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Default Extension="xlsx" ContentType="application/vnd.openxmlformats-officedocument.spreadsheetml.sheet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commentAuthors.xml" ContentType="application/vnd.openxmlformats-officedocument.presentationml.commentAuthor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theme/theme2.xml" ContentType="application/vnd.openxmlformats-officedocument.theme+xml"/>
  <Override PartName="/ppt/slideLayouts/slideLayout24.xml" ContentType="application/vnd.openxmlformats-officedocument.presentationml.slideLayout+xml"/>
  <Override PartName="/ppt/theme/theme3.xml" ContentType="application/vnd.openxmlformats-officedocument.theme+xml"/>
  <Override PartName="/ppt/charts/chart1.xml" ContentType="application/vnd.openxmlformats-officedocument.drawingml.chart+xml"/>
  <Override PartName="/ppt/charts/style1.xml" ContentType="application/vnd.ms-office.chartstyle+xml"/>
  <Override PartName="/ppt/charts/colors1.xml" ContentType="application/vnd.ms-office.chartcolorstyle+xml"/>
  <Override PartName="/ppt/charts/chart2.xml" ContentType="application/vnd.openxmlformats-officedocument.drawingml.chart+xml"/>
  <Override PartName="/ppt/embeddings/Microsoft_Excel_Worksheet411222.xlsx" ContentType="application/haansoftxlsx"/>
  <Override PartName="/ppt/charts/chart3.xml" ContentType="application/vnd.openxmlformats-officedocument.drawingml.chart+xml"/>
  <Override PartName="/ppt/embeddings/Microsoft_Excel_Worksheet511333.xlsx" ContentType="application/haansoftxlsx"/>
  <Override PartName="/ppt/charts/chart4.xml" ContentType="application/vnd.openxmlformats-officedocument.drawingml.chart+xml"/>
  <Override PartName="/ppt/theme/themeOverride1.xml" ContentType="application/vnd.openxmlformats-officedocument.themeOverride+xml"/>
  <Override PartName="/ppt/embeddings/Microsoft_Excel_Worksheet611444.xlsx" ContentType="application/haansoftxlsx"/>
  <Override PartName="/ppt/charts/chart5.xml" ContentType="application/vnd.openxmlformats-officedocument.drawingml.chart+xml"/>
  <Override PartName="/ppt/embeddings/Microsoft_Excel_Worksheet4111555.xlsx" ContentType="application/haansoftxlsx"/>
  <Override PartName="/ppt/charts/chart6.xml" ContentType="application/vnd.openxmlformats-officedocument.drawingml.chart+xml"/>
  <Override PartName="/ppt/embeddings/Microsoft_Excel_Worksheet5111666.xlsx" ContentType="application/haansoftxlsx"/>
  <Override PartName="/ppt/charts/chart7.xml" ContentType="application/vnd.openxmlformats-officedocument.drawingml.chart+xml"/>
  <Override PartName="/ppt/theme/themeOverride2.xml" ContentType="application/vnd.openxmlformats-officedocument.themeOverride+xml"/>
  <Override PartName="/ppt/embeddings/Microsoft_Excel_Worksheet6111777.xlsx" ContentType="application/haansoftxlsx"/>
  <Override PartName="/ppt/charts/chart8.xml" ContentType="application/vnd.openxmlformats-officedocument.drawingml.chart+xml"/>
  <Override PartName="/ppt/charts/chart9.xml" ContentType="application/vnd.openxmlformats-officedocument.drawingml.chart+xml"/>
  <Override PartName="/ppt/charts/chart10.xml" ContentType="application/vnd.openxmlformats-officedocument.drawingml.chart+xml"/>
  <Override PartName="/ppt/charts/chart11.xml" ContentType="application/vnd.openxmlformats-officedocument.drawingml.chart+xml"/>
  <Override PartName="/ppt/charts/chart12.xml" ContentType="application/vnd.openxmlformats-officedocument.drawingml.chart+xml"/>
  <Override PartName="/ppt/charts/chart13.xml" ContentType="application/vnd.openxmlformats-officedocument.drawingml.chart+xml"/>
  <Override PartName="/ppt/charts/chart14.xml" ContentType="application/vnd.openxmlformats-officedocument.drawingml.chart+xml"/>
  <Override PartName="/ppt/charts/chart15.xml" ContentType="application/vnd.openxmlformats-officedocument.drawingml.chart+xml"/>
  <Override PartName="/ppt/charts/chart16.xml" ContentType="application/vnd.openxmlformats-officedocument.drawingml.chart+xml"/>
  <Override PartName="/ppt/charts/chart17.xml" ContentType="application/vnd.openxmlformats-officedocument.drawingml.chart+xml"/>
  <Override PartName="/ppt/charts/chart18.xml" ContentType="application/vnd.openxmlformats-officedocument.drawingml.chart+xml"/>
  <Override PartName="/ppt/drawings/drawing1.xml" ContentType="application/vnd.openxmlformats-officedocument.drawingml.chartshapes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51" r:id="rId1"/>
    <p:sldMasterId id="2147483656" r:id="rId2"/>
    <p:sldMasterId id="2147483654" r:id="rId3"/>
  </p:sldMasterIdLst>
  <p:sldIdLst>
    <p:sldId id="337" r:id="rId4"/>
    <p:sldId id="338" r:id="rId5"/>
    <p:sldId id="291" r:id="rId6"/>
    <p:sldId id="303" r:id="rId7"/>
    <p:sldId id="277" r:id="rId8"/>
    <p:sldId id="278" r:id="rId9"/>
    <p:sldId id="280" r:id="rId10"/>
    <p:sldId id="279" r:id="rId11"/>
    <p:sldId id="282" r:id="rId12"/>
    <p:sldId id="301" r:id="rId13"/>
    <p:sldId id="283" r:id="rId14"/>
    <p:sldId id="284" r:id="rId15"/>
    <p:sldId id="286" r:id="rId16"/>
    <p:sldId id="288" r:id="rId17"/>
    <p:sldId id="306" r:id="rId18"/>
    <p:sldId id="319" r:id="rId19"/>
    <p:sldId id="292" r:id="rId20"/>
    <p:sldId id="294" r:id="rId21"/>
    <p:sldId id="295" r:id="rId22"/>
    <p:sldId id="298" r:id="rId23"/>
    <p:sldId id="297" r:id="rId24"/>
    <p:sldId id="299" r:id="rId25"/>
    <p:sldId id="285" r:id="rId26"/>
    <p:sldId id="300" r:id="rId27"/>
    <p:sldId id="302" r:id="rId28"/>
    <p:sldId id="339" r:id="rId29"/>
    <p:sldId id="305" r:id="rId30"/>
    <p:sldId id="304" r:id="rId31"/>
    <p:sldId id="325" r:id="rId32"/>
    <p:sldId id="326" r:id="rId33"/>
    <p:sldId id="327" r:id="rId34"/>
    <p:sldId id="328" r:id="rId35"/>
    <p:sldId id="330" r:id="rId36"/>
    <p:sldId id="331" r:id="rId37"/>
    <p:sldId id="332" r:id="rId38"/>
    <p:sldId id="333" r:id="rId39"/>
    <p:sldId id="335" r:id="rId40"/>
    <p:sldId id="307" r:id="rId41"/>
    <p:sldId id="308" r:id="rId42"/>
    <p:sldId id="311" r:id="rId43"/>
    <p:sldId id="310" r:id="rId44"/>
    <p:sldId id="313" r:id="rId45"/>
    <p:sldId id="309" r:id="rId46"/>
    <p:sldId id="312" r:id="rId47"/>
    <p:sldId id="321" r:id="rId48"/>
    <p:sldId id="323" r:id="rId49"/>
    <p:sldId id="275" r:id="rId50"/>
    <p:sldId id="276" r:id="rId51"/>
    <p:sldId id="257" r:id="rId52"/>
    <p:sldId id="258" r:id="rId53"/>
    <p:sldId id="259" r:id="rId54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424" userDrawn="1">
          <p15:clr>
            <a:srgbClr val="A4A3A4"/>
          </p15:clr>
        </p15:guide>
        <p15:guide id="2" pos="3840" userDrawn="1">
          <p15:clr>
            <a:srgbClr val="A4A3A4"/>
          </p15:clr>
        </p15:guide>
      </p15:sldGuideLst>
    </p:ext>
  </p:extLst>
</p:presentation>
</file>

<file path=ppt/commentAuthors.xml><?xml version="1.0" encoding="utf-8"?>
<p:cmAuthorLst xmlns:a="http://schemas.openxmlformats.org/drawingml/2006/main" xmlns:r="http://schemas.openxmlformats.org/officeDocument/2006/relationships" xmlns:p="http://schemas.openxmlformats.org/presentationml/2006/main">
  <p:cmAuthor id="1" name="Allppt.com" initials="W" lastIdx="1" clrIdx="0">
    <p:extLst>
      <p:ext uri="{19B8F6BF-5375-455C-9EA6-DF929625EA0E}">
        <p15:presenceInfo xmlns:p15="http://schemas.microsoft.com/office/powerpoint/2012/main" userId="Allppt.com" providerId="None"/>
      </p:ext>
    </p:extLst>
  </p:cmAuthor>
</p:cm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4C9BD3"/>
    <a:srgbClr val="C8D2D7"/>
    <a:srgbClr val="1A93C1"/>
    <a:srgbClr val="0070C0"/>
    <a:srgbClr val="FEFEFE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8791" autoAdjust="0"/>
    <p:restoredTop sz="94660"/>
  </p:normalViewPr>
  <p:slideViewPr>
    <p:cSldViewPr snapToGrid="0" showGuides="1">
      <p:cViewPr>
        <p:scale>
          <a:sx n="68" d="100"/>
          <a:sy n="68" d="100"/>
        </p:scale>
        <p:origin x="660" y="210"/>
      </p:cViewPr>
      <p:guideLst>
        <p:guide orient="horz" pos="2424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0.xml"/><Relationship Id="rId18" Type="http://schemas.openxmlformats.org/officeDocument/2006/relationships/slide" Target="slides/slide15.xml"/><Relationship Id="rId26" Type="http://schemas.openxmlformats.org/officeDocument/2006/relationships/slide" Target="slides/slide23.xml"/><Relationship Id="rId39" Type="http://schemas.openxmlformats.org/officeDocument/2006/relationships/slide" Target="slides/slide36.xml"/><Relationship Id="rId21" Type="http://schemas.openxmlformats.org/officeDocument/2006/relationships/slide" Target="slides/slide18.xml"/><Relationship Id="rId34" Type="http://schemas.openxmlformats.org/officeDocument/2006/relationships/slide" Target="slides/slide31.xml"/><Relationship Id="rId42" Type="http://schemas.openxmlformats.org/officeDocument/2006/relationships/slide" Target="slides/slide39.xml"/><Relationship Id="rId47" Type="http://schemas.openxmlformats.org/officeDocument/2006/relationships/slide" Target="slides/slide44.xml"/><Relationship Id="rId50" Type="http://schemas.openxmlformats.org/officeDocument/2006/relationships/slide" Target="slides/slide47.xml"/><Relationship Id="rId55" Type="http://schemas.openxmlformats.org/officeDocument/2006/relationships/commentAuthors" Target="commentAuthors.xml"/><Relationship Id="rId7" Type="http://schemas.openxmlformats.org/officeDocument/2006/relationships/slide" Target="slides/slide4.xml"/><Relationship Id="rId12" Type="http://schemas.openxmlformats.org/officeDocument/2006/relationships/slide" Target="slides/slide9.xml"/><Relationship Id="rId17" Type="http://schemas.openxmlformats.org/officeDocument/2006/relationships/slide" Target="slides/slide14.xml"/><Relationship Id="rId25" Type="http://schemas.openxmlformats.org/officeDocument/2006/relationships/slide" Target="slides/slide22.xml"/><Relationship Id="rId33" Type="http://schemas.openxmlformats.org/officeDocument/2006/relationships/slide" Target="slides/slide30.xml"/><Relationship Id="rId38" Type="http://schemas.openxmlformats.org/officeDocument/2006/relationships/slide" Target="slides/slide35.xml"/><Relationship Id="rId46" Type="http://schemas.openxmlformats.org/officeDocument/2006/relationships/slide" Target="slides/slide43.xml"/><Relationship Id="rId59" Type="http://schemas.openxmlformats.org/officeDocument/2006/relationships/tableStyles" Target="tableStyles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3.xml"/><Relationship Id="rId20" Type="http://schemas.openxmlformats.org/officeDocument/2006/relationships/slide" Target="slides/slide17.xml"/><Relationship Id="rId29" Type="http://schemas.openxmlformats.org/officeDocument/2006/relationships/slide" Target="slides/slide26.xml"/><Relationship Id="rId41" Type="http://schemas.openxmlformats.org/officeDocument/2006/relationships/slide" Target="slides/slide38.xml"/><Relationship Id="rId54" Type="http://schemas.openxmlformats.org/officeDocument/2006/relationships/slide" Target="slides/slide5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3.xml"/><Relationship Id="rId11" Type="http://schemas.openxmlformats.org/officeDocument/2006/relationships/slide" Target="slides/slide8.xml"/><Relationship Id="rId24" Type="http://schemas.openxmlformats.org/officeDocument/2006/relationships/slide" Target="slides/slide21.xml"/><Relationship Id="rId32" Type="http://schemas.openxmlformats.org/officeDocument/2006/relationships/slide" Target="slides/slide29.xml"/><Relationship Id="rId37" Type="http://schemas.openxmlformats.org/officeDocument/2006/relationships/slide" Target="slides/slide34.xml"/><Relationship Id="rId40" Type="http://schemas.openxmlformats.org/officeDocument/2006/relationships/slide" Target="slides/slide37.xml"/><Relationship Id="rId45" Type="http://schemas.openxmlformats.org/officeDocument/2006/relationships/slide" Target="slides/slide42.xml"/><Relationship Id="rId53" Type="http://schemas.openxmlformats.org/officeDocument/2006/relationships/slide" Target="slides/slide50.xml"/><Relationship Id="rId58" Type="http://schemas.openxmlformats.org/officeDocument/2006/relationships/theme" Target="theme/theme1.xml"/><Relationship Id="rId5" Type="http://schemas.openxmlformats.org/officeDocument/2006/relationships/slide" Target="slides/slide2.xml"/><Relationship Id="rId15" Type="http://schemas.openxmlformats.org/officeDocument/2006/relationships/slide" Target="slides/slide12.xml"/><Relationship Id="rId23" Type="http://schemas.openxmlformats.org/officeDocument/2006/relationships/slide" Target="slides/slide20.xml"/><Relationship Id="rId28" Type="http://schemas.openxmlformats.org/officeDocument/2006/relationships/slide" Target="slides/slide25.xml"/><Relationship Id="rId36" Type="http://schemas.openxmlformats.org/officeDocument/2006/relationships/slide" Target="slides/slide33.xml"/><Relationship Id="rId49" Type="http://schemas.openxmlformats.org/officeDocument/2006/relationships/slide" Target="slides/slide46.xml"/><Relationship Id="rId57" Type="http://schemas.openxmlformats.org/officeDocument/2006/relationships/viewProps" Target="viewProps.xml"/><Relationship Id="rId10" Type="http://schemas.openxmlformats.org/officeDocument/2006/relationships/slide" Target="slides/slide7.xml"/><Relationship Id="rId19" Type="http://schemas.openxmlformats.org/officeDocument/2006/relationships/slide" Target="slides/slide16.xml"/><Relationship Id="rId31" Type="http://schemas.openxmlformats.org/officeDocument/2006/relationships/slide" Target="slides/slide28.xml"/><Relationship Id="rId44" Type="http://schemas.openxmlformats.org/officeDocument/2006/relationships/slide" Target="slides/slide41.xml"/><Relationship Id="rId52" Type="http://schemas.openxmlformats.org/officeDocument/2006/relationships/slide" Target="slides/slide49.xml"/><Relationship Id="rId4" Type="http://schemas.openxmlformats.org/officeDocument/2006/relationships/slide" Target="slides/slide1.xml"/><Relationship Id="rId9" Type="http://schemas.openxmlformats.org/officeDocument/2006/relationships/slide" Target="slides/slide6.xml"/><Relationship Id="rId14" Type="http://schemas.openxmlformats.org/officeDocument/2006/relationships/slide" Target="slides/slide11.xml"/><Relationship Id="rId22" Type="http://schemas.openxmlformats.org/officeDocument/2006/relationships/slide" Target="slides/slide19.xml"/><Relationship Id="rId27" Type="http://schemas.openxmlformats.org/officeDocument/2006/relationships/slide" Target="slides/slide24.xml"/><Relationship Id="rId30" Type="http://schemas.openxmlformats.org/officeDocument/2006/relationships/slide" Target="slides/slide27.xml"/><Relationship Id="rId35" Type="http://schemas.openxmlformats.org/officeDocument/2006/relationships/slide" Target="slides/slide32.xml"/><Relationship Id="rId43" Type="http://schemas.openxmlformats.org/officeDocument/2006/relationships/slide" Target="slides/slide40.xml"/><Relationship Id="rId48" Type="http://schemas.openxmlformats.org/officeDocument/2006/relationships/slide" Target="slides/slide45.xml"/><Relationship Id="rId56" Type="http://schemas.openxmlformats.org/officeDocument/2006/relationships/presProps" Target="presProps.xml"/><Relationship Id="rId8" Type="http://schemas.openxmlformats.org/officeDocument/2006/relationships/slide" Target="slides/slide5.xml"/><Relationship Id="rId51" Type="http://schemas.openxmlformats.org/officeDocument/2006/relationships/slide" Target="slides/slide48.xml"/><Relationship Id="rId3" Type="http://schemas.openxmlformats.org/officeDocument/2006/relationships/slideMaster" Target="slideMasters/slideMaster3.xml"/></Relationships>
</file>

<file path=ppt/charts/_rels/chart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Hoja_de_c_lculo_de_Microsoft_Excel1.xlsx"/><Relationship Id="rId2" Type="http://schemas.microsoft.com/office/2011/relationships/chartColorStyle" Target="colors1.xml"/><Relationship Id="rId1" Type="http://schemas.microsoft.com/office/2011/relationships/chartStyle" Target="style1.xml"/></Relationships>
</file>

<file path=ppt/charts/_rels/chart10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Hoja_de_c_lculo_de_Microsoft_Excel10.xlsx"/></Relationships>
</file>

<file path=ppt/charts/_rels/chart1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Hoja_de_c_lculo_de_Microsoft_Excel11.xlsx"/></Relationships>
</file>

<file path=ppt/charts/_rels/chart12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Hoja_de_c_lculo_de_Microsoft_Excel12.xlsx"/></Relationships>
</file>

<file path=ppt/charts/_rels/chart13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Hoja_de_c_lculo_de_Microsoft_Excel13.xlsx"/></Relationships>
</file>

<file path=ppt/charts/_rels/chart14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Hoja_de_c_lculo_de_Microsoft_Excel14.xlsx"/></Relationships>
</file>

<file path=ppt/charts/_rels/chart15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Hoja_de_c_lculo_de_Microsoft_Excel15.xlsx"/></Relationships>
</file>

<file path=ppt/charts/_rels/chart16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Hoja_de_c_lculo_de_Microsoft_Excel16.xlsx"/></Relationships>
</file>

<file path=ppt/charts/_rels/chart17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Hoja_de_c_lculo_de_Microsoft_Excel17.xlsx"/></Relationships>
</file>

<file path=ppt/charts/_rels/chart18.xml.rels><?xml version="1.0" encoding="UTF-8" standalone="yes"?>
<Relationships xmlns="http://schemas.openxmlformats.org/package/2006/relationships"><Relationship Id="rId2" Type="http://schemas.openxmlformats.org/officeDocument/2006/relationships/chartUserShapes" Target="../drawings/drawing1.xml"/><Relationship Id="rId1" Type="http://schemas.openxmlformats.org/officeDocument/2006/relationships/package" Target="../embeddings/Hoja_de_c_lculo_de_Microsoft_Excel18.xlsx"/></Relationships>
</file>

<file path=ppt/charts/_rels/chart2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411222.xlsx"/></Relationships>
</file>

<file path=ppt/charts/_rels/chart3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511333.xlsx"/></Relationships>
</file>

<file path=ppt/charts/_rels/chart4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611444.xlsx"/><Relationship Id="rId1" Type="http://schemas.openxmlformats.org/officeDocument/2006/relationships/themeOverride" Target="../theme/themeOverride1.xml"/></Relationships>
</file>

<file path=ppt/charts/_rels/chart5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4111555.xlsx"/></Relationships>
</file>

<file path=ppt/charts/_rels/chart6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5111666.xlsx"/></Relationships>
</file>

<file path=ppt/charts/_rels/chart7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6111777.xlsx"/><Relationship Id="rId1" Type="http://schemas.openxmlformats.org/officeDocument/2006/relationships/themeOverride" Target="../theme/themeOverride2.xml"/></Relationships>
</file>

<file path=ppt/charts/_rels/chart8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Hoja_de_c_lculo_de_Microsoft_Excel8.xlsx"/></Relationships>
</file>

<file path=ppt/charts/_rels/chart9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Hoja_de_c_lculo_de_Microsoft_Excel9.xlsx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s-E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ln w="28575" cap="rnd">
              <a:solidFill>
                <a:schemeClr val="accent3"/>
              </a:solidFill>
              <a:round/>
            </a:ln>
            <a:effectLst/>
          </c:spPr>
          <c:marker>
            <c:symbol val="circle"/>
            <c:size val="9"/>
            <c:spPr>
              <a:solidFill>
                <a:schemeClr val="accent3"/>
              </a:solidFill>
              <a:ln w="9525">
                <a:solidFill>
                  <a:schemeClr val="accent3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Text 1</c:v>
                </c:pt>
                <c:pt idx="1">
                  <c:v>Text 2</c:v>
                </c:pt>
                <c:pt idx="2">
                  <c:v>Text 3</c:v>
                </c:pt>
                <c:pt idx="3">
                  <c:v>Text 4</c:v>
                </c:pt>
                <c:pt idx="4">
                  <c:v>Text 5</c:v>
                </c:pt>
                <c:pt idx="5">
                  <c:v>Text 6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15</c:v>
                </c:pt>
                <c:pt idx="1">
                  <c:v>30</c:v>
                </c:pt>
                <c:pt idx="2">
                  <c:v>20</c:v>
                </c:pt>
                <c:pt idx="3">
                  <c:v>35</c:v>
                </c:pt>
                <c:pt idx="4">
                  <c:v>30</c:v>
                </c:pt>
                <c:pt idx="5">
                  <c:v>54</c:v>
                </c:pt>
              </c:numCache>
            </c:numRef>
          </c:val>
          <c:smooth val="0"/>
          <c:extLst xmlns:c16r2="http://schemas.microsoft.com/office/drawing/2015/06/chart">
            <c:ext xmlns:c16="http://schemas.microsoft.com/office/drawing/2014/chart" uri="{C3380CC4-5D6E-409C-BE32-E72D297353CC}">
              <c16:uniqueId val="{00000000-EF6B-475D-A09D-6E3FBC0D6C7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268518256"/>
        <c:axId val="268521784"/>
      </c:lineChart>
      <c:catAx>
        <c:axId val="26851825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75000"/>
                <a:lumOff val="2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s-PE"/>
          </a:p>
        </c:txPr>
        <c:crossAx val="268521784"/>
        <c:crosses val="autoZero"/>
        <c:auto val="1"/>
        <c:lblAlgn val="ctr"/>
        <c:lblOffset val="100"/>
        <c:noMultiLvlLbl val="0"/>
      </c:catAx>
      <c:valAx>
        <c:axId val="268521784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solidFill>
              <a:schemeClr val="tx1">
                <a:lumMod val="75000"/>
                <a:lumOff val="25000"/>
              </a:schemeClr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s-PE"/>
          </a:p>
        </c:txPr>
        <c:crossAx val="268518256"/>
        <c:crosses val="autoZero"/>
        <c:crossBetween val="between"/>
      </c:valAx>
      <c:spPr>
        <a:noFill/>
        <a:ln>
          <a:solidFill>
            <a:schemeClr val="tx1">
              <a:lumMod val="75000"/>
              <a:lumOff val="25000"/>
            </a:schemeClr>
          </a:solidFill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>
          <a:latin typeface="+mn-lt"/>
        </a:defRPr>
      </a:pPr>
      <a:endParaRPr lang="es-PE"/>
    </a:p>
  </c:txPr>
  <c:externalData r:id="rId3">
    <c:autoUpdate val="0"/>
  </c:externalData>
</c:chartSpace>
</file>

<file path=ppt/charts/chart1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s-E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1.3687154049098444E-2"/>
          <c:y val="3.3774871070413426E-3"/>
          <c:w val="0.97262569190180315"/>
          <c:h val="0.99662286367499131"/>
        </c:manualLayout>
      </c:layout>
      <c:barChart>
        <c:barDir val="bar"/>
        <c:grouping val="percent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2"/>
            </a:solidFill>
          </c:spPr>
          <c:invertIfNegative val="0"/>
          <c:dPt>
            <c:idx val="0"/>
            <c:invertIfNegative val="0"/>
            <c:bubble3D val="0"/>
            <c:extLst xmlns:c16r2="http://schemas.microsoft.com/office/drawing/2015/06/chart">
              <c:ext xmlns:c16="http://schemas.microsoft.com/office/drawing/2014/chart" uri="{C3380CC4-5D6E-409C-BE32-E72D297353CC}">
                <c16:uniqueId val="{00000001-1186-4284-85B9-C97DE73DCDA0}"/>
              </c:ext>
            </c:extLst>
          </c:dPt>
          <c:cat>
            <c:strRef>
              <c:f>Sheet1!$A$2</c:f>
              <c:strCache>
                <c:ptCount val="1"/>
                <c:pt idx="0">
                  <c:v>Category 1</c:v>
                </c:pt>
              </c:strCache>
            </c:strRef>
          </c:cat>
          <c:val>
            <c:numRef>
              <c:f>Sheet1!$B$2</c:f>
              <c:numCache>
                <c:formatCode>General</c:formatCode>
                <c:ptCount val="1"/>
                <c:pt idx="0">
                  <c:v>70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2-1186-4284-85B9-C97DE73DCDA0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solidFill>
              <a:schemeClr val="bg1">
                <a:lumMod val="85000"/>
              </a:schemeClr>
            </a:solidFill>
          </c:spPr>
          <c:invertIfNegative val="0"/>
          <c:cat>
            <c:strRef>
              <c:f>Sheet1!$A$2</c:f>
              <c:strCache>
                <c:ptCount val="1"/>
                <c:pt idx="0">
                  <c:v>Category 1</c:v>
                </c:pt>
              </c:strCache>
            </c:strRef>
          </c:cat>
          <c:val>
            <c:numRef>
              <c:f>Sheet1!$C$2</c:f>
              <c:numCache>
                <c:formatCode>General</c:formatCode>
                <c:ptCount val="1"/>
                <c:pt idx="0">
                  <c:v>30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3-1186-4284-85B9-C97DE73DCDA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339338472"/>
        <c:axId val="354534632"/>
      </c:barChart>
      <c:catAx>
        <c:axId val="339338472"/>
        <c:scaling>
          <c:orientation val="minMax"/>
        </c:scaling>
        <c:delete val="1"/>
        <c:axPos val="l"/>
        <c:numFmt formatCode="General" sourceLinked="0"/>
        <c:majorTickMark val="out"/>
        <c:minorTickMark val="none"/>
        <c:tickLblPos val="nextTo"/>
        <c:crossAx val="354534632"/>
        <c:crosses val="autoZero"/>
        <c:auto val="1"/>
        <c:lblAlgn val="ctr"/>
        <c:lblOffset val="100"/>
        <c:noMultiLvlLbl val="0"/>
      </c:catAx>
      <c:valAx>
        <c:axId val="354534632"/>
        <c:scaling>
          <c:orientation val="minMax"/>
        </c:scaling>
        <c:delete val="1"/>
        <c:axPos val="b"/>
        <c:majorGridlines>
          <c:spPr>
            <a:ln>
              <a:noFill/>
            </a:ln>
          </c:spPr>
        </c:majorGridlines>
        <c:numFmt formatCode="0%" sourceLinked="1"/>
        <c:majorTickMark val="out"/>
        <c:minorTickMark val="none"/>
        <c:tickLblPos val="nextTo"/>
        <c:crossAx val="339338472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es-PE"/>
    </a:p>
  </c:txPr>
  <c:externalData r:id="rId1">
    <c:autoUpdate val="0"/>
  </c:externalData>
</c:chartSpace>
</file>

<file path=ppt/charts/chart1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s-E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1.3687154049098444E-2"/>
          <c:y val="3.3774871070413426E-3"/>
          <c:w val="0.97262569190180315"/>
          <c:h val="0.99662286367499131"/>
        </c:manualLayout>
      </c:layout>
      <c:barChart>
        <c:barDir val="bar"/>
        <c:grouping val="percent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2"/>
            </a:solidFill>
          </c:spPr>
          <c:invertIfNegative val="0"/>
          <c:dPt>
            <c:idx val="0"/>
            <c:invertIfNegative val="0"/>
            <c:bubble3D val="0"/>
            <c:spPr>
              <a:solidFill>
                <a:schemeClr val="accent1"/>
              </a:solidFill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1-38FB-4BB4-A53A-2255B688A189}"/>
              </c:ext>
            </c:extLst>
          </c:dPt>
          <c:cat>
            <c:strRef>
              <c:f>Sheet1!$A$2</c:f>
              <c:strCache>
                <c:ptCount val="1"/>
                <c:pt idx="0">
                  <c:v>Category 1</c:v>
                </c:pt>
              </c:strCache>
            </c:strRef>
          </c:cat>
          <c:val>
            <c:numRef>
              <c:f>Sheet1!$B$2</c:f>
              <c:numCache>
                <c:formatCode>General</c:formatCode>
                <c:ptCount val="1"/>
                <c:pt idx="0">
                  <c:v>60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2-38FB-4BB4-A53A-2255B688A189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solidFill>
              <a:schemeClr val="bg1">
                <a:lumMod val="85000"/>
              </a:schemeClr>
            </a:solidFill>
          </c:spPr>
          <c:invertIfNegative val="0"/>
          <c:cat>
            <c:strRef>
              <c:f>Sheet1!$A$2</c:f>
              <c:strCache>
                <c:ptCount val="1"/>
                <c:pt idx="0">
                  <c:v>Category 1</c:v>
                </c:pt>
              </c:strCache>
            </c:strRef>
          </c:cat>
          <c:val>
            <c:numRef>
              <c:f>Sheet1!$C$2</c:f>
              <c:numCache>
                <c:formatCode>General</c:formatCode>
                <c:ptCount val="1"/>
                <c:pt idx="0">
                  <c:v>40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3-38FB-4BB4-A53A-2255B688A189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354538944"/>
        <c:axId val="354545608"/>
      </c:barChart>
      <c:catAx>
        <c:axId val="354538944"/>
        <c:scaling>
          <c:orientation val="minMax"/>
        </c:scaling>
        <c:delete val="1"/>
        <c:axPos val="l"/>
        <c:numFmt formatCode="General" sourceLinked="0"/>
        <c:majorTickMark val="out"/>
        <c:minorTickMark val="none"/>
        <c:tickLblPos val="nextTo"/>
        <c:crossAx val="354545608"/>
        <c:crosses val="autoZero"/>
        <c:auto val="1"/>
        <c:lblAlgn val="ctr"/>
        <c:lblOffset val="100"/>
        <c:noMultiLvlLbl val="0"/>
      </c:catAx>
      <c:valAx>
        <c:axId val="354545608"/>
        <c:scaling>
          <c:orientation val="minMax"/>
        </c:scaling>
        <c:delete val="1"/>
        <c:axPos val="b"/>
        <c:majorGridlines>
          <c:spPr>
            <a:ln>
              <a:noFill/>
            </a:ln>
          </c:spPr>
        </c:majorGridlines>
        <c:numFmt formatCode="0%" sourceLinked="1"/>
        <c:majorTickMark val="out"/>
        <c:minorTickMark val="none"/>
        <c:tickLblPos val="nextTo"/>
        <c:crossAx val="35453894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es-PE"/>
    </a:p>
  </c:txPr>
  <c:externalData r:id="rId1">
    <c:autoUpdate val="0"/>
  </c:externalData>
</c:chartSpace>
</file>

<file path=ppt/charts/chart1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s-E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1.3687154049098444E-2"/>
          <c:y val="3.3774871070413426E-3"/>
          <c:w val="0.97262569190180315"/>
          <c:h val="0.99662286367499131"/>
        </c:manualLayout>
      </c:layout>
      <c:barChart>
        <c:barDir val="bar"/>
        <c:grouping val="percent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2"/>
            </a:solidFill>
          </c:spPr>
          <c:invertIfNegative val="0"/>
          <c:dPt>
            <c:idx val="0"/>
            <c:invertIfNegative val="0"/>
            <c:bubble3D val="0"/>
            <c:spPr>
              <a:solidFill>
                <a:schemeClr val="accent4"/>
              </a:solidFill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1-D7EC-4BE3-BA38-8CDB93636E94}"/>
              </c:ext>
            </c:extLst>
          </c:dPt>
          <c:cat>
            <c:strRef>
              <c:f>Sheet1!$A$2</c:f>
              <c:strCache>
                <c:ptCount val="1"/>
                <c:pt idx="0">
                  <c:v>Category 1</c:v>
                </c:pt>
              </c:strCache>
            </c:strRef>
          </c:cat>
          <c:val>
            <c:numRef>
              <c:f>Sheet1!$B$2</c:f>
              <c:numCache>
                <c:formatCode>General</c:formatCode>
                <c:ptCount val="1"/>
                <c:pt idx="0">
                  <c:v>50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2-D7EC-4BE3-BA38-8CDB93636E94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solidFill>
              <a:schemeClr val="bg1">
                <a:lumMod val="85000"/>
              </a:schemeClr>
            </a:solidFill>
          </c:spPr>
          <c:invertIfNegative val="0"/>
          <c:cat>
            <c:strRef>
              <c:f>Sheet1!$A$2</c:f>
              <c:strCache>
                <c:ptCount val="1"/>
                <c:pt idx="0">
                  <c:v>Category 1</c:v>
                </c:pt>
              </c:strCache>
            </c:strRef>
          </c:cat>
          <c:val>
            <c:numRef>
              <c:f>Sheet1!$C$2</c:f>
              <c:numCache>
                <c:formatCode>General</c:formatCode>
                <c:ptCount val="1"/>
                <c:pt idx="0">
                  <c:v>50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3-D7EC-4BE3-BA38-8CDB93636E9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354536984"/>
        <c:axId val="354544432"/>
      </c:barChart>
      <c:catAx>
        <c:axId val="354536984"/>
        <c:scaling>
          <c:orientation val="minMax"/>
        </c:scaling>
        <c:delete val="1"/>
        <c:axPos val="l"/>
        <c:numFmt formatCode="General" sourceLinked="0"/>
        <c:majorTickMark val="out"/>
        <c:minorTickMark val="none"/>
        <c:tickLblPos val="nextTo"/>
        <c:crossAx val="354544432"/>
        <c:crosses val="autoZero"/>
        <c:auto val="1"/>
        <c:lblAlgn val="ctr"/>
        <c:lblOffset val="100"/>
        <c:noMultiLvlLbl val="0"/>
      </c:catAx>
      <c:valAx>
        <c:axId val="354544432"/>
        <c:scaling>
          <c:orientation val="minMax"/>
        </c:scaling>
        <c:delete val="1"/>
        <c:axPos val="b"/>
        <c:majorGridlines>
          <c:spPr>
            <a:ln>
              <a:noFill/>
            </a:ln>
          </c:spPr>
        </c:majorGridlines>
        <c:numFmt formatCode="0%" sourceLinked="1"/>
        <c:majorTickMark val="out"/>
        <c:minorTickMark val="none"/>
        <c:tickLblPos val="nextTo"/>
        <c:crossAx val="35453698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es-PE"/>
    </a:p>
  </c:txPr>
  <c:externalData r:id="rId1">
    <c:autoUpdate val="0"/>
  </c:externalData>
</c:chartSpace>
</file>

<file path=ppt/charts/chart1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s-E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rgbClr val="EF4A4A"/>
            </a:solidFill>
          </c:spPr>
          <c:invertIfNegative val="0"/>
          <c:dPt>
            <c:idx val="0"/>
            <c:invertIfNegative val="0"/>
            <c:bubble3D val="0"/>
            <c:spPr>
              <a:solidFill>
                <a:schemeClr val="accent1"/>
              </a:solidFill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1-E7DF-4608-A37A-35DBFFFDC067}"/>
              </c:ext>
            </c:extLst>
          </c:dPt>
          <c:dPt>
            <c:idx val="1"/>
            <c:invertIfNegative val="0"/>
            <c:bubble3D val="0"/>
            <c:spPr>
              <a:solidFill>
                <a:schemeClr val="accent2"/>
              </a:solidFill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3-E7DF-4608-A37A-35DBFFFDC067}"/>
              </c:ext>
            </c:extLst>
          </c:dPt>
          <c:cat>
            <c:strRef>
              <c:f>Sheet1!$A$2:$A$3</c:f>
              <c:strCache>
                <c:ptCount val="2"/>
                <c:pt idx="0">
                  <c:v>Category 1</c:v>
                </c:pt>
                <c:pt idx="1">
                  <c:v>Category 2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80</c:v>
                </c:pt>
                <c:pt idx="1">
                  <c:v>50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4-E7DF-4608-A37A-35DBFFFDC06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9"/>
        <c:overlap val="100"/>
        <c:axId val="354536592"/>
        <c:axId val="354533456"/>
      </c:barChart>
      <c:catAx>
        <c:axId val="354536592"/>
        <c:scaling>
          <c:orientation val="minMax"/>
        </c:scaling>
        <c:delete val="1"/>
        <c:axPos val="b"/>
        <c:numFmt formatCode="General" sourceLinked="0"/>
        <c:majorTickMark val="out"/>
        <c:minorTickMark val="none"/>
        <c:tickLblPos val="nextTo"/>
        <c:crossAx val="354533456"/>
        <c:crosses val="autoZero"/>
        <c:auto val="1"/>
        <c:lblAlgn val="ctr"/>
        <c:lblOffset val="100"/>
        <c:noMultiLvlLbl val="0"/>
      </c:catAx>
      <c:valAx>
        <c:axId val="354533456"/>
        <c:scaling>
          <c:orientation val="minMax"/>
        </c:scaling>
        <c:delete val="1"/>
        <c:axPos val="l"/>
        <c:majorGridlines>
          <c:spPr>
            <a:ln>
              <a:noFill/>
            </a:ln>
          </c:spPr>
        </c:majorGridlines>
        <c:numFmt formatCode="General" sourceLinked="1"/>
        <c:majorTickMark val="out"/>
        <c:minorTickMark val="none"/>
        <c:tickLblPos val="nextTo"/>
        <c:crossAx val="354536592"/>
        <c:crosses val="autoZero"/>
        <c:crossBetween val="between"/>
      </c:valAx>
    </c:plotArea>
    <c:plotVisOnly val="1"/>
    <c:dispBlanksAs val="gap"/>
    <c:showDLblsOverMax val="0"/>
  </c:chart>
  <c:spPr>
    <a:noFill/>
    <a:ln>
      <a:noFill/>
    </a:ln>
  </c:spPr>
  <c:txPr>
    <a:bodyPr/>
    <a:lstStyle/>
    <a:p>
      <a:pPr>
        <a:defRPr sz="1800"/>
      </a:pPr>
      <a:endParaRPr lang="es-PE"/>
    </a:p>
  </c:txPr>
  <c:externalData r:id="rId1">
    <c:autoUpdate val="0"/>
  </c:externalData>
</c:chartSpace>
</file>

<file path=ppt/charts/chart1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s-E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1"/>
          <c:h val="0.96483951277187252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%</c:v>
                </c:pt>
              </c:strCache>
            </c:strRef>
          </c:tx>
          <c:dPt>
            <c:idx val="0"/>
            <c:bubble3D val="0"/>
            <c:spPr>
              <a:solidFill>
                <a:schemeClr val="accent3"/>
              </a:solidFill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1-BD8D-4A81-95DC-BEE59FE1F845}"/>
              </c:ext>
            </c:extLst>
          </c:dPt>
          <c:dPt>
            <c:idx val="1"/>
            <c:bubble3D val="0"/>
            <c:spPr>
              <a:pattFill prst="ltDnDiag">
                <a:fgClr>
                  <a:schemeClr val="bg1">
                    <a:lumMod val="85000"/>
                  </a:schemeClr>
                </a:fgClr>
                <a:bgClr>
                  <a:schemeClr val="bg1"/>
                </a:bgClr>
              </a:pattFill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3-BD8D-4A81-95DC-BEE59FE1F845}"/>
              </c:ext>
            </c:extLst>
          </c:dPt>
          <c:cat>
            <c:strRef>
              <c:f>Sheet1!$A$2:$A$3</c:f>
              <c:strCache>
                <c:ptCount val="2"/>
                <c:pt idx="0">
                  <c:v>colored</c:v>
                </c:pt>
                <c:pt idx="1">
                  <c:v>blank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60</c:v>
                </c:pt>
                <c:pt idx="1">
                  <c:v>40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4-BD8D-4A81-95DC-BEE59FE1F845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75"/>
      </c:doughnutChart>
    </c:plotArea>
    <c:plotVisOnly val="1"/>
    <c:dispBlanksAs val="gap"/>
    <c:showDLblsOverMax val="0"/>
  </c:chart>
  <c:txPr>
    <a:bodyPr/>
    <a:lstStyle/>
    <a:p>
      <a:pPr>
        <a:defRPr sz="1800"/>
      </a:pPr>
      <a:endParaRPr lang="es-PE"/>
    </a:p>
  </c:txPr>
  <c:externalData r:id="rId1">
    <c:autoUpdate val="0"/>
  </c:externalData>
</c:chartSpace>
</file>

<file path=ppt/charts/chart1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s-E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1"/>
          <c:h val="0.96483951277187252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%</c:v>
                </c:pt>
              </c:strCache>
            </c:strRef>
          </c:tx>
          <c:dPt>
            <c:idx val="0"/>
            <c:bubble3D val="0"/>
            <c:spPr>
              <a:solidFill>
                <a:schemeClr val="accent4"/>
              </a:solidFill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1-D833-4998-97A5-5305C30349B8}"/>
              </c:ext>
            </c:extLst>
          </c:dPt>
          <c:dPt>
            <c:idx val="1"/>
            <c:bubble3D val="0"/>
            <c:spPr>
              <a:pattFill prst="ltDnDiag">
                <a:fgClr>
                  <a:schemeClr val="bg1">
                    <a:lumMod val="85000"/>
                  </a:schemeClr>
                </a:fgClr>
                <a:bgClr>
                  <a:schemeClr val="bg1"/>
                </a:bgClr>
              </a:pattFill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3-D833-4998-97A5-5305C30349B8}"/>
              </c:ext>
            </c:extLst>
          </c:dPt>
          <c:cat>
            <c:strRef>
              <c:f>Sheet1!$A$2:$A$3</c:f>
              <c:strCache>
                <c:ptCount val="2"/>
                <c:pt idx="0">
                  <c:v>colored</c:v>
                </c:pt>
                <c:pt idx="1">
                  <c:v>blank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50</c:v>
                </c:pt>
                <c:pt idx="1">
                  <c:v>50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4-D833-4998-97A5-5305C30349B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75"/>
      </c:doughnutChart>
    </c:plotArea>
    <c:plotVisOnly val="1"/>
    <c:dispBlanksAs val="gap"/>
    <c:showDLblsOverMax val="0"/>
  </c:chart>
  <c:txPr>
    <a:bodyPr/>
    <a:lstStyle/>
    <a:p>
      <a:pPr>
        <a:defRPr sz="1800"/>
      </a:pPr>
      <a:endParaRPr lang="es-PE"/>
    </a:p>
  </c:txPr>
  <c:externalData r:id="rId1">
    <c:autoUpdate val="0"/>
  </c:externalData>
</c:chartSpace>
</file>

<file path=ppt/charts/chart1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s-E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1"/>
          <c:h val="0.96483951277187252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%</c:v>
                </c:pt>
              </c:strCache>
            </c:strRef>
          </c:tx>
          <c:dPt>
            <c:idx val="0"/>
            <c:bubble3D val="0"/>
            <c:spPr>
              <a:solidFill>
                <a:schemeClr val="accent2"/>
              </a:solidFill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1-334E-4721-9349-4BDB0B156968}"/>
              </c:ext>
            </c:extLst>
          </c:dPt>
          <c:dPt>
            <c:idx val="1"/>
            <c:bubble3D val="0"/>
            <c:spPr>
              <a:pattFill prst="ltDnDiag">
                <a:fgClr>
                  <a:schemeClr val="bg1">
                    <a:lumMod val="85000"/>
                  </a:schemeClr>
                </a:fgClr>
                <a:bgClr>
                  <a:schemeClr val="bg1"/>
                </a:bgClr>
              </a:pattFill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3-334E-4721-9349-4BDB0B156968}"/>
              </c:ext>
            </c:extLst>
          </c:dPt>
          <c:cat>
            <c:strRef>
              <c:f>Sheet1!$A$2:$A$3</c:f>
              <c:strCache>
                <c:ptCount val="2"/>
                <c:pt idx="0">
                  <c:v>colored</c:v>
                </c:pt>
                <c:pt idx="1">
                  <c:v>blank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80</c:v>
                </c:pt>
                <c:pt idx="1">
                  <c:v>20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4-334E-4721-9349-4BDB0B15696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75"/>
      </c:doughnutChart>
    </c:plotArea>
    <c:plotVisOnly val="1"/>
    <c:dispBlanksAs val="gap"/>
    <c:showDLblsOverMax val="0"/>
  </c:chart>
  <c:txPr>
    <a:bodyPr/>
    <a:lstStyle/>
    <a:p>
      <a:pPr>
        <a:defRPr sz="1800"/>
      </a:pPr>
      <a:endParaRPr lang="es-PE"/>
    </a:p>
  </c:txPr>
  <c:externalData r:id="rId1">
    <c:autoUpdate val="0"/>
  </c:externalData>
</c:chartSpace>
</file>

<file path=ppt/charts/chart1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s-E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1"/>
          <c:h val="0.96483951277187252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%</c:v>
                </c:pt>
              </c:strCache>
            </c:strRef>
          </c:tx>
          <c:dPt>
            <c:idx val="0"/>
            <c:bubble3D val="0"/>
            <c:spPr>
              <a:solidFill>
                <a:schemeClr val="accent1"/>
              </a:solidFill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1-341F-4509-BDC5-805CBB928FE4}"/>
              </c:ext>
            </c:extLst>
          </c:dPt>
          <c:dPt>
            <c:idx val="1"/>
            <c:bubble3D val="0"/>
            <c:spPr>
              <a:pattFill prst="ltDnDiag">
                <a:fgClr>
                  <a:schemeClr val="bg1">
                    <a:lumMod val="85000"/>
                  </a:schemeClr>
                </a:fgClr>
                <a:bgClr>
                  <a:schemeClr val="bg1"/>
                </a:bgClr>
              </a:pattFill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3-341F-4509-BDC5-805CBB928FE4}"/>
              </c:ext>
            </c:extLst>
          </c:dPt>
          <c:cat>
            <c:strRef>
              <c:f>Sheet1!$A$2:$A$3</c:f>
              <c:strCache>
                <c:ptCount val="2"/>
                <c:pt idx="0">
                  <c:v>colored</c:v>
                </c:pt>
                <c:pt idx="1">
                  <c:v>blank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40</c:v>
                </c:pt>
                <c:pt idx="1">
                  <c:v>60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4-341F-4509-BDC5-805CBB928FE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75"/>
      </c:doughnutChart>
    </c:plotArea>
    <c:plotVisOnly val="1"/>
    <c:dispBlanksAs val="gap"/>
    <c:showDLblsOverMax val="0"/>
  </c:chart>
  <c:txPr>
    <a:bodyPr/>
    <a:lstStyle/>
    <a:p>
      <a:pPr>
        <a:defRPr sz="1800"/>
      </a:pPr>
      <a:endParaRPr lang="es-PE"/>
    </a:p>
  </c:txPr>
  <c:externalData r:id="rId1">
    <c:autoUpdate val="0"/>
  </c:externalData>
</c:chartSpace>
</file>

<file path=ppt/charts/chart1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s-E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5.2008481308985305E-2"/>
          <c:y val="5.06593328488604E-2"/>
          <c:w val="0.92045761682155192"/>
          <c:h val="0.89868133430227914"/>
        </c:manualLayout>
      </c:layout>
      <c:barChart>
        <c:barDir val="bar"/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rgbClr val="87BCE6"/>
            </a:solidFill>
          </c:spPr>
          <c:invertIfNegative val="0"/>
          <c:dPt>
            <c:idx val="0"/>
            <c:invertIfNegative val="0"/>
            <c:bubble3D val="0"/>
            <c:spPr>
              <a:solidFill>
                <a:schemeClr val="accent4"/>
              </a:solidFill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1-4741-4D15-8F2B-3DAC13633537}"/>
              </c:ext>
            </c:extLst>
          </c:dPt>
          <c:dPt>
            <c:idx val="1"/>
            <c:invertIfNegative val="0"/>
            <c:bubble3D val="0"/>
            <c:spPr>
              <a:solidFill>
                <a:schemeClr val="accent3"/>
              </a:solidFill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3-4741-4D15-8F2B-3DAC13633537}"/>
              </c:ext>
            </c:extLst>
          </c:dPt>
          <c:dPt>
            <c:idx val="2"/>
            <c:invertIfNegative val="0"/>
            <c:bubble3D val="0"/>
            <c:spPr>
              <a:solidFill>
                <a:schemeClr val="accent2"/>
              </a:solidFill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5-4741-4D15-8F2B-3DAC13633537}"/>
              </c:ext>
            </c:extLst>
          </c:dPt>
          <c:dPt>
            <c:idx val="3"/>
            <c:invertIfNegative val="0"/>
            <c:bubble3D val="0"/>
            <c:spPr>
              <a:solidFill>
                <a:schemeClr val="accent1"/>
              </a:solidFill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7-4741-4D15-8F2B-3DAC13633537}"/>
              </c:ext>
            </c:extLst>
          </c:dPt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50</c:v>
                </c:pt>
                <c:pt idx="1">
                  <c:v>60</c:v>
                </c:pt>
                <c:pt idx="2">
                  <c:v>80</c:v>
                </c:pt>
                <c:pt idx="3">
                  <c:v>40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8-4741-4D15-8F2B-3DAC13633537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solidFill>
              <a:srgbClr val="ECECEC"/>
            </a:solidFill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Sheet1!$C$2:$C$5</c:f>
              <c:numCache>
                <c:formatCode>General</c:formatCode>
                <c:ptCount val="4"/>
                <c:pt idx="0">
                  <c:v>50</c:v>
                </c:pt>
                <c:pt idx="1">
                  <c:v>40</c:v>
                </c:pt>
                <c:pt idx="2">
                  <c:v>20</c:v>
                </c:pt>
                <c:pt idx="3">
                  <c:v>60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9-4741-4D15-8F2B-3DAC1363353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85"/>
        <c:overlap val="100"/>
        <c:axId val="354545216"/>
        <c:axId val="354544040"/>
      </c:barChart>
      <c:catAx>
        <c:axId val="354545216"/>
        <c:scaling>
          <c:orientation val="minMax"/>
        </c:scaling>
        <c:delete val="1"/>
        <c:axPos val="l"/>
        <c:numFmt formatCode="General" sourceLinked="0"/>
        <c:majorTickMark val="out"/>
        <c:minorTickMark val="none"/>
        <c:tickLblPos val="nextTo"/>
        <c:crossAx val="354544040"/>
        <c:crosses val="autoZero"/>
        <c:auto val="1"/>
        <c:lblAlgn val="ctr"/>
        <c:lblOffset val="100"/>
        <c:noMultiLvlLbl val="0"/>
      </c:catAx>
      <c:valAx>
        <c:axId val="354544040"/>
        <c:scaling>
          <c:orientation val="minMax"/>
        </c:scaling>
        <c:delete val="1"/>
        <c:axPos val="b"/>
        <c:majorGridlines>
          <c:spPr>
            <a:ln>
              <a:noFill/>
            </a:ln>
          </c:spPr>
        </c:majorGridlines>
        <c:numFmt formatCode="General" sourceLinked="1"/>
        <c:majorTickMark val="out"/>
        <c:minorTickMark val="none"/>
        <c:tickLblPos val="nextTo"/>
        <c:crossAx val="354545216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es-PE"/>
    </a:p>
  </c:txPr>
  <c:externalData r:id="rId1">
    <c:autoUpdate val="0"/>
  </c:externalData>
  <c:userShapes r:id="rId2"/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s-E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317353627374736"/>
          <c:y val="0.11934540032059297"/>
          <c:w val="0.75426519560504668"/>
          <c:h val="0.93788808900699538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solidFill>
              <a:schemeClr val="bg1"/>
            </a:solidFill>
          </c:spPr>
          <c:dPt>
            <c:idx val="0"/>
            <c:bubble3D val="0"/>
            <c:spPr>
              <a:solidFill>
                <a:schemeClr val="accent4"/>
              </a:solidFill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0-6CD9-43AF-B88D-7B176FEDECC9}"/>
              </c:ext>
            </c:extLst>
          </c:dPt>
          <c:dPt>
            <c:idx val="1"/>
            <c:bubble3D val="0"/>
            <c:spPr>
              <a:solidFill>
                <a:schemeClr val="accent4">
                  <a:alpha val="20000"/>
                </a:schemeClr>
              </a:solidFill>
              <a:ln>
                <a:noFill/>
              </a:ln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2-6CD9-43AF-B88D-7B176FEDECC9}"/>
              </c:ext>
            </c:extLst>
          </c:dPt>
          <c:cat>
            <c:strRef>
              <c:f>Sheet1!$A$2:$A$3</c:f>
              <c:strCache>
                <c:ptCount val="2"/>
                <c:pt idx="0">
                  <c:v>1st Qtr</c:v>
                </c:pt>
                <c:pt idx="1">
                  <c:v>2nd Qtr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80</c:v>
                </c:pt>
                <c:pt idx="1">
                  <c:v>20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3-6CD9-43AF-B88D-7B176FEDECC9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75"/>
      </c:doughnutChart>
    </c:plotArea>
    <c:plotVisOnly val="1"/>
    <c:dispBlanksAs val="gap"/>
    <c:showDLblsOverMax val="0"/>
  </c:chart>
  <c:txPr>
    <a:bodyPr/>
    <a:lstStyle/>
    <a:p>
      <a:pPr>
        <a:defRPr sz="1800"/>
      </a:pPr>
      <a:endParaRPr lang="es-PE"/>
    </a:p>
  </c:txPr>
  <c:externalData r:id="rId1">
    <c:autoUpdate val="0"/>
  </c:externalData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s-E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1.2500000000000001E-2"/>
          <c:y val="6.6397085942639003E-2"/>
          <c:w val="0.96458333333333335"/>
          <c:h val="0.86720582811472202"/>
        </c:manualLayout>
      </c:layout>
      <c:barChart>
        <c:barDir val="col"/>
        <c:grouping val="percent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rgbClr val="2B8FED"/>
            </a:solidFill>
          </c:spPr>
          <c:invertIfNegative val="0"/>
          <c:dPt>
            <c:idx val="0"/>
            <c:invertIfNegative val="0"/>
            <c:bubble3D val="0"/>
            <c:spPr>
              <a:solidFill>
                <a:schemeClr val="accent3"/>
              </a:solidFill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1-686B-4C7E-B12F-50E3CE947E66}"/>
              </c:ext>
            </c:extLst>
          </c:dPt>
          <c:dPt>
            <c:idx val="1"/>
            <c:invertIfNegative val="0"/>
            <c:bubble3D val="0"/>
            <c:spPr>
              <a:solidFill>
                <a:schemeClr val="accent4"/>
              </a:solidFill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0-686B-4C7E-B12F-50E3CE947E66}"/>
              </c:ext>
            </c:extLst>
          </c:dPt>
          <c:cat>
            <c:strRef>
              <c:f>Sheet1!$A$2:$A$3</c:f>
              <c:strCache>
                <c:ptCount val="2"/>
                <c:pt idx="0">
                  <c:v>Category 1</c:v>
                </c:pt>
                <c:pt idx="1">
                  <c:v>Category 2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40</c:v>
                </c:pt>
                <c:pt idx="1">
                  <c:v>80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0-D5D2-4EBA-82B9-1753A1D1374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solidFill>
              <a:srgbClr val="2B8FED">
                <a:alpha val="20000"/>
              </a:srgbClr>
            </a:solidFill>
          </c:spPr>
          <c:invertIfNegative val="0"/>
          <c:dPt>
            <c:idx val="0"/>
            <c:invertIfNegative val="0"/>
            <c:bubble3D val="0"/>
            <c:spPr>
              <a:solidFill>
                <a:schemeClr val="accent3">
                  <a:alpha val="20000"/>
                </a:schemeClr>
              </a:solidFill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2-686B-4C7E-B12F-50E3CE947E66}"/>
              </c:ext>
            </c:extLst>
          </c:dPt>
          <c:dPt>
            <c:idx val="1"/>
            <c:invertIfNegative val="0"/>
            <c:bubble3D val="0"/>
            <c:spPr>
              <a:solidFill>
                <a:schemeClr val="accent4">
                  <a:alpha val="20000"/>
                </a:schemeClr>
              </a:solidFill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3-686B-4C7E-B12F-50E3CE947E66}"/>
              </c:ext>
            </c:extLst>
          </c:dPt>
          <c:cat>
            <c:strRef>
              <c:f>Sheet1!$A$2:$A$3</c:f>
              <c:strCache>
                <c:ptCount val="2"/>
                <c:pt idx="0">
                  <c:v>Category 1</c:v>
                </c:pt>
                <c:pt idx="1">
                  <c:v>Category 2</c:v>
                </c:pt>
              </c:strCache>
            </c:strRef>
          </c:cat>
          <c:val>
            <c:numRef>
              <c:f>Sheet1!$C$2:$C$3</c:f>
              <c:numCache>
                <c:formatCode>General</c:formatCode>
                <c:ptCount val="2"/>
                <c:pt idx="0">
                  <c:v>60</c:v>
                </c:pt>
                <c:pt idx="1">
                  <c:v>20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1-D5D2-4EBA-82B9-1753A1D1374E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0"/>
        <c:overlap val="100"/>
        <c:axId val="339330240"/>
        <c:axId val="339330632"/>
      </c:barChart>
      <c:catAx>
        <c:axId val="339330240"/>
        <c:scaling>
          <c:orientation val="minMax"/>
        </c:scaling>
        <c:delete val="1"/>
        <c:axPos val="b"/>
        <c:numFmt formatCode="General" sourceLinked="0"/>
        <c:majorTickMark val="out"/>
        <c:minorTickMark val="none"/>
        <c:tickLblPos val="nextTo"/>
        <c:crossAx val="339330632"/>
        <c:crosses val="autoZero"/>
        <c:auto val="1"/>
        <c:lblAlgn val="ctr"/>
        <c:lblOffset val="100"/>
        <c:noMultiLvlLbl val="0"/>
      </c:catAx>
      <c:valAx>
        <c:axId val="339330632"/>
        <c:scaling>
          <c:orientation val="minMax"/>
        </c:scaling>
        <c:delete val="1"/>
        <c:axPos val="l"/>
        <c:majorGridlines>
          <c:spPr>
            <a:ln>
              <a:noFill/>
            </a:ln>
          </c:spPr>
        </c:majorGridlines>
        <c:numFmt formatCode="0%" sourceLinked="1"/>
        <c:majorTickMark val="out"/>
        <c:minorTickMark val="none"/>
        <c:tickLblPos val="nextTo"/>
        <c:crossAx val="339330240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es-PE"/>
    </a:p>
  </c:txPr>
  <c:externalData r:id="rId1">
    <c:autoUpdate val="0"/>
  </c:externalData>
</c:chartSpace>
</file>

<file path=ppt/charts/chart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s-E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1.4603495744203879E-3"/>
          <c:y val="6.3117407827583447E-2"/>
          <c:w val="0.99437804559682919"/>
          <c:h val="0.92299783567200611"/>
        </c:manualLayout>
      </c:layout>
      <c:doughnutChart>
        <c:varyColors val="1"/>
        <c:dLbls>
          <c:showLegendKey val="0"/>
          <c:showVal val="0"/>
          <c:showCatName val="0"/>
          <c:showSerName val="0"/>
          <c:showPercent val="0"/>
          <c:showBubbleSize val="0"/>
          <c:showLeaderLines val="0"/>
        </c:dLbls>
        <c:firstSliceAng val="0"/>
        <c:holeSize val="75"/>
      </c:doughnutChart>
    </c:plotArea>
    <c:plotVisOnly val="1"/>
    <c:dispBlanksAs val="gap"/>
    <c:showDLblsOverMax val="0"/>
  </c:chart>
  <c:txPr>
    <a:bodyPr/>
    <a:lstStyle/>
    <a:p>
      <a:pPr>
        <a:defRPr sz="1800"/>
      </a:pPr>
      <a:endParaRPr lang="es-PE"/>
    </a:p>
  </c:txPr>
  <c:externalData r:id="rId2">
    <c:autoUpdate val="0"/>
  </c:externalData>
</c:chartSpace>
</file>

<file path=ppt/charts/chart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s-E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317353627374736"/>
          <c:y val="0.11934540032059297"/>
          <c:w val="0.75426519560504668"/>
          <c:h val="0.93788808900699538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solidFill>
              <a:schemeClr val="bg1"/>
            </a:solidFill>
          </c:spPr>
          <c:dPt>
            <c:idx val="0"/>
            <c:bubble3D val="0"/>
            <c:spPr>
              <a:solidFill>
                <a:schemeClr val="accent4"/>
              </a:solidFill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0-6CD9-43AF-B88D-7B176FEDECC9}"/>
              </c:ext>
            </c:extLst>
          </c:dPt>
          <c:dPt>
            <c:idx val="1"/>
            <c:bubble3D val="0"/>
            <c:spPr>
              <a:solidFill>
                <a:schemeClr val="accent4">
                  <a:alpha val="20000"/>
                </a:schemeClr>
              </a:solidFill>
              <a:ln>
                <a:noFill/>
              </a:ln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2-6CD9-43AF-B88D-7B176FEDECC9}"/>
              </c:ext>
            </c:extLst>
          </c:dPt>
          <c:cat>
            <c:strRef>
              <c:f>Sheet1!$A$2:$A$3</c:f>
              <c:strCache>
                <c:ptCount val="2"/>
                <c:pt idx="0">
                  <c:v>1st Qtr</c:v>
                </c:pt>
                <c:pt idx="1">
                  <c:v>2nd Qtr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80</c:v>
                </c:pt>
                <c:pt idx="1">
                  <c:v>20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3-6CD9-43AF-B88D-7B176FEDECC9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75"/>
      </c:doughnutChart>
    </c:plotArea>
    <c:plotVisOnly val="1"/>
    <c:dispBlanksAs val="gap"/>
    <c:showDLblsOverMax val="0"/>
  </c:chart>
  <c:txPr>
    <a:bodyPr/>
    <a:lstStyle/>
    <a:p>
      <a:pPr>
        <a:defRPr sz="1800"/>
      </a:pPr>
      <a:endParaRPr lang="es-PE"/>
    </a:p>
  </c:txPr>
  <c:externalData r:id="rId1">
    <c:autoUpdate val="0"/>
  </c:externalData>
</c:chartSpace>
</file>

<file path=ppt/charts/chart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s-E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1.2500000000000001E-2"/>
          <c:y val="6.6397085942639003E-2"/>
          <c:w val="0.96458333333333335"/>
          <c:h val="0.86720582811472202"/>
        </c:manualLayout>
      </c:layout>
      <c:barChart>
        <c:barDir val="col"/>
        <c:grouping val="percent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rgbClr val="2B8FED"/>
            </a:solidFill>
          </c:spPr>
          <c:invertIfNegative val="0"/>
          <c:dPt>
            <c:idx val="0"/>
            <c:invertIfNegative val="0"/>
            <c:bubble3D val="0"/>
            <c:spPr>
              <a:solidFill>
                <a:schemeClr val="accent3"/>
              </a:solidFill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1-686B-4C7E-B12F-50E3CE947E66}"/>
              </c:ext>
            </c:extLst>
          </c:dPt>
          <c:dPt>
            <c:idx val="1"/>
            <c:invertIfNegative val="0"/>
            <c:bubble3D val="0"/>
            <c:spPr>
              <a:solidFill>
                <a:schemeClr val="accent4"/>
              </a:solidFill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0-686B-4C7E-B12F-50E3CE947E66}"/>
              </c:ext>
            </c:extLst>
          </c:dPt>
          <c:cat>
            <c:strRef>
              <c:f>Sheet1!$A$2:$A$3</c:f>
              <c:strCache>
                <c:ptCount val="2"/>
                <c:pt idx="0">
                  <c:v>Category 1</c:v>
                </c:pt>
                <c:pt idx="1">
                  <c:v>Category 2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40</c:v>
                </c:pt>
                <c:pt idx="1">
                  <c:v>80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0-D5D2-4EBA-82B9-1753A1D1374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solidFill>
              <a:srgbClr val="2B8FED">
                <a:alpha val="20000"/>
              </a:srgbClr>
            </a:solidFill>
          </c:spPr>
          <c:invertIfNegative val="0"/>
          <c:dPt>
            <c:idx val="0"/>
            <c:invertIfNegative val="0"/>
            <c:bubble3D val="0"/>
            <c:spPr>
              <a:solidFill>
                <a:schemeClr val="accent3">
                  <a:alpha val="20000"/>
                </a:schemeClr>
              </a:solidFill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2-686B-4C7E-B12F-50E3CE947E66}"/>
              </c:ext>
            </c:extLst>
          </c:dPt>
          <c:dPt>
            <c:idx val="1"/>
            <c:invertIfNegative val="0"/>
            <c:bubble3D val="0"/>
            <c:spPr>
              <a:solidFill>
                <a:schemeClr val="accent4">
                  <a:alpha val="20000"/>
                </a:schemeClr>
              </a:solidFill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3-686B-4C7E-B12F-50E3CE947E66}"/>
              </c:ext>
            </c:extLst>
          </c:dPt>
          <c:cat>
            <c:strRef>
              <c:f>Sheet1!$A$2:$A$3</c:f>
              <c:strCache>
                <c:ptCount val="2"/>
                <c:pt idx="0">
                  <c:v>Category 1</c:v>
                </c:pt>
                <c:pt idx="1">
                  <c:v>Category 2</c:v>
                </c:pt>
              </c:strCache>
            </c:strRef>
          </c:cat>
          <c:val>
            <c:numRef>
              <c:f>Sheet1!$C$2:$C$3</c:f>
              <c:numCache>
                <c:formatCode>General</c:formatCode>
                <c:ptCount val="2"/>
                <c:pt idx="0">
                  <c:v>60</c:v>
                </c:pt>
                <c:pt idx="1">
                  <c:v>20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1-D5D2-4EBA-82B9-1753A1D1374E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0"/>
        <c:overlap val="100"/>
        <c:axId val="339336120"/>
        <c:axId val="339325928"/>
      </c:barChart>
      <c:catAx>
        <c:axId val="339336120"/>
        <c:scaling>
          <c:orientation val="minMax"/>
        </c:scaling>
        <c:delete val="1"/>
        <c:axPos val="b"/>
        <c:numFmt formatCode="General" sourceLinked="0"/>
        <c:majorTickMark val="out"/>
        <c:minorTickMark val="none"/>
        <c:tickLblPos val="nextTo"/>
        <c:crossAx val="339325928"/>
        <c:crosses val="autoZero"/>
        <c:auto val="1"/>
        <c:lblAlgn val="ctr"/>
        <c:lblOffset val="100"/>
        <c:noMultiLvlLbl val="0"/>
      </c:catAx>
      <c:valAx>
        <c:axId val="339325928"/>
        <c:scaling>
          <c:orientation val="minMax"/>
        </c:scaling>
        <c:delete val="1"/>
        <c:axPos val="l"/>
        <c:majorGridlines>
          <c:spPr>
            <a:ln>
              <a:noFill/>
            </a:ln>
          </c:spPr>
        </c:majorGridlines>
        <c:numFmt formatCode="0%" sourceLinked="1"/>
        <c:majorTickMark val="out"/>
        <c:minorTickMark val="none"/>
        <c:tickLblPos val="nextTo"/>
        <c:crossAx val="339336120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es-PE"/>
    </a:p>
  </c:txPr>
  <c:externalData r:id="rId1">
    <c:autoUpdate val="0"/>
  </c:externalData>
</c:chartSpace>
</file>

<file path=ppt/charts/chart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s-E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1.4603495744203879E-3"/>
          <c:y val="6.3117407827583447E-2"/>
          <c:w val="0.99437804559682919"/>
          <c:h val="0.92299783567200611"/>
        </c:manualLayout>
      </c:layout>
      <c:doughnutChart>
        <c:varyColors val="1"/>
        <c:dLbls>
          <c:showLegendKey val="0"/>
          <c:showVal val="0"/>
          <c:showCatName val="0"/>
          <c:showSerName val="0"/>
          <c:showPercent val="0"/>
          <c:showBubbleSize val="0"/>
          <c:showLeaderLines val="0"/>
        </c:dLbls>
        <c:firstSliceAng val="0"/>
        <c:holeSize val="75"/>
      </c:doughnutChart>
    </c:plotArea>
    <c:plotVisOnly val="1"/>
    <c:dispBlanksAs val="gap"/>
    <c:showDLblsOverMax val="0"/>
  </c:chart>
  <c:txPr>
    <a:bodyPr/>
    <a:lstStyle/>
    <a:p>
      <a:pPr>
        <a:defRPr sz="1800"/>
      </a:pPr>
      <a:endParaRPr lang="es-PE"/>
    </a:p>
  </c:txPr>
  <c:externalData r:id="rId2">
    <c:autoUpdate val="0"/>
  </c:externalData>
</c:chartSpace>
</file>

<file path=ppt/charts/chart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s-E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1.2500000000000001E-2"/>
          <c:y val="6.6397085942639003E-2"/>
          <c:w val="0.96458333333333335"/>
          <c:h val="0.86720582811472202"/>
        </c:manualLayout>
      </c:layout>
      <c:barChart>
        <c:barDir val="col"/>
        <c:grouping val="percent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rgbClr val="027696"/>
            </a:solidFill>
          </c:spPr>
          <c:invertIfNegative val="0"/>
          <c:dPt>
            <c:idx val="0"/>
            <c:invertIfNegative val="0"/>
            <c:bubble3D val="0"/>
            <c:spPr>
              <a:solidFill>
                <a:schemeClr val="accent2"/>
              </a:solidFill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1-7C9E-4914-9AFF-B59EE6C477EC}"/>
              </c:ext>
            </c:extLst>
          </c:dPt>
          <c:dPt>
            <c:idx val="1"/>
            <c:invertIfNegative val="0"/>
            <c:bubble3D val="0"/>
            <c:spPr>
              <a:solidFill>
                <a:schemeClr val="accent1"/>
              </a:solidFill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3-7C9E-4914-9AFF-B59EE6C477EC}"/>
              </c:ext>
            </c:extLst>
          </c:dPt>
          <c:cat>
            <c:strRef>
              <c:f>Sheet1!$A$2:$A$3</c:f>
              <c:strCache>
                <c:ptCount val="2"/>
                <c:pt idx="0">
                  <c:v>Category 1</c:v>
                </c:pt>
                <c:pt idx="1">
                  <c:v>Category 2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50</c:v>
                </c:pt>
                <c:pt idx="1">
                  <c:v>70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4-7C9E-4914-9AFF-B59EE6C477EC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solidFill>
              <a:schemeClr val="bg1">
                <a:lumMod val="85000"/>
              </a:schemeClr>
            </a:solidFill>
          </c:spPr>
          <c:invertIfNegative val="0"/>
          <c:cat>
            <c:strRef>
              <c:f>Sheet1!$A$2:$A$3</c:f>
              <c:strCache>
                <c:ptCount val="2"/>
                <c:pt idx="0">
                  <c:v>Category 1</c:v>
                </c:pt>
                <c:pt idx="1">
                  <c:v>Category 2</c:v>
                </c:pt>
              </c:strCache>
            </c:strRef>
          </c:cat>
          <c:val>
            <c:numRef>
              <c:f>Sheet1!$C$2:$C$3</c:f>
              <c:numCache>
                <c:formatCode>General</c:formatCode>
                <c:ptCount val="2"/>
                <c:pt idx="0">
                  <c:v>50</c:v>
                </c:pt>
                <c:pt idx="1">
                  <c:v>20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5-7C9E-4914-9AFF-B59EE6C477E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0"/>
        <c:overlap val="100"/>
        <c:axId val="339338864"/>
        <c:axId val="339339256"/>
      </c:barChart>
      <c:catAx>
        <c:axId val="339338864"/>
        <c:scaling>
          <c:orientation val="minMax"/>
        </c:scaling>
        <c:delete val="1"/>
        <c:axPos val="b"/>
        <c:numFmt formatCode="General" sourceLinked="0"/>
        <c:majorTickMark val="out"/>
        <c:minorTickMark val="none"/>
        <c:tickLblPos val="nextTo"/>
        <c:crossAx val="339339256"/>
        <c:crosses val="autoZero"/>
        <c:auto val="1"/>
        <c:lblAlgn val="ctr"/>
        <c:lblOffset val="100"/>
        <c:noMultiLvlLbl val="0"/>
      </c:catAx>
      <c:valAx>
        <c:axId val="339339256"/>
        <c:scaling>
          <c:orientation val="minMax"/>
        </c:scaling>
        <c:delete val="1"/>
        <c:axPos val="l"/>
        <c:majorGridlines>
          <c:spPr>
            <a:ln>
              <a:noFill/>
            </a:ln>
          </c:spPr>
        </c:majorGridlines>
        <c:numFmt formatCode="0%" sourceLinked="1"/>
        <c:majorTickMark val="out"/>
        <c:minorTickMark val="none"/>
        <c:tickLblPos val="nextTo"/>
        <c:crossAx val="33933886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es-PE"/>
    </a:p>
  </c:txPr>
  <c:externalData r:id="rId1">
    <c:autoUpdate val="0"/>
  </c:externalData>
</c:chartSpace>
</file>

<file path=ppt/charts/chart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s-E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1.3687154049098444E-2"/>
          <c:y val="3.3774871070413426E-3"/>
          <c:w val="0.97262569190180315"/>
          <c:h val="0.99662286367499131"/>
        </c:manualLayout>
      </c:layout>
      <c:barChart>
        <c:barDir val="bar"/>
        <c:grouping val="percent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2"/>
            </a:solidFill>
          </c:spPr>
          <c:invertIfNegative val="0"/>
          <c:dPt>
            <c:idx val="0"/>
            <c:invertIfNegative val="0"/>
            <c:bubble3D val="0"/>
            <c:extLst xmlns:c16r2="http://schemas.microsoft.com/office/drawing/2015/06/chart">
              <c:ext xmlns:c16="http://schemas.microsoft.com/office/drawing/2014/chart" uri="{C3380CC4-5D6E-409C-BE32-E72D297353CC}">
                <c16:uniqueId val="{00000000-6F4E-44D3-A66C-EE7D1A50B9B5}"/>
              </c:ext>
            </c:extLst>
          </c:dPt>
          <c:cat>
            <c:strRef>
              <c:f>Sheet1!$A$2</c:f>
              <c:strCache>
                <c:ptCount val="1"/>
                <c:pt idx="0">
                  <c:v>Category 1</c:v>
                </c:pt>
              </c:strCache>
            </c:strRef>
          </c:cat>
          <c:val>
            <c:numRef>
              <c:f>Sheet1!$B$2</c:f>
              <c:numCache>
                <c:formatCode>General</c:formatCode>
                <c:ptCount val="1"/>
                <c:pt idx="0">
                  <c:v>40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1-6F4E-44D3-A66C-EE7D1A50B9B5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solidFill>
              <a:schemeClr val="bg1">
                <a:lumMod val="85000"/>
              </a:schemeClr>
            </a:solidFill>
          </c:spPr>
          <c:invertIfNegative val="0"/>
          <c:cat>
            <c:strRef>
              <c:f>Sheet1!$A$2</c:f>
              <c:strCache>
                <c:ptCount val="1"/>
                <c:pt idx="0">
                  <c:v>Category 1</c:v>
                </c:pt>
              </c:strCache>
            </c:strRef>
          </c:cat>
          <c:val>
            <c:numRef>
              <c:f>Sheet1!$C$2</c:f>
              <c:numCache>
                <c:formatCode>General</c:formatCode>
                <c:ptCount val="1"/>
                <c:pt idx="0">
                  <c:v>60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2-6F4E-44D3-A66C-EE7D1A50B9B5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339340040"/>
        <c:axId val="339337688"/>
      </c:barChart>
      <c:catAx>
        <c:axId val="339340040"/>
        <c:scaling>
          <c:orientation val="minMax"/>
        </c:scaling>
        <c:delete val="1"/>
        <c:axPos val="l"/>
        <c:numFmt formatCode="General" sourceLinked="0"/>
        <c:majorTickMark val="out"/>
        <c:minorTickMark val="none"/>
        <c:tickLblPos val="nextTo"/>
        <c:crossAx val="339337688"/>
        <c:crosses val="autoZero"/>
        <c:auto val="1"/>
        <c:lblAlgn val="ctr"/>
        <c:lblOffset val="100"/>
        <c:noMultiLvlLbl val="0"/>
      </c:catAx>
      <c:valAx>
        <c:axId val="339337688"/>
        <c:scaling>
          <c:orientation val="minMax"/>
        </c:scaling>
        <c:delete val="1"/>
        <c:axPos val="b"/>
        <c:majorGridlines>
          <c:spPr>
            <a:ln>
              <a:noFill/>
            </a:ln>
          </c:spPr>
        </c:majorGridlines>
        <c:numFmt formatCode="0%" sourceLinked="1"/>
        <c:majorTickMark val="out"/>
        <c:minorTickMark val="none"/>
        <c:tickLblPos val="nextTo"/>
        <c:crossAx val="339340040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es-PE"/>
    </a:p>
  </c:txPr>
  <c:externalData r:id="rId1">
    <c:autoUpdate val="0"/>
  </c:externalData>
</c:chartSpace>
</file>

<file path=ppt/charts/colors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style1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drawings/drawing1.xml><?xml version="1.0" encoding="utf-8"?>
<c:userShapes xmlns:c="http://schemas.openxmlformats.org/drawingml/2006/chart">
  <cdr:relSizeAnchor xmlns:cdr="http://schemas.openxmlformats.org/drawingml/2006/chartDrawing">
    <cdr:from>
      <cdr:x>0.67599</cdr:x>
      <cdr:y>0.09057</cdr:y>
    </cdr:from>
    <cdr:to>
      <cdr:x>0.90149</cdr:x>
      <cdr:y>0.23566</cdr:y>
    </cdr:to>
    <cdr:sp macro="" textlink="">
      <cdr:nvSpPr>
        <cdr:cNvPr id="2" name="TextBox 4"/>
        <cdr:cNvSpPr txBox="1"/>
      </cdr:nvSpPr>
      <cdr:spPr>
        <a:xfrm xmlns:a="http://schemas.openxmlformats.org/drawingml/2006/main">
          <a:off x="2806183" y="249746"/>
          <a:ext cx="936104" cy="400110"/>
        </a:xfrm>
        <a:prstGeom xmlns:a="http://schemas.openxmlformats.org/drawingml/2006/main" prst="rect">
          <a:avLst/>
        </a:prstGeom>
        <a:noFill xmlns:a="http://schemas.openxmlformats.org/drawingml/2006/main"/>
      </cdr:spPr>
      <cdr:txBody>
        <a:bodyPr xmlns:a="http://schemas.openxmlformats.org/drawingml/2006/main" wrap="square" rtlCol="0" anchor="ctr">
          <a:spAutoFit/>
        </a:bodyPr>
        <a:lstStyle xmlns:a="http://schemas.openxmlformats.org/drawingml/2006/main">
          <a:defPPr>
            <a:defRPr lang="ko-KR"/>
          </a:defPPr>
          <a:lvl1pPr marL="0" algn="l" defTabSz="914400" rtl="0" eaLnBrk="1" latinLnBrk="1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1pPr>
          <a:lvl2pPr marL="457200" algn="l" defTabSz="914400" rtl="0" eaLnBrk="1" latinLnBrk="1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2pPr>
          <a:lvl3pPr marL="914400" algn="l" defTabSz="914400" rtl="0" eaLnBrk="1" latinLnBrk="1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3pPr>
          <a:lvl4pPr marL="1371600" algn="l" defTabSz="914400" rtl="0" eaLnBrk="1" latinLnBrk="1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4pPr>
          <a:lvl5pPr marL="1828800" algn="l" defTabSz="914400" rtl="0" eaLnBrk="1" latinLnBrk="1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5pPr>
          <a:lvl6pPr marL="2286000" algn="l" defTabSz="914400" rtl="0" eaLnBrk="1" latinLnBrk="1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6pPr>
          <a:lvl7pPr marL="2743200" algn="l" defTabSz="914400" rtl="0" eaLnBrk="1" latinLnBrk="1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7pPr>
          <a:lvl8pPr marL="3200400" algn="l" defTabSz="914400" rtl="0" eaLnBrk="1" latinLnBrk="1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8pPr>
          <a:lvl9pPr marL="3657600" algn="l" defTabSz="914400" rtl="0" eaLnBrk="1" latinLnBrk="1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9pPr>
        </a:lstStyle>
        <a:p xmlns:a="http://schemas.openxmlformats.org/drawingml/2006/main">
          <a:pPr algn="ctr"/>
          <a:r>
            <a:rPr lang="en-US" altLang="ko-KR" sz="2000" b="1" dirty="0">
              <a:solidFill>
                <a:srgbClr val="262626"/>
              </a:solidFill>
              <a:latin typeface="Arial" pitchFamily="34" charset="0"/>
              <a:cs typeface="Arial" pitchFamily="34" charset="0"/>
            </a:rPr>
            <a:t>40%</a:t>
          </a:r>
          <a:endParaRPr lang="ko-KR" altLang="en-US" sz="2000" b="1" dirty="0">
            <a:solidFill>
              <a:srgbClr val="262626"/>
            </a:solidFill>
            <a:latin typeface="Arial" pitchFamily="34" charset="0"/>
            <a:cs typeface="Arial" pitchFamily="34" charset="0"/>
          </a:endParaRPr>
        </a:p>
      </cdr:txBody>
    </cdr:sp>
  </cdr:relSizeAnchor>
  <cdr:relSizeAnchor xmlns:cdr="http://schemas.openxmlformats.org/drawingml/2006/chartDrawing">
    <cdr:from>
      <cdr:x>0.67599</cdr:x>
      <cdr:y>0.31441</cdr:y>
    </cdr:from>
    <cdr:to>
      <cdr:x>0.90149</cdr:x>
      <cdr:y>0.45951</cdr:y>
    </cdr:to>
    <cdr:sp macro="" textlink="">
      <cdr:nvSpPr>
        <cdr:cNvPr id="3" name="TextBox 4"/>
        <cdr:cNvSpPr txBox="1"/>
      </cdr:nvSpPr>
      <cdr:spPr>
        <a:xfrm xmlns:a="http://schemas.openxmlformats.org/drawingml/2006/main">
          <a:off x="2806183" y="867041"/>
          <a:ext cx="936104" cy="400110"/>
        </a:xfrm>
        <a:prstGeom xmlns:a="http://schemas.openxmlformats.org/drawingml/2006/main" prst="rect">
          <a:avLst/>
        </a:prstGeom>
        <a:noFill xmlns:a="http://schemas.openxmlformats.org/drawingml/2006/main"/>
      </cdr:spPr>
      <cdr:txBody>
        <a:bodyPr xmlns:a="http://schemas.openxmlformats.org/drawingml/2006/main" wrap="square" rtlCol="0" anchor="ctr">
          <a:spAutoFit/>
        </a:bodyPr>
        <a:lstStyle xmlns:a="http://schemas.openxmlformats.org/drawingml/2006/main">
          <a:defPPr>
            <a:defRPr lang="ko-KR"/>
          </a:defPPr>
          <a:lvl1pPr marL="0" algn="l" defTabSz="914400" rtl="0" eaLnBrk="1" latinLnBrk="1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1pPr>
          <a:lvl2pPr marL="457200" algn="l" defTabSz="914400" rtl="0" eaLnBrk="1" latinLnBrk="1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2pPr>
          <a:lvl3pPr marL="914400" algn="l" defTabSz="914400" rtl="0" eaLnBrk="1" latinLnBrk="1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3pPr>
          <a:lvl4pPr marL="1371600" algn="l" defTabSz="914400" rtl="0" eaLnBrk="1" latinLnBrk="1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4pPr>
          <a:lvl5pPr marL="1828800" algn="l" defTabSz="914400" rtl="0" eaLnBrk="1" latinLnBrk="1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5pPr>
          <a:lvl6pPr marL="2286000" algn="l" defTabSz="914400" rtl="0" eaLnBrk="1" latinLnBrk="1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6pPr>
          <a:lvl7pPr marL="2743200" algn="l" defTabSz="914400" rtl="0" eaLnBrk="1" latinLnBrk="1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7pPr>
          <a:lvl8pPr marL="3200400" algn="l" defTabSz="914400" rtl="0" eaLnBrk="1" latinLnBrk="1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8pPr>
          <a:lvl9pPr marL="3657600" algn="l" defTabSz="914400" rtl="0" eaLnBrk="1" latinLnBrk="1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9pPr>
        </a:lstStyle>
        <a:p xmlns:a="http://schemas.openxmlformats.org/drawingml/2006/main">
          <a:pPr algn="ctr"/>
          <a:r>
            <a:rPr lang="en-US" altLang="ko-KR" sz="2000" b="1" dirty="0">
              <a:solidFill>
                <a:srgbClr val="262626"/>
              </a:solidFill>
              <a:latin typeface="Arial" pitchFamily="34" charset="0"/>
              <a:cs typeface="Arial" pitchFamily="34" charset="0"/>
            </a:rPr>
            <a:t>80%</a:t>
          </a:r>
          <a:endParaRPr lang="ko-KR" altLang="en-US" sz="2000" b="1" dirty="0">
            <a:solidFill>
              <a:srgbClr val="262626"/>
            </a:solidFill>
            <a:latin typeface="Arial" pitchFamily="34" charset="0"/>
            <a:cs typeface="Arial" pitchFamily="34" charset="0"/>
          </a:endParaRPr>
        </a:p>
      </cdr:txBody>
    </cdr:sp>
  </cdr:relSizeAnchor>
  <cdr:relSizeAnchor xmlns:cdr="http://schemas.openxmlformats.org/drawingml/2006/chartDrawing">
    <cdr:from>
      <cdr:x>0.67599</cdr:x>
      <cdr:y>0.53826</cdr:y>
    </cdr:from>
    <cdr:to>
      <cdr:x>0.90149</cdr:x>
      <cdr:y>0.68336</cdr:y>
    </cdr:to>
    <cdr:sp macro="" textlink="">
      <cdr:nvSpPr>
        <cdr:cNvPr id="4" name="TextBox 4"/>
        <cdr:cNvSpPr txBox="1"/>
      </cdr:nvSpPr>
      <cdr:spPr>
        <a:xfrm xmlns:a="http://schemas.openxmlformats.org/drawingml/2006/main">
          <a:off x="2806183" y="1484336"/>
          <a:ext cx="936104" cy="400110"/>
        </a:xfrm>
        <a:prstGeom xmlns:a="http://schemas.openxmlformats.org/drawingml/2006/main" prst="rect">
          <a:avLst/>
        </a:prstGeom>
        <a:noFill xmlns:a="http://schemas.openxmlformats.org/drawingml/2006/main"/>
      </cdr:spPr>
      <cdr:txBody>
        <a:bodyPr xmlns:a="http://schemas.openxmlformats.org/drawingml/2006/main" wrap="square" rtlCol="0" anchor="ctr">
          <a:spAutoFit/>
        </a:bodyPr>
        <a:lstStyle xmlns:a="http://schemas.openxmlformats.org/drawingml/2006/main">
          <a:defPPr>
            <a:defRPr lang="ko-KR"/>
          </a:defPPr>
          <a:lvl1pPr marL="0" algn="l" defTabSz="914400" rtl="0" eaLnBrk="1" latinLnBrk="1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1pPr>
          <a:lvl2pPr marL="457200" algn="l" defTabSz="914400" rtl="0" eaLnBrk="1" latinLnBrk="1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2pPr>
          <a:lvl3pPr marL="914400" algn="l" defTabSz="914400" rtl="0" eaLnBrk="1" latinLnBrk="1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3pPr>
          <a:lvl4pPr marL="1371600" algn="l" defTabSz="914400" rtl="0" eaLnBrk="1" latinLnBrk="1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4pPr>
          <a:lvl5pPr marL="1828800" algn="l" defTabSz="914400" rtl="0" eaLnBrk="1" latinLnBrk="1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5pPr>
          <a:lvl6pPr marL="2286000" algn="l" defTabSz="914400" rtl="0" eaLnBrk="1" latinLnBrk="1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6pPr>
          <a:lvl7pPr marL="2743200" algn="l" defTabSz="914400" rtl="0" eaLnBrk="1" latinLnBrk="1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7pPr>
          <a:lvl8pPr marL="3200400" algn="l" defTabSz="914400" rtl="0" eaLnBrk="1" latinLnBrk="1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8pPr>
          <a:lvl9pPr marL="3657600" algn="l" defTabSz="914400" rtl="0" eaLnBrk="1" latinLnBrk="1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9pPr>
        </a:lstStyle>
        <a:p xmlns:a="http://schemas.openxmlformats.org/drawingml/2006/main">
          <a:pPr algn="ctr"/>
          <a:r>
            <a:rPr lang="en-US" altLang="ko-KR" sz="2000" b="1" dirty="0">
              <a:solidFill>
                <a:srgbClr val="262626"/>
              </a:solidFill>
              <a:latin typeface="Arial" pitchFamily="34" charset="0"/>
              <a:cs typeface="Arial" pitchFamily="34" charset="0"/>
            </a:rPr>
            <a:t>60%</a:t>
          </a:r>
          <a:endParaRPr lang="ko-KR" altLang="en-US" sz="2000" b="1" dirty="0">
            <a:solidFill>
              <a:srgbClr val="262626"/>
            </a:solidFill>
            <a:latin typeface="Arial" pitchFamily="34" charset="0"/>
            <a:cs typeface="Arial" pitchFamily="34" charset="0"/>
          </a:endParaRPr>
        </a:p>
      </cdr:txBody>
    </cdr:sp>
  </cdr:relSizeAnchor>
  <cdr:relSizeAnchor xmlns:cdr="http://schemas.openxmlformats.org/drawingml/2006/chartDrawing">
    <cdr:from>
      <cdr:x>0.67599</cdr:x>
      <cdr:y>0.76211</cdr:y>
    </cdr:from>
    <cdr:to>
      <cdr:x>0.90149</cdr:x>
      <cdr:y>0.9072</cdr:y>
    </cdr:to>
    <cdr:sp macro="" textlink="">
      <cdr:nvSpPr>
        <cdr:cNvPr id="5" name="TextBox 4"/>
        <cdr:cNvSpPr txBox="1"/>
      </cdr:nvSpPr>
      <cdr:spPr>
        <a:xfrm xmlns:a="http://schemas.openxmlformats.org/drawingml/2006/main">
          <a:off x="2806183" y="2101631"/>
          <a:ext cx="936104" cy="400110"/>
        </a:xfrm>
        <a:prstGeom xmlns:a="http://schemas.openxmlformats.org/drawingml/2006/main" prst="rect">
          <a:avLst/>
        </a:prstGeom>
        <a:noFill xmlns:a="http://schemas.openxmlformats.org/drawingml/2006/main"/>
      </cdr:spPr>
      <cdr:txBody>
        <a:bodyPr xmlns:a="http://schemas.openxmlformats.org/drawingml/2006/main" wrap="square" rtlCol="0" anchor="ctr">
          <a:spAutoFit/>
        </a:bodyPr>
        <a:lstStyle xmlns:a="http://schemas.openxmlformats.org/drawingml/2006/main">
          <a:defPPr>
            <a:defRPr lang="ko-KR"/>
          </a:defPPr>
          <a:lvl1pPr marL="0" algn="l" defTabSz="914400" rtl="0" eaLnBrk="1" latinLnBrk="1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1pPr>
          <a:lvl2pPr marL="457200" algn="l" defTabSz="914400" rtl="0" eaLnBrk="1" latinLnBrk="1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2pPr>
          <a:lvl3pPr marL="914400" algn="l" defTabSz="914400" rtl="0" eaLnBrk="1" latinLnBrk="1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3pPr>
          <a:lvl4pPr marL="1371600" algn="l" defTabSz="914400" rtl="0" eaLnBrk="1" latinLnBrk="1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4pPr>
          <a:lvl5pPr marL="1828800" algn="l" defTabSz="914400" rtl="0" eaLnBrk="1" latinLnBrk="1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5pPr>
          <a:lvl6pPr marL="2286000" algn="l" defTabSz="914400" rtl="0" eaLnBrk="1" latinLnBrk="1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6pPr>
          <a:lvl7pPr marL="2743200" algn="l" defTabSz="914400" rtl="0" eaLnBrk="1" latinLnBrk="1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7pPr>
          <a:lvl8pPr marL="3200400" algn="l" defTabSz="914400" rtl="0" eaLnBrk="1" latinLnBrk="1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8pPr>
          <a:lvl9pPr marL="3657600" algn="l" defTabSz="914400" rtl="0" eaLnBrk="1" latinLnBrk="1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9pPr>
        </a:lstStyle>
        <a:p xmlns:a="http://schemas.openxmlformats.org/drawingml/2006/main">
          <a:pPr algn="ctr"/>
          <a:r>
            <a:rPr lang="en-US" altLang="ko-KR" sz="2000" b="1" dirty="0">
              <a:solidFill>
                <a:srgbClr val="262626"/>
              </a:solidFill>
              <a:latin typeface="Arial" pitchFamily="34" charset="0"/>
              <a:cs typeface="Arial" pitchFamily="34" charset="0"/>
            </a:rPr>
            <a:t>50%</a:t>
          </a:r>
          <a:endParaRPr lang="ko-KR" altLang="en-US" sz="2000" b="1" dirty="0">
            <a:solidFill>
              <a:srgbClr val="262626"/>
            </a:solidFill>
            <a:latin typeface="Arial" pitchFamily="34" charset="0"/>
            <a:cs typeface="Arial" pitchFamily="34" charset="0"/>
          </a:endParaRPr>
        </a:p>
      </cdr:txBody>
    </cdr:sp>
  </cdr:relSizeAnchor>
</c:userShapes>
</file>

<file path=ppt/slideLayouts/_rels/slideLayout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g"/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g"/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054863222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1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Freeform 10"/>
          <p:cNvSpPr>
            <a:spLocks/>
          </p:cNvSpPr>
          <p:nvPr userDrawn="1"/>
        </p:nvSpPr>
        <p:spPr bwMode="auto">
          <a:xfrm>
            <a:off x="0" y="5989502"/>
            <a:ext cx="12192000" cy="868497"/>
          </a:xfrm>
          <a:custGeom>
            <a:avLst/>
            <a:gdLst>
              <a:gd name="T0" fmla="*/ 0 w 3840"/>
              <a:gd name="T1" fmla="*/ 133 h 272"/>
              <a:gd name="T2" fmla="*/ 0 w 3840"/>
              <a:gd name="T3" fmla="*/ 272 h 272"/>
              <a:gd name="T4" fmla="*/ 3840 w 3840"/>
              <a:gd name="T5" fmla="*/ 272 h 272"/>
              <a:gd name="T6" fmla="*/ 3840 w 3840"/>
              <a:gd name="T7" fmla="*/ 0 h 272"/>
              <a:gd name="T8" fmla="*/ 2189 w 3840"/>
              <a:gd name="T9" fmla="*/ 0 h 272"/>
              <a:gd name="T10" fmla="*/ 2078 w 3840"/>
              <a:gd name="T11" fmla="*/ 125 h 272"/>
              <a:gd name="T12" fmla="*/ 0 w 3840"/>
              <a:gd name="T13" fmla="*/ 133 h 2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840" h="272">
                <a:moveTo>
                  <a:pt x="0" y="133"/>
                </a:moveTo>
                <a:cubicBezTo>
                  <a:pt x="0" y="180"/>
                  <a:pt x="0" y="224"/>
                  <a:pt x="0" y="272"/>
                </a:cubicBezTo>
                <a:cubicBezTo>
                  <a:pt x="1280" y="272"/>
                  <a:pt x="2560" y="272"/>
                  <a:pt x="3840" y="272"/>
                </a:cubicBezTo>
                <a:cubicBezTo>
                  <a:pt x="3840" y="174"/>
                  <a:pt x="3840" y="99"/>
                  <a:pt x="3840" y="0"/>
                </a:cubicBezTo>
                <a:cubicBezTo>
                  <a:pt x="3290" y="0"/>
                  <a:pt x="2739" y="0"/>
                  <a:pt x="2189" y="0"/>
                </a:cubicBezTo>
                <a:cubicBezTo>
                  <a:pt x="2078" y="125"/>
                  <a:pt x="2189" y="0"/>
                  <a:pt x="2078" y="125"/>
                </a:cubicBezTo>
                <a:cubicBezTo>
                  <a:pt x="1385" y="127"/>
                  <a:pt x="693" y="132"/>
                  <a:pt x="0" y="133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</p:spTree>
    <p:extLst>
      <p:ext uri="{BB962C8B-B14F-4D97-AF65-F5344CB8AC3E}">
        <p14:creationId xmlns:p14="http://schemas.microsoft.com/office/powerpoint/2010/main" val="152674902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2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7"/>
          <p:cNvSpPr>
            <a:spLocks noChangeArrowheads="1"/>
          </p:cNvSpPr>
          <p:nvPr userDrawn="1"/>
        </p:nvSpPr>
        <p:spPr bwMode="auto">
          <a:xfrm>
            <a:off x="3505199" y="4921131"/>
            <a:ext cx="8686801" cy="1936869"/>
          </a:xfrm>
          <a:prstGeom prst="rect">
            <a:avLst/>
          </a:prstGeom>
          <a:solidFill>
            <a:srgbClr val="0070C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5" name="Freeform 19"/>
          <p:cNvSpPr>
            <a:spLocks/>
          </p:cNvSpPr>
          <p:nvPr userDrawn="1"/>
        </p:nvSpPr>
        <p:spPr bwMode="auto">
          <a:xfrm>
            <a:off x="-27714" y="3394365"/>
            <a:ext cx="3532913" cy="3463630"/>
          </a:xfrm>
          <a:custGeom>
            <a:avLst/>
            <a:gdLst>
              <a:gd name="T0" fmla="*/ 771 w 1109"/>
              <a:gd name="T1" fmla="*/ 0 h 1068"/>
              <a:gd name="T2" fmla="*/ 0 w 1109"/>
              <a:gd name="T3" fmla="*/ 1068 h 1068"/>
              <a:gd name="T4" fmla="*/ 672 w 1109"/>
              <a:gd name="T5" fmla="*/ 1068 h 1068"/>
              <a:gd name="T6" fmla="*/ 1109 w 1109"/>
              <a:gd name="T7" fmla="*/ 463 h 1068"/>
              <a:gd name="T8" fmla="*/ 771 w 1109"/>
              <a:gd name="T9" fmla="*/ 0 h 10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109" h="1068">
                <a:moveTo>
                  <a:pt x="771" y="0"/>
                </a:moveTo>
                <a:cubicBezTo>
                  <a:pt x="514" y="356"/>
                  <a:pt x="257" y="712"/>
                  <a:pt x="0" y="1068"/>
                </a:cubicBezTo>
                <a:cubicBezTo>
                  <a:pt x="224" y="1068"/>
                  <a:pt x="448" y="1068"/>
                  <a:pt x="672" y="1068"/>
                </a:cubicBezTo>
                <a:cubicBezTo>
                  <a:pt x="818" y="867"/>
                  <a:pt x="964" y="665"/>
                  <a:pt x="1109" y="463"/>
                </a:cubicBezTo>
                <a:cubicBezTo>
                  <a:pt x="997" y="309"/>
                  <a:pt x="884" y="154"/>
                  <a:pt x="771" y="0"/>
                </a:cubicBezTo>
                <a:close/>
              </a:path>
            </a:pathLst>
          </a:custGeom>
          <a:solidFill>
            <a:srgbClr val="1A93C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6" name="Freeform 20"/>
          <p:cNvSpPr>
            <a:spLocks/>
          </p:cNvSpPr>
          <p:nvPr userDrawn="1"/>
        </p:nvSpPr>
        <p:spPr bwMode="auto">
          <a:xfrm>
            <a:off x="-60965" y="-6"/>
            <a:ext cx="4638504" cy="4896201"/>
          </a:xfrm>
          <a:custGeom>
            <a:avLst/>
            <a:gdLst>
              <a:gd name="T0" fmla="*/ 0 w 1452"/>
              <a:gd name="T1" fmla="*/ 0 h 1534"/>
              <a:gd name="T2" fmla="*/ 673 w 1452"/>
              <a:gd name="T3" fmla="*/ 0 h 1534"/>
              <a:gd name="T4" fmla="*/ 1452 w 1452"/>
              <a:gd name="T5" fmla="*/ 1071 h 1534"/>
              <a:gd name="T6" fmla="*/ 1114 w 1452"/>
              <a:gd name="T7" fmla="*/ 1534 h 1534"/>
              <a:gd name="T8" fmla="*/ 768 w 1452"/>
              <a:gd name="T9" fmla="*/ 1055 h 1534"/>
              <a:gd name="T10" fmla="*/ 0 w 1452"/>
              <a:gd name="T11" fmla="*/ 0 h 15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452" h="1534">
                <a:moveTo>
                  <a:pt x="0" y="0"/>
                </a:moveTo>
                <a:cubicBezTo>
                  <a:pt x="225" y="0"/>
                  <a:pt x="449" y="0"/>
                  <a:pt x="673" y="0"/>
                </a:cubicBezTo>
                <a:cubicBezTo>
                  <a:pt x="933" y="357"/>
                  <a:pt x="1193" y="714"/>
                  <a:pt x="1452" y="1071"/>
                </a:cubicBezTo>
                <a:cubicBezTo>
                  <a:pt x="1339" y="1225"/>
                  <a:pt x="1227" y="1379"/>
                  <a:pt x="1114" y="1534"/>
                </a:cubicBezTo>
                <a:cubicBezTo>
                  <a:pt x="999" y="1374"/>
                  <a:pt x="883" y="1215"/>
                  <a:pt x="768" y="1055"/>
                </a:cubicBezTo>
                <a:cubicBezTo>
                  <a:pt x="512" y="703"/>
                  <a:pt x="256" y="352"/>
                  <a:pt x="0" y="0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7" name="Freeform 21"/>
          <p:cNvSpPr>
            <a:spLocks/>
          </p:cNvSpPr>
          <p:nvPr userDrawn="1"/>
        </p:nvSpPr>
        <p:spPr bwMode="auto">
          <a:xfrm>
            <a:off x="2092033" y="4896196"/>
            <a:ext cx="2818018" cy="1986736"/>
          </a:xfrm>
          <a:custGeom>
            <a:avLst/>
            <a:gdLst>
              <a:gd name="T0" fmla="*/ 883 w 883"/>
              <a:gd name="T1" fmla="*/ 603 h 603"/>
              <a:gd name="T2" fmla="*/ 0 w 883"/>
              <a:gd name="T3" fmla="*/ 603 h 603"/>
              <a:gd name="T4" fmla="*/ 440 w 883"/>
              <a:gd name="T5" fmla="*/ 0 h 603"/>
              <a:gd name="T6" fmla="*/ 883 w 883"/>
              <a:gd name="T7" fmla="*/ 603 h 6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883" h="603">
                <a:moveTo>
                  <a:pt x="883" y="603"/>
                </a:moveTo>
                <a:cubicBezTo>
                  <a:pt x="589" y="603"/>
                  <a:pt x="295" y="603"/>
                  <a:pt x="0" y="603"/>
                </a:cubicBezTo>
                <a:cubicBezTo>
                  <a:pt x="147" y="402"/>
                  <a:pt x="294" y="201"/>
                  <a:pt x="440" y="0"/>
                </a:cubicBezTo>
                <a:cubicBezTo>
                  <a:pt x="588" y="201"/>
                  <a:pt x="736" y="402"/>
                  <a:pt x="883" y="603"/>
                </a:cubicBezTo>
                <a:close/>
              </a:path>
            </a:pathLst>
          </a:custGeom>
          <a:solidFill>
            <a:srgbClr val="C8D2D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8" name="Freeform 22"/>
          <p:cNvSpPr>
            <a:spLocks/>
          </p:cNvSpPr>
          <p:nvPr userDrawn="1"/>
        </p:nvSpPr>
        <p:spPr bwMode="auto">
          <a:xfrm>
            <a:off x="-60965" y="0"/>
            <a:ext cx="2485509" cy="6754156"/>
          </a:xfrm>
          <a:custGeom>
            <a:avLst/>
            <a:gdLst>
              <a:gd name="T0" fmla="*/ 0 w 777"/>
              <a:gd name="T1" fmla="*/ 0 h 2145"/>
              <a:gd name="T2" fmla="*/ 0 w 777"/>
              <a:gd name="T3" fmla="*/ 2145 h 2145"/>
              <a:gd name="T4" fmla="*/ 777 w 777"/>
              <a:gd name="T5" fmla="*/ 1073 h 2145"/>
              <a:gd name="T6" fmla="*/ 0 w 777"/>
              <a:gd name="T7" fmla="*/ 0 h 21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777" h="2145">
                <a:moveTo>
                  <a:pt x="0" y="0"/>
                </a:moveTo>
                <a:cubicBezTo>
                  <a:pt x="0" y="715"/>
                  <a:pt x="0" y="1430"/>
                  <a:pt x="0" y="2145"/>
                </a:cubicBezTo>
                <a:cubicBezTo>
                  <a:pt x="259" y="1788"/>
                  <a:pt x="518" y="1430"/>
                  <a:pt x="777" y="1073"/>
                </a:cubicBezTo>
                <a:cubicBezTo>
                  <a:pt x="518" y="715"/>
                  <a:pt x="259" y="357"/>
                  <a:pt x="0" y="0"/>
                </a:cubicBezTo>
                <a:close/>
              </a:path>
            </a:pathLst>
          </a:custGeom>
          <a:solidFill>
            <a:srgbClr val="FEFEF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11" name="Marcador de posición de imagen 10"/>
          <p:cNvSpPr>
            <a:spLocks noGrp="1"/>
          </p:cNvSpPr>
          <p:nvPr>
            <p:ph type="pic" sz="quarter" idx="10"/>
          </p:nvPr>
        </p:nvSpPr>
        <p:spPr>
          <a:xfrm flipH="1">
            <a:off x="2100348" y="0"/>
            <a:ext cx="10091653" cy="4921131"/>
          </a:xfrm>
          <a:custGeom>
            <a:avLst/>
            <a:gdLst>
              <a:gd name="connsiteX0" fmla="*/ 0 w 12621491"/>
              <a:gd name="connsiteY0" fmla="*/ 0 h 4921131"/>
              <a:gd name="connsiteX1" fmla="*/ 10160926 w 12621491"/>
              <a:gd name="connsiteY1" fmla="*/ 0 h 4921131"/>
              <a:gd name="connsiteX2" fmla="*/ 12621491 w 12621491"/>
              <a:gd name="connsiteY2" fmla="*/ 2460566 h 4921131"/>
              <a:gd name="connsiteX3" fmla="*/ 10160926 w 12621491"/>
              <a:gd name="connsiteY3" fmla="*/ 4921131 h 4921131"/>
              <a:gd name="connsiteX4" fmla="*/ 0 w 12621491"/>
              <a:gd name="connsiteY4" fmla="*/ 4921131 h 4921131"/>
              <a:gd name="connsiteX5" fmla="*/ 0 w 12621491"/>
              <a:gd name="connsiteY5" fmla="*/ 0 h 4921131"/>
              <a:gd name="connsiteX0" fmla="*/ 0 w 10160926"/>
              <a:gd name="connsiteY0" fmla="*/ 0 h 4921131"/>
              <a:gd name="connsiteX1" fmla="*/ 10160926 w 10160926"/>
              <a:gd name="connsiteY1" fmla="*/ 0 h 4921131"/>
              <a:gd name="connsiteX2" fmla="*/ 7620000 w 10160926"/>
              <a:gd name="connsiteY2" fmla="*/ 3416529 h 4921131"/>
              <a:gd name="connsiteX3" fmla="*/ 10160926 w 10160926"/>
              <a:gd name="connsiteY3" fmla="*/ 4921131 h 4921131"/>
              <a:gd name="connsiteX4" fmla="*/ 0 w 10160926"/>
              <a:gd name="connsiteY4" fmla="*/ 4921131 h 4921131"/>
              <a:gd name="connsiteX5" fmla="*/ 0 w 10160926"/>
              <a:gd name="connsiteY5" fmla="*/ 0 h 4921131"/>
              <a:gd name="connsiteX0" fmla="*/ 0 w 10160926"/>
              <a:gd name="connsiteY0" fmla="*/ 0 h 4921131"/>
              <a:gd name="connsiteX1" fmla="*/ 10160926 w 10160926"/>
              <a:gd name="connsiteY1" fmla="*/ 0 h 4921131"/>
              <a:gd name="connsiteX2" fmla="*/ 7620000 w 10160926"/>
              <a:gd name="connsiteY2" fmla="*/ 3416529 h 4921131"/>
              <a:gd name="connsiteX3" fmla="*/ 8733908 w 10160926"/>
              <a:gd name="connsiteY3" fmla="*/ 4921131 h 4921131"/>
              <a:gd name="connsiteX4" fmla="*/ 0 w 10160926"/>
              <a:gd name="connsiteY4" fmla="*/ 4921131 h 4921131"/>
              <a:gd name="connsiteX5" fmla="*/ 0 w 10160926"/>
              <a:gd name="connsiteY5" fmla="*/ 0 h 4921131"/>
              <a:gd name="connsiteX0" fmla="*/ 0 w 10091653"/>
              <a:gd name="connsiteY0" fmla="*/ 0 h 4921131"/>
              <a:gd name="connsiteX1" fmla="*/ 10091653 w 10091653"/>
              <a:gd name="connsiteY1" fmla="*/ 0 h 4921131"/>
              <a:gd name="connsiteX2" fmla="*/ 7620000 w 10091653"/>
              <a:gd name="connsiteY2" fmla="*/ 3416529 h 4921131"/>
              <a:gd name="connsiteX3" fmla="*/ 8733908 w 10091653"/>
              <a:gd name="connsiteY3" fmla="*/ 4921131 h 4921131"/>
              <a:gd name="connsiteX4" fmla="*/ 0 w 10091653"/>
              <a:gd name="connsiteY4" fmla="*/ 4921131 h 4921131"/>
              <a:gd name="connsiteX5" fmla="*/ 0 w 10091653"/>
              <a:gd name="connsiteY5" fmla="*/ 0 h 49211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091653" h="4921131">
                <a:moveTo>
                  <a:pt x="0" y="0"/>
                </a:moveTo>
                <a:lnTo>
                  <a:pt x="10091653" y="0"/>
                </a:lnTo>
                <a:lnTo>
                  <a:pt x="7620000" y="3416529"/>
                </a:lnTo>
                <a:lnTo>
                  <a:pt x="8733908" y="4921131"/>
                </a:lnTo>
                <a:lnTo>
                  <a:pt x="0" y="4921131"/>
                </a:lnTo>
                <a:lnTo>
                  <a:pt x="0" y="0"/>
                </a:lnTo>
                <a:close/>
              </a:path>
            </a:pathLst>
          </a:custGeom>
        </p:spPr>
        <p:txBody>
          <a:bodyPr/>
          <a:lstStyle/>
          <a:p>
            <a:endParaRPr lang="es-PE"/>
          </a:p>
        </p:txBody>
      </p:sp>
    </p:spTree>
    <p:extLst>
      <p:ext uri="{BB962C8B-B14F-4D97-AF65-F5344CB8AC3E}">
        <p14:creationId xmlns:p14="http://schemas.microsoft.com/office/powerpoint/2010/main" val="293837205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3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8"/>
          <p:cNvSpPr>
            <a:spLocks/>
          </p:cNvSpPr>
          <p:nvPr userDrawn="1"/>
        </p:nvSpPr>
        <p:spPr bwMode="auto">
          <a:xfrm>
            <a:off x="1108364" y="860222"/>
            <a:ext cx="11083636" cy="5244049"/>
          </a:xfrm>
          <a:custGeom>
            <a:avLst/>
            <a:gdLst>
              <a:gd name="T0" fmla="*/ 0 w 1340"/>
              <a:gd name="T1" fmla="*/ 0 h 634"/>
              <a:gd name="T2" fmla="*/ 1340 w 1340"/>
              <a:gd name="T3" fmla="*/ 12 h 634"/>
              <a:gd name="T4" fmla="*/ 1340 w 1340"/>
              <a:gd name="T5" fmla="*/ 634 h 634"/>
              <a:gd name="T6" fmla="*/ 0 w 1340"/>
              <a:gd name="T7" fmla="*/ 622 h 634"/>
              <a:gd name="T8" fmla="*/ 157 w 1340"/>
              <a:gd name="T9" fmla="*/ 315 h 634"/>
              <a:gd name="T10" fmla="*/ 0 w 1340"/>
              <a:gd name="T11" fmla="*/ 0 h 6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340" h="634">
                <a:moveTo>
                  <a:pt x="0" y="0"/>
                </a:moveTo>
                <a:lnTo>
                  <a:pt x="1340" y="12"/>
                </a:lnTo>
                <a:lnTo>
                  <a:pt x="1340" y="634"/>
                </a:lnTo>
                <a:lnTo>
                  <a:pt x="0" y="622"/>
                </a:lnTo>
                <a:lnTo>
                  <a:pt x="157" y="315"/>
                </a:lnTo>
                <a:lnTo>
                  <a:pt x="0" y="0"/>
                </a:lnTo>
                <a:close/>
              </a:path>
            </a:pathLst>
          </a:custGeom>
          <a:solidFill>
            <a:schemeClr val="accent4">
              <a:lumMod val="5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5" name="Rectangle 9"/>
          <p:cNvSpPr>
            <a:spLocks noChangeArrowheads="1"/>
          </p:cNvSpPr>
          <p:nvPr userDrawn="1"/>
        </p:nvSpPr>
        <p:spPr bwMode="auto">
          <a:xfrm>
            <a:off x="2340795" y="5128249"/>
            <a:ext cx="5277134" cy="57902"/>
          </a:xfrm>
          <a:prstGeom prst="rect">
            <a:avLst/>
          </a:prstGeom>
          <a:solidFill>
            <a:srgbClr val="5C9A9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6" name="Freeform 16"/>
          <p:cNvSpPr>
            <a:spLocks/>
          </p:cNvSpPr>
          <p:nvPr userDrawn="1"/>
        </p:nvSpPr>
        <p:spPr bwMode="auto">
          <a:xfrm>
            <a:off x="413569" y="0"/>
            <a:ext cx="1736988" cy="6865237"/>
          </a:xfrm>
          <a:custGeom>
            <a:avLst/>
            <a:gdLst>
              <a:gd name="T0" fmla="*/ 0 w 547"/>
              <a:gd name="T1" fmla="*/ 0 h 2160"/>
              <a:gd name="T2" fmla="*/ 0 w 547"/>
              <a:gd name="T3" fmla="*/ 2160 h 2160"/>
              <a:gd name="T4" fmla="*/ 547 w 547"/>
              <a:gd name="T5" fmla="*/ 1076 h 2160"/>
              <a:gd name="T6" fmla="*/ 0 w 547"/>
              <a:gd name="T7" fmla="*/ 0 h 2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547" h="2160">
                <a:moveTo>
                  <a:pt x="0" y="0"/>
                </a:moveTo>
                <a:cubicBezTo>
                  <a:pt x="0" y="720"/>
                  <a:pt x="0" y="1440"/>
                  <a:pt x="0" y="2160"/>
                </a:cubicBezTo>
                <a:cubicBezTo>
                  <a:pt x="183" y="1799"/>
                  <a:pt x="365" y="1438"/>
                  <a:pt x="547" y="1076"/>
                </a:cubicBezTo>
                <a:cubicBezTo>
                  <a:pt x="365" y="718"/>
                  <a:pt x="183" y="359"/>
                  <a:pt x="0" y="0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7" name="Freeform 17"/>
          <p:cNvSpPr>
            <a:spLocks/>
          </p:cNvSpPr>
          <p:nvPr userDrawn="1"/>
        </p:nvSpPr>
        <p:spPr bwMode="auto">
          <a:xfrm>
            <a:off x="835406" y="612081"/>
            <a:ext cx="1646005" cy="5641074"/>
          </a:xfrm>
          <a:custGeom>
            <a:avLst/>
            <a:gdLst>
              <a:gd name="T0" fmla="*/ 0 w 518"/>
              <a:gd name="T1" fmla="*/ 0 h 1775"/>
              <a:gd name="T2" fmla="*/ 72 w 518"/>
              <a:gd name="T3" fmla="*/ 0 h 1775"/>
              <a:gd name="T4" fmla="*/ 518 w 518"/>
              <a:gd name="T5" fmla="*/ 886 h 1775"/>
              <a:gd name="T6" fmla="*/ 71 w 518"/>
              <a:gd name="T7" fmla="*/ 1775 h 1775"/>
              <a:gd name="T8" fmla="*/ 0 w 518"/>
              <a:gd name="T9" fmla="*/ 1775 h 1775"/>
              <a:gd name="T10" fmla="*/ 444 w 518"/>
              <a:gd name="T11" fmla="*/ 886 h 1775"/>
              <a:gd name="T12" fmla="*/ 0 w 518"/>
              <a:gd name="T13" fmla="*/ 0 h 17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518" h="1775">
                <a:moveTo>
                  <a:pt x="0" y="0"/>
                </a:moveTo>
                <a:cubicBezTo>
                  <a:pt x="24" y="0"/>
                  <a:pt x="48" y="0"/>
                  <a:pt x="72" y="0"/>
                </a:cubicBezTo>
                <a:cubicBezTo>
                  <a:pt x="220" y="296"/>
                  <a:pt x="369" y="591"/>
                  <a:pt x="518" y="886"/>
                </a:cubicBezTo>
                <a:cubicBezTo>
                  <a:pt x="369" y="1183"/>
                  <a:pt x="220" y="1479"/>
                  <a:pt x="71" y="1775"/>
                </a:cubicBezTo>
                <a:cubicBezTo>
                  <a:pt x="47" y="1775"/>
                  <a:pt x="24" y="1775"/>
                  <a:pt x="0" y="1775"/>
                </a:cubicBezTo>
                <a:cubicBezTo>
                  <a:pt x="148" y="1479"/>
                  <a:pt x="296" y="1183"/>
                  <a:pt x="444" y="886"/>
                </a:cubicBezTo>
                <a:cubicBezTo>
                  <a:pt x="296" y="591"/>
                  <a:pt x="148" y="296"/>
                  <a:pt x="0" y="0"/>
                </a:cubicBezTo>
                <a:close/>
              </a:path>
            </a:pathLst>
          </a:custGeom>
          <a:solidFill>
            <a:srgbClr val="589F9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8" name="Rectangle 18"/>
          <p:cNvSpPr>
            <a:spLocks noChangeArrowheads="1"/>
          </p:cNvSpPr>
          <p:nvPr userDrawn="1"/>
        </p:nvSpPr>
        <p:spPr bwMode="auto">
          <a:xfrm>
            <a:off x="0" y="0"/>
            <a:ext cx="413569" cy="6865237"/>
          </a:xfrm>
          <a:prstGeom prst="rect">
            <a:avLst/>
          </a:prstGeom>
          <a:solidFill>
            <a:srgbClr val="0070C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</p:spTree>
    <p:extLst>
      <p:ext uri="{BB962C8B-B14F-4D97-AF65-F5344CB8AC3E}">
        <p14:creationId xmlns:p14="http://schemas.microsoft.com/office/powerpoint/2010/main" val="11366627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4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Freeform 12"/>
          <p:cNvSpPr>
            <a:spLocks/>
          </p:cNvSpPr>
          <p:nvPr userDrawn="1"/>
        </p:nvSpPr>
        <p:spPr bwMode="auto">
          <a:xfrm>
            <a:off x="6265433" y="0"/>
            <a:ext cx="5926567" cy="6858000"/>
          </a:xfrm>
          <a:custGeom>
            <a:avLst/>
            <a:gdLst>
              <a:gd name="T0" fmla="*/ 552 w 1873"/>
              <a:gd name="T1" fmla="*/ 5 h 2165"/>
              <a:gd name="T2" fmla="*/ 0 w 1873"/>
              <a:gd name="T3" fmla="*/ 1090 h 2165"/>
              <a:gd name="T4" fmla="*/ 548 w 1873"/>
              <a:gd name="T5" fmla="*/ 2165 h 2165"/>
              <a:gd name="T6" fmla="*/ 1873 w 1873"/>
              <a:gd name="T7" fmla="*/ 2165 h 2165"/>
              <a:gd name="T8" fmla="*/ 1873 w 1873"/>
              <a:gd name="T9" fmla="*/ 5 h 2165"/>
              <a:gd name="T10" fmla="*/ 552 w 1873"/>
              <a:gd name="T11" fmla="*/ 5 h 2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873" h="2165">
                <a:moveTo>
                  <a:pt x="552" y="5"/>
                </a:moveTo>
                <a:cubicBezTo>
                  <a:pt x="368" y="367"/>
                  <a:pt x="184" y="728"/>
                  <a:pt x="0" y="1090"/>
                </a:cubicBezTo>
                <a:cubicBezTo>
                  <a:pt x="183" y="1448"/>
                  <a:pt x="365" y="1807"/>
                  <a:pt x="548" y="2165"/>
                </a:cubicBezTo>
                <a:cubicBezTo>
                  <a:pt x="990" y="2165"/>
                  <a:pt x="1431" y="2165"/>
                  <a:pt x="1873" y="2165"/>
                </a:cubicBezTo>
                <a:cubicBezTo>
                  <a:pt x="1873" y="1450"/>
                  <a:pt x="1873" y="720"/>
                  <a:pt x="1873" y="5"/>
                </a:cubicBezTo>
                <a:cubicBezTo>
                  <a:pt x="1432" y="0"/>
                  <a:pt x="992" y="10"/>
                  <a:pt x="552" y="5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11" name="Freeform 13"/>
          <p:cNvSpPr>
            <a:spLocks/>
          </p:cNvSpPr>
          <p:nvPr userDrawn="1"/>
        </p:nvSpPr>
        <p:spPr bwMode="auto">
          <a:xfrm>
            <a:off x="5795591" y="659423"/>
            <a:ext cx="1788688" cy="5580370"/>
          </a:xfrm>
          <a:custGeom>
            <a:avLst/>
            <a:gdLst>
              <a:gd name="T0" fmla="*/ 566 w 566"/>
              <a:gd name="T1" fmla="*/ 0 h 1763"/>
              <a:gd name="T2" fmla="*/ 117 w 566"/>
              <a:gd name="T3" fmla="*/ 883 h 1763"/>
              <a:gd name="T4" fmla="*/ 566 w 566"/>
              <a:gd name="T5" fmla="*/ 1763 h 1763"/>
              <a:gd name="T6" fmla="*/ 446 w 566"/>
              <a:gd name="T7" fmla="*/ 1763 h 1763"/>
              <a:gd name="T8" fmla="*/ 0 w 566"/>
              <a:gd name="T9" fmla="*/ 877 h 1763"/>
              <a:gd name="T10" fmla="*/ 448 w 566"/>
              <a:gd name="T11" fmla="*/ 0 h 1763"/>
              <a:gd name="T12" fmla="*/ 566 w 566"/>
              <a:gd name="T13" fmla="*/ 0 h 17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566" h="1763">
                <a:moveTo>
                  <a:pt x="566" y="0"/>
                </a:moveTo>
                <a:cubicBezTo>
                  <a:pt x="416" y="294"/>
                  <a:pt x="267" y="589"/>
                  <a:pt x="117" y="883"/>
                </a:cubicBezTo>
                <a:cubicBezTo>
                  <a:pt x="267" y="1176"/>
                  <a:pt x="417" y="1469"/>
                  <a:pt x="566" y="1763"/>
                </a:cubicBezTo>
                <a:cubicBezTo>
                  <a:pt x="526" y="1763"/>
                  <a:pt x="486" y="1763"/>
                  <a:pt x="446" y="1763"/>
                </a:cubicBezTo>
                <a:cubicBezTo>
                  <a:pt x="297" y="1467"/>
                  <a:pt x="148" y="1172"/>
                  <a:pt x="0" y="877"/>
                </a:cubicBezTo>
                <a:cubicBezTo>
                  <a:pt x="149" y="585"/>
                  <a:pt x="299" y="292"/>
                  <a:pt x="448" y="0"/>
                </a:cubicBezTo>
                <a:cubicBezTo>
                  <a:pt x="487" y="0"/>
                  <a:pt x="527" y="0"/>
                  <a:pt x="566" y="0"/>
                </a:cubicBezTo>
                <a:close/>
              </a:path>
            </a:pathLst>
          </a:custGeom>
          <a:solidFill>
            <a:srgbClr val="1A93C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12" name="Freeform 14"/>
          <p:cNvSpPr>
            <a:spLocks/>
          </p:cNvSpPr>
          <p:nvPr userDrawn="1"/>
        </p:nvSpPr>
        <p:spPr bwMode="auto">
          <a:xfrm>
            <a:off x="7584279" y="3198202"/>
            <a:ext cx="3536159" cy="494567"/>
          </a:xfrm>
          <a:custGeom>
            <a:avLst/>
            <a:gdLst>
              <a:gd name="T0" fmla="*/ 1073 w 1118"/>
              <a:gd name="T1" fmla="*/ 79 h 156"/>
              <a:gd name="T2" fmla="*/ 1118 w 1118"/>
              <a:gd name="T3" fmla="*/ 0 h 156"/>
              <a:gd name="T4" fmla="*/ 41 w 1118"/>
              <a:gd name="T5" fmla="*/ 0 h 156"/>
              <a:gd name="T6" fmla="*/ 0 w 1118"/>
              <a:gd name="T7" fmla="*/ 77 h 156"/>
              <a:gd name="T8" fmla="*/ 43 w 1118"/>
              <a:gd name="T9" fmla="*/ 156 h 156"/>
              <a:gd name="T10" fmla="*/ 1118 w 1118"/>
              <a:gd name="T11" fmla="*/ 156 h 156"/>
              <a:gd name="T12" fmla="*/ 1073 w 1118"/>
              <a:gd name="T13" fmla="*/ 79 h 1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118" h="156">
                <a:moveTo>
                  <a:pt x="1073" y="79"/>
                </a:moveTo>
                <a:cubicBezTo>
                  <a:pt x="1088" y="52"/>
                  <a:pt x="1103" y="26"/>
                  <a:pt x="1118" y="0"/>
                </a:cubicBezTo>
                <a:cubicBezTo>
                  <a:pt x="759" y="0"/>
                  <a:pt x="400" y="0"/>
                  <a:pt x="41" y="0"/>
                </a:cubicBezTo>
                <a:cubicBezTo>
                  <a:pt x="28" y="26"/>
                  <a:pt x="14" y="51"/>
                  <a:pt x="0" y="77"/>
                </a:cubicBezTo>
                <a:cubicBezTo>
                  <a:pt x="14" y="103"/>
                  <a:pt x="28" y="129"/>
                  <a:pt x="43" y="156"/>
                </a:cubicBezTo>
                <a:cubicBezTo>
                  <a:pt x="401" y="156"/>
                  <a:pt x="759" y="156"/>
                  <a:pt x="1118" y="156"/>
                </a:cubicBezTo>
                <a:cubicBezTo>
                  <a:pt x="1103" y="130"/>
                  <a:pt x="1088" y="104"/>
                  <a:pt x="1073" y="79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13" name="Freeform 15"/>
          <p:cNvSpPr>
            <a:spLocks/>
          </p:cNvSpPr>
          <p:nvPr userDrawn="1"/>
        </p:nvSpPr>
        <p:spPr bwMode="auto">
          <a:xfrm>
            <a:off x="11054490" y="3206447"/>
            <a:ext cx="667668" cy="486327"/>
          </a:xfrm>
          <a:custGeom>
            <a:avLst/>
            <a:gdLst>
              <a:gd name="T0" fmla="*/ 0 w 210"/>
              <a:gd name="T1" fmla="*/ 77 h 154"/>
              <a:gd name="T2" fmla="*/ 45 w 210"/>
              <a:gd name="T3" fmla="*/ 0 h 154"/>
              <a:gd name="T4" fmla="*/ 210 w 210"/>
              <a:gd name="T5" fmla="*/ 0 h 154"/>
              <a:gd name="T6" fmla="*/ 210 w 210"/>
              <a:gd name="T7" fmla="*/ 154 h 154"/>
              <a:gd name="T8" fmla="*/ 44 w 210"/>
              <a:gd name="T9" fmla="*/ 154 h 154"/>
              <a:gd name="T10" fmla="*/ 0 w 210"/>
              <a:gd name="T11" fmla="*/ 77 h 1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10" h="154">
                <a:moveTo>
                  <a:pt x="0" y="77"/>
                </a:moveTo>
                <a:cubicBezTo>
                  <a:pt x="15" y="51"/>
                  <a:pt x="30" y="25"/>
                  <a:pt x="45" y="0"/>
                </a:cubicBezTo>
                <a:cubicBezTo>
                  <a:pt x="100" y="0"/>
                  <a:pt x="155" y="0"/>
                  <a:pt x="210" y="0"/>
                </a:cubicBezTo>
                <a:cubicBezTo>
                  <a:pt x="210" y="51"/>
                  <a:pt x="210" y="103"/>
                  <a:pt x="210" y="154"/>
                </a:cubicBezTo>
                <a:cubicBezTo>
                  <a:pt x="155" y="154"/>
                  <a:pt x="99" y="154"/>
                  <a:pt x="44" y="154"/>
                </a:cubicBezTo>
                <a:cubicBezTo>
                  <a:pt x="29" y="128"/>
                  <a:pt x="14" y="102"/>
                  <a:pt x="0" y="77"/>
                </a:cubicBezTo>
                <a:close/>
              </a:path>
            </a:pathLst>
          </a:custGeom>
          <a:solidFill>
            <a:srgbClr val="C8D2D7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</p:spTree>
    <p:extLst>
      <p:ext uri="{BB962C8B-B14F-4D97-AF65-F5344CB8AC3E}">
        <p14:creationId xmlns:p14="http://schemas.microsoft.com/office/powerpoint/2010/main" val="41968680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그림 개체 틀 2">
            <a:extLst>
              <a:ext uri="{FF2B5EF4-FFF2-40B4-BE49-F238E27FC236}">
                <a16:creationId xmlns:a16="http://schemas.microsoft.com/office/drawing/2014/main" xmlns="" id="{C70177A7-4E03-44B8-A2CB-D0A1D4726718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905523" y="1523993"/>
            <a:ext cx="2769493" cy="4508089"/>
          </a:xfrm>
          <a:prstGeom prst="rect">
            <a:avLst/>
          </a:prstGeom>
          <a:solidFill>
            <a:schemeClr val="bg1">
              <a:lumMod val="95000"/>
            </a:schemeClr>
          </a:solidFill>
          <a:ln w="19050">
            <a:noFill/>
          </a:ln>
        </p:spPr>
        <p:txBody>
          <a:bodyPr anchor="ctr"/>
          <a:lstStyle>
            <a:lvl1pPr marL="0" indent="0" algn="ctr">
              <a:lnSpc>
                <a:spcPct val="100000"/>
              </a:lnSpc>
              <a:buNone/>
              <a:defRPr sz="18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ko-KR" dirty="0"/>
              <a:t>Place Your Picture Here And Send To Back</a:t>
            </a:r>
            <a:endParaRPr lang="ko-KR" altLang="en-US" dirty="0"/>
          </a:p>
        </p:txBody>
      </p:sp>
      <p:sp>
        <p:nvSpPr>
          <p:cNvPr id="5" name="Text Placeholder 9">
            <a:extLst>
              <a:ext uri="{FF2B5EF4-FFF2-40B4-BE49-F238E27FC236}">
                <a16:creationId xmlns:a16="http://schemas.microsoft.com/office/drawing/2014/main" xmlns="" id="{97FBA5D5-9D26-4145-9A6D-E1B8D15079DD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400472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grpSp>
        <p:nvGrpSpPr>
          <p:cNvPr id="28" name="Group 27">
            <a:extLst>
              <a:ext uri="{FF2B5EF4-FFF2-40B4-BE49-F238E27FC236}">
                <a16:creationId xmlns:a16="http://schemas.microsoft.com/office/drawing/2014/main" xmlns="" id="{F993DBB3-83A4-48ED-A030-276D3FA6129F}"/>
              </a:ext>
            </a:extLst>
          </p:cNvPr>
          <p:cNvGrpSpPr/>
          <p:nvPr userDrawn="1"/>
        </p:nvGrpSpPr>
        <p:grpSpPr>
          <a:xfrm>
            <a:off x="5655129" y="211061"/>
            <a:ext cx="881742" cy="137160"/>
            <a:chOff x="5215346" y="150098"/>
            <a:chExt cx="881742" cy="137160"/>
          </a:xfrm>
        </p:grpSpPr>
        <p:sp>
          <p:nvSpPr>
            <p:cNvPr id="3" name="Rectangle 2">
              <a:extLst>
                <a:ext uri="{FF2B5EF4-FFF2-40B4-BE49-F238E27FC236}">
                  <a16:creationId xmlns:a16="http://schemas.microsoft.com/office/drawing/2014/main" xmlns="" id="{704EBD44-378C-4ED7-A818-05C3DBEE9400}"/>
                </a:ext>
              </a:extLst>
            </p:cNvPr>
            <p:cNvSpPr/>
            <p:nvPr userDrawn="1"/>
          </p:nvSpPr>
          <p:spPr>
            <a:xfrm>
              <a:off x="5215346" y="150098"/>
              <a:ext cx="137160" cy="137160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" name="Rectangle 24">
              <a:extLst>
                <a:ext uri="{FF2B5EF4-FFF2-40B4-BE49-F238E27FC236}">
                  <a16:creationId xmlns:a16="http://schemas.microsoft.com/office/drawing/2014/main" xmlns="" id="{5A9D33B7-FAEA-4352-9EA8-17DA87106339}"/>
                </a:ext>
              </a:extLst>
            </p:cNvPr>
            <p:cNvSpPr/>
            <p:nvPr userDrawn="1"/>
          </p:nvSpPr>
          <p:spPr>
            <a:xfrm>
              <a:off x="5463540" y="150098"/>
              <a:ext cx="137160" cy="13716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" name="Rectangle 25">
              <a:extLst>
                <a:ext uri="{FF2B5EF4-FFF2-40B4-BE49-F238E27FC236}">
                  <a16:creationId xmlns:a16="http://schemas.microsoft.com/office/drawing/2014/main" xmlns="" id="{2DD3A1CC-1999-4F2B-9477-2B2D5FF6BE55}"/>
                </a:ext>
              </a:extLst>
            </p:cNvPr>
            <p:cNvSpPr/>
            <p:nvPr userDrawn="1"/>
          </p:nvSpPr>
          <p:spPr>
            <a:xfrm>
              <a:off x="5711734" y="150098"/>
              <a:ext cx="137160" cy="137160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" name="Rectangle 26">
              <a:extLst>
                <a:ext uri="{FF2B5EF4-FFF2-40B4-BE49-F238E27FC236}">
                  <a16:creationId xmlns:a16="http://schemas.microsoft.com/office/drawing/2014/main" xmlns="" id="{0B3D1F40-4DCC-4CB8-A055-86BC7F104D0C}"/>
                </a:ext>
              </a:extLst>
            </p:cNvPr>
            <p:cNvSpPr/>
            <p:nvPr userDrawn="1"/>
          </p:nvSpPr>
          <p:spPr>
            <a:xfrm>
              <a:off x="5959928" y="150098"/>
              <a:ext cx="137160" cy="137160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4" name="Freeform 10"/>
          <p:cNvSpPr>
            <a:spLocks/>
          </p:cNvSpPr>
          <p:nvPr userDrawn="1"/>
        </p:nvSpPr>
        <p:spPr bwMode="auto">
          <a:xfrm>
            <a:off x="0" y="5989502"/>
            <a:ext cx="12192000" cy="868497"/>
          </a:xfrm>
          <a:custGeom>
            <a:avLst/>
            <a:gdLst>
              <a:gd name="T0" fmla="*/ 0 w 3840"/>
              <a:gd name="T1" fmla="*/ 133 h 272"/>
              <a:gd name="T2" fmla="*/ 0 w 3840"/>
              <a:gd name="T3" fmla="*/ 272 h 272"/>
              <a:gd name="T4" fmla="*/ 3840 w 3840"/>
              <a:gd name="T5" fmla="*/ 272 h 272"/>
              <a:gd name="T6" fmla="*/ 3840 w 3840"/>
              <a:gd name="T7" fmla="*/ 0 h 272"/>
              <a:gd name="T8" fmla="*/ 2189 w 3840"/>
              <a:gd name="T9" fmla="*/ 0 h 272"/>
              <a:gd name="T10" fmla="*/ 2078 w 3840"/>
              <a:gd name="T11" fmla="*/ 125 h 272"/>
              <a:gd name="T12" fmla="*/ 0 w 3840"/>
              <a:gd name="T13" fmla="*/ 133 h 2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840" h="272">
                <a:moveTo>
                  <a:pt x="0" y="133"/>
                </a:moveTo>
                <a:cubicBezTo>
                  <a:pt x="0" y="180"/>
                  <a:pt x="0" y="224"/>
                  <a:pt x="0" y="272"/>
                </a:cubicBezTo>
                <a:cubicBezTo>
                  <a:pt x="1280" y="272"/>
                  <a:pt x="2560" y="272"/>
                  <a:pt x="3840" y="272"/>
                </a:cubicBezTo>
                <a:cubicBezTo>
                  <a:pt x="3840" y="174"/>
                  <a:pt x="3840" y="99"/>
                  <a:pt x="3840" y="0"/>
                </a:cubicBezTo>
                <a:cubicBezTo>
                  <a:pt x="3290" y="0"/>
                  <a:pt x="2739" y="0"/>
                  <a:pt x="2189" y="0"/>
                </a:cubicBezTo>
                <a:cubicBezTo>
                  <a:pt x="2078" y="125"/>
                  <a:pt x="2189" y="0"/>
                  <a:pt x="2078" y="125"/>
                </a:cubicBezTo>
                <a:cubicBezTo>
                  <a:pt x="1385" y="127"/>
                  <a:pt x="693" y="132"/>
                  <a:pt x="0" y="133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</p:spTree>
    <p:extLst>
      <p:ext uri="{BB962C8B-B14F-4D97-AF65-F5344CB8AC3E}">
        <p14:creationId xmlns:p14="http://schemas.microsoft.com/office/powerpoint/2010/main" val="4087088289"/>
      </p:ext>
    </p:extLst>
  </p:cSld>
  <p:clrMapOvr>
    <a:masterClrMapping/>
  </p:clrMapOvr>
  <p:timing>
    <p:tnLst>
      <p:par>
        <p:cTn id="1" dur="indefinite" restart="never" nodeType="tmRoot"/>
      </p:par>
    </p:tnLst>
  </p:timing>
  <p:extLst mod="1">
    <p:ext uri="{DCECCB84-F9BA-43D5-87BE-67443E8EF086}">
      <p15:sldGuideLst xmlns:p15="http://schemas.microsoft.com/office/powerpoint/2012/main">
        <p15:guide id="1" orient="horz" pos="2376" userDrawn="1">
          <p15:clr>
            <a:srgbClr val="FBAE40"/>
          </p15:clr>
        </p15:guide>
        <p15:guide id="2" pos="3840" userDrawn="1">
          <p15:clr>
            <a:srgbClr val="FBAE40"/>
          </p15:clr>
        </p15:guide>
      </p15:sldGuideLst>
    </p:ext>
  </p:extLst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8" name="Group 27">
            <a:extLst>
              <a:ext uri="{FF2B5EF4-FFF2-40B4-BE49-F238E27FC236}">
                <a16:creationId xmlns:a16="http://schemas.microsoft.com/office/drawing/2014/main" xmlns="" id="{85BBC227-AF4F-4A86-8578-E4ED64CD1957}"/>
              </a:ext>
            </a:extLst>
          </p:cNvPr>
          <p:cNvGrpSpPr/>
          <p:nvPr userDrawn="1"/>
        </p:nvGrpSpPr>
        <p:grpSpPr>
          <a:xfrm>
            <a:off x="8908663" y="1442569"/>
            <a:ext cx="2607090" cy="4865936"/>
            <a:chOff x="3501573" y="3178068"/>
            <a:chExt cx="1340594" cy="2737840"/>
          </a:xfrm>
        </p:grpSpPr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xmlns="" id="{F75DA36E-DC6D-4420-8B91-D6BEC1BF25A4}"/>
                </a:ext>
              </a:extLst>
            </p:cNvPr>
            <p:cNvSpPr/>
            <p:nvPr/>
          </p:nvSpPr>
          <p:spPr>
            <a:xfrm>
              <a:off x="3504728" y="3612346"/>
              <a:ext cx="62939" cy="220286"/>
            </a:xfrm>
            <a:custGeom>
              <a:avLst/>
              <a:gdLst>
                <a:gd name="connsiteX0" fmla="*/ 12859 w 19050"/>
                <a:gd name="connsiteY0" fmla="*/ 68104 h 66675"/>
                <a:gd name="connsiteX1" fmla="*/ 12859 w 19050"/>
                <a:gd name="connsiteY1" fmla="*/ 68104 h 66675"/>
                <a:gd name="connsiteX2" fmla="*/ 7144 w 19050"/>
                <a:gd name="connsiteY2" fmla="*/ 62389 h 66675"/>
                <a:gd name="connsiteX3" fmla="*/ 7144 w 19050"/>
                <a:gd name="connsiteY3" fmla="*/ 12859 h 66675"/>
                <a:gd name="connsiteX4" fmla="*/ 12859 w 19050"/>
                <a:gd name="connsiteY4" fmla="*/ 7144 h 66675"/>
                <a:gd name="connsiteX5" fmla="*/ 12859 w 19050"/>
                <a:gd name="connsiteY5" fmla="*/ 7144 h 66675"/>
                <a:gd name="connsiteX6" fmla="*/ 18574 w 19050"/>
                <a:gd name="connsiteY6" fmla="*/ 12859 h 66675"/>
                <a:gd name="connsiteX7" fmla="*/ 18574 w 19050"/>
                <a:gd name="connsiteY7" fmla="*/ 62389 h 66675"/>
                <a:gd name="connsiteX8" fmla="*/ 12859 w 19050"/>
                <a:gd name="connsiteY8" fmla="*/ 68104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050" h="66675">
                  <a:moveTo>
                    <a:pt x="12859" y="68104"/>
                  </a:moveTo>
                  <a:lnTo>
                    <a:pt x="12859" y="68104"/>
                  </a:lnTo>
                  <a:cubicBezTo>
                    <a:pt x="10001" y="68104"/>
                    <a:pt x="7144" y="65246"/>
                    <a:pt x="7144" y="62389"/>
                  </a:cubicBezTo>
                  <a:lnTo>
                    <a:pt x="7144" y="12859"/>
                  </a:lnTo>
                  <a:cubicBezTo>
                    <a:pt x="7144" y="10001"/>
                    <a:pt x="10001" y="7144"/>
                    <a:pt x="12859" y="7144"/>
                  </a:cubicBezTo>
                  <a:lnTo>
                    <a:pt x="12859" y="7144"/>
                  </a:lnTo>
                  <a:cubicBezTo>
                    <a:pt x="15716" y="7144"/>
                    <a:pt x="18574" y="10001"/>
                    <a:pt x="18574" y="12859"/>
                  </a:cubicBezTo>
                  <a:lnTo>
                    <a:pt x="18574" y="62389"/>
                  </a:lnTo>
                  <a:cubicBezTo>
                    <a:pt x="18574" y="65246"/>
                    <a:pt x="15716" y="68104"/>
                    <a:pt x="12859" y="68104"/>
                  </a:cubicBezTo>
                  <a:close/>
                </a:path>
              </a:pathLst>
            </a:custGeom>
            <a:solidFill>
              <a:srgbClr val="80808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xmlns="" id="{1C33EBDE-2F8C-4AD2-9A7D-001C344CA9D9}"/>
                </a:ext>
              </a:extLst>
            </p:cNvPr>
            <p:cNvSpPr/>
            <p:nvPr/>
          </p:nvSpPr>
          <p:spPr>
            <a:xfrm>
              <a:off x="3501573" y="3832632"/>
              <a:ext cx="62939" cy="220286"/>
            </a:xfrm>
            <a:custGeom>
              <a:avLst/>
              <a:gdLst>
                <a:gd name="connsiteX0" fmla="*/ 12859 w 19050"/>
                <a:gd name="connsiteY0" fmla="*/ 68104 h 66675"/>
                <a:gd name="connsiteX1" fmla="*/ 12859 w 19050"/>
                <a:gd name="connsiteY1" fmla="*/ 68104 h 66675"/>
                <a:gd name="connsiteX2" fmla="*/ 7144 w 19050"/>
                <a:gd name="connsiteY2" fmla="*/ 62389 h 66675"/>
                <a:gd name="connsiteX3" fmla="*/ 7144 w 19050"/>
                <a:gd name="connsiteY3" fmla="*/ 12859 h 66675"/>
                <a:gd name="connsiteX4" fmla="*/ 12859 w 19050"/>
                <a:gd name="connsiteY4" fmla="*/ 7144 h 66675"/>
                <a:gd name="connsiteX5" fmla="*/ 12859 w 19050"/>
                <a:gd name="connsiteY5" fmla="*/ 7144 h 66675"/>
                <a:gd name="connsiteX6" fmla="*/ 18574 w 19050"/>
                <a:gd name="connsiteY6" fmla="*/ 12859 h 66675"/>
                <a:gd name="connsiteX7" fmla="*/ 18574 w 19050"/>
                <a:gd name="connsiteY7" fmla="*/ 62389 h 66675"/>
                <a:gd name="connsiteX8" fmla="*/ 12859 w 19050"/>
                <a:gd name="connsiteY8" fmla="*/ 68104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050" h="66675">
                  <a:moveTo>
                    <a:pt x="12859" y="68104"/>
                  </a:moveTo>
                  <a:lnTo>
                    <a:pt x="12859" y="68104"/>
                  </a:lnTo>
                  <a:cubicBezTo>
                    <a:pt x="10001" y="68104"/>
                    <a:pt x="7144" y="65246"/>
                    <a:pt x="7144" y="62389"/>
                  </a:cubicBezTo>
                  <a:lnTo>
                    <a:pt x="7144" y="12859"/>
                  </a:lnTo>
                  <a:cubicBezTo>
                    <a:pt x="7144" y="10001"/>
                    <a:pt x="10001" y="7144"/>
                    <a:pt x="12859" y="7144"/>
                  </a:cubicBezTo>
                  <a:lnTo>
                    <a:pt x="12859" y="7144"/>
                  </a:lnTo>
                  <a:cubicBezTo>
                    <a:pt x="15716" y="7144"/>
                    <a:pt x="18574" y="10001"/>
                    <a:pt x="18574" y="12859"/>
                  </a:cubicBezTo>
                  <a:lnTo>
                    <a:pt x="18574" y="62389"/>
                  </a:lnTo>
                  <a:cubicBezTo>
                    <a:pt x="18574" y="65246"/>
                    <a:pt x="15716" y="68104"/>
                    <a:pt x="12859" y="68104"/>
                  </a:cubicBezTo>
                  <a:close/>
                </a:path>
              </a:pathLst>
            </a:custGeom>
            <a:solidFill>
              <a:srgbClr val="80808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xmlns="" id="{B014FD0E-92B3-4762-8272-5D637A10AE3D}"/>
                </a:ext>
              </a:extLst>
            </p:cNvPr>
            <p:cNvSpPr/>
            <p:nvPr/>
          </p:nvSpPr>
          <p:spPr>
            <a:xfrm>
              <a:off x="4776089" y="3829487"/>
              <a:ext cx="62939" cy="220286"/>
            </a:xfrm>
            <a:custGeom>
              <a:avLst/>
              <a:gdLst>
                <a:gd name="connsiteX0" fmla="*/ 12859 w 19050"/>
                <a:gd name="connsiteY0" fmla="*/ 68104 h 66675"/>
                <a:gd name="connsiteX1" fmla="*/ 12859 w 19050"/>
                <a:gd name="connsiteY1" fmla="*/ 68104 h 66675"/>
                <a:gd name="connsiteX2" fmla="*/ 7144 w 19050"/>
                <a:gd name="connsiteY2" fmla="*/ 62389 h 66675"/>
                <a:gd name="connsiteX3" fmla="*/ 7144 w 19050"/>
                <a:gd name="connsiteY3" fmla="*/ 12859 h 66675"/>
                <a:gd name="connsiteX4" fmla="*/ 12859 w 19050"/>
                <a:gd name="connsiteY4" fmla="*/ 7144 h 66675"/>
                <a:gd name="connsiteX5" fmla="*/ 12859 w 19050"/>
                <a:gd name="connsiteY5" fmla="*/ 7144 h 66675"/>
                <a:gd name="connsiteX6" fmla="*/ 18574 w 19050"/>
                <a:gd name="connsiteY6" fmla="*/ 12859 h 66675"/>
                <a:gd name="connsiteX7" fmla="*/ 18574 w 19050"/>
                <a:gd name="connsiteY7" fmla="*/ 62389 h 66675"/>
                <a:gd name="connsiteX8" fmla="*/ 12859 w 19050"/>
                <a:gd name="connsiteY8" fmla="*/ 68104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050" h="66675">
                  <a:moveTo>
                    <a:pt x="12859" y="68104"/>
                  </a:moveTo>
                  <a:lnTo>
                    <a:pt x="12859" y="68104"/>
                  </a:lnTo>
                  <a:cubicBezTo>
                    <a:pt x="10001" y="68104"/>
                    <a:pt x="7144" y="65246"/>
                    <a:pt x="7144" y="62389"/>
                  </a:cubicBezTo>
                  <a:lnTo>
                    <a:pt x="7144" y="12859"/>
                  </a:lnTo>
                  <a:cubicBezTo>
                    <a:pt x="7144" y="10001"/>
                    <a:pt x="10001" y="7144"/>
                    <a:pt x="12859" y="7144"/>
                  </a:cubicBezTo>
                  <a:lnTo>
                    <a:pt x="12859" y="7144"/>
                  </a:lnTo>
                  <a:cubicBezTo>
                    <a:pt x="15716" y="7144"/>
                    <a:pt x="18574" y="10001"/>
                    <a:pt x="18574" y="12859"/>
                  </a:cubicBezTo>
                  <a:lnTo>
                    <a:pt x="18574" y="62389"/>
                  </a:lnTo>
                  <a:cubicBezTo>
                    <a:pt x="19526" y="65246"/>
                    <a:pt x="16669" y="68104"/>
                    <a:pt x="12859" y="68104"/>
                  </a:cubicBezTo>
                  <a:close/>
                </a:path>
              </a:pathLst>
            </a:custGeom>
            <a:solidFill>
              <a:srgbClr val="80808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xmlns="" id="{4696C806-CE75-40EE-95C9-74ECEFA302A5}"/>
                </a:ext>
              </a:extLst>
            </p:cNvPr>
            <p:cNvSpPr/>
            <p:nvPr/>
          </p:nvSpPr>
          <p:spPr>
            <a:xfrm>
              <a:off x="3520451" y="3178068"/>
              <a:ext cx="1321716" cy="2737840"/>
            </a:xfrm>
            <a:custGeom>
              <a:avLst/>
              <a:gdLst>
                <a:gd name="connsiteX0" fmla="*/ 350044 w 400050"/>
                <a:gd name="connsiteY0" fmla="*/ 7144 h 828675"/>
                <a:gd name="connsiteX1" fmla="*/ 53816 w 400050"/>
                <a:gd name="connsiteY1" fmla="*/ 7144 h 828675"/>
                <a:gd name="connsiteX2" fmla="*/ 7144 w 400050"/>
                <a:gd name="connsiteY2" fmla="*/ 53816 h 828675"/>
                <a:gd name="connsiteX3" fmla="*/ 7144 w 400050"/>
                <a:gd name="connsiteY3" fmla="*/ 781526 h 828675"/>
                <a:gd name="connsiteX4" fmla="*/ 53816 w 400050"/>
                <a:gd name="connsiteY4" fmla="*/ 828199 h 828675"/>
                <a:gd name="connsiteX5" fmla="*/ 350044 w 400050"/>
                <a:gd name="connsiteY5" fmla="*/ 828199 h 828675"/>
                <a:gd name="connsiteX6" fmla="*/ 396716 w 400050"/>
                <a:gd name="connsiteY6" fmla="*/ 781526 h 828675"/>
                <a:gd name="connsiteX7" fmla="*/ 396716 w 400050"/>
                <a:gd name="connsiteY7" fmla="*/ 53816 h 828675"/>
                <a:gd name="connsiteX8" fmla="*/ 350044 w 400050"/>
                <a:gd name="connsiteY8" fmla="*/ 7144 h 828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0050" h="828675">
                  <a:moveTo>
                    <a:pt x="350044" y="7144"/>
                  </a:moveTo>
                  <a:lnTo>
                    <a:pt x="53816" y="7144"/>
                  </a:lnTo>
                  <a:cubicBezTo>
                    <a:pt x="28099" y="7144"/>
                    <a:pt x="7144" y="28099"/>
                    <a:pt x="7144" y="53816"/>
                  </a:cubicBezTo>
                  <a:lnTo>
                    <a:pt x="7144" y="781526"/>
                  </a:lnTo>
                  <a:cubicBezTo>
                    <a:pt x="7144" y="807244"/>
                    <a:pt x="28099" y="828199"/>
                    <a:pt x="53816" y="828199"/>
                  </a:cubicBezTo>
                  <a:lnTo>
                    <a:pt x="350044" y="828199"/>
                  </a:lnTo>
                  <a:cubicBezTo>
                    <a:pt x="375761" y="828199"/>
                    <a:pt x="396716" y="807244"/>
                    <a:pt x="396716" y="781526"/>
                  </a:cubicBezTo>
                  <a:lnTo>
                    <a:pt x="396716" y="53816"/>
                  </a:lnTo>
                  <a:cubicBezTo>
                    <a:pt x="396716" y="28099"/>
                    <a:pt x="375761" y="7144"/>
                    <a:pt x="350044" y="7144"/>
                  </a:cubicBezTo>
                  <a:close/>
                </a:path>
              </a:pathLst>
            </a:custGeom>
            <a:solidFill>
              <a:srgbClr val="80808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xmlns="" id="{C3200AA0-359B-491A-BC96-83532301F9FD}"/>
                </a:ext>
              </a:extLst>
            </p:cNvPr>
            <p:cNvSpPr/>
            <p:nvPr/>
          </p:nvSpPr>
          <p:spPr>
            <a:xfrm>
              <a:off x="3529897" y="3190651"/>
              <a:ext cx="1290246" cy="2706371"/>
            </a:xfrm>
            <a:custGeom>
              <a:avLst/>
              <a:gdLst>
                <a:gd name="connsiteX0" fmla="*/ 345281 w 390525"/>
                <a:gd name="connsiteY0" fmla="*/ 7144 h 819150"/>
                <a:gd name="connsiteX1" fmla="*/ 52864 w 390525"/>
                <a:gd name="connsiteY1" fmla="*/ 7144 h 819150"/>
                <a:gd name="connsiteX2" fmla="*/ 7144 w 390525"/>
                <a:gd name="connsiteY2" fmla="*/ 52864 h 819150"/>
                <a:gd name="connsiteX3" fmla="*/ 7144 w 390525"/>
                <a:gd name="connsiteY3" fmla="*/ 772954 h 819150"/>
                <a:gd name="connsiteX4" fmla="*/ 52864 w 390525"/>
                <a:gd name="connsiteY4" fmla="*/ 818674 h 819150"/>
                <a:gd name="connsiteX5" fmla="*/ 345281 w 390525"/>
                <a:gd name="connsiteY5" fmla="*/ 818674 h 819150"/>
                <a:gd name="connsiteX6" fmla="*/ 391001 w 390525"/>
                <a:gd name="connsiteY6" fmla="*/ 772954 h 819150"/>
                <a:gd name="connsiteX7" fmla="*/ 391001 w 390525"/>
                <a:gd name="connsiteY7" fmla="*/ 52864 h 819150"/>
                <a:gd name="connsiteX8" fmla="*/ 345281 w 390525"/>
                <a:gd name="connsiteY8" fmla="*/ 7144 h 819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0525" h="819150">
                  <a:moveTo>
                    <a:pt x="345281" y="7144"/>
                  </a:moveTo>
                  <a:lnTo>
                    <a:pt x="52864" y="7144"/>
                  </a:lnTo>
                  <a:cubicBezTo>
                    <a:pt x="27146" y="7144"/>
                    <a:pt x="7144" y="27146"/>
                    <a:pt x="7144" y="52864"/>
                  </a:cubicBezTo>
                  <a:lnTo>
                    <a:pt x="7144" y="772954"/>
                  </a:lnTo>
                  <a:cubicBezTo>
                    <a:pt x="7144" y="798671"/>
                    <a:pt x="27146" y="818674"/>
                    <a:pt x="52864" y="818674"/>
                  </a:cubicBezTo>
                  <a:lnTo>
                    <a:pt x="345281" y="818674"/>
                  </a:lnTo>
                  <a:cubicBezTo>
                    <a:pt x="370999" y="818674"/>
                    <a:pt x="391001" y="798671"/>
                    <a:pt x="391001" y="772954"/>
                  </a:cubicBezTo>
                  <a:lnTo>
                    <a:pt x="391001" y="52864"/>
                  </a:lnTo>
                  <a:cubicBezTo>
                    <a:pt x="391001" y="28099"/>
                    <a:pt x="370046" y="7144"/>
                    <a:pt x="345281" y="7144"/>
                  </a:cubicBezTo>
                  <a:close/>
                </a:path>
              </a:pathLst>
            </a:custGeom>
            <a:solidFill>
              <a:srgbClr val="1A1A1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xmlns="" id="{70607C34-9BB1-4319-8C5C-A85A2060C081}"/>
                </a:ext>
              </a:extLst>
            </p:cNvPr>
            <p:cNvSpPr/>
            <p:nvPr/>
          </p:nvSpPr>
          <p:spPr>
            <a:xfrm>
              <a:off x="3627447" y="3596610"/>
              <a:ext cx="1101430" cy="1951104"/>
            </a:xfrm>
            <a:custGeom>
              <a:avLst/>
              <a:gdLst>
                <a:gd name="connsiteX0" fmla="*/ 7144 w 333375"/>
                <a:gd name="connsiteY0" fmla="*/ 7144 h 590550"/>
                <a:gd name="connsiteX1" fmla="*/ 331946 w 333375"/>
                <a:gd name="connsiteY1" fmla="*/ 7144 h 590550"/>
                <a:gd name="connsiteX2" fmla="*/ 331946 w 333375"/>
                <a:gd name="connsiteY2" fmla="*/ 586264 h 590550"/>
                <a:gd name="connsiteX3" fmla="*/ 7144 w 333375"/>
                <a:gd name="connsiteY3" fmla="*/ 586264 h 590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3375" h="590550">
                  <a:moveTo>
                    <a:pt x="7144" y="7144"/>
                  </a:moveTo>
                  <a:lnTo>
                    <a:pt x="331946" y="7144"/>
                  </a:lnTo>
                  <a:lnTo>
                    <a:pt x="331946" y="586264"/>
                  </a:lnTo>
                  <a:lnTo>
                    <a:pt x="7144" y="586264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xmlns="" id="{3A4272D2-6D45-44EC-BD11-8A4BE0307902}"/>
                </a:ext>
              </a:extLst>
            </p:cNvPr>
            <p:cNvGrpSpPr/>
            <p:nvPr/>
          </p:nvGrpSpPr>
          <p:grpSpPr>
            <a:xfrm>
              <a:off x="4092761" y="5635852"/>
              <a:ext cx="164520" cy="173080"/>
              <a:chOff x="6772303" y="6038214"/>
              <a:chExt cx="140650" cy="147968"/>
            </a:xfrm>
          </p:grpSpPr>
          <p:sp>
            <p:nvSpPr>
              <p:cNvPr id="39" name="Oval 38">
                <a:extLst>
                  <a:ext uri="{FF2B5EF4-FFF2-40B4-BE49-F238E27FC236}">
                    <a16:creationId xmlns:a16="http://schemas.microsoft.com/office/drawing/2014/main" xmlns="" id="{D0FA399A-BC28-4D32-A78A-FC8261C5E8D7}"/>
                  </a:ext>
                </a:extLst>
              </p:cNvPr>
              <p:cNvSpPr/>
              <p:nvPr/>
            </p:nvSpPr>
            <p:spPr>
              <a:xfrm>
                <a:off x="6772303" y="6038214"/>
                <a:ext cx="140650" cy="147968"/>
              </a:xfrm>
              <a:prstGeom prst="ellipse">
                <a:avLst/>
              </a:prstGeom>
              <a:solidFill>
                <a:schemeClr val="bg1">
                  <a:lumMod val="6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0" name="Oval 39">
                <a:extLst>
                  <a:ext uri="{FF2B5EF4-FFF2-40B4-BE49-F238E27FC236}">
                    <a16:creationId xmlns:a16="http://schemas.microsoft.com/office/drawing/2014/main" xmlns="" id="{C326BD3C-38F7-43C5-B35E-1713A79B33FA}"/>
                  </a:ext>
                </a:extLst>
              </p:cNvPr>
              <p:cNvSpPr/>
              <p:nvPr/>
            </p:nvSpPr>
            <p:spPr>
              <a:xfrm>
                <a:off x="6807465" y="6071635"/>
                <a:ext cx="70326" cy="81180"/>
              </a:xfrm>
              <a:prstGeom prst="ellipse">
                <a:avLst/>
              </a:pr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xmlns="" id="{DF5678D1-55F9-46E9-AFA9-40C9D18F004A}"/>
                </a:ext>
              </a:extLst>
            </p:cNvPr>
            <p:cNvSpPr/>
            <p:nvPr/>
          </p:nvSpPr>
          <p:spPr>
            <a:xfrm>
              <a:off x="3821102" y="3628406"/>
              <a:ext cx="906450" cy="1887518"/>
            </a:xfrm>
            <a:custGeom>
              <a:avLst/>
              <a:gdLst>
                <a:gd name="connsiteX0" fmla="*/ 614149 w 1119116"/>
                <a:gd name="connsiteY0" fmla="*/ 0 h 2330356"/>
                <a:gd name="connsiteX1" fmla="*/ 1115704 w 1119116"/>
                <a:gd name="connsiteY1" fmla="*/ 6824 h 2330356"/>
                <a:gd name="connsiteX2" fmla="*/ 1119116 w 1119116"/>
                <a:gd name="connsiteY2" fmla="*/ 2330356 h 2330356"/>
                <a:gd name="connsiteX3" fmla="*/ 0 w 1119116"/>
                <a:gd name="connsiteY3" fmla="*/ 2330356 h 2330356"/>
                <a:gd name="connsiteX4" fmla="*/ 614149 w 1119116"/>
                <a:gd name="connsiteY4" fmla="*/ 0 h 2330356"/>
                <a:gd name="connsiteX0" fmla="*/ 614149 w 1119116"/>
                <a:gd name="connsiteY0" fmla="*/ 0 h 2330356"/>
                <a:gd name="connsiteX1" fmla="*/ 1115704 w 1119116"/>
                <a:gd name="connsiteY1" fmla="*/ 3412 h 2330356"/>
                <a:gd name="connsiteX2" fmla="*/ 1119116 w 1119116"/>
                <a:gd name="connsiteY2" fmla="*/ 2330356 h 2330356"/>
                <a:gd name="connsiteX3" fmla="*/ 0 w 1119116"/>
                <a:gd name="connsiteY3" fmla="*/ 2330356 h 2330356"/>
                <a:gd name="connsiteX4" fmla="*/ 614149 w 1119116"/>
                <a:gd name="connsiteY4" fmla="*/ 0 h 2330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19116" h="2330356">
                  <a:moveTo>
                    <a:pt x="614149" y="0"/>
                  </a:moveTo>
                  <a:lnTo>
                    <a:pt x="1115704" y="3412"/>
                  </a:lnTo>
                  <a:cubicBezTo>
                    <a:pt x="1116841" y="777923"/>
                    <a:pt x="1117979" y="1555845"/>
                    <a:pt x="1119116" y="2330356"/>
                  </a:cubicBezTo>
                  <a:lnTo>
                    <a:pt x="0" y="2330356"/>
                  </a:lnTo>
                  <a:lnTo>
                    <a:pt x="614149" y="0"/>
                  </a:lnTo>
                  <a:close/>
                </a:path>
              </a:pathLst>
            </a:custGeom>
            <a:solidFill>
              <a:srgbClr val="999999">
                <a:alpha val="10000"/>
              </a:srgbClr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solidFill>
                  <a:schemeClr val="tx1"/>
                </a:solidFill>
              </a:endParaRPr>
            </a:p>
          </p:txBody>
        </p:sp>
        <p:sp>
          <p:nvSpPr>
            <p:cNvPr id="37" name="Rectangle: Rounded Corners 36">
              <a:extLst>
                <a:ext uri="{FF2B5EF4-FFF2-40B4-BE49-F238E27FC236}">
                  <a16:creationId xmlns:a16="http://schemas.microsoft.com/office/drawing/2014/main" xmlns="" id="{FE5E5DBE-1E61-4D5D-A617-4CCA9F21FBDD}"/>
                </a:ext>
              </a:extLst>
            </p:cNvPr>
            <p:cNvSpPr/>
            <p:nvPr/>
          </p:nvSpPr>
          <p:spPr>
            <a:xfrm>
              <a:off x="4058661" y="3449093"/>
              <a:ext cx="254255" cy="58393"/>
            </a:xfrm>
            <a:prstGeom prst="roundRect">
              <a:avLst>
                <a:gd name="adj" fmla="val 50000"/>
              </a:avLst>
            </a:pr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8" name="Oval 37">
              <a:extLst>
                <a:ext uri="{FF2B5EF4-FFF2-40B4-BE49-F238E27FC236}">
                  <a16:creationId xmlns:a16="http://schemas.microsoft.com/office/drawing/2014/main" xmlns="" id="{BC2924DE-DF35-4A81-AF44-7B792090892B}"/>
                </a:ext>
              </a:extLst>
            </p:cNvPr>
            <p:cNvSpPr/>
            <p:nvPr/>
          </p:nvSpPr>
          <p:spPr>
            <a:xfrm>
              <a:off x="3922825" y="3449093"/>
              <a:ext cx="58393" cy="58393"/>
            </a:xfrm>
            <a:prstGeom prst="ellipse">
              <a:avLst/>
            </a:prstGeom>
            <a:solidFill>
              <a:schemeClr val="bg1">
                <a:lumMod val="6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4" name="Text Placeholder 9">
            <a:extLst>
              <a:ext uri="{FF2B5EF4-FFF2-40B4-BE49-F238E27FC236}">
                <a16:creationId xmlns:a16="http://schemas.microsoft.com/office/drawing/2014/main" xmlns="" id="{6407270D-F30C-4E59-9885-1E887CCE4CD2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400472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xmlns="" id="{569A4DC7-F11A-4541-A572-7A34738C1B1F}"/>
              </a:ext>
            </a:extLst>
          </p:cNvPr>
          <p:cNvGrpSpPr/>
          <p:nvPr userDrawn="1"/>
        </p:nvGrpSpPr>
        <p:grpSpPr>
          <a:xfrm>
            <a:off x="5655129" y="211061"/>
            <a:ext cx="881742" cy="137160"/>
            <a:chOff x="5215346" y="150098"/>
            <a:chExt cx="881742" cy="137160"/>
          </a:xfrm>
        </p:grpSpPr>
        <p:sp>
          <p:nvSpPr>
            <p:cNvPr id="6" name="Rectangle 5">
              <a:extLst>
                <a:ext uri="{FF2B5EF4-FFF2-40B4-BE49-F238E27FC236}">
                  <a16:creationId xmlns:a16="http://schemas.microsoft.com/office/drawing/2014/main" xmlns="" id="{DF96DEA2-6335-4441-A09A-752E3B0015FB}"/>
                </a:ext>
              </a:extLst>
            </p:cNvPr>
            <p:cNvSpPr/>
            <p:nvPr userDrawn="1"/>
          </p:nvSpPr>
          <p:spPr>
            <a:xfrm>
              <a:off x="5215346" y="150098"/>
              <a:ext cx="137160" cy="137160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" name="Rectangle 6">
              <a:extLst>
                <a:ext uri="{FF2B5EF4-FFF2-40B4-BE49-F238E27FC236}">
                  <a16:creationId xmlns:a16="http://schemas.microsoft.com/office/drawing/2014/main" xmlns="" id="{9F43DA0B-E07D-4E09-AE22-3469EAEAA8EE}"/>
                </a:ext>
              </a:extLst>
            </p:cNvPr>
            <p:cNvSpPr/>
            <p:nvPr userDrawn="1"/>
          </p:nvSpPr>
          <p:spPr>
            <a:xfrm>
              <a:off x="5463540" y="150098"/>
              <a:ext cx="137160" cy="13716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" name="Rectangle 7">
              <a:extLst>
                <a:ext uri="{FF2B5EF4-FFF2-40B4-BE49-F238E27FC236}">
                  <a16:creationId xmlns:a16="http://schemas.microsoft.com/office/drawing/2014/main" xmlns="" id="{AE571AC3-3CCE-45CA-9497-D1A2E9AFDB58}"/>
                </a:ext>
              </a:extLst>
            </p:cNvPr>
            <p:cNvSpPr/>
            <p:nvPr userDrawn="1"/>
          </p:nvSpPr>
          <p:spPr>
            <a:xfrm>
              <a:off x="5711734" y="150098"/>
              <a:ext cx="137160" cy="137160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" name="Rectangle 8">
              <a:extLst>
                <a:ext uri="{FF2B5EF4-FFF2-40B4-BE49-F238E27FC236}">
                  <a16:creationId xmlns:a16="http://schemas.microsoft.com/office/drawing/2014/main" xmlns="" id="{DF8D4E70-D86A-445E-A33A-B73125D722E2}"/>
                </a:ext>
              </a:extLst>
            </p:cNvPr>
            <p:cNvSpPr/>
            <p:nvPr userDrawn="1"/>
          </p:nvSpPr>
          <p:spPr>
            <a:xfrm>
              <a:off x="5959928" y="150098"/>
              <a:ext cx="137160" cy="137160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0" name="Group 9">
            <a:extLst>
              <a:ext uri="{FF2B5EF4-FFF2-40B4-BE49-F238E27FC236}">
                <a16:creationId xmlns:a16="http://schemas.microsoft.com/office/drawing/2014/main" xmlns="" id="{6687AA03-5328-44D4-8731-2D09AD5AA3B5}"/>
              </a:ext>
            </a:extLst>
          </p:cNvPr>
          <p:cNvGrpSpPr/>
          <p:nvPr userDrawn="1"/>
        </p:nvGrpSpPr>
        <p:grpSpPr>
          <a:xfrm>
            <a:off x="5655129" y="6509779"/>
            <a:ext cx="881742" cy="137160"/>
            <a:chOff x="5215346" y="150098"/>
            <a:chExt cx="881742" cy="137160"/>
          </a:xfrm>
        </p:grpSpPr>
        <p:sp>
          <p:nvSpPr>
            <p:cNvPr id="11" name="Rectangle 10">
              <a:extLst>
                <a:ext uri="{FF2B5EF4-FFF2-40B4-BE49-F238E27FC236}">
                  <a16:creationId xmlns:a16="http://schemas.microsoft.com/office/drawing/2014/main" xmlns="" id="{71E2F231-94D5-4DA1-B177-CD8A7088D1F9}"/>
                </a:ext>
              </a:extLst>
            </p:cNvPr>
            <p:cNvSpPr/>
            <p:nvPr userDrawn="1"/>
          </p:nvSpPr>
          <p:spPr>
            <a:xfrm>
              <a:off x="5215346" y="150098"/>
              <a:ext cx="137160" cy="137160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" name="Rectangle 11">
              <a:extLst>
                <a:ext uri="{FF2B5EF4-FFF2-40B4-BE49-F238E27FC236}">
                  <a16:creationId xmlns:a16="http://schemas.microsoft.com/office/drawing/2014/main" xmlns="" id="{C871F45D-FE25-4FFD-8A01-ACAD85E5EB2B}"/>
                </a:ext>
              </a:extLst>
            </p:cNvPr>
            <p:cNvSpPr/>
            <p:nvPr userDrawn="1"/>
          </p:nvSpPr>
          <p:spPr>
            <a:xfrm>
              <a:off x="5463540" y="150098"/>
              <a:ext cx="137160" cy="13716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" name="Rectangle 12">
              <a:extLst>
                <a:ext uri="{FF2B5EF4-FFF2-40B4-BE49-F238E27FC236}">
                  <a16:creationId xmlns:a16="http://schemas.microsoft.com/office/drawing/2014/main" xmlns="" id="{94731872-8762-44D6-9338-C60692946BA5}"/>
                </a:ext>
              </a:extLst>
            </p:cNvPr>
            <p:cNvSpPr/>
            <p:nvPr userDrawn="1"/>
          </p:nvSpPr>
          <p:spPr>
            <a:xfrm>
              <a:off x="5711734" y="150098"/>
              <a:ext cx="137160" cy="137160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" name="Rectangle 13">
              <a:extLst>
                <a:ext uri="{FF2B5EF4-FFF2-40B4-BE49-F238E27FC236}">
                  <a16:creationId xmlns:a16="http://schemas.microsoft.com/office/drawing/2014/main" xmlns="" id="{BE4B4439-FC9B-44DC-A628-E4D77E081443}"/>
                </a:ext>
              </a:extLst>
            </p:cNvPr>
            <p:cNvSpPr/>
            <p:nvPr userDrawn="1"/>
          </p:nvSpPr>
          <p:spPr>
            <a:xfrm>
              <a:off x="5959928" y="150098"/>
              <a:ext cx="137160" cy="137160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" name="그림 개체 틀 2">
            <a:extLst>
              <a:ext uri="{FF2B5EF4-FFF2-40B4-BE49-F238E27FC236}">
                <a16:creationId xmlns:a16="http://schemas.microsoft.com/office/drawing/2014/main" xmlns="" id="{C70177A7-4E03-44B8-A2CB-D0A1D4726718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9175736" y="2152874"/>
            <a:ext cx="2168682" cy="3501244"/>
          </a:xfrm>
          <a:prstGeom prst="rect">
            <a:avLst/>
          </a:prstGeom>
          <a:solidFill>
            <a:schemeClr val="bg1">
              <a:lumMod val="95000"/>
            </a:schemeClr>
          </a:solidFill>
          <a:ln w="19050">
            <a:noFill/>
          </a:ln>
        </p:spPr>
        <p:txBody>
          <a:bodyPr anchor="ctr"/>
          <a:lstStyle>
            <a:lvl1pPr marL="0" indent="0" algn="ctr">
              <a:lnSpc>
                <a:spcPct val="100000"/>
              </a:lnSpc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838726992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그림 개체 틀 2">
            <a:extLst>
              <a:ext uri="{FF2B5EF4-FFF2-40B4-BE49-F238E27FC236}">
                <a16:creationId xmlns:a16="http://schemas.microsoft.com/office/drawing/2014/main" xmlns="" id="{C70177A7-4E03-44B8-A2CB-D0A1D4726718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0" y="0"/>
            <a:ext cx="5754757" cy="6858000"/>
          </a:xfrm>
          <a:prstGeom prst="rect">
            <a:avLst/>
          </a:prstGeom>
          <a:solidFill>
            <a:schemeClr val="bg1">
              <a:lumMod val="95000"/>
            </a:schemeClr>
          </a:solidFill>
          <a:ln w="19050">
            <a:noFill/>
          </a:ln>
        </p:spPr>
        <p:txBody>
          <a:bodyPr anchor="ctr"/>
          <a:lstStyle>
            <a:lvl1pPr marL="0" indent="0" algn="ctr">
              <a:lnSpc>
                <a:spcPct val="100000"/>
              </a:lnSpc>
              <a:buNone/>
              <a:defRPr sz="16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ko-KR" dirty="0"/>
              <a:t>Place Your Picture Here And Send To Back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937512574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Rectangle 26">
            <a:extLst>
              <a:ext uri="{FF2B5EF4-FFF2-40B4-BE49-F238E27FC236}">
                <a16:creationId xmlns:a16="http://schemas.microsoft.com/office/drawing/2014/main" xmlns="" id="{761B3885-1448-4392-B14C-921FDF071E80}"/>
              </a:ext>
            </a:extLst>
          </p:cNvPr>
          <p:cNvSpPr/>
          <p:nvPr userDrawn="1"/>
        </p:nvSpPr>
        <p:spPr>
          <a:xfrm>
            <a:off x="651165" y="618259"/>
            <a:ext cx="10889672" cy="4987636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" name="Picture Placeholder 25">
            <a:extLst>
              <a:ext uri="{FF2B5EF4-FFF2-40B4-BE49-F238E27FC236}">
                <a16:creationId xmlns:a16="http://schemas.microsoft.com/office/drawing/2014/main" xmlns="" id="{B3272A90-4CB3-400C-BC02-EE05C73C622B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1" y="2"/>
            <a:ext cx="7190531" cy="6857999"/>
          </a:xfrm>
          <a:custGeom>
            <a:avLst/>
            <a:gdLst>
              <a:gd name="connsiteX0" fmla="*/ 0 w 7190531"/>
              <a:gd name="connsiteY0" fmla="*/ 0 h 6857999"/>
              <a:gd name="connsiteX1" fmla="*/ 6164429 w 7190531"/>
              <a:gd name="connsiteY1" fmla="*/ 0 h 6857999"/>
              <a:gd name="connsiteX2" fmla="*/ 6476156 w 7190531"/>
              <a:gd name="connsiteY2" fmla="*/ 311727 h 6857999"/>
              <a:gd name="connsiteX3" fmla="*/ 6227252 w 7190531"/>
              <a:gd name="connsiteY3" fmla="*/ 617122 h 6857999"/>
              <a:gd name="connsiteX4" fmla="*/ 6164430 w 7190531"/>
              <a:gd name="connsiteY4" fmla="*/ 623455 h 6857999"/>
              <a:gd name="connsiteX5" fmla="*/ 6878804 w 7190531"/>
              <a:gd name="connsiteY5" fmla="*/ 623455 h 6857999"/>
              <a:gd name="connsiteX6" fmla="*/ 7190531 w 7190531"/>
              <a:gd name="connsiteY6" fmla="*/ 935182 h 6857999"/>
              <a:gd name="connsiteX7" fmla="*/ 6878804 w 7190531"/>
              <a:gd name="connsiteY7" fmla="*/ 1246909 h 6857999"/>
              <a:gd name="connsiteX8" fmla="*/ 6489146 w 7190531"/>
              <a:gd name="connsiteY8" fmla="*/ 1246909 h 6857999"/>
              <a:gd name="connsiteX9" fmla="*/ 6551968 w 7190531"/>
              <a:gd name="connsiteY9" fmla="*/ 1253242 h 6857999"/>
              <a:gd name="connsiteX10" fmla="*/ 6800872 w 7190531"/>
              <a:gd name="connsiteY10" fmla="*/ 1558637 h 6857999"/>
              <a:gd name="connsiteX11" fmla="*/ 6489145 w 7190531"/>
              <a:gd name="connsiteY11" fmla="*/ 1870364 h 6857999"/>
              <a:gd name="connsiteX12" fmla="*/ 5988154 w 7190531"/>
              <a:gd name="connsiteY12" fmla="*/ 1870364 h 6857999"/>
              <a:gd name="connsiteX13" fmla="*/ 6050977 w 7190531"/>
              <a:gd name="connsiteY13" fmla="*/ 1876697 h 6857999"/>
              <a:gd name="connsiteX14" fmla="*/ 6299881 w 7190531"/>
              <a:gd name="connsiteY14" fmla="*/ 2182091 h 6857999"/>
              <a:gd name="connsiteX15" fmla="*/ 5988153 w 7190531"/>
              <a:gd name="connsiteY15" fmla="*/ 2493818 h 6857999"/>
              <a:gd name="connsiteX16" fmla="*/ 6776748 w 7190531"/>
              <a:gd name="connsiteY16" fmla="*/ 2493818 h 6857999"/>
              <a:gd name="connsiteX17" fmla="*/ 7088475 w 7190531"/>
              <a:gd name="connsiteY17" fmla="*/ 2805545 h 6857999"/>
              <a:gd name="connsiteX18" fmla="*/ 6776748 w 7190531"/>
              <a:gd name="connsiteY18" fmla="*/ 3117272 h 6857999"/>
              <a:gd name="connsiteX19" fmla="*/ 4995449 w 7190531"/>
              <a:gd name="connsiteY19" fmla="*/ 3117272 h 6857999"/>
              <a:gd name="connsiteX20" fmla="*/ 5307176 w 7190531"/>
              <a:gd name="connsiteY20" fmla="*/ 3428999 h 6857999"/>
              <a:gd name="connsiteX21" fmla="*/ 4995449 w 7190531"/>
              <a:gd name="connsiteY21" fmla="*/ 3740726 h 6857999"/>
              <a:gd name="connsiteX22" fmla="*/ 5997428 w 7190531"/>
              <a:gd name="connsiteY22" fmla="*/ 3740726 h 6857999"/>
              <a:gd name="connsiteX23" fmla="*/ 6309155 w 7190531"/>
              <a:gd name="connsiteY23" fmla="*/ 4052454 h 6857999"/>
              <a:gd name="connsiteX24" fmla="*/ 5997428 w 7190531"/>
              <a:gd name="connsiteY24" fmla="*/ 4364181 h 6857999"/>
              <a:gd name="connsiteX25" fmla="*/ 6405641 w 7190531"/>
              <a:gd name="connsiteY25" fmla="*/ 4364181 h 6857999"/>
              <a:gd name="connsiteX26" fmla="*/ 6717369 w 7190531"/>
              <a:gd name="connsiteY26" fmla="*/ 4675908 h 6857999"/>
              <a:gd name="connsiteX27" fmla="*/ 6405641 w 7190531"/>
              <a:gd name="connsiteY27" fmla="*/ 4987636 h 6857999"/>
              <a:gd name="connsiteX28" fmla="*/ 5719098 w 7190531"/>
              <a:gd name="connsiteY28" fmla="*/ 4987636 h 6857999"/>
              <a:gd name="connsiteX29" fmla="*/ 6030826 w 7190531"/>
              <a:gd name="connsiteY29" fmla="*/ 5299363 h 6857999"/>
              <a:gd name="connsiteX30" fmla="*/ 5719098 w 7190531"/>
              <a:gd name="connsiteY30" fmla="*/ 5611090 h 6857999"/>
              <a:gd name="connsiteX31" fmla="*/ 4939779 w 7190531"/>
              <a:gd name="connsiteY31" fmla="*/ 5611090 h 6857999"/>
              <a:gd name="connsiteX32" fmla="*/ 5251506 w 7190531"/>
              <a:gd name="connsiteY32" fmla="*/ 5922817 h 6857999"/>
              <a:gd name="connsiteX33" fmla="*/ 4939779 w 7190531"/>
              <a:gd name="connsiteY33" fmla="*/ 6234545 h 6857999"/>
              <a:gd name="connsiteX34" fmla="*/ 5988147 w 7190531"/>
              <a:gd name="connsiteY34" fmla="*/ 6234545 h 6857999"/>
              <a:gd name="connsiteX35" fmla="*/ 6299874 w 7190531"/>
              <a:gd name="connsiteY35" fmla="*/ 6546272 h 6857999"/>
              <a:gd name="connsiteX36" fmla="*/ 5988147 w 7190531"/>
              <a:gd name="connsiteY36" fmla="*/ 6857999 h 6857999"/>
              <a:gd name="connsiteX37" fmla="*/ 0 w 7190531"/>
              <a:gd name="connsiteY37" fmla="*/ 6857999 h 68579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7190531" h="6857999">
                <a:moveTo>
                  <a:pt x="0" y="0"/>
                </a:moveTo>
                <a:lnTo>
                  <a:pt x="6164429" y="0"/>
                </a:lnTo>
                <a:cubicBezTo>
                  <a:pt x="6336591" y="0"/>
                  <a:pt x="6476156" y="139565"/>
                  <a:pt x="6476156" y="311727"/>
                </a:cubicBezTo>
                <a:cubicBezTo>
                  <a:pt x="6476156" y="462369"/>
                  <a:pt x="6369301" y="588054"/>
                  <a:pt x="6227252" y="617122"/>
                </a:cubicBezTo>
                <a:lnTo>
                  <a:pt x="6164430" y="623455"/>
                </a:lnTo>
                <a:lnTo>
                  <a:pt x="6878804" y="623455"/>
                </a:lnTo>
                <a:cubicBezTo>
                  <a:pt x="7050966" y="623455"/>
                  <a:pt x="7190531" y="763020"/>
                  <a:pt x="7190531" y="935182"/>
                </a:cubicBezTo>
                <a:cubicBezTo>
                  <a:pt x="7190531" y="1107344"/>
                  <a:pt x="7050966" y="1246909"/>
                  <a:pt x="6878804" y="1246909"/>
                </a:cubicBezTo>
                <a:lnTo>
                  <a:pt x="6489146" y="1246909"/>
                </a:lnTo>
                <a:lnTo>
                  <a:pt x="6551968" y="1253242"/>
                </a:lnTo>
                <a:cubicBezTo>
                  <a:pt x="6694017" y="1282309"/>
                  <a:pt x="6800872" y="1407995"/>
                  <a:pt x="6800872" y="1558637"/>
                </a:cubicBezTo>
                <a:cubicBezTo>
                  <a:pt x="6800872" y="1730799"/>
                  <a:pt x="6661307" y="1870364"/>
                  <a:pt x="6489145" y="1870364"/>
                </a:cubicBezTo>
                <a:lnTo>
                  <a:pt x="5988154" y="1870364"/>
                </a:lnTo>
                <a:lnTo>
                  <a:pt x="6050977" y="1876697"/>
                </a:lnTo>
                <a:cubicBezTo>
                  <a:pt x="6193026" y="1905764"/>
                  <a:pt x="6299881" y="2031449"/>
                  <a:pt x="6299881" y="2182091"/>
                </a:cubicBezTo>
                <a:cubicBezTo>
                  <a:pt x="6299881" y="2354253"/>
                  <a:pt x="6160315" y="2493818"/>
                  <a:pt x="5988153" y="2493818"/>
                </a:cubicBezTo>
                <a:lnTo>
                  <a:pt x="6776748" y="2493818"/>
                </a:lnTo>
                <a:cubicBezTo>
                  <a:pt x="6948910" y="2493818"/>
                  <a:pt x="7088475" y="2633383"/>
                  <a:pt x="7088475" y="2805545"/>
                </a:cubicBezTo>
                <a:cubicBezTo>
                  <a:pt x="7088475" y="2977707"/>
                  <a:pt x="6948910" y="3117272"/>
                  <a:pt x="6776748" y="3117272"/>
                </a:cubicBezTo>
                <a:lnTo>
                  <a:pt x="4995449" y="3117272"/>
                </a:lnTo>
                <a:cubicBezTo>
                  <a:pt x="5167611" y="3117272"/>
                  <a:pt x="5307176" y="3256837"/>
                  <a:pt x="5307176" y="3428999"/>
                </a:cubicBezTo>
                <a:cubicBezTo>
                  <a:pt x="5307176" y="3601161"/>
                  <a:pt x="5167611" y="3740726"/>
                  <a:pt x="4995449" y="3740726"/>
                </a:cubicBezTo>
                <a:lnTo>
                  <a:pt x="5997428" y="3740726"/>
                </a:lnTo>
                <a:cubicBezTo>
                  <a:pt x="6169590" y="3740726"/>
                  <a:pt x="6309155" y="3880292"/>
                  <a:pt x="6309155" y="4052454"/>
                </a:cubicBezTo>
                <a:cubicBezTo>
                  <a:pt x="6309155" y="4224616"/>
                  <a:pt x="6169590" y="4364181"/>
                  <a:pt x="5997428" y="4364181"/>
                </a:cubicBezTo>
                <a:lnTo>
                  <a:pt x="6405641" y="4364181"/>
                </a:lnTo>
                <a:cubicBezTo>
                  <a:pt x="6577803" y="4364181"/>
                  <a:pt x="6717369" y="4503746"/>
                  <a:pt x="6717369" y="4675908"/>
                </a:cubicBezTo>
                <a:cubicBezTo>
                  <a:pt x="6717369" y="4848070"/>
                  <a:pt x="6577803" y="4987636"/>
                  <a:pt x="6405641" y="4987636"/>
                </a:cubicBezTo>
                <a:lnTo>
                  <a:pt x="5719098" y="4987636"/>
                </a:lnTo>
                <a:cubicBezTo>
                  <a:pt x="5891260" y="4987636"/>
                  <a:pt x="6030826" y="5127201"/>
                  <a:pt x="6030826" y="5299363"/>
                </a:cubicBezTo>
                <a:cubicBezTo>
                  <a:pt x="6030826" y="5471525"/>
                  <a:pt x="5891260" y="5611090"/>
                  <a:pt x="5719098" y="5611090"/>
                </a:cubicBezTo>
                <a:lnTo>
                  <a:pt x="4939779" y="5611090"/>
                </a:lnTo>
                <a:cubicBezTo>
                  <a:pt x="5111941" y="5611090"/>
                  <a:pt x="5251506" y="5750655"/>
                  <a:pt x="5251506" y="5922817"/>
                </a:cubicBezTo>
                <a:cubicBezTo>
                  <a:pt x="5251506" y="6094979"/>
                  <a:pt x="5111941" y="6234545"/>
                  <a:pt x="4939779" y="6234545"/>
                </a:cubicBezTo>
                <a:lnTo>
                  <a:pt x="5988147" y="6234545"/>
                </a:lnTo>
                <a:cubicBezTo>
                  <a:pt x="6160309" y="6234545"/>
                  <a:pt x="6299874" y="6374110"/>
                  <a:pt x="6299874" y="6546272"/>
                </a:cubicBezTo>
                <a:cubicBezTo>
                  <a:pt x="6299874" y="6718434"/>
                  <a:pt x="6160309" y="6857999"/>
                  <a:pt x="5988147" y="6857999"/>
                </a:cubicBezTo>
                <a:lnTo>
                  <a:pt x="0" y="6857999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 w="19050">
            <a:noFill/>
          </a:ln>
        </p:spPr>
        <p:txBody>
          <a:bodyPr wrap="square" anchor="ctr">
            <a:noAutofit/>
          </a:bodyPr>
          <a:lstStyle>
            <a:lvl1pPr marL="0" indent="0" algn="ctr">
              <a:lnSpc>
                <a:spcPct val="100000"/>
              </a:lnSpc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ko-KR" dirty="0"/>
              <a:t>Place Your Picture Here And Send To Back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122646189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9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그림 개체 틀 2">
            <a:extLst>
              <a:ext uri="{FF2B5EF4-FFF2-40B4-BE49-F238E27FC236}">
                <a16:creationId xmlns:a16="http://schemas.microsoft.com/office/drawing/2014/main" xmlns="" id="{C0A459DD-0620-4B5E-9529-D399AAC49EE9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0" y="1277783"/>
            <a:ext cx="4204103" cy="4328169"/>
          </a:xfrm>
          <a:custGeom>
            <a:avLst/>
            <a:gdLst>
              <a:gd name="connsiteX0" fmla="*/ 0 w 3491880"/>
              <a:gd name="connsiteY0" fmla="*/ 0 h 4464496"/>
              <a:gd name="connsiteX1" fmla="*/ 3491880 w 3491880"/>
              <a:gd name="connsiteY1" fmla="*/ 0 h 4464496"/>
              <a:gd name="connsiteX2" fmla="*/ 3491880 w 3491880"/>
              <a:gd name="connsiteY2" fmla="*/ 4464496 h 4464496"/>
              <a:gd name="connsiteX3" fmla="*/ 0 w 3491880"/>
              <a:gd name="connsiteY3" fmla="*/ 4464496 h 4464496"/>
              <a:gd name="connsiteX4" fmla="*/ 0 w 3491880"/>
              <a:gd name="connsiteY4" fmla="*/ 0 h 4464496"/>
              <a:gd name="connsiteX0" fmla="*/ 0 w 3491880"/>
              <a:gd name="connsiteY0" fmla="*/ 0 h 4475382"/>
              <a:gd name="connsiteX1" fmla="*/ 3491880 w 3491880"/>
              <a:gd name="connsiteY1" fmla="*/ 0 h 4475382"/>
              <a:gd name="connsiteX2" fmla="*/ 2991137 w 3491880"/>
              <a:gd name="connsiteY2" fmla="*/ 4475382 h 4475382"/>
              <a:gd name="connsiteX3" fmla="*/ 0 w 3491880"/>
              <a:gd name="connsiteY3" fmla="*/ 4464496 h 4475382"/>
              <a:gd name="connsiteX4" fmla="*/ 0 w 3491880"/>
              <a:gd name="connsiteY4" fmla="*/ 0 h 4475382"/>
              <a:gd name="connsiteX0" fmla="*/ 0 w 3491880"/>
              <a:gd name="connsiteY0" fmla="*/ 0 h 4492799"/>
              <a:gd name="connsiteX1" fmla="*/ 3491880 w 3491880"/>
              <a:gd name="connsiteY1" fmla="*/ 0 h 4492799"/>
              <a:gd name="connsiteX2" fmla="*/ 2831647 w 3491880"/>
              <a:gd name="connsiteY2" fmla="*/ 4492799 h 4492799"/>
              <a:gd name="connsiteX3" fmla="*/ 0 w 3491880"/>
              <a:gd name="connsiteY3" fmla="*/ 4464496 h 4492799"/>
              <a:gd name="connsiteX4" fmla="*/ 0 w 3491880"/>
              <a:gd name="connsiteY4" fmla="*/ 0 h 4492799"/>
              <a:gd name="connsiteX0" fmla="*/ 0 w 3491880"/>
              <a:gd name="connsiteY0" fmla="*/ 0 h 4492799"/>
              <a:gd name="connsiteX1" fmla="*/ 3491880 w 3491880"/>
              <a:gd name="connsiteY1" fmla="*/ 0 h 4492799"/>
              <a:gd name="connsiteX2" fmla="*/ 2831647 w 3491880"/>
              <a:gd name="connsiteY2" fmla="*/ 4492799 h 4492799"/>
              <a:gd name="connsiteX3" fmla="*/ 0 w 3491880"/>
              <a:gd name="connsiteY3" fmla="*/ 4464496 h 4492799"/>
              <a:gd name="connsiteX4" fmla="*/ 0 w 3491880"/>
              <a:gd name="connsiteY4" fmla="*/ 0 h 4492799"/>
              <a:gd name="connsiteX0" fmla="*/ 0 w 3491880"/>
              <a:gd name="connsiteY0" fmla="*/ 0 h 4492799"/>
              <a:gd name="connsiteX1" fmla="*/ 3491880 w 3491880"/>
              <a:gd name="connsiteY1" fmla="*/ 0 h 4492799"/>
              <a:gd name="connsiteX2" fmla="*/ 2831647 w 3491880"/>
              <a:gd name="connsiteY2" fmla="*/ 4492799 h 4492799"/>
              <a:gd name="connsiteX3" fmla="*/ 0 w 3491880"/>
              <a:gd name="connsiteY3" fmla="*/ 4464496 h 4492799"/>
              <a:gd name="connsiteX4" fmla="*/ 0 w 3491880"/>
              <a:gd name="connsiteY4" fmla="*/ 0 h 4492799"/>
              <a:gd name="connsiteX0" fmla="*/ 0 w 3491880"/>
              <a:gd name="connsiteY0" fmla="*/ 0 h 4497537"/>
              <a:gd name="connsiteX1" fmla="*/ 3491880 w 3491880"/>
              <a:gd name="connsiteY1" fmla="*/ 0 h 4497537"/>
              <a:gd name="connsiteX2" fmla="*/ 2835591 w 3491880"/>
              <a:gd name="connsiteY2" fmla="*/ 4497537 h 4497537"/>
              <a:gd name="connsiteX3" fmla="*/ 0 w 3491880"/>
              <a:gd name="connsiteY3" fmla="*/ 4464496 h 4497537"/>
              <a:gd name="connsiteX4" fmla="*/ 0 w 3491880"/>
              <a:gd name="connsiteY4" fmla="*/ 0 h 4497537"/>
              <a:gd name="connsiteX0" fmla="*/ 0 w 3491880"/>
              <a:gd name="connsiteY0" fmla="*/ 0 h 4497537"/>
              <a:gd name="connsiteX1" fmla="*/ 3491880 w 3491880"/>
              <a:gd name="connsiteY1" fmla="*/ 0 h 4497537"/>
              <a:gd name="connsiteX2" fmla="*/ 2831647 w 3491880"/>
              <a:gd name="connsiteY2" fmla="*/ 4497537 h 4497537"/>
              <a:gd name="connsiteX3" fmla="*/ 0 w 3491880"/>
              <a:gd name="connsiteY3" fmla="*/ 4464496 h 4497537"/>
              <a:gd name="connsiteX4" fmla="*/ 0 w 3491880"/>
              <a:gd name="connsiteY4" fmla="*/ 0 h 4497537"/>
              <a:gd name="connsiteX0" fmla="*/ 0 w 3491880"/>
              <a:gd name="connsiteY0" fmla="*/ 0 h 4497537"/>
              <a:gd name="connsiteX1" fmla="*/ 3491880 w 3491880"/>
              <a:gd name="connsiteY1" fmla="*/ 0 h 4497537"/>
              <a:gd name="connsiteX2" fmla="*/ 2831647 w 3491880"/>
              <a:gd name="connsiteY2" fmla="*/ 4497537 h 4497537"/>
              <a:gd name="connsiteX3" fmla="*/ 0 w 3491880"/>
              <a:gd name="connsiteY3" fmla="*/ 4483447 h 4497537"/>
              <a:gd name="connsiteX4" fmla="*/ 0 w 3491880"/>
              <a:gd name="connsiteY4" fmla="*/ 0 h 4497537"/>
              <a:gd name="connsiteX0" fmla="*/ 0 w 3491880"/>
              <a:gd name="connsiteY0" fmla="*/ 0 h 4502398"/>
              <a:gd name="connsiteX1" fmla="*/ 3491880 w 3491880"/>
              <a:gd name="connsiteY1" fmla="*/ 0 h 4502398"/>
              <a:gd name="connsiteX2" fmla="*/ 2831647 w 3491880"/>
              <a:gd name="connsiteY2" fmla="*/ 4497537 h 4502398"/>
              <a:gd name="connsiteX3" fmla="*/ 0 w 3491880"/>
              <a:gd name="connsiteY3" fmla="*/ 4502398 h 4502398"/>
              <a:gd name="connsiteX4" fmla="*/ 0 w 3491880"/>
              <a:gd name="connsiteY4" fmla="*/ 0 h 4502398"/>
              <a:gd name="connsiteX0" fmla="*/ 0 w 3491880"/>
              <a:gd name="connsiteY0" fmla="*/ 0 h 4497660"/>
              <a:gd name="connsiteX1" fmla="*/ 3491880 w 3491880"/>
              <a:gd name="connsiteY1" fmla="*/ 0 h 4497660"/>
              <a:gd name="connsiteX2" fmla="*/ 2831647 w 3491880"/>
              <a:gd name="connsiteY2" fmla="*/ 4497537 h 4497660"/>
              <a:gd name="connsiteX3" fmla="*/ 0 w 3491880"/>
              <a:gd name="connsiteY3" fmla="*/ 4497660 h 4497660"/>
              <a:gd name="connsiteX4" fmla="*/ 0 w 3491880"/>
              <a:gd name="connsiteY4" fmla="*/ 0 h 4497660"/>
              <a:gd name="connsiteX0" fmla="*/ 0 w 3499768"/>
              <a:gd name="connsiteY0" fmla="*/ 0 h 4497660"/>
              <a:gd name="connsiteX1" fmla="*/ 3499768 w 3499768"/>
              <a:gd name="connsiteY1" fmla="*/ 4737 h 4497660"/>
              <a:gd name="connsiteX2" fmla="*/ 2831647 w 3499768"/>
              <a:gd name="connsiteY2" fmla="*/ 4497537 h 4497660"/>
              <a:gd name="connsiteX3" fmla="*/ 0 w 3499768"/>
              <a:gd name="connsiteY3" fmla="*/ 4497660 h 4497660"/>
              <a:gd name="connsiteX4" fmla="*/ 0 w 3499768"/>
              <a:gd name="connsiteY4" fmla="*/ 0 h 4497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499768" h="4497660">
                <a:moveTo>
                  <a:pt x="0" y="0"/>
                </a:moveTo>
                <a:lnTo>
                  <a:pt x="3499768" y="4737"/>
                </a:lnTo>
                <a:lnTo>
                  <a:pt x="2831647" y="4497537"/>
                </a:lnTo>
                <a:lnTo>
                  <a:pt x="0" y="4497660"/>
                </a:lnTo>
                <a:lnTo>
                  <a:pt x="0" y="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 w="25400">
            <a:noFill/>
          </a:ln>
          <a:effectLst/>
        </p:spPr>
        <p:txBody>
          <a:bodyPr anchor="ctr"/>
          <a:lstStyle>
            <a:lvl1pPr marL="0" indent="0" algn="ctr"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5" name="그림 개체 틀 2">
            <a:extLst>
              <a:ext uri="{FF2B5EF4-FFF2-40B4-BE49-F238E27FC236}">
                <a16:creationId xmlns:a16="http://schemas.microsoft.com/office/drawing/2014/main" xmlns="" id="{AC10217D-4747-4190-9966-060D514B27E0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8002512" y="1272138"/>
            <a:ext cx="4194628" cy="4333601"/>
          </a:xfrm>
          <a:custGeom>
            <a:avLst/>
            <a:gdLst>
              <a:gd name="connsiteX0" fmla="*/ 0 w 2699657"/>
              <a:gd name="connsiteY0" fmla="*/ 0 h 4495664"/>
              <a:gd name="connsiteX1" fmla="*/ 2699657 w 2699657"/>
              <a:gd name="connsiteY1" fmla="*/ 0 h 4495664"/>
              <a:gd name="connsiteX2" fmla="*/ 2699657 w 2699657"/>
              <a:gd name="connsiteY2" fmla="*/ 4495664 h 4495664"/>
              <a:gd name="connsiteX3" fmla="*/ 0 w 2699657"/>
              <a:gd name="connsiteY3" fmla="*/ 4495664 h 4495664"/>
              <a:gd name="connsiteX4" fmla="*/ 0 w 2699657"/>
              <a:gd name="connsiteY4" fmla="*/ 0 h 4495664"/>
              <a:gd name="connsiteX0" fmla="*/ 446314 w 3145971"/>
              <a:gd name="connsiteY0" fmla="*/ 0 h 4495664"/>
              <a:gd name="connsiteX1" fmla="*/ 3145971 w 3145971"/>
              <a:gd name="connsiteY1" fmla="*/ 0 h 4495664"/>
              <a:gd name="connsiteX2" fmla="*/ 3145971 w 3145971"/>
              <a:gd name="connsiteY2" fmla="*/ 4495664 h 4495664"/>
              <a:gd name="connsiteX3" fmla="*/ 0 w 3145971"/>
              <a:gd name="connsiteY3" fmla="*/ 4495664 h 4495664"/>
              <a:gd name="connsiteX4" fmla="*/ 446314 w 3145971"/>
              <a:gd name="connsiteY4" fmla="*/ 0 h 4495664"/>
              <a:gd name="connsiteX0" fmla="*/ 488954 w 3145971"/>
              <a:gd name="connsiteY0" fmla="*/ 0 h 4500394"/>
              <a:gd name="connsiteX1" fmla="*/ 3145971 w 3145971"/>
              <a:gd name="connsiteY1" fmla="*/ 4730 h 4500394"/>
              <a:gd name="connsiteX2" fmla="*/ 3145971 w 3145971"/>
              <a:gd name="connsiteY2" fmla="*/ 4500394 h 4500394"/>
              <a:gd name="connsiteX3" fmla="*/ 0 w 3145971"/>
              <a:gd name="connsiteY3" fmla="*/ 4500394 h 4500394"/>
              <a:gd name="connsiteX4" fmla="*/ 488954 w 3145971"/>
              <a:gd name="connsiteY4" fmla="*/ 0 h 4500394"/>
              <a:gd name="connsiteX0" fmla="*/ 588449 w 3145971"/>
              <a:gd name="connsiteY0" fmla="*/ 0 h 4505124"/>
              <a:gd name="connsiteX1" fmla="*/ 3145971 w 3145971"/>
              <a:gd name="connsiteY1" fmla="*/ 9460 h 4505124"/>
              <a:gd name="connsiteX2" fmla="*/ 3145971 w 3145971"/>
              <a:gd name="connsiteY2" fmla="*/ 4505124 h 4505124"/>
              <a:gd name="connsiteX3" fmla="*/ 0 w 3145971"/>
              <a:gd name="connsiteY3" fmla="*/ 4505124 h 4505124"/>
              <a:gd name="connsiteX4" fmla="*/ 588449 w 3145971"/>
              <a:gd name="connsiteY4" fmla="*/ 0 h 4505124"/>
              <a:gd name="connsiteX0" fmla="*/ 680837 w 3145971"/>
              <a:gd name="connsiteY0" fmla="*/ 0 h 4505124"/>
              <a:gd name="connsiteX1" fmla="*/ 3145971 w 3145971"/>
              <a:gd name="connsiteY1" fmla="*/ 9460 h 4505124"/>
              <a:gd name="connsiteX2" fmla="*/ 3145971 w 3145971"/>
              <a:gd name="connsiteY2" fmla="*/ 4505124 h 4505124"/>
              <a:gd name="connsiteX3" fmla="*/ 0 w 3145971"/>
              <a:gd name="connsiteY3" fmla="*/ 4505124 h 4505124"/>
              <a:gd name="connsiteX4" fmla="*/ 680837 w 3145971"/>
              <a:gd name="connsiteY4" fmla="*/ 0 h 4505124"/>
              <a:gd name="connsiteX0" fmla="*/ 588449 w 3145971"/>
              <a:gd name="connsiteY0" fmla="*/ 4729 h 4495664"/>
              <a:gd name="connsiteX1" fmla="*/ 3145971 w 3145971"/>
              <a:gd name="connsiteY1" fmla="*/ 0 h 4495664"/>
              <a:gd name="connsiteX2" fmla="*/ 3145971 w 3145971"/>
              <a:gd name="connsiteY2" fmla="*/ 4495664 h 4495664"/>
              <a:gd name="connsiteX3" fmla="*/ 0 w 3145971"/>
              <a:gd name="connsiteY3" fmla="*/ 4495664 h 4495664"/>
              <a:gd name="connsiteX4" fmla="*/ 588449 w 3145971"/>
              <a:gd name="connsiteY4" fmla="*/ 4729 h 4495664"/>
              <a:gd name="connsiteX0" fmla="*/ 584896 w 3145971"/>
              <a:gd name="connsiteY0" fmla="*/ 0 h 4505124"/>
              <a:gd name="connsiteX1" fmla="*/ 3145971 w 3145971"/>
              <a:gd name="connsiteY1" fmla="*/ 9460 h 4505124"/>
              <a:gd name="connsiteX2" fmla="*/ 3145971 w 3145971"/>
              <a:gd name="connsiteY2" fmla="*/ 4505124 h 4505124"/>
              <a:gd name="connsiteX3" fmla="*/ 0 w 3145971"/>
              <a:gd name="connsiteY3" fmla="*/ 4505124 h 4505124"/>
              <a:gd name="connsiteX4" fmla="*/ 584896 w 3145971"/>
              <a:gd name="connsiteY4" fmla="*/ 0 h 4505124"/>
              <a:gd name="connsiteX0" fmla="*/ 584896 w 3145971"/>
              <a:gd name="connsiteY0" fmla="*/ 0 h 4495664"/>
              <a:gd name="connsiteX1" fmla="*/ 3145971 w 3145971"/>
              <a:gd name="connsiteY1" fmla="*/ 0 h 4495664"/>
              <a:gd name="connsiteX2" fmla="*/ 3145971 w 3145971"/>
              <a:gd name="connsiteY2" fmla="*/ 4495664 h 4495664"/>
              <a:gd name="connsiteX3" fmla="*/ 0 w 3145971"/>
              <a:gd name="connsiteY3" fmla="*/ 4495664 h 4495664"/>
              <a:gd name="connsiteX4" fmla="*/ 584896 w 3145971"/>
              <a:gd name="connsiteY4" fmla="*/ 0 h 44956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45971" h="4495664">
                <a:moveTo>
                  <a:pt x="584896" y="0"/>
                </a:moveTo>
                <a:lnTo>
                  <a:pt x="3145971" y="0"/>
                </a:lnTo>
                <a:lnTo>
                  <a:pt x="3145971" y="4495664"/>
                </a:lnTo>
                <a:lnTo>
                  <a:pt x="0" y="4495664"/>
                </a:lnTo>
                <a:lnTo>
                  <a:pt x="584896" y="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 w="25400">
            <a:noFill/>
          </a:ln>
          <a:effectLst/>
        </p:spPr>
        <p:txBody>
          <a:bodyPr anchor="ctr"/>
          <a:lstStyle>
            <a:lvl1pPr marL="0" indent="0" algn="ctr"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693824187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6_Images and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2"/>
          <p:cNvSpPr>
            <a:spLocks noGrp="1"/>
          </p:cNvSpPr>
          <p:nvPr>
            <p:ph type="pic" idx="14" hasCustomPrompt="1"/>
          </p:nvPr>
        </p:nvSpPr>
        <p:spPr>
          <a:xfrm>
            <a:off x="143339" y="144391"/>
            <a:ext cx="11905323" cy="516094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800"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Place Your Picture Here And Send To Back</a:t>
            </a:r>
            <a:endParaRPr lang="ko-KR" altLang="en-US" dirty="0"/>
          </a:p>
        </p:txBody>
      </p:sp>
      <p:sp>
        <p:nvSpPr>
          <p:cNvPr id="10" name="제목 1"/>
          <p:cNvSpPr>
            <a:spLocks noGrp="1"/>
          </p:cNvSpPr>
          <p:nvPr>
            <p:ph type="title" hasCustomPrompt="1"/>
          </p:nvPr>
        </p:nvSpPr>
        <p:spPr>
          <a:xfrm>
            <a:off x="0" y="297011"/>
            <a:ext cx="12192000" cy="710877"/>
          </a:xfrm>
          <a:prstGeom prst="rect">
            <a:avLst/>
          </a:prstGeom>
        </p:spPr>
        <p:txBody>
          <a:bodyPr anchor="ctr">
            <a:noAutofit/>
          </a:bodyPr>
          <a:lstStyle>
            <a:lvl1pPr algn="ctr">
              <a:defRPr sz="4800" b="0" baseline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defRPr>
            </a:lvl1pPr>
          </a:lstStyle>
          <a:p>
            <a:r>
              <a:rPr lang="en-US" altLang="ko-KR" dirty="0"/>
              <a:t>IMAGES AND CONTENTS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4523377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nd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70659794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그림 개체 틀 2">
            <a:extLst>
              <a:ext uri="{FF2B5EF4-FFF2-40B4-BE49-F238E27FC236}">
                <a16:creationId xmlns:a16="http://schemas.microsoft.com/office/drawing/2014/main" xmlns="" id="{C70177A7-4E03-44B8-A2CB-D0A1D4726718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8381999" y="1531249"/>
            <a:ext cx="3200400" cy="4572000"/>
          </a:xfrm>
          <a:prstGeom prst="rect">
            <a:avLst/>
          </a:prstGeom>
          <a:solidFill>
            <a:schemeClr val="bg1">
              <a:lumMod val="95000"/>
            </a:schemeClr>
          </a:solidFill>
          <a:ln w="19050">
            <a:noFill/>
          </a:ln>
        </p:spPr>
        <p:txBody>
          <a:bodyPr anchor="ctr"/>
          <a:lstStyle>
            <a:lvl1pPr marL="0" indent="0" algn="ctr">
              <a:lnSpc>
                <a:spcPct val="100000"/>
              </a:lnSpc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4" name="Text Placeholder 9">
            <a:extLst>
              <a:ext uri="{FF2B5EF4-FFF2-40B4-BE49-F238E27FC236}">
                <a16:creationId xmlns:a16="http://schemas.microsoft.com/office/drawing/2014/main" xmlns="" id="{6407270D-F30C-4E59-9885-1E887CCE4CD2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400472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xmlns="" id="{569A4DC7-F11A-4541-A572-7A34738C1B1F}"/>
              </a:ext>
            </a:extLst>
          </p:cNvPr>
          <p:cNvGrpSpPr/>
          <p:nvPr userDrawn="1"/>
        </p:nvGrpSpPr>
        <p:grpSpPr>
          <a:xfrm>
            <a:off x="5655129" y="211061"/>
            <a:ext cx="881742" cy="137160"/>
            <a:chOff x="5215346" y="150098"/>
            <a:chExt cx="881742" cy="137160"/>
          </a:xfrm>
        </p:grpSpPr>
        <p:sp>
          <p:nvSpPr>
            <p:cNvPr id="6" name="Rectangle 5">
              <a:extLst>
                <a:ext uri="{FF2B5EF4-FFF2-40B4-BE49-F238E27FC236}">
                  <a16:creationId xmlns:a16="http://schemas.microsoft.com/office/drawing/2014/main" xmlns="" id="{DF96DEA2-6335-4441-A09A-752E3B0015FB}"/>
                </a:ext>
              </a:extLst>
            </p:cNvPr>
            <p:cNvSpPr/>
            <p:nvPr userDrawn="1"/>
          </p:nvSpPr>
          <p:spPr>
            <a:xfrm>
              <a:off x="5215346" y="150098"/>
              <a:ext cx="137160" cy="137160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" name="Rectangle 6">
              <a:extLst>
                <a:ext uri="{FF2B5EF4-FFF2-40B4-BE49-F238E27FC236}">
                  <a16:creationId xmlns:a16="http://schemas.microsoft.com/office/drawing/2014/main" xmlns="" id="{9F43DA0B-E07D-4E09-AE22-3469EAEAA8EE}"/>
                </a:ext>
              </a:extLst>
            </p:cNvPr>
            <p:cNvSpPr/>
            <p:nvPr userDrawn="1"/>
          </p:nvSpPr>
          <p:spPr>
            <a:xfrm>
              <a:off x="5463540" y="150098"/>
              <a:ext cx="137160" cy="13716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" name="Rectangle 7">
              <a:extLst>
                <a:ext uri="{FF2B5EF4-FFF2-40B4-BE49-F238E27FC236}">
                  <a16:creationId xmlns:a16="http://schemas.microsoft.com/office/drawing/2014/main" xmlns="" id="{AE571AC3-3CCE-45CA-9497-D1A2E9AFDB58}"/>
                </a:ext>
              </a:extLst>
            </p:cNvPr>
            <p:cNvSpPr/>
            <p:nvPr userDrawn="1"/>
          </p:nvSpPr>
          <p:spPr>
            <a:xfrm>
              <a:off x="5711734" y="150098"/>
              <a:ext cx="137160" cy="137160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" name="Rectangle 8">
              <a:extLst>
                <a:ext uri="{FF2B5EF4-FFF2-40B4-BE49-F238E27FC236}">
                  <a16:creationId xmlns:a16="http://schemas.microsoft.com/office/drawing/2014/main" xmlns="" id="{DF8D4E70-D86A-445E-A33A-B73125D722E2}"/>
                </a:ext>
              </a:extLst>
            </p:cNvPr>
            <p:cNvSpPr/>
            <p:nvPr userDrawn="1"/>
          </p:nvSpPr>
          <p:spPr>
            <a:xfrm>
              <a:off x="5959928" y="150098"/>
              <a:ext cx="137160" cy="137160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0" name="Group 9">
            <a:extLst>
              <a:ext uri="{FF2B5EF4-FFF2-40B4-BE49-F238E27FC236}">
                <a16:creationId xmlns:a16="http://schemas.microsoft.com/office/drawing/2014/main" xmlns="" id="{6687AA03-5328-44D4-8731-2D09AD5AA3B5}"/>
              </a:ext>
            </a:extLst>
          </p:cNvPr>
          <p:cNvGrpSpPr/>
          <p:nvPr userDrawn="1"/>
        </p:nvGrpSpPr>
        <p:grpSpPr>
          <a:xfrm>
            <a:off x="5655129" y="6509779"/>
            <a:ext cx="881742" cy="137160"/>
            <a:chOff x="5215346" y="150098"/>
            <a:chExt cx="881742" cy="137160"/>
          </a:xfrm>
        </p:grpSpPr>
        <p:sp>
          <p:nvSpPr>
            <p:cNvPr id="11" name="Rectangle 10">
              <a:extLst>
                <a:ext uri="{FF2B5EF4-FFF2-40B4-BE49-F238E27FC236}">
                  <a16:creationId xmlns:a16="http://schemas.microsoft.com/office/drawing/2014/main" xmlns="" id="{71E2F231-94D5-4DA1-B177-CD8A7088D1F9}"/>
                </a:ext>
              </a:extLst>
            </p:cNvPr>
            <p:cNvSpPr/>
            <p:nvPr userDrawn="1"/>
          </p:nvSpPr>
          <p:spPr>
            <a:xfrm>
              <a:off x="5215346" y="150098"/>
              <a:ext cx="137160" cy="137160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" name="Rectangle 11">
              <a:extLst>
                <a:ext uri="{FF2B5EF4-FFF2-40B4-BE49-F238E27FC236}">
                  <a16:creationId xmlns:a16="http://schemas.microsoft.com/office/drawing/2014/main" xmlns="" id="{C871F45D-FE25-4FFD-8A01-ACAD85E5EB2B}"/>
                </a:ext>
              </a:extLst>
            </p:cNvPr>
            <p:cNvSpPr/>
            <p:nvPr userDrawn="1"/>
          </p:nvSpPr>
          <p:spPr>
            <a:xfrm>
              <a:off x="5463540" y="150098"/>
              <a:ext cx="137160" cy="13716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" name="Rectangle 12">
              <a:extLst>
                <a:ext uri="{FF2B5EF4-FFF2-40B4-BE49-F238E27FC236}">
                  <a16:creationId xmlns:a16="http://schemas.microsoft.com/office/drawing/2014/main" xmlns="" id="{94731872-8762-44D6-9338-C60692946BA5}"/>
                </a:ext>
              </a:extLst>
            </p:cNvPr>
            <p:cNvSpPr/>
            <p:nvPr userDrawn="1"/>
          </p:nvSpPr>
          <p:spPr>
            <a:xfrm>
              <a:off x="5711734" y="150098"/>
              <a:ext cx="137160" cy="137160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" name="Rectangle 13">
              <a:extLst>
                <a:ext uri="{FF2B5EF4-FFF2-40B4-BE49-F238E27FC236}">
                  <a16:creationId xmlns:a16="http://schemas.microsoft.com/office/drawing/2014/main" xmlns="" id="{BE4B4439-FC9B-44DC-A628-E4D77E081443}"/>
                </a:ext>
              </a:extLst>
            </p:cNvPr>
            <p:cNvSpPr/>
            <p:nvPr userDrawn="1"/>
          </p:nvSpPr>
          <p:spPr>
            <a:xfrm>
              <a:off x="5959928" y="150098"/>
              <a:ext cx="137160" cy="137160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3" name="Rectangle 2">
            <a:extLst>
              <a:ext uri="{FF2B5EF4-FFF2-40B4-BE49-F238E27FC236}">
                <a16:creationId xmlns:a16="http://schemas.microsoft.com/office/drawing/2014/main" xmlns="" id="{FE4681DE-5BAF-4822-8702-F6863C3B7855}"/>
              </a:ext>
            </a:extLst>
          </p:cNvPr>
          <p:cNvSpPr/>
          <p:nvPr userDrawn="1"/>
        </p:nvSpPr>
        <p:spPr>
          <a:xfrm>
            <a:off x="4694736" y="1531249"/>
            <a:ext cx="3200400" cy="4572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02657619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그림 개체 틀 2">
            <a:extLst>
              <a:ext uri="{FF2B5EF4-FFF2-40B4-BE49-F238E27FC236}">
                <a16:creationId xmlns:a16="http://schemas.microsoft.com/office/drawing/2014/main" xmlns="" id="{C70177A7-4E03-44B8-A2CB-D0A1D4726718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504825" y="1332216"/>
            <a:ext cx="11182350" cy="3573159"/>
          </a:xfrm>
          <a:prstGeom prst="rect">
            <a:avLst/>
          </a:prstGeom>
          <a:solidFill>
            <a:schemeClr val="bg1">
              <a:lumMod val="95000"/>
            </a:schemeClr>
          </a:solidFill>
          <a:ln w="19050">
            <a:noFill/>
          </a:ln>
        </p:spPr>
        <p:txBody>
          <a:bodyPr anchor="ctr"/>
          <a:lstStyle>
            <a:lvl1pPr marL="0" indent="0" algn="ctr">
              <a:lnSpc>
                <a:spcPct val="100000"/>
              </a:lnSpc>
              <a:buNone/>
              <a:defRPr sz="18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ko-KR" dirty="0"/>
              <a:t>Place Your Picture Here And Send To Back</a:t>
            </a:r>
            <a:endParaRPr lang="ko-KR" altLang="en-US" dirty="0"/>
          </a:p>
        </p:txBody>
      </p:sp>
      <p:sp>
        <p:nvSpPr>
          <p:cNvPr id="4" name="Text Placeholder 9">
            <a:extLst>
              <a:ext uri="{FF2B5EF4-FFF2-40B4-BE49-F238E27FC236}">
                <a16:creationId xmlns:a16="http://schemas.microsoft.com/office/drawing/2014/main" xmlns="" id="{6407270D-F30C-4E59-9885-1E887CCE4CD2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400472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xmlns="" id="{569A4DC7-F11A-4541-A572-7A34738C1B1F}"/>
              </a:ext>
            </a:extLst>
          </p:cNvPr>
          <p:cNvGrpSpPr/>
          <p:nvPr userDrawn="1"/>
        </p:nvGrpSpPr>
        <p:grpSpPr>
          <a:xfrm>
            <a:off x="5655129" y="211061"/>
            <a:ext cx="881742" cy="137160"/>
            <a:chOff x="5215346" y="150098"/>
            <a:chExt cx="881742" cy="137160"/>
          </a:xfrm>
        </p:grpSpPr>
        <p:sp>
          <p:nvSpPr>
            <p:cNvPr id="6" name="Rectangle 5">
              <a:extLst>
                <a:ext uri="{FF2B5EF4-FFF2-40B4-BE49-F238E27FC236}">
                  <a16:creationId xmlns:a16="http://schemas.microsoft.com/office/drawing/2014/main" xmlns="" id="{DF96DEA2-6335-4441-A09A-752E3B0015FB}"/>
                </a:ext>
              </a:extLst>
            </p:cNvPr>
            <p:cNvSpPr/>
            <p:nvPr userDrawn="1"/>
          </p:nvSpPr>
          <p:spPr>
            <a:xfrm>
              <a:off x="5215346" y="150098"/>
              <a:ext cx="137160" cy="137160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" name="Rectangle 6">
              <a:extLst>
                <a:ext uri="{FF2B5EF4-FFF2-40B4-BE49-F238E27FC236}">
                  <a16:creationId xmlns:a16="http://schemas.microsoft.com/office/drawing/2014/main" xmlns="" id="{9F43DA0B-E07D-4E09-AE22-3469EAEAA8EE}"/>
                </a:ext>
              </a:extLst>
            </p:cNvPr>
            <p:cNvSpPr/>
            <p:nvPr userDrawn="1"/>
          </p:nvSpPr>
          <p:spPr>
            <a:xfrm>
              <a:off x="5463540" y="150098"/>
              <a:ext cx="137160" cy="13716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" name="Rectangle 7">
              <a:extLst>
                <a:ext uri="{FF2B5EF4-FFF2-40B4-BE49-F238E27FC236}">
                  <a16:creationId xmlns:a16="http://schemas.microsoft.com/office/drawing/2014/main" xmlns="" id="{AE571AC3-3CCE-45CA-9497-D1A2E9AFDB58}"/>
                </a:ext>
              </a:extLst>
            </p:cNvPr>
            <p:cNvSpPr/>
            <p:nvPr userDrawn="1"/>
          </p:nvSpPr>
          <p:spPr>
            <a:xfrm>
              <a:off x="5711734" y="150098"/>
              <a:ext cx="137160" cy="137160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" name="Rectangle 8">
              <a:extLst>
                <a:ext uri="{FF2B5EF4-FFF2-40B4-BE49-F238E27FC236}">
                  <a16:creationId xmlns:a16="http://schemas.microsoft.com/office/drawing/2014/main" xmlns="" id="{DF8D4E70-D86A-445E-A33A-B73125D722E2}"/>
                </a:ext>
              </a:extLst>
            </p:cNvPr>
            <p:cNvSpPr/>
            <p:nvPr userDrawn="1"/>
          </p:nvSpPr>
          <p:spPr>
            <a:xfrm>
              <a:off x="5959928" y="150098"/>
              <a:ext cx="137160" cy="137160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0" name="Group 9">
            <a:extLst>
              <a:ext uri="{FF2B5EF4-FFF2-40B4-BE49-F238E27FC236}">
                <a16:creationId xmlns:a16="http://schemas.microsoft.com/office/drawing/2014/main" xmlns="" id="{6687AA03-5328-44D4-8731-2D09AD5AA3B5}"/>
              </a:ext>
            </a:extLst>
          </p:cNvPr>
          <p:cNvGrpSpPr/>
          <p:nvPr userDrawn="1"/>
        </p:nvGrpSpPr>
        <p:grpSpPr>
          <a:xfrm>
            <a:off x="5655129" y="6509779"/>
            <a:ext cx="881742" cy="137160"/>
            <a:chOff x="5215346" y="150098"/>
            <a:chExt cx="881742" cy="137160"/>
          </a:xfrm>
        </p:grpSpPr>
        <p:sp>
          <p:nvSpPr>
            <p:cNvPr id="11" name="Rectangle 10">
              <a:extLst>
                <a:ext uri="{FF2B5EF4-FFF2-40B4-BE49-F238E27FC236}">
                  <a16:creationId xmlns:a16="http://schemas.microsoft.com/office/drawing/2014/main" xmlns="" id="{71E2F231-94D5-4DA1-B177-CD8A7088D1F9}"/>
                </a:ext>
              </a:extLst>
            </p:cNvPr>
            <p:cNvSpPr/>
            <p:nvPr userDrawn="1"/>
          </p:nvSpPr>
          <p:spPr>
            <a:xfrm>
              <a:off x="5215346" y="150098"/>
              <a:ext cx="137160" cy="137160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" name="Rectangle 11">
              <a:extLst>
                <a:ext uri="{FF2B5EF4-FFF2-40B4-BE49-F238E27FC236}">
                  <a16:creationId xmlns:a16="http://schemas.microsoft.com/office/drawing/2014/main" xmlns="" id="{C871F45D-FE25-4FFD-8A01-ACAD85E5EB2B}"/>
                </a:ext>
              </a:extLst>
            </p:cNvPr>
            <p:cNvSpPr/>
            <p:nvPr userDrawn="1"/>
          </p:nvSpPr>
          <p:spPr>
            <a:xfrm>
              <a:off x="5463540" y="150098"/>
              <a:ext cx="137160" cy="13716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" name="Rectangle 12">
              <a:extLst>
                <a:ext uri="{FF2B5EF4-FFF2-40B4-BE49-F238E27FC236}">
                  <a16:creationId xmlns:a16="http://schemas.microsoft.com/office/drawing/2014/main" xmlns="" id="{94731872-8762-44D6-9338-C60692946BA5}"/>
                </a:ext>
              </a:extLst>
            </p:cNvPr>
            <p:cNvSpPr/>
            <p:nvPr userDrawn="1"/>
          </p:nvSpPr>
          <p:spPr>
            <a:xfrm>
              <a:off x="5711734" y="150098"/>
              <a:ext cx="137160" cy="137160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" name="Rectangle 13">
              <a:extLst>
                <a:ext uri="{FF2B5EF4-FFF2-40B4-BE49-F238E27FC236}">
                  <a16:creationId xmlns:a16="http://schemas.microsoft.com/office/drawing/2014/main" xmlns="" id="{BE4B4439-FC9B-44DC-A628-E4D77E081443}"/>
                </a:ext>
              </a:extLst>
            </p:cNvPr>
            <p:cNvSpPr/>
            <p:nvPr userDrawn="1"/>
          </p:nvSpPr>
          <p:spPr>
            <a:xfrm>
              <a:off x="5959928" y="150098"/>
              <a:ext cx="137160" cy="137160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2006175313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PNG sets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2482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PNG &amp; Shapes Layout</a:t>
            </a:r>
          </a:p>
        </p:txBody>
      </p:sp>
    </p:spTree>
    <p:extLst>
      <p:ext uri="{BB962C8B-B14F-4D97-AF65-F5344CB8AC3E}">
        <p14:creationId xmlns:p14="http://schemas.microsoft.com/office/powerpoint/2010/main" val="1322428758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Icon s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123478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Icon Sets Layout</a:t>
            </a:r>
          </a:p>
        </p:txBody>
      </p:sp>
      <p:sp>
        <p:nvSpPr>
          <p:cNvPr id="3" name="Rounded Rectangle 2"/>
          <p:cNvSpPr/>
          <p:nvPr userDrawn="1"/>
        </p:nvSpPr>
        <p:spPr>
          <a:xfrm>
            <a:off x="354010" y="1131591"/>
            <a:ext cx="3560767" cy="5402561"/>
          </a:xfrm>
          <a:prstGeom prst="roundRect">
            <a:avLst>
              <a:gd name="adj" fmla="val 3968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351"/>
          </a:p>
        </p:txBody>
      </p:sp>
      <p:sp>
        <p:nvSpPr>
          <p:cNvPr id="4" name="Rounded Rectangle 3"/>
          <p:cNvSpPr/>
          <p:nvPr userDrawn="1"/>
        </p:nvSpPr>
        <p:spPr>
          <a:xfrm>
            <a:off x="531933" y="1347500"/>
            <a:ext cx="153868" cy="5015200"/>
          </a:xfrm>
          <a:prstGeom prst="roundRect">
            <a:avLst>
              <a:gd name="adj" fmla="val 50000"/>
            </a:avLst>
          </a:prstGeom>
          <a:solidFill>
            <a:schemeClr val="bg1">
              <a:alpha val="4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351">
              <a:solidFill>
                <a:schemeClr val="bg1"/>
              </a:solidFill>
            </a:endParaRPr>
          </a:p>
        </p:txBody>
      </p:sp>
      <p:sp>
        <p:nvSpPr>
          <p:cNvPr id="5" name="Half Frame 4"/>
          <p:cNvSpPr/>
          <p:nvPr userDrawn="1"/>
        </p:nvSpPr>
        <p:spPr>
          <a:xfrm rot="5400000">
            <a:off x="3057177" y="1276653"/>
            <a:ext cx="685849" cy="685148"/>
          </a:xfrm>
          <a:prstGeom prst="halfFrame">
            <a:avLst>
              <a:gd name="adj1" fmla="val 23728"/>
              <a:gd name="adj2" fmla="val 24642"/>
            </a:avLst>
          </a:prstGeom>
          <a:solidFill>
            <a:schemeClr val="bg1">
              <a:alpha val="2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351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xmlns="" id="{5644E8BB-F13A-4AE0-889E-633DE4143787}"/>
              </a:ext>
            </a:extLst>
          </p:cNvPr>
          <p:cNvSpPr txBox="1"/>
          <p:nvPr userDrawn="1"/>
        </p:nvSpPr>
        <p:spPr>
          <a:xfrm>
            <a:off x="711704" y="1637214"/>
            <a:ext cx="2232248" cy="52322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4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You can Resize without losing quality</a:t>
            </a:r>
            <a:endParaRPr lang="ko-KR" altLang="en-US" sz="1400" b="1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xmlns="" id="{F2CE2B8B-ED32-491A-95B2-D28904BC432C}"/>
              </a:ext>
            </a:extLst>
          </p:cNvPr>
          <p:cNvSpPr txBox="1"/>
          <p:nvPr userDrawn="1"/>
        </p:nvSpPr>
        <p:spPr>
          <a:xfrm>
            <a:off x="711704" y="2127463"/>
            <a:ext cx="2232248" cy="738664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4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You can Change Fill Color &amp;</a:t>
            </a:r>
          </a:p>
          <a:p>
            <a:r>
              <a:rPr lang="en-US" altLang="ko-KR" sz="14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Line Color</a:t>
            </a:r>
            <a:endParaRPr lang="ko-KR" altLang="en-US" sz="1400" b="1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xmlns="" id="{962A52DF-2523-4479-BFA3-B5ACE9887E1C}"/>
              </a:ext>
            </a:extLst>
          </p:cNvPr>
          <p:cNvSpPr txBox="1"/>
          <p:nvPr userDrawn="1"/>
        </p:nvSpPr>
        <p:spPr>
          <a:xfrm>
            <a:off x="721229" y="5808438"/>
            <a:ext cx="2232000" cy="3077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4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www.allppt.com</a:t>
            </a:r>
            <a:endParaRPr lang="ko-KR" altLang="en-US" sz="140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xmlns="" id="{BAAC314F-E96A-4408-95DE-A70E9ED054AF}"/>
              </a:ext>
            </a:extLst>
          </p:cNvPr>
          <p:cNvSpPr txBox="1"/>
          <p:nvPr userDrawn="1"/>
        </p:nvSpPr>
        <p:spPr>
          <a:xfrm>
            <a:off x="721229" y="4450324"/>
            <a:ext cx="2717296" cy="138499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2800" b="1" dirty="0">
                <a:solidFill>
                  <a:schemeClr val="bg1"/>
                </a:solidFill>
                <a:latin typeface="+mn-lt"/>
                <a:ea typeface="+mn-ea"/>
                <a:cs typeface="Arial" pitchFamily="34" charset="0"/>
              </a:rPr>
              <a:t>FREE </a:t>
            </a:r>
          </a:p>
          <a:p>
            <a:r>
              <a:rPr lang="en-US" altLang="ko-KR" sz="2800" b="1" dirty="0">
                <a:solidFill>
                  <a:schemeClr val="bg1"/>
                </a:solidFill>
                <a:latin typeface="+mn-lt"/>
                <a:ea typeface="+mn-ea"/>
                <a:cs typeface="Arial" pitchFamily="34" charset="0"/>
              </a:rPr>
              <a:t>PPT TEMPLATES</a:t>
            </a:r>
          </a:p>
        </p:txBody>
      </p:sp>
    </p:spTree>
    <p:extLst>
      <p:ext uri="{BB962C8B-B14F-4D97-AF65-F5344CB8AC3E}">
        <p14:creationId xmlns:p14="http://schemas.microsoft.com/office/powerpoint/2010/main" val="2017392106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Break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85824945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9">
            <a:extLst>
              <a:ext uri="{FF2B5EF4-FFF2-40B4-BE49-F238E27FC236}">
                <a16:creationId xmlns:a16="http://schemas.microsoft.com/office/drawing/2014/main" xmlns="" id="{796C2180-A0A3-439D-A7BE-7DF7EC20BE4D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400472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xmlns="" id="{77A0BEDF-FF07-48FC-938B-4E1D5246EEC3}"/>
              </a:ext>
            </a:extLst>
          </p:cNvPr>
          <p:cNvGrpSpPr/>
          <p:nvPr userDrawn="1"/>
        </p:nvGrpSpPr>
        <p:grpSpPr>
          <a:xfrm>
            <a:off x="5655129" y="211061"/>
            <a:ext cx="881742" cy="137160"/>
            <a:chOff x="5215346" y="150098"/>
            <a:chExt cx="881742" cy="137160"/>
          </a:xfrm>
        </p:grpSpPr>
        <p:sp>
          <p:nvSpPr>
            <p:cNvPr id="5" name="Rectangle 4">
              <a:extLst>
                <a:ext uri="{FF2B5EF4-FFF2-40B4-BE49-F238E27FC236}">
                  <a16:creationId xmlns:a16="http://schemas.microsoft.com/office/drawing/2014/main" xmlns="" id="{1DFB6824-E3BB-4844-B9D8-0AD7FC599818}"/>
                </a:ext>
              </a:extLst>
            </p:cNvPr>
            <p:cNvSpPr/>
            <p:nvPr userDrawn="1"/>
          </p:nvSpPr>
          <p:spPr>
            <a:xfrm>
              <a:off x="5215346" y="150098"/>
              <a:ext cx="137160" cy="137160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Rectangle 5">
              <a:extLst>
                <a:ext uri="{FF2B5EF4-FFF2-40B4-BE49-F238E27FC236}">
                  <a16:creationId xmlns:a16="http://schemas.microsoft.com/office/drawing/2014/main" xmlns="" id="{1E4CB2B7-7190-4933-BC14-4098CBB0847C}"/>
                </a:ext>
              </a:extLst>
            </p:cNvPr>
            <p:cNvSpPr/>
            <p:nvPr userDrawn="1"/>
          </p:nvSpPr>
          <p:spPr>
            <a:xfrm>
              <a:off x="5463540" y="150098"/>
              <a:ext cx="137160" cy="13716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" name="Rectangle 6">
              <a:extLst>
                <a:ext uri="{FF2B5EF4-FFF2-40B4-BE49-F238E27FC236}">
                  <a16:creationId xmlns:a16="http://schemas.microsoft.com/office/drawing/2014/main" xmlns="" id="{CFA7CA79-6371-4421-B743-5C9A4E61CF1E}"/>
                </a:ext>
              </a:extLst>
            </p:cNvPr>
            <p:cNvSpPr/>
            <p:nvPr userDrawn="1"/>
          </p:nvSpPr>
          <p:spPr>
            <a:xfrm>
              <a:off x="5711734" y="150098"/>
              <a:ext cx="137160" cy="137160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" name="Rectangle 7">
              <a:extLst>
                <a:ext uri="{FF2B5EF4-FFF2-40B4-BE49-F238E27FC236}">
                  <a16:creationId xmlns:a16="http://schemas.microsoft.com/office/drawing/2014/main" xmlns="" id="{B20174F3-7B89-4BF0-963D-C2D507FE4C8A}"/>
                </a:ext>
              </a:extLst>
            </p:cNvPr>
            <p:cNvSpPr/>
            <p:nvPr userDrawn="1"/>
          </p:nvSpPr>
          <p:spPr>
            <a:xfrm>
              <a:off x="5959928" y="150098"/>
              <a:ext cx="137160" cy="137160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4" name="Rectangle 23">
            <a:extLst>
              <a:ext uri="{FF2B5EF4-FFF2-40B4-BE49-F238E27FC236}">
                <a16:creationId xmlns="" xmlns:a16="http://schemas.microsoft.com/office/drawing/2014/main" id="{DD7B6154-038D-4903-BBBE-1CACD73B492C}"/>
              </a:ext>
            </a:extLst>
          </p:cNvPr>
          <p:cNvSpPr/>
          <p:nvPr userDrawn="1"/>
        </p:nvSpPr>
        <p:spPr>
          <a:xfrm>
            <a:off x="0" y="6448182"/>
            <a:ext cx="10736208" cy="281811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5" name="AutoShape 3"/>
          <p:cNvSpPr>
            <a:spLocks noChangeAspect="1" noChangeArrowheads="1" noTextEdit="1"/>
          </p:cNvSpPr>
          <p:nvPr userDrawn="1"/>
        </p:nvSpPr>
        <p:spPr bwMode="auto">
          <a:xfrm>
            <a:off x="10847388" y="5801649"/>
            <a:ext cx="1224209" cy="92834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16" name="Freeform 5"/>
          <p:cNvSpPr>
            <a:spLocks/>
          </p:cNvSpPr>
          <p:nvPr userDrawn="1"/>
        </p:nvSpPr>
        <p:spPr bwMode="auto">
          <a:xfrm>
            <a:off x="10847388" y="6447223"/>
            <a:ext cx="868362" cy="282769"/>
          </a:xfrm>
          <a:custGeom>
            <a:avLst/>
            <a:gdLst>
              <a:gd name="T0" fmla="*/ 0 w 307"/>
              <a:gd name="T1" fmla="*/ 20 h 112"/>
              <a:gd name="T2" fmla="*/ 0 w 307"/>
              <a:gd name="T3" fmla="*/ 102 h 112"/>
              <a:gd name="T4" fmla="*/ 3 w 307"/>
              <a:gd name="T5" fmla="*/ 107 h 112"/>
              <a:gd name="T6" fmla="*/ 16 w 307"/>
              <a:gd name="T7" fmla="*/ 111 h 112"/>
              <a:gd name="T8" fmla="*/ 300 w 307"/>
              <a:gd name="T9" fmla="*/ 111 h 112"/>
              <a:gd name="T10" fmla="*/ 306 w 307"/>
              <a:gd name="T11" fmla="*/ 107 h 112"/>
              <a:gd name="T12" fmla="*/ 307 w 307"/>
              <a:gd name="T13" fmla="*/ 102 h 112"/>
              <a:gd name="T14" fmla="*/ 307 w 307"/>
              <a:gd name="T15" fmla="*/ 22 h 112"/>
              <a:gd name="T16" fmla="*/ 300 w 307"/>
              <a:gd name="T17" fmla="*/ 16 h 112"/>
              <a:gd name="T18" fmla="*/ 289 w 307"/>
              <a:gd name="T19" fmla="*/ 15 h 112"/>
              <a:gd name="T20" fmla="*/ 276 w 307"/>
              <a:gd name="T21" fmla="*/ 15 h 112"/>
              <a:gd name="T22" fmla="*/ 274 w 307"/>
              <a:gd name="T23" fmla="*/ 12 h 112"/>
              <a:gd name="T24" fmla="*/ 270 w 307"/>
              <a:gd name="T25" fmla="*/ 10 h 112"/>
              <a:gd name="T26" fmla="*/ 253 w 307"/>
              <a:gd name="T27" fmla="*/ 7 h 112"/>
              <a:gd name="T28" fmla="*/ 175 w 307"/>
              <a:gd name="T29" fmla="*/ 1 h 112"/>
              <a:gd name="T30" fmla="*/ 64 w 307"/>
              <a:gd name="T31" fmla="*/ 5 h 112"/>
              <a:gd name="T32" fmla="*/ 49 w 307"/>
              <a:gd name="T33" fmla="*/ 8 h 112"/>
              <a:gd name="T34" fmla="*/ 38 w 307"/>
              <a:gd name="T35" fmla="*/ 10 h 112"/>
              <a:gd name="T36" fmla="*/ 32 w 307"/>
              <a:gd name="T37" fmla="*/ 13 h 112"/>
              <a:gd name="T38" fmla="*/ 31 w 307"/>
              <a:gd name="T39" fmla="*/ 14 h 112"/>
              <a:gd name="T40" fmla="*/ 30 w 307"/>
              <a:gd name="T41" fmla="*/ 15 h 112"/>
              <a:gd name="T42" fmla="*/ 11 w 307"/>
              <a:gd name="T43" fmla="*/ 15 h 112"/>
              <a:gd name="T44" fmla="*/ 5 w 307"/>
              <a:gd name="T45" fmla="*/ 17 h 112"/>
              <a:gd name="T46" fmla="*/ 0 w 307"/>
              <a:gd name="T47" fmla="*/ 20 h 1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307" h="112">
                <a:moveTo>
                  <a:pt x="0" y="20"/>
                </a:moveTo>
                <a:cubicBezTo>
                  <a:pt x="0" y="48"/>
                  <a:pt x="0" y="75"/>
                  <a:pt x="0" y="102"/>
                </a:cubicBezTo>
                <a:cubicBezTo>
                  <a:pt x="1" y="103"/>
                  <a:pt x="1" y="105"/>
                  <a:pt x="3" y="107"/>
                </a:cubicBezTo>
                <a:cubicBezTo>
                  <a:pt x="6" y="111"/>
                  <a:pt x="11" y="112"/>
                  <a:pt x="16" y="111"/>
                </a:cubicBezTo>
                <a:cubicBezTo>
                  <a:pt x="111" y="111"/>
                  <a:pt x="205" y="111"/>
                  <a:pt x="300" y="111"/>
                </a:cubicBezTo>
                <a:cubicBezTo>
                  <a:pt x="300" y="111"/>
                  <a:pt x="304" y="110"/>
                  <a:pt x="306" y="107"/>
                </a:cubicBezTo>
                <a:cubicBezTo>
                  <a:pt x="307" y="105"/>
                  <a:pt x="307" y="103"/>
                  <a:pt x="307" y="102"/>
                </a:cubicBezTo>
                <a:cubicBezTo>
                  <a:pt x="307" y="75"/>
                  <a:pt x="307" y="49"/>
                  <a:pt x="307" y="22"/>
                </a:cubicBezTo>
                <a:cubicBezTo>
                  <a:pt x="305" y="20"/>
                  <a:pt x="302" y="18"/>
                  <a:pt x="300" y="16"/>
                </a:cubicBezTo>
                <a:cubicBezTo>
                  <a:pt x="296" y="15"/>
                  <a:pt x="292" y="15"/>
                  <a:pt x="289" y="15"/>
                </a:cubicBezTo>
                <a:cubicBezTo>
                  <a:pt x="285" y="15"/>
                  <a:pt x="280" y="15"/>
                  <a:pt x="276" y="15"/>
                </a:cubicBezTo>
                <a:cubicBezTo>
                  <a:pt x="276" y="15"/>
                  <a:pt x="275" y="13"/>
                  <a:pt x="274" y="12"/>
                </a:cubicBezTo>
                <a:cubicBezTo>
                  <a:pt x="272" y="11"/>
                  <a:pt x="271" y="10"/>
                  <a:pt x="270" y="10"/>
                </a:cubicBezTo>
                <a:cubicBezTo>
                  <a:pt x="267" y="9"/>
                  <a:pt x="261" y="8"/>
                  <a:pt x="253" y="7"/>
                </a:cubicBezTo>
                <a:cubicBezTo>
                  <a:pt x="229" y="4"/>
                  <a:pt x="203" y="2"/>
                  <a:pt x="175" y="1"/>
                </a:cubicBezTo>
                <a:cubicBezTo>
                  <a:pt x="134" y="0"/>
                  <a:pt x="97" y="2"/>
                  <a:pt x="64" y="5"/>
                </a:cubicBezTo>
                <a:cubicBezTo>
                  <a:pt x="57" y="7"/>
                  <a:pt x="52" y="7"/>
                  <a:pt x="49" y="8"/>
                </a:cubicBezTo>
                <a:cubicBezTo>
                  <a:pt x="49" y="8"/>
                  <a:pt x="44" y="8"/>
                  <a:pt x="38" y="10"/>
                </a:cubicBezTo>
                <a:cubicBezTo>
                  <a:pt x="32" y="12"/>
                  <a:pt x="34" y="12"/>
                  <a:pt x="32" y="13"/>
                </a:cubicBezTo>
                <a:cubicBezTo>
                  <a:pt x="32" y="13"/>
                  <a:pt x="31" y="13"/>
                  <a:pt x="31" y="14"/>
                </a:cubicBezTo>
                <a:cubicBezTo>
                  <a:pt x="30" y="14"/>
                  <a:pt x="30" y="15"/>
                  <a:pt x="30" y="15"/>
                </a:cubicBezTo>
                <a:cubicBezTo>
                  <a:pt x="24" y="15"/>
                  <a:pt x="17" y="15"/>
                  <a:pt x="11" y="15"/>
                </a:cubicBezTo>
                <a:cubicBezTo>
                  <a:pt x="9" y="15"/>
                  <a:pt x="7" y="16"/>
                  <a:pt x="5" y="17"/>
                </a:cubicBezTo>
                <a:cubicBezTo>
                  <a:pt x="3" y="18"/>
                  <a:pt x="2" y="19"/>
                  <a:pt x="0" y="20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17" name="Freeform 6"/>
          <p:cNvSpPr>
            <a:spLocks/>
          </p:cNvSpPr>
          <p:nvPr userDrawn="1"/>
        </p:nvSpPr>
        <p:spPr bwMode="auto">
          <a:xfrm>
            <a:off x="11036548" y="5723804"/>
            <a:ext cx="1035049" cy="801265"/>
          </a:xfrm>
          <a:custGeom>
            <a:avLst/>
            <a:gdLst>
              <a:gd name="T0" fmla="*/ 11 w 449"/>
              <a:gd name="T1" fmla="*/ 207 h 347"/>
              <a:gd name="T2" fmla="*/ 19 w 449"/>
              <a:gd name="T3" fmla="*/ 217 h 347"/>
              <a:gd name="T4" fmla="*/ 39 w 449"/>
              <a:gd name="T5" fmla="*/ 233 h 347"/>
              <a:gd name="T6" fmla="*/ 100 w 449"/>
              <a:gd name="T7" fmla="*/ 267 h 347"/>
              <a:gd name="T8" fmla="*/ 114 w 449"/>
              <a:gd name="T9" fmla="*/ 271 h 347"/>
              <a:gd name="T10" fmla="*/ 122 w 449"/>
              <a:gd name="T11" fmla="*/ 274 h 347"/>
              <a:gd name="T12" fmla="*/ 130 w 449"/>
              <a:gd name="T13" fmla="*/ 275 h 347"/>
              <a:gd name="T14" fmla="*/ 162 w 449"/>
              <a:gd name="T15" fmla="*/ 225 h 347"/>
              <a:gd name="T16" fmla="*/ 158 w 449"/>
              <a:gd name="T17" fmla="*/ 217 h 347"/>
              <a:gd name="T18" fmla="*/ 149 w 449"/>
              <a:gd name="T19" fmla="*/ 211 h 347"/>
              <a:gd name="T20" fmla="*/ 174 w 449"/>
              <a:gd name="T21" fmla="*/ 193 h 347"/>
              <a:gd name="T22" fmla="*/ 424 w 449"/>
              <a:gd name="T23" fmla="*/ 345 h 347"/>
              <a:gd name="T24" fmla="*/ 448 w 449"/>
              <a:gd name="T25" fmla="*/ 318 h 347"/>
              <a:gd name="T26" fmla="*/ 196 w 449"/>
              <a:gd name="T27" fmla="*/ 159 h 347"/>
              <a:gd name="T28" fmla="*/ 201 w 449"/>
              <a:gd name="T29" fmla="*/ 127 h 347"/>
              <a:gd name="T30" fmla="*/ 202 w 449"/>
              <a:gd name="T31" fmla="*/ 127 h 347"/>
              <a:gd name="T32" fmla="*/ 215 w 449"/>
              <a:gd name="T33" fmla="*/ 134 h 347"/>
              <a:gd name="T34" fmla="*/ 249 w 449"/>
              <a:gd name="T35" fmla="*/ 84 h 347"/>
              <a:gd name="T36" fmla="*/ 246 w 449"/>
              <a:gd name="T37" fmla="*/ 76 h 347"/>
              <a:gd name="T38" fmla="*/ 238 w 449"/>
              <a:gd name="T39" fmla="*/ 68 h 347"/>
              <a:gd name="T40" fmla="*/ 224 w 449"/>
              <a:gd name="T41" fmla="*/ 53 h 347"/>
              <a:gd name="T42" fmla="*/ 159 w 449"/>
              <a:gd name="T43" fmla="*/ 13 h 347"/>
              <a:gd name="T44" fmla="*/ 139 w 449"/>
              <a:gd name="T45" fmla="*/ 5 h 347"/>
              <a:gd name="T46" fmla="*/ 134 w 449"/>
              <a:gd name="T47" fmla="*/ 5 h 347"/>
              <a:gd name="T48" fmla="*/ 124 w 449"/>
              <a:gd name="T49" fmla="*/ 1 h 347"/>
              <a:gd name="T50" fmla="*/ 117 w 449"/>
              <a:gd name="T51" fmla="*/ 2 h 347"/>
              <a:gd name="T52" fmla="*/ 88 w 449"/>
              <a:gd name="T53" fmla="*/ 56 h 347"/>
              <a:gd name="T54" fmla="*/ 101 w 449"/>
              <a:gd name="T55" fmla="*/ 65 h 347"/>
              <a:gd name="T56" fmla="*/ 60 w 449"/>
              <a:gd name="T57" fmla="*/ 103 h 347"/>
              <a:gd name="T58" fmla="*/ 49 w 449"/>
              <a:gd name="T59" fmla="*/ 141 h 347"/>
              <a:gd name="T60" fmla="*/ 38 w 449"/>
              <a:gd name="T61" fmla="*/ 143 h 347"/>
              <a:gd name="T62" fmla="*/ 29 w 449"/>
              <a:gd name="T63" fmla="*/ 145 h 347"/>
              <a:gd name="T64" fmla="*/ 0 w 449"/>
              <a:gd name="T65" fmla="*/ 195 h 347"/>
              <a:gd name="T66" fmla="*/ 5 w 449"/>
              <a:gd name="T67" fmla="*/ 201 h 3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449" h="347">
                <a:moveTo>
                  <a:pt x="10" y="205"/>
                </a:moveTo>
                <a:cubicBezTo>
                  <a:pt x="10" y="205"/>
                  <a:pt x="10" y="206"/>
                  <a:pt x="11" y="207"/>
                </a:cubicBezTo>
                <a:cubicBezTo>
                  <a:pt x="11" y="209"/>
                  <a:pt x="13" y="211"/>
                  <a:pt x="14" y="212"/>
                </a:cubicBezTo>
                <a:cubicBezTo>
                  <a:pt x="17" y="215"/>
                  <a:pt x="16" y="214"/>
                  <a:pt x="19" y="217"/>
                </a:cubicBezTo>
                <a:cubicBezTo>
                  <a:pt x="22" y="220"/>
                  <a:pt x="24" y="222"/>
                  <a:pt x="28" y="225"/>
                </a:cubicBezTo>
                <a:cubicBezTo>
                  <a:pt x="33" y="229"/>
                  <a:pt x="36" y="231"/>
                  <a:pt x="39" y="233"/>
                </a:cubicBezTo>
                <a:cubicBezTo>
                  <a:pt x="54" y="243"/>
                  <a:pt x="68" y="252"/>
                  <a:pt x="68" y="252"/>
                </a:cubicBezTo>
                <a:cubicBezTo>
                  <a:pt x="68" y="252"/>
                  <a:pt x="81" y="259"/>
                  <a:pt x="100" y="267"/>
                </a:cubicBezTo>
                <a:cubicBezTo>
                  <a:pt x="108" y="271"/>
                  <a:pt x="105" y="269"/>
                  <a:pt x="110" y="271"/>
                </a:cubicBezTo>
                <a:cubicBezTo>
                  <a:pt x="110" y="271"/>
                  <a:pt x="112" y="271"/>
                  <a:pt x="114" y="271"/>
                </a:cubicBezTo>
                <a:cubicBezTo>
                  <a:pt x="115" y="271"/>
                  <a:pt x="116" y="270"/>
                  <a:pt x="116" y="270"/>
                </a:cubicBezTo>
                <a:cubicBezTo>
                  <a:pt x="119" y="272"/>
                  <a:pt x="121" y="273"/>
                  <a:pt x="122" y="274"/>
                </a:cubicBezTo>
                <a:cubicBezTo>
                  <a:pt x="123" y="275"/>
                  <a:pt x="124" y="275"/>
                  <a:pt x="126" y="275"/>
                </a:cubicBezTo>
                <a:cubicBezTo>
                  <a:pt x="126" y="276"/>
                  <a:pt x="128" y="276"/>
                  <a:pt x="130" y="275"/>
                </a:cubicBezTo>
                <a:cubicBezTo>
                  <a:pt x="132" y="274"/>
                  <a:pt x="133" y="273"/>
                  <a:pt x="133" y="273"/>
                </a:cubicBezTo>
                <a:cubicBezTo>
                  <a:pt x="143" y="257"/>
                  <a:pt x="152" y="241"/>
                  <a:pt x="162" y="225"/>
                </a:cubicBezTo>
                <a:cubicBezTo>
                  <a:pt x="162" y="224"/>
                  <a:pt x="163" y="223"/>
                  <a:pt x="162" y="221"/>
                </a:cubicBezTo>
                <a:cubicBezTo>
                  <a:pt x="161" y="218"/>
                  <a:pt x="159" y="217"/>
                  <a:pt x="158" y="217"/>
                </a:cubicBezTo>
                <a:cubicBezTo>
                  <a:pt x="155" y="215"/>
                  <a:pt x="152" y="214"/>
                  <a:pt x="149" y="212"/>
                </a:cubicBezTo>
                <a:cubicBezTo>
                  <a:pt x="149" y="211"/>
                  <a:pt x="149" y="211"/>
                  <a:pt x="149" y="211"/>
                </a:cubicBezTo>
                <a:cubicBezTo>
                  <a:pt x="154" y="209"/>
                  <a:pt x="159" y="206"/>
                  <a:pt x="165" y="202"/>
                </a:cubicBezTo>
                <a:cubicBezTo>
                  <a:pt x="169" y="199"/>
                  <a:pt x="172" y="196"/>
                  <a:pt x="174" y="193"/>
                </a:cubicBezTo>
                <a:cubicBezTo>
                  <a:pt x="175" y="193"/>
                  <a:pt x="175" y="193"/>
                  <a:pt x="176" y="193"/>
                </a:cubicBezTo>
                <a:cubicBezTo>
                  <a:pt x="259" y="243"/>
                  <a:pt x="342" y="294"/>
                  <a:pt x="424" y="345"/>
                </a:cubicBezTo>
                <a:cubicBezTo>
                  <a:pt x="427" y="347"/>
                  <a:pt x="430" y="346"/>
                  <a:pt x="431" y="344"/>
                </a:cubicBezTo>
                <a:cubicBezTo>
                  <a:pt x="437" y="335"/>
                  <a:pt x="442" y="327"/>
                  <a:pt x="448" y="318"/>
                </a:cubicBezTo>
                <a:cubicBezTo>
                  <a:pt x="449" y="316"/>
                  <a:pt x="448" y="313"/>
                  <a:pt x="446" y="311"/>
                </a:cubicBezTo>
                <a:cubicBezTo>
                  <a:pt x="363" y="261"/>
                  <a:pt x="279" y="210"/>
                  <a:pt x="196" y="159"/>
                </a:cubicBezTo>
                <a:cubicBezTo>
                  <a:pt x="197" y="155"/>
                  <a:pt x="199" y="150"/>
                  <a:pt x="200" y="144"/>
                </a:cubicBezTo>
                <a:cubicBezTo>
                  <a:pt x="201" y="138"/>
                  <a:pt x="201" y="132"/>
                  <a:pt x="201" y="127"/>
                </a:cubicBezTo>
                <a:cubicBezTo>
                  <a:pt x="201" y="127"/>
                  <a:pt x="201" y="127"/>
                  <a:pt x="201" y="127"/>
                </a:cubicBezTo>
                <a:cubicBezTo>
                  <a:pt x="201" y="126"/>
                  <a:pt x="202" y="127"/>
                  <a:pt x="202" y="127"/>
                </a:cubicBezTo>
                <a:cubicBezTo>
                  <a:pt x="205" y="129"/>
                  <a:pt x="208" y="131"/>
                  <a:pt x="212" y="133"/>
                </a:cubicBezTo>
                <a:cubicBezTo>
                  <a:pt x="212" y="134"/>
                  <a:pt x="214" y="134"/>
                  <a:pt x="215" y="134"/>
                </a:cubicBezTo>
                <a:cubicBezTo>
                  <a:pt x="217" y="134"/>
                  <a:pt x="218" y="133"/>
                  <a:pt x="219" y="132"/>
                </a:cubicBezTo>
                <a:cubicBezTo>
                  <a:pt x="229" y="116"/>
                  <a:pt x="239" y="100"/>
                  <a:pt x="249" y="84"/>
                </a:cubicBezTo>
                <a:cubicBezTo>
                  <a:pt x="250" y="83"/>
                  <a:pt x="250" y="81"/>
                  <a:pt x="249" y="79"/>
                </a:cubicBezTo>
                <a:cubicBezTo>
                  <a:pt x="248" y="77"/>
                  <a:pt x="247" y="76"/>
                  <a:pt x="246" y="76"/>
                </a:cubicBezTo>
                <a:cubicBezTo>
                  <a:pt x="244" y="74"/>
                  <a:pt x="241" y="73"/>
                  <a:pt x="239" y="71"/>
                </a:cubicBezTo>
                <a:cubicBezTo>
                  <a:pt x="239" y="70"/>
                  <a:pt x="239" y="69"/>
                  <a:pt x="238" y="68"/>
                </a:cubicBezTo>
                <a:cubicBezTo>
                  <a:pt x="238" y="67"/>
                  <a:pt x="237" y="66"/>
                  <a:pt x="237" y="65"/>
                </a:cubicBezTo>
                <a:cubicBezTo>
                  <a:pt x="233" y="62"/>
                  <a:pt x="229" y="58"/>
                  <a:pt x="224" y="53"/>
                </a:cubicBezTo>
                <a:cubicBezTo>
                  <a:pt x="224" y="53"/>
                  <a:pt x="218" y="49"/>
                  <a:pt x="212" y="44"/>
                </a:cubicBezTo>
                <a:cubicBezTo>
                  <a:pt x="203" y="37"/>
                  <a:pt x="184" y="25"/>
                  <a:pt x="159" y="13"/>
                </a:cubicBezTo>
                <a:cubicBezTo>
                  <a:pt x="153" y="10"/>
                  <a:pt x="148" y="8"/>
                  <a:pt x="145" y="7"/>
                </a:cubicBezTo>
                <a:cubicBezTo>
                  <a:pt x="145" y="7"/>
                  <a:pt x="143" y="6"/>
                  <a:pt x="139" y="5"/>
                </a:cubicBezTo>
                <a:cubicBezTo>
                  <a:pt x="139" y="5"/>
                  <a:pt x="138" y="5"/>
                  <a:pt x="137" y="5"/>
                </a:cubicBezTo>
                <a:cubicBezTo>
                  <a:pt x="135" y="5"/>
                  <a:pt x="135" y="5"/>
                  <a:pt x="134" y="5"/>
                </a:cubicBezTo>
                <a:cubicBezTo>
                  <a:pt x="134" y="5"/>
                  <a:pt x="133" y="6"/>
                  <a:pt x="133" y="6"/>
                </a:cubicBezTo>
                <a:cubicBezTo>
                  <a:pt x="130" y="5"/>
                  <a:pt x="127" y="3"/>
                  <a:pt x="124" y="1"/>
                </a:cubicBezTo>
                <a:cubicBezTo>
                  <a:pt x="124" y="0"/>
                  <a:pt x="122" y="0"/>
                  <a:pt x="121" y="0"/>
                </a:cubicBezTo>
                <a:cubicBezTo>
                  <a:pt x="119" y="1"/>
                  <a:pt x="118" y="2"/>
                  <a:pt x="117" y="2"/>
                </a:cubicBezTo>
                <a:cubicBezTo>
                  <a:pt x="107" y="18"/>
                  <a:pt x="97" y="34"/>
                  <a:pt x="87" y="50"/>
                </a:cubicBezTo>
                <a:cubicBezTo>
                  <a:pt x="87" y="52"/>
                  <a:pt x="87" y="54"/>
                  <a:pt x="88" y="56"/>
                </a:cubicBezTo>
                <a:cubicBezTo>
                  <a:pt x="89" y="57"/>
                  <a:pt x="90" y="58"/>
                  <a:pt x="92" y="59"/>
                </a:cubicBezTo>
                <a:cubicBezTo>
                  <a:pt x="94" y="61"/>
                  <a:pt x="97" y="63"/>
                  <a:pt x="101" y="65"/>
                </a:cubicBezTo>
                <a:cubicBezTo>
                  <a:pt x="91" y="69"/>
                  <a:pt x="84" y="74"/>
                  <a:pt x="80" y="78"/>
                </a:cubicBezTo>
                <a:cubicBezTo>
                  <a:pt x="69" y="87"/>
                  <a:pt x="64" y="97"/>
                  <a:pt x="60" y="103"/>
                </a:cubicBezTo>
                <a:cubicBezTo>
                  <a:pt x="56" y="112"/>
                  <a:pt x="53" y="119"/>
                  <a:pt x="52" y="125"/>
                </a:cubicBezTo>
                <a:cubicBezTo>
                  <a:pt x="50" y="129"/>
                  <a:pt x="49" y="135"/>
                  <a:pt x="49" y="141"/>
                </a:cubicBezTo>
                <a:cubicBezTo>
                  <a:pt x="49" y="144"/>
                  <a:pt x="48" y="147"/>
                  <a:pt x="49" y="150"/>
                </a:cubicBezTo>
                <a:cubicBezTo>
                  <a:pt x="45" y="147"/>
                  <a:pt x="41" y="145"/>
                  <a:pt x="38" y="143"/>
                </a:cubicBezTo>
                <a:cubicBezTo>
                  <a:pt x="37" y="143"/>
                  <a:pt x="35" y="142"/>
                  <a:pt x="32" y="143"/>
                </a:cubicBezTo>
                <a:cubicBezTo>
                  <a:pt x="30" y="144"/>
                  <a:pt x="30" y="145"/>
                  <a:pt x="29" y="145"/>
                </a:cubicBezTo>
                <a:cubicBezTo>
                  <a:pt x="20" y="160"/>
                  <a:pt x="11" y="175"/>
                  <a:pt x="1" y="190"/>
                </a:cubicBezTo>
                <a:cubicBezTo>
                  <a:pt x="1" y="191"/>
                  <a:pt x="0" y="193"/>
                  <a:pt x="0" y="195"/>
                </a:cubicBezTo>
                <a:cubicBezTo>
                  <a:pt x="0" y="198"/>
                  <a:pt x="1" y="199"/>
                  <a:pt x="2" y="199"/>
                </a:cubicBezTo>
                <a:cubicBezTo>
                  <a:pt x="3" y="200"/>
                  <a:pt x="4" y="201"/>
                  <a:pt x="5" y="201"/>
                </a:cubicBezTo>
                <a:cubicBezTo>
                  <a:pt x="7" y="202"/>
                  <a:pt x="8" y="203"/>
                  <a:pt x="10" y="205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</p:spTree>
    <p:extLst>
      <p:ext uri="{BB962C8B-B14F-4D97-AF65-F5344CB8AC3E}">
        <p14:creationId xmlns:p14="http://schemas.microsoft.com/office/powerpoint/2010/main" val="406402299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9">
            <a:extLst>
              <a:ext uri="{FF2B5EF4-FFF2-40B4-BE49-F238E27FC236}">
                <a16:creationId xmlns:a16="http://schemas.microsoft.com/office/drawing/2014/main" xmlns="" id="{150EDDC6-EAE8-47F8-99EA-830DDBDA081B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400472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xmlns="" id="{61A8B2CB-ECBC-45C7-B5F2-8FAF569891F2}"/>
              </a:ext>
            </a:extLst>
          </p:cNvPr>
          <p:cNvGrpSpPr/>
          <p:nvPr userDrawn="1"/>
        </p:nvGrpSpPr>
        <p:grpSpPr>
          <a:xfrm>
            <a:off x="5655129" y="211061"/>
            <a:ext cx="881742" cy="137160"/>
            <a:chOff x="5215346" y="150098"/>
            <a:chExt cx="881742" cy="137160"/>
          </a:xfrm>
        </p:grpSpPr>
        <p:sp>
          <p:nvSpPr>
            <p:cNvPr id="5" name="Rectangle 4">
              <a:extLst>
                <a:ext uri="{FF2B5EF4-FFF2-40B4-BE49-F238E27FC236}">
                  <a16:creationId xmlns:a16="http://schemas.microsoft.com/office/drawing/2014/main" xmlns="" id="{B8980589-E603-4F36-BDDB-87099F2F4A8E}"/>
                </a:ext>
              </a:extLst>
            </p:cNvPr>
            <p:cNvSpPr/>
            <p:nvPr userDrawn="1"/>
          </p:nvSpPr>
          <p:spPr>
            <a:xfrm>
              <a:off x="5215346" y="150098"/>
              <a:ext cx="137160" cy="137160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Rectangle 5">
              <a:extLst>
                <a:ext uri="{FF2B5EF4-FFF2-40B4-BE49-F238E27FC236}">
                  <a16:creationId xmlns:a16="http://schemas.microsoft.com/office/drawing/2014/main" xmlns="" id="{CEA82518-4BE1-4964-8186-30C1EDFB20C9}"/>
                </a:ext>
              </a:extLst>
            </p:cNvPr>
            <p:cNvSpPr/>
            <p:nvPr userDrawn="1"/>
          </p:nvSpPr>
          <p:spPr>
            <a:xfrm>
              <a:off x="5463540" y="150098"/>
              <a:ext cx="137160" cy="13716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" name="Rectangle 6">
              <a:extLst>
                <a:ext uri="{FF2B5EF4-FFF2-40B4-BE49-F238E27FC236}">
                  <a16:creationId xmlns:a16="http://schemas.microsoft.com/office/drawing/2014/main" xmlns="" id="{502DD2AD-F0D8-4638-AF3F-93DE47FCBC2D}"/>
                </a:ext>
              </a:extLst>
            </p:cNvPr>
            <p:cNvSpPr/>
            <p:nvPr userDrawn="1"/>
          </p:nvSpPr>
          <p:spPr>
            <a:xfrm>
              <a:off x="5711734" y="150098"/>
              <a:ext cx="137160" cy="137160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" name="Rectangle 7">
              <a:extLst>
                <a:ext uri="{FF2B5EF4-FFF2-40B4-BE49-F238E27FC236}">
                  <a16:creationId xmlns:a16="http://schemas.microsoft.com/office/drawing/2014/main" xmlns="" id="{C6B676EE-2A24-469D-851F-9123B94D32DC}"/>
                </a:ext>
              </a:extLst>
            </p:cNvPr>
            <p:cNvSpPr/>
            <p:nvPr userDrawn="1"/>
          </p:nvSpPr>
          <p:spPr>
            <a:xfrm>
              <a:off x="5959928" y="150098"/>
              <a:ext cx="137160" cy="137160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251448375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59650234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23">
            <a:extLst>
              <a:ext uri="{FF2B5EF4-FFF2-40B4-BE49-F238E27FC236}">
                <a16:creationId xmlns="" xmlns:a16="http://schemas.microsoft.com/office/drawing/2014/main" id="{DD7B6154-038D-4903-BBBE-1CACD73B492C}"/>
              </a:ext>
            </a:extLst>
          </p:cNvPr>
          <p:cNvSpPr/>
          <p:nvPr userDrawn="1"/>
        </p:nvSpPr>
        <p:spPr>
          <a:xfrm>
            <a:off x="0" y="6448182"/>
            <a:ext cx="10736208" cy="281811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" name="AutoShape 3"/>
          <p:cNvSpPr>
            <a:spLocks noChangeAspect="1" noChangeArrowheads="1" noTextEdit="1"/>
          </p:cNvSpPr>
          <p:nvPr userDrawn="1"/>
        </p:nvSpPr>
        <p:spPr bwMode="auto">
          <a:xfrm>
            <a:off x="10847388" y="5801649"/>
            <a:ext cx="1224209" cy="92834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6" name="Freeform 5"/>
          <p:cNvSpPr>
            <a:spLocks/>
          </p:cNvSpPr>
          <p:nvPr userDrawn="1"/>
        </p:nvSpPr>
        <p:spPr bwMode="auto">
          <a:xfrm>
            <a:off x="10847388" y="6447223"/>
            <a:ext cx="773112" cy="282769"/>
          </a:xfrm>
          <a:custGeom>
            <a:avLst/>
            <a:gdLst>
              <a:gd name="T0" fmla="*/ 0 w 307"/>
              <a:gd name="T1" fmla="*/ 20 h 112"/>
              <a:gd name="T2" fmla="*/ 0 w 307"/>
              <a:gd name="T3" fmla="*/ 102 h 112"/>
              <a:gd name="T4" fmla="*/ 3 w 307"/>
              <a:gd name="T5" fmla="*/ 107 h 112"/>
              <a:gd name="T6" fmla="*/ 16 w 307"/>
              <a:gd name="T7" fmla="*/ 111 h 112"/>
              <a:gd name="T8" fmla="*/ 300 w 307"/>
              <a:gd name="T9" fmla="*/ 111 h 112"/>
              <a:gd name="T10" fmla="*/ 306 w 307"/>
              <a:gd name="T11" fmla="*/ 107 h 112"/>
              <a:gd name="T12" fmla="*/ 307 w 307"/>
              <a:gd name="T13" fmla="*/ 102 h 112"/>
              <a:gd name="T14" fmla="*/ 307 w 307"/>
              <a:gd name="T15" fmla="*/ 22 h 112"/>
              <a:gd name="T16" fmla="*/ 300 w 307"/>
              <a:gd name="T17" fmla="*/ 16 h 112"/>
              <a:gd name="T18" fmla="*/ 289 w 307"/>
              <a:gd name="T19" fmla="*/ 15 h 112"/>
              <a:gd name="T20" fmla="*/ 276 w 307"/>
              <a:gd name="T21" fmla="*/ 15 h 112"/>
              <a:gd name="T22" fmla="*/ 274 w 307"/>
              <a:gd name="T23" fmla="*/ 12 h 112"/>
              <a:gd name="T24" fmla="*/ 270 w 307"/>
              <a:gd name="T25" fmla="*/ 10 h 112"/>
              <a:gd name="T26" fmla="*/ 253 w 307"/>
              <a:gd name="T27" fmla="*/ 7 h 112"/>
              <a:gd name="T28" fmla="*/ 175 w 307"/>
              <a:gd name="T29" fmla="*/ 1 h 112"/>
              <a:gd name="T30" fmla="*/ 64 w 307"/>
              <a:gd name="T31" fmla="*/ 5 h 112"/>
              <a:gd name="T32" fmla="*/ 49 w 307"/>
              <a:gd name="T33" fmla="*/ 8 h 112"/>
              <a:gd name="T34" fmla="*/ 38 w 307"/>
              <a:gd name="T35" fmla="*/ 10 h 112"/>
              <a:gd name="T36" fmla="*/ 32 w 307"/>
              <a:gd name="T37" fmla="*/ 13 h 112"/>
              <a:gd name="T38" fmla="*/ 31 w 307"/>
              <a:gd name="T39" fmla="*/ 14 h 112"/>
              <a:gd name="T40" fmla="*/ 30 w 307"/>
              <a:gd name="T41" fmla="*/ 15 h 112"/>
              <a:gd name="T42" fmla="*/ 11 w 307"/>
              <a:gd name="T43" fmla="*/ 15 h 112"/>
              <a:gd name="T44" fmla="*/ 5 w 307"/>
              <a:gd name="T45" fmla="*/ 17 h 112"/>
              <a:gd name="T46" fmla="*/ 0 w 307"/>
              <a:gd name="T47" fmla="*/ 20 h 1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307" h="112">
                <a:moveTo>
                  <a:pt x="0" y="20"/>
                </a:moveTo>
                <a:cubicBezTo>
                  <a:pt x="0" y="48"/>
                  <a:pt x="0" y="75"/>
                  <a:pt x="0" y="102"/>
                </a:cubicBezTo>
                <a:cubicBezTo>
                  <a:pt x="1" y="103"/>
                  <a:pt x="1" y="105"/>
                  <a:pt x="3" y="107"/>
                </a:cubicBezTo>
                <a:cubicBezTo>
                  <a:pt x="6" y="111"/>
                  <a:pt x="11" y="112"/>
                  <a:pt x="16" y="111"/>
                </a:cubicBezTo>
                <a:cubicBezTo>
                  <a:pt x="111" y="111"/>
                  <a:pt x="205" y="111"/>
                  <a:pt x="300" y="111"/>
                </a:cubicBezTo>
                <a:cubicBezTo>
                  <a:pt x="300" y="111"/>
                  <a:pt x="304" y="110"/>
                  <a:pt x="306" y="107"/>
                </a:cubicBezTo>
                <a:cubicBezTo>
                  <a:pt x="307" y="105"/>
                  <a:pt x="307" y="103"/>
                  <a:pt x="307" y="102"/>
                </a:cubicBezTo>
                <a:cubicBezTo>
                  <a:pt x="307" y="75"/>
                  <a:pt x="307" y="49"/>
                  <a:pt x="307" y="22"/>
                </a:cubicBezTo>
                <a:cubicBezTo>
                  <a:pt x="305" y="20"/>
                  <a:pt x="302" y="18"/>
                  <a:pt x="300" y="16"/>
                </a:cubicBezTo>
                <a:cubicBezTo>
                  <a:pt x="296" y="15"/>
                  <a:pt x="292" y="15"/>
                  <a:pt x="289" y="15"/>
                </a:cubicBezTo>
                <a:cubicBezTo>
                  <a:pt x="285" y="15"/>
                  <a:pt x="280" y="15"/>
                  <a:pt x="276" y="15"/>
                </a:cubicBezTo>
                <a:cubicBezTo>
                  <a:pt x="276" y="15"/>
                  <a:pt x="275" y="13"/>
                  <a:pt x="274" y="12"/>
                </a:cubicBezTo>
                <a:cubicBezTo>
                  <a:pt x="272" y="11"/>
                  <a:pt x="271" y="10"/>
                  <a:pt x="270" y="10"/>
                </a:cubicBezTo>
                <a:cubicBezTo>
                  <a:pt x="267" y="9"/>
                  <a:pt x="261" y="8"/>
                  <a:pt x="253" y="7"/>
                </a:cubicBezTo>
                <a:cubicBezTo>
                  <a:pt x="229" y="4"/>
                  <a:pt x="203" y="2"/>
                  <a:pt x="175" y="1"/>
                </a:cubicBezTo>
                <a:cubicBezTo>
                  <a:pt x="134" y="0"/>
                  <a:pt x="97" y="2"/>
                  <a:pt x="64" y="5"/>
                </a:cubicBezTo>
                <a:cubicBezTo>
                  <a:pt x="57" y="7"/>
                  <a:pt x="52" y="7"/>
                  <a:pt x="49" y="8"/>
                </a:cubicBezTo>
                <a:cubicBezTo>
                  <a:pt x="49" y="8"/>
                  <a:pt x="44" y="8"/>
                  <a:pt x="38" y="10"/>
                </a:cubicBezTo>
                <a:cubicBezTo>
                  <a:pt x="32" y="12"/>
                  <a:pt x="34" y="12"/>
                  <a:pt x="32" y="13"/>
                </a:cubicBezTo>
                <a:cubicBezTo>
                  <a:pt x="32" y="13"/>
                  <a:pt x="31" y="13"/>
                  <a:pt x="31" y="14"/>
                </a:cubicBezTo>
                <a:cubicBezTo>
                  <a:pt x="30" y="14"/>
                  <a:pt x="30" y="15"/>
                  <a:pt x="30" y="15"/>
                </a:cubicBezTo>
                <a:cubicBezTo>
                  <a:pt x="24" y="15"/>
                  <a:pt x="17" y="15"/>
                  <a:pt x="11" y="15"/>
                </a:cubicBezTo>
                <a:cubicBezTo>
                  <a:pt x="9" y="15"/>
                  <a:pt x="7" y="16"/>
                  <a:pt x="5" y="17"/>
                </a:cubicBezTo>
                <a:cubicBezTo>
                  <a:pt x="3" y="18"/>
                  <a:pt x="2" y="19"/>
                  <a:pt x="0" y="20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7" name="Freeform 6"/>
          <p:cNvSpPr>
            <a:spLocks/>
          </p:cNvSpPr>
          <p:nvPr userDrawn="1"/>
        </p:nvSpPr>
        <p:spPr bwMode="auto">
          <a:xfrm>
            <a:off x="11036548" y="5723804"/>
            <a:ext cx="1035049" cy="801265"/>
          </a:xfrm>
          <a:custGeom>
            <a:avLst/>
            <a:gdLst>
              <a:gd name="T0" fmla="*/ 11 w 449"/>
              <a:gd name="T1" fmla="*/ 207 h 347"/>
              <a:gd name="T2" fmla="*/ 19 w 449"/>
              <a:gd name="T3" fmla="*/ 217 h 347"/>
              <a:gd name="T4" fmla="*/ 39 w 449"/>
              <a:gd name="T5" fmla="*/ 233 h 347"/>
              <a:gd name="T6" fmla="*/ 100 w 449"/>
              <a:gd name="T7" fmla="*/ 267 h 347"/>
              <a:gd name="T8" fmla="*/ 114 w 449"/>
              <a:gd name="T9" fmla="*/ 271 h 347"/>
              <a:gd name="T10" fmla="*/ 122 w 449"/>
              <a:gd name="T11" fmla="*/ 274 h 347"/>
              <a:gd name="T12" fmla="*/ 130 w 449"/>
              <a:gd name="T13" fmla="*/ 275 h 347"/>
              <a:gd name="T14" fmla="*/ 162 w 449"/>
              <a:gd name="T15" fmla="*/ 225 h 347"/>
              <a:gd name="T16" fmla="*/ 158 w 449"/>
              <a:gd name="T17" fmla="*/ 217 h 347"/>
              <a:gd name="T18" fmla="*/ 149 w 449"/>
              <a:gd name="T19" fmla="*/ 211 h 347"/>
              <a:gd name="T20" fmla="*/ 174 w 449"/>
              <a:gd name="T21" fmla="*/ 193 h 347"/>
              <a:gd name="T22" fmla="*/ 424 w 449"/>
              <a:gd name="T23" fmla="*/ 345 h 347"/>
              <a:gd name="T24" fmla="*/ 448 w 449"/>
              <a:gd name="T25" fmla="*/ 318 h 347"/>
              <a:gd name="T26" fmla="*/ 196 w 449"/>
              <a:gd name="T27" fmla="*/ 159 h 347"/>
              <a:gd name="T28" fmla="*/ 201 w 449"/>
              <a:gd name="T29" fmla="*/ 127 h 347"/>
              <a:gd name="T30" fmla="*/ 202 w 449"/>
              <a:gd name="T31" fmla="*/ 127 h 347"/>
              <a:gd name="T32" fmla="*/ 215 w 449"/>
              <a:gd name="T33" fmla="*/ 134 h 347"/>
              <a:gd name="T34" fmla="*/ 249 w 449"/>
              <a:gd name="T35" fmla="*/ 84 h 347"/>
              <a:gd name="T36" fmla="*/ 246 w 449"/>
              <a:gd name="T37" fmla="*/ 76 h 347"/>
              <a:gd name="T38" fmla="*/ 238 w 449"/>
              <a:gd name="T39" fmla="*/ 68 h 347"/>
              <a:gd name="T40" fmla="*/ 224 w 449"/>
              <a:gd name="T41" fmla="*/ 53 h 347"/>
              <a:gd name="T42" fmla="*/ 159 w 449"/>
              <a:gd name="T43" fmla="*/ 13 h 347"/>
              <a:gd name="T44" fmla="*/ 139 w 449"/>
              <a:gd name="T45" fmla="*/ 5 h 347"/>
              <a:gd name="T46" fmla="*/ 134 w 449"/>
              <a:gd name="T47" fmla="*/ 5 h 347"/>
              <a:gd name="T48" fmla="*/ 124 w 449"/>
              <a:gd name="T49" fmla="*/ 1 h 347"/>
              <a:gd name="T50" fmla="*/ 117 w 449"/>
              <a:gd name="T51" fmla="*/ 2 h 347"/>
              <a:gd name="T52" fmla="*/ 88 w 449"/>
              <a:gd name="T53" fmla="*/ 56 h 347"/>
              <a:gd name="T54" fmla="*/ 101 w 449"/>
              <a:gd name="T55" fmla="*/ 65 h 347"/>
              <a:gd name="T56" fmla="*/ 60 w 449"/>
              <a:gd name="T57" fmla="*/ 103 h 347"/>
              <a:gd name="T58" fmla="*/ 49 w 449"/>
              <a:gd name="T59" fmla="*/ 141 h 347"/>
              <a:gd name="T60" fmla="*/ 38 w 449"/>
              <a:gd name="T61" fmla="*/ 143 h 347"/>
              <a:gd name="T62" fmla="*/ 29 w 449"/>
              <a:gd name="T63" fmla="*/ 145 h 347"/>
              <a:gd name="T64" fmla="*/ 0 w 449"/>
              <a:gd name="T65" fmla="*/ 195 h 347"/>
              <a:gd name="T66" fmla="*/ 5 w 449"/>
              <a:gd name="T67" fmla="*/ 201 h 3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449" h="347">
                <a:moveTo>
                  <a:pt x="10" y="205"/>
                </a:moveTo>
                <a:cubicBezTo>
                  <a:pt x="10" y="205"/>
                  <a:pt x="10" y="206"/>
                  <a:pt x="11" y="207"/>
                </a:cubicBezTo>
                <a:cubicBezTo>
                  <a:pt x="11" y="209"/>
                  <a:pt x="13" y="211"/>
                  <a:pt x="14" y="212"/>
                </a:cubicBezTo>
                <a:cubicBezTo>
                  <a:pt x="17" y="215"/>
                  <a:pt x="16" y="214"/>
                  <a:pt x="19" y="217"/>
                </a:cubicBezTo>
                <a:cubicBezTo>
                  <a:pt x="22" y="220"/>
                  <a:pt x="24" y="222"/>
                  <a:pt x="28" y="225"/>
                </a:cubicBezTo>
                <a:cubicBezTo>
                  <a:pt x="33" y="229"/>
                  <a:pt x="36" y="231"/>
                  <a:pt x="39" y="233"/>
                </a:cubicBezTo>
                <a:cubicBezTo>
                  <a:pt x="54" y="243"/>
                  <a:pt x="68" y="252"/>
                  <a:pt x="68" y="252"/>
                </a:cubicBezTo>
                <a:cubicBezTo>
                  <a:pt x="68" y="252"/>
                  <a:pt x="81" y="259"/>
                  <a:pt x="100" y="267"/>
                </a:cubicBezTo>
                <a:cubicBezTo>
                  <a:pt x="108" y="271"/>
                  <a:pt x="105" y="269"/>
                  <a:pt x="110" y="271"/>
                </a:cubicBezTo>
                <a:cubicBezTo>
                  <a:pt x="110" y="271"/>
                  <a:pt x="112" y="271"/>
                  <a:pt x="114" y="271"/>
                </a:cubicBezTo>
                <a:cubicBezTo>
                  <a:pt x="115" y="271"/>
                  <a:pt x="116" y="270"/>
                  <a:pt x="116" y="270"/>
                </a:cubicBezTo>
                <a:cubicBezTo>
                  <a:pt x="119" y="272"/>
                  <a:pt x="121" y="273"/>
                  <a:pt x="122" y="274"/>
                </a:cubicBezTo>
                <a:cubicBezTo>
                  <a:pt x="123" y="275"/>
                  <a:pt x="124" y="275"/>
                  <a:pt x="126" y="275"/>
                </a:cubicBezTo>
                <a:cubicBezTo>
                  <a:pt x="126" y="276"/>
                  <a:pt x="128" y="276"/>
                  <a:pt x="130" y="275"/>
                </a:cubicBezTo>
                <a:cubicBezTo>
                  <a:pt x="132" y="274"/>
                  <a:pt x="133" y="273"/>
                  <a:pt x="133" y="273"/>
                </a:cubicBezTo>
                <a:cubicBezTo>
                  <a:pt x="143" y="257"/>
                  <a:pt x="152" y="241"/>
                  <a:pt x="162" y="225"/>
                </a:cubicBezTo>
                <a:cubicBezTo>
                  <a:pt x="162" y="224"/>
                  <a:pt x="163" y="223"/>
                  <a:pt x="162" y="221"/>
                </a:cubicBezTo>
                <a:cubicBezTo>
                  <a:pt x="161" y="218"/>
                  <a:pt x="159" y="217"/>
                  <a:pt x="158" y="217"/>
                </a:cubicBezTo>
                <a:cubicBezTo>
                  <a:pt x="155" y="215"/>
                  <a:pt x="152" y="214"/>
                  <a:pt x="149" y="212"/>
                </a:cubicBezTo>
                <a:cubicBezTo>
                  <a:pt x="149" y="211"/>
                  <a:pt x="149" y="211"/>
                  <a:pt x="149" y="211"/>
                </a:cubicBezTo>
                <a:cubicBezTo>
                  <a:pt x="154" y="209"/>
                  <a:pt x="159" y="206"/>
                  <a:pt x="165" y="202"/>
                </a:cubicBezTo>
                <a:cubicBezTo>
                  <a:pt x="169" y="199"/>
                  <a:pt x="172" y="196"/>
                  <a:pt x="174" y="193"/>
                </a:cubicBezTo>
                <a:cubicBezTo>
                  <a:pt x="175" y="193"/>
                  <a:pt x="175" y="193"/>
                  <a:pt x="176" y="193"/>
                </a:cubicBezTo>
                <a:cubicBezTo>
                  <a:pt x="259" y="243"/>
                  <a:pt x="342" y="294"/>
                  <a:pt x="424" y="345"/>
                </a:cubicBezTo>
                <a:cubicBezTo>
                  <a:pt x="427" y="347"/>
                  <a:pt x="430" y="346"/>
                  <a:pt x="431" y="344"/>
                </a:cubicBezTo>
                <a:cubicBezTo>
                  <a:pt x="437" y="335"/>
                  <a:pt x="442" y="327"/>
                  <a:pt x="448" y="318"/>
                </a:cubicBezTo>
                <a:cubicBezTo>
                  <a:pt x="449" y="316"/>
                  <a:pt x="448" y="313"/>
                  <a:pt x="446" y="311"/>
                </a:cubicBezTo>
                <a:cubicBezTo>
                  <a:pt x="363" y="261"/>
                  <a:pt x="279" y="210"/>
                  <a:pt x="196" y="159"/>
                </a:cubicBezTo>
                <a:cubicBezTo>
                  <a:pt x="197" y="155"/>
                  <a:pt x="199" y="150"/>
                  <a:pt x="200" y="144"/>
                </a:cubicBezTo>
                <a:cubicBezTo>
                  <a:pt x="201" y="138"/>
                  <a:pt x="201" y="132"/>
                  <a:pt x="201" y="127"/>
                </a:cubicBezTo>
                <a:cubicBezTo>
                  <a:pt x="201" y="127"/>
                  <a:pt x="201" y="127"/>
                  <a:pt x="201" y="127"/>
                </a:cubicBezTo>
                <a:cubicBezTo>
                  <a:pt x="201" y="126"/>
                  <a:pt x="202" y="127"/>
                  <a:pt x="202" y="127"/>
                </a:cubicBezTo>
                <a:cubicBezTo>
                  <a:pt x="205" y="129"/>
                  <a:pt x="208" y="131"/>
                  <a:pt x="212" y="133"/>
                </a:cubicBezTo>
                <a:cubicBezTo>
                  <a:pt x="212" y="134"/>
                  <a:pt x="214" y="134"/>
                  <a:pt x="215" y="134"/>
                </a:cubicBezTo>
                <a:cubicBezTo>
                  <a:pt x="217" y="134"/>
                  <a:pt x="218" y="133"/>
                  <a:pt x="219" y="132"/>
                </a:cubicBezTo>
                <a:cubicBezTo>
                  <a:pt x="229" y="116"/>
                  <a:pt x="239" y="100"/>
                  <a:pt x="249" y="84"/>
                </a:cubicBezTo>
                <a:cubicBezTo>
                  <a:pt x="250" y="83"/>
                  <a:pt x="250" y="81"/>
                  <a:pt x="249" y="79"/>
                </a:cubicBezTo>
                <a:cubicBezTo>
                  <a:pt x="248" y="77"/>
                  <a:pt x="247" y="76"/>
                  <a:pt x="246" y="76"/>
                </a:cubicBezTo>
                <a:cubicBezTo>
                  <a:pt x="244" y="74"/>
                  <a:pt x="241" y="73"/>
                  <a:pt x="239" y="71"/>
                </a:cubicBezTo>
                <a:cubicBezTo>
                  <a:pt x="239" y="70"/>
                  <a:pt x="239" y="69"/>
                  <a:pt x="238" y="68"/>
                </a:cubicBezTo>
                <a:cubicBezTo>
                  <a:pt x="238" y="67"/>
                  <a:pt x="237" y="66"/>
                  <a:pt x="237" y="65"/>
                </a:cubicBezTo>
                <a:cubicBezTo>
                  <a:pt x="233" y="62"/>
                  <a:pt x="229" y="58"/>
                  <a:pt x="224" y="53"/>
                </a:cubicBezTo>
                <a:cubicBezTo>
                  <a:pt x="224" y="53"/>
                  <a:pt x="218" y="49"/>
                  <a:pt x="212" y="44"/>
                </a:cubicBezTo>
                <a:cubicBezTo>
                  <a:pt x="203" y="37"/>
                  <a:pt x="184" y="25"/>
                  <a:pt x="159" y="13"/>
                </a:cubicBezTo>
                <a:cubicBezTo>
                  <a:pt x="153" y="10"/>
                  <a:pt x="148" y="8"/>
                  <a:pt x="145" y="7"/>
                </a:cubicBezTo>
                <a:cubicBezTo>
                  <a:pt x="145" y="7"/>
                  <a:pt x="143" y="6"/>
                  <a:pt x="139" y="5"/>
                </a:cubicBezTo>
                <a:cubicBezTo>
                  <a:pt x="139" y="5"/>
                  <a:pt x="138" y="5"/>
                  <a:pt x="137" y="5"/>
                </a:cubicBezTo>
                <a:cubicBezTo>
                  <a:pt x="135" y="5"/>
                  <a:pt x="135" y="5"/>
                  <a:pt x="134" y="5"/>
                </a:cubicBezTo>
                <a:cubicBezTo>
                  <a:pt x="134" y="5"/>
                  <a:pt x="133" y="6"/>
                  <a:pt x="133" y="6"/>
                </a:cubicBezTo>
                <a:cubicBezTo>
                  <a:pt x="130" y="5"/>
                  <a:pt x="127" y="3"/>
                  <a:pt x="124" y="1"/>
                </a:cubicBezTo>
                <a:cubicBezTo>
                  <a:pt x="124" y="0"/>
                  <a:pt x="122" y="0"/>
                  <a:pt x="121" y="0"/>
                </a:cubicBezTo>
                <a:cubicBezTo>
                  <a:pt x="119" y="1"/>
                  <a:pt x="118" y="2"/>
                  <a:pt x="117" y="2"/>
                </a:cubicBezTo>
                <a:cubicBezTo>
                  <a:pt x="107" y="18"/>
                  <a:pt x="97" y="34"/>
                  <a:pt x="87" y="50"/>
                </a:cubicBezTo>
                <a:cubicBezTo>
                  <a:pt x="87" y="52"/>
                  <a:pt x="87" y="54"/>
                  <a:pt x="88" y="56"/>
                </a:cubicBezTo>
                <a:cubicBezTo>
                  <a:pt x="89" y="57"/>
                  <a:pt x="90" y="58"/>
                  <a:pt x="92" y="59"/>
                </a:cubicBezTo>
                <a:cubicBezTo>
                  <a:pt x="94" y="61"/>
                  <a:pt x="97" y="63"/>
                  <a:pt x="101" y="65"/>
                </a:cubicBezTo>
                <a:cubicBezTo>
                  <a:pt x="91" y="69"/>
                  <a:pt x="84" y="74"/>
                  <a:pt x="80" y="78"/>
                </a:cubicBezTo>
                <a:cubicBezTo>
                  <a:pt x="69" y="87"/>
                  <a:pt x="64" y="97"/>
                  <a:pt x="60" y="103"/>
                </a:cubicBezTo>
                <a:cubicBezTo>
                  <a:pt x="56" y="112"/>
                  <a:pt x="53" y="119"/>
                  <a:pt x="52" y="125"/>
                </a:cubicBezTo>
                <a:cubicBezTo>
                  <a:pt x="50" y="129"/>
                  <a:pt x="49" y="135"/>
                  <a:pt x="49" y="141"/>
                </a:cubicBezTo>
                <a:cubicBezTo>
                  <a:pt x="49" y="144"/>
                  <a:pt x="48" y="147"/>
                  <a:pt x="49" y="150"/>
                </a:cubicBezTo>
                <a:cubicBezTo>
                  <a:pt x="45" y="147"/>
                  <a:pt x="41" y="145"/>
                  <a:pt x="38" y="143"/>
                </a:cubicBezTo>
                <a:cubicBezTo>
                  <a:pt x="37" y="143"/>
                  <a:pt x="35" y="142"/>
                  <a:pt x="32" y="143"/>
                </a:cubicBezTo>
                <a:cubicBezTo>
                  <a:pt x="30" y="144"/>
                  <a:pt x="30" y="145"/>
                  <a:pt x="29" y="145"/>
                </a:cubicBezTo>
                <a:cubicBezTo>
                  <a:pt x="20" y="160"/>
                  <a:pt x="11" y="175"/>
                  <a:pt x="1" y="190"/>
                </a:cubicBezTo>
                <a:cubicBezTo>
                  <a:pt x="1" y="191"/>
                  <a:pt x="0" y="193"/>
                  <a:pt x="0" y="195"/>
                </a:cubicBezTo>
                <a:cubicBezTo>
                  <a:pt x="0" y="198"/>
                  <a:pt x="1" y="199"/>
                  <a:pt x="2" y="199"/>
                </a:cubicBezTo>
                <a:cubicBezTo>
                  <a:pt x="3" y="200"/>
                  <a:pt x="4" y="201"/>
                  <a:pt x="5" y="201"/>
                </a:cubicBezTo>
                <a:cubicBezTo>
                  <a:pt x="7" y="202"/>
                  <a:pt x="8" y="203"/>
                  <a:pt x="10" y="205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</p:spTree>
    <p:extLst>
      <p:ext uri="{BB962C8B-B14F-4D97-AF65-F5344CB8AC3E}">
        <p14:creationId xmlns:p14="http://schemas.microsoft.com/office/powerpoint/2010/main" val="287791773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38603630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0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23">
            <a:extLst>
              <a:ext uri="{FF2B5EF4-FFF2-40B4-BE49-F238E27FC236}">
                <a16:creationId xmlns="" xmlns:a16="http://schemas.microsoft.com/office/drawing/2014/main" id="{DD7B6154-038D-4903-BBBE-1CACD73B492C}"/>
              </a:ext>
            </a:extLst>
          </p:cNvPr>
          <p:cNvSpPr/>
          <p:nvPr userDrawn="1"/>
        </p:nvSpPr>
        <p:spPr>
          <a:xfrm>
            <a:off x="0" y="6419560"/>
            <a:ext cx="10736208" cy="281811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3" name="Grupo 2"/>
          <p:cNvGrpSpPr/>
          <p:nvPr userDrawn="1"/>
        </p:nvGrpSpPr>
        <p:grpSpPr>
          <a:xfrm>
            <a:off x="10851330" y="6072452"/>
            <a:ext cx="956496" cy="628919"/>
            <a:chOff x="3731587" y="1442099"/>
            <a:chExt cx="828675" cy="581026"/>
          </a:xfrm>
        </p:grpSpPr>
        <p:sp>
          <p:nvSpPr>
            <p:cNvPr id="4" name="Freeform 445"/>
            <p:cNvSpPr>
              <a:spLocks/>
            </p:cNvSpPr>
            <p:nvPr/>
          </p:nvSpPr>
          <p:spPr bwMode="auto">
            <a:xfrm>
              <a:off x="4211012" y="1481787"/>
              <a:ext cx="349250" cy="541338"/>
            </a:xfrm>
            <a:custGeom>
              <a:avLst/>
              <a:gdLst>
                <a:gd name="T0" fmla="*/ 748 w 817"/>
                <a:gd name="T1" fmla="*/ 255 h 1262"/>
                <a:gd name="T2" fmla="*/ 754 w 817"/>
                <a:gd name="T3" fmla="*/ 342 h 1262"/>
                <a:gd name="T4" fmla="*/ 751 w 817"/>
                <a:gd name="T5" fmla="*/ 413 h 1262"/>
                <a:gd name="T6" fmla="*/ 729 w 817"/>
                <a:gd name="T7" fmla="*/ 502 h 1262"/>
                <a:gd name="T8" fmla="*/ 754 w 817"/>
                <a:gd name="T9" fmla="*/ 614 h 1262"/>
                <a:gd name="T10" fmla="*/ 805 w 817"/>
                <a:gd name="T11" fmla="*/ 696 h 1262"/>
                <a:gd name="T12" fmla="*/ 781 w 817"/>
                <a:gd name="T13" fmla="*/ 753 h 1262"/>
                <a:gd name="T14" fmla="*/ 746 w 817"/>
                <a:gd name="T15" fmla="*/ 764 h 1262"/>
                <a:gd name="T16" fmla="*/ 737 w 817"/>
                <a:gd name="T17" fmla="*/ 802 h 1262"/>
                <a:gd name="T18" fmla="*/ 729 w 817"/>
                <a:gd name="T19" fmla="*/ 834 h 1262"/>
                <a:gd name="T20" fmla="*/ 694 w 817"/>
                <a:gd name="T21" fmla="*/ 848 h 1262"/>
                <a:gd name="T22" fmla="*/ 708 w 817"/>
                <a:gd name="T23" fmla="*/ 883 h 1262"/>
                <a:gd name="T24" fmla="*/ 688 w 817"/>
                <a:gd name="T25" fmla="*/ 916 h 1262"/>
                <a:gd name="T26" fmla="*/ 686 w 817"/>
                <a:gd name="T27" fmla="*/ 970 h 1262"/>
                <a:gd name="T28" fmla="*/ 626 w 817"/>
                <a:gd name="T29" fmla="*/ 1041 h 1262"/>
                <a:gd name="T30" fmla="*/ 552 w 817"/>
                <a:gd name="T31" fmla="*/ 1033 h 1262"/>
                <a:gd name="T32" fmla="*/ 438 w 817"/>
                <a:gd name="T33" fmla="*/ 1003 h 1262"/>
                <a:gd name="T34" fmla="*/ 414 w 817"/>
                <a:gd name="T35" fmla="*/ 1036 h 1262"/>
                <a:gd name="T36" fmla="*/ 416 w 817"/>
                <a:gd name="T37" fmla="*/ 1124 h 1262"/>
                <a:gd name="T38" fmla="*/ 441 w 817"/>
                <a:gd name="T39" fmla="*/ 1259 h 1262"/>
                <a:gd name="T40" fmla="*/ 323 w 817"/>
                <a:gd name="T41" fmla="*/ 1255 h 1262"/>
                <a:gd name="T42" fmla="*/ 208 w 817"/>
                <a:gd name="T43" fmla="*/ 1257 h 1262"/>
                <a:gd name="T44" fmla="*/ 94 w 817"/>
                <a:gd name="T45" fmla="*/ 1220 h 1262"/>
                <a:gd name="T46" fmla="*/ 0 w 817"/>
                <a:gd name="T47" fmla="*/ 1124 h 1262"/>
                <a:gd name="T48" fmla="*/ 2 w 817"/>
                <a:gd name="T49" fmla="*/ 741 h 1262"/>
                <a:gd name="T50" fmla="*/ 210 w 817"/>
                <a:gd name="T51" fmla="*/ 673 h 1262"/>
                <a:gd name="T52" fmla="*/ 298 w 817"/>
                <a:gd name="T53" fmla="*/ 514 h 1262"/>
                <a:gd name="T54" fmla="*/ 323 w 817"/>
                <a:gd name="T55" fmla="*/ 375 h 1262"/>
                <a:gd name="T56" fmla="*/ 408 w 817"/>
                <a:gd name="T57" fmla="*/ 147 h 1262"/>
                <a:gd name="T58" fmla="*/ 602 w 817"/>
                <a:gd name="T59" fmla="*/ 10 h 1262"/>
                <a:gd name="T60" fmla="*/ 718 w 817"/>
                <a:gd name="T61" fmla="*/ 10 h 1262"/>
                <a:gd name="T62" fmla="*/ 662 w 817"/>
                <a:gd name="T63" fmla="*/ 21 h 1262"/>
                <a:gd name="T64" fmla="*/ 639 w 817"/>
                <a:gd name="T65" fmla="*/ 31 h 1262"/>
                <a:gd name="T66" fmla="*/ 719 w 817"/>
                <a:gd name="T67" fmla="*/ 33 h 1262"/>
                <a:gd name="T68" fmla="*/ 789 w 817"/>
                <a:gd name="T69" fmla="*/ 42 h 1262"/>
                <a:gd name="T70" fmla="*/ 761 w 817"/>
                <a:gd name="T71" fmla="*/ 48 h 1262"/>
                <a:gd name="T72" fmla="*/ 732 w 817"/>
                <a:gd name="T73" fmla="*/ 95 h 1262"/>
                <a:gd name="T74" fmla="*/ 755 w 817"/>
                <a:gd name="T75" fmla="*/ 123 h 1262"/>
                <a:gd name="T76" fmla="*/ 817 w 817"/>
                <a:gd name="T77" fmla="*/ 131 h 1262"/>
                <a:gd name="T78" fmla="*/ 783 w 817"/>
                <a:gd name="T79" fmla="*/ 154 h 1262"/>
                <a:gd name="T80" fmla="*/ 742 w 817"/>
                <a:gd name="T81" fmla="*/ 162 h 1262"/>
                <a:gd name="T82" fmla="*/ 771 w 817"/>
                <a:gd name="T83" fmla="*/ 185 h 1262"/>
                <a:gd name="T84" fmla="*/ 780 w 817"/>
                <a:gd name="T85" fmla="*/ 217 h 1262"/>
                <a:gd name="T86" fmla="*/ 767 w 817"/>
                <a:gd name="T87" fmla="*/ 202 h 1262"/>
                <a:gd name="T88" fmla="*/ 740 w 817"/>
                <a:gd name="T89" fmla="*/ 190 h 1262"/>
                <a:gd name="T90" fmla="*/ 756 w 817"/>
                <a:gd name="T91" fmla="*/ 230 h 1262"/>
                <a:gd name="T92" fmla="*/ 799 w 817"/>
                <a:gd name="T93" fmla="*/ 286 h 1262"/>
                <a:gd name="T94" fmla="*/ 802 w 817"/>
                <a:gd name="T95" fmla="*/ 289 h 1262"/>
                <a:gd name="T96" fmla="*/ 748 w 817"/>
                <a:gd name="T97" fmla="*/ 255 h 1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817" h="1262">
                  <a:moveTo>
                    <a:pt x="748" y="255"/>
                  </a:moveTo>
                  <a:cubicBezTo>
                    <a:pt x="751" y="277"/>
                    <a:pt x="753" y="306"/>
                    <a:pt x="754" y="342"/>
                  </a:cubicBezTo>
                  <a:cubicBezTo>
                    <a:pt x="754" y="368"/>
                    <a:pt x="754" y="388"/>
                    <a:pt x="751" y="413"/>
                  </a:cubicBezTo>
                  <a:cubicBezTo>
                    <a:pt x="744" y="464"/>
                    <a:pt x="732" y="467"/>
                    <a:pt x="729" y="502"/>
                  </a:cubicBezTo>
                  <a:cubicBezTo>
                    <a:pt x="725" y="548"/>
                    <a:pt x="741" y="585"/>
                    <a:pt x="754" y="614"/>
                  </a:cubicBezTo>
                  <a:cubicBezTo>
                    <a:pt x="774" y="660"/>
                    <a:pt x="804" y="662"/>
                    <a:pt x="805" y="696"/>
                  </a:cubicBezTo>
                  <a:cubicBezTo>
                    <a:pt x="806" y="715"/>
                    <a:pt x="800" y="742"/>
                    <a:pt x="781" y="753"/>
                  </a:cubicBezTo>
                  <a:cubicBezTo>
                    <a:pt x="767" y="761"/>
                    <a:pt x="755" y="753"/>
                    <a:pt x="746" y="764"/>
                  </a:cubicBezTo>
                  <a:cubicBezTo>
                    <a:pt x="741" y="769"/>
                    <a:pt x="742" y="773"/>
                    <a:pt x="737" y="802"/>
                  </a:cubicBezTo>
                  <a:cubicBezTo>
                    <a:pt x="733" y="829"/>
                    <a:pt x="731" y="832"/>
                    <a:pt x="729" y="834"/>
                  </a:cubicBezTo>
                  <a:cubicBezTo>
                    <a:pt x="718" y="847"/>
                    <a:pt x="698" y="839"/>
                    <a:pt x="694" y="848"/>
                  </a:cubicBezTo>
                  <a:cubicBezTo>
                    <a:pt x="690" y="857"/>
                    <a:pt x="708" y="866"/>
                    <a:pt x="708" y="883"/>
                  </a:cubicBezTo>
                  <a:cubicBezTo>
                    <a:pt x="707" y="897"/>
                    <a:pt x="696" y="900"/>
                    <a:pt x="688" y="916"/>
                  </a:cubicBezTo>
                  <a:cubicBezTo>
                    <a:pt x="679" y="937"/>
                    <a:pt x="689" y="948"/>
                    <a:pt x="686" y="970"/>
                  </a:cubicBezTo>
                  <a:cubicBezTo>
                    <a:pt x="681" y="1002"/>
                    <a:pt x="654" y="1032"/>
                    <a:pt x="626" y="1041"/>
                  </a:cubicBezTo>
                  <a:cubicBezTo>
                    <a:pt x="606" y="1048"/>
                    <a:pt x="588" y="1043"/>
                    <a:pt x="552" y="1033"/>
                  </a:cubicBezTo>
                  <a:cubicBezTo>
                    <a:pt x="485" y="1014"/>
                    <a:pt x="462" y="990"/>
                    <a:pt x="438" y="1003"/>
                  </a:cubicBezTo>
                  <a:cubicBezTo>
                    <a:pt x="425" y="1010"/>
                    <a:pt x="419" y="1024"/>
                    <a:pt x="414" y="1036"/>
                  </a:cubicBezTo>
                  <a:cubicBezTo>
                    <a:pt x="402" y="1069"/>
                    <a:pt x="410" y="1099"/>
                    <a:pt x="416" y="1124"/>
                  </a:cubicBezTo>
                  <a:cubicBezTo>
                    <a:pt x="424" y="1156"/>
                    <a:pt x="434" y="1201"/>
                    <a:pt x="441" y="1259"/>
                  </a:cubicBezTo>
                  <a:cubicBezTo>
                    <a:pt x="410" y="1256"/>
                    <a:pt x="370" y="1254"/>
                    <a:pt x="323" y="1255"/>
                  </a:cubicBezTo>
                  <a:cubicBezTo>
                    <a:pt x="263" y="1256"/>
                    <a:pt x="248" y="1262"/>
                    <a:pt x="208" y="1257"/>
                  </a:cubicBezTo>
                  <a:cubicBezTo>
                    <a:pt x="185" y="1254"/>
                    <a:pt x="141" y="1248"/>
                    <a:pt x="94" y="1220"/>
                  </a:cubicBezTo>
                  <a:cubicBezTo>
                    <a:pt x="44" y="1190"/>
                    <a:pt x="15" y="1149"/>
                    <a:pt x="0" y="1124"/>
                  </a:cubicBezTo>
                  <a:cubicBezTo>
                    <a:pt x="1" y="996"/>
                    <a:pt x="1" y="868"/>
                    <a:pt x="2" y="741"/>
                  </a:cubicBezTo>
                  <a:cubicBezTo>
                    <a:pt x="35" y="742"/>
                    <a:pt x="135" y="742"/>
                    <a:pt x="210" y="673"/>
                  </a:cubicBezTo>
                  <a:cubicBezTo>
                    <a:pt x="263" y="625"/>
                    <a:pt x="283" y="563"/>
                    <a:pt x="298" y="514"/>
                  </a:cubicBezTo>
                  <a:cubicBezTo>
                    <a:pt x="316" y="457"/>
                    <a:pt x="309" y="443"/>
                    <a:pt x="323" y="375"/>
                  </a:cubicBezTo>
                  <a:cubicBezTo>
                    <a:pt x="337" y="304"/>
                    <a:pt x="353" y="223"/>
                    <a:pt x="408" y="147"/>
                  </a:cubicBezTo>
                  <a:cubicBezTo>
                    <a:pt x="429" y="118"/>
                    <a:pt x="491" y="33"/>
                    <a:pt x="602" y="10"/>
                  </a:cubicBezTo>
                  <a:cubicBezTo>
                    <a:pt x="650" y="0"/>
                    <a:pt x="692" y="5"/>
                    <a:pt x="718" y="10"/>
                  </a:cubicBezTo>
                  <a:cubicBezTo>
                    <a:pt x="704" y="11"/>
                    <a:pt x="685" y="14"/>
                    <a:pt x="662" y="21"/>
                  </a:cubicBezTo>
                  <a:cubicBezTo>
                    <a:pt x="651" y="25"/>
                    <a:pt x="638" y="29"/>
                    <a:pt x="639" y="31"/>
                  </a:cubicBezTo>
                  <a:cubicBezTo>
                    <a:pt x="639" y="36"/>
                    <a:pt x="674" y="31"/>
                    <a:pt x="719" y="33"/>
                  </a:cubicBezTo>
                  <a:cubicBezTo>
                    <a:pt x="748" y="35"/>
                    <a:pt x="772" y="38"/>
                    <a:pt x="789" y="42"/>
                  </a:cubicBezTo>
                  <a:cubicBezTo>
                    <a:pt x="783" y="41"/>
                    <a:pt x="772" y="42"/>
                    <a:pt x="761" y="48"/>
                  </a:cubicBezTo>
                  <a:cubicBezTo>
                    <a:pt x="746" y="56"/>
                    <a:pt x="728" y="75"/>
                    <a:pt x="732" y="95"/>
                  </a:cubicBezTo>
                  <a:cubicBezTo>
                    <a:pt x="734" y="110"/>
                    <a:pt x="748" y="119"/>
                    <a:pt x="755" y="123"/>
                  </a:cubicBezTo>
                  <a:cubicBezTo>
                    <a:pt x="780" y="139"/>
                    <a:pt x="809" y="133"/>
                    <a:pt x="817" y="131"/>
                  </a:cubicBezTo>
                  <a:cubicBezTo>
                    <a:pt x="811" y="138"/>
                    <a:pt x="799" y="147"/>
                    <a:pt x="783" y="154"/>
                  </a:cubicBezTo>
                  <a:cubicBezTo>
                    <a:pt x="766" y="161"/>
                    <a:pt x="751" y="162"/>
                    <a:pt x="742" y="162"/>
                  </a:cubicBezTo>
                  <a:cubicBezTo>
                    <a:pt x="749" y="165"/>
                    <a:pt x="762" y="171"/>
                    <a:pt x="771" y="185"/>
                  </a:cubicBezTo>
                  <a:cubicBezTo>
                    <a:pt x="780" y="199"/>
                    <a:pt x="782" y="216"/>
                    <a:pt x="780" y="217"/>
                  </a:cubicBezTo>
                  <a:cubicBezTo>
                    <a:pt x="778" y="218"/>
                    <a:pt x="776" y="209"/>
                    <a:pt x="767" y="202"/>
                  </a:cubicBezTo>
                  <a:cubicBezTo>
                    <a:pt x="759" y="194"/>
                    <a:pt x="748" y="191"/>
                    <a:pt x="740" y="190"/>
                  </a:cubicBezTo>
                  <a:cubicBezTo>
                    <a:pt x="743" y="201"/>
                    <a:pt x="748" y="215"/>
                    <a:pt x="756" y="230"/>
                  </a:cubicBezTo>
                  <a:cubicBezTo>
                    <a:pt x="770" y="256"/>
                    <a:pt x="786" y="274"/>
                    <a:pt x="799" y="286"/>
                  </a:cubicBezTo>
                  <a:cubicBezTo>
                    <a:pt x="801" y="288"/>
                    <a:pt x="802" y="289"/>
                    <a:pt x="802" y="289"/>
                  </a:cubicBezTo>
                  <a:cubicBezTo>
                    <a:pt x="802" y="290"/>
                    <a:pt x="784" y="278"/>
                    <a:pt x="748" y="255"/>
                  </a:cubicBezTo>
                  <a:close/>
                </a:path>
              </a:pathLst>
            </a:custGeom>
            <a:solidFill>
              <a:srgbClr val="1865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 dirty="0"/>
            </a:p>
          </p:txBody>
        </p:sp>
        <p:sp>
          <p:nvSpPr>
            <p:cNvPr id="5" name="Freeform 446"/>
            <p:cNvSpPr>
              <a:spLocks/>
            </p:cNvSpPr>
            <p:nvPr/>
          </p:nvSpPr>
          <p:spPr bwMode="auto">
            <a:xfrm>
              <a:off x="3731587" y="1483374"/>
              <a:ext cx="354013" cy="538163"/>
            </a:xfrm>
            <a:custGeom>
              <a:avLst/>
              <a:gdLst>
                <a:gd name="T0" fmla="*/ 826 w 827"/>
                <a:gd name="T1" fmla="*/ 737 h 1256"/>
                <a:gd name="T2" fmla="*/ 827 w 827"/>
                <a:gd name="T3" fmla="*/ 1118 h 1256"/>
                <a:gd name="T4" fmla="*/ 778 w 827"/>
                <a:gd name="T5" fmla="*/ 1178 h 1256"/>
                <a:gd name="T6" fmla="*/ 670 w 827"/>
                <a:gd name="T7" fmla="*/ 1249 h 1256"/>
                <a:gd name="T8" fmla="*/ 627 w 827"/>
                <a:gd name="T9" fmla="*/ 1254 h 1256"/>
                <a:gd name="T10" fmla="*/ 333 w 827"/>
                <a:gd name="T11" fmla="*/ 1254 h 1256"/>
                <a:gd name="T12" fmla="*/ 423 w 827"/>
                <a:gd name="T13" fmla="*/ 1114 h 1256"/>
                <a:gd name="T14" fmla="*/ 424 w 827"/>
                <a:gd name="T15" fmla="*/ 1053 h 1256"/>
                <a:gd name="T16" fmla="*/ 396 w 827"/>
                <a:gd name="T17" fmla="*/ 962 h 1256"/>
                <a:gd name="T18" fmla="*/ 344 w 827"/>
                <a:gd name="T19" fmla="*/ 993 h 1256"/>
                <a:gd name="T20" fmla="*/ 269 w 827"/>
                <a:gd name="T21" fmla="*/ 1035 h 1256"/>
                <a:gd name="T22" fmla="*/ 177 w 827"/>
                <a:gd name="T23" fmla="*/ 1034 h 1256"/>
                <a:gd name="T24" fmla="*/ 137 w 827"/>
                <a:gd name="T25" fmla="*/ 977 h 1256"/>
                <a:gd name="T26" fmla="*/ 145 w 827"/>
                <a:gd name="T27" fmla="*/ 929 h 1256"/>
                <a:gd name="T28" fmla="*/ 126 w 827"/>
                <a:gd name="T29" fmla="*/ 913 h 1256"/>
                <a:gd name="T30" fmla="*/ 106 w 827"/>
                <a:gd name="T31" fmla="*/ 896 h 1256"/>
                <a:gd name="T32" fmla="*/ 119 w 827"/>
                <a:gd name="T33" fmla="*/ 862 h 1256"/>
                <a:gd name="T34" fmla="*/ 125 w 827"/>
                <a:gd name="T35" fmla="*/ 846 h 1256"/>
                <a:gd name="T36" fmla="*/ 108 w 827"/>
                <a:gd name="T37" fmla="*/ 841 h 1256"/>
                <a:gd name="T38" fmla="*/ 80 w 827"/>
                <a:gd name="T39" fmla="*/ 826 h 1256"/>
                <a:gd name="T40" fmla="*/ 85 w 827"/>
                <a:gd name="T41" fmla="*/ 804 h 1256"/>
                <a:gd name="T42" fmla="*/ 93 w 827"/>
                <a:gd name="T43" fmla="*/ 778 h 1256"/>
                <a:gd name="T44" fmla="*/ 83 w 827"/>
                <a:gd name="T45" fmla="*/ 764 h 1256"/>
                <a:gd name="T46" fmla="*/ 36 w 827"/>
                <a:gd name="T47" fmla="*/ 753 h 1256"/>
                <a:gd name="T48" fmla="*/ 6 w 827"/>
                <a:gd name="T49" fmla="*/ 737 h 1256"/>
                <a:gd name="T50" fmla="*/ 21 w 827"/>
                <a:gd name="T51" fmla="*/ 689 h 1256"/>
                <a:gd name="T52" fmla="*/ 59 w 827"/>
                <a:gd name="T53" fmla="*/ 621 h 1256"/>
                <a:gd name="T54" fmla="*/ 90 w 827"/>
                <a:gd name="T55" fmla="*/ 519 h 1256"/>
                <a:gd name="T56" fmla="*/ 91 w 827"/>
                <a:gd name="T57" fmla="*/ 496 h 1256"/>
                <a:gd name="T58" fmla="*/ 33 w 827"/>
                <a:gd name="T59" fmla="*/ 470 h 1256"/>
                <a:gd name="T60" fmla="*/ 71 w 827"/>
                <a:gd name="T61" fmla="*/ 479 h 1256"/>
                <a:gd name="T62" fmla="*/ 48 w 827"/>
                <a:gd name="T63" fmla="*/ 467 h 1256"/>
                <a:gd name="T64" fmla="*/ 19 w 827"/>
                <a:gd name="T65" fmla="*/ 450 h 1256"/>
                <a:gd name="T66" fmla="*/ 55 w 827"/>
                <a:gd name="T67" fmla="*/ 465 h 1256"/>
                <a:gd name="T68" fmla="*/ 81 w 827"/>
                <a:gd name="T69" fmla="*/ 473 h 1256"/>
                <a:gd name="T70" fmla="*/ 83 w 827"/>
                <a:gd name="T71" fmla="*/ 466 h 1256"/>
                <a:gd name="T72" fmla="*/ 79 w 827"/>
                <a:gd name="T73" fmla="*/ 446 h 1256"/>
                <a:gd name="T74" fmla="*/ 69 w 827"/>
                <a:gd name="T75" fmla="*/ 328 h 1256"/>
                <a:gd name="T76" fmla="*/ 85 w 827"/>
                <a:gd name="T77" fmla="*/ 183 h 1256"/>
                <a:gd name="T78" fmla="*/ 125 w 827"/>
                <a:gd name="T79" fmla="*/ 59 h 1256"/>
                <a:gd name="T80" fmla="*/ 187 w 827"/>
                <a:gd name="T81" fmla="*/ 0 h 1256"/>
                <a:gd name="T82" fmla="*/ 410 w 827"/>
                <a:gd name="T83" fmla="*/ 134 h 1256"/>
                <a:gd name="T84" fmla="*/ 475 w 827"/>
                <a:gd name="T85" fmla="*/ 266 h 1256"/>
                <a:gd name="T86" fmla="*/ 505 w 827"/>
                <a:gd name="T87" fmla="*/ 367 h 1256"/>
                <a:gd name="T88" fmla="*/ 525 w 827"/>
                <a:gd name="T89" fmla="*/ 489 h 1256"/>
                <a:gd name="T90" fmla="*/ 548 w 827"/>
                <a:gd name="T91" fmla="*/ 573 h 1256"/>
                <a:gd name="T92" fmla="*/ 657 w 827"/>
                <a:gd name="T93" fmla="*/ 700 h 1256"/>
                <a:gd name="T94" fmla="*/ 826 w 827"/>
                <a:gd name="T95" fmla="*/ 737 h 12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827" h="1256">
                  <a:moveTo>
                    <a:pt x="826" y="737"/>
                  </a:moveTo>
                  <a:cubicBezTo>
                    <a:pt x="826" y="864"/>
                    <a:pt x="826" y="991"/>
                    <a:pt x="827" y="1118"/>
                  </a:cubicBezTo>
                  <a:cubicBezTo>
                    <a:pt x="809" y="1145"/>
                    <a:pt x="791" y="1165"/>
                    <a:pt x="778" y="1178"/>
                  </a:cubicBezTo>
                  <a:cubicBezTo>
                    <a:pt x="751" y="1205"/>
                    <a:pt x="719" y="1236"/>
                    <a:pt x="670" y="1249"/>
                  </a:cubicBezTo>
                  <a:cubicBezTo>
                    <a:pt x="651" y="1254"/>
                    <a:pt x="636" y="1254"/>
                    <a:pt x="627" y="1254"/>
                  </a:cubicBezTo>
                  <a:cubicBezTo>
                    <a:pt x="521" y="1256"/>
                    <a:pt x="347" y="1254"/>
                    <a:pt x="333" y="1254"/>
                  </a:cubicBezTo>
                  <a:cubicBezTo>
                    <a:pt x="353" y="1239"/>
                    <a:pt x="410" y="1189"/>
                    <a:pt x="423" y="1114"/>
                  </a:cubicBezTo>
                  <a:cubicBezTo>
                    <a:pt x="427" y="1086"/>
                    <a:pt x="425" y="1060"/>
                    <a:pt x="424" y="1053"/>
                  </a:cubicBezTo>
                  <a:cubicBezTo>
                    <a:pt x="420" y="1012"/>
                    <a:pt x="406" y="980"/>
                    <a:pt x="396" y="962"/>
                  </a:cubicBezTo>
                  <a:cubicBezTo>
                    <a:pt x="384" y="969"/>
                    <a:pt x="366" y="979"/>
                    <a:pt x="344" y="993"/>
                  </a:cubicBezTo>
                  <a:cubicBezTo>
                    <a:pt x="289" y="1026"/>
                    <a:pt x="283" y="1030"/>
                    <a:pt x="269" y="1035"/>
                  </a:cubicBezTo>
                  <a:cubicBezTo>
                    <a:pt x="250" y="1041"/>
                    <a:pt x="211" y="1054"/>
                    <a:pt x="177" y="1034"/>
                  </a:cubicBezTo>
                  <a:cubicBezTo>
                    <a:pt x="160" y="1024"/>
                    <a:pt x="137" y="1002"/>
                    <a:pt x="137" y="977"/>
                  </a:cubicBezTo>
                  <a:cubicBezTo>
                    <a:pt x="137" y="956"/>
                    <a:pt x="153" y="943"/>
                    <a:pt x="145" y="929"/>
                  </a:cubicBezTo>
                  <a:cubicBezTo>
                    <a:pt x="143" y="925"/>
                    <a:pt x="138" y="921"/>
                    <a:pt x="126" y="913"/>
                  </a:cubicBezTo>
                  <a:cubicBezTo>
                    <a:pt x="110" y="901"/>
                    <a:pt x="107" y="901"/>
                    <a:pt x="106" y="896"/>
                  </a:cubicBezTo>
                  <a:cubicBezTo>
                    <a:pt x="104" y="891"/>
                    <a:pt x="109" y="881"/>
                    <a:pt x="119" y="862"/>
                  </a:cubicBezTo>
                  <a:cubicBezTo>
                    <a:pt x="124" y="854"/>
                    <a:pt x="127" y="849"/>
                    <a:pt x="125" y="846"/>
                  </a:cubicBezTo>
                  <a:cubicBezTo>
                    <a:pt x="123" y="842"/>
                    <a:pt x="116" y="843"/>
                    <a:pt x="108" y="841"/>
                  </a:cubicBezTo>
                  <a:cubicBezTo>
                    <a:pt x="101" y="840"/>
                    <a:pt x="91" y="836"/>
                    <a:pt x="80" y="826"/>
                  </a:cubicBezTo>
                  <a:cubicBezTo>
                    <a:pt x="81" y="817"/>
                    <a:pt x="83" y="809"/>
                    <a:pt x="85" y="804"/>
                  </a:cubicBezTo>
                  <a:cubicBezTo>
                    <a:pt x="89" y="791"/>
                    <a:pt x="94" y="786"/>
                    <a:pt x="93" y="778"/>
                  </a:cubicBezTo>
                  <a:cubicBezTo>
                    <a:pt x="92" y="771"/>
                    <a:pt x="86" y="767"/>
                    <a:pt x="83" y="764"/>
                  </a:cubicBezTo>
                  <a:cubicBezTo>
                    <a:pt x="71" y="754"/>
                    <a:pt x="59" y="759"/>
                    <a:pt x="36" y="753"/>
                  </a:cubicBezTo>
                  <a:cubicBezTo>
                    <a:pt x="21" y="749"/>
                    <a:pt x="10" y="746"/>
                    <a:pt x="6" y="737"/>
                  </a:cubicBezTo>
                  <a:cubicBezTo>
                    <a:pt x="0" y="726"/>
                    <a:pt x="8" y="712"/>
                    <a:pt x="21" y="689"/>
                  </a:cubicBezTo>
                  <a:cubicBezTo>
                    <a:pt x="46" y="645"/>
                    <a:pt x="58" y="623"/>
                    <a:pt x="59" y="621"/>
                  </a:cubicBezTo>
                  <a:cubicBezTo>
                    <a:pt x="83" y="573"/>
                    <a:pt x="88" y="533"/>
                    <a:pt x="90" y="519"/>
                  </a:cubicBezTo>
                  <a:cubicBezTo>
                    <a:pt x="91" y="509"/>
                    <a:pt x="91" y="501"/>
                    <a:pt x="91" y="496"/>
                  </a:cubicBezTo>
                  <a:cubicBezTo>
                    <a:pt x="72" y="487"/>
                    <a:pt x="53" y="479"/>
                    <a:pt x="33" y="470"/>
                  </a:cubicBezTo>
                  <a:cubicBezTo>
                    <a:pt x="46" y="473"/>
                    <a:pt x="58" y="476"/>
                    <a:pt x="71" y="479"/>
                  </a:cubicBezTo>
                  <a:cubicBezTo>
                    <a:pt x="63" y="475"/>
                    <a:pt x="56" y="471"/>
                    <a:pt x="48" y="467"/>
                  </a:cubicBezTo>
                  <a:cubicBezTo>
                    <a:pt x="38" y="462"/>
                    <a:pt x="28" y="456"/>
                    <a:pt x="19" y="450"/>
                  </a:cubicBezTo>
                  <a:cubicBezTo>
                    <a:pt x="30" y="455"/>
                    <a:pt x="42" y="460"/>
                    <a:pt x="55" y="465"/>
                  </a:cubicBezTo>
                  <a:cubicBezTo>
                    <a:pt x="64" y="468"/>
                    <a:pt x="73" y="471"/>
                    <a:pt x="81" y="473"/>
                  </a:cubicBezTo>
                  <a:cubicBezTo>
                    <a:pt x="81" y="471"/>
                    <a:pt x="82" y="469"/>
                    <a:pt x="83" y="466"/>
                  </a:cubicBezTo>
                  <a:cubicBezTo>
                    <a:pt x="84" y="456"/>
                    <a:pt x="80" y="447"/>
                    <a:pt x="79" y="446"/>
                  </a:cubicBezTo>
                  <a:cubicBezTo>
                    <a:pt x="72" y="431"/>
                    <a:pt x="69" y="364"/>
                    <a:pt x="69" y="328"/>
                  </a:cubicBezTo>
                  <a:cubicBezTo>
                    <a:pt x="69" y="264"/>
                    <a:pt x="78" y="217"/>
                    <a:pt x="85" y="183"/>
                  </a:cubicBezTo>
                  <a:cubicBezTo>
                    <a:pt x="97" y="122"/>
                    <a:pt x="103" y="91"/>
                    <a:pt x="125" y="59"/>
                  </a:cubicBezTo>
                  <a:cubicBezTo>
                    <a:pt x="145" y="29"/>
                    <a:pt x="170" y="11"/>
                    <a:pt x="187" y="0"/>
                  </a:cubicBezTo>
                  <a:cubicBezTo>
                    <a:pt x="242" y="13"/>
                    <a:pt x="346" y="46"/>
                    <a:pt x="410" y="134"/>
                  </a:cubicBezTo>
                  <a:cubicBezTo>
                    <a:pt x="444" y="182"/>
                    <a:pt x="469" y="250"/>
                    <a:pt x="475" y="266"/>
                  </a:cubicBezTo>
                  <a:cubicBezTo>
                    <a:pt x="493" y="315"/>
                    <a:pt x="503" y="358"/>
                    <a:pt x="505" y="367"/>
                  </a:cubicBezTo>
                  <a:cubicBezTo>
                    <a:pt x="516" y="417"/>
                    <a:pt x="513" y="432"/>
                    <a:pt x="525" y="489"/>
                  </a:cubicBezTo>
                  <a:cubicBezTo>
                    <a:pt x="534" y="531"/>
                    <a:pt x="539" y="552"/>
                    <a:pt x="548" y="573"/>
                  </a:cubicBezTo>
                  <a:cubicBezTo>
                    <a:pt x="581" y="653"/>
                    <a:pt x="647" y="694"/>
                    <a:pt x="657" y="700"/>
                  </a:cubicBezTo>
                  <a:cubicBezTo>
                    <a:pt x="730" y="744"/>
                    <a:pt x="802" y="740"/>
                    <a:pt x="826" y="737"/>
                  </a:cubicBezTo>
                  <a:close/>
                </a:path>
              </a:pathLst>
            </a:custGeom>
            <a:solidFill>
              <a:srgbClr val="51BB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 dirty="0"/>
            </a:p>
          </p:txBody>
        </p:sp>
        <p:sp>
          <p:nvSpPr>
            <p:cNvPr id="6" name="Freeform 447"/>
            <p:cNvSpPr>
              <a:spLocks/>
            </p:cNvSpPr>
            <p:nvPr/>
          </p:nvSpPr>
          <p:spPr bwMode="auto">
            <a:xfrm>
              <a:off x="3849062" y="1445274"/>
              <a:ext cx="284163" cy="317500"/>
            </a:xfrm>
            <a:custGeom>
              <a:avLst/>
              <a:gdLst>
                <a:gd name="T0" fmla="*/ 0 w 662"/>
                <a:gd name="T1" fmla="*/ 26 h 743"/>
                <a:gd name="T2" fmla="*/ 156 w 662"/>
                <a:gd name="T3" fmla="*/ 95 h 743"/>
                <a:gd name="T4" fmla="*/ 237 w 662"/>
                <a:gd name="T5" fmla="*/ 230 h 743"/>
                <a:gd name="T6" fmla="*/ 272 w 662"/>
                <a:gd name="T7" fmla="*/ 353 h 743"/>
                <a:gd name="T8" fmla="*/ 306 w 662"/>
                <a:gd name="T9" fmla="*/ 484 h 743"/>
                <a:gd name="T10" fmla="*/ 355 w 662"/>
                <a:gd name="T11" fmla="*/ 597 h 743"/>
                <a:gd name="T12" fmla="*/ 417 w 662"/>
                <a:gd name="T13" fmla="*/ 672 h 743"/>
                <a:gd name="T14" fmla="*/ 662 w 662"/>
                <a:gd name="T15" fmla="*/ 698 h 743"/>
                <a:gd name="T16" fmla="*/ 508 w 662"/>
                <a:gd name="T17" fmla="*/ 676 h 743"/>
                <a:gd name="T18" fmla="*/ 425 w 662"/>
                <a:gd name="T19" fmla="*/ 571 h 743"/>
                <a:gd name="T20" fmla="*/ 392 w 662"/>
                <a:gd name="T21" fmla="*/ 439 h 743"/>
                <a:gd name="T22" fmla="*/ 353 w 662"/>
                <a:gd name="T23" fmla="*/ 255 h 743"/>
                <a:gd name="T24" fmla="*/ 227 w 662"/>
                <a:gd name="T25" fmla="*/ 59 h 743"/>
                <a:gd name="T26" fmla="*/ 0 w 662"/>
                <a:gd name="T27" fmla="*/ 26 h 7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62" h="743">
                  <a:moveTo>
                    <a:pt x="0" y="26"/>
                  </a:moveTo>
                  <a:cubicBezTo>
                    <a:pt x="40" y="30"/>
                    <a:pt x="103" y="45"/>
                    <a:pt x="156" y="95"/>
                  </a:cubicBezTo>
                  <a:cubicBezTo>
                    <a:pt x="200" y="136"/>
                    <a:pt x="219" y="184"/>
                    <a:pt x="237" y="230"/>
                  </a:cubicBezTo>
                  <a:cubicBezTo>
                    <a:pt x="245" y="249"/>
                    <a:pt x="254" y="284"/>
                    <a:pt x="272" y="353"/>
                  </a:cubicBezTo>
                  <a:cubicBezTo>
                    <a:pt x="294" y="438"/>
                    <a:pt x="294" y="446"/>
                    <a:pt x="306" y="484"/>
                  </a:cubicBezTo>
                  <a:cubicBezTo>
                    <a:pt x="320" y="526"/>
                    <a:pt x="331" y="559"/>
                    <a:pt x="355" y="597"/>
                  </a:cubicBezTo>
                  <a:cubicBezTo>
                    <a:pt x="361" y="607"/>
                    <a:pt x="387" y="647"/>
                    <a:pt x="417" y="672"/>
                  </a:cubicBezTo>
                  <a:cubicBezTo>
                    <a:pt x="501" y="743"/>
                    <a:pt x="639" y="704"/>
                    <a:pt x="662" y="698"/>
                  </a:cubicBezTo>
                  <a:cubicBezTo>
                    <a:pt x="640" y="703"/>
                    <a:pt x="572" y="715"/>
                    <a:pt x="508" y="676"/>
                  </a:cubicBezTo>
                  <a:cubicBezTo>
                    <a:pt x="460" y="646"/>
                    <a:pt x="439" y="601"/>
                    <a:pt x="425" y="571"/>
                  </a:cubicBezTo>
                  <a:cubicBezTo>
                    <a:pt x="406" y="531"/>
                    <a:pt x="404" y="505"/>
                    <a:pt x="392" y="439"/>
                  </a:cubicBezTo>
                  <a:cubicBezTo>
                    <a:pt x="376" y="345"/>
                    <a:pt x="368" y="298"/>
                    <a:pt x="353" y="255"/>
                  </a:cubicBezTo>
                  <a:cubicBezTo>
                    <a:pt x="334" y="197"/>
                    <a:pt x="306" y="111"/>
                    <a:pt x="227" y="59"/>
                  </a:cubicBezTo>
                  <a:cubicBezTo>
                    <a:pt x="137" y="0"/>
                    <a:pt x="34" y="18"/>
                    <a:pt x="0" y="26"/>
                  </a:cubicBezTo>
                  <a:close/>
                </a:path>
              </a:pathLst>
            </a:custGeom>
            <a:solidFill>
              <a:srgbClr val="51BB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 dirty="0"/>
            </a:p>
          </p:txBody>
        </p:sp>
        <p:sp>
          <p:nvSpPr>
            <p:cNvPr id="7" name="Freeform 448"/>
            <p:cNvSpPr>
              <a:spLocks/>
            </p:cNvSpPr>
            <p:nvPr/>
          </p:nvSpPr>
          <p:spPr bwMode="auto">
            <a:xfrm>
              <a:off x="4168149" y="1445274"/>
              <a:ext cx="284163" cy="317500"/>
            </a:xfrm>
            <a:custGeom>
              <a:avLst/>
              <a:gdLst>
                <a:gd name="T0" fmla="*/ 661 w 661"/>
                <a:gd name="T1" fmla="*/ 26 h 743"/>
                <a:gd name="T2" fmla="*/ 505 w 661"/>
                <a:gd name="T3" fmla="*/ 95 h 743"/>
                <a:gd name="T4" fmla="*/ 424 w 661"/>
                <a:gd name="T5" fmla="*/ 230 h 743"/>
                <a:gd name="T6" fmla="*/ 390 w 661"/>
                <a:gd name="T7" fmla="*/ 353 h 743"/>
                <a:gd name="T8" fmla="*/ 355 w 661"/>
                <a:gd name="T9" fmla="*/ 484 h 743"/>
                <a:gd name="T10" fmla="*/ 306 w 661"/>
                <a:gd name="T11" fmla="*/ 597 h 743"/>
                <a:gd name="T12" fmla="*/ 245 w 661"/>
                <a:gd name="T13" fmla="*/ 672 h 743"/>
                <a:gd name="T14" fmla="*/ 0 w 661"/>
                <a:gd name="T15" fmla="*/ 698 h 743"/>
                <a:gd name="T16" fmla="*/ 153 w 661"/>
                <a:gd name="T17" fmla="*/ 676 h 743"/>
                <a:gd name="T18" fmla="*/ 237 w 661"/>
                <a:gd name="T19" fmla="*/ 571 h 743"/>
                <a:gd name="T20" fmla="*/ 269 w 661"/>
                <a:gd name="T21" fmla="*/ 439 h 743"/>
                <a:gd name="T22" fmla="*/ 308 w 661"/>
                <a:gd name="T23" fmla="*/ 255 h 743"/>
                <a:gd name="T24" fmla="*/ 435 w 661"/>
                <a:gd name="T25" fmla="*/ 59 h 743"/>
                <a:gd name="T26" fmla="*/ 661 w 661"/>
                <a:gd name="T27" fmla="*/ 26 h 7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61" h="743">
                  <a:moveTo>
                    <a:pt x="661" y="26"/>
                  </a:moveTo>
                  <a:cubicBezTo>
                    <a:pt x="622" y="30"/>
                    <a:pt x="558" y="45"/>
                    <a:pt x="505" y="95"/>
                  </a:cubicBezTo>
                  <a:cubicBezTo>
                    <a:pt x="461" y="136"/>
                    <a:pt x="442" y="184"/>
                    <a:pt x="424" y="230"/>
                  </a:cubicBezTo>
                  <a:cubicBezTo>
                    <a:pt x="417" y="249"/>
                    <a:pt x="408" y="284"/>
                    <a:pt x="390" y="353"/>
                  </a:cubicBezTo>
                  <a:cubicBezTo>
                    <a:pt x="368" y="438"/>
                    <a:pt x="367" y="446"/>
                    <a:pt x="355" y="484"/>
                  </a:cubicBezTo>
                  <a:cubicBezTo>
                    <a:pt x="341" y="526"/>
                    <a:pt x="330" y="559"/>
                    <a:pt x="306" y="597"/>
                  </a:cubicBezTo>
                  <a:cubicBezTo>
                    <a:pt x="300" y="607"/>
                    <a:pt x="275" y="647"/>
                    <a:pt x="245" y="672"/>
                  </a:cubicBezTo>
                  <a:cubicBezTo>
                    <a:pt x="160" y="743"/>
                    <a:pt x="22" y="704"/>
                    <a:pt x="0" y="698"/>
                  </a:cubicBezTo>
                  <a:cubicBezTo>
                    <a:pt x="21" y="703"/>
                    <a:pt x="90" y="715"/>
                    <a:pt x="153" y="676"/>
                  </a:cubicBezTo>
                  <a:cubicBezTo>
                    <a:pt x="201" y="646"/>
                    <a:pt x="223" y="601"/>
                    <a:pt x="237" y="571"/>
                  </a:cubicBezTo>
                  <a:cubicBezTo>
                    <a:pt x="256" y="531"/>
                    <a:pt x="258" y="505"/>
                    <a:pt x="269" y="439"/>
                  </a:cubicBezTo>
                  <a:cubicBezTo>
                    <a:pt x="286" y="345"/>
                    <a:pt x="294" y="298"/>
                    <a:pt x="308" y="255"/>
                  </a:cubicBezTo>
                  <a:cubicBezTo>
                    <a:pt x="327" y="197"/>
                    <a:pt x="356" y="111"/>
                    <a:pt x="435" y="59"/>
                  </a:cubicBezTo>
                  <a:cubicBezTo>
                    <a:pt x="524" y="0"/>
                    <a:pt x="627" y="18"/>
                    <a:pt x="661" y="26"/>
                  </a:cubicBezTo>
                  <a:close/>
                </a:path>
              </a:pathLst>
            </a:custGeom>
            <a:solidFill>
              <a:srgbClr val="1865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 dirty="0"/>
            </a:p>
          </p:txBody>
        </p:sp>
        <p:sp>
          <p:nvSpPr>
            <p:cNvPr id="8" name="Freeform 449"/>
            <p:cNvSpPr>
              <a:spLocks/>
            </p:cNvSpPr>
            <p:nvPr/>
          </p:nvSpPr>
          <p:spPr bwMode="auto">
            <a:xfrm>
              <a:off x="4042737" y="1442099"/>
              <a:ext cx="204788" cy="576263"/>
            </a:xfrm>
            <a:custGeom>
              <a:avLst/>
              <a:gdLst>
                <a:gd name="T0" fmla="*/ 1 w 481"/>
                <a:gd name="T1" fmla="*/ 1329 h 1344"/>
                <a:gd name="T2" fmla="*/ 0 w 481"/>
                <a:gd name="T3" fmla="*/ 1344 h 1344"/>
                <a:gd name="T4" fmla="*/ 481 w 481"/>
                <a:gd name="T5" fmla="*/ 1344 h 1344"/>
                <a:gd name="T6" fmla="*/ 481 w 481"/>
                <a:gd name="T7" fmla="*/ 1331 h 1344"/>
                <a:gd name="T8" fmla="*/ 383 w 481"/>
                <a:gd name="T9" fmla="*/ 1308 h 1344"/>
                <a:gd name="T10" fmla="*/ 320 w 481"/>
                <a:gd name="T11" fmla="*/ 1220 h 1344"/>
                <a:gd name="T12" fmla="*/ 319 w 481"/>
                <a:gd name="T13" fmla="*/ 1059 h 1344"/>
                <a:gd name="T14" fmla="*/ 321 w 481"/>
                <a:gd name="T15" fmla="*/ 133 h 1344"/>
                <a:gd name="T16" fmla="*/ 338 w 481"/>
                <a:gd name="T17" fmla="*/ 65 h 1344"/>
                <a:gd name="T18" fmla="*/ 403 w 481"/>
                <a:gd name="T19" fmla="*/ 16 h 1344"/>
                <a:gd name="T20" fmla="*/ 480 w 481"/>
                <a:gd name="T21" fmla="*/ 0 h 1344"/>
                <a:gd name="T22" fmla="*/ 0 w 481"/>
                <a:gd name="T23" fmla="*/ 0 h 1344"/>
                <a:gd name="T24" fmla="*/ 142 w 481"/>
                <a:gd name="T25" fmla="*/ 61 h 1344"/>
                <a:gd name="T26" fmla="*/ 162 w 481"/>
                <a:gd name="T27" fmla="*/ 106 h 1344"/>
                <a:gd name="T28" fmla="*/ 165 w 481"/>
                <a:gd name="T29" fmla="*/ 254 h 1344"/>
                <a:gd name="T30" fmla="*/ 165 w 481"/>
                <a:gd name="T31" fmla="*/ 1210 h 1344"/>
                <a:gd name="T32" fmla="*/ 130 w 481"/>
                <a:gd name="T33" fmla="*/ 1283 h 1344"/>
                <a:gd name="T34" fmla="*/ 88 w 481"/>
                <a:gd name="T35" fmla="*/ 1314 h 1344"/>
                <a:gd name="T36" fmla="*/ 1 w 481"/>
                <a:gd name="T37" fmla="*/ 1329 h 13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81" h="1344">
                  <a:moveTo>
                    <a:pt x="1" y="1329"/>
                  </a:moveTo>
                  <a:cubicBezTo>
                    <a:pt x="1" y="1334"/>
                    <a:pt x="1" y="1339"/>
                    <a:pt x="0" y="1344"/>
                  </a:cubicBezTo>
                  <a:cubicBezTo>
                    <a:pt x="160" y="1344"/>
                    <a:pt x="321" y="1344"/>
                    <a:pt x="481" y="1344"/>
                  </a:cubicBezTo>
                  <a:cubicBezTo>
                    <a:pt x="481" y="1340"/>
                    <a:pt x="481" y="1336"/>
                    <a:pt x="481" y="1331"/>
                  </a:cubicBezTo>
                  <a:cubicBezTo>
                    <a:pt x="469" y="1332"/>
                    <a:pt x="425" y="1334"/>
                    <a:pt x="383" y="1308"/>
                  </a:cubicBezTo>
                  <a:cubicBezTo>
                    <a:pt x="333" y="1277"/>
                    <a:pt x="322" y="1230"/>
                    <a:pt x="320" y="1220"/>
                  </a:cubicBezTo>
                  <a:cubicBezTo>
                    <a:pt x="320" y="1166"/>
                    <a:pt x="319" y="1113"/>
                    <a:pt x="319" y="1059"/>
                  </a:cubicBezTo>
                  <a:cubicBezTo>
                    <a:pt x="318" y="751"/>
                    <a:pt x="318" y="442"/>
                    <a:pt x="321" y="133"/>
                  </a:cubicBezTo>
                  <a:cubicBezTo>
                    <a:pt x="320" y="120"/>
                    <a:pt x="320" y="93"/>
                    <a:pt x="338" y="65"/>
                  </a:cubicBezTo>
                  <a:cubicBezTo>
                    <a:pt x="357" y="36"/>
                    <a:pt x="386" y="24"/>
                    <a:pt x="403" y="16"/>
                  </a:cubicBezTo>
                  <a:cubicBezTo>
                    <a:pt x="433" y="3"/>
                    <a:pt x="461" y="0"/>
                    <a:pt x="480" y="0"/>
                  </a:cubicBezTo>
                  <a:cubicBezTo>
                    <a:pt x="320" y="0"/>
                    <a:pt x="160" y="0"/>
                    <a:pt x="0" y="0"/>
                  </a:cubicBezTo>
                  <a:cubicBezTo>
                    <a:pt x="11" y="0"/>
                    <a:pt x="99" y="2"/>
                    <a:pt x="142" y="61"/>
                  </a:cubicBezTo>
                  <a:cubicBezTo>
                    <a:pt x="154" y="76"/>
                    <a:pt x="159" y="92"/>
                    <a:pt x="162" y="106"/>
                  </a:cubicBezTo>
                  <a:cubicBezTo>
                    <a:pt x="163" y="155"/>
                    <a:pt x="164" y="205"/>
                    <a:pt x="165" y="254"/>
                  </a:cubicBezTo>
                  <a:cubicBezTo>
                    <a:pt x="165" y="573"/>
                    <a:pt x="165" y="892"/>
                    <a:pt x="165" y="1210"/>
                  </a:cubicBezTo>
                  <a:cubicBezTo>
                    <a:pt x="162" y="1226"/>
                    <a:pt x="155" y="1255"/>
                    <a:pt x="130" y="1283"/>
                  </a:cubicBezTo>
                  <a:cubicBezTo>
                    <a:pt x="112" y="1302"/>
                    <a:pt x="93" y="1312"/>
                    <a:pt x="88" y="1314"/>
                  </a:cubicBezTo>
                  <a:cubicBezTo>
                    <a:pt x="52" y="1332"/>
                    <a:pt x="17" y="1331"/>
                    <a:pt x="1" y="1329"/>
                  </a:cubicBezTo>
                  <a:close/>
                </a:path>
              </a:pathLst>
            </a:custGeom>
            <a:solidFill>
              <a:srgbClr val="1A88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 dirty="0"/>
            </a:p>
          </p:txBody>
        </p:sp>
      </p:grpSp>
      <p:sp>
        <p:nvSpPr>
          <p:cNvPr id="9" name="그림 개체 틀 69">
            <a:extLst>
              <a:ext uri="{FF2B5EF4-FFF2-40B4-BE49-F238E27FC236}">
                <a16:creationId xmlns:a16="http://schemas.microsoft.com/office/drawing/2014/main" xmlns="" id="{4CBC11AB-4544-4C2D-AD5A-477B61EAD23A}"/>
              </a:ext>
            </a:extLst>
          </p:cNvPr>
          <p:cNvSpPr>
            <a:spLocks noGrp="1"/>
          </p:cNvSpPr>
          <p:nvPr>
            <p:ph type="pic" idx="16" hasCustomPrompt="1"/>
          </p:nvPr>
        </p:nvSpPr>
        <p:spPr>
          <a:xfrm>
            <a:off x="0" y="0"/>
            <a:ext cx="8265502" cy="6858000"/>
          </a:xfrm>
          <a:custGeom>
            <a:avLst/>
            <a:gdLst>
              <a:gd name="connsiteX0" fmla="*/ 5195456 w 8265502"/>
              <a:gd name="connsiteY0" fmla="*/ 6338077 h 6858000"/>
              <a:gd name="connsiteX1" fmla="*/ 5918072 w 8265502"/>
              <a:gd name="connsiteY1" fmla="*/ 6338077 h 6858000"/>
              <a:gd name="connsiteX2" fmla="*/ 6178034 w 8265502"/>
              <a:gd name="connsiteY2" fmla="*/ 6858000 h 6858000"/>
              <a:gd name="connsiteX3" fmla="*/ 4935495 w 8265502"/>
              <a:gd name="connsiteY3" fmla="*/ 6858000 h 6858000"/>
              <a:gd name="connsiteX4" fmla="*/ 3119745 w 8265502"/>
              <a:gd name="connsiteY4" fmla="*/ 6338077 h 6858000"/>
              <a:gd name="connsiteX5" fmla="*/ 3842361 w 8265502"/>
              <a:gd name="connsiteY5" fmla="*/ 6338077 h 6858000"/>
              <a:gd name="connsiteX6" fmla="*/ 4102323 w 8265502"/>
              <a:gd name="connsiteY6" fmla="*/ 6858000 h 6858000"/>
              <a:gd name="connsiteX7" fmla="*/ 2859784 w 8265502"/>
              <a:gd name="connsiteY7" fmla="*/ 6858000 h 6858000"/>
              <a:gd name="connsiteX8" fmla="*/ 1044037 w 8265502"/>
              <a:gd name="connsiteY8" fmla="*/ 6338077 h 6858000"/>
              <a:gd name="connsiteX9" fmla="*/ 1766653 w 8265502"/>
              <a:gd name="connsiteY9" fmla="*/ 6338077 h 6858000"/>
              <a:gd name="connsiteX10" fmla="*/ 2026615 w 8265502"/>
              <a:gd name="connsiteY10" fmla="*/ 6858000 h 6858000"/>
              <a:gd name="connsiteX11" fmla="*/ 784076 w 8265502"/>
              <a:gd name="connsiteY11" fmla="*/ 6858000 h 6858000"/>
              <a:gd name="connsiteX12" fmla="*/ 3179 w 8265502"/>
              <a:gd name="connsiteY12" fmla="*/ 5766324 h 6858000"/>
              <a:gd name="connsiteX13" fmla="*/ 725796 w 8265502"/>
              <a:gd name="connsiteY13" fmla="*/ 5766324 h 6858000"/>
              <a:gd name="connsiteX14" fmla="*/ 999515 w 8265502"/>
              <a:gd name="connsiteY14" fmla="*/ 6313762 h 6858000"/>
              <a:gd name="connsiteX15" fmla="*/ 727396 w 8265502"/>
              <a:gd name="connsiteY15" fmla="*/ 6858000 h 6858000"/>
              <a:gd name="connsiteX16" fmla="*/ 1580 w 8265502"/>
              <a:gd name="connsiteY16" fmla="*/ 6858000 h 6858000"/>
              <a:gd name="connsiteX17" fmla="*/ 0 w 8265502"/>
              <a:gd name="connsiteY17" fmla="*/ 6854841 h 6858000"/>
              <a:gd name="connsiteX18" fmla="*/ 0 w 8265502"/>
              <a:gd name="connsiteY18" fmla="*/ 5772682 h 6858000"/>
              <a:gd name="connsiteX19" fmla="*/ 6243369 w 8265502"/>
              <a:gd name="connsiteY19" fmla="*/ 5763125 h 6858000"/>
              <a:gd name="connsiteX20" fmla="*/ 6965986 w 8265502"/>
              <a:gd name="connsiteY20" fmla="*/ 5763125 h 6858000"/>
              <a:gd name="connsiteX21" fmla="*/ 7239705 w 8265502"/>
              <a:gd name="connsiteY21" fmla="*/ 6310563 h 6858000"/>
              <a:gd name="connsiteX22" fmla="*/ 6965986 w 8265502"/>
              <a:gd name="connsiteY22" fmla="*/ 6858000 h 6858000"/>
              <a:gd name="connsiteX23" fmla="*/ 6243369 w 8265502"/>
              <a:gd name="connsiteY23" fmla="*/ 6858000 h 6858000"/>
              <a:gd name="connsiteX24" fmla="*/ 5969650 w 8265502"/>
              <a:gd name="connsiteY24" fmla="*/ 6310563 h 6858000"/>
              <a:gd name="connsiteX25" fmla="*/ 4154596 w 8265502"/>
              <a:gd name="connsiteY25" fmla="*/ 5763125 h 6858000"/>
              <a:gd name="connsiteX26" fmla="*/ 4877213 w 8265502"/>
              <a:gd name="connsiteY26" fmla="*/ 5763125 h 6858000"/>
              <a:gd name="connsiteX27" fmla="*/ 5150931 w 8265502"/>
              <a:gd name="connsiteY27" fmla="*/ 6310563 h 6858000"/>
              <a:gd name="connsiteX28" fmla="*/ 4877213 w 8265502"/>
              <a:gd name="connsiteY28" fmla="*/ 6858000 h 6858000"/>
              <a:gd name="connsiteX29" fmla="*/ 4154596 w 8265502"/>
              <a:gd name="connsiteY29" fmla="*/ 6858000 h 6858000"/>
              <a:gd name="connsiteX30" fmla="*/ 3880877 w 8265502"/>
              <a:gd name="connsiteY30" fmla="*/ 6310563 h 6858000"/>
              <a:gd name="connsiteX31" fmla="*/ 2078889 w 8265502"/>
              <a:gd name="connsiteY31" fmla="*/ 5763125 h 6858000"/>
              <a:gd name="connsiteX32" fmla="*/ 2801505 w 8265502"/>
              <a:gd name="connsiteY32" fmla="*/ 5763125 h 6858000"/>
              <a:gd name="connsiteX33" fmla="*/ 3075224 w 8265502"/>
              <a:gd name="connsiteY33" fmla="*/ 6310563 h 6858000"/>
              <a:gd name="connsiteX34" fmla="*/ 2801505 w 8265502"/>
              <a:gd name="connsiteY34" fmla="*/ 6858000 h 6858000"/>
              <a:gd name="connsiteX35" fmla="*/ 2078889 w 8265502"/>
              <a:gd name="connsiteY35" fmla="*/ 6858000 h 6858000"/>
              <a:gd name="connsiteX36" fmla="*/ 1805170 w 8265502"/>
              <a:gd name="connsiteY36" fmla="*/ 6310563 h 6858000"/>
              <a:gd name="connsiteX37" fmla="*/ 3119748 w 8265502"/>
              <a:gd name="connsiteY37" fmla="*/ 5187603 h 6858000"/>
              <a:gd name="connsiteX38" fmla="*/ 3842363 w 8265502"/>
              <a:gd name="connsiteY38" fmla="*/ 5187603 h 6858000"/>
              <a:gd name="connsiteX39" fmla="*/ 4116082 w 8265502"/>
              <a:gd name="connsiteY39" fmla="*/ 5735041 h 6858000"/>
              <a:gd name="connsiteX40" fmla="*/ 3842363 w 8265502"/>
              <a:gd name="connsiteY40" fmla="*/ 6282478 h 6858000"/>
              <a:gd name="connsiteX41" fmla="*/ 3119748 w 8265502"/>
              <a:gd name="connsiteY41" fmla="*/ 6282478 h 6858000"/>
              <a:gd name="connsiteX42" fmla="*/ 2846029 w 8265502"/>
              <a:gd name="connsiteY42" fmla="*/ 5735041 h 6858000"/>
              <a:gd name="connsiteX43" fmla="*/ 1044038 w 8265502"/>
              <a:gd name="connsiteY43" fmla="*/ 5187603 h 6858000"/>
              <a:gd name="connsiteX44" fmla="*/ 1766654 w 8265502"/>
              <a:gd name="connsiteY44" fmla="*/ 5187603 h 6858000"/>
              <a:gd name="connsiteX45" fmla="*/ 2040373 w 8265502"/>
              <a:gd name="connsiteY45" fmla="*/ 5735041 h 6858000"/>
              <a:gd name="connsiteX46" fmla="*/ 1766654 w 8265502"/>
              <a:gd name="connsiteY46" fmla="*/ 6282478 h 6858000"/>
              <a:gd name="connsiteX47" fmla="*/ 1044038 w 8265502"/>
              <a:gd name="connsiteY47" fmla="*/ 6282478 h 6858000"/>
              <a:gd name="connsiteX48" fmla="*/ 770319 w 8265502"/>
              <a:gd name="connsiteY48" fmla="*/ 5735041 h 6858000"/>
              <a:gd name="connsiteX49" fmla="*/ 2078891 w 8265502"/>
              <a:gd name="connsiteY49" fmla="*/ 4612651 h 6858000"/>
              <a:gd name="connsiteX50" fmla="*/ 2801507 w 8265502"/>
              <a:gd name="connsiteY50" fmla="*/ 4612651 h 6858000"/>
              <a:gd name="connsiteX51" fmla="*/ 3075227 w 8265502"/>
              <a:gd name="connsiteY51" fmla="*/ 5160089 h 6858000"/>
              <a:gd name="connsiteX52" fmla="*/ 2801507 w 8265502"/>
              <a:gd name="connsiteY52" fmla="*/ 5707526 h 6858000"/>
              <a:gd name="connsiteX53" fmla="*/ 2078891 w 8265502"/>
              <a:gd name="connsiteY53" fmla="*/ 5707526 h 6858000"/>
              <a:gd name="connsiteX54" fmla="*/ 1805171 w 8265502"/>
              <a:gd name="connsiteY54" fmla="*/ 5160089 h 6858000"/>
              <a:gd name="connsiteX55" fmla="*/ 3182 w 8265502"/>
              <a:gd name="connsiteY55" fmla="*/ 4612651 h 6858000"/>
              <a:gd name="connsiteX56" fmla="*/ 725798 w 8265502"/>
              <a:gd name="connsiteY56" fmla="*/ 4612651 h 6858000"/>
              <a:gd name="connsiteX57" fmla="*/ 999517 w 8265502"/>
              <a:gd name="connsiteY57" fmla="*/ 5160089 h 6858000"/>
              <a:gd name="connsiteX58" fmla="*/ 725798 w 8265502"/>
              <a:gd name="connsiteY58" fmla="*/ 5707526 h 6858000"/>
              <a:gd name="connsiteX59" fmla="*/ 3182 w 8265502"/>
              <a:gd name="connsiteY59" fmla="*/ 5707526 h 6858000"/>
              <a:gd name="connsiteX60" fmla="*/ 0 w 8265502"/>
              <a:gd name="connsiteY60" fmla="*/ 5701162 h 6858000"/>
              <a:gd name="connsiteX61" fmla="*/ 0 w 8265502"/>
              <a:gd name="connsiteY61" fmla="*/ 4619015 h 6858000"/>
              <a:gd name="connsiteX62" fmla="*/ 5195456 w 8265502"/>
              <a:gd name="connsiteY62" fmla="*/ 4037129 h 6858000"/>
              <a:gd name="connsiteX63" fmla="*/ 5918073 w 8265502"/>
              <a:gd name="connsiteY63" fmla="*/ 4037129 h 6858000"/>
              <a:gd name="connsiteX64" fmla="*/ 6191792 w 8265502"/>
              <a:gd name="connsiteY64" fmla="*/ 4584567 h 6858000"/>
              <a:gd name="connsiteX65" fmla="*/ 5918073 w 8265502"/>
              <a:gd name="connsiteY65" fmla="*/ 5132004 h 6858000"/>
              <a:gd name="connsiteX66" fmla="*/ 5195456 w 8265502"/>
              <a:gd name="connsiteY66" fmla="*/ 5132004 h 6858000"/>
              <a:gd name="connsiteX67" fmla="*/ 4921737 w 8265502"/>
              <a:gd name="connsiteY67" fmla="*/ 4584567 h 6858000"/>
              <a:gd name="connsiteX68" fmla="*/ 3119749 w 8265502"/>
              <a:gd name="connsiteY68" fmla="*/ 4037129 h 6858000"/>
              <a:gd name="connsiteX69" fmla="*/ 3842364 w 8265502"/>
              <a:gd name="connsiteY69" fmla="*/ 4037129 h 6858000"/>
              <a:gd name="connsiteX70" fmla="*/ 4116083 w 8265502"/>
              <a:gd name="connsiteY70" fmla="*/ 4584567 h 6858000"/>
              <a:gd name="connsiteX71" fmla="*/ 3842364 w 8265502"/>
              <a:gd name="connsiteY71" fmla="*/ 5132004 h 6858000"/>
              <a:gd name="connsiteX72" fmla="*/ 3119749 w 8265502"/>
              <a:gd name="connsiteY72" fmla="*/ 5132004 h 6858000"/>
              <a:gd name="connsiteX73" fmla="*/ 2846030 w 8265502"/>
              <a:gd name="connsiteY73" fmla="*/ 4584567 h 6858000"/>
              <a:gd name="connsiteX74" fmla="*/ 1044040 w 8265502"/>
              <a:gd name="connsiteY74" fmla="*/ 4037129 h 6858000"/>
              <a:gd name="connsiteX75" fmla="*/ 1766657 w 8265502"/>
              <a:gd name="connsiteY75" fmla="*/ 4037129 h 6858000"/>
              <a:gd name="connsiteX76" fmla="*/ 2040376 w 8265502"/>
              <a:gd name="connsiteY76" fmla="*/ 4584567 h 6858000"/>
              <a:gd name="connsiteX77" fmla="*/ 1766657 w 8265502"/>
              <a:gd name="connsiteY77" fmla="*/ 5132004 h 6858000"/>
              <a:gd name="connsiteX78" fmla="*/ 1044040 w 8265502"/>
              <a:gd name="connsiteY78" fmla="*/ 5132004 h 6858000"/>
              <a:gd name="connsiteX79" fmla="*/ 770321 w 8265502"/>
              <a:gd name="connsiteY79" fmla="*/ 4584567 h 6858000"/>
              <a:gd name="connsiteX80" fmla="*/ 2078891 w 8265502"/>
              <a:gd name="connsiteY80" fmla="*/ 3458978 h 6858000"/>
              <a:gd name="connsiteX81" fmla="*/ 2801507 w 8265502"/>
              <a:gd name="connsiteY81" fmla="*/ 3458978 h 6858000"/>
              <a:gd name="connsiteX82" fmla="*/ 3075227 w 8265502"/>
              <a:gd name="connsiteY82" fmla="*/ 4006416 h 6858000"/>
              <a:gd name="connsiteX83" fmla="*/ 2801507 w 8265502"/>
              <a:gd name="connsiteY83" fmla="*/ 4553853 h 6858000"/>
              <a:gd name="connsiteX84" fmla="*/ 2078891 w 8265502"/>
              <a:gd name="connsiteY84" fmla="*/ 4553853 h 6858000"/>
              <a:gd name="connsiteX85" fmla="*/ 1805171 w 8265502"/>
              <a:gd name="connsiteY85" fmla="*/ 4006416 h 6858000"/>
              <a:gd name="connsiteX86" fmla="*/ 3182 w 8265502"/>
              <a:gd name="connsiteY86" fmla="*/ 3458978 h 6858000"/>
              <a:gd name="connsiteX87" fmla="*/ 725798 w 8265502"/>
              <a:gd name="connsiteY87" fmla="*/ 3458978 h 6858000"/>
              <a:gd name="connsiteX88" fmla="*/ 999517 w 8265502"/>
              <a:gd name="connsiteY88" fmla="*/ 4006416 h 6858000"/>
              <a:gd name="connsiteX89" fmla="*/ 725798 w 8265502"/>
              <a:gd name="connsiteY89" fmla="*/ 4553853 h 6858000"/>
              <a:gd name="connsiteX90" fmla="*/ 3182 w 8265502"/>
              <a:gd name="connsiteY90" fmla="*/ 4553853 h 6858000"/>
              <a:gd name="connsiteX91" fmla="*/ 0 w 8265502"/>
              <a:gd name="connsiteY91" fmla="*/ 4547489 h 6858000"/>
              <a:gd name="connsiteX92" fmla="*/ 0 w 8265502"/>
              <a:gd name="connsiteY92" fmla="*/ 3465342 h 6858000"/>
              <a:gd name="connsiteX93" fmla="*/ 1044040 w 8265502"/>
              <a:gd name="connsiteY93" fmla="*/ 2883459 h 6858000"/>
              <a:gd name="connsiteX94" fmla="*/ 1766657 w 8265502"/>
              <a:gd name="connsiteY94" fmla="*/ 2883459 h 6858000"/>
              <a:gd name="connsiteX95" fmla="*/ 2040376 w 8265502"/>
              <a:gd name="connsiteY95" fmla="*/ 3430894 h 6858000"/>
              <a:gd name="connsiteX96" fmla="*/ 1766657 w 8265502"/>
              <a:gd name="connsiteY96" fmla="*/ 3978331 h 6858000"/>
              <a:gd name="connsiteX97" fmla="*/ 1044040 w 8265502"/>
              <a:gd name="connsiteY97" fmla="*/ 3978331 h 6858000"/>
              <a:gd name="connsiteX98" fmla="*/ 770321 w 8265502"/>
              <a:gd name="connsiteY98" fmla="*/ 3430894 h 6858000"/>
              <a:gd name="connsiteX99" fmla="*/ 3119749 w 8265502"/>
              <a:gd name="connsiteY99" fmla="*/ 2883458 h 6858000"/>
              <a:gd name="connsiteX100" fmla="*/ 3842364 w 8265502"/>
              <a:gd name="connsiteY100" fmla="*/ 2883458 h 6858000"/>
              <a:gd name="connsiteX101" fmla="*/ 4116083 w 8265502"/>
              <a:gd name="connsiteY101" fmla="*/ 3430894 h 6858000"/>
              <a:gd name="connsiteX102" fmla="*/ 3842364 w 8265502"/>
              <a:gd name="connsiteY102" fmla="*/ 3978331 h 6858000"/>
              <a:gd name="connsiteX103" fmla="*/ 3119749 w 8265502"/>
              <a:gd name="connsiteY103" fmla="*/ 3978331 h 6858000"/>
              <a:gd name="connsiteX104" fmla="*/ 2846030 w 8265502"/>
              <a:gd name="connsiteY104" fmla="*/ 3430894 h 6858000"/>
              <a:gd name="connsiteX105" fmla="*/ 3182 w 8265502"/>
              <a:gd name="connsiteY105" fmla="*/ 2305308 h 6858000"/>
              <a:gd name="connsiteX106" fmla="*/ 725799 w 8265502"/>
              <a:gd name="connsiteY106" fmla="*/ 2305308 h 6858000"/>
              <a:gd name="connsiteX107" fmla="*/ 999517 w 8265502"/>
              <a:gd name="connsiteY107" fmla="*/ 2852745 h 6858000"/>
              <a:gd name="connsiteX108" fmla="*/ 725799 w 8265502"/>
              <a:gd name="connsiteY108" fmla="*/ 3400180 h 6858000"/>
              <a:gd name="connsiteX109" fmla="*/ 3182 w 8265502"/>
              <a:gd name="connsiteY109" fmla="*/ 3400180 h 6858000"/>
              <a:gd name="connsiteX110" fmla="*/ 0 w 8265502"/>
              <a:gd name="connsiteY110" fmla="*/ 3393816 h 6858000"/>
              <a:gd name="connsiteX111" fmla="*/ 0 w 8265502"/>
              <a:gd name="connsiteY111" fmla="*/ 2311672 h 6858000"/>
              <a:gd name="connsiteX112" fmla="*/ 2078891 w 8265502"/>
              <a:gd name="connsiteY112" fmla="*/ 2305306 h 6858000"/>
              <a:gd name="connsiteX113" fmla="*/ 2801507 w 8265502"/>
              <a:gd name="connsiteY113" fmla="*/ 2305306 h 6858000"/>
              <a:gd name="connsiteX114" fmla="*/ 3075227 w 8265502"/>
              <a:gd name="connsiteY114" fmla="*/ 2852744 h 6858000"/>
              <a:gd name="connsiteX115" fmla="*/ 2801507 w 8265502"/>
              <a:gd name="connsiteY115" fmla="*/ 3400179 h 6858000"/>
              <a:gd name="connsiteX116" fmla="*/ 2078891 w 8265502"/>
              <a:gd name="connsiteY116" fmla="*/ 3400179 h 6858000"/>
              <a:gd name="connsiteX117" fmla="*/ 1805171 w 8265502"/>
              <a:gd name="connsiteY117" fmla="*/ 2852744 h 6858000"/>
              <a:gd name="connsiteX118" fmla="*/ 4154597 w 8265502"/>
              <a:gd name="connsiteY118" fmla="*/ 2305305 h 6858000"/>
              <a:gd name="connsiteX119" fmla="*/ 4877214 w 8265502"/>
              <a:gd name="connsiteY119" fmla="*/ 2305305 h 6858000"/>
              <a:gd name="connsiteX120" fmla="*/ 5150933 w 8265502"/>
              <a:gd name="connsiteY120" fmla="*/ 2852744 h 6858000"/>
              <a:gd name="connsiteX121" fmla="*/ 4877214 w 8265502"/>
              <a:gd name="connsiteY121" fmla="*/ 3400179 h 6858000"/>
              <a:gd name="connsiteX122" fmla="*/ 4154597 w 8265502"/>
              <a:gd name="connsiteY122" fmla="*/ 3400179 h 6858000"/>
              <a:gd name="connsiteX123" fmla="*/ 3880878 w 8265502"/>
              <a:gd name="connsiteY123" fmla="*/ 2852744 h 6858000"/>
              <a:gd name="connsiteX124" fmla="*/ 1044040 w 8265502"/>
              <a:gd name="connsiteY124" fmla="*/ 1729785 h 6858000"/>
              <a:gd name="connsiteX125" fmla="*/ 1766657 w 8265502"/>
              <a:gd name="connsiteY125" fmla="*/ 1729785 h 6858000"/>
              <a:gd name="connsiteX126" fmla="*/ 2040376 w 8265502"/>
              <a:gd name="connsiteY126" fmla="*/ 2277224 h 6858000"/>
              <a:gd name="connsiteX127" fmla="*/ 1766657 w 8265502"/>
              <a:gd name="connsiteY127" fmla="*/ 2824659 h 6858000"/>
              <a:gd name="connsiteX128" fmla="*/ 1044040 w 8265502"/>
              <a:gd name="connsiteY128" fmla="*/ 2824659 h 6858000"/>
              <a:gd name="connsiteX129" fmla="*/ 770321 w 8265502"/>
              <a:gd name="connsiteY129" fmla="*/ 2277224 h 6858000"/>
              <a:gd name="connsiteX130" fmla="*/ 3119749 w 8265502"/>
              <a:gd name="connsiteY130" fmla="*/ 1729784 h 6858000"/>
              <a:gd name="connsiteX131" fmla="*/ 3842364 w 8265502"/>
              <a:gd name="connsiteY131" fmla="*/ 1729784 h 6858000"/>
              <a:gd name="connsiteX132" fmla="*/ 4116083 w 8265502"/>
              <a:gd name="connsiteY132" fmla="*/ 2277222 h 6858000"/>
              <a:gd name="connsiteX133" fmla="*/ 3842364 w 8265502"/>
              <a:gd name="connsiteY133" fmla="*/ 2824659 h 6858000"/>
              <a:gd name="connsiteX134" fmla="*/ 3119749 w 8265502"/>
              <a:gd name="connsiteY134" fmla="*/ 2824659 h 6858000"/>
              <a:gd name="connsiteX135" fmla="*/ 2846030 w 8265502"/>
              <a:gd name="connsiteY135" fmla="*/ 2277222 h 6858000"/>
              <a:gd name="connsiteX136" fmla="*/ 3182 w 8265502"/>
              <a:gd name="connsiteY136" fmla="*/ 1151633 h 6858000"/>
              <a:gd name="connsiteX137" fmla="*/ 725799 w 8265502"/>
              <a:gd name="connsiteY137" fmla="*/ 1151633 h 6858000"/>
              <a:gd name="connsiteX138" fmla="*/ 999517 w 8265502"/>
              <a:gd name="connsiteY138" fmla="*/ 1699071 h 6858000"/>
              <a:gd name="connsiteX139" fmla="*/ 725799 w 8265502"/>
              <a:gd name="connsiteY139" fmla="*/ 2246508 h 6858000"/>
              <a:gd name="connsiteX140" fmla="*/ 3182 w 8265502"/>
              <a:gd name="connsiteY140" fmla="*/ 2246508 h 6858000"/>
              <a:gd name="connsiteX141" fmla="*/ 0 w 8265502"/>
              <a:gd name="connsiteY141" fmla="*/ 2240144 h 6858000"/>
              <a:gd name="connsiteX142" fmla="*/ 0 w 8265502"/>
              <a:gd name="connsiteY142" fmla="*/ 1157997 h 6858000"/>
              <a:gd name="connsiteX143" fmla="*/ 2078891 w 8265502"/>
              <a:gd name="connsiteY143" fmla="*/ 1151632 h 6858000"/>
              <a:gd name="connsiteX144" fmla="*/ 2801507 w 8265502"/>
              <a:gd name="connsiteY144" fmla="*/ 1151632 h 6858000"/>
              <a:gd name="connsiteX145" fmla="*/ 3075227 w 8265502"/>
              <a:gd name="connsiteY145" fmla="*/ 1699069 h 6858000"/>
              <a:gd name="connsiteX146" fmla="*/ 2801507 w 8265502"/>
              <a:gd name="connsiteY146" fmla="*/ 2246507 h 6858000"/>
              <a:gd name="connsiteX147" fmla="*/ 2078891 w 8265502"/>
              <a:gd name="connsiteY147" fmla="*/ 2246507 h 6858000"/>
              <a:gd name="connsiteX148" fmla="*/ 1805172 w 8265502"/>
              <a:gd name="connsiteY148" fmla="*/ 1699069 h 6858000"/>
              <a:gd name="connsiteX149" fmla="*/ 4154597 w 8265502"/>
              <a:gd name="connsiteY149" fmla="*/ 1151631 h 6858000"/>
              <a:gd name="connsiteX150" fmla="*/ 4877214 w 8265502"/>
              <a:gd name="connsiteY150" fmla="*/ 1151631 h 6858000"/>
              <a:gd name="connsiteX151" fmla="*/ 5150933 w 8265502"/>
              <a:gd name="connsiteY151" fmla="*/ 1699069 h 6858000"/>
              <a:gd name="connsiteX152" fmla="*/ 4877214 w 8265502"/>
              <a:gd name="connsiteY152" fmla="*/ 2246506 h 6858000"/>
              <a:gd name="connsiteX153" fmla="*/ 4154597 w 8265502"/>
              <a:gd name="connsiteY153" fmla="*/ 2246506 h 6858000"/>
              <a:gd name="connsiteX154" fmla="*/ 3880878 w 8265502"/>
              <a:gd name="connsiteY154" fmla="*/ 1699069 h 6858000"/>
              <a:gd name="connsiteX155" fmla="*/ 1044040 w 8265502"/>
              <a:gd name="connsiteY155" fmla="*/ 576110 h 6858000"/>
              <a:gd name="connsiteX156" fmla="*/ 1766657 w 8265502"/>
              <a:gd name="connsiteY156" fmla="*/ 576110 h 6858000"/>
              <a:gd name="connsiteX157" fmla="*/ 2040377 w 8265502"/>
              <a:gd name="connsiteY157" fmla="*/ 1123549 h 6858000"/>
              <a:gd name="connsiteX158" fmla="*/ 1766657 w 8265502"/>
              <a:gd name="connsiteY158" fmla="*/ 1670985 h 6858000"/>
              <a:gd name="connsiteX159" fmla="*/ 1044040 w 8265502"/>
              <a:gd name="connsiteY159" fmla="*/ 1670985 h 6858000"/>
              <a:gd name="connsiteX160" fmla="*/ 770321 w 8265502"/>
              <a:gd name="connsiteY160" fmla="*/ 1123549 h 6858000"/>
              <a:gd name="connsiteX161" fmla="*/ 3119749 w 8265502"/>
              <a:gd name="connsiteY161" fmla="*/ 576109 h 6858000"/>
              <a:gd name="connsiteX162" fmla="*/ 3842364 w 8265502"/>
              <a:gd name="connsiteY162" fmla="*/ 576109 h 6858000"/>
              <a:gd name="connsiteX163" fmla="*/ 4116083 w 8265502"/>
              <a:gd name="connsiteY163" fmla="*/ 1123547 h 6858000"/>
              <a:gd name="connsiteX164" fmla="*/ 3842364 w 8265502"/>
              <a:gd name="connsiteY164" fmla="*/ 1670984 h 6858000"/>
              <a:gd name="connsiteX165" fmla="*/ 3119749 w 8265502"/>
              <a:gd name="connsiteY165" fmla="*/ 1670984 h 6858000"/>
              <a:gd name="connsiteX166" fmla="*/ 2846030 w 8265502"/>
              <a:gd name="connsiteY166" fmla="*/ 1123547 h 6858000"/>
              <a:gd name="connsiteX167" fmla="*/ 5195456 w 8265502"/>
              <a:gd name="connsiteY167" fmla="*/ 576108 h 6858000"/>
              <a:gd name="connsiteX168" fmla="*/ 5918073 w 8265502"/>
              <a:gd name="connsiteY168" fmla="*/ 576108 h 6858000"/>
              <a:gd name="connsiteX169" fmla="*/ 6191792 w 8265502"/>
              <a:gd name="connsiteY169" fmla="*/ 1123546 h 6858000"/>
              <a:gd name="connsiteX170" fmla="*/ 5918073 w 8265502"/>
              <a:gd name="connsiteY170" fmla="*/ 1670983 h 6858000"/>
              <a:gd name="connsiteX171" fmla="*/ 5195456 w 8265502"/>
              <a:gd name="connsiteY171" fmla="*/ 1670983 h 6858000"/>
              <a:gd name="connsiteX172" fmla="*/ 4921737 w 8265502"/>
              <a:gd name="connsiteY172" fmla="*/ 1123546 h 6858000"/>
              <a:gd name="connsiteX173" fmla="*/ 7025576 w 8265502"/>
              <a:gd name="connsiteY173" fmla="*/ 0 h 6858000"/>
              <a:gd name="connsiteX174" fmla="*/ 8265502 w 8265502"/>
              <a:gd name="connsiteY174" fmla="*/ 0 h 6858000"/>
              <a:gd name="connsiteX175" fmla="*/ 8006847 w 8265502"/>
              <a:gd name="connsiteY175" fmla="*/ 517308 h 6858000"/>
              <a:gd name="connsiteX176" fmla="*/ 7284230 w 8265502"/>
              <a:gd name="connsiteY176" fmla="*/ 517308 h 6858000"/>
              <a:gd name="connsiteX177" fmla="*/ 6242345 w 8265502"/>
              <a:gd name="connsiteY177" fmla="*/ 0 h 6858000"/>
              <a:gd name="connsiteX178" fmla="*/ 6967007 w 8265502"/>
              <a:gd name="connsiteY178" fmla="*/ 0 h 6858000"/>
              <a:gd name="connsiteX179" fmla="*/ 7239703 w 8265502"/>
              <a:gd name="connsiteY179" fmla="*/ 545393 h 6858000"/>
              <a:gd name="connsiteX180" fmla="*/ 6965984 w 8265502"/>
              <a:gd name="connsiteY180" fmla="*/ 1092830 h 6858000"/>
              <a:gd name="connsiteX181" fmla="*/ 6243367 w 8265502"/>
              <a:gd name="connsiteY181" fmla="*/ 1092830 h 6858000"/>
              <a:gd name="connsiteX182" fmla="*/ 5969648 w 8265502"/>
              <a:gd name="connsiteY182" fmla="*/ 545393 h 6858000"/>
              <a:gd name="connsiteX183" fmla="*/ 4936801 w 8265502"/>
              <a:gd name="connsiteY183" fmla="*/ 0 h 6858000"/>
              <a:gd name="connsiteX184" fmla="*/ 6176728 w 8265502"/>
              <a:gd name="connsiteY184" fmla="*/ 0 h 6858000"/>
              <a:gd name="connsiteX185" fmla="*/ 5918073 w 8265502"/>
              <a:gd name="connsiteY185" fmla="*/ 517309 h 6858000"/>
              <a:gd name="connsiteX186" fmla="*/ 5195456 w 8265502"/>
              <a:gd name="connsiteY186" fmla="*/ 517309 h 6858000"/>
              <a:gd name="connsiteX187" fmla="*/ 4153576 w 8265502"/>
              <a:gd name="connsiteY187" fmla="*/ 0 h 6858000"/>
              <a:gd name="connsiteX188" fmla="*/ 4878236 w 8265502"/>
              <a:gd name="connsiteY188" fmla="*/ 0 h 6858000"/>
              <a:gd name="connsiteX189" fmla="*/ 5150933 w 8265502"/>
              <a:gd name="connsiteY189" fmla="*/ 545395 h 6858000"/>
              <a:gd name="connsiteX190" fmla="*/ 4877214 w 8265502"/>
              <a:gd name="connsiteY190" fmla="*/ 1092832 h 6858000"/>
              <a:gd name="connsiteX191" fmla="*/ 4154597 w 8265502"/>
              <a:gd name="connsiteY191" fmla="*/ 1092832 h 6858000"/>
              <a:gd name="connsiteX192" fmla="*/ 3880878 w 8265502"/>
              <a:gd name="connsiteY192" fmla="*/ 545395 h 6858000"/>
              <a:gd name="connsiteX193" fmla="*/ 2861095 w 8265502"/>
              <a:gd name="connsiteY193" fmla="*/ 0 h 6858000"/>
              <a:gd name="connsiteX194" fmla="*/ 4101020 w 8265502"/>
              <a:gd name="connsiteY194" fmla="*/ 0 h 6858000"/>
              <a:gd name="connsiteX195" fmla="*/ 3842364 w 8265502"/>
              <a:gd name="connsiteY195" fmla="*/ 517310 h 6858000"/>
              <a:gd name="connsiteX196" fmla="*/ 3119749 w 8265502"/>
              <a:gd name="connsiteY196" fmla="*/ 517310 h 6858000"/>
              <a:gd name="connsiteX197" fmla="*/ 2077870 w 8265502"/>
              <a:gd name="connsiteY197" fmla="*/ 0 h 6858000"/>
              <a:gd name="connsiteX198" fmla="*/ 2802528 w 8265502"/>
              <a:gd name="connsiteY198" fmla="*/ 0 h 6858000"/>
              <a:gd name="connsiteX199" fmla="*/ 3075227 w 8265502"/>
              <a:gd name="connsiteY199" fmla="*/ 545396 h 6858000"/>
              <a:gd name="connsiteX200" fmla="*/ 2801507 w 8265502"/>
              <a:gd name="connsiteY200" fmla="*/ 1092833 h 6858000"/>
              <a:gd name="connsiteX201" fmla="*/ 2078891 w 8265502"/>
              <a:gd name="connsiteY201" fmla="*/ 1092833 h 6858000"/>
              <a:gd name="connsiteX202" fmla="*/ 1805172 w 8265502"/>
              <a:gd name="connsiteY202" fmla="*/ 545396 h 6858000"/>
              <a:gd name="connsiteX203" fmla="*/ 785384 w 8265502"/>
              <a:gd name="connsiteY203" fmla="*/ 0 h 6858000"/>
              <a:gd name="connsiteX204" fmla="*/ 2025315 w 8265502"/>
              <a:gd name="connsiteY204" fmla="*/ 0 h 6858000"/>
              <a:gd name="connsiteX205" fmla="*/ 1766657 w 8265502"/>
              <a:gd name="connsiteY205" fmla="*/ 517311 h 6858000"/>
              <a:gd name="connsiteX206" fmla="*/ 1044040 w 8265502"/>
              <a:gd name="connsiteY206" fmla="*/ 517311 h 6858000"/>
              <a:gd name="connsiteX207" fmla="*/ 2162 w 8265502"/>
              <a:gd name="connsiteY207" fmla="*/ 0 h 6858000"/>
              <a:gd name="connsiteX208" fmla="*/ 726820 w 8265502"/>
              <a:gd name="connsiteY208" fmla="*/ 0 h 6858000"/>
              <a:gd name="connsiteX209" fmla="*/ 999517 w 8265502"/>
              <a:gd name="connsiteY209" fmla="*/ 545397 h 6858000"/>
              <a:gd name="connsiteX210" fmla="*/ 725799 w 8265502"/>
              <a:gd name="connsiteY210" fmla="*/ 1092834 h 6858000"/>
              <a:gd name="connsiteX211" fmla="*/ 3182 w 8265502"/>
              <a:gd name="connsiteY211" fmla="*/ 1092834 h 6858000"/>
              <a:gd name="connsiteX212" fmla="*/ 0 w 8265502"/>
              <a:gd name="connsiteY212" fmla="*/ 1086470 h 6858000"/>
              <a:gd name="connsiteX213" fmla="*/ 0 w 8265502"/>
              <a:gd name="connsiteY213" fmla="*/ 4323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</a:cxnLst>
            <a:rect l="l" t="t" r="r" b="b"/>
            <a:pathLst>
              <a:path w="8265502" h="6858000">
                <a:moveTo>
                  <a:pt x="5195456" y="6338077"/>
                </a:moveTo>
                <a:lnTo>
                  <a:pt x="5918072" y="6338077"/>
                </a:lnTo>
                <a:lnTo>
                  <a:pt x="6178034" y="6858000"/>
                </a:lnTo>
                <a:lnTo>
                  <a:pt x="4935495" y="6858000"/>
                </a:lnTo>
                <a:close/>
                <a:moveTo>
                  <a:pt x="3119745" y="6338077"/>
                </a:moveTo>
                <a:lnTo>
                  <a:pt x="3842361" y="6338077"/>
                </a:lnTo>
                <a:lnTo>
                  <a:pt x="4102323" y="6858000"/>
                </a:lnTo>
                <a:lnTo>
                  <a:pt x="2859784" y="6858000"/>
                </a:lnTo>
                <a:close/>
                <a:moveTo>
                  <a:pt x="1044037" y="6338077"/>
                </a:moveTo>
                <a:lnTo>
                  <a:pt x="1766653" y="6338077"/>
                </a:lnTo>
                <a:lnTo>
                  <a:pt x="2026615" y="6858000"/>
                </a:lnTo>
                <a:lnTo>
                  <a:pt x="784076" y="6858000"/>
                </a:lnTo>
                <a:close/>
                <a:moveTo>
                  <a:pt x="3179" y="5766324"/>
                </a:moveTo>
                <a:lnTo>
                  <a:pt x="725796" y="5766324"/>
                </a:lnTo>
                <a:lnTo>
                  <a:pt x="999515" y="6313762"/>
                </a:lnTo>
                <a:lnTo>
                  <a:pt x="727396" y="6858000"/>
                </a:lnTo>
                <a:lnTo>
                  <a:pt x="1580" y="6858000"/>
                </a:lnTo>
                <a:lnTo>
                  <a:pt x="0" y="6854841"/>
                </a:lnTo>
                <a:lnTo>
                  <a:pt x="0" y="5772682"/>
                </a:lnTo>
                <a:close/>
                <a:moveTo>
                  <a:pt x="6243369" y="5763125"/>
                </a:moveTo>
                <a:lnTo>
                  <a:pt x="6965986" y="5763125"/>
                </a:lnTo>
                <a:lnTo>
                  <a:pt x="7239705" y="6310563"/>
                </a:lnTo>
                <a:lnTo>
                  <a:pt x="6965986" y="6858000"/>
                </a:lnTo>
                <a:lnTo>
                  <a:pt x="6243369" y="6858000"/>
                </a:lnTo>
                <a:lnTo>
                  <a:pt x="5969650" y="6310563"/>
                </a:lnTo>
                <a:close/>
                <a:moveTo>
                  <a:pt x="4154596" y="5763125"/>
                </a:moveTo>
                <a:lnTo>
                  <a:pt x="4877213" y="5763125"/>
                </a:lnTo>
                <a:lnTo>
                  <a:pt x="5150931" y="6310563"/>
                </a:lnTo>
                <a:lnTo>
                  <a:pt x="4877213" y="6858000"/>
                </a:lnTo>
                <a:lnTo>
                  <a:pt x="4154596" y="6858000"/>
                </a:lnTo>
                <a:lnTo>
                  <a:pt x="3880877" y="6310563"/>
                </a:lnTo>
                <a:close/>
                <a:moveTo>
                  <a:pt x="2078889" y="5763125"/>
                </a:moveTo>
                <a:lnTo>
                  <a:pt x="2801505" y="5763125"/>
                </a:lnTo>
                <a:lnTo>
                  <a:pt x="3075224" y="6310563"/>
                </a:lnTo>
                <a:lnTo>
                  <a:pt x="2801505" y="6858000"/>
                </a:lnTo>
                <a:lnTo>
                  <a:pt x="2078889" y="6858000"/>
                </a:lnTo>
                <a:lnTo>
                  <a:pt x="1805170" y="6310563"/>
                </a:lnTo>
                <a:close/>
                <a:moveTo>
                  <a:pt x="3119748" y="5187603"/>
                </a:moveTo>
                <a:lnTo>
                  <a:pt x="3842363" y="5187603"/>
                </a:lnTo>
                <a:lnTo>
                  <a:pt x="4116082" y="5735041"/>
                </a:lnTo>
                <a:lnTo>
                  <a:pt x="3842363" y="6282478"/>
                </a:lnTo>
                <a:lnTo>
                  <a:pt x="3119748" y="6282478"/>
                </a:lnTo>
                <a:lnTo>
                  <a:pt x="2846029" y="5735041"/>
                </a:lnTo>
                <a:close/>
                <a:moveTo>
                  <a:pt x="1044038" y="5187603"/>
                </a:moveTo>
                <a:lnTo>
                  <a:pt x="1766654" y="5187603"/>
                </a:lnTo>
                <a:lnTo>
                  <a:pt x="2040373" y="5735041"/>
                </a:lnTo>
                <a:lnTo>
                  <a:pt x="1766654" y="6282478"/>
                </a:lnTo>
                <a:lnTo>
                  <a:pt x="1044038" y="6282478"/>
                </a:lnTo>
                <a:lnTo>
                  <a:pt x="770319" y="5735041"/>
                </a:lnTo>
                <a:close/>
                <a:moveTo>
                  <a:pt x="2078891" y="4612651"/>
                </a:moveTo>
                <a:lnTo>
                  <a:pt x="2801507" y="4612651"/>
                </a:lnTo>
                <a:lnTo>
                  <a:pt x="3075227" y="5160089"/>
                </a:lnTo>
                <a:lnTo>
                  <a:pt x="2801507" y="5707526"/>
                </a:lnTo>
                <a:lnTo>
                  <a:pt x="2078891" y="5707526"/>
                </a:lnTo>
                <a:lnTo>
                  <a:pt x="1805171" y="5160089"/>
                </a:lnTo>
                <a:close/>
                <a:moveTo>
                  <a:pt x="3182" y="4612651"/>
                </a:moveTo>
                <a:lnTo>
                  <a:pt x="725798" y="4612651"/>
                </a:lnTo>
                <a:lnTo>
                  <a:pt x="999517" y="5160089"/>
                </a:lnTo>
                <a:lnTo>
                  <a:pt x="725798" y="5707526"/>
                </a:lnTo>
                <a:lnTo>
                  <a:pt x="3182" y="5707526"/>
                </a:lnTo>
                <a:lnTo>
                  <a:pt x="0" y="5701162"/>
                </a:lnTo>
                <a:lnTo>
                  <a:pt x="0" y="4619015"/>
                </a:lnTo>
                <a:close/>
                <a:moveTo>
                  <a:pt x="5195456" y="4037129"/>
                </a:moveTo>
                <a:lnTo>
                  <a:pt x="5918073" y="4037129"/>
                </a:lnTo>
                <a:lnTo>
                  <a:pt x="6191792" y="4584567"/>
                </a:lnTo>
                <a:lnTo>
                  <a:pt x="5918073" y="5132004"/>
                </a:lnTo>
                <a:lnTo>
                  <a:pt x="5195456" y="5132004"/>
                </a:lnTo>
                <a:lnTo>
                  <a:pt x="4921737" y="4584567"/>
                </a:lnTo>
                <a:close/>
                <a:moveTo>
                  <a:pt x="3119749" y="4037129"/>
                </a:moveTo>
                <a:lnTo>
                  <a:pt x="3842364" y="4037129"/>
                </a:lnTo>
                <a:lnTo>
                  <a:pt x="4116083" y="4584567"/>
                </a:lnTo>
                <a:lnTo>
                  <a:pt x="3842364" y="5132004"/>
                </a:lnTo>
                <a:lnTo>
                  <a:pt x="3119749" y="5132004"/>
                </a:lnTo>
                <a:lnTo>
                  <a:pt x="2846030" y="4584567"/>
                </a:lnTo>
                <a:close/>
                <a:moveTo>
                  <a:pt x="1044040" y="4037129"/>
                </a:moveTo>
                <a:lnTo>
                  <a:pt x="1766657" y="4037129"/>
                </a:lnTo>
                <a:lnTo>
                  <a:pt x="2040376" y="4584567"/>
                </a:lnTo>
                <a:lnTo>
                  <a:pt x="1766657" y="5132004"/>
                </a:lnTo>
                <a:lnTo>
                  <a:pt x="1044040" y="5132004"/>
                </a:lnTo>
                <a:lnTo>
                  <a:pt x="770321" y="4584567"/>
                </a:lnTo>
                <a:close/>
                <a:moveTo>
                  <a:pt x="2078891" y="3458978"/>
                </a:moveTo>
                <a:lnTo>
                  <a:pt x="2801507" y="3458978"/>
                </a:lnTo>
                <a:lnTo>
                  <a:pt x="3075227" y="4006416"/>
                </a:lnTo>
                <a:lnTo>
                  <a:pt x="2801507" y="4553853"/>
                </a:lnTo>
                <a:lnTo>
                  <a:pt x="2078891" y="4553853"/>
                </a:lnTo>
                <a:lnTo>
                  <a:pt x="1805171" y="4006416"/>
                </a:lnTo>
                <a:close/>
                <a:moveTo>
                  <a:pt x="3182" y="3458978"/>
                </a:moveTo>
                <a:lnTo>
                  <a:pt x="725798" y="3458978"/>
                </a:lnTo>
                <a:lnTo>
                  <a:pt x="999517" y="4006416"/>
                </a:lnTo>
                <a:lnTo>
                  <a:pt x="725798" y="4553853"/>
                </a:lnTo>
                <a:lnTo>
                  <a:pt x="3182" y="4553853"/>
                </a:lnTo>
                <a:lnTo>
                  <a:pt x="0" y="4547489"/>
                </a:lnTo>
                <a:lnTo>
                  <a:pt x="0" y="3465342"/>
                </a:lnTo>
                <a:close/>
                <a:moveTo>
                  <a:pt x="1044040" y="2883459"/>
                </a:moveTo>
                <a:lnTo>
                  <a:pt x="1766657" y="2883459"/>
                </a:lnTo>
                <a:lnTo>
                  <a:pt x="2040376" y="3430894"/>
                </a:lnTo>
                <a:lnTo>
                  <a:pt x="1766657" y="3978331"/>
                </a:lnTo>
                <a:lnTo>
                  <a:pt x="1044040" y="3978331"/>
                </a:lnTo>
                <a:lnTo>
                  <a:pt x="770321" y="3430894"/>
                </a:lnTo>
                <a:close/>
                <a:moveTo>
                  <a:pt x="3119749" y="2883458"/>
                </a:moveTo>
                <a:lnTo>
                  <a:pt x="3842364" y="2883458"/>
                </a:lnTo>
                <a:lnTo>
                  <a:pt x="4116083" y="3430894"/>
                </a:lnTo>
                <a:lnTo>
                  <a:pt x="3842364" y="3978331"/>
                </a:lnTo>
                <a:lnTo>
                  <a:pt x="3119749" y="3978331"/>
                </a:lnTo>
                <a:lnTo>
                  <a:pt x="2846030" y="3430894"/>
                </a:lnTo>
                <a:close/>
                <a:moveTo>
                  <a:pt x="3182" y="2305308"/>
                </a:moveTo>
                <a:lnTo>
                  <a:pt x="725799" y="2305308"/>
                </a:lnTo>
                <a:lnTo>
                  <a:pt x="999517" y="2852745"/>
                </a:lnTo>
                <a:lnTo>
                  <a:pt x="725799" y="3400180"/>
                </a:lnTo>
                <a:lnTo>
                  <a:pt x="3182" y="3400180"/>
                </a:lnTo>
                <a:lnTo>
                  <a:pt x="0" y="3393816"/>
                </a:lnTo>
                <a:lnTo>
                  <a:pt x="0" y="2311672"/>
                </a:lnTo>
                <a:close/>
                <a:moveTo>
                  <a:pt x="2078891" y="2305306"/>
                </a:moveTo>
                <a:lnTo>
                  <a:pt x="2801507" y="2305306"/>
                </a:lnTo>
                <a:lnTo>
                  <a:pt x="3075227" y="2852744"/>
                </a:lnTo>
                <a:lnTo>
                  <a:pt x="2801507" y="3400179"/>
                </a:lnTo>
                <a:lnTo>
                  <a:pt x="2078891" y="3400179"/>
                </a:lnTo>
                <a:lnTo>
                  <a:pt x="1805171" y="2852744"/>
                </a:lnTo>
                <a:close/>
                <a:moveTo>
                  <a:pt x="4154597" y="2305305"/>
                </a:moveTo>
                <a:lnTo>
                  <a:pt x="4877214" y="2305305"/>
                </a:lnTo>
                <a:lnTo>
                  <a:pt x="5150933" y="2852744"/>
                </a:lnTo>
                <a:lnTo>
                  <a:pt x="4877214" y="3400179"/>
                </a:lnTo>
                <a:lnTo>
                  <a:pt x="4154597" y="3400179"/>
                </a:lnTo>
                <a:lnTo>
                  <a:pt x="3880878" y="2852744"/>
                </a:lnTo>
                <a:close/>
                <a:moveTo>
                  <a:pt x="1044040" y="1729785"/>
                </a:moveTo>
                <a:lnTo>
                  <a:pt x="1766657" y="1729785"/>
                </a:lnTo>
                <a:lnTo>
                  <a:pt x="2040376" y="2277224"/>
                </a:lnTo>
                <a:lnTo>
                  <a:pt x="1766657" y="2824659"/>
                </a:lnTo>
                <a:lnTo>
                  <a:pt x="1044040" y="2824659"/>
                </a:lnTo>
                <a:lnTo>
                  <a:pt x="770321" y="2277224"/>
                </a:lnTo>
                <a:close/>
                <a:moveTo>
                  <a:pt x="3119749" y="1729784"/>
                </a:moveTo>
                <a:lnTo>
                  <a:pt x="3842364" y="1729784"/>
                </a:lnTo>
                <a:lnTo>
                  <a:pt x="4116083" y="2277222"/>
                </a:lnTo>
                <a:lnTo>
                  <a:pt x="3842364" y="2824659"/>
                </a:lnTo>
                <a:lnTo>
                  <a:pt x="3119749" y="2824659"/>
                </a:lnTo>
                <a:lnTo>
                  <a:pt x="2846030" y="2277222"/>
                </a:lnTo>
                <a:close/>
                <a:moveTo>
                  <a:pt x="3182" y="1151633"/>
                </a:moveTo>
                <a:lnTo>
                  <a:pt x="725799" y="1151633"/>
                </a:lnTo>
                <a:lnTo>
                  <a:pt x="999517" y="1699071"/>
                </a:lnTo>
                <a:lnTo>
                  <a:pt x="725799" y="2246508"/>
                </a:lnTo>
                <a:lnTo>
                  <a:pt x="3182" y="2246508"/>
                </a:lnTo>
                <a:lnTo>
                  <a:pt x="0" y="2240144"/>
                </a:lnTo>
                <a:lnTo>
                  <a:pt x="0" y="1157997"/>
                </a:lnTo>
                <a:close/>
                <a:moveTo>
                  <a:pt x="2078891" y="1151632"/>
                </a:moveTo>
                <a:lnTo>
                  <a:pt x="2801507" y="1151632"/>
                </a:lnTo>
                <a:lnTo>
                  <a:pt x="3075227" y="1699069"/>
                </a:lnTo>
                <a:lnTo>
                  <a:pt x="2801507" y="2246507"/>
                </a:lnTo>
                <a:lnTo>
                  <a:pt x="2078891" y="2246507"/>
                </a:lnTo>
                <a:lnTo>
                  <a:pt x="1805172" y="1699069"/>
                </a:lnTo>
                <a:close/>
                <a:moveTo>
                  <a:pt x="4154597" y="1151631"/>
                </a:moveTo>
                <a:lnTo>
                  <a:pt x="4877214" y="1151631"/>
                </a:lnTo>
                <a:lnTo>
                  <a:pt x="5150933" y="1699069"/>
                </a:lnTo>
                <a:lnTo>
                  <a:pt x="4877214" y="2246506"/>
                </a:lnTo>
                <a:lnTo>
                  <a:pt x="4154597" y="2246506"/>
                </a:lnTo>
                <a:lnTo>
                  <a:pt x="3880878" y="1699069"/>
                </a:lnTo>
                <a:close/>
                <a:moveTo>
                  <a:pt x="1044040" y="576110"/>
                </a:moveTo>
                <a:lnTo>
                  <a:pt x="1766657" y="576110"/>
                </a:lnTo>
                <a:lnTo>
                  <a:pt x="2040377" y="1123549"/>
                </a:lnTo>
                <a:lnTo>
                  <a:pt x="1766657" y="1670985"/>
                </a:lnTo>
                <a:lnTo>
                  <a:pt x="1044040" y="1670985"/>
                </a:lnTo>
                <a:lnTo>
                  <a:pt x="770321" y="1123549"/>
                </a:lnTo>
                <a:close/>
                <a:moveTo>
                  <a:pt x="3119749" y="576109"/>
                </a:moveTo>
                <a:lnTo>
                  <a:pt x="3842364" y="576109"/>
                </a:lnTo>
                <a:lnTo>
                  <a:pt x="4116083" y="1123547"/>
                </a:lnTo>
                <a:lnTo>
                  <a:pt x="3842364" y="1670984"/>
                </a:lnTo>
                <a:lnTo>
                  <a:pt x="3119749" y="1670984"/>
                </a:lnTo>
                <a:lnTo>
                  <a:pt x="2846030" y="1123547"/>
                </a:lnTo>
                <a:close/>
                <a:moveTo>
                  <a:pt x="5195456" y="576108"/>
                </a:moveTo>
                <a:lnTo>
                  <a:pt x="5918073" y="576108"/>
                </a:lnTo>
                <a:lnTo>
                  <a:pt x="6191792" y="1123546"/>
                </a:lnTo>
                <a:lnTo>
                  <a:pt x="5918073" y="1670983"/>
                </a:lnTo>
                <a:lnTo>
                  <a:pt x="5195456" y="1670983"/>
                </a:lnTo>
                <a:lnTo>
                  <a:pt x="4921737" y="1123546"/>
                </a:lnTo>
                <a:close/>
                <a:moveTo>
                  <a:pt x="7025576" y="0"/>
                </a:moveTo>
                <a:lnTo>
                  <a:pt x="8265502" y="0"/>
                </a:lnTo>
                <a:lnTo>
                  <a:pt x="8006847" y="517308"/>
                </a:lnTo>
                <a:lnTo>
                  <a:pt x="7284230" y="517308"/>
                </a:lnTo>
                <a:close/>
                <a:moveTo>
                  <a:pt x="6242345" y="0"/>
                </a:moveTo>
                <a:lnTo>
                  <a:pt x="6967007" y="0"/>
                </a:lnTo>
                <a:lnTo>
                  <a:pt x="7239703" y="545393"/>
                </a:lnTo>
                <a:lnTo>
                  <a:pt x="6965984" y="1092830"/>
                </a:lnTo>
                <a:lnTo>
                  <a:pt x="6243367" y="1092830"/>
                </a:lnTo>
                <a:lnTo>
                  <a:pt x="5969648" y="545393"/>
                </a:lnTo>
                <a:close/>
                <a:moveTo>
                  <a:pt x="4936801" y="0"/>
                </a:moveTo>
                <a:lnTo>
                  <a:pt x="6176728" y="0"/>
                </a:lnTo>
                <a:lnTo>
                  <a:pt x="5918073" y="517309"/>
                </a:lnTo>
                <a:lnTo>
                  <a:pt x="5195456" y="517309"/>
                </a:lnTo>
                <a:close/>
                <a:moveTo>
                  <a:pt x="4153576" y="0"/>
                </a:moveTo>
                <a:lnTo>
                  <a:pt x="4878236" y="0"/>
                </a:lnTo>
                <a:lnTo>
                  <a:pt x="5150933" y="545395"/>
                </a:lnTo>
                <a:lnTo>
                  <a:pt x="4877214" y="1092832"/>
                </a:lnTo>
                <a:lnTo>
                  <a:pt x="4154597" y="1092832"/>
                </a:lnTo>
                <a:lnTo>
                  <a:pt x="3880878" y="545395"/>
                </a:lnTo>
                <a:close/>
                <a:moveTo>
                  <a:pt x="2861095" y="0"/>
                </a:moveTo>
                <a:lnTo>
                  <a:pt x="4101020" y="0"/>
                </a:lnTo>
                <a:lnTo>
                  <a:pt x="3842364" y="517310"/>
                </a:lnTo>
                <a:lnTo>
                  <a:pt x="3119749" y="517310"/>
                </a:lnTo>
                <a:close/>
                <a:moveTo>
                  <a:pt x="2077870" y="0"/>
                </a:moveTo>
                <a:lnTo>
                  <a:pt x="2802528" y="0"/>
                </a:lnTo>
                <a:lnTo>
                  <a:pt x="3075227" y="545396"/>
                </a:lnTo>
                <a:lnTo>
                  <a:pt x="2801507" y="1092833"/>
                </a:lnTo>
                <a:lnTo>
                  <a:pt x="2078891" y="1092833"/>
                </a:lnTo>
                <a:lnTo>
                  <a:pt x="1805172" y="545396"/>
                </a:lnTo>
                <a:close/>
                <a:moveTo>
                  <a:pt x="785384" y="0"/>
                </a:moveTo>
                <a:lnTo>
                  <a:pt x="2025315" y="0"/>
                </a:lnTo>
                <a:lnTo>
                  <a:pt x="1766657" y="517311"/>
                </a:lnTo>
                <a:lnTo>
                  <a:pt x="1044040" y="517311"/>
                </a:lnTo>
                <a:close/>
                <a:moveTo>
                  <a:pt x="2162" y="0"/>
                </a:moveTo>
                <a:lnTo>
                  <a:pt x="726820" y="0"/>
                </a:lnTo>
                <a:lnTo>
                  <a:pt x="999517" y="545397"/>
                </a:lnTo>
                <a:lnTo>
                  <a:pt x="725799" y="1092834"/>
                </a:lnTo>
                <a:lnTo>
                  <a:pt x="3182" y="1092834"/>
                </a:lnTo>
                <a:lnTo>
                  <a:pt x="0" y="1086470"/>
                </a:lnTo>
                <a:lnTo>
                  <a:pt x="0" y="4323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200">
                <a:latin typeface="Arial" pitchFamily="34" charset="0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56230731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9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Freeform 5"/>
          <p:cNvSpPr>
            <a:spLocks/>
          </p:cNvSpPr>
          <p:nvPr userDrawn="1"/>
        </p:nvSpPr>
        <p:spPr bwMode="auto">
          <a:xfrm>
            <a:off x="3175" y="107950"/>
            <a:ext cx="10734675" cy="873125"/>
          </a:xfrm>
          <a:custGeom>
            <a:avLst/>
            <a:gdLst>
              <a:gd name="T0" fmla="*/ 6762 w 6762"/>
              <a:gd name="T1" fmla="*/ 550 h 550"/>
              <a:gd name="T2" fmla="*/ 0 w 6762"/>
              <a:gd name="T3" fmla="*/ 550 h 550"/>
              <a:gd name="T4" fmla="*/ 0 w 6762"/>
              <a:gd name="T5" fmla="*/ 0 h 550"/>
              <a:gd name="T6" fmla="*/ 6762 w 6762"/>
              <a:gd name="T7" fmla="*/ 0 h 550"/>
              <a:gd name="T8" fmla="*/ 6503 w 6762"/>
              <a:gd name="T9" fmla="*/ 275 h 550"/>
              <a:gd name="T10" fmla="*/ 6762 w 6762"/>
              <a:gd name="T11" fmla="*/ 550 h 5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762" h="550">
                <a:moveTo>
                  <a:pt x="6762" y="550"/>
                </a:moveTo>
                <a:lnTo>
                  <a:pt x="0" y="550"/>
                </a:lnTo>
                <a:lnTo>
                  <a:pt x="0" y="0"/>
                </a:lnTo>
                <a:lnTo>
                  <a:pt x="6762" y="0"/>
                </a:lnTo>
                <a:lnTo>
                  <a:pt x="6503" y="275"/>
                </a:lnTo>
                <a:lnTo>
                  <a:pt x="6762" y="550"/>
                </a:lnTo>
                <a:close/>
              </a:path>
            </a:pathLst>
          </a:custGeom>
          <a:solidFill>
            <a:srgbClr val="0070C0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R="0" lvl="0" indent="0"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es-PE" b="0" i="0" u="none" strike="noStrike" kern="0" cap="none" spc="0" normalizeH="0" baseline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</a:endParaRPr>
          </a:p>
        </p:txBody>
      </p:sp>
      <p:sp>
        <p:nvSpPr>
          <p:cNvPr id="24" name="Freeform 6"/>
          <p:cNvSpPr>
            <a:spLocks/>
          </p:cNvSpPr>
          <p:nvPr userDrawn="1"/>
        </p:nvSpPr>
        <p:spPr bwMode="auto">
          <a:xfrm>
            <a:off x="10737850" y="107950"/>
            <a:ext cx="1450975" cy="873125"/>
          </a:xfrm>
          <a:custGeom>
            <a:avLst/>
            <a:gdLst>
              <a:gd name="T0" fmla="*/ 259 w 914"/>
              <a:gd name="T1" fmla="*/ 550 h 550"/>
              <a:gd name="T2" fmla="*/ 914 w 914"/>
              <a:gd name="T3" fmla="*/ 550 h 550"/>
              <a:gd name="T4" fmla="*/ 914 w 914"/>
              <a:gd name="T5" fmla="*/ 0 h 550"/>
              <a:gd name="T6" fmla="*/ 259 w 914"/>
              <a:gd name="T7" fmla="*/ 0 h 550"/>
              <a:gd name="T8" fmla="*/ 0 w 914"/>
              <a:gd name="T9" fmla="*/ 275 h 550"/>
              <a:gd name="T10" fmla="*/ 259 w 914"/>
              <a:gd name="T11" fmla="*/ 550 h 5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914" h="550">
                <a:moveTo>
                  <a:pt x="259" y="550"/>
                </a:moveTo>
                <a:lnTo>
                  <a:pt x="914" y="550"/>
                </a:lnTo>
                <a:lnTo>
                  <a:pt x="914" y="0"/>
                </a:lnTo>
                <a:lnTo>
                  <a:pt x="259" y="0"/>
                </a:lnTo>
                <a:lnTo>
                  <a:pt x="0" y="275"/>
                </a:lnTo>
                <a:lnTo>
                  <a:pt x="259" y="550"/>
                </a:lnTo>
                <a:close/>
              </a:path>
            </a:pathLst>
          </a:custGeom>
          <a:solidFill>
            <a:srgbClr val="0070C0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R="0" lvl="0" indent="0"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es-PE" b="0" i="0" u="none" strike="noStrike" kern="0" cap="none" spc="0" normalizeH="0" baseline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</a:endParaRPr>
          </a:p>
        </p:txBody>
      </p:sp>
      <p:sp>
        <p:nvSpPr>
          <p:cNvPr id="25" name="Freeform 7"/>
          <p:cNvSpPr>
            <a:spLocks/>
          </p:cNvSpPr>
          <p:nvPr userDrawn="1"/>
        </p:nvSpPr>
        <p:spPr bwMode="auto">
          <a:xfrm>
            <a:off x="10028238" y="5745163"/>
            <a:ext cx="2160588" cy="1008063"/>
          </a:xfrm>
          <a:custGeom>
            <a:avLst/>
            <a:gdLst>
              <a:gd name="T0" fmla="*/ 384 w 1361"/>
              <a:gd name="T1" fmla="*/ 635 h 635"/>
              <a:gd name="T2" fmla="*/ 1361 w 1361"/>
              <a:gd name="T3" fmla="*/ 635 h 635"/>
              <a:gd name="T4" fmla="*/ 1361 w 1361"/>
              <a:gd name="T5" fmla="*/ 0 h 635"/>
              <a:gd name="T6" fmla="*/ 384 w 1361"/>
              <a:gd name="T7" fmla="*/ 0 h 635"/>
              <a:gd name="T8" fmla="*/ 0 w 1361"/>
              <a:gd name="T9" fmla="*/ 410 h 635"/>
              <a:gd name="T10" fmla="*/ 384 w 1361"/>
              <a:gd name="T11" fmla="*/ 635 h 6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361" h="635">
                <a:moveTo>
                  <a:pt x="384" y="635"/>
                </a:moveTo>
                <a:lnTo>
                  <a:pt x="1361" y="635"/>
                </a:lnTo>
                <a:lnTo>
                  <a:pt x="1361" y="0"/>
                </a:lnTo>
                <a:lnTo>
                  <a:pt x="384" y="0"/>
                </a:lnTo>
                <a:lnTo>
                  <a:pt x="0" y="410"/>
                </a:lnTo>
                <a:lnTo>
                  <a:pt x="384" y="635"/>
                </a:lnTo>
                <a:close/>
              </a:path>
            </a:pathLst>
          </a:custGeom>
          <a:solidFill>
            <a:srgbClr val="0070C0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R="0" lvl="0" indent="0"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es-PE" b="0" i="0" u="none" strike="noStrike" kern="0" cap="none" spc="0" normalizeH="0" baseline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</a:endParaRPr>
          </a:p>
        </p:txBody>
      </p:sp>
      <p:sp>
        <p:nvSpPr>
          <p:cNvPr id="26" name="Rectangle 8"/>
          <p:cNvSpPr>
            <a:spLocks noChangeArrowheads="1"/>
          </p:cNvSpPr>
          <p:nvPr userDrawn="1"/>
        </p:nvSpPr>
        <p:spPr bwMode="auto">
          <a:xfrm>
            <a:off x="3175" y="6396039"/>
            <a:ext cx="10734675" cy="357188"/>
          </a:xfrm>
          <a:prstGeom prst="rect">
            <a:avLst/>
          </a:prstGeom>
          <a:solidFill>
            <a:srgbClr val="3282BE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R="0" lvl="0" indent="0"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es-PE" b="0" i="0" u="none" strike="noStrike" kern="0" cap="none" spc="0" normalizeH="0" baseline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</a:endParaRPr>
          </a:p>
        </p:txBody>
      </p:sp>
      <p:sp>
        <p:nvSpPr>
          <p:cNvPr id="27" name="Text Placeholder 9">
            <a:extLst>
              <a:ext uri="{FF2B5EF4-FFF2-40B4-BE49-F238E27FC236}">
                <a16:creationId xmlns="" xmlns:a16="http://schemas.microsoft.com/office/drawing/2014/main" id="{23DE32A5-6181-4C51-AD5C-3F1A448478A1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09401" y="237909"/>
            <a:ext cx="4211799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4000" b="0" baseline="0">
                <a:solidFill>
                  <a:schemeClr val="bg1"/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414176304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0.xml"/><Relationship Id="rId13" Type="http://schemas.openxmlformats.org/officeDocument/2006/relationships/slideLayout" Target="../slideLayouts/slideLayout15.xml"/><Relationship Id="rId18" Type="http://schemas.openxmlformats.org/officeDocument/2006/relationships/slideLayout" Target="../slideLayouts/slideLayout20.xml"/><Relationship Id="rId3" Type="http://schemas.openxmlformats.org/officeDocument/2006/relationships/slideLayout" Target="../slideLayouts/slideLayout5.xml"/><Relationship Id="rId21" Type="http://schemas.openxmlformats.org/officeDocument/2006/relationships/slideLayout" Target="../slideLayouts/slideLayout23.xml"/><Relationship Id="rId7" Type="http://schemas.openxmlformats.org/officeDocument/2006/relationships/slideLayout" Target="../slideLayouts/slideLayout9.xml"/><Relationship Id="rId12" Type="http://schemas.openxmlformats.org/officeDocument/2006/relationships/slideLayout" Target="../slideLayouts/slideLayout14.xml"/><Relationship Id="rId17" Type="http://schemas.openxmlformats.org/officeDocument/2006/relationships/slideLayout" Target="../slideLayouts/slideLayout19.xml"/><Relationship Id="rId2" Type="http://schemas.openxmlformats.org/officeDocument/2006/relationships/slideLayout" Target="../slideLayouts/slideLayout4.xml"/><Relationship Id="rId16" Type="http://schemas.openxmlformats.org/officeDocument/2006/relationships/slideLayout" Target="../slideLayouts/slideLayout18.xml"/><Relationship Id="rId20" Type="http://schemas.openxmlformats.org/officeDocument/2006/relationships/slideLayout" Target="../slideLayouts/slideLayout22.xml"/><Relationship Id="rId1" Type="http://schemas.openxmlformats.org/officeDocument/2006/relationships/slideLayout" Target="../slideLayouts/slideLayout3.xml"/><Relationship Id="rId6" Type="http://schemas.openxmlformats.org/officeDocument/2006/relationships/slideLayout" Target="../slideLayouts/slideLayout8.xml"/><Relationship Id="rId11" Type="http://schemas.openxmlformats.org/officeDocument/2006/relationships/slideLayout" Target="../slideLayouts/slideLayout13.xml"/><Relationship Id="rId5" Type="http://schemas.openxmlformats.org/officeDocument/2006/relationships/slideLayout" Target="../slideLayouts/slideLayout7.xml"/><Relationship Id="rId15" Type="http://schemas.openxmlformats.org/officeDocument/2006/relationships/slideLayout" Target="../slideLayouts/slideLayout17.xml"/><Relationship Id="rId10" Type="http://schemas.openxmlformats.org/officeDocument/2006/relationships/slideLayout" Target="../slideLayouts/slideLayout12.xml"/><Relationship Id="rId19" Type="http://schemas.openxmlformats.org/officeDocument/2006/relationships/slideLayout" Target="../slideLayouts/slideLayout21.xml"/><Relationship Id="rId4" Type="http://schemas.openxmlformats.org/officeDocument/2006/relationships/slideLayout" Target="../slideLayouts/slideLayout6.xml"/><Relationship Id="rId9" Type="http://schemas.openxmlformats.org/officeDocument/2006/relationships/slideLayout" Target="../slideLayouts/slideLayout11.xml"/><Relationship Id="rId14" Type="http://schemas.openxmlformats.org/officeDocument/2006/relationships/slideLayout" Target="../slideLayouts/slideLayout16.xml"/><Relationship Id="rId22" Type="http://schemas.openxmlformats.org/officeDocument/2006/relationships/theme" Target="../theme/theme2.xml"/></Relationships>
</file>

<file path=ppt/slideMasters/_rels/slideMaster3.xml.rels><?xml version="1.0" encoding="UTF-8" standalone="yes"?>
<Relationships xmlns="http://schemas.openxmlformats.org/package/2006/relationships"><Relationship Id="rId2" Type="http://schemas.openxmlformats.org/officeDocument/2006/relationships/theme" Target="../theme/theme3.xml"/><Relationship Id="rId1" Type="http://schemas.openxmlformats.org/officeDocument/2006/relationships/slideLayout" Target="../slideLayouts/slideLayout2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69169879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52" r:id="rId1"/>
    <p:sldLayoutId id="2147483653" r:id="rId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08681653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57" r:id="rId1"/>
    <p:sldLayoutId id="2147483666" r:id="rId2"/>
    <p:sldLayoutId id="2147483668" r:id="rId3"/>
    <p:sldLayoutId id="2147483683" r:id="rId4"/>
    <p:sldLayoutId id="2147483684" r:id="rId5"/>
    <p:sldLayoutId id="2147483687" r:id="rId6"/>
    <p:sldLayoutId id="2147483686" r:id="rId7"/>
    <p:sldLayoutId id="2147483688" r:id="rId8"/>
    <p:sldLayoutId id="2147483689" r:id="rId9"/>
    <p:sldLayoutId id="2147483690" r:id="rId10"/>
    <p:sldLayoutId id="2147483691" r:id="rId11"/>
    <p:sldLayoutId id="2147483665" r:id="rId12"/>
    <p:sldLayoutId id="2147483669" r:id="rId13"/>
    <p:sldLayoutId id="2147483677" r:id="rId14"/>
    <p:sldLayoutId id="2147483679" r:id="rId15"/>
    <p:sldLayoutId id="2147483678" r:id="rId16"/>
    <p:sldLayoutId id="2147483681" r:id="rId17"/>
    <p:sldLayoutId id="2147483680" r:id="rId18"/>
    <p:sldLayoutId id="2147483682" r:id="rId19"/>
    <p:sldLayoutId id="2147483660" r:id="rId20"/>
    <p:sldLayoutId id="2147483659" r:id="rId2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85255353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55" r:id="rId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g"/><Relationship Id="rId1" Type="http://schemas.openxmlformats.org/officeDocument/2006/relationships/slideLayout" Target="../slideLayouts/slideLayout11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6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.xml"/><Relationship Id="rId1" Type="http://schemas.openxmlformats.org/officeDocument/2006/relationships/slideLayout" Target="../slideLayouts/slideLayout3.xml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7.xml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9.xml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chart" Target="../charts/chart3.xml"/><Relationship Id="rId2" Type="http://schemas.openxmlformats.org/officeDocument/2006/relationships/chart" Target="../charts/chart2.xml"/><Relationship Id="rId1" Type="http://schemas.openxmlformats.org/officeDocument/2006/relationships/slideLayout" Target="../slideLayouts/slideLayout6.xml"/><Relationship Id="rId4" Type="http://schemas.openxmlformats.org/officeDocument/2006/relationships/chart" Target="../charts/chart4.xml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chart" Target="../charts/chart6.xml"/><Relationship Id="rId2" Type="http://schemas.openxmlformats.org/officeDocument/2006/relationships/chart" Target="../charts/chart5.xml"/><Relationship Id="rId1" Type="http://schemas.openxmlformats.org/officeDocument/2006/relationships/slideLayout" Target="../slideLayouts/slideLayout6.xml"/><Relationship Id="rId4" Type="http://schemas.openxmlformats.org/officeDocument/2006/relationships/chart" Target="../charts/chart7.xml"/></Relationships>
</file>

<file path=ppt/slides/_rels/slide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4.xml.rels><?xml version="1.0" encoding="UTF-8" standalone="yes"?>
<Relationships xmlns="http://schemas.openxmlformats.org/package/2006/relationships"><Relationship Id="rId3" Type="http://schemas.openxmlformats.org/officeDocument/2006/relationships/chart" Target="../charts/chart9.xml"/><Relationship Id="rId2" Type="http://schemas.openxmlformats.org/officeDocument/2006/relationships/chart" Target="../charts/chart8.xml"/><Relationship Id="rId1" Type="http://schemas.openxmlformats.org/officeDocument/2006/relationships/slideLayout" Target="../slideLayouts/slideLayout6.xml"/><Relationship Id="rId6" Type="http://schemas.openxmlformats.org/officeDocument/2006/relationships/chart" Target="../charts/chart12.xml"/><Relationship Id="rId5" Type="http://schemas.openxmlformats.org/officeDocument/2006/relationships/chart" Target="../charts/chart11.xml"/><Relationship Id="rId4" Type="http://schemas.openxmlformats.org/officeDocument/2006/relationships/chart" Target="../charts/chart10.xml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6.xml"/><Relationship Id="rId5" Type="http://schemas.openxmlformats.org/officeDocument/2006/relationships/image" Target="../media/image10.png"/><Relationship Id="rId4" Type="http://schemas.openxmlformats.org/officeDocument/2006/relationships/image" Target="../media/image9.png"/></Relationships>
</file>

<file path=ppt/slides/_rels/slide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8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3.xml"/><Relationship Id="rId1" Type="http://schemas.openxmlformats.org/officeDocument/2006/relationships/slideLayout" Target="../slideLayouts/slideLayout3.xml"/></Relationships>
</file>

<file path=ppt/slides/_rels/slide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0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1.xml"/></Relationships>
</file>

<file path=ppt/slides/_rels/slide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44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5.xml"/><Relationship Id="rId2" Type="http://schemas.openxmlformats.org/officeDocument/2006/relationships/chart" Target="../charts/chart14.xml"/><Relationship Id="rId1" Type="http://schemas.openxmlformats.org/officeDocument/2006/relationships/slideLayout" Target="../slideLayouts/slideLayout3.xml"/><Relationship Id="rId6" Type="http://schemas.openxmlformats.org/officeDocument/2006/relationships/chart" Target="../charts/chart18.xml"/><Relationship Id="rId5" Type="http://schemas.openxmlformats.org/officeDocument/2006/relationships/chart" Target="../charts/chart17.xml"/><Relationship Id="rId4" Type="http://schemas.openxmlformats.org/officeDocument/2006/relationships/chart" Target="../charts/chart16.xml"/></Relationships>
</file>

<file path=ppt/slides/_rels/slide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2.xml"/></Relationships>
</file>

<file path=ppt/slides/_rels/slide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2.xml"/></Relationships>
</file>

<file path=ppt/slides/_rels/slide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3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jpg"/><Relationship Id="rId1" Type="http://schemas.openxmlformats.org/officeDocument/2006/relationships/slideLayout" Target="../slideLayouts/slideLayout14.xml"/></Relationships>
</file>

<file path=ppt/slides/_rels/slide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3.xml"/></Relationships>
</file>

<file path=ppt/slides/_rels/slide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3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Marcador de posición de imagen 3"/>
          <p:cNvPicPr>
            <a:picLocks noGrp="1" noChangeAspect="1"/>
          </p:cNvPicPr>
          <p:nvPr>
            <p:ph type="pic" sz="quarter" idx="10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235" b="1235"/>
          <a:stretch>
            <a:fillRect/>
          </a:stretch>
        </p:blipFill>
        <p:spPr/>
      </p:pic>
      <p:sp>
        <p:nvSpPr>
          <p:cNvPr id="5" name="TextBox 6">
            <a:extLst>
              <a:ext uri="{FF2B5EF4-FFF2-40B4-BE49-F238E27FC236}">
                <a16:creationId xmlns:a16="http://schemas.microsoft.com/office/drawing/2014/main" xmlns="" id="{2F89AED7-11FF-4C54-B665-A4B98C9C38DF}"/>
              </a:ext>
            </a:extLst>
          </p:cNvPr>
          <p:cNvSpPr txBox="1"/>
          <p:nvPr/>
        </p:nvSpPr>
        <p:spPr>
          <a:xfrm>
            <a:off x="6432435" y="5449828"/>
            <a:ext cx="5319004" cy="1107996"/>
          </a:xfrm>
          <a:prstGeom prst="rect">
            <a:avLst/>
          </a:prstGeom>
          <a:noFill/>
        </p:spPr>
        <p:txBody>
          <a:bodyPr wrap="square" lIns="48000" tIns="0" rIns="24000" bIns="0" rtlCol="0">
            <a:spAutoFit/>
          </a:bodyPr>
          <a:lstStyle/>
          <a:p>
            <a:pPr algn="r"/>
            <a:r>
              <a:rPr lang="en-US" altLang="ko-KR" sz="3600" dirty="0" smtClean="0">
                <a:solidFill>
                  <a:schemeClr val="bg1"/>
                </a:solidFill>
                <a:latin typeface="+mj-lt"/>
                <a:cs typeface="Arial" pitchFamily="34" charset="0"/>
              </a:rPr>
              <a:t>Plantilla</a:t>
            </a:r>
            <a:r>
              <a:rPr lang="en-US" altLang="ko-KR" sz="3600" dirty="0">
                <a:solidFill>
                  <a:schemeClr val="bg1"/>
                </a:solidFill>
                <a:latin typeface="+mj-lt"/>
                <a:cs typeface="Arial" pitchFamily="34" charset="0"/>
              </a:rPr>
              <a:t> </a:t>
            </a:r>
            <a:r>
              <a:rPr lang="en-US" altLang="ko-KR" sz="3600" dirty="0" smtClean="0">
                <a:solidFill>
                  <a:schemeClr val="bg1"/>
                </a:solidFill>
                <a:latin typeface="+mj-lt"/>
                <a:cs typeface="Arial" pitchFamily="34" charset="0"/>
              </a:rPr>
              <a:t>p</a:t>
            </a:r>
            <a:r>
              <a:rPr lang="en-US" altLang="ko-KR" sz="3600" dirty="0" smtClean="0">
                <a:solidFill>
                  <a:schemeClr val="bg1"/>
                </a:solidFill>
                <a:latin typeface="+mj-lt"/>
                <a:cs typeface="Arial" pitchFamily="34" charset="0"/>
              </a:rPr>
              <a:t>rofessional </a:t>
            </a:r>
          </a:p>
          <a:p>
            <a:pPr algn="r"/>
            <a:r>
              <a:rPr lang="en-US" altLang="ko-KR" sz="3600" dirty="0" smtClean="0">
                <a:solidFill>
                  <a:schemeClr val="bg1"/>
                </a:solidFill>
                <a:latin typeface="+mj-lt"/>
                <a:cs typeface="Arial" pitchFamily="34" charset="0"/>
              </a:rPr>
              <a:t>de derecho</a:t>
            </a:r>
            <a:endParaRPr lang="ko-KR" altLang="en-US" sz="3600" dirty="0">
              <a:solidFill>
                <a:schemeClr val="bg1"/>
              </a:solidFill>
              <a:latin typeface="+mj-lt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44730997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xmlns="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dirty="0"/>
              <a:t>Infographic Style</a:t>
            </a:r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xmlns="" id="{54410FB4-252E-4A68-8BCA-8800B6F92BE5}"/>
              </a:ext>
            </a:extLst>
          </p:cNvPr>
          <p:cNvSpPr/>
          <p:nvPr/>
        </p:nvSpPr>
        <p:spPr>
          <a:xfrm rot="16200000">
            <a:off x="5126524" y="-207478"/>
            <a:ext cx="1938954" cy="12191999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cs typeface="Arial" pitchFamily="34" charset="0"/>
            </a:endParaRPr>
          </a:p>
        </p:txBody>
      </p:sp>
      <p:sp>
        <p:nvSpPr>
          <p:cNvPr id="4" name="Oval 3">
            <a:extLst>
              <a:ext uri="{FF2B5EF4-FFF2-40B4-BE49-F238E27FC236}">
                <a16:creationId xmlns:a16="http://schemas.microsoft.com/office/drawing/2014/main" xmlns="" id="{A723579E-484F-4DF0-B1B6-A57DF933B3B5}"/>
              </a:ext>
            </a:extLst>
          </p:cNvPr>
          <p:cNvSpPr/>
          <p:nvPr/>
        </p:nvSpPr>
        <p:spPr>
          <a:xfrm>
            <a:off x="4199711" y="5431511"/>
            <a:ext cx="671669" cy="671669"/>
          </a:xfrm>
          <a:prstGeom prst="ellipse">
            <a:avLst/>
          </a:prstGeom>
          <a:solidFill>
            <a:schemeClr val="accent2"/>
          </a:solidFill>
          <a:ln w="190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>
              <a:cs typeface="Arial" pitchFamily="34" charset="0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xmlns="" id="{97164DCB-B0F3-4CD3-904F-7EA77E98E8BA}"/>
              </a:ext>
            </a:extLst>
          </p:cNvPr>
          <p:cNvSpPr txBox="1"/>
          <p:nvPr/>
        </p:nvSpPr>
        <p:spPr>
          <a:xfrm>
            <a:off x="3758904" y="6154235"/>
            <a:ext cx="1553278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bg1"/>
                </a:solidFill>
                <a:cs typeface="Arial" pitchFamily="34" charset="0"/>
              </a:rPr>
              <a:t>Contents Title</a:t>
            </a:r>
            <a:endParaRPr lang="ko-KR" altLang="en-US" sz="14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xmlns="" id="{5768A3F8-C769-4FB4-8127-458B780B931D}"/>
              </a:ext>
            </a:extLst>
          </p:cNvPr>
          <p:cNvSpPr/>
          <p:nvPr/>
        </p:nvSpPr>
        <p:spPr>
          <a:xfrm rot="16200000">
            <a:off x="5699962" y="-1548348"/>
            <a:ext cx="792088" cy="12192003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cs typeface="Arial" pitchFamily="34" charset="0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xmlns="" id="{6B2A1827-D1FA-4FAD-AD69-0353FA400893}"/>
              </a:ext>
            </a:extLst>
          </p:cNvPr>
          <p:cNvSpPr txBox="1"/>
          <p:nvPr/>
        </p:nvSpPr>
        <p:spPr>
          <a:xfrm>
            <a:off x="3628635" y="1465426"/>
            <a:ext cx="787451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 Get a modern PowerPoint  Presentation that is beautifully designed. </a:t>
            </a:r>
            <a:endParaRPr lang="ko-KR" altLang="en-US" sz="12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xmlns="" id="{803F1CC5-3E45-4158-97D7-4093595E51A5}"/>
              </a:ext>
            </a:extLst>
          </p:cNvPr>
          <p:cNvGrpSpPr/>
          <p:nvPr/>
        </p:nvGrpSpPr>
        <p:grpSpPr>
          <a:xfrm>
            <a:off x="3628634" y="2099249"/>
            <a:ext cx="7874518" cy="941219"/>
            <a:chOff x="4716017" y="2486040"/>
            <a:chExt cx="4176463" cy="941219"/>
          </a:xfrm>
        </p:grpSpPr>
        <p:sp>
          <p:nvSpPr>
            <p:cNvPr id="9" name="TextBox 8">
              <a:extLst>
                <a:ext uri="{FF2B5EF4-FFF2-40B4-BE49-F238E27FC236}">
                  <a16:creationId xmlns:a16="http://schemas.microsoft.com/office/drawing/2014/main" xmlns="" id="{AE47F746-B3C5-437F-8B5C-469076F79192}"/>
                </a:ext>
              </a:extLst>
            </p:cNvPr>
            <p:cNvSpPr txBox="1"/>
            <p:nvPr/>
          </p:nvSpPr>
          <p:spPr>
            <a:xfrm>
              <a:off x="4716017" y="2780928"/>
              <a:ext cx="4176463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Example Text : Get a modern PowerPoint  Presentation that is beautifully designed. I hope and I believe that this Template will your Time, Money and Reputation. Easy to change colors, photos and Text. You can simply impress your audience and add a unique zing and appeal to your Presentations. </a:t>
              </a:r>
            </a:p>
          </p:txBody>
        </p:sp>
        <p:sp>
          <p:nvSpPr>
            <p:cNvPr id="10" name="TextBox 9">
              <a:extLst>
                <a:ext uri="{FF2B5EF4-FFF2-40B4-BE49-F238E27FC236}">
                  <a16:creationId xmlns:a16="http://schemas.microsoft.com/office/drawing/2014/main" xmlns="" id="{DE5515E3-8344-47DD-B208-A6302E78C842}"/>
                </a:ext>
              </a:extLst>
            </p:cNvPr>
            <p:cNvSpPr txBox="1"/>
            <p:nvPr/>
          </p:nvSpPr>
          <p:spPr>
            <a:xfrm>
              <a:off x="4716017" y="2486040"/>
              <a:ext cx="4176463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400" b="1" dirty="0">
                  <a:solidFill>
                    <a:schemeClr val="accent4"/>
                  </a:solidFill>
                  <a:cs typeface="Arial" pitchFamily="34" charset="0"/>
                </a:rPr>
                <a:t>Contents Title</a:t>
              </a:r>
              <a:endParaRPr lang="ko-KR" altLang="en-US" sz="1400" b="1" dirty="0">
                <a:solidFill>
                  <a:schemeClr val="accent4"/>
                </a:solidFill>
                <a:cs typeface="Arial" pitchFamily="34" charset="0"/>
              </a:endParaRPr>
            </a:p>
          </p:txBody>
        </p:sp>
      </p:grpSp>
      <p:grpSp>
        <p:nvGrpSpPr>
          <p:cNvPr id="11" name="Group 10">
            <a:extLst>
              <a:ext uri="{FF2B5EF4-FFF2-40B4-BE49-F238E27FC236}">
                <a16:creationId xmlns:a16="http://schemas.microsoft.com/office/drawing/2014/main" xmlns="" id="{C571365B-1266-43BA-8FDB-1EB9C18A6B3B}"/>
              </a:ext>
            </a:extLst>
          </p:cNvPr>
          <p:cNvGrpSpPr/>
          <p:nvPr/>
        </p:nvGrpSpPr>
        <p:grpSpPr>
          <a:xfrm>
            <a:off x="3711532" y="4408403"/>
            <a:ext cx="7791616" cy="553998"/>
            <a:chOff x="3501010" y="4052101"/>
            <a:chExt cx="7791616" cy="553998"/>
          </a:xfrm>
        </p:grpSpPr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xmlns="" id="{2CF0686C-A5E4-47FD-AA91-E87CFAA450A5}"/>
                </a:ext>
              </a:extLst>
            </p:cNvPr>
            <p:cNvSpPr txBox="1"/>
            <p:nvPr/>
          </p:nvSpPr>
          <p:spPr>
            <a:xfrm>
              <a:off x="5436095" y="4098268"/>
              <a:ext cx="5856531" cy="461665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1200" b="1" dirty="0">
                  <a:solidFill>
                    <a:schemeClr val="bg1"/>
                  </a:solidFill>
                  <a:cs typeface="Arial" pitchFamily="34" charset="0"/>
                </a:rPr>
                <a:t>Get a modern PowerPoint  Presentation that is beautifully designed. I hope and I believe that this Template will your Time, Money and Reputation. </a:t>
              </a:r>
            </a:p>
          </p:txBody>
        </p:sp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xmlns="" id="{F7B26B09-6B4D-4D2E-A6F3-FB8C70C7E464}"/>
                </a:ext>
              </a:extLst>
            </p:cNvPr>
            <p:cNvSpPr txBox="1"/>
            <p:nvPr/>
          </p:nvSpPr>
          <p:spPr>
            <a:xfrm>
              <a:off x="3501010" y="4052101"/>
              <a:ext cx="1841306" cy="553998"/>
            </a:xfrm>
            <a:prstGeom prst="rect">
              <a:avLst/>
            </a:prstGeom>
            <a:noFill/>
          </p:spPr>
          <p:txBody>
            <a:bodyPr wrap="square" lIns="0" tIns="0" rIns="0" bIns="0" rtlCol="0" anchor="ctr">
              <a:spAutoFit/>
            </a:bodyPr>
            <a:lstStyle/>
            <a:p>
              <a:r>
                <a:rPr lang="en-US" altLang="ko-KR" sz="3600" b="1" dirty="0">
                  <a:solidFill>
                    <a:schemeClr val="bg1"/>
                  </a:solidFill>
                  <a:cs typeface="Arial" pitchFamily="34" charset="0"/>
                </a:rPr>
                <a:t>$62,000</a:t>
              </a:r>
              <a:endParaRPr lang="ko-KR" altLang="en-US" sz="36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sp>
        <p:nvSpPr>
          <p:cNvPr id="14" name="TextBox 13">
            <a:extLst>
              <a:ext uri="{FF2B5EF4-FFF2-40B4-BE49-F238E27FC236}">
                <a16:creationId xmlns:a16="http://schemas.microsoft.com/office/drawing/2014/main" xmlns="" id="{0DB5F81E-15D7-409E-9867-E70A05DD9505}"/>
              </a:ext>
            </a:extLst>
          </p:cNvPr>
          <p:cNvSpPr txBox="1"/>
          <p:nvPr/>
        </p:nvSpPr>
        <p:spPr>
          <a:xfrm>
            <a:off x="3628634" y="3114215"/>
            <a:ext cx="7829807" cy="894732"/>
          </a:xfrm>
          <a:prstGeom prst="rect">
            <a:avLst/>
          </a:prstGeom>
          <a:solidFill>
            <a:schemeClr val="bg1"/>
          </a:solidFill>
        </p:spPr>
        <p:txBody>
          <a:bodyPr wrap="square" numCol="1" rtlCol="0">
            <a:spAutoFit/>
          </a:bodyPr>
          <a:lstStyle/>
          <a:p>
            <a:pPr marL="171459" indent="-171459">
              <a:lnSpc>
                <a:spcPct val="150000"/>
              </a:lnSpc>
              <a:buClr>
                <a:schemeClr val="accent4"/>
              </a:buClr>
              <a:buSzPct val="120000"/>
              <a:buFont typeface="Wingdings" panose="05000000000000000000" pitchFamily="2" charset="2"/>
              <a:buChar char="v"/>
            </a:pP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 I hope and I believe that this Template will your Time.</a:t>
            </a:r>
          </a:p>
          <a:p>
            <a:pPr marL="171459" indent="-171459">
              <a:lnSpc>
                <a:spcPct val="150000"/>
              </a:lnSpc>
              <a:buClr>
                <a:schemeClr val="accent4"/>
              </a:buClr>
              <a:buSzPct val="120000"/>
              <a:buFont typeface="Wingdings" panose="05000000000000000000" pitchFamily="2" charset="2"/>
              <a:buChar char="v"/>
            </a:pP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 I hope and I believe that this Template will your Time.</a:t>
            </a:r>
          </a:p>
          <a:p>
            <a:pPr marL="171459" indent="-171459">
              <a:lnSpc>
                <a:spcPct val="150000"/>
              </a:lnSpc>
              <a:buClr>
                <a:schemeClr val="accent4"/>
              </a:buClr>
              <a:buSzPct val="120000"/>
              <a:buFont typeface="Wingdings" panose="05000000000000000000" pitchFamily="2" charset="2"/>
              <a:buChar char="v"/>
            </a:pP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 I hope and I believe that this Template will your Time.</a:t>
            </a:r>
          </a:p>
        </p:txBody>
      </p:sp>
      <p:sp>
        <p:nvSpPr>
          <p:cNvPr id="15" name="Oval 14">
            <a:extLst>
              <a:ext uri="{FF2B5EF4-FFF2-40B4-BE49-F238E27FC236}">
                <a16:creationId xmlns:a16="http://schemas.microsoft.com/office/drawing/2014/main" xmlns="" id="{98A14206-2799-488E-8A88-01A53800ACF0}"/>
              </a:ext>
            </a:extLst>
          </p:cNvPr>
          <p:cNvSpPr/>
          <p:nvPr/>
        </p:nvSpPr>
        <p:spPr>
          <a:xfrm>
            <a:off x="7206932" y="5433134"/>
            <a:ext cx="671669" cy="671669"/>
          </a:xfrm>
          <a:prstGeom prst="ellipse">
            <a:avLst/>
          </a:prstGeom>
          <a:solidFill>
            <a:schemeClr val="accent1"/>
          </a:solidFill>
          <a:ln w="190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>
              <a:cs typeface="Arial" pitchFamily="34" charset="0"/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xmlns="" id="{C270343D-3F6C-49F9-93CE-E50C0AEA87AA}"/>
              </a:ext>
            </a:extLst>
          </p:cNvPr>
          <p:cNvSpPr txBox="1"/>
          <p:nvPr/>
        </p:nvSpPr>
        <p:spPr>
          <a:xfrm>
            <a:off x="6766126" y="6154235"/>
            <a:ext cx="1553278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bg1"/>
                </a:solidFill>
                <a:cs typeface="Arial" pitchFamily="34" charset="0"/>
              </a:rPr>
              <a:t>Contents Title</a:t>
            </a:r>
            <a:endParaRPr lang="ko-KR" altLang="en-US" sz="14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17" name="Oval 16">
            <a:extLst>
              <a:ext uri="{FF2B5EF4-FFF2-40B4-BE49-F238E27FC236}">
                <a16:creationId xmlns:a16="http://schemas.microsoft.com/office/drawing/2014/main" xmlns="" id="{EFD3F775-A64D-4503-994C-894066074D94}"/>
              </a:ext>
            </a:extLst>
          </p:cNvPr>
          <p:cNvSpPr/>
          <p:nvPr/>
        </p:nvSpPr>
        <p:spPr>
          <a:xfrm>
            <a:off x="10214153" y="5431511"/>
            <a:ext cx="671669" cy="671669"/>
          </a:xfrm>
          <a:prstGeom prst="ellipse">
            <a:avLst/>
          </a:prstGeom>
          <a:solidFill>
            <a:schemeClr val="accent4"/>
          </a:solidFill>
          <a:ln w="190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>
              <a:cs typeface="Arial" pitchFamily="34" charset="0"/>
            </a:endParaRP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xmlns="" id="{DCF9B9DE-857A-406E-8E92-C568D0BF42FE}"/>
              </a:ext>
            </a:extLst>
          </p:cNvPr>
          <p:cNvSpPr txBox="1"/>
          <p:nvPr/>
        </p:nvSpPr>
        <p:spPr>
          <a:xfrm>
            <a:off x="9773346" y="6154235"/>
            <a:ext cx="1553278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bg1"/>
                </a:solidFill>
                <a:cs typeface="Arial" pitchFamily="34" charset="0"/>
              </a:rPr>
              <a:t>Contents Title</a:t>
            </a:r>
            <a:endParaRPr lang="ko-KR" altLang="en-US" sz="14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19" name="Rounded Rectangle 2">
            <a:extLst>
              <a:ext uri="{FF2B5EF4-FFF2-40B4-BE49-F238E27FC236}">
                <a16:creationId xmlns:a16="http://schemas.microsoft.com/office/drawing/2014/main" xmlns="" id="{C9C929F0-A7EE-47D8-9ACD-7D78A06C8F32}"/>
              </a:ext>
            </a:extLst>
          </p:cNvPr>
          <p:cNvSpPr/>
          <p:nvPr/>
        </p:nvSpPr>
        <p:spPr>
          <a:xfrm>
            <a:off x="7370099" y="5595067"/>
            <a:ext cx="360000" cy="360000"/>
          </a:xfrm>
          <a:custGeom>
            <a:avLst/>
            <a:gdLst/>
            <a:ahLst/>
            <a:cxnLst/>
            <a:rect l="l" t="t" r="r" b="b"/>
            <a:pathLst>
              <a:path w="3960000" h="3960000">
                <a:moveTo>
                  <a:pt x="3160999" y="1374274"/>
                </a:moveTo>
                <a:cubicBezTo>
                  <a:pt x="3161390" y="1371268"/>
                  <a:pt x="3160138" y="1380887"/>
                  <a:pt x="3155132" y="1419362"/>
                </a:cubicBezTo>
                <a:cubicBezTo>
                  <a:pt x="3155132" y="1419362"/>
                  <a:pt x="3155131" y="1419362"/>
                  <a:pt x="3155131" y="1419362"/>
                </a:cubicBezTo>
                <a:cubicBezTo>
                  <a:pt x="3155133" y="1419346"/>
                  <a:pt x="3160347" y="1379282"/>
                  <a:pt x="3160999" y="1374274"/>
                </a:cubicBezTo>
                <a:close/>
                <a:moveTo>
                  <a:pt x="2538382" y="802616"/>
                </a:moveTo>
                <a:cubicBezTo>
                  <a:pt x="2197761" y="802616"/>
                  <a:pt x="1921633" y="1078744"/>
                  <a:pt x="1921633" y="1419365"/>
                </a:cubicBezTo>
                <a:cubicBezTo>
                  <a:pt x="1921633" y="1471638"/>
                  <a:pt x="1928136" y="1522392"/>
                  <a:pt x="1942445" y="1570340"/>
                </a:cubicBezTo>
                <a:cubicBezTo>
                  <a:pt x="1547199" y="1510736"/>
                  <a:pt x="1173928" y="1425572"/>
                  <a:pt x="752016" y="931012"/>
                </a:cubicBezTo>
                <a:cubicBezTo>
                  <a:pt x="555558" y="1323929"/>
                  <a:pt x="701457" y="1569504"/>
                  <a:pt x="934030" y="1745738"/>
                </a:cubicBezTo>
                <a:cubicBezTo>
                  <a:pt x="832912" y="1726959"/>
                  <a:pt x="757794" y="1716846"/>
                  <a:pt x="665343" y="1650397"/>
                </a:cubicBezTo>
                <a:cubicBezTo>
                  <a:pt x="692788" y="2037537"/>
                  <a:pt x="906583" y="2177657"/>
                  <a:pt x="1111709" y="2257108"/>
                </a:cubicBezTo>
                <a:cubicBezTo>
                  <a:pt x="1029370" y="2275887"/>
                  <a:pt x="986032" y="2268664"/>
                  <a:pt x="856023" y="2244108"/>
                </a:cubicBezTo>
                <a:cubicBezTo>
                  <a:pt x="968698" y="2582132"/>
                  <a:pt x="1241718" y="2664472"/>
                  <a:pt x="1402064" y="2660137"/>
                </a:cubicBezTo>
                <a:cubicBezTo>
                  <a:pt x="1212828" y="2802425"/>
                  <a:pt x="1063318" y="2869598"/>
                  <a:pt x="552668" y="2902822"/>
                </a:cubicBezTo>
                <a:cubicBezTo>
                  <a:pt x="978087" y="3213400"/>
                  <a:pt x="1650526" y="3189564"/>
                  <a:pt x="1978439" y="3093502"/>
                </a:cubicBezTo>
                <a:cubicBezTo>
                  <a:pt x="2679046" y="2850818"/>
                  <a:pt x="2894283" y="2547463"/>
                  <a:pt x="3053184" y="2031759"/>
                </a:cubicBezTo>
                <a:cubicBezTo>
                  <a:pt x="3132291" y="1592391"/>
                  <a:pt x="3116471" y="1716445"/>
                  <a:pt x="3155131" y="1419365"/>
                </a:cubicBezTo>
                <a:cubicBezTo>
                  <a:pt x="3155131" y="1419364"/>
                  <a:pt x="3155132" y="1419363"/>
                  <a:pt x="3155132" y="1419362"/>
                </a:cubicBezTo>
                <a:cubicBezTo>
                  <a:pt x="3257477" y="1315095"/>
                  <a:pt x="3372036" y="1223751"/>
                  <a:pt x="3407333" y="1117847"/>
                </a:cubicBezTo>
                <a:cubicBezTo>
                  <a:pt x="3307709" y="1140260"/>
                  <a:pt x="3221086" y="1197342"/>
                  <a:pt x="3108461" y="1185086"/>
                </a:cubicBezTo>
                <a:cubicBezTo>
                  <a:pt x="3188365" y="1141325"/>
                  <a:pt x="3284860" y="1028153"/>
                  <a:pt x="3334650" y="883134"/>
                </a:cubicBezTo>
                <a:cubicBezTo>
                  <a:pt x="3225580" y="952795"/>
                  <a:pt x="3152155" y="998691"/>
                  <a:pt x="2995677" y="1008938"/>
                </a:cubicBezTo>
                <a:cubicBezTo>
                  <a:pt x="2884471" y="881691"/>
                  <a:pt x="2720661" y="802616"/>
                  <a:pt x="2538382" y="802616"/>
                </a:cubicBezTo>
                <a:close/>
                <a:moveTo>
                  <a:pt x="308009" y="0"/>
                </a:moveTo>
                <a:lnTo>
                  <a:pt x="3651991" y="0"/>
                </a:lnTo>
                <a:cubicBezTo>
                  <a:pt x="3822100" y="0"/>
                  <a:pt x="3960000" y="137900"/>
                  <a:pt x="3960000" y="308009"/>
                </a:cubicBezTo>
                <a:lnTo>
                  <a:pt x="3960000" y="3651991"/>
                </a:lnTo>
                <a:cubicBezTo>
                  <a:pt x="3960000" y="3822100"/>
                  <a:pt x="3822100" y="3960000"/>
                  <a:pt x="3651991" y="3960000"/>
                </a:cubicBezTo>
                <a:lnTo>
                  <a:pt x="308009" y="3960000"/>
                </a:lnTo>
                <a:cubicBezTo>
                  <a:pt x="137900" y="3960000"/>
                  <a:pt x="0" y="3822100"/>
                  <a:pt x="0" y="3651991"/>
                </a:cubicBezTo>
                <a:lnTo>
                  <a:pt x="0" y="308009"/>
                </a:lnTo>
                <a:cubicBezTo>
                  <a:pt x="0" y="137900"/>
                  <a:pt x="137900" y="0"/>
                  <a:pt x="308009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bg1"/>
              </a:solidFill>
            </a:endParaRPr>
          </a:p>
        </p:txBody>
      </p:sp>
      <p:sp>
        <p:nvSpPr>
          <p:cNvPr id="20" name="Rounded Rectangle 3">
            <a:extLst>
              <a:ext uri="{FF2B5EF4-FFF2-40B4-BE49-F238E27FC236}">
                <a16:creationId xmlns:a16="http://schemas.microsoft.com/office/drawing/2014/main" xmlns="" id="{EDF5A7F3-45FF-486C-8CAD-7D77F0EBDA51}"/>
              </a:ext>
            </a:extLst>
          </p:cNvPr>
          <p:cNvSpPr/>
          <p:nvPr/>
        </p:nvSpPr>
        <p:spPr>
          <a:xfrm>
            <a:off x="4378333" y="5595067"/>
            <a:ext cx="360000" cy="360000"/>
          </a:xfrm>
          <a:custGeom>
            <a:avLst/>
            <a:gdLst/>
            <a:ahLst/>
            <a:cxnLst/>
            <a:rect l="l" t="t" r="r" b="b"/>
            <a:pathLst>
              <a:path w="3960000" h="3960000">
                <a:moveTo>
                  <a:pt x="2841893" y="181064"/>
                </a:moveTo>
                <a:cubicBezTo>
                  <a:pt x="2485731" y="190239"/>
                  <a:pt x="2106781" y="339266"/>
                  <a:pt x="2105790" y="859562"/>
                </a:cubicBezTo>
                <a:lnTo>
                  <a:pt x="2106860" y="863292"/>
                </a:lnTo>
                <a:lnTo>
                  <a:pt x="2106860" y="1248172"/>
                </a:lnTo>
                <a:lnTo>
                  <a:pt x="1691968" y="1248172"/>
                </a:lnTo>
                <a:lnTo>
                  <a:pt x="1691968" y="1824236"/>
                </a:lnTo>
                <a:lnTo>
                  <a:pt x="2106860" y="1824236"/>
                </a:lnTo>
                <a:lnTo>
                  <a:pt x="2106860" y="3779396"/>
                </a:lnTo>
                <a:lnTo>
                  <a:pt x="2754932" y="3779396"/>
                </a:lnTo>
                <a:lnTo>
                  <a:pt x="2754932" y="1824236"/>
                </a:lnTo>
                <a:lnTo>
                  <a:pt x="3305869" y="1813665"/>
                </a:lnTo>
                <a:lnTo>
                  <a:pt x="3348152" y="1248172"/>
                </a:lnTo>
                <a:lnTo>
                  <a:pt x="2754932" y="1248172"/>
                </a:lnTo>
                <a:lnTo>
                  <a:pt x="2754932" y="907124"/>
                </a:lnTo>
                <a:cubicBezTo>
                  <a:pt x="2746287" y="682909"/>
                  <a:pt x="3148643" y="674567"/>
                  <a:pt x="3369037" y="759137"/>
                </a:cubicBezTo>
                <a:cubicBezTo>
                  <a:pt x="3391941" y="611142"/>
                  <a:pt x="3398988" y="447290"/>
                  <a:pt x="3443034" y="304580"/>
                </a:cubicBezTo>
                <a:cubicBezTo>
                  <a:pt x="3382140" y="251394"/>
                  <a:pt x="3118909" y="173928"/>
                  <a:pt x="2841893" y="181064"/>
                </a:cubicBezTo>
                <a:close/>
                <a:moveTo>
                  <a:pt x="308009" y="0"/>
                </a:moveTo>
                <a:lnTo>
                  <a:pt x="3651991" y="0"/>
                </a:lnTo>
                <a:cubicBezTo>
                  <a:pt x="3822100" y="0"/>
                  <a:pt x="3960000" y="137900"/>
                  <a:pt x="3960000" y="308009"/>
                </a:cubicBezTo>
                <a:lnTo>
                  <a:pt x="3960000" y="3651991"/>
                </a:lnTo>
                <a:cubicBezTo>
                  <a:pt x="3960000" y="3822100"/>
                  <a:pt x="3822100" y="3960000"/>
                  <a:pt x="3651991" y="3960000"/>
                </a:cubicBezTo>
                <a:lnTo>
                  <a:pt x="308009" y="3960000"/>
                </a:lnTo>
                <a:cubicBezTo>
                  <a:pt x="137900" y="3960000"/>
                  <a:pt x="0" y="3822100"/>
                  <a:pt x="0" y="3651991"/>
                </a:cubicBezTo>
                <a:lnTo>
                  <a:pt x="0" y="308009"/>
                </a:lnTo>
                <a:cubicBezTo>
                  <a:pt x="0" y="137900"/>
                  <a:pt x="137900" y="0"/>
                  <a:pt x="308009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bg1"/>
              </a:solidFill>
            </a:endParaRPr>
          </a:p>
        </p:txBody>
      </p:sp>
      <p:sp>
        <p:nvSpPr>
          <p:cNvPr id="21" name="Rounded Rectangle 1">
            <a:extLst>
              <a:ext uri="{FF2B5EF4-FFF2-40B4-BE49-F238E27FC236}">
                <a16:creationId xmlns:a16="http://schemas.microsoft.com/office/drawing/2014/main" xmlns="" id="{B3DE623E-7C2C-45AD-8CFA-57423352C858}"/>
              </a:ext>
            </a:extLst>
          </p:cNvPr>
          <p:cNvSpPr/>
          <p:nvPr/>
        </p:nvSpPr>
        <p:spPr>
          <a:xfrm>
            <a:off x="10381976" y="5596174"/>
            <a:ext cx="361495" cy="361495"/>
          </a:xfrm>
          <a:custGeom>
            <a:avLst/>
            <a:gdLst/>
            <a:ahLst/>
            <a:cxnLst/>
            <a:rect l="l" t="t" r="r" b="b"/>
            <a:pathLst>
              <a:path w="3960000" h="3960000">
                <a:moveTo>
                  <a:pt x="1353873" y="744319"/>
                </a:moveTo>
                <a:cubicBezTo>
                  <a:pt x="1178332" y="744319"/>
                  <a:pt x="1087406" y="796788"/>
                  <a:pt x="1036028" y="1062163"/>
                </a:cubicBezTo>
                <a:lnTo>
                  <a:pt x="1045607" y="2336569"/>
                </a:lnTo>
                <a:cubicBezTo>
                  <a:pt x="1103001" y="2818885"/>
                  <a:pt x="1426013" y="3108291"/>
                  <a:pt x="1837234" y="3193792"/>
                </a:cubicBezTo>
                <a:cubicBezTo>
                  <a:pt x="1872334" y="3208215"/>
                  <a:pt x="1910797" y="3215681"/>
                  <a:pt x="1951004" y="3215681"/>
                </a:cubicBezTo>
                <a:lnTo>
                  <a:pt x="2606128" y="3215681"/>
                </a:lnTo>
                <a:cubicBezTo>
                  <a:pt x="2781668" y="3215681"/>
                  <a:pt x="2923972" y="3073377"/>
                  <a:pt x="2923972" y="2897837"/>
                </a:cubicBezTo>
                <a:cubicBezTo>
                  <a:pt x="2923972" y="2722297"/>
                  <a:pt x="2781668" y="2579993"/>
                  <a:pt x="2606128" y="2579993"/>
                </a:cubicBezTo>
                <a:lnTo>
                  <a:pt x="1988542" y="2579993"/>
                </a:lnTo>
                <a:cubicBezTo>
                  <a:pt x="1825168" y="2556513"/>
                  <a:pt x="1683745" y="2426764"/>
                  <a:pt x="1671717" y="2258106"/>
                </a:cubicBezTo>
                <a:lnTo>
                  <a:pt x="1671717" y="1984920"/>
                </a:lnTo>
                <a:lnTo>
                  <a:pt x="2606125" y="1984920"/>
                </a:lnTo>
                <a:cubicBezTo>
                  <a:pt x="2781665" y="1984920"/>
                  <a:pt x="2923969" y="1842616"/>
                  <a:pt x="2923969" y="1667076"/>
                </a:cubicBezTo>
                <a:cubicBezTo>
                  <a:pt x="2923969" y="1491536"/>
                  <a:pt x="2781665" y="1349232"/>
                  <a:pt x="2606125" y="1349232"/>
                </a:cubicBezTo>
                <a:lnTo>
                  <a:pt x="1671717" y="1349232"/>
                </a:lnTo>
                <a:lnTo>
                  <a:pt x="1671717" y="1062163"/>
                </a:lnTo>
                <a:cubicBezTo>
                  <a:pt x="1671717" y="886623"/>
                  <a:pt x="1529413" y="744319"/>
                  <a:pt x="1353873" y="744319"/>
                </a:cubicBezTo>
                <a:close/>
                <a:moveTo>
                  <a:pt x="308009" y="0"/>
                </a:moveTo>
                <a:lnTo>
                  <a:pt x="3651991" y="0"/>
                </a:lnTo>
                <a:cubicBezTo>
                  <a:pt x="3822100" y="0"/>
                  <a:pt x="3960000" y="137900"/>
                  <a:pt x="3960000" y="308009"/>
                </a:cubicBezTo>
                <a:lnTo>
                  <a:pt x="3960000" y="3651991"/>
                </a:lnTo>
                <a:cubicBezTo>
                  <a:pt x="3960000" y="3822100"/>
                  <a:pt x="3822100" y="3960000"/>
                  <a:pt x="3651991" y="3960000"/>
                </a:cubicBezTo>
                <a:lnTo>
                  <a:pt x="308009" y="3960000"/>
                </a:lnTo>
                <a:cubicBezTo>
                  <a:pt x="137900" y="3960000"/>
                  <a:pt x="0" y="3822100"/>
                  <a:pt x="0" y="3651991"/>
                </a:cubicBezTo>
                <a:lnTo>
                  <a:pt x="0" y="308009"/>
                </a:lnTo>
                <a:cubicBezTo>
                  <a:pt x="0" y="137900"/>
                  <a:pt x="137900" y="0"/>
                  <a:pt x="308009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bg1"/>
              </a:solidFill>
            </a:endParaRPr>
          </a:p>
        </p:txBody>
      </p:sp>
      <p:grpSp>
        <p:nvGrpSpPr>
          <p:cNvPr id="22" name="Group 21">
            <a:extLst>
              <a:ext uri="{FF2B5EF4-FFF2-40B4-BE49-F238E27FC236}">
                <a16:creationId xmlns:a16="http://schemas.microsoft.com/office/drawing/2014/main" xmlns="" id="{D08CDC47-4F80-49AA-B0A9-28F6155566C2}"/>
              </a:ext>
            </a:extLst>
          </p:cNvPr>
          <p:cNvGrpSpPr/>
          <p:nvPr/>
        </p:nvGrpSpPr>
        <p:grpSpPr>
          <a:xfrm>
            <a:off x="866501" y="859239"/>
            <a:ext cx="2250926" cy="5702739"/>
            <a:chOff x="8501432" y="77155"/>
            <a:chExt cx="2685350" cy="6803354"/>
          </a:xfrm>
        </p:grpSpPr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xmlns="" id="{D550C564-A9FF-476D-80FC-D2D1118051A7}"/>
                </a:ext>
              </a:extLst>
            </p:cNvPr>
            <p:cNvSpPr/>
            <p:nvPr/>
          </p:nvSpPr>
          <p:spPr>
            <a:xfrm>
              <a:off x="9594444" y="6200794"/>
              <a:ext cx="1005942" cy="467880"/>
            </a:xfrm>
            <a:custGeom>
              <a:avLst/>
              <a:gdLst>
                <a:gd name="connsiteX0" fmla="*/ 46881 w 1005941"/>
                <a:gd name="connsiteY0" fmla="*/ 266526 h 467879"/>
                <a:gd name="connsiteX1" fmla="*/ 46881 w 1005941"/>
                <a:gd name="connsiteY1" fmla="*/ 175289 h 467879"/>
                <a:gd name="connsiteX2" fmla="*/ 67935 w 1005941"/>
                <a:gd name="connsiteY2" fmla="*/ 107447 h 467879"/>
                <a:gd name="connsiteX3" fmla="*/ 355681 w 1005941"/>
                <a:gd name="connsiteY3" fmla="*/ 105107 h 467879"/>
                <a:gd name="connsiteX4" fmla="*/ 472651 w 1005941"/>
                <a:gd name="connsiteY4" fmla="*/ 44283 h 467879"/>
                <a:gd name="connsiteX5" fmla="*/ 507742 w 1005941"/>
                <a:gd name="connsiteY5" fmla="*/ 72356 h 467879"/>
                <a:gd name="connsiteX6" fmla="*/ 739343 w 1005941"/>
                <a:gd name="connsiteY6" fmla="*/ 247811 h 467879"/>
                <a:gd name="connsiteX7" fmla="*/ 790810 w 1005941"/>
                <a:gd name="connsiteY7" fmla="*/ 259508 h 467879"/>
                <a:gd name="connsiteX8" fmla="*/ 917137 w 1005941"/>
                <a:gd name="connsiteY8" fmla="*/ 273545 h 467879"/>
                <a:gd name="connsiteX9" fmla="*/ 973283 w 1005941"/>
                <a:gd name="connsiteY9" fmla="*/ 329690 h 467879"/>
                <a:gd name="connsiteX10" fmla="*/ 926495 w 1005941"/>
                <a:gd name="connsiteY10" fmla="*/ 392854 h 467879"/>
                <a:gd name="connsiteX11" fmla="*/ 470312 w 1005941"/>
                <a:gd name="connsiteY11" fmla="*/ 392854 h 467879"/>
                <a:gd name="connsiteX12" fmla="*/ 320590 w 1005941"/>
                <a:gd name="connsiteY12" fmla="*/ 376478 h 467879"/>
                <a:gd name="connsiteX13" fmla="*/ 96008 w 1005941"/>
                <a:gd name="connsiteY13" fmla="*/ 362441 h 467879"/>
                <a:gd name="connsiteX14" fmla="*/ 46881 w 1005941"/>
                <a:gd name="connsiteY14" fmla="*/ 296938 h 467879"/>
                <a:gd name="connsiteX15" fmla="*/ 46881 w 1005941"/>
                <a:gd name="connsiteY15" fmla="*/ 266526 h 467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05941" h="467879">
                  <a:moveTo>
                    <a:pt x="46881" y="266526"/>
                  </a:moveTo>
                  <a:cubicBezTo>
                    <a:pt x="44541" y="236114"/>
                    <a:pt x="44541" y="208041"/>
                    <a:pt x="46881" y="175289"/>
                  </a:cubicBezTo>
                  <a:cubicBezTo>
                    <a:pt x="53899" y="151895"/>
                    <a:pt x="60917" y="130841"/>
                    <a:pt x="67935" y="107447"/>
                  </a:cubicBezTo>
                  <a:cubicBezTo>
                    <a:pt x="163851" y="107447"/>
                    <a:pt x="259766" y="112126"/>
                    <a:pt x="355681" y="105107"/>
                  </a:cubicBezTo>
                  <a:cubicBezTo>
                    <a:pt x="402469" y="100429"/>
                    <a:pt x="442239" y="79374"/>
                    <a:pt x="472651" y="44283"/>
                  </a:cubicBezTo>
                  <a:cubicBezTo>
                    <a:pt x="498385" y="37265"/>
                    <a:pt x="498385" y="60659"/>
                    <a:pt x="507742" y="72356"/>
                  </a:cubicBezTo>
                  <a:cubicBezTo>
                    <a:pt x="568567" y="154235"/>
                    <a:pt x="624712" y="215060"/>
                    <a:pt x="739343" y="247811"/>
                  </a:cubicBezTo>
                  <a:cubicBezTo>
                    <a:pt x="751040" y="252490"/>
                    <a:pt x="776773" y="259508"/>
                    <a:pt x="790810" y="259508"/>
                  </a:cubicBezTo>
                  <a:cubicBezTo>
                    <a:pt x="835258" y="266526"/>
                    <a:pt x="868010" y="271205"/>
                    <a:pt x="917137" y="273545"/>
                  </a:cubicBezTo>
                  <a:cubicBezTo>
                    <a:pt x="959246" y="280562"/>
                    <a:pt x="970943" y="296938"/>
                    <a:pt x="973283" y="329690"/>
                  </a:cubicBezTo>
                  <a:cubicBezTo>
                    <a:pt x="977962" y="364781"/>
                    <a:pt x="956907" y="383496"/>
                    <a:pt x="926495" y="392854"/>
                  </a:cubicBezTo>
                  <a:cubicBezTo>
                    <a:pt x="776773" y="448999"/>
                    <a:pt x="617694" y="460696"/>
                    <a:pt x="470312" y="392854"/>
                  </a:cubicBezTo>
                  <a:cubicBezTo>
                    <a:pt x="421185" y="369460"/>
                    <a:pt x="376736" y="367120"/>
                    <a:pt x="320590" y="376478"/>
                  </a:cubicBezTo>
                  <a:cubicBezTo>
                    <a:pt x="219996" y="395193"/>
                    <a:pt x="173208" y="378817"/>
                    <a:pt x="96008" y="362441"/>
                  </a:cubicBezTo>
                  <a:cubicBezTo>
                    <a:pt x="58578" y="355423"/>
                    <a:pt x="32844" y="336708"/>
                    <a:pt x="46881" y="296938"/>
                  </a:cubicBezTo>
                  <a:cubicBezTo>
                    <a:pt x="51559" y="287581"/>
                    <a:pt x="46881" y="287581"/>
                    <a:pt x="46881" y="266526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233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xmlns="" id="{D6F1C5CF-2B72-4AF9-9F9D-047672EE0370}"/>
                </a:ext>
              </a:extLst>
            </p:cNvPr>
            <p:cNvSpPr/>
            <p:nvPr/>
          </p:nvSpPr>
          <p:spPr>
            <a:xfrm>
              <a:off x="9061971" y="6285779"/>
              <a:ext cx="444486" cy="584850"/>
            </a:xfrm>
            <a:custGeom>
              <a:avLst/>
              <a:gdLst>
                <a:gd name="connsiteX0" fmla="*/ 102117 w 444485"/>
                <a:gd name="connsiteY0" fmla="*/ 247044 h 584849"/>
                <a:gd name="connsiteX1" fmla="*/ 111474 w 444485"/>
                <a:gd name="connsiteY1" fmla="*/ 76268 h 584849"/>
                <a:gd name="connsiteX2" fmla="*/ 319681 w 444485"/>
                <a:gd name="connsiteY2" fmla="*/ 43516 h 584849"/>
                <a:gd name="connsiteX3" fmla="*/ 382844 w 444485"/>
                <a:gd name="connsiteY3" fmla="*/ 55213 h 584849"/>
                <a:gd name="connsiteX4" fmla="*/ 392202 w 444485"/>
                <a:gd name="connsiteY4" fmla="*/ 300850 h 584849"/>
                <a:gd name="connsiteX5" fmla="*/ 417935 w 444485"/>
                <a:gd name="connsiteY5" fmla="*/ 424839 h 584849"/>
                <a:gd name="connsiteX6" fmla="*/ 340735 w 444485"/>
                <a:gd name="connsiteY6" fmla="*/ 537130 h 584849"/>
                <a:gd name="connsiteX7" fmla="*/ 102117 w 444485"/>
                <a:gd name="connsiteY7" fmla="*/ 532450 h 584849"/>
                <a:gd name="connsiteX8" fmla="*/ 55329 w 444485"/>
                <a:gd name="connsiteY8" fmla="*/ 389748 h 584849"/>
                <a:gd name="connsiteX9" fmla="*/ 102117 w 444485"/>
                <a:gd name="connsiteY9" fmla="*/ 247044 h 584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44485" h="584849">
                  <a:moveTo>
                    <a:pt x="102117" y="247044"/>
                  </a:moveTo>
                  <a:cubicBezTo>
                    <a:pt x="113814" y="190899"/>
                    <a:pt x="120832" y="151129"/>
                    <a:pt x="111474" y="76268"/>
                  </a:cubicBezTo>
                  <a:cubicBezTo>
                    <a:pt x="181656" y="66910"/>
                    <a:pt x="247159" y="38838"/>
                    <a:pt x="319681" y="43516"/>
                  </a:cubicBezTo>
                  <a:cubicBezTo>
                    <a:pt x="340735" y="45856"/>
                    <a:pt x="364129" y="45856"/>
                    <a:pt x="382844" y="55213"/>
                  </a:cubicBezTo>
                  <a:cubicBezTo>
                    <a:pt x="394541" y="141771"/>
                    <a:pt x="373487" y="218971"/>
                    <a:pt x="392202" y="300850"/>
                  </a:cubicBezTo>
                  <a:cubicBezTo>
                    <a:pt x="403899" y="342960"/>
                    <a:pt x="413257" y="382729"/>
                    <a:pt x="417935" y="424839"/>
                  </a:cubicBezTo>
                  <a:cubicBezTo>
                    <a:pt x="427293" y="502039"/>
                    <a:pt x="413257" y="523093"/>
                    <a:pt x="340735" y="537130"/>
                  </a:cubicBezTo>
                  <a:cubicBezTo>
                    <a:pt x="258856" y="551166"/>
                    <a:pt x="183996" y="548827"/>
                    <a:pt x="102117" y="532450"/>
                  </a:cubicBezTo>
                  <a:cubicBezTo>
                    <a:pt x="43632" y="520753"/>
                    <a:pt x="29595" y="459930"/>
                    <a:pt x="55329" y="389748"/>
                  </a:cubicBezTo>
                  <a:cubicBezTo>
                    <a:pt x="71704" y="340620"/>
                    <a:pt x="88080" y="300850"/>
                    <a:pt x="102117" y="247044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233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xmlns="" id="{18FD5DE7-74E0-4E0B-B421-346BF92FD415}"/>
                </a:ext>
              </a:extLst>
            </p:cNvPr>
            <p:cNvSpPr/>
            <p:nvPr/>
          </p:nvSpPr>
          <p:spPr>
            <a:xfrm>
              <a:off x="9229390" y="444935"/>
              <a:ext cx="652894" cy="1140679"/>
            </a:xfrm>
            <a:custGeom>
              <a:avLst/>
              <a:gdLst>
                <a:gd name="connsiteX0" fmla="*/ 693217 w 725213"/>
                <a:gd name="connsiteY0" fmla="*/ 121584 h 1216487"/>
                <a:gd name="connsiteX1" fmla="*/ 697896 w 725213"/>
                <a:gd name="connsiteY1" fmla="*/ 166033 h 1216487"/>
                <a:gd name="connsiteX2" fmla="*/ 697896 w 725213"/>
                <a:gd name="connsiteY2" fmla="*/ 273645 h 1216487"/>
                <a:gd name="connsiteX3" fmla="*/ 655787 w 725213"/>
                <a:gd name="connsiteY3" fmla="*/ 456118 h 1216487"/>
                <a:gd name="connsiteX4" fmla="*/ 599641 w 725213"/>
                <a:gd name="connsiteY4" fmla="*/ 589464 h 1216487"/>
                <a:gd name="connsiteX5" fmla="*/ 543496 w 725213"/>
                <a:gd name="connsiteY5" fmla="*/ 666664 h 1216487"/>
                <a:gd name="connsiteX6" fmla="*/ 513084 w 725213"/>
                <a:gd name="connsiteY6" fmla="*/ 734507 h 1216487"/>
                <a:gd name="connsiteX7" fmla="*/ 452259 w 725213"/>
                <a:gd name="connsiteY7" fmla="*/ 750883 h 1216487"/>
                <a:gd name="connsiteX8" fmla="*/ 274465 w 725213"/>
                <a:gd name="connsiteY8" fmla="*/ 661986 h 1216487"/>
                <a:gd name="connsiteX9" fmla="*/ 501387 w 725213"/>
                <a:gd name="connsiteY9" fmla="*/ 764919 h 1216487"/>
                <a:gd name="connsiteX10" fmla="*/ 508405 w 725213"/>
                <a:gd name="connsiteY10" fmla="*/ 776616 h 1216487"/>
                <a:gd name="connsiteX11" fmla="*/ 475653 w 725213"/>
                <a:gd name="connsiteY11" fmla="*/ 1059684 h 1216487"/>
                <a:gd name="connsiteX12" fmla="*/ 456938 w 725213"/>
                <a:gd name="connsiteY12" fmla="*/ 1143902 h 1216487"/>
                <a:gd name="connsiteX13" fmla="*/ 438223 w 725213"/>
                <a:gd name="connsiteY13" fmla="*/ 1183672 h 1216487"/>
                <a:gd name="connsiteX14" fmla="*/ 253410 w 725213"/>
                <a:gd name="connsiteY14" fmla="*/ 926338 h 1216487"/>
                <a:gd name="connsiteX15" fmla="*/ 143459 w 725213"/>
                <a:gd name="connsiteY15" fmla="*/ 849138 h 1216487"/>
                <a:gd name="connsiteX16" fmla="*/ 59240 w 725213"/>
                <a:gd name="connsiteY16" fmla="*/ 605840 h 1216487"/>
                <a:gd name="connsiteX17" fmla="*/ 103689 w 725213"/>
                <a:gd name="connsiteY17" fmla="*/ 406991 h 1216487"/>
                <a:gd name="connsiteX18" fmla="*/ 192586 w 725213"/>
                <a:gd name="connsiteY18" fmla="*/ 411670 h 1216487"/>
                <a:gd name="connsiteX19" fmla="*/ 99010 w 725213"/>
                <a:gd name="connsiteY19" fmla="*/ 336809 h 1216487"/>
                <a:gd name="connsiteX20" fmla="*/ 66258 w 725213"/>
                <a:gd name="connsiteY20" fmla="*/ 261948 h 1216487"/>
                <a:gd name="connsiteX21" fmla="*/ 56901 w 725213"/>
                <a:gd name="connsiteY21" fmla="*/ 163694 h 1216487"/>
                <a:gd name="connsiteX22" fmla="*/ 204283 w 725213"/>
                <a:gd name="connsiteY22" fmla="*/ 297039 h 1216487"/>
                <a:gd name="connsiteX23" fmla="*/ 234695 w 725213"/>
                <a:gd name="connsiteY23" fmla="*/ 217500 h 1216487"/>
                <a:gd name="connsiteX24" fmla="*/ 279144 w 725213"/>
                <a:gd name="connsiteY24" fmla="*/ 170712 h 1216487"/>
                <a:gd name="connsiteX25" fmla="*/ 363362 w 725213"/>
                <a:gd name="connsiteY25" fmla="*/ 109887 h 1216487"/>
                <a:gd name="connsiteX26" fmla="*/ 506066 w 725213"/>
                <a:gd name="connsiteY26" fmla="*/ 63099 h 1216487"/>
                <a:gd name="connsiteX27" fmla="*/ 693217 w 725213"/>
                <a:gd name="connsiteY27" fmla="*/ 121584 h 1216487"/>
                <a:gd name="connsiteX0" fmla="*/ 650223 w 654902"/>
                <a:gd name="connsiteY0" fmla="*/ 78590 h 1140678"/>
                <a:gd name="connsiteX1" fmla="*/ 654902 w 654902"/>
                <a:gd name="connsiteY1" fmla="*/ 123039 h 1140678"/>
                <a:gd name="connsiteX2" fmla="*/ 654902 w 654902"/>
                <a:gd name="connsiteY2" fmla="*/ 230651 h 1140678"/>
                <a:gd name="connsiteX3" fmla="*/ 612793 w 654902"/>
                <a:gd name="connsiteY3" fmla="*/ 413124 h 1140678"/>
                <a:gd name="connsiteX4" fmla="*/ 556647 w 654902"/>
                <a:gd name="connsiteY4" fmla="*/ 546470 h 1140678"/>
                <a:gd name="connsiteX5" fmla="*/ 500502 w 654902"/>
                <a:gd name="connsiteY5" fmla="*/ 623670 h 1140678"/>
                <a:gd name="connsiteX6" fmla="*/ 470090 w 654902"/>
                <a:gd name="connsiteY6" fmla="*/ 691513 h 1140678"/>
                <a:gd name="connsiteX7" fmla="*/ 409265 w 654902"/>
                <a:gd name="connsiteY7" fmla="*/ 707889 h 1140678"/>
                <a:gd name="connsiteX8" fmla="*/ 231471 w 654902"/>
                <a:gd name="connsiteY8" fmla="*/ 618992 h 1140678"/>
                <a:gd name="connsiteX9" fmla="*/ 458393 w 654902"/>
                <a:gd name="connsiteY9" fmla="*/ 721925 h 1140678"/>
                <a:gd name="connsiteX10" fmla="*/ 465411 w 654902"/>
                <a:gd name="connsiteY10" fmla="*/ 733622 h 1140678"/>
                <a:gd name="connsiteX11" fmla="*/ 432659 w 654902"/>
                <a:gd name="connsiteY11" fmla="*/ 1016690 h 1140678"/>
                <a:gd name="connsiteX12" fmla="*/ 413944 w 654902"/>
                <a:gd name="connsiteY12" fmla="*/ 1100908 h 1140678"/>
                <a:gd name="connsiteX13" fmla="*/ 395229 w 654902"/>
                <a:gd name="connsiteY13" fmla="*/ 1140678 h 1140678"/>
                <a:gd name="connsiteX14" fmla="*/ 210416 w 654902"/>
                <a:gd name="connsiteY14" fmla="*/ 883344 h 1140678"/>
                <a:gd name="connsiteX15" fmla="*/ 100465 w 654902"/>
                <a:gd name="connsiteY15" fmla="*/ 806144 h 1140678"/>
                <a:gd name="connsiteX16" fmla="*/ 16246 w 654902"/>
                <a:gd name="connsiteY16" fmla="*/ 562846 h 1140678"/>
                <a:gd name="connsiteX17" fmla="*/ 57735 w 654902"/>
                <a:gd name="connsiteY17" fmla="*/ 346242 h 1140678"/>
                <a:gd name="connsiteX18" fmla="*/ 149592 w 654902"/>
                <a:gd name="connsiteY18" fmla="*/ 368676 h 1140678"/>
                <a:gd name="connsiteX19" fmla="*/ 56016 w 654902"/>
                <a:gd name="connsiteY19" fmla="*/ 293815 h 1140678"/>
                <a:gd name="connsiteX20" fmla="*/ 23264 w 654902"/>
                <a:gd name="connsiteY20" fmla="*/ 218954 h 1140678"/>
                <a:gd name="connsiteX21" fmla="*/ 13907 w 654902"/>
                <a:gd name="connsiteY21" fmla="*/ 120700 h 1140678"/>
                <a:gd name="connsiteX22" fmla="*/ 161289 w 654902"/>
                <a:gd name="connsiteY22" fmla="*/ 254045 h 1140678"/>
                <a:gd name="connsiteX23" fmla="*/ 191701 w 654902"/>
                <a:gd name="connsiteY23" fmla="*/ 174506 h 1140678"/>
                <a:gd name="connsiteX24" fmla="*/ 236150 w 654902"/>
                <a:gd name="connsiteY24" fmla="*/ 127718 h 1140678"/>
                <a:gd name="connsiteX25" fmla="*/ 320368 w 654902"/>
                <a:gd name="connsiteY25" fmla="*/ 66893 h 1140678"/>
                <a:gd name="connsiteX26" fmla="*/ 463072 w 654902"/>
                <a:gd name="connsiteY26" fmla="*/ 20105 h 1140678"/>
                <a:gd name="connsiteX27" fmla="*/ 650223 w 654902"/>
                <a:gd name="connsiteY27" fmla="*/ 78590 h 1140678"/>
                <a:gd name="connsiteX0" fmla="*/ 648214 w 652893"/>
                <a:gd name="connsiteY0" fmla="*/ 78590 h 1140678"/>
                <a:gd name="connsiteX1" fmla="*/ 652893 w 652893"/>
                <a:gd name="connsiteY1" fmla="*/ 123039 h 1140678"/>
                <a:gd name="connsiteX2" fmla="*/ 652893 w 652893"/>
                <a:gd name="connsiteY2" fmla="*/ 230651 h 1140678"/>
                <a:gd name="connsiteX3" fmla="*/ 610784 w 652893"/>
                <a:gd name="connsiteY3" fmla="*/ 413124 h 1140678"/>
                <a:gd name="connsiteX4" fmla="*/ 554638 w 652893"/>
                <a:gd name="connsiteY4" fmla="*/ 546470 h 1140678"/>
                <a:gd name="connsiteX5" fmla="*/ 498493 w 652893"/>
                <a:gd name="connsiteY5" fmla="*/ 623670 h 1140678"/>
                <a:gd name="connsiteX6" fmla="*/ 468081 w 652893"/>
                <a:gd name="connsiteY6" fmla="*/ 691513 h 1140678"/>
                <a:gd name="connsiteX7" fmla="*/ 407256 w 652893"/>
                <a:gd name="connsiteY7" fmla="*/ 707889 h 1140678"/>
                <a:gd name="connsiteX8" fmla="*/ 229462 w 652893"/>
                <a:gd name="connsiteY8" fmla="*/ 618992 h 1140678"/>
                <a:gd name="connsiteX9" fmla="*/ 456384 w 652893"/>
                <a:gd name="connsiteY9" fmla="*/ 721925 h 1140678"/>
                <a:gd name="connsiteX10" fmla="*/ 463402 w 652893"/>
                <a:gd name="connsiteY10" fmla="*/ 733622 h 1140678"/>
                <a:gd name="connsiteX11" fmla="*/ 430650 w 652893"/>
                <a:gd name="connsiteY11" fmla="*/ 1016690 h 1140678"/>
                <a:gd name="connsiteX12" fmla="*/ 411935 w 652893"/>
                <a:gd name="connsiteY12" fmla="*/ 1100908 h 1140678"/>
                <a:gd name="connsiteX13" fmla="*/ 393220 w 652893"/>
                <a:gd name="connsiteY13" fmla="*/ 1140678 h 1140678"/>
                <a:gd name="connsiteX14" fmla="*/ 208407 w 652893"/>
                <a:gd name="connsiteY14" fmla="*/ 883344 h 1140678"/>
                <a:gd name="connsiteX15" fmla="*/ 98456 w 652893"/>
                <a:gd name="connsiteY15" fmla="*/ 806144 h 1140678"/>
                <a:gd name="connsiteX16" fmla="*/ 14237 w 652893"/>
                <a:gd name="connsiteY16" fmla="*/ 562846 h 1140678"/>
                <a:gd name="connsiteX17" fmla="*/ 55726 w 652893"/>
                <a:gd name="connsiteY17" fmla="*/ 346242 h 1140678"/>
                <a:gd name="connsiteX18" fmla="*/ 147583 w 652893"/>
                <a:gd name="connsiteY18" fmla="*/ 368676 h 1140678"/>
                <a:gd name="connsiteX19" fmla="*/ 54007 w 652893"/>
                <a:gd name="connsiteY19" fmla="*/ 293815 h 1140678"/>
                <a:gd name="connsiteX20" fmla="*/ 21255 w 652893"/>
                <a:gd name="connsiteY20" fmla="*/ 218954 h 1140678"/>
                <a:gd name="connsiteX21" fmla="*/ 11898 w 652893"/>
                <a:gd name="connsiteY21" fmla="*/ 111822 h 1140678"/>
                <a:gd name="connsiteX22" fmla="*/ 159280 w 652893"/>
                <a:gd name="connsiteY22" fmla="*/ 254045 h 1140678"/>
                <a:gd name="connsiteX23" fmla="*/ 189692 w 652893"/>
                <a:gd name="connsiteY23" fmla="*/ 174506 h 1140678"/>
                <a:gd name="connsiteX24" fmla="*/ 234141 w 652893"/>
                <a:gd name="connsiteY24" fmla="*/ 127718 h 1140678"/>
                <a:gd name="connsiteX25" fmla="*/ 318359 w 652893"/>
                <a:gd name="connsiteY25" fmla="*/ 66893 h 1140678"/>
                <a:gd name="connsiteX26" fmla="*/ 461063 w 652893"/>
                <a:gd name="connsiteY26" fmla="*/ 20105 h 1140678"/>
                <a:gd name="connsiteX27" fmla="*/ 648214 w 652893"/>
                <a:gd name="connsiteY27" fmla="*/ 78590 h 1140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652893" h="1140678">
                  <a:moveTo>
                    <a:pt x="648214" y="78590"/>
                  </a:moveTo>
                  <a:cubicBezTo>
                    <a:pt x="650554" y="99645"/>
                    <a:pt x="652893" y="109003"/>
                    <a:pt x="652893" y="123039"/>
                  </a:cubicBezTo>
                  <a:lnTo>
                    <a:pt x="652893" y="230651"/>
                  </a:lnTo>
                  <a:cubicBezTo>
                    <a:pt x="615463" y="289136"/>
                    <a:pt x="608445" y="340603"/>
                    <a:pt x="610784" y="413124"/>
                  </a:cubicBezTo>
                  <a:cubicBezTo>
                    <a:pt x="613123" y="462252"/>
                    <a:pt x="589729" y="509040"/>
                    <a:pt x="554638" y="546470"/>
                  </a:cubicBezTo>
                  <a:cubicBezTo>
                    <a:pt x="533584" y="569864"/>
                    <a:pt x="517208" y="586240"/>
                    <a:pt x="498493" y="623670"/>
                  </a:cubicBezTo>
                  <a:cubicBezTo>
                    <a:pt x="486796" y="649404"/>
                    <a:pt x="479778" y="670458"/>
                    <a:pt x="468081" y="691513"/>
                  </a:cubicBezTo>
                  <a:cubicBezTo>
                    <a:pt x="456384" y="721925"/>
                    <a:pt x="430650" y="719586"/>
                    <a:pt x="407256" y="707889"/>
                  </a:cubicBezTo>
                  <a:cubicBezTo>
                    <a:pt x="344093" y="672798"/>
                    <a:pt x="271571" y="656422"/>
                    <a:pt x="229462" y="618992"/>
                  </a:cubicBezTo>
                  <a:cubicBezTo>
                    <a:pt x="290286" y="656422"/>
                    <a:pt x="369826" y="698531"/>
                    <a:pt x="456384" y="721925"/>
                  </a:cubicBezTo>
                  <a:cubicBezTo>
                    <a:pt x="461063" y="724265"/>
                    <a:pt x="463402" y="728943"/>
                    <a:pt x="463402" y="733622"/>
                  </a:cubicBezTo>
                  <a:cubicBezTo>
                    <a:pt x="482117" y="831877"/>
                    <a:pt x="442347" y="920774"/>
                    <a:pt x="430650" y="1016690"/>
                  </a:cubicBezTo>
                  <a:cubicBezTo>
                    <a:pt x="428311" y="1044762"/>
                    <a:pt x="418953" y="1072835"/>
                    <a:pt x="411935" y="1100908"/>
                  </a:cubicBezTo>
                  <a:cubicBezTo>
                    <a:pt x="397899" y="1110266"/>
                    <a:pt x="418953" y="1135999"/>
                    <a:pt x="393220" y="1140678"/>
                  </a:cubicBezTo>
                  <a:cubicBezTo>
                    <a:pt x="346432" y="1044762"/>
                    <a:pt x="273911" y="965223"/>
                    <a:pt x="208407" y="883344"/>
                  </a:cubicBezTo>
                  <a:cubicBezTo>
                    <a:pt x="180335" y="850592"/>
                    <a:pt x="135886" y="829538"/>
                    <a:pt x="98456" y="806144"/>
                  </a:cubicBezTo>
                  <a:cubicBezTo>
                    <a:pt x="9558" y="749998"/>
                    <a:pt x="-20854" y="658761"/>
                    <a:pt x="14237" y="562846"/>
                  </a:cubicBezTo>
                  <a:cubicBezTo>
                    <a:pt x="39971" y="499682"/>
                    <a:pt x="44029" y="414085"/>
                    <a:pt x="55726" y="346242"/>
                  </a:cubicBezTo>
                  <a:cubicBezTo>
                    <a:pt x="83799" y="360278"/>
                    <a:pt x="114831" y="406106"/>
                    <a:pt x="147583" y="368676"/>
                  </a:cubicBezTo>
                  <a:cubicBezTo>
                    <a:pt x="82080" y="368676"/>
                    <a:pt x="70383" y="354639"/>
                    <a:pt x="54007" y="293815"/>
                  </a:cubicBezTo>
                  <a:cubicBezTo>
                    <a:pt x="46989" y="268082"/>
                    <a:pt x="28273" y="249286"/>
                    <a:pt x="21255" y="218954"/>
                  </a:cubicBezTo>
                  <a:cubicBezTo>
                    <a:pt x="14237" y="188622"/>
                    <a:pt x="-13836" y="144573"/>
                    <a:pt x="11898" y="111822"/>
                  </a:cubicBezTo>
                  <a:cubicBezTo>
                    <a:pt x="86759" y="109482"/>
                    <a:pt x="154601" y="151112"/>
                    <a:pt x="159280" y="254045"/>
                  </a:cubicBezTo>
                  <a:cubicBezTo>
                    <a:pt x="192032" y="235330"/>
                    <a:pt x="192032" y="204918"/>
                    <a:pt x="189692" y="174506"/>
                  </a:cubicBezTo>
                  <a:cubicBezTo>
                    <a:pt x="187353" y="141754"/>
                    <a:pt x="194371" y="120700"/>
                    <a:pt x="234141" y="127718"/>
                  </a:cubicBezTo>
                  <a:cubicBezTo>
                    <a:pt x="283268" y="137075"/>
                    <a:pt x="304323" y="106663"/>
                    <a:pt x="318359" y="66893"/>
                  </a:cubicBezTo>
                  <a:cubicBezTo>
                    <a:pt x="337074" y="6069"/>
                    <a:pt x="411935" y="-22004"/>
                    <a:pt x="461063" y="20105"/>
                  </a:cubicBezTo>
                  <a:cubicBezTo>
                    <a:pt x="514869" y="57536"/>
                    <a:pt x="587390" y="66893"/>
                    <a:pt x="648214" y="78590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233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xmlns="" id="{29F1A927-B5A3-44B4-BA2C-FE0566AE2826}"/>
                </a:ext>
              </a:extLst>
            </p:cNvPr>
            <p:cNvSpPr/>
            <p:nvPr/>
          </p:nvSpPr>
          <p:spPr>
            <a:xfrm>
              <a:off x="8501432" y="926512"/>
              <a:ext cx="1777943" cy="1567398"/>
            </a:xfrm>
            <a:custGeom>
              <a:avLst/>
              <a:gdLst>
                <a:gd name="connsiteX0" fmla="*/ 1731761 w 1777943"/>
                <a:gd name="connsiteY0" fmla="*/ 1163792 h 1567397"/>
                <a:gd name="connsiteX1" fmla="*/ 1729422 w 1777943"/>
                <a:gd name="connsiteY1" fmla="*/ 1009392 h 1567397"/>
                <a:gd name="connsiteX2" fmla="*/ 1717725 w 1777943"/>
                <a:gd name="connsiteY2" fmla="*/ 971961 h 1567397"/>
                <a:gd name="connsiteX3" fmla="*/ 1663918 w 1777943"/>
                <a:gd name="connsiteY3" fmla="*/ 567245 h 1567397"/>
                <a:gd name="connsiteX4" fmla="*/ 1633506 w 1777943"/>
                <a:gd name="connsiteY4" fmla="*/ 461972 h 1567397"/>
                <a:gd name="connsiteX5" fmla="*/ 1523554 w 1777943"/>
                <a:gd name="connsiteY5" fmla="*/ 314590 h 1567397"/>
                <a:gd name="connsiteX6" fmla="*/ 1296633 w 1777943"/>
                <a:gd name="connsiteY6" fmla="*/ 192941 h 1567397"/>
                <a:gd name="connsiteX7" fmla="*/ 1294293 w 1777943"/>
                <a:gd name="connsiteY7" fmla="*/ 249087 h 1567397"/>
                <a:gd name="connsiteX8" fmla="*/ 1298972 w 1777943"/>
                <a:gd name="connsiteY8" fmla="*/ 330966 h 1567397"/>
                <a:gd name="connsiteX9" fmla="*/ 1284936 w 1777943"/>
                <a:gd name="connsiteY9" fmla="*/ 354360 h 1567397"/>
                <a:gd name="connsiteX10" fmla="*/ 1270899 w 1777943"/>
                <a:gd name="connsiteY10" fmla="*/ 349681 h 1567397"/>
                <a:gd name="connsiteX11" fmla="*/ 1280257 w 1777943"/>
                <a:gd name="connsiteY11" fmla="*/ 328627 h 1567397"/>
                <a:gd name="connsiteX12" fmla="*/ 1277918 w 1777943"/>
                <a:gd name="connsiteY12" fmla="*/ 263123 h 1567397"/>
                <a:gd name="connsiteX13" fmla="*/ 1263881 w 1777943"/>
                <a:gd name="connsiteY13" fmla="*/ 148493 h 1567397"/>
                <a:gd name="connsiteX14" fmla="*/ 1247505 w 1777943"/>
                <a:gd name="connsiteY14" fmla="*/ 134456 h 1567397"/>
                <a:gd name="connsiteX15" fmla="*/ 1224111 w 1777943"/>
                <a:gd name="connsiteY15" fmla="*/ 132117 h 1567397"/>
                <a:gd name="connsiteX16" fmla="*/ 1196039 w 1777943"/>
                <a:gd name="connsiteY16" fmla="*/ 213996 h 1567397"/>
                <a:gd name="connsiteX17" fmla="*/ 1184342 w 1777943"/>
                <a:gd name="connsiteY17" fmla="*/ 253766 h 1567397"/>
                <a:gd name="connsiteX18" fmla="*/ 1172645 w 1777943"/>
                <a:gd name="connsiteY18" fmla="*/ 394130 h 1567397"/>
                <a:gd name="connsiteX19" fmla="*/ 1128196 w 1777943"/>
                <a:gd name="connsiteY19" fmla="*/ 635088 h 1567397"/>
                <a:gd name="connsiteX20" fmla="*/ 835771 w 1777943"/>
                <a:gd name="connsiteY20" fmla="*/ 307572 h 1567397"/>
                <a:gd name="connsiteX21" fmla="*/ 760910 w 1777943"/>
                <a:gd name="connsiteY21" fmla="*/ 221014 h 1567397"/>
                <a:gd name="connsiteX22" fmla="*/ 756232 w 1777943"/>
                <a:gd name="connsiteY22" fmla="*/ 68953 h 1567397"/>
                <a:gd name="connsiteX23" fmla="*/ 737516 w 1777943"/>
                <a:gd name="connsiteY23" fmla="*/ 43220 h 1567397"/>
                <a:gd name="connsiteX24" fmla="*/ 601831 w 1777943"/>
                <a:gd name="connsiteY24" fmla="*/ 192941 h 1567397"/>
                <a:gd name="connsiteX25" fmla="*/ 627565 w 1777943"/>
                <a:gd name="connsiteY25" fmla="*/ 359039 h 1567397"/>
                <a:gd name="connsiteX26" fmla="*/ 629904 w 1777943"/>
                <a:gd name="connsiteY26" fmla="*/ 361378 h 1567397"/>
                <a:gd name="connsiteX27" fmla="*/ 646280 w 1777943"/>
                <a:gd name="connsiteY27" fmla="*/ 267802 h 1567397"/>
                <a:gd name="connsiteX28" fmla="*/ 730498 w 1777943"/>
                <a:gd name="connsiteY28" fmla="*/ 230372 h 1567397"/>
                <a:gd name="connsiteX29" fmla="*/ 646280 w 1777943"/>
                <a:gd name="connsiteY29" fmla="*/ 370736 h 1567397"/>
                <a:gd name="connsiteX30" fmla="*/ 629904 w 1777943"/>
                <a:gd name="connsiteY30" fmla="*/ 394130 h 1567397"/>
                <a:gd name="connsiteX31" fmla="*/ 606510 w 1777943"/>
                <a:gd name="connsiteY31" fmla="*/ 373075 h 1567397"/>
                <a:gd name="connsiteX32" fmla="*/ 578437 w 1777943"/>
                <a:gd name="connsiteY32" fmla="*/ 204638 h 1567397"/>
                <a:gd name="connsiteX33" fmla="*/ 470825 w 1777943"/>
                <a:gd name="connsiteY33" fmla="*/ 242069 h 1567397"/>
                <a:gd name="connsiteX34" fmla="*/ 314085 w 1777943"/>
                <a:gd name="connsiteY34" fmla="*/ 326287 h 1567397"/>
                <a:gd name="connsiteX35" fmla="*/ 288352 w 1777943"/>
                <a:gd name="connsiteY35" fmla="*/ 340323 h 1567397"/>
                <a:gd name="connsiteX36" fmla="*/ 147988 w 1777943"/>
                <a:gd name="connsiteY36" fmla="*/ 585960 h 1567397"/>
                <a:gd name="connsiteX37" fmla="*/ 73127 w 1777943"/>
                <a:gd name="connsiteY37" fmla="*/ 810543 h 1567397"/>
                <a:gd name="connsiteX38" fmla="*/ 122254 w 1777943"/>
                <a:gd name="connsiteY38" fmla="*/ 918155 h 1567397"/>
                <a:gd name="connsiteX39" fmla="*/ 307067 w 1777943"/>
                <a:gd name="connsiteY39" fmla="*/ 1114665 h 1567397"/>
                <a:gd name="connsiteX40" fmla="*/ 311746 w 1777943"/>
                <a:gd name="connsiteY40" fmla="*/ 1124022 h 1567397"/>
                <a:gd name="connsiteX41" fmla="*/ 307067 w 1777943"/>
                <a:gd name="connsiteY41" fmla="*/ 1117004 h 1567397"/>
                <a:gd name="connsiteX42" fmla="*/ 318764 w 1777943"/>
                <a:gd name="connsiteY42" fmla="*/ 1147416 h 1567397"/>
                <a:gd name="connsiteX43" fmla="*/ 257940 w 1777943"/>
                <a:gd name="connsiteY43" fmla="*/ 1053840 h 1567397"/>
                <a:gd name="connsiteX44" fmla="*/ 157345 w 1777943"/>
                <a:gd name="connsiteY44" fmla="*/ 953246 h 1567397"/>
                <a:gd name="connsiteX45" fmla="*/ 119915 w 1777943"/>
                <a:gd name="connsiteY45" fmla="*/ 960264 h 1567397"/>
                <a:gd name="connsiteX46" fmla="*/ 56751 w 1777943"/>
                <a:gd name="connsiteY46" fmla="*/ 1283102 h 1567397"/>
                <a:gd name="connsiteX47" fmla="*/ 59091 w 1777943"/>
                <a:gd name="connsiteY47" fmla="*/ 1519381 h 1567397"/>
                <a:gd name="connsiteX48" fmla="*/ 110557 w 1777943"/>
                <a:gd name="connsiteY48" fmla="*/ 1517041 h 1567397"/>
                <a:gd name="connsiteX49" fmla="*/ 243903 w 1777943"/>
                <a:gd name="connsiteY49" fmla="*/ 1379017 h 1567397"/>
                <a:gd name="connsiteX50" fmla="*/ 501237 w 1777943"/>
                <a:gd name="connsiteY50" fmla="*/ 1290120 h 1567397"/>
                <a:gd name="connsiteX51" fmla="*/ 821735 w 1777943"/>
                <a:gd name="connsiteY51" fmla="*/ 1285441 h 1567397"/>
                <a:gd name="connsiteX52" fmla="*/ 1731761 w 1777943"/>
                <a:gd name="connsiteY52" fmla="*/ 1163792 h 1567397"/>
                <a:gd name="connsiteX53" fmla="*/ 59091 w 1777943"/>
                <a:gd name="connsiteY53" fmla="*/ 1404750 h 1567397"/>
                <a:gd name="connsiteX54" fmla="*/ 164364 w 1777943"/>
                <a:gd name="connsiteY54" fmla="*/ 1322871 h 1567397"/>
                <a:gd name="connsiteX55" fmla="*/ 59091 w 1777943"/>
                <a:gd name="connsiteY55" fmla="*/ 1404750 h 1567397"/>
                <a:gd name="connsiteX56" fmla="*/ 131612 w 1777943"/>
                <a:gd name="connsiteY56" fmla="*/ 1285441 h 1567397"/>
                <a:gd name="connsiteX57" fmla="*/ 316424 w 1777943"/>
                <a:gd name="connsiteY57" fmla="*/ 1264386 h 1567397"/>
                <a:gd name="connsiteX58" fmla="*/ 131612 w 1777943"/>
                <a:gd name="connsiteY58" fmla="*/ 1285441 h 1567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1777943" h="1567397">
                  <a:moveTo>
                    <a:pt x="1731761" y="1163792"/>
                  </a:moveTo>
                  <a:cubicBezTo>
                    <a:pt x="1755155" y="1124022"/>
                    <a:pt x="1759834" y="1049162"/>
                    <a:pt x="1729422" y="1009392"/>
                  </a:cubicBezTo>
                  <a:cubicBezTo>
                    <a:pt x="1722403" y="1000034"/>
                    <a:pt x="1717725" y="983658"/>
                    <a:pt x="1717725" y="971961"/>
                  </a:cubicBezTo>
                  <a:cubicBezTo>
                    <a:pt x="1724743" y="833937"/>
                    <a:pt x="1659240" y="705270"/>
                    <a:pt x="1663918" y="567245"/>
                  </a:cubicBezTo>
                  <a:cubicBezTo>
                    <a:pt x="1666258" y="529815"/>
                    <a:pt x="1654561" y="492384"/>
                    <a:pt x="1633506" y="461972"/>
                  </a:cubicBezTo>
                  <a:cubicBezTo>
                    <a:pt x="1598415" y="410505"/>
                    <a:pt x="1582039" y="342663"/>
                    <a:pt x="1523554" y="314590"/>
                  </a:cubicBezTo>
                  <a:cubicBezTo>
                    <a:pt x="1444015" y="279499"/>
                    <a:pt x="1378512" y="223354"/>
                    <a:pt x="1296633" y="192941"/>
                  </a:cubicBezTo>
                  <a:cubicBezTo>
                    <a:pt x="1275578" y="211657"/>
                    <a:pt x="1294293" y="230372"/>
                    <a:pt x="1294293" y="249087"/>
                  </a:cubicBezTo>
                  <a:cubicBezTo>
                    <a:pt x="1296633" y="277160"/>
                    <a:pt x="1296633" y="302893"/>
                    <a:pt x="1298972" y="330966"/>
                  </a:cubicBezTo>
                  <a:cubicBezTo>
                    <a:pt x="1298972" y="340323"/>
                    <a:pt x="1298972" y="352020"/>
                    <a:pt x="1284936" y="354360"/>
                  </a:cubicBezTo>
                  <a:cubicBezTo>
                    <a:pt x="1280257" y="354360"/>
                    <a:pt x="1275578" y="352020"/>
                    <a:pt x="1270899" y="349681"/>
                  </a:cubicBezTo>
                  <a:cubicBezTo>
                    <a:pt x="1259202" y="335645"/>
                    <a:pt x="1277918" y="335645"/>
                    <a:pt x="1280257" y="328627"/>
                  </a:cubicBezTo>
                  <a:cubicBezTo>
                    <a:pt x="1287275" y="307572"/>
                    <a:pt x="1280257" y="286517"/>
                    <a:pt x="1277918" y="263123"/>
                  </a:cubicBezTo>
                  <a:cubicBezTo>
                    <a:pt x="1273239" y="225693"/>
                    <a:pt x="1268560" y="185923"/>
                    <a:pt x="1263881" y="148493"/>
                  </a:cubicBezTo>
                  <a:cubicBezTo>
                    <a:pt x="1259202" y="143814"/>
                    <a:pt x="1252184" y="139135"/>
                    <a:pt x="1247505" y="134456"/>
                  </a:cubicBezTo>
                  <a:cubicBezTo>
                    <a:pt x="1240487" y="129778"/>
                    <a:pt x="1233469" y="129778"/>
                    <a:pt x="1224111" y="132117"/>
                  </a:cubicBezTo>
                  <a:cubicBezTo>
                    <a:pt x="1207736" y="155511"/>
                    <a:pt x="1212414" y="188263"/>
                    <a:pt x="1196039" y="213996"/>
                  </a:cubicBezTo>
                  <a:cubicBezTo>
                    <a:pt x="1191360" y="225693"/>
                    <a:pt x="1184342" y="239729"/>
                    <a:pt x="1184342" y="253766"/>
                  </a:cubicBezTo>
                  <a:cubicBezTo>
                    <a:pt x="1186681" y="300554"/>
                    <a:pt x="1179663" y="347342"/>
                    <a:pt x="1172645" y="394130"/>
                  </a:cubicBezTo>
                  <a:cubicBezTo>
                    <a:pt x="1160948" y="468990"/>
                    <a:pt x="1144572" y="602336"/>
                    <a:pt x="1128196" y="635088"/>
                  </a:cubicBezTo>
                  <a:cubicBezTo>
                    <a:pt x="1043978" y="511100"/>
                    <a:pt x="971456" y="382433"/>
                    <a:pt x="835771" y="307572"/>
                  </a:cubicBezTo>
                  <a:cubicBezTo>
                    <a:pt x="800680" y="288857"/>
                    <a:pt x="777286" y="258445"/>
                    <a:pt x="760910" y="221014"/>
                  </a:cubicBezTo>
                  <a:cubicBezTo>
                    <a:pt x="737516" y="169547"/>
                    <a:pt x="735177" y="120420"/>
                    <a:pt x="756232" y="68953"/>
                  </a:cubicBezTo>
                  <a:cubicBezTo>
                    <a:pt x="753892" y="57256"/>
                    <a:pt x="758571" y="40880"/>
                    <a:pt x="737516" y="43220"/>
                  </a:cubicBezTo>
                  <a:cubicBezTo>
                    <a:pt x="653298" y="57256"/>
                    <a:pt x="627565" y="125099"/>
                    <a:pt x="601831" y="192941"/>
                  </a:cubicBezTo>
                  <a:cubicBezTo>
                    <a:pt x="606510" y="244408"/>
                    <a:pt x="597152" y="300554"/>
                    <a:pt x="627565" y="359039"/>
                  </a:cubicBezTo>
                  <a:cubicBezTo>
                    <a:pt x="627565" y="359039"/>
                    <a:pt x="629904" y="361378"/>
                    <a:pt x="629904" y="361378"/>
                  </a:cubicBezTo>
                  <a:cubicBezTo>
                    <a:pt x="629904" y="321608"/>
                    <a:pt x="629904" y="291196"/>
                    <a:pt x="646280" y="267802"/>
                  </a:cubicBezTo>
                  <a:cubicBezTo>
                    <a:pt x="664995" y="239729"/>
                    <a:pt x="690728" y="223354"/>
                    <a:pt x="730498" y="230372"/>
                  </a:cubicBezTo>
                  <a:cubicBezTo>
                    <a:pt x="657977" y="251426"/>
                    <a:pt x="634583" y="300554"/>
                    <a:pt x="646280" y="370736"/>
                  </a:cubicBezTo>
                  <a:cubicBezTo>
                    <a:pt x="648619" y="380093"/>
                    <a:pt x="643940" y="391790"/>
                    <a:pt x="629904" y="394130"/>
                  </a:cubicBezTo>
                  <a:cubicBezTo>
                    <a:pt x="615868" y="396469"/>
                    <a:pt x="611189" y="384772"/>
                    <a:pt x="606510" y="373075"/>
                  </a:cubicBezTo>
                  <a:cubicBezTo>
                    <a:pt x="585455" y="319269"/>
                    <a:pt x="583116" y="260784"/>
                    <a:pt x="578437" y="204638"/>
                  </a:cubicBezTo>
                  <a:cubicBezTo>
                    <a:pt x="541007" y="211657"/>
                    <a:pt x="501237" y="218675"/>
                    <a:pt x="470825" y="242069"/>
                  </a:cubicBezTo>
                  <a:cubicBezTo>
                    <a:pt x="421697" y="277160"/>
                    <a:pt x="370231" y="305233"/>
                    <a:pt x="314085" y="326287"/>
                  </a:cubicBezTo>
                  <a:cubicBezTo>
                    <a:pt x="304727" y="330966"/>
                    <a:pt x="295370" y="333305"/>
                    <a:pt x="288352" y="340323"/>
                  </a:cubicBezTo>
                  <a:cubicBezTo>
                    <a:pt x="211152" y="405827"/>
                    <a:pt x="187758" y="504081"/>
                    <a:pt x="147988" y="585960"/>
                  </a:cubicBezTo>
                  <a:cubicBezTo>
                    <a:pt x="115236" y="653803"/>
                    <a:pt x="84824" y="731003"/>
                    <a:pt x="73127" y="810543"/>
                  </a:cubicBezTo>
                  <a:cubicBezTo>
                    <a:pt x="63769" y="876046"/>
                    <a:pt x="63769" y="892422"/>
                    <a:pt x="122254" y="918155"/>
                  </a:cubicBezTo>
                  <a:cubicBezTo>
                    <a:pt x="213491" y="955586"/>
                    <a:pt x="269637" y="1028107"/>
                    <a:pt x="307067" y="1114665"/>
                  </a:cubicBezTo>
                  <a:cubicBezTo>
                    <a:pt x="309406" y="1117004"/>
                    <a:pt x="309406" y="1121683"/>
                    <a:pt x="311746" y="1124022"/>
                  </a:cubicBezTo>
                  <a:cubicBezTo>
                    <a:pt x="309406" y="1121683"/>
                    <a:pt x="309406" y="1119344"/>
                    <a:pt x="307067" y="1117004"/>
                  </a:cubicBezTo>
                  <a:cubicBezTo>
                    <a:pt x="311746" y="1126362"/>
                    <a:pt x="316424" y="1138059"/>
                    <a:pt x="318764" y="1147416"/>
                  </a:cubicBezTo>
                  <a:cubicBezTo>
                    <a:pt x="297709" y="1117004"/>
                    <a:pt x="278994" y="1084253"/>
                    <a:pt x="257940" y="1053840"/>
                  </a:cubicBezTo>
                  <a:cubicBezTo>
                    <a:pt x="229867" y="1014071"/>
                    <a:pt x="197115" y="981319"/>
                    <a:pt x="157345" y="953246"/>
                  </a:cubicBezTo>
                  <a:cubicBezTo>
                    <a:pt x="138630" y="939210"/>
                    <a:pt x="129273" y="939210"/>
                    <a:pt x="119915" y="960264"/>
                  </a:cubicBezTo>
                  <a:cubicBezTo>
                    <a:pt x="87163" y="1065537"/>
                    <a:pt x="80145" y="1175489"/>
                    <a:pt x="56751" y="1283102"/>
                  </a:cubicBezTo>
                  <a:cubicBezTo>
                    <a:pt x="40375" y="1362641"/>
                    <a:pt x="35697" y="1439841"/>
                    <a:pt x="59091" y="1519381"/>
                  </a:cubicBezTo>
                  <a:cubicBezTo>
                    <a:pt x="75466" y="1528738"/>
                    <a:pt x="91842" y="1526399"/>
                    <a:pt x="110557" y="1517041"/>
                  </a:cubicBezTo>
                  <a:cubicBezTo>
                    <a:pt x="152667" y="1467914"/>
                    <a:pt x="187758" y="1407090"/>
                    <a:pt x="243903" y="1379017"/>
                  </a:cubicBezTo>
                  <a:cubicBezTo>
                    <a:pt x="342158" y="1329890"/>
                    <a:pt x="442752" y="1287780"/>
                    <a:pt x="501237" y="1290120"/>
                  </a:cubicBezTo>
                  <a:cubicBezTo>
                    <a:pt x="590134" y="1294799"/>
                    <a:pt x="737516" y="1313514"/>
                    <a:pt x="821735" y="1285441"/>
                  </a:cubicBezTo>
                  <a:lnTo>
                    <a:pt x="1731761" y="1163792"/>
                  </a:lnTo>
                  <a:close/>
                  <a:moveTo>
                    <a:pt x="59091" y="1404750"/>
                  </a:moveTo>
                  <a:cubicBezTo>
                    <a:pt x="80145" y="1360302"/>
                    <a:pt x="115236" y="1334568"/>
                    <a:pt x="164364" y="1322871"/>
                  </a:cubicBezTo>
                  <a:cubicBezTo>
                    <a:pt x="129273" y="1350944"/>
                    <a:pt x="94182" y="1376678"/>
                    <a:pt x="59091" y="1404750"/>
                  </a:cubicBezTo>
                  <a:close/>
                  <a:moveTo>
                    <a:pt x="131612" y="1285441"/>
                  </a:moveTo>
                  <a:cubicBezTo>
                    <a:pt x="187758" y="1243332"/>
                    <a:pt x="250921" y="1240992"/>
                    <a:pt x="316424" y="1264386"/>
                  </a:cubicBezTo>
                  <a:cubicBezTo>
                    <a:pt x="253261" y="1257368"/>
                    <a:pt x="192436" y="1266726"/>
                    <a:pt x="131612" y="1285441"/>
                  </a:cubicBezTo>
                  <a:close/>
                </a:path>
              </a:pathLst>
            </a:custGeom>
            <a:solidFill>
              <a:srgbClr val="403D3D"/>
            </a:solidFill>
            <a:ln w="233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xmlns="" id="{5F363208-3B86-400C-9FA6-5E25A8C9E242}"/>
                </a:ext>
              </a:extLst>
            </p:cNvPr>
            <p:cNvSpPr/>
            <p:nvPr/>
          </p:nvSpPr>
          <p:spPr>
            <a:xfrm>
              <a:off x="10126872" y="2025953"/>
              <a:ext cx="655032" cy="561456"/>
            </a:xfrm>
            <a:custGeom>
              <a:avLst/>
              <a:gdLst>
                <a:gd name="connsiteX0" fmla="*/ 52515 w 655031"/>
                <a:gd name="connsiteY0" fmla="*/ 534570 h 561455"/>
                <a:gd name="connsiteX1" fmla="*/ 43157 w 655031"/>
                <a:gd name="connsiteY1" fmla="*/ 525213 h 561455"/>
                <a:gd name="connsiteX2" fmla="*/ 78248 w 655031"/>
                <a:gd name="connsiteY2" fmla="*/ 490122 h 561455"/>
                <a:gd name="connsiteX3" fmla="*/ 270079 w 655031"/>
                <a:gd name="connsiteY3" fmla="*/ 349758 h 561455"/>
                <a:gd name="connsiteX4" fmla="*/ 548468 w 655031"/>
                <a:gd name="connsiteY4" fmla="*/ 104121 h 561455"/>
                <a:gd name="connsiteX5" fmla="*/ 553146 w 655031"/>
                <a:gd name="connsiteY5" fmla="*/ 57333 h 561455"/>
                <a:gd name="connsiteX6" fmla="*/ 606953 w 655031"/>
                <a:gd name="connsiteY6" fmla="*/ 69030 h 561455"/>
                <a:gd name="connsiteX7" fmla="*/ 635025 w 655031"/>
                <a:gd name="connsiteY7" fmla="*/ 87745 h 561455"/>
                <a:gd name="connsiteX8" fmla="*/ 525074 w 655031"/>
                <a:gd name="connsiteY8" fmla="*/ 164945 h 561455"/>
                <a:gd name="connsiteX9" fmla="*/ 167146 w 655031"/>
                <a:gd name="connsiteY9" fmla="*/ 469067 h 561455"/>
                <a:gd name="connsiteX10" fmla="*/ 52515 w 655031"/>
                <a:gd name="connsiteY10" fmla="*/ 534570 h 561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55031" h="561455">
                  <a:moveTo>
                    <a:pt x="52515" y="534570"/>
                  </a:moveTo>
                  <a:cubicBezTo>
                    <a:pt x="50176" y="532231"/>
                    <a:pt x="45497" y="527552"/>
                    <a:pt x="43157" y="525213"/>
                  </a:cubicBezTo>
                  <a:cubicBezTo>
                    <a:pt x="40818" y="499479"/>
                    <a:pt x="64212" y="497140"/>
                    <a:pt x="78248" y="490122"/>
                  </a:cubicBezTo>
                  <a:cubicBezTo>
                    <a:pt x="148430" y="452691"/>
                    <a:pt x="209255" y="398885"/>
                    <a:pt x="270079" y="349758"/>
                  </a:cubicBezTo>
                  <a:cubicBezTo>
                    <a:pt x="365994" y="270218"/>
                    <a:pt x="459570" y="188339"/>
                    <a:pt x="548468" y="104121"/>
                  </a:cubicBezTo>
                  <a:cubicBezTo>
                    <a:pt x="567183" y="85406"/>
                    <a:pt x="574201" y="73709"/>
                    <a:pt x="553146" y="57333"/>
                  </a:cubicBezTo>
                  <a:cubicBezTo>
                    <a:pt x="576540" y="40957"/>
                    <a:pt x="599934" y="31599"/>
                    <a:pt x="606953" y="69030"/>
                  </a:cubicBezTo>
                  <a:cubicBezTo>
                    <a:pt x="611631" y="87745"/>
                    <a:pt x="625668" y="83066"/>
                    <a:pt x="635025" y="87745"/>
                  </a:cubicBezTo>
                  <a:cubicBezTo>
                    <a:pt x="588237" y="101781"/>
                    <a:pt x="555486" y="132194"/>
                    <a:pt x="525074" y="164945"/>
                  </a:cubicBezTo>
                  <a:cubicBezTo>
                    <a:pt x="417461" y="279576"/>
                    <a:pt x="286455" y="366133"/>
                    <a:pt x="167146" y="469067"/>
                  </a:cubicBezTo>
                  <a:cubicBezTo>
                    <a:pt x="132055" y="499479"/>
                    <a:pt x="92285" y="515855"/>
                    <a:pt x="52515" y="534570"/>
                  </a:cubicBezTo>
                  <a:close/>
                </a:path>
              </a:pathLst>
            </a:custGeom>
            <a:solidFill>
              <a:srgbClr val="6D6A6A"/>
            </a:solidFill>
            <a:ln w="233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xmlns="" id="{9651982F-E2B7-42AA-BC80-093F795EDC8D}"/>
                </a:ext>
              </a:extLst>
            </p:cNvPr>
            <p:cNvSpPr/>
            <p:nvPr/>
          </p:nvSpPr>
          <p:spPr>
            <a:xfrm>
              <a:off x="8876498" y="2106020"/>
              <a:ext cx="1427033" cy="4304495"/>
            </a:xfrm>
            <a:custGeom>
              <a:avLst/>
              <a:gdLst>
                <a:gd name="connsiteX0" fmla="*/ 1305229 w 1427033"/>
                <a:gd name="connsiteY0" fmla="*/ 73181 h 4304494"/>
                <a:gd name="connsiteX1" fmla="*/ 1279495 w 1427033"/>
                <a:gd name="connsiteY1" fmla="*/ 87218 h 4304494"/>
                <a:gd name="connsiteX2" fmla="*/ 673591 w 1427033"/>
                <a:gd name="connsiteY2" fmla="*/ 122309 h 4304494"/>
                <a:gd name="connsiteX3" fmla="*/ 638500 w 1427033"/>
                <a:gd name="connsiteY3" fmla="*/ 143363 h 4304494"/>
                <a:gd name="connsiteX4" fmla="*/ 109796 w 1427033"/>
                <a:gd name="connsiteY4" fmla="*/ 407715 h 4304494"/>
                <a:gd name="connsiteX5" fmla="*/ 91081 w 1427033"/>
                <a:gd name="connsiteY5" fmla="*/ 454503 h 4304494"/>
                <a:gd name="connsiteX6" fmla="*/ 91081 w 1427033"/>
                <a:gd name="connsiteY6" fmla="*/ 524685 h 4304494"/>
                <a:gd name="connsiteX7" fmla="*/ 74705 w 1427033"/>
                <a:gd name="connsiteY7" fmla="*/ 583170 h 4304494"/>
                <a:gd name="connsiteX8" fmla="*/ 55990 w 1427033"/>
                <a:gd name="connsiteY8" fmla="*/ 693122 h 4304494"/>
                <a:gd name="connsiteX9" fmla="*/ 95759 w 1427033"/>
                <a:gd name="connsiteY9" fmla="*/ 739910 h 4304494"/>
                <a:gd name="connsiteX10" fmla="*/ 123832 w 1427033"/>
                <a:gd name="connsiteY10" fmla="*/ 805413 h 4304494"/>
                <a:gd name="connsiteX11" fmla="*/ 116814 w 1427033"/>
                <a:gd name="connsiteY11" fmla="*/ 1086141 h 4304494"/>
                <a:gd name="connsiteX12" fmla="*/ 114475 w 1427033"/>
                <a:gd name="connsiteY12" fmla="*/ 1100177 h 4304494"/>
                <a:gd name="connsiteX13" fmla="*/ 114475 w 1427033"/>
                <a:gd name="connsiteY13" fmla="*/ 1359851 h 4304494"/>
                <a:gd name="connsiteX14" fmla="*/ 109796 w 1427033"/>
                <a:gd name="connsiteY14" fmla="*/ 1504894 h 4304494"/>
                <a:gd name="connsiteX15" fmla="*/ 133190 w 1427033"/>
                <a:gd name="connsiteY15" fmla="*/ 1713100 h 4304494"/>
                <a:gd name="connsiteX16" fmla="*/ 156584 w 1427033"/>
                <a:gd name="connsiteY16" fmla="*/ 1851125 h 4304494"/>
                <a:gd name="connsiteX17" fmla="*/ 186996 w 1427033"/>
                <a:gd name="connsiteY17" fmla="*/ 2021901 h 4304494"/>
                <a:gd name="connsiteX18" fmla="*/ 210390 w 1427033"/>
                <a:gd name="connsiteY18" fmla="*/ 2309647 h 4304494"/>
                <a:gd name="connsiteX19" fmla="*/ 198693 w 1427033"/>
                <a:gd name="connsiteY19" fmla="*/ 2333041 h 4304494"/>
                <a:gd name="connsiteX20" fmla="*/ 208050 w 1427033"/>
                <a:gd name="connsiteY20" fmla="*/ 2494460 h 4304494"/>
                <a:gd name="connsiteX21" fmla="*/ 215069 w 1427033"/>
                <a:gd name="connsiteY21" fmla="*/ 2545926 h 4304494"/>
                <a:gd name="connsiteX22" fmla="*/ 172959 w 1427033"/>
                <a:gd name="connsiteY22" fmla="*/ 2690969 h 4304494"/>
                <a:gd name="connsiteX23" fmla="*/ 172959 w 1427033"/>
                <a:gd name="connsiteY23" fmla="*/ 2705006 h 4304494"/>
                <a:gd name="connsiteX24" fmla="*/ 175299 w 1427033"/>
                <a:gd name="connsiteY24" fmla="*/ 2903855 h 4304494"/>
                <a:gd name="connsiteX25" fmla="*/ 161262 w 1427033"/>
                <a:gd name="connsiteY25" fmla="*/ 3151831 h 4304494"/>
                <a:gd name="connsiteX26" fmla="*/ 158923 w 1427033"/>
                <a:gd name="connsiteY26" fmla="*/ 3161188 h 4304494"/>
                <a:gd name="connsiteX27" fmla="*/ 149565 w 1427033"/>
                <a:gd name="connsiteY27" fmla="*/ 3413844 h 4304494"/>
                <a:gd name="connsiteX28" fmla="*/ 151905 w 1427033"/>
                <a:gd name="connsiteY28" fmla="*/ 3647784 h 4304494"/>
                <a:gd name="connsiteX29" fmla="*/ 194014 w 1427033"/>
                <a:gd name="connsiteY29" fmla="*/ 4008051 h 4304494"/>
                <a:gd name="connsiteX30" fmla="*/ 226766 w 1427033"/>
                <a:gd name="connsiteY30" fmla="*/ 4197542 h 4304494"/>
                <a:gd name="connsiteX31" fmla="*/ 275893 w 1427033"/>
                <a:gd name="connsiteY31" fmla="*/ 4256027 h 4304494"/>
                <a:gd name="connsiteX32" fmla="*/ 299287 w 1427033"/>
                <a:gd name="connsiteY32" fmla="*/ 4265385 h 4304494"/>
                <a:gd name="connsiteX33" fmla="*/ 374148 w 1427033"/>
                <a:gd name="connsiteY33" fmla="*/ 4256027 h 4304494"/>
                <a:gd name="connsiteX34" fmla="*/ 572997 w 1427033"/>
                <a:gd name="connsiteY34" fmla="*/ 4244330 h 4304494"/>
                <a:gd name="connsiteX35" fmla="*/ 624464 w 1427033"/>
                <a:gd name="connsiteY35" fmla="*/ 4234973 h 4304494"/>
                <a:gd name="connsiteX36" fmla="*/ 640839 w 1427033"/>
                <a:gd name="connsiteY36" fmla="*/ 4199882 h 4304494"/>
                <a:gd name="connsiteX37" fmla="*/ 636161 w 1427033"/>
                <a:gd name="connsiteY37" fmla="*/ 3872366 h 4304494"/>
                <a:gd name="connsiteX38" fmla="*/ 610427 w 1427033"/>
                <a:gd name="connsiteY38" fmla="*/ 3549529 h 4304494"/>
                <a:gd name="connsiteX39" fmla="*/ 605748 w 1427033"/>
                <a:gd name="connsiteY39" fmla="*/ 3467650 h 4304494"/>
                <a:gd name="connsiteX40" fmla="*/ 622124 w 1427033"/>
                <a:gd name="connsiteY40" fmla="*/ 2807939 h 4304494"/>
                <a:gd name="connsiteX41" fmla="*/ 666573 w 1427033"/>
                <a:gd name="connsiteY41" fmla="*/ 2457029 h 4304494"/>
                <a:gd name="connsiteX42" fmla="*/ 696985 w 1427033"/>
                <a:gd name="connsiteY42" fmla="*/ 2005525 h 4304494"/>
                <a:gd name="connsiteX43" fmla="*/ 795240 w 1427033"/>
                <a:gd name="connsiteY43" fmla="*/ 1537645 h 4304494"/>
                <a:gd name="connsiteX44" fmla="*/ 771846 w 1427033"/>
                <a:gd name="connsiteY44" fmla="*/ 1766906 h 4304494"/>
                <a:gd name="connsiteX45" fmla="*/ 746112 w 1427033"/>
                <a:gd name="connsiteY45" fmla="*/ 1977452 h 4304494"/>
                <a:gd name="connsiteX46" fmla="*/ 769506 w 1427033"/>
                <a:gd name="connsiteY46" fmla="*/ 2209053 h 4304494"/>
                <a:gd name="connsiteX47" fmla="*/ 785882 w 1427033"/>
                <a:gd name="connsiteY47" fmla="*/ 2335380 h 4304494"/>
                <a:gd name="connsiteX48" fmla="*/ 795240 w 1427033"/>
                <a:gd name="connsiteY48" fmla="*/ 2714363 h 4304494"/>
                <a:gd name="connsiteX49" fmla="*/ 748452 w 1427033"/>
                <a:gd name="connsiteY49" fmla="*/ 3114400 h 4304494"/>
                <a:gd name="connsiteX50" fmla="*/ 755470 w 1427033"/>
                <a:gd name="connsiteY50" fmla="*/ 3647784 h 4304494"/>
                <a:gd name="connsiteX51" fmla="*/ 757809 w 1427033"/>
                <a:gd name="connsiteY51" fmla="*/ 3769432 h 4304494"/>
                <a:gd name="connsiteX52" fmla="*/ 760149 w 1427033"/>
                <a:gd name="connsiteY52" fmla="*/ 4052500 h 4304494"/>
                <a:gd name="connsiteX53" fmla="*/ 767167 w 1427033"/>
                <a:gd name="connsiteY53" fmla="*/ 4185845 h 4304494"/>
                <a:gd name="connsiteX54" fmla="*/ 792900 w 1427033"/>
                <a:gd name="connsiteY54" fmla="*/ 4206900 h 4304494"/>
                <a:gd name="connsiteX55" fmla="*/ 1045555 w 1427033"/>
                <a:gd name="connsiteY55" fmla="*/ 4211579 h 4304494"/>
                <a:gd name="connsiteX56" fmla="*/ 1197616 w 1427033"/>
                <a:gd name="connsiteY56" fmla="*/ 4143736 h 4304494"/>
                <a:gd name="connsiteX57" fmla="*/ 1211653 w 1427033"/>
                <a:gd name="connsiteY57" fmla="*/ 4071215 h 4304494"/>
                <a:gd name="connsiteX58" fmla="*/ 1185919 w 1427033"/>
                <a:gd name="connsiteY58" fmla="*/ 3888742 h 4304494"/>
                <a:gd name="connsiteX59" fmla="*/ 1171883 w 1427033"/>
                <a:gd name="connsiteY59" fmla="*/ 3757735 h 4304494"/>
                <a:gd name="connsiteX60" fmla="*/ 1174222 w 1427033"/>
                <a:gd name="connsiteY60" fmla="*/ 3610353 h 4304494"/>
                <a:gd name="connsiteX61" fmla="*/ 1157847 w 1427033"/>
                <a:gd name="connsiteY61" fmla="*/ 3404486 h 4304494"/>
                <a:gd name="connsiteX62" fmla="*/ 1195277 w 1427033"/>
                <a:gd name="connsiteY62" fmla="*/ 2992752 h 4304494"/>
                <a:gd name="connsiteX63" fmla="*/ 1258441 w 1427033"/>
                <a:gd name="connsiteY63" fmla="*/ 2751794 h 4304494"/>
                <a:gd name="connsiteX64" fmla="*/ 1274817 w 1427033"/>
                <a:gd name="connsiteY64" fmla="*/ 2655878 h 4304494"/>
                <a:gd name="connsiteX65" fmla="*/ 1274817 w 1427033"/>
                <a:gd name="connsiteY65" fmla="*/ 2578678 h 4304494"/>
                <a:gd name="connsiteX66" fmla="*/ 1302889 w 1427033"/>
                <a:gd name="connsiteY66" fmla="*/ 2209053 h 4304494"/>
                <a:gd name="connsiteX67" fmla="*/ 1302889 w 1427033"/>
                <a:gd name="connsiteY67" fmla="*/ 2192677 h 4304494"/>
                <a:gd name="connsiteX68" fmla="*/ 1314586 w 1427033"/>
                <a:gd name="connsiteY68" fmla="*/ 1649936 h 4304494"/>
                <a:gd name="connsiteX69" fmla="*/ 1181241 w 1427033"/>
                <a:gd name="connsiteY69" fmla="*/ 898989 h 4304494"/>
                <a:gd name="connsiteX70" fmla="*/ 1202295 w 1427033"/>
                <a:gd name="connsiteY70" fmla="*/ 714177 h 4304494"/>
                <a:gd name="connsiteX71" fmla="*/ 1190598 w 1427033"/>
                <a:gd name="connsiteY71" fmla="*/ 475558 h 4304494"/>
                <a:gd name="connsiteX72" fmla="*/ 1302889 w 1427033"/>
                <a:gd name="connsiteY72" fmla="*/ 452164 h 4304494"/>
                <a:gd name="connsiteX73" fmla="*/ 1293532 w 1427033"/>
                <a:gd name="connsiteY73" fmla="*/ 435788 h 4304494"/>
                <a:gd name="connsiteX74" fmla="*/ 1272477 w 1427033"/>
                <a:gd name="connsiteY74" fmla="*/ 435788 h 4304494"/>
                <a:gd name="connsiteX75" fmla="*/ 1178901 w 1427033"/>
                <a:gd name="connsiteY75" fmla="*/ 367946 h 4304494"/>
                <a:gd name="connsiteX76" fmla="*/ 1169544 w 1427033"/>
                <a:gd name="connsiteY76" fmla="*/ 314139 h 4304494"/>
                <a:gd name="connsiteX77" fmla="*/ 1176562 w 1427033"/>
                <a:gd name="connsiteY77" fmla="*/ 236939 h 4304494"/>
                <a:gd name="connsiteX78" fmla="*/ 1314586 w 1427033"/>
                <a:gd name="connsiteY78" fmla="*/ 150382 h 4304494"/>
                <a:gd name="connsiteX79" fmla="*/ 1354356 w 1427033"/>
                <a:gd name="connsiteY79" fmla="*/ 77860 h 4304494"/>
                <a:gd name="connsiteX80" fmla="*/ 1382429 w 1427033"/>
                <a:gd name="connsiteY80" fmla="*/ 73181 h 4304494"/>
                <a:gd name="connsiteX81" fmla="*/ 1394126 w 1427033"/>
                <a:gd name="connsiteY81" fmla="*/ 63824 h 4304494"/>
                <a:gd name="connsiteX82" fmla="*/ 1305229 w 1427033"/>
                <a:gd name="connsiteY82" fmla="*/ 73181 h 4304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1427033" h="4304494">
                  <a:moveTo>
                    <a:pt x="1305229" y="73181"/>
                  </a:moveTo>
                  <a:cubicBezTo>
                    <a:pt x="1300550" y="82539"/>
                    <a:pt x="1291192" y="84878"/>
                    <a:pt x="1279495" y="87218"/>
                  </a:cubicBezTo>
                  <a:cubicBezTo>
                    <a:pt x="1176562" y="96575"/>
                    <a:pt x="680609" y="152721"/>
                    <a:pt x="673591" y="122309"/>
                  </a:cubicBezTo>
                  <a:cubicBezTo>
                    <a:pt x="666573" y="126988"/>
                    <a:pt x="652536" y="136345"/>
                    <a:pt x="638500" y="143363"/>
                  </a:cubicBezTo>
                  <a:cubicBezTo>
                    <a:pt x="470063" y="246297"/>
                    <a:pt x="306305" y="358588"/>
                    <a:pt x="109796" y="407715"/>
                  </a:cubicBezTo>
                  <a:cubicBezTo>
                    <a:pt x="88741" y="417073"/>
                    <a:pt x="98099" y="440467"/>
                    <a:pt x="91081" y="454503"/>
                  </a:cubicBezTo>
                  <a:cubicBezTo>
                    <a:pt x="84062" y="477897"/>
                    <a:pt x="79384" y="503631"/>
                    <a:pt x="91081" y="524685"/>
                  </a:cubicBezTo>
                  <a:cubicBezTo>
                    <a:pt x="112135" y="555097"/>
                    <a:pt x="95759" y="566794"/>
                    <a:pt x="74705" y="583170"/>
                  </a:cubicBezTo>
                  <a:cubicBezTo>
                    <a:pt x="41953" y="608904"/>
                    <a:pt x="32596" y="658031"/>
                    <a:pt x="55990" y="693122"/>
                  </a:cubicBezTo>
                  <a:cubicBezTo>
                    <a:pt x="67687" y="709498"/>
                    <a:pt x="81723" y="728213"/>
                    <a:pt x="95759" y="739910"/>
                  </a:cubicBezTo>
                  <a:cubicBezTo>
                    <a:pt x="119153" y="758625"/>
                    <a:pt x="121493" y="777340"/>
                    <a:pt x="123832" y="805413"/>
                  </a:cubicBezTo>
                  <a:cubicBezTo>
                    <a:pt x="126172" y="898989"/>
                    <a:pt x="84062" y="992565"/>
                    <a:pt x="116814" y="1086141"/>
                  </a:cubicBezTo>
                  <a:cubicBezTo>
                    <a:pt x="119153" y="1090820"/>
                    <a:pt x="116814" y="1095499"/>
                    <a:pt x="114475" y="1100177"/>
                  </a:cubicBezTo>
                  <a:cubicBezTo>
                    <a:pt x="91081" y="1186736"/>
                    <a:pt x="88741" y="1273293"/>
                    <a:pt x="114475" y="1359851"/>
                  </a:cubicBezTo>
                  <a:cubicBezTo>
                    <a:pt x="128511" y="1408978"/>
                    <a:pt x="119153" y="1458106"/>
                    <a:pt x="109796" y="1504894"/>
                  </a:cubicBezTo>
                  <a:cubicBezTo>
                    <a:pt x="93420" y="1577415"/>
                    <a:pt x="100438" y="1645258"/>
                    <a:pt x="133190" y="1713100"/>
                  </a:cubicBezTo>
                  <a:cubicBezTo>
                    <a:pt x="154244" y="1755209"/>
                    <a:pt x="163602" y="1799658"/>
                    <a:pt x="156584" y="1851125"/>
                  </a:cubicBezTo>
                  <a:cubicBezTo>
                    <a:pt x="149565" y="1909610"/>
                    <a:pt x="170620" y="1965755"/>
                    <a:pt x="186996" y="2021901"/>
                  </a:cubicBezTo>
                  <a:cubicBezTo>
                    <a:pt x="215069" y="2113137"/>
                    <a:pt x="203372" y="2213732"/>
                    <a:pt x="210390" y="2309647"/>
                  </a:cubicBezTo>
                  <a:cubicBezTo>
                    <a:pt x="210390" y="2316665"/>
                    <a:pt x="203372" y="2323683"/>
                    <a:pt x="198693" y="2333041"/>
                  </a:cubicBezTo>
                  <a:cubicBezTo>
                    <a:pt x="177638" y="2389187"/>
                    <a:pt x="161262" y="2442993"/>
                    <a:pt x="208050" y="2494460"/>
                  </a:cubicBezTo>
                  <a:cubicBezTo>
                    <a:pt x="219747" y="2506157"/>
                    <a:pt x="224426" y="2524872"/>
                    <a:pt x="215069" y="2545926"/>
                  </a:cubicBezTo>
                  <a:cubicBezTo>
                    <a:pt x="196353" y="2592714"/>
                    <a:pt x="203372" y="2646521"/>
                    <a:pt x="172959" y="2690969"/>
                  </a:cubicBezTo>
                  <a:cubicBezTo>
                    <a:pt x="170620" y="2693309"/>
                    <a:pt x="170620" y="2700327"/>
                    <a:pt x="172959" y="2705006"/>
                  </a:cubicBezTo>
                  <a:cubicBezTo>
                    <a:pt x="184656" y="2770509"/>
                    <a:pt x="177638" y="2838351"/>
                    <a:pt x="175299" y="2903855"/>
                  </a:cubicBezTo>
                  <a:cubicBezTo>
                    <a:pt x="170620" y="2985734"/>
                    <a:pt x="126172" y="3067612"/>
                    <a:pt x="161262" y="3151831"/>
                  </a:cubicBezTo>
                  <a:cubicBezTo>
                    <a:pt x="161262" y="3154170"/>
                    <a:pt x="161262" y="3158849"/>
                    <a:pt x="158923" y="3161188"/>
                  </a:cubicBezTo>
                  <a:cubicBezTo>
                    <a:pt x="144887" y="3245407"/>
                    <a:pt x="142547" y="3329625"/>
                    <a:pt x="149565" y="3413844"/>
                  </a:cubicBezTo>
                  <a:cubicBezTo>
                    <a:pt x="154244" y="3491044"/>
                    <a:pt x="151905" y="3570583"/>
                    <a:pt x="151905" y="3647784"/>
                  </a:cubicBezTo>
                  <a:cubicBezTo>
                    <a:pt x="151905" y="3769432"/>
                    <a:pt x="177638" y="3888742"/>
                    <a:pt x="194014" y="4008051"/>
                  </a:cubicBezTo>
                  <a:cubicBezTo>
                    <a:pt x="203372" y="4071215"/>
                    <a:pt x="236123" y="4129700"/>
                    <a:pt x="226766" y="4197542"/>
                  </a:cubicBezTo>
                  <a:cubicBezTo>
                    <a:pt x="219747" y="4237312"/>
                    <a:pt x="238463" y="4253688"/>
                    <a:pt x="275893" y="4256027"/>
                  </a:cubicBezTo>
                  <a:cubicBezTo>
                    <a:pt x="282911" y="4260706"/>
                    <a:pt x="292269" y="4263046"/>
                    <a:pt x="299287" y="4265385"/>
                  </a:cubicBezTo>
                  <a:cubicBezTo>
                    <a:pt x="325020" y="4270064"/>
                    <a:pt x="348414" y="4260706"/>
                    <a:pt x="374148" y="4256027"/>
                  </a:cubicBezTo>
                  <a:cubicBezTo>
                    <a:pt x="439651" y="4239652"/>
                    <a:pt x="505154" y="4232633"/>
                    <a:pt x="572997" y="4244330"/>
                  </a:cubicBezTo>
                  <a:cubicBezTo>
                    <a:pt x="589373" y="4241991"/>
                    <a:pt x="608088" y="4241991"/>
                    <a:pt x="624464" y="4234973"/>
                  </a:cubicBezTo>
                  <a:cubicBezTo>
                    <a:pt x="638500" y="4227955"/>
                    <a:pt x="638500" y="4211579"/>
                    <a:pt x="640839" y="4199882"/>
                  </a:cubicBezTo>
                  <a:cubicBezTo>
                    <a:pt x="657215" y="4089930"/>
                    <a:pt x="659555" y="3977639"/>
                    <a:pt x="636161" y="3872366"/>
                  </a:cubicBezTo>
                  <a:cubicBezTo>
                    <a:pt x="612767" y="3764754"/>
                    <a:pt x="619785" y="3657141"/>
                    <a:pt x="610427" y="3549529"/>
                  </a:cubicBezTo>
                  <a:cubicBezTo>
                    <a:pt x="608088" y="3521456"/>
                    <a:pt x="608088" y="3495723"/>
                    <a:pt x="605748" y="3467650"/>
                  </a:cubicBezTo>
                  <a:cubicBezTo>
                    <a:pt x="587033" y="3247746"/>
                    <a:pt x="575336" y="3025503"/>
                    <a:pt x="622124" y="2807939"/>
                  </a:cubicBezTo>
                  <a:cubicBezTo>
                    <a:pt x="647858" y="2693309"/>
                    <a:pt x="659555" y="2573999"/>
                    <a:pt x="666573" y="2457029"/>
                  </a:cubicBezTo>
                  <a:cubicBezTo>
                    <a:pt x="673591" y="2307308"/>
                    <a:pt x="687627" y="2155247"/>
                    <a:pt x="696985" y="2005525"/>
                  </a:cubicBezTo>
                  <a:cubicBezTo>
                    <a:pt x="704003" y="1888555"/>
                    <a:pt x="750791" y="1642918"/>
                    <a:pt x="795240" y="1537645"/>
                  </a:cubicBezTo>
                  <a:cubicBezTo>
                    <a:pt x="790561" y="1539985"/>
                    <a:pt x="783543" y="1699064"/>
                    <a:pt x="771846" y="1766906"/>
                  </a:cubicBezTo>
                  <a:cubicBezTo>
                    <a:pt x="760149" y="1846446"/>
                    <a:pt x="750791" y="1900252"/>
                    <a:pt x="746112" y="1977452"/>
                  </a:cubicBezTo>
                  <a:cubicBezTo>
                    <a:pt x="769506" y="2047634"/>
                    <a:pt x="767167" y="2134192"/>
                    <a:pt x="769506" y="2209053"/>
                  </a:cubicBezTo>
                  <a:cubicBezTo>
                    <a:pt x="769506" y="2251162"/>
                    <a:pt x="776524" y="2293271"/>
                    <a:pt x="785882" y="2335380"/>
                  </a:cubicBezTo>
                  <a:cubicBezTo>
                    <a:pt x="811615" y="2459369"/>
                    <a:pt x="809276" y="2590375"/>
                    <a:pt x="795240" y="2714363"/>
                  </a:cubicBezTo>
                  <a:cubicBezTo>
                    <a:pt x="781203" y="2847709"/>
                    <a:pt x="755470" y="2981055"/>
                    <a:pt x="748452" y="3114400"/>
                  </a:cubicBezTo>
                  <a:cubicBezTo>
                    <a:pt x="739094" y="3292195"/>
                    <a:pt x="732076" y="3469989"/>
                    <a:pt x="755470" y="3647784"/>
                  </a:cubicBezTo>
                  <a:cubicBezTo>
                    <a:pt x="760149" y="3687553"/>
                    <a:pt x="769506" y="3732002"/>
                    <a:pt x="757809" y="3769432"/>
                  </a:cubicBezTo>
                  <a:cubicBezTo>
                    <a:pt x="729736" y="3865348"/>
                    <a:pt x="748452" y="3958924"/>
                    <a:pt x="760149" y="4052500"/>
                  </a:cubicBezTo>
                  <a:cubicBezTo>
                    <a:pt x="764827" y="4096948"/>
                    <a:pt x="748452" y="4141397"/>
                    <a:pt x="767167" y="4185845"/>
                  </a:cubicBezTo>
                  <a:cubicBezTo>
                    <a:pt x="774185" y="4195203"/>
                    <a:pt x="781203" y="4204561"/>
                    <a:pt x="792900" y="4206900"/>
                  </a:cubicBezTo>
                  <a:cubicBezTo>
                    <a:pt x="877119" y="4213918"/>
                    <a:pt x="961337" y="4211579"/>
                    <a:pt x="1045555" y="4211579"/>
                  </a:cubicBezTo>
                  <a:cubicBezTo>
                    <a:pt x="1104040" y="4211579"/>
                    <a:pt x="1160186" y="4192864"/>
                    <a:pt x="1197616" y="4143736"/>
                  </a:cubicBezTo>
                  <a:cubicBezTo>
                    <a:pt x="1213992" y="4122682"/>
                    <a:pt x="1202295" y="4094609"/>
                    <a:pt x="1211653" y="4071215"/>
                  </a:cubicBezTo>
                  <a:cubicBezTo>
                    <a:pt x="1204635" y="4010390"/>
                    <a:pt x="1199956" y="3947227"/>
                    <a:pt x="1185919" y="3888742"/>
                  </a:cubicBezTo>
                  <a:cubicBezTo>
                    <a:pt x="1176562" y="3844293"/>
                    <a:pt x="1169544" y="3804523"/>
                    <a:pt x="1171883" y="3757735"/>
                  </a:cubicBezTo>
                  <a:cubicBezTo>
                    <a:pt x="1174222" y="3708608"/>
                    <a:pt x="1192938" y="3657141"/>
                    <a:pt x="1174222" y="3610353"/>
                  </a:cubicBezTo>
                  <a:cubicBezTo>
                    <a:pt x="1146150" y="3542511"/>
                    <a:pt x="1146150" y="3472329"/>
                    <a:pt x="1157847" y="3404486"/>
                  </a:cubicBezTo>
                  <a:cubicBezTo>
                    <a:pt x="1183580" y="3268801"/>
                    <a:pt x="1171883" y="3128437"/>
                    <a:pt x="1195277" y="2992752"/>
                  </a:cubicBezTo>
                  <a:cubicBezTo>
                    <a:pt x="1209313" y="2908533"/>
                    <a:pt x="1206974" y="2824315"/>
                    <a:pt x="1258441" y="2751794"/>
                  </a:cubicBezTo>
                  <a:cubicBezTo>
                    <a:pt x="1277156" y="2726060"/>
                    <a:pt x="1277156" y="2688630"/>
                    <a:pt x="1274817" y="2655878"/>
                  </a:cubicBezTo>
                  <a:cubicBezTo>
                    <a:pt x="1272477" y="2630145"/>
                    <a:pt x="1272477" y="2604411"/>
                    <a:pt x="1274817" y="2578678"/>
                  </a:cubicBezTo>
                  <a:cubicBezTo>
                    <a:pt x="1286514" y="2454690"/>
                    <a:pt x="1312247" y="2333041"/>
                    <a:pt x="1302889" y="2209053"/>
                  </a:cubicBezTo>
                  <a:cubicBezTo>
                    <a:pt x="1302889" y="2204374"/>
                    <a:pt x="1302889" y="2199695"/>
                    <a:pt x="1302889" y="2192677"/>
                  </a:cubicBezTo>
                  <a:cubicBezTo>
                    <a:pt x="1298211" y="2012543"/>
                    <a:pt x="1319265" y="1832410"/>
                    <a:pt x="1314586" y="1649936"/>
                  </a:cubicBezTo>
                  <a:cubicBezTo>
                    <a:pt x="1307568" y="1392602"/>
                    <a:pt x="1258441" y="1142287"/>
                    <a:pt x="1181241" y="898989"/>
                  </a:cubicBezTo>
                  <a:cubicBezTo>
                    <a:pt x="1167204" y="891971"/>
                    <a:pt x="1190598" y="770322"/>
                    <a:pt x="1202295" y="714177"/>
                  </a:cubicBezTo>
                  <a:cubicBezTo>
                    <a:pt x="1216332" y="639316"/>
                    <a:pt x="1216332" y="555097"/>
                    <a:pt x="1190598" y="475558"/>
                  </a:cubicBezTo>
                  <a:cubicBezTo>
                    <a:pt x="1230368" y="470879"/>
                    <a:pt x="1272477" y="487255"/>
                    <a:pt x="1302889" y="452164"/>
                  </a:cubicBezTo>
                  <a:cubicBezTo>
                    <a:pt x="1305229" y="442806"/>
                    <a:pt x="1300550" y="438128"/>
                    <a:pt x="1293532" y="435788"/>
                  </a:cubicBezTo>
                  <a:cubicBezTo>
                    <a:pt x="1286514" y="433449"/>
                    <a:pt x="1279495" y="433449"/>
                    <a:pt x="1272477" y="435788"/>
                  </a:cubicBezTo>
                  <a:cubicBezTo>
                    <a:pt x="1204635" y="442806"/>
                    <a:pt x="1195277" y="435788"/>
                    <a:pt x="1178901" y="367946"/>
                  </a:cubicBezTo>
                  <a:cubicBezTo>
                    <a:pt x="1174222" y="349230"/>
                    <a:pt x="1171883" y="332855"/>
                    <a:pt x="1169544" y="314139"/>
                  </a:cubicBezTo>
                  <a:cubicBezTo>
                    <a:pt x="1167204" y="288406"/>
                    <a:pt x="1157847" y="260333"/>
                    <a:pt x="1176562" y="236939"/>
                  </a:cubicBezTo>
                  <a:cubicBezTo>
                    <a:pt x="1213992" y="192491"/>
                    <a:pt x="1256101" y="159739"/>
                    <a:pt x="1314586" y="150382"/>
                  </a:cubicBezTo>
                  <a:cubicBezTo>
                    <a:pt x="1380090" y="141024"/>
                    <a:pt x="1384768" y="136345"/>
                    <a:pt x="1354356" y="77860"/>
                  </a:cubicBezTo>
                  <a:cubicBezTo>
                    <a:pt x="1363714" y="70842"/>
                    <a:pt x="1373071" y="75521"/>
                    <a:pt x="1382429" y="73181"/>
                  </a:cubicBezTo>
                  <a:cubicBezTo>
                    <a:pt x="1387108" y="70842"/>
                    <a:pt x="1391787" y="68503"/>
                    <a:pt x="1394126" y="63824"/>
                  </a:cubicBezTo>
                  <a:cubicBezTo>
                    <a:pt x="1363714" y="42769"/>
                    <a:pt x="1330962" y="26393"/>
                    <a:pt x="1305229" y="73181"/>
                  </a:cubicBezTo>
                  <a:close/>
                </a:path>
              </a:pathLst>
            </a:custGeom>
            <a:solidFill>
              <a:srgbClr val="403D3D"/>
            </a:solidFill>
            <a:ln w="233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xmlns="" id="{FAF89F98-CE64-425E-8AB1-D98C3FDAF27D}"/>
                </a:ext>
              </a:extLst>
            </p:cNvPr>
            <p:cNvSpPr/>
            <p:nvPr/>
          </p:nvSpPr>
          <p:spPr>
            <a:xfrm>
              <a:off x="9579449" y="6174010"/>
              <a:ext cx="1029336" cy="538062"/>
            </a:xfrm>
            <a:custGeom>
              <a:avLst/>
              <a:gdLst>
                <a:gd name="connsiteX0" fmla="*/ 1002314 w 1029335"/>
                <a:gd name="connsiteY0" fmla="*/ 349456 h 538061"/>
                <a:gd name="connsiteX1" fmla="*/ 936811 w 1029335"/>
                <a:gd name="connsiteY1" fmla="*/ 283952 h 538061"/>
                <a:gd name="connsiteX2" fmla="*/ 819841 w 1029335"/>
                <a:gd name="connsiteY2" fmla="*/ 274595 h 538061"/>
                <a:gd name="connsiteX3" fmla="*/ 819841 w 1029335"/>
                <a:gd name="connsiteY3" fmla="*/ 274595 h 538061"/>
                <a:gd name="connsiteX4" fmla="*/ 819841 w 1029335"/>
                <a:gd name="connsiteY4" fmla="*/ 274595 h 538061"/>
                <a:gd name="connsiteX5" fmla="*/ 819841 w 1029335"/>
                <a:gd name="connsiteY5" fmla="*/ 274595 h 538061"/>
                <a:gd name="connsiteX6" fmla="*/ 775393 w 1029335"/>
                <a:gd name="connsiteY6" fmla="*/ 265237 h 538061"/>
                <a:gd name="connsiteX7" fmla="*/ 525077 w 1029335"/>
                <a:gd name="connsiteY7" fmla="*/ 68728 h 538061"/>
                <a:gd name="connsiteX8" fmla="*/ 501683 w 1029335"/>
                <a:gd name="connsiteY8" fmla="*/ 42994 h 538061"/>
                <a:gd name="connsiteX9" fmla="*/ 482968 w 1029335"/>
                <a:gd name="connsiteY9" fmla="*/ 71067 h 538061"/>
                <a:gd name="connsiteX10" fmla="*/ 508701 w 1029335"/>
                <a:gd name="connsiteY10" fmla="*/ 85103 h 538061"/>
                <a:gd name="connsiteX11" fmla="*/ 791768 w 1029335"/>
                <a:gd name="connsiteY11" fmla="*/ 288631 h 538061"/>
                <a:gd name="connsiteX12" fmla="*/ 925114 w 1029335"/>
                <a:gd name="connsiteY12" fmla="*/ 305007 h 538061"/>
                <a:gd name="connsiteX13" fmla="*/ 981260 w 1029335"/>
                <a:gd name="connsiteY13" fmla="*/ 365831 h 538061"/>
                <a:gd name="connsiteX14" fmla="*/ 929793 w 1029335"/>
                <a:gd name="connsiteY14" fmla="*/ 428995 h 538061"/>
                <a:gd name="connsiteX15" fmla="*/ 475950 w 1029335"/>
                <a:gd name="connsiteY15" fmla="*/ 424316 h 538061"/>
                <a:gd name="connsiteX16" fmla="*/ 302834 w 1029335"/>
                <a:gd name="connsiteY16" fmla="*/ 414959 h 538061"/>
                <a:gd name="connsiteX17" fmla="*/ 108664 w 1029335"/>
                <a:gd name="connsiteY17" fmla="*/ 393904 h 538061"/>
                <a:gd name="connsiteX18" fmla="*/ 59536 w 1029335"/>
                <a:gd name="connsiteY18" fmla="*/ 328401 h 538061"/>
                <a:gd name="connsiteX19" fmla="*/ 57197 w 1029335"/>
                <a:gd name="connsiteY19" fmla="*/ 213770 h 538061"/>
                <a:gd name="connsiteX20" fmla="*/ 80591 w 1029335"/>
                <a:gd name="connsiteY20" fmla="*/ 141249 h 538061"/>
                <a:gd name="connsiteX21" fmla="*/ 68894 w 1029335"/>
                <a:gd name="connsiteY21" fmla="*/ 134231 h 538061"/>
                <a:gd name="connsiteX22" fmla="*/ 50179 w 1029335"/>
                <a:gd name="connsiteY22" fmla="*/ 199734 h 538061"/>
                <a:gd name="connsiteX23" fmla="*/ 50179 w 1029335"/>
                <a:gd name="connsiteY23" fmla="*/ 309686 h 538061"/>
                <a:gd name="connsiteX24" fmla="*/ 80591 w 1029335"/>
                <a:gd name="connsiteY24" fmla="*/ 403262 h 538061"/>
                <a:gd name="connsiteX25" fmla="*/ 314531 w 1029335"/>
                <a:gd name="connsiteY25" fmla="*/ 431335 h 538061"/>
                <a:gd name="connsiteX26" fmla="*/ 487647 w 1029335"/>
                <a:gd name="connsiteY26" fmla="*/ 447710 h 538061"/>
                <a:gd name="connsiteX27" fmla="*/ 950847 w 1029335"/>
                <a:gd name="connsiteY27" fmla="*/ 445371 h 538061"/>
                <a:gd name="connsiteX28" fmla="*/ 1002314 w 1029335"/>
                <a:gd name="connsiteY28" fmla="*/ 349456 h 538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029335" h="538061">
                  <a:moveTo>
                    <a:pt x="1002314" y="349456"/>
                  </a:moveTo>
                  <a:cubicBezTo>
                    <a:pt x="997635" y="309686"/>
                    <a:pt x="971902" y="288631"/>
                    <a:pt x="936811" y="283952"/>
                  </a:cubicBezTo>
                  <a:cubicBezTo>
                    <a:pt x="899381" y="279274"/>
                    <a:pt x="859611" y="276934"/>
                    <a:pt x="819841" y="274595"/>
                  </a:cubicBezTo>
                  <a:cubicBezTo>
                    <a:pt x="819841" y="274595"/>
                    <a:pt x="819841" y="274595"/>
                    <a:pt x="819841" y="274595"/>
                  </a:cubicBezTo>
                  <a:cubicBezTo>
                    <a:pt x="819841" y="274595"/>
                    <a:pt x="819841" y="274595"/>
                    <a:pt x="819841" y="274595"/>
                  </a:cubicBezTo>
                  <a:cubicBezTo>
                    <a:pt x="819841" y="274595"/>
                    <a:pt x="819841" y="274595"/>
                    <a:pt x="819841" y="274595"/>
                  </a:cubicBezTo>
                  <a:cubicBezTo>
                    <a:pt x="803465" y="272255"/>
                    <a:pt x="787090" y="269916"/>
                    <a:pt x="775393" y="265237"/>
                  </a:cubicBezTo>
                  <a:cubicBezTo>
                    <a:pt x="651404" y="227807"/>
                    <a:pt x="592920" y="174001"/>
                    <a:pt x="525077" y="68728"/>
                  </a:cubicBezTo>
                  <a:cubicBezTo>
                    <a:pt x="513380" y="50012"/>
                    <a:pt x="501683" y="64049"/>
                    <a:pt x="501683" y="42994"/>
                  </a:cubicBezTo>
                  <a:cubicBezTo>
                    <a:pt x="497004" y="52352"/>
                    <a:pt x="492325" y="59370"/>
                    <a:pt x="482968" y="71067"/>
                  </a:cubicBezTo>
                  <a:cubicBezTo>
                    <a:pt x="485307" y="71067"/>
                    <a:pt x="499344" y="66388"/>
                    <a:pt x="508701" y="85103"/>
                  </a:cubicBezTo>
                  <a:cubicBezTo>
                    <a:pt x="574204" y="178679"/>
                    <a:pt x="630350" y="248861"/>
                    <a:pt x="791768" y="288631"/>
                  </a:cubicBezTo>
                  <a:cubicBezTo>
                    <a:pt x="843235" y="297989"/>
                    <a:pt x="883005" y="297989"/>
                    <a:pt x="925114" y="305007"/>
                  </a:cubicBezTo>
                  <a:cubicBezTo>
                    <a:pt x="967223" y="314365"/>
                    <a:pt x="978920" y="335419"/>
                    <a:pt x="981260" y="365831"/>
                  </a:cubicBezTo>
                  <a:cubicBezTo>
                    <a:pt x="983599" y="400922"/>
                    <a:pt x="953187" y="419638"/>
                    <a:pt x="929793" y="428995"/>
                  </a:cubicBezTo>
                  <a:cubicBezTo>
                    <a:pt x="726265" y="494498"/>
                    <a:pt x="611635" y="482801"/>
                    <a:pt x="475950" y="424316"/>
                  </a:cubicBezTo>
                  <a:cubicBezTo>
                    <a:pt x="412786" y="396244"/>
                    <a:pt x="370677" y="405601"/>
                    <a:pt x="302834" y="414959"/>
                  </a:cubicBezTo>
                  <a:cubicBezTo>
                    <a:pt x="237331" y="424316"/>
                    <a:pt x="169488" y="410280"/>
                    <a:pt x="108664" y="393904"/>
                  </a:cubicBezTo>
                  <a:cubicBezTo>
                    <a:pt x="87609" y="386886"/>
                    <a:pt x="38482" y="382207"/>
                    <a:pt x="59536" y="328401"/>
                  </a:cubicBezTo>
                  <a:cubicBezTo>
                    <a:pt x="57197" y="272255"/>
                    <a:pt x="59536" y="213770"/>
                    <a:pt x="57197" y="213770"/>
                  </a:cubicBezTo>
                  <a:cubicBezTo>
                    <a:pt x="59536" y="197395"/>
                    <a:pt x="66555" y="188037"/>
                    <a:pt x="80591" y="141249"/>
                  </a:cubicBezTo>
                  <a:cubicBezTo>
                    <a:pt x="73573" y="136570"/>
                    <a:pt x="75912" y="138910"/>
                    <a:pt x="68894" y="134231"/>
                  </a:cubicBezTo>
                  <a:cubicBezTo>
                    <a:pt x="66555" y="157625"/>
                    <a:pt x="52518" y="176340"/>
                    <a:pt x="50179" y="199734"/>
                  </a:cubicBezTo>
                  <a:cubicBezTo>
                    <a:pt x="45500" y="237164"/>
                    <a:pt x="45500" y="272255"/>
                    <a:pt x="50179" y="309686"/>
                  </a:cubicBezTo>
                  <a:cubicBezTo>
                    <a:pt x="43161" y="344777"/>
                    <a:pt x="29124" y="384547"/>
                    <a:pt x="80591" y="403262"/>
                  </a:cubicBezTo>
                  <a:cubicBezTo>
                    <a:pt x="157791" y="428995"/>
                    <a:pt x="234991" y="445371"/>
                    <a:pt x="314531" y="431335"/>
                  </a:cubicBezTo>
                  <a:cubicBezTo>
                    <a:pt x="375355" y="419638"/>
                    <a:pt x="431501" y="421977"/>
                    <a:pt x="487647" y="447710"/>
                  </a:cubicBezTo>
                  <a:cubicBezTo>
                    <a:pt x="642047" y="520232"/>
                    <a:pt x="796447" y="501517"/>
                    <a:pt x="950847" y="445371"/>
                  </a:cubicBezTo>
                  <a:cubicBezTo>
                    <a:pt x="997635" y="421977"/>
                    <a:pt x="1004654" y="389225"/>
                    <a:pt x="1002314" y="349456"/>
                  </a:cubicBezTo>
                  <a:close/>
                </a:path>
              </a:pathLst>
            </a:custGeom>
            <a:solidFill>
              <a:srgbClr val="504D4D"/>
            </a:solidFill>
            <a:ln w="233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xmlns="" id="{DAFF24B3-F191-47D0-A483-9BB8D1F28BCE}"/>
                </a:ext>
              </a:extLst>
            </p:cNvPr>
            <p:cNvSpPr/>
            <p:nvPr/>
          </p:nvSpPr>
          <p:spPr>
            <a:xfrm>
              <a:off x="9189890" y="77155"/>
              <a:ext cx="772002" cy="655032"/>
            </a:xfrm>
            <a:custGeom>
              <a:avLst/>
              <a:gdLst>
                <a:gd name="connsiteX0" fmla="*/ 49058 w 772001"/>
                <a:gd name="connsiteY0" fmla="*/ 434054 h 655031"/>
                <a:gd name="connsiteX1" fmla="*/ 105204 w 772001"/>
                <a:gd name="connsiteY1" fmla="*/ 160344 h 655031"/>
                <a:gd name="connsiteX2" fmla="*/ 233871 w 772001"/>
                <a:gd name="connsiteY2" fmla="*/ 85484 h 655031"/>
                <a:gd name="connsiteX3" fmla="*/ 285338 w 772001"/>
                <a:gd name="connsiteY3" fmla="*/ 69108 h 655031"/>
                <a:gd name="connsiteX4" fmla="*/ 399968 w 772001"/>
                <a:gd name="connsiteY4" fmla="*/ 57411 h 655031"/>
                <a:gd name="connsiteX5" fmla="*/ 552029 w 772001"/>
                <a:gd name="connsiteY5" fmla="*/ 104199 h 655031"/>
                <a:gd name="connsiteX6" fmla="*/ 736842 w 772001"/>
                <a:gd name="connsiteY6" fmla="*/ 314745 h 655031"/>
                <a:gd name="connsiteX7" fmla="*/ 701751 w 772001"/>
                <a:gd name="connsiteY7" fmla="*/ 424697 h 655031"/>
                <a:gd name="connsiteX8" fmla="*/ 666660 w 772001"/>
                <a:gd name="connsiteY8" fmla="*/ 452769 h 655031"/>
                <a:gd name="connsiteX9" fmla="*/ 495883 w 772001"/>
                <a:gd name="connsiteY9" fmla="*/ 396624 h 655031"/>
                <a:gd name="connsiteX10" fmla="*/ 360198 w 772001"/>
                <a:gd name="connsiteY10" fmla="*/ 431715 h 655031"/>
                <a:gd name="connsiteX11" fmla="*/ 275980 w 772001"/>
                <a:gd name="connsiteY11" fmla="*/ 499557 h 655031"/>
                <a:gd name="connsiteX12" fmla="*/ 236210 w 772001"/>
                <a:gd name="connsiteY12" fmla="*/ 541667 h 655031"/>
                <a:gd name="connsiteX13" fmla="*/ 231531 w 772001"/>
                <a:gd name="connsiteY13" fmla="*/ 576758 h 655031"/>
                <a:gd name="connsiteX14" fmla="*/ 198780 w 772001"/>
                <a:gd name="connsiteY14" fmla="*/ 616527 h 655031"/>
                <a:gd name="connsiteX15" fmla="*/ 175386 w 772001"/>
                <a:gd name="connsiteY15" fmla="*/ 576758 h 655031"/>
                <a:gd name="connsiteX16" fmla="*/ 53737 w 772001"/>
                <a:gd name="connsiteY16" fmla="*/ 478503 h 655031"/>
                <a:gd name="connsiteX17" fmla="*/ 49058 w 772001"/>
                <a:gd name="connsiteY17" fmla="*/ 434054 h 655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72001" h="655031">
                  <a:moveTo>
                    <a:pt x="49058" y="434054"/>
                  </a:moveTo>
                  <a:cubicBezTo>
                    <a:pt x="28004" y="335799"/>
                    <a:pt x="65434" y="244563"/>
                    <a:pt x="105204" y="160344"/>
                  </a:cubicBezTo>
                  <a:cubicBezTo>
                    <a:pt x="123919" y="118235"/>
                    <a:pt x="173046" y="80805"/>
                    <a:pt x="233871" y="85484"/>
                  </a:cubicBezTo>
                  <a:cubicBezTo>
                    <a:pt x="254925" y="87823"/>
                    <a:pt x="268962" y="83144"/>
                    <a:pt x="285338" y="69108"/>
                  </a:cubicBezTo>
                  <a:cubicBezTo>
                    <a:pt x="318089" y="43375"/>
                    <a:pt x="353180" y="31678"/>
                    <a:pt x="399968" y="57411"/>
                  </a:cubicBezTo>
                  <a:cubicBezTo>
                    <a:pt x="446756" y="80805"/>
                    <a:pt x="502902" y="83144"/>
                    <a:pt x="552029" y="104199"/>
                  </a:cubicBezTo>
                  <a:cubicBezTo>
                    <a:pt x="650284" y="143969"/>
                    <a:pt x="708769" y="216490"/>
                    <a:pt x="736842" y="314745"/>
                  </a:cubicBezTo>
                  <a:cubicBezTo>
                    <a:pt x="748539" y="356854"/>
                    <a:pt x="736842" y="396624"/>
                    <a:pt x="701751" y="424697"/>
                  </a:cubicBezTo>
                  <a:cubicBezTo>
                    <a:pt x="692393" y="438733"/>
                    <a:pt x="683035" y="450430"/>
                    <a:pt x="666660" y="452769"/>
                  </a:cubicBezTo>
                  <a:cubicBezTo>
                    <a:pt x="605835" y="448091"/>
                    <a:pt x="547350" y="434054"/>
                    <a:pt x="495883" y="396624"/>
                  </a:cubicBezTo>
                  <a:cubicBezTo>
                    <a:pt x="442077" y="356854"/>
                    <a:pt x="385932" y="373230"/>
                    <a:pt x="360198" y="431715"/>
                  </a:cubicBezTo>
                  <a:cubicBezTo>
                    <a:pt x="343823" y="469145"/>
                    <a:pt x="322768" y="499557"/>
                    <a:pt x="275980" y="499557"/>
                  </a:cubicBezTo>
                  <a:cubicBezTo>
                    <a:pt x="247907" y="499557"/>
                    <a:pt x="236210" y="515933"/>
                    <a:pt x="236210" y="541667"/>
                  </a:cubicBezTo>
                  <a:cubicBezTo>
                    <a:pt x="236210" y="553364"/>
                    <a:pt x="236210" y="565061"/>
                    <a:pt x="231531" y="576758"/>
                  </a:cubicBezTo>
                  <a:cubicBezTo>
                    <a:pt x="226853" y="595473"/>
                    <a:pt x="217495" y="616527"/>
                    <a:pt x="198780" y="616527"/>
                  </a:cubicBezTo>
                  <a:cubicBezTo>
                    <a:pt x="177725" y="616527"/>
                    <a:pt x="177725" y="593133"/>
                    <a:pt x="175386" y="576758"/>
                  </a:cubicBezTo>
                  <a:cubicBezTo>
                    <a:pt x="161349" y="511254"/>
                    <a:pt x="109883" y="492539"/>
                    <a:pt x="53737" y="478503"/>
                  </a:cubicBezTo>
                  <a:cubicBezTo>
                    <a:pt x="39701" y="466806"/>
                    <a:pt x="46719" y="450430"/>
                    <a:pt x="49058" y="434054"/>
                  </a:cubicBezTo>
                  <a:close/>
                </a:path>
              </a:pathLst>
            </a:custGeom>
            <a:solidFill>
              <a:srgbClr val="0D0402"/>
            </a:solidFill>
            <a:ln w="233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xmlns="" id="{A215407C-F7BE-4376-89C6-E33F9421C373}"/>
                </a:ext>
              </a:extLst>
            </p:cNvPr>
            <p:cNvSpPr/>
            <p:nvPr/>
          </p:nvSpPr>
          <p:spPr>
            <a:xfrm>
              <a:off x="9178941" y="503306"/>
              <a:ext cx="233940" cy="514668"/>
            </a:xfrm>
            <a:custGeom>
              <a:avLst/>
              <a:gdLst>
                <a:gd name="connsiteX0" fmla="*/ 57668 w 233939"/>
                <a:gd name="connsiteY0" fmla="*/ 42994 h 514667"/>
                <a:gd name="connsiteX1" fmla="*/ 67026 w 233939"/>
                <a:gd name="connsiteY1" fmla="*/ 54691 h 514667"/>
                <a:gd name="connsiteX2" fmla="*/ 116153 w 233939"/>
                <a:gd name="connsiteY2" fmla="*/ 255880 h 514667"/>
                <a:gd name="connsiteX3" fmla="*/ 155923 w 233939"/>
                <a:gd name="connsiteY3" fmla="*/ 297989 h 514667"/>
                <a:gd name="connsiteX4" fmla="*/ 191014 w 233939"/>
                <a:gd name="connsiteY4" fmla="*/ 302668 h 514667"/>
                <a:gd name="connsiteX5" fmla="*/ 160601 w 233939"/>
                <a:gd name="connsiteY5" fmla="*/ 321383 h 514667"/>
                <a:gd name="connsiteX6" fmla="*/ 116153 w 233939"/>
                <a:gd name="connsiteY6" fmla="*/ 300328 h 514667"/>
                <a:gd name="connsiteX7" fmla="*/ 102117 w 233939"/>
                <a:gd name="connsiteY7" fmla="*/ 384547 h 514667"/>
                <a:gd name="connsiteX8" fmla="*/ 76383 w 233939"/>
                <a:gd name="connsiteY8" fmla="*/ 473444 h 514667"/>
                <a:gd name="connsiteX9" fmla="*/ 67026 w 233939"/>
                <a:gd name="connsiteY9" fmla="*/ 466426 h 514667"/>
                <a:gd name="connsiteX10" fmla="*/ 99777 w 233939"/>
                <a:gd name="connsiteY10" fmla="*/ 272255 h 514667"/>
                <a:gd name="connsiteX11" fmla="*/ 81062 w 233939"/>
                <a:gd name="connsiteY11" fmla="*/ 183358 h 514667"/>
                <a:gd name="connsiteX12" fmla="*/ 57668 w 233939"/>
                <a:gd name="connsiteY12" fmla="*/ 42994 h 514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3939" h="514667">
                  <a:moveTo>
                    <a:pt x="57668" y="42994"/>
                  </a:moveTo>
                  <a:cubicBezTo>
                    <a:pt x="64686" y="50013"/>
                    <a:pt x="64686" y="50013"/>
                    <a:pt x="67026" y="54691"/>
                  </a:cubicBezTo>
                  <a:cubicBezTo>
                    <a:pt x="24916" y="131892"/>
                    <a:pt x="97438" y="136570"/>
                    <a:pt x="116153" y="255880"/>
                  </a:cubicBezTo>
                  <a:cubicBezTo>
                    <a:pt x="118492" y="274595"/>
                    <a:pt x="137207" y="295649"/>
                    <a:pt x="155923" y="297989"/>
                  </a:cubicBezTo>
                  <a:cubicBezTo>
                    <a:pt x="167620" y="300328"/>
                    <a:pt x="179317" y="302668"/>
                    <a:pt x="191014" y="302668"/>
                  </a:cubicBezTo>
                  <a:cubicBezTo>
                    <a:pt x="214408" y="302668"/>
                    <a:pt x="172298" y="326062"/>
                    <a:pt x="160601" y="321383"/>
                  </a:cubicBezTo>
                  <a:cubicBezTo>
                    <a:pt x="139547" y="314365"/>
                    <a:pt x="123171" y="305007"/>
                    <a:pt x="116153" y="300328"/>
                  </a:cubicBezTo>
                  <a:cubicBezTo>
                    <a:pt x="106795" y="295649"/>
                    <a:pt x="106795" y="358813"/>
                    <a:pt x="102117" y="384547"/>
                  </a:cubicBezTo>
                  <a:cubicBezTo>
                    <a:pt x="95098" y="421977"/>
                    <a:pt x="88080" y="440692"/>
                    <a:pt x="76383" y="473444"/>
                  </a:cubicBezTo>
                  <a:cubicBezTo>
                    <a:pt x="71704" y="464086"/>
                    <a:pt x="78723" y="473444"/>
                    <a:pt x="67026" y="466426"/>
                  </a:cubicBezTo>
                  <a:cubicBezTo>
                    <a:pt x="90420" y="398583"/>
                    <a:pt x="99777" y="340098"/>
                    <a:pt x="99777" y="272255"/>
                  </a:cubicBezTo>
                  <a:cubicBezTo>
                    <a:pt x="99777" y="244183"/>
                    <a:pt x="95098" y="204413"/>
                    <a:pt x="81062" y="183358"/>
                  </a:cubicBezTo>
                  <a:cubicBezTo>
                    <a:pt x="36613" y="122534"/>
                    <a:pt x="34274" y="96801"/>
                    <a:pt x="57668" y="42994"/>
                  </a:cubicBezTo>
                  <a:close/>
                </a:path>
              </a:pathLst>
            </a:custGeom>
            <a:solidFill>
              <a:srgbClr val="9F9E9E"/>
            </a:solidFill>
            <a:ln w="233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xmlns="" id="{DAB33D3B-D51B-4712-AAB5-907D4852F5B2}"/>
                </a:ext>
              </a:extLst>
            </p:cNvPr>
            <p:cNvSpPr/>
            <p:nvPr/>
          </p:nvSpPr>
          <p:spPr>
            <a:xfrm>
              <a:off x="8540922" y="2405238"/>
              <a:ext cx="467880" cy="210546"/>
            </a:xfrm>
            <a:custGeom>
              <a:avLst/>
              <a:gdLst>
                <a:gd name="connsiteX0" fmla="*/ 42994 w 467879"/>
                <a:gd name="connsiteY0" fmla="*/ 45334 h 210545"/>
                <a:gd name="connsiteX1" fmla="*/ 61710 w 467879"/>
                <a:gd name="connsiteY1" fmla="*/ 42994 h 210545"/>
                <a:gd name="connsiteX2" fmla="*/ 108498 w 467879"/>
                <a:gd name="connsiteY2" fmla="*/ 134231 h 210545"/>
                <a:gd name="connsiteX3" fmla="*/ 234825 w 467879"/>
                <a:gd name="connsiteY3" fmla="*/ 162304 h 210545"/>
                <a:gd name="connsiteX4" fmla="*/ 400922 w 467879"/>
                <a:gd name="connsiteY4" fmla="*/ 117855 h 210545"/>
                <a:gd name="connsiteX5" fmla="*/ 440692 w 467879"/>
                <a:gd name="connsiteY5" fmla="*/ 110837 h 210545"/>
                <a:gd name="connsiteX6" fmla="*/ 426656 w 467879"/>
                <a:gd name="connsiteY6" fmla="*/ 155286 h 210545"/>
                <a:gd name="connsiteX7" fmla="*/ 405601 w 467879"/>
                <a:gd name="connsiteY7" fmla="*/ 127213 h 210545"/>
                <a:gd name="connsiteX8" fmla="*/ 239504 w 467879"/>
                <a:gd name="connsiteY8" fmla="*/ 178680 h 210545"/>
                <a:gd name="connsiteX9" fmla="*/ 99140 w 467879"/>
                <a:gd name="connsiteY9" fmla="*/ 145928 h 210545"/>
                <a:gd name="connsiteX10" fmla="*/ 57031 w 467879"/>
                <a:gd name="connsiteY10" fmla="*/ 75746 h 210545"/>
                <a:gd name="connsiteX11" fmla="*/ 42994 w 467879"/>
                <a:gd name="connsiteY11" fmla="*/ 45334 h 210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67879" h="210545">
                  <a:moveTo>
                    <a:pt x="42994" y="45334"/>
                  </a:moveTo>
                  <a:cubicBezTo>
                    <a:pt x="57031" y="45334"/>
                    <a:pt x="57031" y="45334"/>
                    <a:pt x="61710" y="42994"/>
                  </a:cubicBezTo>
                  <a:cubicBezTo>
                    <a:pt x="78085" y="85104"/>
                    <a:pt x="87443" y="108498"/>
                    <a:pt x="108498" y="134231"/>
                  </a:cubicBezTo>
                  <a:cubicBezTo>
                    <a:pt x="150607" y="188037"/>
                    <a:pt x="190377" y="181019"/>
                    <a:pt x="234825" y="162304"/>
                  </a:cubicBezTo>
                  <a:cubicBezTo>
                    <a:pt x="290971" y="141249"/>
                    <a:pt x="342437" y="124873"/>
                    <a:pt x="400922" y="117855"/>
                  </a:cubicBezTo>
                  <a:cubicBezTo>
                    <a:pt x="417298" y="115516"/>
                    <a:pt x="431335" y="113176"/>
                    <a:pt x="440692" y="110837"/>
                  </a:cubicBezTo>
                  <a:cubicBezTo>
                    <a:pt x="424316" y="129552"/>
                    <a:pt x="431335" y="141249"/>
                    <a:pt x="426656" y="155286"/>
                  </a:cubicBezTo>
                  <a:cubicBezTo>
                    <a:pt x="428995" y="131892"/>
                    <a:pt x="426656" y="122534"/>
                    <a:pt x="405601" y="127213"/>
                  </a:cubicBezTo>
                  <a:cubicBezTo>
                    <a:pt x="342437" y="141249"/>
                    <a:pt x="295649" y="155286"/>
                    <a:pt x="239504" y="178680"/>
                  </a:cubicBezTo>
                  <a:cubicBezTo>
                    <a:pt x="204413" y="190377"/>
                    <a:pt x="145928" y="209092"/>
                    <a:pt x="99140" y="145928"/>
                  </a:cubicBezTo>
                  <a:cubicBezTo>
                    <a:pt x="78085" y="115516"/>
                    <a:pt x="73407" y="103819"/>
                    <a:pt x="57031" y="75746"/>
                  </a:cubicBezTo>
                  <a:cubicBezTo>
                    <a:pt x="52352" y="64049"/>
                    <a:pt x="54691" y="57031"/>
                    <a:pt x="42994" y="45334"/>
                  </a:cubicBezTo>
                  <a:close/>
                </a:path>
              </a:pathLst>
            </a:custGeom>
            <a:solidFill>
              <a:srgbClr val="706E6E"/>
            </a:solidFill>
            <a:ln w="233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xmlns="" id="{65537CDD-FA06-4528-B4DE-00B04DF9D650}"/>
                </a:ext>
              </a:extLst>
            </p:cNvPr>
            <p:cNvSpPr/>
            <p:nvPr/>
          </p:nvSpPr>
          <p:spPr>
            <a:xfrm>
              <a:off x="9047229" y="6295659"/>
              <a:ext cx="491274" cy="584850"/>
            </a:xfrm>
            <a:custGeom>
              <a:avLst/>
              <a:gdLst>
                <a:gd name="connsiteX0" fmla="*/ 439696 w 491273"/>
                <a:gd name="connsiteY0" fmla="*/ 361153 h 584849"/>
                <a:gd name="connsiteX1" fmla="*/ 418641 w 491273"/>
                <a:gd name="connsiteY1" fmla="*/ 251201 h 584849"/>
                <a:gd name="connsiteX2" fmla="*/ 418641 w 491273"/>
                <a:gd name="connsiteY2" fmla="*/ 117855 h 584849"/>
                <a:gd name="connsiteX3" fmla="*/ 423320 w 491273"/>
                <a:gd name="connsiteY3" fmla="*/ 50013 h 584849"/>
                <a:gd name="connsiteX4" fmla="*/ 397587 w 491273"/>
                <a:gd name="connsiteY4" fmla="*/ 42994 h 584849"/>
                <a:gd name="connsiteX5" fmla="*/ 399926 w 491273"/>
                <a:gd name="connsiteY5" fmla="*/ 117855 h 584849"/>
                <a:gd name="connsiteX6" fmla="*/ 404605 w 491273"/>
                <a:gd name="connsiteY6" fmla="*/ 279274 h 584849"/>
                <a:gd name="connsiteX7" fmla="*/ 432678 w 491273"/>
                <a:gd name="connsiteY7" fmla="*/ 426656 h 584849"/>
                <a:gd name="connsiteX8" fmla="*/ 357817 w 491273"/>
                <a:gd name="connsiteY8" fmla="*/ 522571 h 584849"/>
                <a:gd name="connsiteX9" fmla="*/ 107501 w 491273"/>
                <a:gd name="connsiteY9" fmla="*/ 515553 h 584849"/>
                <a:gd name="connsiteX10" fmla="*/ 72410 w 491273"/>
                <a:gd name="connsiteY10" fmla="*/ 370510 h 584849"/>
                <a:gd name="connsiteX11" fmla="*/ 116859 w 491273"/>
                <a:gd name="connsiteY11" fmla="*/ 232486 h 584849"/>
                <a:gd name="connsiteX12" fmla="*/ 126216 w 491273"/>
                <a:gd name="connsiteY12" fmla="*/ 61710 h 584849"/>
                <a:gd name="connsiteX13" fmla="*/ 105162 w 491273"/>
                <a:gd name="connsiteY13" fmla="*/ 64050 h 584849"/>
                <a:gd name="connsiteX14" fmla="*/ 105162 w 491273"/>
                <a:gd name="connsiteY14" fmla="*/ 225468 h 584849"/>
                <a:gd name="connsiteX15" fmla="*/ 105162 w 491273"/>
                <a:gd name="connsiteY15" fmla="*/ 225468 h 584849"/>
                <a:gd name="connsiteX16" fmla="*/ 105162 w 491273"/>
                <a:gd name="connsiteY16" fmla="*/ 225468 h 584849"/>
                <a:gd name="connsiteX17" fmla="*/ 56034 w 491273"/>
                <a:gd name="connsiteY17" fmla="*/ 372850 h 584849"/>
                <a:gd name="connsiteX18" fmla="*/ 98143 w 491273"/>
                <a:gd name="connsiteY18" fmla="*/ 531929 h 584849"/>
                <a:gd name="connsiteX19" fmla="*/ 98143 w 491273"/>
                <a:gd name="connsiteY19" fmla="*/ 531929 h 584849"/>
                <a:gd name="connsiteX20" fmla="*/ 177683 w 491273"/>
                <a:gd name="connsiteY20" fmla="*/ 543626 h 584849"/>
                <a:gd name="connsiteX21" fmla="*/ 353138 w 491273"/>
                <a:gd name="connsiteY21" fmla="*/ 543626 h 584849"/>
                <a:gd name="connsiteX22" fmla="*/ 453732 w 491273"/>
                <a:gd name="connsiteY22" fmla="*/ 440692 h 584849"/>
                <a:gd name="connsiteX23" fmla="*/ 439696 w 491273"/>
                <a:gd name="connsiteY23" fmla="*/ 361153 h 584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491273" h="584849">
                  <a:moveTo>
                    <a:pt x="439696" y="361153"/>
                  </a:moveTo>
                  <a:cubicBezTo>
                    <a:pt x="427999" y="326062"/>
                    <a:pt x="420981" y="288631"/>
                    <a:pt x="418641" y="251201"/>
                  </a:cubicBezTo>
                  <a:cubicBezTo>
                    <a:pt x="413962" y="197395"/>
                    <a:pt x="418641" y="171661"/>
                    <a:pt x="418641" y="117855"/>
                  </a:cubicBezTo>
                  <a:cubicBezTo>
                    <a:pt x="418641" y="92122"/>
                    <a:pt x="416302" y="71067"/>
                    <a:pt x="423320" y="50013"/>
                  </a:cubicBezTo>
                  <a:cubicBezTo>
                    <a:pt x="413962" y="50013"/>
                    <a:pt x="409284" y="45334"/>
                    <a:pt x="397587" y="42994"/>
                  </a:cubicBezTo>
                  <a:cubicBezTo>
                    <a:pt x="397587" y="57031"/>
                    <a:pt x="402265" y="108498"/>
                    <a:pt x="399926" y="117855"/>
                  </a:cubicBezTo>
                  <a:cubicBezTo>
                    <a:pt x="392908" y="183358"/>
                    <a:pt x="399926" y="244183"/>
                    <a:pt x="404605" y="279274"/>
                  </a:cubicBezTo>
                  <a:cubicBezTo>
                    <a:pt x="416302" y="328401"/>
                    <a:pt x="427999" y="372850"/>
                    <a:pt x="432678" y="426656"/>
                  </a:cubicBezTo>
                  <a:cubicBezTo>
                    <a:pt x="437356" y="489820"/>
                    <a:pt x="418641" y="508535"/>
                    <a:pt x="357817" y="522571"/>
                  </a:cubicBezTo>
                  <a:cubicBezTo>
                    <a:pt x="304011" y="534268"/>
                    <a:pt x="180022" y="536608"/>
                    <a:pt x="107501" y="515553"/>
                  </a:cubicBezTo>
                  <a:cubicBezTo>
                    <a:pt x="74749" y="508535"/>
                    <a:pt x="37319" y="452389"/>
                    <a:pt x="72410" y="370510"/>
                  </a:cubicBezTo>
                  <a:cubicBezTo>
                    <a:pt x="86446" y="337759"/>
                    <a:pt x="112180" y="255880"/>
                    <a:pt x="116859" y="232486"/>
                  </a:cubicBezTo>
                  <a:cubicBezTo>
                    <a:pt x="133234" y="178680"/>
                    <a:pt x="133234" y="124873"/>
                    <a:pt x="126216" y="61710"/>
                  </a:cubicBezTo>
                  <a:cubicBezTo>
                    <a:pt x="119198" y="61710"/>
                    <a:pt x="112180" y="64050"/>
                    <a:pt x="105162" y="64050"/>
                  </a:cubicBezTo>
                  <a:cubicBezTo>
                    <a:pt x="119198" y="122535"/>
                    <a:pt x="112180" y="183358"/>
                    <a:pt x="105162" y="225468"/>
                  </a:cubicBezTo>
                  <a:lnTo>
                    <a:pt x="105162" y="225468"/>
                  </a:lnTo>
                  <a:cubicBezTo>
                    <a:pt x="105162" y="225468"/>
                    <a:pt x="105162" y="225468"/>
                    <a:pt x="105162" y="225468"/>
                  </a:cubicBezTo>
                  <a:cubicBezTo>
                    <a:pt x="91125" y="274595"/>
                    <a:pt x="74749" y="326062"/>
                    <a:pt x="56034" y="372850"/>
                  </a:cubicBezTo>
                  <a:cubicBezTo>
                    <a:pt x="27961" y="443032"/>
                    <a:pt x="46677" y="503856"/>
                    <a:pt x="98143" y="531929"/>
                  </a:cubicBezTo>
                  <a:lnTo>
                    <a:pt x="98143" y="531929"/>
                  </a:lnTo>
                  <a:cubicBezTo>
                    <a:pt x="123877" y="541287"/>
                    <a:pt x="149610" y="543626"/>
                    <a:pt x="177683" y="543626"/>
                  </a:cubicBezTo>
                  <a:cubicBezTo>
                    <a:pt x="240847" y="550644"/>
                    <a:pt x="294653" y="548305"/>
                    <a:pt x="353138" y="543626"/>
                  </a:cubicBezTo>
                  <a:cubicBezTo>
                    <a:pt x="435017" y="534268"/>
                    <a:pt x="453732" y="517893"/>
                    <a:pt x="453732" y="440692"/>
                  </a:cubicBezTo>
                  <a:cubicBezTo>
                    <a:pt x="451393" y="417298"/>
                    <a:pt x="446714" y="389226"/>
                    <a:pt x="439696" y="361153"/>
                  </a:cubicBezTo>
                  <a:close/>
                </a:path>
              </a:pathLst>
            </a:custGeom>
            <a:solidFill>
              <a:srgbClr val="5D5A5A"/>
            </a:solidFill>
            <a:ln w="233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xmlns="" id="{97BDCB65-A00F-4A47-B5D5-1A05C047551D}"/>
                </a:ext>
              </a:extLst>
            </p:cNvPr>
            <p:cNvSpPr/>
            <p:nvPr/>
          </p:nvSpPr>
          <p:spPr>
            <a:xfrm>
              <a:off x="8559637" y="1946560"/>
              <a:ext cx="1660973" cy="655032"/>
            </a:xfrm>
            <a:custGeom>
              <a:avLst/>
              <a:gdLst>
                <a:gd name="connsiteX0" fmla="*/ 421977 w 1660973"/>
                <a:gd name="connsiteY0" fmla="*/ 569515 h 655031"/>
                <a:gd name="connsiteX1" fmla="*/ 216110 w 1660973"/>
                <a:gd name="connsiteY1" fmla="*/ 620982 h 655031"/>
                <a:gd name="connsiteX2" fmla="*/ 106158 w 1660973"/>
                <a:gd name="connsiteY2" fmla="*/ 611624 h 655031"/>
                <a:gd name="connsiteX3" fmla="*/ 42994 w 1660973"/>
                <a:gd name="connsiteY3" fmla="*/ 501672 h 655031"/>
                <a:gd name="connsiteX4" fmla="*/ 166983 w 1660973"/>
                <a:gd name="connsiteY4" fmla="*/ 370666 h 655031"/>
                <a:gd name="connsiteX5" fmla="*/ 503856 w 1660973"/>
                <a:gd name="connsiteY5" fmla="*/ 267732 h 655031"/>
                <a:gd name="connsiteX6" fmla="*/ 716741 w 1660973"/>
                <a:gd name="connsiteY6" fmla="*/ 232641 h 655031"/>
                <a:gd name="connsiteX7" fmla="*/ 969396 w 1660973"/>
                <a:gd name="connsiteY7" fmla="*/ 171817 h 655031"/>
                <a:gd name="connsiteX8" fmla="*/ 1203336 w 1660973"/>
                <a:gd name="connsiteY8" fmla="*/ 61865 h 655031"/>
                <a:gd name="connsiteX9" fmla="*/ 1626768 w 1660973"/>
                <a:gd name="connsiteY9" fmla="*/ 82920 h 655031"/>
                <a:gd name="connsiteX10" fmla="*/ 1640804 w 1660973"/>
                <a:gd name="connsiteY10" fmla="*/ 94617 h 655031"/>
                <a:gd name="connsiteX11" fmla="*/ 1624428 w 1660973"/>
                <a:gd name="connsiteY11" fmla="*/ 110993 h 655031"/>
                <a:gd name="connsiteX12" fmla="*/ 1551907 w 1660973"/>
                <a:gd name="connsiteY12" fmla="*/ 118011 h 655031"/>
                <a:gd name="connsiteX13" fmla="*/ 1467688 w 1660973"/>
                <a:gd name="connsiteY13" fmla="*/ 103975 h 655031"/>
                <a:gd name="connsiteX14" fmla="*/ 1369434 w 1660973"/>
                <a:gd name="connsiteY14" fmla="*/ 99296 h 655031"/>
                <a:gd name="connsiteX15" fmla="*/ 1467688 w 1660973"/>
                <a:gd name="connsiteY15" fmla="*/ 122690 h 655031"/>
                <a:gd name="connsiteX16" fmla="*/ 1416222 w 1660973"/>
                <a:gd name="connsiteY16" fmla="*/ 155441 h 655031"/>
                <a:gd name="connsiteX17" fmla="*/ 1313288 w 1660973"/>
                <a:gd name="connsiteY17" fmla="*/ 143744 h 655031"/>
                <a:gd name="connsiteX18" fmla="*/ 1271179 w 1660973"/>
                <a:gd name="connsiteY18" fmla="*/ 153102 h 655031"/>
                <a:gd name="connsiteX19" fmla="*/ 1313288 w 1660973"/>
                <a:gd name="connsiteY19" fmla="*/ 155441 h 655031"/>
                <a:gd name="connsiteX20" fmla="*/ 1383470 w 1660973"/>
                <a:gd name="connsiteY20" fmla="*/ 174157 h 655031"/>
                <a:gd name="connsiteX21" fmla="*/ 1231409 w 1660973"/>
                <a:gd name="connsiteY21" fmla="*/ 216266 h 655031"/>
                <a:gd name="connsiteX22" fmla="*/ 1037239 w 1660973"/>
                <a:gd name="connsiteY22" fmla="*/ 249017 h 655031"/>
                <a:gd name="connsiteX23" fmla="*/ 997469 w 1660973"/>
                <a:gd name="connsiteY23" fmla="*/ 277090 h 655031"/>
                <a:gd name="connsiteX24" fmla="*/ 943663 w 1660973"/>
                <a:gd name="connsiteY24" fmla="*/ 312181 h 655031"/>
                <a:gd name="connsiteX25" fmla="*/ 793941 w 1660973"/>
                <a:gd name="connsiteY25" fmla="*/ 403418 h 655031"/>
                <a:gd name="connsiteX26" fmla="*/ 421977 w 1660973"/>
                <a:gd name="connsiteY26" fmla="*/ 569515 h 655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660973" h="655031">
                  <a:moveTo>
                    <a:pt x="421977" y="569515"/>
                  </a:moveTo>
                  <a:cubicBezTo>
                    <a:pt x="412619" y="571854"/>
                    <a:pt x="295649" y="588230"/>
                    <a:pt x="216110" y="620982"/>
                  </a:cubicBezTo>
                  <a:cubicBezTo>
                    <a:pt x="174001" y="639697"/>
                    <a:pt x="136570" y="642036"/>
                    <a:pt x="106158" y="611624"/>
                  </a:cubicBezTo>
                  <a:cubicBezTo>
                    <a:pt x="75746" y="578873"/>
                    <a:pt x="59370" y="548460"/>
                    <a:pt x="42994" y="501672"/>
                  </a:cubicBezTo>
                  <a:cubicBezTo>
                    <a:pt x="120195" y="436169"/>
                    <a:pt x="106158" y="415115"/>
                    <a:pt x="166983" y="370666"/>
                  </a:cubicBezTo>
                  <a:cubicBezTo>
                    <a:pt x="368171" y="246678"/>
                    <a:pt x="452389" y="270072"/>
                    <a:pt x="503856" y="267732"/>
                  </a:cubicBezTo>
                  <a:cubicBezTo>
                    <a:pt x="562341" y="260714"/>
                    <a:pt x="630184" y="260714"/>
                    <a:pt x="716741" y="232641"/>
                  </a:cubicBezTo>
                  <a:cubicBezTo>
                    <a:pt x="831372" y="197550"/>
                    <a:pt x="887517" y="195211"/>
                    <a:pt x="969396" y="171817"/>
                  </a:cubicBezTo>
                  <a:cubicBezTo>
                    <a:pt x="1077009" y="143744"/>
                    <a:pt x="1130815" y="92278"/>
                    <a:pt x="1203336" y="61865"/>
                  </a:cubicBezTo>
                  <a:cubicBezTo>
                    <a:pt x="1367094" y="29114"/>
                    <a:pt x="1477046" y="40811"/>
                    <a:pt x="1626768" y="82920"/>
                  </a:cubicBezTo>
                  <a:cubicBezTo>
                    <a:pt x="1633786" y="85259"/>
                    <a:pt x="1640804" y="85259"/>
                    <a:pt x="1640804" y="94617"/>
                  </a:cubicBezTo>
                  <a:cubicBezTo>
                    <a:pt x="1643143" y="106314"/>
                    <a:pt x="1633786" y="108653"/>
                    <a:pt x="1624428" y="110993"/>
                  </a:cubicBezTo>
                  <a:cubicBezTo>
                    <a:pt x="1601034" y="120350"/>
                    <a:pt x="1579980" y="129708"/>
                    <a:pt x="1551907" y="118011"/>
                  </a:cubicBezTo>
                  <a:cubicBezTo>
                    <a:pt x="1526173" y="106314"/>
                    <a:pt x="1495761" y="108653"/>
                    <a:pt x="1467688" y="103975"/>
                  </a:cubicBezTo>
                  <a:cubicBezTo>
                    <a:pt x="1439616" y="92278"/>
                    <a:pt x="1402185" y="89938"/>
                    <a:pt x="1369434" y="99296"/>
                  </a:cubicBezTo>
                  <a:cubicBezTo>
                    <a:pt x="1402185" y="103975"/>
                    <a:pt x="1446634" y="108653"/>
                    <a:pt x="1467688" y="122690"/>
                  </a:cubicBezTo>
                  <a:cubicBezTo>
                    <a:pt x="1470028" y="169478"/>
                    <a:pt x="1434937" y="150763"/>
                    <a:pt x="1416222" y="155441"/>
                  </a:cubicBezTo>
                  <a:cubicBezTo>
                    <a:pt x="1385809" y="148423"/>
                    <a:pt x="1339021" y="139066"/>
                    <a:pt x="1313288" y="143744"/>
                  </a:cubicBezTo>
                  <a:cubicBezTo>
                    <a:pt x="1299252" y="148423"/>
                    <a:pt x="1278197" y="150763"/>
                    <a:pt x="1271179" y="153102"/>
                  </a:cubicBezTo>
                  <a:cubicBezTo>
                    <a:pt x="1278197" y="155441"/>
                    <a:pt x="1296912" y="157781"/>
                    <a:pt x="1313288" y="155441"/>
                  </a:cubicBezTo>
                  <a:cubicBezTo>
                    <a:pt x="1350718" y="150763"/>
                    <a:pt x="1374112" y="153102"/>
                    <a:pt x="1383470" y="174157"/>
                  </a:cubicBezTo>
                  <a:cubicBezTo>
                    <a:pt x="1334343" y="192872"/>
                    <a:pt x="1278197" y="185854"/>
                    <a:pt x="1231409" y="216266"/>
                  </a:cubicBezTo>
                  <a:cubicBezTo>
                    <a:pt x="1165906" y="227963"/>
                    <a:pt x="1102742" y="239660"/>
                    <a:pt x="1037239" y="249017"/>
                  </a:cubicBezTo>
                  <a:cubicBezTo>
                    <a:pt x="1018524" y="251357"/>
                    <a:pt x="1006827" y="260714"/>
                    <a:pt x="997469" y="277090"/>
                  </a:cubicBezTo>
                  <a:cubicBezTo>
                    <a:pt x="992790" y="284108"/>
                    <a:pt x="964718" y="298145"/>
                    <a:pt x="943663" y="312181"/>
                  </a:cubicBezTo>
                  <a:cubicBezTo>
                    <a:pt x="889857" y="344933"/>
                    <a:pt x="843069" y="373005"/>
                    <a:pt x="793941" y="403418"/>
                  </a:cubicBezTo>
                  <a:cubicBezTo>
                    <a:pt x="676972" y="478278"/>
                    <a:pt x="560002" y="534424"/>
                    <a:pt x="421977" y="569515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233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xmlns="" id="{615F4B31-DF6B-4295-A5ED-44F49FB15102}"/>
                </a:ext>
              </a:extLst>
            </p:cNvPr>
            <p:cNvSpPr/>
            <p:nvPr/>
          </p:nvSpPr>
          <p:spPr>
            <a:xfrm>
              <a:off x="9989523" y="2036256"/>
              <a:ext cx="772002" cy="561456"/>
            </a:xfrm>
            <a:custGeom>
              <a:avLst/>
              <a:gdLst>
                <a:gd name="connsiteX0" fmla="*/ 688156 w 772001"/>
                <a:gd name="connsiteY0" fmla="*/ 44691 h 561455"/>
                <a:gd name="connsiteX1" fmla="*/ 730265 w 772001"/>
                <a:gd name="connsiteY1" fmla="*/ 54048 h 561455"/>
                <a:gd name="connsiteX2" fmla="*/ 709211 w 772001"/>
                <a:gd name="connsiteY2" fmla="*/ 89139 h 561455"/>
                <a:gd name="connsiteX3" fmla="*/ 381695 w 772001"/>
                <a:gd name="connsiteY3" fmla="*/ 376885 h 561455"/>
                <a:gd name="connsiteX4" fmla="*/ 180506 w 772001"/>
                <a:gd name="connsiteY4" fmla="*/ 514910 h 561455"/>
                <a:gd name="connsiteX5" fmla="*/ 51839 w 772001"/>
                <a:gd name="connsiteY5" fmla="*/ 437710 h 561455"/>
                <a:gd name="connsiteX6" fmla="*/ 222615 w 772001"/>
                <a:gd name="connsiteY6" fmla="*/ 210788 h 561455"/>
                <a:gd name="connsiteX7" fmla="*/ 253028 w 772001"/>
                <a:gd name="connsiteY7" fmla="*/ 199091 h 561455"/>
                <a:gd name="connsiteX8" fmla="*/ 243670 w 772001"/>
                <a:gd name="connsiteY8" fmla="*/ 178036 h 561455"/>
                <a:gd name="connsiteX9" fmla="*/ 208579 w 772001"/>
                <a:gd name="connsiteY9" fmla="*/ 140606 h 561455"/>
                <a:gd name="connsiteX10" fmla="*/ 269403 w 772001"/>
                <a:gd name="connsiteY10" fmla="*/ 135927 h 561455"/>
                <a:gd name="connsiteX11" fmla="*/ 332567 w 772001"/>
                <a:gd name="connsiteY11" fmla="*/ 161661 h 561455"/>
                <a:gd name="connsiteX12" fmla="*/ 332567 w 772001"/>
                <a:gd name="connsiteY12" fmla="*/ 114873 h 561455"/>
                <a:gd name="connsiteX13" fmla="*/ 391052 w 772001"/>
                <a:gd name="connsiteY13" fmla="*/ 114873 h 561455"/>
                <a:gd name="connsiteX14" fmla="*/ 503343 w 772001"/>
                <a:gd name="connsiteY14" fmla="*/ 112533 h 561455"/>
                <a:gd name="connsiteX15" fmla="*/ 622653 w 772001"/>
                <a:gd name="connsiteY15" fmla="*/ 86800 h 561455"/>
                <a:gd name="connsiteX16" fmla="*/ 688156 w 772001"/>
                <a:gd name="connsiteY16" fmla="*/ 44691 h 561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72001" h="561455">
                  <a:moveTo>
                    <a:pt x="688156" y="44691"/>
                  </a:moveTo>
                  <a:cubicBezTo>
                    <a:pt x="702192" y="49369"/>
                    <a:pt x="720908" y="32994"/>
                    <a:pt x="730265" y="54048"/>
                  </a:cubicBezTo>
                  <a:cubicBezTo>
                    <a:pt x="739623" y="72763"/>
                    <a:pt x="718568" y="77442"/>
                    <a:pt x="709211" y="89139"/>
                  </a:cubicBezTo>
                  <a:cubicBezTo>
                    <a:pt x="608616" y="194412"/>
                    <a:pt x="491646" y="280970"/>
                    <a:pt x="381695" y="376885"/>
                  </a:cubicBezTo>
                  <a:cubicBezTo>
                    <a:pt x="320870" y="430692"/>
                    <a:pt x="250688" y="472801"/>
                    <a:pt x="180506" y="514910"/>
                  </a:cubicBezTo>
                  <a:cubicBezTo>
                    <a:pt x="91609" y="535965"/>
                    <a:pt x="72894" y="524268"/>
                    <a:pt x="51839" y="437710"/>
                  </a:cubicBezTo>
                  <a:cubicBezTo>
                    <a:pt x="19088" y="302025"/>
                    <a:pt x="77573" y="222485"/>
                    <a:pt x="222615" y="210788"/>
                  </a:cubicBezTo>
                  <a:cubicBezTo>
                    <a:pt x="234312" y="210788"/>
                    <a:pt x="246009" y="210788"/>
                    <a:pt x="253028" y="199091"/>
                  </a:cubicBezTo>
                  <a:cubicBezTo>
                    <a:pt x="257706" y="189733"/>
                    <a:pt x="250688" y="185055"/>
                    <a:pt x="243670" y="178036"/>
                  </a:cubicBezTo>
                  <a:cubicBezTo>
                    <a:pt x="231973" y="164000"/>
                    <a:pt x="199221" y="161661"/>
                    <a:pt x="208579" y="140606"/>
                  </a:cubicBezTo>
                  <a:cubicBezTo>
                    <a:pt x="220276" y="117212"/>
                    <a:pt x="248349" y="131248"/>
                    <a:pt x="269403" y="135927"/>
                  </a:cubicBezTo>
                  <a:cubicBezTo>
                    <a:pt x="290458" y="145285"/>
                    <a:pt x="313852" y="147624"/>
                    <a:pt x="332567" y="161661"/>
                  </a:cubicBezTo>
                  <a:cubicBezTo>
                    <a:pt x="344264" y="142945"/>
                    <a:pt x="313852" y="131248"/>
                    <a:pt x="332567" y="114873"/>
                  </a:cubicBezTo>
                  <a:cubicBezTo>
                    <a:pt x="353622" y="91479"/>
                    <a:pt x="372337" y="98497"/>
                    <a:pt x="391052" y="114873"/>
                  </a:cubicBezTo>
                  <a:cubicBezTo>
                    <a:pt x="430822" y="168679"/>
                    <a:pt x="465913" y="121891"/>
                    <a:pt x="503343" y="112533"/>
                  </a:cubicBezTo>
                  <a:cubicBezTo>
                    <a:pt x="540774" y="100836"/>
                    <a:pt x="566507" y="42351"/>
                    <a:pt x="622653" y="86800"/>
                  </a:cubicBezTo>
                  <a:cubicBezTo>
                    <a:pt x="632010" y="100836"/>
                    <a:pt x="667101" y="63406"/>
                    <a:pt x="688156" y="44691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233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xmlns="" id="{79D69C2A-CB24-4D3D-9164-8C89B33ACB00}"/>
                </a:ext>
              </a:extLst>
            </p:cNvPr>
            <p:cNvSpPr/>
            <p:nvPr/>
          </p:nvSpPr>
          <p:spPr>
            <a:xfrm>
              <a:off x="10218271" y="2115152"/>
              <a:ext cx="163758" cy="140364"/>
            </a:xfrm>
            <a:custGeom>
              <a:avLst/>
              <a:gdLst>
                <a:gd name="connsiteX0" fmla="*/ 106158 w 163757"/>
                <a:gd name="connsiteY0" fmla="*/ 42994 h 140363"/>
                <a:gd name="connsiteX1" fmla="*/ 122534 w 163757"/>
                <a:gd name="connsiteY1" fmla="*/ 96801 h 140363"/>
                <a:gd name="connsiteX2" fmla="*/ 61710 w 163757"/>
                <a:gd name="connsiteY2" fmla="*/ 71067 h 140363"/>
                <a:gd name="connsiteX3" fmla="*/ 42994 w 163757"/>
                <a:gd name="connsiteY3" fmla="*/ 57031 h 140363"/>
                <a:gd name="connsiteX4" fmla="*/ 61710 w 163757"/>
                <a:gd name="connsiteY4" fmla="*/ 59370 h 140363"/>
                <a:gd name="connsiteX5" fmla="*/ 115516 w 163757"/>
                <a:gd name="connsiteY5" fmla="*/ 89782 h 140363"/>
                <a:gd name="connsiteX6" fmla="*/ 106158 w 163757"/>
                <a:gd name="connsiteY6" fmla="*/ 42994 h 140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3757" h="140363">
                  <a:moveTo>
                    <a:pt x="106158" y="42994"/>
                  </a:moveTo>
                  <a:cubicBezTo>
                    <a:pt x="110837" y="66388"/>
                    <a:pt x="143589" y="87443"/>
                    <a:pt x="122534" y="96801"/>
                  </a:cubicBezTo>
                  <a:cubicBezTo>
                    <a:pt x="96801" y="110837"/>
                    <a:pt x="92122" y="85104"/>
                    <a:pt x="61710" y="71067"/>
                  </a:cubicBezTo>
                  <a:cubicBezTo>
                    <a:pt x="54691" y="68728"/>
                    <a:pt x="47673" y="61710"/>
                    <a:pt x="42994" y="57031"/>
                  </a:cubicBezTo>
                  <a:cubicBezTo>
                    <a:pt x="47673" y="57031"/>
                    <a:pt x="59370" y="59370"/>
                    <a:pt x="61710" y="59370"/>
                  </a:cubicBezTo>
                  <a:cubicBezTo>
                    <a:pt x="71067" y="61710"/>
                    <a:pt x="94461" y="94461"/>
                    <a:pt x="115516" y="89782"/>
                  </a:cubicBezTo>
                  <a:cubicBezTo>
                    <a:pt x="129552" y="87443"/>
                    <a:pt x="89782" y="50013"/>
                    <a:pt x="106158" y="42994"/>
                  </a:cubicBezTo>
                  <a:close/>
                </a:path>
              </a:pathLst>
            </a:custGeom>
            <a:solidFill>
              <a:srgbClr val="737171"/>
            </a:solidFill>
            <a:ln w="233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xmlns="" id="{AA5C7A67-979E-44F1-9A7A-BD92ABDAC408}"/>
                </a:ext>
              </a:extLst>
            </p:cNvPr>
            <p:cNvSpPr/>
            <p:nvPr/>
          </p:nvSpPr>
          <p:spPr>
            <a:xfrm>
              <a:off x="10339920" y="2109185"/>
              <a:ext cx="163758" cy="140364"/>
            </a:xfrm>
            <a:custGeom>
              <a:avLst/>
              <a:gdLst>
                <a:gd name="connsiteX0" fmla="*/ 110837 w 163757"/>
                <a:gd name="connsiteY0" fmla="*/ 46623 h 140363"/>
                <a:gd name="connsiteX1" fmla="*/ 89782 w 163757"/>
                <a:gd name="connsiteY1" fmla="*/ 72356 h 140363"/>
                <a:gd name="connsiteX2" fmla="*/ 64049 w 163757"/>
                <a:gd name="connsiteY2" fmla="*/ 72356 h 140363"/>
                <a:gd name="connsiteX3" fmla="*/ 66388 w 163757"/>
                <a:gd name="connsiteY3" fmla="*/ 48962 h 140363"/>
                <a:gd name="connsiteX4" fmla="*/ 42994 w 163757"/>
                <a:gd name="connsiteY4" fmla="*/ 51302 h 140363"/>
                <a:gd name="connsiteX5" fmla="*/ 106158 w 163757"/>
                <a:gd name="connsiteY5" fmla="*/ 74696 h 140363"/>
                <a:gd name="connsiteX6" fmla="*/ 136570 w 163757"/>
                <a:gd name="connsiteY6" fmla="*/ 48962 h 140363"/>
                <a:gd name="connsiteX7" fmla="*/ 110837 w 163757"/>
                <a:gd name="connsiteY7" fmla="*/ 46623 h 140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3757" h="140363">
                  <a:moveTo>
                    <a:pt x="110837" y="46623"/>
                  </a:moveTo>
                  <a:cubicBezTo>
                    <a:pt x="108497" y="58320"/>
                    <a:pt x="96800" y="65338"/>
                    <a:pt x="89782" y="72356"/>
                  </a:cubicBezTo>
                  <a:cubicBezTo>
                    <a:pt x="80425" y="79374"/>
                    <a:pt x="68728" y="81714"/>
                    <a:pt x="64049" y="72356"/>
                  </a:cubicBezTo>
                  <a:cubicBezTo>
                    <a:pt x="54691" y="55980"/>
                    <a:pt x="61709" y="58320"/>
                    <a:pt x="66388" y="48962"/>
                  </a:cubicBezTo>
                  <a:cubicBezTo>
                    <a:pt x="52352" y="48962"/>
                    <a:pt x="59370" y="51302"/>
                    <a:pt x="42994" y="51302"/>
                  </a:cubicBezTo>
                  <a:cubicBezTo>
                    <a:pt x="64049" y="109787"/>
                    <a:pt x="59370" y="107447"/>
                    <a:pt x="106158" y="74696"/>
                  </a:cubicBezTo>
                  <a:cubicBezTo>
                    <a:pt x="120194" y="65338"/>
                    <a:pt x="124873" y="58320"/>
                    <a:pt x="136570" y="48962"/>
                  </a:cubicBezTo>
                  <a:cubicBezTo>
                    <a:pt x="122534" y="48962"/>
                    <a:pt x="122534" y="37265"/>
                    <a:pt x="110837" y="46623"/>
                  </a:cubicBezTo>
                  <a:close/>
                </a:path>
              </a:pathLst>
            </a:custGeom>
            <a:solidFill>
              <a:srgbClr val="6C6969"/>
            </a:solidFill>
            <a:ln w="233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xmlns="" id="{052A0D1A-B83A-46AA-8ACB-2DCD6C345152}"/>
                </a:ext>
              </a:extLst>
            </p:cNvPr>
            <p:cNvSpPr/>
            <p:nvPr/>
          </p:nvSpPr>
          <p:spPr>
            <a:xfrm>
              <a:off x="10473266" y="2083394"/>
              <a:ext cx="140364" cy="116970"/>
            </a:xfrm>
            <a:custGeom>
              <a:avLst/>
              <a:gdLst>
                <a:gd name="connsiteX0" fmla="*/ 94461 w 140363"/>
                <a:gd name="connsiteY0" fmla="*/ 46680 h 116969"/>
                <a:gd name="connsiteX1" fmla="*/ 78085 w 140363"/>
                <a:gd name="connsiteY1" fmla="*/ 72413 h 116969"/>
                <a:gd name="connsiteX2" fmla="*/ 59370 w 140363"/>
                <a:gd name="connsiteY2" fmla="*/ 72413 h 116969"/>
                <a:gd name="connsiteX3" fmla="*/ 61710 w 140363"/>
                <a:gd name="connsiteY3" fmla="*/ 49019 h 116969"/>
                <a:gd name="connsiteX4" fmla="*/ 42994 w 140363"/>
                <a:gd name="connsiteY4" fmla="*/ 49019 h 116969"/>
                <a:gd name="connsiteX5" fmla="*/ 89782 w 140363"/>
                <a:gd name="connsiteY5" fmla="*/ 72413 h 116969"/>
                <a:gd name="connsiteX6" fmla="*/ 113176 w 140363"/>
                <a:gd name="connsiteY6" fmla="*/ 46680 h 116969"/>
                <a:gd name="connsiteX7" fmla="*/ 94461 w 140363"/>
                <a:gd name="connsiteY7" fmla="*/ 46680 h 116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0363" h="116969">
                  <a:moveTo>
                    <a:pt x="94461" y="46680"/>
                  </a:moveTo>
                  <a:cubicBezTo>
                    <a:pt x="92122" y="58377"/>
                    <a:pt x="85104" y="65395"/>
                    <a:pt x="78085" y="72413"/>
                  </a:cubicBezTo>
                  <a:cubicBezTo>
                    <a:pt x="71067" y="79432"/>
                    <a:pt x="64049" y="81771"/>
                    <a:pt x="59370" y="72413"/>
                  </a:cubicBezTo>
                  <a:cubicBezTo>
                    <a:pt x="52352" y="56038"/>
                    <a:pt x="57031" y="58377"/>
                    <a:pt x="61710" y="49019"/>
                  </a:cubicBezTo>
                  <a:cubicBezTo>
                    <a:pt x="50013" y="49019"/>
                    <a:pt x="54691" y="49019"/>
                    <a:pt x="42994" y="49019"/>
                  </a:cubicBezTo>
                  <a:cubicBezTo>
                    <a:pt x="59370" y="107504"/>
                    <a:pt x="54691" y="105165"/>
                    <a:pt x="89782" y="72413"/>
                  </a:cubicBezTo>
                  <a:cubicBezTo>
                    <a:pt x="99140" y="63056"/>
                    <a:pt x="103819" y="56038"/>
                    <a:pt x="113176" y="46680"/>
                  </a:cubicBezTo>
                  <a:cubicBezTo>
                    <a:pt x="103819" y="49019"/>
                    <a:pt x="103819" y="37322"/>
                    <a:pt x="94461" y="46680"/>
                  </a:cubicBezTo>
                  <a:close/>
                </a:path>
              </a:pathLst>
            </a:custGeom>
            <a:solidFill>
              <a:srgbClr val="6C6969"/>
            </a:solidFill>
            <a:ln w="233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39" name="Group 38">
              <a:extLst>
                <a:ext uri="{FF2B5EF4-FFF2-40B4-BE49-F238E27FC236}">
                  <a16:creationId xmlns:a16="http://schemas.microsoft.com/office/drawing/2014/main" xmlns="" id="{1BBB734F-F004-4631-A7A2-BB5806D95600}"/>
                </a:ext>
              </a:extLst>
            </p:cNvPr>
            <p:cNvGrpSpPr/>
            <p:nvPr/>
          </p:nvGrpSpPr>
          <p:grpSpPr>
            <a:xfrm>
              <a:off x="8963351" y="2835327"/>
              <a:ext cx="1121835" cy="315595"/>
              <a:chOff x="8963351" y="2835327"/>
              <a:chExt cx="1121835" cy="315595"/>
            </a:xfrm>
          </p:grpSpPr>
          <p:sp>
            <p:nvSpPr>
              <p:cNvPr id="51" name="Freeform: Shape 50">
                <a:extLst>
                  <a:ext uri="{FF2B5EF4-FFF2-40B4-BE49-F238E27FC236}">
                    <a16:creationId xmlns:a16="http://schemas.microsoft.com/office/drawing/2014/main" xmlns="" id="{1E6B3A95-B532-476E-8ABB-94DD48AFE193}"/>
                  </a:ext>
                </a:extLst>
              </p:cNvPr>
              <p:cNvSpPr/>
              <p:nvPr/>
            </p:nvSpPr>
            <p:spPr>
              <a:xfrm>
                <a:off x="9991610" y="2901191"/>
                <a:ext cx="93576" cy="163758"/>
              </a:xfrm>
              <a:custGeom>
                <a:avLst/>
                <a:gdLst>
                  <a:gd name="connsiteX0" fmla="*/ 66128 w 93575"/>
                  <a:gd name="connsiteY0" fmla="*/ 106158 h 163757"/>
                  <a:gd name="connsiteX1" fmla="*/ 45074 w 93575"/>
                  <a:gd name="connsiteY1" fmla="*/ 108498 h 163757"/>
                  <a:gd name="connsiteX2" fmla="*/ 45074 w 93575"/>
                  <a:gd name="connsiteY2" fmla="*/ 42994 h 163757"/>
                  <a:gd name="connsiteX3" fmla="*/ 66128 w 93575"/>
                  <a:gd name="connsiteY3" fmla="*/ 87443 h 163757"/>
                  <a:gd name="connsiteX4" fmla="*/ 66128 w 93575"/>
                  <a:gd name="connsiteY4" fmla="*/ 106158 h 1637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3575" h="163757">
                    <a:moveTo>
                      <a:pt x="66128" y="106158"/>
                    </a:moveTo>
                    <a:cubicBezTo>
                      <a:pt x="59110" y="110837"/>
                      <a:pt x="52092" y="141249"/>
                      <a:pt x="45074" y="108498"/>
                    </a:cubicBezTo>
                    <a:cubicBezTo>
                      <a:pt x="40395" y="89782"/>
                      <a:pt x="45074" y="68728"/>
                      <a:pt x="45074" y="42994"/>
                    </a:cubicBezTo>
                    <a:cubicBezTo>
                      <a:pt x="63789" y="57031"/>
                      <a:pt x="49753" y="80425"/>
                      <a:pt x="66128" y="87443"/>
                    </a:cubicBezTo>
                    <a:cubicBezTo>
                      <a:pt x="66128" y="94461"/>
                      <a:pt x="66128" y="101479"/>
                      <a:pt x="66128" y="106158"/>
                    </a:cubicBezTo>
                    <a:close/>
                  </a:path>
                </a:pathLst>
              </a:custGeom>
              <a:solidFill>
                <a:srgbClr val="050505"/>
              </a:solidFill>
              <a:ln w="2334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2" name="Freeform: Shape 51">
                <a:extLst>
                  <a:ext uri="{FF2B5EF4-FFF2-40B4-BE49-F238E27FC236}">
                    <a16:creationId xmlns:a16="http://schemas.microsoft.com/office/drawing/2014/main" xmlns="" id="{20CFA93F-D4F6-4D7C-96F1-4D8AECD40AD2}"/>
                  </a:ext>
                </a:extLst>
              </p:cNvPr>
              <p:cNvSpPr/>
              <p:nvPr/>
            </p:nvSpPr>
            <p:spPr>
              <a:xfrm>
                <a:off x="9071658" y="2854204"/>
                <a:ext cx="444486" cy="257334"/>
              </a:xfrm>
              <a:custGeom>
                <a:avLst/>
                <a:gdLst>
                  <a:gd name="connsiteX0" fmla="*/ 422284 w 444485"/>
                  <a:gd name="connsiteY0" fmla="*/ 183557 h 257333"/>
                  <a:gd name="connsiteX1" fmla="*/ 375496 w 444485"/>
                  <a:gd name="connsiteY1" fmla="*/ 223327 h 257333"/>
                  <a:gd name="connsiteX2" fmla="*/ 66696 w 444485"/>
                  <a:gd name="connsiteY2" fmla="*/ 150805 h 257333"/>
                  <a:gd name="connsiteX3" fmla="*/ 45641 w 444485"/>
                  <a:gd name="connsiteY3" fmla="*/ 94660 h 257333"/>
                  <a:gd name="connsiteX4" fmla="*/ 104126 w 444485"/>
                  <a:gd name="connsiteY4" fmla="*/ 47872 h 257333"/>
                  <a:gd name="connsiteX5" fmla="*/ 377836 w 444485"/>
                  <a:gd name="connsiteY5" fmla="*/ 120393 h 257333"/>
                  <a:gd name="connsiteX6" fmla="*/ 422284 w 444485"/>
                  <a:gd name="connsiteY6" fmla="*/ 183557 h 2573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44485" h="257333">
                    <a:moveTo>
                      <a:pt x="422284" y="183557"/>
                    </a:moveTo>
                    <a:cubicBezTo>
                      <a:pt x="429303" y="223327"/>
                      <a:pt x="408248" y="232684"/>
                      <a:pt x="375496" y="223327"/>
                    </a:cubicBezTo>
                    <a:cubicBezTo>
                      <a:pt x="272563" y="199933"/>
                      <a:pt x="169629" y="174199"/>
                      <a:pt x="66696" y="150805"/>
                    </a:cubicBezTo>
                    <a:cubicBezTo>
                      <a:pt x="29265" y="141448"/>
                      <a:pt x="47981" y="115714"/>
                      <a:pt x="45641" y="94660"/>
                    </a:cubicBezTo>
                    <a:cubicBezTo>
                      <a:pt x="38623" y="43193"/>
                      <a:pt x="54999" y="36175"/>
                      <a:pt x="104126" y="47872"/>
                    </a:cubicBezTo>
                    <a:cubicBezTo>
                      <a:pt x="197702" y="66587"/>
                      <a:pt x="286599" y="94660"/>
                      <a:pt x="377836" y="120393"/>
                    </a:cubicBezTo>
                    <a:cubicBezTo>
                      <a:pt x="415266" y="132090"/>
                      <a:pt x="431642" y="146127"/>
                      <a:pt x="422284" y="183557"/>
                    </a:cubicBezTo>
                    <a:close/>
                  </a:path>
                </a:pathLst>
              </a:custGeom>
              <a:solidFill>
                <a:srgbClr val="000000"/>
              </a:solidFill>
              <a:ln w="2334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" name="Freeform: Shape 52">
                <a:extLst>
                  <a:ext uri="{FF2B5EF4-FFF2-40B4-BE49-F238E27FC236}">
                    <a16:creationId xmlns:a16="http://schemas.microsoft.com/office/drawing/2014/main" xmlns="" id="{B6AF1BC2-934C-493A-AFCD-5D2481B46874}"/>
                  </a:ext>
                </a:extLst>
              </p:cNvPr>
              <p:cNvSpPr/>
              <p:nvPr/>
            </p:nvSpPr>
            <p:spPr>
              <a:xfrm>
                <a:off x="9480134" y="2950191"/>
                <a:ext cx="257334" cy="187152"/>
              </a:xfrm>
              <a:custGeom>
                <a:avLst/>
                <a:gdLst>
                  <a:gd name="connsiteX0" fmla="*/ 229034 w 257333"/>
                  <a:gd name="connsiteY0" fmla="*/ 80552 h 187151"/>
                  <a:gd name="connsiteX1" fmla="*/ 219676 w 257333"/>
                  <a:gd name="connsiteY1" fmla="*/ 122661 h 187151"/>
                  <a:gd name="connsiteX2" fmla="*/ 189264 w 257333"/>
                  <a:gd name="connsiteY2" fmla="*/ 153074 h 187151"/>
                  <a:gd name="connsiteX3" fmla="*/ 67615 w 257333"/>
                  <a:gd name="connsiteY3" fmla="*/ 141377 h 187151"/>
                  <a:gd name="connsiteX4" fmla="*/ 46561 w 257333"/>
                  <a:gd name="connsiteY4" fmla="*/ 89910 h 187151"/>
                  <a:gd name="connsiteX5" fmla="*/ 69955 w 257333"/>
                  <a:gd name="connsiteY5" fmla="*/ 43122 h 187151"/>
                  <a:gd name="connsiteX6" fmla="*/ 224355 w 257333"/>
                  <a:gd name="connsiteY6" fmla="*/ 66516 h 187151"/>
                  <a:gd name="connsiteX7" fmla="*/ 229034 w 257333"/>
                  <a:gd name="connsiteY7" fmla="*/ 80552 h 1871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57333" h="187151">
                    <a:moveTo>
                      <a:pt x="229034" y="80552"/>
                    </a:moveTo>
                    <a:cubicBezTo>
                      <a:pt x="214997" y="92249"/>
                      <a:pt x="219676" y="108625"/>
                      <a:pt x="219676" y="122661"/>
                    </a:cubicBezTo>
                    <a:cubicBezTo>
                      <a:pt x="222016" y="143716"/>
                      <a:pt x="212658" y="155413"/>
                      <a:pt x="189264" y="153074"/>
                    </a:cubicBezTo>
                    <a:cubicBezTo>
                      <a:pt x="149494" y="148395"/>
                      <a:pt x="107385" y="146055"/>
                      <a:pt x="67615" y="141377"/>
                    </a:cubicBezTo>
                    <a:cubicBezTo>
                      <a:pt x="30185" y="136698"/>
                      <a:pt x="46561" y="108625"/>
                      <a:pt x="46561" y="89910"/>
                    </a:cubicBezTo>
                    <a:cubicBezTo>
                      <a:pt x="44221" y="71195"/>
                      <a:pt x="41882" y="40782"/>
                      <a:pt x="69955" y="43122"/>
                    </a:cubicBezTo>
                    <a:cubicBezTo>
                      <a:pt x="121421" y="47801"/>
                      <a:pt x="172888" y="57158"/>
                      <a:pt x="224355" y="66516"/>
                    </a:cubicBezTo>
                    <a:cubicBezTo>
                      <a:pt x="229034" y="66516"/>
                      <a:pt x="229034" y="75873"/>
                      <a:pt x="229034" y="80552"/>
                    </a:cubicBezTo>
                    <a:close/>
                  </a:path>
                </a:pathLst>
              </a:custGeom>
              <a:solidFill>
                <a:srgbClr val="020202"/>
              </a:solidFill>
              <a:ln w="2334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4" name="Freeform: Shape 53">
                <a:extLst>
                  <a:ext uri="{FF2B5EF4-FFF2-40B4-BE49-F238E27FC236}">
                    <a16:creationId xmlns:a16="http://schemas.microsoft.com/office/drawing/2014/main" xmlns="" id="{8A9EDCFB-8683-4271-B062-ED8748D299D5}"/>
                  </a:ext>
                </a:extLst>
              </p:cNvPr>
              <p:cNvSpPr/>
              <p:nvPr/>
            </p:nvSpPr>
            <p:spPr>
              <a:xfrm>
                <a:off x="9682317" y="2963770"/>
                <a:ext cx="280728" cy="187152"/>
              </a:xfrm>
              <a:custGeom>
                <a:avLst/>
                <a:gdLst>
                  <a:gd name="connsiteX0" fmla="*/ 239736 w 280727"/>
                  <a:gd name="connsiteY0" fmla="*/ 57616 h 187151"/>
                  <a:gd name="connsiteX1" fmla="*/ 237397 w 280727"/>
                  <a:gd name="connsiteY1" fmla="*/ 104404 h 187151"/>
                  <a:gd name="connsiteX2" fmla="*/ 211663 w 280727"/>
                  <a:gd name="connsiteY2" fmla="*/ 141834 h 187151"/>
                  <a:gd name="connsiteX3" fmla="*/ 80657 w 280727"/>
                  <a:gd name="connsiteY3" fmla="*/ 151192 h 187151"/>
                  <a:gd name="connsiteX4" fmla="*/ 47906 w 280727"/>
                  <a:gd name="connsiteY4" fmla="*/ 99725 h 187151"/>
                  <a:gd name="connsiteX5" fmla="*/ 66621 w 280727"/>
                  <a:gd name="connsiteY5" fmla="*/ 45919 h 187151"/>
                  <a:gd name="connsiteX6" fmla="*/ 235057 w 280727"/>
                  <a:gd name="connsiteY6" fmla="*/ 43579 h 187151"/>
                  <a:gd name="connsiteX7" fmla="*/ 239736 w 280727"/>
                  <a:gd name="connsiteY7" fmla="*/ 57616 h 1871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80727" h="187151">
                    <a:moveTo>
                      <a:pt x="239736" y="57616"/>
                    </a:moveTo>
                    <a:cubicBezTo>
                      <a:pt x="225700" y="71652"/>
                      <a:pt x="235057" y="88028"/>
                      <a:pt x="237397" y="104404"/>
                    </a:cubicBezTo>
                    <a:cubicBezTo>
                      <a:pt x="244415" y="127798"/>
                      <a:pt x="235057" y="139495"/>
                      <a:pt x="211663" y="141834"/>
                    </a:cubicBezTo>
                    <a:cubicBezTo>
                      <a:pt x="167215" y="144173"/>
                      <a:pt x="125106" y="148852"/>
                      <a:pt x="80657" y="151192"/>
                    </a:cubicBezTo>
                    <a:cubicBezTo>
                      <a:pt x="40887" y="153531"/>
                      <a:pt x="52584" y="120779"/>
                      <a:pt x="47906" y="99725"/>
                    </a:cubicBezTo>
                    <a:cubicBezTo>
                      <a:pt x="43227" y="78670"/>
                      <a:pt x="33869" y="48258"/>
                      <a:pt x="66621" y="45919"/>
                    </a:cubicBezTo>
                    <a:cubicBezTo>
                      <a:pt x="122766" y="41240"/>
                      <a:pt x="178912" y="43579"/>
                      <a:pt x="235057" y="43579"/>
                    </a:cubicBezTo>
                    <a:cubicBezTo>
                      <a:pt x="235057" y="43579"/>
                      <a:pt x="237397" y="52937"/>
                      <a:pt x="239736" y="57616"/>
                    </a:cubicBezTo>
                    <a:close/>
                  </a:path>
                </a:pathLst>
              </a:custGeom>
              <a:solidFill>
                <a:srgbClr val="020202"/>
              </a:solidFill>
              <a:ln w="2334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5" name="Freeform: Shape 54">
                <a:extLst>
                  <a:ext uri="{FF2B5EF4-FFF2-40B4-BE49-F238E27FC236}">
                    <a16:creationId xmlns:a16="http://schemas.microsoft.com/office/drawing/2014/main" xmlns="" id="{85307DD7-5E2A-4B5A-9A8D-AA096940FF6B}"/>
                  </a:ext>
                </a:extLst>
              </p:cNvPr>
              <p:cNvSpPr/>
              <p:nvPr/>
            </p:nvSpPr>
            <p:spPr>
              <a:xfrm>
                <a:off x="8963351" y="2835327"/>
                <a:ext cx="140364" cy="187152"/>
              </a:xfrm>
              <a:custGeom>
                <a:avLst/>
                <a:gdLst>
                  <a:gd name="connsiteX0" fmla="*/ 43997 w 140363"/>
                  <a:gd name="connsiteY0" fmla="*/ 99500 h 187151"/>
                  <a:gd name="connsiteX1" fmla="*/ 76749 w 140363"/>
                  <a:gd name="connsiteY1" fmla="*/ 43355 h 187151"/>
                  <a:gd name="connsiteX2" fmla="*/ 104821 w 140363"/>
                  <a:gd name="connsiteY2" fmla="*/ 113537 h 187151"/>
                  <a:gd name="connsiteX3" fmla="*/ 72070 w 140363"/>
                  <a:gd name="connsiteY3" fmla="*/ 155646 h 187151"/>
                  <a:gd name="connsiteX4" fmla="*/ 43997 w 140363"/>
                  <a:gd name="connsiteY4" fmla="*/ 99500 h 1871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0363" h="187151">
                    <a:moveTo>
                      <a:pt x="43997" y="99500"/>
                    </a:moveTo>
                    <a:cubicBezTo>
                      <a:pt x="53355" y="80785"/>
                      <a:pt x="27621" y="38676"/>
                      <a:pt x="76749" y="43355"/>
                    </a:cubicBezTo>
                    <a:cubicBezTo>
                      <a:pt x="130555" y="48033"/>
                      <a:pt x="100143" y="90143"/>
                      <a:pt x="104821" y="113537"/>
                    </a:cubicBezTo>
                    <a:cubicBezTo>
                      <a:pt x="109500" y="134591"/>
                      <a:pt x="107161" y="157985"/>
                      <a:pt x="72070" y="155646"/>
                    </a:cubicBezTo>
                    <a:cubicBezTo>
                      <a:pt x="27621" y="153306"/>
                      <a:pt x="48676" y="120555"/>
                      <a:pt x="43997" y="99500"/>
                    </a:cubicBezTo>
                    <a:close/>
                  </a:path>
                </a:pathLst>
              </a:custGeom>
              <a:solidFill>
                <a:srgbClr val="000000"/>
              </a:solidFill>
              <a:ln w="2334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6" name="Freeform: Shape 55">
                <a:extLst>
                  <a:ext uri="{FF2B5EF4-FFF2-40B4-BE49-F238E27FC236}">
                    <a16:creationId xmlns:a16="http://schemas.microsoft.com/office/drawing/2014/main" xmlns="" id="{1E52E487-540C-4906-949D-E25A6DB3E49E}"/>
                  </a:ext>
                </a:extLst>
              </p:cNvPr>
              <p:cNvSpPr/>
              <p:nvPr/>
            </p:nvSpPr>
            <p:spPr>
              <a:xfrm>
                <a:off x="9892135" y="2926594"/>
                <a:ext cx="163758" cy="187152"/>
              </a:xfrm>
              <a:custGeom>
                <a:avLst/>
                <a:gdLst>
                  <a:gd name="connsiteX0" fmla="*/ 46294 w 163757"/>
                  <a:gd name="connsiteY0" fmla="*/ 155616 h 187151"/>
                  <a:gd name="connsiteX1" fmla="*/ 43954 w 163757"/>
                  <a:gd name="connsiteY1" fmla="*/ 111167 h 187151"/>
                  <a:gd name="connsiteX2" fmla="*/ 100100 w 163757"/>
                  <a:gd name="connsiteY2" fmla="*/ 45664 h 187151"/>
                  <a:gd name="connsiteX3" fmla="*/ 123494 w 163757"/>
                  <a:gd name="connsiteY3" fmla="*/ 64379 h 187151"/>
                  <a:gd name="connsiteX4" fmla="*/ 46294 w 163757"/>
                  <a:gd name="connsiteY4" fmla="*/ 155616 h 1871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3757" h="187151">
                    <a:moveTo>
                      <a:pt x="46294" y="155616"/>
                    </a:moveTo>
                    <a:cubicBezTo>
                      <a:pt x="46294" y="141579"/>
                      <a:pt x="46294" y="125204"/>
                      <a:pt x="43954" y="111167"/>
                    </a:cubicBezTo>
                    <a:cubicBezTo>
                      <a:pt x="36936" y="66719"/>
                      <a:pt x="69688" y="57361"/>
                      <a:pt x="100100" y="45664"/>
                    </a:cubicBezTo>
                    <a:cubicBezTo>
                      <a:pt x="116476" y="38646"/>
                      <a:pt x="123494" y="45664"/>
                      <a:pt x="123494" y="64379"/>
                    </a:cubicBezTo>
                    <a:cubicBezTo>
                      <a:pt x="121155" y="115846"/>
                      <a:pt x="102439" y="153276"/>
                      <a:pt x="46294" y="155616"/>
                    </a:cubicBezTo>
                    <a:close/>
                  </a:path>
                </a:pathLst>
              </a:custGeom>
              <a:solidFill>
                <a:srgbClr val="020202"/>
              </a:solidFill>
              <a:ln w="2334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xmlns="" id="{F4E2C14D-21B0-49F1-AB9B-EE03EA0972E1}"/>
                </a:ext>
              </a:extLst>
            </p:cNvPr>
            <p:cNvSpPr/>
            <p:nvPr/>
          </p:nvSpPr>
          <p:spPr>
            <a:xfrm>
              <a:off x="9763854" y="2540923"/>
              <a:ext cx="116970" cy="116970"/>
            </a:xfrm>
            <a:custGeom>
              <a:avLst/>
              <a:gdLst>
                <a:gd name="connsiteX0" fmla="*/ 66963 w 116969"/>
                <a:gd name="connsiteY0" fmla="*/ 42994 h 116969"/>
                <a:gd name="connsiteX1" fmla="*/ 85678 w 116969"/>
                <a:gd name="connsiteY1" fmla="*/ 66388 h 116969"/>
                <a:gd name="connsiteX2" fmla="*/ 59945 w 116969"/>
                <a:gd name="connsiteY2" fmla="*/ 87443 h 116969"/>
                <a:gd name="connsiteX3" fmla="*/ 43569 w 116969"/>
                <a:gd name="connsiteY3" fmla="*/ 61709 h 116969"/>
                <a:gd name="connsiteX4" fmla="*/ 66963 w 116969"/>
                <a:gd name="connsiteY4" fmla="*/ 42994 h 116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6969" h="116969">
                  <a:moveTo>
                    <a:pt x="66963" y="42994"/>
                  </a:moveTo>
                  <a:cubicBezTo>
                    <a:pt x="78660" y="45334"/>
                    <a:pt x="88017" y="54691"/>
                    <a:pt x="85678" y="66388"/>
                  </a:cubicBezTo>
                  <a:cubicBezTo>
                    <a:pt x="85678" y="80425"/>
                    <a:pt x="76320" y="92122"/>
                    <a:pt x="59945" y="87443"/>
                  </a:cubicBezTo>
                  <a:cubicBezTo>
                    <a:pt x="45908" y="85103"/>
                    <a:pt x="41229" y="73406"/>
                    <a:pt x="43569" y="61709"/>
                  </a:cubicBezTo>
                  <a:cubicBezTo>
                    <a:pt x="45908" y="50012"/>
                    <a:pt x="52926" y="42994"/>
                    <a:pt x="66963" y="42994"/>
                  </a:cubicBezTo>
                  <a:close/>
                </a:path>
              </a:pathLst>
            </a:custGeom>
            <a:solidFill>
              <a:srgbClr val="D6D6D6"/>
            </a:solidFill>
            <a:ln w="233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xmlns="" id="{3B0E7F6C-5140-4DE7-B1D8-18122DBA2DB4}"/>
                </a:ext>
              </a:extLst>
            </p:cNvPr>
            <p:cNvSpPr/>
            <p:nvPr/>
          </p:nvSpPr>
          <p:spPr>
            <a:xfrm>
              <a:off x="9783143" y="2858633"/>
              <a:ext cx="116970" cy="116970"/>
            </a:xfrm>
            <a:custGeom>
              <a:avLst/>
              <a:gdLst>
                <a:gd name="connsiteX0" fmla="*/ 80425 w 116969"/>
                <a:gd name="connsiteY0" fmla="*/ 59818 h 116969"/>
                <a:gd name="connsiteX1" fmla="*/ 64049 w 116969"/>
                <a:gd name="connsiteY1" fmla="*/ 80873 h 116969"/>
                <a:gd name="connsiteX2" fmla="*/ 42994 w 116969"/>
                <a:gd name="connsiteY2" fmla="*/ 64497 h 116969"/>
                <a:gd name="connsiteX3" fmla="*/ 61710 w 116969"/>
                <a:gd name="connsiteY3" fmla="*/ 43443 h 116969"/>
                <a:gd name="connsiteX4" fmla="*/ 80425 w 116969"/>
                <a:gd name="connsiteY4" fmla="*/ 59818 h 116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6969" h="116969">
                  <a:moveTo>
                    <a:pt x="80425" y="59818"/>
                  </a:moveTo>
                  <a:cubicBezTo>
                    <a:pt x="80425" y="71515"/>
                    <a:pt x="75746" y="78534"/>
                    <a:pt x="64049" y="80873"/>
                  </a:cubicBezTo>
                  <a:cubicBezTo>
                    <a:pt x="52352" y="80873"/>
                    <a:pt x="45334" y="73855"/>
                    <a:pt x="42994" y="64497"/>
                  </a:cubicBezTo>
                  <a:cubicBezTo>
                    <a:pt x="42994" y="52800"/>
                    <a:pt x="50013" y="45782"/>
                    <a:pt x="61710" y="43443"/>
                  </a:cubicBezTo>
                  <a:cubicBezTo>
                    <a:pt x="71067" y="41103"/>
                    <a:pt x="78085" y="48121"/>
                    <a:pt x="80425" y="59818"/>
                  </a:cubicBezTo>
                  <a:close/>
                </a:path>
              </a:pathLst>
            </a:custGeom>
            <a:solidFill>
              <a:srgbClr val="CFCFCF"/>
            </a:solidFill>
            <a:ln w="233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xmlns="" id="{AFB02A5F-4E96-45F8-BAA6-28F78C7EA83C}"/>
                </a:ext>
              </a:extLst>
            </p:cNvPr>
            <p:cNvSpPr/>
            <p:nvPr/>
          </p:nvSpPr>
          <p:spPr>
            <a:xfrm>
              <a:off x="9700816" y="2238692"/>
              <a:ext cx="116970" cy="116970"/>
            </a:xfrm>
            <a:custGeom>
              <a:avLst/>
              <a:gdLst>
                <a:gd name="connsiteX0" fmla="*/ 59818 w 116969"/>
                <a:gd name="connsiteY0" fmla="*/ 80873 h 116969"/>
                <a:gd name="connsiteX1" fmla="*/ 43443 w 116969"/>
                <a:gd name="connsiteY1" fmla="*/ 59818 h 116969"/>
                <a:gd name="connsiteX2" fmla="*/ 64497 w 116969"/>
                <a:gd name="connsiteY2" fmla="*/ 43443 h 116969"/>
                <a:gd name="connsiteX3" fmla="*/ 78534 w 116969"/>
                <a:gd name="connsiteY3" fmla="*/ 62158 h 116969"/>
                <a:gd name="connsiteX4" fmla="*/ 59818 w 116969"/>
                <a:gd name="connsiteY4" fmla="*/ 80873 h 116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6969" h="116969">
                  <a:moveTo>
                    <a:pt x="59818" y="80873"/>
                  </a:moveTo>
                  <a:cubicBezTo>
                    <a:pt x="48121" y="78534"/>
                    <a:pt x="41103" y="73855"/>
                    <a:pt x="43443" y="59818"/>
                  </a:cubicBezTo>
                  <a:cubicBezTo>
                    <a:pt x="45782" y="48121"/>
                    <a:pt x="52800" y="41103"/>
                    <a:pt x="64497" y="43443"/>
                  </a:cubicBezTo>
                  <a:cubicBezTo>
                    <a:pt x="73855" y="45782"/>
                    <a:pt x="80873" y="52800"/>
                    <a:pt x="78534" y="62158"/>
                  </a:cubicBezTo>
                  <a:cubicBezTo>
                    <a:pt x="78534" y="73855"/>
                    <a:pt x="71515" y="80873"/>
                    <a:pt x="59818" y="80873"/>
                  </a:cubicBezTo>
                  <a:close/>
                </a:path>
              </a:pathLst>
            </a:custGeom>
            <a:solidFill>
              <a:srgbClr val="D6D5D5"/>
            </a:solidFill>
            <a:ln w="233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xmlns="" id="{1415E213-9C34-4625-8439-7899BC337602}"/>
                </a:ext>
              </a:extLst>
            </p:cNvPr>
            <p:cNvSpPr/>
            <p:nvPr/>
          </p:nvSpPr>
          <p:spPr>
            <a:xfrm>
              <a:off x="9371409" y="468215"/>
              <a:ext cx="561456" cy="725214"/>
            </a:xfrm>
            <a:custGeom>
              <a:avLst/>
              <a:gdLst>
                <a:gd name="connsiteX0" fmla="*/ 515553 w 561455"/>
                <a:gd name="connsiteY0" fmla="*/ 42994 h 725213"/>
                <a:gd name="connsiteX1" fmla="*/ 501517 w 561455"/>
                <a:gd name="connsiteY1" fmla="*/ 57031 h 725213"/>
                <a:gd name="connsiteX2" fmla="*/ 506195 w 561455"/>
                <a:gd name="connsiteY2" fmla="*/ 204413 h 725213"/>
                <a:gd name="connsiteX3" fmla="*/ 396244 w 561455"/>
                <a:gd name="connsiteY3" fmla="*/ 534268 h 725213"/>
                <a:gd name="connsiteX4" fmla="*/ 351795 w 561455"/>
                <a:gd name="connsiteY4" fmla="*/ 597432 h 725213"/>
                <a:gd name="connsiteX5" fmla="*/ 293310 w 561455"/>
                <a:gd name="connsiteY5" fmla="*/ 691008 h 725213"/>
                <a:gd name="connsiteX6" fmla="*/ 42994 w 561455"/>
                <a:gd name="connsiteY6" fmla="*/ 564680 h 725213"/>
                <a:gd name="connsiteX7" fmla="*/ 283952 w 561455"/>
                <a:gd name="connsiteY7" fmla="*/ 700366 h 725213"/>
                <a:gd name="connsiteX8" fmla="*/ 326062 w 561455"/>
                <a:gd name="connsiteY8" fmla="*/ 681650 h 725213"/>
                <a:gd name="connsiteX9" fmla="*/ 363492 w 561455"/>
                <a:gd name="connsiteY9" fmla="*/ 595093 h 725213"/>
                <a:gd name="connsiteX10" fmla="*/ 398583 w 561455"/>
                <a:gd name="connsiteY10" fmla="*/ 543626 h 725213"/>
                <a:gd name="connsiteX11" fmla="*/ 468765 w 561455"/>
                <a:gd name="connsiteY11" fmla="*/ 412619 h 725213"/>
                <a:gd name="connsiteX12" fmla="*/ 515553 w 561455"/>
                <a:gd name="connsiteY12" fmla="*/ 206752 h 725213"/>
                <a:gd name="connsiteX13" fmla="*/ 515553 w 561455"/>
                <a:gd name="connsiteY13" fmla="*/ 42994 h 725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61455" h="725213">
                  <a:moveTo>
                    <a:pt x="515553" y="42994"/>
                  </a:moveTo>
                  <a:cubicBezTo>
                    <a:pt x="503856" y="50013"/>
                    <a:pt x="513214" y="50013"/>
                    <a:pt x="501517" y="57031"/>
                  </a:cubicBezTo>
                  <a:cubicBezTo>
                    <a:pt x="506195" y="106158"/>
                    <a:pt x="510874" y="143589"/>
                    <a:pt x="506195" y="204413"/>
                  </a:cubicBezTo>
                  <a:cubicBezTo>
                    <a:pt x="424316" y="354134"/>
                    <a:pt x="517892" y="396244"/>
                    <a:pt x="396244" y="534268"/>
                  </a:cubicBezTo>
                  <a:cubicBezTo>
                    <a:pt x="384547" y="548305"/>
                    <a:pt x="351795" y="597432"/>
                    <a:pt x="351795" y="597432"/>
                  </a:cubicBezTo>
                  <a:cubicBezTo>
                    <a:pt x="330740" y="632523"/>
                    <a:pt x="309686" y="695687"/>
                    <a:pt x="293310" y="691008"/>
                  </a:cubicBezTo>
                  <a:cubicBezTo>
                    <a:pt x="220789" y="665275"/>
                    <a:pt x="106158" y="613808"/>
                    <a:pt x="42994" y="564680"/>
                  </a:cubicBezTo>
                  <a:cubicBezTo>
                    <a:pt x="110837" y="632523"/>
                    <a:pt x="197395" y="669953"/>
                    <a:pt x="283952" y="700366"/>
                  </a:cubicBezTo>
                  <a:cubicBezTo>
                    <a:pt x="300328" y="705044"/>
                    <a:pt x="319043" y="698026"/>
                    <a:pt x="326062" y="681650"/>
                  </a:cubicBezTo>
                  <a:cubicBezTo>
                    <a:pt x="337759" y="653578"/>
                    <a:pt x="356474" y="611468"/>
                    <a:pt x="363492" y="595093"/>
                  </a:cubicBezTo>
                  <a:cubicBezTo>
                    <a:pt x="363492" y="595093"/>
                    <a:pt x="386886" y="560002"/>
                    <a:pt x="398583" y="543626"/>
                  </a:cubicBezTo>
                  <a:cubicBezTo>
                    <a:pt x="431335" y="503856"/>
                    <a:pt x="461747" y="464086"/>
                    <a:pt x="468765" y="412619"/>
                  </a:cubicBezTo>
                  <a:cubicBezTo>
                    <a:pt x="475783" y="342437"/>
                    <a:pt x="473444" y="269916"/>
                    <a:pt x="515553" y="206752"/>
                  </a:cubicBezTo>
                  <a:cubicBezTo>
                    <a:pt x="527250" y="148267"/>
                    <a:pt x="515553" y="101479"/>
                    <a:pt x="515553" y="42994"/>
                  </a:cubicBezTo>
                  <a:close/>
                </a:path>
              </a:pathLst>
            </a:custGeom>
            <a:solidFill>
              <a:srgbClr val="949393"/>
            </a:solidFill>
            <a:ln w="233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xmlns="" id="{217B495B-B560-4153-8B9E-EEBED30B502F}"/>
                </a:ext>
              </a:extLst>
            </p:cNvPr>
            <p:cNvSpPr/>
            <p:nvPr/>
          </p:nvSpPr>
          <p:spPr>
            <a:xfrm>
              <a:off x="9783143" y="2049064"/>
              <a:ext cx="210546" cy="116970"/>
            </a:xfrm>
            <a:custGeom>
              <a:avLst/>
              <a:gdLst>
                <a:gd name="connsiteX0" fmla="*/ 159964 w 210545"/>
                <a:gd name="connsiteY0" fmla="*/ 73991 h 116969"/>
                <a:gd name="connsiteX1" fmla="*/ 42994 w 210545"/>
                <a:gd name="connsiteY1" fmla="*/ 55276 h 116969"/>
                <a:gd name="connsiteX2" fmla="*/ 190376 w 210545"/>
                <a:gd name="connsiteY2" fmla="*/ 55276 h 116969"/>
                <a:gd name="connsiteX3" fmla="*/ 159964 w 210545"/>
                <a:gd name="connsiteY3" fmla="*/ 73991 h 116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0545" h="116969">
                  <a:moveTo>
                    <a:pt x="159964" y="73991"/>
                  </a:moveTo>
                  <a:cubicBezTo>
                    <a:pt x="127213" y="34222"/>
                    <a:pt x="82764" y="69313"/>
                    <a:pt x="42994" y="55276"/>
                  </a:cubicBezTo>
                  <a:cubicBezTo>
                    <a:pt x="92122" y="38900"/>
                    <a:pt x="136570" y="38900"/>
                    <a:pt x="190376" y="55276"/>
                  </a:cubicBezTo>
                  <a:cubicBezTo>
                    <a:pt x="181019" y="59955"/>
                    <a:pt x="171661" y="66973"/>
                    <a:pt x="159964" y="73991"/>
                  </a:cubicBezTo>
                  <a:close/>
                </a:path>
              </a:pathLst>
            </a:custGeom>
            <a:solidFill>
              <a:srgbClr val="AFAEAE"/>
            </a:solidFill>
            <a:ln w="233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xmlns="" id="{3F230576-7F20-476B-80FF-D8807D7991AE}"/>
                </a:ext>
              </a:extLst>
            </p:cNvPr>
            <p:cNvSpPr/>
            <p:nvPr/>
          </p:nvSpPr>
          <p:spPr>
            <a:xfrm>
              <a:off x="9682264" y="2227159"/>
              <a:ext cx="163758" cy="772002"/>
            </a:xfrm>
            <a:custGeom>
              <a:avLst/>
              <a:gdLst>
                <a:gd name="connsiteX0" fmla="*/ 122818 w 163757"/>
                <a:gd name="connsiteY0" fmla="*/ 412904 h 772001"/>
                <a:gd name="connsiteX1" fmla="*/ 73691 w 163757"/>
                <a:gd name="connsiteY1" fmla="*/ 244467 h 772001"/>
                <a:gd name="connsiteX2" fmla="*/ 38600 w 163757"/>
                <a:gd name="connsiteY2" fmla="*/ 45618 h 772001"/>
                <a:gd name="connsiteX3" fmla="*/ 17545 w 163757"/>
                <a:gd name="connsiteY3" fmla="*/ 17545 h 772001"/>
                <a:gd name="connsiteX4" fmla="*/ 17545 w 163757"/>
                <a:gd name="connsiteY4" fmla="*/ 17545 h 772001"/>
                <a:gd name="connsiteX5" fmla="*/ 57315 w 163757"/>
                <a:gd name="connsiteY5" fmla="*/ 214055 h 772001"/>
                <a:gd name="connsiteX6" fmla="*/ 106443 w 163757"/>
                <a:gd name="connsiteY6" fmla="*/ 412904 h 772001"/>
                <a:gd name="connsiteX7" fmla="*/ 115800 w 163757"/>
                <a:gd name="connsiteY7" fmla="*/ 674917 h 772001"/>
                <a:gd name="connsiteX8" fmla="*/ 92406 w 163757"/>
                <a:gd name="connsiteY8" fmla="*/ 754456 h 772001"/>
                <a:gd name="connsiteX9" fmla="*/ 104103 w 163757"/>
                <a:gd name="connsiteY9" fmla="*/ 756796 h 772001"/>
                <a:gd name="connsiteX10" fmla="*/ 132176 w 163757"/>
                <a:gd name="connsiteY10" fmla="*/ 677256 h 772001"/>
                <a:gd name="connsiteX11" fmla="*/ 122818 w 163757"/>
                <a:gd name="connsiteY11" fmla="*/ 412904 h 772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3757" h="772001">
                  <a:moveTo>
                    <a:pt x="122818" y="412904"/>
                  </a:moveTo>
                  <a:cubicBezTo>
                    <a:pt x="94746" y="359098"/>
                    <a:pt x="71352" y="300613"/>
                    <a:pt x="73691" y="244467"/>
                  </a:cubicBezTo>
                  <a:cubicBezTo>
                    <a:pt x="76030" y="174285"/>
                    <a:pt x="54976" y="111121"/>
                    <a:pt x="38600" y="45618"/>
                  </a:cubicBezTo>
                  <a:cubicBezTo>
                    <a:pt x="36261" y="31582"/>
                    <a:pt x="36261" y="17545"/>
                    <a:pt x="17545" y="17545"/>
                  </a:cubicBezTo>
                  <a:lnTo>
                    <a:pt x="17545" y="17545"/>
                  </a:lnTo>
                  <a:cubicBezTo>
                    <a:pt x="22224" y="85388"/>
                    <a:pt x="61994" y="146212"/>
                    <a:pt x="57315" y="214055"/>
                  </a:cubicBezTo>
                  <a:cubicBezTo>
                    <a:pt x="52636" y="284237"/>
                    <a:pt x="76030" y="349740"/>
                    <a:pt x="106443" y="412904"/>
                  </a:cubicBezTo>
                  <a:cubicBezTo>
                    <a:pt x="148552" y="497122"/>
                    <a:pt x="169606" y="583680"/>
                    <a:pt x="115800" y="674917"/>
                  </a:cubicBezTo>
                  <a:cubicBezTo>
                    <a:pt x="101764" y="698311"/>
                    <a:pt x="99424" y="728723"/>
                    <a:pt x="92406" y="754456"/>
                  </a:cubicBezTo>
                  <a:cubicBezTo>
                    <a:pt x="97085" y="754456"/>
                    <a:pt x="99424" y="756796"/>
                    <a:pt x="104103" y="756796"/>
                  </a:cubicBezTo>
                  <a:cubicBezTo>
                    <a:pt x="113461" y="731062"/>
                    <a:pt x="118140" y="700650"/>
                    <a:pt x="132176" y="677256"/>
                  </a:cubicBezTo>
                  <a:cubicBezTo>
                    <a:pt x="188322" y="586019"/>
                    <a:pt x="167267" y="499462"/>
                    <a:pt x="122818" y="412904"/>
                  </a:cubicBezTo>
                  <a:close/>
                </a:path>
              </a:pathLst>
            </a:custGeom>
            <a:solidFill>
              <a:srgbClr val="AEADA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xmlns="" id="{D95D8F32-344B-4C26-A62B-F52A92531B8C}"/>
                </a:ext>
              </a:extLst>
            </p:cNvPr>
            <p:cNvSpPr/>
            <p:nvPr/>
          </p:nvSpPr>
          <p:spPr>
            <a:xfrm>
              <a:off x="9605064" y="1537036"/>
              <a:ext cx="70182" cy="538062"/>
            </a:xfrm>
            <a:custGeom>
              <a:avLst/>
              <a:gdLst>
                <a:gd name="connsiteX0" fmla="*/ 43279 w 70181"/>
                <a:gd name="connsiteY0" fmla="*/ 267861 h 538061"/>
                <a:gd name="connsiteX1" fmla="*/ 29242 w 70181"/>
                <a:gd name="connsiteY1" fmla="*/ 127497 h 538061"/>
                <a:gd name="connsiteX2" fmla="*/ 26903 w 70181"/>
                <a:gd name="connsiteY2" fmla="*/ 17545 h 538061"/>
                <a:gd name="connsiteX3" fmla="*/ 17545 w 70181"/>
                <a:gd name="connsiteY3" fmla="*/ 50297 h 538061"/>
                <a:gd name="connsiteX4" fmla="*/ 19885 w 70181"/>
                <a:gd name="connsiteY4" fmla="*/ 139194 h 538061"/>
                <a:gd name="connsiteX5" fmla="*/ 19885 w 70181"/>
                <a:gd name="connsiteY5" fmla="*/ 139194 h 538061"/>
                <a:gd name="connsiteX6" fmla="*/ 19885 w 70181"/>
                <a:gd name="connsiteY6" fmla="*/ 139194 h 538061"/>
                <a:gd name="connsiteX7" fmla="*/ 45618 w 70181"/>
                <a:gd name="connsiteY7" fmla="*/ 536892 h 538061"/>
                <a:gd name="connsiteX8" fmla="*/ 64333 w 70181"/>
                <a:gd name="connsiteY8" fmla="*/ 527535 h 538061"/>
                <a:gd name="connsiteX9" fmla="*/ 43279 w 70181"/>
                <a:gd name="connsiteY9" fmla="*/ 267861 h 538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0181" h="538061">
                  <a:moveTo>
                    <a:pt x="43279" y="267861"/>
                  </a:moveTo>
                  <a:cubicBezTo>
                    <a:pt x="40939" y="228092"/>
                    <a:pt x="31582" y="171946"/>
                    <a:pt x="29242" y="127497"/>
                  </a:cubicBezTo>
                  <a:cubicBezTo>
                    <a:pt x="29242" y="87728"/>
                    <a:pt x="26903" y="57315"/>
                    <a:pt x="26903" y="17545"/>
                  </a:cubicBezTo>
                  <a:cubicBezTo>
                    <a:pt x="22224" y="33921"/>
                    <a:pt x="22224" y="29242"/>
                    <a:pt x="17545" y="50297"/>
                  </a:cubicBezTo>
                  <a:cubicBezTo>
                    <a:pt x="19885" y="78370"/>
                    <a:pt x="15206" y="106443"/>
                    <a:pt x="19885" y="139194"/>
                  </a:cubicBezTo>
                  <a:cubicBezTo>
                    <a:pt x="19885" y="139194"/>
                    <a:pt x="19885" y="139194"/>
                    <a:pt x="19885" y="139194"/>
                  </a:cubicBezTo>
                  <a:lnTo>
                    <a:pt x="19885" y="139194"/>
                  </a:lnTo>
                  <a:cubicBezTo>
                    <a:pt x="29242" y="263183"/>
                    <a:pt x="24564" y="405886"/>
                    <a:pt x="45618" y="536892"/>
                  </a:cubicBezTo>
                  <a:cubicBezTo>
                    <a:pt x="54976" y="532213"/>
                    <a:pt x="54976" y="529874"/>
                    <a:pt x="64333" y="527535"/>
                  </a:cubicBezTo>
                  <a:cubicBezTo>
                    <a:pt x="64333" y="525195"/>
                    <a:pt x="47958" y="340383"/>
                    <a:pt x="43279" y="267861"/>
                  </a:cubicBezTo>
                  <a:close/>
                </a:path>
              </a:pathLst>
            </a:custGeom>
            <a:solidFill>
              <a:srgbClr val="AEADA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xmlns="" id="{AA413B7C-2A7C-409C-9D95-FB1295EC8CB1}"/>
                </a:ext>
              </a:extLst>
            </p:cNvPr>
            <p:cNvSpPr/>
            <p:nvPr/>
          </p:nvSpPr>
          <p:spPr>
            <a:xfrm>
              <a:off x="9617046" y="1644933"/>
              <a:ext cx="116970" cy="116970"/>
            </a:xfrm>
            <a:custGeom>
              <a:avLst/>
              <a:gdLst>
                <a:gd name="connsiteX0" fmla="*/ 61710 w 116969"/>
                <a:gd name="connsiteY0" fmla="*/ 42994 h 116969"/>
                <a:gd name="connsiteX1" fmla="*/ 80425 w 116969"/>
                <a:gd name="connsiteY1" fmla="*/ 61710 h 116969"/>
                <a:gd name="connsiteX2" fmla="*/ 64049 w 116969"/>
                <a:gd name="connsiteY2" fmla="*/ 80425 h 116969"/>
                <a:gd name="connsiteX3" fmla="*/ 42994 w 116969"/>
                <a:gd name="connsiteY3" fmla="*/ 64049 h 116969"/>
                <a:gd name="connsiteX4" fmla="*/ 61710 w 116969"/>
                <a:gd name="connsiteY4" fmla="*/ 42994 h 116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6969" h="116969">
                  <a:moveTo>
                    <a:pt x="61710" y="42994"/>
                  </a:moveTo>
                  <a:cubicBezTo>
                    <a:pt x="73407" y="42994"/>
                    <a:pt x="80425" y="50013"/>
                    <a:pt x="80425" y="61710"/>
                  </a:cubicBezTo>
                  <a:cubicBezTo>
                    <a:pt x="80425" y="73407"/>
                    <a:pt x="75746" y="80425"/>
                    <a:pt x="64049" y="80425"/>
                  </a:cubicBezTo>
                  <a:cubicBezTo>
                    <a:pt x="52352" y="80425"/>
                    <a:pt x="45334" y="75746"/>
                    <a:pt x="42994" y="64049"/>
                  </a:cubicBezTo>
                  <a:cubicBezTo>
                    <a:pt x="42994" y="52352"/>
                    <a:pt x="50013" y="47673"/>
                    <a:pt x="61710" y="42994"/>
                  </a:cubicBezTo>
                  <a:close/>
                </a:path>
              </a:pathLst>
            </a:custGeom>
            <a:solidFill>
              <a:srgbClr val="CAC9C9"/>
            </a:solidFill>
            <a:ln w="233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xmlns="" id="{21A17515-CE4A-4122-8F11-3BA3099F308A}"/>
                </a:ext>
              </a:extLst>
            </p:cNvPr>
            <p:cNvSpPr/>
            <p:nvPr/>
          </p:nvSpPr>
          <p:spPr>
            <a:xfrm>
              <a:off x="9881398" y="1998043"/>
              <a:ext cx="187152" cy="93576"/>
            </a:xfrm>
            <a:custGeom>
              <a:avLst/>
              <a:gdLst>
                <a:gd name="connsiteX0" fmla="*/ 143589 w 187151"/>
                <a:gd name="connsiteY0" fmla="*/ 73546 h 93575"/>
                <a:gd name="connsiteX1" fmla="*/ 42994 w 187151"/>
                <a:gd name="connsiteY1" fmla="*/ 50152 h 93575"/>
                <a:gd name="connsiteX2" fmla="*/ 143589 w 187151"/>
                <a:gd name="connsiteY2" fmla="*/ 54831 h 93575"/>
                <a:gd name="connsiteX3" fmla="*/ 143589 w 187151"/>
                <a:gd name="connsiteY3" fmla="*/ 73546 h 93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151" h="93575">
                  <a:moveTo>
                    <a:pt x="143589" y="73546"/>
                  </a:moveTo>
                  <a:cubicBezTo>
                    <a:pt x="117855" y="57170"/>
                    <a:pt x="87443" y="52491"/>
                    <a:pt x="42994" y="50152"/>
                  </a:cubicBezTo>
                  <a:cubicBezTo>
                    <a:pt x="87443" y="36116"/>
                    <a:pt x="115516" y="45473"/>
                    <a:pt x="143589" y="54831"/>
                  </a:cubicBezTo>
                  <a:cubicBezTo>
                    <a:pt x="145928" y="61849"/>
                    <a:pt x="143589" y="66528"/>
                    <a:pt x="143589" y="73546"/>
                  </a:cubicBezTo>
                  <a:close/>
                </a:path>
              </a:pathLst>
            </a:custGeom>
            <a:solidFill>
              <a:srgbClr val="B4B3B3"/>
            </a:solidFill>
            <a:ln w="233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xmlns="" id="{EB660035-A153-4F4B-A2FE-FDE17FA1C886}"/>
                </a:ext>
              </a:extLst>
            </p:cNvPr>
            <p:cNvSpPr/>
            <p:nvPr/>
          </p:nvSpPr>
          <p:spPr>
            <a:xfrm>
              <a:off x="9241610" y="610281"/>
              <a:ext cx="116970" cy="140364"/>
            </a:xfrm>
            <a:custGeom>
              <a:avLst/>
              <a:gdLst>
                <a:gd name="connsiteX0" fmla="*/ 76878 w 116969"/>
                <a:gd name="connsiteY0" fmla="*/ 118493 h 140363"/>
                <a:gd name="connsiteX1" fmla="*/ 46466 w 116969"/>
                <a:gd name="connsiteY1" fmla="*/ 69365 h 140363"/>
                <a:gd name="connsiteX2" fmla="*/ 51145 w 116969"/>
                <a:gd name="connsiteY2" fmla="*/ 48311 h 140363"/>
                <a:gd name="connsiteX3" fmla="*/ 69860 w 116969"/>
                <a:gd name="connsiteY3" fmla="*/ 43632 h 140363"/>
                <a:gd name="connsiteX4" fmla="*/ 72199 w 116969"/>
                <a:gd name="connsiteY4" fmla="*/ 64687 h 140363"/>
                <a:gd name="connsiteX5" fmla="*/ 76878 w 116969"/>
                <a:gd name="connsiteY5" fmla="*/ 118493 h 140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6969" h="140363">
                  <a:moveTo>
                    <a:pt x="76878" y="118493"/>
                  </a:moveTo>
                  <a:cubicBezTo>
                    <a:pt x="58163" y="106796"/>
                    <a:pt x="60502" y="83402"/>
                    <a:pt x="46466" y="69365"/>
                  </a:cubicBezTo>
                  <a:cubicBezTo>
                    <a:pt x="39448" y="62347"/>
                    <a:pt x="44127" y="52990"/>
                    <a:pt x="51145" y="48311"/>
                  </a:cubicBezTo>
                  <a:cubicBezTo>
                    <a:pt x="55824" y="45971"/>
                    <a:pt x="65181" y="41293"/>
                    <a:pt x="69860" y="43632"/>
                  </a:cubicBezTo>
                  <a:cubicBezTo>
                    <a:pt x="86236" y="48311"/>
                    <a:pt x="74539" y="57668"/>
                    <a:pt x="72199" y="64687"/>
                  </a:cubicBezTo>
                  <a:cubicBezTo>
                    <a:pt x="67521" y="83402"/>
                    <a:pt x="100272" y="97438"/>
                    <a:pt x="76878" y="118493"/>
                  </a:cubicBezTo>
                  <a:close/>
                </a:path>
              </a:pathLst>
            </a:custGeom>
            <a:solidFill>
              <a:srgbClr val="A4A3A3"/>
            </a:solidFill>
            <a:ln w="233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xmlns="" id="{B7E2D806-B7DA-458B-8DB1-62B1C325CA99}"/>
                </a:ext>
              </a:extLst>
            </p:cNvPr>
            <p:cNvSpPr/>
            <p:nvPr/>
          </p:nvSpPr>
          <p:spPr>
            <a:xfrm>
              <a:off x="9502415" y="1027186"/>
              <a:ext cx="1684367" cy="1263276"/>
            </a:xfrm>
            <a:custGeom>
              <a:avLst/>
              <a:gdLst>
                <a:gd name="connsiteX0" fmla="*/ 747153 w 1684367"/>
                <a:gd name="connsiteY0" fmla="*/ 1056101 h 1263275"/>
                <a:gd name="connsiteX1" fmla="*/ 814996 w 1684367"/>
                <a:gd name="connsiteY1" fmla="*/ 971882 h 1263275"/>
                <a:gd name="connsiteX2" fmla="*/ 836051 w 1684367"/>
                <a:gd name="connsiteY2" fmla="*/ 108644 h 1263275"/>
                <a:gd name="connsiteX3" fmla="*/ 901554 w 1684367"/>
                <a:gd name="connsiteY3" fmla="*/ 43141 h 1263275"/>
                <a:gd name="connsiteX4" fmla="*/ 1594016 w 1684367"/>
                <a:gd name="connsiteY4" fmla="*/ 43141 h 1263275"/>
                <a:gd name="connsiteX5" fmla="*/ 1652501 w 1684367"/>
                <a:gd name="connsiteY5" fmla="*/ 54838 h 1263275"/>
                <a:gd name="connsiteX6" fmla="*/ 1652501 w 1684367"/>
                <a:gd name="connsiteY6" fmla="*/ 237311 h 1263275"/>
                <a:gd name="connsiteX7" fmla="*/ 1603374 w 1684367"/>
                <a:gd name="connsiteY7" fmla="*/ 967203 h 1263275"/>
                <a:gd name="connsiteX8" fmla="*/ 1563604 w 1684367"/>
                <a:gd name="connsiteY8" fmla="*/ 1018670 h 1263275"/>
                <a:gd name="connsiteX9" fmla="*/ 1254803 w 1684367"/>
                <a:gd name="connsiteY9" fmla="*/ 1084173 h 1263275"/>
                <a:gd name="connsiteX10" fmla="*/ 1212694 w 1684367"/>
                <a:gd name="connsiteY10" fmla="*/ 1070137 h 1263275"/>
                <a:gd name="connsiteX11" fmla="*/ 1179942 w 1684367"/>
                <a:gd name="connsiteY11" fmla="*/ 1060779 h 1263275"/>
                <a:gd name="connsiteX12" fmla="*/ 1069991 w 1684367"/>
                <a:gd name="connsiteY12" fmla="*/ 1098210 h 1263275"/>
                <a:gd name="connsiteX13" fmla="*/ 992790 w 1684367"/>
                <a:gd name="connsiteY13" fmla="*/ 1128622 h 1263275"/>
                <a:gd name="connsiteX14" fmla="*/ 943663 w 1684367"/>
                <a:gd name="connsiteY14" fmla="*/ 1130961 h 1263275"/>
                <a:gd name="connsiteX15" fmla="*/ 915590 w 1684367"/>
                <a:gd name="connsiteY15" fmla="*/ 1133301 h 1263275"/>
                <a:gd name="connsiteX16" fmla="*/ 880499 w 1684367"/>
                <a:gd name="connsiteY16" fmla="*/ 1130961 h 1263275"/>
                <a:gd name="connsiteX17" fmla="*/ 819675 w 1684367"/>
                <a:gd name="connsiteY17" fmla="*/ 1133301 h 1263275"/>
                <a:gd name="connsiteX18" fmla="*/ 758850 w 1684367"/>
                <a:gd name="connsiteY18" fmla="*/ 1144998 h 1263275"/>
                <a:gd name="connsiteX19" fmla="*/ 681650 w 1684367"/>
                <a:gd name="connsiteY19" fmla="*/ 1156695 h 1263275"/>
                <a:gd name="connsiteX20" fmla="*/ 634862 w 1684367"/>
                <a:gd name="connsiteY20" fmla="*/ 1173071 h 1263275"/>
                <a:gd name="connsiteX21" fmla="*/ 216110 w 1684367"/>
                <a:gd name="connsiteY21" fmla="*/ 1217519 h 1263275"/>
                <a:gd name="connsiteX22" fmla="*/ 106158 w 1684367"/>
                <a:gd name="connsiteY22" fmla="*/ 1229216 h 1263275"/>
                <a:gd name="connsiteX23" fmla="*/ 42994 w 1684367"/>
                <a:gd name="connsiteY23" fmla="*/ 1189446 h 1263275"/>
                <a:gd name="connsiteX24" fmla="*/ 94461 w 1684367"/>
                <a:gd name="connsiteY24" fmla="*/ 1147337 h 1263275"/>
                <a:gd name="connsiteX25" fmla="*/ 283952 w 1684367"/>
                <a:gd name="connsiteY25" fmla="*/ 1116925 h 1263275"/>
                <a:gd name="connsiteX26" fmla="*/ 747153 w 1684367"/>
                <a:gd name="connsiteY26" fmla="*/ 1056101 h 1263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684367" h="1263275">
                  <a:moveTo>
                    <a:pt x="747153" y="1056101"/>
                  </a:moveTo>
                  <a:cubicBezTo>
                    <a:pt x="803299" y="1056101"/>
                    <a:pt x="814996" y="1025688"/>
                    <a:pt x="814996" y="971882"/>
                  </a:cubicBezTo>
                  <a:cubicBezTo>
                    <a:pt x="819675" y="684136"/>
                    <a:pt x="829032" y="396390"/>
                    <a:pt x="836051" y="108644"/>
                  </a:cubicBezTo>
                  <a:cubicBezTo>
                    <a:pt x="836051" y="59516"/>
                    <a:pt x="854766" y="43141"/>
                    <a:pt x="901554" y="43141"/>
                  </a:cubicBezTo>
                  <a:cubicBezTo>
                    <a:pt x="1133154" y="45480"/>
                    <a:pt x="1362416" y="43141"/>
                    <a:pt x="1594016" y="43141"/>
                  </a:cubicBezTo>
                  <a:cubicBezTo>
                    <a:pt x="1615071" y="43141"/>
                    <a:pt x="1636125" y="40801"/>
                    <a:pt x="1652501" y="54838"/>
                  </a:cubicBezTo>
                  <a:cubicBezTo>
                    <a:pt x="1652501" y="115662"/>
                    <a:pt x="1652501" y="176486"/>
                    <a:pt x="1652501" y="237311"/>
                  </a:cubicBezTo>
                  <a:cubicBezTo>
                    <a:pt x="1643143" y="279420"/>
                    <a:pt x="1615071" y="735603"/>
                    <a:pt x="1603374" y="967203"/>
                  </a:cubicBezTo>
                  <a:cubicBezTo>
                    <a:pt x="1601034" y="997616"/>
                    <a:pt x="1594016" y="1011652"/>
                    <a:pt x="1563604" y="1018670"/>
                  </a:cubicBezTo>
                  <a:cubicBezTo>
                    <a:pt x="1460670" y="1039725"/>
                    <a:pt x="1362416" y="1077155"/>
                    <a:pt x="1254803" y="1084173"/>
                  </a:cubicBezTo>
                  <a:cubicBezTo>
                    <a:pt x="1236088" y="1091192"/>
                    <a:pt x="1222052" y="1088852"/>
                    <a:pt x="1212694" y="1070137"/>
                  </a:cubicBezTo>
                  <a:cubicBezTo>
                    <a:pt x="1203336" y="1056101"/>
                    <a:pt x="1193979" y="1053761"/>
                    <a:pt x="1179942" y="1060779"/>
                  </a:cubicBezTo>
                  <a:cubicBezTo>
                    <a:pt x="1147191" y="1086513"/>
                    <a:pt x="1119118" y="1114586"/>
                    <a:pt x="1069991" y="1098210"/>
                  </a:cubicBezTo>
                  <a:cubicBezTo>
                    <a:pt x="1044257" y="1088852"/>
                    <a:pt x="1020863" y="1121604"/>
                    <a:pt x="992790" y="1128622"/>
                  </a:cubicBezTo>
                  <a:cubicBezTo>
                    <a:pt x="976415" y="1133301"/>
                    <a:pt x="960039" y="1126283"/>
                    <a:pt x="943663" y="1130961"/>
                  </a:cubicBezTo>
                  <a:cubicBezTo>
                    <a:pt x="934305" y="1133301"/>
                    <a:pt x="924948" y="1133301"/>
                    <a:pt x="915590" y="1133301"/>
                  </a:cubicBezTo>
                  <a:cubicBezTo>
                    <a:pt x="906233" y="1133301"/>
                    <a:pt x="899214" y="1133301"/>
                    <a:pt x="880499" y="1130961"/>
                  </a:cubicBezTo>
                  <a:cubicBezTo>
                    <a:pt x="859445" y="1126283"/>
                    <a:pt x="838390" y="1121604"/>
                    <a:pt x="819675" y="1133301"/>
                  </a:cubicBezTo>
                  <a:cubicBezTo>
                    <a:pt x="800960" y="1140319"/>
                    <a:pt x="782244" y="1152016"/>
                    <a:pt x="758850" y="1144998"/>
                  </a:cubicBezTo>
                  <a:cubicBezTo>
                    <a:pt x="730778" y="1130961"/>
                    <a:pt x="705044" y="1128622"/>
                    <a:pt x="681650" y="1156695"/>
                  </a:cubicBezTo>
                  <a:cubicBezTo>
                    <a:pt x="669953" y="1170731"/>
                    <a:pt x="653578" y="1173071"/>
                    <a:pt x="634862" y="1173071"/>
                  </a:cubicBezTo>
                  <a:cubicBezTo>
                    <a:pt x="489820" y="1187107"/>
                    <a:pt x="368171" y="1203483"/>
                    <a:pt x="216110" y="1217519"/>
                  </a:cubicBezTo>
                  <a:cubicBezTo>
                    <a:pt x="211431" y="1219859"/>
                    <a:pt x="131892" y="1229216"/>
                    <a:pt x="106158" y="1229216"/>
                  </a:cubicBezTo>
                  <a:cubicBezTo>
                    <a:pt x="78085" y="1229216"/>
                    <a:pt x="47673" y="1229216"/>
                    <a:pt x="42994" y="1189446"/>
                  </a:cubicBezTo>
                  <a:cubicBezTo>
                    <a:pt x="50013" y="1161374"/>
                    <a:pt x="68728" y="1152016"/>
                    <a:pt x="94461" y="1147337"/>
                  </a:cubicBezTo>
                  <a:cubicBezTo>
                    <a:pt x="157625" y="1133301"/>
                    <a:pt x="220789" y="1119264"/>
                    <a:pt x="283952" y="1116925"/>
                  </a:cubicBezTo>
                  <a:cubicBezTo>
                    <a:pt x="365831" y="1114586"/>
                    <a:pt x="658256" y="1063119"/>
                    <a:pt x="747153" y="1056101"/>
                  </a:cubicBezTo>
                  <a:close/>
                </a:path>
              </a:pathLst>
            </a:custGeom>
            <a:solidFill>
              <a:schemeClr val="accent2"/>
            </a:solidFill>
            <a:ln w="233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318219370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xmlns="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dirty="0"/>
              <a:t>Infographic Style</a:t>
            </a:r>
          </a:p>
        </p:txBody>
      </p:sp>
      <p:grpSp>
        <p:nvGrpSpPr>
          <p:cNvPr id="43" name="Group 42">
            <a:extLst>
              <a:ext uri="{FF2B5EF4-FFF2-40B4-BE49-F238E27FC236}">
                <a16:creationId xmlns:a16="http://schemas.microsoft.com/office/drawing/2014/main" xmlns="" id="{1C7CDB0C-1518-4B42-9553-71F172318E2E}"/>
              </a:ext>
            </a:extLst>
          </p:cNvPr>
          <p:cNvGrpSpPr/>
          <p:nvPr/>
        </p:nvGrpSpPr>
        <p:grpSpPr>
          <a:xfrm>
            <a:off x="0" y="1958505"/>
            <a:ext cx="8404456" cy="3883620"/>
            <a:chOff x="0" y="1992982"/>
            <a:chExt cx="3096864" cy="3380234"/>
          </a:xfrm>
        </p:grpSpPr>
        <p:sp>
          <p:nvSpPr>
            <p:cNvPr id="44" name="Rectangle 43">
              <a:extLst>
                <a:ext uri="{FF2B5EF4-FFF2-40B4-BE49-F238E27FC236}">
                  <a16:creationId xmlns:a16="http://schemas.microsoft.com/office/drawing/2014/main" xmlns="" id="{D72C992E-58F9-459D-A9BB-0D2DFAF9287E}"/>
                </a:ext>
              </a:extLst>
            </p:cNvPr>
            <p:cNvSpPr/>
            <p:nvPr/>
          </p:nvSpPr>
          <p:spPr>
            <a:xfrm>
              <a:off x="0" y="1992982"/>
              <a:ext cx="3025109" cy="3380234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800"/>
            </a:p>
          </p:txBody>
        </p:sp>
        <p:sp>
          <p:nvSpPr>
            <p:cNvPr id="45" name="Rectangle 44">
              <a:extLst>
                <a:ext uri="{FF2B5EF4-FFF2-40B4-BE49-F238E27FC236}">
                  <a16:creationId xmlns:a16="http://schemas.microsoft.com/office/drawing/2014/main" xmlns="" id="{B7BA9409-C760-4727-B262-121C017E01B4}"/>
                </a:ext>
              </a:extLst>
            </p:cNvPr>
            <p:cNvSpPr/>
            <p:nvPr/>
          </p:nvSpPr>
          <p:spPr>
            <a:xfrm>
              <a:off x="3051145" y="1992982"/>
              <a:ext cx="45719" cy="3380234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800"/>
            </a:p>
          </p:txBody>
        </p:sp>
      </p:grpSp>
      <p:sp>
        <p:nvSpPr>
          <p:cNvPr id="47" name="Oval 10">
            <a:extLst>
              <a:ext uri="{FF2B5EF4-FFF2-40B4-BE49-F238E27FC236}">
                <a16:creationId xmlns:a16="http://schemas.microsoft.com/office/drawing/2014/main" xmlns="" id="{0D3D093D-4946-4D7E-9351-2586B05E7647}"/>
              </a:ext>
            </a:extLst>
          </p:cNvPr>
          <p:cNvSpPr/>
          <p:nvPr/>
        </p:nvSpPr>
        <p:spPr>
          <a:xfrm>
            <a:off x="4058842" y="2444118"/>
            <a:ext cx="683886" cy="683886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48" name="Oval 12">
            <a:extLst>
              <a:ext uri="{FF2B5EF4-FFF2-40B4-BE49-F238E27FC236}">
                <a16:creationId xmlns:a16="http://schemas.microsoft.com/office/drawing/2014/main" xmlns="" id="{96C9668C-CAD4-439C-864B-E67DD002AE9E}"/>
              </a:ext>
            </a:extLst>
          </p:cNvPr>
          <p:cNvSpPr/>
          <p:nvPr/>
        </p:nvSpPr>
        <p:spPr>
          <a:xfrm>
            <a:off x="4058842" y="3630258"/>
            <a:ext cx="683886" cy="683886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49" name="Oval 14">
            <a:extLst>
              <a:ext uri="{FF2B5EF4-FFF2-40B4-BE49-F238E27FC236}">
                <a16:creationId xmlns:a16="http://schemas.microsoft.com/office/drawing/2014/main" xmlns="" id="{11CD0790-D9AD-4E02-A468-02710758F28A}"/>
              </a:ext>
            </a:extLst>
          </p:cNvPr>
          <p:cNvSpPr/>
          <p:nvPr/>
        </p:nvSpPr>
        <p:spPr>
          <a:xfrm>
            <a:off x="4058842" y="4816398"/>
            <a:ext cx="683886" cy="683886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50" name="Text Placeholder 27">
            <a:extLst>
              <a:ext uri="{FF2B5EF4-FFF2-40B4-BE49-F238E27FC236}">
                <a16:creationId xmlns:a16="http://schemas.microsoft.com/office/drawing/2014/main" xmlns="" id="{1F4A433F-9932-44D3-8AE2-4FCF45376351}"/>
              </a:ext>
            </a:extLst>
          </p:cNvPr>
          <p:cNvSpPr txBox="1">
            <a:spLocks/>
          </p:cNvSpPr>
          <p:nvPr/>
        </p:nvSpPr>
        <p:spPr>
          <a:xfrm>
            <a:off x="4887620" y="2462897"/>
            <a:ext cx="2894719" cy="646331"/>
          </a:xfrm>
          <a:prstGeom prst="rect">
            <a:avLst/>
          </a:prstGeom>
          <a:noFill/>
          <a:ln w="12700">
            <a:noFill/>
          </a:ln>
          <a:effectLst>
            <a:innerShdw blurRad="114300">
              <a:schemeClr val="bg1"/>
            </a:innerShdw>
          </a:effectLst>
        </p:spPr>
        <p:txBody>
          <a:bodyPr wrap="square" lIns="108000" rtlCol="0" anchor="t">
            <a:spAutoFit/>
          </a:bodyPr>
          <a:lstStyle>
            <a:lvl1pPr marL="0" marR="0" indent="0" algn="l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lang="ko-KR" altLang="en-US" sz="1200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ko-KR" dirty="0">
                <a:cs typeface="Arial" pitchFamily="34" charset="0"/>
              </a:rPr>
              <a:t>You can simply impress your audience and add a unique zing and appeal to your Presentations. </a:t>
            </a:r>
            <a:endParaRPr lang="en-US" altLang="ko-KR" dirty="0"/>
          </a:p>
        </p:txBody>
      </p:sp>
      <p:sp>
        <p:nvSpPr>
          <p:cNvPr id="51" name="Text Placeholder 28">
            <a:extLst>
              <a:ext uri="{FF2B5EF4-FFF2-40B4-BE49-F238E27FC236}">
                <a16:creationId xmlns:a16="http://schemas.microsoft.com/office/drawing/2014/main" xmlns="" id="{21AF954D-5837-4557-91C4-55E3E6C5BD85}"/>
              </a:ext>
            </a:extLst>
          </p:cNvPr>
          <p:cNvSpPr txBox="1">
            <a:spLocks/>
          </p:cNvSpPr>
          <p:nvPr/>
        </p:nvSpPr>
        <p:spPr>
          <a:xfrm>
            <a:off x="4887620" y="3649037"/>
            <a:ext cx="2894719" cy="646331"/>
          </a:xfrm>
          <a:prstGeom prst="rect">
            <a:avLst/>
          </a:prstGeom>
          <a:noFill/>
          <a:ln w="12700">
            <a:noFill/>
          </a:ln>
          <a:effectLst>
            <a:innerShdw blurRad="114300">
              <a:schemeClr val="bg1"/>
            </a:innerShdw>
          </a:effectLst>
        </p:spPr>
        <p:txBody>
          <a:bodyPr wrap="square" lIns="108000" rtlCol="0" anchor="t">
            <a:spAutoFit/>
          </a:bodyPr>
          <a:lstStyle>
            <a:lvl1pPr marL="0" marR="0" indent="0" algn="l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lang="ko-KR" altLang="en-US" sz="1200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ko-KR" dirty="0">
                <a:cs typeface="Arial" pitchFamily="34" charset="0"/>
              </a:rPr>
              <a:t>You can simply impress your audience and add a unique zing and appeal to your Presentations.</a:t>
            </a:r>
            <a:endParaRPr lang="en-US" altLang="ko-KR" dirty="0"/>
          </a:p>
        </p:txBody>
      </p:sp>
      <p:sp>
        <p:nvSpPr>
          <p:cNvPr id="52" name="Text Placeholder 29">
            <a:extLst>
              <a:ext uri="{FF2B5EF4-FFF2-40B4-BE49-F238E27FC236}">
                <a16:creationId xmlns:a16="http://schemas.microsoft.com/office/drawing/2014/main" xmlns="" id="{AAF3C36A-05E3-42A7-89FF-70B9F63C4E6A}"/>
              </a:ext>
            </a:extLst>
          </p:cNvPr>
          <p:cNvSpPr txBox="1">
            <a:spLocks/>
          </p:cNvSpPr>
          <p:nvPr/>
        </p:nvSpPr>
        <p:spPr>
          <a:xfrm>
            <a:off x="4887620" y="4835177"/>
            <a:ext cx="2894719" cy="646331"/>
          </a:xfrm>
          <a:prstGeom prst="rect">
            <a:avLst/>
          </a:prstGeom>
          <a:noFill/>
          <a:ln w="12700">
            <a:noFill/>
          </a:ln>
          <a:effectLst>
            <a:innerShdw blurRad="114300">
              <a:schemeClr val="bg1"/>
            </a:innerShdw>
          </a:effectLst>
        </p:spPr>
        <p:txBody>
          <a:bodyPr wrap="square" lIns="108000" rtlCol="0" anchor="t">
            <a:spAutoFit/>
          </a:bodyPr>
          <a:lstStyle>
            <a:lvl1pPr marL="0" marR="0" indent="0" algn="l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lang="ko-KR" altLang="en-US" sz="1200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ko-KR" dirty="0">
                <a:cs typeface="Arial" pitchFamily="34" charset="0"/>
              </a:rPr>
              <a:t>You can simply impress your audience and add a unique zing and appeal to your Presentations. </a:t>
            </a:r>
            <a:endParaRPr lang="en-US" altLang="ko-KR" dirty="0"/>
          </a:p>
        </p:txBody>
      </p:sp>
      <p:sp>
        <p:nvSpPr>
          <p:cNvPr id="53" name="직사각형 23">
            <a:extLst>
              <a:ext uri="{FF2B5EF4-FFF2-40B4-BE49-F238E27FC236}">
                <a16:creationId xmlns:a16="http://schemas.microsoft.com/office/drawing/2014/main" xmlns="" id="{3B5829BD-1CBF-4C44-8CD5-AEB023D3366A}"/>
              </a:ext>
            </a:extLst>
          </p:cNvPr>
          <p:cNvSpPr/>
          <p:nvPr/>
        </p:nvSpPr>
        <p:spPr>
          <a:xfrm>
            <a:off x="685396" y="2298038"/>
            <a:ext cx="3139264" cy="132343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ko-KR" sz="4000" b="1" dirty="0">
                <a:solidFill>
                  <a:schemeClr val="bg1"/>
                </a:solidFill>
              </a:rPr>
              <a:t>Your</a:t>
            </a:r>
          </a:p>
          <a:p>
            <a:r>
              <a:rPr lang="en-US" altLang="ko-KR" sz="4000" b="1" dirty="0">
                <a:solidFill>
                  <a:schemeClr val="bg1"/>
                </a:solidFill>
              </a:rPr>
              <a:t>Content</a:t>
            </a:r>
          </a:p>
        </p:txBody>
      </p:sp>
      <p:sp>
        <p:nvSpPr>
          <p:cNvPr id="54" name="직사각형 24">
            <a:extLst>
              <a:ext uri="{FF2B5EF4-FFF2-40B4-BE49-F238E27FC236}">
                <a16:creationId xmlns:a16="http://schemas.microsoft.com/office/drawing/2014/main" xmlns="" id="{52758CA9-0EB8-42A5-9FBF-41230B6703D1}"/>
              </a:ext>
            </a:extLst>
          </p:cNvPr>
          <p:cNvSpPr/>
          <p:nvPr/>
        </p:nvSpPr>
        <p:spPr>
          <a:xfrm>
            <a:off x="685398" y="3678562"/>
            <a:ext cx="2992081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ko-KR" sz="1200" dirty="0">
                <a:solidFill>
                  <a:schemeClr val="bg1"/>
                </a:solidFill>
                <a:cs typeface="Arial" pitchFamily="34" charset="0"/>
              </a:rPr>
              <a:t>You can simply impress your audience and add a unique zing and appeal to your Presentations. Easy to change colors, photos and Text. </a:t>
            </a:r>
            <a:r>
              <a:rPr lang="en-US" altLang="ko-KR" sz="1200" dirty="0">
                <a:solidFill>
                  <a:schemeClr val="bg1"/>
                </a:solidFill>
              </a:rPr>
              <a:t>Get a modern PowerPoint  Presentation that is beautifully designed. </a:t>
            </a:r>
            <a:r>
              <a:rPr lang="en-US" altLang="ko-KR" sz="1200" dirty="0">
                <a:solidFill>
                  <a:schemeClr val="bg1"/>
                </a:solidFill>
                <a:ea typeface="HY견명조" pitchFamily="18" charset="-127"/>
                <a:cs typeface="Arial" pitchFamily="34" charset="0"/>
              </a:rPr>
              <a:t>I hope and I believe that this Template will your Time, Money and Reputation. </a:t>
            </a:r>
            <a:r>
              <a:rPr lang="en-US" altLang="ko-KR" sz="1200" dirty="0">
                <a:solidFill>
                  <a:schemeClr val="bg1"/>
                </a:solidFill>
                <a:cs typeface="Arial" pitchFamily="34" charset="0"/>
              </a:rPr>
              <a:t>Easy to change colors, photos and Text. </a:t>
            </a:r>
            <a:endParaRPr lang="en-US" altLang="ko-KR" sz="1200" dirty="0">
              <a:solidFill>
                <a:schemeClr val="bg1"/>
              </a:solidFill>
            </a:endParaRPr>
          </a:p>
        </p:txBody>
      </p:sp>
      <p:sp>
        <p:nvSpPr>
          <p:cNvPr id="55" name="Rectangle 16">
            <a:extLst>
              <a:ext uri="{FF2B5EF4-FFF2-40B4-BE49-F238E27FC236}">
                <a16:creationId xmlns:a16="http://schemas.microsoft.com/office/drawing/2014/main" xmlns="" id="{8B8CA4D9-5624-4F2D-92B3-957E92F5A752}"/>
              </a:ext>
            </a:extLst>
          </p:cNvPr>
          <p:cNvSpPr/>
          <p:nvPr/>
        </p:nvSpPr>
        <p:spPr>
          <a:xfrm rot="2700000">
            <a:off x="4288519" y="3733830"/>
            <a:ext cx="265920" cy="476745"/>
          </a:xfrm>
          <a:custGeom>
            <a:avLst/>
            <a:gdLst/>
            <a:ahLst/>
            <a:cxnLst/>
            <a:rect l="l" t="t" r="r" b="b"/>
            <a:pathLst>
              <a:path w="2232248" h="4001999">
                <a:moveTo>
                  <a:pt x="1116887" y="0"/>
                </a:moveTo>
                <a:cubicBezTo>
                  <a:pt x="1270748" y="4762"/>
                  <a:pt x="1433283" y="120651"/>
                  <a:pt x="1447291" y="308459"/>
                </a:cubicBezTo>
                <a:cubicBezTo>
                  <a:pt x="1483174" y="544979"/>
                  <a:pt x="1283237" y="603082"/>
                  <a:pt x="1339988" y="887363"/>
                </a:cubicBezTo>
                <a:lnTo>
                  <a:pt x="2232248" y="887363"/>
                </a:lnTo>
                <a:lnTo>
                  <a:pt x="2232248" y="1778237"/>
                </a:lnTo>
                <a:cubicBezTo>
                  <a:pt x="1956566" y="1829261"/>
                  <a:pt x="1897086" y="1634366"/>
                  <a:pt x="1663321" y="1669832"/>
                </a:cubicBezTo>
                <a:cubicBezTo>
                  <a:pt x="1475513" y="1683840"/>
                  <a:pt x="1359624" y="1846375"/>
                  <a:pt x="1354862" y="2000236"/>
                </a:cubicBezTo>
                <a:cubicBezTo>
                  <a:pt x="1358037" y="2135389"/>
                  <a:pt x="1477787" y="2334920"/>
                  <a:pt x="1701420" y="2336507"/>
                </a:cubicBezTo>
                <a:cubicBezTo>
                  <a:pt x="1972077" y="2308709"/>
                  <a:pt x="1932339" y="2176007"/>
                  <a:pt x="2232248" y="2187989"/>
                </a:cubicBezTo>
                <a:lnTo>
                  <a:pt x="2232248" y="3119611"/>
                </a:lnTo>
                <a:lnTo>
                  <a:pt x="1303259" y="3119611"/>
                </a:lnTo>
                <a:cubicBezTo>
                  <a:pt x="1289664" y="3424971"/>
                  <a:pt x="1423682" y="3383289"/>
                  <a:pt x="1451633" y="3655441"/>
                </a:cubicBezTo>
                <a:cubicBezTo>
                  <a:pt x="1450046" y="3879074"/>
                  <a:pt x="1250515" y="3998824"/>
                  <a:pt x="1115362" y="4001999"/>
                </a:cubicBezTo>
                <a:cubicBezTo>
                  <a:pt x="961501" y="3997237"/>
                  <a:pt x="798966" y="3881348"/>
                  <a:pt x="784958" y="3693540"/>
                </a:cubicBezTo>
                <a:cubicBezTo>
                  <a:pt x="749282" y="3458385"/>
                  <a:pt x="946712" y="3399594"/>
                  <a:pt x="892811" y="3119611"/>
                </a:cubicBezTo>
                <a:lnTo>
                  <a:pt x="0" y="3119611"/>
                </a:lnTo>
                <a:lnTo>
                  <a:pt x="0" y="2203607"/>
                </a:lnTo>
                <a:cubicBezTo>
                  <a:pt x="285884" y="2145799"/>
                  <a:pt x="343730" y="2346665"/>
                  <a:pt x="580754" y="2310706"/>
                </a:cubicBezTo>
                <a:cubicBezTo>
                  <a:pt x="768562" y="2296698"/>
                  <a:pt x="884451" y="2134163"/>
                  <a:pt x="889213" y="1980302"/>
                </a:cubicBezTo>
                <a:cubicBezTo>
                  <a:pt x="886038" y="1845149"/>
                  <a:pt x="766288" y="1645618"/>
                  <a:pt x="542655" y="1644031"/>
                </a:cubicBezTo>
                <a:cubicBezTo>
                  <a:pt x="268493" y="1672188"/>
                  <a:pt x="312817" y="1807984"/>
                  <a:pt x="0" y="1792208"/>
                </a:cubicBezTo>
                <a:lnTo>
                  <a:pt x="0" y="887363"/>
                </a:lnTo>
                <a:lnTo>
                  <a:pt x="928847" y="887363"/>
                </a:lnTo>
                <a:cubicBezTo>
                  <a:pt x="944034" y="576570"/>
                  <a:pt x="808718" y="620178"/>
                  <a:pt x="780616" y="346558"/>
                </a:cubicBezTo>
                <a:cubicBezTo>
                  <a:pt x="782203" y="122925"/>
                  <a:pt x="981734" y="3175"/>
                  <a:pt x="1116887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56" name="Rectangle 9">
            <a:extLst>
              <a:ext uri="{FF2B5EF4-FFF2-40B4-BE49-F238E27FC236}">
                <a16:creationId xmlns:a16="http://schemas.microsoft.com/office/drawing/2014/main" xmlns="" id="{1502945F-B86E-4A62-8ECB-386F41809D37}"/>
              </a:ext>
            </a:extLst>
          </p:cNvPr>
          <p:cNvSpPr/>
          <p:nvPr/>
        </p:nvSpPr>
        <p:spPr>
          <a:xfrm>
            <a:off x="4214454" y="2613978"/>
            <a:ext cx="360125" cy="337109"/>
          </a:xfrm>
          <a:custGeom>
            <a:avLst/>
            <a:gdLst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2991331 w 3239999"/>
              <a:gd name="connsiteY3" fmla="*/ 2709748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3239999" h="3032924">
                <a:moveTo>
                  <a:pt x="1576606" y="2778202"/>
                </a:moveTo>
                <a:cubicBezTo>
                  <a:pt x="1576606" y="2778795"/>
                  <a:pt x="1663394" y="2792670"/>
                  <a:pt x="1663394" y="2778202"/>
                </a:cubicBezTo>
                <a:lnTo>
                  <a:pt x="1663394" y="2776423"/>
                </a:lnTo>
                <a:cubicBezTo>
                  <a:pt x="2185083" y="2605634"/>
                  <a:pt x="2444552" y="2500589"/>
                  <a:pt x="2991331" y="2709748"/>
                </a:cubicBezTo>
                <a:lnTo>
                  <a:pt x="3000856" y="526981"/>
                </a:lnTo>
                <a:lnTo>
                  <a:pt x="2855082" y="526981"/>
                </a:lnTo>
                <a:cubicBezTo>
                  <a:pt x="2857178" y="1175360"/>
                  <a:pt x="2859273" y="1823738"/>
                  <a:pt x="2861369" y="2472117"/>
                </a:cubicBezTo>
                <a:cubicBezTo>
                  <a:pt x="2483869" y="2318121"/>
                  <a:pt x="2052449" y="2439541"/>
                  <a:pt x="1663394" y="2765302"/>
                </a:cubicBezTo>
                <a:lnTo>
                  <a:pt x="1663394" y="526981"/>
                </a:lnTo>
                <a:lnTo>
                  <a:pt x="1663394" y="430441"/>
                </a:lnTo>
                <a:lnTo>
                  <a:pt x="1663394" y="402054"/>
                </a:lnTo>
                <a:cubicBezTo>
                  <a:pt x="1896442" y="149589"/>
                  <a:pt x="2115835" y="2106"/>
                  <a:pt x="2406065" y="22"/>
                </a:cubicBezTo>
                <a:cubicBezTo>
                  <a:pt x="2537987" y="-925"/>
                  <a:pt x="2684544" y="28169"/>
                  <a:pt x="2853673" y="91100"/>
                </a:cubicBezTo>
                <a:cubicBezTo>
                  <a:pt x="2854039" y="204214"/>
                  <a:pt x="2854404" y="317327"/>
                  <a:pt x="2854770" y="430441"/>
                </a:cubicBezTo>
                <a:lnTo>
                  <a:pt x="3120669" y="428517"/>
                </a:lnTo>
                <a:lnTo>
                  <a:pt x="3120669" y="738345"/>
                </a:lnTo>
                <a:lnTo>
                  <a:pt x="3239999" y="738345"/>
                </a:lnTo>
                <a:lnTo>
                  <a:pt x="3239999" y="3032924"/>
                </a:lnTo>
                <a:lnTo>
                  <a:pt x="0" y="3032924"/>
                </a:lnTo>
                <a:lnTo>
                  <a:pt x="0" y="738345"/>
                </a:lnTo>
                <a:lnTo>
                  <a:pt x="102477" y="738345"/>
                </a:lnTo>
                <a:lnTo>
                  <a:pt x="102477" y="428517"/>
                </a:lnTo>
                <a:lnTo>
                  <a:pt x="385229" y="430441"/>
                </a:lnTo>
                <a:cubicBezTo>
                  <a:pt x="385595" y="317327"/>
                  <a:pt x="385960" y="204214"/>
                  <a:pt x="386326" y="91100"/>
                </a:cubicBezTo>
                <a:cubicBezTo>
                  <a:pt x="555455" y="28169"/>
                  <a:pt x="702013" y="-925"/>
                  <a:pt x="833935" y="22"/>
                </a:cubicBezTo>
                <a:cubicBezTo>
                  <a:pt x="1124164" y="2106"/>
                  <a:pt x="1343558" y="149589"/>
                  <a:pt x="1576606" y="402054"/>
                </a:cubicBezTo>
                <a:lnTo>
                  <a:pt x="1576606" y="430441"/>
                </a:lnTo>
                <a:lnTo>
                  <a:pt x="1576606" y="526981"/>
                </a:lnTo>
                <a:lnTo>
                  <a:pt x="1576606" y="2765302"/>
                </a:lnTo>
                <a:cubicBezTo>
                  <a:pt x="1187550" y="2439541"/>
                  <a:pt x="756130" y="2318121"/>
                  <a:pt x="378630" y="2472117"/>
                </a:cubicBezTo>
                <a:lnTo>
                  <a:pt x="384918" y="526981"/>
                </a:lnTo>
                <a:lnTo>
                  <a:pt x="239143" y="526981"/>
                </a:lnTo>
                <a:lnTo>
                  <a:pt x="229618" y="2690698"/>
                </a:lnTo>
                <a:cubicBezTo>
                  <a:pt x="773243" y="2466244"/>
                  <a:pt x="1081748" y="2626096"/>
                  <a:pt x="1576606" y="2776423"/>
                </a:cubicBezTo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57" name="Freeform 19">
            <a:extLst>
              <a:ext uri="{FF2B5EF4-FFF2-40B4-BE49-F238E27FC236}">
                <a16:creationId xmlns:a16="http://schemas.microsoft.com/office/drawing/2014/main" xmlns="" id="{A8D099D6-1081-4ECD-94DF-37735A8B9645}"/>
              </a:ext>
            </a:extLst>
          </p:cNvPr>
          <p:cNvSpPr/>
          <p:nvPr/>
        </p:nvSpPr>
        <p:spPr>
          <a:xfrm>
            <a:off x="4214454" y="4976096"/>
            <a:ext cx="360125" cy="354350"/>
          </a:xfrm>
          <a:custGeom>
            <a:avLst/>
            <a:gdLst/>
            <a:ahLst/>
            <a:cxnLst/>
            <a:rect l="l" t="t" r="r" b="b"/>
            <a:pathLst>
              <a:path w="3214097" h="3162551">
                <a:moveTo>
                  <a:pt x="1014592" y="2306036"/>
                </a:moveTo>
                <a:cubicBezTo>
                  <a:pt x="854868" y="2306036"/>
                  <a:pt x="725386" y="2435518"/>
                  <a:pt x="725386" y="2595242"/>
                </a:cubicBezTo>
                <a:cubicBezTo>
                  <a:pt x="725386" y="2754966"/>
                  <a:pt x="854868" y="2884448"/>
                  <a:pt x="1014592" y="2884448"/>
                </a:cubicBezTo>
                <a:cubicBezTo>
                  <a:pt x="1174316" y="2884448"/>
                  <a:pt x="1303798" y="2754966"/>
                  <a:pt x="1303798" y="2595242"/>
                </a:cubicBezTo>
                <a:cubicBezTo>
                  <a:pt x="1303798" y="2435518"/>
                  <a:pt x="1174316" y="2306036"/>
                  <a:pt x="1014592" y="2306036"/>
                </a:cubicBezTo>
                <a:close/>
                <a:moveTo>
                  <a:pt x="481275" y="1691816"/>
                </a:moveTo>
                <a:cubicBezTo>
                  <a:pt x="321551" y="1691816"/>
                  <a:pt x="192069" y="1821298"/>
                  <a:pt x="192069" y="1981022"/>
                </a:cubicBezTo>
                <a:cubicBezTo>
                  <a:pt x="192069" y="2140746"/>
                  <a:pt x="321551" y="2270228"/>
                  <a:pt x="481275" y="2270228"/>
                </a:cubicBezTo>
                <a:cubicBezTo>
                  <a:pt x="640999" y="2270228"/>
                  <a:pt x="770481" y="2140746"/>
                  <a:pt x="770481" y="1981022"/>
                </a:cubicBezTo>
                <a:cubicBezTo>
                  <a:pt x="770481" y="1821298"/>
                  <a:pt x="640999" y="1691816"/>
                  <a:pt x="481275" y="1691816"/>
                </a:cubicBezTo>
                <a:close/>
                <a:moveTo>
                  <a:pt x="2764751" y="1113404"/>
                </a:moveTo>
                <a:cubicBezTo>
                  <a:pt x="2605027" y="1113404"/>
                  <a:pt x="2475545" y="1242886"/>
                  <a:pt x="2475545" y="1402610"/>
                </a:cubicBezTo>
                <a:cubicBezTo>
                  <a:pt x="2475545" y="1562334"/>
                  <a:pt x="2605027" y="1691816"/>
                  <a:pt x="2764751" y="1691816"/>
                </a:cubicBezTo>
                <a:cubicBezTo>
                  <a:pt x="2924475" y="1691816"/>
                  <a:pt x="3053957" y="1562334"/>
                  <a:pt x="3053957" y="1402610"/>
                </a:cubicBezTo>
                <a:cubicBezTo>
                  <a:pt x="3053957" y="1242886"/>
                  <a:pt x="2924475" y="1113404"/>
                  <a:pt x="2764751" y="1113404"/>
                </a:cubicBezTo>
                <a:close/>
                <a:moveTo>
                  <a:pt x="532503" y="881964"/>
                </a:moveTo>
                <a:cubicBezTo>
                  <a:pt x="372779" y="881964"/>
                  <a:pt x="243297" y="1011446"/>
                  <a:pt x="243297" y="1171170"/>
                </a:cubicBezTo>
                <a:cubicBezTo>
                  <a:pt x="243297" y="1330894"/>
                  <a:pt x="372779" y="1460376"/>
                  <a:pt x="532503" y="1460376"/>
                </a:cubicBezTo>
                <a:cubicBezTo>
                  <a:pt x="692227" y="1460376"/>
                  <a:pt x="821709" y="1330894"/>
                  <a:pt x="821709" y="1171170"/>
                </a:cubicBezTo>
                <a:cubicBezTo>
                  <a:pt x="821709" y="1011446"/>
                  <a:pt x="692227" y="881964"/>
                  <a:pt x="532503" y="881964"/>
                </a:cubicBezTo>
                <a:close/>
                <a:moveTo>
                  <a:pt x="1162143" y="321316"/>
                </a:moveTo>
                <a:cubicBezTo>
                  <a:pt x="1002419" y="321316"/>
                  <a:pt x="872937" y="450798"/>
                  <a:pt x="872937" y="610522"/>
                </a:cubicBezTo>
                <a:cubicBezTo>
                  <a:pt x="872937" y="770246"/>
                  <a:pt x="1002419" y="899728"/>
                  <a:pt x="1162143" y="899728"/>
                </a:cubicBezTo>
                <a:cubicBezTo>
                  <a:pt x="1321867" y="899728"/>
                  <a:pt x="1451349" y="770246"/>
                  <a:pt x="1451349" y="610522"/>
                </a:cubicBezTo>
                <a:cubicBezTo>
                  <a:pt x="1451349" y="450798"/>
                  <a:pt x="1321867" y="321316"/>
                  <a:pt x="1162143" y="321316"/>
                </a:cubicBezTo>
                <a:close/>
                <a:moveTo>
                  <a:pt x="1963447" y="177300"/>
                </a:moveTo>
                <a:cubicBezTo>
                  <a:pt x="1803723" y="177300"/>
                  <a:pt x="1674241" y="306782"/>
                  <a:pt x="1674241" y="466506"/>
                </a:cubicBezTo>
                <a:cubicBezTo>
                  <a:pt x="1674241" y="626230"/>
                  <a:pt x="1803723" y="755712"/>
                  <a:pt x="1963447" y="755712"/>
                </a:cubicBezTo>
                <a:cubicBezTo>
                  <a:pt x="2123171" y="755712"/>
                  <a:pt x="2252653" y="626230"/>
                  <a:pt x="2252653" y="466506"/>
                </a:cubicBezTo>
                <a:cubicBezTo>
                  <a:pt x="2252653" y="306782"/>
                  <a:pt x="2123171" y="177300"/>
                  <a:pt x="1963447" y="177300"/>
                </a:cubicBezTo>
                <a:close/>
                <a:moveTo>
                  <a:pt x="1752672" y="312"/>
                </a:moveTo>
                <a:cubicBezTo>
                  <a:pt x="1817888" y="-690"/>
                  <a:pt x="1885249" y="703"/>
                  <a:pt x="1954799" y="4657"/>
                </a:cubicBezTo>
                <a:cubicBezTo>
                  <a:pt x="2504015" y="53541"/>
                  <a:pt x="2975590" y="412975"/>
                  <a:pt x="3145244" y="944937"/>
                </a:cubicBezTo>
                <a:cubicBezTo>
                  <a:pt x="3412664" y="2126757"/>
                  <a:pt x="2837568" y="2017487"/>
                  <a:pt x="2506889" y="1867964"/>
                </a:cubicBezTo>
                <a:cubicBezTo>
                  <a:pt x="1580987" y="1673869"/>
                  <a:pt x="2725425" y="3197869"/>
                  <a:pt x="1014520" y="3161925"/>
                </a:cubicBezTo>
                <a:cubicBezTo>
                  <a:pt x="-14898" y="3061283"/>
                  <a:pt x="-138545" y="1873713"/>
                  <a:pt x="108747" y="1100212"/>
                </a:cubicBezTo>
                <a:cubicBezTo>
                  <a:pt x="278579" y="569148"/>
                  <a:pt x="774429" y="15339"/>
                  <a:pt x="1752672" y="31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4" name="Picture Placeholder 3">
            <a:extLst>
              <a:ext uri="{FF2B5EF4-FFF2-40B4-BE49-F238E27FC236}">
                <a16:creationId xmlns:a16="http://schemas.microsoft.com/office/drawing/2014/main" xmlns="" id="{AE456BA8-3898-41E4-9F25-EE2C8E16A651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/>
      </p:sp>
    </p:spTree>
    <p:extLst>
      <p:ext uri="{BB962C8B-B14F-4D97-AF65-F5344CB8AC3E}">
        <p14:creationId xmlns:p14="http://schemas.microsoft.com/office/powerpoint/2010/main" val="230028539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xmlns="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dirty="0"/>
              <a:t>Infographic Style</a:t>
            </a:r>
          </a:p>
        </p:txBody>
      </p:sp>
      <p:grpSp>
        <p:nvGrpSpPr>
          <p:cNvPr id="65" name="Group 64">
            <a:extLst>
              <a:ext uri="{FF2B5EF4-FFF2-40B4-BE49-F238E27FC236}">
                <a16:creationId xmlns:a16="http://schemas.microsoft.com/office/drawing/2014/main" xmlns="" id="{C4B1C653-5A36-4E77-9ED7-E44AB68645D3}"/>
              </a:ext>
            </a:extLst>
          </p:cNvPr>
          <p:cNvGrpSpPr/>
          <p:nvPr/>
        </p:nvGrpSpPr>
        <p:grpSpPr>
          <a:xfrm>
            <a:off x="4703100" y="2548378"/>
            <a:ext cx="2931576" cy="2442382"/>
            <a:chOff x="3690367" y="1823747"/>
            <a:chExt cx="5020109" cy="4182400"/>
          </a:xfrm>
        </p:grpSpPr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xmlns="" id="{5D7BAB1F-9B0A-438A-AAA5-3B3C536A9A12}"/>
                </a:ext>
              </a:extLst>
            </p:cNvPr>
            <p:cNvSpPr/>
            <p:nvPr/>
          </p:nvSpPr>
          <p:spPr>
            <a:xfrm>
              <a:off x="6083223" y="1823747"/>
              <a:ext cx="2627253" cy="4182400"/>
            </a:xfrm>
            <a:custGeom>
              <a:avLst/>
              <a:gdLst>
                <a:gd name="connsiteX0" fmla="*/ 1127628 w 1136356"/>
                <a:gd name="connsiteY0" fmla="*/ 671962 h 1808998"/>
                <a:gd name="connsiteX1" fmla="*/ 1015351 w 1136356"/>
                <a:gd name="connsiteY1" fmla="*/ 617607 h 1808998"/>
                <a:gd name="connsiteX2" fmla="*/ 995308 w 1136356"/>
                <a:gd name="connsiteY2" fmla="*/ 623383 h 1808998"/>
                <a:gd name="connsiteX3" fmla="*/ 953862 w 1136356"/>
                <a:gd name="connsiteY3" fmla="*/ 695573 h 1808998"/>
                <a:gd name="connsiteX4" fmla="*/ 846341 w 1136356"/>
                <a:gd name="connsiteY4" fmla="*/ 882418 h 1808998"/>
                <a:gd name="connsiteX5" fmla="*/ 833093 w 1136356"/>
                <a:gd name="connsiteY5" fmla="*/ 885305 h 1808998"/>
                <a:gd name="connsiteX6" fmla="*/ 778228 w 1136356"/>
                <a:gd name="connsiteY6" fmla="*/ 844029 h 1808998"/>
                <a:gd name="connsiteX7" fmla="*/ 725062 w 1136356"/>
                <a:gd name="connsiteY7" fmla="*/ 830441 h 1808998"/>
                <a:gd name="connsiteX8" fmla="*/ 715041 w 1136356"/>
                <a:gd name="connsiteY8" fmla="*/ 830271 h 1808998"/>
                <a:gd name="connsiteX9" fmla="*/ 698564 w 1136356"/>
                <a:gd name="connsiteY9" fmla="*/ 831120 h 1808998"/>
                <a:gd name="connsiteX10" fmla="*/ 680559 w 1136356"/>
                <a:gd name="connsiteY10" fmla="*/ 834687 h 1808998"/>
                <a:gd name="connsiteX11" fmla="*/ 614654 w 1136356"/>
                <a:gd name="connsiteY11" fmla="*/ 823137 h 1808998"/>
                <a:gd name="connsiteX12" fmla="*/ 606671 w 1136356"/>
                <a:gd name="connsiteY12" fmla="*/ 818551 h 1808998"/>
                <a:gd name="connsiteX13" fmla="*/ 584929 w 1136356"/>
                <a:gd name="connsiteY13" fmla="*/ 808189 h 1808998"/>
                <a:gd name="connsiteX14" fmla="*/ 552146 w 1136356"/>
                <a:gd name="connsiteY14" fmla="*/ 796639 h 1808998"/>
                <a:gd name="connsiteX15" fmla="*/ 545351 w 1136356"/>
                <a:gd name="connsiteY15" fmla="*/ 790524 h 1808998"/>
                <a:gd name="connsiteX16" fmla="*/ 499490 w 1136356"/>
                <a:gd name="connsiteY16" fmla="*/ 772689 h 1808998"/>
                <a:gd name="connsiteX17" fmla="*/ 475709 w 1136356"/>
                <a:gd name="connsiteY17" fmla="*/ 765555 h 1808998"/>
                <a:gd name="connsiteX18" fmla="*/ 449381 w 1136356"/>
                <a:gd name="connsiteY18" fmla="*/ 751796 h 1808998"/>
                <a:gd name="connsiteX19" fmla="*/ 440209 w 1136356"/>
                <a:gd name="connsiteY19" fmla="*/ 741944 h 1808998"/>
                <a:gd name="connsiteX20" fmla="*/ 428319 w 1136356"/>
                <a:gd name="connsiteY20" fmla="*/ 728865 h 1808998"/>
                <a:gd name="connsiteX21" fmla="*/ 418127 w 1136356"/>
                <a:gd name="connsiteY21" fmla="*/ 727846 h 1808998"/>
                <a:gd name="connsiteX22" fmla="*/ 406916 w 1136356"/>
                <a:gd name="connsiteY22" fmla="*/ 710520 h 1808998"/>
                <a:gd name="connsiteX23" fmla="*/ 413541 w 1136356"/>
                <a:gd name="connsiteY23" fmla="*/ 692175 h 1808998"/>
                <a:gd name="connsiteX24" fmla="*/ 421354 w 1136356"/>
                <a:gd name="connsiteY24" fmla="*/ 662620 h 1808998"/>
                <a:gd name="connsiteX25" fmla="*/ 419656 w 1136356"/>
                <a:gd name="connsiteY25" fmla="*/ 616928 h 1808998"/>
                <a:gd name="connsiteX26" fmla="*/ 403349 w 1136356"/>
                <a:gd name="connsiteY26" fmla="*/ 577011 h 1808998"/>
                <a:gd name="connsiteX27" fmla="*/ 389081 w 1136356"/>
                <a:gd name="connsiteY27" fmla="*/ 534376 h 1808998"/>
                <a:gd name="connsiteX28" fmla="*/ 367849 w 1136356"/>
                <a:gd name="connsiteY28" fmla="*/ 467452 h 1808998"/>
                <a:gd name="connsiteX29" fmla="*/ 373794 w 1136356"/>
                <a:gd name="connsiteY29" fmla="*/ 432631 h 1808998"/>
                <a:gd name="connsiteX30" fmla="*/ 376681 w 1136356"/>
                <a:gd name="connsiteY30" fmla="*/ 426516 h 1808998"/>
                <a:gd name="connsiteX31" fmla="*/ 372265 w 1136356"/>
                <a:gd name="connsiteY31" fmla="*/ 406812 h 1808998"/>
                <a:gd name="connsiteX32" fmla="*/ 350693 w 1136356"/>
                <a:gd name="connsiteY32" fmla="*/ 385240 h 1808998"/>
                <a:gd name="connsiteX33" fmla="*/ 351542 w 1136356"/>
                <a:gd name="connsiteY33" fmla="*/ 370123 h 1808998"/>
                <a:gd name="connsiteX34" fmla="*/ 370736 w 1136356"/>
                <a:gd name="connsiteY34" fmla="*/ 368764 h 1808998"/>
                <a:gd name="connsiteX35" fmla="*/ 400292 w 1136356"/>
                <a:gd name="connsiteY35" fmla="*/ 383542 h 1808998"/>
                <a:gd name="connsiteX36" fmla="*/ 430697 w 1136356"/>
                <a:gd name="connsiteY36" fmla="*/ 370972 h 1808998"/>
                <a:gd name="connsiteX37" fmla="*/ 444795 w 1136356"/>
                <a:gd name="connsiteY37" fmla="*/ 357383 h 1808998"/>
                <a:gd name="connsiteX38" fmla="*/ 468915 w 1136356"/>
                <a:gd name="connsiteY38" fmla="*/ 338529 h 1808998"/>
                <a:gd name="connsiteX39" fmla="*/ 470444 w 1136356"/>
                <a:gd name="connsiteY39" fmla="*/ 334622 h 1808998"/>
                <a:gd name="connsiteX40" fmla="*/ 485901 w 1136356"/>
                <a:gd name="connsiteY40" fmla="*/ 322732 h 1808998"/>
                <a:gd name="connsiteX41" fmla="*/ 506114 w 1136356"/>
                <a:gd name="connsiteY41" fmla="*/ 302689 h 1808998"/>
                <a:gd name="connsiteX42" fmla="*/ 503566 w 1136356"/>
                <a:gd name="connsiteY42" fmla="*/ 264640 h 1808998"/>
                <a:gd name="connsiteX43" fmla="*/ 510700 w 1136356"/>
                <a:gd name="connsiteY43" fmla="*/ 231518 h 1808998"/>
                <a:gd name="connsiteX44" fmla="*/ 514607 w 1136356"/>
                <a:gd name="connsiteY44" fmla="*/ 220477 h 1808998"/>
                <a:gd name="connsiteX45" fmla="*/ 518344 w 1136356"/>
                <a:gd name="connsiteY45" fmla="*/ 188543 h 1808998"/>
                <a:gd name="connsiteX46" fmla="*/ 532782 w 1136356"/>
                <a:gd name="connsiteY46" fmla="*/ 141153 h 1808998"/>
                <a:gd name="connsiteX47" fmla="*/ 534480 w 1136356"/>
                <a:gd name="connsiteY47" fmla="*/ 131301 h 1808998"/>
                <a:gd name="connsiteX48" fmla="*/ 527686 w 1136356"/>
                <a:gd name="connsiteY48" fmla="*/ 107860 h 1808998"/>
                <a:gd name="connsiteX49" fmla="*/ 498980 w 1136356"/>
                <a:gd name="connsiteY49" fmla="*/ 61829 h 1808998"/>
                <a:gd name="connsiteX50" fmla="*/ 496772 w 1136356"/>
                <a:gd name="connsiteY50" fmla="*/ 59281 h 1808998"/>
                <a:gd name="connsiteX51" fmla="*/ 471293 w 1136356"/>
                <a:gd name="connsiteY51" fmla="*/ 38728 h 1808998"/>
                <a:gd name="connsiteX52" fmla="*/ 445644 w 1136356"/>
                <a:gd name="connsiteY52" fmla="*/ 18345 h 1808998"/>
                <a:gd name="connsiteX53" fmla="*/ 423223 w 1136356"/>
                <a:gd name="connsiteY53" fmla="*/ 5945 h 1808998"/>
                <a:gd name="connsiteX54" fmla="*/ 381777 w 1136356"/>
                <a:gd name="connsiteY54" fmla="*/ 0 h 1808998"/>
                <a:gd name="connsiteX55" fmla="*/ 373284 w 1136356"/>
                <a:gd name="connsiteY55" fmla="*/ 0 h 1808998"/>
                <a:gd name="connsiteX56" fmla="*/ 344918 w 1136356"/>
                <a:gd name="connsiteY56" fmla="*/ 9852 h 1808998"/>
                <a:gd name="connsiteX57" fmla="*/ 300075 w 1136356"/>
                <a:gd name="connsiteY57" fmla="*/ 35161 h 1808998"/>
                <a:gd name="connsiteX58" fmla="*/ 273407 w 1136356"/>
                <a:gd name="connsiteY58" fmla="*/ 71001 h 1808998"/>
                <a:gd name="connsiteX59" fmla="*/ 251156 w 1136356"/>
                <a:gd name="connsiteY59" fmla="*/ 134358 h 1808998"/>
                <a:gd name="connsiteX60" fmla="*/ 243172 w 1136356"/>
                <a:gd name="connsiteY60" fmla="*/ 183618 h 1808998"/>
                <a:gd name="connsiteX61" fmla="*/ 237907 w 1136356"/>
                <a:gd name="connsiteY61" fmla="*/ 235594 h 1808998"/>
                <a:gd name="connsiteX62" fmla="*/ 227375 w 1136356"/>
                <a:gd name="connsiteY62" fmla="*/ 272794 h 1808998"/>
                <a:gd name="connsiteX63" fmla="*/ 214636 w 1136356"/>
                <a:gd name="connsiteY63" fmla="*/ 276530 h 1808998"/>
                <a:gd name="connsiteX64" fmla="*/ 194423 w 1136356"/>
                <a:gd name="connsiteY64" fmla="*/ 286382 h 1808998"/>
                <a:gd name="connsiteX65" fmla="*/ 167925 w 1136356"/>
                <a:gd name="connsiteY65" fmla="*/ 335641 h 1808998"/>
                <a:gd name="connsiteX66" fmla="*/ 153317 w 1136356"/>
                <a:gd name="connsiteY66" fmla="*/ 353307 h 1808998"/>
                <a:gd name="connsiteX67" fmla="*/ 115948 w 1136356"/>
                <a:gd name="connsiteY67" fmla="*/ 403585 h 1808998"/>
                <a:gd name="connsiteX68" fmla="*/ 59045 w 1136356"/>
                <a:gd name="connsiteY68" fmla="*/ 481550 h 1808998"/>
                <a:gd name="connsiteX69" fmla="*/ 49193 w 1136356"/>
                <a:gd name="connsiteY69" fmla="*/ 495139 h 1808998"/>
                <a:gd name="connsiteX70" fmla="*/ 29320 w 1136356"/>
                <a:gd name="connsiteY70" fmla="*/ 577181 h 1808998"/>
                <a:gd name="connsiteX71" fmla="*/ 29320 w 1136356"/>
                <a:gd name="connsiteY71" fmla="*/ 660752 h 1808998"/>
                <a:gd name="connsiteX72" fmla="*/ 25753 w 1136356"/>
                <a:gd name="connsiteY72" fmla="*/ 670264 h 1808998"/>
                <a:gd name="connsiteX73" fmla="*/ 614 w 1136356"/>
                <a:gd name="connsiteY73" fmla="*/ 734131 h 1808998"/>
                <a:gd name="connsiteX74" fmla="*/ 17600 w 1136356"/>
                <a:gd name="connsiteY74" fmla="*/ 818041 h 1808998"/>
                <a:gd name="connsiteX75" fmla="*/ 34416 w 1136356"/>
                <a:gd name="connsiteY75" fmla="*/ 881059 h 1808998"/>
                <a:gd name="connsiteX76" fmla="*/ 53949 w 1136356"/>
                <a:gd name="connsiteY76" fmla="*/ 945435 h 1808998"/>
                <a:gd name="connsiteX77" fmla="*/ 61763 w 1136356"/>
                <a:gd name="connsiteY77" fmla="*/ 982295 h 1808998"/>
                <a:gd name="connsiteX78" fmla="*/ 59894 w 1136356"/>
                <a:gd name="connsiteY78" fmla="*/ 1014398 h 1808998"/>
                <a:gd name="connsiteX79" fmla="*/ 54289 w 1136356"/>
                <a:gd name="connsiteY79" fmla="*/ 1099837 h 1808998"/>
                <a:gd name="connsiteX80" fmla="*/ 79768 w 1136356"/>
                <a:gd name="connsiteY80" fmla="*/ 1170498 h 1808998"/>
                <a:gd name="connsiteX81" fmla="*/ 97943 w 1136356"/>
                <a:gd name="connsiteY81" fmla="*/ 1188673 h 1808998"/>
                <a:gd name="connsiteX82" fmla="*/ 115269 w 1136356"/>
                <a:gd name="connsiteY82" fmla="*/ 1200903 h 1808998"/>
                <a:gd name="connsiteX83" fmla="*/ 140408 w 1136356"/>
                <a:gd name="connsiteY83" fmla="*/ 1210755 h 1808998"/>
                <a:gd name="connsiteX84" fmla="*/ 196801 w 1136356"/>
                <a:gd name="connsiteY84" fmla="*/ 1222985 h 1808998"/>
                <a:gd name="connsiteX85" fmla="*/ 239945 w 1136356"/>
                <a:gd name="connsiteY85" fmla="*/ 1225872 h 1808998"/>
                <a:gd name="connsiteX86" fmla="*/ 259649 w 1136356"/>
                <a:gd name="connsiteY86" fmla="*/ 1242349 h 1808998"/>
                <a:gd name="connsiteX87" fmla="*/ 270690 w 1136356"/>
                <a:gd name="connsiteY87" fmla="*/ 1256787 h 1808998"/>
                <a:gd name="connsiteX88" fmla="*/ 304661 w 1136356"/>
                <a:gd name="connsiteY88" fmla="*/ 1252031 h 1808998"/>
                <a:gd name="connsiteX89" fmla="*/ 314004 w 1136356"/>
                <a:gd name="connsiteY89" fmla="*/ 1237253 h 1808998"/>
                <a:gd name="connsiteX90" fmla="*/ 327762 w 1136356"/>
                <a:gd name="connsiteY90" fmla="*/ 1223494 h 1808998"/>
                <a:gd name="connsiteX91" fmla="*/ 337954 w 1136356"/>
                <a:gd name="connsiteY91" fmla="*/ 1224174 h 1808998"/>
                <a:gd name="connsiteX92" fmla="*/ 344578 w 1136356"/>
                <a:gd name="connsiteY92" fmla="*/ 1229779 h 1808998"/>
                <a:gd name="connsiteX93" fmla="*/ 359016 w 1136356"/>
                <a:gd name="connsiteY93" fmla="*/ 1241500 h 1808998"/>
                <a:gd name="connsiteX94" fmla="*/ 365811 w 1136356"/>
                <a:gd name="connsiteY94" fmla="*/ 1251861 h 1808998"/>
                <a:gd name="connsiteX95" fmla="*/ 353241 w 1136356"/>
                <a:gd name="connsiteY95" fmla="*/ 1261543 h 1808998"/>
                <a:gd name="connsiteX96" fmla="*/ 347636 w 1136356"/>
                <a:gd name="connsiteY96" fmla="*/ 1266639 h 1808998"/>
                <a:gd name="connsiteX97" fmla="*/ 348315 w 1136356"/>
                <a:gd name="connsiteY97" fmla="*/ 1298742 h 1808998"/>
                <a:gd name="connsiteX98" fmla="*/ 348994 w 1136356"/>
                <a:gd name="connsiteY98" fmla="*/ 1315558 h 1808998"/>
                <a:gd name="connsiteX99" fmla="*/ 349504 w 1136356"/>
                <a:gd name="connsiteY99" fmla="*/ 1334582 h 1808998"/>
                <a:gd name="connsiteX100" fmla="*/ 348994 w 1136356"/>
                <a:gd name="connsiteY100" fmla="*/ 1367365 h 1808998"/>
                <a:gd name="connsiteX101" fmla="*/ 349164 w 1136356"/>
                <a:gd name="connsiteY101" fmla="*/ 1383502 h 1808998"/>
                <a:gd name="connsiteX102" fmla="*/ 347975 w 1136356"/>
                <a:gd name="connsiteY102" fmla="*/ 1410679 h 1808998"/>
                <a:gd name="connsiteX103" fmla="*/ 349164 w 1136356"/>
                <a:gd name="connsiteY103" fmla="*/ 1443802 h 1808998"/>
                <a:gd name="connsiteX104" fmla="*/ 346616 w 1136356"/>
                <a:gd name="connsiteY104" fmla="*/ 1497137 h 1808998"/>
                <a:gd name="connsiteX105" fmla="*/ 336255 w 1136356"/>
                <a:gd name="connsiteY105" fmla="*/ 1503932 h 1808998"/>
                <a:gd name="connsiteX106" fmla="*/ 292431 w 1136356"/>
                <a:gd name="connsiteY106" fmla="*/ 1486096 h 1808998"/>
                <a:gd name="connsiteX107" fmla="*/ 216335 w 1136356"/>
                <a:gd name="connsiteY107" fmla="*/ 1454842 h 1808998"/>
                <a:gd name="connsiteX108" fmla="*/ 193743 w 1136356"/>
                <a:gd name="connsiteY108" fmla="*/ 1467922 h 1808998"/>
                <a:gd name="connsiteX109" fmla="*/ 201387 w 1136356"/>
                <a:gd name="connsiteY109" fmla="*/ 1533147 h 1808998"/>
                <a:gd name="connsiteX110" fmla="*/ 203086 w 1136356"/>
                <a:gd name="connsiteY110" fmla="*/ 1537903 h 1808998"/>
                <a:gd name="connsiteX111" fmla="*/ 208012 w 1136356"/>
                <a:gd name="connsiteY111" fmla="*/ 1545037 h 1808998"/>
                <a:gd name="connsiteX112" fmla="*/ 212598 w 1136356"/>
                <a:gd name="connsiteY112" fmla="*/ 1556078 h 1808998"/>
                <a:gd name="connsiteX113" fmla="*/ 205124 w 1136356"/>
                <a:gd name="connsiteY113" fmla="*/ 1561854 h 1808998"/>
                <a:gd name="connsiteX114" fmla="*/ 138369 w 1136356"/>
                <a:gd name="connsiteY114" fmla="*/ 1577650 h 1808998"/>
                <a:gd name="connsiteX115" fmla="*/ 73653 w 1136356"/>
                <a:gd name="connsiteY115" fmla="*/ 1591579 h 1808998"/>
                <a:gd name="connsiteX116" fmla="*/ 54119 w 1136356"/>
                <a:gd name="connsiteY116" fmla="*/ 1608055 h 1808998"/>
                <a:gd name="connsiteX117" fmla="*/ 66009 w 1136356"/>
                <a:gd name="connsiteY117" fmla="*/ 1685001 h 1808998"/>
                <a:gd name="connsiteX118" fmla="*/ 81467 w 1136356"/>
                <a:gd name="connsiteY118" fmla="*/ 1699949 h 1808998"/>
                <a:gd name="connsiteX119" fmla="*/ 115608 w 1136356"/>
                <a:gd name="connsiteY119" fmla="*/ 1695193 h 1808998"/>
                <a:gd name="connsiteX120" fmla="*/ 134123 w 1136356"/>
                <a:gd name="connsiteY120" fmla="*/ 1651199 h 1808998"/>
                <a:gd name="connsiteX121" fmla="*/ 131235 w 1136356"/>
                <a:gd name="connsiteY121" fmla="*/ 1640668 h 1808998"/>
                <a:gd name="connsiteX122" fmla="*/ 137860 w 1136356"/>
                <a:gd name="connsiteY122" fmla="*/ 1626400 h 1808998"/>
                <a:gd name="connsiteX123" fmla="*/ 239775 w 1136356"/>
                <a:gd name="connsiteY123" fmla="*/ 1615529 h 1808998"/>
                <a:gd name="connsiteX124" fmla="*/ 245550 w 1136356"/>
                <a:gd name="connsiteY124" fmla="*/ 1614680 h 1808998"/>
                <a:gd name="connsiteX125" fmla="*/ 265933 w 1136356"/>
                <a:gd name="connsiteY125" fmla="*/ 1608395 h 1808998"/>
                <a:gd name="connsiteX126" fmla="*/ 316042 w 1136356"/>
                <a:gd name="connsiteY126" fmla="*/ 1599902 h 1808998"/>
                <a:gd name="connsiteX127" fmla="*/ 348994 w 1136356"/>
                <a:gd name="connsiteY127" fmla="*/ 1599053 h 1808998"/>
                <a:gd name="connsiteX128" fmla="*/ 364112 w 1136356"/>
                <a:gd name="connsiteY128" fmla="*/ 1612132 h 1808998"/>
                <a:gd name="connsiteX129" fmla="*/ 368528 w 1136356"/>
                <a:gd name="connsiteY129" fmla="*/ 1668015 h 1808998"/>
                <a:gd name="connsiteX130" fmla="*/ 353750 w 1136356"/>
                <a:gd name="connsiteY130" fmla="*/ 1679906 h 1808998"/>
                <a:gd name="connsiteX131" fmla="*/ 345427 w 1136356"/>
                <a:gd name="connsiteY131" fmla="*/ 1685171 h 1808998"/>
                <a:gd name="connsiteX132" fmla="*/ 344578 w 1136356"/>
                <a:gd name="connsiteY132" fmla="*/ 1694513 h 1808998"/>
                <a:gd name="connsiteX133" fmla="*/ 361394 w 1136356"/>
                <a:gd name="connsiteY133" fmla="*/ 1786067 h 1808998"/>
                <a:gd name="connsiteX134" fmla="*/ 372435 w 1136356"/>
                <a:gd name="connsiteY134" fmla="*/ 1798297 h 1808998"/>
                <a:gd name="connsiteX135" fmla="*/ 419995 w 1136356"/>
                <a:gd name="connsiteY135" fmla="*/ 1808998 h 1808998"/>
                <a:gd name="connsiteX136" fmla="*/ 435453 w 1136356"/>
                <a:gd name="connsiteY136" fmla="*/ 1803223 h 1808998"/>
                <a:gd name="connsiteX137" fmla="*/ 456006 w 1136356"/>
                <a:gd name="connsiteY137" fmla="*/ 1753624 h 1808998"/>
                <a:gd name="connsiteX138" fmla="*/ 441568 w 1136356"/>
                <a:gd name="connsiteY138" fmla="*/ 1732562 h 1808998"/>
                <a:gd name="connsiteX139" fmla="*/ 432056 w 1136356"/>
                <a:gd name="connsiteY139" fmla="*/ 1729165 h 1808998"/>
                <a:gd name="connsiteX140" fmla="*/ 417108 w 1136356"/>
                <a:gd name="connsiteY140" fmla="*/ 1711499 h 1808998"/>
                <a:gd name="connsiteX141" fmla="*/ 410653 w 1136356"/>
                <a:gd name="connsiteY141" fmla="*/ 1615869 h 1808998"/>
                <a:gd name="connsiteX142" fmla="*/ 425771 w 1136356"/>
                <a:gd name="connsiteY142" fmla="*/ 1597694 h 1808998"/>
                <a:gd name="connsiteX143" fmla="*/ 475709 w 1136356"/>
                <a:gd name="connsiteY143" fmla="*/ 1599053 h 1808998"/>
                <a:gd name="connsiteX144" fmla="*/ 555713 w 1136356"/>
                <a:gd name="connsiteY144" fmla="*/ 1608395 h 1808998"/>
                <a:gd name="connsiteX145" fmla="*/ 662894 w 1136356"/>
                <a:gd name="connsiteY145" fmla="*/ 1618926 h 1808998"/>
                <a:gd name="connsiteX146" fmla="*/ 671726 w 1136356"/>
                <a:gd name="connsiteY146" fmla="*/ 1630477 h 1808998"/>
                <a:gd name="connsiteX147" fmla="*/ 680389 w 1136356"/>
                <a:gd name="connsiteY147" fmla="*/ 1677188 h 1808998"/>
                <a:gd name="connsiteX148" fmla="*/ 694488 w 1136356"/>
                <a:gd name="connsiteY148" fmla="*/ 1714896 h 1808998"/>
                <a:gd name="connsiteX149" fmla="*/ 733725 w 1136356"/>
                <a:gd name="connsiteY149" fmla="*/ 1752945 h 1808998"/>
                <a:gd name="connsiteX150" fmla="*/ 800140 w 1136356"/>
                <a:gd name="connsiteY150" fmla="*/ 1760758 h 1808998"/>
                <a:gd name="connsiteX151" fmla="*/ 808463 w 1136356"/>
                <a:gd name="connsiteY151" fmla="*/ 1759739 h 1808998"/>
                <a:gd name="connsiteX152" fmla="*/ 825449 w 1136356"/>
                <a:gd name="connsiteY152" fmla="*/ 1757022 h 1808998"/>
                <a:gd name="connsiteX153" fmla="*/ 875217 w 1136356"/>
                <a:gd name="connsiteY153" fmla="*/ 1766873 h 1808998"/>
                <a:gd name="connsiteX154" fmla="*/ 972207 w 1136356"/>
                <a:gd name="connsiteY154" fmla="*/ 1778594 h 1808998"/>
                <a:gd name="connsiteX155" fmla="*/ 1054589 w 1136356"/>
                <a:gd name="connsiteY155" fmla="*/ 1768572 h 1808998"/>
                <a:gd name="connsiteX156" fmla="*/ 1096204 w 1136356"/>
                <a:gd name="connsiteY156" fmla="*/ 1747339 h 1808998"/>
                <a:gd name="connsiteX157" fmla="*/ 1099771 w 1136356"/>
                <a:gd name="connsiteY157" fmla="*/ 1719483 h 1808998"/>
                <a:gd name="connsiteX158" fmla="*/ 1043038 w 1136356"/>
                <a:gd name="connsiteY158" fmla="*/ 1684662 h 1808998"/>
                <a:gd name="connsiteX159" fmla="*/ 1022145 w 1136356"/>
                <a:gd name="connsiteY159" fmla="*/ 1682623 h 1808998"/>
                <a:gd name="connsiteX160" fmla="*/ 1001253 w 1136356"/>
                <a:gd name="connsiteY160" fmla="*/ 1681434 h 1808998"/>
                <a:gd name="connsiteX161" fmla="*/ 995308 w 1136356"/>
                <a:gd name="connsiteY161" fmla="*/ 1680755 h 1808998"/>
                <a:gd name="connsiteX162" fmla="*/ 980870 w 1136356"/>
                <a:gd name="connsiteY162" fmla="*/ 1671243 h 1808998"/>
                <a:gd name="connsiteX163" fmla="*/ 948257 w 1136356"/>
                <a:gd name="connsiteY163" fmla="*/ 1655616 h 1808998"/>
                <a:gd name="connsiteX164" fmla="*/ 945539 w 1136356"/>
                <a:gd name="connsiteY164" fmla="*/ 1651879 h 1808998"/>
                <a:gd name="connsiteX165" fmla="*/ 950295 w 1136356"/>
                <a:gd name="connsiteY165" fmla="*/ 1649331 h 1808998"/>
                <a:gd name="connsiteX166" fmla="*/ 964733 w 1136356"/>
                <a:gd name="connsiteY166" fmla="*/ 1648991 h 1808998"/>
                <a:gd name="connsiteX167" fmla="*/ 1037773 w 1136356"/>
                <a:gd name="connsiteY167" fmla="*/ 1646783 h 1808998"/>
                <a:gd name="connsiteX168" fmla="*/ 1088560 w 1136356"/>
                <a:gd name="connsiteY168" fmla="*/ 1626740 h 1808998"/>
                <a:gd name="connsiteX169" fmla="*/ 1092467 w 1136356"/>
                <a:gd name="connsiteY169" fmla="*/ 1607206 h 1808998"/>
                <a:gd name="connsiteX170" fmla="*/ 1071235 w 1136356"/>
                <a:gd name="connsiteY170" fmla="*/ 1587842 h 1808998"/>
                <a:gd name="connsiteX171" fmla="*/ 1058326 w 1136356"/>
                <a:gd name="connsiteY171" fmla="*/ 1584105 h 1808998"/>
                <a:gd name="connsiteX172" fmla="*/ 1055947 w 1136356"/>
                <a:gd name="connsiteY172" fmla="*/ 1584615 h 1808998"/>
                <a:gd name="connsiteX173" fmla="*/ 1044737 w 1136356"/>
                <a:gd name="connsiteY173" fmla="*/ 1587332 h 1808998"/>
                <a:gd name="connsiteX174" fmla="*/ 1029959 w 1136356"/>
                <a:gd name="connsiteY174" fmla="*/ 1581387 h 1808998"/>
                <a:gd name="connsiteX175" fmla="*/ 1003461 w 1136356"/>
                <a:gd name="connsiteY175" fmla="*/ 1570347 h 1808998"/>
                <a:gd name="connsiteX176" fmla="*/ 994968 w 1136356"/>
                <a:gd name="connsiteY176" fmla="*/ 1561514 h 1808998"/>
                <a:gd name="connsiteX177" fmla="*/ 995987 w 1136356"/>
                <a:gd name="connsiteY177" fmla="*/ 1489324 h 1808998"/>
                <a:gd name="connsiteX178" fmla="*/ 1001253 w 1136356"/>
                <a:gd name="connsiteY178" fmla="*/ 1482360 h 1808998"/>
                <a:gd name="connsiteX179" fmla="*/ 1008047 w 1136356"/>
                <a:gd name="connsiteY179" fmla="*/ 1468941 h 1808998"/>
                <a:gd name="connsiteX180" fmla="*/ 1006519 w 1136356"/>
                <a:gd name="connsiteY180" fmla="*/ 1457220 h 1808998"/>
                <a:gd name="connsiteX181" fmla="*/ 1002442 w 1136356"/>
                <a:gd name="connsiteY181" fmla="*/ 1390296 h 1808998"/>
                <a:gd name="connsiteX182" fmla="*/ 1006519 w 1136356"/>
                <a:gd name="connsiteY182" fmla="*/ 1229439 h 1808998"/>
                <a:gd name="connsiteX183" fmla="*/ 1015691 w 1136356"/>
                <a:gd name="connsiteY183" fmla="*/ 1100856 h 1808998"/>
                <a:gd name="connsiteX184" fmla="*/ 999724 w 1136356"/>
                <a:gd name="connsiteY184" fmla="*/ 1050238 h 1808998"/>
                <a:gd name="connsiteX185" fmla="*/ 992760 w 1136356"/>
                <a:gd name="connsiteY185" fmla="*/ 1032403 h 1808998"/>
                <a:gd name="connsiteX186" fmla="*/ 983248 w 1136356"/>
                <a:gd name="connsiteY186" fmla="*/ 1004037 h 1808998"/>
                <a:gd name="connsiteX187" fmla="*/ 981719 w 1136356"/>
                <a:gd name="connsiteY187" fmla="*/ 990957 h 1808998"/>
                <a:gd name="connsiteX188" fmla="*/ 1133403 w 1136356"/>
                <a:gd name="connsiteY188" fmla="*/ 687759 h 1808998"/>
                <a:gd name="connsiteX189" fmla="*/ 1137819 w 1136356"/>
                <a:gd name="connsiteY189" fmla="*/ 680795 h 1808998"/>
                <a:gd name="connsiteX190" fmla="*/ 1137819 w 1136356"/>
                <a:gd name="connsiteY190" fmla="*/ 679096 h 1808998"/>
                <a:gd name="connsiteX191" fmla="*/ 1127628 w 1136356"/>
                <a:gd name="connsiteY191" fmla="*/ 671962 h 1808998"/>
                <a:gd name="connsiteX192" fmla="*/ 187798 w 1136356"/>
                <a:gd name="connsiteY192" fmla="*/ 1154022 h 1808998"/>
                <a:gd name="connsiteX193" fmla="*/ 143125 w 1136356"/>
                <a:gd name="connsiteY193" fmla="*/ 1155891 h 1808998"/>
                <a:gd name="connsiteX194" fmla="*/ 125630 w 1136356"/>
                <a:gd name="connsiteY194" fmla="*/ 1144000 h 1808998"/>
                <a:gd name="connsiteX195" fmla="*/ 103548 w 1136356"/>
                <a:gd name="connsiteY195" fmla="*/ 1086079 h 1808998"/>
                <a:gd name="connsiteX196" fmla="*/ 103548 w 1136356"/>
                <a:gd name="connsiteY196" fmla="*/ 1069942 h 1808998"/>
                <a:gd name="connsiteX197" fmla="*/ 107795 w 1136356"/>
                <a:gd name="connsiteY197" fmla="*/ 997242 h 1808998"/>
                <a:gd name="connsiteX198" fmla="*/ 120364 w 1136356"/>
                <a:gd name="connsiteY198" fmla="*/ 987051 h 1808998"/>
                <a:gd name="connsiteX199" fmla="*/ 128687 w 1136356"/>
                <a:gd name="connsiteY199" fmla="*/ 997072 h 1808998"/>
                <a:gd name="connsiteX200" fmla="*/ 152128 w 1136356"/>
                <a:gd name="connsiteY200" fmla="*/ 1027817 h 1808998"/>
                <a:gd name="connsiteX201" fmla="*/ 176078 w 1136356"/>
                <a:gd name="connsiteY201" fmla="*/ 1063317 h 1808998"/>
                <a:gd name="connsiteX202" fmla="*/ 176758 w 1136356"/>
                <a:gd name="connsiteY202" fmla="*/ 1066545 h 1808998"/>
                <a:gd name="connsiteX203" fmla="*/ 192215 w 1136356"/>
                <a:gd name="connsiteY203" fmla="*/ 1124636 h 1808998"/>
                <a:gd name="connsiteX204" fmla="*/ 187798 w 1136356"/>
                <a:gd name="connsiteY204" fmla="*/ 1154022 h 1808998"/>
                <a:gd name="connsiteX205" fmla="*/ 795724 w 1136356"/>
                <a:gd name="connsiteY205" fmla="*/ 1195638 h 1808998"/>
                <a:gd name="connsiteX206" fmla="*/ 783663 w 1136356"/>
                <a:gd name="connsiteY206" fmla="*/ 1278699 h 1808998"/>
                <a:gd name="connsiteX207" fmla="*/ 782305 w 1136356"/>
                <a:gd name="connsiteY207" fmla="*/ 1330506 h 1808998"/>
                <a:gd name="connsiteX208" fmla="*/ 772962 w 1136356"/>
                <a:gd name="connsiteY208" fmla="*/ 1370422 h 1808998"/>
                <a:gd name="connsiteX209" fmla="*/ 750201 w 1136356"/>
                <a:gd name="connsiteY209" fmla="*/ 1462486 h 1808998"/>
                <a:gd name="connsiteX210" fmla="*/ 721495 w 1136356"/>
                <a:gd name="connsiteY210" fmla="*/ 1605337 h 1808998"/>
                <a:gd name="connsiteX211" fmla="*/ 720306 w 1136356"/>
                <a:gd name="connsiteY211" fmla="*/ 1606526 h 1808998"/>
                <a:gd name="connsiteX212" fmla="*/ 715041 w 1136356"/>
                <a:gd name="connsiteY212" fmla="*/ 1586313 h 1808998"/>
                <a:gd name="connsiteX213" fmla="*/ 702981 w 1136356"/>
                <a:gd name="connsiteY213" fmla="*/ 1577820 h 1808998"/>
                <a:gd name="connsiteX214" fmla="*/ 615673 w 1136356"/>
                <a:gd name="connsiteY214" fmla="*/ 1561174 h 1808998"/>
                <a:gd name="connsiteX215" fmla="*/ 590024 w 1136356"/>
                <a:gd name="connsiteY215" fmla="*/ 1555739 h 1808998"/>
                <a:gd name="connsiteX216" fmla="*/ 585778 w 1136356"/>
                <a:gd name="connsiteY216" fmla="*/ 1550643 h 1808998"/>
                <a:gd name="connsiteX217" fmla="*/ 589515 w 1136356"/>
                <a:gd name="connsiteY217" fmla="*/ 1516671 h 1808998"/>
                <a:gd name="connsiteX218" fmla="*/ 585608 w 1136356"/>
                <a:gd name="connsiteY218" fmla="*/ 1479302 h 1808998"/>
                <a:gd name="connsiteX219" fmla="*/ 579493 w 1136356"/>
                <a:gd name="connsiteY219" fmla="*/ 1475395 h 1808998"/>
                <a:gd name="connsiteX220" fmla="*/ 569471 w 1136356"/>
                <a:gd name="connsiteY220" fmla="*/ 1463675 h 1808998"/>
                <a:gd name="connsiteX221" fmla="*/ 553335 w 1136356"/>
                <a:gd name="connsiteY221" fmla="*/ 1443292 h 1808998"/>
                <a:gd name="connsiteX222" fmla="*/ 541275 w 1136356"/>
                <a:gd name="connsiteY222" fmla="*/ 1444481 h 1808998"/>
                <a:gd name="connsiteX223" fmla="*/ 442077 w 1136356"/>
                <a:gd name="connsiteY223" fmla="*/ 1492381 h 1808998"/>
                <a:gd name="connsiteX224" fmla="*/ 424072 w 1136356"/>
                <a:gd name="connsiteY224" fmla="*/ 1481340 h 1808998"/>
                <a:gd name="connsiteX225" fmla="*/ 423053 w 1136356"/>
                <a:gd name="connsiteY225" fmla="*/ 1308933 h 1808998"/>
                <a:gd name="connsiteX226" fmla="*/ 423393 w 1136356"/>
                <a:gd name="connsiteY226" fmla="*/ 1264261 h 1808998"/>
                <a:gd name="connsiteX227" fmla="*/ 419486 w 1136356"/>
                <a:gd name="connsiteY227" fmla="*/ 1258485 h 1808998"/>
                <a:gd name="connsiteX228" fmla="*/ 409294 w 1136356"/>
                <a:gd name="connsiteY228" fmla="*/ 1254239 h 1808998"/>
                <a:gd name="connsiteX229" fmla="*/ 404708 w 1136356"/>
                <a:gd name="connsiteY229" fmla="*/ 1251012 h 1808998"/>
                <a:gd name="connsiteX230" fmla="*/ 408275 w 1136356"/>
                <a:gd name="connsiteY230" fmla="*/ 1246086 h 1808998"/>
                <a:gd name="connsiteX231" fmla="*/ 413371 w 1136356"/>
                <a:gd name="connsiteY231" fmla="*/ 1241669 h 1808998"/>
                <a:gd name="connsiteX232" fmla="*/ 440039 w 1136356"/>
                <a:gd name="connsiteY232" fmla="*/ 1229439 h 1808998"/>
                <a:gd name="connsiteX233" fmla="*/ 585268 w 1136356"/>
                <a:gd name="connsiteY233" fmla="*/ 1229100 h 1808998"/>
                <a:gd name="connsiteX234" fmla="*/ 658987 w 1136356"/>
                <a:gd name="connsiteY234" fmla="*/ 1213133 h 1808998"/>
                <a:gd name="connsiteX235" fmla="*/ 680559 w 1136356"/>
                <a:gd name="connsiteY235" fmla="*/ 1196996 h 1808998"/>
                <a:gd name="connsiteX236" fmla="*/ 690241 w 1136356"/>
                <a:gd name="connsiteY236" fmla="*/ 1192580 h 1808998"/>
                <a:gd name="connsiteX237" fmla="*/ 788589 w 1136356"/>
                <a:gd name="connsiteY237" fmla="*/ 1186805 h 1808998"/>
                <a:gd name="connsiteX238" fmla="*/ 795724 w 1136356"/>
                <a:gd name="connsiteY238" fmla="*/ 1195638 h 180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</a:cxnLst>
              <a:rect l="l" t="t" r="r" b="b"/>
              <a:pathLst>
                <a:path w="1136356" h="1808998">
                  <a:moveTo>
                    <a:pt x="1127628" y="671962"/>
                  </a:moveTo>
                  <a:cubicBezTo>
                    <a:pt x="1090089" y="653957"/>
                    <a:pt x="1052720" y="635612"/>
                    <a:pt x="1015351" y="617607"/>
                  </a:cubicBezTo>
                  <a:cubicBezTo>
                    <a:pt x="1003121" y="611662"/>
                    <a:pt x="1001932" y="611832"/>
                    <a:pt x="995308" y="623383"/>
                  </a:cubicBezTo>
                  <a:cubicBezTo>
                    <a:pt x="981549" y="647503"/>
                    <a:pt x="967621" y="671453"/>
                    <a:pt x="953862" y="695573"/>
                  </a:cubicBezTo>
                  <a:cubicBezTo>
                    <a:pt x="918022" y="757911"/>
                    <a:pt x="882182" y="820079"/>
                    <a:pt x="846341" y="882418"/>
                  </a:cubicBezTo>
                  <a:cubicBezTo>
                    <a:pt x="841416" y="891080"/>
                    <a:pt x="840906" y="891080"/>
                    <a:pt x="833093" y="885305"/>
                  </a:cubicBezTo>
                  <a:cubicBezTo>
                    <a:pt x="814748" y="871547"/>
                    <a:pt x="796063" y="858128"/>
                    <a:pt x="778228" y="844029"/>
                  </a:cubicBezTo>
                  <a:cubicBezTo>
                    <a:pt x="762261" y="831460"/>
                    <a:pt x="744766" y="827043"/>
                    <a:pt x="725062" y="830441"/>
                  </a:cubicBezTo>
                  <a:cubicBezTo>
                    <a:pt x="721665" y="830950"/>
                    <a:pt x="718268" y="831630"/>
                    <a:pt x="715041" y="830271"/>
                  </a:cubicBezTo>
                  <a:cubicBezTo>
                    <a:pt x="709435" y="827893"/>
                    <a:pt x="704000" y="828912"/>
                    <a:pt x="698564" y="831120"/>
                  </a:cubicBezTo>
                  <a:cubicBezTo>
                    <a:pt x="692789" y="833328"/>
                    <a:pt x="687014" y="835536"/>
                    <a:pt x="680559" y="834687"/>
                  </a:cubicBezTo>
                  <a:cubicBezTo>
                    <a:pt x="658308" y="831969"/>
                    <a:pt x="636736" y="826194"/>
                    <a:pt x="614654" y="823137"/>
                  </a:cubicBezTo>
                  <a:cubicBezTo>
                    <a:pt x="611427" y="822627"/>
                    <a:pt x="608879" y="820929"/>
                    <a:pt x="606671" y="818551"/>
                  </a:cubicBezTo>
                  <a:cubicBezTo>
                    <a:pt x="600895" y="812096"/>
                    <a:pt x="593422" y="809208"/>
                    <a:pt x="584929" y="808189"/>
                  </a:cubicBezTo>
                  <a:cubicBezTo>
                    <a:pt x="573208" y="806830"/>
                    <a:pt x="563017" y="800715"/>
                    <a:pt x="552146" y="796639"/>
                  </a:cubicBezTo>
                  <a:cubicBezTo>
                    <a:pt x="549258" y="795620"/>
                    <a:pt x="546710" y="793411"/>
                    <a:pt x="545351" y="790524"/>
                  </a:cubicBezTo>
                  <a:cubicBezTo>
                    <a:pt x="535500" y="770990"/>
                    <a:pt x="516306" y="772349"/>
                    <a:pt x="499490" y="772689"/>
                  </a:cubicBezTo>
                  <a:cubicBezTo>
                    <a:pt x="489977" y="772858"/>
                    <a:pt x="482164" y="772519"/>
                    <a:pt x="475709" y="765555"/>
                  </a:cubicBezTo>
                  <a:cubicBezTo>
                    <a:pt x="468405" y="757571"/>
                    <a:pt x="459912" y="752815"/>
                    <a:pt x="449381" y="751796"/>
                  </a:cubicBezTo>
                  <a:cubicBezTo>
                    <a:pt x="443606" y="751286"/>
                    <a:pt x="439869" y="748399"/>
                    <a:pt x="440209" y="741944"/>
                  </a:cubicBezTo>
                  <a:cubicBezTo>
                    <a:pt x="440548" y="733961"/>
                    <a:pt x="435623" y="730394"/>
                    <a:pt x="428319" y="728865"/>
                  </a:cubicBezTo>
                  <a:cubicBezTo>
                    <a:pt x="424921" y="728186"/>
                    <a:pt x="421524" y="728016"/>
                    <a:pt x="418127" y="727846"/>
                  </a:cubicBezTo>
                  <a:cubicBezTo>
                    <a:pt x="407426" y="727336"/>
                    <a:pt x="402840" y="720542"/>
                    <a:pt x="406916" y="710520"/>
                  </a:cubicBezTo>
                  <a:cubicBezTo>
                    <a:pt x="409464" y="704405"/>
                    <a:pt x="411333" y="698290"/>
                    <a:pt x="413541" y="692175"/>
                  </a:cubicBezTo>
                  <a:cubicBezTo>
                    <a:pt x="417278" y="682663"/>
                    <a:pt x="417108" y="672132"/>
                    <a:pt x="421354" y="662620"/>
                  </a:cubicBezTo>
                  <a:cubicBezTo>
                    <a:pt x="428319" y="646993"/>
                    <a:pt x="427469" y="632045"/>
                    <a:pt x="419656" y="616928"/>
                  </a:cubicBezTo>
                  <a:cubicBezTo>
                    <a:pt x="413031" y="604189"/>
                    <a:pt x="406747" y="591109"/>
                    <a:pt x="403349" y="577011"/>
                  </a:cubicBezTo>
                  <a:cubicBezTo>
                    <a:pt x="399782" y="562403"/>
                    <a:pt x="394177" y="548475"/>
                    <a:pt x="389081" y="534376"/>
                  </a:cubicBezTo>
                  <a:cubicBezTo>
                    <a:pt x="381098" y="512295"/>
                    <a:pt x="370567" y="491062"/>
                    <a:pt x="367849" y="467452"/>
                  </a:cubicBezTo>
                  <a:cubicBezTo>
                    <a:pt x="366490" y="455392"/>
                    <a:pt x="364791" y="443162"/>
                    <a:pt x="373794" y="432631"/>
                  </a:cubicBezTo>
                  <a:cubicBezTo>
                    <a:pt x="375323" y="430932"/>
                    <a:pt x="375832" y="428554"/>
                    <a:pt x="376681" y="426516"/>
                  </a:cubicBezTo>
                  <a:cubicBezTo>
                    <a:pt x="379739" y="418872"/>
                    <a:pt x="379060" y="412588"/>
                    <a:pt x="372265" y="406812"/>
                  </a:cubicBezTo>
                  <a:cubicBezTo>
                    <a:pt x="364452" y="400188"/>
                    <a:pt x="357487" y="392884"/>
                    <a:pt x="350693" y="385240"/>
                  </a:cubicBezTo>
                  <a:cubicBezTo>
                    <a:pt x="345258" y="379125"/>
                    <a:pt x="345597" y="375558"/>
                    <a:pt x="351542" y="370123"/>
                  </a:cubicBezTo>
                  <a:cubicBezTo>
                    <a:pt x="357657" y="364517"/>
                    <a:pt x="362753" y="363838"/>
                    <a:pt x="370736" y="368764"/>
                  </a:cubicBezTo>
                  <a:cubicBezTo>
                    <a:pt x="380249" y="374539"/>
                    <a:pt x="389931" y="379635"/>
                    <a:pt x="400292" y="383542"/>
                  </a:cubicBezTo>
                  <a:cubicBezTo>
                    <a:pt x="414900" y="388977"/>
                    <a:pt x="424752" y="384901"/>
                    <a:pt x="430697" y="370972"/>
                  </a:cubicBezTo>
                  <a:cubicBezTo>
                    <a:pt x="433584" y="364178"/>
                    <a:pt x="438001" y="360101"/>
                    <a:pt x="444795" y="357383"/>
                  </a:cubicBezTo>
                  <a:cubicBezTo>
                    <a:pt x="454647" y="353646"/>
                    <a:pt x="459403" y="342945"/>
                    <a:pt x="468915" y="338529"/>
                  </a:cubicBezTo>
                  <a:cubicBezTo>
                    <a:pt x="469934" y="338019"/>
                    <a:pt x="470104" y="335981"/>
                    <a:pt x="470444" y="334622"/>
                  </a:cubicBezTo>
                  <a:cubicBezTo>
                    <a:pt x="474011" y="323921"/>
                    <a:pt x="475200" y="322902"/>
                    <a:pt x="485901" y="322732"/>
                  </a:cubicBezTo>
                  <a:cubicBezTo>
                    <a:pt x="500509" y="322392"/>
                    <a:pt x="505435" y="317466"/>
                    <a:pt x="506114" y="302689"/>
                  </a:cubicBezTo>
                  <a:cubicBezTo>
                    <a:pt x="506624" y="289949"/>
                    <a:pt x="505265" y="277210"/>
                    <a:pt x="503566" y="264640"/>
                  </a:cubicBezTo>
                  <a:cubicBezTo>
                    <a:pt x="501868" y="252580"/>
                    <a:pt x="503906" y="241539"/>
                    <a:pt x="510700" y="231518"/>
                  </a:cubicBezTo>
                  <a:cubicBezTo>
                    <a:pt x="512908" y="228121"/>
                    <a:pt x="514267" y="224554"/>
                    <a:pt x="514607" y="220477"/>
                  </a:cubicBezTo>
                  <a:cubicBezTo>
                    <a:pt x="515626" y="209776"/>
                    <a:pt x="516475" y="199075"/>
                    <a:pt x="518344" y="188543"/>
                  </a:cubicBezTo>
                  <a:cubicBezTo>
                    <a:pt x="521231" y="172237"/>
                    <a:pt x="522081" y="155251"/>
                    <a:pt x="532782" y="141153"/>
                  </a:cubicBezTo>
                  <a:cubicBezTo>
                    <a:pt x="534820" y="138435"/>
                    <a:pt x="535500" y="134698"/>
                    <a:pt x="534480" y="131301"/>
                  </a:cubicBezTo>
                  <a:cubicBezTo>
                    <a:pt x="531933" y="123487"/>
                    <a:pt x="531593" y="114655"/>
                    <a:pt x="527686" y="107860"/>
                  </a:cubicBezTo>
                  <a:cubicBezTo>
                    <a:pt x="518853" y="92233"/>
                    <a:pt x="514607" y="73379"/>
                    <a:pt x="498980" y="61829"/>
                  </a:cubicBezTo>
                  <a:cubicBezTo>
                    <a:pt x="498131" y="61149"/>
                    <a:pt x="497451" y="60130"/>
                    <a:pt x="496772" y="59281"/>
                  </a:cubicBezTo>
                  <a:cubicBezTo>
                    <a:pt x="490147" y="50108"/>
                    <a:pt x="481145" y="43484"/>
                    <a:pt x="471293" y="38728"/>
                  </a:cubicBezTo>
                  <a:cubicBezTo>
                    <a:pt x="461101" y="33802"/>
                    <a:pt x="452439" y="27008"/>
                    <a:pt x="445644" y="18345"/>
                  </a:cubicBezTo>
                  <a:cubicBezTo>
                    <a:pt x="439699" y="10871"/>
                    <a:pt x="432056" y="7983"/>
                    <a:pt x="423223" y="5945"/>
                  </a:cubicBezTo>
                  <a:cubicBezTo>
                    <a:pt x="409634" y="3397"/>
                    <a:pt x="395706" y="1868"/>
                    <a:pt x="381777" y="0"/>
                  </a:cubicBezTo>
                  <a:cubicBezTo>
                    <a:pt x="378890" y="0"/>
                    <a:pt x="376172" y="0"/>
                    <a:pt x="373284" y="0"/>
                  </a:cubicBezTo>
                  <a:cubicBezTo>
                    <a:pt x="363772" y="3227"/>
                    <a:pt x="354430" y="6964"/>
                    <a:pt x="344918" y="9852"/>
                  </a:cubicBezTo>
                  <a:cubicBezTo>
                    <a:pt x="327932" y="14778"/>
                    <a:pt x="313154" y="23780"/>
                    <a:pt x="300075" y="35161"/>
                  </a:cubicBezTo>
                  <a:cubicBezTo>
                    <a:pt x="288695" y="45013"/>
                    <a:pt x="280202" y="57412"/>
                    <a:pt x="273407" y="71001"/>
                  </a:cubicBezTo>
                  <a:cubicBezTo>
                    <a:pt x="263216" y="91214"/>
                    <a:pt x="253194" y="111088"/>
                    <a:pt x="251156" y="134358"/>
                  </a:cubicBezTo>
                  <a:cubicBezTo>
                    <a:pt x="249797" y="150835"/>
                    <a:pt x="246909" y="167311"/>
                    <a:pt x="243172" y="183618"/>
                  </a:cubicBezTo>
                  <a:cubicBezTo>
                    <a:pt x="239435" y="200603"/>
                    <a:pt x="234510" y="217929"/>
                    <a:pt x="237907" y="235594"/>
                  </a:cubicBezTo>
                  <a:cubicBezTo>
                    <a:pt x="240794" y="250202"/>
                    <a:pt x="234510" y="261583"/>
                    <a:pt x="227375" y="272794"/>
                  </a:cubicBezTo>
                  <a:cubicBezTo>
                    <a:pt x="224488" y="277380"/>
                    <a:pt x="221091" y="279758"/>
                    <a:pt x="214636" y="276530"/>
                  </a:cubicBezTo>
                  <a:cubicBezTo>
                    <a:pt x="205124" y="271605"/>
                    <a:pt x="196801" y="275681"/>
                    <a:pt x="194423" y="286382"/>
                  </a:cubicBezTo>
                  <a:cubicBezTo>
                    <a:pt x="190007" y="305237"/>
                    <a:pt x="181514" y="321713"/>
                    <a:pt x="167925" y="335641"/>
                  </a:cubicBezTo>
                  <a:cubicBezTo>
                    <a:pt x="162659" y="341077"/>
                    <a:pt x="157903" y="347192"/>
                    <a:pt x="153317" y="353307"/>
                  </a:cubicBezTo>
                  <a:cubicBezTo>
                    <a:pt x="140747" y="370123"/>
                    <a:pt x="126309" y="385240"/>
                    <a:pt x="115948" y="403585"/>
                  </a:cubicBezTo>
                  <a:cubicBezTo>
                    <a:pt x="99811" y="431612"/>
                    <a:pt x="81976" y="458449"/>
                    <a:pt x="59045" y="481550"/>
                  </a:cubicBezTo>
                  <a:cubicBezTo>
                    <a:pt x="55138" y="485627"/>
                    <a:pt x="51062" y="489703"/>
                    <a:pt x="49193" y="495139"/>
                  </a:cubicBezTo>
                  <a:cubicBezTo>
                    <a:pt x="39681" y="521807"/>
                    <a:pt x="33057" y="549494"/>
                    <a:pt x="29320" y="577181"/>
                  </a:cubicBezTo>
                  <a:cubicBezTo>
                    <a:pt x="25753" y="604698"/>
                    <a:pt x="23035" y="632895"/>
                    <a:pt x="29320" y="660752"/>
                  </a:cubicBezTo>
                  <a:cubicBezTo>
                    <a:pt x="30169" y="664658"/>
                    <a:pt x="29320" y="667546"/>
                    <a:pt x="25753" y="670264"/>
                  </a:cubicBezTo>
                  <a:cubicBezTo>
                    <a:pt x="3841" y="686230"/>
                    <a:pt x="-2104" y="709331"/>
                    <a:pt x="614" y="734131"/>
                  </a:cubicBezTo>
                  <a:cubicBezTo>
                    <a:pt x="3501" y="762497"/>
                    <a:pt x="10126" y="790354"/>
                    <a:pt x="17600" y="818041"/>
                  </a:cubicBezTo>
                  <a:cubicBezTo>
                    <a:pt x="23375" y="838934"/>
                    <a:pt x="30509" y="859656"/>
                    <a:pt x="34416" y="881059"/>
                  </a:cubicBezTo>
                  <a:cubicBezTo>
                    <a:pt x="38492" y="903480"/>
                    <a:pt x="44098" y="925052"/>
                    <a:pt x="53949" y="945435"/>
                  </a:cubicBezTo>
                  <a:cubicBezTo>
                    <a:pt x="59725" y="957325"/>
                    <a:pt x="61763" y="969555"/>
                    <a:pt x="61763" y="982295"/>
                  </a:cubicBezTo>
                  <a:cubicBezTo>
                    <a:pt x="61763" y="992996"/>
                    <a:pt x="60574" y="1003697"/>
                    <a:pt x="59894" y="1014398"/>
                  </a:cubicBezTo>
                  <a:cubicBezTo>
                    <a:pt x="57856" y="1042934"/>
                    <a:pt x="53440" y="1071131"/>
                    <a:pt x="54289" y="1099837"/>
                  </a:cubicBezTo>
                  <a:cubicBezTo>
                    <a:pt x="55138" y="1126335"/>
                    <a:pt x="63801" y="1149436"/>
                    <a:pt x="79768" y="1170498"/>
                  </a:cubicBezTo>
                  <a:cubicBezTo>
                    <a:pt x="85204" y="1177632"/>
                    <a:pt x="92847" y="1181709"/>
                    <a:pt x="97943" y="1188673"/>
                  </a:cubicBezTo>
                  <a:cubicBezTo>
                    <a:pt x="102189" y="1194449"/>
                    <a:pt x="108814" y="1197676"/>
                    <a:pt x="115269" y="1200903"/>
                  </a:cubicBezTo>
                  <a:cubicBezTo>
                    <a:pt x="123252" y="1205150"/>
                    <a:pt x="131575" y="1208377"/>
                    <a:pt x="140408" y="1210755"/>
                  </a:cubicBezTo>
                  <a:cubicBezTo>
                    <a:pt x="158922" y="1215851"/>
                    <a:pt x="177267" y="1221966"/>
                    <a:pt x="196801" y="1222985"/>
                  </a:cubicBezTo>
                  <a:cubicBezTo>
                    <a:pt x="211239" y="1223834"/>
                    <a:pt x="225677" y="1224514"/>
                    <a:pt x="239945" y="1225872"/>
                  </a:cubicBezTo>
                  <a:cubicBezTo>
                    <a:pt x="255402" y="1227401"/>
                    <a:pt x="255232" y="1227741"/>
                    <a:pt x="259649" y="1242349"/>
                  </a:cubicBezTo>
                  <a:cubicBezTo>
                    <a:pt x="261517" y="1248294"/>
                    <a:pt x="262536" y="1255428"/>
                    <a:pt x="270690" y="1256787"/>
                  </a:cubicBezTo>
                  <a:cubicBezTo>
                    <a:pt x="282410" y="1258655"/>
                    <a:pt x="293790" y="1257126"/>
                    <a:pt x="304661" y="1252031"/>
                  </a:cubicBezTo>
                  <a:cubicBezTo>
                    <a:pt x="310946" y="1249143"/>
                    <a:pt x="313834" y="1244387"/>
                    <a:pt x="314004" y="1237253"/>
                  </a:cubicBezTo>
                  <a:cubicBezTo>
                    <a:pt x="314004" y="1223834"/>
                    <a:pt x="314683" y="1223494"/>
                    <a:pt x="327762" y="1223494"/>
                  </a:cubicBezTo>
                  <a:cubicBezTo>
                    <a:pt x="331159" y="1223494"/>
                    <a:pt x="334556" y="1223834"/>
                    <a:pt x="337954" y="1224174"/>
                  </a:cubicBezTo>
                  <a:cubicBezTo>
                    <a:pt x="341351" y="1224514"/>
                    <a:pt x="344578" y="1226212"/>
                    <a:pt x="344578" y="1229779"/>
                  </a:cubicBezTo>
                  <a:cubicBezTo>
                    <a:pt x="344408" y="1240141"/>
                    <a:pt x="351203" y="1241160"/>
                    <a:pt x="359016" y="1241500"/>
                  </a:cubicBezTo>
                  <a:cubicBezTo>
                    <a:pt x="365980" y="1241839"/>
                    <a:pt x="367509" y="1245576"/>
                    <a:pt x="365811" y="1251861"/>
                  </a:cubicBezTo>
                  <a:cubicBezTo>
                    <a:pt x="364112" y="1258485"/>
                    <a:pt x="358846" y="1260184"/>
                    <a:pt x="353241" y="1261543"/>
                  </a:cubicBezTo>
                  <a:cubicBezTo>
                    <a:pt x="350693" y="1262222"/>
                    <a:pt x="346447" y="1261883"/>
                    <a:pt x="347636" y="1266639"/>
                  </a:cubicBezTo>
                  <a:cubicBezTo>
                    <a:pt x="350014" y="1277340"/>
                    <a:pt x="348655" y="1288041"/>
                    <a:pt x="348315" y="1298742"/>
                  </a:cubicBezTo>
                  <a:cubicBezTo>
                    <a:pt x="348145" y="1304347"/>
                    <a:pt x="346447" y="1310462"/>
                    <a:pt x="348994" y="1315558"/>
                  </a:cubicBezTo>
                  <a:cubicBezTo>
                    <a:pt x="352222" y="1322013"/>
                    <a:pt x="350014" y="1328807"/>
                    <a:pt x="349504" y="1334582"/>
                  </a:cubicBezTo>
                  <a:cubicBezTo>
                    <a:pt x="348485" y="1345623"/>
                    <a:pt x="347975" y="1356324"/>
                    <a:pt x="348994" y="1367365"/>
                  </a:cubicBezTo>
                  <a:cubicBezTo>
                    <a:pt x="349504" y="1372801"/>
                    <a:pt x="349504" y="1378236"/>
                    <a:pt x="349164" y="1383502"/>
                  </a:cubicBezTo>
                  <a:cubicBezTo>
                    <a:pt x="348825" y="1392504"/>
                    <a:pt x="346616" y="1401846"/>
                    <a:pt x="347975" y="1410679"/>
                  </a:cubicBezTo>
                  <a:cubicBezTo>
                    <a:pt x="349844" y="1421720"/>
                    <a:pt x="349674" y="1433100"/>
                    <a:pt x="349164" y="1443802"/>
                  </a:cubicBezTo>
                  <a:cubicBezTo>
                    <a:pt x="348145" y="1461637"/>
                    <a:pt x="348485" y="1479472"/>
                    <a:pt x="346616" y="1497137"/>
                  </a:cubicBezTo>
                  <a:cubicBezTo>
                    <a:pt x="345767" y="1505291"/>
                    <a:pt x="343559" y="1506989"/>
                    <a:pt x="336255" y="1503932"/>
                  </a:cubicBezTo>
                  <a:cubicBezTo>
                    <a:pt x="321647" y="1497987"/>
                    <a:pt x="306700" y="1493061"/>
                    <a:pt x="292431" y="1486096"/>
                  </a:cubicBezTo>
                  <a:cubicBezTo>
                    <a:pt x="267802" y="1474206"/>
                    <a:pt x="242323" y="1463845"/>
                    <a:pt x="216335" y="1454842"/>
                  </a:cubicBezTo>
                  <a:cubicBezTo>
                    <a:pt x="203425" y="1450426"/>
                    <a:pt x="194593" y="1454333"/>
                    <a:pt x="193743" y="1467922"/>
                  </a:cubicBezTo>
                  <a:cubicBezTo>
                    <a:pt x="192384" y="1489833"/>
                    <a:pt x="184911" y="1513104"/>
                    <a:pt x="201387" y="1533147"/>
                  </a:cubicBezTo>
                  <a:cubicBezTo>
                    <a:pt x="202406" y="1534336"/>
                    <a:pt x="202916" y="1536205"/>
                    <a:pt x="203086" y="1537903"/>
                  </a:cubicBezTo>
                  <a:cubicBezTo>
                    <a:pt x="203255" y="1541301"/>
                    <a:pt x="204614" y="1543509"/>
                    <a:pt x="208012" y="1545037"/>
                  </a:cubicBezTo>
                  <a:cubicBezTo>
                    <a:pt x="212598" y="1547076"/>
                    <a:pt x="212937" y="1551662"/>
                    <a:pt x="212598" y="1556078"/>
                  </a:cubicBezTo>
                  <a:cubicBezTo>
                    <a:pt x="212258" y="1560665"/>
                    <a:pt x="208181" y="1560834"/>
                    <a:pt x="205124" y="1561854"/>
                  </a:cubicBezTo>
                  <a:cubicBezTo>
                    <a:pt x="183212" y="1568478"/>
                    <a:pt x="160791" y="1572894"/>
                    <a:pt x="138369" y="1577650"/>
                  </a:cubicBezTo>
                  <a:cubicBezTo>
                    <a:pt x="116797" y="1582237"/>
                    <a:pt x="95225" y="1586653"/>
                    <a:pt x="73653" y="1591579"/>
                  </a:cubicBezTo>
                  <a:cubicBezTo>
                    <a:pt x="64651" y="1593617"/>
                    <a:pt x="55818" y="1597524"/>
                    <a:pt x="54119" y="1608055"/>
                  </a:cubicBezTo>
                  <a:cubicBezTo>
                    <a:pt x="49873" y="1634893"/>
                    <a:pt x="44098" y="1662070"/>
                    <a:pt x="66009" y="1685001"/>
                  </a:cubicBezTo>
                  <a:cubicBezTo>
                    <a:pt x="66009" y="1695363"/>
                    <a:pt x="74502" y="1696722"/>
                    <a:pt x="81467" y="1699949"/>
                  </a:cubicBezTo>
                  <a:cubicBezTo>
                    <a:pt x="91658" y="1704535"/>
                    <a:pt x="107625" y="1703006"/>
                    <a:pt x="115608" y="1695193"/>
                  </a:cubicBezTo>
                  <a:cubicBezTo>
                    <a:pt x="127838" y="1683303"/>
                    <a:pt x="134802" y="1668695"/>
                    <a:pt x="134123" y="1651199"/>
                  </a:cubicBezTo>
                  <a:cubicBezTo>
                    <a:pt x="133953" y="1647463"/>
                    <a:pt x="133274" y="1644065"/>
                    <a:pt x="131235" y="1640668"/>
                  </a:cubicBezTo>
                  <a:cubicBezTo>
                    <a:pt x="125290" y="1631156"/>
                    <a:pt x="126819" y="1627759"/>
                    <a:pt x="137860" y="1626400"/>
                  </a:cubicBezTo>
                  <a:cubicBezTo>
                    <a:pt x="171832" y="1621984"/>
                    <a:pt x="205634" y="1616548"/>
                    <a:pt x="239775" y="1615529"/>
                  </a:cubicBezTo>
                  <a:cubicBezTo>
                    <a:pt x="241813" y="1615529"/>
                    <a:pt x="244531" y="1615699"/>
                    <a:pt x="245550" y="1614680"/>
                  </a:cubicBezTo>
                  <a:cubicBezTo>
                    <a:pt x="250986" y="1608055"/>
                    <a:pt x="258969" y="1609754"/>
                    <a:pt x="265933" y="1608395"/>
                  </a:cubicBezTo>
                  <a:cubicBezTo>
                    <a:pt x="282580" y="1605337"/>
                    <a:pt x="299396" y="1602790"/>
                    <a:pt x="316042" y="1599902"/>
                  </a:cubicBezTo>
                  <a:cubicBezTo>
                    <a:pt x="327083" y="1598033"/>
                    <a:pt x="338124" y="1597694"/>
                    <a:pt x="348994" y="1599053"/>
                  </a:cubicBezTo>
                  <a:cubicBezTo>
                    <a:pt x="356468" y="1600072"/>
                    <a:pt x="363432" y="1602790"/>
                    <a:pt x="364112" y="1612132"/>
                  </a:cubicBezTo>
                  <a:cubicBezTo>
                    <a:pt x="365471" y="1630816"/>
                    <a:pt x="368698" y="1649161"/>
                    <a:pt x="368528" y="1668015"/>
                  </a:cubicBezTo>
                  <a:cubicBezTo>
                    <a:pt x="368358" y="1680585"/>
                    <a:pt x="366150" y="1682453"/>
                    <a:pt x="353750" y="1679906"/>
                  </a:cubicBezTo>
                  <a:cubicBezTo>
                    <a:pt x="348655" y="1678886"/>
                    <a:pt x="346107" y="1680075"/>
                    <a:pt x="345427" y="1685171"/>
                  </a:cubicBezTo>
                  <a:cubicBezTo>
                    <a:pt x="345088" y="1688229"/>
                    <a:pt x="344578" y="1691286"/>
                    <a:pt x="344578" y="1694513"/>
                  </a:cubicBezTo>
                  <a:cubicBezTo>
                    <a:pt x="344748" y="1726107"/>
                    <a:pt x="348825" y="1756852"/>
                    <a:pt x="361394" y="1786067"/>
                  </a:cubicBezTo>
                  <a:cubicBezTo>
                    <a:pt x="363772" y="1791503"/>
                    <a:pt x="367000" y="1796259"/>
                    <a:pt x="372435" y="1798297"/>
                  </a:cubicBezTo>
                  <a:cubicBezTo>
                    <a:pt x="387722" y="1804072"/>
                    <a:pt x="403349" y="1808829"/>
                    <a:pt x="419995" y="1808998"/>
                  </a:cubicBezTo>
                  <a:cubicBezTo>
                    <a:pt x="425771" y="1809168"/>
                    <a:pt x="431376" y="1807639"/>
                    <a:pt x="435453" y="1803223"/>
                  </a:cubicBezTo>
                  <a:cubicBezTo>
                    <a:pt x="448532" y="1789295"/>
                    <a:pt x="456006" y="1772988"/>
                    <a:pt x="456006" y="1753624"/>
                  </a:cubicBezTo>
                  <a:cubicBezTo>
                    <a:pt x="456006" y="1743263"/>
                    <a:pt x="450570" y="1736639"/>
                    <a:pt x="441568" y="1732562"/>
                  </a:cubicBezTo>
                  <a:cubicBezTo>
                    <a:pt x="438510" y="1731203"/>
                    <a:pt x="435283" y="1729844"/>
                    <a:pt x="432056" y="1729165"/>
                  </a:cubicBezTo>
                  <a:cubicBezTo>
                    <a:pt x="422374" y="1727126"/>
                    <a:pt x="418297" y="1721181"/>
                    <a:pt x="417108" y="1711499"/>
                  </a:cubicBezTo>
                  <a:cubicBezTo>
                    <a:pt x="413371" y="1679736"/>
                    <a:pt x="412692" y="1647632"/>
                    <a:pt x="410653" y="1615869"/>
                  </a:cubicBezTo>
                  <a:cubicBezTo>
                    <a:pt x="409804" y="1603299"/>
                    <a:pt x="413201" y="1599562"/>
                    <a:pt x="425771" y="1597694"/>
                  </a:cubicBezTo>
                  <a:cubicBezTo>
                    <a:pt x="442417" y="1595316"/>
                    <a:pt x="459063" y="1597524"/>
                    <a:pt x="475709" y="1599053"/>
                  </a:cubicBezTo>
                  <a:cubicBezTo>
                    <a:pt x="502377" y="1601770"/>
                    <a:pt x="529045" y="1605847"/>
                    <a:pt x="555713" y="1608395"/>
                  </a:cubicBezTo>
                  <a:cubicBezTo>
                    <a:pt x="591553" y="1611792"/>
                    <a:pt x="627223" y="1614850"/>
                    <a:pt x="662894" y="1618926"/>
                  </a:cubicBezTo>
                  <a:cubicBezTo>
                    <a:pt x="670537" y="1619775"/>
                    <a:pt x="674105" y="1623173"/>
                    <a:pt x="671726" y="1630477"/>
                  </a:cubicBezTo>
                  <a:cubicBezTo>
                    <a:pt x="665951" y="1647802"/>
                    <a:pt x="672916" y="1663259"/>
                    <a:pt x="680389" y="1677188"/>
                  </a:cubicBezTo>
                  <a:cubicBezTo>
                    <a:pt x="686844" y="1689418"/>
                    <a:pt x="691770" y="1701478"/>
                    <a:pt x="694488" y="1714896"/>
                  </a:cubicBezTo>
                  <a:cubicBezTo>
                    <a:pt x="698904" y="1736299"/>
                    <a:pt x="712493" y="1748019"/>
                    <a:pt x="733725" y="1752945"/>
                  </a:cubicBezTo>
                  <a:cubicBezTo>
                    <a:pt x="755637" y="1758041"/>
                    <a:pt x="777888" y="1758890"/>
                    <a:pt x="800140" y="1760758"/>
                  </a:cubicBezTo>
                  <a:cubicBezTo>
                    <a:pt x="802858" y="1760928"/>
                    <a:pt x="805915" y="1761438"/>
                    <a:pt x="808463" y="1759739"/>
                  </a:cubicBezTo>
                  <a:cubicBezTo>
                    <a:pt x="813729" y="1755832"/>
                    <a:pt x="819504" y="1756512"/>
                    <a:pt x="825449" y="1757022"/>
                  </a:cubicBezTo>
                  <a:cubicBezTo>
                    <a:pt x="842605" y="1758041"/>
                    <a:pt x="858911" y="1762117"/>
                    <a:pt x="875217" y="1766873"/>
                  </a:cubicBezTo>
                  <a:cubicBezTo>
                    <a:pt x="906981" y="1776386"/>
                    <a:pt x="939084" y="1781651"/>
                    <a:pt x="972207" y="1778594"/>
                  </a:cubicBezTo>
                  <a:cubicBezTo>
                    <a:pt x="999724" y="1776046"/>
                    <a:pt x="1027411" y="1773498"/>
                    <a:pt x="1054589" y="1768572"/>
                  </a:cubicBezTo>
                  <a:cubicBezTo>
                    <a:pt x="1070725" y="1765684"/>
                    <a:pt x="1085673" y="1761608"/>
                    <a:pt x="1096204" y="1747339"/>
                  </a:cubicBezTo>
                  <a:cubicBezTo>
                    <a:pt x="1101979" y="1739526"/>
                    <a:pt x="1104527" y="1727806"/>
                    <a:pt x="1099771" y="1719483"/>
                  </a:cubicBezTo>
                  <a:cubicBezTo>
                    <a:pt x="1087371" y="1697401"/>
                    <a:pt x="1068857" y="1685171"/>
                    <a:pt x="1043038" y="1684662"/>
                  </a:cubicBezTo>
                  <a:cubicBezTo>
                    <a:pt x="1036074" y="1684492"/>
                    <a:pt x="1028430" y="1685851"/>
                    <a:pt x="1022145" y="1682623"/>
                  </a:cubicBezTo>
                  <a:cubicBezTo>
                    <a:pt x="1015011" y="1678886"/>
                    <a:pt x="1008387" y="1677867"/>
                    <a:pt x="1001253" y="1681434"/>
                  </a:cubicBezTo>
                  <a:cubicBezTo>
                    <a:pt x="999215" y="1682453"/>
                    <a:pt x="995987" y="1683473"/>
                    <a:pt x="995308" y="1680755"/>
                  </a:cubicBezTo>
                  <a:cubicBezTo>
                    <a:pt x="993609" y="1672432"/>
                    <a:pt x="986305" y="1673111"/>
                    <a:pt x="980870" y="1671243"/>
                  </a:cubicBezTo>
                  <a:cubicBezTo>
                    <a:pt x="969319" y="1667336"/>
                    <a:pt x="957769" y="1663939"/>
                    <a:pt x="948257" y="1655616"/>
                  </a:cubicBezTo>
                  <a:cubicBezTo>
                    <a:pt x="947068" y="1654597"/>
                    <a:pt x="945029" y="1653917"/>
                    <a:pt x="945539" y="1651879"/>
                  </a:cubicBezTo>
                  <a:cubicBezTo>
                    <a:pt x="946049" y="1649501"/>
                    <a:pt x="948427" y="1649331"/>
                    <a:pt x="950295" y="1649331"/>
                  </a:cubicBezTo>
                  <a:cubicBezTo>
                    <a:pt x="955051" y="1649161"/>
                    <a:pt x="959977" y="1648991"/>
                    <a:pt x="964733" y="1648991"/>
                  </a:cubicBezTo>
                  <a:cubicBezTo>
                    <a:pt x="989023" y="1648991"/>
                    <a:pt x="1013483" y="1649840"/>
                    <a:pt x="1037773" y="1646783"/>
                  </a:cubicBezTo>
                  <a:cubicBezTo>
                    <a:pt x="1055947" y="1644575"/>
                    <a:pt x="1075821" y="1645084"/>
                    <a:pt x="1088560" y="1626740"/>
                  </a:cubicBezTo>
                  <a:cubicBezTo>
                    <a:pt x="1093147" y="1619945"/>
                    <a:pt x="1097053" y="1614510"/>
                    <a:pt x="1092467" y="1607206"/>
                  </a:cubicBezTo>
                  <a:cubicBezTo>
                    <a:pt x="1087202" y="1598883"/>
                    <a:pt x="1084144" y="1588182"/>
                    <a:pt x="1071235" y="1587842"/>
                  </a:cubicBezTo>
                  <a:cubicBezTo>
                    <a:pt x="1066819" y="1587842"/>
                    <a:pt x="1061383" y="1589880"/>
                    <a:pt x="1058326" y="1584105"/>
                  </a:cubicBezTo>
                  <a:cubicBezTo>
                    <a:pt x="1057646" y="1582916"/>
                    <a:pt x="1056627" y="1583426"/>
                    <a:pt x="1055947" y="1584615"/>
                  </a:cubicBezTo>
                  <a:cubicBezTo>
                    <a:pt x="1053230" y="1589880"/>
                    <a:pt x="1048474" y="1588012"/>
                    <a:pt x="1044737" y="1587332"/>
                  </a:cubicBezTo>
                  <a:cubicBezTo>
                    <a:pt x="1039471" y="1586483"/>
                    <a:pt x="1034715" y="1583595"/>
                    <a:pt x="1029959" y="1581387"/>
                  </a:cubicBezTo>
                  <a:cubicBezTo>
                    <a:pt x="1021296" y="1577650"/>
                    <a:pt x="1014332" y="1569667"/>
                    <a:pt x="1003461" y="1570347"/>
                  </a:cubicBezTo>
                  <a:cubicBezTo>
                    <a:pt x="998195" y="1570686"/>
                    <a:pt x="994968" y="1566610"/>
                    <a:pt x="994968" y="1561514"/>
                  </a:cubicBezTo>
                  <a:cubicBezTo>
                    <a:pt x="994459" y="1537394"/>
                    <a:pt x="994119" y="1513444"/>
                    <a:pt x="995987" y="1489324"/>
                  </a:cubicBezTo>
                  <a:cubicBezTo>
                    <a:pt x="996327" y="1485757"/>
                    <a:pt x="998026" y="1483209"/>
                    <a:pt x="1001253" y="1482360"/>
                  </a:cubicBezTo>
                  <a:cubicBezTo>
                    <a:pt x="1008727" y="1480321"/>
                    <a:pt x="1008727" y="1474886"/>
                    <a:pt x="1008047" y="1468941"/>
                  </a:cubicBezTo>
                  <a:cubicBezTo>
                    <a:pt x="1007538" y="1465034"/>
                    <a:pt x="1006688" y="1461127"/>
                    <a:pt x="1006519" y="1457220"/>
                  </a:cubicBezTo>
                  <a:cubicBezTo>
                    <a:pt x="1005160" y="1434969"/>
                    <a:pt x="1005329" y="1412378"/>
                    <a:pt x="1002442" y="1390296"/>
                  </a:cubicBezTo>
                  <a:cubicBezTo>
                    <a:pt x="995648" y="1336451"/>
                    <a:pt x="1001593" y="1282775"/>
                    <a:pt x="1006519" y="1229439"/>
                  </a:cubicBezTo>
                  <a:cubicBezTo>
                    <a:pt x="1010425" y="1186635"/>
                    <a:pt x="1016370" y="1144170"/>
                    <a:pt x="1015691" y="1100856"/>
                  </a:cubicBezTo>
                  <a:cubicBezTo>
                    <a:pt x="1015351" y="1081832"/>
                    <a:pt x="1010595" y="1065356"/>
                    <a:pt x="999724" y="1050238"/>
                  </a:cubicBezTo>
                  <a:cubicBezTo>
                    <a:pt x="995817" y="1044803"/>
                    <a:pt x="993609" y="1039028"/>
                    <a:pt x="992760" y="1032403"/>
                  </a:cubicBezTo>
                  <a:cubicBezTo>
                    <a:pt x="991231" y="1022381"/>
                    <a:pt x="990042" y="1011850"/>
                    <a:pt x="983248" y="1004037"/>
                  </a:cubicBezTo>
                  <a:cubicBezTo>
                    <a:pt x="979001" y="999111"/>
                    <a:pt x="979171" y="996053"/>
                    <a:pt x="981719" y="990957"/>
                  </a:cubicBezTo>
                  <a:cubicBezTo>
                    <a:pt x="1032337" y="889891"/>
                    <a:pt x="1082785" y="788825"/>
                    <a:pt x="1133403" y="687759"/>
                  </a:cubicBezTo>
                  <a:cubicBezTo>
                    <a:pt x="1134592" y="685381"/>
                    <a:pt x="1135102" y="682324"/>
                    <a:pt x="1137819" y="680795"/>
                  </a:cubicBezTo>
                  <a:cubicBezTo>
                    <a:pt x="1137819" y="680285"/>
                    <a:pt x="1137819" y="679606"/>
                    <a:pt x="1137819" y="679096"/>
                  </a:cubicBezTo>
                  <a:cubicBezTo>
                    <a:pt x="1135442" y="675359"/>
                    <a:pt x="1131365" y="673831"/>
                    <a:pt x="1127628" y="671962"/>
                  </a:cubicBezTo>
                  <a:close/>
                  <a:moveTo>
                    <a:pt x="187798" y="1154022"/>
                  </a:moveTo>
                  <a:cubicBezTo>
                    <a:pt x="172851" y="1168800"/>
                    <a:pt x="159432" y="1169479"/>
                    <a:pt x="143125" y="1155891"/>
                  </a:cubicBezTo>
                  <a:cubicBezTo>
                    <a:pt x="137690" y="1151304"/>
                    <a:pt x="130896" y="1148926"/>
                    <a:pt x="125630" y="1144000"/>
                  </a:cubicBezTo>
                  <a:cubicBezTo>
                    <a:pt x="108984" y="1128204"/>
                    <a:pt x="105417" y="1107481"/>
                    <a:pt x="103548" y="1086079"/>
                  </a:cubicBezTo>
                  <a:cubicBezTo>
                    <a:pt x="103039" y="1080813"/>
                    <a:pt x="103548" y="1075377"/>
                    <a:pt x="103548" y="1069942"/>
                  </a:cubicBezTo>
                  <a:cubicBezTo>
                    <a:pt x="104228" y="1045652"/>
                    <a:pt x="107455" y="1021532"/>
                    <a:pt x="107795" y="997242"/>
                  </a:cubicBezTo>
                  <a:cubicBezTo>
                    <a:pt x="107965" y="989938"/>
                    <a:pt x="113740" y="985012"/>
                    <a:pt x="120364" y="987051"/>
                  </a:cubicBezTo>
                  <a:cubicBezTo>
                    <a:pt x="125120" y="988410"/>
                    <a:pt x="126989" y="993335"/>
                    <a:pt x="128687" y="997072"/>
                  </a:cubicBezTo>
                  <a:cubicBezTo>
                    <a:pt x="134463" y="1008962"/>
                    <a:pt x="143125" y="1018135"/>
                    <a:pt x="152128" y="1027817"/>
                  </a:cubicBezTo>
                  <a:cubicBezTo>
                    <a:pt x="161810" y="1038178"/>
                    <a:pt x="168265" y="1051427"/>
                    <a:pt x="176078" y="1063317"/>
                  </a:cubicBezTo>
                  <a:cubicBezTo>
                    <a:pt x="176588" y="1064167"/>
                    <a:pt x="177097" y="1065695"/>
                    <a:pt x="176758" y="1066545"/>
                  </a:cubicBezTo>
                  <a:cubicBezTo>
                    <a:pt x="170643" y="1088796"/>
                    <a:pt x="183892" y="1106292"/>
                    <a:pt x="192215" y="1124636"/>
                  </a:cubicBezTo>
                  <a:cubicBezTo>
                    <a:pt x="199858" y="1141453"/>
                    <a:pt x="201047" y="1140943"/>
                    <a:pt x="187798" y="1154022"/>
                  </a:cubicBezTo>
                  <a:close/>
                  <a:moveTo>
                    <a:pt x="795724" y="1195638"/>
                  </a:moveTo>
                  <a:cubicBezTo>
                    <a:pt x="790458" y="1223155"/>
                    <a:pt x="786211" y="1250842"/>
                    <a:pt x="783663" y="1278699"/>
                  </a:cubicBezTo>
                  <a:cubicBezTo>
                    <a:pt x="782135" y="1295854"/>
                    <a:pt x="782305" y="1313180"/>
                    <a:pt x="782305" y="1330506"/>
                  </a:cubicBezTo>
                  <a:cubicBezTo>
                    <a:pt x="782305" y="1344604"/>
                    <a:pt x="780436" y="1358362"/>
                    <a:pt x="772962" y="1370422"/>
                  </a:cubicBezTo>
                  <a:cubicBezTo>
                    <a:pt x="755467" y="1398789"/>
                    <a:pt x="753599" y="1430553"/>
                    <a:pt x="750201" y="1462486"/>
                  </a:cubicBezTo>
                  <a:cubicBezTo>
                    <a:pt x="744936" y="1510896"/>
                    <a:pt x="732706" y="1558117"/>
                    <a:pt x="721495" y="1605337"/>
                  </a:cubicBezTo>
                  <a:cubicBezTo>
                    <a:pt x="721325" y="1605677"/>
                    <a:pt x="720816" y="1606017"/>
                    <a:pt x="720306" y="1606526"/>
                  </a:cubicBezTo>
                  <a:cubicBezTo>
                    <a:pt x="717418" y="1600242"/>
                    <a:pt x="720306" y="1592598"/>
                    <a:pt x="715041" y="1586313"/>
                  </a:cubicBezTo>
                  <a:cubicBezTo>
                    <a:pt x="711473" y="1582237"/>
                    <a:pt x="708076" y="1579179"/>
                    <a:pt x="702981" y="1577820"/>
                  </a:cubicBezTo>
                  <a:cubicBezTo>
                    <a:pt x="674274" y="1569837"/>
                    <a:pt x="644719" y="1567119"/>
                    <a:pt x="615673" y="1561174"/>
                  </a:cubicBezTo>
                  <a:cubicBezTo>
                    <a:pt x="607180" y="1559475"/>
                    <a:pt x="598517" y="1557437"/>
                    <a:pt x="590024" y="1555739"/>
                  </a:cubicBezTo>
                  <a:cubicBezTo>
                    <a:pt x="586967" y="1555229"/>
                    <a:pt x="585778" y="1553700"/>
                    <a:pt x="585778" y="1550643"/>
                  </a:cubicBezTo>
                  <a:cubicBezTo>
                    <a:pt x="585268" y="1539092"/>
                    <a:pt x="584419" y="1528221"/>
                    <a:pt x="589515" y="1516671"/>
                  </a:cubicBezTo>
                  <a:cubicBezTo>
                    <a:pt x="594950" y="1504611"/>
                    <a:pt x="593082" y="1491192"/>
                    <a:pt x="585608" y="1479302"/>
                  </a:cubicBezTo>
                  <a:cubicBezTo>
                    <a:pt x="584079" y="1476924"/>
                    <a:pt x="582041" y="1475225"/>
                    <a:pt x="579493" y="1475395"/>
                  </a:cubicBezTo>
                  <a:cubicBezTo>
                    <a:pt x="571170" y="1475565"/>
                    <a:pt x="569981" y="1470639"/>
                    <a:pt x="569471" y="1463675"/>
                  </a:cubicBezTo>
                  <a:cubicBezTo>
                    <a:pt x="568792" y="1453484"/>
                    <a:pt x="564036" y="1446349"/>
                    <a:pt x="553335" y="1443292"/>
                  </a:cubicBezTo>
                  <a:cubicBezTo>
                    <a:pt x="548749" y="1441933"/>
                    <a:pt x="545182" y="1442443"/>
                    <a:pt x="541275" y="1444481"/>
                  </a:cubicBezTo>
                  <a:cubicBezTo>
                    <a:pt x="508322" y="1460618"/>
                    <a:pt x="475200" y="1476584"/>
                    <a:pt x="442077" y="1492381"/>
                  </a:cubicBezTo>
                  <a:cubicBezTo>
                    <a:pt x="426110" y="1500025"/>
                    <a:pt x="424921" y="1499006"/>
                    <a:pt x="424072" y="1481340"/>
                  </a:cubicBezTo>
                  <a:cubicBezTo>
                    <a:pt x="421015" y="1423928"/>
                    <a:pt x="421864" y="1366346"/>
                    <a:pt x="423053" y="1308933"/>
                  </a:cubicBezTo>
                  <a:cubicBezTo>
                    <a:pt x="423393" y="1293986"/>
                    <a:pt x="421185" y="1279038"/>
                    <a:pt x="423393" y="1264261"/>
                  </a:cubicBezTo>
                  <a:cubicBezTo>
                    <a:pt x="423902" y="1261033"/>
                    <a:pt x="421864" y="1259505"/>
                    <a:pt x="419486" y="1258485"/>
                  </a:cubicBezTo>
                  <a:cubicBezTo>
                    <a:pt x="416259" y="1256957"/>
                    <a:pt x="412692" y="1255768"/>
                    <a:pt x="409294" y="1254239"/>
                  </a:cubicBezTo>
                  <a:cubicBezTo>
                    <a:pt x="407426" y="1253559"/>
                    <a:pt x="405218" y="1253220"/>
                    <a:pt x="404708" y="1251012"/>
                  </a:cubicBezTo>
                  <a:cubicBezTo>
                    <a:pt x="404199" y="1248294"/>
                    <a:pt x="406407" y="1247275"/>
                    <a:pt x="408275" y="1246086"/>
                  </a:cubicBezTo>
                  <a:cubicBezTo>
                    <a:pt x="410144" y="1244897"/>
                    <a:pt x="412522" y="1243538"/>
                    <a:pt x="413371" y="1241669"/>
                  </a:cubicBezTo>
                  <a:cubicBezTo>
                    <a:pt x="418807" y="1229609"/>
                    <a:pt x="428828" y="1229439"/>
                    <a:pt x="440039" y="1229439"/>
                  </a:cubicBezTo>
                  <a:cubicBezTo>
                    <a:pt x="488449" y="1229779"/>
                    <a:pt x="536859" y="1230459"/>
                    <a:pt x="585268" y="1229100"/>
                  </a:cubicBezTo>
                  <a:cubicBezTo>
                    <a:pt x="610577" y="1228420"/>
                    <a:pt x="635886" y="1224683"/>
                    <a:pt x="658987" y="1213133"/>
                  </a:cubicBezTo>
                  <a:cubicBezTo>
                    <a:pt x="667140" y="1209056"/>
                    <a:pt x="673935" y="1203111"/>
                    <a:pt x="680559" y="1196996"/>
                  </a:cubicBezTo>
                  <a:cubicBezTo>
                    <a:pt x="683447" y="1194449"/>
                    <a:pt x="686164" y="1192750"/>
                    <a:pt x="690241" y="1192580"/>
                  </a:cubicBezTo>
                  <a:cubicBezTo>
                    <a:pt x="723024" y="1190881"/>
                    <a:pt x="755807" y="1189183"/>
                    <a:pt x="788589" y="1186805"/>
                  </a:cubicBezTo>
                  <a:cubicBezTo>
                    <a:pt x="796743" y="1186295"/>
                    <a:pt x="797082" y="1189183"/>
                    <a:pt x="795724" y="1195638"/>
                  </a:cubicBezTo>
                  <a:close/>
                </a:path>
              </a:pathLst>
            </a:custGeom>
            <a:solidFill>
              <a:schemeClr val="accent6"/>
            </a:solidFill>
            <a:ln w="169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xmlns="" id="{BD7E21BD-3492-40D2-B673-580C17B68C73}"/>
                </a:ext>
              </a:extLst>
            </p:cNvPr>
            <p:cNvSpPr/>
            <p:nvPr/>
          </p:nvSpPr>
          <p:spPr>
            <a:xfrm>
              <a:off x="3690367" y="1839454"/>
              <a:ext cx="2336646" cy="4166693"/>
            </a:xfrm>
            <a:custGeom>
              <a:avLst/>
              <a:gdLst>
                <a:gd name="connsiteX0" fmla="*/ 1010278 w 1010660"/>
                <a:gd name="connsiteY0" fmla="*/ 1613160 h 1802203"/>
                <a:gd name="connsiteX1" fmla="*/ 998557 w 1010660"/>
                <a:gd name="connsiteY1" fmla="*/ 1603308 h 1802203"/>
                <a:gd name="connsiteX2" fmla="*/ 990404 w 1010660"/>
                <a:gd name="connsiteY2" fmla="*/ 1596344 h 1802203"/>
                <a:gd name="connsiteX3" fmla="*/ 988536 w 1010660"/>
                <a:gd name="connsiteY3" fmla="*/ 1584624 h 1802203"/>
                <a:gd name="connsiteX4" fmla="*/ 968322 w 1010660"/>
                <a:gd name="connsiteY4" fmla="*/ 1564241 h 1802203"/>
                <a:gd name="connsiteX5" fmla="*/ 871163 w 1010660"/>
                <a:gd name="connsiteY5" fmla="*/ 1548444 h 1802203"/>
                <a:gd name="connsiteX6" fmla="*/ 749714 w 1010660"/>
                <a:gd name="connsiteY6" fmla="*/ 1529589 h 1802203"/>
                <a:gd name="connsiteX7" fmla="*/ 717101 w 1010660"/>
                <a:gd name="connsiteY7" fmla="*/ 1522625 h 1802203"/>
                <a:gd name="connsiteX8" fmla="*/ 717441 w 1010660"/>
                <a:gd name="connsiteY8" fmla="*/ 1520417 h 1802203"/>
                <a:gd name="connsiteX9" fmla="*/ 740032 w 1010660"/>
                <a:gd name="connsiteY9" fmla="*/ 1517020 h 1802203"/>
                <a:gd name="connsiteX10" fmla="*/ 743769 w 1010660"/>
                <a:gd name="connsiteY10" fmla="*/ 1518379 h 1802203"/>
                <a:gd name="connsiteX11" fmla="*/ 750563 w 1010660"/>
                <a:gd name="connsiteY11" fmla="*/ 1523474 h 1802203"/>
                <a:gd name="connsiteX12" fmla="*/ 804069 w 1010660"/>
                <a:gd name="connsiteY12" fmla="*/ 1521946 h 1802203"/>
                <a:gd name="connsiteX13" fmla="*/ 813581 w 1010660"/>
                <a:gd name="connsiteY13" fmla="*/ 1509036 h 1802203"/>
                <a:gd name="connsiteX14" fmla="*/ 816129 w 1010660"/>
                <a:gd name="connsiteY14" fmla="*/ 1490522 h 1802203"/>
                <a:gd name="connsiteX15" fmla="*/ 806277 w 1010660"/>
                <a:gd name="connsiteY15" fmla="*/ 1469459 h 1802203"/>
                <a:gd name="connsiteX16" fmla="*/ 798124 w 1010660"/>
                <a:gd name="connsiteY16" fmla="*/ 1455871 h 1802203"/>
                <a:gd name="connsiteX17" fmla="*/ 797274 w 1010660"/>
                <a:gd name="connsiteY17" fmla="*/ 1445849 h 1802203"/>
                <a:gd name="connsiteX18" fmla="*/ 786064 w 1010660"/>
                <a:gd name="connsiteY18" fmla="*/ 1441772 h 1802203"/>
                <a:gd name="connsiteX19" fmla="*/ 758037 w 1010660"/>
                <a:gd name="connsiteY19" fmla="*/ 1457739 h 1802203"/>
                <a:gd name="connsiteX20" fmla="*/ 698586 w 1010660"/>
                <a:gd name="connsiteY20" fmla="*/ 1490012 h 1802203"/>
                <a:gd name="connsiteX21" fmla="*/ 685507 w 1010660"/>
                <a:gd name="connsiteY21" fmla="*/ 1481859 h 1802203"/>
                <a:gd name="connsiteX22" fmla="*/ 683299 w 1010660"/>
                <a:gd name="connsiteY22" fmla="*/ 1417313 h 1802203"/>
                <a:gd name="connsiteX23" fmla="*/ 692302 w 1010660"/>
                <a:gd name="connsiteY23" fmla="*/ 1403214 h 1802203"/>
                <a:gd name="connsiteX24" fmla="*/ 708608 w 1010660"/>
                <a:gd name="connsiteY24" fmla="*/ 1399138 h 1802203"/>
                <a:gd name="connsiteX25" fmla="*/ 784875 w 1010660"/>
                <a:gd name="connsiteY25" fmla="*/ 1387417 h 1802203"/>
                <a:gd name="connsiteX26" fmla="*/ 833794 w 1010660"/>
                <a:gd name="connsiteY26" fmla="*/ 1365675 h 1802203"/>
                <a:gd name="connsiteX27" fmla="*/ 910231 w 1010660"/>
                <a:gd name="connsiteY27" fmla="*/ 1264100 h 1802203"/>
                <a:gd name="connsiteX28" fmla="*/ 935540 w 1010660"/>
                <a:gd name="connsiteY28" fmla="*/ 1186474 h 1802203"/>
                <a:gd name="connsiteX29" fmla="*/ 939616 w 1010660"/>
                <a:gd name="connsiteY29" fmla="*/ 1178661 h 1802203"/>
                <a:gd name="connsiteX30" fmla="*/ 960679 w 1010660"/>
                <a:gd name="connsiteY30" fmla="*/ 1157768 h 1802203"/>
                <a:gd name="connsiteX31" fmla="*/ 976646 w 1010660"/>
                <a:gd name="connsiteY31" fmla="*/ 1104602 h 1802203"/>
                <a:gd name="connsiteX32" fmla="*/ 958301 w 1010660"/>
                <a:gd name="connsiteY32" fmla="*/ 973301 h 1802203"/>
                <a:gd name="connsiteX33" fmla="*/ 956942 w 1010660"/>
                <a:gd name="connsiteY33" fmla="*/ 961751 h 1802203"/>
                <a:gd name="connsiteX34" fmla="*/ 957451 w 1010660"/>
                <a:gd name="connsiteY34" fmla="*/ 937970 h 1802203"/>
                <a:gd name="connsiteX35" fmla="*/ 957961 w 1010660"/>
                <a:gd name="connsiteY35" fmla="*/ 901281 h 1802203"/>
                <a:gd name="connsiteX36" fmla="*/ 957621 w 1010660"/>
                <a:gd name="connsiteY36" fmla="*/ 891259 h 1802203"/>
                <a:gd name="connsiteX37" fmla="*/ 957112 w 1010660"/>
                <a:gd name="connsiteY37" fmla="*/ 861364 h 1802203"/>
                <a:gd name="connsiteX38" fmla="*/ 959829 w 1010660"/>
                <a:gd name="connsiteY38" fmla="*/ 813804 h 1802203"/>
                <a:gd name="connsiteX39" fmla="*/ 962547 w 1010660"/>
                <a:gd name="connsiteY39" fmla="*/ 801064 h 1802203"/>
                <a:gd name="connsiteX40" fmla="*/ 953205 w 1010660"/>
                <a:gd name="connsiteY40" fmla="*/ 776435 h 1802203"/>
                <a:gd name="connsiteX41" fmla="*/ 944882 w 1010660"/>
                <a:gd name="connsiteY41" fmla="*/ 774566 h 1802203"/>
                <a:gd name="connsiteX42" fmla="*/ 930784 w 1010660"/>
                <a:gd name="connsiteY42" fmla="*/ 756561 h 1802203"/>
                <a:gd name="connsiteX43" fmla="*/ 931463 w 1010660"/>
                <a:gd name="connsiteY43" fmla="*/ 743822 h 1802203"/>
                <a:gd name="connsiteX44" fmla="*/ 939107 w 1010660"/>
                <a:gd name="connsiteY44" fmla="*/ 650059 h 1802203"/>
                <a:gd name="connsiteX45" fmla="*/ 916685 w 1010660"/>
                <a:gd name="connsiteY45" fmla="*/ 635112 h 1802203"/>
                <a:gd name="connsiteX46" fmla="*/ 902077 w 1010660"/>
                <a:gd name="connsiteY46" fmla="*/ 624581 h 1802203"/>
                <a:gd name="connsiteX47" fmla="*/ 902417 w 1010660"/>
                <a:gd name="connsiteY47" fmla="*/ 621183 h 1802203"/>
                <a:gd name="connsiteX48" fmla="*/ 907173 w 1010660"/>
                <a:gd name="connsiteY48" fmla="*/ 545087 h 1802203"/>
                <a:gd name="connsiteX49" fmla="*/ 896132 w 1010660"/>
                <a:gd name="connsiteY49" fmla="*/ 478162 h 1802203"/>
                <a:gd name="connsiteX50" fmla="*/ 888489 w 1010660"/>
                <a:gd name="connsiteY50" fmla="*/ 462195 h 1802203"/>
                <a:gd name="connsiteX51" fmla="*/ 887300 w 1010660"/>
                <a:gd name="connsiteY51" fmla="*/ 448267 h 1802203"/>
                <a:gd name="connsiteX52" fmla="*/ 891376 w 1010660"/>
                <a:gd name="connsiteY52" fmla="*/ 426355 h 1802203"/>
                <a:gd name="connsiteX53" fmla="*/ 908702 w 1010660"/>
                <a:gd name="connsiteY53" fmla="*/ 416333 h 1802203"/>
                <a:gd name="connsiteX54" fmla="*/ 919233 w 1010660"/>
                <a:gd name="connsiteY54" fmla="*/ 418881 h 1802203"/>
                <a:gd name="connsiteX55" fmla="*/ 913798 w 1010660"/>
                <a:gd name="connsiteY55" fmla="*/ 397819 h 1802203"/>
                <a:gd name="connsiteX56" fmla="*/ 915836 w 1010660"/>
                <a:gd name="connsiteY56" fmla="*/ 361129 h 1802203"/>
                <a:gd name="connsiteX57" fmla="*/ 915157 w 1010660"/>
                <a:gd name="connsiteY57" fmla="*/ 340067 h 1802203"/>
                <a:gd name="connsiteX58" fmla="*/ 933501 w 1010660"/>
                <a:gd name="connsiteY58" fmla="*/ 275520 h 1802203"/>
                <a:gd name="connsiteX59" fmla="*/ 941315 w 1010660"/>
                <a:gd name="connsiteY59" fmla="*/ 225922 h 1802203"/>
                <a:gd name="connsiteX60" fmla="*/ 940635 w 1010660"/>
                <a:gd name="connsiteY60" fmla="*/ 202141 h 1802203"/>
                <a:gd name="connsiteX61" fmla="*/ 934521 w 1010660"/>
                <a:gd name="connsiteY61" fmla="*/ 161205 h 1802203"/>
                <a:gd name="connsiteX62" fmla="*/ 920592 w 1010660"/>
                <a:gd name="connsiteY62" fmla="*/ 124006 h 1802203"/>
                <a:gd name="connsiteX63" fmla="*/ 914477 w 1010660"/>
                <a:gd name="connsiteY63" fmla="*/ 105661 h 1802203"/>
                <a:gd name="connsiteX64" fmla="*/ 893415 w 1010660"/>
                <a:gd name="connsiteY64" fmla="*/ 67783 h 1802203"/>
                <a:gd name="connsiteX65" fmla="*/ 792858 w 1010660"/>
                <a:gd name="connsiteY65" fmla="*/ 9 h 1802203"/>
                <a:gd name="connsiteX66" fmla="*/ 773834 w 1010660"/>
                <a:gd name="connsiteY66" fmla="*/ 8332 h 1802203"/>
                <a:gd name="connsiteX67" fmla="*/ 760415 w 1010660"/>
                <a:gd name="connsiteY67" fmla="*/ 28885 h 1802203"/>
                <a:gd name="connsiteX68" fmla="*/ 741221 w 1010660"/>
                <a:gd name="connsiteY68" fmla="*/ 35849 h 1802203"/>
                <a:gd name="connsiteX69" fmla="*/ 724235 w 1010660"/>
                <a:gd name="connsiteY69" fmla="*/ 30923 h 1802203"/>
                <a:gd name="connsiteX70" fmla="*/ 656801 w 1010660"/>
                <a:gd name="connsiteY70" fmla="*/ 30074 h 1802203"/>
                <a:gd name="connsiteX71" fmla="*/ 585630 w 1010660"/>
                <a:gd name="connsiteY71" fmla="*/ 72029 h 1802203"/>
                <a:gd name="connsiteX72" fmla="*/ 566946 w 1010660"/>
                <a:gd name="connsiteY72" fmla="*/ 104812 h 1802203"/>
                <a:gd name="connsiteX73" fmla="*/ 560491 w 1010660"/>
                <a:gd name="connsiteY73" fmla="*/ 189232 h 1802203"/>
                <a:gd name="connsiteX74" fmla="*/ 563209 w 1010660"/>
                <a:gd name="connsiteY74" fmla="*/ 206558 h 1802203"/>
                <a:gd name="connsiteX75" fmla="*/ 563379 w 1010660"/>
                <a:gd name="connsiteY75" fmla="*/ 259554 h 1802203"/>
                <a:gd name="connsiteX76" fmla="*/ 561340 w 1010660"/>
                <a:gd name="connsiteY76" fmla="*/ 276370 h 1802203"/>
                <a:gd name="connsiteX77" fmla="*/ 570853 w 1010660"/>
                <a:gd name="connsiteY77" fmla="*/ 288260 h 1802203"/>
                <a:gd name="connsiteX78" fmla="*/ 584781 w 1010660"/>
                <a:gd name="connsiteY78" fmla="*/ 303887 h 1802203"/>
                <a:gd name="connsiteX79" fmla="*/ 590386 w 1010660"/>
                <a:gd name="connsiteY79" fmla="*/ 312380 h 1802203"/>
                <a:gd name="connsiteX80" fmla="*/ 601937 w 1010660"/>
                <a:gd name="connsiteY80" fmla="*/ 335311 h 1802203"/>
                <a:gd name="connsiteX81" fmla="*/ 603635 w 1010660"/>
                <a:gd name="connsiteY81" fmla="*/ 341595 h 1802203"/>
                <a:gd name="connsiteX82" fmla="*/ 616205 w 1010660"/>
                <a:gd name="connsiteY82" fmla="*/ 359940 h 1802203"/>
                <a:gd name="connsiteX83" fmla="*/ 637947 w 1010660"/>
                <a:gd name="connsiteY83" fmla="*/ 374888 h 1802203"/>
                <a:gd name="connsiteX84" fmla="*/ 660708 w 1010660"/>
                <a:gd name="connsiteY84" fmla="*/ 372510 h 1802203"/>
                <a:gd name="connsiteX85" fmla="*/ 685168 w 1010660"/>
                <a:gd name="connsiteY85" fmla="*/ 382362 h 1802203"/>
                <a:gd name="connsiteX86" fmla="*/ 698247 w 1010660"/>
                <a:gd name="connsiteY86" fmla="*/ 402065 h 1802203"/>
                <a:gd name="connsiteX87" fmla="*/ 694680 w 1010660"/>
                <a:gd name="connsiteY87" fmla="*/ 422788 h 1802203"/>
                <a:gd name="connsiteX88" fmla="*/ 690603 w 1010660"/>
                <a:gd name="connsiteY88" fmla="*/ 425846 h 1802203"/>
                <a:gd name="connsiteX89" fmla="*/ 656971 w 1010660"/>
                <a:gd name="connsiteY89" fmla="*/ 466442 h 1802203"/>
                <a:gd name="connsiteX90" fmla="*/ 637607 w 1010660"/>
                <a:gd name="connsiteY90" fmla="*/ 500414 h 1802203"/>
                <a:gd name="connsiteX91" fmla="*/ 635229 w 1010660"/>
                <a:gd name="connsiteY91" fmla="*/ 507378 h 1802203"/>
                <a:gd name="connsiteX92" fmla="*/ 628605 w 1010660"/>
                <a:gd name="connsiteY92" fmla="*/ 536084 h 1802203"/>
                <a:gd name="connsiteX93" fmla="*/ 601597 w 1010660"/>
                <a:gd name="connsiteY93" fmla="*/ 588910 h 1802203"/>
                <a:gd name="connsiteX94" fmla="*/ 576118 w 1010660"/>
                <a:gd name="connsiteY94" fmla="*/ 666876 h 1802203"/>
                <a:gd name="connsiteX95" fmla="*/ 566776 w 1010660"/>
                <a:gd name="connsiteY95" fmla="*/ 710699 h 1802203"/>
                <a:gd name="connsiteX96" fmla="*/ 552847 w 1010660"/>
                <a:gd name="connsiteY96" fmla="*/ 799535 h 1802203"/>
                <a:gd name="connsiteX97" fmla="*/ 547582 w 1010660"/>
                <a:gd name="connsiteY97" fmla="*/ 812784 h 1802203"/>
                <a:gd name="connsiteX98" fmla="*/ 532804 w 1010660"/>
                <a:gd name="connsiteY98" fmla="*/ 815332 h 1802203"/>
                <a:gd name="connsiteX99" fmla="*/ 491189 w 1010660"/>
                <a:gd name="connsiteY99" fmla="*/ 818220 h 1802203"/>
                <a:gd name="connsiteX100" fmla="*/ 458406 w 1010660"/>
                <a:gd name="connsiteY100" fmla="*/ 835885 h 1802203"/>
                <a:gd name="connsiteX101" fmla="*/ 411015 w 1010660"/>
                <a:gd name="connsiteY101" fmla="*/ 853720 h 1802203"/>
                <a:gd name="connsiteX102" fmla="*/ 394199 w 1010660"/>
                <a:gd name="connsiteY102" fmla="*/ 854400 h 1802203"/>
                <a:gd name="connsiteX103" fmla="*/ 375345 w 1010660"/>
                <a:gd name="connsiteY103" fmla="*/ 856948 h 1802203"/>
                <a:gd name="connsiteX104" fmla="*/ 367361 w 1010660"/>
                <a:gd name="connsiteY104" fmla="*/ 858646 h 1802203"/>
                <a:gd name="connsiteX105" fmla="*/ 355471 w 1010660"/>
                <a:gd name="connsiteY105" fmla="*/ 859156 h 1802203"/>
                <a:gd name="connsiteX106" fmla="*/ 346469 w 1010660"/>
                <a:gd name="connsiteY106" fmla="*/ 866800 h 1802203"/>
                <a:gd name="connsiteX107" fmla="*/ 318102 w 1010660"/>
                <a:gd name="connsiteY107" fmla="*/ 884125 h 1802203"/>
                <a:gd name="connsiteX108" fmla="*/ 274788 w 1010660"/>
                <a:gd name="connsiteY108" fmla="*/ 891259 h 1802203"/>
                <a:gd name="connsiteX109" fmla="*/ 219754 w 1010660"/>
                <a:gd name="connsiteY109" fmla="*/ 894487 h 1802203"/>
                <a:gd name="connsiteX110" fmla="*/ 211771 w 1010660"/>
                <a:gd name="connsiteY110" fmla="*/ 889391 h 1802203"/>
                <a:gd name="connsiteX111" fmla="*/ 186801 w 1010660"/>
                <a:gd name="connsiteY111" fmla="*/ 833677 h 1802203"/>
                <a:gd name="connsiteX112" fmla="*/ 87094 w 1010660"/>
                <a:gd name="connsiteY112" fmla="*/ 610992 h 1802203"/>
                <a:gd name="connsiteX113" fmla="*/ 76393 w 1010660"/>
                <a:gd name="connsiteY113" fmla="*/ 607255 h 1802203"/>
                <a:gd name="connsiteX114" fmla="*/ 5222 w 1010660"/>
                <a:gd name="connsiteY114" fmla="*/ 643095 h 1802203"/>
                <a:gd name="connsiteX115" fmla="*/ 1655 w 1010660"/>
                <a:gd name="connsiteY115" fmla="*/ 654306 h 1802203"/>
                <a:gd name="connsiteX116" fmla="*/ 35117 w 1010660"/>
                <a:gd name="connsiteY116" fmla="*/ 727515 h 1802203"/>
                <a:gd name="connsiteX117" fmla="*/ 141789 w 1010660"/>
                <a:gd name="connsiteY117" fmla="*/ 969394 h 1802203"/>
                <a:gd name="connsiteX118" fmla="*/ 138561 w 1010660"/>
                <a:gd name="connsiteY118" fmla="*/ 994194 h 1802203"/>
                <a:gd name="connsiteX119" fmla="*/ 135334 w 1010660"/>
                <a:gd name="connsiteY119" fmla="*/ 999969 h 1802203"/>
                <a:gd name="connsiteX120" fmla="*/ 125143 w 1010660"/>
                <a:gd name="connsiteY120" fmla="*/ 1013897 h 1802203"/>
                <a:gd name="connsiteX121" fmla="*/ 96436 w 1010660"/>
                <a:gd name="connsiteY121" fmla="*/ 1073178 h 1802203"/>
                <a:gd name="connsiteX122" fmla="*/ 96946 w 1010660"/>
                <a:gd name="connsiteY122" fmla="*/ 1119040 h 1802203"/>
                <a:gd name="connsiteX123" fmla="*/ 98305 w 1010660"/>
                <a:gd name="connsiteY123" fmla="*/ 1129062 h 1802203"/>
                <a:gd name="connsiteX124" fmla="*/ 105779 w 1010660"/>
                <a:gd name="connsiteY124" fmla="*/ 1168979 h 1802203"/>
                <a:gd name="connsiteX125" fmla="*/ 120726 w 1010660"/>
                <a:gd name="connsiteY125" fmla="*/ 1260872 h 1802203"/>
                <a:gd name="connsiteX126" fmla="*/ 157076 w 1010660"/>
                <a:gd name="connsiteY126" fmla="*/ 1380793 h 1802203"/>
                <a:gd name="connsiteX127" fmla="*/ 171514 w 1010660"/>
                <a:gd name="connsiteY127" fmla="*/ 1439224 h 1802203"/>
                <a:gd name="connsiteX128" fmla="*/ 162512 w 1010660"/>
                <a:gd name="connsiteY128" fmla="*/ 1504110 h 1802203"/>
                <a:gd name="connsiteX129" fmla="*/ 140430 w 1010660"/>
                <a:gd name="connsiteY129" fmla="*/ 1544197 h 1802203"/>
                <a:gd name="connsiteX130" fmla="*/ 123274 w 1010660"/>
                <a:gd name="connsiteY130" fmla="*/ 1557786 h 1802203"/>
                <a:gd name="connsiteX131" fmla="*/ 94228 w 1010660"/>
                <a:gd name="connsiteY131" fmla="*/ 1563731 h 1802203"/>
                <a:gd name="connsiteX132" fmla="*/ 85226 w 1010660"/>
                <a:gd name="connsiteY132" fmla="*/ 1569167 h 1802203"/>
                <a:gd name="connsiteX133" fmla="*/ 59917 w 1010660"/>
                <a:gd name="connsiteY133" fmla="*/ 1597533 h 1802203"/>
                <a:gd name="connsiteX134" fmla="*/ 47347 w 1010660"/>
                <a:gd name="connsiteY134" fmla="*/ 1636940 h 1802203"/>
                <a:gd name="connsiteX135" fmla="*/ 82848 w 1010660"/>
                <a:gd name="connsiteY135" fmla="*/ 1670233 h 1802203"/>
                <a:gd name="connsiteX136" fmla="*/ 168626 w 1010660"/>
                <a:gd name="connsiteY136" fmla="*/ 1675668 h 1802203"/>
                <a:gd name="connsiteX137" fmla="*/ 225699 w 1010660"/>
                <a:gd name="connsiteY137" fmla="*/ 1626239 h 1802203"/>
                <a:gd name="connsiteX138" fmla="*/ 241496 w 1010660"/>
                <a:gd name="connsiteY138" fmla="*/ 1605007 h 1802203"/>
                <a:gd name="connsiteX139" fmla="*/ 272750 w 1010660"/>
                <a:gd name="connsiteY139" fmla="*/ 1588021 h 1802203"/>
                <a:gd name="connsiteX140" fmla="*/ 282092 w 1010660"/>
                <a:gd name="connsiteY140" fmla="*/ 1593966 h 1802203"/>
                <a:gd name="connsiteX141" fmla="*/ 279884 w 1010660"/>
                <a:gd name="connsiteY141" fmla="*/ 1643055 h 1802203"/>
                <a:gd name="connsiteX142" fmla="*/ 287698 w 1010660"/>
                <a:gd name="connsiteY142" fmla="*/ 1653417 h 1802203"/>
                <a:gd name="connsiteX143" fmla="*/ 291095 w 1010660"/>
                <a:gd name="connsiteY143" fmla="*/ 1645943 h 1802203"/>
                <a:gd name="connsiteX144" fmla="*/ 292963 w 1010660"/>
                <a:gd name="connsiteY144" fmla="*/ 1604327 h 1802203"/>
                <a:gd name="connsiteX145" fmla="*/ 295681 w 1010660"/>
                <a:gd name="connsiteY145" fmla="*/ 1579188 h 1802203"/>
                <a:gd name="connsiteX146" fmla="*/ 311648 w 1010660"/>
                <a:gd name="connsiteY146" fmla="*/ 1549633 h 1802203"/>
                <a:gd name="connsiteX147" fmla="*/ 316234 w 1010660"/>
                <a:gd name="connsiteY147" fmla="*/ 1517190 h 1802203"/>
                <a:gd name="connsiteX148" fmla="*/ 316743 w 1010660"/>
                <a:gd name="connsiteY148" fmla="*/ 1507338 h 1802203"/>
                <a:gd name="connsiteX149" fmla="*/ 313686 w 1010660"/>
                <a:gd name="connsiteY149" fmla="*/ 1474385 h 1802203"/>
                <a:gd name="connsiteX150" fmla="*/ 294662 w 1010660"/>
                <a:gd name="connsiteY150" fmla="*/ 1451794 h 1802203"/>
                <a:gd name="connsiteX151" fmla="*/ 281073 w 1010660"/>
                <a:gd name="connsiteY151" fmla="*/ 1446189 h 1802203"/>
                <a:gd name="connsiteX152" fmla="*/ 272071 w 1010660"/>
                <a:gd name="connsiteY152" fmla="*/ 1439734 h 1802203"/>
                <a:gd name="connsiteX153" fmla="*/ 270542 w 1010660"/>
                <a:gd name="connsiteY153" fmla="*/ 1428863 h 1802203"/>
                <a:gd name="connsiteX154" fmla="*/ 278355 w 1010660"/>
                <a:gd name="connsiteY154" fmla="*/ 1303677 h 1802203"/>
                <a:gd name="connsiteX155" fmla="*/ 285659 w 1010660"/>
                <a:gd name="connsiteY155" fmla="*/ 1212293 h 1802203"/>
                <a:gd name="connsiteX156" fmla="*/ 280564 w 1010660"/>
                <a:gd name="connsiteY156" fmla="*/ 1182398 h 1802203"/>
                <a:gd name="connsiteX157" fmla="*/ 269862 w 1010660"/>
                <a:gd name="connsiteY157" fmla="*/ 1148596 h 1802203"/>
                <a:gd name="connsiteX158" fmla="*/ 278016 w 1010660"/>
                <a:gd name="connsiteY158" fmla="*/ 1137725 h 1802203"/>
                <a:gd name="connsiteX159" fmla="*/ 313686 w 1010660"/>
                <a:gd name="connsiteY159" fmla="*/ 1138234 h 1802203"/>
                <a:gd name="connsiteX160" fmla="*/ 323708 w 1010660"/>
                <a:gd name="connsiteY160" fmla="*/ 1148596 h 1802203"/>
                <a:gd name="connsiteX161" fmla="*/ 337296 w 1010660"/>
                <a:gd name="connsiteY161" fmla="*/ 1174414 h 1802203"/>
                <a:gd name="connsiteX162" fmla="*/ 383668 w 1010660"/>
                <a:gd name="connsiteY162" fmla="*/ 1187663 h 1802203"/>
                <a:gd name="connsiteX163" fmla="*/ 507325 w 1010660"/>
                <a:gd name="connsiteY163" fmla="*/ 1194797 h 1802203"/>
                <a:gd name="connsiteX164" fmla="*/ 517007 w 1010660"/>
                <a:gd name="connsiteY164" fmla="*/ 1204309 h 1802203"/>
                <a:gd name="connsiteX165" fmla="*/ 509194 w 1010660"/>
                <a:gd name="connsiteY165" fmla="*/ 1295524 h 1802203"/>
                <a:gd name="connsiteX166" fmla="*/ 499851 w 1010660"/>
                <a:gd name="connsiteY166" fmla="*/ 1395910 h 1802203"/>
                <a:gd name="connsiteX167" fmla="*/ 506816 w 1010660"/>
                <a:gd name="connsiteY167" fmla="*/ 1404064 h 1802203"/>
                <a:gd name="connsiteX168" fmla="*/ 593104 w 1010660"/>
                <a:gd name="connsiteY168" fmla="*/ 1408140 h 1802203"/>
                <a:gd name="connsiteX169" fmla="*/ 606693 w 1010660"/>
                <a:gd name="connsiteY169" fmla="*/ 1407970 h 1802203"/>
                <a:gd name="connsiteX170" fmla="*/ 615016 w 1010660"/>
                <a:gd name="connsiteY170" fmla="*/ 1416293 h 1802203"/>
                <a:gd name="connsiteX171" fmla="*/ 614167 w 1010660"/>
                <a:gd name="connsiteY171" fmla="*/ 1485936 h 1802203"/>
                <a:gd name="connsiteX172" fmla="*/ 610430 w 1010660"/>
                <a:gd name="connsiteY172" fmla="*/ 1490861 h 1802203"/>
                <a:gd name="connsiteX173" fmla="*/ 560831 w 1010660"/>
                <a:gd name="connsiteY173" fmla="*/ 1486105 h 1802203"/>
                <a:gd name="connsiteX174" fmla="*/ 452801 w 1010660"/>
                <a:gd name="connsiteY174" fmla="*/ 1450945 h 1802203"/>
                <a:gd name="connsiteX175" fmla="*/ 429870 w 1010660"/>
                <a:gd name="connsiteY175" fmla="*/ 1458928 h 1802203"/>
                <a:gd name="connsiteX176" fmla="*/ 428341 w 1010660"/>
                <a:gd name="connsiteY176" fmla="*/ 1467081 h 1802203"/>
                <a:gd name="connsiteX177" fmla="*/ 428171 w 1010660"/>
                <a:gd name="connsiteY177" fmla="*/ 1505300 h 1802203"/>
                <a:gd name="connsiteX178" fmla="*/ 434626 w 1010660"/>
                <a:gd name="connsiteY178" fmla="*/ 1523474 h 1802203"/>
                <a:gd name="connsiteX179" fmla="*/ 438193 w 1010660"/>
                <a:gd name="connsiteY179" fmla="*/ 1531628 h 1802203"/>
                <a:gd name="connsiteX180" fmla="*/ 448214 w 1010660"/>
                <a:gd name="connsiteY180" fmla="*/ 1551671 h 1802203"/>
                <a:gd name="connsiteX181" fmla="*/ 451611 w 1010660"/>
                <a:gd name="connsiteY181" fmla="*/ 1557956 h 1802203"/>
                <a:gd name="connsiteX182" fmla="*/ 446346 w 1010660"/>
                <a:gd name="connsiteY182" fmla="*/ 1561523 h 1802203"/>
                <a:gd name="connsiteX183" fmla="*/ 350715 w 1010660"/>
                <a:gd name="connsiteY183" fmla="*/ 1584454 h 1802203"/>
                <a:gd name="connsiteX184" fmla="*/ 327954 w 1010660"/>
                <a:gd name="connsiteY184" fmla="*/ 1610782 h 1802203"/>
                <a:gd name="connsiteX185" fmla="*/ 327954 w 1010660"/>
                <a:gd name="connsiteY185" fmla="*/ 1649850 h 1802203"/>
                <a:gd name="connsiteX186" fmla="*/ 335428 w 1010660"/>
                <a:gd name="connsiteY186" fmla="*/ 1668194 h 1802203"/>
                <a:gd name="connsiteX187" fmla="*/ 346809 w 1010660"/>
                <a:gd name="connsiteY187" fmla="*/ 1688407 h 1802203"/>
                <a:gd name="connsiteX188" fmla="*/ 351904 w 1010660"/>
                <a:gd name="connsiteY188" fmla="*/ 1693673 h 1802203"/>
                <a:gd name="connsiteX189" fmla="*/ 395558 w 1010660"/>
                <a:gd name="connsiteY189" fmla="*/ 1687219 h 1802203"/>
                <a:gd name="connsiteX190" fmla="*/ 410166 w 1010660"/>
                <a:gd name="connsiteY190" fmla="*/ 1651888 h 1802203"/>
                <a:gd name="connsiteX191" fmla="*/ 398615 w 1010660"/>
                <a:gd name="connsiteY191" fmla="*/ 1632354 h 1802203"/>
                <a:gd name="connsiteX192" fmla="*/ 395388 w 1010660"/>
                <a:gd name="connsiteY192" fmla="*/ 1623182 h 1802203"/>
                <a:gd name="connsiteX193" fmla="*/ 403032 w 1010660"/>
                <a:gd name="connsiteY193" fmla="*/ 1619445 h 1802203"/>
                <a:gd name="connsiteX194" fmla="*/ 500701 w 1010660"/>
                <a:gd name="connsiteY194" fmla="*/ 1603478 h 1802203"/>
                <a:gd name="connsiteX195" fmla="*/ 566606 w 1010660"/>
                <a:gd name="connsiteY195" fmla="*/ 1591928 h 1802203"/>
                <a:gd name="connsiteX196" fmla="*/ 616205 w 1010660"/>
                <a:gd name="connsiteY196" fmla="*/ 1587341 h 1802203"/>
                <a:gd name="connsiteX197" fmla="*/ 638626 w 1010660"/>
                <a:gd name="connsiteY197" fmla="*/ 1604667 h 1802203"/>
                <a:gd name="connsiteX198" fmla="*/ 663935 w 1010660"/>
                <a:gd name="connsiteY198" fmla="*/ 1683312 h 1802203"/>
                <a:gd name="connsiteX199" fmla="*/ 667502 w 1010660"/>
                <a:gd name="connsiteY199" fmla="*/ 1731891 h 1802203"/>
                <a:gd name="connsiteX200" fmla="*/ 665634 w 1010660"/>
                <a:gd name="connsiteY200" fmla="*/ 1757200 h 1802203"/>
                <a:gd name="connsiteX201" fmla="*/ 712345 w 1010660"/>
                <a:gd name="connsiteY201" fmla="*/ 1803402 h 1802203"/>
                <a:gd name="connsiteX202" fmla="*/ 763642 w 1010660"/>
                <a:gd name="connsiteY202" fmla="*/ 1762976 h 1802203"/>
                <a:gd name="connsiteX203" fmla="*/ 760415 w 1010660"/>
                <a:gd name="connsiteY203" fmla="*/ 1742423 h 1802203"/>
                <a:gd name="connsiteX204" fmla="*/ 730860 w 1010660"/>
                <a:gd name="connsiteY204" fmla="*/ 1710319 h 1802203"/>
                <a:gd name="connsiteX205" fmla="*/ 725934 w 1010660"/>
                <a:gd name="connsiteY205" fmla="*/ 1704204 h 1802203"/>
                <a:gd name="connsiteX206" fmla="*/ 695189 w 1010660"/>
                <a:gd name="connsiteY206" fmla="*/ 1594985 h 1802203"/>
                <a:gd name="connsiteX207" fmla="*/ 705890 w 1010660"/>
                <a:gd name="connsiteY207" fmla="*/ 1581736 h 1802203"/>
                <a:gd name="connsiteX208" fmla="*/ 711835 w 1010660"/>
                <a:gd name="connsiteY208" fmla="*/ 1582246 h 1802203"/>
                <a:gd name="connsiteX209" fmla="*/ 783516 w 1010660"/>
                <a:gd name="connsiteY209" fmla="*/ 1589719 h 1802203"/>
                <a:gd name="connsiteX210" fmla="*/ 928236 w 1010660"/>
                <a:gd name="connsiteY210" fmla="*/ 1601270 h 1802203"/>
                <a:gd name="connsiteX211" fmla="*/ 942844 w 1010660"/>
                <a:gd name="connsiteY211" fmla="*/ 1623182 h 1802203"/>
                <a:gd name="connsiteX212" fmla="*/ 943353 w 1010660"/>
                <a:gd name="connsiteY212" fmla="*/ 1639488 h 1802203"/>
                <a:gd name="connsiteX213" fmla="*/ 951506 w 1010660"/>
                <a:gd name="connsiteY213" fmla="*/ 1656984 h 1802203"/>
                <a:gd name="connsiteX214" fmla="*/ 958980 w 1010660"/>
                <a:gd name="connsiteY214" fmla="*/ 1663778 h 1802203"/>
                <a:gd name="connsiteX215" fmla="*/ 989385 w 1010660"/>
                <a:gd name="connsiteY215" fmla="*/ 1666496 h 1802203"/>
                <a:gd name="connsiteX216" fmla="*/ 1002974 w 1010660"/>
                <a:gd name="connsiteY216" fmla="*/ 1659531 h 1802203"/>
                <a:gd name="connsiteX217" fmla="*/ 1010278 w 1010660"/>
                <a:gd name="connsiteY217" fmla="*/ 1613160 h 1802203"/>
                <a:gd name="connsiteX218" fmla="*/ 893245 w 1010660"/>
                <a:gd name="connsiteY218" fmla="*/ 959203 h 1802203"/>
                <a:gd name="connsiteX219" fmla="*/ 911929 w 1010660"/>
                <a:gd name="connsiteY219" fmla="*/ 957674 h 1802203"/>
                <a:gd name="connsiteX220" fmla="*/ 923310 w 1010660"/>
                <a:gd name="connsiteY220" fmla="*/ 963110 h 1802203"/>
                <a:gd name="connsiteX221" fmla="*/ 941655 w 1010660"/>
                <a:gd name="connsiteY221" fmla="*/ 1071989 h 1802203"/>
                <a:gd name="connsiteX222" fmla="*/ 943183 w 1010660"/>
                <a:gd name="connsiteY222" fmla="*/ 1086257 h 1802203"/>
                <a:gd name="connsiteX223" fmla="*/ 942504 w 1010660"/>
                <a:gd name="connsiteY223" fmla="*/ 1086257 h 1802203"/>
                <a:gd name="connsiteX224" fmla="*/ 942504 w 1010660"/>
                <a:gd name="connsiteY224" fmla="*/ 1098147 h 1802203"/>
                <a:gd name="connsiteX225" fmla="*/ 937748 w 1010660"/>
                <a:gd name="connsiteY225" fmla="*/ 1103073 h 1802203"/>
                <a:gd name="connsiteX226" fmla="*/ 932822 w 1010660"/>
                <a:gd name="connsiteY226" fmla="*/ 1098317 h 1802203"/>
                <a:gd name="connsiteX227" fmla="*/ 912269 w 1010660"/>
                <a:gd name="connsiteY227" fmla="*/ 1033261 h 1802203"/>
                <a:gd name="connsiteX228" fmla="*/ 893245 w 1010660"/>
                <a:gd name="connsiteY228" fmla="*/ 974830 h 1802203"/>
                <a:gd name="connsiteX229" fmla="*/ 888998 w 1010660"/>
                <a:gd name="connsiteY229" fmla="*/ 962940 h 1802203"/>
                <a:gd name="connsiteX230" fmla="*/ 893245 w 1010660"/>
                <a:gd name="connsiteY230" fmla="*/ 959203 h 1802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</a:cxnLst>
              <a:rect l="l" t="t" r="r" b="b"/>
              <a:pathLst>
                <a:path w="1010660" h="1802203">
                  <a:moveTo>
                    <a:pt x="1010278" y="1613160"/>
                  </a:moveTo>
                  <a:cubicBezTo>
                    <a:pt x="1009089" y="1607894"/>
                    <a:pt x="1006031" y="1602459"/>
                    <a:pt x="998557" y="1603308"/>
                  </a:cubicBezTo>
                  <a:cubicBezTo>
                    <a:pt x="993801" y="1603818"/>
                    <a:pt x="991253" y="1600760"/>
                    <a:pt x="990404" y="1596344"/>
                  </a:cubicBezTo>
                  <a:cubicBezTo>
                    <a:pt x="989725" y="1592437"/>
                    <a:pt x="989215" y="1588530"/>
                    <a:pt x="988536" y="1584624"/>
                  </a:cubicBezTo>
                  <a:cubicBezTo>
                    <a:pt x="986328" y="1571545"/>
                    <a:pt x="981232" y="1566449"/>
                    <a:pt x="968322" y="1564241"/>
                  </a:cubicBezTo>
                  <a:cubicBezTo>
                    <a:pt x="935879" y="1558975"/>
                    <a:pt x="903606" y="1553540"/>
                    <a:pt x="871163" y="1548444"/>
                  </a:cubicBezTo>
                  <a:cubicBezTo>
                    <a:pt x="830737" y="1542159"/>
                    <a:pt x="790140" y="1536214"/>
                    <a:pt x="749714" y="1529589"/>
                  </a:cubicBezTo>
                  <a:cubicBezTo>
                    <a:pt x="738843" y="1527721"/>
                    <a:pt x="728821" y="1521606"/>
                    <a:pt x="717101" y="1522625"/>
                  </a:cubicBezTo>
                  <a:cubicBezTo>
                    <a:pt x="717271" y="1521946"/>
                    <a:pt x="717441" y="1521096"/>
                    <a:pt x="717441" y="1520417"/>
                  </a:cubicBezTo>
                  <a:cubicBezTo>
                    <a:pt x="724915" y="1519228"/>
                    <a:pt x="732558" y="1518039"/>
                    <a:pt x="740032" y="1517020"/>
                  </a:cubicBezTo>
                  <a:cubicBezTo>
                    <a:pt x="741391" y="1516850"/>
                    <a:pt x="743599" y="1515491"/>
                    <a:pt x="743769" y="1518379"/>
                  </a:cubicBezTo>
                  <a:cubicBezTo>
                    <a:pt x="744109" y="1522795"/>
                    <a:pt x="748015" y="1522455"/>
                    <a:pt x="750563" y="1523474"/>
                  </a:cubicBezTo>
                  <a:cubicBezTo>
                    <a:pt x="768568" y="1530099"/>
                    <a:pt x="786404" y="1525853"/>
                    <a:pt x="804069" y="1521946"/>
                  </a:cubicBezTo>
                  <a:cubicBezTo>
                    <a:pt x="810354" y="1520587"/>
                    <a:pt x="812562" y="1514981"/>
                    <a:pt x="813581" y="1509036"/>
                  </a:cubicBezTo>
                  <a:cubicBezTo>
                    <a:pt x="814600" y="1502922"/>
                    <a:pt x="815110" y="1496637"/>
                    <a:pt x="816129" y="1490522"/>
                  </a:cubicBezTo>
                  <a:cubicBezTo>
                    <a:pt x="817827" y="1479821"/>
                    <a:pt x="815789" y="1474895"/>
                    <a:pt x="806277" y="1469459"/>
                  </a:cubicBezTo>
                  <a:cubicBezTo>
                    <a:pt x="800672" y="1466402"/>
                    <a:pt x="798124" y="1462155"/>
                    <a:pt x="798124" y="1455871"/>
                  </a:cubicBezTo>
                  <a:cubicBezTo>
                    <a:pt x="798124" y="1452473"/>
                    <a:pt x="798124" y="1449076"/>
                    <a:pt x="797274" y="1445849"/>
                  </a:cubicBezTo>
                  <a:cubicBezTo>
                    <a:pt x="795576" y="1439394"/>
                    <a:pt x="791839" y="1438375"/>
                    <a:pt x="786064" y="1441772"/>
                  </a:cubicBezTo>
                  <a:cubicBezTo>
                    <a:pt x="776722" y="1447208"/>
                    <a:pt x="767549" y="1452643"/>
                    <a:pt x="758037" y="1457739"/>
                  </a:cubicBezTo>
                  <a:cubicBezTo>
                    <a:pt x="738164" y="1468440"/>
                    <a:pt x="719649" y="1481349"/>
                    <a:pt x="698586" y="1490012"/>
                  </a:cubicBezTo>
                  <a:cubicBezTo>
                    <a:pt x="689584" y="1493749"/>
                    <a:pt x="685847" y="1491201"/>
                    <a:pt x="685507" y="1481859"/>
                  </a:cubicBezTo>
                  <a:cubicBezTo>
                    <a:pt x="684828" y="1460287"/>
                    <a:pt x="683979" y="1438885"/>
                    <a:pt x="683299" y="1417313"/>
                  </a:cubicBezTo>
                  <a:cubicBezTo>
                    <a:pt x="683129" y="1410688"/>
                    <a:pt x="686526" y="1405932"/>
                    <a:pt x="692302" y="1403214"/>
                  </a:cubicBezTo>
                  <a:cubicBezTo>
                    <a:pt x="697397" y="1400836"/>
                    <a:pt x="703003" y="1399817"/>
                    <a:pt x="708608" y="1399138"/>
                  </a:cubicBezTo>
                  <a:cubicBezTo>
                    <a:pt x="734087" y="1395910"/>
                    <a:pt x="759736" y="1392853"/>
                    <a:pt x="784875" y="1387417"/>
                  </a:cubicBezTo>
                  <a:cubicBezTo>
                    <a:pt x="802710" y="1383681"/>
                    <a:pt x="820375" y="1378755"/>
                    <a:pt x="833794" y="1365675"/>
                  </a:cubicBezTo>
                  <a:cubicBezTo>
                    <a:pt x="864369" y="1335780"/>
                    <a:pt x="892565" y="1303507"/>
                    <a:pt x="910231" y="1264100"/>
                  </a:cubicBezTo>
                  <a:cubicBezTo>
                    <a:pt x="921441" y="1239300"/>
                    <a:pt x="934011" y="1214671"/>
                    <a:pt x="935540" y="1186474"/>
                  </a:cubicBezTo>
                  <a:cubicBezTo>
                    <a:pt x="935710" y="1183417"/>
                    <a:pt x="936219" y="1180020"/>
                    <a:pt x="939616" y="1178661"/>
                  </a:cubicBezTo>
                  <a:cubicBezTo>
                    <a:pt x="949468" y="1174584"/>
                    <a:pt x="955243" y="1165582"/>
                    <a:pt x="960679" y="1157768"/>
                  </a:cubicBezTo>
                  <a:cubicBezTo>
                    <a:pt x="971380" y="1142141"/>
                    <a:pt x="975626" y="1123966"/>
                    <a:pt x="976646" y="1104602"/>
                  </a:cubicBezTo>
                  <a:cubicBezTo>
                    <a:pt x="978684" y="1059590"/>
                    <a:pt x="967473" y="1016615"/>
                    <a:pt x="958301" y="973301"/>
                  </a:cubicBezTo>
                  <a:cubicBezTo>
                    <a:pt x="957451" y="969564"/>
                    <a:pt x="954904" y="965318"/>
                    <a:pt x="956942" y="961751"/>
                  </a:cubicBezTo>
                  <a:cubicBezTo>
                    <a:pt x="961698" y="953767"/>
                    <a:pt x="959150" y="945784"/>
                    <a:pt x="957451" y="937970"/>
                  </a:cubicBezTo>
                  <a:cubicBezTo>
                    <a:pt x="954904" y="925571"/>
                    <a:pt x="953545" y="913511"/>
                    <a:pt x="957961" y="901281"/>
                  </a:cubicBezTo>
                  <a:cubicBezTo>
                    <a:pt x="959150" y="897884"/>
                    <a:pt x="958980" y="894656"/>
                    <a:pt x="957621" y="891259"/>
                  </a:cubicBezTo>
                  <a:cubicBezTo>
                    <a:pt x="953884" y="881407"/>
                    <a:pt x="954054" y="871046"/>
                    <a:pt x="957112" y="861364"/>
                  </a:cubicBezTo>
                  <a:cubicBezTo>
                    <a:pt x="961868" y="845567"/>
                    <a:pt x="962547" y="829770"/>
                    <a:pt x="959829" y="813804"/>
                  </a:cubicBezTo>
                  <a:cubicBezTo>
                    <a:pt x="958980" y="809047"/>
                    <a:pt x="959660" y="804971"/>
                    <a:pt x="962547" y="801064"/>
                  </a:cubicBezTo>
                  <a:cubicBezTo>
                    <a:pt x="971210" y="789174"/>
                    <a:pt x="967813" y="780171"/>
                    <a:pt x="953205" y="776435"/>
                  </a:cubicBezTo>
                  <a:cubicBezTo>
                    <a:pt x="950487" y="775755"/>
                    <a:pt x="947600" y="775246"/>
                    <a:pt x="944882" y="774566"/>
                  </a:cubicBezTo>
                  <a:cubicBezTo>
                    <a:pt x="930953" y="770999"/>
                    <a:pt x="930614" y="770489"/>
                    <a:pt x="930784" y="756561"/>
                  </a:cubicBezTo>
                  <a:cubicBezTo>
                    <a:pt x="930784" y="752315"/>
                    <a:pt x="931293" y="748068"/>
                    <a:pt x="931463" y="743822"/>
                  </a:cubicBezTo>
                  <a:cubicBezTo>
                    <a:pt x="932992" y="712398"/>
                    <a:pt x="939786" y="681483"/>
                    <a:pt x="939107" y="650059"/>
                  </a:cubicBezTo>
                  <a:cubicBezTo>
                    <a:pt x="938767" y="637490"/>
                    <a:pt x="928406" y="630526"/>
                    <a:pt x="916685" y="635112"/>
                  </a:cubicBezTo>
                  <a:cubicBezTo>
                    <a:pt x="902587" y="640547"/>
                    <a:pt x="901228" y="639698"/>
                    <a:pt x="902077" y="624581"/>
                  </a:cubicBezTo>
                  <a:cubicBezTo>
                    <a:pt x="902077" y="623392"/>
                    <a:pt x="902247" y="622372"/>
                    <a:pt x="902417" y="621183"/>
                  </a:cubicBezTo>
                  <a:cubicBezTo>
                    <a:pt x="908702" y="596044"/>
                    <a:pt x="906154" y="570565"/>
                    <a:pt x="907173" y="545087"/>
                  </a:cubicBezTo>
                  <a:cubicBezTo>
                    <a:pt x="908022" y="521816"/>
                    <a:pt x="906324" y="499395"/>
                    <a:pt x="896132" y="478162"/>
                  </a:cubicBezTo>
                  <a:cubicBezTo>
                    <a:pt x="893584" y="472896"/>
                    <a:pt x="890697" y="467631"/>
                    <a:pt x="888489" y="462195"/>
                  </a:cubicBezTo>
                  <a:cubicBezTo>
                    <a:pt x="886620" y="457779"/>
                    <a:pt x="884412" y="452344"/>
                    <a:pt x="887300" y="448267"/>
                  </a:cubicBezTo>
                  <a:cubicBezTo>
                    <a:pt x="892396" y="441303"/>
                    <a:pt x="891376" y="433829"/>
                    <a:pt x="891376" y="426355"/>
                  </a:cubicBezTo>
                  <a:cubicBezTo>
                    <a:pt x="891376" y="415484"/>
                    <a:pt x="898850" y="411238"/>
                    <a:pt x="908702" y="416333"/>
                  </a:cubicBezTo>
                  <a:cubicBezTo>
                    <a:pt x="911759" y="417862"/>
                    <a:pt x="914817" y="420240"/>
                    <a:pt x="919233" y="418881"/>
                  </a:cubicBezTo>
                  <a:cubicBezTo>
                    <a:pt x="916515" y="411747"/>
                    <a:pt x="910401" y="405462"/>
                    <a:pt x="913798" y="397819"/>
                  </a:cubicBezTo>
                  <a:cubicBezTo>
                    <a:pt x="919233" y="385759"/>
                    <a:pt x="916855" y="373359"/>
                    <a:pt x="915836" y="361129"/>
                  </a:cubicBezTo>
                  <a:cubicBezTo>
                    <a:pt x="915326" y="354165"/>
                    <a:pt x="912779" y="346861"/>
                    <a:pt x="915157" y="340067"/>
                  </a:cubicBezTo>
                  <a:cubicBezTo>
                    <a:pt x="922460" y="318834"/>
                    <a:pt x="918724" y="294545"/>
                    <a:pt x="933501" y="275520"/>
                  </a:cubicBezTo>
                  <a:cubicBezTo>
                    <a:pt x="933841" y="258704"/>
                    <a:pt x="943693" y="243417"/>
                    <a:pt x="941315" y="225922"/>
                  </a:cubicBezTo>
                  <a:cubicBezTo>
                    <a:pt x="940296" y="218108"/>
                    <a:pt x="940805" y="210125"/>
                    <a:pt x="940635" y="202141"/>
                  </a:cubicBezTo>
                  <a:cubicBezTo>
                    <a:pt x="940466" y="188213"/>
                    <a:pt x="939616" y="173945"/>
                    <a:pt x="934521" y="161205"/>
                  </a:cubicBezTo>
                  <a:cubicBezTo>
                    <a:pt x="929765" y="148806"/>
                    <a:pt x="933162" y="133348"/>
                    <a:pt x="920592" y="124006"/>
                  </a:cubicBezTo>
                  <a:cubicBezTo>
                    <a:pt x="914307" y="119250"/>
                    <a:pt x="917704" y="111437"/>
                    <a:pt x="914477" y="105661"/>
                  </a:cubicBezTo>
                  <a:cubicBezTo>
                    <a:pt x="907683" y="93262"/>
                    <a:pt x="900379" y="80692"/>
                    <a:pt x="893415" y="67783"/>
                  </a:cubicBezTo>
                  <a:cubicBezTo>
                    <a:pt x="871673" y="27696"/>
                    <a:pt x="841098" y="1028"/>
                    <a:pt x="792858" y="9"/>
                  </a:cubicBezTo>
                  <a:cubicBezTo>
                    <a:pt x="784535" y="-161"/>
                    <a:pt x="778420" y="2047"/>
                    <a:pt x="773834" y="8332"/>
                  </a:cubicBezTo>
                  <a:cubicBezTo>
                    <a:pt x="769078" y="14957"/>
                    <a:pt x="764322" y="21751"/>
                    <a:pt x="760415" y="28885"/>
                  </a:cubicBezTo>
                  <a:cubicBezTo>
                    <a:pt x="755659" y="37718"/>
                    <a:pt x="750393" y="40266"/>
                    <a:pt x="741221" y="35849"/>
                  </a:cubicBezTo>
                  <a:cubicBezTo>
                    <a:pt x="735786" y="33132"/>
                    <a:pt x="730010" y="32112"/>
                    <a:pt x="724235" y="30923"/>
                  </a:cubicBezTo>
                  <a:cubicBezTo>
                    <a:pt x="701814" y="26677"/>
                    <a:pt x="679053" y="25828"/>
                    <a:pt x="656801" y="30074"/>
                  </a:cubicBezTo>
                  <a:cubicBezTo>
                    <a:pt x="628435" y="35510"/>
                    <a:pt x="605674" y="52156"/>
                    <a:pt x="585630" y="72029"/>
                  </a:cubicBezTo>
                  <a:cubicBezTo>
                    <a:pt x="576628" y="81032"/>
                    <a:pt x="569833" y="91903"/>
                    <a:pt x="566946" y="104812"/>
                  </a:cubicBezTo>
                  <a:cubicBezTo>
                    <a:pt x="560831" y="132669"/>
                    <a:pt x="561171" y="161035"/>
                    <a:pt x="560491" y="189232"/>
                  </a:cubicBezTo>
                  <a:cubicBezTo>
                    <a:pt x="560321" y="195347"/>
                    <a:pt x="560831" y="200952"/>
                    <a:pt x="563209" y="206558"/>
                  </a:cubicBezTo>
                  <a:cubicBezTo>
                    <a:pt x="570853" y="224223"/>
                    <a:pt x="569324" y="241888"/>
                    <a:pt x="563379" y="259554"/>
                  </a:cubicBezTo>
                  <a:cubicBezTo>
                    <a:pt x="561510" y="264989"/>
                    <a:pt x="561680" y="270764"/>
                    <a:pt x="561340" y="276370"/>
                  </a:cubicBezTo>
                  <a:cubicBezTo>
                    <a:pt x="560831" y="283334"/>
                    <a:pt x="563039" y="287750"/>
                    <a:pt x="570853" y="288260"/>
                  </a:cubicBezTo>
                  <a:cubicBezTo>
                    <a:pt x="580534" y="288939"/>
                    <a:pt x="584951" y="294205"/>
                    <a:pt x="584781" y="303887"/>
                  </a:cubicBezTo>
                  <a:cubicBezTo>
                    <a:pt x="584781" y="307624"/>
                    <a:pt x="585970" y="311021"/>
                    <a:pt x="590386" y="312380"/>
                  </a:cubicBezTo>
                  <a:cubicBezTo>
                    <a:pt x="604654" y="317136"/>
                    <a:pt x="606353" y="320533"/>
                    <a:pt x="601937" y="335311"/>
                  </a:cubicBezTo>
                  <a:cubicBezTo>
                    <a:pt x="601087" y="338198"/>
                    <a:pt x="600918" y="339897"/>
                    <a:pt x="603635" y="341595"/>
                  </a:cubicBezTo>
                  <a:cubicBezTo>
                    <a:pt x="610599" y="345842"/>
                    <a:pt x="613827" y="352466"/>
                    <a:pt x="616205" y="359940"/>
                  </a:cubicBezTo>
                  <a:cubicBezTo>
                    <a:pt x="619772" y="370981"/>
                    <a:pt x="626227" y="375397"/>
                    <a:pt x="637947" y="374888"/>
                  </a:cubicBezTo>
                  <a:cubicBezTo>
                    <a:pt x="645590" y="374548"/>
                    <a:pt x="653234" y="373869"/>
                    <a:pt x="660708" y="372510"/>
                  </a:cubicBezTo>
                  <a:cubicBezTo>
                    <a:pt x="671239" y="370641"/>
                    <a:pt x="679222" y="374208"/>
                    <a:pt x="685168" y="382362"/>
                  </a:cubicBezTo>
                  <a:cubicBezTo>
                    <a:pt x="689924" y="388646"/>
                    <a:pt x="694000" y="395441"/>
                    <a:pt x="698247" y="402065"/>
                  </a:cubicBezTo>
                  <a:cubicBezTo>
                    <a:pt x="705381" y="413106"/>
                    <a:pt x="705041" y="414975"/>
                    <a:pt x="694680" y="422788"/>
                  </a:cubicBezTo>
                  <a:cubicBezTo>
                    <a:pt x="693321" y="423807"/>
                    <a:pt x="691962" y="424826"/>
                    <a:pt x="690603" y="425846"/>
                  </a:cubicBezTo>
                  <a:cubicBezTo>
                    <a:pt x="675995" y="436547"/>
                    <a:pt x="664954" y="450305"/>
                    <a:pt x="656971" y="466442"/>
                  </a:cubicBezTo>
                  <a:cubicBezTo>
                    <a:pt x="651196" y="478162"/>
                    <a:pt x="649327" y="492091"/>
                    <a:pt x="637607" y="500414"/>
                  </a:cubicBezTo>
                  <a:cubicBezTo>
                    <a:pt x="635399" y="501942"/>
                    <a:pt x="635908" y="505000"/>
                    <a:pt x="635229" y="507378"/>
                  </a:cubicBezTo>
                  <a:cubicBezTo>
                    <a:pt x="632851" y="516890"/>
                    <a:pt x="633021" y="527251"/>
                    <a:pt x="628605" y="536084"/>
                  </a:cubicBezTo>
                  <a:cubicBezTo>
                    <a:pt x="619942" y="553919"/>
                    <a:pt x="611449" y="571754"/>
                    <a:pt x="601597" y="588910"/>
                  </a:cubicBezTo>
                  <a:cubicBezTo>
                    <a:pt x="587499" y="613200"/>
                    <a:pt x="576798" y="638169"/>
                    <a:pt x="576118" y="666876"/>
                  </a:cubicBezTo>
                  <a:cubicBezTo>
                    <a:pt x="575778" y="681993"/>
                    <a:pt x="568474" y="695752"/>
                    <a:pt x="566776" y="710699"/>
                  </a:cubicBezTo>
                  <a:cubicBezTo>
                    <a:pt x="563209" y="740424"/>
                    <a:pt x="558453" y="769980"/>
                    <a:pt x="552847" y="799535"/>
                  </a:cubicBezTo>
                  <a:cubicBezTo>
                    <a:pt x="551998" y="804291"/>
                    <a:pt x="550300" y="808878"/>
                    <a:pt x="547582" y="812784"/>
                  </a:cubicBezTo>
                  <a:cubicBezTo>
                    <a:pt x="543505" y="818390"/>
                    <a:pt x="539768" y="819579"/>
                    <a:pt x="532804" y="815332"/>
                  </a:cubicBezTo>
                  <a:cubicBezTo>
                    <a:pt x="517177" y="805990"/>
                    <a:pt x="505457" y="802253"/>
                    <a:pt x="491189" y="818220"/>
                  </a:cubicBezTo>
                  <a:cubicBezTo>
                    <a:pt x="482866" y="827392"/>
                    <a:pt x="472334" y="835545"/>
                    <a:pt x="458406" y="835885"/>
                  </a:cubicBezTo>
                  <a:cubicBezTo>
                    <a:pt x="440571" y="836395"/>
                    <a:pt x="425114" y="844038"/>
                    <a:pt x="411015" y="853720"/>
                  </a:cubicBezTo>
                  <a:cubicBezTo>
                    <a:pt x="404391" y="858307"/>
                    <a:pt x="400654" y="861024"/>
                    <a:pt x="394199" y="854400"/>
                  </a:cubicBezTo>
                  <a:cubicBezTo>
                    <a:pt x="388424" y="848625"/>
                    <a:pt x="379761" y="850153"/>
                    <a:pt x="375345" y="856948"/>
                  </a:cubicBezTo>
                  <a:cubicBezTo>
                    <a:pt x="372967" y="860854"/>
                    <a:pt x="370249" y="861874"/>
                    <a:pt x="367361" y="858646"/>
                  </a:cubicBezTo>
                  <a:cubicBezTo>
                    <a:pt x="362945" y="853550"/>
                    <a:pt x="359208" y="855759"/>
                    <a:pt x="355471" y="859156"/>
                  </a:cubicBezTo>
                  <a:cubicBezTo>
                    <a:pt x="352414" y="861704"/>
                    <a:pt x="349526" y="864421"/>
                    <a:pt x="346469" y="866800"/>
                  </a:cubicBezTo>
                  <a:cubicBezTo>
                    <a:pt x="337806" y="873934"/>
                    <a:pt x="329143" y="882427"/>
                    <a:pt x="318102" y="884125"/>
                  </a:cubicBezTo>
                  <a:cubicBezTo>
                    <a:pt x="303664" y="886333"/>
                    <a:pt x="289566" y="890240"/>
                    <a:pt x="274788" y="891259"/>
                  </a:cubicBezTo>
                  <a:cubicBezTo>
                    <a:pt x="256444" y="892618"/>
                    <a:pt x="237929" y="891599"/>
                    <a:pt x="219754" y="894487"/>
                  </a:cubicBezTo>
                  <a:cubicBezTo>
                    <a:pt x="214998" y="895166"/>
                    <a:pt x="213469" y="893128"/>
                    <a:pt x="211771" y="889391"/>
                  </a:cubicBezTo>
                  <a:cubicBezTo>
                    <a:pt x="203617" y="870706"/>
                    <a:pt x="195124" y="852192"/>
                    <a:pt x="186801" y="833677"/>
                  </a:cubicBezTo>
                  <a:cubicBezTo>
                    <a:pt x="153509" y="759449"/>
                    <a:pt x="120047" y="685220"/>
                    <a:pt x="87094" y="610992"/>
                  </a:cubicBezTo>
                  <a:cubicBezTo>
                    <a:pt x="84207" y="604707"/>
                    <a:pt x="81998" y="604367"/>
                    <a:pt x="76393" y="607255"/>
                  </a:cubicBezTo>
                  <a:cubicBezTo>
                    <a:pt x="52783" y="619485"/>
                    <a:pt x="29172" y="631545"/>
                    <a:pt x="5222" y="643095"/>
                  </a:cubicBezTo>
                  <a:cubicBezTo>
                    <a:pt x="-1063" y="646153"/>
                    <a:pt x="-893" y="648701"/>
                    <a:pt x="1655" y="654306"/>
                  </a:cubicBezTo>
                  <a:cubicBezTo>
                    <a:pt x="13036" y="678596"/>
                    <a:pt x="23907" y="703225"/>
                    <a:pt x="35117" y="727515"/>
                  </a:cubicBezTo>
                  <a:cubicBezTo>
                    <a:pt x="71807" y="807689"/>
                    <a:pt x="107477" y="888202"/>
                    <a:pt x="141789" y="969394"/>
                  </a:cubicBezTo>
                  <a:cubicBezTo>
                    <a:pt x="145696" y="978567"/>
                    <a:pt x="147904" y="986890"/>
                    <a:pt x="138561" y="994194"/>
                  </a:cubicBezTo>
                  <a:cubicBezTo>
                    <a:pt x="136863" y="995553"/>
                    <a:pt x="135674" y="997931"/>
                    <a:pt x="135334" y="999969"/>
                  </a:cubicBezTo>
                  <a:cubicBezTo>
                    <a:pt x="133975" y="1006254"/>
                    <a:pt x="129729" y="1009991"/>
                    <a:pt x="125143" y="1013897"/>
                  </a:cubicBezTo>
                  <a:cubicBezTo>
                    <a:pt x="107138" y="1029524"/>
                    <a:pt x="94568" y="1047529"/>
                    <a:pt x="96436" y="1073178"/>
                  </a:cubicBezTo>
                  <a:cubicBezTo>
                    <a:pt x="97456" y="1088466"/>
                    <a:pt x="96776" y="1103753"/>
                    <a:pt x="96946" y="1119040"/>
                  </a:cubicBezTo>
                  <a:cubicBezTo>
                    <a:pt x="96946" y="1122437"/>
                    <a:pt x="97286" y="1125835"/>
                    <a:pt x="98305" y="1129062"/>
                  </a:cubicBezTo>
                  <a:cubicBezTo>
                    <a:pt x="102381" y="1142141"/>
                    <a:pt x="104760" y="1155390"/>
                    <a:pt x="105779" y="1168979"/>
                  </a:cubicBezTo>
                  <a:cubicBezTo>
                    <a:pt x="108157" y="1200063"/>
                    <a:pt x="112063" y="1230977"/>
                    <a:pt x="120726" y="1260872"/>
                  </a:cubicBezTo>
                  <a:cubicBezTo>
                    <a:pt x="132277" y="1300959"/>
                    <a:pt x="144676" y="1340876"/>
                    <a:pt x="157076" y="1380793"/>
                  </a:cubicBezTo>
                  <a:cubicBezTo>
                    <a:pt x="163021" y="1399987"/>
                    <a:pt x="167268" y="1419521"/>
                    <a:pt x="171514" y="1439224"/>
                  </a:cubicBezTo>
                  <a:cubicBezTo>
                    <a:pt x="176610" y="1461985"/>
                    <a:pt x="176270" y="1483727"/>
                    <a:pt x="162512" y="1504110"/>
                  </a:cubicBezTo>
                  <a:cubicBezTo>
                    <a:pt x="154019" y="1516680"/>
                    <a:pt x="147394" y="1530609"/>
                    <a:pt x="140430" y="1544197"/>
                  </a:cubicBezTo>
                  <a:cubicBezTo>
                    <a:pt x="136693" y="1551501"/>
                    <a:pt x="131597" y="1556257"/>
                    <a:pt x="123274" y="1557786"/>
                  </a:cubicBezTo>
                  <a:cubicBezTo>
                    <a:pt x="113592" y="1559485"/>
                    <a:pt x="103910" y="1561693"/>
                    <a:pt x="94228" y="1563731"/>
                  </a:cubicBezTo>
                  <a:cubicBezTo>
                    <a:pt x="90661" y="1564580"/>
                    <a:pt x="87604" y="1565599"/>
                    <a:pt x="85226" y="1569167"/>
                  </a:cubicBezTo>
                  <a:cubicBezTo>
                    <a:pt x="78092" y="1579698"/>
                    <a:pt x="70108" y="1589550"/>
                    <a:pt x="59917" y="1597533"/>
                  </a:cubicBezTo>
                  <a:cubicBezTo>
                    <a:pt x="47007" y="1607724"/>
                    <a:pt x="44120" y="1620974"/>
                    <a:pt x="47347" y="1636940"/>
                  </a:cubicBezTo>
                  <a:cubicBezTo>
                    <a:pt x="51424" y="1656984"/>
                    <a:pt x="66202" y="1666156"/>
                    <a:pt x="82848" y="1670233"/>
                  </a:cubicBezTo>
                  <a:cubicBezTo>
                    <a:pt x="110874" y="1677197"/>
                    <a:pt x="139750" y="1680764"/>
                    <a:pt x="168626" y="1675668"/>
                  </a:cubicBezTo>
                  <a:cubicBezTo>
                    <a:pt x="197333" y="1670572"/>
                    <a:pt x="219754" y="1658003"/>
                    <a:pt x="225699" y="1626239"/>
                  </a:cubicBezTo>
                  <a:cubicBezTo>
                    <a:pt x="227398" y="1616897"/>
                    <a:pt x="233343" y="1609763"/>
                    <a:pt x="241496" y="1605007"/>
                  </a:cubicBezTo>
                  <a:cubicBezTo>
                    <a:pt x="251687" y="1599062"/>
                    <a:pt x="262389" y="1593626"/>
                    <a:pt x="272750" y="1588021"/>
                  </a:cubicBezTo>
                  <a:cubicBezTo>
                    <a:pt x="280733" y="1583774"/>
                    <a:pt x="282092" y="1584284"/>
                    <a:pt x="282092" y="1593966"/>
                  </a:cubicBezTo>
                  <a:cubicBezTo>
                    <a:pt x="282262" y="1610272"/>
                    <a:pt x="283621" y="1626749"/>
                    <a:pt x="279884" y="1643055"/>
                  </a:cubicBezTo>
                  <a:cubicBezTo>
                    <a:pt x="278355" y="1649340"/>
                    <a:pt x="284300" y="1652397"/>
                    <a:pt x="287698" y="1653417"/>
                  </a:cubicBezTo>
                  <a:cubicBezTo>
                    <a:pt x="292114" y="1654606"/>
                    <a:pt x="290925" y="1648830"/>
                    <a:pt x="291095" y="1645943"/>
                  </a:cubicBezTo>
                  <a:cubicBezTo>
                    <a:pt x="291944" y="1632184"/>
                    <a:pt x="292284" y="1618256"/>
                    <a:pt x="292963" y="1604327"/>
                  </a:cubicBezTo>
                  <a:cubicBezTo>
                    <a:pt x="293473" y="1595834"/>
                    <a:pt x="293813" y="1587511"/>
                    <a:pt x="295681" y="1579188"/>
                  </a:cubicBezTo>
                  <a:cubicBezTo>
                    <a:pt x="298229" y="1567638"/>
                    <a:pt x="305363" y="1558805"/>
                    <a:pt x="311648" y="1549633"/>
                  </a:cubicBezTo>
                  <a:cubicBezTo>
                    <a:pt x="318612" y="1539441"/>
                    <a:pt x="322349" y="1529250"/>
                    <a:pt x="316234" y="1517190"/>
                  </a:cubicBezTo>
                  <a:cubicBezTo>
                    <a:pt x="314535" y="1513962"/>
                    <a:pt x="315045" y="1510395"/>
                    <a:pt x="316743" y="1507338"/>
                  </a:cubicBezTo>
                  <a:cubicBezTo>
                    <a:pt x="323028" y="1495618"/>
                    <a:pt x="319631" y="1484916"/>
                    <a:pt x="313686" y="1474385"/>
                  </a:cubicBezTo>
                  <a:cubicBezTo>
                    <a:pt x="308760" y="1465553"/>
                    <a:pt x="300947" y="1459268"/>
                    <a:pt x="294662" y="1451794"/>
                  </a:cubicBezTo>
                  <a:cubicBezTo>
                    <a:pt x="290755" y="1447378"/>
                    <a:pt x="287528" y="1444490"/>
                    <a:pt x="281073" y="1446189"/>
                  </a:cubicBezTo>
                  <a:cubicBezTo>
                    <a:pt x="276317" y="1447378"/>
                    <a:pt x="272920" y="1444830"/>
                    <a:pt x="272071" y="1439734"/>
                  </a:cubicBezTo>
                  <a:cubicBezTo>
                    <a:pt x="271391" y="1436167"/>
                    <a:pt x="270882" y="1432430"/>
                    <a:pt x="270542" y="1428863"/>
                  </a:cubicBezTo>
                  <a:cubicBezTo>
                    <a:pt x="266975" y="1386738"/>
                    <a:pt x="275298" y="1345292"/>
                    <a:pt x="278355" y="1303677"/>
                  </a:cubicBezTo>
                  <a:cubicBezTo>
                    <a:pt x="280564" y="1273272"/>
                    <a:pt x="285829" y="1243037"/>
                    <a:pt x="285659" y="1212293"/>
                  </a:cubicBezTo>
                  <a:cubicBezTo>
                    <a:pt x="285659" y="1202101"/>
                    <a:pt x="285150" y="1191230"/>
                    <a:pt x="280564" y="1182398"/>
                  </a:cubicBezTo>
                  <a:cubicBezTo>
                    <a:pt x="274958" y="1171527"/>
                    <a:pt x="273769" y="1159806"/>
                    <a:pt x="269862" y="1148596"/>
                  </a:cubicBezTo>
                  <a:cubicBezTo>
                    <a:pt x="267315" y="1141292"/>
                    <a:pt x="270372" y="1137725"/>
                    <a:pt x="278016" y="1137725"/>
                  </a:cubicBezTo>
                  <a:cubicBezTo>
                    <a:pt x="289906" y="1137555"/>
                    <a:pt x="301796" y="1138404"/>
                    <a:pt x="313686" y="1138234"/>
                  </a:cubicBezTo>
                  <a:cubicBezTo>
                    <a:pt x="321160" y="1138064"/>
                    <a:pt x="324217" y="1140952"/>
                    <a:pt x="323708" y="1148596"/>
                  </a:cubicBezTo>
                  <a:cubicBezTo>
                    <a:pt x="323198" y="1159636"/>
                    <a:pt x="328803" y="1167280"/>
                    <a:pt x="337296" y="1174414"/>
                  </a:cubicBezTo>
                  <a:cubicBezTo>
                    <a:pt x="351055" y="1185625"/>
                    <a:pt x="368041" y="1187154"/>
                    <a:pt x="383668" y="1187663"/>
                  </a:cubicBezTo>
                  <a:cubicBezTo>
                    <a:pt x="424944" y="1189362"/>
                    <a:pt x="466049" y="1193269"/>
                    <a:pt x="507325" y="1194797"/>
                  </a:cubicBezTo>
                  <a:cubicBezTo>
                    <a:pt x="514120" y="1194967"/>
                    <a:pt x="517007" y="1197345"/>
                    <a:pt x="517007" y="1204309"/>
                  </a:cubicBezTo>
                  <a:cubicBezTo>
                    <a:pt x="516837" y="1234884"/>
                    <a:pt x="513100" y="1265289"/>
                    <a:pt x="509194" y="1295524"/>
                  </a:cubicBezTo>
                  <a:cubicBezTo>
                    <a:pt x="504947" y="1328986"/>
                    <a:pt x="502229" y="1362448"/>
                    <a:pt x="499851" y="1395910"/>
                  </a:cubicBezTo>
                  <a:cubicBezTo>
                    <a:pt x="499512" y="1401176"/>
                    <a:pt x="501210" y="1403724"/>
                    <a:pt x="506816" y="1404064"/>
                  </a:cubicBezTo>
                  <a:cubicBezTo>
                    <a:pt x="535522" y="1405592"/>
                    <a:pt x="564228" y="1410688"/>
                    <a:pt x="593104" y="1408140"/>
                  </a:cubicBezTo>
                  <a:cubicBezTo>
                    <a:pt x="597520" y="1407801"/>
                    <a:pt x="602107" y="1407970"/>
                    <a:pt x="606693" y="1407970"/>
                  </a:cubicBezTo>
                  <a:cubicBezTo>
                    <a:pt x="612128" y="1407970"/>
                    <a:pt x="615016" y="1410348"/>
                    <a:pt x="615016" y="1416293"/>
                  </a:cubicBezTo>
                  <a:cubicBezTo>
                    <a:pt x="614676" y="1439564"/>
                    <a:pt x="614506" y="1462665"/>
                    <a:pt x="614167" y="1485936"/>
                  </a:cubicBezTo>
                  <a:cubicBezTo>
                    <a:pt x="614167" y="1488484"/>
                    <a:pt x="614336" y="1491201"/>
                    <a:pt x="610430" y="1490861"/>
                  </a:cubicBezTo>
                  <a:cubicBezTo>
                    <a:pt x="593953" y="1489672"/>
                    <a:pt x="577137" y="1491541"/>
                    <a:pt x="560831" y="1486105"/>
                  </a:cubicBezTo>
                  <a:cubicBezTo>
                    <a:pt x="524991" y="1474046"/>
                    <a:pt x="488980" y="1462325"/>
                    <a:pt x="452801" y="1450945"/>
                  </a:cubicBezTo>
                  <a:cubicBezTo>
                    <a:pt x="438363" y="1446358"/>
                    <a:pt x="436154" y="1447717"/>
                    <a:pt x="429870" y="1458928"/>
                  </a:cubicBezTo>
                  <a:cubicBezTo>
                    <a:pt x="428341" y="1461646"/>
                    <a:pt x="428341" y="1464194"/>
                    <a:pt x="428341" y="1467081"/>
                  </a:cubicBezTo>
                  <a:cubicBezTo>
                    <a:pt x="428341" y="1479821"/>
                    <a:pt x="428511" y="1492560"/>
                    <a:pt x="428171" y="1505300"/>
                  </a:cubicBezTo>
                  <a:cubicBezTo>
                    <a:pt x="428001" y="1512264"/>
                    <a:pt x="428341" y="1518718"/>
                    <a:pt x="434626" y="1523474"/>
                  </a:cubicBezTo>
                  <a:cubicBezTo>
                    <a:pt x="437004" y="1525343"/>
                    <a:pt x="439042" y="1528570"/>
                    <a:pt x="438193" y="1531628"/>
                  </a:cubicBezTo>
                  <a:cubicBezTo>
                    <a:pt x="435645" y="1541479"/>
                    <a:pt x="440571" y="1547085"/>
                    <a:pt x="448214" y="1551671"/>
                  </a:cubicBezTo>
                  <a:cubicBezTo>
                    <a:pt x="450592" y="1553030"/>
                    <a:pt x="451951" y="1555238"/>
                    <a:pt x="451611" y="1557956"/>
                  </a:cubicBezTo>
                  <a:cubicBezTo>
                    <a:pt x="451272" y="1560843"/>
                    <a:pt x="448554" y="1560843"/>
                    <a:pt x="446346" y="1561523"/>
                  </a:cubicBezTo>
                  <a:cubicBezTo>
                    <a:pt x="414582" y="1569846"/>
                    <a:pt x="382988" y="1578679"/>
                    <a:pt x="350715" y="1584454"/>
                  </a:cubicBezTo>
                  <a:cubicBezTo>
                    <a:pt x="336277" y="1587002"/>
                    <a:pt x="327954" y="1598722"/>
                    <a:pt x="327954" y="1610782"/>
                  </a:cubicBezTo>
                  <a:cubicBezTo>
                    <a:pt x="327954" y="1623861"/>
                    <a:pt x="327784" y="1636770"/>
                    <a:pt x="327954" y="1649850"/>
                  </a:cubicBezTo>
                  <a:cubicBezTo>
                    <a:pt x="327954" y="1656984"/>
                    <a:pt x="330332" y="1662929"/>
                    <a:pt x="335428" y="1668194"/>
                  </a:cubicBezTo>
                  <a:cubicBezTo>
                    <a:pt x="340863" y="1673800"/>
                    <a:pt x="346639" y="1679575"/>
                    <a:pt x="346809" y="1688407"/>
                  </a:cubicBezTo>
                  <a:cubicBezTo>
                    <a:pt x="346809" y="1691125"/>
                    <a:pt x="349866" y="1692314"/>
                    <a:pt x="351904" y="1693673"/>
                  </a:cubicBezTo>
                  <a:cubicBezTo>
                    <a:pt x="363285" y="1701317"/>
                    <a:pt x="383498" y="1698259"/>
                    <a:pt x="395558" y="1687219"/>
                  </a:cubicBezTo>
                  <a:cubicBezTo>
                    <a:pt x="405919" y="1677706"/>
                    <a:pt x="408637" y="1664627"/>
                    <a:pt x="410166" y="1651888"/>
                  </a:cubicBezTo>
                  <a:cubicBezTo>
                    <a:pt x="411015" y="1643905"/>
                    <a:pt x="405070" y="1637450"/>
                    <a:pt x="398615" y="1632354"/>
                  </a:cubicBezTo>
                  <a:cubicBezTo>
                    <a:pt x="395728" y="1630146"/>
                    <a:pt x="394539" y="1626919"/>
                    <a:pt x="395388" y="1623182"/>
                  </a:cubicBezTo>
                  <a:cubicBezTo>
                    <a:pt x="396407" y="1619105"/>
                    <a:pt x="400314" y="1619785"/>
                    <a:pt x="403032" y="1619445"/>
                  </a:cubicBezTo>
                  <a:cubicBezTo>
                    <a:pt x="435645" y="1614349"/>
                    <a:pt x="468597" y="1611971"/>
                    <a:pt x="500701" y="1603478"/>
                  </a:cubicBezTo>
                  <a:cubicBezTo>
                    <a:pt x="522103" y="1597703"/>
                    <a:pt x="544694" y="1595665"/>
                    <a:pt x="566606" y="1591928"/>
                  </a:cubicBezTo>
                  <a:cubicBezTo>
                    <a:pt x="583082" y="1589210"/>
                    <a:pt x="599389" y="1584963"/>
                    <a:pt x="616205" y="1587341"/>
                  </a:cubicBezTo>
                  <a:cubicBezTo>
                    <a:pt x="626736" y="1588870"/>
                    <a:pt x="634719" y="1592947"/>
                    <a:pt x="638626" y="1604667"/>
                  </a:cubicBezTo>
                  <a:cubicBezTo>
                    <a:pt x="647629" y="1630655"/>
                    <a:pt x="655952" y="1656984"/>
                    <a:pt x="663935" y="1683312"/>
                  </a:cubicBezTo>
                  <a:cubicBezTo>
                    <a:pt x="668861" y="1699448"/>
                    <a:pt x="672938" y="1715075"/>
                    <a:pt x="667502" y="1731891"/>
                  </a:cubicBezTo>
                  <a:cubicBezTo>
                    <a:pt x="664954" y="1739875"/>
                    <a:pt x="665124" y="1748707"/>
                    <a:pt x="665634" y="1757200"/>
                  </a:cubicBezTo>
                  <a:cubicBezTo>
                    <a:pt x="666993" y="1780471"/>
                    <a:pt x="688735" y="1802043"/>
                    <a:pt x="712345" y="1803402"/>
                  </a:cubicBezTo>
                  <a:cubicBezTo>
                    <a:pt x="734257" y="1804591"/>
                    <a:pt x="759905" y="1784378"/>
                    <a:pt x="763642" y="1762976"/>
                  </a:cubicBezTo>
                  <a:cubicBezTo>
                    <a:pt x="765001" y="1755842"/>
                    <a:pt x="763642" y="1748877"/>
                    <a:pt x="760415" y="1742423"/>
                  </a:cubicBezTo>
                  <a:cubicBezTo>
                    <a:pt x="753791" y="1728664"/>
                    <a:pt x="742580" y="1719152"/>
                    <a:pt x="730860" y="1710319"/>
                  </a:cubicBezTo>
                  <a:cubicBezTo>
                    <a:pt x="728482" y="1708451"/>
                    <a:pt x="726783" y="1707092"/>
                    <a:pt x="725934" y="1704204"/>
                  </a:cubicBezTo>
                  <a:cubicBezTo>
                    <a:pt x="714553" y="1668024"/>
                    <a:pt x="702663" y="1632184"/>
                    <a:pt x="695189" y="1594985"/>
                  </a:cubicBezTo>
                  <a:cubicBezTo>
                    <a:pt x="692811" y="1583435"/>
                    <a:pt x="694000" y="1581906"/>
                    <a:pt x="705890" y="1581736"/>
                  </a:cubicBezTo>
                  <a:cubicBezTo>
                    <a:pt x="707929" y="1581736"/>
                    <a:pt x="709797" y="1582076"/>
                    <a:pt x="711835" y="1582246"/>
                  </a:cubicBezTo>
                  <a:cubicBezTo>
                    <a:pt x="735786" y="1584793"/>
                    <a:pt x="759566" y="1587681"/>
                    <a:pt x="783516" y="1589719"/>
                  </a:cubicBezTo>
                  <a:cubicBezTo>
                    <a:pt x="831756" y="1593626"/>
                    <a:pt x="879996" y="1596514"/>
                    <a:pt x="928236" y="1601270"/>
                  </a:cubicBezTo>
                  <a:cubicBezTo>
                    <a:pt x="948449" y="1603308"/>
                    <a:pt x="948449" y="1603138"/>
                    <a:pt x="942844" y="1623182"/>
                  </a:cubicBezTo>
                  <a:cubicBezTo>
                    <a:pt x="941315" y="1628617"/>
                    <a:pt x="939446" y="1634732"/>
                    <a:pt x="943353" y="1639488"/>
                  </a:cubicBezTo>
                  <a:cubicBezTo>
                    <a:pt x="947600" y="1644754"/>
                    <a:pt x="950148" y="1650529"/>
                    <a:pt x="951506" y="1656984"/>
                  </a:cubicBezTo>
                  <a:cubicBezTo>
                    <a:pt x="952356" y="1661060"/>
                    <a:pt x="954734" y="1662759"/>
                    <a:pt x="958980" y="1663778"/>
                  </a:cubicBezTo>
                  <a:cubicBezTo>
                    <a:pt x="969002" y="1665986"/>
                    <a:pt x="979193" y="1665816"/>
                    <a:pt x="989385" y="1666496"/>
                  </a:cubicBezTo>
                  <a:cubicBezTo>
                    <a:pt x="996179" y="1667005"/>
                    <a:pt x="999916" y="1664118"/>
                    <a:pt x="1002974" y="1659531"/>
                  </a:cubicBezTo>
                  <a:cubicBezTo>
                    <a:pt x="1012656" y="1645263"/>
                    <a:pt x="1014015" y="1629297"/>
                    <a:pt x="1010278" y="1613160"/>
                  </a:cubicBezTo>
                  <a:close/>
                  <a:moveTo>
                    <a:pt x="893245" y="959203"/>
                  </a:moveTo>
                  <a:cubicBezTo>
                    <a:pt x="900379" y="964808"/>
                    <a:pt x="906154" y="960732"/>
                    <a:pt x="911929" y="957674"/>
                  </a:cubicBezTo>
                  <a:cubicBezTo>
                    <a:pt x="921611" y="952748"/>
                    <a:pt x="921611" y="952578"/>
                    <a:pt x="923310" y="963110"/>
                  </a:cubicBezTo>
                  <a:cubicBezTo>
                    <a:pt x="929425" y="999459"/>
                    <a:pt x="935540" y="1035639"/>
                    <a:pt x="941655" y="1071989"/>
                  </a:cubicBezTo>
                  <a:cubicBezTo>
                    <a:pt x="942504" y="1076745"/>
                    <a:pt x="942674" y="1081501"/>
                    <a:pt x="943183" y="1086257"/>
                  </a:cubicBezTo>
                  <a:cubicBezTo>
                    <a:pt x="943013" y="1086257"/>
                    <a:pt x="942844" y="1086257"/>
                    <a:pt x="942504" y="1086257"/>
                  </a:cubicBezTo>
                  <a:cubicBezTo>
                    <a:pt x="942504" y="1090164"/>
                    <a:pt x="942674" y="1094241"/>
                    <a:pt x="942504" y="1098147"/>
                  </a:cubicBezTo>
                  <a:cubicBezTo>
                    <a:pt x="942334" y="1100865"/>
                    <a:pt x="940805" y="1103073"/>
                    <a:pt x="937748" y="1103073"/>
                  </a:cubicBezTo>
                  <a:cubicBezTo>
                    <a:pt x="934690" y="1103243"/>
                    <a:pt x="933501" y="1101205"/>
                    <a:pt x="932822" y="1098317"/>
                  </a:cubicBezTo>
                  <a:cubicBezTo>
                    <a:pt x="928066" y="1076066"/>
                    <a:pt x="919573" y="1054833"/>
                    <a:pt x="912269" y="1033261"/>
                  </a:cubicBezTo>
                  <a:cubicBezTo>
                    <a:pt x="905645" y="1013897"/>
                    <a:pt x="897152" y="995213"/>
                    <a:pt x="893245" y="974830"/>
                  </a:cubicBezTo>
                  <a:cubicBezTo>
                    <a:pt x="892565" y="970753"/>
                    <a:pt x="888828" y="967526"/>
                    <a:pt x="888998" y="962940"/>
                  </a:cubicBezTo>
                  <a:cubicBezTo>
                    <a:pt x="888998" y="960562"/>
                    <a:pt x="889508" y="956145"/>
                    <a:pt x="893245" y="959203"/>
                  </a:cubicBezTo>
                  <a:close/>
                </a:path>
              </a:pathLst>
            </a:custGeom>
            <a:solidFill>
              <a:schemeClr val="accent5"/>
            </a:solidFill>
            <a:ln w="169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63" name="Group 62">
            <a:extLst>
              <a:ext uri="{FF2B5EF4-FFF2-40B4-BE49-F238E27FC236}">
                <a16:creationId xmlns:a16="http://schemas.microsoft.com/office/drawing/2014/main" xmlns="" id="{160E4F19-0B20-472D-986D-BFBD7EAB1171}"/>
              </a:ext>
            </a:extLst>
          </p:cNvPr>
          <p:cNvGrpSpPr/>
          <p:nvPr/>
        </p:nvGrpSpPr>
        <p:grpSpPr>
          <a:xfrm>
            <a:off x="300155" y="1781458"/>
            <a:ext cx="4511942" cy="4224689"/>
            <a:chOff x="29243" y="1819282"/>
            <a:chExt cx="4511942" cy="4224689"/>
          </a:xfrm>
        </p:grpSpPr>
        <p:grpSp>
          <p:nvGrpSpPr>
            <p:cNvPr id="38" name="Group 37">
              <a:extLst>
                <a:ext uri="{FF2B5EF4-FFF2-40B4-BE49-F238E27FC236}">
                  <a16:creationId xmlns:a16="http://schemas.microsoft.com/office/drawing/2014/main" xmlns="" id="{4BF9A1A0-ACED-4048-B955-E897E8BE33C2}"/>
                </a:ext>
              </a:extLst>
            </p:cNvPr>
            <p:cNvGrpSpPr/>
            <p:nvPr/>
          </p:nvGrpSpPr>
          <p:grpSpPr>
            <a:xfrm>
              <a:off x="29243" y="3499616"/>
              <a:ext cx="2336964" cy="923330"/>
              <a:chOff x="2254894" y="4283314"/>
              <a:chExt cx="2357001" cy="923330"/>
            </a:xfrm>
          </p:grpSpPr>
          <p:sp>
            <p:nvSpPr>
              <p:cNvPr id="39" name="TextBox 38">
                <a:extLst>
                  <a:ext uri="{FF2B5EF4-FFF2-40B4-BE49-F238E27FC236}">
                    <a16:creationId xmlns:a16="http://schemas.microsoft.com/office/drawing/2014/main" xmlns="" id="{55EFA2F4-6D13-4033-B969-489F4842C8DE}"/>
                  </a:ext>
                </a:extLst>
              </p:cNvPr>
              <p:cNvSpPr txBox="1"/>
              <p:nvPr/>
            </p:nvSpPr>
            <p:spPr>
              <a:xfrm>
                <a:off x="2254894" y="4560313"/>
                <a:ext cx="2357001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/>
                <a:r>
                  <a:rPr lang="en-US" altLang="ko-KR" sz="12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Arial" pitchFamily="34" charset="0"/>
                  </a:rPr>
                  <a:t>I hope and I believe that this Template will your Time, Money and Reputation. </a:t>
                </a:r>
                <a:endParaRPr lang="ko-KR" alt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endParaRPr>
              </a:p>
            </p:txBody>
          </p:sp>
          <p:sp>
            <p:nvSpPr>
              <p:cNvPr id="40" name="TextBox 39">
                <a:extLst>
                  <a:ext uri="{FF2B5EF4-FFF2-40B4-BE49-F238E27FC236}">
                    <a16:creationId xmlns:a16="http://schemas.microsoft.com/office/drawing/2014/main" xmlns="" id="{FAEDDA6E-8395-4CB3-9E0D-13FAE9324816}"/>
                  </a:ext>
                </a:extLst>
              </p:cNvPr>
              <p:cNvSpPr txBox="1"/>
              <p:nvPr/>
            </p:nvSpPr>
            <p:spPr>
              <a:xfrm>
                <a:off x="2254897" y="4283314"/>
                <a:ext cx="2336966" cy="30777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/>
                <a:r>
                  <a:rPr lang="en-US" altLang="ko-KR" sz="14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Arial" pitchFamily="34" charset="0"/>
                  </a:rPr>
                  <a:t>Your Text Here</a:t>
                </a:r>
                <a:endParaRPr lang="ko-KR" altLang="en-US" sz="14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endParaRPr>
              </a:p>
            </p:txBody>
          </p:sp>
        </p:grpSp>
        <p:sp>
          <p:nvSpPr>
            <p:cNvPr id="26" name="Oval 25">
              <a:extLst>
                <a:ext uri="{FF2B5EF4-FFF2-40B4-BE49-F238E27FC236}">
                  <a16:creationId xmlns:a16="http://schemas.microsoft.com/office/drawing/2014/main" xmlns="" id="{6CCF7700-7CEF-4125-9B1E-61990A07D387}"/>
                </a:ext>
              </a:extLst>
            </p:cNvPr>
            <p:cNvSpPr/>
            <p:nvPr/>
          </p:nvSpPr>
          <p:spPr>
            <a:xfrm>
              <a:off x="3277450" y="1823747"/>
              <a:ext cx="914400" cy="914400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27" name="Oval 26">
              <a:extLst>
                <a:ext uri="{FF2B5EF4-FFF2-40B4-BE49-F238E27FC236}">
                  <a16:creationId xmlns:a16="http://schemas.microsoft.com/office/drawing/2014/main" xmlns="" id="{1B742A5A-FEF0-4305-9EED-2C46AEF05010}"/>
                </a:ext>
              </a:extLst>
            </p:cNvPr>
            <p:cNvSpPr/>
            <p:nvPr/>
          </p:nvSpPr>
          <p:spPr>
            <a:xfrm>
              <a:off x="2557931" y="3513507"/>
              <a:ext cx="914400" cy="914400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28" name="Oval 27">
              <a:extLst>
                <a:ext uri="{FF2B5EF4-FFF2-40B4-BE49-F238E27FC236}">
                  <a16:creationId xmlns:a16="http://schemas.microsoft.com/office/drawing/2014/main" xmlns="" id="{2F219CDA-EBB6-4E10-80E8-721811CF8D91}"/>
                </a:ext>
              </a:extLst>
            </p:cNvPr>
            <p:cNvSpPr/>
            <p:nvPr/>
          </p:nvSpPr>
          <p:spPr>
            <a:xfrm>
              <a:off x="3277450" y="5125106"/>
              <a:ext cx="914400" cy="914400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xmlns="" id="{7B72F386-8192-4C9D-85E8-80A9B4AEEAAC}"/>
                </a:ext>
              </a:extLst>
            </p:cNvPr>
            <p:cNvSpPr txBox="1"/>
            <p:nvPr/>
          </p:nvSpPr>
          <p:spPr>
            <a:xfrm>
              <a:off x="3307018" y="5338708"/>
              <a:ext cx="864095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400" b="1" dirty="0">
                  <a:solidFill>
                    <a:schemeClr val="bg1"/>
                  </a:solidFill>
                  <a:cs typeface="Arial" pitchFamily="34" charset="0"/>
                </a:rPr>
                <a:t>Option  F</a:t>
              </a:r>
              <a:endParaRPr lang="ko-KR" altLang="en-US" sz="14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xmlns="" id="{37DBE37D-5D31-41E1-850E-600883B8652B}"/>
                </a:ext>
              </a:extLst>
            </p:cNvPr>
            <p:cNvSpPr txBox="1"/>
            <p:nvPr/>
          </p:nvSpPr>
          <p:spPr>
            <a:xfrm>
              <a:off x="2583085" y="3727110"/>
              <a:ext cx="864095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400" b="1" dirty="0">
                  <a:solidFill>
                    <a:schemeClr val="bg1"/>
                  </a:solidFill>
                  <a:cs typeface="Arial" pitchFamily="34" charset="0"/>
                </a:rPr>
                <a:t>Option  E</a:t>
              </a:r>
              <a:endParaRPr lang="ko-KR" altLang="en-US" sz="14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31" name="TextBox 30">
              <a:extLst>
                <a:ext uri="{FF2B5EF4-FFF2-40B4-BE49-F238E27FC236}">
                  <a16:creationId xmlns:a16="http://schemas.microsoft.com/office/drawing/2014/main" xmlns="" id="{FBFA138E-6CBE-41BC-9A7F-F983BF67BDC1}"/>
                </a:ext>
              </a:extLst>
            </p:cNvPr>
            <p:cNvSpPr txBox="1"/>
            <p:nvPr/>
          </p:nvSpPr>
          <p:spPr>
            <a:xfrm>
              <a:off x="3307018" y="2037349"/>
              <a:ext cx="864095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400" b="1" dirty="0">
                  <a:solidFill>
                    <a:schemeClr val="bg1"/>
                  </a:solidFill>
                  <a:cs typeface="Arial" pitchFamily="34" charset="0"/>
                </a:rPr>
                <a:t>Option  D</a:t>
              </a:r>
              <a:endParaRPr lang="ko-KR" altLang="en-US" sz="14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cxnSp>
          <p:nvCxnSpPr>
            <p:cNvPr id="32" name="Straight Arrow Connector 31">
              <a:extLst>
                <a:ext uri="{FF2B5EF4-FFF2-40B4-BE49-F238E27FC236}">
                  <a16:creationId xmlns:a16="http://schemas.microsoft.com/office/drawing/2014/main" xmlns="" id="{901DED47-1ECE-425E-A984-DD5C70158831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4135952" y="2675752"/>
              <a:ext cx="405233" cy="648000"/>
            </a:xfrm>
            <a:prstGeom prst="straightConnector1">
              <a:avLst/>
            </a:prstGeom>
            <a:ln w="25400">
              <a:solidFill>
                <a:schemeClr val="accent4"/>
              </a:solidFill>
              <a:prstDash val="sysDot"/>
              <a:tail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3" name="Straight Arrow Connector 32">
              <a:extLst>
                <a:ext uri="{FF2B5EF4-FFF2-40B4-BE49-F238E27FC236}">
                  <a16:creationId xmlns:a16="http://schemas.microsoft.com/office/drawing/2014/main" xmlns="" id="{FEFDB6FA-228A-406D-A1AA-00B8D9B6B168}"/>
                </a:ext>
              </a:extLst>
            </p:cNvPr>
            <p:cNvCxnSpPr/>
            <p:nvPr/>
          </p:nvCxnSpPr>
          <p:spPr>
            <a:xfrm flipH="1">
              <a:off x="3515984" y="3970707"/>
              <a:ext cx="648000" cy="2"/>
            </a:xfrm>
            <a:prstGeom prst="straightConnector1">
              <a:avLst/>
            </a:prstGeom>
            <a:ln w="25400">
              <a:solidFill>
                <a:schemeClr val="accent4"/>
              </a:solidFill>
              <a:prstDash val="sysDot"/>
              <a:tail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4" name="Straight Arrow Connector 33">
              <a:extLst>
                <a:ext uri="{FF2B5EF4-FFF2-40B4-BE49-F238E27FC236}">
                  <a16:creationId xmlns:a16="http://schemas.microsoft.com/office/drawing/2014/main" xmlns="" id="{2434DD6B-5F23-4CC7-9E47-024A4962D24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4160483" y="4947528"/>
              <a:ext cx="380702" cy="317092"/>
            </a:xfrm>
            <a:prstGeom prst="straightConnector1">
              <a:avLst/>
            </a:prstGeom>
            <a:ln w="25400">
              <a:solidFill>
                <a:schemeClr val="accent4"/>
              </a:solidFill>
              <a:prstDash val="sysDot"/>
              <a:tail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xmlns="" id="{6F76F4B0-6406-47A1-B4D3-BF1A63B59316}"/>
                </a:ext>
              </a:extLst>
            </p:cNvPr>
            <p:cNvGrpSpPr/>
            <p:nvPr/>
          </p:nvGrpSpPr>
          <p:grpSpPr>
            <a:xfrm>
              <a:off x="776883" y="1819282"/>
              <a:ext cx="2357003" cy="923330"/>
              <a:chOff x="2551705" y="4283314"/>
              <a:chExt cx="2357003" cy="923330"/>
            </a:xfrm>
          </p:grpSpPr>
          <p:sp>
            <p:nvSpPr>
              <p:cNvPr id="36" name="TextBox 35">
                <a:extLst>
                  <a:ext uri="{FF2B5EF4-FFF2-40B4-BE49-F238E27FC236}">
                    <a16:creationId xmlns:a16="http://schemas.microsoft.com/office/drawing/2014/main" xmlns="" id="{2796F0AA-4C66-4C30-8749-5997E9E97E70}"/>
                  </a:ext>
                </a:extLst>
              </p:cNvPr>
              <p:cNvSpPr txBox="1"/>
              <p:nvPr/>
            </p:nvSpPr>
            <p:spPr>
              <a:xfrm>
                <a:off x="2551706" y="4560313"/>
                <a:ext cx="2357002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/>
                <a:r>
                  <a:rPr lang="en-US" altLang="ko-KR" sz="12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Arial" pitchFamily="34" charset="0"/>
                  </a:rPr>
                  <a:t>I hope and I believe that this Template will your Time, Money and Reputation</a:t>
                </a:r>
                <a:endParaRPr lang="ko-KR" alt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endParaRPr>
              </a:p>
            </p:txBody>
          </p:sp>
          <p:sp>
            <p:nvSpPr>
              <p:cNvPr id="37" name="TextBox 36">
                <a:extLst>
                  <a:ext uri="{FF2B5EF4-FFF2-40B4-BE49-F238E27FC236}">
                    <a16:creationId xmlns:a16="http://schemas.microsoft.com/office/drawing/2014/main" xmlns="" id="{664EDBAA-AF9B-4E43-961A-C364E0736B32}"/>
                  </a:ext>
                </a:extLst>
              </p:cNvPr>
              <p:cNvSpPr txBox="1"/>
              <p:nvPr/>
            </p:nvSpPr>
            <p:spPr>
              <a:xfrm>
                <a:off x="2551705" y="4283314"/>
                <a:ext cx="2336966" cy="30777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/>
                <a:r>
                  <a:rPr lang="en-US" altLang="ko-KR" sz="14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Arial" pitchFamily="34" charset="0"/>
                  </a:rPr>
                  <a:t>Your Text Here</a:t>
                </a:r>
                <a:endParaRPr lang="ko-KR" altLang="en-US" sz="14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endParaRPr>
              </a:p>
            </p:txBody>
          </p:sp>
        </p:grpSp>
        <p:grpSp>
          <p:nvGrpSpPr>
            <p:cNvPr id="41" name="Group 40">
              <a:extLst>
                <a:ext uri="{FF2B5EF4-FFF2-40B4-BE49-F238E27FC236}">
                  <a16:creationId xmlns:a16="http://schemas.microsoft.com/office/drawing/2014/main" xmlns="" id="{EE45C7A8-61A6-4FFD-8304-6846FC691599}"/>
                </a:ext>
              </a:extLst>
            </p:cNvPr>
            <p:cNvGrpSpPr/>
            <p:nvPr/>
          </p:nvGrpSpPr>
          <p:grpSpPr>
            <a:xfrm>
              <a:off x="776883" y="5120641"/>
              <a:ext cx="2357003" cy="923330"/>
              <a:chOff x="2551705" y="4283314"/>
              <a:chExt cx="2357003" cy="923330"/>
            </a:xfrm>
          </p:grpSpPr>
          <p:sp>
            <p:nvSpPr>
              <p:cNvPr id="42" name="TextBox 41">
                <a:extLst>
                  <a:ext uri="{FF2B5EF4-FFF2-40B4-BE49-F238E27FC236}">
                    <a16:creationId xmlns:a16="http://schemas.microsoft.com/office/drawing/2014/main" xmlns="" id="{F1F43100-99D3-4318-B232-D60E8CCA8208}"/>
                  </a:ext>
                </a:extLst>
              </p:cNvPr>
              <p:cNvSpPr txBox="1"/>
              <p:nvPr/>
            </p:nvSpPr>
            <p:spPr>
              <a:xfrm>
                <a:off x="2551706" y="4560313"/>
                <a:ext cx="2357002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/>
                <a:r>
                  <a:rPr lang="en-US" altLang="ko-KR" sz="12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Arial" pitchFamily="34" charset="0"/>
                  </a:rPr>
                  <a:t>I hope and I believe that this Template will your Time, Money and Reputation</a:t>
                </a:r>
                <a:endParaRPr lang="ko-KR" alt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endParaRPr>
              </a:p>
            </p:txBody>
          </p:sp>
          <p:sp>
            <p:nvSpPr>
              <p:cNvPr id="43" name="TextBox 42">
                <a:extLst>
                  <a:ext uri="{FF2B5EF4-FFF2-40B4-BE49-F238E27FC236}">
                    <a16:creationId xmlns:a16="http://schemas.microsoft.com/office/drawing/2014/main" xmlns="" id="{D2736BA0-DE6B-4653-9D9A-BDD2810BBA1B}"/>
                  </a:ext>
                </a:extLst>
              </p:cNvPr>
              <p:cNvSpPr txBox="1"/>
              <p:nvPr/>
            </p:nvSpPr>
            <p:spPr>
              <a:xfrm>
                <a:off x="2551705" y="4283314"/>
                <a:ext cx="2336966" cy="30777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/>
                <a:r>
                  <a:rPr lang="en-US" altLang="ko-KR" sz="14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Arial" pitchFamily="34" charset="0"/>
                  </a:rPr>
                  <a:t>Your Text Here</a:t>
                </a:r>
                <a:endParaRPr lang="ko-KR" altLang="en-US" sz="14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endParaRPr>
              </a:p>
            </p:txBody>
          </p:sp>
        </p:grpSp>
      </p:grpSp>
      <p:grpSp>
        <p:nvGrpSpPr>
          <p:cNvPr id="64" name="Group 63">
            <a:extLst>
              <a:ext uri="{FF2B5EF4-FFF2-40B4-BE49-F238E27FC236}">
                <a16:creationId xmlns:a16="http://schemas.microsoft.com/office/drawing/2014/main" xmlns="" id="{B9366259-0F23-4B10-825D-444C9C7BDE6B}"/>
              </a:ext>
            </a:extLst>
          </p:cNvPr>
          <p:cNvGrpSpPr/>
          <p:nvPr/>
        </p:nvGrpSpPr>
        <p:grpSpPr>
          <a:xfrm>
            <a:off x="7270961" y="1781458"/>
            <a:ext cx="4543549" cy="4224689"/>
            <a:chOff x="6871568" y="1802665"/>
            <a:chExt cx="4543549" cy="4224689"/>
          </a:xfrm>
        </p:grpSpPr>
        <p:sp>
          <p:nvSpPr>
            <p:cNvPr id="44" name="Oval 43">
              <a:extLst>
                <a:ext uri="{FF2B5EF4-FFF2-40B4-BE49-F238E27FC236}">
                  <a16:creationId xmlns:a16="http://schemas.microsoft.com/office/drawing/2014/main" xmlns="" id="{625A62DB-FA15-45E4-81C7-A16BBA07FFBB}"/>
                </a:ext>
              </a:extLst>
            </p:cNvPr>
            <p:cNvSpPr/>
            <p:nvPr/>
          </p:nvSpPr>
          <p:spPr>
            <a:xfrm>
              <a:off x="7983620" y="3508545"/>
              <a:ext cx="914400" cy="91440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45" name="Oval 44">
              <a:extLst>
                <a:ext uri="{FF2B5EF4-FFF2-40B4-BE49-F238E27FC236}">
                  <a16:creationId xmlns:a16="http://schemas.microsoft.com/office/drawing/2014/main" xmlns="" id="{650A25F7-805C-4681-B95A-AE75E0E754F5}"/>
                </a:ext>
              </a:extLst>
            </p:cNvPr>
            <p:cNvSpPr/>
            <p:nvPr/>
          </p:nvSpPr>
          <p:spPr>
            <a:xfrm>
              <a:off x="7126134" y="1807130"/>
              <a:ext cx="914400" cy="91440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46" name="TextBox 45">
              <a:extLst>
                <a:ext uri="{FF2B5EF4-FFF2-40B4-BE49-F238E27FC236}">
                  <a16:creationId xmlns:a16="http://schemas.microsoft.com/office/drawing/2014/main" xmlns="" id="{B45C29C7-B1AE-41E1-8DDC-9B7A76CA9039}"/>
                </a:ext>
              </a:extLst>
            </p:cNvPr>
            <p:cNvSpPr txBox="1"/>
            <p:nvPr/>
          </p:nvSpPr>
          <p:spPr>
            <a:xfrm>
              <a:off x="7151289" y="2020732"/>
              <a:ext cx="864095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400" b="1" dirty="0">
                  <a:solidFill>
                    <a:schemeClr val="bg1"/>
                  </a:solidFill>
                  <a:cs typeface="Arial" pitchFamily="34" charset="0"/>
                </a:rPr>
                <a:t>Option  A</a:t>
              </a:r>
              <a:endParaRPr lang="ko-KR" altLang="en-US" sz="14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47" name="TextBox 46">
              <a:extLst>
                <a:ext uri="{FF2B5EF4-FFF2-40B4-BE49-F238E27FC236}">
                  <a16:creationId xmlns:a16="http://schemas.microsoft.com/office/drawing/2014/main" xmlns="" id="{FCDEF202-D8B0-42B1-9CD1-F5458650D48D}"/>
                </a:ext>
              </a:extLst>
            </p:cNvPr>
            <p:cNvSpPr txBox="1"/>
            <p:nvPr/>
          </p:nvSpPr>
          <p:spPr>
            <a:xfrm>
              <a:off x="8008774" y="3713553"/>
              <a:ext cx="864095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400" b="1" dirty="0">
                  <a:solidFill>
                    <a:schemeClr val="bg1"/>
                  </a:solidFill>
                  <a:cs typeface="Arial" pitchFamily="34" charset="0"/>
                </a:rPr>
                <a:t>Option  B</a:t>
              </a:r>
              <a:endParaRPr lang="ko-KR" altLang="en-US" sz="14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48" name="Oval 47">
              <a:extLst>
                <a:ext uri="{FF2B5EF4-FFF2-40B4-BE49-F238E27FC236}">
                  <a16:creationId xmlns:a16="http://schemas.microsoft.com/office/drawing/2014/main" xmlns="" id="{579A4714-64D8-413B-B4E0-BED7B1E8CC93}"/>
                </a:ext>
              </a:extLst>
            </p:cNvPr>
            <p:cNvSpPr/>
            <p:nvPr/>
          </p:nvSpPr>
          <p:spPr>
            <a:xfrm>
              <a:off x="7126134" y="5108489"/>
              <a:ext cx="914400" cy="91440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49" name="TextBox 48">
              <a:extLst>
                <a:ext uri="{FF2B5EF4-FFF2-40B4-BE49-F238E27FC236}">
                  <a16:creationId xmlns:a16="http://schemas.microsoft.com/office/drawing/2014/main" xmlns="" id="{4C59A531-53F1-4D1D-97BD-120DC2122757}"/>
                </a:ext>
              </a:extLst>
            </p:cNvPr>
            <p:cNvSpPr txBox="1"/>
            <p:nvPr/>
          </p:nvSpPr>
          <p:spPr>
            <a:xfrm>
              <a:off x="7151289" y="5322091"/>
              <a:ext cx="864095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400" b="1" dirty="0">
                  <a:solidFill>
                    <a:schemeClr val="bg1"/>
                  </a:solidFill>
                  <a:cs typeface="Arial" pitchFamily="34" charset="0"/>
                </a:rPr>
                <a:t>Option  C</a:t>
              </a:r>
              <a:endParaRPr lang="ko-KR" altLang="en-US" sz="14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cxnSp>
          <p:nvCxnSpPr>
            <p:cNvPr id="50" name="Straight Arrow Connector 49">
              <a:extLst>
                <a:ext uri="{FF2B5EF4-FFF2-40B4-BE49-F238E27FC236}">
                  <a16:creationId xmlns:a16="http://schemas.microsoft.com/office/drawing/2014/main" xmlns="" id="{048BA501-0C4E-4F87-BCB3-F0462B9D5D96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6918505" y="2657720"/>
              <a:ext cx="338080" cy="648000"/>
            </a:xfrm>
            <a:prstGeom prst="straightConnector1">
              <a:avLst/>
            </a:prstGeom>
            <a:ln w="25400">
              <a:solidFill>
                <a:schemeClr val="accent3"/>
              </a:solidFill>
              <a:prstDash val="sysDot"/>
              <a:tail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1" name="Straight Arrow Connector 50">
              <a:extLst>
                <a:ext uri="{FF2B5EF4-FFF2-40B4-BE49-F238E27FC236}">
                  <a16:creationId xmlns:a16="http://schemas.microsoft.com/office/drawing/2014/main" xmlns="" id="{FA20B7FB-3CBD-41E5-B854-FA495457D448}"/>
                </a:ext>
              </a:extLst>
            </p:cNvPr>
            <p:cNvCxnSpPr/>
            <p:nvPr/>
          </p:nvCxnSpPr>
          <p:spPr>
            <a:xfrm>
              <a:off x="7283472" y="3956794"/>
              <a:ext cx="648000" cy="2"/>
            </a:xfrm>
            <a:prstGeom prst="straightConnector1">
              <a:avLst/>
            </a:prstGeom>
            <a:ln w="25400">
              <a:solidFill>
                <a:schemeClr val="accent3"/>
              </a:solidFill>
              <a:prstDash val="sysDot"/>
              <a:tail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2" name="Straight Arrow Connector 51">
              <a:extLst>
                <a:ext uri="{FF2B5EF4-FFF2-40B4-BE49-F238E27FC236}">
                  <a16:creationId xmlns:a16="http://schemas.microsoft.com/office/drawing/2014/main" xmlns="" id="{57D37E19-E43A-48ED-93A4-6CAD7263D6B7}"/>
                </a:ext>
              </a:extLst>
            </p:cNvPr>
            <p:cNvCxnSpPr>
              <a:cxnSpLocks/>
            </p:cNvCxnSpPr>
            <p:nvPr/>
          </p:nvCxnSpPr>
          <p:spPr>
            <a:xfrm>
              <a:off x="6871568" y="5037600"/>
              <a:ext cx="298306" cy="194553"/>
            </a:xfrm>
            <a:prstGeom prst="straightConnector1">
              <a:avLst/>
            </a:prstGeom>
            <a:ln w="25400">
              <a:solidFill>
                <a:schemeClr val="accent3"/>
              </a:solidFill>
              <a:prstDash val="sysDot"/>
              <a:tail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53" name="Group 52">
              <a:extLst>
                <a:ext uri="{FF2B5EF4-FFF2-40B4-BE49-F238E27FC236}">
                  <a16:creationId xmlns:a16="http://schemas.microsoft.com/office/drawing/2014/main" xmlns="" id="{749FDE0F-BA24-4931-BF13-A2F894617E82}"/>
                </a:ext>
              </a:extLst>
            </p:cNvPr>
            <p:cNvGrpSpPr/>
            <p:nvPr/>
          </p:nvGrpSpPr>
          <p:grpSpPr>
            <a:xfrm>
              <a:off x="8189080" y="1802665"/>
              <a:ext cx="2357003" cy="923330"/>
              <a:chOff x="2551705" y="4283314"/>
              <a:chExt cx="2357003" cy="923330"/>
            </a:xfrm>
          </p:grpSpPr>
          <p:sp>
            <p:nvSpPr>
              <p:cNvPr id="54" name="TextBox 53">
                <a:extLst>
                  <a:ext uri="{FF2B5EF4-FFF2-40B4-BE49-F238E27FC236}">
                    <a16:creationId xmlns:a16="http://schemas.microsoft.com/office/drawing/2014/main" xmlns="" id="{1514F56D-C080-4588-8514-72C9E0591C6C}"/>
                  </a:ext>
                </a:extLst>
              </p:cNvPr>
              <p:cNvSpPr txBox="1"/>
              <p:nvPr/>
            </p:nvSpPr>
            <p:spPr>
              <a:xfrm>
                <a:off x="2551706" y="4560313"/>
                <a:ext cx="2357002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2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Arial" pitchFamily="34" charset="0"/>
                  </a:rPr>
                  <a:t>I hope and I believe that this Template will your Time, Money and Reputation</a:t>
                </a:r>
                <a:endParaRPr lang="ko-KR" alt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endParaRPr>
              </a:p>
            </p:txBody>
          </p:sp>
          <p:sp>
            <p:nvSpPr>
              <p:cNvPr id="55" name="TextBox 54">
                <a:extLst>
                  <a:ext uri="{FF2B5EF4-FFF2-40B4-BE49-F238E27FC236}">
                    <a16:creationId xmlns:a16="http://schemas.microsoft.com/office/drawing/2014/main" xmlns="" id="{1EC49FB0-4B23-4236-90DC-0A1D1934DA6B}"/>
                  </a:ext>
                </a:extLst>
              </p:cNvPr>
              <p:cNvSpPr txBox="1"/>
              <p:nvPr/>
            </p:nvSpPr>
            <p:spPr>
              <a:xfrm>
                <a:off x="2551705" y="4283314"/>
                <a:ext cx="2336966" cy="30777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4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Arial" pitchFamily="34" charset="0"/>
                  </a:rPr>
                  <a:t>Your Text Here</a:t>
                </a:r>
                <a:endParaRPr lang="ko-KR" altLang="en-US" sz="14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endParaRPr>
              </a:p>
            </p:txBody>
          </p:sp>
        </p:grpSp>
        <p:grpSp>
          <p:nvGrpSpPr>
            <p:cNvPr id="56" name="Group 55">
              <a:extLst>
                <a:ext uri="{FF2B5EF4-FFF2-40B4-BE49-F238E27FC236}">
                  <a16:creationId xmlns:a16="http://schemas.microsoft.com/office/drawing/2014/main" xmlns="" id="{7DFADCFE-697E-44DF-A214-FE4A16C7B554}"/>
                </a:ext>
              </a:extLst>
            </p:cNvPr>
            <p:cNvGrpSpPr/>
            <p:nvPr/>
          </p:nvGrpSpPr>
          <p:grpSpPr>
            <a:xfrm>
              <a:off x="9078151" y="3474372"/>
              <a:ext cx="2336966" cy="923330"/>
              <a:chOff x="2551705" y="4283314"/>
              <a:chExt cx="2357003" cy="923330"/>
            </a:xfrm>
          </p:grpSpPr>
          <p:sp>
            <p:nvSpPr>
              <p:cNvPr id="57" name="TextBox 56">
                <a:extLst>
                  <a:ext uri="{FF2B5EF4-FFF2-40B4-BE49-F238E27FC236}">
                    <a16:creationId xmlns:a16="http://schemas.microsoft.com/office/drawing/2014/main" xmlns="" id="{90036224-AD22-4564-AD3B-FAC992BD67C2}"/>
                  </a:ext>
                </a:extLst>
              </p:cNvPr>
              <p:cNvSpPr txBox="1"/>
              <p:nvPr/>
            </p:nvSpPr>
            <p:spPr>
              <a:xfrm>
                <a:off x="2551707" y="4560313"/>
                <a:ext cx="2357001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2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Arial" pitchFamily="34" charset="0"/>
                  </a:rPr>
                  <a:t>I hope and I believe that this Template will your Time, Money and Reputation.</a:t>
                </a:r>
                <a:endParaRPr lang="ko-KR" alt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endParaRPr>
              </a:p>
            </p:txBody>
          </p:sp>
          <p:sp>
            <p:nvSpPr>
              <p:cNvPr id="58" name="TextBox 57">
                <a:extLst>
                  <a:ext uri="{FF2B5EF4-FFF2-40B4-BE49-F238E27FC236}">
                    <a16:creationId xmlns:a16="http://schemas.microsoft.com/office/drawing/2014/main" xmlns="" id="{B5434942-66FD-41DE-A369-E1E7FFCE3712}"/>
                  </a:ext>
                </a:extLst>
              </p:cNvPr>
              <p:cNvSpPr txBox="1"/>
              <p:nvPr/>
            </p:nvSpPr>
            <p:spPr>
              <a:xfrm>
                <a:off x="2551705" y="4283314"/>
                <a:ext cx="2336966" cy="30777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4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Arial" pitchFamily="34" charset="0"/>
                  </a:rPr>
                  <a:t>Your Text Here</a:t>
                </a:r>
                <a:endParaRPr lang="ko-KR" altLang="en-US" sz="14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endParaRPr>
              </a:p>
            </p:txBody>
          </p:sp>
        </p:grpSp>
        <p:grpSp>
          <p:nvGrpSpPr>
            <p:cNvPr id="59" name="Group 58">
              <a:extLst>
                <a:ext uri="{FF2B5EF4-FFF2-40B4-BE49-F238E27FC236}">
                  <a16:creationId xmlns:a16="http://schemas.microsoft.com/office/drawing/2014/main" xmlns="" id="{1A1B4DDD-097C-4BD7-B8C3-285BE6F03D0F}"/>
                </a:ext>
              </a:extLst>
            </p:cNvPr>
            <p:cNvGrpSpPr/>
            <p:nvPr/>
          </p:nvGrpSpPr>
          <p:grpSpPr>
            <a:xfrm>
              <a:off x="8189080" y="5104024"/>
              <a:ext cx="2357003" cy="923330"/>
              <a:chOff x="2551705" y="4283314"/>
              <a:chExt cx="2357003" cy="923330"/>
            </a:xfrm>
          </p:grpSpPr>
          <p:sp>
            <p:nvSpPr>
              <p:cNvPr id="60" name="TextBox 59">
                <a:extLst>
                  <a:ext uri="{FF2B5EF4-FFF2-40B4-BE49-F238E27FC236}">
                    <a16:creationId xmlns:a16="http://schemas.microsoft.com/office/drawing/2014/main" xmlns="" id="{948605A1-5C91-44BB-9682-1904472CA617}"/>
                  </a:ext>
                </a:extLst>
              </p:cNvPr>
              <p:cNvSpPr txBox="1"/>
              <p:nvPr/>
            </p:nvSpPr>
            <p:spPr>
              <a:xfrm>
                <a:off x="2551706" y="4560313"/>
                <a:ext cx="2357002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2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Arial" pitchFamily="34" charset="0"/>
                  </a:rPr>
                  <a:t>I hope and I believe that this Template will your Time, Money and Reputation</a:t>
                </a:r>
                <a:endParaRPr lang="ko-KR" alt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endParaRPr>
              </a:p>
            </p:txBody>
          </p:sp>
          <p:sp>
            <p:nvSpPr>
              <p:cNvPr id="61" name="TextBox 60">
                <a:extLst>
                  <a:ext uri="{FF2B5EF4-FFF2-40B4-BE49-F238E27FC236}">
                    <a16:creationId xmlns:a16="http://schemas.microsoft.com/office/drawing/2014/main" xmlns="" id="{DB4440B3-BF30-4E06-8D8D-CB6BF01AD4CF}"/>
                  </a:ext>
                </a:extLst>
              </p:cNvPr>
              <p:cNvSpPr txBox="1"/>
              <p:nvPr/>
            </p:nvSpPr>
            <p:spPr>
              <a:xfrm>
                <a:off x="2551705" y="4283314"/>
                <a:ext cx="2336966" cy="30777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4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Arial" pitchFamily="34" charset="0"/>
                  </a:rPr>
                  <a:t>Your Text Here</a:t>
                </a:r>
                <a:endParaRPr lang="ko-KR" altLang="en-US" sz="14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23604970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xmlns="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dirty="0"/>
              <a:t>Infographic Style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xmlns="" id="{AD5C2BB6-EB3F-4408-96F7-7AD0AB2E430B}"/>
              </a:ext>
            </a:extLst>
          </p:cNvPr>
          <p:cNvGrpSpPr/>
          <p:nvPr/>
        </p:nvGrpSpPr>
        <p:grpSpPr>
          <a:xfrm>
            <a:off x="3663600" y="1653534"/>
            <a:ext cx="2493233" cy="2870128"/>
            <a:chOff x="3663600" y="1841546"/>
            <a:chExt cx="2493233" cy="2870128"/>
          </a:xfrm>
          <a:solidFill>
            <a:schemeClr val="bg1">
              <a:lumMod val="75000"/>
            </a:schemeClr>
          </a:solidFill>
        </p:grpSpPr>
        <p:sp>
          <p:nvSpPr>
            <p:cNvPr id="4" name="Block Arc 3">
              <a:extLst>
                <a:ext uri="{FF2B5EF4-FFF2-40B4-BE49-F238E27FC236}">
                  <a16:creationId xmlns:a16="http://schemas.microsoft.com/office/drawing/2014/main" xmlns="" id="{4CFE4356-119B-467D-BCD1-CAC595466C36}"/>
                </a:ext>
              </a:extLst>
            </p:cNvPr>
            <p:cNvSpPr/>
            <p:nvPr/>
          </p:nvSpPr>
          <p:spPr>
            <a:xfrm>
              <a:off x="3663600" y="1841546"/>
              <a:ext cx="2493233" cy="2493233"/>
            </a:xfrm>
            <a:prstGeom prst="blockArc">
              <a:avLst>
                <a:gd name="adj1" fmla="val 10800000"/>
                <a:gd name="adj2" fmla="val 35618"/>
                <a:gd name="adj3" fmla="val 2420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5" name="직사각형 71">
              <a:extLst>
                <a:ext uri="{FF2B5EF4-FFF2-40B4-BE49-F238E27FC236}">
                  <a16:creationId xmlns:a16="http://schemas.microsoft.com/office/drawing/2014/main" xmlns="" id="{FD9FA699-2ADB-4A3D-8FB8-6C92148F1505}"/>
                </a:ext>
              </a:extLst>
            </p:cNvPr>
            <p:cNvSpPr/>
            <p:nvPr/>
          </p:nvSpPr>
          <p:spPr>
            <a:xfrm>
              <a:off x="6092825" y="3085779"/>
              <a:ext cx="64008" cy="1625895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/>
            </a:p>
          </p:txBody>
        </p:sp>
        <p:sp>
          <p:nvSpPr>
            <p:cNvPr id="6" name="직사각형 71">
              <a:extLst>
                <a:ext uri="{FF2B5EF4-FFF2-40B4-BE49-F238E27FC236}">
                  <a16:creationId xmlns:a16="http://schemas.microsoft.com/office/drawing/2014/main" xmlns="" id="{7B3F0418-559D-4E61-9F11-47CF7ECC79A5}"/>
                </a:ext>
              </a:extLst>
            </p:cNvPr>
            <p:cNvSpPr/>
            <p:nvPr/>
          </p:nvSpPr>
          <p:spPr>
            <a:xfrm>
              <a:off x="3663601" y="3085779"/>
              <a:ext cx="64008" cy="1625895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/>
            </a:p>
          </p:txBody>
        </p:sp>
      </p:grpSp>
      <p:grpSp>
        <p:nvGrpSpPr>
          <p:cNvPr id="7" name="Group 6">
            <a:extLst>
              <a:ext uri="{FF2B5EF4-FFF2-40B4-BE49-F238E27FC236}">
                <a16:creationId xmlns:a16="http://schemas.microsoft.com/office/drawing/2014/main" xmlns="" id="{3DFD3F6E-C4DD-4581-851B-5A0A9103580A}"/>
              </a:ext>
            </a:extLst>
          </p:cNvPr>
          <p:cNvGrpSpPr/>
          <p:nvPr/>
        </p:nvGrpSpPr>
        <p:grpSpPr>
          <a:xfrm rot="10800000">
            <a:off x="1234377" y="2245614"/>
            <a:ext cx="2493233" cy="3713113"/>
            <a:chOff x="3663600" y="1841546"/>
            <a:chExt cx="2493233" cy="3713113"/>
          </a:xfrm>
          <a:solidFill>
            <a:schemeClr val="bg1">
              <a:lumMod val="75000"/>
            </a:schemeClr>
          </a:solidFill>
        </p:grpSpPr>
        <p:sp>
          <p:nvSpPr>
            <p:cNvPr id="8" name="Block Arc 7">
              <a:extLst>
                <a:ext uri="{FF2B5EF4-FFF2-40B4-BE49-F238E27FC236}">
                  <a16:creationId xmlns:a16="http://schemas.microsoft.com/office/drawing/2014/main" xmlns="" id="{56A869CB-9B00-4A42-A87B-31608A6B2AE2}"/>
                </a:ext>
              </a:extLst>
            </p:cNvPr>
            <p:cNvSpPr/>
            <p:nvPr/>
          </p:nvSpPr>
          <p:spPr>
            <a:xfrm>
              <a:off x="3663600" y="1841546"/>
              <a:ext cx="2493233" cy="2493233"/>
            </a:xfrm>
            <a:prstGeom prst="blockArc">
              <a:avLst>
                <a:gd name="adj1" fmla="val 10800000"/>
                <a:gd name="adj2" fmla="val 35618"/>
                <a:gd name="adj3" fmla="val 2420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9" name="직사각형 71">
              <a:extLst>
                <a:ext uri="{FF2B5EF4-FFF2-40B4-BE49-F238E27FC236}">
                  <a16:creationId xmlns:a16="http://schemas.microsoft.com/office/drawing/2014/main" xmlns="" id="{24BFA1A4-8EDA-4D0E-AE21-46E8E122B5C2}"/>
                </a:ext>
              </a:extLst>
            </p:cNvPr>
            <p:cNvSpPr/>
            <p:nvPr/>
          </p:nvSpPr>
          <p:spPr>
            <a:xfrm>
              <a:off x="6092825" y="3085779"/>
              <a:ext cx="64008" cy="246888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/>
            </a:p>
          </p:txBody>
        </p:sp>
        <p:sp>
          <p:nvSpPr>
            <p:cNvPr id="10" name="직사각형 71">
              <a:extLst>
                <a:ext uri="{FF2B5EF4-FFF2-40B4-BE49-F238E27FC236}">
                  <a16:creationId xmlns:a16="http://schemas.microsoft.com/office/drawing/2014/main" xmlns="" id="{67602E18-C6B4-4905-9B5C-2E9C7AB42285}"/>
                </a:ext>
              </a:extLst>
            </p:cNvPr>
            <p:cNvSpPr/>
            <p:nvPr/>
          </p:nvSpPr>
          <p:spPr>
            <a:xfrm>
              <a:off x="3663601" y="3085779"/>
              <a:ext cx="64008" cy="1625895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/>
            </a:p>
          </p:txBody>
        </p:sp>
      </p:grpSp>
      <p:grpSp>
        <p:nvGrpSpPr>
          <p:cNvPr id="11" name="Group 10">
            <a:extLst>
              <a:ext uri="{FF2B5EF4-FFF2-40B4-BE49-F238E27FC236}">
                <a16:creationId xmlns:a16="http://schemas.microsoft.com/office/drawing/2014/main" xmlns="" id="{E3AA6DDE-7C7E-477E-A96B-7FC3F3AF6570}"/>
              </a:ext>
            </a:extLst>
          </p:cNvPr>
          <p:cNvGrpSpPr/>
          <p:nvPr/>
        </p:nvGrpSpPr>
        <p:grpSpPr>
          <a:xfrm rot="10800000">
            <a:off x="6092824" y="3088598"/>
            <a:ext cx="2493233" cy="2870128"/>
            <a:chOff x="3663600" y="1841546"/>
            <a:chExt cx="2493233" cy="2870128"/>
          </a:xfrm>
          <a:solidFill>
            <a:schemeClr val="bg1">
              <a:lumMod val="75000"/>
            </a:schemeClr>
          </a:solidFill>
        </p:grpSpPr>
        <p:sp>
          <p:nvSpPr>
            <p:cNvPr id="12" name="Block Arc 11">
              <a:extLst>
                <a:ext uri="{FF2B5EF4-FFF2-40B4-BE49-F238E27FC236}">
                  <a16:creationId xmlns:a16="http://schemas.microsoft.com/office/drawing/2014/main" xmlns="" id="{FB01B090-3424-494C-8A74-AF9956DE1EF7}"/>
                </a:ext>
              </a:extLst>
            </p:cNvPr>
            <p:cNvSpPr/>
            <p:nvPr/>
          </p:nvSpPr>
          <p:spPr>
            <a:xfrm>
              <a:off x="3663600" y="1841546"/>
              <a:ext cx="2493233" cy="2493233"/>
            </a:xfrm>
            <a:prstGeom prst="blockArc">
              <a:avLst>
                <a:gd name="adj1" fmla="val 10800000"/>
                <a:gd name="adj2" fmla="val 35618"/>
                <a:gd name="adj3" fmla="val 2420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13" name="직사각형 71">
              <a:extLst>
                <a:ext uri="{FF2B5EF4-FFF2-40B4-BE49-F238E27FC236}">
                  <a16:creationId xmlns:a16="http://schemas.microsoft.com/office/drawing/2014/main" xmlns="" id="{70B90A27-C21F-4A90-8505-2ED32768028A}"/>
                </a:ext>
              </a:extLst>
            </p:cNvPr>
            <p:cNvSpPr/>
            <p:nvPr/>
          </p:nvSpPr>
          <p:spPr>
            <a:xfrm>
              <a:off x="6092825" y="3085779"/>
              <a:ext cx="64008" cy="1625895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/>
            </a:p>
          </p:txBody>
        </p:sp>
        <p:sp>
          <p:nvSpPr>
            <p:cNvPr id="14" name="직사각형 71">
              <a:extLst>
                <a:ext uri="{FF2B5EF4-FFF2-40B4-BE49-F238E27FC236}">
                  <a16:creationId xmlns:a16="http://schemas.microsoft.com/office/drawing/2014/main" xmlns="" id="{2B2368FD-CAC6-499B-9E1B-282C7F25FD2B}"/>
                </a:ext>
              </a:extLst>
            </p:cNvPr>
            <p:cNvSpPr/>
            <p:nvPr/>
          </p:nvSpPr>
          <p:spPr>
            <a:xfrm>
              <a:off x="3663601" y="3085779"/>
              <a:ext cx="64008" cy="1625895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/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xmlns="" id="{5C4CB03C-0CC1-4DB3-8D35-1A8496A03D5A}"/>
              </a:ext>
            </a:extLst>
          </p:cNvPr>
          <p:cNvGrpSpPr/>
          <p:nvPr/>
        </p:nvGrpSpPr>
        <p:grpSpPr>
          <a:xfrm>
            <a:off x="8522045" y="1653534"/>
            <a:ext cx="2493233" cy="3713112"/>
            <a:chOff x="3663600" y="1841546"/>
            <a:chExt cx="2493233" cy="3713112"/>
          </a:xfrm>
          <a:solidFill>
            <a:schemeClr val="bg1">
              <a:lumMod val="75000"/>
            </a:schemeClr>
          </a:solidFill>
        </p:grpSpPr>
        <p:sp>
          <p:nvSpPr>
            <p:cNvPr id="16" name="Block Arc 15">
              <a:extLst>
                <a:ext uri="{FF2B5EF4-FFF2-40B4-BE49-F238E27FC236}">
                  <a16:creationId xmlns:a16="http://schemas.microsoft.com/office/drawing/2014/main" xmlns="" id="{72A0BCE8-9E83-4423-A1D5-BF068F845A9E}"/>
                </a:ext>
              </a:extLst>
            </p:cNvPr>
            <p:cNvSpPr/>
            <p:nvPr/>
          </p:nvSpPr>
          <p:spPr>
            <a:xfrm>
              <a:off x="3663600" y="1841546"/>
              <a:ext cx="2493233" cy="2493233"/>
            </a:xfrm>
            <a:prstGeom prst="blockArc">
              <a:avLst>
                <a:gd name="adj1" fmla="val 10800000"/>
                <a:gd name="adj2" fmla="val 35618"/>
                <a:gd name="adj3" fmla="val 2420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17" name="직사각형 71">
              <a:extLst>
                <a:ext uri="{FF2B5EF4-FFF2-40B4-BE49-F238E27FC236}">
                  <a16:creationId xmlns:a16="http://schemas.microsoft.com/office/drawing/2014/main" xmlns="" id="{8B0D22DE-210F-40B4-B87B-99F32BF3F2AA}"/>
                </a:ext>
              </a:extLst>
            </p:cNvPr>
            <p:cNvSpPr/>
            <p:nvPr/>
          </p:nvSpPr>
          <p:spPr>
            <a:xfrm>
              <a:off x="6092825" y="3085778"/>
              <a:ext cx="64008" cy="246888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/>
            </a:p>
          </p:txBody>
        </p:sp>
        <p:sp>
          <p:nvSpPr>
            <p:cNvPr id="18" name="직사각형 71">
              <a:extLst>
                <a:ext uri="{FF2B5EF4-FFF2-40B4-BE49-F238E27FC236}">
                  <a16:creationId xmlns:a16="http://schemas.microsoft.com/office/drawing/2014/main" xmlns="" id="{A97AC4C8-D331-42F8-8309-B267599500A9}"/>
                </a:ext>
              </a:extLst>
            </p:cNvPr>
            <p:cNvSpPr/>
            <p:nvPr/>
          </p:nvSpPr>
          <p:spPr>
            <a:xfrm>
              <a:off x="3663601" y="3085779"/>
              <a:ext cx="64008" cy="1625895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/>
            </a:p>
          </p:txBody>
        </p:sp>
      </p:grpSp>
      <p:sp>
        <p:nvSpPr>
          <p:cNvPr id="19" name="Teardrop 18">
            <a:extLst>
              <a:ext uri="{FF2B5EF4-FFF2-40B4-BE49-F238E27FC236}">
                <a16:creationId xmlns:a16="http://schemas.microsoft.com/office/drawing/2014/main" xmlns="" id="{0F06FAEA-4C7F-4F74-AC15-3F052CEE16BB}"/>
              </a:ext>
            </a:extLst>
          </p:cNvPr>
          <p:cNvSpPr/>
          <p:nvPr/>
        </p:nvSpPr>
        <p:spPr>
          <a:xfrm rot="18900000">
            <a:off x="2101083" y="5490747"/>
            <a:ext cx="759820" cy="759820"/>
          </a:xfrm>
          <a:prstGeom prst="teardrop">
            <a:avLst>
              <a:gd name="adj" fmla="val 127271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20" name="Teardrop 19">
            <a:extLst>
              <a:ext uri="{FF2B5EF4-FFF2-40B4-BE49-F238E27FC236}">
                <a16:creationId xmlns:a16="http://schemas.microsoft.com/office/drawing/2014/main" xmlns="" id="{3FAE8AC2-B5E7-4C58-8ACB-C32200D7BAC7}"/>
              </a:ext>
            </a:extLst>
          </p:cNvPr>
          <p:cNvSpPr/>
          <p:nvPr/>
        </p:nvSpPr>
        <p:spPr>
          <a:xfrm rot="8100000">
            <a:off x="4530307" y="1377922"/>
            <a:ext cx="759820" cy="759820"/>
          </a:xfrm>
          <a:prstGeom prst="teardrop">
            <a:avLst>
              <a:gd name="adj" fmla="val 127271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21" name="Teardrop 20">
            <a:extLst>
              <a:ext uri="{FF2B5EF4-FFF2-40B4-BE49-F238E27FC236}">
                <a16:creationId xmlns:a16="http://schemas.microsoft.com/office/drawing/2014/main" xmlns="" id="{5C39416D-6A6D-4024-845F-F3C35F44D953}"/>
              </a:ext>
            </a:extLst>
          </p:cNvPr>
          <p:cNvSpPr/>
          <p:nvPr/>
        </p:nvSpPr>
        <p:spPr>
          <a:xfrm rot="18900000">
            <a:off x="6959533" y="5490747"/>
            <a:ext cx="759820" cy="759820"/>
          </a:xfrm>
          <a:prstGeom prst="teardrop">
            <a:avLst>
              <a:gd name="adj" fmla="val 127271"/>
            </a:avLst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22" name="Teardrop 21">
            <a:extLst>
              <a:ext uri="{FF2B5EF4-FFF2-40B4-BE49-F238E27FC236}">
                <a16:creationId xmlns:a16="http://schemas.microsoft.com/office/drawing/2014/main" xmlns="" id="{9BFEC5AD-5D6E-4F53-8C33-DCC592C1F1AE}"/>
              </a:ext>
            </a:extLst>
          </p:cNvPr>
          <p:cNvSpPr/>
          <p:nvPr/>
        </p:nvSpPr>
        <p:spPr>
          <a:xfrm rot="8100000">
            <a:off x="9388757" y="1377922"/>
            <a:ext cx="759820" cy="759820"/>
          </a:xfrm>
          <a:prstGeom prst="teardrop">
            <a:avLst>
              <a:gd name="adj" fmla="val 127271"/>
            </a:avLst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23" name="Content Placeholder 1">
            <a:extLst>
              <a:ext uri="{FF2B5EF4-FFF2-40B4-BE49-F238E27FC236}">
                <a16:creationId xmlns:a16="http://schemas.microsoft.com/office/drawing/2014/main" xmlns="" id="{FEF18A9D-FB26-48E4-9FD6-AD490FB97D74}"/>
              </a:ext>
            </a:extLst>
          </p:cNvPr>
          <p:cNvSpPr txBox="1">
            <a:spLocks/>
          </p:cNvSpPr>
          <p:nvPr/>
        </p:nvSpPr>
        <p:spPr>
          <a:xfrm>
            <a:off x="589043" y="1744708"/>
            <a:ext cx="1354676" cy="402077"/>
          </a:xfrm>
          <a:prstGeom prst="rect">
            <a:avLst/>
          </a:prstGeom>
          <a:noFill/>
        </p:spPr>
        <p:txBody>
          <a:bodyPr anchor="ctr"/>
          <a:lstStyle>
            <a:lvl1pPr marL="0" indent="0" algn="ctr" defTabSz="914400" rtl="0" eaLnBrk="1" latinLnBrk="1" hangingPunct="1">
              <a:spcBef>
                <a:spcPct val="20000"/>
              </a:spcBef>
              <a:buFont typeface="Arial" pitchFamily="34" charset="0"/>
              <a:buNone/>
              <a:defRPr sz="1800" b="1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spcBef>
                <a:spcPts val="0"/>
              </a:spcBef>
            </a:pPr>
            <a:r>
              <a:rPr lang="en-US" altLang="ko-KR" sz="2400" dirty="0">
                <a:solidFill>
                  <a:schemeClr val="accent5"/>
                </a:solidFill>
              </a:rPr>
              <a:t>START</a:t>
            </a:r>
          </a:p>
        </p:txBody>
      </p:sp>
      <p:sp>
        <p:nvSpPr>
          <p:cNvPr id="24" name="Isosceles Triangle 23">
            <a:extLst>
              <a:ext uri="{FF2B5EF4-FFF2-40B4-BE49-F238E27FC236}">
                <a16:creationId xmlns:a16="http://schemas.microsoft.com/office/drawing/2014/main" xmlns="" id="{088D3570-2D76-4843-822E-51EA7F378AA6}"/>
              </a:ext>
            </a:extLst>
          </p:cNvPr>
          <p:cNvSpPr/>
          <p:nvPr/>
        </p:nvSpPr>
        <p:spPr>
          <a:xfrm rot="10800000">
            <a:off x="10822494" y="5352783"/>
            <a:ext cx="321559" cy="277206"/>
          </a:xfrm>
          <a:prstGeom prst="triangle">
            <a:avLst/>
          </a:prstGeom>
          <a:solidFill>
            <a:schemeClr val="bg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xmlns="" id="{89F8ADE6-E0FD-484F-B8D3-4EF474525F06}"/>
              </a:ext>
            </a:extLst>
          </p:cNvPr>
          <p:cNvSpPr txBox="1"/>
          <p:nvPr/>
        </p:nvSpPr>
        <p:spPr>
          <a:xfrm>
            <a:off x="4030379" y="3118427"/>
            <a:ext cx="1759674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200" dirty="0">
                <a:cs typeface="Arial" pitchFamily="34" charset="0"/>
              </a:rPr>
              <a:t>You can simply impress your audience and add a unique zing and appeal to your Presentations. Get a modern PowerPoint  Presentation that is beautifully designed. </a:t>
            </a: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xmlns="" id="{281F5E26-F486-4E1D-8A4F-D22B2CC2E857}"/>
              </a:ext>
            </a:extLst>
          </p:cNvPr>
          <p:cNvSpPr txBox="1"/>
          <p:nvPr/>
        </p:nvSpPr>
        <p:spPr>
          <a:xfrm>
            <a:off x="4030379" y="2733705"/>
            <a:ext cx="1759674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600" b="1" dirty="0">
                <a:solidFill>
                  <a:schemeClr val="accent2"/>
                </a:solidFill>
                <a:cs typeface="Arial" pitchFamily="34" charset="0"/>
              </a:rPr>
              <a:t>Contents Title</a:t>
            </a:r>
            <a:endParaRPr lang="ko-KR" altLang="en-US" sz="1600" b="1" dirty="0">
              <a:solidFill>
                <a:schemeClr val="accent2"/>
              </a:solidFill>
              <a:cs typeface="Arial" pitchFamily="34" charset="0"/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xmlns="" id="{138F3C7C-FBB2-4128-8E78-48AF71D5601A}"/>
              </a:ext>
            </a:extLst>
          </p:cNvPr>
          <p:cNvSpPr txBox="1"/>
          <p:nvPr/>
        </p:nvSpPr>
        <p:spPr>
          <a:xfrm>
            <a:off x="8888824" y="3118427"/>
            <a:ext cx="1759674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200" dirty="0">
                <a:cs typeface="Arial" pitchFamily="34" charset="0"/>
              </a:rPr>
              <a:t>You can simply impress your audience and add a unique zing and appeal to your Presentations. Get a modern PowerPoint  Presentation that is beautifully designed. 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xmlns="" id="{600D01DC-6373-456B-8E81-BBC72CEA06D3}"/>
              </a:ext>
            </a:extLst>
          </p:cNvPr>
          <p:cNvSpPr txBox="1"/>
          <p:nvPr/>
        </p:nvSpPr>
        <p:spPr>
          <a:xfrm>
            <a:off x="8888824" y="2733705"/>
            <a:ext cx="1759674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600" b="1" dirty="0">
                <a:solidFill>
                  <a:schemeClr val="accent4"/>
                </a:solidFill>
                <a:cs typeface="Arial" pitchFamily="34" charset="0"/>
              </a:rPr>
              <a:t>Contents Title</a:t>
            </a:r>
            <a:endParaRPr lang="ko-KR" altLang="en-US" sz="1600" b="1" dirty="0">
              <a:solidFill>
                <a:schemeClr val="accent4"/>
              </a:solidFill>
              <a:cs typeface="Arial" pitchFamily="34" charset="0"/>
            </a:endParaRP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xmlns="" id="{E520B1DB-9A03-4AA3-8CF1-968458671FEC}"/>
              </a:ext>
            </a:extLst>
          </p:cNvPr>
          <p:cNvSpPr txBox="1"/>
          <p:nvPr/>
        </p:nvSpPr>
        <p:spPr>
          <a:xfrm>
            <a:off x="1601156" y="3118427"/>
            <a:ext cx="1759674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200" dirty="0">
                <a:cs typeface="Arial" pitchFamily="34" charset="0"/>
              </a:rPr>
              <a:t>You can simply impress your audience and add a unique zing and appeal to your Presentations. Get a modern PowerPoint  Presentation that is beautifully designed. 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xmlns="" id="{3E7F4688-B81B-4D1D-8356-C0D445638D61}"/>
              </a:ext>
            </a:extLst>
          </p:cNvPr>
          <p:cNvSpPr txBox="1"/>
          <p:nvPr/>
        </p:nvSpPr>
        <p:spPr>
          <a:xfrm>
            <a:off x="1601156" y="2733705"/>
            <a:ext cx="1759674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600" b="1" dirty="0">
                <a:solidFill>
                  <a:schemeClr val="accent1"/>
                </a:solidFill>
                <a:cs typeface="Arial" pitchFamily="34" charset="0"/>
              </a:rPr>
              <a:t>Contents Title</a:t>
            </a:r>
            <a:endParaRPr lang="ko-KR" altLang="en-US" sz="1600" b="1" dirty="0">
              <a:solidFill>
                <a:schemeClr val="accent1"/>
              </a:solidFill>
              <a:cs typeface="Arial" pitchFamily="34" charset="0"/>
            </a:endParaRP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xmlns="" id="{9B3E02C7-CE05-481D-866A-6015E5E2E478}"/>
              </a:ext>
            </a:extLst>
          </p:cNvPr>
          <p:cNvSpPr txBox="1"/>
          <p:nvPr/>
        </p:nvSpPr>
        <p:spPr>
          <a:xfrm>
            <a:off x="6459602" y="3118427"/>
            <a:ext cx="1759674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200" dirty="0">
                <a:cs typeface="Arial" pitchFamily="34" charset="0"/>
              </a:rPr>
              <a:t>You can simply impress your audience and add a unique zing and appeal to your Presentations. Get a modern PowerPoint  Presentation that is beautifully designed. 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xmlns="" id="{9EAB4DFE-F32B-4B49-8848-1EEB76FE1C05}"/>
              </a:ext>
            </a:extLst>
          </p:cNvPr>
          <p:cNvSpPr txBox="1"/>
          <p:nvPr/>
        </p:nvSpPr>
        <p:spPr>
          <a:xfrm>
            <a:off x="6459602" y="2733705"/>
            <a:ext cx="1759674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600" b="1" dirty="0">
                <a:solidFill>
                  <a:schemeClr val="accent3"/>
                </a:solidFill>
                <a:cs typeface="Arial" pitchFamily="34" charset="0"/>
              </a:rPr>
              <a:t>Contents Title</a:t>
            </a:r>
            <a:endParaRPr lang="ko-KR" altLang="en-US" sz="1600" b="1" dirty="0">
              <a:solidFill>
                <a:schemeClr val="accent3"/>
              </a:solidFill>
              <a:cs typeface="Arial" pitchFamily="34" charset="0"/>
            </a:endParaRPr>
          </a:p>
        </p:txBody>
      </p:sp>
      <p:sp>
        <p:nvSpPr>
          <p:cNvPr id="33" name="Trapezoid 3">
            <a:extLst>
              <a:ext uri="{FF2B5EF4-FFF2-40B4-BE49-F238E27FC236}">
                <a16:creationId xmlns:a16="http://schemas.microsoft.com/office/drawing/2014/main" xmlns="" id="{654E3B97-8800-499A-9032-A8EA301D2C0A}"/>
              </a:ext>
            </a:extLst>
          </p:cNvPr>
          <p:cNvSpPr>
            <a:spLocks noChangeAspect="1"/>
          </p:cNvSpPr>
          <p:nvPr/>
        </p:nvSpPr>
        <p:spPr>
          <a:xfrm>
            <a:off x="4716789" y="1540097"/>
            <a:ext cx="401521" cy="409222"/>
          </a:xfrm>
          <a:custGeom>
            <a:avLst/>
            <a:gdLst/>
            <a:ahLst/>
            <a:cxnLst/>
            <a:rect l="l" t="t" r="r" b="b"/>
            <a:pathLst>
              <a:path w="3890855" h="3965475">
                <a:moveTo>
                  <a:pt x="513635" y="2426125"/>
                </a:moveTo>
                <a:lnTo>
                  <a:pt x="1518439" y="2426125"/>
                </a:lnTo>
                <a:cubicBezTo>
                  <a:pt x="1550976" y="2510415"/>
                  <a:pt x="1581900" y="2596962"/>
                  <a:pt x="1610725" y="2683637"/>
                </a:cubicBezTo>
                <a:lnTo>
                  <a:pt x="901668" y="2683637"/>
                </a:lnTo>
                <a:lnTo>
                  <a:pt x="559881" y="3707964"/>
                </a:lnTo>
                <a:lnTo>
                  <a:pt x="1917114" y="3707964"/>
                </a:lnTo>
                <a:cubicBezTo>
                  <a:pt x="1925031" y="3729959"/>
                  <a:pt x="1931702" y="3744180"/>
                  <a:pt x="1936944" y="3749452"/>
                </a:cubicBezTo>
                <a:cubicBezTo>
                  <a:pt x="1940579" y="3743065"/>
                  <a:pt x="1945876" y="3728913"/>
                  <a:pt x="1952632" y="3707964"/>
                </a:cubicBezTo>
                <a:lnTo>
                  <a:pt x="3330974" y="3707964"/>
                </a:lnTo>
                <a:lnTo>
                  <a:pt x="2989187" y="2683637"/>
                </a:lnTo>
                <a:lnTo>
                  <a:pt x="2271337" y="2683637"/>
                </a:lnTo>
                <a:cubicBezTo>
                  <a:pt x="2301469" y="2597098"/>
                  <a:pt x="2333531" y="2510572"/>
                  <a:pt x="2366939" y="2426125"/>
                </a:cubicBezTo>
                <a:lnTo>
                  <a:pt x="3377220" y="2426125"/>
                </a:lnTo>
                <a:lnTo>
                  <a:pt x="3890855" y="3965475"/>
                </a:lnTo>
                <a:lnTo>
                  <a:pt x="0" y="3965475"/>
                </a:lnTo>
                <a:close/>
                <a:moveTo>
                  <a:pt x="1936944" y="620869"/>
                </a:moveTo>
                <a:cubicBezTo>
                  <a:pt x="1782578" y="620869"/>
                  <a:pt x="1657440" y="746006"/>
                  <a:pt x="1657440" y="900372"/>
                </a:cubicBezTo>
                <a:cubicBezTo>
                  <a:pt x="1657440" y="1054738"/>
                  <a:pt x="1782578" y="1179876"/>
                  <a:pt x="1936944" y="1179876"/>
                </a:cubicBezTo>
                <a:cubicBezTo>
                  <a:pt x="2091310" y="1179876"/>
                  <a:pt x="2216447" y="1054738"/>
                  <a:pt x="2216447" y="900372"/>
                </a:cubicBezTo>
                <a:cubicBezTo>
                  <a:pt x="2216447" y="746006"/>
                  <a:pt x="2091310" y="620869"/>
                  <a:pt x="1936944" y="620869"/>
                </a:cubicBezTo>
                <a:close/>
                <a:moveTo>
                  <a:pt x="1936944" y="0"/>
                </a:moveTo>
                <a:cubicBezTo>
                  <a:pt x="2169175" y="0"/>
                  <a:pt x="2401406" y="88593"/>
                  <a:pt x="2578592" y="265779"/>
                </a:cubicBezTo>
                <a:lnTo>
                  <a:pt x="2578592" y="265780"/>
                </a:lnTo>
                <a:cubicBezTo>
                  <a:pt x="2932964" y="620153"/>
                  <a:pt x="2888999" y="1155622"/>
                  <a:pt x="2578592" y="1549077"/>
                </a:cubicBezTo>
                <a:cubicBezTo>
                  <a:pt x="2248849" y="1967039"/>
                  <a:pt x="1976153" y="3125749"/>
                  <a:pt x="1936944" y="3194660"/>
                </a:cubicBezTo>
                <a:cubicBezTo>
                  <a:pt x="1883033" y="3140450"/>
                  <a:pt x="1647095" y="1944983"/>
                  <a:pt x="1295295" y="1549076"/>
                </a:cubicBezTo>
                <a:cubicBezTo>
                  <a:pt x="962406" y="1174450"/>
                  <a:pt x="940923" y="620152"/>
                  <a:pt x="1295295" y="265779"/>
                </a:cubicBezTo>
                <a:cubicBezTo>
                  <a:pt x="1472481" y="88593"/>
                  <a:pt x="1704713" y="0"/>
                  <a:pt x="1936944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  <p:sp>
        <p:nvSpPr>
          <p:cNvPr id="34" name="Oval 2">
            <a:extLst>
              <a:ext uri="{FF2B5EF4-FFF2-40B4-BE49-F238E27FC236}">
                <a16:creationId xmlns:a16="http://schemas.microsoft.com/office/drawing/2014/main" xmlns="" id="{6A6EE742-DFD9-4EFE-BCF6-826EF052264B}"/>
              </a:ext>
            </a:extLst>
          </p:cNvPr>
          <p:cNvSpPr>
            <a:spLocks noChangeAspect="1"/>
          </p:cNvSpPr>
          <p:nvPr/>
        </p:nvSpPr>
        <p:spPr>
          <a:xfrm>
            <a:off x="9579208" y="1616999"/>
            <a:ext cx="401521" cy="310258"/>
          </a:xfrm>
          <a:custGeom>
            <a:avLst/>
            <a:gdLst/>
            <a:ahLst/>
            <a:cxnLst/>
            <a:rect l="l" t="t" r="r" b="b"/>
            <a:pathLst>
              <a:path w="3949160" h="3051548">
                <a:moveTo>
                  <a:pt x="2339911" y="638678"/>
                </a:moveTo>
                <a:cubicBezTo>
                  <a:pt x="3228675" y="638678"/>
                  <a:pt x="3949160" y="1138384"/>
                  <a:pt x="3949160" y="1754802"/>
                </a:cubicBezTo>
                <a:cubicBezTo>
                  <a:pt x="3949160" y="2075792"/>
                  <a:pt x="3753790" y="2365135"/>
                  <a:pt x="3440317" y="2567662"/>
                </a:cubicBezTo>
                <a:lnTo>
                  <a:pt x="3655878" y="3051548"/>
                </a:lnTo>
                <a:lnTo>
                  <a:pt x="2882697" y="2804439"/>
                </a:lnTo>
                <a:cubicBezTo>
                  <a:pt x="2713357" y="2847946"/>
                  <a:pt x="2530504" y="2870926"/>
                  <a:pt x="2339911" y="2870926"/>
                </a:cubicBezTo>
                <a:cubicBezTo>
                  <a:pt x="1451147" y="2870926"/>
                  <a:pt x="730662" y="2371220"/>
                  <a:pt x="730662" y="1754802"/>
                </a:cubicBezTo>
                <a:cubicBezTo>
                  <a:pt x="730662" y="1138384"/>
                  <a:pt x="1451147" y="638678"/>
                  <a:pt x="2339911" y="638678"/>
                </a:cubicBezTo>
                <a:close/>
                <a:moveTo>
                  <a:pt x="1609249" y="0"/>
                </a:moveTo>
                <a:cubicBezTo>
                  <a:pt x="2214487" y="0"/>
                  <a:pt x="2741687" y="231736"/>
                  <a:pt x="3015976" y="574644"/>
                </a:cubicBezTo>
                <a:cubicBezTo>
                  <a:pt x="2789246" y="488504"/>
                  <a:pt x="2533611" y="440957"/>
                  <a:pt x="2263344" y="440957"/>
                </a:cubicBezTo>
                <a:cubicBezTo>
                  <a:pt x="1318096" y="440957"/>
                  <a:pt x="551821" y="1022559"/>
                  <a:pt x="551821" y="1740001"/>
                </a:cubicBezTo>
                <a:cubicBezTo>
                  <a:pt x="551821" y="1819940"/>
                  <a:pt x="561334" y="1898193"/>
                  <a:pt x="580963" y="1973803"/>
                </a:cubicBezTo>
                <a:cubicBezTo>
                  <a:pt x="578579" y="1972737"/>
                  <a:pt x="677277" y="2155498"/>
                  <a:pt x="675039" y="2154187"/>
                </a:cubicBezTo>
                <a:lnTo>
                  <a:pt x="502119" y="2089690"/>
                </a:lnTo>
                <a:lnTo>
                  <a:pt x="213774" y="2502637"/>
                </a:lnTo>
                <a:cubicBezTo>
                  <a:pt x="162937" y="2145510"/>
                  <a:pt x="82414" y="1758692"/>
                  <a:pt x="31577" y="1383752"/>
                </a:cubicBezTo>
                <a:cubicBezTo>
                  <a:pt x="6733" y="1307252"/>
                  <a:pt x="0" y="1197870"/>
                  <a:pt x="0" y="1116124"/>
                </a:cubicBezTo>
                <a:cubicBezTo>
                  <a:pt x="0" y="499706"/>
                  <a:pt x="720485" y="0"/>
                  <a:pt x="1609249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  <p:sp>
        <p:nvSpPr>
          <p:cNvPr id="35" name="Rounded Rectangle 1">
            <a:extLst>
              <a:ext uri="{FF2B5EF4-FFF2-40B4-BE49-F238E27FC236}">
                <a16:creationId xmlns:a16="http://schemas.microsoft.com/office/drawing/2014/main" xmlns="" id="{A18004FE-7D46-4404-80B2-3DB44EEA25DE}"/>
              </a:ext>
            </a:extLst>
          </p:cNvPr>
          <p:cNvSpPr>
            <a:spLocks noChangeAspect="1"/>
          </p:cNvSpPr>
          <p:nvPr/>
        </p:nvSpPr>
        <p:spPr>
          <a:xfrm rot="2648398">
            <a:off x="2385952" y="5628227"/>
            <a:ext cx="189508" cy="484672"/>
          </a:xfrm>
          <a:custGeom>
            <a:avLst/>
            <a:gdLst/>
            <a:ahLst/>
            <a:cxnLst/>
            <a:rect l="l" t="t" r="r" b="b"/>
            <a:pathLst>
              <a:path w="1862952" h="4764557">
                <a:moveTo>
                  <a:pt x="289679" y="2004751"/>
                </a:moveTo>
                <a:cubicBezTo>
                  <a:pt x="458860" y="1838972"/>
                  <a:pt x="691283" y="1737733"/>
                  <a:pt x="946849" y="1740329"/>
                </a:cubicBezTo>
                <a:cubicBezTo>
                  <a:pt x="982916" y="1740695"/>
                  <a:pt x="1018481" y="1743119"/>
                  <a:pt x="1053366" y="1748014"/>
                </a:cubicBezTo>
                <a:cubicBezTo>
                  <a:pt x="1317748" y="1888655"/>
                  <a:pt x="1203170" y="2165630"/>
                  <a:pt x="978473" y="2204473"/>
                </a:cubicBezTo>
                <a:cubicBezTo>
                  <a:pt x="966642" y="2201190"/>
                  <a:pt x="954470" y="2200566"/>
                  <a:pt x="942176" y="2200441"/>
                </a:cubicBezTo>
                <a:cubicBezTo>
                  <a:pt x="697403" y="2197955"/>
                  <a:pt x="496962" y="2394367"/>
                  <a:pt x="494475" y="2639137"/>
                </a:cubicBezTo>
                <a:lnTo>
                  <a:pt x="482110" y="3856696"/>
                </a:lnTo>
                <a:cubicBezTo>
                  <a:pt x="479624" y="4101467"/>
                  <a:pt x="676035" y="4301910"/>
                  <a:pt x="920807" y="4304396"/>
                </a:cubicBezTo>
                <a:cubicBezTo>
                  <a:pt x="1043193" y="4305639"/>
                  <a:pt x="1154496" y="4257158"/>
                  <a:pt x="1235513" y="4177768"/>
                </a:cubicBezTo>
                <a:cubicBezTo>
                  <a:pt x="1316531" y="4098380"/>
                  <a:pt x="1367262" y="3988084"/>
                  <a:pt x="1368506" y="3865699"/>
                </a:cubicBezTo>
                <a:lnTo>
                  <a:pt x="1375662" y="3161156"/>
                </a:lnTo>
                <a:cubicBezTo>
                  <a:pt x="1504082" y="3167548"/>
                  <a:pt x="1792622" y="2981572"/>
                  <a:pt x="1861834" y="2783546"/>
                </a:cubicBezTo>
                <a:lnTo>
                  <a:pt x="1851019" y="3848423"/>
                </a:lnTo>
                <a:cubicBezTo>
                  <a:pt x="1848423" y="4103989"/>
                  <a:pt x="1742485" y="4334308"/>
                  <a:pt x="1573304" y="4500088"/>
                </a:cubicBezTo>
                <a:cubicBezTo>
                  <a:pt x="1404123" y="4665866"/>
                  <a:pt x="1171700" y="4767105"/>
                  <a:pt x="916134" y="4764509"/>
                </a:cubicBezTo>
                <a:cubicBezTo>
                  <a:pt x="405002" y="4759318"/>
                  <a:pt x="-5143" y="4340756"/>
                  <a:pt x="48" y="3829624"/>
                </a:cubicBezTo>
                <a:lnTo>
                  <a:pt x="11964" y="2656415"/>
                </a:lnTo>
                <a:cubicBezTo>
                  <a:pt x="14559" y="2400849"/>
                  <a:pt x="120498" y="2170529"/>
                  <a:pt x="289679" y="2004751"/>
                </a:cubicBezTo>
                <a:close/>
                <a:moveTo>
                  <a:pt x="282968" y="271082"/>
                </a:moveTo>
                <a:cubicBezTo>
                  <a:pt x="450457" y="103594"/>
                  <a:pt x="681840" y="0"/>
                  <a:pt x="937419" y="0"/>
                </a:cubicBezTo>
                <a:cubicBezTo>
                  <a:pt x="1448577" y="0"/>
                  <a:pt x="1862952" y="414375"/>
                  <a:pt x="1862952" y="925533"/>
                </a:cubicBezTo>
                <a:lnTo>
                  <a:pt x="1862952" y="2098803"/>
                </a:lnTo>
                <a:cubicBezTo>
                  <a:pt x="1862952" y="2609961"/>
                  <a:pt x="1448577" y="3024336"/>
                  <a:pt x="937419" y="3024336"/>
                </a:cubicBezTo>
                <a:cubicBezTo>
                  <a:pt x="901350" y="3024336"/>
                  <a:pt x="865762" y="3022273"/>
                  <a:pt x="830829" y="3017733"/>
                </a:cubicBezTo>
                <a:cubicBezTo>
                  <a:pt x="565032" y="2879784"/>
                  <a:pt x="676792" y="2601660"/>
                  <a:pt x="901083" y="2560538"/>
                </a:cubicBezTo>
                <a:cubicBezTo>
                  <a:pt x="912947" y="2563700"/>
                  <a:pt x="925124" y="2564200"/>
                  <a:pt x="937419" y="2564200"/>
                </a:cubicBezTo>
                <a:cubicBezTo>
                  <a:pt x="1182204" y="2564200"/>
                  <a:pt x="1380640" y="2365763"/>
                  <a:pt x="1380641" y="2120980"/>
                </a:cubicBezTo>
                <a:lnTo>
                  <a:pt x="1380640" y="903358"/>
                </a:lnTo>
                <a:cubicBezTo>
                  <a:pt x="1380640" y="658574"/>
                  <a:pt x="1182204" y="460137"/>
                  <a:pt x="937419" y="460137"/>
                </a:cubicBezTo>
                <a:cubicBezTo>
                  <a:pt x="815027" y="460137"/>
                  <a:pt x="704222" y="509746"/>
                  <a:pt x="624015" y="589954"/>
                </a:cubicBezTo>
                <a:cubicBezTo>
                  <a:pt x="543808" y="670161"/>
                  <a:pt x="494199" y="780966"/>
                  <a:pt x="494199" y="903358"/>
                </a:cubicBezTo>
                <a:lnTo>
                  <a:pt x="494198" y="1607937"/>
                </a:lnTo>
                <a:cubicBezTo>
                  <a:pt x="365720" y="1602850"/>
                  <a:pt x="79084" y="1791747"/>
                  <a:pt x="11886" y="1990465"/>
                </a:cubicBezTo>
                <a:lnTo>
                  <a:pt x="11886" y="925533"/>
                </a:lnTo>
                <a:cubicBezTo>
                  <a:pt x="11886" y="669954"/>
                  <a:pt x="115480" y="438571"/>
                  <a:pt x="282968" y="27108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  <p:sp>
        <p:nvSpPr>
          <p:cNvPr id="36" name="Freeform 20">
            <a:extLst>
              <a:ext uri="{FF2B5EF4-FFF2-40B4-BE49-F238E27FC236}">
                <a16:creationId xmlns:a16="http://schemas.microsoft.com/office/drawing/2014/main" xmlns="" id="{0C163420-6113-4E4F-B411-685803009750}"/>
              </a:ext>
            </a:extLst>
          </p:cNvPr>
          <p:cNvSpPr>
            <a:spLocks noChangeAspect="1"/>
          </p:cNvSpPr>
          <p:nvPr/>
        </p:nvSpPr>
        <p:spPr>
          <a:xfrm flipH="1">
            <a:off x="7138678" y="5677525"/>
            <a:ext cx="401521" cy="386076"/>
          </a:xfrm>
          <a:custGeom>
            <a:avLst/>
            <a:gdLst/>
            <a:ahLst/>
            <a:cxnLst/>
            <a:rect l="l" t="t" r="r" b="b"/>
            <a:pathLst>
              <a:path w="3948393" h="3817544">
                <a:moveTo>
                  <a:pt x="1888045" y="2370407"/>
                </a:moveTo>
                <a:lnTo>
                  <a:pt x="1180379" y="2998560"/>
                </a:lnTo>
                <a:lnTo>
                  <a:pt x="695350" y="2712314"/>
                </a:lnTo>
                <a:lnTo>
                  <a:pt x="703301" y="3014463"/>
                </a:lnTo>
                <a:lnTo>
                  <a:pt x="1888044" y="3817544"/>
                </a:lnTo>
                <a:cubicBezTo>
                  <a:pt x="1885393" y="3356368"/>
                  <a:pt x="1874793" y="2911096"/>
                  <a:pt x="1888045" y="2370407"/>
                </a:cubicBezTo>
                <a:close/>
                <a:moveTo>
                  <a:pt x="2059390" y="2370407"/>
                </a:moveTo>
                <a:cubicBezTo>
                  <a:pt x="2072642" y="2911096"/>
                  <a:pt x="2062042" y="3356368"/>
                  <a:pt x="2059391" y="3817544"/>
                </a:cubicBezTo>
                <a:lnTo>
                  <a:pt x="3244134" y="3014463"/>
                </a:lnTo>
                <a:lnTo>
                  <a:pt x="3252085" y="2712314"/>
                </a:lnTo>
                <a:lnTo>
                  <a:pt x="2767056" y="2998560"/>
                </a:lnTo>
                <a:close/>
                <a:moveTo>
                  <a:pt x="733907" y="1451867"/>
                </a:moveTo>
                <a:lnTo>
                  <a:pt x="0" y="2113471"/>
                </a:lnTo>
                <a:lnTo>
                  <a:pt x="1170450" y="2848461"/>
                </a:lnTo>
                <a:lnTo>
                  <a:pt x="1919327" y="2170968"/>
                </a:lnTo>
                <a:close/>
                <a:moveTo>
                  <a:pt x="3206900" y="1451867"/>
                </a:moveTo>
                <a:lnTo>
                  <a:pt x="2021479" y="2170968"/>
                </a:lnTo>
                <a:lnTo>
                  <a:pt x="2770356" y="2848461"/>
                </a:lnTo>
                <a:lnTo>
                  <a:pt x="3940806" y="2113471"/>
                </a:lnTo>
                <a:close/>
                <a:moveTo>
                  <a:pt x="1195981" y="0"/>
                </a:moveTo>
                <a:lnTo>
                  <a:pt x="10560" y="719101"/>
                </a:lnTo>
                <a:lnTo>
                  <a:pt x="759438" y="1396594"/>
                </a:lnTo>
                <a:lnTo>
                  <a:pt x="1929887" y="661605"/>
                </a:lnTo>
                <a:close/>
                <a:moveTo>
                  <a:pt x="2762973" y="0"/>
                </a:moveTo>
                <a:lnTo>
                  <a:pt x="2029067" y="661605"/>
                </a:lnTo>
                <a:lnTo>
                  <a:pt x="3199516" y="1396594"/>
                </a:lnTo>
                <a:lnTo>
                  <a:pt x="3948393" y="71910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8739944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xmlns="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dirty="0"/>
              <a:t>Infographic Style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xmlns="" id="{CC03E744-CCAB-40FB-8978-6E00A232AE81}"/>
              </a:ext>
            </a:extLst>
          </p:cNvPr>
          <p:cNvGrpSpPr/>
          <p:nvPr/>
        </p:nvGrpSpPr>
        <p:grpSpPr>
          <a:xfrm>
            <a:off x="6817748" y="1730976"/>
            <a:ext cx="4377078" cy="4190382"/>
            <a:chOff x="4644008" y="1980456"/>
            <a:chExt cx="3769568" cy="3608784"/>
          </a:xfrm>
        </p:grpSpPr>
        <p:grpSp>
          <p:nvGrpSpPr>
            <p:cNvPr id="4" name="Group 3">
              <a:extLst>
                <a:ext uri="{FF2B5EF4-FFF2-40B4-BE49-F238E27FC236}">
                  <a16:creationId xmlns:a16="http://schemas.microsoft.com/office/drawing/2014/main" xmlns="" id="{3F071EBA-C4FB-4A50-937C-645368D6F87B}"/>
                </a:ext>
              </a:extLst>
            </p:cNvPr>
            <p:cNvGrpSpPr/>
            <p:nvPr/>
          </p:nvGrpSpPr>
          <p:grpSpPr>
            <a:xfrm>
              <a:off x="4644008" y="1980456"/>
              <a:ext cx="3769568" cy="3608784"/>
              <a:chOff x="4923656" y="2124472"/>
              <a:chExt cx="3769568" cy="3608784"/>
            </a:xfrm>
          </p:grpSpPr>
          <p:grpSp>
            <p:nvGrpSpPr>
              <p:cNvPr id="6" name="Group 5">
                <a:extLst>
                  <a:ext uri="{FF2B5EF4-FFF2-40B4-BE49-F238E27FC236}">
                    <a16:creationId xmlns:a16="http://schemas.microsoft.com/office/drawing/2014/main" xmlns="" id="{6B4BA363-2B6C-48E6-877A-F5DD69903928}"/>
                  </a:ext>
                </a:extLst>
              </p:cNvPr>
              <p:cNvGrpSpPr/>
              <p:nvPr/>
            </p:nvGrpSpPr>
            <p:grpSpPr>
              <a:xfrm>
                <a:off x="6156176" y="2124472"/>
                <a:ext cx="1304528" cy="3608784"/>
                <a:chOff x="6084168" y="2124472"/>
                <a:chExt cx="1304528" cy="3608784"/>
              </a:xfrm>
            </p:grpSpPr>
            <p:sp>
              <p:nvSpPr>
                <p:cNvPr id="10" name="Oval 9">
                  <a:extLst>
                    <a:ext uri="{FF2B5EF4-FFF2-40B4-BE49-F238E27FC236}">
                      <a16:creationId xmlns:a16="http://schemas.microsoft.com/office/drawing/2014/main" xmlns="" id="{D91E1F0C-BDB0-4A90-9EB8-9B5846B96083}"/>
                    </a:ext>
                  </a:extLst>
                </p:cNvPr>
                <p:cNvSpPr/>
                <p:nvPr/>
              </p:nvSpPr>
              <p:spPr>
                <a:xfrm>
                  <a:off x="6084168" y="2124472"/>
                  <a:ext cx="1304528" cy="1304528"/>
                </a:xfrm>
                <a:prstGeom prst="ellipse">
                  <a:avLst/>
                </a:prstGeom>
                <a:solidFill>
                  <a:schemeClr val="accent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r>
                    <a:rPr lang="en-US" sz="2700" b="1" dirty="0"/>
                    <a:t>Text</a:t>
                  </a:r>
                </a:p>
              </p:txBody>
            </p:sp>
            <p:sp>
              <p:nvSpPr>
                <p:cNvPr id="11" name="Oval 10">
                  <a:extLst>
                    <a:ext uri="{FF2B5EF4-FFF2-40B4-BE49-F238E27FC236}">
                      <a16:creationId xmlns:a16="http://schemas.microsoft.com/office/drawing/2014/main" xmlns="" id="{5717C77F-AD50-4D40-8C1B-DB8CB58144A5}"/>
                    </a:ext>
                  </a:extLst>
                </p:cNvPr>
                <p:cNvSpPr/>
                <p:nvPr/>
              </p:nvSpPr>
              <p:spPr>
                <a:xfrm>
                  <a:off x="6084168" y="4428728"/>
                  <a:ext cx="1304528" cy="1304528"/>
                </a:xfrm>
                <a:prstGeom prst="ellipse">
                  <a:avLst/>
                </a:prstGeom>
                <a:solidFill>
                  <a:schemeClr val="accent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r>
                    <a:rPr lang="en-US" sz="2700" b="1" dirty="0"/>
                    <a:t>Text</a:t>
                  </a:r>
                </a:p>
              </p:txBody>
            </p:sp>
          </p:grpSp>
          <p:grpSp>
            <p:nvGrpSpPr>
              <p:cNvPr id="7" name="Group 6">
                <a:extLst>
                  <a:ext uri="{FF2B5EF4-FFF2-40B4-BE49-F238E27FC236}">
                    <a16:creationId xmlns:a16="http://schemas.microsoft.com/office/drawing/2014/main" xmlns="" id="{69A25F91-18C8-4946-8EAF-05F26FC33C25}"/>
                  </a:ext>
                </a:extLst>
              </p:cNvPr>
              <p:cNvGrpSpPr/>
              <p:nvPr/>
            </p:nvGrpSpPr>
            <p:grpSpPr>
              <a:xfrm>
                <a:off x="4923656" y="3284984"/>
                <a:ext cx="3769568" cy="1304528"/>
                <a:chOff x="4923656" y="3329866"/>
                <a:chExt cx="3769568" cy="1304528"/>
              </a:xfrm>
            </p:grpSpPr>
            <p:sp>
              <p:nvSpPr>
                <p:cNvPr id="8" name="Oval 7">
                  <a:extLst>
                    <a:ext uri="{FF2B5EF4-FFF2-40B4-BE49-F238E27FC236}">
                      <a16:creationId xmlns:a16="http://schemas.microsoft.com/office/drawing/2014/main" xmlns="" id="{8058679F-1D19-4A0D-B775-94770D27A8C1}"/>
                    </a:ext>
                  </a:extLst>
                </p:cNvPr>
                <p:cNvSpPr/>
                <p:nvPr/>
              </p:nvSpPr>
              <p:spPr>
                <a:xfrm>
                  <a:off x="4923656" y="3329866"/>
                  <a:ext cx="1304528" cy="1304528"/>
                </a:xfrm>
                <a:prstGeom prst="ellipse">
                  <a:avLst/>
                </a:prstGeom>
                <a:solidFill>
                  <a:schemeClr val="accent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r>
                    <a:rPr lang="en-US" sz="2700" b="1" dirty="0"/>
                    <a:t>Text</a:t>
                  </a:r>
                </a:p>
              </p:txBody>
            </p:sp>
            <p:sp>
              <p:nvSpPr>
                <p:cNvPr id="9" name="Oval 8">
                  <a:extLst>
                    <a:ext uri="{FF2B5EF4-FFF2-40B4-BE49-F238E27FC236}">
                      <a16:creationId xmlns:a16="http://schemas.microsoft.com/office/drawing/2014/main" xmlns="" id="{89869904-1208-4504-94E7-785915728ECB}"/>
                    </a:ext>
                  </a:extLst>
                </p:cNvPr>
                <p:cNvSpPr/>
                <p:nvPr/>
              </p:nvSpPr>
              <p:spPr>
                <a:xfrm>
                  <a:off x="7388696" y="3329866"/>
                  <a:ext cx="1304528" cy="1304528"/>
                </a:xfrm>
                <a:prstGeom prst="ellipse">
                  <a:avLst/>
                </a:prstGeom>
                <a:solidFill>
                  <a:schemeClr val="accent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r>
                    <a:rPr lang="en-US" sz="2700" b="1" dirty="0"/>
                    <a:t>Text</a:t>
                  </a:r>
                </a:p>
              </p:txBody>
            </p:sp>
          </p:grpSp>
        </p:grpSp>
        <p:sp>
          <p:nvSpPr>
            <p:cNvPr id="5" name="Circular Arrow 35">
              <a:extLst>
                <a:ext uri="{FF2B5EF4-FFF2-40B4-BE49-F238E27FC236}">
                  <a16:creationId xmlns:a16="http://schemas.microsoft.com/office/drawing/2014/main" xmlns="" id="{490C711D-5230-4D89-A753-4EAA27BD7125}"/>
                </a:ext>
              </a:extLst>
            </p:cNvPr>
            <p:cNvSpPr/>
            <p:nvPr/>
          </p:nvSpPr>
          <p:spPr>
            <a:xfrm>
              <a:off x="6096744" y="3361184"/>
              <a:ext cx="864096" cy="864096"/>
            </a:xfrm>
            <a:prstGeom prst="circularArrow">
              <a:avLst>
                <a:gd name="adj1" fmla="val 12500"/>
                <a:gd name="adj2" fmla="val 1142319"/>
                <a:gd name="adj3" fmla="val 20457681"/>
                <a:gd name="adj4" fmla="val 2064649"/>
                <a:gd name="adj5" fmla="val 12500"/>
              </a:avLst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700">
                <a:solidFill>
                  <a:schemeClr val="tx1"/>
                </a:solidFill>
              </a:endParaRPr>
            </a:p>
          </p:txBody>
        </p:sp>
      </p:grpSp>
      <p:grpSp>
        <p:nvGrpSpPr>
          <p:cNvPr id="12" name="그룹 3">
            <a:extLst>
              <a:ext uri="{FF2B5EF4-FFF2-40B4-BE49-F238E27FC236}">
                <a16:creationId xmlns:a16="http://schemas.microsoft.com/office/drawing/2014/main" xmlns="" id="{661F82DA-C537-4750-9F35-A6A0D9EFA16E}"/>
              </a:ext>
            </a:extLst>
          </p:cNvPr>
          <p:cNvGrpSpPr/>
          <p:nvPr/>
        </p:nvGrpSpPr>
        <p:grpSpPr>
          <a:xfrm>
            <a:off x="910089" y="1655362"/>
            <a:ext cx="5520799" cy="901016"/>
            <a:chOff x="467544" y="1934588"/>
            <a:chExt cx="4369376" cy="901016"/>
          </a:xfrm>
        </p:grpSpPr>
        <p:sp>
          <p:nvSpPr>
            <p:cNvPr id="13" name="Rectangle 12">
              <a:extLst>
                <a:ext uri="{FF2B5EF4-FFF2-40B4-BE49-F238E27FC236}">
                  <a16:creationId xmlns:a16="http://schemas.microsoft.com/office/drawing/2014/main" xmlns="" id="{948AC2FE-291D-4BE2-B580-D91FAAA0E4A8}"/>
                </a:ext>
              </a:extLst>
            </p:cNvPr>
            <p:cNvSpPr/>
            <p:nvPr/>
          </p:nvSpPr>
          <p:spPr>
            <a:xfrm>
              <a:off x="806699" y="2312384"/>
              <a:ext cx="4030221" cy="523220"/>
            </a:xfrm>
            <a:prstGeom prst="rect">
              <a:avLst/>
            </a:prstGeom>
          </p:spPr>
          <p:txBody>
            <a:bodyPr wrap="square" lIns="72000" rIns="72000">
              <a:spAutoFit/>
            </a:bodyPr>
            <a:lstStyle/>
            <a:p>
              <a:r>
                <a:rPr lang="en-US" altLang="ko-KR" sz="14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You can simply impress your audience and add a unique zing and appeal to your Presentations.</a:t>
              </a:r>
            </a:p>
          </p:txBody>
        </p:sp>
        <p:sp>
          <p:nvSpPr>
            <p:cNvPr id="14" name="Rectangle 13">
              <a:extLst>
                <a:ext uri="{FF2B5EF4-FFF2-40B4-BE49-F238E27FC236}">
                  <a16:creationId xmlns:a16="http://schemas.microsoft.com/office/drawing/2014/main" xmlns="" id="{05C6D48E-84DE-4313-B938-E13E5722A092}"/>
                </a:ext>
              </a:extLst>
            </p:cNvPr>
            <p:cNvSpPr/>
            <p:nvPr/>
          </p:nvSpPr>
          <p:spPr>
            <a:xfrm>
              <a:off x="467544" y="1934588"/>
              <a:ext cx="4369376" cy="46166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US" altLang="ko-KR" sz="2400" b="1" dirty="0">
                  <a:solidFill>
                    <a:schemeClr val="accent1"/>
                  </a:solidFill>
                </a:rPr>
                <a:t>1. Contents Here A</a:t>
              </a:r>
              <a:endParaRPr lang="ko-KR" altLang="en-US" sz="2400" b="1" dirty="0">
                <a:solidFill>
                  <a:schemeClr val="accent1"/>
                </a:solidFill>
              </a:endParaRPr>
            </a:p>
          </p:txBody>
        </p:sp>
      </p:grpSp>
      <p:grpSp>
        <p:nvGrpSpPr>
          <p:cNvPr id="15" name="그룹 4">
            <a:extLst>
              <a:ext uri="{FF2B5EF4-FFF2-40B4-BE49-F238E27FC236}">
                <a16:creationId xmlns:a16="http://schemas.microsoft.com/office/drawing/2014/main" xmlns="" id="{F3E5F754-317B-4CB3-958C-416A21951B3D}"/>
              </a:ext>
            </a:extLst>
          </p:cNvPr>
          <p:cNvGrpSpPr/>
          <p:nvPr/>
        </p:nvGrpSpPr>
        <p:grpSpPr>
          <a:xfrm>
            <a:off x="910089" y="2788746"/>
            <a:ext cx="5520799" cy="901016"/>
            <a:chOff x="467544" y="2816016"/>
            <a:chExt cx="4369376" cy="901016"/>
          </a:xfrm>
        </p:grpSpPr>
        <p:sp>
          <p:nvSpPr>
            <p:cNvPr id="16" name="Rectangle 15">
              <a:extLst>
                <a:ext uri="{FF2B5EF4-FFF2-40B4-BE49-F238E27FC236}">
                  <a16:creationId xmlns:a16="http://schemas.microsoft.com/office/drawing/2014/main" xmlns="" id="{63E6E787-2D15-491D-AADF-34C690209187}"/>
                </a:ext>
              </a:extLst>
            </p:cNvPr>
            <p:cNvSpPr/>
            <p:nvPr/>
          </p:nvSpPr>
          <p:spPr>
            <a:xfrm>
              <a:off x="806699" y="3193812"/>
              <a:ext cx="4030221" cy="523220"/>
            </a:xfrm>
            <a:prstGeom prst="rect">
              <a:avLst/>
            </a:prstGeom>
          </p:spPr>
          <p:txBody>
            <a:bodyPr wrap="square" lIns="72000" rIns="72000">
              <a:spAutoFit/>
            </a:bodyPr>
            <a:lstStyle/>
            <a:p>
              <a:r>
                <a:rPr lang="en-US" altLang="ko-KR" sz="14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You can simply impress your audience and add a unique zing and appeal to your Presentations.</a:t>
              </a:r>
            </a:p>
          </p:txBody>
        </p:sp>
        <p:sp>
          <p:nvSpPr>
            <p:cNvPr id="17" name="Rectangle 16">
              <a:extLst>
                <a:ext uri="{FF2B5EF4-FFF2-40B4-BE49-F238E27FC236}">
                  <a16:creationId xmlns:a16="http://schemas.microsoft.com/office/drawing/2014/main" xmlns="" id="{CBE28F8A-2ABC-44DF-A849-EAFD3B9ABCF6}"/>
                </a:ext>
              </a:extLst>
            </p:cNvPr>
            <p:cNvSpPr/>
            <p:nvPr/>
          </p:nvSpPr>
          <p:spPr>
            <a:xfrm>
              <a:off x="467544" y="2816016"/>
              <a:ext cx="4369376" cy="46166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US" altLang="ko-KR" sz="2400" b="1" dirty="0">
                  <a:solidFill>
                    <a:schemeClr val="accent2"/>
                  </a:solidFill>
                </a:rPr>
                <a:t>2. Contents Here B</a:t>
              </a:r>
              <a:endParaRPr lang="ko-KR" altLang="en-US" sz="2400" b="1" dirty="0">
                <a:solidFill>
                  <a:schemeClr val="accent2"/>
                </a:solidFill>
              </a:endParaRPr>
            </a:p>
          </p:txBody>
        </p:sp>
      </p:grpSp>
      <p:grpSp>
        <p:nvGrpSpPr>
          <p:cNvPr id="18" name="그룹 5">
            <a:extLst>
              <a:ext uri="{FF2B5EF4-FFF2-40B4-BE49-F238E27FC236}">
                <a16:creationId xmlns:a16="http://schemas.microsoft.com/office/drawing/2014/main" xmlns="" id="{DD689426-0396-440B-9142-29068E6F7756}"/>
              </a:ext>
            </a:extLst>
          </p:cNvPr>
          <p:cNvGrpSpPr/>
          <p:nvPr/>
        </p:nvGrpSpPr>
        <p:grpSpPr>
          <a:xfrm>
            <a:off x="910089" y="3922129"/>
            <a:ext cx="5520799" cy="901016"/>
            <a:chOff x="467544" y="3697444"/>
            <a:chExt cx="4369376" cy="901016"/>
          </a:xfrm>
        </p:grpSpPr>
        <p:sp>
          <p:nvSpPr>
            <p:cNvPr id="19" name="Rectangle 18">
              <a:extLst>
                <a:ext uri="{FF2B5EF4-FFF2-40B4-BE49-F238E27FC236}">
                  <a16:creationId xmlns:a16="http://schemas.microsoft.com/office/drawing/2014/main" xmlns="" id="{7E85C6DA-6D2F-4DDF-9A10-B7C8F712A948}"/>
                </a:ext>
              </a:extLst>
            </p:cNvPr>
            <p:cNvSpPr/>
            <p:nvPr/>
          </p:nvSpPr>
          <p:spPr>
            <a:xfrm>
              <a:off x="806699" y="4075240"/>
              <a:ext cx="4030221" cy="523220"/>
            </a:xfrm>
            <a:prstGeom prst="rect">
              <a:avLst/>
            </a:prstGeom>
          </p:spPr>
          <p:txBody>
            <a:bodyPr wrap="square" lIns="72000" rIns="72000">
              <a:spAutoFit/>
            </a:bodyPr>
            <a:lstStyle/>
            <a:p>
              <a:r>
                <a:rPr lang="en-US" altLang="ko-KR" sz="14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You can simply impress your audience and add a unique zing and appeal to your Presentations.</a:t>
              </a:r>
            </a:p>
          </p:txBody>
        </p:sp>
        <p:sp>
          <p:nvSpPr>
            <p:cNvPr id="20" name="Rectangle 19">
              <a:extLst>
                <a:ext uri="{FF2B5EF4-FFF2-40B4-BE49-F238E27FC236}">
                  <a16:creationId xmlns:a16="http://schemas.microsoft.com/office/drawing/2014/main" xmlns="" id="{C7909399-1037-4F1A-88F9-0B3A9621B823}"/>
                </a:ext>
              </a:extLst>
            </p:cNvPr>
            <p:cNvSpPr/>
            <p:nvPr/>
          </p:nvSpPr>
          <p:spPr>
            <a:xfrm>
              <a:off x="467544" y="3697444"/>
              <a:ext cx="4369376" cy="46166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US" altLang="ko-KR" sz="2400" b="1" dirty="0">
                  <a:solidFill>
                    <a:schemeClr val="accent3"/>
                  </a:solidFill>
                </a:rPr>
                <a:t>3. Contents Here C</a:t>
              </a:r>
              <a:endParaRPr lang="ko-KR" altLang="en-US" sz="2400" b="1" dirty="0">
                <a:solidFill>
                  <a:schemeClr val="accent3"/>
                </a:solidFill>
              </a:endParaRPr>
            </a:p>
          </p:txBody>
        </p:sp>
      </p:grpSp>
      <p:grpSp>
        <p:nvGrpSpPr>
          <p:cNvPr id="21" name="그룹 6">
            <a:extLst>
              <a:ext uri="{FF2B5EF4-FFF2-40B4-BE49-F238E27FC236}">
                <a16:creationId xmlns:a16="http://schemas.microsoft.com/office/drawing/2014/main" xmlns="" id="{089A8884-B375-4551-B129-5E9145594553}"/>
              </a:ext>
            </a:extLst>
          </p:cNvPr>
          <p:cNvGrpSpPr/>
          <p:nvPr/>
        </p:nvGrpSpPr>
        <p:grpSpPr>
          <a:xfrm>
            <a:off x="910089" y="5055512"/>
            <a:ext cx="5520799" cy="901016"/>
            <a:chOff x="467544" y="4578872"/>
            <a:chExt cx="4369376" cy="901016"/>
          </a:xfrm>
        </p:grpSpPr>
        <p:sp>
          <p:nvSpPr>
            <p:cNvPr id="22" name="Rectangle 21">
              <a:extLst>
                <a:ext uri="{FF2B5EF4-FFF2-40B4-BE49-F238E27FC236}">
                  <a16:creationId xmlns:a16="http://schemas.microsoft.com/office/drawing/2014/main" xmlns="" id="{B666EC27-EB41-4A26-B090-10E5E94DEA45}"/>
                </a:ext>
              </a:extLst>
            </p:cNvPr>
            <p:cNvSpPr/>
            <p:nvPr/>
          </p:nvSpPr>
          <p:spPr>
            <a:xfrm>
              <a:off x="806699" y="4956668"/>
              <a:ext cx="4030221" cy="523220"/>
            </a:xfrm>
            <a:prstGeom prst="rect">
              <a:avLst/>
            </a:prstGeom>
          </p:spPr>
          <p:txBody>
            <a:bodyPr wrap="square" lIns="72000" rIns="72000">
              <a:spAutoFit/>
            </a:bodyPr>
            <a:lstStyle/>
            <a:p>
              <a:r>
                <a:rPr lang="en-US" altLang="ko-KR" sz="14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You can simply impress your audience and add a unique zing and appeal to your Presentations.</a:t>
              </a:r>
            </a:p>
          </p:txBody>
        </p:sp>
        <p:sp>
          <p:nvSpPr>
            <p:cNvPr id="23" name="Rectangle 22">
              <a:extLst>
                <a:ext uri="{FF2B5EF4-FFF2-40B4-BE49-F238E27FC236}">
                  <a16:creationId xmlns:a16="http://schemas.microsoft.com/office/drawing/2014/main" xmlns="" id="{CE7B85D8-EB35-4FBA-8D70-3B0091C54C81}"/>
                </a:ext>
              </a:extLst>
            </p:cNvPr>
            <p:cNvSpPr/>
            <p:nvPr/>
          </p:nvSpPr>
          <p:spPr>
            <a:xfrm>
              <a:off x="467544" y="4578872"/>
              <a:ext cx="4369376" cy="46166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US" altLang="ko-KR" sz="2400" b="1" dirty="0">
                  <a:solidFill>
                    <a:schemeClr val="accent4"/>
                  </a:solidFill>
                </a:rPr>
                <a:t>4. Contents Here D</a:t>
              </a:r>
              <a:endParaRPr lang="ko-KR" altLang="en-US" sz="2400" b="1" dirty="0">
                <a:solidFill>
                  <a:schemeClr val="accent4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29918179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" name="Freeform: Shape 96">
            <a:extLst>
              <a:ext uri="{FF2B5EF4-FFF2-40B4-BE49-F238E27FC236}">
                <a16:creationId xmlns:a16="http://schemas.microsoft.com/office/drawing/2014/main" xmlns="" id="{3049B683-6B9F-4FF8-A781-0DE8CC0C3938}"/>
              </a:ext>
            </a:extLst>
          </p:cNvPr>
          <p:cNvSpPr/>
          <p:nvPr/>
        </p:nvSpPr>
        <p:spPr>
          <a:xfrm>
            <a:off x="834476" y="2121438"/>
            <a:ext cx="4395438" cy="3453324"/>
          </a:xfrm>
          <a:custGeom>
            <a:avLst/>
            <a:gdLst>
              <a:gd name="connsiteX0" fmla="*/ 3437669 w 4395438"/>
              <a:gd name="connsiteY0" fmla="*/ 3099455 h 3453324"/>
              <a:gd name="connsiteX1" fmla="*/ 3410637 w 4395438"/>
              <a:gd name="connsiteY1" fmla="*/ 3138581 h 3453324"/>
              <a:gd name="connsiteX2" fmla="*/ 3558603 w 4395438"/>
              <a:gd name="connsiteY2" fmla="*/ 3138581 h 3453324"/>
              <a:gd name="connsiteX3" fmla="*/ 3529437 w 4395438"/>
              <a:gd name="connsiteY3" fmla="*/ 3100878 h 3453324"/>
              <a:gd name="connsiteX4" fmla="*/ 3437669 w 4395438"/>
              <a:gd name="connsiteY4" fmla="*/ 3099455 h 3453324"/>
              <a:gd name="connsiteX5" fmla="*/ 878146 w 4395438"/>
              <a:gd name="connsiteY5" fmla="*/ 3097321 h 3453324"/>
              <a:gd name="connsiteX6" fmla="*/ 841866 w 4395438"/>
              <a:gd name="connsiteY6" fmla="*/ 3133601 h 3453324"/>
              <a:gd name="connsiteX7" fmla="*/ 1002637 w 4395438"/>
              <a:gd name="connsiteY7" fmla="*/ 3133601 h 3453324"/>
              <a:gd name="connsiteX8" fmla="*/ 981295 w 4395438"/>
              <a:gd name="connsiteY8" fmla="*/ 3099455 h 3453324"/>
              <a:gd name="connsiteX9" fmla="*/ 878146 w 4395438"/>
              <a:gd name="connsiteY9" fmla="*/ 3097321 h 3453324"/>
              <a:gd name="connsiteX10" fmla="*/ 2575340 w 4395438"/>
              <a:gd name="connsiteY10" fmla="*/ 2971397 h 3453324"/>
              <a:gd name="connsiteX11" fmla="*/ 2546318 w 4395438"/>
              <a:gd name="connsiteY11" fmla="*/ 2974965 h 3453324"/>
              <a:gd name="connsiteX12" fmla="*/ 2549163 w 4395438"/>
              <a:gd name="connsiteY12" fmla="*/ 3022627 h 3453324"/>
              <a:gd name="connsiteX13" fmla="*/ 2233313 w 4395438"/>
              <a:gd name="connsiteY13" fmla="*/ 3022627 h 3453324"/>
              <a:gd name="connsiteX14" fmla="*/ 2230468 w 4395438"/>
              <a:gd name="connsiteY14" fmla="*/ 2972831 h 3453324"/>
              <a:gd name="connsiteX15" fmla="*/ 2187074 w 4395438"/>
              <a:gd name="connsiteY15" fmla="*/ 2972831 h 3453324"/>
              <a:gd name="connsiteX16" fmla="*/ 2182805 w 4395438"/>
              <a:gd name="connsiteY16" fmla="*/ 3020493 h 3453324"/>
              <a:gd name="connsiteX17" fmla="*/ 1860554 w 4395438"/>
              <a:gd name="connsiteY17" fmla="*/ 3020493 h 3453324"/>
              <a:gd name="connsiteX18" fmla="*/ 1862687 w 4395438"/>
              <a:gd name="connsiteY18" fmla="*/ 2996306 h 3453324"/>
              <a:gd name="connsiteX19" fmla="*/ 1864822 w 4395438"/>
              <a:gd name="connsiteY19" fmla="*/ 2973542 h 3453324"/>
              <a:gd name="connsiteX20" fmla="*/ 1818582 w 4395438"/>
              <a:gd name="connsiteY20" fmla="*/ 3034720 h 3453324"/>
              <a:gd name="connsiteX21" fmla="*/ 2598248 w 4395438"/>
              <a:gd name="connsiteY21" fmla="*/ 3034720 h 3453324"/>
              <a:gd name="connsiteX22" fmla="*/ 2575340 w 4395438"/>
              <a:gd name="connsiteY22" fmla="*/ 2971397 h 3453324"/>
              <a:gd name="connsiteX23" fmla="*/ 2524266 w 4395438"/>
              <a:gd name="connsiteY23" fmla="*/ 2757996 h 3453324"/>
              <a:gd name="connsiteX24" fmla="*/ 2563391 w 4395438"/>
              <a:gd name="connsiteY24" fmla="*/ 2928726 h 3453324"/>
              <a:gd name="connsiteX25" fmla="*/ 1871224 w 4395438"/>
              <a:gd name="connsiteY25" fmla="*/ 2928726 h 3453324"/>
              <a:gd name="connsiteX26" fmla="*/ 1906081 w 4395438"/>
              <a:gd name="connsiteY26" fmla="*/ 2771512 h 3453324"/>
              <a:gd name="connsiteX27" fmla="*/ 1927422 w 4395438"/>
              <a:gd name="connsiteY27" fmla="*/ 2758708 h 3453324"/>
              <a:gd name="connsiteX28" fmla="*/ 2524266 w 4395438"/>
              <a:gd name="connsiteY28" fmla="*/ 2757996 h 3453324"/>
              <a:gd name="connsiteX29" fmla="*/ 2431075 w 4395438"/>
              <a:gd name="connsiteY29" fmla="*/ 2735943 h 3453324"/>
              <a:gd name="connsiteX30" fmla="*/ 1901813 w 4395438"/>
              <a:gd name="connsiteY30" fmla="*/ 2738789 h 3453324"/>
              <a:gd name="connsiteX31" fmla="*/ 1863399 w 4395438"/>
              <a:gd name="connsiteY31" fmla="*/ 2752304 h 3453324"/>
              <a:gd name="connsiteX32" fmla="*/ 1818582 w 4395438"/>
              <a:gd name="connsiteY32" fmla="*/ 2945798 h 3453324"/>
              <a:gd name="connsiteX33" fmla="*/ 2618166 w 4395438"/>
              <a:gd name="connsiteY33" fmla="*/ 2946510 h 3453324"/>
              <a:gd name="connsiteX34" fmla="*/ 2571927 w 4395438"/>
              <a:gd name="connsiteY34" fmla="*/ 2750882 h 3453324"/>
              <a:gd name="connsiteX35" fmla="*/ 2544895 w 4395438"/>
              <a:gd name="connsiteY35" fmla="*/ 2736654 h 3453324"/>
              <a:gd name="connsiteX36" fmla="*/ 2431075 w 4395438"/>
              <a:gd name="connsiteY36" fmla="*/ 2735943 h 3453324"/>
              <a:gd name="connsiteX37" fmla="*/ 3009422 w 4395438"/>
              <a:gd name="connsiteY37" fmla="*/ 2574372 h 3453324"/>
              <a:gd name="connsiteX38" fmla="*/ 3096921 w 4395438"/>
              <a:gd name="connsiteY38" fmla="*/ 2577307 h 3453324"/>
              <a:gd name="connsiteX39" fmla="*/ 3136047 w 4395438"/>
              <a:gd name="connsiteY39" fmla="*/ 2622124 h 3453324"/>
              <a:gd name="connsiteX40" fmla="*/ 3128933 w 4395438"/>
              <a:gd name="connsiteY40" fmla="*/ 2632794 h 3453324"/>
              <a:gd name="connsiteX41" fmla="*/ 2951090 w 4395438"/>
              <a:gd name="connsiteY41" fmla="*/ 2630660 h 3453324"/>
              <a:gd name="connsiteX42" fmla="*/ 2914809 w 4395438"/>
              <a:gd name="connsiteY42" fmla="*/ 2583709 h 3453324"/>
              <a:gd name="connsiteX43" fmla="*/ 2921923 w 4395438"/>
              <a:gd name="connsiteY43" fmla="*/ 2575173 h 3453324"/>
              <a:gd name="connsiteX44" fmla="*/ 3009422 w 4395438"/>
              <a:gd name="connsiteY44" fmla="*/ 2574372 h 3453324"/>
              <a:gd name="connsiteX45" fmla="*/ 1309949 w 4395438"/>
              <a:gd name="connsiteY45" fmla="*/ 2573750 h 3453324"/>
              <a:gd name="connsiteX46" fmla="*/ 1426615 w 4395438"/>
              <a:gd name="connsiteY46" fmla="*/ 2573750 h 3453324"/>
              <a:gd name="connsiteX47" fmla="*/ 1364014 w 4395438"/>
              <a:gd name="connsiteY47" fmla="*/ 2634928 h 3453324"/>
              <a:gd name="connsiteX48" fmla="*/ 1248060 w 4395438"/>
              <a:gd name="connsiteY48" fmla="*/ 2634928 h 3453324"/>
              <a:gd name="connsiteX49" fmla="*/ 1309949 w 4395438"/>
              <a:gd name="connsiteY49" fmla="*/ 2573750 h 3453324"/>
              <a:gd name="connsiteX50" fmla="*/ 1128549 w 4395438"/>
              <a:gd name="connsiteY50" fmla="*/ 2573750 h 3453324"/>
              <a:gd name="connsiteX51" fmla="*/ 1244503 w 4395438"/>
              <a:gd name="connsiteY51" fmla="*/ 2573750 h 3453324"/>
              <a:gd name="connsiteX52" fmla="*/ 1172654 w 4395438"/>
              <a:gd name="connsiteY52" fmla="*/ 2635640 h 3453324"/>
              <a:gd name="connsiteX53" fmla="*/ 1059546 w 4395438"/>
              <a:gd name="connsiteY53" fmla="*/ 2635640 h 3453324"/>
              <a:gd name="connsiteX54" fmla="*/ 1128549 w 4395438"/>
              <a:gd name="connsiteY54" fmla="*/ 2573750 h 3453324"/>
              <a:gd name="connsiteX55" fmla="*/ 2633017 w 4395438"/>
              <a:gd name="connsiteY55" fmla="*/ 2573661 h 3453324"/>
              <a:gd name="connsiteX56" fmla="*/ 2707800 w 4395438"/>
              <a:gd name="connsiteY56" fmla="*/ 2576596 h 3453324"/>
              <a:gd name="connsiteX57" fmla="*/ 2737677 w 4395438"/>
              <a:gd name="connsiteY57" fmla="*/ 2620701 h 3453324"/>
              <a:gd name="connsiteX58" fmla="*/ 2729852 w 4395438"/>
              <a:gd name="connsiteY58" fmla="*/ 2633506 h 3453324"/>
              <a:gd name="connsiteX59" fmla="*/ 2582598 w 4395438"/>
              <a:gd name="connsiteY59" fmla="*/ 2631372 h 3453324"/>
              <a:gd name="connsiteX60" fmla="*/ 2549163 w 4395438"/>
              <a:gd name="connsiteY60" fmla="*/ 2574462 h 3453324"/>
              <a:gd name="connsiteX61" fmla="*/ 2633017 w 4395438"/>
              <a:gd name="connsiteY61" fmla="*/ 2573661 h 3453324"/>
              <a:gd name="connsiteX62" fmla="*/ 3206117 w 4395438"/>
              <a:gd name="connsiteY62" fmla="*/ 2573394 h 3453324"/>
              <a:gd name="connsiteX63" fmla="*/ 3279033 w 4395438"/>
              <a:gd name="connsiteY63" fmla="*/ 2576595 h 3453324"/>
              <a:gd name="connsiteX64" fmla="*/ 3316735 w 4395438"/>
              <a:gd name="connsiteY64" fmla="*/ 2621412 h 3453324"/>
              <a:gd name="connsiteX65" fmla="*/ 3310332 w 4395438"/>
              <a:gd name="connsiteY65" fmla="*/ 2632082 h 3453324"/>
              <a:gd name="connsiteX66" fmla="*/ 3170192 w 4395438"/>
              <a:gd name="connsiteY66" fmla="*/ 2629948 h 3453324"/>
              <a:gd name="connsiteX67" fmla="*/ 3126087 w 4395438"/>
              <a:gd name="connsiteY67" fmla="*/ 2585843 h 3453324"/>
              <a:gd name="connsiteX68" fmla="*/ 3133201 w 4395438"/>
              <a:gd name="connsiteY68" fmla="*/ 2574461 h 3453324"/>
              <a:gd name="connsiteX69" fmla="*/ 3206117 w 4395438"/>
              <a:gd name="connsiteY69" fmla="*/ 2573394 h 3453324"/>
              <a:gd name="connsiteX70" fmla="*/ 3560737 w 4395438"/>
              <a:gd name="connsiteY70" fmla="*/ 2573128 h 3453324"/>
              <a:gd name="connsiteX71" fmla="*/ 3631163 w 4395438"/>
              <a:gd name="connsiteY71" fmla="*/ 2576596 h 3453324"/>
              <a:gd name="connsiteX72" fmla="*/ 3679536 w 4395438"/>
              <a:gd name="connsiteY72" fmla="*/ 2620702 h 3453324"/>
              <a:gd name="connsiteX73" fmla="*/ 3674556 w 4395438"/>
              <a:gd name="connsiteY73" fmla="*/ 2629949 h 3453324"/>
              <a:gd name="connsiteX74" fmla="*/ 3523034 w 4395438"/>
              <a:gd name="connsiteY74" fmla="*/ 2627815 h 3453324"/>
              <a:gd name="connsiteX75" fmla="*/ 3481774 w 4395438"/>
              <a:gd name="connsiteY75" fmla="*/ 2574462 h 3453324"/>
              <a:gd name="connsiteX76" fmla="*/ 3560737 w 4395438"/>
              <a:gd name="connsiteY76" fmla="*/ 2573128 h 3453324"/>
              <a:gd name="connsiteX77" fmla="*/ 1497752 w 4395438"/>
              <a:gd name="connsiteY77" fmla="*/ 2573039 h 3453324"/>
              <a:gd name="connsiteX78" fmla="*/ 1610149 w 4395438"/>
              <a:gd name="connsiteY78" fmla="*/ 2573039 h 3453324"/>
              <a:gd name="connsiteX79" fmla="*/ 1551817 w 4395438"/>
              <a:gd name="connsiteY79" fmla="*/ 2634929 h 3453324"/>
              <a:gd name="connsiteX80" fmla="*/ 1432306 w 4395438"/>
              <a:gd name="connsiteY80" fmla="*/ 2634929 h 3453324"/>
              <a:gd name="connsiteX81" fmla="*/ 1497752 w 4395438"/>
              <a:gd name="connsiteY81" fmla="*/ 2573039 h 3453324"/>
              <a:gd name="connsiteX82" fmla="*/ 812699 w 4395438"/>
              <a:gd name="connsiteY82" fmla="*/ 2573039 h 3453324"/>
              <a:gd name="connsiteX83" fmla="*/ 1058124 w 4395438"/>
              <a:gd name="connsiteY83" fmla="*/ 2573039 h 3453324"/>
              <a:gd name="connsiteX84" fmla="*/ 991254 w 4395438"/>
              <a:gd name="connsiteY84" fmla="*/ 2634929 h 3453324"/>
              <a:gd name="connsiteX85" fmla="*/ 770731 w 4395438"/>
              <a:gd name="connsiteY85" fmla="*/ 2634929 h 3453324"/>
              <a:gd name="connsiteX86" fmla="*/ 735872 w 4395438"/>
              <a:gd name="connsiteY86" fmla="*/ 2633506 h 3453324"/>
              <a:gd name="connsiteX87" fmla="*/ 812699 w 4395438"/>
              <a:gd name="connsiteY87" fmla="*/ 2573039 h 3453324"/>
              <a:gd name="connsiteX88" fmla="*/ 2811838 w 4395438"/>
              <a:gd name="connsiteY88" fmla="*/ 2572683 h 3453324"/>
              <a:gd name="connsiteX89" fmla="*/ 2883509 w 4395438"/>
              <a:gd name="connsiteY89" fmla="*/ 2575884 h 3453324"/>
              <a:gd name="connsiteX90" fmla="*/ 2921211 w 4395438"/>
              <a:gd name="connsiteY90" fmla="*/ 2621412 h 3453324"/>
              <a:gd name="connsiteX91" fmla="*/ 2914808 w 4395438"/>
              <a:gd name="connsiteY91" fmla="*/ 2631371 h 3453324"/>
              <a:gd name="connsiteX92" fmla="*/ 2763998 w 4395438"/>
              <a:gd name="connsiteY92" fmla="*/ 2629237 h 3453324"/>
              <a:gd name="connsiteX93" fmla="*/ 2730563 w 4395438"/>
              <a:gd name="connsiteY93" fmla="*/ 2573750 h 3453324"/>
              <a:gd name="connsiteX94" fmla="*/ 2811838 w 4395438"/>
              <a:gd name="connsiteY94" fmla="*/ 2572683 h 3453324"/>
              <a:gd name="connsiteX95" fmla="*/ 3382004 w 4395438"/>
              <a:gd name="connsiteY95" fmla="*/ 2572416 h 3453324"/>
              <a:gd name="connsiteX96" fmla="*/ 3448339 w 4395438"/>
              <a:gd name="connsiteY96" fmla="*/ 2575884 h 3453324"/>
              <a:gd name="connsiteX97" fmla="*/ 3499559 w 4395438"/>
              <a:gd name="connsiteY97" fmla="*/ 2619278 h 3453324"/>
              <a:gd name="connsiteX98" fmla="*/ 3493156 w 4395438"/>
              <a:gd name="connsiteY98" fmla="*/ 2630660 h 3453324"/>
              <a:gd name="connsiteX99" fmla="*/ 3343768 w 4395438"/>
              <a:gd name="connsiteY99" fmla="*/ 2628525 h 3453324"/>
              <a:gd name="connsiteX100" fmla="*/ 3306776 w 4395438"/>
              <a:gd name="connsiteY100" fmla="*/ 2582998 h 3453324"/>
              <a:gd name="connsiteX101" fmla="*/ 3314602 w 4395438"/>
              <a:gd name="connsiteY101" fmla="*/ 2573750 h 3453324"/>
              <a:gd name="connsiteX102" fmla="*/ 3382004 w 4395438"/>
              <a:gd name="connsiteY102" fmla="*/ 2572416 h 3453324"/>
              <a:gd name="connsiteX103" fmla="*/ 1677731 w 4395438"/>
              <a:gd name="connsiteY103" fmla="*/ 2572327 h 3453324"/>
              <a:gd name="connsiteX104" fmla="*/ 2499367 w 4395438"/>
              <a:gd name="connsiteY104" fmla="*/ 2573039 h 3453324"/>
              <a:gd name="connsiteX105" fmla="*/ 2544895 w 4395438"/>
              <a:gd name="connsiteY105" fmla="*/ 2631372 h 3453324"/>
              <a:gd name="connsiteX106" fmla="*/ 1623666 w 4395438"/>
              <a:gd name="connsiteY106" fmla="*/ 2631372 h 3453324"/>
              <a:gd name="connsiteX107" fmla="*/ 1677731 w 4395438"/>
              <a:gd name="connsiteY107" fmla="*/ 2572327 h 3453324"/>
              <a:gd name="connsiteX108" fmla="*/ 2263902 w 4395438"/>
              <a:gd name="connsiteY108" fmla="*/ 2505458 h 3453324"/>
              <a:gd name="connsiteX109" fmla="*/ 2426096 w 4395438"/>
              <a:gd name="connsiteY109" fmla="*/ 2505458 h 3453324"/>
              <a:gd name="connsiteX110" fmla="*/ 2434632 w 4395438"/>
              <a:gd name="connsiteY110" fmla="*/ 2557388 h 3453324"/>
              <a:gd name="connsiteX111" fmla="*/ 2285243 w 4395438"/>
              <a:gd name="connsiteY111" fmla="*/ 2555254 h 3453324"/>
              <a:gd name="connsiteX112" fmla="*/ 2263902 w 4395438"/>
              <a:gd name="connsiteY112" fmla="*/ 2505458 h 3453324"/>
              <a:gd name="connsiteX113" fmla="*/ 2698462 w 4395438"/>
              <a:gd name="connsiteY113" fmla="*/ 2504213 h 3453324"/>
              <a:gd name="connsiteX114" fmla="*/ 2772533 w 4395438"/>
              <a:gd name="connsiteY114" fmla="*/ 2506881 h 3453324"/>
              <a:gd name="connsiteX115" fmla="*/ 2796721 w 4395438"/>
              <a:gd name="connsiteY115" fmla="*/ 2558100 h 3453324"/>
              <a:gd name="connsiteX116" fmla="*/ 2654446 w 4395438"/>
              <a:gd name="connsiteY116" fmla="*/ 2555965 h 3453324"/>
              <a:gd name="connsiteX117" fmla="*/ 2616743 w 4395438"/>
              <a:gd name="connsiteY117" fmla="*/ 2518263 h 3453324"/>
              <a:gd name="connsiteX118" fmla="*/ 2623857 w 4395438"/>
              <a:gd name="connsiteY118" fmla="*/ 2504746 h 3453324"/>
              <a:gd name="connsiteX119" fmla="*/ 2698462 w 4395438"/>
              <a:gd name="connsiteY119" fmla="*/ 2504213 h 3453324"/>
              <a:gd name="connsiteX120" fmla="*/ 3520100 w 4395438"/>
              <a:gd name="connsiteY120" fmla="*/ 2503680 h 3453324"/>
              <a:gd name="connsiteX121" fmla="*/ 3589192 w 4395438"/>
              <a:gd name="connsiteY121" fmla="*/ 2506882 h 3453324"/>
              <a:gd name="connsiteX122" fmla="*/ 3632586 w 4395438"/>
              <a:gd name="connsiteY122" fmla="*/ 2547429 h 3453324"/>
              <a:gd name="connsiteX123" fmla="*/ 3626183 w 4395438"/>
              <a:gd name="connsiteY123" fmla="*/ 2558100 h 3453324"/>
              <a:gd name="connsiteX124" fmla="*/ 3490311 w 4395438"/>
              <a:gd name="connsiteY124" fmla="*/ 2555966 h 3453324"/>
              <a:gd name="connsiteX125" fmla="*/ 3445494 w 4395438"/>
              <a:gd name="connsiteY125" fmla="*/ 2514706 h 3453324"/>
              <a:gd name="connsiteX126" fmla="*/ 3450474 w 4395438"/>
              <a:gd name="connsiteY126" fmla="*/ 2504747 h 3453324"/>
              <a:gd name="connsiteX127" fmla="*/ 3520100 w 4395438"/>
              <a:gd name="connsiteY127" fmla="*/ 2503680 h 3453324"/>
              <a:gd name="connsiteX128" fmla="*/ 2450993 w 4395438"/>
              <a:gd name="connsiteY128" fmla="*/ 2503324 h 3453324"/>
              <a:gd name="connsiteX129" fmla="*/ 2585443 w 4395438"/>
              <a:gd name="connsiteY129" fmla="*/ 2504035 h 3453324"/>
              <a:gd name="connsiteX130" fmla="*/ 2612475 w 4395438"/>
              <a:gd name="connsiteY130" fmla="*/ 2558099 h 3453324"/>
              <a:gd name="connsiteX131" fmla="*/ 2469489 w 4395438"/>
              <a:gd name="connsiteY131" fmla="*/ 2555965 h 3453324"/>
              <a:gd name="connsiteX132" fmla="*/ 2441034 w 4395438"/>
              <a:gd name="connsiteY132" fmla="*/ 2513283 h 3453324"/>
              <a:gd name="connsiteX133" fmla="*/ 2450993 w 4395438"/>
              <a:gd name="connsiteY133" fmla="*/ 2503324 h 3453324"/>
              <a:gd name="connsiteX134" fmla="*/ 3345102 w 4395438"/>
              <a:gd name="connsiteY134" fmla="*/ 2502969 h 3453324"/>
              <a:gd name="connsiteX135" fmla="*/ 3412771 w 4395438"/>
              <a:gd name="connsiteY135" fmla="*/ 2506171 h 3453324"/>
              <a:gd name="connsiteX136" fmla="*/ 3454030 w 4395438"/>
              <a:gd name="connsiteY136" fmla="*/ 2547429 h 3453324"/>
              <a:gd name="connsiteX137" fmla="*/ 3447628 w 4395438"/>
              <a:gd name="connsiteY137" fmla="*/ 2558100 h 3453324"/>
              <a:gd name="connsiteX138" fmla="*/ 3313890 w 4395438"/>
              <a:gd name="connsiteY138" fmla="*/ 2555967 h 3453324"/>
              <a:gd name="connsiteX139" fmla="*/ 3270496 w 4395438"/>
              <a:gd name="connsiteY139" fmla="*/ 2516129 h 3453324"/>
              <a:gd name="connsiteX140" fmla="*/ 3276899 w 4395438"/>
              <a:gd name="connsiteY140" fmla="*/ 2504036 h 3453324"/>
              <a:gd name="connsiteX141" fmla="*/ 3345102 w 4395438"/>
              <a:gd name="connsiteY141" fmla="*/ 2502969 h 3453324"/>
              <a:gd name="connsiteX142" fmla="*/ 3106969 w 4395438"/>
              <a:gd name="connsiteY142" fmla="*/ 2502791 h 3453324"/>
              <a:gd name="connsiteX143" fmla="*/ 3234928 w 4395438"/>
              <a:gd name="connsiteY143" fmla="*/ 2505459 h 3453324"/>
              <a:gd name="connsiteX144" fmla="*/ 3278321 w 4395438"/>
              <a:gd name="connsiteY144" fmla="*/ 2546007 h 3453324"/>
              <a:gd name="connsiteX145" fmla="*/ 3271919 w 4395438"/>
              <a:gd name="connsiteY145" fmla="*/ 2558100 h 3453324"/>
              <a:gd name="connsiteX146" fmla="*/ 3181574 w 4395438"/>
              <a:gd name="connsiteY146" fmla="*/ 2558100 h 3453324"/>
              <a:gd name="connsiteX147" fmla="*/ 3032897 w 4395438"/>
              <a:gd name="connsiteY147" fmla="*/ 2558100 h 3453324"/>
              <a:gd name="connsiteX148" fmla="*/ 2977410 w 4395438"/>
              <a:gd name="connsiteY148" fmla="*/ 2503324 h 3453324"/>
              <a:gd name="connsiteX149" fmla="*/ 3106969 w 4395438"/>
              <a:gd name="connsiteY149" fmla="*/ 2502791 h 3453324"/>
              <a:gd name="connsiteX150" fmla="*/ 2165555 w 4395438"/>
              <a:gd name="connsiteY150" fmla="*/ 2502791 h 3453324"/>
              <a:gd name="connsiteX151" fmla="*/ 2237582 w 4395438"/>
              <a:gd name="connsiteY151" fmla="*/ 2505459 h 3453324"/>
              <a:gd name="connsiteX152" fmla="*/ 2261769 w 4395438"/>
              <a:gd name="connsiteY152" fmla="*/ 2558100 h 3453324"/>
              <a:gd name="connsiteX153" fmla="*/ 2110246 w 4395438"/>
              <a:gd name="connsiteY153" fmla="*/ 2557389 h 3453324"/>
              <a:gd name="connsiteX154" fmla="*/ 2090327 w 4395438"/>
              <a:gd name="connsiteY154" fmla="*/ 2503324 h 3453324"/>
              <a:gd name="connsiteX155" fmla="*/ 2165555 w 4395438"/>
              <a:gd name="connsiteY155" fmla="*/ 2502791 h 3453324"/>
              <a:gd name="connsiteX156" fmla="*/ 1957301 w 4395438"/>
              <a:gd name="connsiteY156" fmla="*/ 2502613 h 3453324"/>
              <a:gd name="connsiteX157" fmla="*/ 2068274 w 4395438"/>
              <a:gd name="connsiteY157" fmla="*/ 2502613 h 3453324"/>
              <a:gd name="connsiteX158" fmla="*/ 2028438 w 4395438"/>
              <a:gd name="connsiteY158" fmla="*/ 2558811 h 3453324"/>
              <a:gd name="connsiteX159" fmla="*/ 1913195 w 4395438"/>
              <a:gd name="connsiteY159" fmla="*/ 2558811 h 3453324"/>
              <a:gd name="connsiteX160" fmla="*/ 1957301 w 4395438"/>
              <a:gd name="connsiteY160" fmla="*/ 2502613 h 3453324"/>
              <a:gd name="connsiteX161" fmla="*/ 1775900 w 4395438"/>
              <a:gd name="connsiteY161" fmla="*/ 2502613 h 3453324"/>
              <a:gd name="connsiteX162" fmla="*/ 1891142 w 4395438"/>
              <a:gd name="connsiteY162" fmla="*/ 2502613 h 3453324"/>
              <a:gd name="connsiteX163" fmla="*/ 1846326 w 4395438"/>
              <a:gd name="connsiteY163" fmla="*/ 2558100 h 3453324"/>
              <a:gd name="connsiteX164" fmla="*/ 1733928 w 4395438"/>
              <a:gd name="connsiteY164" fmla="*/ 2558100 h 3453324"/>
              <a:gd name="connsiteX165" fmla="*/ 1775900 w 4395438"/>
              <a:gd name="connsiteY165" fmla="*/ 2502613 h 3453324"/>
              <a:gd name="connsiteX166" fmla="*/ 1599478 w 4395438"/>
              <a:gd name="connsiteY166" fmla="*/ 2502613 h 3453324"/>
              <a:gd name="connsiteX167" fmla="*/ 1711164 w 4395438"/>
              <a:gd name="connsiteY167" fmla="*/ 2502613 h 3453324"/>
              <a:gd name="connsiteX168" fmla="*/ 1668482 w 4395438"/>
              <a:gd name="connsiteY168" fmla="*/ 2558100 h 3453324"/>
              <a:gd name="connsiteX169" fmla="*/ 1549682 w 4395438"/>
              <a:gd name="connsiteY169" fmla="*/ 2558100 h 3453324"/>
              <a:gd name="connsiteX170" fmla="*/ 1599478 w 4395438"/>
              <a:gd name="connsiteY170" fmla="*/ 2502613 h 3453324"/>
              <a:gd name="connsiteX171" fmla="*/ 1420213 w 4395438"/>
              <a:gd name="connsiteY171" fmla="*/ 2502613 h 3453324"/>
              <a:gd name="connsiteX172" fmla="*/ 1536166 w 4395438"/>
              <a:gd name="connsiteY172" fmla="*/ 2502613 h 3453324"/>
              <a:gd name="connsiteX173" fmla="*/ 1484236 w 4395438"/>
              <a:gd name="connsiteY173" fmla="*/ 2558100 h 3453324"/>
              <a:gd name="connsiteX174" fmla="*/ 1367571 w 4395438"/>
              <a:gd name="connsiteY174" fmla="*/ 2558100 h 3453324"/>
              <a:gd name="connsiteX175" fmla="*/ 1420213 w 4395438"/>
              <a:gd name="connsiteY175" fmla="*/ 2502613 h 3453324"/>
              <a:gd name="connsiteX176" fmla="*/ 1240947 w 4395438"/>
              <a:gd name="connsiteY176" fmla="*/ 2502613 h 3453324"/>
              <a:gd name="connsiteX177" fmla="*/ 1357613 w 4395438"/>
              <a:gd name="connsiteY177" fmla="*/ 2502613 h 3453324"/>
              <a:gd name="connsiteX178" fmla="*/ 1300703 w 4395438"/>
              <a:gd name="connsiteY178" fmla="*/ 2558100 h 3453324"/>
              <a:gd name="connsiteX179" fmla="*/ 1184037 w 4395438"/>
              <a:gd name="connsiteY179" fmla="*/ 2558100 h 3453324"/>
              <a:gd name="connsiteX180" fmla="*/ 1240947 w 4395438"/>
              <a:gd name="connsiteY180" fmla="*/ 2502613 h 3453324"/>
              <a:gd name="connsiteX181" fmla="*/ 2870348 w 4395438"/>
              <a:gd name="connsiteY181" fmla="*/ 2502257 h 3453324"/>
              <a:gd name="connsiteX182" fmla="*/ 2938995 w 4395438"/>
              <a:gd name="connsiteY182" fmla="*/ 2505458 h 3453324"/>
              <a:gd name="connsiteX183" fmla="*/ 2975275 w 4395438"/>
              <a:gd name="connsiteY183" fmla="*/ 2547429 h 3453324"/>
              <a:gd name="connsiteX184" fmla="*/ 2966027 w 4395438"/>
              <a:gd name="connsiteY184" fmla="*/ 2558100 h 3453324"/>
              <a:gd name="connsiteX185" fmla="*/ 2831578 w 4395438"/>
              <a:gd name="connsiteY185" fmla="*/ 2555966 h 3453324"/>
              <a:gd name="connsiteX186" fmla="*/ 2793875 w 4395438"/>
              <a:gd name="connsiteY186" fmla="*/ 2513283 h 3453324"/>
              <a:gd name="connsiteX187" fmla="*/ 2801701 w 4395438"/>
              <a:gd name="connsiteY187" fmla="*/ 2503324 h 3453324"/>
              <a:gd name="connsiteX188" fmla="*/ 2870348 w 4395438"/>
              <a:gd name="connsiteY188" fmla="*/ 2502257 h 3453324"/>
              <a:gd name="connsiteX189" fmla="*/ 1060969 w 4395438"/>
              <a:gd name="connsiteY189" fmla="*/ 2501190 h 3453324"/>
              <a:gd name="connsiteX190" fmla="*/ 1177634 w 4395438"/>
              <a:gd name="connsiteY190" fmla="*/ 2501901 h 3453324"/>
              <a:gd name="connsiteX191" fmla="*/ 1115745 w 4395438"/>
              <a:gd name="connsiteY191" fmla="*/ 2558100 h 3453324"/>
              <a:gd name="connsiteX192" fmla="*/ 998368 w 4395438"/>
              <a:gd name="connsiteY192" fmla="*/ 2558100 h 3453324"/>
              <a:gd name="connsiteX193" fmla="*/ 1060969 w 4395438"/>
              <a:gd name="connsiteY193" fmla="*/ 2501190 h 3453324"/>
              <a:gd name="connsiteX194" fmla="*/ 857515 w 4395438"/>
              <a:gd name="connsiteY194" fmla="*/ 2501190 h 3453324"/>
              <a:gd name="connsiteX195" fmla="*/ 995522 w 4395438"/>
              <a:gd name="connsiteY195" fmla="*/ 2501901 h 3453324"/>
              <a:gd name="connsiteX196" fmla="*/ 935055 w 4395438"/>
              <a:gd name="connsiteY196" fmla="*/ 2557389 h 3453324"/>
              <a:gd name="connsiteX197" fmla="*/ 780688 w 4395438"/>
              <a:gd name="connsiteY197" fmla="*/ 2558100 h 3453324"/>
              <a:gd name="connsiteX198" fmla="*/ 857515 w 4395438"/>
              <a:gd name="connsiteY198" fmla="*/ 2501190 h 3453324"/>
              <a:gd name="connsiteX199" fmla="*/ 2189208 w 4395438"/>
              <a:gd name="connsiteY199" fmla="*/ 2440011 h 3453324"/>
              <a:gd name="connsiteX200" fmla="*/ 2338596 w 4395438"/>
              <a:gd name="connsiteY200" fmla="*/ 2440011 h 3453324"/>
              <a:gd name="connsiteX201" fmla="*/ 2345710 w 4395438"/>
              <a:gd name="connsiteY201" fmla="*/ 2483405 h 3453324"/>
              <a:gd name="connsiteX202" fmla="*/ 2189208 w 4395438"/>
              <a:gd name="connsiteY202" fmla="*/ 2483405 h 3453324"/>
              <a:gd name="connsiteX203" fmla="*/ 2189208 w 4395438"/>
              <a:gd name="connsiteY203" fmla="*/ 2440011 h 3453324"/>
              <a:gd name="connsiteX204" fmla="*/ 3481329 w 4395438"/>
              <a:gd name="connsiteY204" fmla="*/ 2439211 h 3453324"/>
              <a:gd name="connsiteX205" fmla="*/ 3550065 w 4395438"/>
              <a:gd name="connsiteY205" fmla="*/ 2442146 h 3453324"/>
              <a:gd name="connsiteX206" fmla="*/ 3592036 w 4395438"/>
              <a:gd name="connsiteY206" fmla="*/ 2486962 h 3453324"/>
              <a:gd name="connsiteX207" fmla="*/ 3445494 w 4395438"/>
              <a:gd name="connsiteY207" fmla="*/ 2485539 h 3453324"/>
              <a:gd name="connsiteX208" fmla="*/ 3408502 w 4395438"/>
              <a:gd name="connsiteY208" fmla="*/ 2449259 h 3453324"/>
              <a:gd name="connsiteX209" fmla="*/ 3412059 w 4395438"/>
              <a:gd name="connsiteY209" fmla="*/ 2440012 h 3453324"/>
              <a:gd name="connsiteX210" fmla="*/ 3481329 w 4395438"/>
              <a:gd name="connsiteY210" fmla="*/ 2439211 h 3453324"/>
              <a:gd name="connsiteX211" fmla="*/ 2599582 w 4395438"/>
              <a:gd name="connsiteY211" fmla="*/ 2438767 h 3453324"/>
              <a:gd name="connsiteX212" fmla="*/ 2668674 w 4395438"/>
              <a:gd name="connsiteY212" fmla="*/ 2441435 h 3453324"/>
              <a:gd name="connsiteX213" fmla="*/ 2697840 w 4395438"/>
              <a:gd name="connsiteY213" fmla="*/ 2487673 h 3453324"/>
              <a:gd name="connsiteX214" fmla="*/ 2553431 w 4395438"/>
              <a:gd name="connsiteY214" fmla="*/ 2486251 h 3453324"/>
              <a:gd name="connsiteX215" fmla="*/ 2522842 w 4395438"/>
              <a:gd name="connsiteY215" fmla="*/ 2450682 h 3453324"/>
              <a:gd name="connsiteX216" fmla="*/ 2529956 w 4395438"/>
              <a:gd name="connsiteY216" fmla="*/ 2439300 h 3453324"/>
              <a:gd name="connsiteX217" fmla="*/ 2599582 w 4395438"/>
              <a:gd name="connsiteY217" fmla="*/ 2438767 h 3453324"/>
              <a:gd name="connsiteX218" fmla="*/ 2768889 w 4395438"/>
              <a:gd name="connsiteY218" fmla="*/ 2438500 h 3453324"/>
              <a:gd name="connsiteX219" fmla="*/ 2836558 w 4395438"/>
              <a:gd name="connsiteY219" fmla="*/ 2441435 h 3453324"/>
              <a:gd name="connsiteX220" fmla="*/ 2865725 w 4395438"/>
              <a:gd name="connsiteY220" fmla="*/ 2480560 h 3453324"/>
              <a:gd name="connsiteX221" fmla="*/ 2855054 w 4395438"/>
              <a:gd name="connsiteY221" fmla="*/ 2488385 h 3453324"/>
              <a:gd name="connsiteX222" fmla="*/ 2746214 w 4395438"/>
              <a:gd name="connsiteY222" fmla="*/ 2488385 h 3453324"/>
              <a:gd name="connsiteX223" fmla="*/ 2700686 w 4395438"/>
              <a:gd name="connsiteY223" fmla="*/ 2439301 h 3453324"/>
              <a:gd name="connsiteX224" fmla="*/ 2768889 w 4395438"/>
              <a:gd name="connsiteY224" fmla="*/ 2438500 h 3453324"/>
              <a:gd name="connsiteX225" fmla="*/ 2428497 w 4395438"/>
              <a:gd name="connsiteY225" fmla="*/ 2437077 h 3453324"/>
              <a:gd name="connsiteX226" fmla="*/ 2495099 w 4395438"/>
              <a:gd name="connsiteY226" fmla="*/ 2440012 h 3453324"/>
              <a:gd name="connsiteX227" fmla="*/ 2522843 w 4395438"/>
              <a:gd name="connsiteY227" fmla="*/ 2478426 h 3453324"/>
              <a:gd name="connsiteX228" fmla="*/ 2515729 w 4395438"/>
              <a:gd name="connsiteY228" fmla="*/ 2487674 h 3453324"/>
              <a:gd name="connsiteX229" fmla="*/ 2378434 w 4395438"/>
              <a:gd name="connsiteY229" fmla="*/ 2485539 h 3453324"/>
              <a:gd name="connsiteX230" fmla="*/ 2352824 w 4395438"/>
              <a:gd name="connsiteY230" fmla="*/ 2447125 h 3453324"/>
              <a:gd name="connsiteX231" fmla="*/ 2361361 w 4395438"/>
              <a:gd name="connsiteY231" fmla="*/ 2437878 h 3453324"/>
              <a:gd name="connsiteX232" fmla="*/ 2428497 w 4395438"/>
              <a:gd name="connsiteY232" fmla="*/ 2437077 h 3453324"/>
              <a:gd name="connsiteX233" fmla="*/ 3101634 w 4395438"/>
              <a:gd name="connsiteY233" fmla="*/ 2436722 h 3453324"/>
              <a:gd name="connsiteX234" fmla="*/ 3164501 w 4395438"/>
              <a:gd name="connsiteY234" fmla="*/ 2439301 h 3453324"/>
              <a:gd name="connsiteX235" fmla="*/ 3209318 w 4395438"/>
              <a:gd name="connsiteY235" fmla="*/ 2472735 h 3453324"/>
              <a:gd name="connsiteX236" fmla="*/ 3203626 w 4395438"/>
              <a:gd name="connsiteY236" fmla="*/ 2485540 h 3453324"/>
              <a:gd name="connsiteX237" fmla="*/ 3059218 w 4395438"/>
              <a:gd name="connsiteY237" fmla="*/ 2483406 h 3453324"/>
              <a:gd name="connsiteX238" fmla="*/ 3030763 w 4395438"/>
              <a:gd name="connsiteY238" fmla="*/ 2437878 h 3453324"/>
              <a:gd name="connsiteX239" fmla="*/ 3101634 w 4395438"/>
              <a:gd name="connsiteY239" fmla="*/ 2436722 h 3453324"/>
              <a:gd name="connsiteX240" fmla="*/ 2934639 w 4395438"/>
              <a:gd name="connsiteY240" fmla="*/ 2436722 h 3453324"/>
              <a:gd name="connsiteX241" fmla="*/ 2997329 w 4395438"/>
              <a:gd name="connsiteY241" fmla="*/ 2439301 h 3453324"/>
              <a:gd name="connsiteX242" fmla="*/ 3037877 w 4395438"/>
              <a:gd name="connsiteY242" fmla="*/ 2475580 h 3453324"/>
              <a:gd name="connsiteX243" fmla="*/ 3030764 w 4395438"/>
              <a:gd name="connsiteY243" fmla="*/ 2486962 h 3453324"/>
              <a:gd name="connsiteX244" fmla="*/ 2894891 w 4395438"/>
              <a:gd name="connsiteY244" fmla="*/ 2484829 h 3453324"/>
              <a:gd name="connsiteX245" fmla="*/ 2862879 w 4395438"/>
              <a:gd name="connsiteY245" fmla="*/ 2447126 h 3453324"/>
              <a:gd name="connsiteX246" fmla="*/ 2871416 w 4395438"/>
              <a:gd name="connsiteY246" fmla="*/ 2437878 h 3453324"/>
              <a:gd name="connsiteX247" fmla="*/ 2934639 w 4395438"/>
              <a:gd name="connsiteY247" fmla="*/ 2436722 h 3453324"/>
              <a:gd name="connsiteX248" fmla="*/ 2056892 w 4395438"/>
              <a:gd name="connsiteY248" fmla="*/ 2436455 h 3453324"/>
              <a:gd name="connsiteX249" fmla="*/ 2131587 w 4395438"/>
              <a:gd name="connsiteY249" fmla="*/ 2437167 h 3453324"/>
              <a:gd name="connsiteX250" fmla="*/ 2166444 w 4395438"/>
              <a:gd name="connsiteY250" fmla="*/ 2485540 h 3453324"/>
              <a:gd name="connsiteX251" fmla="*/ 2019901 w 4395438"/>
              <a:gd name="connsiteY251" fmla="*/ 2485540 h 3453324"/>
              <a:gd name="connsiteX252" fmla="*/ 2056892 w 4395438"/>
              <a:gd name="connsiteY252" fmla="*/ 2436455 h 3453324"/>
              <a:gd name="connsiteX253" fmla="*/ 1889720 w 4395438"/>
              <a:gd name="connsiteY253" fmla="*/ 2435032 h 3453324"/>
              <a:gd name="connsiteX254" fmla="*/ 1981487 w 4395438"/>
              <a:gd name="connsiteY254" fmla="*/ 2437166 h 3453324"/>
              <a:gd name="connsiteX255" fmla="*/ 1998560 w 4395438"/>
              <a:gd name="connsiteY255" fmla="*/ 2459930 h 3453324"/>
              <a:gd name="connsiteX256" fmla="*/ 1980775 w 4395438"/>
              <a:gd name="connsiteY256" fmla="*/ 2486251 h 3453324"/>
              <a:gd name="connsiteX257" fmla="*/ 1843480 w 4395438"/>
              <a:gd name="connsiteY257" fmla="*/ 2487674 h 3453324"/>
              <a:gd name="connsiteX258" fmla="*/ 1889720 w 4395438"/>
              <a:gd name="connsiteY258" fmla="*/ 2435032 h 3453324"/>
              <a:gd name="connsiteX259" fmla="*/ 1711877 w 4395438"/>
              <a:gd name="connsiteY259" fmla="*/ 2435032 h 3453324"/>
              <a:gd name="connsiteX260" fmla="*/ 1825697 w 4395438"/>
              <a:gd name="connsiteY260" fmla="*/ 2435032 h 3453324"/>
              <a:gd name="connsiteX261" fmla="*/ 1785148 w 4395438"/>
              <a:gd name="connsiteY261" fmla="*/ 2489096 h 3453324"/>
              <a:gd name="connsiteX262" fmla="*/ 1672750 w 4395438"/>
              <a:gd name="connsiteY262" fmla="*/ 2488385 h 3453324"/>
              <a:gd name="connsiteX263" fmla="*/ 1711877 w 4395438"/>
              <a:gd name="connsiteY263" fmla="*/ 2435032 h 3453324"/>
              <a:gd name="connsiteX264" fmla="*/ 1543281 w 4395438"/>
              <a:gd name="connsiteY264" fmla="*/ 2434321 h 3453324"/>
              <a:gd name="connsiteX265" fmla="*/ 1654967 w 4395438"/>
              <a:gd name="connsiteY265" fmla="*/ 2435033 h 3453324"/>
              <a:gd name="connsiteX266" fmla="*/ 1608727 w 4395438"/>
              <a:gd name="connsiteY266" fmla="*/ 2488385 h 3453324"/>
              <a:gd name="connsiteX267" fmla="*/ 1495619 w 4395438"/>
              <a:gd name="connsiteY267" fmla="*/ 2487674 h 3453324"/>
              <a:gd name="connsiteX268" fmla="*/ 1543281 w 4395438"/>
              <a:gd name="connsiteY268" fmla="*/ 2434321 h 3453324"/>
              <a:gd name="connsiteX269" fmla="*/ 887395 w 4395438"/>
              <a:gd name="connsiteY269" fmla="*/ 2434321 h 3453324"/>
              <a:gd name="connsiteX270" fmla="*/ 1126416 w 4395438"/>
              <a:gd name="connsiteY270" fmla="*/ 2434321 h 3453324"/>
              <a:gd name="connsiteX271" fmla="*/ 1063815 w 4395438"/>
              <a:gd name="connsiteY271" fmla="*/ 2488385 h 3453324"/>
              <a:gd name="connsiteX272" fmla="*/ 824082 w 4395438"/>
              <a:gd name="connsiteY272" fmla="*/ 2487673 h 3453324"/>
              <a:gd name="connsiteX273" fmla="*/ 887395 w 4395438"/>
              <a:gd name="connsiteY273" fmla="*/ 2434321 h 3453324"/>
              <a:gd name="connsiteX274" fmla="*/ 1368994 w 4395438"/>
              <a:gd name="connsiteY274" fmla="*/ 2433610 h 3453324"/>
              <a:gd name="connsiteX275" fmla="*/ 1482814 w 4395438"/>
              <a:gd name="connsiteY275" fmla="*/ 2434322 h 3453324"/>
              <a:gd name="connsiteX276" fmla="*/ 1428037 w 4395438"/>
              <a:gd name="connsiteY276" fmla="*/ 2487674 h 3453324"/>
              <a:gd name="connsiteX277" fmla="*/ 1317063 w 4395438"/>
              <a:gd name="connsiteY277" fmla="*/ 2486963 h 3453324"/>
              <a:gd name="connsiteX278" fmla="*/ 1368994 w 4395438"/>
              <a:gd name="connsiteY278" fmla="*/ 2433610 h 3453324"/>
              <a:gd name="connsiteX279" fmla="*/ 1196841 w 4395438"/>
              <a:gd name="connsiteY279" fmla="*/ 2433609 h 3453324"/>
              <a:gd name="connsiteX280" fmla="*/ 1310661 w 4395438"/>
              <a:gd name="connsiteY280" fmla="*/ 2434320 h 3453324"/>
              <a:gd name="connsiteX281" fmla="*/ 1255174 w 4395438"/>
              <a:gd name="connsiteY281" fmla="*/ 2488385 h 3453324"/>
              <a:gd name="connsiteX282" fmla="*/ 1141354 w 4395438"/>
              <a:gd name="connsiteY282" fmla="*/ 2487674 h 3453324"/>
              <a:gd name="connsiteX283" fmla="*/ 1196841 w 4395438"/>
              <a:gd name="connsiteY283" fmla="*/ 2433609 h 3453324"/>
              <a:gd name="connsiteX284" fmla="*/ 2110957 w 4395438"/>
              <a:gd name="connsiteY284" fmla="*/ 2377411 h 3453324"/>
              <a:gd name="connsiteX285" fmla="*/ 2256789 w 4395438"/>
              <a:gd name="connsiteY285" fmla="*/ 2377411 h 3453324"/>
              <a:gd name="connsiteX286" fmla="*/ 2258923 w 4395438"/>
              <a:gd name="connsiteY286" fmla="*/ 2420093 h 3453324"/>
              <a:gd name="connsiteX287" fmla="*/ 2110957 w 4395438"/>
              <a:gd name="connsiteY287" fmla="*/ 2420093 h 3453324"/>
              <a:gd name="connsiteX288" fmla="*/ 2110957 w 4395438"/>
              <a:gd name="connsiteY288" fmla="*/ 2377411 h 3453324"/>
              <a:gd name="connsiteX289" fmla="*/ 1943783 w 4395438"/>
              <a:gd name="connsiteY289" fmla="*/ 2376699 h 3453324"/>
              <a:gd name="connsiteX290" fmla="*/ 2090327 w 4395438"/>
              <a:gd name="connsiteY290" fmla="*/ 2376699 h 3453324"/>
              <a:gd name="connsiteX291" fmla="*/ 2090327 w 4395438"/>
              <a:gd name="connsiteY291" fmla="*/ 2419381 h 3453324"/>
              <a:gd name="connsiteX292" fmla="*/ 1938804 w 4395438"/>
              <a:gd name="connsiteY292" fmla="*/ 2419381 h 3453324"/>
              <a:gd name="connsiteX293" fmla="*/ 1943783 w 4395438"/>
              <a:gd name="connsiteY293" fmla="*/ 2376699 h 3453324"/>
              <a:gd name="connsiteX294" fmla="*/ 3440782 w 4395438"/>
              <a:gd name="connsiteY294" fmla="*/ 2375544 h 3453324"/>
              <a:gd name="connsiteX295" fmla="*/ 3503115 w 4395438"/>
              <a:gd name="connsiteY295" fmla="*/ 2378123 h 3453324"/>
              <a:gd name="connsiteX296" fmla="*/ 3544375 w 4395438"/>
              <a:gd name="connsiteY296" fmla="*/ 2413691 h 3453324"/>
              <a:gd name="connsiteX297" fmla="*/ 3539396 w 4395438"/>
              <a:gd name="connsiteY297" fmla="*/ 2422939 h 3453324"/>
              <a:gd name="connsiteX298" fmla="*/ 3409926 w 4395438"/>
              <a:gd name="connsiteY298" fmla="*/ 2421517 h 3453324"/>
              <a:gd name="connsiteX299" fmla="*/ 3372934 w 4395438"/>
              <a:gd name="connsiteY299" fmla="*/ 2386659 h 3453324"/>
              <a:gd name="connsiteX300" fmla="*/ 3377914 w 4395438"/>
              <a:gd name="connsiteY300" fmla="*/ 2376700 h 3453324"/>
              <a:gd name="connsiteX301" fmla="*/ 3440782 w 4395438"/>
              <a:gd name="connsiteY301" fmla="*/ 2375544 h 3453324"/>
              <a:gd name="connsiteX302" fmla="*/ 2506392 w 4395438"/>
              <a:gd name="connsiteY302" fmla="*/ 2375366 h 3453324"/>
              <a:gd name="connsiteX303" fmla="*/ 2572639 w 4395438"/>
              <a:gd name="connsiteY303" fmla="*/ 2377411 h 3453324"/>
              <a:gd name="connsiteX304" fmla="*/ 2598959 w 4395438"/>
              <a:gd name="connsiteY304" fmla="*/ 2412979 h 3453324"/>
              <a:gd name="connsiteX305" fmla="*/ 2592557 w 4395438"/>
              <a:gd name="connsiteY305" fmla="*/ 2422227 h 3453324"/>
              <a:gd name="connsiteX306" fmla="*/ 2459530 w 4395438"/>
              <a:gd name="connsiteY306" fmla="*/ 2420805 h 3453324"/>
              <a:gd name="connsiteX307" fmla="*/ 2431075 w 4395438"/>
              <a:gd name="connsiteY307" fmla="*/ 2375988 h 3453324"/>
              <a:gd name="connsiteX308" fmla="*/ 2506392 w 4395438"/>
              <a:gd name="connsiteY308" fmla="*/ 2375366 h 3453324"/>
              <a:gd name="connsiteX309" fmla="*/ 2342865 w 4395438"/>
              <a:gd name="connsiteY309" fmla="*/ 2375366 h 3453324"/>
              <a:gd name="connsiteX310" fmla="*/ 2409023 w 4395438"/>
              <a:gd name="connsiteY310" fmla="*/ 2377411 h 3453324"/>
              <a:gd name="connsiteX311" fmla="*/ 2436766 w 4395438"/>
              <a:gd name="connsiteY311" fmla="*/ 2422938 h 3453324"/>
              <a:gd name="connsiteX312" fmla="*/ 2294492 w 4395438"/>
              <a:gd name="connsiteY312" fmla="*/ 2421516 h 3453324"/>
              <a:gd name="connsiteX313" fmla="*/ 2268882 w 4395438"/>
              <a:gd name="connsiteY313" fmla="*/ 2386659 h 3453324"/>
              <a:gd name="connsiteX314" fmla="*/ 2276708 w 4395438"/>
              <a:gd name="connsiteY314" fmla="*/ 2375988 h 3453324"/>
              <a:gd name="connsiteX315" fmla="*/ 2342865 w 4395438"/>
              <a:gd name="connsiteY315" fmla="*/ 2375366 h 3453324"/>
              <a:gd name="connsiteX316" fmla="*/ 3109014 w 4395438"/>
              <a:gd name="connsiteY316" fmla="*/ 2375277 h 3453324"/>
              <a:gd name="connsiteX317" fmla="*/ 3249155 w 4395438"/>
              <a:gd name="connsiteY317" fmla="*/ 2375277 h 3453324"/>
              <a:gd name="connsiteX318" fmla="*/ 3408503 w 4395438"/>
              <a:gd name="connsiteY318" fmla="*/ 2472024 h 3453324"/>
              <a:gd name="connsiteX319" fmla="*/ 3416328 w 4395438"/>
              <a:gd name="connsiteY319" fmla="*/ 2489808 h 3453324"/>
              <a:gd name="connsiteX320" fmla="*/ 3246309 w 4395438"/>
              <a:gd name="connsiteY320" fmla="*/ 2488385 h 3453324"/>
              <a:gd name="connsiteX321" fmla="*/ 3219989 w 4395438"/>
              <a:gd name="connsiteY321" fmla="*/ 2459219 h 3453324"/>
              <a:gd name="connsiteX322" fmla="*/ 3161656 w 4395438"/>
              <a:gd name="connsiteY322" fmla="*/ 2422228 h 3453324"/>
              <a:gd name="connsiteX323" fmla="*/ 3109014 w 4395438"/>
              <a:gd name="connsiteY323" fmla="*/ 2375277 h 3453324"/>
              <a:gd name="connsiteX324" fmla="*/ 3001508 w 4395438"/>
              <a:gd name="connsiteY324" fmla="*/ 2375099 h 3453324"/>
              <a:gd name="connsiteX325" fmla="*/ 3065620 w 4395438"/>
              <a:gd name="connsiteY325" fmla="*/ 2377411 h 3453324"/>
              <a:gd name="connsiteX326" fmla="*/ 3098343 w 4395438"/>
              <a:gd name="connsiteY326" fmla="*/ 2411557 h 3453324"/>
              <a:gd name="connsiteX327" fmla="*/ 3091941 w 4395438"/>
              <a:gd name="connsiteY327" fmla="*/ 2422939 h 3453324"/>
              <a:gd name="connsiteX328" fmla="*/ 2965316 w 4395438"/>
              <a:gd name="connsiteY328" fmla="*/ 2421516 h 3453324"/>
              <a:gd name="connsiteX329" fmla="*/ 2930459 w 4395438"/>
              <a:gd name="connsiteY329" fmla="*/ 2386659 h 3453324"/>
              <a:gd name="connsiteX330" fmla="*/ 2936861 w 4395438"/>
              <a:gd name="connsiteY330" fmla="*/ 2375988 h 3453324"/>
              <a:gd name="connsiteX331" fmla="*/ 3001508 w 4395438"/>
              <a:gd name="connsiteY331" fmla="*/ 2375099 h 3453324"/>
              <a:gd name="connsiteX332" fmla="*/ 2836202 w 4395438"/>
              <a:gd name="connsiteY332" fmla="*/ 2375099 h 3453324"/>
              <a:gd name="connsiteX333" fmla="*/ 2899158 w 4395438"/>
              <a:gd name="connsiteY333" fmla="*/ 2377411 h 3453324"/>
              <a:gd name="connsiteX334" fmla="*/ 2933304 w 4395438"/>
              <a:gd name="connsiteY334" fmla="*/ 2412268 h 3453324"/>
              <a:gd name="connsiteX335" fmla="*/ 2924057 w 4395438"/>
              <a:gd name="connsiteY335" fmla="*/ 2422939 h 3453324"/>
              <a:gd name="connsiteX336" fmla="*/ 2800989 w 4395438"/>
              <a:gd name="connsiteY336" fmla="*/ 2421516 h 3453324"/>
              <a:gd name="connsiteX337" fmla="*/ 2765420 w 4395438"/>
              <a:gd name="connsiteY337" fmla="*/ 2387370 h 3453324"/>
              <a:gd name="connsiteX338" fmla="*/ 2773246 w 4395438"/>
              <a:gd name="connsiteY338" fmla="*/ 2375988 h 3453324"/>
              <a:gd name="connsiteX339" fmla="*/ 2836202 w 4395438"/>
              <a:gd name="connsiteY339" fmla="*/ 2375099 h 3453324"/>
              <a:gd name="connsiteX340" fmla="*/ 2671431 w 4395438"/>
              <a:gd name="connsiteY340" fmla="*/ 2374388 h 3453324"/>
              <a:gd name="connsiteX341" fmla="*/ 2732698 w 4395438"/>
              <a:gd name="connsiteY341" fmla="*/ 2376700 h 3453324"/>
              <a:gd name="connsiteX342" fmla="*/ 2765421 w 4395438"/>
              <a:gd name="connsiteY342" fmla="*/ 2410135 h 3453324"/>
              <a:gd name="connsiteX343" fmla="*/ 2758307 w 4395438"/>
              <a:gd name="connsiteY343" fmla="*/ 2421517 h 3453324"/>
              <a:gd name="connsiteX344" fmla="*/ 2625992 w 4395438"/>
              <a:gd name="connsiteY344" fmla="*/ 2420094 h 3453324"/>
              <a:gd name="connsiteX345" fmla="*/ 2601805 w 4395438"/>
              <a:gd name="connsiteY345" fmla="*/ 2385236 h 3453324"/>
              <a:gd name="connsiteX346" fmla="*/ 2609631 w 4395438"/>
              <a:gd name="connsiteY346" fmla="*/ 2375277 h 3453324"/>
              <a:gd name="connsiteX347" fmla="*/ 2671431 w 4395438"/>
              <a:gd name="connsiteY347" fmla="*/ 2374388 h 3453324"/>
              <a:gd name="connsiteX348" fmla="*/ 1814315 w 4395438"/>
              <a:gd name="connsiteY348" fmla="*/ 2373144 h 3453324"/>
              <a:gd name="connsiteX349" fmla="*/ 1923866 w 4395438"/>
              <a:gd name="connsiteY349" fmla="*/ 2373855 h 3453324"/>
              <a:gd name="connsiteX350" fmla="*/ 1883318 w 4395438"/>
              <a:gd name="connsiteY350" fmla="*/ 2422940 h 3453324"/>
              <a:gd name="connsiteX351" fmla="*/ 1774477 w 4395438"/>
              <a:gd name="connsiteY351" fmla="*/ 2422228 h 3453324"/>
              <a:gd name="connsiteX352" fmla="*/ 1814315 w 4395438"/>
              <a:gd name="connsiteY352" fmla="*/ 2373144 h 3453324"/>
              <a:gd name="connsiteX353" fmla="*/ 1645719 w 4395438"/>
              <a:gd name="connsiteY353" fmla="*/ 2373143 h 3453324"/>
              <a:gd name="connsiteX354" fmla="*/ 1754560 w 4395438"/>
              <a:gd name="connsiteY354" fmla="*/ 2373854 h 3453324"/>
              <a:gd name="connsiteX355" fmla="*/ 1717568 w 4395438"/>
              <a:gd name="connsiteY355" fmla="*/ 2422939 h 3453324"/>
              <a:gd name="connsiteX356" fmla="*/ 1605882 w 4395438"/>
              <a:gd name="connsiteY356" fmla="*/ 2422227 h 3453324"/>
              <a:gd name="connsiteX357" fmla="*/ 1645719 w 4395438"/>
              <a:gd name="connsiteY357" fmla="*/ 2373143 h 3453324"/>
              <a:gd name="connsiteX358" fmla="*/ 1479968 w 4395438"/>
              <a:gd name="connsiteY358" fmla="*/ 2372432 h 3453324"/>
              <a:gd name="connsiteX359" fmla="*/ 1590230 w 4395438"/>
              <a:gd name="connsiteY359" fmla="*/ 2373143 h 3453324"/>
              <a:gd name="connsiteX360" fmla="*/ 1542569 w 4395438"/>
              <a:gd name="connsiteY360" fmla="*/ 2422939 h 3453324"/>
              <a:gd name="connsiteX361" fmla="*/ 1433728 w 4395438"/>
              <a:gd name="connsiteY361" fmla="*/ 2422228 h 3453324"/>
              <a:gd name="connsiteX362" fmla="*/ 1479968 w 4395438"/>
              <a:gd name="connsiteY362" fmla="*/ 2372432 h 3453324"/>
              <a:gd name="connsiteX363" fmla="*/ 1312083 w 4395438"/>
              <a:gd name="connsiteY363" fmla="*/ 2372431 h 3453324"/>
              <a:gd name="connsiteX364" fmla="*/ 1423058 w 4395438"/>
              <a:gd name="connsiteY364" fmla="*/ 2373142 h 3453324"/>
              <a:gd name="connsiteX365" fmla="*/ 1373973 w 4395438"/>
              <a:gd name="connsiteY365" fmla="*/ 2422938 h 3453324"/>
              <a:gd name="connsiteX366" fmla="*/ 1262999 w 4395438"/>
              <a:gd name="connsiteY366" fmla="*/ 2422227 h 3453324"/>
              <a:gd name="connsiteX367" fmla="*/ 1312083 w 4395438"/>
              <a:gd name="connsiteY367" fmla="*/ 2372431 h 3453324"/>
              <a:gd name="connsiteX368" fmla="*/ 1159406 w 4395438"/>
              <a:gd name="connsiteY368" fmla="*/ 2371276 h 3453324"/>
              <a:gd name="connsiteX369" fmla="*/ 1254462 w 4395438"/>
              <a:gd name="connsiteY369" fmla="*/ 2376700 h 3453324"/>
              <a:gd name="connsiteX370" fmla="*/ 1205378 w 4395438"/>
              <a:gd name="connsiteY370" fmla="*/ 2422228 h 3453324"/>
              <a:gd name="connsiteX371" fmla="*/ 898064 w 4395438"/>
              <a:gd name="connsiteY371" fmla="*/ 2422228 h 3453324"/>
              <a:gd name="connsiteX372" fmla="*/ 865341 w 4395438"/>
              <a:gd name="connsiteY372" fmla="*/ 2419382 h 3453324"/>
              <a:gd name="connsiteX373" fmla="*/ 922963 w 4395438"/>
              <a:gd name="connsiteY373" fmla="*/ 2372432 h 3453324"/>
              <a:gd name="connsiteX374" fmla="*/ 1068083 w 4395438"/>
              <a:gd name="connsiteY374" fmla="*/ 2373854 h 3453324"/>
              <a:gd name="connsiteX375" fmla="*/ 1102229 w 4395438"/>
              <a:gd name="connsiteY375" fmla="*/ 2384525 h 3453324"/>
              <a:gd name="connsiteX376" fmla="*/ 1159406 w 4395438"/>
              <a:gd name="connsiteY376" fmla="*/ 2371276 h 3453324"/>
              <a:gd name="connsiteX377" fmla="*/ 2381279 w 4395438"/>
              <a:gd name="connsiteY377" fmla="*/ 2319078 h 3453324"/>
              <a:gd name="connsiteX378" fmla="*/ 2524266 w 4395438"/>
              <a:gd name="connsiteY378" fmla="*/ 2319078 h 3453324"/>
              <a:gd name="connsiteX379" fmla="*/ 2530668 w 4395438"/>
              <a:gd name="connsiteY379" fmla="*/ 2358205 h 3453324"/>
              <a:gd name="connsiteX380" fmla="*/ 2388393 w 4395438"/>
              <a:gd name="connsiteY380" fmla="*/ 2358205 h 3453324"/>
              <a:gd name="connsiteX381" fmla="*/ 2381279 w 4395438"/>
              <a:gd name="connsiteY381" fmla="*/ 2319078 h 3453324"/>
              <a:gd name="connsiteX382" fmla="*/ 3407348 w 4395438"/>
              <a:gd name="connsiteY382" fmla="*/ 2318189 h 3453324"/>
              <a:gd name="connsiteX383" fmla="*/ 3469681 w 4395438"/>
              <a:gd name="connsiteY383" fmla="*/ 2320501 h 3453324"/>
              <a:gd name="connsiteX384" fmla="*/ 3511653 w 4395438"/>
              <a:gd name="connsiteY384" fmla="*/ 2361049 h 3453324"/>
              <a:gd name="connsiteX385" fmla="*/ 3376492 w 4395438"/>
              <a:gd name="connsiteY385" fmla="*/ 2359627 h 3453324"/>
              <a:gd name="connsiteX386" fmla="*/ 3339500 w 4395438"/>
              <a:gd name="connsiteY386" fmla="*/ 2329749 h 3453324"/>
              <a:gd name="connsiteX387" fmla="*/ 3344480 w 4395438"/>
              <a:gd name="connsiteY387" fmla="*/ 2319078 h 3453324"/>
              <a:gd name="connsiteX388" fmla="*/ 3407348 w 4395438"/>
              <a:gd name="connsiteY388" fmla="*/ 2318189 h 3453324"/>
              <a:gd name="connsiteX389" fmla="*/ 2767821 w 4395438"/>
              <a:gd name="connsiteY389" fmla="*/ 2317745 h 3453324"/>
              <a:gd name="connsiteX390" fmla="*/ 2830155 w 4395438"/>
              <a:gd name="connsiteY390" fmla="*/ 2319790 h 3453324"/>
              <a:gd name="connsiteX391" fmla="*/ 2857899 w 4395438"/>
              <a:gd name="connsiteY391" fmla="*/ 2351802 h 3453324"/>
              <a:gd name="connsiteX392" fmla="*/ 2851497 w 4395438"/>
              <a:gd name="connsiteY392" fmla="*/ 2360338 h 3453324"/>
              <a:gd name="connsiteX393" fmla="*/ 2727718 w 4395438"/>
              <a:gd name="connsiteY393" fmla="*/ 2358915 h 3453324"/>
              <a:gd name="connsiteX394" fmla="*/ 2698551 w 4395438"/>
              <a:gd name="connsiteY394" fmla="*/ 2329038 h 3453324"/>
              <a:gd name="connsiteX395" fmla="*/ 2704953 w 4395438"/>
              <a:gd name="connsiteY395" fmla="*/ 2318367 h 3453324"/>
              <a:gd name="connsiteX396" fmla="*/ 2767821 w 4395438"/>
              <a:gd name="connsiteY396" fmla="*/ 2317745 h 3453324"/>
              <a:gd name="connsiteX397" fmla="*/ 2925391 w 4395438"/>
              <a:gd name="connsiteY397" fmla="*/ 2317033 h 3453324"/>
              <a:gd name="connsiteX398" fmla="*/ 2988081 w 4395438"/>
              <a:gd name="connsiteY398" fmla="*/ 2319078 h 3453324"/>
              <a:gd name="connsiteX399" fmla="*/ 3019381 w 4395438"/>
              <a:gd name="connsiteY399" fmla="*/ 2348955 h 3453324"/>
              <a:gd name="connsiteX400" fmla="*/ 3014402 w 4395438"/>
              <a:gd name="connsiteY400" fmla="*/ 2359626 h 3453324"/>
              <a:gd name="connsiteX401" fmla="*/ 2887065 w 4395438"/>
              <a:gd name="connsiteY401" fmla="*/ 2358203 h 3453324"/>
              <a:gd name="connsiteX402" fmla="*/ 2853631 w 4395438"/>
              <a:gd name="connsiteY402" fmla="*/ 2317655 h 3453324"/>
              <a:gd name="connsiteX403" fmla="*/ 2925391 w 4395438"/>
              <a:gd name="connsiteY403" fmla="*/ 2317033 h 3453324"/>
              <a:gd name="connsiteX404" fmla="*/ 2608918 w 4395438"/>
              <a:gd name="connsiteY404" fmla="*/ 2317033 h 3453324"/>
              <a:gd name="connsiteX405" fmla="*/ 2672942 w 4395438"/>
              <a:gd name="connsiteY405" fmla="*/ 2319078 h 3453324"/>
              <a:gd name="connsiteX406" fmla="*/ 2696418 w 4395438"/>
              <a:gd name="connsiteY406" fmla="*/ 2351090 h 3453324"/>
              <a:gd name="connsiteX407" fmla="*/ 2688592 w 4395438"/>
              <a:gd name="connsiteY407" fmla="*/ 2360337 h 3453324"/>
              <a:gd name="connsiteX408" fmla="*/ 2569793 w 4395438"/>
              <a:gd name="connsiteY408" fmla="*/ 2358914 h 3453324"/>
              <a:gd name="connsiteX409" fmla="*/ 2537781 w 4395438"/>
              <a:gd name="connsiteY409" fmla="*/ 2331171 h 3453324"/>
              <a:gd name="connsiteX410" fmla="*/ 2544895 w 4395438"/>
              <a:gd name="connsiteY410" fmla="*/ 2317655 h 3453324"/>
              <a:gd name="connsiteX411" fmla="*/ 2608918 w 4395438"/>
              <a:gd name="connsiteY411" fmla="*/ 2317033 h 3453324"/>
              <a:gd name="connsiteX412" fmla="*/ 3025072 w 4395438"/>
              <a:gd name="connsiteY412" fmla="*/ 2316944 h 3453324"/>
              <a:gd name="connsiteX413" fmla="*/ 3183709 w 4395438"/>
              <a:gd name="connsiteY413" fmla="*/ 2316944 h 3453324"/>
              <a:gd name="connsiteX414" fmla="*/ 3286858 w 4395438"/>
              <a:gd name="connsiteY414" fmla="*/ 2316944 h 3453324"/>
              <a:gd name="connsiteX415" fmla="*/ 3340211 w 4395438"/>
              <a:gd name="connsiteY415" fmla="*/ 2360337 h 3453324"/>
              <a:gd name="connsiteX416" fmla="*/ 3055662 w 4395438"/>
              <a:gd name="connsiteY416" fmla="*/ 2358915 h 3453324"/>
              <a:gd name="connsiteX417" fmla="*/ 3018670 w 4395438"/>
              <a:gd name="connsiteY417" fmla="*/ 2328326 h 3453324"/>
              <a:gd name="connsiteX418" fmla="*/ 3025072 w 4395438"/>
              <a:gd name="connsiteY418" fmla="*/ 2316944 h 3453324"/>
              <a:gd name="connsiteX419" fmla="*/ 2253230 w 4395438"/>
              <a:gd name="connsiteY419" fmla="*/ 2315521 h 3453324"/>
              <a:gd name="connsiteX420" fmla="*/ 2334328 w 4395438"/>
              <a:gd name="connsiteY420" fmla="*/ 2315521 h 3453324"/>
              <a:gd name="connsiteX421" fmla="*/ 2364917 w 4395438"/>
              <a:gd name="connsiteY421" fmla="*/ 2357493 h 3453324"/>
              <a:gd name="connsiteX422" fmla="*/ 2226199 w 4395438"/>
              <a:gd name="connsiteY422" fmla="*/ 2357493 h 3453324"/>
              <a:gd name="connsiteX423" fmla="*/ 2253230 w 4395438"/>
              <a:gd name="connsiteY423" fmla="*/ 2315521 h 3453324"/>
              <a:gd name="connsiteX424" fmla="*/ 1755981 w 4395438"/>
              <a:gd name="connsiteY424" fmla="*/ 2314099 h 3453324"/>
              <a:gd name="connsiteX425" fmla="*/ 1876915 w 4395438"/>
              <a:gd name="connsiteY425" fmla="*/ 2314099 h 3453324"/>
              <a:gd name="connsiteX426" fmla="*/ 1840635 w 4395438"/>
              <a:gd name="connsiteY426" fmla="*/ 2360338 h 3453324"/>
              <a:gd name="connsiteX427" fmla="*/ 1735351 w 4395438"/>
              <a:gd name="connsiteY427" fmla="*/ 2359626 h 3453324"/>
              <a:gd name="connsiteX428" fmla="*/ 1755981 w 4395438"/>
              <a:gd name="connsiteY428" fmla="*/ 2314099 h 3453324"/>
              <a:gd name="connsiteX429" fmla="*/ 2093884 w 4395438"/>
              <a:gd name="connsiteY429" fmla="*/ 2314098 h 3453324"/>
              <a:gd name="connsiteX430" fmla="*/ 2171424 w 4395438"/>
              <a:gd name="connsiteY430" fmla="*/ 2315520 h 3453324"/>
              <a:gd name="connsiteX431" fmla="*/ 2201301 w 4395438"/>
              <a:gd name="connsiteY431" fmla="*/ 2358202 h 3453324"/>
              <a:gd name="connsiteX432" fmla="*/ 2062584 w 4395438"/>
              <a:gd name="connsiteY432" fmla="*/ 2358202 h 3453324"/>
              <a:gd name="connsiteX433" fmla="*/ 2093884 w 4395438"/>
              <a:gd name="connsiteY433" fmla="*/ 2314098 h 3453324"/>
              <a:gd name="connsiteX434" fmla="*/ 1930979 w 4395438"/>
              <a:gd name="connsiteY434" fmla="*/ 2313388 h 3453324"/>
              <a:gd name="connsiteX435" fmla="*/ 2040531 w 4395438"/>
              <a:gd name="connsiteY435" fmla="*/ 2313388 h 3453324"/>
              <a:gd name="connsiteX436" fmla="*/ 2040531 w 4395438"/>
              <a:gd name="connsiteY436" fmla="*/ 2356781 h 3453324"/>
              <a:gd name="connsiteX437" fmla="*/ 1898968 w 4395438"/>
              <a:gd name="connsiteY437" fmla="*/ 2356781 h 3453324"/>
              <a:gd name="connsiteX438" fmla="*/ 1930979 w 4395438"/>
              <a:gd name="connsiteY438" fmla="*/ 2313388 h 3453324"/>
              <a:gd name="connsiteX439" fmla="*/ 1605882 w 4395438"/>
              <a:gd name="connsiteY439" fmla="*/ 2312676 h 3453324"/>
              <a:gd name="connsiteX440" fmla="*/ 1716145 w 4395438"/>
              <a:gd name="connsiteY440" fmla="*/ 2313388 h 3453324"/>
              <a:gd name="connsiteX441" fmla="*/ 1676308 w 4395438"/>
              <a:gd name="connsiteY441" fmla="*/ 2360338 h 3453324"/>
              <a:gd name="connsiteX442" fmla="*/ 1569602 w 4395438"/>
              <a:gd name="connsiteY442" fmla="*/ 2359627 h 3453324"/>
              <a:gd name="connsiteX443" fmla="*/ 1605882 w 4395438"/>
              <a:gd name="connsiteY443" fmla="*/ 2312676 h 3453324"/>
              <a:gd name="connsiteX444" fmla="*/ 1450091 w 4395438"/>
              <a:gd name="connsiteY444" fmla="*/ 2312676 h 3453324"/>
              <a:gd name="connsiteX445" fmla="*/ 1554664 w 4395438"/>
              <a:gd name="connsiteY445" fmla="*/ 2313388 h 3453324"/>
              <a:gd name="connsiteX446" fmla="*/ 1511269 w 4395438"/>
              <a:gd name="connsiteY446" fmla="*/ 2360338 h 3453324"/>
              <a:gd name="connsiteX447" fmla="*/ 1403140 w 4395438"/>
              <a:gd name="connsiteY447" fmla="*/ 2359626 h 3453324"/>
              <a:gd name="connsiteX448" fmla="*/ 1450091 w 4395438"/>
              <a:gd name="connsiteY448" fmla="*/ 2312676 h 3453324"/>
              <a:gd name="connsiteX449" fmla="*/ 1127126 w 4395438"/>
              <a:gd name="connsiteY449" fmla="*/ 2311964 h 3453324"/>
              <a:gd name="connsiteX450" fmla="*/ 1229564 w 4395438"/>
              <a:gd name="connsiteY450" fmla="*/ 2312676 h 3453324"/>
              <a:gd name="connsiteX451" fmla="*/ 1181191 w 4395438"/>
              <a:gd name="connsiteY451" fmla="*/ 2360337 h 3453324"/>
              <a:gd name="connsiteX452" fmla="*/ 1070928 w 4395438"/>
              <a:gd name="connsiteY452" fmla="*/ 2359626 h 3453324"/>
              <a:gd name="connsiteX453" fmla="*/ 1127126 w 4395438"/>
              <a:gd name="connsiteY453" fmla="*/ 2311964 h 3453324"/>
              <a:gd name="connsiteX454" fmla="*/ 1287185 w 4395438"/>
              <a:gd name="connsiteY454" fmla="*/ 2311964 h 3453324"/>
              <a:gd name="connsiteX455" fmla="*/ 1393180 w 4395438"/>
              <a:gd name="connsiteY455" fmla="*/ 2312676 h 3453324"/>
              <a:gd name="connsiteX456" fmla="*/ 1343384 w 4395438"/>
              <a:gd name="connsiteY456" fmla="*/ 2359626 h 3453324"/>
              <a:gd name="connsiteX457" fmla="*/ 1237389 w 4395438"/>
              <a:gd name="connsiteY457" fmla="*/ 2358914 h 3453324"/>
              <a:gd name="connsiteX458" fmla="*/ 1287185 w 4395438"/>
              <a:gd name="connsiteY458" fmla="*/ 2311964 h 3453324"/>
              <a:gd name="connsiteX459" fmla="*/ 990988 w 4395438"/>
              <a:gd name="connsiteY459" fmla="*/ 2308908 h 3453324"/>
              <a:gd name="connsiteX460" fmla="*/ 1065237 w 4395438"/>
              <a:gd name="connsiteY460" fmla="*/ 2315522 h 3453324"/>
              <a:gd name="connsiteX461" fmla="*/ 1016864 w 4395438"/>
              <a:gd name="connsiteY461" fmla="*/ 2360338 h 3453324"/>
              <a:gd name="connsiteX462" fmla="*/ 903755 w 4395438"/>
              <a:gd name="connsiteY462" fmla="*/ 2359627 h 3453324"/>
              <a:gd name="connsiteX463" fmla="*/ 990988 w 4395438"/>
              <a:gd name="connsiteY463" fmla="*/ 2308908 h 3453324"/>
              <a:gd name="connsiteX464" fmla="*/ 2012076 w 4395438"/>
              <a:gd name="connsiteY464" fmla="*/ 2271416 h 3453324"/>
              <a:gd name="connsiteX465" fmla="*/ 2115225 w 4395438"/>
              <a:gd name="connsiteY465" fmla="*/ 2271416 h 3453324"/>
              <a:gd name="connsiteX466" fmla="*/ 2127319 w 4395438"/>
              <a:gd name="connsiteY466" fmla="*/ 2284221 h 3453324"/>
              <a:gd name="connsiteX467" fmla="*/ 2115225 w 4395438"/>
              <a:gd name="connsiteY467" fmla="*/ 2300582 h 3453324"/>
              <a:gd name="connsiteX468" fmla="*/ 2061872 w 4395438"/>
              <a:gd name="connsiteY468" fmla="*/ 2301294 h 3453324"/>
              <a:gd name="connsiteX469" fmla="*/ 2012076 w 4395438"/>
              <a:gd name="connsiteY469" fmla="*/ 2300582 h 3453324"/>
              <a:gd name="connsiteX470" fmla="*/ 1997849 w 4395438"/>
              <a:gd name="connsiteY470" fmla="*/ 2286354 h 3453324"/>
              <a:gd name="connsiteX471" fmla="*/ 2012076 w 4395438"/>
              <a:gd name="connsiteY471" fmla="*/ 2271416 h 3453324"/>
              <a:gd name="connsiteX472" fmla="*/ 3397566 w 4395438"/>
              <a:gd name="connsiteY472" fmla="*/ 2271238 h 3453324"/>
              <a:gd name="connsiteX473" fmla="*/ 3467547 w 4395438"/>
              <a:gd name="connsiteY473" fmla="*/ 2294891 h 3453324"/>
              <a:gd name="connsiteX474" fmla="*/ 3323849 w 4395438"/>
              <a:gd name="connsiteY474" fmla="*/ 2272127 h 3453324"/>
              <a:gd name="connsiteX475" fmla="*/ 3397566 w 4395438"/>
              <a:gd name="connsiteY475" fmla="*/ 2271238 h 3453324"/>
              <a:gd name="connsiteX476" fmla="*/ 3222891 w 4395438"/>
              <a:gd name="connsiteY476" fmla="*/ 2270738 h 3453324"/>
              <a:gd name="connsiteX477" fmla="*/ 3316025 w 4395438"/>
              <a:gd name="connsiteY477" fmla="*/ 2304851 h 3453324"/>
              <a:gd name="connsiteX478" fmla="*/ 3170193 w 4395438"/>
              <a:gd name="connsiteY478" fmla="*/ 2279241 h 3453324"/>
              <a:gd name="connsiteX479" fmla="*/ 3222891 w 4395438"/>
              <a:gd name="connsiteY479" fmla="*/ 2270738 h 3453324"/>
              <a:gd name="connsiteX480" fmla="*/ 2464510 w 4395438"/>
              <a:gd name="connsiteY480" fmla="*/ 2270705 h 3453324"/>
              <a:gd name="connsiteX481" fmla="*/ 2553432 w 4395438"/>
              <a:gd name="connsiteY481" fmla="*/ 2271416 h 3453324"/>
              <a:gd name="connsiteX482" fmla="*/ 2579753 w 4395438"/>
              <a:gd name="connsiteY482" fmla="*/ 2290624 h 3453324"/>
              <a:gd name="connsiteX483" fmla="*/ 2573350 w 4395438"/>
              <a:gd name="connsiteY483" fmla="*/ 2302006 h 3453324"/>
              <a:gd name="connsiteX484" fmla="*/ 2464510 w 4395438"/>
              <a:gd name="connsiteY484" fmla="*/ 2301294 h 3453324"/>
              <a:gd name="connsiteX485" fmla="*/ 2443880 w 4395438"/>
              <a:gd name="connsiteY485" fmla="*/ 2283510 h 3453324"/>
              <a:gd name="connsiteX486" fmla="*/ 2464510 w 4395438"/>
              <a:gd name="connsiteY486" fmla="*/ 2270705 h 3453324"/>
              <a:gd name="connsiteX487" fmla="*/ 2313699 w 4395438"/>
              <a:gd name="connsiteY487" fmla="*/ 2270705 h 3453324"/>
              <a:gd name="connsiteX488" fmla="*/ 2406177 w 4395438"/>
              <a:gd name="connsiteY488" fmla="*/ 2271416 h 3453324"/>
              <a:gd name="connsiteX489" fmla="*/ 2429652 w 4395438"/>
              <a:gd name="connsiteY489" fmla="*/ 2292046 h 3453324"/>
              <a:gd name="connsiteX490" fmla="*/ 2423250 w 4395438"/>
              <a:gd name="connsiteY490" fmla="*/ 2302006 h 3453324"/>
              <a:gd name="connsiteX491" fmla="*/ 2313699 w 4395438"/>
              <a:gd name="connsiteY491" fmla="*/ 2301294 h 3453324"/>
              <a:gd name="connsiteX492" fmla="*/ 2295203 w 4395438"/>
              <a:gd name="connsiteY492" fmla="*/ 2285644 h 3453324"/>
              <a:gd name="connsiteX493" fmla="*/ 2313699 w 4395438"/>
              <a:gd name="connsiteY493" fmla="*/ 2270705 h 3453324"/>
              <a:gd name="connsiteX494" fmla="*/ 3074447 w 4395438"/>
              <a:gd name="connsiteY494" fmla="*/ 2270160 h 3453324"/>
              <a:gd name="connsiteX495" fmla="*/ 3169482 w 4395438"/>
              <a:gd name="connsiteY495" fmla="*/ 2306274 h 3453324"/>
              <a:gd name="connsiteX496" fmla="*/ 3023650 w 4395438"/>
              <a:gd name="connsiteY496" fmla="*/ 2279953 h 3453324"/>
              <a:gd name="connsiteX497" fmla="*/ 3074447 w 4395438"/>
              <a:gd name="connsiteY497" fmla="*/ 2270160 h 3453324"/>
              <a:gd name="connsiteX498" fmla="*/ 2213395 w 4395438"/>
              <a:gd name="connsiteY498" fmla="*/ 2269994 h 3453324"/>
              <a:gd name="connsiteX499" fmla="*/ 2258922 w 4395438"/>
              <a:gd name="connsiteY499" fmla="*/ 2270705 h 3453324"/>
              <a:gd name="connsiteX500" fmla="*/ 2278129 w 4395438"/>
              <a:gd name="connsiteY500" fmla="*/ 2285644 h 3453324"/>
              <a:gd name="connsiteX501" fmla="*/ 2260345 w 4395438"/>
              <a:gd name="connsiteY501" fmla="*/ 2301294 h 3453324"/>
              <a:gd name="connsiteX502" fmla="*/ 2165021 w 4395438"/>
              <a:gd name="connsiteY502" fmla="*/ 2301294 h 3453324"/>
              <a:gd name="connsiteX503" fmla="*/ 2145814 w 4395438"/>
              <a:gd name="connsiteY503" fmla="*/ 2286355 h 3453324"/>
              <a:gd name="connsiteX504" fmla="*/ 2167155 w 4395438"/>
              <a:gd name="connsiteY504" fmla="*/ 2270705 h 3453324"/>
              <a:gd name="connsiteX505" fmla="*/ 2213395 w 4395438"/>
              <a:gd name="connsiteY505" fmla="*/ 2269994 h 3453324"/>
              <a:gd name="connsiteX506" fmla="*/ 1975796 w 4395438"/>
              <a:gd name="connsiteY506" fmla="*/ 2269282 h 3453324"/>
              <a:gd name="connsiteX507" fmla="*/ 1984332 w 4395438"/>
              <a:gd name="connsiteY507" fmla="*/ 2279952 h 3453324"/>
              <a:gd name="connsiteX508" fmla="*/ 1962279 w 4395438"/>
              <a:gd name="connsiteY508" fmla="*/ 2299871 h 3453324"/>
              <a:gd name="connsiteX509" fmla="*/ 1849882 w 4395438"/>
              <a:gd name="connsiteY509" fmla="*/ 2300582 h 3453324"/>
              <a:gd name="connsiteX510" fmla="*/ 1844191 w 4395438"/>
              <a:gd name="connsiteY510" fmla="*/ 2288489 h 3453324"/>
              <a:gd name="connsiteX511" fmla="*/ 1869801 w 4395438"/>
              <a:gd name="connsiteY511" fmla="*/ 2269994 h 3453324"/>
              <a:gd name="connsiteX512" fmla="*/ 1975796 w 4395438"/>
              <a:gd name="connsiteY512" fmla="*/ 2269282 h 3453324"/>
              <a:gd name="connsiteX513" fmla="*/ 2938662 w 4395438"/>
              <a:gd name="connsiteY513" fmla="*/ 2269126 h 3453324"/>
              <a:gd name="connsiteX514" fmla="*/ 3020092 w 4395438"/>
              <a:gd name="connsiteY514" fmla="*/ 2297737 h 3453324"/>
              <a:gd name="connsiteX515" fmla="*/ 2886354 w 4395438"/>
              <a:gd name="connsiteY515" fmla="*/ 2275684 h 3453324"/>
              <a:gd name="connsiteX516" fmla="*/ 2938662 w 4395438"/>
              <a:gd name="connsiteY516" fmla="*/ 2269126 h 3453324"/>
              <a:gd name="connsiteX517" fmla="*/ 2787184 w 4395438"/>
              <a:gd name="connsiteY517" fmla="*/ 2268237 h 3453324"/>
              <a:gd name="connsiteX518" fmla="*/ 2871416 w 4395438"/>
              <a:gd name="connsiteY518" fmla="*/ 2298448 h 3453324"/>
              <a:gd name="connsiteX519" fmla="*/ 2741234 w 4395438"/>
              <a:gd name="connsiteY519" fmla="*/ 2276396 h 3453324"/>
              <a:gd name="connsiteX520" fmla="*/ 2787184 w 4395438"/>
              <a:gd name="connsiteY520" fmla="*/ 2268237 h 3453324"/>
              <a:gd name="connsiteX521" fmla="*/ 1762672 w 4395438"/>
              <a:gd name="connsiteY521" fmla="*/ 2267982 h 3453324"/>
              <a:gd name="connsiteX522" fmla="*/ 1838500 w 4395438"/>
              <a:gd name="connsiteY522" fmla="*/ 2271416 h 3453324"/>
              <a:gd name="connsiteX523" fmla="*/ 1810757 w 4395438"/>
              <a:gd name="connsiteY523" fmla="*/ 2299871 h 3453324"/>
              <a:gd name="connsiteX524" fmla="*/ 1697648 w 4395438"/>
              <a:gd name="connsiteY524" fmla="*/ 2301294 h 3453324"/>
              <a:gd name="connsiteX525" fmla="*/ 1762672 w 4395438"/>
              <a:gd name="connsiteY525" fmla="*/ 2267982 h 3453324"/>
              <a:gd name="connsiteX526" fmla="*/ 2650212 w 4395438"/>
              <a:gd name="connsiteY526" fmla="*/ 2267904 h 3453324"/>
              <a:gd name="connsiteX527" fmla="*/ 2722738 w 4395438"/>
              <a:gd name="connsiteY527" fmla="*/ 2296315 h 3453324"/>
              <a:gd name="connsiteX528" fmla="*/ 2593980 w 4395438"/>
              <a:gd name="connsiteY528" fmla="*/ 2273551 h 3453324"/>
              <a:gd name="connsiteX529" fmla="*/ 2650212 w 4395438"/>
              <a:gd name="connsiteY529" fmla="*/ 2267904 h 3453324"/>
              <a:gd name="connsiteX530" fmla="*/ 1531187 w 4395438"/>
              <a:gd name="connsiteY530" fmla="*/ 2267148 h 3453324"/>
              <a:gd name="connsiteX531" fmla="*/ 1396737 w 4395438"/>
              <a:gd name="connsiteY531" fmla="*/ 2291335 h 3453324"/>
              <a:gd name="connsiteX532" fmla="*/ 1531187 w 4395438"/>
              <a:gd name="connsiteY532" fmla="*/ 2267148 h 3453324"/>
              <a:gd name="connsiteX533" fmla="*/ 1624155 w 4395438"/>
              <a:gd name="connsiteY533" fmla="*/ 2267070 h 3453324"/>
              <a:gd name="connsiteX534" fmla="*/ 1689824 w 4395438"/>
              <a:gd name="connsiteY534" fmla="*/ 2272839 h 3453324"/>
              <a:gd name="connsiteX535" fmla="*/ 1661369 w 4395438"/>
              <a:gd name="connsiteY535" fmla="*/ 2299159 h 3453324"/>
              <a:gd name="connsiteX536" fmla="*/ 1546126 w 4395438"/>
              <a:gd name="connsiteY536" fmla="*/ 2300582 h 3453324"/>
              <a:gd name="connsiteX537" fmla="*/ 1624155 w 4395438"/>
              <a:gd name="connsiteY537" fmla="*/ 2267070 h 3453324"/>
              <a:gd name="connsiteX538" fmla="*/ 1323955 w 4395438"/>
              <a:gd name="connsiteY538" fmla="*/ 2265914 h 3453324"/>
              <a:gd name="connsiteX539" fmla="*/ 1381087 w 4395438"/>
              <a:gd name="connsiteY539" fmla="*/ 2272128 h 3453324"/>
              <a:gd name="connsiteX540" fmla="*/ 1245926 w 4395438"/>
              <a:gd name="connsiteY540" fmla="*/ 2297026 h 3453324"/>
              <a:gd name="connsiteX541" fmla="*/ 1323955 w 4395438"/>
              <a:gd name="connsiteY541" fmla="*/ 2265914 h 3453324"/>
              <a:gd name="connsiteX542" fmla="*/ 1080888 w 4395438"/>
              <a:gd name="connsiteY542" fmla="*/ 2265725 h 3453324"/>
              <a:gd name="connsiteX543" fmla="*/ 935056 w 4395438"/>
              <a:gd name="connsiteY543" fmla="*/ 2292047 h 3453324"/>
              <a:gd name="connsiteX544" fmla="*/ 1080888 w 4395438"/>
              <a:gd name="connsiteY544" fmla="*/ 2265725 h 3453324"/>
              <a:gd name="connsiteX545" fmla="*/ 1176634 w 4395438"/>
              <a:gd name="connsiteY545" fmla="*/ 2265592 h 3453324"/>
              <a:gd name="connsiteX546" fmla="*/ 1230987 w 4395438"/>
              <a:gd name="connsiteY546" fmla="*/ 2272128 h 3453324"/>
              <a:gd name="connsiteX547" fmla="*/ 1094403 w 4395438"/>
              <a:gd name="connsiteY547" fmla="*/ 2295603 h 3453324"/>
              <a:gd name="connsiteX548" fmla="*/ 1176634 w 4395438"/>
              <a:gd name="connsiteY548" fmla="*/ 2265592 h 3453324"/>
              <a:gd name="connsiteX549" fmla="*/ 853248 w 4395438"/>
              <a:gd name="connsiteY549" fmla="*/ 2230156 h 3453324"/>
              <a:gd name="connsiteX550" fmla="*/ 798474 w 4395438"/>
              <a:gd name="connsiteY550" fmla="*/ 2258611 h 3453324"/>
              <a:gd name="connsiteX551" fmla="*/ 552338 w 4395438"/>
              <a:gd name="connsiteY551" fmla="*/ 2637062 h 3453324"/>
              <a:gd name="connsiteX552" fmla="*/ 533843 w 4395438"/>
              <a:gd name="connsiteY552" fmla="*/ 2668362 h 3453324"/>
              <a:gd name="connsiteX553" fmla="*/ 3892237 w 4395438"/>
              <a:gd name="connsiteY553" fmla="*/ 2668362 h 3453324"/>
              <a:gd name="connsiteX554" fmla="*/ 3872319 w 4395438"/>
              <a:gd name="connsiteY554" fmla="*/ 2636351 h 3453324"/>
              <a:gd name="connsiteX555" fmla="*/ 3613379 w 4395438"/>
              <a:gd name="connsiteY555" fmla="*/ 2262879 h 3453324"/>
              <a:gd name="connsiteX556" fmla="*/ 3555046 w 4395438"/>
              <a:gd name="connsiteY556" fmla="*/ 2233002 h 3453324"/>
              <a:gd name="connsiteX557" fmla="*/ 853248 w 4395438"/>
              <a:gd name="connsiteY557" fmla="*/ 2230156 h 3453324"/>
              <a:gd name="connsiteX558" fmla="*/ 902332 w 4395438"/>
              <a:gd name="connsiteY558" fmla="*/ 2100686 h 3453324"/>
              <a:gd name="connsiteX559" fmla="*/ 2907696 w 4395438"/>
              <a:gd name="connsiteY559" fmla="*/ 2114203 h 3453324"/>
              <a:gd name="connsiteX560" fmla="*/ 3594171 w 4395438"/>
              <a:gd name="connsiteY560" fmla="*/ 2119182 h 3453324"/>
              <a:gd name="connsiteX561" fmla="*/ 3636143 w 4395438"/>
              <a:gd name="connsiteY561" fmla="*/ 2146214 h 3453324"/>
              <a:gd name="connsiteX562" fmla="*/ 3656061 w 4395438"/>
              <a:gd name="connsiteY562" fmla="*/ 2179649 h 3453324"/>
              <a:gd name="connsiteX563" fmla="*/ 4368858 w 4395438"/>
              <a:gd name="connsiteY563" fmla="*/ 3207584 h 3453324"/>
              <a:gd name="connsiteX564" fmla="*/ 4378105 w 4395438"/>
              <a:gd name="connsiteY564" fmla="*/ 3349859 h 3453324"/>
              <a:gd name="connsiteX565" fmla="*/ 4208798 w 4395438"/>
              <a:gd name="connsiteY565" fmla="*/ 3453008 h 3453324"/>
              <a:gd name="connsiteX566" fmla="*/ 3949147 w 4395438"/>
              <a:gd name="connsiteY566" fmla="*/ 3453008 h 3453324"/>
              <a:gd name="connsiteX567" fmla="*/ 2196322 w 4395438"/>
              <a:gd name="connsiteY567" fmla="*/ 3453008 h 3453324"/>
              <a:gd name="connsiteX568" fmla="*/ 198074 w 4395438"/>
              <a:gd name="connsiteY568" fmla="*/ 3453008 h 3453324"/>
              <a:gd name="connsiteX569" fmla="*/ 8137 w 4395438"/>
              <a:gd name="connsiteY569" fmla="*/ 3319270 h 3453324"/>
              <a:gd name="connsiteX570" fmla="*/ 40861 w 4395438"/>
              <a:gd name="connsiteY570" fmla="*/ 3136447 h 3453324"/>
              <a:gd name="connsiteX571" fmla="*/ 785669 w 4395438"/>
              <a:gd name="connsiteY571" fmla="*/ 2166844 h 3453324"/>
              <a:gd name="connsiteX572" fmla="*/ 796340 w 4395438"/>
              <a:gd name="connsiteY572" fmla="*/ 2152617 h 3453324"/>
              <a:gd name="connsiteX573" fmla="*/ 902332 w 4395438"/>
              <a:gd name="connsiteY573" fmla="*/ 2100686 h 3453324"/>
              <a:gd name="connsiteX574" fmla="*/ 945015 w 4395438"/>
              <a:gd name="connsiteY574" fmla="*/ 186380 h 3453324"/>
              <a:gd name="connsiteX575" fmla="*/ 875300 w 4395438"/>
              <a:gd name="connsiteY575" fmla="*/ 258228 h 3453324"/>
              <a:gd name="connsiteX576" fmla="*/ 875300 w 4395438"/>
              <a:gd name="connsiteY576" fmla="*/ 1759228 h 3453324"/>
              <a:gd name="connsiteX577" fmla="*/ 950706 w 4395438"/>
              <a:gd name="connsiteY577" fmla="*/ 1836056 h 3453324"/>
              <a:gd name="connsiteX578" fmla="*/ 2601805 w 4395438"/>
              <a:gd name="connsiteY578" fmla="*/ 1836056 h 3453324"/>
              <a:gd name="connsiteX579" fmla="*/ 3470393 w 4395438"/>
              <a:gd name="connsiteY579" fmla="*/ 1836056 h 3453324"/>
              <a:gd name="connsiteX580" fmla="*/ 3545798 w 4395438"/>
              <a:gd name="connsiteY580" fmla="*/ 1759228 h 3453324"/>
              <a:gd name="connsiteX581" fmla="*/ 3545798 w 4395438"/>
              <a:gd name="connsiteY581" fmla="*/ 258228 h 3453324"/>
              <a:gd name="connsiteX582" fmla="*/ 3476084 w 4395438"/>
              <a:gd name="connsiteY582" fmla="*/ 186380 h 3453324"/>
              <a:gd name="connsiteX583" fmla="*/ 2179961 w 4395438"/>
              <a:gd name="connsiteY583" fmla="*/ 186380 h 3453324"/>
              <a:gd name="connsiteX584" fmla="*/ 945015 w 4395438"/>
              <a:gd name="connsiteY584" fmla="*/ 186380 h 3453324"/>
              <a:gd name="connsiteX585" fmla="*/ 884548 w 4395438"/>
              <a:gd name="connsiteY585" fmla="*/ 0 h 3453324"/>
              <a:gd name="connsiteX586" fmla="*/ 2226200 w 4395438"/>
              <a:gd name="connsiteY586" fmla="*/ 711 h 3453324"/>
              <a:gd name="connsiteX587" fmla="*/ 3536550 w 4395438"/>
              <a:gd name="connsiteY587" fmla="*/ 0 h 3453324"/>
              <a:gd name="connsiteX588" fmla="*/ 3653215 w 4395438"/>
              <a:gd name="connsiteY588" fmla="*/ 114531 h 3453324"/>
              <a:gd name="connsiteX589" fmla="*/ 3653927 w 4395438"/>
              <a:gd name="connsiteY589" fmla="*/ 1885852 h 3453324"/>
              <a:gd name="connsiteX590" fmla="*/ 3537262 w 4395438"/>
              <a:gd name="connsiteY590" fmla="*/ 2001806 h 3453324"/>
              <a:gd name="connsiteX591" fmla="*/ 2283821 w 4395438"/>
              <a:gd name="connsiteY591" fmla="*/ 2001806 h 3453324"/>
              <a:gd name="connsiteX592" fmla="*/ 884548 w 4395438"/>
              <a:gd name="connsiteY592" fmla="*/ 2001806 h 3453324"/>
              <a:gd name="connsiteX593" fmla="*/ 767885 w 4395438"/>
              <a:gd name="connsiteY593" fmla="*/ 1885852 h 3453324"/>
              <a:gd name="connsiteX594" fmla="*/ 767885 w 4395438"/>
              <a:gd name="connsiteY594" fmla="*/ 114531 h 3453324"/>
              <a:gd name="connsiteX595" fmla="*/ 884548 w 4395438"/>
              <a:gd name="connsiteY595" fmla="*/ 0 h 34533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</a:cxnLst>
            <a:rect l="l" t="t" r="r" b="b"/>
            <a:pathLst>
              <a:path w="4395438" h="3453324">
                <a:moveTo>
                  <a:pt x="3437669" y="3099455"/>
                </a:moveTo>
                <a:cubicBezTo>
                  <a:pt x="3408503" y="3098032"/>
                  <a:pt x="3402812" y="3111549"/>
                  <a:pt x="3410637" y="3138581"/>
                </a:cubicBezTo>
                <a:cubicBezTo>
                  <a:pt x="3461145" y="3138581"/>
                  <a:pt x="3510229" y="3138581"/>
                  <a:pt x="3558603" y="3138581"/>
                </a:cubicBezTo>
                <a:cubicBezTo>
                  <a:pt x="3563583" y="3111549"/>
                  <a:pt x="3554334" y="3100167"/>
                  <a:pt x="3529437" y="3100878"/>
                </a:cubicBezTo>
                <a:cubicBezTo>
                  <a:pt x="3498847" y="3101589"/>
                  <a:pt x="3468258" y="3101589"/>
                  <a:pt x="3437669" y="3099455"/>
                </a:cubicBezTo>
                <a:close/>
                <a:moveTo>
                  <a:pt x="878146" y="3097321"/>
                </a:moveTo>
                <a:cubicBezTo>
                  <a:pt x="853959" y="3096609"/>
                  <a:pt x="846134" y="3110126"/>
                  <a:pt x="841866" y="3133601"/>
                </a:cubicBezTo>
                <a:cubicBezTo>
                  <a:pt x="897353" y="3133601"/>
                  <a:pt x="949995" y="3133601"/>
                  <a:pt x="1002637" y="3133601"/>
                </a:cubicBezTo>
                <a:cubicBezTo>
                  <a:pt x="1006193" y="3100878"/>
                  <a:pt x="1006193" y="3100167"/>
                  <a:pt x="981295" y="3099455"/>
                </a:cubicBezTo>
                <a:cubicBezTo>
                  <a:pt x="947149" y="3098032"/>
                  <a:pt x="913003" y="3098744"/>
                  <a:pt x="878146" y="3097321"/>
                </a:cubicBezTo>
                <a:close/>
                <a:moveTo>
                  <a:pt x="2575340" y="2971397"/>
                </a:moveTo>
                <a:cubicBezTo>
                  <a:pt x="2567926" y="2971097"/>
                  <a:pt x="2558411" y="2972475"/>
                  <a:pt x="2546318" y="2974965"/>
                </a:cubicBezTo>
                <a:cubicBezTo>
                  <a:pt x="2547029" y="2990615"/>
                  <a:pt x="2548452" y="3006976"/>
                  <a:pt x="2549163" y="3022627"/>
                </a:cubicBezTo>
                <a:cubicBezTo>
                  <a:pt x="2442457" y="3022627"/>
                  <a:pt x="2337885" y="3022627"/>
                  <a:pt x="2233313" y="3022627"/>
                </a:cubicBezTo>
                <a:cubicBezTo>
                  <a:pt x="2232602" y="3003420"/>
                  <a:pt x="2231891" y="2988481"/>
                  <a:pt x="2230468" y="2972831"/>
                </a:cubicBezTo>
                <a:cubicBezTo>
                  <a:pt x="2214818" y="2972831"/>
                  <a:pt x="2201301" y="2972831"/>
                  <a:pt x="2187074" y="2972831"/>
                </a:cubicBezTo>
                <a:cubicBezTo>
                  <a:pt x="2184940" y="2989192"/>
                  <a:pt x="2183517" y="3003420"/>
                  <a:pt x="2182805" y="3020493"/>
                </a:cubicBezTo>
                <a:cubicBezTo>
                  <a:pt x="2073254" y="3020493"/>
                  <a:pt x="1967260" y="3020493"/>
                  <a:pt x="1860554" y="3020493"/>
                </a:cubicBezTo>
                <a:cubicBezTo>
                  <a:pt x="1861265" y="3010533"/>
                  <a:pt x="1861976" y="3003420"/>
                  <a:pt x="1862687" y="2996306"/>
                </a:cubicBezTo>
                <a:cubicBezTo>
                  <a:pt x="1863399" y="2988481"/>
                  <a:pt x="1864110" y="2980656"/>
                  <a:pt x="1864822" y="2973542"/>
                </a:cubicBezTo>
                <a:cubicBezTo>
                  <a:pt x="1821428" y="2967851"/>
                  <a:pt x="1816448" y="2974253"/>
                  <a:pt x="1818582" y="3034720"/>
                </a:cubicBezTo>
                <a:cubicBezTo>
                  <a:pt x="2078234" y="3034720"/>
                  <a:pt x="2337885" y="3034720"/>
                  <a:pt x="2598248" y="3034720"/>
                </a:cubicBezTo>
                <a:cubicBezTo>
                  <a:pt x="2600916" y="2988304"/>
                  <a:pt x="2597581" y="2972297"/>
                  <a:pt x="2575340" y="2971397"/>
                </a:cubicBezTo>
                <a:close/>
                <a:moveTo>
                  <a:pt x="2524266" y="2757996"/>
                </a:moveTo>
                <a:cubicBezTo>
                  <a:pt x="2537070" y="2813483"/>
                  <a:pt x="2549875" y="2869682"/>
                  <a:pt x="2563391" y="2928726"/>
                </a:cubicBezTo>
                <a:cubicBezTo>
                  <a:pt x="2332906" y="2928726"/>
                  <a:pt x="2105266" y="2928726"/>
                  <a:pt x="1871224" y="2928726"/>
                </a:cubicBezTo>
                <a:cubicBezTo>
                  <a:pt x="1883317" y="2873950"/>
                  <a:pt x="1893277" y="2822020"/>
                  <a:pt x="1906081" y="2771512"/>
                </a:cubicBezTo>
                <a:cubicBezTo>
                  <a:pt x="1907505" y="2765822"/>
                  <a:pt x="1919598" y="2758708"/>
                  <a:pt x="1927422" y="2758708"/>
                </a:cubicBezTo>
                <a:cubicBezTo>
                  <a:pt x="2124473" y="2757996"/>
                  <a:pt x="2322235" y="2757996"/>
                  <a:pt x="2524266" y="2757996"/>
                </a:cubicBezTo>
                <a:close/>
                <a:moveTo>
                  <a:pt x="2431075" y="2735943"/>
                </a:moveTo>
                <a:cubicBezTo>
                  <a:pt x="2254655" y="2736654"/>
                  <a:pt x="2078234" y="2737366"/>
                  <a:pt x="1901813" y="2738789"/>
                </a:cubicBezTo>
                <a:cubicBezTo>
                  <a:pt x="1888297" y="2738789"/>
                  <a:pt x="1865533" y="2744480"/>
                  <a:pt x="1863399" y="2752304"/>
                </a:cubicBezTo>
                <a:cubicBezTo>
                  <a:pt x="1846326" y="2814905"/>
                  <a:pt x="1833521" y="2878218"/>
                  <a:pt x="1818582" y="2945798"/>
                </a:cubicBezTo>
                <a:cubicBezTo>
                  <a:pt x="2086770" y="2946510"/>
                  <a:pt x="2349267" y="2946510"/>
                  <a:pt x="2618166" y="2946510"/>
                </a:cubicBezTo>
                <a:cubicBezTo>
                  <a:pt x="2602516" y="2878929"/>
                  <a:pt x="2588289" y="2814194"/>
                  <a:pt x="2571927" y="2750882"/>
                </a:cubicBezTo>
                <a:cubicBezTo>
                  <a:pt x="2570505" y="2744480"/>
                  <a:pt x="2554143" y="2737366"/>
                  <a:pt x="2544895" y="2736654"/>
                </a:cubicBezTo>
                <a:cubicBezTo>
                  <a:pt x="2507192" y="2735231"/>
                  <a:pt x="2469490" y="2735943"/>
                  <a:pt x="2431075" y="2735943"/>
                </a:cubicBezTo>
                <a:close/>
                <a:moveTo>
                  <a:pt x="3009422" y="2574372"/>
                </a:moveTo>
                <a:cubicBezTo>
                  <a:pt x="3038588" y="2574283"/>
                  <a:pt x="3067755" y="2574817"/>
                  <a:pt x="3096921" y="2577307"/>
                </a:cubicBezTo>
                <a:cubicBezTo>
                  <a:pt x="3111149" y="2578729"/>
                  <a:pt x="3122531" y="2606473"/>
                  <a:pt x="3136047" y="2622124"/>
                </a:cubicBezTo>
                <a:cubicBezTo>
                  <a:pt x="3133201" y="2624969"/>
                  <a:pt x="3131067" y="2628526"/>
                  <a:pt x="3128933" y="2632794"/>
                </a:cubicBezTo>
                <a:cubicBezTo>
                  <a:pt x="3069178" y="2632794"/>
                  <a:pt x="3010133" y="2635639"/>
                  <a:pt x="2951090" y="2630660"/>
                </a:cubicBezTo>
                <a:cubicBezTo>
                  <a:pt x="2937573" y="2629237"/>
                  <a:pt x="2926903" y="2600071"/>
                  <a:pt x="2914809" y="2583709"/>
                </a:cubicBezTo>
                <a:cubicBezTo>
                  <a:pt x="2916944" y="2580864"/>
                  <a:pt x="2919789" y="2578018"/>
                  <a:pt x="2921923" y="2575173"/>
                </a:cubicBezTo>
                <a:cubicBezTo>
                  <a:pt x="2951089" y="2575173"/>
                  <a:pt x="2980256" y="2574461"/>
                  <a:pt x="3009422" y="2574372"/>
                </a:cubicBezTo>
                <a:close/>
                <a:moveTo>
                  <a:pt x="1309949" y="2573750"/>
                </a:moveTo>
                <a:cubicBezTo>
                  <a:pt x="1349075" y="2573750"/>
                  <a:pt x="1387489" y="2573750"/>
                  <a:pt x="1426615" y="2573750"/>
                </a:cubicBezTo>
                <a:cubicBezTo>
                  <a:pt x="1419501" y="2632794"/>
                  <a:pt x="1417367" y="2634928"/>
                  <a:pt x="1364014" y="2634928"/>
                </a:cubicBezTo>
                <a:cubicBezTo>
                  <a:pt x="1326311" y="2634928"/>
                  <a:pt x="1288608" y="2634928"/>
                  <a:pt x="1248060" y="2634928"/>
                </a:cubicBezTo>
                <a:cubicBezTo>
                  <a:pt x="1257308" y="2575884"/>
                  <a:pt x="1260153" y="2573750"/>
                  <a:pt x="1309949" y="2573750"/>
                </a:cubicBezTo>
                <a:close/>
                <a:moveTo>
                  <a:pt x="1128549" y="2573750"/>
                </a:moveTo>
                <a:cubicBezTo>
                  <a:pt x="1166964" y="2573039"/>
                  <a:pt x="1203955" y="2573750"/>
                  <a:pt x="1244503" y="2573750"/>
                </a:cubicBezTo>
                <a:cubicBezTo>
                  <a:pt x="1228141" y="2635640"/>
                  <a:pt x="1228141" y="2635640"/>
                  <a:pt x="1172654" y="2635640"/>
                </a:cubicBezTo>
                <a:cubicBezTo>
                  <a:pt x="1135663" y="2635640"/>
                  <a:pt x="1097960" y="2635640"/>
                  <a:pt x="1059546" y="2635640"/>
                </a:cubicBezTo>
                <a:cubicBezTo>
                  <a:pt x="1072351" y="2577307"/>
                  <a:pt x="1075908" y="2574462"/>
                  <a:pt x="1128549" y="2573750"/>
                </a:cubicBezTo>
                <a:close/>
                <a:moveTo>
                  <a:pt x="2633017" y="2573661"/>
                </a:moveTo>
                <a:cubicBezTo>
                  <a:pt x="2659071" y="2573572"/>
                  <a:pt x="2683613" y="2574106"/>
                  <a:pt x="2707800" y="2576596"/>
                </a:cubicBezTo>
                <a:cubicBezTo>
                  <a:pt x="2719181" y="2578018"/>
                  <a:pt x="2727718" y="2605762"/>
                  <a:pt x="2737677" y="2620701"/>
                </a:cubicBezTo>
                <a:cubicBezTo>
                  <a:pt x="2734832" y="2624969"/>
                  <a:pt x="2731986" y="2629237"/>
                  <a:pt x="2729852" y="2633506"/>
                </a:cubicBezTo>
                <a:cubicBezTo>
                  <a:pt x="2680768" y="2633506"/>
                  <a:pt x="2631682" y="2636351"/>
                  <a:pt x="2582598" y="2631372"/>
                </a:cubicBezTo>
                <a:cubicBezTo>
                  <a:pt x="2571216" y="2629949"/>
                  <a:pt x="2563391" y="2600782"/>
                  <a:pt x="2549163" y="2574462"/>
                </a:cubicBezTo>
                <a:cubicBezTo>
                  <a:pt x="2579397" y="2574462"/>
                  <a:pt x="2606962" y="2573750"/>
                  <a:pt x="2633017" y="2573661"/>
                </a:cubicBezTo>
                <a:close/>
                <a:moveTo>
                  <a:pt x="3206117" y="2573394"/>
                </a:moveTo>
                <a:cubicBezTo>
                  <a:pt x="3230481" y="2573216"/>
                  <a:pt x="3254846" y="2573749"/>
                  <a:pt x="3279033" y="2576595"/>
                </a:cubicBezTo>
                <a:cubicBezTo>
                  <a:pt x="3293260" y="2578018"/>
                  <a:pt x="3304642" y="2605762"/>
                  <a:pt x="3316735" y="2621412"/>
                </a:cubicBezTo>
                <a:cubicBezTo>
                  <a:pt x="3314601" y="2624968"/>
                  <a:pt x="3312467" y="2628526"/>
                  <a:pt x="3310332" y="2632082"/>
                </a:cubicBezTo>
                <a:cubicBezTo>
                  <a:pt x="3263382" y="2632082"/>
                  <a:pt x="3215720" y="2636350"/>
                  <a:pt x="3170192" y="2629948"/>
                </a:cubicBezTo>
                <a:cubicBezTo>
                  <a:pt x="3153830" y="2627814"/>
                  <a:pt x="3141026" y="2600782"/>
                  <a:pt x="3126087" y="2585843"/>
                </a:cubicBezTo>
                <a:cubicBezTo>
                  <a:pt x="3128221" y="2582286"/>
                  <a:pt x="3131067" y="2578729"/>
                  <a:pt x="3133201" y="2574461"/>
                </a:cubicBezTo>
                <a:cubicBezTo>
                  <a:pt x="3157387" y="2574461"/>
                  <a:pt x="3181752" y="2573572"/>
                  <a:pt x="3206117" y="2573394"/>
                </a:cubicBezTo>
                <a:close/>
                <a:moveTo>
                  <a:pt x="3560737" y="2573128"/>
                </a:moveTo>
                <a:cubicBezTo>
                  <a:pt x="3585279" y="2572861"/>
                  <a:pt x="3608399" y="2573395"/>
                  <a:pt x="3631163" y="2576596"/>
                </a:cubicBezTo>
                <a:cubicBezTo>
                  <a:pt x="3648948" y="2578730"/>
                  <a:pt x="3663175" y="2605051"/>
                  <a:pt x="3679536" y="2620702"/>
                </a:cubicBezTo>
                <a:cubicBezTo>
                  <a:pt x="3678113" y="2623547"/>
                  <a:pt x="3676691" y="2627104"/>
                  <a:pt x="3674556" y="2629949"/>
                </a:cubicBezTo>
                <a:cubicBezTo>
                  <a:pt x="3624049" y="2629949"/>
                  <a:pt x="3572830" y="2633506"/>
                  <a:pt x="3523034" y="2627815"/>
                </a:cubicBezTo>
                <a:cubicBezTo>
                  <a:pt x="3510229" y="2625681"/>
                  <a:pt x="3499559" y="2597226"/>
                  <a:pt x="3481774" y="2574462"/>
                </a:cubicBezTo>
                <a:cubicBezTo>
                  <a:pt x="3510229" y="2574462"/>
                  <a:pt x="3536194" y="2573395"/>
                  <a:pt x="3560737" y="2573128"/>
                </a:cubicBezTo>
                <a:close/>
                <a:moveTo>
                  <a:pt x="1497752" y="2573039"/>
                </a:moveTo>
                <a:cubicBezTo>
                  <a:pt x="1535455" y="2573039"/>
                  <a:pt x="1572447" y="2573039"/>
                  <a:pt x="1610149" y="2573039"/>
                </a:cubicBezTo>
                <a:cubicBezTo>
                  <a:pt x="1608015" y="2632795"/>
                  <a:pt x="1605170" y="2634929"/>
                  <a:pt x="1551817" y="2634929"/>
                </a:cubicBezTo>
                <a:cubicBezTo>
                  <a:pt x="1512692" y="2634929"/>
                  <a:pt x="1474277" y="2634929"/>
                  <a:pt x="1432306" y="2634929"/>
                </a:cubicBezTo>
                <a:cubicBezTo>
                  <a:pt x="1447245" y="2573751"/>
                  <a:pt x="1447245" y="2573751"/>
                  <a:pt x="1497752" y="2573039"/>
                </a:cubicBezTo>
                <a:close/>
                <a:moveTo>
                  <a:pt x="812699" y="2573039"/>
                </a:moveTo>
                <a:cubicBezTo>
                  <a:pt x="894508" y="2573039"/>
                  <a:pt x="975604" y="2573039"/>
                  <a:pt x="1058124" y="2573039"/>
                </a:cubicBezTo>
                <a:cubicBezTo>
                  <a:pt x="1046030" y="2629949"/>
                  <a:pt x="1041050" y="2634929"/>
                  <a:pt x="991254" y="2634929"/>
                </a:cubicBezTo>
                <a:cubicBezTo>
                  <a:pt x="917983" y="2634929"/>
                  <a:pt x="844000" y="2634929"/>
                  <a:pt x="770731" y="2634929"/>
                </a:cubicBezTo>
                <a:cubicBezTo>
                  <a:pt x="759348" y="2634929"/>
                  <a:pt x="747965" y="2634217"/>
                  <a:pt x="735872" y="2633506"/>
                </a:cubicBezTo>
                <a:cubicBezTo>
                  <a:pt x="754368" y="2577307"/>
                  <a:pt x="759348" y="2573039"/>
                  <a:pt x="812699" y="2573039"/>
                </a:cubicBezTo>
                <a:close/>
                <a:moveTo>
                  <a:pt x="2811838" y="2572683"/>
                </a:moveTo>
                <a:cubicBezTo>
                  <a:pt x="2836914" y="2572505"/>
                  <a:pt x="2860389" y="2573038"/>
                  <a:pt x="2883509" y="2575884"/>
                </a:cubicBezTo>
                <a:cubicBezTo>
                  <a:pt x="2897736" y="2578018"/>
                  <a:pt x="2908407" y="2605762"/>
                  <a:pt x="2921211" y="2621412"/>
                </a:cubicBezTo>
                <a:cubicBezTo>
                  <a:pt x="2919077" y="2624969"/>
                  <a:pt x="2916943" y="2628526"/>
                  <a:pt x="2914808" y="2631371"/>
                </a:cubicBezTo>
                <a:cubicBezTo>
                  <a:pt x="2864301" y="2631371"/>
                  <a:pt x="2813794" y="2634217"/>
                  <a:pt x="2763998" y="2629237"/>
                </a:cubicBezTo>
                <a:cubicBezTo>
                  <a:pt x="2752616" y="2627815"/>
                  <a:pt x="2744791" y="2597937"/>
                  <a:pt x="2730563" y="2573750"/>
                </a:cubicBezTo>
                <a:cubicBezTo>
                  <a:pt x="2760085" y="2573750"/>
                  <a:pt x="2786762" y="2572861"/>
                  <a:pt x="2811838" y="2572683"/>
                </a:cubicBezTo>
                <a:close/>
                <a:moveTo>
                  <a:pt x="3382004" y="2572416"/>
                </a:moveTo>
                <a:cubicBezTo>
                  <a:pt x="3404412" y="2572149"/>
                  <a:pt x="3426643" y="2572683"/>
                  <a:pt x="3448339" y="2575884"/>
                </a:cubicBezTo>
                <a:cubicBezTo>
                  <a:pt x="3466836" y="2578729"/>
                  <a:pt x="3482486" y="2604339"/>
                  <a:pt x="3499559" y="2619278"/>
                </a:cubicBezTo>
                <a:cubicBezTo>
                  <a:pt x="3497424" y="2622835"/>
                  <a:pt x="3495291" y="2626392"/>
                  <a:pt x="3493156" y="2630660"/>
                </a:cubicBezTo>
                <a:cubicBezTo>
                  <a:pt x="3443360" y="2630660"/>
                  <a:pt x="3393564" y="2634217"/>
                  <a:pt x="3343768" y="2628525"/>
                </a:cubicBezTo>
                <a:cubicBezTo>
                  <a:pt x="3330252" y="2627103"/>
                  <a:pt x="3318870" y="2599359"/>
                  <a:pt x="3306776" y="2582998"/>
                </a:cubicBezTo>
                <a:cubicBezTo>
                  <a:pt x="3310333" y="2579441"/>
                  <a:pt x="3312467" y="2576595"/>
                  <a:pt x="3314602" y="2573750"/>
                </a:cubicBezTo>
                <a:cubicBezTo>
                  <a:pt x="3337010" y="2573750"/>
                  <a:pt x="3359596" y="2572683"/>
                  <a:pt x="3382004" y="2572416"/>
                </a:cubicBezTo>
                <a:close/>
                <a:moveTo>
                  <a:pt x="1677731" y="2572327"/>
                </a:moveTo>
                <a:cubicBezTo>
                  <a:pt x="1951609" y="2572327"/>
                  <a:pt x="2225488" y="2572327"/>
                  <a:pt x="2499367" y="2573039"/>
                </a:cubicBezTo>
                <a:cubicBezTo>
                  <a:pt x="2545606" y="2573039"/>
                  <a:pt x="2548452" y="2576595"/>
                  <a:pt x="2544895" y="2631372"/>
                </a:cubicBezTo>
                <a:cubicBezTo>
                  <a:pt x="2237582" y="2631372"/>
                  <a:pt x="1930980" y="2631372"/>
                  <a:pt x="1623666" y="2631372"/>
                </a:cubicBezTo>
                <a:cubicBezTo>
                  <a:pt x="1625089" y="2575884"/>
                  <a:pt x="1627223" y="2572327"/>
                  <a:pt x="1677731" y="2572327"/>
                </a:cubicBezTo>
                <a:close/>
                <a:moveTo>
                  <a:pt x="2263902" y="2505458"/>
                </a:moveTo>
                <a:cubicBezTo>
                  <a:pt x="2323658" y="2505458"/>
                  <a:pt x="2374166" y="2505458"/>
                  <a:pt x="2426096" y="2505458"/>
                </a:cubicBezTo>
                <a:cubicBezTo>
                  <a:pt x="2428941" y="2521108"/>
                  <a:pt x="2431076" y="2536047"/>
                  <a:pt x="2434632" y="2557388"/>
                </a:cubicBezTo>
                <a:cubicBezTo>
                  <a:pt x="2382702" y="2557388"/>
                  <a:pt x="2333617" y="2559522"/>
                  <a:pt x="2285243" y="2555254"/>
                </a:cubicBezTo>
                <a:cubicBezTo>
                  <a:pt x="2278130" y="2554543"/>
                  <a:pt x="2272439" y="2526799"/>
                  <a:pt x="2263902" y="2505458"/>
                </a:cubicBezTo>
                <a:close/>
                <a:moveTo>
                  <a:pt x="2698462" y="2504213"/>
                </a:moveTo>
                <a:cubicBezTo>
                  <a:pt x="2723271" y="2504213"/>
                  <a:pt x="2747991" y="2504747"/>
                  <a:pt x="2772533" y="2506881"/>
                </a:cubicBezTo>
                <a:cubicBezTo>
                  <a:pt x="2780359" y="2507592"/>
                  <a:pt x="2786050" y="2535336"/>
                  <a:pt x="2796721" y="2558100"/>
                </a:cubicBezTo>
                <a:cubicBezTo>
                  <a:pt x="2741945" y="2558100"/>
                  <a:pt x="2697840" y="2560945"/>
                  <a:pt x="2654446" y="2555965"/>
                </a:cubicBezTo>
                <a:cubicBezTo>
                  <a:pt x="2640930" y="2554542"/>
                  <a:pt x="2629548" y="2531068"/>
                  <a:pt x="2616743" y="2518263"/>
                </a:cubicBezTo>
                <a:cubicBezTo>
                  <a:pt x="2618878" y="2513995"/>
                  <a:pt x="2621723" y="2509015"/>
                  <a:pt x="2623857" y="2504746"/>
                </a:cubicBezTo>
                <a:cubicBezTo>
                  <a:pt x="2648755" y="2504746"/>
                  <a:pt x="2673653" y="2504213"/>
                  <a:pt x="2698462" y="2504213"/>
                </a:cubicBezTo>
                <a:close/>
                <a:moveTo>
                  <a:pt x="3520100" y="2503680"/>
                </a:moveTo>
                <a:cubicBezTo>
                  <a:pt x="3543308" y="2503502"/>
                  <a:pt x="3566428" y="2504036"/>
                  <a:pt x="3589192" y="2506882"/>
                </a:cubicBezTo>
                <a:cubicBezTo>
                  <a:pt x="3604842" y="2509015"/>
                  <a:pt x="3617647" y="2533202"/>
                  <a:pt x="3632586" y="2547429"/>
                </a:cubicBezTo>
                <a:cubicBezTo>
                  <a:pt x="3629739" y="2550275"/>
                  <a:pt x="3627606" y="2554543"/>
                  <a:pt x="3626183" y="2558100"/>
                </a:cubicBezTo>
                <a:cubicBezTo>
                  <a:pt x="3580655" y="2558100"/>
                  <a:pt x="3534416" y="2561657"/>
                  <a:pt x="3490311" y="2555966"/>
                </a:cubicBezTo>
                <a:cubicBezTo>
                  <a:pt x="3473949" y="2553831"/>
                  <a:pt x="3460433" y="2528934"/>
                  <a:pt x="3445494" y="2514706"/>
                </a:cubicBezTo>
                <a:cubicBezTo>
                  <a:pt x="3446917" y="2511149"/>
                  <a:pt x="3449051" y="2507593"/>
                  <a:pt x="3450474" y="2504747"/>
                </a:cubicBezTo>
                <a:cubicBezTo>
                  <a:pt x="3473594" y="2504747"/>
                  <a:pt x="3496891" y="2503858"/>
                  <a:pt x="3520100" y="2503680"/>
                </a:cubicBezTo>
                <a:close/>
                <a:moveTo>
                  <a:pt x="2450993" y="2503324"/>
                </a:moveTo>
                <a:cubicBezTo>
                  <a:pt x="2495810" y="2503324"/>
                  <a:pt x="2540627" y="2501901"/>
                  <a:pt x="2585443" y="2504035"/>
                </a:cubicBezTo>
                <a:cubicBezTo>
                  <a:pt x="2618166" y="2505458"/>
                  <a:pt x="2606784" y="2533913"/>
                  <a:pt x="2612475" y="2558099"/>
                </a:cubicBezTo>
                <a:cubicBezTo>
                  <a:pt x="2562679" y="2558099"/>
                  <a:pt x="2515729" y="2560944"/>
                  <a:pt x="2469489" y="2555965"/>
                </a:cubicBezTo>
                <a:cubicBezTo>
                  <a:pt x="2458819" y="2554543"/>
                  <a:pt x="2450282" y="2528222"/>
                  <a:pt x="2441034" y="2513283"/>
                </a:cubicBezTo>
                <a:cubicBezTo>
                  <a:pt x="2444591" y="2509727"/>
                  <a:pt x="2448148" y="2506881"/>
                  <a:pt x="2450993" y="2503324"/>
                </a:cubicBezTo>
                <a:close/>
                <a:moveTo>
                  <a:pt x="3345102" y="2502969"/>
                </a:moveTo>
                <a:cubicBezTo>
                  <a:pt x="3367777" y="2502791"/>
                  <a:pt x="3390363" y="2503325"/>
                  <a:pt x="3412771" y="2506171"/>
                </a:cubicBezTo>
                <a:cubicBezTo>
                  <a:pt x="3428421" y="2508304"/>
                  <a:pt x="3440515" y="2533202"/>
                  <a:pt x="3454030" y="2547429"/>
                </a:cubicBezTo>
                <a:cubicBezTo>
                  <a:pt x="3451896" y="2550275"/>
                  <a:pt x="3449762" y="2553832"/>
                  <a:pt x="3447628" y="2558100"/>
                </a:cubicBezTo>
                <a:cubicBezTo>
                  <a:pt x="3402811" y="2558100"/>
                  <a:pt x="3357995" y="2561657"/>
                  <a:pt x="3313890" y="2555967"/>
                </a:cubicBezTo>
                <a:cubicBezTo>
                  <a:pt x="3298240" y="2553832"/>
                  <a:pt x="3284724" y="2529645"/>
                  <a:pt x="3270496" y="2516129"/>
                </a:cubicBezTo>
                <a:cubicBezTo>
                  <a:pt x="3272631" y="2511861"/>
                  <a:pt x="3274764" y="2508304"/>
                  <a:pt x="3276899" y="2504036"/>
                </a:cubicBezTo>
                <a:cubicBezTo>
                  <a:pt x="3299663" y="2504036"/>
                  <a:pt x="3322427" y="2503147"/>
                  <a:pt x="3345102" y="2502969"/>
                </a:cubicBezTo>
                <a:close/>
                <a:moveTo>
                  <a:pt x="3106969" y="2502791"/>
                </a:moveTo>
                <a:cubicBezTo>
                  <a:pt x="3149741" y="2502791"/>
                  <a:pt x="3192245" y="2503325"/>
                  <a:pt x="3234928" y="2505459"/>
                </a:cubicBezTo>
                <a:cubicBezTo>
                  <a:pt x="3249866" y="2506170"/>
                  <a:pt x="3264094" y="2531779"/>
                  <a:pt x="3278321" y="2546007"/>
                </a:cubicBezTo>
                <a:cubicBezTo>
                  <a:pt x="3276187" y="2550275"/>
                  <a:pt x="3274053" y="2554543"/>
                  <a:pt x="3271919" y="2558100"/>
                </a:cubicBezTo>
                <a:cubicBezTo>
                  <a:pt x="3242041" y="2558100"/>
                  <a:pt x="3212164" y="2558100"/>
                  <a:pt x="3181574" y="2558100"/>
                </a:cubicBezTo>
                <a:cubicBezTo>
                  <a:pt x="3131778" y="2558100"/>
                  <a:pt x="3081982" y="2558100"/>
                  <a:pt x="3032897" y="2558100"/>
                </a:cubicBezTo>
                <a:cubicBezTo>
                  <a:pt x="2987369" y="2558100"/>
                  <a:pt x="2985947" y="2557389"/>
                  <a:pt x="2977410" y="2503324"/>
                </a:cubicBezTo>
                <a:cubicBezTo>
                  <a:pt x="3021160" y="2503324"/>
                  <a:pt x="3064198" y="2502791"/>
                  <a:pt x="3106969" y="2502791"/>
                </a:cubicBezTo>
                <a:close/>
                <a:moveTo>
                  <a:pt x="2165555" y="2502791"/>
                </a:moveTo>
                <a:cubicBezTo>
                  <a:pt x="2189920" y="2502791"/>
                  <a:pt x="2213751" y="2503325"/>
                  <a:pt x="2237582" y="2505459"/>
                </a:cubicBezTo>
                <a:cubicBezTo>
                  <a:pt x="2246118" y="2506882"/>
                  <a:pt x="2251098" y="2534625"/>
                  <a:pt x="2261769" y="2558100"/>
                </a:cubicBezTo>
                <a:cubicBezTo>
                  <a:pt x="2202013" y="2558100"/>
                  <a:pt x="2156485" y="2560234"/>
                  <a:pt x="2110246" y="2557389"/>
                </a:cubicBezTo>
                <a:cubicBezTo>
                  <a:pt x="2071120" y="2555255"/>
                  <a:pt x="2097441" y="2526088"/>
                  <a:pt x="2090327" y="2503324"/>
                </a:cubicBezTo>
                <a:cubicBezTo>
                  <a:pt x="2116292" y="2503324"/>
                  <a:pt x="2141190" y="2502791"/>
                  <a:pt x="2165555" y="2502791"/>
                </a:cubicBezTo>
                <a:close/>
                <a:moveTo>
                  <a:pt x="1957301" y="2502613"/>
                </a:moveTo>
                <a:cubicBezTo>
                  <a:pt x="1994291" y="2502613"/>
                  <a:pt x="2031994" y="2502613"/>
                  <a:pt x="2068274" y="2502613"/>
                </a:cubicBezTo>
                <a:cubicBezTo>
                  <a:pt x="2077522" y="2556677"/>
                  <a:pt x="2076810" y="2558811"/>
                  <a:pt x="2028438" y="2558811"/>
                </a:cubicBezTo>
                <a:cubicBezTo>
                  <a:pt x="1990023" y="2558811"/>
                  <a:pt x="1951609" y="2558811"/>
                  <a:pt x="1913195" y="2558811"/>
                </a:cubicBezTo>
                <a:cubicBezTo>
                  <a:pt x="1908927" y="2504747"/>
                  <a:pt x="1910349" y="2503325"/>
                  <a:pt x="1957301" y="2502613"/>
                </a:cubicBezTo>
                <a:close/>
                <a:moveTo>
                  <a:pt x="1775900" y="2502613"/>
                </a:moveTo>
                <a:cubicBezTo>
                  <a:pt x="1813602" y="2502613"/>
                  <a:pt x="1851305" y="2502613"/>
                  <a:pt x="1891142" y="2502613"/>
                </a:cubicBezTo>
                <a:cubicBezTo>
                  <a:pt x="1895410" y="2557388"/>
                  <a:pt x="1894698" y="2558100"/>
                  <a:pt x="1846326" y="2558100"/>
                </a:cubicBezTo>
                <a:cubicBezTo>
                  <a:pt x="1808623" y="2558100"/>
                  <a:pt x="1770920" y="2558100"/>
                  <a:pt x="1733928" y="2558100"/>
                </a:cubicBezTo>
                <a:cubicBezTo>
                  <a:pt x="1727526" y="2507592"/>
                  <a:pt x="1731083" y="2502613"/>
                  <a:pt x="1775900" y="2502613"/>
                </a:cubicBezTo>
                <a:close/>
                <a:moveTo>
                  <a:pt x="1599478" y="2502613"/>
                </a:moveTo>
                <a:cubicBezTo>
                  <a:pt x="1637181" y="2502613"/>
                  <a:pt x="1674173" y="2502613"/>
                  <a:pt x="1711164" y="2502613"/>
                </a:cubicBezTo>
                <a:cubicBezTo>
                  <a:pt x="1717566" y="2552409"/>
                  <a:pt x="1713298" y="2558100"/>
                  <a:pt x="1668482" y="2558100"/>
                </a:cubicBezTo>
                <a:cubicBezTo>
                  <a:pt x="1628645" y="2558100"/>
                  <a:pt x="1589519" y="2558100"/>
                  <a:pt x="1549682" y="2558100"/>
                </a:cubicBezTo>
                <a:cubicBezTo>
                  <a:pt x="1553239" y="2504747"/>
                  <a:pt x="1554662" y="2502613"/>
                  <a:pt x="1599478" y="2502613"/>
                </a:cubicBezTo>
                <a:close/>
                <a:moveTo>
                  <a:pt x="1420213" y="2502613"/>
                </a:moveTo>
                <a:cubicBezTo>
                  <a:pt x="1457915" y="2502613"/>
                  <a:pt x="1495618" y="2502613"/>
                  <a:pt x="1536166" y="2502613"/>
                </a:cubicBezTo>
                <a:cubicBezTo>
                  <a:pt x="1531187" y="2557388"/>
                  <a:pt x="1530475" y="2558100"/>
                  <a:pt x="1484236" y="2558100"/>
                </a:cubicBezTo>
                <a:cubicBezTo>
                  <a:pt x="1445822" y="2558100"/>
                  <a:pt x="1406697" y="2558100"/>
                  <a:pt x="1367571" y="2558100"/>
                </a:cubicBezTo>
                <a:cubicBezTo>
                  <a:pt x="1371128" y="2506170"/>
                  <a:pt x="1374685" y="2502613"/>
                  <a:pt x="1420213" y="2502613"/>
                </a:cubicBezTo>
                <a:close/>
                <a:moveTo>
                  <a:pt x="1240947" y="2502613"/>
                </a:moveTo>
                <a:cubicBezTo>
                  <a:pt x="1279361" y="2502613"/>
                  <a:pt x="1318487" y="2502613"/>
                  <a:pt x="1357613" y="2502613"/>
                </a:cubicBezTo>
                <a:cubicBezTo>
                  <a:pt x="1349076" y="2557388"/>
                  <a:pt x="1347653" y="2558100"/>
                  <a:pt x="1300703" y="2558100"/>
                </a:cubicBezTo>
                <a:cubicBezTo>
                  <a:pt x="1261577" y="2558100"/>
                  <a:pt x="1223163" y="2558100"/>
                  <a:pt x="1184037" y="2558100"/>
                </a:cubicBezTo>
                <a:cubicBezTo>
                  <a:pt x="1191863" y="2506881"/>
                  <a:pt x="1196130" y="2502613"/>
                  <a:pt x="1240947" y="2502613"/>
                </a:cubicBezTo>
                <a:close/>
                <a:moveTo>
                  <a:pt x="2870348" y="2502257"/>
                </a:moveTo>
                <a:cubicBezTo>
                  <a:pt x="2893289" y="2502079"/>
                  <a:pt x="2916231" y="2502612"/>
                  <a:pt x="2938995" y="2505458"/>
                </a:cubicBezTo>
                <a:cubicBezTo>
                  <a:pt x="2952512" y="2506881"/>
                  <a:pt x="2963182" y="2533202"/>
                  <a:pt x="2975275" y="2547429"/>
                </a:cubicBezTo>
                <a:cubicBezTo>
                  <a:pt x="2972430" y="2550986"/>
                  <a:pt x="2968873" y="2554543"/>
                  <a:pt x="2966027" y="2558100"/>
                </a:cubicBezTo>
                <a:cubicBezTo>
                  <a:pt x="2921211" y="2558100"/>
                  <a:pt x="2875683" y="2561657"/>
                  <a:pt x="2831578" y="2555966"/>
                </a:cubicBezTo>
                <a:cubicBezTo>
                  <a:pt x="2817351" y="2553831"/>
                  <a:pt x="2805969" y="2528222"/>
                  <a:pt x="2793875" y="2513283"/>
                </a:cubicBezTo>
                <a:cubicBezTo>
                  <a:pt x="2796721" y="2509726"/>
                  <a:pt x="2799566" y="2506170"/>
                  <a:pt x="2801701" y="2503324"/>
                </a:cubicBezTo>
                <a:cubicBezTo>
                  <a:pt x="2824464" y="2503324"/>
                  <a:pt x="2847406" y="2502435"/>
                  <a:pt x="2870348" y="2502257"/>
                </a:cubicBezTo>
                <a:close/>
                <a:moveTo>
                  <a:pt x="1060969" y="2501190"/>
                </a:moveTo>
                <a:cubicBezTo>
                  <a:pt x="1099383" y="2504747"/>
                  <a:pt x="1138509" y="2501901"/>
                  <a:pt x="1177634" y="2501901"/>
                </a:cubicBezTo>
                <a:cubicBezTo>
                  <a:pt x="1166252" y="2555966"/>
                  <a:pt x="1164118" y="2557389"/>
                  <a:pt x="1115745" y="2558100"/>
                </a:cubicBezTo>
                <a:cubicBezTo>
                  <a:pt x="1078754" y="2558100"/>
                  <a:pt x="1041050" y="2558100"/>
                  <a:pt x="998368" y="2558100"/>
                </a:cubicBezTo>
                <a:cubicBezTo>
                  <a:pt x="1006905" y="2519685"/>
                  <a:pt x="1021132" y="2498344"/>
                  <a:pt x="1060969" y="2501190"/>
                </a:cubicBezTo>
                <a:close/>
                <a:moveTo>
                  <a:pt x="857515" y="2501190"/>
                </a:moveTo>
                <a:cubicBezTo>
                  <a:pt x="903043" y="2504747"/>
                  <a:pt x="949282" y="2501901"/>
                  <a:pt x="995522" y="2501901"/>
                </a:cubicBezTo>
                <a:cubicBezTo>
                  <a:pt x="986985" y="2550986"/>
                  <a:pt x="979872" y="2557389"/>
                  <a:pt x="935055" y="2557389"/>
                </a:cubicBezTo>
                <a:cubicBezTo>
                  <a:pt x="884548" y="2558100"/>
                  <a:pt x="834041" y="2558100"/>
                  <a:pt x="780688" y="2558100"/>
                </a:cubicBezTo>
                <a:cubicBezTo>
                  <a:pt x="792781" y="2513283"/>
                  <a:pt x="816967" y="2498344"/>
                  <a:pt x="857515" y="2501190"/>
                </a:cubicBezTo>
                <a:close/>
                <a:moveTo>
                  <a:pt x="2189208" y="2440011"/>
                </a:moveTo>
                <a:cubicBezTo>
                  <a:pt x="2239004" y="2440011"/>
                  <a:pt x="2287378" y="2440011"/>
                  <a:pt x="2338596" y="2440011"/>
                </a:cubicBezTo>
                <a:cubicBezTo>
                  <a:pt x="2340731" y="2453528"/>
                  <a:pt x="2342865" y="2465620"/>
                  <a:pt x="2345710" y="2483405"/>
                </a:cubicBezTo>
                <a:cubicBezTo>
                  <a:pt x="2293780" y="2483405"/>
                  <a:pt x="2243272" y="2483405"/>
                  <a:pt x="2189208" y="2483405"/>
                </a:cubicBezTo>
                <a:cubicBezTo>
                  <a:pt x="2189208" y="2469178"/>
                  <a:pt x="2189208" y="2457084"/>
                  <a:pt x="2189208" y="2440011"/>
                </a:cubicBezTo>
                <a:close/>
                <a:moveTo>
                  <a:pt x="3481329" y="2439211"/>
                </a:moveTo>
                <a:cubicBezTo>
                  <a:pt x="3504360" y="2439122"/>
                  <a:pt x="3527301" y="2439656"/>
                  <a:pt x="3550065" y="2442146"/>
                </a:cubicBezTo>
                <a:cubicBezTo>
                  <a:pt x="3563581" y="2443568"/>
                  <a:pt x="3574252" y="2467044"/>
                  <a:pt x="3592036" y="2486962"/>
                </a:cubicBezTo>
                <a:cubicBezTo>
                  <a:pt x="3535837" y="2486962"/>
                  <a:pt x="3490310" y="2489807"/>
                  <a:pt x="3445494" y="2485539"/>
                </a:cubicBezTo>
                <a:cubicBezTo>
                  <a:pt x="3431977" y="2484117"/>
                  <a:pt x="3420595" y="2462064"/>
                  <a:pt x="3408502" y="2449259"/>
                </a:cubicBezTo>
                <a:cubicBezTo>
                  <a:pt x="3409925" y="2446414"/>
                  <a:pt x="3411348" y="2442857"/>
                  <a:pt x="3412059" y="2440012"/>
                </a:cubicBezTo>
                <a:cubicBezTo>
                  <a:pt x="3435179" y="2440012"/>
                  <a:pt x="3458298" y="2439300"/>
                  <a:pt x="3481329" y="2439211"/>
                </a:cubicBezTo>
                <a:close/>
                <a:moveTo>
                  <a:pt x="2599582" y="2438767"/>
                </a:moveTo>
                <a:cubicBezTo>
                  <a:pt x="2622790" y="2438767"/>
                  <a:pt x="2645910" y="2439301"/>
                  <a:pt x="2668674" y="2441435"/>
                </a:cubicBezTo>
                <a:cubicBezTo>
                  <a:pt x="2678633" y="2441435"/>
                  <a:pt x="2685747" y="2466332"/>
                  <a:pt x="2697840" y="2487673"/>
                </a:cubicBezTo>
                <a:cubicBezTo>
                  <a:pt x="2643064" y="2487673"/>
                  <a:pt x="2598248" y="2489808"/>
                  <a:pt x="2553431" y="2486251"/>
                </a:cubicBezTo>
                <a:cubicBezTo>
                  <a:pt x="2542049" y="2485540"/>
                  <a:pt x="2532801" y="2462776"/>
                  <a:pt x="2522842" y="2450682"/>
                </a:cubicBezTo>
                <a:cubicBezTo>
                  <a:pt x="2524976" y="2447126"/>
                  <a:pt x="2527821" y="2443569"/>
                  <a:pt x="2529956" y="2439300"/>
                </a:cubicBezTo>
                <a:cubicBezTo>
                  <a:pt x="2553076" y="2439300"/>
                  <a:pt x="2576373" y="2438767"/>
                  <a:pt x="2599582" y="2438767"/>
                </a:cubicBezTo>
                <a:close/>
                <a:moveTo>
                  <a:pt x="2768889" y="2438500"/>
                </a:moveTo>
                <a:cubicBezTo>
                  <a:pt x="2791564" y="2438412"/>
                  <a:pt x="2814150" y="2438945"/>
                  <a:pt x="2836558" y="2441435"/>
                </a:cubicBezTo>
                <a:cubicBezTo>
                  <a:pt x="2847229" y="2442857"/>
                  <a:pt x="2855766" y="2467044"/>
                  <a:pt x="2865725" y="2480560"/>
                </a:cubicBezTo>
                <a:cubicBezTo>
                  <a:pt x="2861457" y="2482694"/>
                  <a:pt x="2858611" y="2485540"/>
                  <a:pt x="2855054" y="2488385"/>
                </a:cubicBezTo>
                <a:cubicBezTo>
                  <a:pt x="2818774" y="2488385"/>
                  <a:pt x="2782495" y="2488385"/>
                  <a:pt x="2746214" y="2488385"/>
                </a:cubicBezTo>
                <a:cubicBezTo>
                  <a:pt x="2705665" y="2488385"/>
                  <a:pt x="2705665" y="2487674"/>
                  <a:pt x="2700686" y="2439301"/>
                </a:cubicBezTo>
                <a:cubicBezTo>
                  <a:pt x="2723450" y="2439301"/>
                  <a:pt x="2746214" y="2438589"/>
                  <a:pt x="2768889" y="2438500"/>
                </a:cubicBezTo>
                <a:close/>
                <a:moveTo>
                  <a:pt x="2428497" y="2437077"/>
                </a:moveTo>
                <a:cubicBezTo>
                  <a:pt x="2450816" y="2436988"/>
                  <a:pt x="2473046" y="2437522"/>
                  <a:pt x="2495099" y="2440012"/>
                </a:cubicBezTo>
                <a:cubicBezTo>
                  <a:pt x="2505770" y="2440723"/>
                  <a:pt x="2513595" y="2464910"/>
                  <a:pt x="2522843" y="2478426"/>
                </a:cubicBezTo>
                <a:cubicBezTo>
                  <a:pt x="2520708" y="2481271"/>
                  <a:pt x="2517863" y="2484828"/>
                  <a:pt x="2515729" y="2487674"/>
                </a:cubicBezTo>
                <a:cubicBezTo>
                  <a:pt x="2470201" y="2487674"/>
                  <a:pt x="2423962" y="2489808"/>
                  <a:pt x="2378434" y="2485539"/>
                </a:cubicBezTo>
                <a:cubicBezTo>
                  <a:pt x="2369186" y="2484828"/>
                  <a:pt x="2361361" y="2460642"/>
                  <a:pt x="2352824" y="2447125"/>
                </a:cubicBezTo>
                <a:cubicBezTo>
                  <a:pt x="2355670" y="2444280"/>
                  <a:pt x="2358515" y="2441434"/>
                  <a:pt x="2361361" y="2437878"/>
                </a:cubicBezTo>
                <a:cubicBezTo>
                  <a:pt x="2383769" y="2437878"/>
                  <a:pt x="2406177" y="2437166"/>
                  <a:pt x="2428497" y="2437077"/>
                </a:cubicBezTo>
                <a:close/>
                <a:moveTo>
                  <a:pt x="3101634" y="2436722"/>
                </a:moveTo>
                <a:cubicBezTo>
                  <a:pt x="3123597" y="2436455"/>
                  <a:pt x="3144227" y="2436811"/>
                  <a:pt x="3164501" y="2439301"/>
                </a:cubicBezTo>
                <a:cubicBezTo>
                  <a:pt x="3180863" y="2441435"/>
                  <a:pt x="3194379" y="2460642"/>
                  <a:pt x="3209318" y="2472735"/>
                </a:cubicBezTo>
                <a:cubicBezTo>
                  <a:pt x="3207183" y="2477003"/>
                  <a:pt x="3205761" y="2481271"/>
                  <a:pt x="3203626" y="2485540"/>
                </a:cubicBezTo>
                <a:cubicBezTo>
                  <a:pt x="3155254" y="2485540"/>
                  <a:pt x="3106880" y="2487674"/>
                  <a:pt x="3059218" y="2483406"/>
                </a:cubicBezTo>
                <a:cubicBezTo>
                  <a:pt x="3049970" y="2483406"/>
                  <a:pt x="3042856" y="2459219"/>
                  <a:pt x="3030763" y="2437878"/>
                </a:cubicBezTo>
                <a:cubicBezTo>
                  <a:pt x="3056373" y="2437878"/>
                  <a:pt x="3079670" y="2436989"/>
                  <a:pt x="3101634" y="2436722"/>
                </a:cubicBezTo>
                <a:close/>
                <a:moveTo>
                  <a:pt x="2934639" y="2436722"/>
                </a:moveTo>
                <a:cubicBezTo>
                  <a:pt x="2955714" y="2436455"/>
                  <a:pt x="2976699" y="2436811"/>
                  <a:pt x="2997329" y="2439301"/>
                </a:cubicBezTo>
                <a:cubicBezTo>
                  <a:pt x="3012268" y="2441435"/>
                  <a:pt x="3024362" y="2462776"/>
                  <a:pt x="3037877" y="2475580"/>
                </a:cubicBezTo>
                <a:cubicBezTo>
                  <a:pt x="3035743" y="2479138"/>
                  <a:pt x="3032897" y="2483406"/>
                  <a:pt x="3030764" y="2486962"/>
                </a:cubicBezTo>
                <a:cubicBezTo>
                  <a:pt x="2985236" y="2486962"/>
                  <a:pt x="2939708" y="2489808"/>
                  <a:pt x="2894891" y="2484829"/>
                </a:cubicBezTo>
                <a:cubicBezTo>
                  <a:pt x="2882798" y="2483406"/>
                  <a:pt x="2873550" y="2460642"/>
                  <a:pt x="2862879" y="2447126"/>
                </a:cubicBezTo>
                <a:cubicBezTo>
                  <a:pt x="2866436" y="2444992"/>
                  <a:pt x="2869281" y="2441435"/>
                  <a:pt x="2871416" y="2437878"/>
                </a:cubicBezTo>
                <a:cubicBezTo>
                  <a:pt x="2892401" y="2437878"/>
                  <a:pt x="2913565" y="2436989"/>
                  <a:pt x="2934639" y="2436722"/>
                </a:cubicBezTo>
                <a:close/>
                <a:moveTo>
                  <a:pt x="2056892" y="2436455"/>
                </a:moveTo>
                <a:cubicBezTo>
                  <a:pt x="2081791" y="2436455"/>
                  <a:pt x="2106688" y="2436455"/>
                  <a:pt x="2131587" y="2437167"/>
                </a:cubicBezTo>
                <a:cubicBezTo>
                  <a:pt x="2174270" y="2437878"/>
                  <a:pt x="2174981" y="2438590"/>
                  <a:pt x="2166444" y="2485540"/>
                </a:cubicBezTo>
                <a:cubicBezTo>
                  <a:pt x="2118070" y="2485540"/>
                  <a:pt x="2068986" y="2485540"/>
                  <a:pt x="2019901" y="2485540"/>
                </a:cubicBezTo>
                <a:cubicBezTo>
                  <a:pt x="2011364" y="2439301"/>
                  <a:pt x="2013499" y="2437167"/>
                  <a:pt x="2056892" y="2436455"/>
                </a:cubicBezTo>
                <a:close/>
                <a:moveTo>
                  <a:pt x="1889720" y="2435032"/>
                </a:moveTo>
                <a:cubicBezTo>
                  <a:pt x="1920309" y="2435032"/>
                  <a:pt x="1950898" y="2434321"/>
                  <a:pt x="1981487" y="2437166"/>
                </a:cubicBezTo>
                <a:cubicBezTo>
                  <a:pt x="1987889" y="2437878"/>
                  <a:pt x="1999271" y="2452816"/>
                  <a:pt x="1998560" y="2459930"/>
                </a:cubicBezTo>
                <a:cubicBezTo>
                  <a:pt x="1997848" y="2469889"/>
                  <a:pt x="1987889" y="2486251"/>
                  <a:pt x="1980775" y="2486251"/>
                </a:cubicBezTo>
                <a:cubicBezTo>
                  <a:pt x="1934536" y="2488385"/>
                  <a:pt x="1889008" y="2487674"/>
                  <a:pt x="1843480" y="2487674"/>
                </a:cubicBezTo>
                <a:cubicBezTo>
                  <a:pt x="1844191" y="2436455"/>
                  <a:pt x="1844903" y="2435032"/>
                  <a:pt x="1889720" y="2435032"/>
                </a:cubicBezTo>
                <a:close/>
                <a:moveTo>
                  <a:pt x="1711877" y="2435032"/>
                </a:moveTo>
                <a:cubicBezTo>
                  <a:pt x="1748868" y="2434321"/>
                  <a:pt x="1786571" y="2435032"/>
                  <a:pt x="1825697" y="2435032"/>
                </a:cubicBezTo>
                <a:cubicBezTo>
                  <a:pt x="1830676" y="2474158"/>
                  <a:pt x="1821428" y="2491231"/>
                  <a:pt x="1785148" y="2489096"/>
                </a:cubicBezTo>
                <a:cubicBezTo>
                  <a:pt x="1747445" y="2486251"/>
                  <a:pt x="1709742" y="2488385"/>
                  <a:pt x="1672750" y="2488385"/>
                </a:cubicBezTo>
                <a:cubicBezTo>
                  <a:pt x="1667059" y="2443569"/>
                  <a:pt x="1672750" y="2435744"/>
                  <a:pt x="1711877" y="2435032"/>
                </a:cubicBezTo>
                <a:close/>
                <a:moveTo>
                  <a:pt x="1543281" y="2434321"/>
                </a:moveTo>
                <a:cubicBezTo>
                  <a:pt x="1580272" y="2434321"/>
                  <a:pt x="1617263" y="2435033"/>
                  <a:pt x="1654967" y="2435033"/>
                </a:cubicBezTo>
                <a:cubicBezTo>
                  <a:pt x="1657100" y="2475581"/>
                  <a:pt x="1645007" y="2491231"/>
                  <a:pt x="1608727" y="2488385"/>
                </a:cubicBezTo>
                <a:cubicBezTo>
                  <a:pt x="1571025" y="2485540"/>
                  <a:pt x="1533322" y="2487674"/>
                  <a:pt x="1495619" y="2487674"/>
                </a:cubicBezTo>
                <a:cubicBezTo>
                  <a:pt x="1497754" y="2439301"/>
                  <a:pt x="1501310" y="2435033"/>
                  <a:pt x="1543281" y="2434321"/>
                </a:cubicBezTo>
                <a:close/>
                <a:moveTo>
                  <a:pt x="887395" y="2434321"/>
                </a:moveTo>
                <a:cubicBezTo>
                  <a:pt x="966357" y="2435744"/>
                  <a:pt x="1045320" y="2434321"/>
                  <a:pt x="1126416" y="2434321"/>
                </a:cubicBezTo>
                <a:cubicBezTo>
                  <a:pt x="1120014" y="2477003"/>
                  <a:pt x="1100095" y="2489096"/>
                  <a:pt x="1063815" y="2488385"/>
                </a:cubicBezTo>
                <a:cubicBezTo>
                  <a:pt x="984853" y="2485540"/>
                  <a:pt x="905890" y="2487673"/>
                  <a:pt x="824082" y="2487673"/>
                </a:cubicBezTo>
                <a:cubicBezTo>
                  <a:pt x="834041" y="2452817"/>
                  <a:pt x="848981" y="2432897"/>
                  <a:pt x="887395" y="2434321"/>
                </a:cubicBezTo>
                <a:close/>
                <a:moveTo>
                  <a:pt x="1368994" y="2433610"/>
                </a:moveTo>
                <a:cubicBezTo>
                  <a:pt x="1407407" y="2436455"/>
                  <a:pt x="1445110" y="2434322"/>
                  <a:pt x="1482814" y="2434322"/>
                </a:cubicBezTo>
                <a:cubicBezTo>
                  <a:pt x="1483525" y="2480560"/>
                  <a:pt x="1462895" y="2490520"/>
                  <a:pt x="1428037" y="2487674"/>
                </a:cubicBezTo>
                <a:cubicBezTo>
                  <a:pt x="1391758" y="2484829"/>
                  <a:pt x="1355477" y="2486963"/>
                  <a:pt x="1317063" y="2486963"/>
                </a:cubicBezTo>
                <a:cubicBezTo>
                  <a:pt x="1319198" y="2450683"/>
                  <a:pt x="1332002" y="2431476"/>
                  <a:pt x="1368994" y="2433610"/>
                </a:cubicBezTo>
                <a:close/>
                <a:moveTo>
                  <a:pt x="1196841" y="2433609"/>
                </a:moveTo>
                <a:cubicBezTo>
                  <a:pt x="1233833" y="2435743"/>
                  <a:pt x="1271536" y="2434320"/>
                  <a:pt x="1310661" y="2434320"/>
                </a:cubicBezTo>
                <a:cubicBezTo>
                  <a:pt x="1308527" y="2474869"/>
                  <a:pt x="1292877" y="2491230"/>
                  <a:pt x="1255174" y="2488385"/>
                </a:cubicBezTo>
                <a:cubicBezTo>
                  <a:pt x="1218183" y="2484828"/>
                  <a:pt x="1180480" y="2487674"/>
                  <a:pt x="1141354" y="2487674"/>
                </a:cubicBezTo>
                <a:cubicBezTo>
                  <a:pt x="1146333" y="2449260"/>
                  <a:pt x="1160561" y="2432187"/>
                  <a:pt x="1196841" y="2433609"/>
                </a:cubicBezTo>
                <a:close/>
                <a:moveTo>
                  <a:pt x="2110957" y="2377411"/>
                </a:moveTo>
                <a:cubicBezTo>
                  <a:pt x="2157908" y="2377411"/>
                  <a:pt x="2205570" y="2377411"/>
                  <a:pt x="2256789" y="2377411"/>
                </a:cubicBezTo>
                <a:cubicBezTo>
                  <a:pt x="2257500" y="2393061"/>
                  <a:pt x="2258212" y="2405154"/>
                  <a:pt x="2258923" y="2420093"/>
                </a:cubicBezTo>
                <a:cubicBezTo>
                  <a:pt x="2207704" y="2420093"/>
                  <a:pt x="2160753" y="2420093"/>
                  <a:pt x="2110957" y="2420093"/>
                </a:cubicBezTo>
                <a:cubicBezTo>
                  <a:pt x="2110957" y="2405866"/>
                  <a:pt x="2110957" y="2393061"/>
                  <a:pt x="2110957" y="2377411"/>
                </a:cubicBezTo>
                <a:close/>
                <a:moveTo>
                  <a:pt x="1943783" y="2376699"/>
                </a:moveTo>
                <a:cubicBezTo>
                  <a:pt x="1993580" y="2376699"/>
                  <a:pt x="2040531" y="2376699"/>
                  <a:pt x="2090327" y="2376699"/>
                </a:cubicBezTo>
                <a:cubicBezTo>
                  <a:pt x="2090327" y="2391638"/>
                  <a:pt x="2090327" y="2403731"/>
                  <a:pt x="2090327" y="2419381"/>
                </a:cubicBezTo>
                <a:cubicBezTo>
                  <a:pt x="2040531" y="2419381"/>
                  <a:pt x="1992158" y="2419381"/>
                  <a:pt x="1938804" y="2419381"/>
                </a:cubicBezTo>
                <a:cubicBezTo>
                  <a:pt x="1940938" y="2404442"/>
                  <a:pt x="1942361" y="2391638"/>
                  <a:pt x="1943783" y="2376699"/>
                </a:cubicBezTo>
                <a:close/>
                <a:moveTo>
                  <a:pt x="3440782" y="2375544"/>
                </a:moveTo>
                <a:cubicBezTo>
                  <a:pt x="3461678" y="2375277"/>
                  <a:pt x="3482486" y="2375633"/>
                  <a:pt x="3503115" y="2378123"/>
                </a:cubicBezTo>
                <a:cubicBezTo>
                  <a:pt x="3518055" y="2380257"/>
                  <a:pt x="3530859" y="2401598"/>
                  <a:pt x="3544375" y="2413691"/>
                </a:cubicBezTo>
                <a:cubicBezTo>
                  <a:pt x="3542952" y="2417248"/>
                  <a:pt x="3541530" y="2420093"/>
                  <a:pt x="3539396" y="2422939"/>
                </a:cubicBezTo>
                <a:cubicBezTo>
                  <a:pt x="3496002" y="2422939"/>
                  <a:pt x="3452608" y="2425784"/>
                  <a:pt x="3409926" y="2421517"/>
                </a:cubicBezTo>
                <a:cubicBezTo>
                  <a:pt x="3396409" y="2420093"/>
                  <a:pt x="3385027" y="2398752"/>
                  <a:pt x="3372934" y="2386659"/>
                </a:cubicBezTo>
                <a:cubicBezTo>
                  <a:pt x="3374357" y="2383102"/>
                  <a:pt x="3376491" y="2380257"/>
                  <a:pt x="3377914" y="2376700"/>
                </a:cubicBezTo>
                <a:cubicBezTo>
                  <a:pt x="3398900" y="2376700"/>
                  <a:pt x="3419885" y="2375811"/>
                  <a:pt x="3440782" y="2375544"/>
                </a:cubicBezTo>
                <a:close/>
                <a:moveTo>
                  <a:pt x="2506392" y="2375366"/>
                </a:moveTo>
                <a:cubicBezTo>
                  <a:pt x="2529601" y="2375277"/>
                  <a:pt x="2551298" y="2375633"/>
                  <a:pt x="2572639" y="2377411"/>
                </a:cubicBezTo>
                <a:cubicBezTo>
                  <a:pt x="2582598" y="2378123"/>
                  <a:pt x="2590423" y="2400886"/>
                  <a:pt x="2598959" y="2412979"/>
                </a:cubicBezTo>
                <a:cubicBezTo>
                  <a:pt x="2596826" y="2416536"/>
                  <a:pt x="2594691" y="2419382"/>
                  <a:pt x="2592557" y="2422227"/>
                </a:cubicBezTo>
                <a:cubicBezTo>
                  <a:pt x="2548452" y="2422227"/>
                  <a:pt x="2503635" y="2424361"/>
                  <a:pt x="2459530" y="2420805"/>
                </a:cubicBezTo>
                <a:cubicBezTo>
                  <a:pt x="2450283" y="2420093"/>
                  <a:pt x="2443880" y="2396618"/>
                  <a:pt x="2431075" y="2375988"/>
                </a:cubicBezTo>
                <a:cubicBezTo>
                  <a:pt x="2458463" y="2375988"/>
                  <a:pt x="2483184" y="2375455"/>
                  <a:pt x="2506392" y="2375366"/>
                </a:cubicBezTo>
                <a:close/>
                <a:moveTo>
                  <a:pt x="2342865" y="2375366"/>
                </a:moveTo>
                <a:cubicBezTo>
                  <a:pt x="2364918" y="2375277"/>
                  <a:pt x="2386971" y="2375633"/>
                  <a:pt x="2409023" y="2377411"/>
                </a:cubicBezTo>
                <a:cubicBezTo>
                  <a:pt x="2417559" y="2378123"/>
                  <a:pt x="2423962" y="2401597"/>
                  <a:pt x="2436766" y="2422938"/>
                </a:cubicBezTo>
                <a:cubicBezTo>
                  <a:pt x="2380568" y="2422938"/>
                  <a:pt x="2337174" y="2425073"/>
                  <a:pt x="2294492" y="2421516"/>
                </a:cubicBezTo>
                <a:cubicBezTo>
                  <a:pt x="2285243" y="2420805"/>
                  <a:pt x="2277419" y="2398752"/>
                  <a:pt x="2268882" y="2386659"/>
                </a:cubicBezTo>
                <a:cubicBezTo>
                  <a:pt x="2271728" y="2383102"/>
                  <a:pt x="2273862" y="2379545"/>
                  <a:pt x="2276708" y="2375988"/>
                </a:cubicBezTo>
                <a:cubicBezTo>
                  <a:pt x="2298760" y="2375988"/>
                  <a:pt x="2320812" y="2375455"/>
                  <a:pt x="2342865" y="2375366"/>
                </a:cubicBezTo>
                <a:close/>
                <a:moveTo>
                  <a:pt x="3109014" y="2375277"/>
                </a:moveTo>
                <a:cubicBezTo>
                  <a:pt x="3155965" y="2375277"/>
                  <a:pt x="3202916" y="2375277"/>
                  <a:pt x="3249155" y="2375277"/>
                </a:cubicBezTo>
                <a:cubicBezTo>
                  <a:pt x="3357995" y="2375277"/>
                  <a:pt x="3357995" y="2375277"/>
                  <a:pt x="3408503" y="2472024"/>
                </a:cubicBezTo>
                <a:cubicBezTo>
                  <a:pt x="3410637" y="2476292"/>
                  <a:pt x="3412771" y="2480561"/>
                  <a:pt x="3416328" y="2489808"/>
                </a:cubicBezTo>
                <a:cubicBezTo>
                  <a:pt x="3356573" y="2489808"/>
                  <a:pt x="3301085" y="2491231"/>
                  <a:pt x="3246309" y="2488385"/>
                </a:cubicBezTo>
                <a:cubicBezTo>
                  <a:pt x="3237062" y="2487674"/>
                  <a:pt x="3224257" y="2471313"/>
                  <a:pt x="3219989" y="2459219"/>
                </a:cubicBezTo>
                <a:cubicBezTo>
                  <a:pt x="3209318" y="2430053"/>
                  <a:pt x="3192245" y="2417960"/>
                  <a:pt x="3161656" y="2422228"/>
                </a:cubicBezTo>
                <a:cubicBezTo>
                  <a:pt x="3130355" y="2427207"/>
                  <a:pt x="3112571" y="2412980"/>
                  <a:pt x="3109014" y="2375277"/>
                </a:cubicBezTo>
                <a:close/>
                <a:moveTo>
                  <a:pt x="3001508" y="2375099"/>
                </a:moveTo>
                <a:cubicBezTo>
                  <a:pt x="3022938" y="2374921"/>
                  <a:pt x="3044279" y="2375277"/>
                  <a:pt x="3065620" y="2377411"/>
                </a:cubicBezTo>
                <a:cubicBezTo>
                  <a:pt x="3077714" y="2378834"/>
                  <a:pt x="3087673" y="2399464"/>
                  <a:pt x="3098343" y="2411557"/>
                </a:cubicBezTo>
                <a:cubicBezTo>
                  <a:pt x="3096209" y="2415825"/>
                  <a:pt x="3094075" y="2419382"/>
                  <a:pt x="3091941" y="2422939"/>
                </a:cubicBezTo>
                <a:cubicBezTo>
                  <a:pt x="3049259" y="2422939"/>
                  <a:pt x="3006577" y="2425784"/>
                  <a:pt x="2965316" y="2421516"/>
                </a:cubicBezTo>
                <a:cubicBezTo>
                  <a:pt x="2952512" y="2420093"/>
                  <a:pt x="2941841" y="2398752"/>
                  <a:pt x="2930459" y="2386659"/>
                </a:cubicBezTo>
                <a:cubicBezTo>
                  <a:pt x="2932593" y="2383102"/>
                  <a:pt x="2934727" y="2379546"/>
                  <a:pt x="2936861" y="2375988"/>
                </a:cubicBezTo>
                <a:cubicBezTo>
                  <a:pt x="2958558" y="2375988"/>
                  <a:pt x="2980077" y="2375277"/>
                  <a:pt x="3001508" y="2375099"/>
                </a:cubicBezTo>
                <a:close/>
                <a:moveTo>
                  <a:pt x="2836202" y="2375099"/>
                </a:moveTo>
                <a:cubicBezTo>
                  <a:pt x="2857188" y="2374921"/>
                  <a:pt x="2878173" y="2375277"/>
                  <a:pt x="2899158" y="2377411"/>
                </a:cubicBezTo>
                <a:cubicBezTo>
                  <a:pt x="2911252" y="2378834"/>
                  <a:pt x="2921923" y="2400175"/>
                  <a:pt x="2933304" y="2412268"/>
                </a:cubicBezTo>
                <a:cubicBezTo>
                  <a:pt x="2929748" y="2415825"/>
                  <a:pt x="2926902" y="2419382"/>
                  <a:pt x="2924057" y="2422939"/>
                </a:cubicBezTo>
                <a:cubicBezTo>
                  <a:pt x="2882797" y="2422939"/>
                  <a:pt x="2841538" y="2425784"/>
                  <a:pt x="2800989" y="2421516"/>
                </a:cubicBezTo>
                <a:cubicBezTo>
                  <a:pt x="2788184" y="2420093"/>
                  <a:pt x="2776802" y="2399464"/>
                  <a:pt x="2765420" y="2387370"/>
                </a:cubicBezTo>
                <a:cubicBezTo>
                  <a:pt x="2768266" y="2383814"/>
                  <a:pt x="2770400" y="2379546"/>
                  <a:pt x="2773246" y="2375988"/>
                </a:cubicBezTo>
                <a:cubicBezTo>
                  <a:pt x="2794231" y="2375988"/>
                  <a:pt x="2815217" y="2375277"/>
                  <a:pt x="2836202" y="2375099"/>
                </a:cubicBezTo>
                <a:close/>
                <a:moveTo>
                  <a:pt x="2671431" y="2374388"/>
                </a:moveTo>
                <a:cubicBezTo>
                  <a:pt x="2691972" y="2374210"/>
                  <a:pt x="2712424" y="2374566"/>
                  <a:pt x="2732698" y="2376700"/>
                </a:cubicBezTo>
                <a:cubicBezTo>
                  <a:pt x="2744792" y="2378123"/>
                  <a:pt x="2754751" y="2398753"/>
                  <a:pt x="2765421" y="2410135"/>
                </a:cubicBezTo>
                <a:cubicBezTo>
                  <a:pt x="2763287" y="2413691"/>
                  <a:pt x="2760442" y="2417959"/>
                  <a:pt x="2758307" y="2421517"/>
                </a:cubicBezTo>
                <a:cubicBezTo>
                  <a:pt x="2714202" y="2421517"/>
                  <a:pt x="2669386" y="2423650"/>
                  <a:pt x="2625992" y="2420094"/>
                </a:cubicBezTo>
                <a:cubicBezTo>
                  <a:pt x="2616744" y="2419382"/>
                  <a:pt x="2609631" y="2397329"/>
                  <a:pt x="2601805" y="2385236"/>
                </a:cubicBezTo>
                <a:cubicBezTo>
                  <a:pt x="2604651" y="2382391"/>
                  <a:pt x="2607496" y="2378835"/>
                  <a:pt x="2609631" y="2375277"/>
                </a:cubicBezTo>
                <a:cubicBezTo>
                  <a:pt x="2630261" y="2375277"/>
                  <a:pt x="2650890" y="2374566"/>
                  <a:pt x="2671431" y="2374388"/>
                </a:cubicBezTo>
                <a:close/>
                <a:moveTo>
                  <a:pt x="1814315" y="2373144"/>
                </a:moveTo>
                <a:cubicBezTo>
                  <a:pt x="1850594" y="2375277"/>
                  <a:pt x="1886874" y="2373855"/>
                  <a:pt x="1923866" y="2373855"/>
                </a:cubicBezTo>
                <a:cubicBezTo>
                  <a:pt x="1929557" y="2410135"/>
                  <a:pt x="1918887" y="2425073"/>
                  <a:pt x="1883318" y="2422940"/>
                </a:cubicBezTo>
                <a:cubicBezTo>
                  <a:pt x="1847749" y="2420805"/>
                  <a:pt x="1811468" y="2422228"/>
                  <a:pt x="1774477" y="2422228"/>
                </a:cubicBezTo>
                <a:cubicBezTo>
                  <a:pt x="1768786" y="2383103"/>
                  <a:pt x="1782302" y="2371009"/>
                  <a:pt x="1814315" y="2373144"/>
                </a:cubicBezTo>
                <a:close/>
                <a:moveTo>
                  <a:pt x="1645719" y="2373143"/>
                </a:moveTo>
                <a:cubicBezTo>
                  <a:pt x="1681999" y="2375278"/>
                  <a:pt x="1718279" y="2373854"/>
                  <a:pt x="1754560" y="2373854"/>
                </a:cubicBezTo>
                <a:cubicBezTo>
                  <a:pt x="1762384" y="2410134"/>
                  <a:pt x="1751714" y="2424362"/>
                  <a:pt x="1717568" y="2422939"/>
                </a:cubicBezTo>
                <a:cubicBezTo>
                  <a:pt x="1680576" y="2420805"/>
                  <a:pt x="1642873" y="2422227"/>
                  <a:pt x="1605882" y="2422227"/>
                </a:cubicBezTo>
                <a:cubicBezTo>
                  <a:pt x="1600902" y="2385236"/>
                  <a:pt x="1612995" y="2371720"/>
                  <a:pt x="1645719" y="2373143"/>
                </a:cubicBezTo>
                <a:close/>
                <a:moveTo>
                  <a:pt x="1479968" y="2372432"/>
                </a:moveTo>
                <a:cubicBezTo>
                  <a:pt x="1516248" y="2374566"/>
                  <a:pt x="1553239" y="2373143"/>
                  <a:pt x="1590230" y="2373143"/>
                </a:cubicBezTo>
                <a:cubicBezTo>
                  <a:pt x="1591653" y="2412980"/>
                  <a:pt x="1575292" y="2425073"/>
                  <a:pt x="1542569" y="2422939"/>
                </a:cubicBezTo>
                <a:cubicBezTo>
                  <a:pt x="1507000" y="2420805"/>
                  <a:pt x="1470720" y="2422228"/>
                  <a:pt x="1433728" y="2422228"/>
                </a:cubicBezTo>
                <a:cubicBezTo>
                  <a:pt x="1432306" y="2383813"/>
                  <a:pt x="1446533" y="2371009"/>
                  <a:pt x="1479968" y="2372432"/>
                </a:cubicBezTo>
                <a:close/>
                <a:moveTo>
                  <a:pt x="1312083" y="2372431"/>
                </a:moveTo>
                <a:cubicBezTo>
                  <a:pt x="1348364" y="2374565"/>
                  <a:pt x="1384643" y="2373142"/>
                  <a:pt x="1423058" y="2373142"/>
                </a:cubicBezTo>
                <a:cubicBezTo>
                  <a:pt x="1422347" y="2411556"/>
                  <a:pt x="1406696" y="2425072"/>
                  <a:pt x="1373973" y="2422938"/>
                </a:cubicBezTo>
                <a:cubicBezTo>
                  <a:pt x="1337694" y="2420804"/>
                  <a:pt x="1301413" y="2422227"/>
                  <a:pt x="1262999" y="2422227"/>
                </a:cubicBezTo>
                <a:cubicBezTo>
                  <a:pt x="1265133" y="2385947"/>
                  <a:pt x="1278649" y="2371008"/>
                  <a:pt x="1312083" y="2372431"/>
                </a:cubicBezTo>
                <a:close/>
                <a:moveTo>
                  <a:pt x="1159406" y="2371276"/>
                </a:moveTo>
                <a:cubicBezTo>
                  <a:pt x="1187238" y="2369586"/>
                  <a:pt x="1221384" y="2371009"/>
                  <a:pt x="1254462" y="2376700"/>
                </a:cubicBezTo>
                <a:cubicBezTo>
                  <a:pt x="1247349" y="2418670"/>
                  <a:pt x="1244504" y="2422228"/>
                  <a:pt x="1205378" y="2422228"/>
                </a:cubicBezTo>
                <a:cubicBezTo>
                  <a:pt x="1102940" y="2422228"/>
                  <a:pt x="1000502" y="2422228"/>
                  <a:pt x="898064" y="2422228"/>
                </a:cubicBezTo>
                <a:cubicBezTo>
                  <a:pt x="887394" y="2422228"/>
                  <a:pt x="877435" y="2420094"/>
                  <a:pt x="865341" y="2419382"/>
                </a:cubicBezTo>
                <a:cubicBezTo>
                  <a:pt x="873878" y="2386659"/>
                  <a:pt x="889528" y="2371009"/>
                  <a:pt x="922963" y="2372432"/>
                </a:cubicBezTo>
                <a:cubicBezTo>
                  <a:pt x="971336" y="2374566"/>
                  <a:pt x="1019709" y="2372432"/>
                  <a:pt x="1068083" y="2373854"/>
                </a:cubicBezTo>
                <a:cubicBezTo>
                  <a:pt x="1078042" y="2373854"/>
                  <a:pt x="1087290" y="2380257"/>
                  <a:pt x="1102229" y="2384525"/>
                </a:cubicBezTo>
                <a:cubicBezTo>
                  <a:pt x="1110054" y="2377767"/>
                  <a:pt x="1131573" y="2372965"/>
                  <a:pt x="1159406" y="2371276"/>
                </a:cubicBezTo>
                <a:close/>
                <a:moveTo>
                  <a:pt x="2381279" y="2319078"/>
                </a:moveTo>
                <a:cubicBezTo>
                  <a:pt x="2430364" y="2319078"/>
                  <a:pt x="2477315" y="2319078"/>
                  <a:pt x="2524266" y="2319078"/>
                </a:cubicBezTo>
                <a:cubicBezTo>
                  <a:pt x="2526400" y="2333306"/>
                  <a:pt x="2528534" y="2344688"/>
                  <a:pt x="2530668" y="2358205"/>
                </a:cubicBezTo>
                <a:cubicBezTo>
                  <a:pt x="2482295" y="2358205"/>
                  <a:pt x="2436766" y="2358205"/>
                  <a:pt x="2388393" y="2358205"/>
                </a:cubicBezTo>
                <a:cubicBezTo>
                  <a:pt x="2386259" y="2346111"/>
                  <a:pt x="2384125" y="2334018"/>
                  <a:pt x="2381279" y="2319078"/>
                </a:cubicBezTo>
                <a:close/>
                <a:moveTo>
                  <a:pt x="3407348" y="2318189"/>
                </a:moveTo>
                <a:cubicBezTo>
                  <a:pt x="3428244" y="2318011"/>
                  <a:pt x="3449052" y="2318367"/>
                  <a:pt x="3469681" y="2320501"/>
                </a:cubicBezTo>
                <a:cubicBezTo>
                  <a:pt x="3481775" y="2321924"/>
                  <a:pt x="3492446" y="2341842"/>
                  <a:pt x="3511653" y="2361049"/>
                </a:cubicBezTo>
                <a:cubicBezTo>
                  <a:pt x="3458300" y="2361049"/>
                  <a:pt x="3417040" y="2363895"/>
                  <a:pt x="3376492" y="2359627"/>
                </a:cubicBezTo>
                <a:cubicBezTo>
                  <a:pt x="3363687" y="2358204"/>
                  <a:pt x="3351594" y="2339708"/>
                  <a:pt x="3339500" y="2329749"/>
                </a:cubicBezTo>
                <a:cubicBezTo>
                  <a:pt x="3340923" y="2326192"/>
                  <a:pt x="3342346" y="2322636"/>
                  <a:pt x="3344480" y="2319078"/>
                </a:cubicBezTo>
                <a:cubicBezTo>
                  <a:pt x="3365466" y="2319078"/>
                  <a:pt x="3386451" y="2318367"/>
                  <a:pt x="3407348" y="2318189"/>
                </a:cubicBezTo>
                <a:close/>
                <a:moveTo>
                  <a:pt x="2767821" y="2317745"/>
                </a:moveTo>
                <a:cubicBezTo>
                  <a:pt x="2788718" y="2317656"/>
                  <a:pt x="2809526" y="2318011"/>
                  <a:pt x="2830155" y="2319790"/>
                </a:cubicBezTo>
                <a:cubicBezTo>
                  <a:pt x="2840114" y="2320502"/>
                  <a:pt x="2848651" y="2340420"/>
                  <a:pt x="2857899" y="2351802"/>
                </a:cubicBezTo>
                <a:cubicBezTo>
                  <a:pt x="2855053" y="2354647"/>
                  <a:pt x="2852919" y="2357493"/>
                  <a:pt x="2851497" y="2360338"/>
                </a:cubicBezTo>
                <a:cubicBezTo>
                  <a:pt x="2810237" y="2360338"/>
                  <a:pt x="2768977" y="2362472"/>
                  <a:pt x="2727718" y="2358915"/>
                </a:cubicBezTo>
                <a:cubicBezTo>
                  <a:pt x="2717047" y="2358204"/>
                  <a:pt x="2707799" y="2339708"/>
                  <a:pt x="2698551" y="2329038"/>
                </a:cubicBezTo>
                <a:cubicBezTo>
                  <a:pt x="2700686" y="2325481"/>
                  <a:pt x="2702819" y="2321924"/>
                  <a:pt x="2704953" y="2318367"/>
                </a:cubicBezTo>
                <a:cubicBezTo>
                  <a:pt x="2725939" y="2318367"/>
                  <a:pt x="2746924" y="2317834"/>
                  <a:pt x="2767821" y="2317745"/>
                </a:cubicBezTo>
                <a:close/>
                <a:moveTo>
                  <a:pt x="2925391" y="2317033"/>
                </a:moveTo>
                <a:cubicBezTo>
                  <a:pt x="2947355" y="2316944"/>
                  <a:pt x="2967807" y="2317299"/>
                  <a:pt x="2988081" y="2319078"/>
                </a:cubicBezTo>
                <a:cubicBezTo>
                  <a:pt x="2999463" y="2319790"/>
                  <a:pt x="3008711" y="2338285"/>
                  <a:pt x="3019381" y="2348955"/>
                </a:cubicBezTo>
                <a:cubicBezTo>
                  <a:pt x="3017958" y="2352512"/>
                  <a:pt x="3015824" y="2356069"/>
                  <a:pt x="3014402" y="2359626"/>
                </a:cubicBezTo>
                <a:cubicBezTo>
                  <a:pt x="2971719" y="2359626"/>
                  <a:pt x="2929037" y="2361760"/>
                  <a:pt x="2887065" y="2358203"/>
                </a:cubicBezTo>
                <a:cubicBezTo>
                  <a:pt x="2877106" y="2357492"/>
                  <a:pt x="2868570" y="2336862"/>
                  <a:pt x="2853631" y="2317655"/>
                </a:cubicBezTo>
                <a:cubicBezTo>
                  <a:pt x="2879952" y="2317655"/>
                  <a:pt x="2903427" y="2317122"/>
                  <a:pt x="2925391" y="2317033"/>
                </a:cubicBezTo>
                <a:close/>
                <a:moveTo>
                  <a:pt x="2608918" y="2317033"/>
                </a:moveTo>
                <a:cubicBezTo>
                  <a:pt x="2630260" y="2316944"/>
                  <a:pt x="2651601" y="2317299"/>
                  <a:pt x="2672942" y="2319078"/>
                </a:cubicBezTo>
                <a:cubicBezTo>
                  <a:pt x="2681478" y="2319790"/>
                  <a:pt x="2688592" y="2339708"/>
                  <a:pt x="2696418" y="2351090"/>
                </a:cubicBezTo>
                <a:cubicBezTo>
                  <a:pt x="2692860" y="2353935"/>
                  <a:pt x="2690727" y="2357492"/>
                  <a:pt x="2688592" y="2360337"/>
                </a:cubicBezTo>
                <a:cubicBezTo>
                  <a:pt x="2648755" y="2360337"/>
                  <a:pt x="2608918" y="2362472"/>
                  <a:pt x="2569793" y="2358914"/>
                </a:cubicBezTo>
                <a:cubicBezTo>
                  <a:pt x="2558411" y="2358203"/>
                  <a:pt x="2548452" y="2341131"/>
                  <a:pt x="2537781" y="2331171"/>
                </a:cubicBezTo>
                <a:cubicBezTo>
                  <a:pt x="2539916" y="2326903"/>
                  <a:pt x="2542049" y="2321923"/>
                  <a:pt x="2544895" y="2317655"/>
                </a:cubicBezTo>
                <a:cubicBezTo>
                  <a:pt x="2566236" y="2317655"/>
                  <a:pt x="2587577" y="2317122"/>
                  <a:pt x="2608918" y="2317033"/>
                </a:cubicBezTo>
                <a:close/>
                <a:moveTo>
                  <a:pt x="3025072" y="2316944"/>
                </a:moveTo>
                <a:cubicBezTo>
                  <a:pt x="3077715" y="2316944"/>
                  <a:pt x="3131067" y="2316944"/>
                  <a:pt x="3183709" y="2316944"/>
                </a:cubicBezTo>
                <a:cubicBezTo>
                  <a:pt x="3217855" y="2316944"/>
                  <a:pt x="3252712" y="2319078"/>
                  <a:pt x="3286858" y="2316944"/>
                </a:cubicBezTo>
                <a:cubicBezTo>
                  <a:pt x="3316735" y="2314810"/>
                  <a:pt x="3332386" y="2327614"/>
                  <a:pt x="3340211" y="2360337"/>
                </a:cubicBezTo>
                <a:cubicBezTo>
                  <a:pt x="3242753" y="2360337"/>
                  <a:pt x="3148852" y="2361760"/>
                  <a:pt x="3055662" y="2358915"/>
                </a:cubicBezTo>
                <a:cubicBezTo>
                  <a:pt x="3042857" y="2358915"/>
                  <a:pt x="3030764" y="2338996"/>
                  <a:pt x="3018670" y="2328326"/>
                </a:cubicBezTo>
                <a:cubicBezTo>
                  <a:pt x="3020805" y="2324769"/>
                  <a:pt x="3022938" y="2321212"/>
                  <a:pt x="3025072" y="2316944"/>
                </a:cubicBezTo>
                <a:close/>
                <a:moveTo>
                  <a:pt x="2253230" y="2315521"/>
                </a:moveTo>
                <a:cubicBezTo>
                  <a:pt x="2280263" y="2316944"/>
                  <a:pt x="2307295" y="2316944"/>
                  <a:pt x="2334328" y="2315521"/>
                </a:cubicBezTo>
                <a:cubicBezTo>
                  <a:pt x="2364917" y="2314810"/>
                  <a:pt x="2371319" y="2329749"/>
                  <a:pt x="2364917" y="2357493"/>
                </a:cubicBezTo>
                <a:cubicBezTo>
                  <a:pt x="2318678" y="2357493"/>
                  <a:pt x="2273150" y="2357493"/>
                  <a:pt x="2226199" y="2357493"/>
                </a:cubicBezTo>
                <a:cubicBezTo>
                  <a:pt x="2216951" y="2330460"/>
                  <a:pt x="2219085" y="2314098"/>
                  <a:pt x="2253230" y="2315521"/>
                </a:cubicBezTo>
                <a:close/>
                <a:moveTo>
                  <a:pt x="1755981" y="2314099"/>
                </a:moveTo>
                <a:cubicBezTo>
                  <a:pt x="1795818" y="2311964"/>
                  <a:pt x="1836367" y="2314099"/>
                  <a:pt x="1876915" y="2314099"/>
                </a:cubicBezTo>
                <a:cubicBezTo>
                  <a:pt x="1886163" y="2352513"/>
                  <a:pt x="1871224" y="2362472"/>
                  <a:pt x="1840635" y="2360338"/>
                </a:cubicBezTo>
                <a:cubicBezTo>
                  <a:pt x="1806489" y="2358203"/>
                  <a:pt x="1772343" y="2359626"/>
                  <a:pt x="1735351" y="2359626"/>
                </a:cubicBezTo>
                <a:cubicBezTo>
                  <a:pt x="1731083" y="2337573"/>
                  <a:pt x="1726815" y="2316232"/>
                  <a:pt x="1755981" y="2314099"/>
                </a:cubicBezTo>
                <a:close/>
                <a:moveTo>
                  <a:pt x="2093884" y="2314098"/>
                </a:moveTo>
                <a:cubicBezTo>
                  <a:pt x="2119494" y="2315520"/>
                  <a:pt x="2145814" y="2316232"/>
                  <a:pt x="2171424" y="2315520"/>
                </a:cubicBezTo>
                <a:cubicBezTo>
                  <a:pt x="2199879" y="2314098"/>
                  <a:pt x="2211261" y="2324768"/>
                  <a:pt x="2201301" y="2358202"/>
                </a:cubicBezTo>
                <a:cubicBezTo>
                  <a:pt x="2155062" y="2358202"/>
                  <a:pt x="2109534" y="2358202"/>
                  <a:pt x="2062584" y="2358202"/>
                </a:cubicBezTo>
                <a:cubicBezTo>
                  <a:pt x="2053335" y="2328326"/>
                  <a:pt x="2059738" y="2311964"/>
                  <a:pt x="2093884" y="2314098"/>
                </a:cubicBezTo>
                <a:close/>
                <a:moveTo>
                  <a:pt x="1930979" y="2313388"/>
                </a:moveTo>
                <a:cubicBezTo>
                  <a:pt x="1967260" y="2314099"/>
                  <a:pt x="2002828" y="2313388"/>
                  <a:pt x="2040531" y="2313388"/>
                </a:cubicBezTo>
                <a:cubicBezTo>
                  <a:pt x="2040531" y="2331172"/>
                  <a:pt x="2040531" y="2342554"/>
                  <a:pt x="2040531" y="2356781"/>
                </a:cubicBezTo>
                <a:cubicBezTo>
                  <a:pt x="1992869" y="2356781"/>
                  <a:pt x="1946629" y="2356781"/>
                  <a:pt x="1898968" y="2356781"/>
                </a:cubicBezTo>
                <a:cubicBezTo>
                  <a:pt x="1891142" y="2328326"/>
                  <a:pt x="1897545" y="2311965"/>
                  <a:pt x="1930979" y="2313388"/>
                </a:cubicBezTo>
                <a:close/>
                <a:moveTo>
                  <a:pt x="1605882" y="2312676"/>
                </a:moveTo>
                <a:cubicBezTo>
                  <a:pt x="1642873" y="2314099"/>
                  <a:pt x="1679154" y="2313388"/>
                  <a:pt x="1716145" y="2313388"/>
                </a:cubicBezTo>
                <a:cubicBezTo>
                  <a:pt x="1720414" y="2351090"/>
                  <a:pt x="1706186" y="2362472"/>
                  <a:pt x="1676308" y="2360338"/>
                </a:cubicBezTo>
                <a:cubicBezTo>
                  <a:pt x="1641450" y="2358204"/>
                  <a:pt x="1605882" y="2359627"/>
                  <a:pt x="1569602" y="2359627"/>
                </a:cubicBezTo>
                <a:cubicBezTo>
                  <a:pt x="1565334" y="2327615"/>
                  <a:pt x="1574581" y="2311965"/>
                  <a:pt x="1605882" y="2312676"/>
                </a:cubicBezTo>
                <a:close/>
                <a:moveTo>
                  <a:pt x="1450091" y="2312676"/>
                </a:moveTo>
                <a:cubicBezTo>
                  <a:pt x="1484949" y="2314099"/>
                  <a:pt x="1519806" y="2313388"/>
                  <a:pt x="1554664" y="2313388"/>
                </a:cubicBezTo>
                <a:cubicBezTo>
                  <a:pt x="1556797" y="2351090"/>
                  <a:pt x="1542570" y="2362471"/>
                  <a:pt x="1511269" y="2360338"/>
                </a:cubicBezTo>
                <a:cubicBezTo>
                  <a:pt x="1475701" y="2358203"/>
                  <a:pt x="1440843" y="2359626"/>
                  <a:pt x="1403140" y="2359626"/>
                </a:cubicBezTo>
                <a:cubicBezTo>
                  <a:pt x="1403140" y="2323347"/>
                  <a:pt x="1418790" y="2311254"/>
                  <a:pt x="1450091" y="2312676"/>
                </a:cubicBezTo>
                <a:close/>
                <a:moveTo>
                  <a:pt x="1127126" y="2311964"/>
                </a:moveTo>
                <a:cubicBezTo>
                  <a:pt x="1160561" y="2314099"/>
                  <a:pt x="1194707" y="2312676"/>
                  <a:pt x="1229564" y="2312676"/>
                </a:cubicBezTo>
                <a:cubicBezTo>
                  <a:pt x="1225296" y="2346110"/>
                  <a:pt x="1213203" y="2361760"/>
                  <a:pt x="1181191" y="2360337"/>
                </a:cubicBezTo>
                <a:cubicBezTo>
                  <a:pt x="1145623" y="2357492"/>
                  <a:pt x="1109342" y="2359626"/>
                  <a:pt x="1070928" y="2359626"/>
                </a:cubicBezTo>
                <a:cubicBezTo>
                  <a:pt x="1077330" y="2320501"/>
                  <a:pt x="1096538" y="2310542"/>
                  <a:pt x="1127126" y="2311964"/>
                </a:cubicBezTo>
                <a:close/>
                <a:moveTo>
                  <a:pt x="1287185" y="2311964"/>
                </a:moveTo>
                <a:cubicBezTo>
                  <a:pt x="1322043" y="2314098"/>
                  <a:pt x="1356900" y="2312676"/>
                  <a:pt x="1393180" y="2312676"/>
                </a:cubicBezTo>
                <a:cubicBezTo>
                  <a:pt x="1391046" y="2352512"/>
                  <a:pt x="1373262" y="2361760"/>
                  <a:pt x="1343384" y="2359626"/>
                </a:cubicBezTo>
                <a:cubicBezTo>
                  <a:pt x="1308527" y="2357491"/>
                  <a:pt x="1273670" y="2358914"/>
                  <a:pt x="1237389" y="2358914"/>
                </a:cubicBezTo>
                <a:cubicBezTo>
                  <a:pt x="1239524" y="2324057"/>
                  <a:pt x="1255174" y="2309830"/>
                  <a:pt x="1287185" y="2311964"/>
                </a:cubicBezTo>
                <a:close/>
                <a:moveTo>
                  <a:pt x="990988" y="2308908"/>
                </a:moveTo>
                <a:cubicBezTo>
                  <a:pt x="1010417" y="2309608"/>
                  <a:pt x="1034648" y="2311965"/>
                  <a:pt x="1065237" y="2315522"/>
                </a:cubicBezTo>
                <a:cubicBezTo>
                  <a:pt x="1062391" y="2345399"/>
                  <a:pt x="1049587" y="2361761"/>
                  <a:pt x="1016864" y="2360338"/>
                </a:cubicBezTo>
                <a:cubicBezTo>
                  <a:pt x="979161" y="2358204"/>
                  <a:pt x="942169" y="2359627"/>
                  <a:pt x="903755" y="2359627"/>
                </a:cubicBezTo>
                <a:cubicBezTo>
                  <a:pt x="917627" y="2319612"/>
                  <a:pt x="932699" y="2306808"/>
                  <a:pt x="990988" y="2308908"/>
                </a:cubicBezTo>
                <a:close/>
                <a:moveTo>
                  <a:pt x="2012076" y="2271416"/>
                </a:moveTo>
                <a:cubicBezTo>
                  <a:pt x="2046222" y="2269993"/>
                  <a:pt x="2081080" y="2270704"/>
                  <a:pt x="2115225" y="2271416"/>
                </a:cubicBezTo>
                <a:cubicBezTo>
                  <a:pt x="2119493" y="2271416"/>
                  <a:pt x="2128030" y="2280663"/>
                  <a:pt x="2127319" y="2284221"/>
                </a:cubicBezTo>
                <a:cubicBezTo>
                  <a:pt x="2125896" y="2290623"/>
                  <a:pt x="2120205" y="2300582"/>
                  <a:pt x="2115225" y="2300582"/>
                </a:cubicBezTo>
                <a:cubicBezTo>
                  <a:pt x="2097441" y="2302716"/>
                  <a:pt x="2079656" y="2301294"/>
                  <a:pt x="2061872" y="2301294"/>
                </a:cubicBezTo>
                <a:cubicBezTo>
                  <a:pt x="2045511" y="2301294"/>
                  <a:pt x="2028438" y="2302716"/>
                  <a:pt x="2012076" y="2300582"/>
                </a:cubicBezTo>
                <a:cubicBezTo>
                  <a:pt x="2006385" y="2299871"/>
                  <a:pt x="1997137" y="2290623"/>
                  <a:pt x="1997849" y="2286354"/>
                </a:cubicBezTo>
                <a:cubicBezTo>
                  <a:pt x="1998560" y="2280663"/>
                  <a:pt x="2007097" y="2271416"/>
                  <a:pt x="2012076" y="2271416"/>
                </a:cubicBezTo>
                <a:close/>
                <a:moveTo>
                  <a:pt x="3397566" y="2271238"/>
                </a:moveTo>
                <a:cubicBezTo>
                  <a:pt x="3421664" y="2271060"/>
                  <a:pt x="3445139" y="2274972"/>
                  <a:pt x="3467547" y="2294891"/>
                </a:cubicBezTo>
                <a:cubicBezTo>
                  <a:pt x="3405658" y="2313387"/>
                  <a:pt x="3341634" y="2305562"/>
                  <a:pt x="3323849" y="2272127"/>
                </a:cubicBezTo>
                <a:cubicBezTo>
                  <a:pt x="3348747" y="2275684"/>
                  <a:pt x="3373468" y="2271416"/>
                  <a:pt x="3397566" y="2271238"/>
                </a:cubicBezTo>
                <a:close/>
                <a:moveTo>
                  <a:pt x="3222891" y="2270738"/>
                </a:moveTo>
                <a:cubicBezTo>
                  <a:pt x="3271342" y="2267504"/>
                  <a:pt x="3305888" y="2279775"/>
                  <a:pt x="3316025" y="2304851"/>
                </a:cubicBezTo>
                <a:cubicBezTo>
                  <a:pt x="3269074" y="2294180"/>
                  <a:pt x="3219278" y="2321213"/>
                  <a:pt x="3170193" y="2279241"/>
                </a:cubicBezTo>
                <a:cubicBezTo>
                  <a:pt x="3189045" y="2274617"/>
                  <a:pt x="3206740" y="2271816"/>
                  <a:pt x="3222891" y="2270738"/>
                </a:cubicBezTo>
                <a:close/>
                <a:moveTo>
                  <a:pt x="2464510" y="2270705"/>
                </a:moveTo>
                <a:cubicBezTo>
                  <a:pt x="2493676" y="2269282"/>
                  <a:pt x="2523554" y="2268571"/>
                  <a:pt x="2553432" y="2271416"/>
                </a:cubicBezTo>
                <a:cubicBezTo>
                  <a:pt x="2562679" y="2272128"/>
                  <a:pt x="2570505" y="2284221"/>
                  <a:pt x="2579753" y="2290624"/>
                </a:cubicBezTo>
                <a:cubicBezTo>
                  <a:pt x="2576907" y="2294892"/>
                  <a:pt x="2575485" y="2298449"/>
                  <a:pt x="2573350" y="2302006"/>
                </a:cubicBezTo>
                <a:cubicBezTo>
                  <a:pt x="2537070" y="2302006"/>
                  <a:pt x="2500790" y="2302717"/>
                  <a:pt x="2464510" y="2301294"/>
                </a:cubicBezTo>
                <a:cubicBezTo>
                  <a:pt x="2457396" y="2301294"/>
                  <a:pt x="2450994" y="2289912"/>
                  <a:pt x="2443880" y="2283510"/>
                </a:cubicBezTo>
                <a:cubicBezTo>
                  <a:pt x="2450994" y="2279242"/>
                  <a:pt x="2457396" y="2271416"/>
                  <a:pt x="2464510" y="2270705"/>
                </a:cubicBezTo>
                <a:close/>
                <a:moveTo>
                  <a:pt x="2313699" y="2270705"/>
                </a:moveTo>
                <a:cubicBezTo>
                  <a:pt x="2344287" y="2269282"/>
                  <a:pt x="2375588" y="2268571"/>
                  <a:pt x="2406177" y="2271416"/>
                </a:cubicBezTo>
                <a:cubicBezTo>
                  <a:pt x="2414714" y="2272128"/>
                  <a:pt x="2421827" y="2284933"/>
                  <a:pt x="2429652" y="2292046"/>
                </a:cubicBezTo>
                <a:cubicBezTo>
                  <a:pt x="2427518" y="2294892"/>
                  <a:pt x="2425384" y="2298449"/>
                  <a:pt x="2423250" y="2302006"/>
                </a:cubicBezTo>
                <a:cubicBezTo>
                  <a:pt x="2386970" y="2302006"/>
                  <a:pt x="2349978" y="2302717"/>
                  <a:pt x="2313699" y="2301294"/>
                </a:cubicBezTo>
                <a:cubicBezTo>
                  <a:pt x="2307296" y="2301294"/>
                  <a:pt x="2300894" y="2291335"/>
                  <a:pt x="2295203" y="2285644"/>
                </a:cubicBezTo>
                <a:cubicBezTo>
                  <a:pt x="2301605" y="2280664"/>
                  <a:pt x="2307296" y="2271416"/>
                  <a:pt x="2313699" y="2270705"/>
                </a:cubicBezTo>
                <a:close/>
                <a:moveTo>
                  <a:pt x="3074447" y="2270160"/>
                </a:moveTo>
                <a:cubicBezTo>
                  <a:pt x="3122131" y="2265992"/>
                  <a:pt x="3158812" y="2278530"/>
                  <a:pt x="3169482" y="2306274"/>
                </a:cubicBezTo>
                <a:cubicBezTo>
                  <a:pt x="3120397" y="2293469"/>
                  <a:pt x="3070601" y="2321213"/>
                  <a:pt x="3023650" y="2279953"/>
                </a:cubicBezTo>
                <a:cubicBezTo>
                  <a:pt x="3041435" y="2274795"/>
                  <a:pt x="3058552" y="2271550"/>
                  <a:pt x="3074447" y="2270160"/>
                </a:cubicBezTo>
                <a:close/>
                <a:moveTo>
                  <a:pt x="2213395" y="2269994"/>
                </a:moveTo>
                <a:cubicBezTo>
                  <a:pt x="2228333" y="2269994"/>
                  <a:pt x="2243983" y="2268571"/>
                  <a:pt x="2258922" y="2270705"/>
                </a:cubicBezTo>
                <a:cubicBezTo>
                  <a:pt x="2266036" y="2271417"/>
                  <a:pt x="2271727" y="2280664"/>
                  <a:pt x="2278129" y="2285644"/>
                </a:cubicBezTo>
                <a:cubicBezTo>
                  <a:pt x="2272438" y="2291335"/>
                  <a:pt x="2266747" y="2301294"/>
                  <a:pt x="2260345" y="2301294"/>
                </a:cubicBezTo>
                <a:cubicBezTo>
                  <a:pt x="2229044" y="2302717"/>
                  <a:pt x="2197033" y="2302717"/>
                  <a:pt x="2165021" y="2301294"/>
                </a:cubicBezTo>
                <a:cubicBezTo>
                  <a:pt x="2158619" y="2301294"/>
                  <a:pt x="2152216" y="2291335"/>
                  <a:pt x="2145814" y="2286355"/>
                </a:cubicBezTo>
                <a:cubicBezTo>
                  <a:pt x="2152928" y="2280664"/>
                  <a:pt x="2159330" y="2272128"/>
                  <a:pt x="2167155" y="2270705"/>
                </a:cubicBezTo>
                <a:cubicBezTo>
                  <a:pt x="2182805" y="2267859"/>
                  <a:pt x="2197744" y="2269994"/>
                  <a:pt x="2213395" y="2269994"/>
                </a:cubicBezTo>
                <a:close/>
                <a:moveTo>
                  <a:pt x="1975796" y="2269282"/>
                </a:moveTo>
                <a:cubicBezTo>
                  <a:pt x="1978641" y="2272838"/>
                  <a:pt x="1981487" y="2276396"/>
                  <a:pt x="1984332" y="2279952"/>
                </a:cubicBezTo>
                <a:cubicBezTo>
                  <a:pt x="1977218" y="2287066"/>
                  <a:pt x="1970105" y="2299160"/>
                  <a:pt x="1962279" y="2299871"/>
                </a:cubicBezTo>
                <a:cubicBezTo>
                  <a:pt x="1924577" y="2302005"/>
                  <a:pt x="1887585" y="2300582"/>
                  <a:pt x="1849882" y="2300582"/>
                </a:cubicBezTo>
                <a:cubicBezTo>
                  <a:pt x="1847748" y="2296314"/>
                  <a:pt x="1845614" y="2292758"/>
                  <a:pt x="1844191" y="2288489"/>
                </a:cubicBezTo>
                <a:cubicBezTo>
                  <a:pt x="1852728" y="2282087"/>
                  <a:pt x="1860553" y="2269994"/>
                  <a:pt x="1869801" y="2269994"/>
                </a:cubicBezTo>
                <a:cubicBezTo>
                  <a:pt x="1904658" y="2267859"/>
                  <a:pt x="1940227" y="2269282"/>
                  <a:pt x="1975796" y="2269282"/>
                </a:cubicBezTo>
                <a:close/>
                <a:moveTo>
                  <a:pt x="2938662" y="2269126"/>
                </a:moveTo>
                <a:cubicBezTo>
                  <a:pt x="2984613" y="2266659"/>
                  <a:pt x="3011556" y="2276395"/>
                  <a:pt x="3020092" y="2297737"/>
                </a:cubicBezTo>
                <a:cubicBezTo>
                  <a:pt x="2955358" y="2314099"/>
                  <a:pt x="2897025" y="2304851"/>
                  <a:pt x="2886354" y="2275684"/>
                </a:cubicBezTo>
                <a:cubicBezTo>
                  <a:pt x="2905917" y="2272127"/>
                  <a:pt x="2923346" y="2269949"/>
                  <a:pt x="2938662" y="2269126"/>
                </a:cubicBezTo>
                <a:close/>
                <a:moveTo>
                  <a:pt x="2787184" y="2268237"/>
                </a:moveTo>
                <a:cubicBezTo>
                  <a:pt x="2830867" y="2265103"/>
                  <a:pt x="2865547" y="2276574"/>
                  <a:pt x="2871416" y="2298448"/>
                </a:cubicBezTo>
                <a:cubicBezTo>
                  <a:pt x="2796721" y="2313388"/>
                  <a:pt x="2747636" y="2304851"/>
                  <a:pt x="2741234" y="2276396"/>
                </a:cubicBezTo>
                <a:cubicBezTo>
                  <a:pt x="2757062" y="2271950"/>
                  <a:pt x="2772623" y="2269282"/>
                  <a:pt x="2787184" y="2268237"/>
                </a:cubicBezTo>
                <a:close/>
                <a:moveTo>
                  <a:pt x="1762672" y="2267982"/>
                </a:moveTo>
                <a:cubicBezTo>
                  <a:pt x="1781368" y="2268348"/>
                  <a:pt x="1805955" y="2269638"/>
                  <a:pt x="1838500" y="2271416"/>
                </a:cubicBezTo>
                <a:cubicBezTo>
                  <a:pt x="1825695" y="2284932"/>
                  <a:pt x="1818582" y="2299159"/>
                  <a:pt x="1810757" y="2299871"/>
                </a:cubicBezTo>
                <a:cubicBezTo>
                  <a:pt x="1774476" y="2302005"/>
                  <a:pt x="1737485" y="2301294"/>
                  <a:pt x="1697648" y="2301294"/>
                </a:cubicBezTo>
                <a:cubicBezTo>
                  <a:pt x="1703517" y="2274084"/>
                  <a:pt x="1706585" y="2266881"/>
                  <a:pt x="1762672" y="2267982"/>
                </a:cubicBezTo>
                <a:close/>
                <a:moveTo>
                  <a:pt x="2650212" y="2267904"/>
                </a:moveTo>
                <a:cubicBezTo>
                  <a:pt x="2696996" y="2265770"/>
                  <a:pt x="2716870" y="2274440"/>
                  <a:pt x="2722738" y="2296315"/>
                </a:cubicBezTo>
                <a:cubicBezTo>
                  <a:pt x="2662272" y="2314811"/>
                  <a:pt x="2598248" y="2304852"/>
                  <a:pt x="2593980" y="2273551"/>
                </a:cubicBezTo>
                <a:cubicBezTo>
                  <a:pt x="2616033" y="2270527"/>
                  <a:pt x="2634617" y="2268616"/>
                  <a:pt x="2650212" y="2267904"/>
                </a:cubicBezTo>
                <a:close/>
                <a:moveTo>
                  <a:pt x="1531187" y="2267148"/>
                </a:moveTo>
                <a:cubicBezTo>
                  <a:pt x="1526207" y="2304140"/>
                  <a:pt x="1485659" y="2311253"/>
                  <a:pt x="1396737" y="2291335"/>
                </a:cubicBezTo>
                <a:cubicBezTo>
                  <a:pt x="1435151" y="2250075"/>
                  <a:pt x="1485659" y="2279242"/>
                  <a:pt x="1531187" y="2267148"/>
                </a:cubicBezTo>
                <a:close/>
                <a:moveTo>
                  <a:pt x="1624155" y="2267070"/>
                </a:moveTo>
                <a:cubicBezTo>
                  <a:pt x="1641762" y="2267814"/>
                  <a:pt x="1663325" y="2269815"/>
                  <a:pt x="1689824" y="2272839"/>
                </a:cubicBezTo>
                <a:cubicBezTo>
                  <a:pt x="1677019" y="2284932"/>
                  <a:pt x="1669905" y="2298448"/>
                  <a:pt x="1661369" y="2299159"/>
                </a:cubicBezTo>
                <a:cubicBezTo>
                  <a:pt x="1624377" y="2302005"/>
                  <a:pt x="1587386" y="2300582"/>
                  <a:pt x="1546126" y="2300582"/>
                </a:cubicBezTo>
                <a:cubicBezTo>
                  <a:pt x="1554129" y="2273905"/>
                  <a:pt x="1571336" y="2264835"/>
                  <a:pt x="1624155" y="2267070"/>
                </a:cubicBezTo>
                <a:close/>
                <a:moveTo>
                  <a:pt x="1323955" y="2265914"/>
                </a:moveTo>
                <a:cubicBezTo>
                  <a:pt x="1340094" y="2266659"/>
                  <a:pt x="1359035" y="2268749"/>
                  <a:pt x="1381087" y="2272128"/>
                </a:cubicBezTo>
                <a:cubicBezTo>
                  <a:pt x="1373973" y="2303429"/>
                  <a:pt x="1327023" y="2311965"/>
                  <a:pt x="1245926" y="2297026"/>
                </a:cubicBezTo>
                <a:cubicBezTo>
                  <a:pt x="1252329" y="2273550"/>
                  <a:pt x="1275537" y="2263680"/>
                  <a:pt x="1323955" y="2265914"/>
                </a:cubicBezTo>
                <a:close/>
                <a:moveTo>
                  <a:pt x="1080888" y="2265725"/>
                </a:moveTo>
                <a:cubicBezTo>
                  <a:pt x="1071640" y="2302717"/>
                  <a:pt x="1016865" y="2311965"/>
                  <a:pt x="935056" y="2292047"/>
                </a:cubicBezTo>
                <a:cubicBezTo>
                  <a:pt x="981296" y="2247229"/>
                  <a:pt x="1033937" y="2279953"/>
                  <a:pt x="1080888" y="2265725"/>
                </a:cubicBezTo>
                <a:close/>
                <a:moveTo>
                  <a:pt x="1176634" y="2265592"/>
                </a:moveTo>
                <a:cubicBezTo>
                  <a:pt x="1192440" y="2266392"/>
                  <a:pt x="1210535" y="2268571"/>
                  <a:pt x="1230987" y="2272128"/>
                </a:cubicBezTo>
                <a:cubicBezTo>
                  <a:pt x="1221028" y="2302717"/>
                  <a:pt x="1164829" y="2311965"/>
                  <a:pt x="1094403" y="2295603"/>
                </a:cubicBezTo>
                <a:cubicBezTo>
                  <a:pt x="1102406" y="2273194"/>
                  <a:pt x="1129216" y="2263191"/>
                  <a:pt x="1176634" y="2265592"/>
                </a:cubicBezTo>
                <a:close/>
                <a:moveTo>
                  <a:pt x="853248" y="2230156"/>
                </a:moveTo>
                <a:cubicBezTo>
                  <a:pt x="828350" y="2230156"/>
                  <a:pt x="812699" y="2236559"/>
                  <a:pt x="798474" y="2258611"/>
                </a:cubicBezTo>
                <a:cubicBezTo>
                  <a:pt x="717377" y="2385236"/>
                  <a:pt x="634147" y="2511149"/>
                  <a:pt x="552338" y="2637062"/>
                </a:cubicBezTo>
                <a:cubicBezTo>
                  <a:pt x="545936" y="2647021"/>
                  <a:pt x="540956" y="2656980"/>
                  <a:pt x="533843" y="2668362"/>
                </a:cubicBezTo>
                <a:cubicBezTo>
                  <a:pt x="1654255" y="2668362"/>
                  <a:pt x="2770400" y="2668362"/>
                  <a:pt x="3892237" y="2668362"/>
                </a:cubicBezTo>
                <a:cubicBezTo>
                  <a:pt x="3882990" y="2653424"/>
                  <a:pt x="3878721" y="2644887"/>
                  <a:pt x="3872319" y="2636351"/>
                </a:cubicBezTo>
                <a:cubicBezTo>
                  <a:pt x="3786242" y="2511860"/>
                  <a:pt x="3698744" y="2388081"/>
                  <a:pt x="3613379" y="2262879"/>
                </a:cubicBezTo>
                <a:cubicBezTo>
                  <a:pt x="3597729" y="2240115"/>
                  <a:pt x="3581367" y="2233002"/>
                  <a:pt x="3555046" y="2233002"/>
                </a:cubicBezTo>
                <a:cubicBezTo>
                  <a:pt x="2654447" y="2233002"/>
                  <a:pt x="1753847" y="2231579"/>
                  <a:pt x="853248" y="2230156"/>
                </a:cubicBezTo>
                <a:close/>
                <a:moveTo>
                  <a:pt x="902332" y="2100686"/>
                </a:moveTo>
                <a:cubicBezTo>
                  <a:pt x="1571024" y="2106377"/>
                  <a:pt x="2239004" y="2109934"/>
                  <a:pt x="2907696" y="2114203"/>
                </a:cubicBezTo>
                <a:cubicBezTo>
                  <a:pt x="3136758" y="2115625"/>
                  <a:pt x="3365109" y="2117759"/>
                  <a:pt x="3594171" y="2119182"/>
                </a:cubicBezTo>
                <a:cubicBezTo>
                  <a:pt x="3616224" y="2119182"/>
                  <a:pt x="3629029" y="2124873"/>
                  <a:pt x="3636143" y="2146214"/>
                </a:cubicBezTo>
                <a:cubicBezTo>
                  <a:pt x="3640411" y="2158308"/>
                  <a:pt x="3648947" y="2168978"/>
                  <a:pt x="3656061" y="2179649"/>
                </a:cubicBezTo>
                <a:cubicBezTo>
                  <a:pt x="3893660" y="2522531"/>
                  <a:pt x="4129836" y="2866124"/>
                  <a:pt x="4368858" y="3207584"/>
                </a:cubicBezTo>
                <a:cubicBezTo>
                  <a:pt x="4403715" y="3257380"/>
                  <a:pt x="4401581" y="3301486"/>
                  <a:pt x="4378105" y="3349859"/>
                </a:cubicBezTo>
                <a:cubicBezTo>
                  <a:pt x="4344671" y="3419573"/>
                  <a:pt x="4284916" y="3451585"/>
                  <a:pt x="4208798" y="3453008"/>
                </a:cubicBezTo>
                <a:cubicBezTo>
                  <a:pt x="4122011" y="3453719"/>
                  <a:pt x="4035935" y="3453008"/>
                  <a:pt x="3949147" y="3453008"/>
                </a:cubicBezTo>
                <a:cubicBezTo>
                  <a:pt x="3365109" y="3453008"/>
                  <a:pt x="2780360" y="3453008"/>
                  <a:pt x="2196322" y="3453008"/>
                </a:cubicBezTo>
                <a:cubicBezTo>
                  <a:pt x="1530476" y="3453008"/>
                  <a:pt x="863918" y="3453008"/>
                  <a:pt x="198074" y="3453008"/>
                </a:cubicBezTo>
                <a:cubicBezTo>
                  <a:pt x="100616" y="3453008"/>
                  <a:pt x="26633" y="3403923"/>
                  <a:pt x="8137" y="3319270"/>
                </a:cubicBezTo>
                <a:cubicBezTo>
                  <a:pt x="-6091" y="3255957"/>
                  <a:pt x="-5379" y="3196202"/>
                  <a:pt x="40861" y="3136447"/>
                </a:cubicBezTo>
                <a:cubicBezTo>
                  <a:pt x="291975" y="2814905"/>
                  <a:pt x="538111" y="2490519"/>
                  <a:pt x="785669" y="2166844"/>
                </a:cubicBezTo>
                <a:cubicBezTo>
                  <a:pt x="789226" y="2161864"/>
                  <a:pt x="794917" y="2157596"/>
                  <a:pt x="796340" y="2152617"/>
                </a:cubicBezTo>
                <a:cubicBezTo>
                  <a:pt x="812699" y="2096418"/>
                  <a:pt x="855382" y="2100686"/>
                  <a:pt x="902332" y="2100686"/>
                </a:cubicBezTo>
                <a:close/>
                <a:moveTo>
                  <a:pt x="945015" y="186380"/>
                </a:moveTo>
                <a:cubicBezTo>
                  <a:pt x="886682" y="186380"/>
                  <a:pt x="875300" y="198473"/>
                  <a:pt x="875300" y="258228"/>
                </a:cubicBezTo>
                <a:cubicBezTo>
                  <a:pt x="875300" y="759036"/>
                  <a:pt x="875300" y="1259132"/>
                  <a:pt x="875300" y="1759228"/>
                </a:cubicBezTo>
                <a:cubicBezTo>
                  <a:pt x="875300" y="1825385"/>
                  <a:pt x="885971" y="1836056"/>
                  <a:pt x="950706" y="1836056"/>
                </a:cubicBezTo>
                <a:cubicBezTo>
                  <a:pt x="1501310" y="1836056"/>
                  <a:pt x="2051202" y="1836056"/>
                  <a:pt x="2601805" y="1836056"/>
                </a:cubicBezTo>
                <a:cubicBezTo>
                  <a:pt x="2891334" y="1836056"/>
                  <a:pt x="3180863" y="1836056"/>
                  <a:pt x="3470393" y="1836056"/>
                </a:cubicBezTo>
                <a:cubicBezTo>
                  <a:pt x="3535127" y="1836056"/>
                  <a:pt x="3545798" y="1825385"/>
                  <a:pt x="3545798" y="1759228"/>
                </a:cubicBezTo>
                <a:cubicBezTo>
                  <a:pt x="3545798" y="1258421"/>
                  <a:pt x="3545798" y="758324"/>
                  <a:pt x="3545798" y="258228"/>
                </a:cubicBezTo>
                <a:cubicBezTo>
                  <a:pt x="3545798" y="198473"/>
                  <a:pt x="3534416" y="186380"/>
                  <a:pt x="3476084" y="186380"/>
                </a:cubicBezTo>
                <a:cubicBezTo>
                  <a:pt x="3043568" y="186380"/>
                  <a:pt x="2611764" y="186380"/>
                  <a:pt x="2179961" y="186380"/>
                </a:cubicBezTo>
                <a:cubicBezTo>
                  <a:pt x="1768075" y="186380"/>
                  <a:pt x="1356901" y="186380"/>
                  <a:pt x="945015" y="186380"/>
                </a:cubicBezTo>
                <a:close/>
                <a:moveTo>
                  <a:pt x="884548" y="0"/>
                </a:moveTo>
                <a:cubicBezTo>
                  <a:pt x="1332003" y="0"/>
                  <a:pt x="1778746" y="0"/>
                  <a:pt x="2226200" y="711"/>
                </a:cubicBezTo>
                <a:cubicBezTo>
                  <a:pt x="2662983" y="0"/>
                  <a:pt x="3099767" y="0"/>
                  <a:pt x="3536550" y="0"/>
                </a:cubicBezTo>
                <a:cubicBezTo>
                  <a:pt x="3614801" y="0"/>
                  <a:pt x="3653215" y="36992"/>
                  <a:pt x="3653215" y="114531"/>
                </a:cubicBezTo>
                <a:cubicBezTo>
                  <a:pt x="3653927" y="704971"/>
                  <a:pt x="3653927" y="1294700"/>
                  <a:pt x="3653927" y="1885852"/>
                </a:cubicBezTo>
                <a:cubicBezTo>
                  <a:pt x="3653927" y="1962681"/>
                  <a:pt x="3614090" y="2001806"/>
                  <a:pt x="3537262" y="2001806"/>
                </a:cubicBezTo>
                <a:cubicBezTo>
                  <a:pt x="3119685" y="2001806"/>
                  <a:pt x="2701397" y="2001806"/>
                  <a:pt x="2283821" y="2001806"/>
                </a:cubicBezTo>
                <a:cubicBezTo>
                  <a:pt x="1817160" y="2001806"/>
                  <a:pt x="1351210" y="2001806"/>
                  <a:pt x="884548" y="2001806"/>
                </a:cubicBezTo>
                <a:cubicBezTo>
                  <a:pt x="807722" y="2001806"/>
                  <a:pt x="767885" y="1962681"/>
                  <a:pt x="767885" y="1885852"/>
                </a:cubicBezTo>
                <a:cubicBezTo>
                  <a:pt x="767885" y="1295411"/>
                  <a:pt x="767885" y="704971"/>
                  <a:pt x="767885" y="114531"/>
                </a:cubicBezTo>
                <a:cubicBezTo>
                  <a:pt x="767885" y="36992"/>
                  <a:pt x="806299" y="0"/>
                  <a:pt x="884548" y="0"/>
                </a:cubicBez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2" name="Oval 21">
            <a:extLst>
              <a:ext uri="{FF2B5EF4-FFF2-40B4-BE49-F238E27FC236}">
                <a16:creationId xmlns:a16="http://schemas.microsoft.com/office/drawing/2014/main" xmlns="" id="{17067C53-CCCE-4A51-BC9C-2A8FC9185A0A}"/>
              </a:ext>
            </a:extLst>
          </p:cNvPr>
          <p:cNvSpPr>
            <a:spLocks noChangeAspect="1"/>
          </p:cNvSpPr>
          <p:nvPr/>
        </p:nvSpPr>
        <p:spPr>
          <a:xfrm>
            <a:off x="3238371" y="2767224"/>
            <a:ext cx="848730" cy="855818"/>
          </a:xfrm>
          <a:custGeom>
            <a:avLst/>
            <a:gdLst/>
            <a:ahLst/>
            <a:cxnLst/>
            <a:rect l="l" t="t" r="r" b="b"/>
            <a:pathLst>
              <a:path w="1652142" h="1665940">
                <a:moveTo>
                  <a:pt x="898689" y="548008"/>
                </a:moveTo>
                <a:cubicBezTo>
                  <a:pt x="737950" y="504938"/>
                  <a:pt x="572731" y="600328"/>
                  <a:pt x="529661" y="761066"/>
                </a:cubicBezTo>
                <a:cubicBezTo>
                  <a:pt x="486591" y="921805"/>
                  <a:pt x="581980" y="1087025"/>
                  <a:pt x="742719" y="1130094"/>
                </a:cubicBezTo>
                <a:cubicBezTo>
                  <a:pt x="903458" y="1173164"/>
                  <a:pt x="1068677" y="1077775"/>
                  <a:pt x="1111747" y="917036"/>
                </a:cubicBezTo>
                <a:cubicBezTo>
                  <a:pt x="1154817" y="756297"/>
                  <a:pt x="1059428" y="591077"/>
                  <a:pt x="898689" y="548008"/>
                </a:cubicBezTo>
                <a:close/>
                <a:moveTo>
                  <a:pt x="952303" y="347916"/>
                </a:moveTo>
                <a:cubicBezTo>
                  <a:pt x="1223549" y="420596"/>
                  <a:pt x="1384519" y="699404"/>
                  <a:pt x="1311839" y="970650"/>
                </a:cubicBezTo>
                <a:cubicBezTo>
                  <a:pt x="1239159" y="1241896"/>
                  <a:pt x="960351" y="1402866"/>
                  <a:pt x="689105" y="1330186"/>
                </a:cubicBezTo>
                <a:cubicBezTo>
                  <a:pt x="417859" y="1257506"/>
                  <a:pt x="256889" y="978698"/>
                  <a:pt x="329569" y="707451"/>
                </a:cubicBezTo>
                <a:cubicBezTo>
                  <a:pt x="402249" y="436205"/>
                  <a:pt x="681057" y="275235"/>
                  <a:pt x="952303" y="347916"/>
                </a:cubicBezTo>
                <a:close/>
                <a:moveTo>
                  <a:pt x="971799" y="275155"/>
                </a:moveTo>
                <a:cubicBezTo>
                  <a:pt x="660368" y="191707"/>
                  <a:pt x="340256" y="376524"/>
                  <a:pt x="256808" y="687955"/>
                </a:cubicBezTo>
                <a:cubicBezTo>
                  <a:pt x="173361" y="999387"/>
                  <a:pt x="358178" y="1319499"/>
                  <a:pt x="669609" y="1402947"/>
                </a:cubicBezTo>
                <a:cubicBezTo>
                  <a:pt x="981040" y="1486395"/>
                  <a:pt x="1301152" y="1301577"/>
                  <a:pt x="1384600" y="990146"/>
                </a:cubicBezTo>
                <a:cubicBezTo>
                  <a:pt x="1468047" y="678715"/>
                  <a:pt x="1283230" y="358603"/>
                  <a:pt x="971799" y="275155"/>
                </a:cubicBezTo>
                <a:close/>
                <a:moveTo>
                  <a:pt x="1652142" y="394531"/>
                </a:moveTo>
                <a:lnTo>
                  <a:pt x="1649662" y="403784"/>
                </a:lnTo>
                <a:lnTo>
                  <a:pt x="1647140" y="399895"/>
                </a:lnTo>
                <a:close/>
                <a:moveTo>
                  <a:pt x="1158157" y="65026"/>
                </a:moveTo>
                <a:lnTo>
                  <a:pt x="1154679" y="271718"/>
                </a:lnTo>
                <a:lnTo>
                  <a:pt x="1148331" y="270017"/>
                </a:lnTo>
                <a:cubicBezTo>
                  <a:pt x="1200055" y="299127"/>
                  <a:pt x="1246804" y="334821"/>
                  <a:pt x="1286346" y="377149"/>
                </a:cubicBezTo>
                <a:lnTo>
                  <a:pt x="1470353" y="331395"/>
                </a:lnTo>
                <a:lnTo>
                  <a:pt x="1588305" y="553229"/>
                </a:lnTo>
                <a:lnTo>
                  <a:pt x="1457194" y="671432"/>
                </a:lnTo>
                <a:cubicBezTo>
                  <a:pt x="1473630" y="731297"/>
                  <a:pt x="1481376" y="793983"/>
                  <a:pt x="1478595" y="857704"/>
                </a:cubicBezTo>
                <a:lnTo>
                  <a:pt x="1642362" y="948616"/>
                </a:lnTo>
                <a:lnTo>
                  <a:pt x="1577335" y="1191298"/>
                </a:lnTo>
                <a:lnTo>
                  <a:pt x="1378614" y="1187955"/>
                </a:lnTo>
                <a:cubicBezTo>
                  <a:pt x="1353489" y="1229936"/>
                  <a:pt x="1323048" y="1267799"/>
                  <a:pt x="1288939" y="1301599"/>
                </a:cubicBezTo>
                <a:lnTo>
                  <a:pt x="1354201" y="1471932"/>
                </a:lnTo>
                <a:lnTo>
                  <a:pt x="1148396" y="1616039"/>
                </a:lnTo>
                <a:lnTo>
                  <a:pt x="992294" y="1480516"/>
                </a:lnTo>
                <a:lnTo>
                  <a:pt x="1011291" y="1467215"/>
                </a:lnTo>
                <a:cubicBezTo>
                  <a:pt x="951500" y="1486565"/>
                  <a:pt x="888271" y="1495869"/>
                  <a:pt x="823805" y="1495510"/>
                </a:cubicBezTo>
                <a:lnTo>
                  <a:pt x="729193" y="1665940"/>
                </a:lnTo>
                <a:lnTo>
                  <a:pt x="486511" y="1600914"/>
                </a:lnTo>
                <a:lnTo>
                  <a:pt x="489790" y="1406012"/>
                </a:lnTo>
                <a:cubicBezTo>
                  <a:pt x="438364" y="1376702"/>
                  <a:pt x="391917" y="1340859"/>
                  <a:pt x="352658" y="1298452"/>
                </a:cubicBezTo>
                <a:lnTo>
                  <a:pt x="355803" y="1305197"/>
                </a:lnTo>
                <a:lnTo>
                  <a:pt x="152856" y="1344512"/>
                </a:lnTo>
                <a:lnTo>
                  <a:pt x="46675" y="1116809"/>
                </a:lnTo>
                <a:lnTo>
                  <a:pt x="183929" y="1005520"/>
                </a:lnTo>
                <a:cubicBezTo>
                  <a:pt x="169279" y="951824"/>
                  <a:pt x="161626" y="895865"/>
                  <a:pt x="161615" y="838915"/>
                </a:cubicBezTo>
                <a:lnTo>
                  <a:pt x="0" y="749197"/>
                </a:lnTo>
                <a:lnTo>
                  <a:pt x="65026" y="506515"/>
                </a:lnTo>
                <a:lnTo>
                  <a:pt x="250227" y="509630"/>
                </a:lnTo>
                <a:cubicBezTo>
                  <a:pt x="275353" y="465291"/>
                  <a:pt x="305693" y="424864"/>
                  <a:pt x="340015" y="388679"/>
                </a:cubicBezTo>
                <a:lnTo>
                  <a:pt x="277984" y="197357"/>
                </a:lnTo>
                <a:lnTo>
                  <a:pt x="491050" y="64219"/>
                </a:lnTo>
                <a:lnTo>
                  <a:pt x="639843" y="207726"/>
                </a:lnTo>
                <a:lnTo>
                  <a:pt x="638348" y="208660"/>
                </a:lnTo>
                <a:cubicBezTo>
                  <a:pt x="696840" y="190256"/>
                  <a:pt x="758594" y="181748"/>
                  <a:pt x="821488" y="182440"/>
                </a:cubicBezTo>
                <a:lnTo>
                  <a:pt x="815140" y="180739"/>
                </a:lnTo>
                <a:lnTo>
                  <a:pt x="915476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grpSp>
        <p:nvGrpSpPr>
          <p:cNvPr id="98" name="Group 97">
            <a:extLst>
              <a:ext uri="{FF2B5EF4-FFF2-40B4-BE49-F238E27FC236}">
                <a16:creationId xmlns:a16="http://schemas.microsoft.com/office/drawing/2014/main" xmlns="" id="{FB9659BF-545F-4398-93C6-0B7DE14CDA33}"/>
              </a:ext>
            </a:extLst>
          </p:cNvPr>
          <p:cNvGrpSpPr/>
          <p:nvPr/>
        </p:nvGrpSpPr>
        <p:grpSpPr>
          <a:xfrm>
            <a:off x="3551703" y="1568606"/>
            <a:ext cx="2952201" cy="3058907"/>
            <a:chOff x="3551703" y="1568606"/>
            <a:chExt cx="2952201" cy="3058907"/>
          </a:xfrm>
        </p:grpSpPr>
        <p:sp>
          <p:nvSpPr>
            <p:cNvPr id="96" name="Oval 95">
              <a:extLst>
                <a:ext uri="{FF2B5EF4-FFF2-40B4-BE49-F238E27FC236}">
                  <a16:creationId xmlns:a16="http://schemas.microsoft.com/office/drawing/2014/main" xmlns="" id="{E60497C3-7036-429C-8670-F5428D66F7A6}"/>
                </a:ext>
              </a:extLst>
            </p:cNvPr>
            <p:cNvSpPr/>
            <p:nvPr/>
          </p:nvSpPr>
          <p:spPr>
            <a:xfrm>
              <a:off x="3571959" y="1571134"/>
              <a:ext cx="2392181" cy="2392181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xmlns="" id="{CC3E0C7A-4D5A-4398-911D-F665F183909E}"/>
                </a:ext>
              </a:extLst>
            </p:cNvPr>
            <p:cNvSpPr/>
            <p:nvPr/>
          </p:nvSpPr>
          <p:spPr>
            <a:xfrm>
              <a:off x="3551703" y="1568606"/>
              <a:ext cx="2952201" cy="3058907"/>
            </a:xfrm>
            <a:custGeom>
              <a:avLst/>
              <a:gdLst>
                <a:gd name="connsiteX0" fmla="*/ 3877491 w 3952875"/>
                <a:gd name="connsiteY0" fmla="*/ 3295792 h 4095750"/>
                <a:gd name="connsiteX1" fmla="*/ 3034528 w 3952875"/>
                <a:gd name="connsiteY1" fmla="*/ 2520458 h 4095750"/>
                <a:gd name="connsiteX2" fmla="*/ 2997381 w 3952875"/>
                <a:gd name="connsiteY2" fmla="*/ 2485215 h 4095750"/>
                <a:gd name="connsiteX3" fmla="*/ 3021193 w 3952875"/>
                <a:gd name="connsiteY3" fmla="*/ 2444258 h 4095750"/>
                <a:gd name="connsiteX4" fmla="*/ 3215503 w 3952875"/>
                <a:gd name="connsiteY4" fmla="*/ 1302210 h 4095750"/>
                <a:gd name="connsiteX5" fmla="*/ 1768656 w 3952875"/>
                <a:gd name="connsiteY5" fmla="*/ 4905 h 4095750"/>
                <a:gd name="connsiteX6" fmla="*/ 217986 w 3952875"/>
                <a:gd name="connsiteY6" fmla="*/ 810720 h 4095750"/>
                <a:gd name="connsiteX7" fmla="*/ 78921 w 3952875"/>
                <a:gd name="connsiteY7" fmla="*/ 1110757 h 4095750"/>
                <a:gd name="connsiteX8" fmla="*/ 325618 w 3952875"/>
                <a:gd name="connsiteY8" fmla="*/ 2589037 h 4095750"/>
                <a:gd name="connsiteX9" fmla="*/ 1662928 w 3952875"/>
                <a:gd name="connsiteY9" fmla="*/ 3242452 h 4095750"/>
                <a:gd name="connsiteX10" fmla="*/ 2351586 w 3952875"/>
                <a:gd name="connsiteY10" fmla="*/ 3085290 h 4095750"/>
                <a:gd name="connsiteX11" fmla="*/ 2367778 w 3952875"/>
                <a:gd name="connsiteY11" fmla="*/ 3106245 h 4095750"/>
                <a:gd name="connsiteX12" fmla="*/ 3026908 w 3952875"/>
                <a:gd name="connsiteY12" fmla="*/ 4010167 h 4095750"/>
                <a:gd name="connsiteX13" fmla="*/ 3383143 w 3952875"/>
                <a:gd name="connsiteY13" fmla="*/ 4050173 h 4095750"/>
                <a:gd name="connsiteX14" fmla="*/ 3854631 w 3952875"/>
                <a:gd name="connsiteY14" fmla="*/ 3633930 h 4095750"/>
                <a:gd name="connsiteX15" fmla="*/ 3892731 w 3952875"/>
                <a:gd name="connsiteY15" fmla="*/ 3592020 h 4095750"/>
                <a:gd name="connsiteX16" fmla="*/ 3957501 w 3952875"/>
                <a:gd name="connsiteY16" fmla="*/ 3442477 h 4095750"/>
                <a:gd name="connsiteX17" fmla="*/ 3877491 w 3952875"/>
                <a:gd name="connsiteY17" fmla="*/ 3295792 h 4095750"/>
                <a:gd name="connsiteX18" fmla="*/ 1598158 w 3952875"/>
                <a:gd name="connsiteY18" fmla="*/ 3039570 h 4095750"/>
                <a:gd name="connsiteX19" fmla="*/ 194173 w 3952875"/>
                <a:gd name="connsiteY19" fmla="*/ 1613677 h 4095750"/>
                <a:gd name="connsiteX20" fmla="*/ 1625781 w 3952875"/>
                <a:gd name="connsiteY20" fmla="*/ 206835 h 4095750"/>
                <a:gd name="connsiteX21" fmla="*/ 3028813 w 3952875"/>
                <a:gd name="connsiteY21" fmla="*/ 1634632 h 4095750"/>
                <a:gd name="connsiteX22" fmla="*/ 1598158 w 3952875"/>
                <a:gd name="connsiteY22" fmla="*/ 3039570 h 409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952875" h="4095750">
                  <a:moveTo>
                    <a:pt x="3877491" y="3295792"/>
                  </a:moveTo>
                  <a:cubicBezTo>
                    <a:pt x="3595551" y="3038617"/>
                    <a:pt x="3315516" y="2778585"/>
                    <a:pt x="3034528" y="2520458"/>
                  </a:cubicBezTo>
                  <a:cubicBezTo>
                    <a:pt x="3022146" y="2509027"/>
                    <a:pt x="3009763" y="2496645"/>
                    <a:pt x="2997381" y="2485215"/>
                  </a:cubicBezTo>
                  <a:cubicBezTo>
                    <a:pt x="3006906" y="2469023"/>
                    <a:pt x="3013574" y="2456640"/>
                    <a:pt x="3021193" y="2444258"/>
                  </a:cubicBezTo>
                  <a:cubicBezTo>
                    <a:pt x="3227886" y="2088022"/>
                    <a:pt x="3294561" y="1706070"/>
                    <a:pt x="3215503" y="1302210"/>
                  </a:cubicBezTo>
                  <a:cubicBezTo>
                    <a:pt x="3077391" y="597360"/>
                    <a:pt x="2480174" y="53482"/>
                    <a:pt x="1768656" y="4905"/>
                  </a:cubicBezTo>
                  <a:cubicBezTo>
                    <a:pt x="1094286" y="-40815"/>
                    <a:pt x="574221" y="233505"/>
                    <a:pt x="217986" y="810720"/>
                  </a:cubicBezTo>
                  <a:cubicBezTo>
                    <a:pt x="196078" y="846915"/>
                    <a:pt x="104638" y="1035510"/>
                    <a:pt x="78921" y="1110757"/>
                  </a:cubicBezTo>
                  <a:cubicBezTo>
                    <a:pt x="-76337" y="1647967"/>
                    <a:pt x="-6804" y="2144220"/>
                    <a:pt x="325618" y="2589037"/>
                  </a:cubicBezTo>
                  <a:cubicBezTo>
                    <a:pt x="657088" y="3031950"/>
                    <a:pt x="1113336" y="3237690"/>
                    <a:pt x="1662928" y="3242452"/>
                  </a:cubicBezTo>
                  <a:cubicBezTo>
                    <a:pt x="1761036" y="3242452"/>
                    <a:pt x="2142036" y="3175777"/>
                    <a:pt x="2351586" y="3085290"/>
                  </a:cubicBezTo>
                  <a:cubicBezTo>
                    <a:pt x="2352538" y="3086242"/>
                    <a:pt x="2360158" y="3095767"/>
                    <a:pt x="2367778" y="3106245"/>
                  </a:cubicBezTo>
                  <a:cubicBezTo>
                    <a:pt x="2587806" y="3407235"/>
                    <a:pt x="2806881" y="3709177"/>
                    <a:pt x="3026908" y="4010167"/>
                  </a:cubicBezTo>
                  <a:cubicBezTo>
                    <a:pt x="3101203" y="4111133"/>
                    <a:pt x="3289799" y="4132087"/>
                    <a:pt x="3383143" y="4050173"/>
                  </a:cubicBezTo>
                  <a:cubicBezTo>
                    <a:pt x="3540306" y="3912060"/>
                    <a:pt x="3697468" y="3772995"/>
                    <a:pt x="3854631" y="3633930"/>
                  </a:cubicBezTo>
                  <a:cubicBezTo>
                    <a:pt x="3868918" y="3621548"/>
                    <a:pt x="3881301" y="3607260"/>
                    <a:pt x="3892731" y="3592020"/>
                  </a:cubicBezTo>
                  <a:cubicBezTo>
                    <a:pt x="3932736" y="3538680"/>
                    <a:pt x="3952738" y="3503437"/>
                    <a:pt x="3957501" y="3442477"/>
                  </a:cubicBezTo>
                  <a:cubicBezTo>
                    <a:pt x="3959406" y="3398662"/>
                    <a:pt x="3910828" y="3326273"/>
                    <a:pt x="3877491" y="3295792"/>
                  </a:cubicBezTo>
                  <a:close/>
                  <a:moveTo>
                    <a:pt x="1598158" y="3039570"/>
                  </a:moveTo>
                  <a:cubicBezTo>
                    <a:pt x="811393" y="3026235"/>
                    <a:pt x="181791" y="2387108"/>
                    <a:pt x="194173" y="1613677"/>
                  </a:cubicBezTo>
                  <a:cubicBezTo>
                    <a:pt x="206556" y="821197"/>
                    <a:pt x="845683" y="193500"/>
                    <a:pt x="1625781" y="206835"/>
                  </a:cubicBezTo>
                  <a:cubicBezTo>
                    <a:pt x="2411593" y="220170"/>
                    <a:pt x="3040243" y="860250"/>
                    <a:pt x="3028813" y="1634632"/>
                  </a:cubicBezTo>
                  <a:cubicBezTo>
                    <a:pt x="3016431" y="2420445"/>
                    <a:pt x="2373493" y="3052905"/>
                    <a:pt x="1598158" y="3039570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2" name="Text Placeholder 1">
            <a:extLst>
              <a:ext uri="{FF2B5EF4-FFF2-40B4-BE49-F238E27FC236}">
                <a16:creationId xmlns:a16="http://schemas.microsoft.com/office/drawing/2014/main" xmlns="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dirty="0"/>
              <a:t>Infographic Style</a:t>
            </a:r>
          </a:p>
        </p:txBody>
      </p:sp>
      <p:sp>
        <p:nvSpPr>
          <p:cNvPr id="100" name="Freeform: Shape 99">
            <a:extLst>
              <a:ext uri="{FF2B5EF4-FFF2-40B4-BE49-F238E27FC236}">
                <a16:creationId xmlns:a16="http://schemas.microsoft.com/office/drawing/2014/main" xmlns="" id="{EEA4DBE2-FDB1-4B1A-A06E-D5CCA0919F56}"/>
              </a:ext>
            </a:extLst>
          </p:cNvPr>
          <p:cNvSpPr/>
          <p:nvPr/>
        </p:nvSpPr>
        <p:spPr>
          <a:xfrm>
            <a:off x="4518773" y="1878460"/>
            <a:ext cx="527010" cy="1645818"/>
          </a:xfrm>
          <a:custGeom>
            <a:avLst/>
            <a:gdLst>
              <a:gd name="connsiteX0" fmla="*/ 50093 w 527010"/>
              <a:gd name="connsiteY0" fmla="*/ 592985 h 1645818"/>
              <a:gd name="connsiteX1" fmla="*/ 481185 w 527010"/>
              <a:gd name="connsiteY1" fmla="*/ 592985 h 1645818"/>
              <a:gd name="connsiteX2" fmla="*/ 481185 w 527010"/>
              <a:gd name="connsiteY2" fmla="*/ 1645818 h 1645818"/>
              <a:gd name="connsiteX3" fmla="*/ 50093 w 527010"/>
              <a:gd name="connsiteY3" fmla="*/ 1645818 h 1645818"/>
              <a:gd name="connsiteX4" fmla="*/ 50093 w 527010"/>
              <a:gd name="connsiteY4" fmla="*/ 592985 h 1645818"/>
              <a:gd name="connsiteX5" fmla="*/ 263505 w 527010"/>
              <a:gd name="connsiteY5" fmla="*/ 0 h 1645818"/>
              <a:gd name="connsiteX6" fmla="*/ 527010 w 527010"/>
              <a:gd name="connsiteY6" fmla="*/ 263505 h 1645818"/>
              <a:gd name="connsiteX7" fmla="*/ 263505 w 527010"/>
              <a:gd name="connsiteY7" fmla="*/ 527010 h 1645818"/>
              <a:gd name="connsiteX8" fmla="*/ 0 w 527010"/>
              <a:gd name="connsiteY8" fmla="*/ 263505 h 1645818"/>
              <a:gd name="connsiteX9" fmla="*/ 263505 w 527010"/>
              <a:gd name="connsiteY9" fmla="*/ 0 h 16458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527010" h="1645818">
                <a:moveTo>
                  <a:pt x="50093" y="592985"/>
                </a:moveTo>
                <a:cubicBezTo>
                  <a:pt x="193791" y="592985"/>
                  <a:pt x="336065" y="592985"/>
                  <a:pt x="481185" y="592985"/>
                </a:cubicBezTo>
                <a:cubicBezTo>
                  <a:pt x="481185" y="943692"/>
                  <a:pt x="481185" y="1293688"/>
                  <a:pt x="481185" y="1645818"/>
                </a:cubicBezTo>
                <a:cubicBezTo>
                  <a:pt x="338911" y="1645818"/>
                  <a:pt x="195925" y="1645818"/>
                  <a:pt x="50093" y="1645818"/>
                </a:cubicBezTo>
                <a:cubicBezTo>
                  <a:pt x="50093" y="1292977"/>
                  <a:pt x="50093" y="944404"/>
                  <a:pt x="50093" y="592985"/>
                </a:cubicBezTo>
                <a:close/>
                <a:moveTo>
                  <a:pt x="263505" y="0"/>
                </a:moveTo>
                <a:cubicBezTo>
                  <a:pt x="409035" y="0"/>
                  <a:pt x="527010" y="117975"/>
                  <a:pt x="527010" y="263505"/>
                </a:cubicBezTo>
                <a:cubicBezTo>
                  <a:pt x="527010" y="409035"/>
                  <a:pt x="409035" y="527010"/>
                  <a:pt x="263505" y="527010"/>
                </a:cubicBezTo>
                <a:cubicBezTo>
                  <a:pt x="117975" y="527010"/>
                  <a:pt x="0" y="409035"/>
                  <a:pt x="0" y="263505"/>
                </a:cubicBezTo>
                <a:cubicBezTo>
                  <a:pt x="0" y="117975"/>
                  <a:pt x="117975" y="0"/>
                  <a:pt x="263505" y="0"/>
                </a:cubicBezTo>
                <a:close/>
              </a:path>
            </a:pathLst>
          </a:custGeom>
          <a:solidFill>
            <a:schemeClr val="accent3">
              <a:lumMod val="60000"/>
              <a:lumOff val="40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7" name="Freeform: Shape 106">
            <a:extLst>
              <a:ext uri="{FF2B5EF4-FFF2-40B4-BE49-F238E27FC236}">
                <a16:creationId xmlns:a16="http://schemas.microsoft.com/office/drawing/2014/main" xmlns="" id="{E4AAE9F5-2507-4FD8-BC27-5FA942D19AA0}"/>
              </a:ext>
            </a:extLst>
          </p:cNvPr>
          <p:cNvSpPr>
            <a:spLocks noChangeAspect="1"/>
          </p:cNvSpPr>
          <p:nvPr/>
        </p:nvSpPr>
        <p:spPr>
          <a:xfrm>
            <a:off x="3699511" y="2423423"/>
            <a:ext cx="799244" cy="1190400"/>
          </a:xfrm>
          <a:custGeom>
            <a:avLst/>
            <a:gdLst>
              <a:gd name="connsiteX0" fmla="*/ 799244 w 799244"/>
              <a:gd name="connsiteY0" fmla="*/ 290618 h 1190400"/>
              <a:gd name="connsiteX1" fmla="*/ 797417 w 799244"/>
              <a:gd name="connsiteY1" fmla="*/ 297434 h 1190400"/>
              <a:gd name="connsiteX2" fmla="*/ 795560 w 799244"/>
              <a:gd name="connsiteY2" fmla="*/ 294569 h 1190400"/>
              <a:gd name="connsiteX3" fmla="*/ 208851 w 799244"/>
              <a:gd name="connsiteY3" fmla="*/ 244094 h 1190400"/>
              <a:gd name="connsiteX4" fmla="*/ 283732 w 799244"/>
              <a:gd name="connsiteY4" fmla="*/ 256281 h 1190400"/>
              <a:gd name="connsiteX5" fmla="*/ 548572 w 799244"/>
              <a:gd name="connsiteY5" fmla="*/ 714996 h 1190400"/>
              <a:gd name="connsiteX6" fmla="*/ 238294 w 799244"/>
              <a:gd name="connsiteY6" fmla="*/ 989139 h 1190400"/>
              <a:gd name="connsiteX7" fmla="*/ 203917 w 799244"/>
              <a:gd name="connsiteY7" fmla="*/ 990486 h 1190400"/>
              <a:gd name="connsiteX8" fmla="*/ 184626 w 799244"/>
              <a:gd name="connsiteY8" fmla="*/ 967105 h 1190400"/>
              <a:gd name="connsiteX9" fmla="*/ 130477 w 799244"/>
              <a:gd name="connsiteY9" fmla="*/ 877973 h 1190400"/>
              <a:gd name="connsiteX10" fmla="*/ 103899 w 799244"/>
              <a:gd name="connsiteY10" fmla="*/ 822800 h 1190400"/>
              <a:gd name="connsiteX11" fmla="*/ 129349 w 799244"/>
              <a:gd name="connsiteY11" fmla="*/ 832445 h 1190400"/>
              <a:gd name="connsiteX12" fmla="*/ 401181 w 799244"/>
              <a:gd name="connsiteY12" fmla="*/ 675504 h 1190400"/>
              <a:gd name="connsiteX13" fmla="*/ 244239 w 799244"/>
              <a:gd name="connsiteY13" fmla="*/ 403672 h 1190400"/>
              <a:gd name="connsiteX14" fmla="*/ 11615 w 799244"/>
              <a:gd name="connsiteY14" fmla="*/ 481679 h 1190400"/>
              <a:gd name="connsiteX15" fmla="*/ 7988 w 799244"/>
              <a:gd name="connsiteY15" fmla="*/ 488980 h 1190400"/>
              <a:gd name="connsiteX16" fmla="*/ 5582 w 799244"/>
              <a:gd name="connsiteY16" fmla="*/ 473213 h 1190400"/>
              <a:gd name="connsiteX17" fmla="*/ 0 w 799244"/>
              <a:gd name="connsiteY17" fmla="*/ 362682 h 1190400"/>
              <a:gd name="connsiteX18" fmla="*/ 3577 w 799244"/>
              <a:gd name="connsiteY18" fmla="*/ 291848 h 1190400"/>
              <a:gd name="connsiteX19" fmla="*/ 64903 w 799244"/>
              <a:gd name="connsiteY19" fmla="*/ 263867 h 1190400"/>
              <a:gd name="connsiteX20" fmla="*/ 208851 w 799244"/>
              <a:gd name="connsiteY20" fmla="*/ 244094 h 1190400"/>
              <a:gd name="connsiteX21" fmla="*/ 256604 w 799244"/>
              <a:gd name="connsiteY21" fmla="*/ 0 h 1190400"/>
              <a:gd name="connsiteX22" fmla="*/ 435367 w 799244"/>
              <a:gd name="connsiteY22" fmla="*/ 47899 h 1190400"/>
              <a:gd name="connsiteX23" fmla="*/ 432805 w 799244"/>
              <a:gd name="connsiteY23" fmla="*/ 200152 h 1190400"/>
              <a:gd name="connsiteX24" fmla="*/ 428129 w 799244"/>
              <a:gd name="connsiteY24" fmla="*/ 198899 h 1190400"/>
              <a:gd name="connsiteX25" fmla="*/ 529793 w 799244"/>
              <a:gd name="connsiteY25" fmla="*/ 277814 h 1190400"/>
              <a:gd name="connsiteX26" fmla="*/ 665336 w 799244"/>
              <a:gd name="connsiteY26" fmla="*/ 244111 h 1190400"/>
              <a:gd name="connsiteX27" fmla="*/ 752221 w 799244"/>
              <a:gd name="connsiteY27" fmla="*/ 407517 h 1190400"/>
              <a:gd name="connsiteX28" fmla="*/ 655642 w 799244"/>
              <a:gd name="connsiteY28" fmla="*/ 494588 h 1190400"/>
              <a:gd name="connsiteX29" fmla="*/ 671407 w 799244"/>
              <a:gd name="connsiteY29" fmla="*/ 631799 h 1190400"/>
              <a:gd name="connsiteX30" fmla="*/ 792040 w 799244"/>
              <a:gd name="connsiteY30" fmla="*/ 698766 h 1190400"/>
              <a:gd name="connsiteX31" fmla="*/ 744140 w 799244"/>
              <a:gd name="connsiteY31" fmla="*/ 877529 h 1190400"/>
              <a:gd name="connsiteX32" fmla="*/ 597759 w 799244"/>
              <a:gd name="connsiteY32" fmla="*/ 875067 h 1190400"/>
              <a:gd name="connsiteX33" fmla="*/ 531703 w 799244"/>
              <a:gd name="connsiteY33" fmla="*/ 958779 h 1190400"/>
              <a:gd name="connsiteX34" fmla="*/ 579776 w 799244"/>
              <a:gd name="connsiteY34" fmla="*/ 1084249 h 1190400"/>
              <a:gd name="connsiteX35" fmla="*/ 428177 w 799244"/>
              <a:gd name="connsiteY35" fmla="*/ 1190400 h 1190400"/>
              <a:gd name="connsiteX36" fmla="*/ 313190 w 799244"/>
              <a:gd name="connsiteY36" fmla="*/ 1090572 h 1190400"/>
              <a:gd name="connsiteX37" fmla="*/ 327183 w 799244"/>
              <a:gd name="connsiteY37" fmla="*/ 1080774 h 1190400"/>
              <a:gd name="connsiteX38" fmla="*/ 286308 w 799244"/>
              <a:gd name="connsiteY38" fmla="*/ 1090345 h 1190400"/>
              <a:gd name="connsiteX39" fmla="*/ 247794 w 799244"/>
              <a:gd name="connsiteY39" fmla="*/ 1043665 h 1190400"/>
              <a:gd name="connsiteX40" fmla="*/ 326743 w 799244"/>
              <a:gd name="connsiteY40" fmla="*/ 1024722 h 1190400"/>
              <a:gd name="connsiteX41" fmla="*/ 602169 w 799244"/>
              <a:gd name="connsiteY41" fmla="*/ 729358 h 1190400"/>
              <a:gd name="connsiteX42" fmla="*/ 298093 w 799244"/>
              <a:gd name="connsiteY42" fmla="*/ 202684 h 1190400"/>
              <a:gd name="connsiteX43" fmla="*/ 46845 w 799244"/>
              <a:gd name="connsiteY43" fmla="*/ 211394 h 1190400"/>
              <a:gd name="connsiteX44" fmla="*/ 9179 w 799244"/>
              <a:gd name="connsiteY44" fmla="*/ 228580 h 1190400"/>
              <a:gd name="connsiteX45" fmla="*/ 21963 w 799244"/>
              <a:gd name="connsiteY45" fmla="*/ 144814 h 1190400"/>
              <a:gd name="connsiteX46" fmla="*/ 26554 w 799244"/>
              <a:gd name="connsiteY46" fmla="*/ 126959 h 1190400"/>
              <a:gd name="connsiteX47" fmla="*/ 53569 w 799244"/>
              <a:gd name="connsiteY47" fmla="*/ 153014 h 1190400"/>
              <a:gd name="connsiteX48" fmla="*/ 52467 w 799244"/>
              <a:gd name="connsiteY48" fmla="*/ 153702 h 1190400"/>
              <a:gd name="connsiteX49" fmla="*/ 187371 w 799244"/>
              <a:gd name="connsiteY49" fmla="*/ 134388 h 1190400"/>
              <a:gd name="connsiteX50" fmla="*/ 182695 w 799244"/>
              <a:gd name="connsiteY50" fmla="*/ 133135 h 1190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799244" h="1190400">
                <a:moveTo>
                  <a:pt x="799244" y="290618"/>
                </a:moveTo>
                <a:lnTo>
                  <a:pt x="797417" y="297434"/>
                </a:lnTo>
                <a:lnTo>
                  <a:pt x="795560" y="294569"/>
                </a:lnTo>
                <a:close/>
                <a:moveTo>
                  <a:pt x="208851" y="244094"/>
                </a:moveTo>
                <a:cubicBezTo>
                  <a:pt x="233694" y="245585"/>
                  <a:pt x="258756" y="249588"/>
                  <a:pt x="283732" y="256281"/>
                </a:cubicBezTo>
                <a:cubicBezTo>
                  <a:pt x="483536" y="309818"/>
                  <a:pt x="602109" y="515192"/>
                  <a:pt x="548572" y="714996"/>
                </a:cubicBezTo>
                <a:cubicBezTo>
                  <a:pt x="508419" y="864850"/>
                  <a:pt x="382857" y="969010"/>
                  <a:pt x="238294" y="989139"/>
                </a:cubicBezTo>
                <a:lnTo>
                  <a:pt x="203917" y="990486"/>
                </a:lnTo>
                <a:lnTo>
                  <a:pt x="184626" y="967105"/>
                </a:lnTo>
                <a:cubicBezTo>
                  <a:pt x="165199" y="938349"/>
                  <a:pt x="147119" y="908608"/>
                  <a:pt x="130477" y="877973"/>
                </a:cubicBezTo>
                <a:lnTo>
                  <a:pt x="103899" y="822800"/>
                </a:lnTo>
                <a:lnTo>
                  <a:pt x="129349" y="832445"/>
                </a:lnTo>
                <a:cubicBezTo>
                  <a:pt x="247752" y="864171"/>
                  <a:pt x="369455" y="793906"/>
                  <a:pt x="401181" y="675504"/>
                </a:cubicBezTo>
                <a:cubicBezTo>
                  <a:pt x="432907" y="557101"/>
                  <a:pt x="362642" y="435397"/>
                  <a:pt x="244239" y="403672"/>
                </a:cubicBezTo>
                <a:cubicBezTo>
                  <a:pt x="155437" y="379877"/>
                  <a:pt x="64778" y="413453"/>
                  <a:pt x="11615" y="481679"/>
                </a:cubicBezTo>
                <a:lnTo>
                  <a:pt x="7988" y="488980"/>
                </a:lnTo>
                <a:lnTo>
                  <a:pt x="5582" y="473213"/>
                </a:lnTo>
                <a:cubicBezTo>
                  <a:pt x="1891" y="436871"/>
                  <a:pt x="0" y="399997"/>
                  <a:pt x="0" y="362682"/>
                </a:cubicBezTo>
                <a:lnTo>
                  <a:pt x="3577" y="291848"/>
                </a:lnTo>
                <a:lnTo>
                  <a:pt x="64903" y="263867"/>
                </a:lnTo>
                <a:cubicBezTo>
                  <a:pt x="110365" y="248176"/>
                  <a:pt x="159167" y="241112"/>
                  <a:pt x="208851" y="244094"/>
                </a:cubicBezTo>
                <a:close/>
                <a:moveTo>
                  <a:pt x="256604" y="0"/>
                </a:moveTo>
                <a:lnTo>
                  <a:pt x="435367" y="47899"/>
                </a:lnTo>
                <a:lnTo>
                  <a:pt x="432805" y="200152"/>
                </a:lnTo>
                <a:lnTo>
                  <a:pt x="428129" y="198899"/>
                </a:lnTo>
                <a:cubicBezTo>
                  <a:pt x="466230" y="220342"/>
                  <a:pt x="500666" y="246635"/>
                  <a:pt x="529793" y="277814"/>
                </a:cubicBezTo>
                <a:lnTo>
                  <a:pt x="665336" y="244111"/>
                </a:lnTo>
                <a:lnTo>
                  <a:pt x="752221" y="407517"/>
                </a:lnTo>
                <a:lnTo>
                  <a:pt x="655642" y="494588"/>
                </a:lnTo>
                <a:cubicBezTo>
                  <a:pt x="667749" y="538685"/>
                  <a:pt x="673455" y="584861"/>
                  <a:pt x="671407" y="631799"/>
                </a:cubicBezTo>
                <a:lnTo>
                  <a:pt x="792040" y="698766"/>
                </a:lnTo>
                <a:lnTo>
                  <a:pt x="744140" y="877529"/>
                </a:lnTo>
                <a:lnTo>
                  <a:pt x="597759" y="875067"/>
                </a:lnTo>
                <a:cubicBezTo>
                  <a:pt x="579252" y="905991"/>
                  <a:pt x="556828" y="933881"/>
                  <a:pt x="531703" y="958779"/>
                </a:cubicBezTo>
                <a:lnTo>
                  <a:pt x="579776" y="1084249"/>
                </a:lnTo>
                <a:lnTo>
                  <a:pt x="428177" y="1190400"/>
                </a:lnTo>
                <a:lnTo>
                  <a:pt x="313190" y="1090572"/>
                </a:lnTo>
                <a:lnTo>
                  <a:pt x="327183" y="1080774"/>
                </a:lnTo>
                <a:lnTo>
                  <a:pt x="286308" y="1090345"/>
                </a:lnTo>
                <a:lnTo>
                  <a:pt x="247794" y="1043665"/>
                </a:lnTo>
                <a:lnTo>
                  <a:pt x="326743" y="1024722"/>
                </a:lnTo>
                <a:cubicBezTo>
                  <a:pt x="457234" y="979682"/>
                  <a:pt x="563750" y="872736"/>
                  <a:pt x="602169" y="729358"/>
                </a:cubicBezTo>
                <a:cubicBezTo>
                  <a:pt x="663637" y="499952"/>
                  <a:pt x="527498" y="264153"/>
                  <a:pt x="298093" y="202684"/>
                </a:cubicBezTo>
                <a:cubicBezTo>
                  <a:pt x="212066" y="179633"/>
                  <a:pt x="125140" y="184371"/>
                  <a:pt x="46845" y="211394"/>
                </a:cubicBezTo>
                <a:lnTo>
                  <a:pt x="9179" y="228580"/>
                </a:lnTo>
                <a:lnTo>
                  <a:pt x="21963" y="144814"/>
                </a:lnTo>
                <a:lnTo>
                  <a:pt x="26554" y="126959"/>
                </a:lnTo>
                <a:lnTo>
                  <a:pt x="53569" y="153014"/>
                </a:lnTo>
                <a:lnTo>
                  <a:pt x="52467" y="153702"/>
                </a:lnTo>
                <a:cubicBezTo>
                  <a:pt x="95554" y="140146"/>
                  <a:pt x="141043" y="133879"/>
                  <a:pt x="187371" y="134388"/>
                </a:cubicBezTo>
                <a:lnTo>
                  <a:pt x="182695" y="133135"/>
                </a:lnTo>
                <a:close/>
              </a:path>
            </a:pathLst>
          </a:custGeom>
          <a:solidFill>
            <a:schemeClr val="accent3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108" name="TextBox 107">
            <a:extLst>
              <a:ext uri="{FF2B5EF4-FFF2-40B4-BE49-F238E27FC236}">
                <a16:creationId xmlns:a16="http://schemas.microsoft.com/office/drawing/2014/main" xmlns="" id="{D9F06AB3-0F05-4BA8-84F8-968F6B38F4F6}"/>
              </a:ext>
            </a:extLst>
          </p:cNvPr>
          <p:cNvSpPr txBox="1"/>
          <p:nvPr/>
        </p:nvSpPr>
        <p:spPr>
          <a:xfrm>
            <a:off x="6754855" y="1859828"/>
            <a:ext cx="878954" cy="52322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2800" b="1" dirty="0">
                <a:solidFill>
                  <a:schemeClr val="accent1"/>
                </a:solidFill>
                <a:cs typeface="Arial" pitchFamily="34" charset="0"/>
              </a:rPr>
              <a:t>85</a:t>
            </a:r>
            <a:r>
              <a:rPr lang="en-US" altLang="ko-KR" b="1" dirty="0">
                <a:solidFill>
                  <a:schemeClr val="accent1"/>
                </a:solidFill>
                <a:cs typeface="Arial" pitchFamily="34" charset="0"/>
              </a:rPr>
              <a:t>%</a:t>
            </a:r>
            <a:endParaRPr lang="ko-KR" altLang="en-US" b="1" dirty="0">
              <a:solidFill>
                <a:schemeClr val="accent1"/>
              </a:solidFill>
              <a:cs typeface="Arial" pitchFamily="34" charset="0"/>
            </a:endParaRPr>
          </a:p>
        </p:txBody>
      </p:sp>
      <p:sp>
        <p:nvSpPr>
          <p:cNvPr id="109" name="Text Placeholder 12">
            <a:extLst>
              <a:ext uri="{FF2B5EF4-FFF2-40B4-BE49-F238E27FC236}">
                <a16:creationId xmlns:a16="http://schemas.microsoft.com/office/drawing/2014/main" xmlns="" id="{704902AC-1C17-4D19-BE87-359EFFB7C10A}"/>
              </a:ext>
            </a:extLst>
          </p:cNvPr>
          <p:cNvSpPr txBox="1">
            <a:spLocks/>
          </p:cNvSpPr>
          <p:nvPr/>
        </p:nvSpPr>
        <p:spPr>
          <a:xfrm>
            <a:off x="7489080" y="2272218"/>
            <a:ext cx="4226243" cy="466533"/>
          </a:xfrm>
          <a:prstGeom prst="rect">
            <a:avLst/>
          </a:prstGeom>
        </p:spPr>
        <p:txBody>
          <a:bodyPr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 </a:t>
            </a:r>
          </a:p>
        </p:txBody>
      </p:sp>
      <p:sp>
        <p:nvSpPr>
          <p:cNvPr id="110" name="TextBox 109">
            <a:extLst>
              <a:ext uri="{FF2B5EF4-FFF2-40B4-BE49-F238E27FC236}">
                <a16:creationId xmlns:a16="http://schemas.microsoft.com/office/drawing/2014/main" xmlns="" id="{11F7CD16-5CB4-44A1-B79B-92B03848191F}"/>
              </a:ext>
            </a:extLst>
          </p:cNvPr>
          <p:cNvSpPr txBox="1"/>
          <p:nvPr/>
        </p:nvSpPr>
        <p:spPr>
          <a:xfrm>
            <a:off x="6754855" y="2926252"/>
            <a:ext cx="878954" cy="52322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2800" b="1" dirty="0">
                <a:solidFill>
                  <a:schemeClr val="accent2"/>
                </a:solidFill>
                <a:cs typeface="Arial" pitchFamily="34" charset="0"/>
              </a:rPr>
              <a:t>70</a:t>
            </a:r>
            <a:r>
              <a:rPr lang="en-US" altLang="ko-KR" b="1" dirty="0">
                <a:solidFill>
                  <a:schemeClr val="accent2"/>
                </a:solidFill>
                <a:cs typeface="Arial" pitchFamily="34" charset="0"/>
              </a:rPr>
              <a:t>%</a:t>
            </a:r>
            <a:endParaRPr lang="ko-KR" altLang="en-US" b="1" dirty="0">
              <a:solidFill>
                <a:schemeClr val="accent2"/>
              </a:solidFill>
              <a:cs typeface="Arial" pitchFamily="34" charset="0"/>
            </a:endParaRPr>
          </a:p>
        </p:txBody>
      </p:sp>
      <p:sp>
        <p:nvSpPr>
          <p:cNvPr id="111" name="Text Placeholder 12">
            <a:extLst>
              <a:ext uri="{FF2B5EF4-FFF2-40B4-BE49-F238E27FC236}">
                <a16:creationId xmlns:a16="http://schemas.microsoft.com/office/drawing/2014/main" xmlns="" id="{B5159434-74F9-410E-9F8A-02B9DA11F3D1}"/>
              </a:ext>
            </a:extLst>
          </p:cNvPr>
          <p:cNvSpPr txBox="1">
            <a:spLocks/>
          </p:cNvSpPr>
          <p:nvPr/>
        </p:nvSpPr>
        <p:spPr>
          <a:xfrm>
            <a:off x="7489080" y="3338642"/>
            <a:ext cx="4226243" cy="466533"/>
          </a:xfrm>
          <a:prstGeom prst="rect">
            <a:avLst/>
          </a:prstGeom>
        </p:spPr>
        <p:txBody>
          <a:bodyPr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 </a:t>
            </a:r>
          </a:p>
        </p:txBody>
      </p:sp>
      <p:sp>
        <p:nvSpPr>
          <p:cNvPr id="112" name="TextBox 111">
            <a:extLst>
              <a:ext uri="{FF2B5EF4-FFF2-40B4-BE49-F238E27FC236}">
                <a16:creationId xmlns:a16="http://schemas.microsoft.com/office/drawing/2014/main" xmlns="" id="{1827AACD-69D5-4129-89A1-F6CA37FE94C5}"/>
              </a:ext>
            </a:extLst>
          </p:cNvPr>
          <p:cNvSpPr txBox="1"/>
          <p:nvPr/>
        </p:nvSpPr>
        <p:spPr>
          <a:xfrm>
            <a:off x="6754855" y="3992676"/>
            <a:ext cx="878954" cy="52322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2800" b="1" dirty="0">
                <a:solidFill>
                  <a:schemeClr val="accent3"/>
                </a:solidFill>
                <a:cs typeface="Arial" pitchFamily="34" charset="0"/>
              </a:rPr>
              <a:t>65</a:t>
            </a:r>
            <a:r>
              <a:rPr lang="en-US" altLang="ko-KR" b="1" dirty="0">
                <a:solidFill>
                  <a:schemeClr val="accent3"/>
                </a:solidFill>
                <a:cs typeface="Arial" pitchFamily="34" charset="0"/>
              </a:rPr>
              <a:t>%</a:t>
            </a:r>
            <a:endParaRPr lang="ko-KR" altLang="en-US" b="1" dirty="0">
              <a:solidFill>
                <a:schemeClr val="accent3"/>
              </a:solidFill>
              <a:cs typeface="Arial" pitchFamily="34" charset="0"/>
            </a:endParaRPr>
          </a:p>
        </p:txBody>
      </p:sp>
      <p:sp>
        <p:nvSpPr>
          <p:cNvPr id="113" name="Text Placeholder 12">
            <a:extLst>
              <a:ext uri="{FF2B5EF4-FFF2-40B4-BE49-F238E27FC236}">
                <a16:creationId xmlns:a16="http://schemas.microsoft.com/office/drawing/2014/main" xmlns="" id="{9D58AC32-21FA-4357-A8A9-8C3B070DB7C5}"/>
              </a:ext>
            </a:extLst>
          </p:cNvPr>
          <p:cNvSpPr txBox="1">
            <a:spLocks/>
          </p:cNvSpPr>
          <p:nvPr/>
        </p:nvSpPr>
        <p:spPr>
          <a:xfrm>
            <a:off x="7489080" y="4405066"/>
            <a:ext cx="4226243" cy="466533"/>
          </a:xfrm>
          <a:prstGeom prst="rect">
            <a:avLst/>
          </a:prstGeom>
        </p:spPr>
        <p:txBody>
          <a:bodyPr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 </a:t>
            </a:r>
          </a:p>
        </p:txBody>
      </p:sp>
      <p:sp>
        <p:nvSpPr>
          <p:cNvPr id="114" name="TextBox 113">
            <a:extLst>
              <a:ext uri="{FF2B5EF4-FFF2-40B4-BE49-F238E27FC236}">
                <a16:creationId xmlns:a16="http://schemas.microsoft.com/office/drawing/2014/main" xmlns="" id="{3506E607-0062-447F-A82C-6C29AAD072BE}"/>
              </a:ext>
            </a:extLst>
          </p:cNvPr>
          <p:cNvSpPr txBox="1"/>
          <p:nvPr/>
        </p:nvSpPr>
        <p:spPr>
          <a:xfrm>
            <a:off x="6754855" y="5059100"/>
            <a:ext cx="878954" cy="52322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2800" b="1" dirty="0">
                <a:solidFill>
                  <a:schemeClr val="accent4"/>
                </a:solidFill>
                <a:cs typeface="Arial" pitchFamily="34" charset="0"/>
              </a:rPr>
              <a:t>55</a:t>
            </a:r>
            <a:r>
              <a:rPr lang="en-US" altLang="ko-KR" b="1" dirty="0">
                <a:solidFill>
                  <a:schemeClr val="accent4"/>
                </a:solidFill>
                <a:cs typeface="Arial" pitchFamily="34" charset="0"/>
              </a:rPr>
              <a:t>%</a:t>
            </a:r>
            <a:endParaRPr lang="ko-KR" altLang="en-US" b="1" dirty="0">
              <a:solidFill>
                <a:schemeClr val="accent4"/>
              </a:solidFill>
              <a:cs typeface="Arial" pitchFamily="34" charset="0"/>
            </a:endParaRPr>
          </a:p>
        </p:txBody>
      </p:sp>
      <p:sp>
        <p:nvSpPr>
          <p:cNvPr id="115" name="Text Placeholder 12">
            <a:extLst>
              <a:ext uri="{FF2B5EF4-FFF2-40B4-BE49-F238E27FC236}">
                <a16:creationId xmlns:a16="http://schemas.microsoft.com/office/drawing/2014/main" xmlns="" id="{A3DEFC72-8450-448B-ABED-CF5F4781D2AF}"/>
              </a:ext>
            </a:extLst>
          </p:cNvPr>
          <p:cNvSpPr txBox="1">
            <a:spLocks/>
          </p:cNvSpPr>
          <p:nvPr/>
        </p:nvSpPr>
        <p:spPr>
          <a:xfrm>
            <a:off x="7489080" y="5471490"/>
            <a:ext cx="4226243" cy="466533"/>
          </a:xfrm>
          <a:prstGeom prst="rect">
            <a:avLst/>
          </a:prstGeom>
        </p:spPr>
        <p:txBody>
          <a:bodyPr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 </a:t>
            </a:r>
          </a:p>
        </p:txBody>
      </p:sp>
      <p:grpSp>
        <p:nvGrpSpPr>
          <p:cNvPr id="64" name="Grupo 63"/>
          <p:cNvGrpSpPr/>
          <p:nvPr/>
        </p:nvGrpSpPr>
        <p:grpSpPr>
          <a:xfrm>
            <a:off x="1878939" y="2606798"/>
            <a:ext cx="1204340" cy="1044295"/>
            <a:chOff x="6883401" y="938213"/>
            <a:chExt cx="955675" cy="828675"/>
          </a:xfrm>
          <a:solidFill>
            <a:schemeClr val="accent3"/>
          </a:solidFill>
        </p:grpSpPr>
        <p:sp>
          <p:nvSpPr>
            <p:cNvPr id="65" name="Freeform 79"/>
            <p:cNvSpPr>
              <a:spLocks/>
            </p:cNvSpPr>
            <p:nvPr/>
          </p:nvSpPr>
          <p:spPr bwMode="auto">
            <a:xfrm>
              <a:off x="7008813" y="987425"/>
              <a:ext cx="349250" cy="82550"/>
            </a:xfrm>
            <a:custGeom>
              <a:avLst/>
              <a:gdLst>
                <a:gd name="T0" fmla="*/ 6 w 119"/>
                <a:gd name="T1" fmla="*/ 27 h 28"/>
                <a:gd name="T2" fmla="*/ 0 w 119"/>
                <a:gd name="T3" fmla="*/ 22 h 28"/>
                <a:gd name="T4" fmla="*/ 50 w 119"/>
                <a:gd name="T5" fmla="*/ 0 h 28"/>
                <a:gd name="T6" fmla="*/ 90 w 119"/>
                <a:gd name="T7" fmla="*/ 12 h 28"/>
                <a:gd name="T8" fmla="*/ 119 w 119"/>
                <a:gd name="T9" fmla="*/ 19 h 28"/>
                <a:gd name="T10" fmla="*/ 119 w 119"/>
                <a:gd name="T11" fmla="*/ 26 h 28"/>
                <a:gd name="T12" fmla="*/ 87 w 119"/>
                <a:gd name="T13" fmla="*/ 18 h 28"/>
                <a:gd name="T14" fmla="*/ 49 w 119"/>
                <a:gd name="T15" fmla="*/ 8 h 28"/>
                <a:gd name="T16" fmla="*/ 6 w 119"/>
                <a:gd name="T17" fmla="*/ 27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9" h="28">
                  <a:moveTo>
                    <a:pt x="6" y="27"/>
                  </a:moveTo>
                  <a:cubicBezTo>
                    <a:pt x="0" y="22"/>
                    <a:pt x="0" y="22"/>
                    <a:pt x="0" y="22"/>
                  </a:cubicBezTo>
                  <a:cubicBezTo>
                    <a:pt x="11" y="8"/>
                    <a:pt x="29" y="0"/>
                    <a:pt x="50" y="0"/>
                  </a:cubicBezTo>
                  <a:cubicBezTo>
                    <a:pt x="68" y="1"/>
                    <a:pt x="80" y="6"/>
                    <a:pt x="90" y="12"/>
                  </a:cubicBezTo>
                  <a:cubicBezTo>
                    <a:pt x="100" y="16"/>
                    <a:pt x="108" y="20"/>
                    <a:pt x="119" y="19"/>
                  </a:cubicBezTo>
                  <a:cubicBezTo>
                    <a:pt x="119" y="26"/>
                    <a:pt x="119" y="26"/>
                    <a:pt x="119" y="26"/>
                  </a:cubicBezTo>
                  <a:cubicBezTo>
                    <a:pt x="106" y="28"/>
                    <a:pt x="97" y="23"/>
                    <a:pt x="87" y="18"/>
                  </a:cubicBezTo>
                  <a:cubicBezTo>
                    <a:pt x="77" y="13"/>
                    <a:pt x="66" y="8"/>
                    <a:pt x="49" y="8"/>
                  </a:cubicBezTo>
                  <a:cubicBezTo>
                    <a:pt x="31" y="7"/>
                    <a:pt x="16" y="14"/>
                    <a:pt x="6" y="2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6" name="Freeform 80"/>
            <p:cNvSpPr>
              <a:spLocks/>
            </p:cNvSpPr>
            <p:nvPr/>
          </p:nvSpPr>
          <p:spPr bwMode="auto">
            <a:xfrm>
              <a:off x="7364413" y="984250"/>
              <a:ext cx="350838" cy="85725"/>
            </a:xfrm>
            <a:custGeom>
              <a:avLst/>
              <a:gdLst>
                <a:gd name="T0" fmla="*/ 114 w 120"/>
                <a:gd name="T1" fmla="*/ 28 h 29"/>
                <a:gd name="T2" fmla="*/ 70 w 120"/>
                <a:gd name="T3" fmla="*/ 9 h 29"/>
                <a:gd name="T4" fmla="*/ 33 w 120"/>
                <a:gd name="T5" fmla="*/ 19 h 29"/>
                <a:gd name="T6" fmla="*/ 0 w 120"/>
                <a:gd name="T7" fmla="*/ 27 h 29"/>
                <a:gd name="T8" fmla="*/ 1 w 120"/>
                <a:gd name="T9" fmla="*/ 20 h 29"/>
                <a:gd name="T10" fmla="*/ 29 w 120"/>
                <a:gd name="T11" fmla="*/ 13 h 29"/>
                <a:gd name="T12" fmla="*/ 70 w 120"/>
                <a:gd name="T13" fmla="*/ 1 h 29"/>
                <a:gd name="T14" fmla="*/ 120 w 120"/>
                <a:gd name="T15" fmla="*/ 23 h 29"/>
                <a:gd name="T16" fmla="*/ 114 w 120"/>
                <a:gd name="T17" fmla="*/ 28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0" h="29">
                  <a:moveTo>
                    <a:pt x="114" y="28"/>
                  </a:moveTo>
                  <a:cubicBezTo>
                    <a:pt x="104" y="15"/>
                    <a:pt x="88" y="8"/>
                    <a:pt x="70" y="9"/>
                  </a:cubicBezTo>
                  <a:cubicBezTo>
                    <a:pt x="53" y="9"/>
                    <a:pt x="43" y="14"/>
                    <a:pt x="33" y="19"/>
                  </a:cubicBezTo>
                  <a:cubicBezTo>
                    <a:pt x="23" y="24"/>
                    <a:pt x="14" y="29"/>
                    <a:pt x="0" y="27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12" y="21"/>
                    <a:pt x="20" y="17"/>
                    <a:pt x="29" y="13"/>
                  </a:cubicBezTo>
                  <a:cubicBezTo>
                    <a:pt x="40" y="7"/>
                    <a:pt x="52" y="2"/>
                    <a:pt x="70" y="1"/>
                  </a:cubicBezTo>
                  <a:cubicBezTo>
                    <a:pt x="90" y="0"/>
                    <a:pt x="109" y="9"/>
                    <a:pt x="120" y="23"/>
                  </a:cubicBezTo>
                  <a:lnTo>
                    <a:pt x="114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7" name="Rectangle 81"/>
            <p:cNvSpPr>
              <a:spLocks noChangeArrowheads="1"/>
            </p:cNvSpPr>
            <p:nvPr/>
          </p:nvSpPr>
          <p:spPr bwMode="auto">
            <a:xfrm>
              <a:off x="7018338" y="1055688"/>
              <a:ext cx="688975" cy="2222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8" name="Oval 82"/>
            <p:cNvSpPr>
              <a:spLocks noChangeArrowheads="1"/>
            </p:cNvSpPr>
            <p:nvPr/>
          </p:nvSpPr>
          <p:spPr bwMode="auto">
            <a:xfrm>
              <a:off x="7316788" y="1004888"/>
              <a:ext cx="90488" cy="138113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9" name="Freeform 83"/>
            <p:cNvSpPr>
              <a:spLocks/>
            </p:cNvSpPr>
            <p:nvPr/>
          </p:nvSpPr>
          <p:spPr bwMode="auto">
            <a:xfrm>
              <a:off x="7327901" y="1017588"/>
              <a:ext cx="44450" cy="114300"/>
            </a:xfrm>
            <a:custGeom>
              <a:avLst/>
              <a:gdLst>
                <a:gd name="T0" fmla="*/ 3 w 15"/>
                <a:gd name="T1" fmla="*/ 18 h 39"/>
                <a:gd name="T2" fmla="*/ 12 w 15"/>
                <a:gd name="T3" fmla="*/ 0 h 39"/>
                <a:gd name="T4" fmla="*/ 11 w 15"/>
                <a:gd name="T5" fmla="*/ 0 h 39"/>
                <a:gd name="T6" fmla="*/ 0 w 15"/>
                <a:gd name="T7" fmla="*/ 19 h 39"/>
                <a:gd name="T8" fmla="*/ 11 w 15"/>
                <a:gd name="T9" fmla="*/ 39 h 39"/>
                <a:gd name="T10" fmla="*/ 15 w 15"/>
                <a:gd name="T11" fmla="*/ 38 h 39"/>
                <a:gd name="T12" fmla="*/ 3 w 15"/>
                <a:gd name="T13" fmla="*/ 18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39">
                  <a:moveTo>
                    <a:pt x="3" y="18"/>
                  </a:moveTo>
                  <a:cubicBezTo>
                    <a:pt x="3" y="10"/>
                    <a:pt x="7" y="2"/>
                    <a:pt x="12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5" y="0"/>
                    <a:pt x="0" y="9"/>
                    <a:pt x="0" y="19"/>
                  </a:cubicBezTo>
                  <a:cubicBezTo>
                    <a:pt x="0" y="30"/>
                    <a:pt x="5" y="39"/>
                    <a:pt x="11" y="39"/>
                  </a:cubicBezTo>
                  <a:cubicBezTo>
                    <a:pt x="13" y="39"/>
                    <a:pt x="14" y="38"/>
                    <a:pt x="15" y="38"/>
                  </a:cubicBezTo>
                  <a:cubicBezTo>
                    <a:pt x="8" y="38"/>
                    <a:pt x="3" y="29"/>
                    <a:pt x="3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0" name="Freeform 84"/>
            <p:cNvSpPr>
              <a:spLocks/>
            </p:cNvSpPr>
            <p:nvPr/>
          </p:nvSpPr>
          <p:spPr bwMode="auto">
            <a:xfrm>
              <a:off x="7310438" y="938213"/>
              <a:ext cx="103188" cy="52388"/>
            </a:xfrm>
            <a:custGeom>
              <a:avLst/>
              <a:gdLst>
                <a:gd name="T0" fmla="*/ 15 w 35"/>
                <a:gd name="T1" fmla="*/ 1 h 18"/>
                <a:gd name="T2" fmla="*/ 2 w 35"/>
                <a:gd name="T3" fmla="*/ 14 h 18"/>
                <a:gd name="T4" fmla="*/ 5 w 35"/>
                <a:gd name="T5" fmla="*/ 18 h 18"/>
                <a:gd name="T6" fmla="*/ 30 w 35"/>
                <a:gd name="T7" fmla="*/ 18 h 18"/>
                <a:gd name="T8" fmla="*/ 33 w 35"/>
                <a:gd name="T9" fmla="*/ 14 h 18"/>
                <a:gd name="T10" fmla="*/ 20 w 35"/>
                <a:gd name="T11" fmla="*/ 1 h 18"/>
                <a:gd name="T12" fmla="*/ 15 w 35"/>
                <a:gd name="T13" fmla="*/ 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5" h="18">
                  <a:moveTo>
                    <a:pt x="15" y="1"/>
                  </a:moveTo>
                  <a:cubicBezTo>
                    <a:pt x="2" y="14"/>
                    <a:pt x="2" y="14"/>
                    <a:pt x="2" y="14"/>
                  </a:cubicBezTo>
                  <a:cubicBezTo>
                    <a:pt x="0" y="17"/>
                    <a:pt x="2" y="18"/>
                    <a:pt x="5" y="18"/>
                  </a:cubicBezTo>
                  <a:cubicBezTo>
                    <a:pt x="30" y="18"/>
                    <a:pt x="30" y="18"/>
                    <a:pt x="30" y="18"/>
                  </a:cubicBezTo>
                  <a:cubicBezTo>
                    <a:pt x="33" y="18"/>
                    <a:pt x="35" y="17"/>
                    <a:pt x="33" y="14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18" y="0"/>
                    <a:pt x="16" y="0"/>
                    <a:pt x="15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1" name="Freeform 85"/>
            <p:cNvSpPr>
              <a:spLocks/>
            </p:cNvSpPr>
            <p:nvPr/>
          </p:nvSpPr>
          <p:spPr bwMode="auto">
            <a:xfrm>
              <a:off x="7326313" y="946150"/>
              <a:ext cx="39688" cy="34925"/>
            </a:xfrm>
            <a:custGeom>
              <a:avLst/>
              <a:gdLst>
                <a:gd name="T0" fmla="*/ 14 w 14"/>
                <a:gd name="T1" fmla="*/ 2 h 12"/>
                <a:gd name="T2" fmla="*/ 13 w 14"/>
                <a:gd name="T3" fmla="*/ 0 h 12"/>
                <a:gd name="T4" fmla="*/ 12 w 14"/>
                <a:gd name="T5" fmla="*/ 0 h 12"/>
                <a:gd name="T6" fmla="*/ 12 w 14"/>
                <a:gd name="T7" fmla="*/ 0 h 12"/>
                <a:gd name="T8" fmla="*/ 0 w 14"/>
                <a:gd name="T9" fmla="*/ 12 h 12"/>
                <a:gd name="T10" fmla="*/ 4 w 14"/>
                <a:gd name="T11" fmla="*/ 12 h 12"/>
                <a:gd name="T12" fmla="*/ 14 w 14"/>
                <a:gd name="T13" fmla="*/ 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12">
                  <a:moveTo>
                    <a:pt x="14" y="2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13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4" y="12"/>
                    <a:pt x="4" y="12"/>
                    <a:pt x="4" y="12"/>
                  </a:cubicBezTo>
                  <a:lnTo>
                    <a:pt x="14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2" name="Freeform 86"/>
            <p:cNvSpPr>
              <a:spLocks/>
            </p:cNvSpPr>
            <p:nvPr/>
          </p:nvSpPr>
          <p:spPr bwMode="auto">
            <a:xfrm>
              <a:off x="7192963" y="1693863"/>
              <a:ext cx="338138" cy="73025"/>
            </a:xfrm>
            <a:custGeom>
              <a:avLst/>
              <a:gdLst>
                <a:gd name="T0" fmla="*/ 115 w 115"/>
                <a:gd name="T1" fmla="*/ 25 h 25"/>
                <a:gd name="T2" fmla="*/ 115 w 115"/>
                <a:gd name="T3" fmla="*/ 15 h 25"/>
                <a:gd name="T4" fmla="*/ 101 w 115"/>
                <a:gd name="T5" fmla="*/ 0 h 25"/>
                <a:gd name="T6" fmla="*/ 14 w 115"/>
                <a:gd name="T7" fmla="*/ 0 h 25"/>
                <a:gd name="T8" fmla="*/ 0 w 115"/>
                <a:gd name="T9" fmla="*/ 15 h 25"/>
                <a:gd name="T10" fmla="*/ 0 w 115"/>
                <a:gd name="T11" fmla="*/ 25 h 25"/>
                <a:gd name="T12" fmla="*/ 115 w 115"/>
                <a:gd name="T13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5" h="25">
                  <a:moveTo>
                    <a:pt x="115" y="25"/>
                  </a:moveTo>
                  <a:cubicBezTo>
                    <a:pt x="115" y="15"/>
                    <a:pt x="115" y="15"/>
                    <a:pt x="115" y="15"/>
                  </a:cubicBezTo>
                  <a:cubicBezTo>
                    <a:pt x="115" y="7"/>
                    <a:pt x="109" y="0"/>
                    <a:pt x="101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6" y="0"/>
                    <a:pt x="0" y="7"/>
                    <a:pt x="0" y="15"/>
                  </a:cubicBezTo>
                  <a:cubicBezTo>
                    <a:pt x="0" y="25"/>
                    <a:pt x="0" y="25"/>
                    <a:pt x="0" y="25"/>
                  </a:cubicBezTo>
                  <a:lnTo>
                    <a:pt x="115" y="2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3" name="Freeform 87"/>
            <p:cNvSpPr>
              <a:spLocks/>
            </p:cNvSpPr>
            <p:nvPr/>
          </p:nvSpPr>
          <p:spPr bwMode="auto">
            <a:xfrm>
              <a:off x="7261226" y="1638300"/>
              <a:ext cx="201613" cy="61913"/>
            </a:xfrm>
            <a:custGeom>
              <a:avLst/>
              <a:gdLst>
                <a:gd name="T0" fmla="*/ 69 w 69"/>
                <a:gd name="T1" fmla="*/ 21 h 21"/>
                <a:gd name="T2" fmla="*/ 69 w 69"/>
                <a:gd name="T3" fmla="*/ 9 h 21"/>
                <a:gd name="T4" fmla="*/ 60 w 69"/>
                <a:gd name="T5" fmla="*/ 0 h 21"/>
                <a:gd name="T6" fmla="*/ 9 w 69"/>
                <a:gd name="T7" fmla="*/ 0 h 21"/>
                <a:gd name="T8" fmla="*/ 0 w 69"/>
                <a:gd name="T9" fmla="*/ 9 h 21"/>
                <a:gd name="T10" fmla="*/ 0 w 69"/>
                <a:gd name="T11" fmla="*/ 21 h 21"/>
                <a:gd name="T12" fmla="*/ 69 w 69"/>
                <a:gd name="T13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9" h="21">
                  <a:moveTo>
                    <a:pt x="69" y="21"/>
                  </a:moveTo>
                  <a:cubicBezTo>
                    <a:pt x="69" y="9"/>
                    <a:pt x="69" y="9"/>
                    <a:pt x="69" y="9"/>
                  </a:cubicBezTo>
                  <a:cubicBezTo>
                    <a:pt x="69" y="4"/>
                    <a:pt x="65" y="0"/>
                    <a:pt x="60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21"/>
                    <a:pt x="0" y="21"/>
                    <a:pt x="0" y="21"/>
                  </a:cubicBezTo>
                  <a:lnTo>
                    <a:pt x="69" y="2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4" name="Freeform 88"/>
            <p:cNvSpPr>
              <a:spLocks/>
            </p:cNvSpPr>
            <p:nvPr/>
          </p:nvSpPr>
          <p:spPr bwMode="auto">
            <a:xfrm>
              <a:off x="7205663" y="1704975"/>
              <a:ext cx="49213" cy="50800"/>
            </a:xfrm>
            <a:custGeom>
              <a:avLst/>
              <a:gdLst>
                <a:gd name="T0" fmla="*/ 17 w 17"/>
                <a:gd name="T1" fmla="*/ 0 h 17"/>
                <a:gd name="T2" fmla="*/ 10 w 17"/>
                <a:gd name="T3" fmla="*/ 0 h 17"/>
                <a:gd name="T4" fmla="*/ 0 w 17"/>
                <a:gd name="T5" fmla="*/ 11 h 17"/>
                <a:gd name="T6" fmla="*/ 0 w 17"/>
                <a:gd name="T7" fmla="*/ 17 h 17"/>
                <a:gd name="T8" fmla="*/ 6 w 17"/>
                <a:gd name="T9" fmla="*/ 17 h 17"/>
                <a:gd name="T10" fmla="*/ 6 w 17"/>
                <a:gd name="T11" fmla="*/ 11 h 17"/>
                <a:gd name="T12" fmla="*/ 17 w 17"/>
                <a:gd name="T13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17">
                  <a:moveTo>
                    <a:pt x="17" y="0"/>
                  </a:moveTo>
                  <a:cubicBezTo>
                    <a:pt x="10" y="0"/>
                    <a:pt x="10" y="0"/>
                    <a:pt x="10" y="0"/>
                  </a:cubicBezTo>
                  <a:cubicBezTo>
                    <a:pt x="4" y="0"/>
                    <a:pt x="0" y="5"/>
                    <a:pt x="0" y="11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5"/>
                    <a:pt x="11" y="0"/>
                    <a:pt x="1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5" name="Freeform 89"/>
            <p:cNvSpPr>
              <a:spLocks/>
            </p:cNvSpPr>
            <p:nvPr/>
          </p:nvSpPr>
          <p:spPr bwMode="auto">
            <a:xfrm>
              <a:off x="7272338" y="1652588"/>
              <a:ext cx="33338" cy="34925"/>
            </a:xfrm>
            <a:custGeom>
              <a:avLst/>
              <a:gdLst>
                <a:gd name="T0" fmla="*/ 11 w 11"/>
                <a:gd name="T1" fmla="*/ 0 h 12"/>
                <a:gd name="T2" fmla="*/ 5 w 11"/>
                <a:gd name="T3" fmla="*/ 0 h 12"/>
                <a:gd name="T4" fmla="*/ 0 w 11"/>
                <a:gd name="T5" fmla="*/ 4 h 12"/>
                <a:gd name="T6" fmla="*/ 0 w 11"/>
                <a:gd name="T7" fmla="*/ 12 h 12"/>
                <a:gd name="T8" fmla="*/ 7 w 11"/>
                <a:gd name="T9" fmla="*/ 12 h 12"/>
                <a:gd name="T10" fmla="*/ 7 w 11"/>
                <a:gd name="T11" fmla="*/ 4 h 12"/>
                <a:gd name="T12" fmla="*/ 11 w 11"/>
                <a:gd name="T1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12">
                  <a:moveTo>
                    <a:pt x="11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2"/>
                    <a:pt x="9" y="0"/>
                    <a:pt x="1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6" name="Freeform 90"/>
            <p:cNvSpPr>
              <a:spLocks/>
            </p:cNvSpPr>
            <p:nvPr/>
          </p:nvSpPr>
          <p:spPr bwMode="auto">
            <a:xfrm>
              <a:off x="7302501" y="1538288"/>
              <a:ext cx="120650" cy="106363"/>
            </a:xfrm>
            <a:custGeom>
              <a:avLst/>
              <a:gdLst>
                <a:gd name="T0" fmla="*/ 41 w 41"/>
                <a:gd name="T1" fmla="*/ 36 h 36"/>
                <a:gd name="T2" fmla="*/ 20 w 41"/>
                <a:gd name="T3" fmla="*/ 0 h 36"/>
                <a:gd name="T4" fmla="*/ 0 w 41"/>
                <a:gd name="T5" fmla="*/ 36 h 36"/>
                <a:gd name="T6" fmla="*/ 41 w 41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1" h="36">
                  <a:moveTo>
                    <a:pt x="41" y="36"/>
                  </a:moveTo>
                  <a:cubicBezTo>
                    <a:pt x="41" y="16"/>
                    <a:pt x="32" y="0"/>
                    <a:pt x="20" y="0"/>
                  </a:cubicBezTo>
                  <a:cubicBezTo>
                    <a:pt x="9" y="0"/>
                    <a:pt x="0" y="16"/>
                    <a:pt x="0" y="36"/>
                  </a:cubicBezTo>
                  <a:lnTo>
                    <a:pt x="41" y="3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7" name="Freeform 91"/>
            <p:cNvSpPr>
              <a:spLocks/>
            </p:cNvSpPr>
            <p:nvPr/>
          </p:nvSpPr>
          <p:spPr bwMode="auto">
            <a:xfrm>
              <a:off x="7313613" y="1550988"/>
              <a:ext cx="47625" cy="80963"/>
            </a:xfrm>
            <a:custGeom>
              <a:avLst/>
              <a:gdLst>
                <a:gd name="T0" fmla="*/ 16 w 16"/>
                <a:gd name="T1" fmla="*/ 0 h 28"/>
                <a:gd name="T2" fmla="*/ 16 w 16"/>
                <a:gd name="T3" fmla="*/ 0 h 28"/>
                <a:gd name="T4" fmla="*/ 0 w 16"/>
                <a:gd name="T5" fmla="*/ 28 h 28"/>
                <a:gd name="T6" fmla="*/ 7 w 16"/>
                <a:gd name="T7" fmla="*/ 28 h 28"/>
                <a:gd name="T8" fmla="*/ 16 w 16"/>
                <a:gd name="T9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28">
                  <a:moveTo>
                    <a:pt x="16" y="0"/>
                  </a:moveTo>
                  <a:cubicBezTo>
                    <a:pt x="16" y="0"/>
                    <a:pt x="16" y="0"/>
                    <a:pt x="16" y="0"/>
                  </a:cubicBezTo>
                  <a:cubicBezTo>
                    <a:pt x="9" y="0"/>
                    <a:pt x="1" y="11"/>
                    <a:pt x="0" y="28"/>
                  </a:cubicBezTo>
                  <a:cubicBezTo>
                    <a:pt x="7" y="28"/>
                    <a:pt x="7" y="28"/>
                    <a:pt x="7" y="28"/>
                  </a:cubicBezTo>
                  <a:cubicBezTo>
                    <a:pt x="8" y="15"/>
                    <a:pt x="12" y="5"/>
                    <a:pt x="1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8" name="Line 92"/>
            <p:cNvSpPr>
              <a:spLocks noChangeShapeType="1"/>
            </p:cNvSpPr>
            <p:nvPr/>
          </p:nvSpPr>
          <p:spPr bwMode="auto">
            <a:xfrm>
              <a:off x="7021513" y="1057275"/>
              <a:ext cx="111125" cy="352425"/>
            </a:xfrm>
            <a:prstGeom prst="line">
              <a:avLst/>
            </a:prstGeom>
            <a:grpFill/>
            <a:ln w="17463" cap="rnd">
              <a:solidFill>
                <a:srgbClr val="40485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9" name="Freeform 93"/>
            <p:cNvSpPr>
              <a:spLocks/>
            </p:cNvSpPr>
            <p:nvPr/>
          </p:nvSpPr>
          <p:spPr bwMode="auto">
            <a:xfrm>
              <a:off x="6883401" y="1403350"/>
              <a:ext cx="260350" cy="117475"/>
            </a:xfrm>
            <a:custGeom>
              <a:avLst/>
              <a:gdLst>
                <a:gd name="T0" fmla="*/ 0 w 89"/>
                <a:gd name="T1" fmla="*/ 0 h 40"/>
                <a:gd name="T2" fmla="*/ 44 w 89"/>
                <a:gd name="T3" fmla="*/ 40 h 40"/>
                <a:gd name="T4" fmla="*/ 89 w 89"/>
                <a:gd name="T5" fmla="*/ 0 h 40"/>
                <a:gd name="T6" fmla="*/ 0 w 89"/>
                <a:gd name="T7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9" h="40">
                  <a:moveTo>
                    <a:pt x="0" y="0"/>
                  </a:moveTo>
                  <a:cubicBezTo>
                    <a:pt x="1" y="22"/>
                    <a:pt x="20" y="40"/>
                    <a:pt x="44" y="40"/>
                  </a:cubicBezTo>
                  <a:cubicBezTo>
                    <a:pt x="69" y="40"/>
                    <a:pt x="88" y="22"/>
                    <a:pt x="89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0" name="Freeform 94"/>
            <p:cNvSpPr>
              <a:spLocks/>
            </p:cNvSpPr>
            <p:nvPr/>
          </p:nvSpPr>
          <p:spPr bwMode="auto">
            <a:xfrm>
              <a:off x="6904038" y="1416050"/>
              <a:ext cx="93663" cy="79375"/>
            </a:xfrm>
            <a:custGeom>
              <a:avLst/>
              <a:gdLst>
                <a:gd name="T0" fmla="*/ 20 w 32"/>
                <a:gd name="T1" fmla="*/ 0 h 27"/>
                <a:gd name="T2" fmla="*/ 0 w 32"/>
                <a:gd name="T3" fmla="*/ 0 h 27"/>
                <a:gd name="T4" fmla="*/ 30 w 32"/>
                <a:gd name="T5" fmla="*/ 27 h 27"/>
                <a:gd name="T6" fmla="*/ 32 w 32"/>
                <a:gd name="T7" fmla="*/ 27 h 27"/>
                <a:gd name="T8" fmla="*/ 20 w 32"/>
                <a:gd name="T9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7">
                  <a:moveTo>
                    <a:pt x="2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5"/>
                    <a:pt x="14" y="27"/>
                    <a:pt x="30" y="27"/>
                  </a:cubicBezTo>
                  <a:cubicBezTo>
                    <a:pt x="31" y="27"/>
                    <a:pt x="31" y="27"/>
                    <a:pt x="32" y="27"/>
                  </a:cubicBezTo>
                  <a:cubicBezTo>
                    <a:pt x="25" y="21"/>
                    <a:pt x="21" y="11"/>
                    <a:pt x="2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1" name="Line 95"/>
            <p:cNvSpPr>
              <a:spLocks noChangeShapeType="1"/>
            </p:cNvSpPr>
            <p:nvPr/>
          </p:nvSpPr>
          <p:spPr bwMode="auto">
            <a:xfrm flipH="1">
              <a:off x="6894513" y="1057275"/>
              <a:ext cx="111125" cy="352425"/>
            </a:xfrm>
            <a:prstGeom prst="line">
              <a:avLst/>
            </a:prstGeom>
            <a:grpFill/>
            <a:ln w="17463" cap="rnd">
              <a:solidFill>
                <a:srgbClr val="40485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2" name="Oval 96"/>
            <p:cNvSpPr>
              <a:spLocks noChangeArrowheads="1"/>
            </p:cNvSpPr>
            <p:nvPr/>
          </p:nvSpPr>
          <p:spPr bwMode="auto">
            <a:xfrm>
              <a:off x="6980238" y="1038225"/>
              <a:ext cx="63500" cy="6350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3" name="Oval 97"/>
            <p:cNvSpPr>
              <a:spLocks noChangeArrowheads="1"/>
            </p:cNvSpPr>
            <p:nvPr/>
          </p:nvSpPr>
          <p:spPr bwMode="auto">
            <a:xfrm>
              <a:off x="6997701" y="1055688"/>
              <a:ext cx="28575" cy="28575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4" name="Freeform 98"/>
            <p:cNvSpPr>
              <a:spLocks/>
            </p:cNvSpPr>
            <p:nvPr/>
          </p:nvSpPr>
          <p:spPr bwMode="auto">
            <a:xfrm>
              <a:off x="7580313" y="1403350"/>
              <a:ext cx="258763" cy="117475"/>
            </a:xfrm>
            <a:custGeom>
              <a:avLst/>
              <a:gdLst>
                <a:gd name="T0" fmla="*/ 0 w 88"/>
                <a:gd name="T1" fmla="*/ 0 h 40"/>
                <a:gd name="T2" fmla="*/ 44 w 88"/>
                <a:gd name="T3" fmla="*/ 40 h 40"/>
                <a:gd name="T4" fmla="*/ 88 w 88"/>
                <a:gd name="T5" fmla="*/ 0 h 40"/>
                <a:gd name="T6" fmla="*/ 0 w 88"/>
                <a:gd name="T7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8" h="40">
                  <a:moveTo>
                    <a:pt x="0" y="0"/>
                  </a:moveTo>
                  <a:cubicBezTo>
                    <a:pt x="0" y="22"/>
                    <a:pt x="20" y="40"/>
                    <a:pt x="44" y="40"/>
                  </a:cubicBezTo>
                  <a:cubicBezTo>
                    <a:pt x="68" y="40"/>
                    <a:pt x="88" y="22"/>
                    <a:pt x="88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5" name="Freeform 99"/>
            <p:cNvSpPr>
              <a:spLocks/>
            </p:cNvSpPr>
            <p:nvPr/>
          </p:nvSpPr>
          <p:spPr bwMode="auto">
            <a:xfrm>
              <a:off x="7600951" y="1416050"/>
              <a:ext cx="93663" cy="79375"/>
            </a:xfrm>
            <a:custGeom>
              <a:avLst/>
              <a:gdLst>
                <a:gd name="T0" fmla="*/ 19 w 32"/>
                <a:gd name="T1" fmla="*/ 0 h 27"/>
                <a:gd name="T2" fmla="*/ 0 w 32"/>
                <a:gd name="T3" fmla="*/ 0 h 27"/>
                <a:gd name="T4" fmla="*/ 30 w 32"/>
                <a:gd name="T5" fmla="*/ 27 h 27"/>
                <a:gd name="T6" fmla="*/ 32 w 32"/>
                <a:gd name="T7" fmla="*/ 27 h 27"/>
                <a:gd name="T8" fmla="*/ 19 w 32"/>
                <a:gd name="T9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7">
                  <a:moveTo>
                    <a:pt x="19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5"/>
                    <a:pt x="13" y="27"/>
                    <a:pt x="30" y="27"/>
                  </a:cubicBezTo>
                  <a:cubicBezTo>
                    <a:pt x="30" y="27"/>
                    <a:pt x="31" y="27"/>
                    <a:pt x="32" y="27"/>
                  </a:cubicBezTo>
                  <a:cubicBezTo>
                    <a:pt x="25" y="21"/>
                    <a:pt x="20" y="11"/>
                    <a:pt x="19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6" name="Line 100"/>
            <p:cNvSpPr>
              <a:spLocks noChangeShapeType="1"/>
            </p:cNvSpPr>
            <p:nvPr/>
          </p:nvSpPr>
          <p:spPr bwMode="auto">
            <a:xfrm flipH="1">
              <a:off x="7593013" y="1057275"/>
              <a:ext cx="111125" cy="352425"/>
            </a:xfrm>
            <a:prstGeom prst="line">
              <a:avLst/>
            </a:prstGeom>
            <a:grpFill/>
            <a:ln w="17463" cap="rnd">
              <a:solidFill>
                <a:srgbClr val="40485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7" name="Line 101"/>
            <p:cNvSpPr>
              <a:spLocks noChangeShapeType="1"/>
            </p:cNvSpPr>
            <p:nvPr/>
          </p:nvSpPr>
          <p:spPr bwMode="auto">
            <a:xfrm>
              <a:off x="7715251" y="1057275"/>
              <a:ext cx="111125" cy="352425"/>
            </a:xfrm>
            <a:prstGeom prst="line">
              <a:avLst/>
            </a:prstGeom>
            <a:grpFill/>
            <a:ln w="17463" cap="rnd">
              <a:solidFill>
                <a:srgbClr val="40485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8" name="Oval 102"/>
            <p:cNvSpPr>
              <a:spLocks noChangeArrowheads="1"/>
            </p:cNvSpPr>
            <p:nvPr/>
          </p:nvSpPr>
          <p:spPr bwMode="auto">
            <a:xfrm>
              <a:off x="7677151" y="1038225"/>
              <a:ext cx="65088" cy="6350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9" name="Oval 103"/>
            <p:cNvSpPr>
              <a:spLocks noChangeArrowheads="1"/>
            </p:cNvSpPr>
            <p:nvPr/>
          </p:nvSpPr>
          <p:spPr bwMode="auto">
            <a:xfrm>
              <a:off x="7694613" y="1055688"/>
              <a:ext cx="30163" cy="28575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0" name="Freeform 104"/>
            <p:cNvSpPr>
              <a:spLocks/>
            </p:cNvSpPr>
            <p:nvPr/>
          </p:nvSpPr>
          <p:spPr bwMode="auto">
            <a:xfrm>
              <a:off x="7305676" y="973138"/>
              <a:ext cx="117475" cy="679450"/>
            </a:xfrm>
            <a:custGeom>
              <a:avLst/>
              <a:gdLst>
                <a:gd name="T0" fmla="*/ 24 w 40"/>
                <a:gd name="T1" fmla="*/ 75 h 232"/>
                <a:gd name="T2" fmla="*/ 23 w 40"/>
                <a:gd name="T3" fmla="*/ 67 h 232"/>
                <a:gd name="T4" fmla="*/ 23 w 40"/>
                <a:gd name="T5" fmla="*/ 32 h 232"/>
                <a:gd name="T6" fmla="*/ 23 w 40"/>
                <a:gd name="T7" fmla="*/ 0 h 232"/>
                <a:gd name="T8" fmla="*/ 15 w 40"/>
                <a:gd name="T9" fmla="*/ 0 h 232"/>
                <a:gd name="T10" fmla="*/ 15 w 40"/>
                <a:gd name="T11" fmla="*/ 58 h 232"/>
                <a:gd name="T12" fmla="*/ 8 w 40"/>
                <a:gd name="T13" fmla="*/ 116 h 232"/>
                <a:gd name="T14" fmla="*/ 1 w 40"/>
                <a:gd name="T15" fmla="*/ 162 h 232"/>
                <a:gd name="T16" fmla="*/ 2 w 40"/>
                <a:gd name="T17" fmla="*/ 167 h 232"/>
                <a:gd name="T18" fmla="*/ 15 w 40"/>
                <a:gd name="T19" fmla="*/ 190 h 232"/>
                <a:gd name="T20" fmla="*/ 15 w 40"/>
                <a:gd name="T21" fmla="*/ 232 h 232"/>
                <a:gd name="T22" fmla="*/ 23 w 40"/>
                <a:gd name="T23" fmla="*/ 232 h 232"/>
                <a:gd name="T24" fmla="*/ 23 w 40"/>
                <a:gd name="T25" fmla="*/ 191 h 232"/>
                <a:gd name="T26" fmla="*/ 37 w 40"/>
                <a:gd name="T27" fmla="*/ 167 h 232"/>
                <a:gd name="T28" fmla="*/ 32 w 40"/>
                <a:gd name="T29" fmla="*/ 124 h 232"/>
                <a:gd name="T30" fmla="*/ 24 w 40"/>
                <a:gd name="T31" fmla="*/ 75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0" h="232">
                  <a:moveTo>
                    <a:pt x="24" y="75"/>
                  </a:moveTo>
                  <a:cubicBezTo>
                    <a:pt x="23" y="72"/>
                    <a:pt x="23" y="70"/>
                    <a:pt x="23" y="67"/>
                  </a:cubicBezTo>
                  <a:cubicBezTo>
                    <a:pt x="24" y="56"/>
                    <a:pt x="23" y="44"/>
                    <a:pt x="23" y="32"/>
                  </a:cubicBezTo>
                  <a:cubicBezTo>
                    <a:pt x="23" y="22"/>
                    <a:pt x="23" y="11"/>
                    <a:pt x="23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20"/>
                    <a:pt x="15" y="39"/>
                    <a:pt x="15" y="58"/>
                  </a:cubicBezTo>
                  <a:cubicBezTo>
                    <a:pt x="15" y="78"/>
                    <a:pt x="12" y="97"/>
                    <a:pt x="8" y="116"/>
                  </a:cubicBezTo>
                  <a:cubicBezTo>
                    <a:pt x="5" y="131"/>
                    <a:pt x="0" y="147"/>
                    <a:pt x="1" y="162"/>
                  </a:cubicBezTo>
                  <a:cubicBezTo>
                    <a:pt x="1" y="164"/>
                    <a:pt x="2" y="165"/>
                    <a:pt x="2" y="167"/>
                  </a:cubicBezTo>
                  <a:cubicBezTo>
                    <a:pt x="5" y="178"/>
                    <a:pt x="13" y="179"/>
                    <a:pt x="15" y="190"/>
                  </a:cubicBezTo>
                  <a:cubicBezTo>
                    <a:pt x="15" y="232"/>
                    <a:pt x="15" y="232"/>
                    <a:pt x="15" y="232"/>
                  </a:cubicBezTo>
                  <a:cubicBezTo>
                    <a:pt x="23" y="232"/>
                    <a:pt x="23" y="232"/>
                    <a:pt x="23" y="232"/>
                  </a:cubicBezTo>
                  <a:cubicBezTo>
                    <a:pt x="23" y="191"/>
                    <a:pt x="23" y="191"/>
                    <a:pt x="23" y="191"/>
                  </a:cubicBezTo>
                  <a:cubicBezTo>
                    <a:pt x="26" y="180"/>
                    <a:pt x="34" y="179"/>
                    <a:pt x="37" y="167"/>
                  </a:cubicBezTo>
                  <a:cubicBezTo>
                    <a:pt x="40" y="153"/>
                    <a:pt x="35" y="137"/>
                    <a:pt x="32" y="124"/>
                  </a:cubicBezTo>
                  <a:cubicBezTo>
                    <a:pt x="29" y="108"/>
                    <a:pt x="24" y="91"/>
                    <a:pt x="24" y="7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1" name="Freeform 105"/>
            <p:cNvSpPr>
              <a:spLocks/>
            </p:cNvSpPr>
            <p:nvPr/>
          </p:nvSpPr>
          <p:spPr bwMode="auto">
            <a:xfrm>
              <a:off x="7316788" y="1257300"/>
              <a:ext cx="41275" cy="252413"/>
            </a:xfrm>
            <a:custGeom>
              <a:avLst/>
              <a:gdLst>
                <a:gd name="T0" fmla="*/ 13 w 14"/>
                <a:gd name="T1" fmla="*/ 85 h 86"/>
                <a:gd name="T2" fmla="*/ 8 w 14"/>
                <a:gd name="T3" fmla="*/ 71 h 86"/>
                <a:gd name="T4" fmla="*/ 7 w 14"/>
                <a:gd name="T5" fmla="*/ 66 h 86"/>
                <a:gd name="T6" fmla="*/ 13 w 14"/>
                <a:gd name="T7" fmla="*/ 2 h 86"/>
                <a:gd name="T8" fmla="*/ 9 w 14"/>
                <a:gd name="T9" fmla="*/ 20 h 86"/>
                <a:gd name="T10" fmla="*/ 7 w 14"/>
                <a:gd name="T11" fmla="*/ 30 h 86"/>
                <a:gd name="T12" fmla="*/ 1 w 14"/>
                <a:gd name="T13" fmla="*/ 66 h 86"/>
                <a:gd name="T14" fmla="*/ 2 w 14"/>
                <a:gd name="T15" fmla="*/ 70 h 86"/>
                <a:gd name="T16" fmla="*/ 8 w 14"/>
                <a:gd name="T17" fmla="*/ 79 h 86"/>
                <a:gd name="T18" fmla="*/ 13 w 14"/>
                <a:gd name="T19" fmla="*/ 85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" h="86">
                  <a:moveTo>
                    <a:pt x="13" y="85"/>
                  </a:moveTo>
                  <a:cubicBezTo>
                    <a:pt x="11" y="81"/>
                    <a:pt x="9" y="78"/>
                    <a:pt x="8" y="71"/>
                  </a:cubicBezTo>
                  <a:cubicBezTo>
                    <a:pt x="7" y="70"/>
                    <a:pt x="7" y="68"/>
                    <a:pt x="7" y="66"/>
                  </a:cubicBezTo>
                  <a:cubicBezTo>
                    <a:pt x="6" y="50"/>
                    <a:pt x="13" y="6"/>
                    <a:pt x="13" y="2"/>
                  </a:cubicBezTo>
                  <a:cubicBezTo>
                    <a:pt x="14" y="0"/>
                    <a:pt x="11" y="12"/>
                    <a:pt x="9" y="20"/>
                  </a:cubicBezTo>
                  <a:cubicBezTo>
                    <a:pt x="8" y="23"/>
                    <a:pt x="7" y="26"/>
                    <a:pt x="7" y="30"/>
                  </a:cubicBezTo>
                  <a:cubicBezTo>
                    <a:pt x="3" y="42"/>
                    <a:pt x="0" y="54"/>
                    <a:pt x="1" y="66"/>
                  </a:cubicBezTo>
                  <a:cubicBezTo>
                    <a:pt x="1" y="67"/>
                    <a:pt x="2" y="68"/>
                    <a:pt x="2" y="70"/>
                  </a:cubicBezTo>
                  <a:cubicBezTo>
                    <a:pt x="3" y="74"/>
                    <a:pt x="5" y="76"/>
                    <a:pt x="8" y="79"/>
                  </a:cubicBezTo>
                  <a:cubicBezTo>
                    <a:pt x="10" y="82"/>
                    <a:pt x="14" y="86"/>
                    <a:pt x="13" y="8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</p:grpSp>
    </p:spTree>
    <p:extLst>
      <p:ext uri="{BB962C8B-B14F-4D97-AF65-F5344CB8AC3E}">
        <p14:creationId xmlns:p14="http://schemas.microsoft.com/office/powerpoint/2010/main" val="236629628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Parallelogram 12">
            <a:extLst>
              <a:ext uri="{FF2B5EF4-FFF2-40B4-BE49-F238E27FC236}">
                <a16:creationId xmlns:a16="http://schemas.microsoft.com/office/drawing/2014/main" xmlns="" id="{04CF25FC-2ECD-4FE8-91A3-C0D267485565}"/>
              </a:ext>
            </a:extLst>
          </p:cNvPr>
          <p:cNvSpPr/>
          <p:nvPr/>
        </p:nvSpPr>
        <p:spPr>
          <a:xfrm>
            <a:off x="3349488" y="1"/>
            <a:ext cx="5476460" cy="6877876"/>
          </a:xfrm>
          <a:prstGeom prst="parallelogram">
            <a:avLst>
              <a:gd name="adj" fmla="val 22645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800" dirty="0"/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xmlns="" id="{245653E0-7E0C-437E-8B95-49E2113A3519}"/>
              </a:ext>
            </a:extLst>
          </p:cNvPr>
          <p:cNvSpPr txBox="1"/>
          <p:nvPr/>
        </p:nvSpPr>
        <p:spPr>
          <a:xfrm>
            <a:off x="4730805" y="804852"/>
            <a:ext cx="3568440" cy="156966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4800" b="1" i="1" dirty="0">
                <a:solidFill>
                  <a:schemeClr val="bg1"/>
                </a:solidFill>
                <a:cs typeface="Arial" pitchFamily="34" charset="0"/>
              </a:rPr>
              <a:t>AWESOME</a:t>
            </a:r>
          </a:p>
          <a:p>
            <a:r>
              <a:rPr lang="en-GB" altLang="ko-KR" sz="4800" b="1" i="1" dirty="0">
                <a:solidFill>
                  <a:schemeClr val="bg1"/>
                </a:solidFill>
                <a:cs typeface="Arial" pitchFamily="34" charset="0"/>
              </a:rPr>
              <a:t>S</a:t>
            </a:r>
            <a:r>
              <a:rPr lang="en-US" altLang="ko-KR" sz="4800" b="1" i="1" dirty="0">
                <a:solidFill>
                  <a:schemeClr val="bg1"/>
                </a:solidFill>
                <a:cs typeface="Arial" pitchFamily="34" charset="0"/>
              </a:rPr>
              <a:t>LIDE</a:t>
            </a:r>
            <a:endParaRPr lang="ko-KR" altLang="en-US" sz="4800" b="1" i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xmlns="" id="{FDEF7906-C454-4E26-8808-9EAEAE25BB1E}"/>
              </a:ext>
            </a:extLst>
          </p:cNvPr>
          <p:cNvSpPr txBox="1"/>
          <p:nvPr/>
        </p:nvSpPr>
        <p:spPr>
          <a:xfrm>
            <a:off x="3757271" y="5673840"/>
            <a:ext cx="2970841" cy="43088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GB" altLang="ko-KR" sz="1100" i="1" dirty="0">
                <a:solidFill>
                  <a:schemeClr val="bg1"/>
                </a:solidFill>
                <a:cs typeface="Arial" pitchFamily="34" charset="0"/>
              </a:rPr>
              <a:t>L</a:t>
            </a:r>
            <a:r>
              <a:rPr lang="en-US" altLang="ko-KR" sz="1100" i="1" dirty="0">
                <a:solidFill>
                  <a:schemeClr val="bg1"/>
                </a:solidFill>
                <a:cs typeface="Arial" pitchFamily="34" charset="0"/>
              </a:rPr>
              <a:t>OREM IPSUM DOLOR SIT AMET,</a:t>
            </a:r>
          </a:p>
          <a:p>
            <a:r>
              <a:rPr lang="en-US" altLang="ko-KR" sz="1100" i="1" dirty="0">
                <a:solidFill>
                  <a:schemeClr val="bg1"/>
                </a:solidFill>
                <a:cs typeface="Arial" pitchFamily="34" charset="0"/>
              </a:rPr>
              <a:t>CU USU AGAM INTEGRE IMPEDIT.</a:t>
            </a:r>
            <a:endParaRPr lang="ko-KR" altLang="en-US" sz="1100" i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xmlns="" id="{426B3DA3-8BFA-47CC-97D4-772D1597C5DE}"/>
              </a:ext>
            </a:extLst>
          </p:cNvPr>
          <p:cNvSpPr txBox="1"/>
          <p:nvPr/>
        </p:nvSpPr>
        <p:spPr>
          <a:xfrm>
            <a:off x="3976610" y="4913018"/>
            <a:ext cx="2970842" cy="83099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GB" altLang="ko-KR" sz="2400" i="1" dirty="0">
                <a:solidFill>
                  <a:schemeClr val="bg1"/>
                </a:solidFill>
                <a:cs typeface="Arial" pitchFamily="34" charset="0"/>
              </a:rPr>
              <a:t>L</a:t>
            </a:r>
            <a:r>
              <a:rPr lang="en-US" altLang="ko-KR" sz="2400" i="1" dirty="0">
                <a:solidFill>
                  <a:schemeClr val="bg1"/>
                </a:solidFill>
                <a:cs typeface="Arial" pitchFamily="34" charset="0"/>
              </a:rPr>
              <a:t>OREM IPSUM</a:t>
            </a:r>
          </a:p>
          <a:p>
            <a:r>
              <a:rPr lang="en-US" altLang="ko-KR" sz="2400" i="1" dirty="0">
                <a:solidFill>
                  <a:schemeClr val="bg1"/>
                </a:solidFill>
                <a:cs typeface="Arial" pitchFamily="34" charset="0"/>
              </a:rPr>
              <a:t>DOLOR SIT AMET</a:t>
            </a:r>
            <a:endParaRPr lang="ko-KR" altLang="en-US" sz="2400" i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xmlns="" id="{6144DCB6-E15B-4969-97A1-28DA9A362A78}"/>
              </a:ext>
            </a:extLst>
          </p:cNvPr>
          <p:cNvSpPr txBox="1"/>
          <p:nvPr/>
        </p:nvSpPr>
        <p:spPr>
          <a:xfrm>
            <a:off x="4730805" y="3954108"/>
            <a:ext cx="2970841" cy="43088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en-GB" altLang="ko-KR" sz="1100" i="1" dirty="0">
                <a:solidFill>
                  <a:schemeClr val="bg1"/>
                </a:solidFill>
                <a:cs typeface="Arial" pitchFamily="34" charset="0"/>
              </a:rPr>
              <a:t>L</a:t>
            </a:r>
            <a:r>
              <a:rPr lang="en-US" altLang="ko-KR" sz="1100" i="1" dirty="0">
                <a:solidFill>
                  <a:schemeClr val="bg1"/>
                </a:solidFill>
                <a:cs typeface="Arial" pitchFamily="34" charset="0"/>
              </a:rPr>
              <a:t>OREM IPSUM DOLOR SIT AMET,</a:t>
            </a:r>
          </a:p>
          <a:p>
            <a:pPr algn="r"/>
            <a:r>
              <a:rPr lang="en-US" altLang="ko-KR" sz="1100" i="1" dirty="0">
                <a:solidFill>
                  <a:schemeClr val="bg1"/>
                </a:solidFill>
                <a:cs typeface="Arial" pitchFamily="34" charset="0"/>
              </a:rPr>
              <a:t>CU USU AGAM INTEGRE IMPEDIT.</a:t>
            </a:r>
            <a:endParaRPr lang="ko-KR" altLang="en-US" sz="1100" i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xmlns="" id="{E3794211-9DD2-420B-9F29-D02768D05B3A}"/>
              </a:ext>
            </a:extLst>
          </p:cNvPr>
          <p:cNvSpPr txBox="1"/>
          <p:nvPr/>
        </p:nvSpPr>
        <p:spPr>
          <a:xfrm>
            <a:off x="4950144" y="3193286"/>
            <a:ext cx="2970842" cy="83099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en-GB" altLang="ko-KR" sz="2400" i="1" dirty="0">
                <a:solidFill>
                  <a:schemeClr val="bg1"/>
                </a:solidFill>
                <a:cs typeface="Arial" pitchFamily="34" charset="0"/>
              </a:rPr>
              <a:t>L</a:t>
            </a:r>
            <a:r>
              <a:rPr lang="en-US" altLang="ko-KR" sz="2400" i="1" dirty="0">
                <a:solidFill>
                  <a:schemeClr val="bg1"/>
                </a:solidFill>
                <a:cs typeface="Arial" pitchFamily="34" charset="0"/>
              </a:rPr>
              <a:t>OREM IPSUM</a:t>
            </a:r>
          </a:p>
          <a:p>
            <a:pPr algn="r"/>
            <a:r>
              <a:rPr lang="en-US" altLang="ko-KR" sz="2400" i="1" dirty="0">
                <a:solidFill>
                  <a:schemeClr val="bg1"/>
                </a:solidFill>
                <a:cs typeface="Arial" pitchFamily="34" charset="0"/>
              </a:rPr>
              <a:t>DOLOR SIT AMET</a:t>
            </a:r>
            <a:endParaRPr lang="ko-KR" altLang="en-US" sz="2400" i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xmlns="" id="{E5F34CFD-A66D-4E38-A32E-282064750DAD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/>
      </p:sp>
      <p:sp>
        <p:nvSpPr>
          <p:cNvPr id="5" name="Picture Placeholder 4">
            <a:extLst>
              <a:ext uri="{FF2B5EF4-FFF2-40B4-BE49-F238E27FC236}">
                <a16:creationId xmlns:a16="http://schemas.microsoft.com/office/drawing/2014/main" xmlns="" id="{20D5591D-C7B9-45E2-9E3A-488387E6E4C1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/>
      </p:sp>
    </p:spTree>
    <p:extLst>
      <p:ext uri="{BB962C8B-B14F-4D97-AF65-F5344CB8AC3E}">
        <p14:creationId xmlns:p14="http://schemas.microsoft.com/office/powerpoint/2010/main" val="311559467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xmlns="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dirty="0"/>
              <a:t>Infographic Style</a:t>
            </a:r>
          </a:p>
        </p:txBody>
      </p:sp>
      <p:graphicFrame>
        <p:nvGraphicFramePr>
          <p:cNvPr id="66" name="Table 65">
            <a:extLst>
              <a:ext uri="{FF2B5EF4-FFF2-40B4-BE49-F238E27FC236}">
                <a16:creationId xmlns:a16="http://schemas.microsoft.com/office/drawing/2014/main" xmlns="" id="{7D2F323F-4981-477E-8F8E-34C37F13F633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633847308"/>
              </p:ext>
            </p:extLst>
          </p:nvPr>
        </p:nvGraphicFramePr>
        <p:xfrm>
          <a:off x="3207045" y="2366825"/>
          <a:ext cx="1800200" cy="3605099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800200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</a:tblGrid>
              <a:tr h="468000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4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Your Text Here</a:t>
                      </a:r>
                      <a:endParaRPr lang="ko-KR" altLang="en-US" sz="14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448157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 Here</a:t>
                      </a:r>
                      <a:endParaRPr lang="ko-KR" altLang="en-US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44815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Content</a:t>
                      </a:r>
                      <a:endParaRPr lang="ko-KR" altLang="en-US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448157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 Here</a:t>
                      </a:r>
                      <a:endParaRPr lang="ko-KR" altLang="en-US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44815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Content</a:t>
                      </a:r>
                      <a:endParaRPr lang="ko-KR" altLang="en-US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448157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 Here</a:t>
                      </a:r>
                      <a:endParaRPr lang="ko-KR" altLang="en-US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44815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Content</a:t>
                      </a:r>
                      <a:endParaRPr lang="ko-KR" altLang="en-US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448157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 Here</a:t>
                      </a:r>
                      <a:endParaRPr lang="ko-KR" altLang="en-US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</a:tbl>
          </a:graphicData>
        </a:graphic>
      </p:graphicFrame>
      <p:sp>
        <p:nvSpPr>
          <p:cNvPr id="67" name="TextBox 66">
            <a:extLst>
              <a:ext uri="{FF2B5EF4-FFF2-40B4-BE49-F238E27FC236}">
                <a16:creationId xmlns:a16="http://schemas.microsoft.com/office/drawing/2014/main" xmlns="" id="{B59EDE9E-4EB5-4973-AB72-8269DAF728E5}"/>
              </a:ext>
            </a:extLst>
          </p:cNvPr>
          <p:cNvSpPr txBox="1"/>
          <p:nvPr/>
        </p:nvSpPr>
        <p:spPr>
          <a:xfrm>
            <a:off x="927068" y="2904844"/>
            <a:ext cx="2135962" cy="307777"/>
          </a:xfrm>
          <a:prstGeom prst="rect">
            <a:avLst/>
          </a:prstGeom>
          <a:solidFill>
            <a:schemeClr val="accent2"/>
          </a:solidFill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bg1"/>
                </a:solidFill>
                <a:cs typeface="Calibri" pitchFamily="34" charset="0"/>
              </a:rPr>
              <a:t>Your Text Here</a:t>
            </a:r>
            <a:endParaRPr lang="ko-KR" altLang="en-US" sz="1400" b="1" dirty="0">
              <a:solidFill>
                <a:schemeClr val="bg1"/>
              </a:solidFill>
              <a:cs typeface="Calibri" pitchFamily="34" charset="0"/>
            </a:endParaRPr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xmlns="" id="{24338A04-57B5-4B8C-B339-97B57FB6FB96}"/>
              </a:ext>
            </a:extLst>
          </p:cNvPr>
          <p:cNvSpPr txBox="1"/>
          <p:nvPr/>
        </p:nvSpPr>
        <p:spPr>
          <a:xfrm>
            <a:off x="927068" y="3358378"/>
            <a:ext cx="2135962" cy="307777"/>
          </a:xfrm>
          <a:prstGeom prst="rect">
            <a:avLst/>
          </a:prstGeom>
          <a:solidFill>
            <a:schemeClr val="accent2"/>
          </a:solidFill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bg1"/>
                </a:solidFill>
                <a:cs typeface="Calibri" pitchFamily="34" charset="0"/>
              </a:rPr>
              <a:t>Your Text Here</a:t>
            </a:r>
            <a:endParaRPr lang="ko-KR" altLang="en-US" sz="1400" b="1" dirty="0">
              <a:solidFill>
                <a:schemeClr val="bg1"/>
              </a:solidFill>
              <a:cs typeface="Calibri" pitchFamily="34" charset="0"/>
            </a:endParaRPr>
          </a:p>
        </p:txBody>
      </p:sp>
      <p:sp>
        <p:nvSpPr>
          <p:cNvPr id="69" name="TextBox 68">
            <a:extLst>
              <a:ext uri="{FF2B5EF4-FFF2-40B4-BE49-F238E27FC236}">
                <a16:creationId xmlns:a16="http://schemas.microsoft.com/office/drawing/2014/main" xmlns="" id="{591E4149-5F58-44CE-AEAD-56F52E4C604A}"/>
              </a:ext>
            </a:extLst>
          </p:cNvPr>
          <p:cNvSpPr txBox="1"/>
          <p:nvPr/>
        </p:nvSpPr>
        <p:spPr>
          <a:xfrm>
            <a:off x="927068" y="3811912"/>
            <a:ext cx="2135962" cy="307777"/>
          </a:xfrm>
          <a:prstGeom prst="rect">
            <a:avLst/>
          </a:prstGeom>
          <a:solidFill>
            <a:schemeClr val="accent2"/>
          </a:solidFill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bg1"/>
                </a:solidFill>
                <a:cs typeface="Calibri" pitchFamily="34" charset="0"/>
              </a:rPr>
              <a:t>Your Text Here</a:t>
            </a:r>
            <a:endParaRPr lang="ko-KR" altLang="en-US" sz="1400" b="1" dirty="0">
              <a:solidFill>
                <a:schemeClr val="bg1"/>
              </a:solidFill>
              <a:cs typeface="Calibri" pitchFamily="34" charset="0"/>
            </a:endParaRP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xmlns="" id="{3610EA39-5A5F-4769-BB53-66F29F233FB3}"/>
              </a:ext>
            </a:extLst>
          </p:cNvPr>
          <p:cNvSpPr txBox="1"/>
          <p:nvPr/>
        </p:nvSpPr>
        <p:spPr>
          <a:xfrm>
            <a:off x="927068" y="4265446"/>
            <a:ext cx="2135962" cy="307777"/>
          </a:xfrm>
          <a:prstGeom prst="rect">
            <a:avLst/>
          </a:prstGeom>
          <a:solidFill>
            <a:schemeClr val="accent2"/>
          </a:solidFill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bg1"/>
                </a:solidFill>
                <a:cs typeface="Calibri" pitchFamily="34" charset="0"/>
              </a:rPr>
              <a:t>Your Text Here</a:t>
            </a:r>
            <a:endParaRPr lang="ko-KR" altLang="en-US" sz="1400" b="1" dirty="0">
              <a:solidFill>
                <a:schemeClr val="bg1"/>
              </a:solidFill>
              <a:cs typeface="Calibri" pitchFamily="34" charset="0"/>
            </a:endParaRPr>
          </a:p>
        </p:txBody>
      </p:sp>
      <p:sp>
        <p:nvSpPr>
          <p:cNvPr id="71" name="TextBox 70">
            <a:extLst>
              <a:ext uri="{FF2B5EF4-FFF2-40B4-BE49-F238E27FC236}">
                <a16:creationId xmlns:a16="http://schemas.microsoft.com/office/drawing/2014/main" xmlns="" id="{005A237B-CE4A-49F2-9564-37F7DDFA7F73}"/>
              </a:ext>
            </a:extLst>
          </p:cNvPr>
          <p:cNvSpPr txBox="1"/>
          <p:nvPr/>
        </p:nvSpPr>
        <p:spPr>
          <a:xfrm>
            <a:off x="927068" y="4718980"/>
            <a:ext cx="2135962" cy="307777"/>
          </a:xfrm>
          <a:prstGeom prst="rect">
            <a:avLst/>
          </a:prstGeom>
          <a:solidFill>
            <a:schemeClr val="accent2"/>
          </a:solidFill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bg1"/>
                </a:solidFill>
                <a:cs typeface="Calibri" pitchFamily="34" charset="0"/>
              </a:rPr>
              <a:t>Your Text Here</a:t>
            </a:r>
            <a:endParaRPr lang="ko-KR" altLang="en-US" sz="1400" b="1" dirty="0">
              <a:solidFill>
                <a:schemeClr val="bg1"/>
              </a:solidFill>
              <a:cs typeface="Calibri" pitchFamily="34" charset="0"/>
            </a:endParaRP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xmlns="" id="{FEE2CFE5-70C7-4973-BDE8-A4DD000A6CEB}"/>
              </a:ext>
            </a:extLst>
          </p:cNvPr>
          <p:cNvSpPr txBox="1"/>
          <p:nvPr/>
        </p:nvSpPr>
        <p:spPr>
          <a:xfrm>
            <a:off x="927068" y="5172514"/>
            <a:ext cx="2135962" cy="307777"/>
          </a:xfrm>
          <a:prstGeom prst="rect">
            <a:avLst/>
          </a:prstGeom>
          <a:solidFill>
            <a:schemeClr val="accent2"/>
          </a:solidFill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bg1"/>
                </a:solidFill>
                <a:cs typeface="Calibri" pitchFamily="34" charset="0"/>
              </a:rPr>
              <a:t>Your Text Here</a:t>
            </a:r>
            <a:endParaRPr lang="ko-KR" altLang="en-US" sz="1400" b="1" dirty="0">
              <a:solidFill>
                <a:schemeClr val="bg1"/>
              </a:solidFill>
              <a:cs typeface="Calibri" pitchFamily="34" charset="0"/>
            </a:endParaRPr>
          </a:p>
        </p:txBody>
      </p:sp>
      <p:sp>
        <p:nvSpPr>
          <p:cNvPr id="73" name="TextBox 72">
            <a:extLst>
              <a:ext uri="{FF2B5EF4-FFF2-40B4-BE49-F238E27FC236}">
                <a16:creationId xmlns:a16="http://schemas.microsoft.com/office/drawing/2014/main" xmlns="" id="{C2B152DF-B41B-44E3-B5C7-0C821FB4F78A}"/>
              </a:ext>
            </a:extLst>
          </p:cNvPr>
          <p:cNvSpPr txBox="1"/>
          <p:nvPr/>
        </p:nvSpPr>
        <p:spPr>
          <a:xfrm>
            <a:off x="927068" y="5626046"/>
            <a:ext cx="2135962" cy="307777"/>
          </a:xfrm>
          <a:prstGeom prst="rect">
            <a:avLst/>
          </a:prstGeom>
          <a:solidFill>
            <a:schemeClr val="accent2"/>
          </a:solidFill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bg1"/>
                </a:solidFill>
                <a:cs typeface="Calibri" pitchFamily="34" charset="0"/>
              </a:rPr>
              <a:t>Your Text Here</a:t>
            </a:r>
            <a:endParaRPr lang="ko-KR" altLang="en-US" sz="1400" b="1" dirty="0">
              <a:solidFill>
                <a:schemeClr val="bg1"/>
              </a:solidFill>
              <a:cs typeface="Calibri" pitchFamily="34" charset="0"/>
            </a:endParaRPr>
          </a:p>
        </p:txBody>
      </p:sp>
      <p:graphicFrame>
        <p:nvGraphicFramePr>
          <p:cNvPr id="74" name="Table 73">
            <a:extLst>
              <a:ext uri="{FF2B5EF4-FFF2-40B4-BE49-F238E27FC236}">
                <a16:creationId xmlns:a16="http://schemas.microsoft.com/office/drawing/2014/main" xmlns="" id="{4E10D43F-B56F-4F91-8023-E203C1A6082C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0921128"/>
              </p:ext>
            </p:extLst>
          </p:nvPr>
        </p:nvGraphicFramePr>
        <p:xfrm>
          <a:off x="5292941" y="2366825"/>
          <a:ext cx="1800200" cy="3605099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800200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</a:tblGrid>
              <a:tr h="468000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4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Your Text Here</a:t>
                      </a:r>
                      <a:endParaRPr lang="ko-KR" altLang="en-US" sz="14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448157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 Here</a:t>
                      </a:r>
                      <a:endParaRPr lang="ko-KR" altLang="en-US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44815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Content</a:t>
                      </a:r>
                      <a:endParaRPr lang="ko-KR" altLang="en-US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448157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 Here</a:t>
                      </a:r>
                      <a:endParaRPr lang="ko-KR" altLang="en-US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44815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Content</a:t>
                      </a:r>
                      <a:endParaRPr lang="ko-KR" altLang="en-US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448157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 Here</a:t>
                      </a:r>
                      <a:endParaRPr lang="ko-KR" altLang="en-US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44815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Content</a:t>
                      </a:r>
                      <a:endParaRPr lang="ko-KR" altLang="en-US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448157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 Here</a:t>
                      </a:r>
                      <a:endParaRPr lang="ko-KR" altLang="en-US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</a:tbl>
          </a:graphicData>
        </a:graphic>
      </p:graphicFrame>
      <p:graphicFrame>
        <p:nvGraphicFramePr>
          <p:cNvPr id="75" name="Table 74">
            <a:extLst>
              <a:ext uri="{FF2B5EF4-FFF2-40B4-BE49-F238E27FC236}">
                <a16:creationId xmlns:a16="http://schemas.microsoft.com/office/drawing/2014/main" xmlns="" id="{DFFB3D12-36D2-4077-AC14-C8E470CC6069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897887532"/>
              </p:ext>
            </p:extLst>
          </p:nvPr>
        </p:nvGraphicFramePr>
        <p:xfrm>
          <a:off x="7378837" y="2366825"/>
          <a:ext cx="1800200" cy="3605099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800200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</a:tblGrid>
              <a:tr h="468000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4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Your Text Here</a:t>
                      </a:r>
                      <a:endParaRPr lang="ko-KR" altLang="en-US" sz="14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448157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 Here</a:t>
                      </a:r>
                      <a:endParaRPr lang="ko-KR" altLang="en-US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44815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Content</a:t>
                      </a:r>
                      <a:endParaRPr lang="ko-KR" altLang="en-US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448157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 Here</a:t>
                      </a:r>
                      <a:endParaRPr lang="ko-KR" altLang="en-US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44815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Content</a:t>
                      </a:r>
                      <a:endParaRPr lang="ko-KR" altLang="en-US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448157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 Here</a:t>
                      </a:r>
                      <a:endParaRPr lang="ko-KR" altLang="en-US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44815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Content</a:t>
                      </a:r>
                      <a:endParaRPr lang="ko-KR" altLang="en-US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448157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 Here</a:t>
                      </a:r>
                      <a:endParaRPr lang="ko-KR" altLang="en-US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</a:tbl>
          </a:graphicData>
        </a:graphic>
      </p:graphicFrame>
      <p:graphicFrame>
        <p:nvGraphicFramePr>
          <p:cNvPr id="76" name="Table 19">
            <a:extLst>
              <a:ext uri="{FF2B5EF4-FFF2-40B4-BE49-F238E27FC236}">
                <a16:creationId xmlns:a16="http://schemas.microsoft.com/office/drawing/2014/main" xmlns="" id="{CF4D15BD-B390-49A1-AC49-A96293CFB493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53231771"/>
              </p:ext>
            </p:extLst>
          </p:nvPr>
        </p:nvGraphicFramePr>
        <p:xfrm>
          <a:off x="9464733" y="2366825"/>
          <a:ext cx="1800200" cy="3605099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800200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</a:tblGrid>
              <a:tr h="468000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4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Your Text Here</a:t>
                      </a:r>
                      <a:endParaRPr lang="ko-KR" altLang="en-US" sz="14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448157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 Here</a:t>
                      </a:r>
                      <a:endParaRPr lang="ko-KR" altLang="en-US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44815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Content</a:t>
                      </a:r>
                      <a:endParaRPr lang="ko-KR" altLang="en-US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448157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 Here</a:t>
                      </a:r>
                      <a:endParaRPr lang="ko-KR" altLang="en-US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44815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Content</a:t>
                      </a:r>
                      <a:endParaRPr lang="ko-KR" altLang="en-US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448157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 Here</a:t>
                      </a:r>
                      <a:endParaRPr lang="ko-KR" altLang="en-US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44815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Content</a:t>
                      </a:r>
                      <a:endParaRPr lang="ko-KR" altLang="en-US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448157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 Here</a:t>
                      </a:r>
                      <a:endParaRPr lang="ko-KR" altLang="en-US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</a:tbl>
          </a:graphicData>
        </a:graphic>
      </p:graphicFrame>
      <p:sp>
        <p:nvSpPr>
          <p:cNvPr id="77" name="Isosceles Triangle 51">
            <a:extLst>
              <a:ext uri="{FF2B5EF4-FFF2-40B4-BE49-F238E27FC236}">
                <a16:creationId xmlns:a16="http://schemas.microsoft.com/office/drawing/2014/main" xmlns="" id="{76742A6D-2E85-447F-A08B-4EFB9839F1DD}"/>
              </a:ext>
            </a:extLst>
          </p:cNvPr>
          <p:cNvSpPr/>
          <p:nvPr/>
        </p:nvSpPr>
        <p:spPr>
          <a:xfrm>
            <a:off x="3955519" y="1824633"/>
            <a:ext cx="371781" cy="272628"/>
          </a:xfrm>
          <a:custGeom>
            <a:avLst/>
            <a:gdLst/>
            <a:ahLst/>
            <a:cxnLst/>
            <a:rect l="l" t="t" r="r" b="b"/>
            <a:pathLst>
              <a:path w="3240001" h="2375905">
                <a:moveTo>
                  <a:pt x="1974640" y="1379575"/>
                </a:moveTo>
                <a:lnTo>
                  <a:pt x="3240001" y="2375905"/>
                </a:lnTo>
                <a:lnTo>
                  <a:pt x="1" y="2375905"/>
                </a:lnTo>
                <a:lnTo>
                  <a:pt x="1269863" y="1399042"/>
                </a:lnTo>
                <a:lnTo>
                  <a:pt x="1610574" y="1745545"/>
                </a:lnTo>
                <a:close/>
                <a:moveTo>
                  <a:pt x="3240001" y="126952"/>
                </a:moveTo>
                <a:lnTo>
                  <a:pt x="3240001" y="2258912"/>
                </a:lnTo>
                <a:lnTo>
                  <a:pt x="2032457" y="1334195"/>
                </a:lnTo>
                <a:close/>
                <a:moveTo>
                  <a:pt x="0" y="117525"/>
                </a:moveTo>
                <a:lnTo>
                  <a:pt x="1207545" y="1324768"/>
                </a:lnTo>
                <a:lnTo>
                  <a:pt x="0" y="2249485"/>
                </a:lnTo>
                <a:close/>
                <a:moveTo>
                  <a:pt x="0" y="0"/>
                </a:moveTo>
                <a:lnTo>
                  <a:pt x="3240000" y="0"/>
                </a:lnTo>
                <a:lnTo>
                  <a:pt x="1610572" y="162051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78" name="Rounded Rectangle 6">
            <a:extLst>
              <a:ext uri="{FF2B5EF4-FFF2-40B4-BE49-F238E27FC236}">
                <a16:creationId xmlns:a16="http://schemas.microsoft.com/office/drawing/2014/main" xmlns="" id="{DC252DC2-383E-4246-A289-87D8542DFC6D}"/>
              </a:ext>
            </a:extLst>
          </p:cNvPr>
          <p:cNvSpPr/>
          <p:nvPr/>
        </p:nvSpPr>
        <p:spPr>
          <a:xfrm>
            <a:off x="10171711" y="1764602"/>
            <a:ext cx="386244" cy="392690"/>
          </a:xfrm>
          <a:custGeom>
            <a:avLst/>
            <a:gdLst/>
            <a:ahLst/>
            <a:cxnLst/>
            <a:rect l="l" t="t" r="r" b="b"/>
            <a:pathLst>
              <a:path w="3186824" h="3060919">
                <a:moveTo>
                  <a:pt x="1045874" y="2696689"/>
                </a:moveTo>
                <a:lnTo>
                  <a:pt x="2125874" y="2696689"/>
                </a:lnTo>
                <a:lnTo>
                  <a:pt x="2125874" y="2804689"/>
                </a:lnTo>
                <a:lnTo>
                  <a:pt x="1045874" y="2804689"/>
                </a:lnTo>
                <a:close/>
                <a:moveTo>
                  <a:pt x="1045874" y="2410468"/>
                </a:moveTo>
                <a:lnTo>
                  <a:pt x="2125874" y="2410468"/>
                </a:lnTo>
                <a:lnTo>
                  <a:pt x="2125874" y="2518468"/>
                </a:lnTo>
                <a:lnTo>
                  <a:pt x="1045874" y="2518468"/>
                </a:lnTo>
                <a:close/>
                <a:moveTo>
                  <a:pt x="1045874" y="2124247"/>
                </a:moveTo>
                <a:lnTo>
                  <a:pt x="2125874" y="2124247"/>
                </a:lnTo>
                <a:lnTo>
                  <a:pt x="2125874" y="2232247"/>
                </a:lnTo>
                <a:lnTo>
                  <a:pt x="1045874" y="2232247"/>
                </a:lnTo>
                <a:close/>
                <a:moveTo>
                  <a:pt x="902547" y="1956791"/>
                </a:moveTo>
                <a:lnTo>
                  <a:pt x="902547" y="2109191"/>
                </a:lnTo>
                <a:lnTo>
                  <a:pt x="902547" y="2185391"/>
                </a:lnTo>
                <a:lnTo>
                  <a:pt x="902547" y="2376263"/>
                </a:lnTo>
                <a:lnTo>
                  <a:pt x="902547" y="2973921"/>
                </a:lnTo>
                <a:lnTo>
                  <a:pt x="2284277" y="2973921"/>
                </a:lnTo>
                <a:lnTo>
                  <a:pt x="2284277" y="2376263"/>
                </a:lnTo>
                <a:lnTo>
                  <a:pt x="2284277" y="2185391"/>
                </a:lnTo>
                <a:lnTo>
                  <a:pt x="2284277" y="2109191"/>
                </a:lnTo>
                <a:lnTo>
                  <a:pt x="2284277" y="1956791"/>
                </a:lnTo>
                <a:close/>
                <a:moveTo>
                  <a:pt x="469172" y="1728191"/>
                </a:moveTo>
                <a:lnTo>
                  <a:pt x="469172" y="2185391"/>
                </a:lnTo>
                <a:lnTo>
                  <a:pt x="767127" y="2185391"/>
                </a:lnTo>
                <a:lnTo>
                  <a:pt x="767127" y="2109191"/>
                </a:lnTo>
                <a:lnTo>
                  <a:pt x="545372" y="2109191"/>
                </a:lnTo>
                <a:lnTo>
                  <a:pt x="545372" y="1804391"/>
                </a:lnTo>
                <a:lnTo>
                  <a:pt x="2641452" y="1804391"/>
                </a:lnTo>
                <a:lnTo>
                  <a:pt x="2641452" y="2109191"/>
                </a:lnTo>
                <a:lnTo>
                  <a:pt x="2419697" y="2109191"/>
                </a:lnTo>
                <a:lnTo>
                  <a:pt x="2419697" y="2185391"/>
                </a:lnTo>
                <a:lnTo>
                  <a:pt x="2717652" y="2185391"/>
                </a:lnTo>
                <a:lnTo>
                  <a:pt x="2717652" y="1728191"/>
                </a:lnTo>
                <a:close/>
                <a:moveTo>
                  <a:pt x="2819005" y="1350909"/>
                </a:moveTo>
                <a:cubicBezTo>
                  <a:pt x="2769294" y="1350909"/>
                  <a:pt x="2728995" y="1391208"/>
                  <a:pt x="2728995" y="1440919"/>
                </a:cubicBezTo>
                <a:cubicBezTo>
                  <a:pt x="2728995" y="1490630"/>
                  <a:pt x="2769294" y="1530929"/>
                  <a:pt x="2819005" y="1530929"/>
                </a:cubicBezTo>
                <a:cubicBezTo>
                  <a:pt x="2868716" y="1530929"/>
                  <a:pt x="2909015" y="1490630"/>
                  <a:pt x="2909015" y="1440919"/>
                </a:cubicBezTo>
                <a:cubicBezTo>
                  <a:pt x="2909015" y="1391208"/>
                  <a:pt x="2868716" y="1350909"/>
                  <a:pt x="2819005" y="1350909"/>
                </a:cubicBezTo>
                <a:close/>
                <a:moveTo>
                  <a:pt x="2509707" y="1350909"/>
                </a:moveTo>
                <a:cubicBezTo>
                  <a:pt x="2459996" y="1350909"/>
                  <a:pt x="2419697" y="1391208"/>
                  <a:pt x="2419697" y="1440919"/>
                </a:cubicBezTo>
                <a:cubicBezTo>
                  <a:pt x="2419697" y="1490630"/>
                  <a:pt x="2459996" y="1530929"/>
                  <a:pt x="2509707" y="1530929"/>
                </a:cubicBezTo>
                <a:cubicBezTo>
                  <a:pt x="2559418" y="1530929"/>
                  <a:pt x="2599717" y="1490630"/>
                  <a:pt x="2599717" y="1440919"/>
                </a:cubicBezTo>
                <a:cubicBezTo>
                  <a:pt x="2599717" y="1391208"/>
                  <a:pt x="2559418" y="1350909"/>
                  <a:pt x="2509707" y="1350909"/>
                </a:cubicBezTo>
                <a:close/>
                <a:moveTo>
                  <a:pt x="195993" y="1200328"/>
                </a:moveTo>
                <a:lnTo>
                  <a:pt x="2990831" y="1200328"/>
                </a:lnTo>
                <a:cubicBezTo>
                  <a:pt x="3099075" y="1200328"/>
                  <a:pt x="3186824" y="1288077"/>
                  <a:pt x="3186824" y="1396321"/>
                </a:cubicBezTo>
                <a:lnTo>
                  <a:pt x="3186824" y="2180270"/>
                </a:lnTo>
                <a:cubicBezTo>
                  <a:pt x="3186824" y="2288514"/>
                  <a:pt x="3099075" y="2376263"/>
                  <a:pt x="2990831" y="2376263"/>
                </a:cubicBezTo>
                <a:lnTo>
                  <a:pt x="2419697" y="2376263"/>
                </a:lnTo>
                <a:lnTo>
                  <a:pt x="2419697" y="3060919"/>
                </a:lnTo>
                <a:lnTo>
                  <a:pt x="767127" y="3060919"/>
                </a:lnTo>
                <a:lnTo>
                  <a:pt x="767127" y="2376263"/>
                </a:lnTo>
                <a:lnTo>
                  <a:pt x="195993" y="2376263"/>
                </a:lnTo>
                <a:cubicBezTo>
                  <a:pt x="87749" y="2376263"/>
                  <a:pt x="0" y="2288514"/>
                  <a:pt x="0" y="2180270"/>
                </a:cubicBezTo>
                <a:lnTo>
                  <a:pt x="0" y="1396321"/>
                </a:lnTo>
                <a:cubicBezTo>
                  <a:pt x="0" y="1288077"/>
                  <a:pt x="87749" y="1200328"/>
                  <a:pt x="195993" y="1200328"/>
                </a:cubicBezTo>
                <a:close/>
                <a:moveTo>
                  <a:pt x="767127" y="0"/>
                </a:moveTo>
                <a:lnTo>
                  <a:pt x="2419697" y="0"/>
                </a:lnTo>
                <a:lnTo>
                  <a:pt x="2419697" y="190589"/>
                </a:lnTo>
                <a:lnTo>
                  <a:pt x="2565249" y="190589"/>
                </a:lnTo>
                <a:cubicBezTo>
                  <a:pt x="2649419" y="190589"/>
                  <a:pt x="2717652" y="258822"/>
                  <a:pt x="2717652" y="342992"/>
                </a:cubicBezTo>
                <a:lnTo>
                  <a:pt x="2717652" y="1104989"/>
                </a:lnTo>
                <a:lnTo>
                  <a:pt x="2284277" y="1104989"/>
                </a:lnTo>
                <a:lnTo>
                  <a:pt x="2284277" y="1104128"/>
                </a:lnTo>
                <a:lnTo>
                  <a:pt x="2284277" y="190589"/>
                </a:lnTo>
                <a:lnTo>
                  <a:pt x="2284277" y="96523"/>
                </a:lnTo>
                <a:lnTo>
                  <a:pt x="902547" y="96523"/>
                </a:lnTo>
                <a:lnTo>
                  <a:pt x="902547" y="190589"/>
                </a:lnTo>
                <a:lnTo>
                  <a:pt x="902547" y="1104128"/>
                </a:lnTo>
                <a:lnTo>
                  <a:pt x="902547" y="1104989"/>
                </a:lnTo>
                <a:lnTo>
                  <a:pt x="469172" y="1104989"/>
                </a:lnTo>
                <a:lnTo>
                  <a:pt x="469172" y="342992"/>
                </a:lnTo>
                <a:cubicBezTo>
                  <a:pt x="469172" y="258822"/>
                  <a:pt x="537405" y="190589"/>
                  <a:pt x="621575" y="190589"/>
                </a:cubicBezTo>
                <a:lnTo>
                  <a:pt x="767127" y="190589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79" name="Rounded Rectangle 27">
            <a:extLst>
              <a:ext uri="{FF2B5EF4-FFF2-40B4-BE49-F238E27FC236}">
                <a16:creationId xmlns:a16="http://schemas.microsoft.com/office/drawing/2014/main" xmlns="" id="{A85421B1-B750-488A-A242-6E0A451FA038}"/>
              </a:ext>
            </a:extLst>
          </p:cNvPr>
          <p:cNvSpPr/>
          <p:nvPr/>
        </p:nvSpPr>
        <p:spPr>
          <a:xfrm>
            <a:off x="5999697" y="1812434"/>
            <a:ext cx="386688" cy="297029"/>
          </a:xfrm>
          <a:custGeom>
            <a:avLst/>
            <a:gdLst/>
            <a:ahLst/>
            <a:cxnLst/>
            <a:rect l="l" t="t" r="r" b="b"/>
            <a:pathLst>
              <a:path w="3186824" h="2447912">
                <a:moveTo>
                  <a:pt x="1917737" y="1021643"/>
                </a:moveTo>
                <a:cubicBezTo>
                  <a:pt x="2188548" y="1021643"/>
                  <a:pt x="2408083" y="1241178"/>
                  <a:pt x="2408083" y="1511989"/>
                </a:cubicBezTo>
                <a:cubicBezTo>
                  <a:pt x="2408083" y="1782800"/>
                  <a:pt x="2188548" y="2002335"/>
                  <a:pt x="1917737" y="2002335"/>
                </a:cubicBezTo>
                <a:cubicBezTo>
                  <a:pt x="1646926" y="2002335"/>
                  <a:pt x="1427391" y="1782800"/>
                  <a:pt x="1427391" y="1511989"/>
                </a:cubicBezTo>
                <a:cubicBezTo>
                  <a:pt x="1427391" y="1241178"/>
                  <a:pt x="1646926" y="1021643"/>
                  <a:pt x="1917737" y="1021643"/>
                </a:cubicBezTo>
                <a:close/>
                <a:moveTo>
                  <a:pt x="1917737" y="827913"/>
                </a:moveTo>
                <a:cubicBezTo>
                  <a:pt x="1539932" y="827913"/>
                  <a:pt x="1233661" y="1134184"/>
                  <a:pt x="1233661" y="1511989"/>
                </a:cubicBezTo>
                <a:cubicBezTo>
                  <a:pt x="1233661" y="1889794"/>
                  <a:pt x="1539932" y="2196065"/>
                  <a:pt x="1917737" y="2196065"/>
                </a:cubicBezTo>
                <a:cubicBezTo>
                  <a:pt x="2295542" y="2196065"/>
                  <a:pt x="2601813" y="1889794"/>
                  <a:pt x="2601813" y="1511989"/>
                </a:cubicBezTo>
                <a:cubicBezTo>
                  <a:pt x="2601813" y="1134184"/>
                  <a:pt x="2295542" y="827913"/>
                  <a:pt x="1917737" y="827913"/>
                </a:cubicBezTo>
                <a:close/>
                <a:moveTo>
                  <a:pt x="1112286" y="675885"/>
                </a:moveTo>
                <a:lnTo>
                  <a:pt x="1112286" y="830188"/>
                </a:lnTo>
                <a:lnTo>
                  <a:pt x="1328310" y="830188"/>
                </a:lnTo>
                <a:lnTo>
                  <a:pt x="1328310" y="675885"/>
                </a:lnTo>
                <a:close/>
                <a:moveTo>
                  <a:pt x="2586084" y="626422"/>
                </a:moveTo>
                <a:lnTo>
                  <a:pt x="2586084" y="830188"/>
                </a:lnTo>
                <a:lnTo>
                  <a:pt x="3001340" y="830188"/>
                </a:lnTo>
                <a:lnTo>
                  <a:pt x="3001340" y="626422"/>
                </a:lnTo>
                <a:close/>
                <a:moveTo>
                  <a:pt x="1593701" y="108218"/>
                </a:moveTo>
                <a:lnTo>
                  <a:pt x="1593701" y="432905"/>
                </a:lnTo>
                <a:lnTo>
                  <a:pt x="2241773" y="432905"/>
                </a:lnTo>
                <a:lnTo>
                  <a:pt x="2241773" y="108218"/>
                </a:lnTo>
                <a:close/>
                <a:moveTo>
                  <a:pt x="1452512" y="0"/>
                </a:moveTo>
                <a:lnTo>
                  <a:pt x="2382963" y="0"/>
                </a:lnTo>
                <a:cubicBezTo>
                  <a:pt x="2433311" y="0"/>
                  <a:pt x="2474127" y="40816"/>
                  <a:pt x="2474127" y="91164"/>
                </a:cubicBezTo>
                <a:lnTo>
                  <a:pt x="2474127" y="432905"/>
                </a:lnTo>
                <a:lnTo>
                  <a:pt x="2933014" y="432905"/>
                </a:lnTo>
                <a:cubicBezTo>
                  <a:pt x="3073189" y="432905"/>
                  <a:pt x="3186824" y="546540"/>
                  <a:pt x="3186824" y="686715"/>
                </a:cubicBezTo>
                <a:lnTo>
                  <a:pt x="3186824" y="2194102"/>
                </a:lnTo>
                <a:cubicBezTo>
                  <a:pt x="3186824" y="2334277"/>
                  <a:pt x="3073189" y="2447912"/>
                  <a:pt x="2933014" y="2447912"/>
                </a:cubicBezTo>
                <a:lnTo>
                  <a:pt x="253810" y="2447912"/>
                </a:lnTo>
                <a:cubicBezTo>
                  <a:pt x="113635" y="2447912"/>
                  <a:pt x="0" y="2334277"/>
                  <a:pt x="0" y="2194102"/>
                </a:cubicBezTo>
                <a:lnTo>
                  <a:pt x="0" y="686715"/>
                </a:lnTo>
                <a:cubicBezTo>
                  <a:pt x="0" y="546540"/>
                  <a:pt x="113635" y="432905"/>
                  <a:pt x="253810" y="432905"/>
                </a:cubicBezTo>
                <a:lnTo>
                  <a:pt x="307082" y="432905"/>
                </a:lnTo>
                <a:lnTo>
                  <a:pt x="307082" y="313169"/>
                </a:lnTo>
                <a:cubicBezTo>
                  <a:pt x="307082" y="287995"/>
                  <a:pt x="327490" y="267587"/>
                  <a:pt x="352664" y="267587"/>
                </a:cubicBezTo>
                <a:lnTo>
                  <a:pt x="817888" y="267587"/>
                </a:lnTo>
                <a:cubicBezTo>
                  <a:pt x="843062" y="267587"/>
                  <a:pt x="863470" y="287995"/>
                  <a:pt x="863470" y="313169"/>
                </a:cubicBezTo>
                <a:lnTo>
                  <a:pt x="863470" y="432905"/>
                </a:lnTo>
                <a:lnTo>
                  <a:pt x="1361348" y="432905"/>
                </a:lnTo>
                <a:lnTo>
                  <a:pt x="1361348" y="91164"/>
                </a:lnTo>
                <a:cubicBezTo>
                  <a:pt x="1361348" y="40816"/>
                  <a:pt x="1402164" y="0"/>
                  <a:pt x="145251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80" name="Teardrop 1">
            <a:extLst>
              <a:ext uri="{FF2B5EF4-FFF2-40B4-BE49-F238E27FC236}">
                <a16:creationId xmlns:a16="http://schemas.microsoft.com/office/drawing/2014/main" xmlns="" id="{29D4AD98-3098-4F03-B884-802AA5711F33}"/>
              </a:ext>
            </a:extLst>
          </p:cNvPr>
          <p:cNvSpPr/>
          <p:nvPr/>
        </p:nvSpPr>
        <p:spPr>
          <a:xfrm rot="18805991">
            <a:off x="8090506" y="1774482"/>
            <a:ext cx="376862" cy="372930"/>
          </a:xfrm>
          <a:custGeom>
            <a:avLst/>
            <a:gdLst/>
            <a:ahLst/>
            <a:cxnLst/>
            <a:rect l="l" t="t" r="r" b="b"/>
            <a:pathLst>
              <a:path w="1807241" h="1788383">
                <a:moveTo>
                  <a:pt x="712876" y="1117592"/>
                </a:moveTo>
                <a:cubicBezTo>
                  <a:pt x="771173" y="1181828"/>
                  <a:pt x="811089" y="1255910"/>
                  <a:pt x="847925" y="1348018"/>
                </a:cubicBezTo>
                <a:cubicBezTo>
                  <a:pt x="814544" y="1418896"/>
                  <a:pt x="753893" y="1474052"/>
                  <a:pt x="679064" y="1498332"/>
                </a:cubicBezTo>
                <a:lnTo>
                  <a:pt x="308226" y="1106637"/>
                </a:lnTo>
                <a:cubicBezTo>
                  <a:pt x="336560" y="1033247"/>
                  <a:pt x="394949" y="975701"/>
                  <a:pt x="467546" y="946245"/>
                </a:cubicBezTo>
                <a:cubicBezTo>
                  <a:pt x="577903" y="998968"/>
                  <a:pt x="654580" y="1053357"/>
                  <a:pt x="712876" y="1117592"/>
                </a:cubicBezTo>
                <a:close/>
                <a:moveTo>
                  <a:pt x="1038527" y="398886"/>
                </a:moveTo>
                <a:lnTo>
                  <a:pt x="1405560" y="786562"/>
                </a:lnTo>
                <a:cubicBezTo>
                  <a:pt x="1374476" y="799049"/>
                  <a:pt x="1340402" y="804299"/>
                  <a:pt x="1305054" y="803332"/>
                </a:cubicBezTo>
                <a:lnTo>
                  <a:pt x="1008167" y="795212"/>
                </a:lnTo>
                <a:lnTo>
                  <a:pt x="1016288" y="498325"/>
                </a:lnTo>
                <a:cubicBezTo>
                  <a:pt x="1017255" y="462976"/>
                  <a:pt x="1024360" y="429240"/>
                  <a:pt x="1038527" y="398886"/>
                </a:cubicBezTo>
                <a:close/>
                <a:moveTo>
                  <a:pt x="1097925" y="218888"/>
                </a:moveTo>
                <a:cubicBezTo>
                  <a:pt x="992582" y="279303"/>
                  <a:pt x="921871" y="392886"/>
                  <a:pt x="921053" y="523256"/>
                </a:cubicBezTo>
                <a:lnTo>
                  <a:pt x="919136" y="828763"/>
                </a:lnTo>
                <a:lnTo>
                  <a:pt x="830924" y="915875"/>
                </a:lnTo>
                <a:lnTo>
                  <a:pt x="525417" y="913958"/>
                </a:lnTo>
                <a:cubicBezTo>
                  <a:pt x="403891" y="913196"/>
                  <a:pt x="296188" y="973343"/>
                  <a:pt x="234366" y="1067831"/>
                </a:cubicBezTo>
                <a:lnTo>
                  <a:pt x="710285" y="1570519"/>
                </a:lnTo>
                <a:cubicBezTo>
                  <a:pt x="811872" y="1510375"/>
                  <a:pt x="878808" y="1399439"/>
                  <a:pt x="879603" y="1272618"/>
                </a:cubicBezTo>
                <a:lnTo>
                  <a:pt x="881520" y="967111"/>
                </a:lnTo>
                <a:lnTo>
                  <a:pt x="969732" y="879999"/>
                </a:lnTo>
                <a:lnTo>
                  <a:pt x="1275239" y="881916"/>
                </a:lnTo>
                <a:cubicBezTo>
                  <a:pt x="1400271" y="882701"/>
                  <a:pt x="1510670" y="819011"/>
                  <a:pt x="1573529" y="721242"/>
                </a:cubicBezTo>
                <a:close/>
                <a:moveTo>
                  <a:pt x="1162945" y="27894"/>
                </a:moveTo>
                <a:lnTo>
                  <a:pt x="1782798" y="682611"/>
                </a:lnTo>
                <a:cubicBezTo>
                  <a:pt x="1816692" y="718411"/>
                  <a:pt x="1815147" y="774907"/>
                  <a:pt x="1779347" y="808801"/>
                </a:cubicBezTo>
                <a:cubicBezTo>
                  <a:pt x="1743547" y="842694"/>
                  <a:pt x="1687050" y="841149"/>
                  <a:pt x="1653157" y="805349"/>
                </a:cubicBezTo>
                <a:lnTo>
                  <a:pt x="1644015" y="795693"/>
                </a:lnTo>
                <a:cubicBezTo>
                  <a:pt x="1561789" y="910282"/>
                  <a:pt x="1426630" y="983636"/>
                  <a:pt x="1274606" y="982683"/>
                </a:cubicBezTo>
                <a:lnTo>
                  <a:pt x="980378" y="980836"/>
                </a:lnTo>
                <a:lnTo>
                  <a:pt x="980378" y="1270380"/>
                </a:lnTo>
                <a:cubicBezTo>
                  <a:pt x="980378" y="1427425"/>
                  <a:pt x="901198" y="1565976"/>
                  <a:pt x="779756" y="1647056"/>
                </a:cubicBezTo>
                <a:cubicBezTo>
                  <a:pt x="807405" y="1681913"/>
                  <a:pt x="803595" y="1732594"/>
                  <a:pt x="770486" y="1763941"/>
                </a:cubicBezTo>
                <a:cubicBezTo>
                  <a:pt x="734686" y="1797834"/>
                  <a:pt x="678189" y="1796289"/>
                  <a:pt x="644296" y="1760489"/>
                </a:cubicBezTo>
                <a:lnTo>
                  <a:pt x="24442" y="1105772"/>
                </a:lnTo>
                <a:cubicBezTo>
                  <a:pt x="-9451" y="1069973"/>
                  <a:pt x="-7906" y="1013476"/>
                  <a:pt x="27894" y="979583"/>
                </a:cubicBezTo>
                <a:cubicBezTo>
                  <a:pt x="63694" y="945689"/>
                  <a:pt x="120190" y="947235"/>
                  <a:pt x="154084" y="983034"/>
                </a:cubicBezTo>
                <a:lnTo>
                  <a:pt x="163237" y="992702"/>
                </a:lnTo>
                <a:cubicBezTo>
                  <a:pt x="244774" y="882877"/>
                  <a:pt x="375836" y="813180"/>
                  <a:pt x="523178" y="813180"/>
                </a:cubicBezTo>
                <a:lnTo>
                  <a:pt x="818460" y="813180"/>
                </a:lnTo>
                <a:lnTo>
                  <a:pt x="820284" y="522622"/>
                </a:lnTo>
                <a:cubicBezTo>
                  <a:pt x="821285" y="363119"/>
                  <a:pt x="903845" y="223207"/>
                  <a:pt x="1028952" y="143673"/>
                </a:cubicBezTo>
                <a:cubicBezTo>
                  <a:pt x="999689" y="108599"/>
                  <a:pt x="1002953" y="56445"/>
                  <a:pt x="1036755" y="24443"/>
                </a:cubicBezTo>
                <a:cubicBezTo>
                  <a:pt x="1072555" y="-9451"/>
                  <a:pt x="1129052" y="-7906"/>
                  <a:pt x="1162945" y="27894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1597636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roup 6">
            <a:extLst>
              <a:ext uri="{FF2B5EF4-FFF2-40B4-BE49-F238E27FC236}">
                <a16:creationId xmlns:a16="http://schemas.microsoft.com/office/drawing/2014/main" xmlns="" id="{948BBC2E-AE62-4BB3-A0A0-5F63929C92BB}"/>
              </a:ext>
            </a:extLst>
          </p:cNvPr>
          <p:cNvGrpSpPr/>
          <p:nvPr/>
        </p:nvGrpSpPr>
        <p:grpSpPr>
          <a:xfrm>
            <a:off x="4345831" y="4067605"/>
            <a:ext cx="3463288" cy="1902842"/>
            <a:chOff x="-548507" y="477868"/>
            <a:chExt cx="11570449" cy="6357177"/>
          </a:xfrm>
        </p:grpSpPr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xmlns="" id="{7A6E8481-3AB3-45E1-A440-2F23D60DD66D}"/>
                </a:ext>
              </a:extLst>
            </p:cNvPr>
            <p:cNvSpPr/>
            <p:nvPr/>
          </p:nvSpPr>
          <p:spPr>
            <a:xfrm>
              <a:off x="-482765" y="6440599"/>
              <a:ext cx="11438966" cy="394446"/>
            </a:xfrm>
            <a:custGeom>
              <a:avLst/>
              <a:gdLst>
                <a:gd name="connsiteX0" fmla="*/ 1605439 w 1657350"/>
                <a:gd name="connsiteY0" fmla="*/ 54769 h 57150"/>
                <a:gd name="connsiteX1" fmla="*/ 1652111 w 1657350"/>
                <a:gd name="connsiteY1" fmla="*/ 22384 h 57150"/>
                <a:gd name="connsiteX2" fmla="*/ 1652111 w 1657350"/>
                <a:gd name="connsiteY2" fmla="*/ 22384 h 57150"/>
                <a:gd name="connsiteX3" fmla="*/ 1636871 w 1657350"/>
                <a:gd name="connsiteY3" fmla="*/ 7144 h 57150"/>
                <a:gd name="connsiteX4" fmla="*/ 44291 w 1657350"/>
                <a:gd name="connsiteY4" fmla="*/ 12859 h 57150"/>
                <a:gd name="connsiteX5" fmla="*/ 23336 w 1657350"/>
                <a:gd name="connsiteY5" fmla="*/ 12859 h 57150"/>
                <a:gd name="connsiteX6" fmla="*/ 7144 w 1657350"/>
                <a:gd name="connsiteY6" fmla="*/ 26194 h 57150"/>
                <a:gd name="connsiteX7" fmla="*/ 7144 w 1657350"/>
                <a:gd name="connsiteY7" fmla="*/ 26194 h 57150"/>
                <a:gd name="connsiteX8" fmla="*/ 50959 w 1657350"/>
                <a:gd name="connsiteY8" fmla="*/ 53816 h 57150"/>
                <a:gd name="connsiteX9" fmla="*/ 51911 w 1657350"/>
                <a:gd name="connsiteY9" fmla="*/ 54769 h 57150"/>
                <a:gd name="connsiteX10" fmla="*/ 51911 w 1657350"/>
                <a:gd name="connsiteY10" fmla="*/ 54769 h 57150"/>
                <a:gd name="connsiteX11" fmla="*/ 56674 w 1657350"/>
                <a:gd name="connsiteY11" fmla="*/ 54769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57350" h="57150">
                  <a:moveTo>
                    <a:pt x="1605439" y="54769"/>
                  </a:moveTo>
                  <a:cubicBezTo>
                    <a:pt x="1605439" y="54769"/>
                    <a:pt x="1638776" y="50959"/>
                    <a:pt x="1652111" y="22384"/>
                  </a:cubicBezTo>
                  <a:lnTo>
                    <a:pt x="1652111" y="22384"/>
                  </a:lnTo>
                  <a:cubicBezTo>
                    <a:pt x="1652111" y="13811"/>
                    <a:pt x="1645444" y="7144"/>
                    <a:pt x="1636871" y="7144"/>
                  </a:cubicBezTo>
                  <a:lnTo>
                    <a:pt x="44291" y="12859"/>
                  </a:lnTo>
                  <a:lnTo>
                    <a:pt x="23336" y="12859"/>
                  </a:lnTo>
                  <a:cubicBezTo>
                    <a:pt x="14764" y="12859"/>
                    <a:pt x="7144" y="18574"/>
                    <a:pt x="7144" y="26194"/>
                  </a:cubicBezTo>
                  <a:lnTo>
                    <a:pt x="7144" y="26194"/>
                  </a:lnTo>
                  <a:cubicBezTo>
                    <a:pt x="17621" y="45244"/>
                    <a:pt x="40481" y="51911"/>
                    <a:pt x="50959" y="53816"/>
                  </a:cubicBezTo>
                  <a:lnTo>
                    <a:pt x="51911" y="54769"/>
                  </a:lnTo>
                  <a:cubicBezTo>
                    <a:pt x="51911" y="54769"/>
                    <a:pt x="51911" y="54769"/>
                    <a:pt x="51911" y="54769"/>
                  </a:cubicBezTo>
                  <a:lnTo>
                    <a:pt x="56674" y="54769"/>
                  </a:lnTo>
                </a:path>
              </a:pathLst>
            </a:custGeom>
            <a:solidFill>
              <a:srgbClr val="5F676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xmlns="" id="{EB6CD753-04FC-4319-AC94-B137B972FDB6}"/>
                </a:ext>
              </a:extLst>
            </p:cNvPr>
            <p:cNvSpPr/>
            <p:nvPr/>
          </p:nvSpPr>
          <p:spPr>
            <a:xfrm>
              <a:off x="700575" y="477868"/>
              <a:ext cx="9072285" cy="5916709"/>
            </a:xfrm>
            <a:custGeom>
              <a:avLst/>
              <a:gdLst>
                <a:gd name="connsiteX0" fmla="*/ 1311116 w 1314450"/>
                <a:gd name="connsiteY0" fmla="*/ 813911 h 857250"/>
                <a:gd name="connsiteX1" fmla="*/ 1281589 w 1314450"/>
                <a:gd name="connsiteY1" fmla="*/ 852964 h 857250"/>
                <a:gd name="connsiteX2" fmla="*/ 36671 w 1314450"/>
                <a:gd name="connsiteY2" fmla="*/ 852964 h 857250"/>
                <a:gd name="connsiteX3" fmla="*/ 7144 w 1314450"/>
                <a:gd name="connsiteY3" fmla="*/ 813911 h 857250"/>
                <a:gd name="connsiteX4" fmla="*/ 7144 w 1314450"/>
                <a:gd name="connsiteY4" fmla="*/ 46196 h 857250"/>
                <a:gd name="connsiteX5" fmla="*/ 36671 w 1314450"/>
                <a:gd name="connsiteY5" fmla="*/ 7144 h 857250"/>
                <a:gd name="connsiteX6" fmla="*/ 1281589 w 1314450"/>
                <a:gd name="connsiteY6" fmla="*/ 7144 h 857250"/>
                <a:gd name="connsiteX7" fmla="*/ 1311116 w 1314450"/>
                <a:gd name="connsiteY7" fmla="*/ 46196 h 857250"/>
                <a:gd name="connsiteX8" fmla="*/ 1311116 w 1314450"/>
                <a:gd name="connsiteY8" fmla="*/ 813911 h 857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14450" h="857250">
                  <a:moveTo>
                    <a:pt x="1311116" y="813911"/>
                  </a:moveTo>
                  <a:cubicBezTo>
                    <a:pt x="1311116" y="834866"/>
                    <a:pt x="1297781" y="852964"/>
                    <a:pt x="1281589" y="852964"/>
                  </a:cubicBezTo>
                  <a:lnTo>
                    <a:pt x="36671" y="852964"/>
                  </a:lnTo>
                  <a:cubicBezTo>
                    <a:pt x="20479" y="852964"/>
                    <a:pt x="7144" y="835819"/>
                    <a:pt x="7144" y="813911"/>
                  </a:cubicBezTo>
                  <a:lnTo>
                    <a:pt x="7144" y="46196"/>
                  </a:lnTo>
                  <a:cubicBezTo>
                    <a:pt x="7144" y="25241"/>
                    <a:pt x="20479" y="7144"/>
                    <a:pt x="36671" y="7144"/>
                  </a:cubicBezTo>
                  <a:lnTo>
                    <a:pt x="1281589" y="7144"/>
                  </a:lnTo>
                  <a:cubicBezTo>
                    <a:pt x="1297781" y="7144"/>
                    <a:pt x="1311116" y="24289"/>
                    <a:pt x="1311116" y="46196"/>
                  </a:cubicBezTo>
                  <a:lnTo>
                    <a:pt x="1311116" y="813911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xmlns="" id="{9549C632-E165-48AD-A891-D4216ABE3A9D}"/>
                </a:ext>
              </a:extLst>
            </p:cNvPr>
            <p:cNvSpPr/>
            <p:nvPr/>
          </p:nvSpPr>
          <p:spPr>
            <a:xfrm>
              <a:off x="1088451" y="839448"/>
              <a:ext cx="8283390" cy="5062073"/>
            </a:xfrm>
            <a:custGeom>
              <a:avLst/>
              <a:gdLst>
                <a:gd name="connsiteX0" fmla="*/ 7144 w 1200150"/>
                <a:gd name="connsiteY0" fmla="*/ 7144 h 733425"/>
                <a:gd name="connsiteX1" fmla="*/ 1196816 w 1200150"/>
                <a:gd name="connsiteY1" fmla="*/ 7144 h 733425"/>
                <a:gd name="connsiteX2" fmla="*/ 1196816 w 1200150"/>
                <a:gd name="connsiteY2" fmla="*/ 730091 h 733425"/>
                <a:gd name="connsiteX3" fmla="*/ 7144 w 1200150"/>
                <a:gd name="connsiteY3" fmla="*/ 730091 h 733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0150" h="733425">
                  <a:moveTo>
                    <a:pt x="7144" y="7144"/>
                  </a:moveTo>
                  <a:lnTo>
                    <a:pt x="1196816" y="7144"/>
                  </a:lnTo>
                  <a:lnTo>
                    <a:pt x="1196816" y="730091"/>
                  </a:lnTo>
                  <a:lnTo>
                    <a:pt x="7144" y="730091"/>
                  </a:lnTo>
                  <a:close/>
                </a:path>
              </a:pathLst>
            </a:custGeom>
            <a:solidFill>
              <a:srgbClr val="F2F2F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xmlns="" id="{388B5DF6-5D53-4E85-8014-6DD8CC694201}"/>
                </a:ext>
              </a:extLst>
            </p:cNvPr>
            <p:cNvSpPr/>
            <p:nvPr/>
          </p:nvSpPr>
          <p:spPr>
            <a:xfrm>
              <a:off x="-548507" y="6164484"/>
              <a:ext cx="11570449" cy="460187"/>
            </a:xfrm>
            <a:custGeom>
              <a:avLst/>
              <a:gdLst>
                <a:gd name="connsiteX0" fmla="*/ 50006 w 1676400"/>
                <a:gd name="connsiteY0" fmla="*/ 7144 h 66675"/>
                <a:gd name="connsiteX1" fmla="*/ 1630204 w 1676400"/>
                <a:gd name="connsiteY1" fmla="*/ 7144 h 66675"/>
                <a:gd name="connsiteX2" fmla="*/ 1672114 w 1676400"/>
                <a:gd name="connsiteY2" fmla="*/ 49054 h 66675"/>
                <a:gd name="connsiteX3" fmla="*/ 1672114 w 1676400"/>
                <a:gd name="connsiteY3" fmla="*/ 57626 h 66675"/>
                <a:gd name="connsiteX4" fmla="*/ 1656874 w 1676400"/>
                <a:gd name="connsiteY4" fmla="*/ 62389 h 66675"/>
                <a:gd name="connsiteX5" fmla="*/ 1654016 w 1676400"/>
                <a:gd name="connsiteY5" fmla="*/ 62389 h 66675"/>
                <a:gd name="connsiteX6" fmla="*/ 29051 w 1676400"/>
                <a:gd name="connsiteY6" fmla="*/ 62389 h 66675"/>
                <a:gd name="connsiteX7" fmla="*/ 21431 w 1676400"/>
                <a:gd name="connsiteY7" fmla="*/ 63341 h 66675"/>
                <a:gd name="connsiteX8" fmla="*/ 7144 w 1676400"/>
                <a:gd name="connsiteY8" fmla="*/ 55721 h 66675"/>
                <a:gd name="connsiteX9" fmla="*/ 7144 w 1676400"/>
                <a:gd name="connsiteY9" fmla="*/ 48101 h 66675"/>
                <a:gd name="connsiteX10" fmla="*/ 50006 w 1676400"/>
                <a:gd name="connsiteY10" fmla="*/ 7144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76400" h="66675">
                  <a:moveTo>
                    <a:pt x="50006" y="7144"/>
                  </a:moveTo>
                  <a:lnTo>
                    <a:pt x="1630204" y="7144"/>
                  </a:lnTo>
                  <a:cubicBezTo>
                    <a:pt x="1653064" y="7144"/>
                    <a:pt x="1672114" y="26194"/>
                    <a:pt x="1672114" y="49054"/>
                  </a:cubicBezTo>
                  <a:lnTo>
                    <a:pt x="1672114" y="57626"/>
                  </a:lnTo>
                  <a:cubicBezTo>
                    <a:pt x="1672114" y="57626"/>
                    <a:pt x="1674019" y="64294"/>
                    <a:pt x="1656874" y="62389"/>
                  </a:cubicBezTo>
                  <a:cubicBezTo>
                    <a:pt x="1655921" y="62389"/>
                    <a:pt x="1654969" y="62389"/>
                    <a:pt x="1654016" y="62389"/>
                  </a:cubicBezTo>
                  <a:lnTo>
                    <a:pt x="29051" y="62389"/>
                  </a:lnTo>
                  <a:cubicBezTo>
                    <a:pt x="26194" y="62389"/>
                    <a:pt x="24289" y="62389"/>
                    <a:pt x="21431" y="63341"/>
                  </a:cubicBezTo>
                  <a:cubicBezTo>
                    <a:pt x="16669" y="64294"/>
                    <a:pt x="8096" y="64294"/>
                    <a:pt x="7144" y="55721"/>
                  </a:cubicBezTo>
                  <a:lnTo>
                    <a:pt x="7144" y="48101"/>
                  </a:lnTo>
                  <a:cubicBezTo>
                    <a:pt x="8096" y="25241"/>
                    <a:pt x="26194" y="7144"/>
                    <a:pt x="50006" y="7144"/>
                  </a:cubicBezTo>
                  <a:close/>
                </a:path>
              </a:pathLst>
            </a:custGeom>
            <a:solidFill>
              <a:srgbClr val="CCCCC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xmlns="" id="{BE5156B0-8852-46BD-BF54-6974C42CA0C4}"/>
                </a:ext>
              </a:extLst>
            </p:cNvPr>
            <p:cNvSpPr/>
            <p:nvPr/>
          </p:nvSpPr>
          <p:spPr>
            <a:xfrm>
              <a:off x="4438629" y="6215033"/>
              <a:ext cx="1618413" cy="184076"/>
            </a:xfrm>
            <a:custGeom>
              <a:avLst/>
              <a:gdLst>
                <a:gd name="connsiteX0" fmla="*/ 1478513 w 1618413"/>
                <a:gd name="connsiteY0" fmla="*/ 177499 h 184076"/>
                <a:gd name="connsiteX1" fmla="*/ 1485084 w 1618413"/>
                <a:gd name="connsiteY1" fmla="*/ 177499 h 184076"/>
                <a:gd name="connsiteX2" fmla="*/ 1502686 w 1618413"/>
                <a:gd name="connsiteY2" fmla="*/ 178122 h 184076"/>
                <a:gd name="connsiteX3" fmla="*/ 1499879 w 1618413"/>
                <a:gd name="connsiteY3" fmla="*/ 178526 h 184076"/>
                <a:gd name="connsiteX4" fmla="*/ 1478513 w 1618413"/>
                <a:gd name="connsiteY4" fmla="*/ 177499 h 184076"/>
                <a:gd name="connsiteX5" fmla="*/ 84799 w 1618413"/>
                <a:gd name="connsiteY5" fmla="*/ 170928 h 184076"/>
                <a:gd name="connsiteX6" fmla="*/ 117666 w 1618413"/>
                <a:gd name="connsiteY6" fmla="*/ 177499 h 184076"/>
                <a:gd name="connsiteX7" fmla="*/ 104518 w 1618413"/>
                <a:gd name="connsiteY7" fmla="*/ 177499 h 184076"/>
                <a:gd name="connsiteX8" fmla="*/ 84799 w 1618413"/>
                <a:gd name="connsiteY8" fmla="*/ 170928 h 184076"/>
                <a:gd name="connsiteX9" fmla="*/ 1603418 w 1618413"/>
                <a:gd name="connsiteY9" fmla="*/ 0 h 184076"/>
                <a:gd name="connsiteX10" fmla="*/ 1616567 w 1618413"/>
                <a:gd name="connsiteY10" fmla="*/ 0 h 184076"/>
                <a:gd name="connsiteX11" fmla="*/ 1511177 w 1618413"/>
                <a:gd name="connsiteY11" fmla="*/ 178423 h 184076"/>
                <a:gd name="connsiteX12" fmla="*/ 1502686 w 1618413"/>
                <a:gd name="connsiteY12" fmla="*/ 178122 h 184076"/>
                <a:gd name="connsiteX13" fmla="*/ 1521501 w 1618413"/>
                <a:gd name="connsiteY13" fmla="*/ 175419 h 184076"/>
                <a:gd name="connsiteX14" fmla="*/ 1603418 w 1618413"/>
                <a:gd name="connsiteY14" fmla="*/ 6571 h 184076"/>
                <a:gd name="connsiteX15" fmla="*/ 5911 w 1618413"/>
                <a:gd name="connsiteY15" fmla="*/ 0 h 184076"/>
                <a:gd name="connsiteX16" fmla="*/ 19060 w 1618413"/>
                <a:gd name="connsiteY16" fmla="*/ 6571 h 184076"/>
                <a:gd name="connsiteX17" fmla="*/ 91379 w 1618413"/>
                <a:gd name="connsiteY17" fmla="*/ 184076 h 184076"/>
                <a:gd name="connsiteX18" fmla="*/ 5911 w 1618413"/>
                <a:gd name="connsiteY18" fmla="*/ 0 h 1840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618413" h="184076">
                  <a:moveTo>
                    <a:pt x="1478513" y="177499"/>
                  </a:moveTo>
                  <a:lnTo>
                    <a:pt x="1485084" y="177499"/>
                  </a:lnTo>
                  <a:lnTo>
                    <a:pt x="1502686" y="178122"/>
                  </a:lnTo>
                  <a:lnTo>
                    <a:pt x="1499879" y="178526"/>
                  </a:lnTo>
                  <a:cubicBezTo>
                    <a:pt x="1487142" y="179142"/>
                    <a:pt x="1478513" y="177499"/>
                    <a:pt x="1478513" y="177499"/>
                  </a:cubicBezTo>
                  <a:close/>
                  <a:moveTo>
                    <a:pt x="84799" y="170928"/>
                  </a:moveTo>
                  <a:cubicBezTo>
                    <a:pt x="97947" y="177499"/>
                    <a:pt x="104518" y="177499"/>
                    <a:pt x="117666" y="177499"/>
                  </a:cubicBezTo>
                  <a:lnTo>
                    <a:pt x="104518" y="177499"/>
                  </a:lnTo>
                  <a:cubicBezTo>
                    <a:pt x="97947" y="177499"/>
                    <a:pt x="91370" y="177499"/>
                    <a:pt x="84799" y="170928"/>
                  </a:cubicBezTo>
                  <a:close/>
                  <a:moveTo>
                    <a:pt x="1603418" y="0"/>
                  </a:moveTo>
                  <a:lnTo>
                    <a:pt x="1616567" y="0"/>
                  </a:lnTo>
                  <a:cubicBezTo>
                    <a:pt x="1631361" y="152847"/>
                    <a:pt x="1553705" y="176266"/>
                    <a:pt x="1511177" y="178423"/>
                  </a:cubicBezTo>
                  <a:lnTo>
                    <a:pt x="1502686" y="178122"/>
                  </a:lnTo>
                  <a:lnTo>
                    <a:pt x="1521501" y="175419"/>
                  </a:lnTo>
                  <a:cubicBezTo>
                    <a:pt x="1560791" y="165788"/>
                    <a:pt x="1611636" y="129836"/>
                    <a:pt x="1603418" y="6571"/>
                  </a:cubicBezTo>
                  <a:close/>
                  <a:moveTo>
                    <a:pt x="5911" y="0"/>
                  </a:moveTo>
                  <a:lnTo>
                    <a:pt x="19060" y="6571"/>
                  </a:lnTo>
                  <a:cubicBezTo>
                    <a:pt x="19060" y="6571"/>
                    <a:pt x="-20385" y="144631"/>
                    <a:pt x="91379" y="184076"/>
                  </a:cubicBezTo>
                  <a:cubicBezTo>
                    <a:pt x="-33534" y="151202"/>
                    <a:pt x="5911" y="0"/>
                    <a:pt x="5911" y="0"/>
                  </a:cubicBezTo>
                  <a:close/>
                </a:path>
              </a:pathLst>
            </a:custGeom>
            <a:solidFill>
              <a:srgbClr val="4D4D4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13" name="Group 12">
              <a:extLst>
                <a:ext uri="{FF2B5EF4-FFF2-40B4-BE49-F238E27FC236}">
                  <a16:creationId xmlns:a16="http://schemas.microsoft.com/office/drawing/2014/main" xmlns="" id="{7DBB1B38-0AA0-47B1-9498-26BF915FE3BC}"/>
                </a:ext>
              </a:extLst>
            </p:cNvPr>
            <p:cNvGrpSpPr/>
            <p:nvPr/>
          </p:nvGrpSpPr>
          <p:grpSpPr>
            <a:xfrm>
              <a:off x="1606" y="6382978"/>
              <a:ext cx="413937" cy="115242"/>
              <a:chOff x="5955" y="6353672"/>
              <a:chExt cx="413937" cy="115242"/>
            </a:xfrm>
          </p:grpSpPr>
          <p:sp>
            <p:nvSpPr>
              <p:cNvPr id="18" name="Rectangle: Rounded Corners 17">
                <a:extLst>
                  <a:ext uri="{FF2B5EF4-FFF2-40B4-BE49-F238E27FC236}">
                    <a16:creationId xmlns:a16="http://schemas.microsoft.com/office/drawing/2014/main" xmlns="" id="{16F7A6C2-0059-4489-A041-02FB43C2F760}"/>
                  </a:ext>
                </a:extLst>
              </p:cNvPr>
              <p:cNvSpPr/>
              <p:nvPr/>
            </p:nvSpPr>
            <p:spPr>
              <a:xfrm>
                <a:off x="5955" y="6353672"/>
                <a:ext cx="413937" cy="115242"/>
              </a:xfrm>
              <a:prstGeom prst="roundRect">
                <a:avLst>
                  <a:gd name="adj" fmla="val 28154"/>
                </a:avLst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" name="Rectangle: Rounded Corners 18">
                <a:extLst>
                  <a:ext uri="{FF2B5EF4-FFF2-40B4-BE49-F238E27FC236}">
                    <a16:creationId xmlns:a16="http://schemas.microsoft.com/office/drawing/2014/main" xmlns="" id="{5E4C542C-738B-4BC7-AEB7-7D6C8E3A1D07}"/>
                  </a:ext>
                </a:extLst>
              </p:cNvPr>
              <p:cNvSpPr/>
              <p:nvPr/>
            </p:nvSpPr>
            <p:spPr>
              <a:xfrm>
                <a:off x="99417" y="6382279"/>
                <a:ext cx="227012" cy="55272"/>
              </a:xfrm>
              <a:prstGeom prst="roundRect">
                <a:avLst>
                  <a:gd name="adj" fmla="val 28154"/>
                </a:avLst>
              </a:pr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4" name="Group 13">
              <a:extLst>
                <a:ext uri="{FF2B5EF4-FFF2-40B4-BE49-F238E27FC236}">
                  <a16:creationId xmlns:a16="http://schemas.microsoft.com/office/drawing/2014/main" xmlns="" id="{B811A6E9-24E0-41F3-BA3E-146D0EF77E9A}"/>
                </a:ext>
              </a:extLst>
            </p:cNvPr>
            <p:cNvGrpSpPr/>
            <p:nvPr/>
          </p:nvGrpSpPr>
          <p:grpSpPr>
            <a:xfrm>
              <a:off x="9855291" y="6381600"/>
              <a:ext cx="885989" cy="115242"/>
              <a:chOff x="5955" y="6353672"/>
              <a:chExt cx="413937" cy="115242"/>
            </a:xfrm>
          </p:grpSpPr>
          <p:sp>
            <p:nvSpPr>
              <p:cNvPr id="16" name="Rectangle: Rounded Corners 15">
                <a:extLst>
                  <a:ext uri="{FF2B5EF4-FFF2-40B4-BE49-F238E27FC236}">
                    <a16:creationId xmlns:a16="http://schemas.microsoft.com/office/drawing/2014/main" xmlns="" id="{2FCEC7B3-2F1D-44D4-95D8-991C7E068178}"/>
                  </a:ext>
                </a:extLst>
              </p:cNvPr>
              <p:cNvSpPr/>
              <p:nvPr/>
            </p:nvSpPr>
            <p:spPr>
              <a:xfrm>
                <a:off x="5955" y="6353672"/>
                <a:ext cx="413937" cy="115242"/>
              </a:xfrm>
              <a:prstGeom prst="roundRect">
                <a:avLst>
                  <a:gd name="adj" fmla="val 28154"/>
                </a:avLst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" name="Rectangle: Rounded Corners 16">
                <a:extLst>
                  <a:ext uri="{FF2B5EF4-FFF2-40B4-BE49-F238E27FC236}">
                    <a16:creationId xmlns:a16="http://schemas.microsoft.com/office/drawing/2014/main" xmlns="" id="{797907ED-2F00-4520-954F-F37E2B3BFE8D}"/>
                  </a:ext>
                </a:extLst>
              </p:cNvPr>
              <p:cNvSpPr/>
              <p:nvPr/>
            </p:nvSpPr>
            <p:spPr>
              <a:xfrm>
                <a:off x="84761" y="6382279"/>
                <a:ext cx="256326" cy="55272"/>
              </a:xfrm>
              <a:prstGeom prst="roundRect">
                <a:avLst>
                  <a:gd name="adj" fmla="val 28154"/>
                </a:avLst>
              </a:pr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xmlns="" id="{7C0CD6EB-EB77-401E-9F24-16A2F06F7542}"/>
                </a:ext>
              </a:extLst>
            </p:cNvPr>
            <p:cNvSpPr/>
            <p:nvPr/>
          </p:nvSpPr>
          <p:spPr>
            <a:xfrm>
              <a:off x="3892805" y="496953"/>
              <a:ext cx="5479036" cy="5431217"/>
            </a:xfrm>
            <a:custGeom>
              <a:avLst/>
              <a:gdLst>
                <a:gd name="connsiteX0" fmla="*/ 2567127 w 4009217"/>
                <a:gd name="connsiteY0" fmla="*/ 30683 h 4295590"/>
                <a:gd name="connsiteX1" fmla="*/ 3798529 w 4009217"/>
                <a:gd name="connsiteY1" fmla="*/ 30683 h 4295590"/>
                <a:gd name="connsiteX2" fmla="*/ 4007172 w 4009217"/>
                <a:gd name="connsiteY2" fmla="*/ 272054 h 4295590"/>
                <a:gd name="connsiteX3" fmla="*/ 3998990 w 4009217"/>
                <a:gd name="connsiteY3" fmla="*/ 4268999 h 4295590"/>
                <a:gd name="connsiteX4" fmla="*/ 30683 w 4009217"/>
                <a:gd name="connsiteY4" fmla="*/ 4268999 h 4295590"/>
                <a:gd name="connsiteX0" fmla="*/ 2536444 w 3976489"/>
                <a:gd name="connsiteY0" fmla="*/ 0 h 4238316"/>
                <a:gd name="connsiteX1" fmla="*/ 3976489 w 3976489"/>
                <a:gd name="connsiteY1" fmla="*/ 241371 h 4238316"/>
                <a:gd name="connsiteX2" fmla="*/ 3968307 w 3976489"/>
                <a:gd name="connsiteY2" fmla="*/ 4238316 h 4238316"/>
                <a:gd name="connsiteX3" fmla="*/ 0 w 3976489"/>
                <a:gd name="connsiteY3" fmla="*/ 4238316 h 4238316"/>
                <a:gd name="connsiteX0" fmla="*/ 2536444 w 3976489"/>
                <a:gd name="connsiteY0" fmla="*/ 0 h 4238316"/>
                <a:gd name="connsiteX1" fmla="*/ 3976489 w 3976489"/>
                <a:gd name="connsiteY1" fmla="*/ 213683 h 4238316"/>
                <a:gd name="connsiteX2" fmla="*/ 3968307 w 3976489"/>
                <a:gd name="connsiteY2" fmla="*/ 4238316 h 4238316"/>
                <a:gd name="connsiteX3" fmla="*/ 0 w 3976489"/>
                <a:gd name="connsiteY3" fmla="*/ 4238316 h 4238316"/>
                <a:gd name="connsiteX0" fmla="*/ 2473335 w 3976489"/>
                <a:gd name="connsiteY0" fmla="*/ 0 h 4035268"/>
                <a:gd name="connsiteX1" fmla="*/ 3976489 w 3976489"/>
                <a:gd name="connsiteY1" fmla="*/ 10635 h 4035268"/>
                <a:gd name="connsiteX2" fmla="*/ 3968307 w 3976489"/>
                <a:gd name="connsiteY2" fmla="*/ 4035268 h 4035268"/>
                <a:gd name="connsiteX3" fmla="*/ 0 w 3976489"/>
                <a:gd name="connsiteY3" fmla="*/ 4035268 h 4035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76489" h="4035268">
                  <a:moveTo>
                    <a:pt x="2473335" y="0"/>
                  </a:moveTo>
                  <a:lnTo>
                    <a:pt x="3976489" y="10635"/>
                  </a:lnTo>
                  <a:cubicBezTo>
                    <a:pt x="3973762" y="1342950"/>
                    <a:pt x="3971034" y="2702953"/>
                    <a:pt x="3968307" y="4035268"/>
                  </a:cubicBezTo>
                  <a:lnTo>
                    <a:pt x="0" y="4035268"/>
                  </a:lnTo>
                </a:path>
              </a:pathLst>
            </a:custGeom>
            <a:solidFill>
              <a:srgbClr val="999999">
                <a:alpha val="1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sp>
        <p:nvSpPr>
          <p:cNvPr id="2" name="Text Placeholder 1">
            <a:extLst>
              <a:ext uri="{FF2B5EF4-FFF2-40B4-BE49-F238E27FC236}">
                <a16:creationId xmlns:a16="http://schemas.microsoft.com/office/drawing/2014/main" xmlns="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dirty="0"/>
              <a:t>Infographic Style</a:t>
            </a:r>
          </a:p>
        </p:txBody>
      </p:sp>
      <p:sp>
        <p:nvSpPr>
          <p:cNvPr id="3" name="자유형: 도형 56">
            <a:extLst>
              <a:ext uri="{FF2B5EF4-FFF2-40B4-BE49-F238E27FC236}">
                <a16:creationId xmlns:a16="http://schemas.microsoft.com/office/drawing/2014/main" xmlns="" id="{003816D6-70F3-442F-9827-C416B0D07683}"/>
              </a:ext>
            </a:extLst>
          </p:cNvPr>
          <p:cNvSpPr/>
          <p:nvPr/>
        </p:nvSpPr>
        <p:spPr>
          <a:xfrm>
            <a:off x="4843375" y="3160251"/>
            <a:ext cx="2489220" cy="2531903"/>
          </a:xfrm>
          <a:custGeom>
            <a:avLst/>
            <a:gdLst>
              <a:gd name="connsiteX0" fmla="*/ 1105472 w 2315872"/>
              <a:gd name="connsiteY0" fmla="*/ 0 h 2531903"/>
              <a:gd name="connsiteX1" fmla="*/ 1303018 w 2315872"/>
              <a:gd name="connsiteY1" fmla="*/ 0 h 2531903"/>
              <a:gd name="connsiteX2" fmla="*/ 1461252 w 2315872"/>
              <a:gd name="connsiteY2" fmla="*/ 853676 h 2531903"/>
              <a:gd name="connsiteX3" fmla="*/ 1468099 w 2315872"/>
              <a:gd name="connsiteY3" fmla="*/ 875733 h 2531903"/>
              <a:gd name="connsiteX4" fmla="*/ 1481512 w 2315872"/>
              <a:gd name="connsiteY4" fmla="*/ 874451 h 2531903"/>
              <a:gd name="connsiteX5" fmla="*/ 1693009 w 2315872"/>
              <a:gd name="connsiteY5" fmla="*/ 951693 h 2531903"/>
              <a:gd name="connsiteX6" fmla="*/ 1778864 w 2315872"/>
              <a:gd name="connsiteY6" fmla="*/ 939250 h 2531903"/>
              <a:gd name="connsiteX7" fmla="*/ 1937868 w 2315872"/>
              <a:gd name="connsiteY7" fmla="*/ 980789 h 2531903"/>
              <a:gd name="connsiteX8" fmla="*/ 2073680 w 2315872"/>
              <a:gd name="connsiteY8" fmla="*/ 951181 h 2531903"/>
              <a:gd name="connsiteX9" fmla="*/ 2306734 w 2315872"/>
              <a:gd name="connsiteY9" fmla="*/ 1049617 h 2531903"/>
              <a:gd name="connsiteX10" fmla="*/ 2315872 w 2315872"/>
              <a:gd name="connsiteY10" fmla="*/ 2531903 h 2531903"/>
              <a:gd name="connsiteX11" fmla="*/ 0 w 2315872"/>
              <a:gd name="connsiteY11" fmla="*/ 2527276 h 2531903"/>
              <a:gd name="connsiteX12" fmla="*/ 0 w 2315872"/>
              <a:gd name="connsiteY12" fmla="*/ 1366197 h 2531903"/>
              <a:gd name="connsiteX13" fmla="*/ 9341 w 2315872"/>
              <a:gd name="connsiteY13" fmla="*/ 1367196 h 2531903"/>
              <a:gd name="connsiteX14" fmla="*/ 318333 w 2315872"/>
              <a:gd name="connsiteY14" fmla="*/ 1139063 h 2531903"/>
              <a:gd name="connsiteX15" fmla="*/ 343347 w 2315872"/>
              <a:gd name="connsiteY15" fmla="*/ 1141452 h 2531903"/>
              <a:gd name="connsiteX16" fmla="*/ 335416 w 2315872"/>
              <a:gd name="connsiteY16" fmla="*/ 1077386 h 2531903"/>
              <a:gd name="connsiteX17" fmla="*/ 655539 w 2315872"/>
              <a:gd name="connsiteY17" fmla="*/ 773978 h 2531903"/>
              <a:gd name="connsiteX18" fmla="*/ 750325 w 2315872"/>
              <a:gd name="connsiteY18" fmla="*/ 787508 h 2531903"/>
              <a:gd name="connsiteX19" fmla="*/ 829107 w 2315872"/>
              <a:gd name="connsiteY19" fmla="*/ 760300 h 2531903"/>
              <a:gd name="connsiteX20" fmla="*/ 954349 w 2315872"/>
              <a:gd name="connsiteY20" fmla="*/ 646554 h 2531903"/>
              <a:gd name="connsiteX21" fmla="*/ 988090 w 2315872"/>
              <a:gd name="connsiteY21" fmla="*/ 633279 h 25319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2315872" h="2531903">
                <a:moveTo>
                  <a:pt x="1105472" y="0"/>
                </a:moveTo>
                <a:lnTo>
                  <a:pt x="1303018" y="0"/>
                </a:lnTo>
                <a:lnTo>
                  <a:pt x="1461252" y="853676"/>
                </a:lnTo>
                <a:lnTo>
                  <a:pt x="1468099" y="875733"/>
                </a:lnTo>
                <a:lnTo>
                  <a:pt x="1481512" y="874451"/>
                </a:lnTo>
                <a:cubicBezTo>
                  <a:pt x="1562957" y="874451"/>
                  <a:pt x="1637299" y="903278"/>
                  <a:pt x="1693009" y="951693"/>
                </a:cubicBezTo>
                <a:cubicBezTo>
                  <a:pt x="1720087" y="943127"/>
                  <a:pt x="1748998" y="939250"/>
                  <a:pt x="1778864" y="939250"/>
                </a:cubicBezTo>
                <a:cubicBezTo>
                  <a:pt x="1837001" y="939250"/>
                  <a:pt x="1891518" y="953939"/>
                  <a:pt x="1937868" y="980789"/>
                </a:cubicBezTo>
                <a:cubicBezTo>
                  <a:pt x="1978812" y="961490"/>
                  <a:pt x="2024976" y="951181"/>
                  <a:pt x="2073680" y="951181"/>
                </a:cubicBezTo>
                <a:cubicBezTo>
                  <a:pt x="2166341" y="951181"/>
                  <a:pt x="2249809" y="988495"/>
                  <a:pt x="2306734" y="1049617"/>
                </a:cubicBezTo>
                <a:lnTo>
                  <a:pt x="2315872" y="2531903"/>
                </a:lnTo>
                <a:lnTo>
                  <a:pt x="0" y="2527276"/>
                </a:lnTo>
                <a:lnTo>
                  <a:pt x="0" y="1366197"/>
                </a:lnTo>
                <a:lnTo>
                  <a:pt x="9341" y="1367196"/>
                </a:lnTo>
                <a:cubicBezTo>
                  <a:pt x="43658" y="1235892"/>
                  <a:pt x="169064" y="1139063"/>
                  <a:pt x="318333" y="1139063"/>
                </a:cubicBezTo>
                <a:cubicBezTo>
                  <a:pt x="326787" y="1139063"/>
                  <a:pt x="335166" y="1139373"/>
                  <a:pt x="343347" y="1141452"/>
                </a:cubicBezTo>
                <a:cubicBezTo>
                  <a:pt x="337896" y="1120918"/>
                  <a:pt x="335416" y="1099426"/>
                  <a:pt x="335416" y="1077386"/>
                </a:cubicBezTo>
                <a:cubicBezTo>
                  <a:pt x="335416" y="909819"/>
                  <a:pt x="478741" y="773978"/>
                  <a:pt x="655539" y="773978"/>
                </a:cubicBezTo>
                <a:cubicBezTo>
                  <a:pt x="688541" y="773978"/>
                  <a:pt x="720376" y="778711"/>
                  <a:pt x="750325" y="787508"/>
                </a:cubicBezTo>
                <a:lnTo>
                  <a:pt x="829107" y="760300"/>
                </a:lnTo>
                <a:cubicBezTo>
                  <a:pt x="861027" y="713053"/>
                  <a:pt x="904014" y="673898"/>
                  <a:pt x="954349" y="646554"/>
                </a:cubicBezTo>
                <a:lnTo>
                  <a:pt x="988090" y="633279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4" name="자유형: 도형 55">
            <a:extLst>
              <a:ext uri="{FF2B5EF4-FFF2-40B4-BE49-F238E27FC236}">
                <a16:creationId xmlns:a16="http://schemas.microsoft.com/office/drawing/2014/main" xmlns="" id="{D4AAFEF1-87DF-4DAE-9A17-E09401C0F1B9}"/>
              </a:ext>
            </a:extLst>
          </p:cNvPr>
          <p:cNvSpPr/>
          <p:nvPr/>
        </p:nvSpPr>
        <p:spPr>
          <a:xfrm>
            <a:off x="4848286" y="3142393"/>
            <a:ext cx="2479398" cy="2545135"/>
          </a:xfrm>
          <a:custGeom>
            <a:avLst/>
            <a:gdLst>
              <a:gd name="connsiteX0" fmla="*/ 1150510 w 2306734"/>
              <a:gd name="connsiteY0" fmla="*/ 0 h 2545135"/>
              <a:gd name="connsiteX1" fmla="*/ 1257994 w 2306734"/>
              <a:gd name="connsiteY1" fmla="*/ 0 h 2545135"/>
              <a:gd name="connsiteX2" fmla="*/ 1369590 w 2306734"/>
              <a:gd name="connsiteY2" fmla="*/ 1306465 h 2545135"/>
              <a:gd name="connsiteX3" fmla="*/ 1407581 w 2306734"/>
              <a:gd name="connsiteY3" fmla="*/ 1350335 h 2545135"/>
              <a:gd name="connsiteX4" fmla="*/ 1624338 w 2306734"/>
              <a:gd name="connsiteY4" fmla="*/ 1503312 h 2545135"/>
              <a:gd name="connsiteX5" fmla="*/ 1733275 w 2306734"/>
              <a:gd name="connsiteY5" fmla="*/ 1482313 h 2545135"/>
              <a:gd name="connsiteX6" fmla="*/ 1820687 w 2306734"/>
              <a:gd name="connsiteY6" fmla="*/ 1496631 h 2545135"/>
              <a:gd name="connsiteX7" fmla="*/ 2109550 w 2306734"/>
              <a:gd name="connsiteY7" fmla="*/ 1281367 h 2545135"/>
              <a:gd name="connsiteX8" fmla="*/ 2306734 w 2306734"/>
              <a:gd name="connsiteY8" fmla="*/ 1357093 h 2545135"/>
              <a:gd name="connsiteX9" fmla="*/ 2306734 w 2306734"/>
              <a:gd name="connsiteY9" fmla="*/ 2545135 h 2545135"/>
              <a:gd name="connsiteX10" fmla="*/ 0 w 2306734"/>
              <a:gd name="connsiteY10" fmla="*/ 2545135 h 2545135"/>
              <a:gd name="connsiteX11" fmla="*/ 0 w 2306734"/>
              <a:gd name="connsiteY11" fmla="*/ 1864764 h 2545135"/>
              <a:gd name="connsiteX12" fmla="*/ 210730 w 2306734"/>
              <a:gd name="connsiteY12" fmla="*/ 1778935 h 2545135"/>
              <a:gd name="connsiteX13" fmla="*/ 346789 w 2306734"/>
              <a:gd name="connsiteY13" fmla="*/ 1812526 h 2545135"/>
              <a:gd name="connsiteX14" fmla="*/ 539025 w 2306734"/>
              <a:gd name="connsiteY14" fmla="*/ 1602716 h 2545135"/>
              <a:gd name="connsiteX15" fmla="*/ 836862 w 2306734"/>
              <a:gd name="connsiteY15" fmla="*/ 1354583 h 2545135"/>
              <a:gd name="connsiteX16" fmla="*/ 861940 w 2306734"/>
              <a:gd name="connsiteY16" fmla="*/ 1358186 h 2545135"/>
              <a:gd name="connsiteX17" fmla="*/ 866201 w 2306734"/>
              <a:gd name="connsiteY17" fmla="*/ 1350335 h 2545135"/>
              <a:gd name="connsiteX18" fmla="*/ 981290 w 2306734"/>
              <a:gd name="connsiteY18" fmla="*/ 1245810 h 2545135"/>
              <a:gd name="connsiteX19" fmla="*/ 1046280 w 2306734"/>
              <a:gd name="connsiteY19" fmla="*/ 1220240 h 25451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2306734" h="2545135">
                <a:moveTo>
                  <a:pt x="1150510" y="0"/>
                </a:moveTo>
                <a:lnTo>
                  <a:pt x="1257994" y="0"/>
                </a:lnTo>
                <a:lnTo>
                  <a:pt x="1369590" y="1306465"/>
                </a:lnTo>
                <a:lnTo>
                  <a:pt x="1407581" y="1350335"/>
                </a:lnTo>
                <a:cubicBezTo>
                  <a:pt x="1543841" y="1383039"/>
                  <a:pt x="1561230" y="1415744"/>
                  <a:pt x="1624338" y="1503312"/>
                </a:cubicBezTo>
                <a:cubicBezTo>
                  <a:pt x="1657942" y="1489486"/>
                  <a:pt x="1694771" y="1482313"/>
                  <a:pt x="1733275" y="1482313"/>
                </a:cubicBezTo>
                <a:cubicBezTo>
                  <a:pt x="1763818" y="1482313"/>
                  <a:pt x="1793307" y="1486827"/>
                  <a:pt x="1820687" y="1496631"/>
                </a:cubicBezTo>
                <a:cubicBezTo>
                  <a:pt x="1857174" y="1371843"/>
                  <a:pt x="1972797" y="1281367"/>
                  <a:pt x="2109550" y="1281367"/>
                </a:cubicBezTo>
                <a:cubicBezTo>
                  <a:pt x="2185561" y="1281367"/>
                  <a:pt x="2255041" y="1309319"/>
                  <a:pt x="2306734" y="1357093"/>
                </a:cubicBezTo>
                <a:lnTo>
                  <a:pt x="2306734" y="2545135"/>
                </a:lnTo>
                <a:lnTo>
                  <a:pt x="0" y="2545135"/>
                </a:lnTo>
                <a:lnTo>
                  <a:pt x="0" y="1864764"/>
                </a:lnTo>
                <a:cubicBezTo>
                  <a:pt x="54196" y="1811523"/>
                  <a:pt x="128658" y="1778935"/>
                  <a:pt x="210730" y="1778935"/>
                </a:cubicBezTo>
                <a:cubicBezTo>
                  <a:pt x="259882" y="1778935"/>
                  <a:pt x="306307" y="1790624"/>
                  <a:pt x="346789" y="1812526"/>
                </a:cubicBezTo>
                <a:cubicBezTo>
                  <a:pt x="369874" y="1713549"/>
                  <a:pt x="443556" y="1634731"/>
                  <a:pt x="539025" y="1602716"/>
                </a:cubicBezTo>
                <a:cubicBezTo>
                  <a:pt x="564520" y="1461492"/>
                  <a:pt x="688206" y="1354583"/>
                  <a:pt x="836862" y="1354583"/>
                </a:cubicBezTo>
                <a:lnTo>
                  <a:pt x="861940" y="1358186"/>
                </a:lnTo>
                <a:lnTo>
                  <a:pt x="866201" y="1350335"/>
                </a:lnTo>
                <a:cubicBezTo>
                  <a:pt x="895533" y="1306918"/>
                  <a:pt x="935036" y="1270937"/>
                  <a:pt x="981290" y="1245810"/>
                </a:cubicBezTo>
                <a:lnTo>
                  <a:pt x="1046280" y="122024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ko-KR" altLang="en-US" sz="2700" dirty="0"/>
          </a:p>
        </p:txBody>
      </p:sp>
      <p:sp>
        <p:nvSpPr>
          <p:cNvPr id="5" name="Oval 17">
            <a:extLst>
              <a:ext uri="{FF2B5EF4-FFF2-40B4-BE49-F238E27FC236}">
                <a16:creationId xmlns:a16="http://schemas.microsoft.com/office/drawing/2014/main" xmlns="" id="{E29EB3BA-3C62-4225-9C8E-B05382F3BC00}"/>
              </a:ext>
            </a:extLst>
          </p:cNvPr>
          <p:cNvSpPr/>
          <p:nvPr/>
        </p:nvSpPr>
        <p:spPr>
          <a:xfrm>
            <a:off x="5594048" y="1631154"/>
            <a:ext cx="1080103" cy="1777970"/>
          </a:xfrm>
          <a:custGeom>
            <a:avLst/>
            <a:gdLst>
              <a:gd name="connsiteX0" fmla="*/ 1355591 w 2487611"/>
              <a:gd name="connsiteY0" fmla="*/ 3081285 h 4007282"/>
              <a:gd name="connsiteX1" fmla="*/ 1668701 w 2487611"/>
              <a:gd name="connsiteY1" fmla="*/ 3381869 h 4007282"/>
              <a:gd name="connsiteX2" fmla="*/ 1698103 w 2487611"/>
              <a:gd name="connsiteY2" fmla="*/ 3725512 h 4007282"/>
              <a:gd name="connsiteX3" fmla="*/ 1503571 w 2487611"/>
              <a:gd name="connsiteY3" fmla="*/ 3508020 h 4007282"/>
              <a:gd name="connsiteX4" fmla="*/ 1461585 w 2487611"/>
              <a:gd name="connsiteY4" fmla="*/ 3721761 h 4007282"/>
              <a:gd name="connsiteX5" fmla="*/ 1244671 w 2487611"/>
              <a:gd name="connsiteY5" fmla="*/ 4007282 h 4007282"/>
              <a:gd name="connsiteX6" fmla="*/ 1079392 w 2487611"/>
              <a:gd name="connsiteY6" fmla="*/ 3701523 h 4007282"/>
              <a:gd name="connsiteX7" fmla="*/ 987763 w 2487611"/>
              <a:gd name="connsiteY7" fmla="*/ 3569325 h 4007282"/>
              <a:gd name="connsiteX8" fmla="*/ 854400 w 2487611"/>
              <a:gd name="connsiteY8" fmla="*/ 3636047 h 4007282"/>
              <a:gd name="connsiteX9" fmla="*/ 869102 w 2487611"/>
              <a:gd name="connsiteY9" fmla="*/ 3312632 h 4007282"/>
              <a:gd name="connsiteX10" fmla="*/ 1052587 w 2487611"/>
              <a:gd name="connsiteY10" fmla="*/ 3115087 h 4007282"/>
              <a:gd name="connsiteX11" fmla="*/ 1019981 w 2487611"/>
              <a:gd name="connsiteY11" fmla="*/ 3159110 h 4007282"/>
              <a:gd name="connsiteX12" fmla="*/ 1012121 w 2487611"/>
              <a:gd name="connsiteY12" fmla="*/ 3332027 h 4007282"/>
              <a:gd name="connsiteX13" fmla="*/ 1083424 w 2487611"/>
              <a:gd name="connsiteY13" fmla="*/ 3296354 h 4007282"/>
              <a:gd name="connsiteX14" fmla="*/ 1132416 w 2487611"/>
              <a:gd name="connsiteY14" fmla="*/ 3367034 h 4007282"/>
              <a:gd name="connsiteX15" fmla="*/ 1220783 w 2487611"/>
              <a:gd name="connsiteY15" fmla="*/ 3530511 h 4007282"/>
              <a:gd name="connsiteX16" fmla="*/ 1336759 w 2487611"/>
              <a:gd name="connsiteY16" fmla="*/ 3377854 h 4007282"/>
              <a:gd name="connsiteX17" fmla="*/ 1359207 w 2487611"/>
              <a:gd name="connsiteY17" fmla="*/ 3263575 h 4007282"/>
              <a:gd name="connsiteX18" fmla="*/ 1463216 w 2487611"/>
              <a:gd name="connsiteY18" fmla="*/ 3379859 h 4007282"/>
              <a:gd name="connsiteX19" fmla="*/ 1447496 w 2487611"/>
              <a:gd name="connsiteY19" fmla="*/ 3196127 h 4007282"/>
              <a:gd name="connsiteX20" fmla="*/ 1355591 w 2487611"/>
              <a:gd name="connsiteY20" fmla="*/ 3081285 h 4007282"/>
              <a:gd name="connsiteX21" fmla="*/ 803026 w 2487611"/>
              <a:gd name="connsiteY21" fmla="*/ 2773720 h 4007282"/>
              <a:gd name="connsiteX22" fmla="*/ 1689473 w 2487611"/>
              <a:gd name="connsiteY22" fmla="*/ 2773720 h 4007282"/>
              <a:gd name="connsiteX23" fmla="*/ 1482985 w 2487611"/>
              <a:gd name="connsiteY23" fmla="*/ 3053768 h 4007282"/>
              <a:gd name="connsiteX24" fmla="*/ 1009514 w 2487611"/>
              <a:gd name="connsiteY24" fmla="*/ 3053768 h 4007282"/>
              <a:gd name="connsiteX25" fmla="*/ 803026 w 2487611"/>
              <a:gd name="connsiteY25" fmla="*/ 2773720 h 4007282"/>
              <a:gd name="connsiteX26" fmla="*/ 1246249 w 2487611"/>
              <a:gd name="connsiteY26" fmla="*/ 1473655 h 4007282"/>
              <a:gd name="connsiteX27" fmla="*/ 1346518 w 2487611"/>
              <a:gd name="connsiteY27" fmla="*/ 1573924 h 4007282"/>
              <a:gd name="connsiteX28" fmla="*/ 1246249 w 2487611"/>
              <a:gd name="connsiteY28" fmla="*/ 1674193 h 4007282"/>
              <a:gd name="connsiteX29" fmla="*/ 1145980 w 2487611"/>
              <a:gd name="connsiteY29" fmla="*/ 1573924 h 4007282"/>
              <a:gd name="connsiteX30" fmla="*/ 1246249 w 2487611"/>
              <a:gd name="connsiteY30" fmla="*/ 1473655 h 4007282"/>
              <a:gd name="connsiteX31" fmla="*/ 1246249 w 2487611"/>
              <a:gd name="connsiteY31" fmla="*/ 1404149 h 4007282"/>
              <a:gd name="connsiteX32" fmla="*/ 1076474 w 2487611"/>
              <a:gd name="connsiteY32" fmla="*/ 1573924 h 4007282"/>
              <a:gd name="connsiteX33" fmla="*/ 1246249 w 2487611"/>
              <a:gd name="connsiteY33" fmla="*/ 1743699 h 4007282"/>
              <a:gd name="connsiteX34" fmla="*/ 1416024 w 2487611"/>
              <a:gd name="connsiteY34" fmla="*/ 1573924 h 4007282"/>
              <a:gd name="connsiteX35" fmla="*/ 1246249 w 2487611"/>
              <a:gd name="connsiteY35" fmla="*/ 1404149 h 4007282"/>
              <a:gd name="connsiteX36" fmla="*/ 1246249 w 2487611"/>
              <a:gd name="connsiteY36" fmla="*/ 650779 h 4007282"/>
              <a:gd name="connsiteX37" fmla="*/ 1446787 w 2487611"/>
              <a:gd name="connsiteY37" fmla="*/ 851317 h 4007282"/>
              <a:gd name="connsiteX38" fmla="*/ 1246249 w 2487611"/>
              <a:gd name="connsiteY38" fmla="*/ 1051855 h 4007282"/>
              <a:gd name="connsiteX39" fmla="*/ 1045711 w 2487611"/>
              <a:gd name="connsiteY39" fmla="*/ 851317 h 4007282"/>
              <a:gd name="connsiteX40" fmla="*/ 1246249 w 2487611"/>
              <a:gd name="connsiteY40" fmla="*/ 650779 h 4007282"/>
              <a:gd name="connsiteX41" fmla="*/ 1246249 w 2487611"/>
              <a:gd name="connsiteY41" fmla="*/ 511767 h 4007282"/>
              <a:gd name="connsiteX42" fmla="*/ 906699 w 2487611"/>
              <a:gd name="connsiteY42" fmla="*/ 851317 h 4007282"/>
              <a:gd name="connsiteX43" fmla="*/ 1246249 w 2487611"/>
              <a:gd name="connsiteY43" fmla="*/ 1190867 h 4007282"/>
              <a:gd name="connsiteX44" fmla="*/ 1585799 w 2487611"/>
              <a:gd name="connsiteY44" fmla="*/ 851317 h 4007282"/>
              <a:gd name="connsiteX45" fmla="*/ 1246249 w 2487611"/>
              <a:gd name="connsiteY45" fmla="*/ 511767 h 4007282"/>
              <a:gd name="connsiteX46" fmla="*/ 1236486 w 2487611"/>
              <a:gd name="connsiteY46" fmla="*/ 0 h 4007282"/>
              <a:gd name="connsiteX47" fmla="*/ 1243449 w 2487611"/>
              <a:gd name="connsiteY47" fmla="*/ 468 h 4007282"/>
              <a:gd name="connsiteX48" fmla="*/ 1250411 w 2487611"/>
              <a:gd name="connsiteY48" fmla="*/ 0 h 4007282"/>
              <a:gd name="connsiteX49" fmla="*/ 1891856 w 2487611"/>
              <a:gd name="connsiteY49" fmla="*/ 602756 h 4007282"/>
              <a:gd name="connsiteX50" fmla="*/ 2096831 w 2487611"/>
              <a:gd name="connsiteY50" fmla="*/ 1442023 h 4007282"/>
              <a:gd name="connsiteX51" fmla="*/ 2003408 w 2487611"/>
              <a:gd name="connsiteY51" fmla="*/ 1943608 h 4007282"/>
              <a:gd name="connsiteX52" fmla="*/ 2224895 w 2487611"/>
              <a:gd name="connsiteY52" fmla="*/ 2078968 h 4007282"/>
              <a:gd name="connsiteX53" fmla="*/ 2487611 w 2487611"/>
              <a:gd name="connsiteY53" fmla="*/ 2809123 h 4007282"/>
              <a:gd name="connsiteX54" fmla="*/ 1777602 w 2487611"/>
              <a:gd name="connsiteY54" fmla="*/ 2545137 h 4007282"/>
              <a:gd name="connsiteX55" fmla="*/ 1697050 w 2487611"/>
              <a:gd name="connsiteY55" fmla="*/ 2693117 h 4007282"/>
              <a:gd name="connsiteX56" fmla="*/ 789847 w 2487611"/>
              <a:gd name="connsiteY56" fmla="*/ 2693117 h 4007282"/>
              <a:gd name="connsiteX57" fmla="*/ 709405 w 2487611"/>
              <a:gd name="connsiteY57" fmla="*/ 2545362 h 4007282"/>
              <a:gd name="connsiteX58" fmla="*/ 0 w 2487611"/>
              <a:gd name="connsiteY58" fmla="*/ 2809123 h 4007282"/>
              <a:gd name="connsiteX59" fmla="*/ 262716 w 2487611"/>
              <a:gd name="connsiteY59" fmla="*/ 2078968 h 4007282"/>
              <a:gd name="connsiteX60" fmla="*/ 483603 w 2487611"/>
              <a:gd name="connsiteY60" fmla="*/ 1943974 h 4007282"/>
              <a:gd name="connsiteX61" fmla="*/ 390066 w 2487611"/>
              <a:gd name="connsiteY61" fmla="*/ 1442023 h 4007282"/>
              <a:gd name="connsiteX62" fmla="*/ 595041 w 2487611"/>
              <a:gd name="connsiteY62" fmla="*/ 602756 h 4007282"/>
              <a:gd name="connsiteX63" fmla="*/ 1236486 w 2487611"/>
              <a:gd name="connsiteY63" fmla="*/ 0 h 4007282"/>
              <a:gd name="connsiteX0" fmla="*/ 1355591 w 2487611"/>
              <a:gd name="connsiteY0" fmla="*/ 3081285 h 4007282"/>
              <a:gd name="connsiteX1" fmla="*/ 1668701 w 2487611"/>
              <a:gd name="connsiteY1" fmla="*/ 3381869 h 4007282"/>
              <a:gd name="connsiteX2" fmla="*/ 1698103 w 2487611"/>
              <a:gd name="connsiteY2" fmla="*/ 3725512 h 4007282"/>
              <a:gd name="connsiteX3" fmla="*/ 1503571 w 2487611"/>
              <a:gd name="connsiteY3" fmla="*/ 3508020 h 4007282"/>
              <a:gd name="connsiteX4" fmla="*/ 1461585 w 2487611"/>
              <a:gd name="connsiteY4" fmla="*/ 3721761 h 4007282"/>
              <a:gd name="connsiteX5" fmla="*/ 1244671 w 2487611"/>
              <a:gd name="connsiteY5" fmla="*/ 4007282 h 4007282"/>
              <a:gd name="connsiteX6" fmla="*/ 1079392 w 2487611"/>
              <a:gd name="connsiteY6" fmla="*/ 3701523 h 4007282"/>
              <a:gd name="connsiteX7" fmla="*/ 987763 w 2487611"/>
              <a:gd name="connsiteY7" fmla="*/ 3569325 h 4007282"/>
              <a:gd name="connsiteX8" fmla="*/ 854400 w 2487611"/>
              <a:gd name="connsiteY8" fmla="*/ 3636047 h 4007282"/>
              <a:gd name="connsiteX9" fmla="*/ 869102 w 2487611"/>
              <a:gd name="connsiteY9" fmla="*/ 3312632 h 4007282"/>
              <a:gd name="connsiteX10" fmla="*/ 1052587 w 2487611"/>
              <a:gd name="connsiteY10" fmla="*/ 3115087 h 4007282"/>
              <a:gd name="connsiteX11" fmla="*/ 1019981 w 2487611"/>
              <a:gd name="connsiteY11" fmla="*/ 3159110 h 4007282"/>
              <a:gd name="connsiteX12" fmla="*/ 1012121 w 2487611"/>
              <a:gd name="connsiteY12" fmla="*/ 3332027 h 4007282"/>
              <a:gd name="connsiteX13" fmla="*/ 1083424 w 2487611"/>
              <a:gd name="connsiteY13" fmla="*/ 3296354 h 4007282"/>
              <a:gd name="connsiteX14" fmla="*/ 1132416 w 2487611"/>
              <a:gd name="connsiteY14" fmla="*/ 3367034 h 4007282"/>
              <a:gd name="connsiteX15" fmla="*/ 1220783 w 2487611"/>
              <a:gd name="connsiteY15" fmla="*/ 3530511 h 4007282"/>
              <a:gd name="connsiteX16" fmla="*/ 1336759 w 2487611"/>
              <a:gd name="connsiteY16" fmla="*/ 3377854 h 4007282"/>
              <a:gd name="connsiteX17" fmla="*/ 1359207 w 2487611"/>
              <a:gd name="connsiteY17" fmla="*/ 3263575 h 4007282"/>
              <a:gd name="connsiteX18" fmla="*/ 1463216 w 2487611"/>
              <a:gd name="connsiteY18" fmla="*/ 3379859 h 4007282"/>
              <a:gd name="connsiteX19" fmla="*/ 1447496 w 2487611"/>
              <a:gd name="connsiteY19" fmla="*/ 3196127 h 4007282"/>
              <a:gd name="connsiteX20" fmla="*/ 1355591 w 2487611"/>
              <a:gd name="connsiteY20" fmla="*/ 3081285 h 4007282"/>
              <a:gd name="connsiteX21" fmla="*/ 803026 w 2487611"/>
              <a:gd name="connsiteY21" fmla="*/ 2773720 h 4007282"/>
              <a:gd name="connsiteX22" fmla="*/ 1689473 w 2487611"/>
              <a:gd name="connsiteY22" fmla="*/ 2773720 h 4007282"/>
              <a:gd name="connsiteX23" fmla="*/ 1482985 w 2487611"/>
              <a:gd name="connsiteY23" fmla="*/ 3053768 h 4007282"/>
              <a:gd name="connsiteX24" fmla="*/ 1009514 w 2487611"/>
              <a:gd name="connsiteY24" fmla="*/ 3053768 h 4007282"/>
              <a:gd name="connsiteX25" fmla="*/ 803026 w 2487611"/>
              <a:gd name="connsiteY25" fmla="*/ 2773720 h 4007282"/>
              <a:gd name="connsiteX26" fmla="*/ 1246249 w 2487611"/>
              <a:gd name="connsiteY26" fmla="*/ 1473655 h 4007282"/>
              <a:gd name="connsiteX27" fmla="*/ 1346518 w 2487611"/>
              <a:gd name="connsiteY27" fmla="*/ 1573924 h 4007282"/>
              <a:gd name="connsiteX28" fmla="*/ 1246249 w 2487611"/>
              <a:gd name="connsiteY28" fmla="*/ 1674193 h 4007282"/>
              <a:gd name="connsiteX29" fmla="*/ 1145980 w 2487611"/>
              <a:gd name="connsiteY29" fmla="*/ 1573924 h 4007282"/>
              <a:gd name="connsiteX30" fmla="*/ 1246249 w 2487611"/>
              <a:gd name="connsiteY30" fmla="*/ 1473655 h 4007282"/>
              <a:gd name="connsiteX31" fmla="*/ 1246249 w 2487611"/>
              <a:gd name="connsiteY31" fmla="*/ 1404149 h 4007282"/>
              <a:gd name="connsiteX32" fmla="*/ 1076474 w 2487611"/>
              <a:gd name="connsiteY32" fmla="*/ 1573924 h 4007282"/>
              <a:gd name="connsiteX33" fmla="*/ 1246249 w 2487611"/>
              <a:gd name="connsiteY33" fmla="*/ 1743699 h 4007282"/>
              <a:gd name="connsiteX34" fmla="*/ 1416024 w 2487611"/>
              <a:gd name="connsiteY34" fmla="*/ 1573924 h 4007282"/>
              <a:gd name="connsiteX35" fmla="*/ 1246249 w 2487611"/>
              <a:gd name="connsiteY35" fmla="*/ 1404149 h 4007282"/>
              <a:gd name="connsiteX36" fmla="*/ 1246249 w 2487611"/>
              <a:gd name="connsiteY36" fmla="*/ 650779 h 4007282"/>
              <a:gd name="connsiteX37" fmla="*/ 1446787 w 2487611"/>
              <a:gd name="connsiteY37" fmla="*/ 851317 h 4007282"/>
              <a:gd name="connsiteX38" fmla="*/ 1246249 w 2487611"/>
              <a:gd name="connsiteY38" fmla="*/ 1051855 h 4007282"/>
              <a:gd name="connsiteX39" fmla="*/ 1045711 w 2487611"/>
              <a:gd name="connsiteY39" fmla="*/ 851317 h 4007282"/>
              <a:gd name="connsiteX40" fmla="*/ 1246249 w 2487611"/>
              <a:gd name="connsiteY40" fmla="*/ 650779 h 4007282"/>
              <a:gd name="connsiteX41" fmla="*/ 1246249 w 2487611"/>
              <a:gd name="connsiteY41" fmla="*/ 511767 h 4007282"/>
              <a:gd name="connsiteX42" fmla="*/ 906699 w 2487611"/>
              <a:gd name="connsiteY42" fmla="*/ 851317 h 4007282"/>
              <a:gd name="connsiteX43" fmla="*/ 1246249 w 2487611"/>
              <a:gd name="connsiteY43" fmla="*/ 1190867 h 4007282"/>
              <a:gd name="connsiteX44" fmla="*/ 1585799 w 2487611"/>
              <a:gd name="connsiteY44" fmla="*/ 851317 h 4007282"/>
              <a:gd name="connsiteX45" fmla="*/ 1246249 w 2487611"/>
              <a:gd name="connsiteY45" fmla="*/ 511767 h 4007282"/>
              <a:gd name="connsiteX46" fmla="*/ 1236486 w 2487611"/>
              <a:gd name="connsiteY46" fmla="*/ 0 h 4007282"/>
              <a:gd name="connsiteX47" fmla="*/ 1243449 w 2487611"/>
              <a:gd name="connsiteY47" fmla="*/ 468 h 4007282"/>
              <a:gd name="connsiteX48" fmla="*/ 1250411 w 2487611"/>
              <a:gd name="connsiteY48" fmla="*/ 0 h 4007282"/>
              <a:gd name="connsiteX49" fmla="*/ 1891856 w 2487611"/>
              <a:gd name="connsiteY49" fmla="*/ 602756 h 4007282"/>
              <a:gd name="connsiteX50" fmla="*/ 2096831 w 2487611"/>
              <a:gd name="connsiteY50" fmla="*/ 1442023 h 4007282"/>
              <a:gd name="connsiteX51" fmla="*/ 2003408 w 2487611"/>
              <a:gd name="connsiteY51" fmla="*/ 1943608 h 4007282"/>
              <a:gd name="connsiteX52" fmla="*/ 2224895 w 2487611"/>
              <a:gd name="connsiteY52" fmla="*/ 2078968 h 4007282"/>
              <a:gd name="connsiteX53" fmla="*/ 2487611 w 2487611"/>
              <a:gd name="connsiteY53" fmla="*/ 2809123 h 4007282"/>
              <a:gd name="connsiteX54" fmla="*/ 1777602 w 2487611"/>
              <a:gd name="connsiteY54" fmla="*/ 2545137 h 4007282"/>
              <a:gd name="connsiteX55" fmla="*/ 1697050 w 2487611"/>
              <a:gd name="connsiteY55" fmla="*/ 2693117 h 4007282"/>
              <a:gd name="connsiteX56" fmla="*/ 789847 w 2487611"/>
              <a:gd name="connsiteY56" fmla="*/ 2693117 h 4007282"/>
              <a:gd name="connsiteX57" fmla="*/ 709405 w 2487611"/>
              <a:gd name="connsiteY57" fmla="*/ 2545362 h 4007282"/>
              <a:gd name="connsiteX58" fmla="*/ 0 w 2487611"/>
              <a:gd name="connsiteY58" fmla="*/ 2809123 h 4007282"/>
              <a:gd name="connsiteX59" fmla="*/ 262716 w 2487611"/>
              <a:gd name="connsiteY59" fmla="*/ 2078968 h 4007282"/>
              <a:gd name="connsiteX60" fmla="*/ 483603 w 2487611"/>
              <a:gd name="connsiteY60" fmla="*/ 1943974 h 4007282"/>
              <a:gd name="connsiteX61" fmla="*/ 390066 w 2487611"/>
              <a:gd name="connsiteY61" fmla="*/ 1442023 h 4007282"/>
              <a:gd name="connsiteX62" fmla="*/ 595041 w 2487611"/>
              <a:gd name="connsiteY62" fmla="*/ 602756 h 4007282"/>
              <a:gd name="connsiteX63" fmla="*/ 1236486 w 2487611"/>
              <a:gd name="connsiteY63" fmla="*/ 0 h 4007282"/>
              <a:gd name="connsiteX0" fmla="*/ 1355591 w 2487611"/>
              <a:gd name="connsiteY0" fmla="*/ 3182538 h 4108535"/>
              <a:gd name="connsiteX1" fmla="*/ 1668701 w 2487611"/>
              <a:gd name="connsiteY1" fmla="*/ 3483122 h 4108535"/>
              <a:gd name="connsiteX2" fmla="*/ 1698103 w 2487611"/>
              <a:gd name="connsiteY2" fmla="*/ 3826765 h 4108535"/>
              <a:gd name="connsiteX3" fmla="*/ 1503571 w 2487611"/>
              <a:gd name="connsiteY3" fmla="*/ 3609273 h 4108535"/>
              <a:gd name="connsiteX4" fmla="*/ 1461585 w 2487611"/>
              <a:gd name="connsiteY4" fmla="*/ 3823014 h 4108535"/>
              <a:gd name="connsiteX5" fmla="*/ 1244671 w 2487611"/>
              <a:gd name="connsiteY5" fmla="*/ 4108535 h 4108535"/>
              <a:gd name="connsiteX6" fmla="*/ 1079392 w 2487611"/>
              <a:gd name="connsiteY6" fmla="*/ 3802776 h 4108535"/>
              <a:gd name="connsiteX7" fmla="*/ 987763 w 2487611"/>
              <a:gd name="connsiteY7" fmla="*/ 3670578 h 4108535"/>
              <a:gd name="connsiteX8" fmla="*/ 854400 w 2487611"/>
              <a:gd name="connsiteY8" fmla="*/ 3737300 h 4108535"/>
              <a:gd name="connsiteX9" fmla="*/ 869102 w 2487611"/>
              <a:gd name="connsiteY9" fmla="*/ 3413885 h 4108535"/>
              <a:gd name="connsiteX10" fmla="*/ 1052587 w 2487611"/>
              <a:gd name="connsiteY10" fmla="*/ 3216340 h 4108535"/>
              <a:gd name="connsiteX11" fmla="*/ 1019981 w 2487611"/>
              <a:gd name="connsiteY11" fmla="*/ 3260363 h 4108535"/>
              <a:gd name="connsiteX12" fmla="*/ 1012121 w 2487611"/>
              <a:gd name="connsiteY12" fmla="*/ 3433280 h 4108535"/>
              <a:gd name="connsiteX13" fmla="*/ 1083424 w 2487611"/>
              <a:gd name="connsiteY13" fmla="*/ 3397607 h 4108535"/>
              <a:gd name="connsiteX14" fmla="*/ 1132416 w 2487611"/>
              <a:gd name="connsiteY14" fmla="*/ 3468287 h 4108535"/>
              <a:gd name="connsiteX15" fmla="*/ 1220783 w 2487611"/>
              <a:gd name="connsiteY15" fmla="*/ 3631764 h 4108535"/>
              <a:gd name="connsiteX16" fmla="*/ 1336759 w 2487611"/>
              <a:gd name="connsiteY16" fmla="*/ 3479107 h 4108535"/>
              <a:gd name="connsiteX17" fmla="*/ 1359207 w 2487611"/>
              <a:gd name="connsiteY17" fmla="*/ 3364828 h 4108535"/>
              <a:gd name="connsiteX18" fmla="*/ 1463216 w 2487611"/>
              <a:gd name="connsiteY18" fmla="*/ 3481112 h 4108535"/>
              <a:gd name="connsiteX19" fmla="*/ 1447496 w 2487611"/>
              <a:gd name="connsiteY19" fmla="*/ 3297380 h 4108535"/>
              <a:gd name="connsiteX20" fmla="*/ 1355591 w 2487611"/>
              <a:gd name="connsiteY20" fmla="*/ 3182538 h 4108535"/>
              <a:gd name="connsiteX21" fmla="*/ 803026 w 2487611"/>
              <a:gd name="connsiteY21" fmla="*/ 2874973 h 4108535"/>
              <a:gd name="connsiteX22" fmla="*/ 1689473 w 2487611"/>
              <a:gd name="connsiteY22" fmla="*/ 2874973 h 4108535"/>
              <a:gd name="connsiteX23" fmla="*/ 1482985 w 2487611"/>
              <a:gd name="connsiteY23" fmla="*/ 3155021 h 4108535"/>
              <a:gd name="connsiteX24" fmla="*/ 1009514 w 2487611"/>
              <a:gd name="connsiteY24" fmla="*/ 3155021 h 4108535"/>
              <a:gd name="connsiteX25" fmla="*/ 803026 w 2487611"/>
              <a:gd name="connsiteY25" fmla="*/ 2874973 h 4108535"/>
              <a:gd name="connsiteX26" fmla="*/ 1246249 w 2487611"/>
              <a:gd name="connsiteY26" fmla="*/ 1574908 h 4108535"/>
              <a:gd name="connsiteX27" fmla="*/ 1346518 w 2487611"/>
              <a:gd name="connsiteY27" fmla="*/ 1675177 h 4108535"/>
              <a:gd name="connsiteX28" fmla="*/ 1246249 w 2487611"/>
              <a:gd name="connsiteY28" fmla="*/ 1775446 h 4108535"/>
              <a:gd name="connsiteX29" fmla="*/ 1145980 w 2487611"/>
              <a:gd name="connsiteY29" fmla="*/ 1675177 h 4108535"/>
              <a:gd name="connsiteX30" fmla="*/ 1246249 w 2487611"/>
              <a:gd name="connsiteY30" fmla="*/ 1574908 h 4108535"/>
              <a:gd name="connsiteX31" fmla="*/ 1246249 w 2487611"/>
              <a:gd name="connsiteY31" fmla="*/ 1505402 h 4108535"/>
              <a:gd name="connsiteX32" fmla="*/ 1076474 w 2487611"/>
              <a:gd name="connsiteY32" fmla="*/ 1675177 h 4108535"/>
              <a:gd name="connsiteX33" fmla="*/ 1246249 w 2487611"/>
              <a:gd name="connsiteY33" fmla="*/ 1844952 h 4108535"/>
              <a:gd name="connsiteX34" fmla="*/ 1416024 w 2487611"/>
              <a:gd name="connsiteY34" fmla="*/ 1675177 h 4108535"/>
              <a:gd name="connsiteX35" fmla="*/ 1246249 w 2487611"/>
              <a:gd name="connsiteY35" fmla="*/ 1505402 h 4108535"/>
              <a:gd name="connsiteX36" fmla="*/ 1246249 w 2487611"/>
              <a:gd name="connsiteY36" fmla="*/ 752032 h 4108535"/>
              <a:gd name="connsiteX37" fmla="*/ 1446787 w 2487611"/>
              <a:gd name="connsiteY37" fmla="*/ 952570 h 4108535"/>
              <a:gd name="connsiteX38" fmla="*/ 1246249 w 2487611"/>
              <a:gd name="connsiteY38" fmla="*/ 1153108 h 4108535"/>
              <a:gd name="connsiteX39" fmla="*/ 1045711 w 2487611"/>
              <a:gd name="connsiteY39" fmla="*/ 952570 h 4108535"/>
              <a:gd name="connsiteX40" fmla="*/ 1246249 w 2487611"/>
              <a:gd name="connsiteY40" fmla="*/ 752032 h 4108535"/>
              <a:gd name="connsiteX41" fmla="*/ 1246249 w 2487611"/>
              <a:gd name="connsiteY41" fmla="*/ 613020 h 4108535"/>
              <a:gd name="connsiteX42" fmla="*/ 906699 w 2487611"/>
              <a:gd name="connsiteY42" fmla="*/ 952570 h 4108535"/>
              <a:gd name="connsiteX43" fmla="*/ 1246249 w 2487611"/>
              <a:gd name="connsiteY43" fmla="*/ 1292120 h 4108535"/>
              <a:gd name="connsiteX44" fmla="*/ 1585799 w 2487611"/>
              <a:gd name="connsiteY44" fmla="*/ 952570 h 4108535"/>
              <a:gd name="connsiteX45" fmla="*/ 1246249 w 2487611"/>
              <a:gd name="connsiteY45" fmla="*/ 613020 h 4108535"/>
              <a:gd name="connsiteX46" fmla="*/ 1247310 w 2487611"/>
              <a:gd name="connsiteY46" fmla="*/ 0 h 4108535"/>
              <a:gd name="connsiteX47" fmla="*/ 1243449 w 2487611"/>
              <a:gd name="connsiteY47" fmla="*/ 101721 h 4108535"/>
              <a:gd name="connsiteX48" fmla="*/ 1250411 w 2487611"/>
              <a:gd name="connsiteY48" fmla="*/ 101253 h 4108535"/>
              <a:gd name="connsiteX49" fmla="*/ 1891856 w 2487611"/>
              <a:gd name="connsiteY49" fmla="*/ 704009 h 4108535"/>
              <a:gd name="connsiteX50" fmla="*/ 2096831 w 2487611"/>
              <a:gd name="connsiteY50" fmla="*/ 1543276 h 4108535"/>
              <a:gd name="connsiteX51" fmla="*/ 2003408 w 2487611"/>
              <a:gd name="connsiteY51" fmla="*/ 2044861 h 4108535"/>
              <a:gd name="connsiteX52" fmla="*/ 2224895 w 2487611"/>
              <a:gd name="connsiteY52" fmla="*/ 2180221 h 4108535"/>
              <a:gd name="connsiteX53" fmla="*/ 2487611 w 2487611"/>
              <a:gd name="connsiteY53" fmla="*/ 2910376 h 4108535"/>
              <a:gd name="connsiteX54" fmla="*/ 1777602 w 2487611"/>
              <a:gd name="connsiteY54" fmla="*/ 2646390 h 4108535"/>
              <a:gd name="connsiteX55" fmla="*/ 1697050 w 2487611"/>
              <a:gd name="connsiteY55" fmla="*/ 2794370 h 4108535"/>
              <a:gd name="connsiteX56" fmla="*/ 789847 w 2487611"/>
              <a:gd name="connsiteY56" fmla="*/ 2794370 h 4108535"/>
              <a:gd name="connsiteX57" fmla="*/ 709405 w 2487611"/>
              <a:gd name="connsiteY57" fmla="*/ 2646615 h 4108535"/>
              <a:gd name="connsiteX58" fmla="*/ 0 w 2487611"/>
              <a:gd name="connsiteY58" fmla="*/ 2910376 h 4108535"/>
              <a:gd name="connsiteX59" fmla="*/ 262716 w 2487611"/>
              <a:gd name="connsiteY59" fmla="*/ 2180221 h 4108535"/>
              <a:gd name="connsiteX60" fmla="*/ 483603 w 2487611"/>
              <a:gd name="connsiteY60" fmla="*/ 2045227 h 4108535"/>
              <a:gd name="connsiteX61" fmla="*/ 390066 w 2487611"/>
              <a:gd name="connsiteY61" fmla="*/ 1543276 h 4108535"/>
              <a:gd name="connsiteX62" fmla="*/ 595041 w 2487611"/>
              <a:gd name="connsiteY62" fmla="*/ 704009 h 4108535"/>
              <a:gd name="connsiteX63" fmla="*/ 1247310 w 2487611"/>
              <a:gd name="connsiteY63" fmla="*/ 0 h 4108535"/>
              <a:gd name="connsiteX0" fmla="*/ 1355591 w 2487611"/>
              <a:gd name="connsiteY0" fmla="*/ 3182538 h 4108535"/>
              <a:gd name="connsiteX1" fmla="*/ 1668701 w 2487611"/>
              <a:gd name="connsiteY1" fmla="*/ 3483122 h 4108535"/>
              <a:gd name="connsiteX2" fmla="*/ 1698103 w 2487611"/>
              <a:gd name="connsiteY2" fmla="*/ 3826765 h 4108535"/>
              <a:gd name="connsiteX3" fmla="*/ 1503571 w 2487611"/>
              <a:gd name="connsiteY3" fmla="*/ 3609273 h 4108535"/>
              <a:gd name="connsiteX4" fmla="*/ 1461585 w 2487611"/>
              <a:gd name="connsiteY4" fmla="*/ 3823014 h 4108535"/>
              <a:gd name="connsiteX5" fmla="*/ 1244671 w 2487611"/>
              <a:gd name="connsiteY5" fmla="*/ 4108535 h 4108535"/>
              <a:gd name="connsiteX6" fmla="*/ 1079392 w 2487611"/>
              <a:gd name="connsiteY6" fmla="*/ 3802776 h 4108535"/>
              <a:gd name="connsiteX7" fmla="*/ 987763 w 2487611"/>
              <a:gd name="connsiteY7" fmla="*/ 3670578 h 4108535"/>
              <a:gd name="connsiteX8" fmla="*/ 854400 w 2487611"/>
              <a:gd name="connsiteY8" fmla="*/ 3737300 h 4108535"/>
              <a:gd name="connsiteX9" fmla="*/ 869102 w 2487611"/>
              <a:gd name="connsiteY9" fmla="*/ 3413885 h 4108535"/>
              <a:gd name="connsiteX10" fmla="*/ 1052587 w 2487611"/>
              <a:gd name="connsiteY10" fmla="*/ 3216340 h 4108535"/>
              <a:gd name="connsiteX11" fmla="*/ 1019981 w 2487611"/>
              <a:gd name="connsiteY11" fmla="*/ 3260363 h 4108535"/>
              <a:gd name="connsiteX12" fmla="*/ 1012121 w 2487611"/>
              <a:gd name="connsiteY12" fmla="*/ 3433280 h 4108535"/>
              <a:gd name="connsiteX13" fmla="*/ 1083424 w 2487611"/>
              <a:gd name="connsiteY13" fmla="*/ 3397607 h 4108535"/>
              <a:gd name="connsiteX14" fmla="*/ 1132416 w 2487611"/>
              <a:gd name="connsiteY14" fmla="*/ 3468287 h 4108535"/>
              <a:gd name="connsiteX15" fmla="*/ 1220783 w 2487611"/>
              <a:gd name="connsiteY15" fmla="*/ 3631764 h 4108535"/>
              <a:gd name="connsiteX16" fmla="*/ 1336759 w 2487611"/>
              <a:gd name="connsiteY16" fmla="*/ 3479107 h 4108535"/>
              <a:gd name="connsiteX17" fmla="*/ 1359207 w 2487611"/>
              <a:gd name="connsiteY17" fmla="*/ 3364828 h 4108535"/>
              <a:gd name="connsiteX18" fmla="*/ 1463216 w 2487611"/>
              <a:gd name="connsiteY18" fmla="*/ 3481112 h 4108535"/>
              <a:gd name="connsiteX19" fmla="*/ 1447496 w 2487611"/>
              <a:gd name="connsiteY19" fmla="*/ 3297380 h 4108535"/>
              <a:gd name="connsiteX20" fmla="*/ 1355591 w 2487611"/>
              <a:gd name="connsiteY20" fmla="*/ 3182538 h 4108535"/>
              <a:gd name="connsiteX21" fmla="*/ 803026 w 2487611"/>
              <a:gd name="connsiteY21" fmla="*/ 2874973 h 4108535"/>
              <a:gd name="connsiteX22" fmla="*/ 1689473 w 2487611"/>
              <a:gd name="connsiteY22" fmla="*/ 2874973 h 4108535"/>
              <a:gd name="connsiteX23" fmla="*/ 1482985 w 2487611"/>
              <a:gd name="connsiteY23" fmla="*/ 3155021 h 4108535"/>
              <a:gd name="connsiteX24" fmla="*/ 1009514 w 2487611"/>
              <a:gd name="connsiteY24" fmla="*/ 3155021 h 4108535"/>
              <a:gd name="connsiteX25" fmla="*/ 803026 w 2487611"/>
              <a:gd name="connsiteY25" fmla="*/ 2874973 h 4108535"/>
              <a:gd name="connsiteX26" fmla="*/ 1246249 w 2487611"/>
              <a:gd name="connsiteY26" fmla="*/ 1574908 h 4108535"/>
              <a:gd name="connsiteX27" fmla="*/ 1346518 w 2487611"/>
              <a:gd name="connsiteY27" fmla="*/ 1675177 h 4108535"/>
              <a:gd name="connsiteX28" fmla="*/ 1246249 w 2487611"/>
              <a:gd name="connsiteY28" fmla="*/ 1775446 h 4108535"/>
              <a:gd name="connsiteX29" fmla="*/ 1145980 w 2487611"/>
              <a:gd name="connsiteY29" fmla="*/ 1675177 h 4108535"/>
              <a:gd name="connsiteX30" fmla="*/ 1246249 w 2487611"/>
              <a:gd name="connsiteY30" fmla="*/ 1574908 h 4108535"/>
              <a:gd name="connsiteX31" fmla="*/ 1246249 w 2487611"/>
              <a:gd name="connsiteY31" fmla="*/ 1505402 h 4108535"/>
              <a:gd name="connsiteX32" fmla="*/ 1076474 w 2487611"/>
              <a:gd name="connsiteY32" fmla="*/ 1675177 h 4108535"/>
              <a:gd name="connsiteX33" fmla="*/ 1246249 w 2487611"/>
              <a:gd name="connsiteY33" fmla="*/ 1844952 h 4108535"/>
              <a:gd name="connsiteX34" fmla="*/ 1416024 w 2487611"/>
              <a:gd name="connsiteY34" fmla="*/ 1675177 h 4108535"/>
              <a:gd name="connsiteX35" fmla="*/ 1246249 w 2487611"/>
              <a:gd name="connsiteY35" fmla="*/ 1505402 h 4108535"/>
              <a:gd name="connsiteX36" fmla="*/ 1246249 w 2487611"/>
              <a:gd name="connsiteY36" fmla="*/ 752032 h 4108535"/>
              <a:gd name="connsiteX37" fmla="*/ 1446787 w 2487611"/>
              <a:gd name="connsiteY37" fmla="*/ 952570 h 4108535"/>
              <a:gd name="connsiteX38" fmla="*/ 1246249 w 2487611"/>
              <a:gd name="connsiteY38" fmla="*/ 1153108 h 4108535"/>
              <a:gd name="connsiteX39" fmla="*/ 1045711 w 2487611"/>
              <a:gd name="connsiteY39" fmla="*/ 952570 h 4108535"/>
              <a:gd name="connsiteX40" fmla="*/ 1246249 w 2487611"/>
              <a:gd name="connsiteY40" fmla="*/ 752032 h 4108535"/>
              <a:gd name="connsiteX41" fmla="*/ 1246249 w 2487611"/>
              <a:gd name="connsiteY41" fmla="*/ 613020 h 4108535"/>
              <a:gd name="connsiteX42" fmla="*/ 906699 w 2487611"/>
              <a:gd name="connsiteY42" fmla="*/ 952570 h 4108535"/>
              <a:gd name="connsiteX43" fmla="*/ 1246249 w 2487611"/>
              <a:gd name="connsiteY43" fmla="*/ 1292120 h 4108535"/>
              <a:gd name="connsiteX44" fmla="*/ 1585799 w 2487611"/>
              <a:gd name="connsiteY44" fmla="*/ 952570 h 4108535"/>
              <a:gd name="connsiteX45" fmla="*/ 1246249 w 2487611"/>
              <a:gd name="connsiteY45" fmla="*/ 613020 h 4108535"/>
              <a:gd name="connsiteX46" fmla="*/ 1247310 w 2487611"/>
              <a:gd name="connsiteY46" fmla="*/ 0 h 4108535"/>
              <a:gd name="connsiteX47" fmla="*/ 1243449 w 2487611"/>
              <a:gd name="connsiteY47" fmla="*/ 101721 h 4108535"/>
              <a:gd name="connsiteX48" fmla="*/ 1258169 w 2487611"/>
              <a:gd name="connsiteY48" fmla="*/ 3411 h 4108535"/>
              <a:gd name="connsiteX49" fmla="*/ 1891856 w 2487611"/>
              <a:gd name="connsiteY49" fmla="*/ 704009 h 4108535"/>
              <a:gd name="connsiteX50" fmla="*/ 2096831 w 2487611"/>
              <a:gd name="connsiteY50" fmla="*/ 1543276 h 4108535"/>
              <a:gd name="connsiteX51" fmla="*/ 2003408 w 2487611"/>
              <a:gd name="connsiteY51" fmla="*/ 2044861 h 4108535"/>
              <a:gd name="connsiteX52" fmla="*/ 2224895 w 2487611"/>
              <a:gd name="connsiteY52" fmla="*/ 2180221 h 4108535"/>
              <a:gd name="connsiteX53" fmla="*/ 2487611 w 2487611"/>
              <a:gd name="connsiteY53" fmla="*/ 2910376 h 4108535"/>
              <a:gd name="connsiteX54" fmla="*/ 1777602 w 2487611"/>
              <a:gd name="connsiteY54" fmla="*/ 2646390 h 4108535"/>
              <a:gd name="connsiteX55" fmla="*/ 1697050 w 2487611"/>
              <a:gd name="connsiteY55" fmla="*/ 2794370 h 4108535"/>
              <a:gd name="connsiteX56" fmla="*/ 789847 w 2487611"/>
              <a:gd name="connsiteY56" fmla="*/ 2794370 h 4108535"/>
              <a:gd name="connsiteX57" fmla="*/ 709405 w 2487611"/>
              <a:gd name="connsiteY57" fmla="*/ 2646615 h 4108535"/>
              <a:gd name="connsiteX58" fmla="*/ 0 w 2487611"/>
              <a:gd name="connsiteY58" fmla="*/ 2910376 h 4108535"/>
              <a:gd name="connsiteX59" fmla="*/ 262716 w 2487611"/>
              <a:gd name="connsiteY59" fmla="*/ 2180221 h 4108535"/>
              <a:gd name="connsiteX60" fmla="*/ 483603 w 2487611"/>
              <a:gd name="connsiteY60" fmla="*/ 2045227 h 4108535"/>
              <a:gd name="connsiteX61" fmla="*/ 390066 w 2487611"/>
              <a:gd name="connsiteY61" fmla="*/ 1543276 h 4108535"/>
              <a:gd name="connsiteX62" fmla="*/ 595041 w 2487611"/>
              <a:gd name="connsiteY62" fmla="*/ 704009 h 4108535"/>
              <a:gd name="connsiteX63" fmla="*/ 1247310 w 2487611"/>
              <a:gd name="connsiteY63" fmla="*/ 0 h 4108535"/>
              <a:gd name="connsiteX0" fmla="*/ 1355591 w 2487611"/>
              <a:gd name="connsiteY0" fmla="*/ 3182538 h 4108535"/>
              <a:gd name="connsiteX1" fmla="*/ 1668701 w 2487611"/>
              <a:gd name="connsiteY1" fmla="*/ 3483122 h 4108535"/>
              <a:gd name="connsiteX2" fmla="*/ 1698103 w 2487611"/>
              <a:gd name="connsiteY2" fmla="*/ 3826765 h 4108535"/>
              <a:gd name="connsiteX3" fmla="*/ 1503571 w 2487611"/>
              <a:gd name="connsiteY3" fmla="*/ 3609273 h 4108535"/>
              <a:gd name="connsiteX4" fmla="*/ 1461585 w 2487611"/>
              <a:gd name="connsiteY4" fmla="*/ 3823014 h 4108535"/>
              <a:gd name="connsiteX5" fmla="*/ 1244671 w 2487611"/>
              <a:gd name="connsiteY5" fmla="*/ 4108535 h 4108535"/>
              <a:gd name="connsiteX6" fmla="*/ 1079392 w 2487611"/>
              <a:gd name="connsiteY6" fmla="*/ 3802776 h 4108535"/>
              <a:gd name="connsiteX7" fmla="*/ 987763 w 2487611"/>
              <a:gd name="connsiteY7" fmla="*/ 3670578 h 4108535"/>
              <a:gd name="connsiteX8" fmla="*/ 854400 w 2487611"/>
              <a:gd name="connsiteY8" fmla="*/ 3737300 h 4108535"/>
              <a:gd name="connsiteX9" fmla="*/ 869102 w 2487611"/>
              <a:gd name="connsiteY9" fmla="*/ 3413885 h 4108535"/>
              <a:gd name="connsiteX10" fmla="*/ 1052587 w 2487611"/>
              <a:gd name="connsiteY10" fmla="*/ 3216340 h 4108535"/>
              <a:gd name="connsiteX11" fmla="*/ 1019981 w 2487611"/>
              <a:gd name="connsiteY11" fmla="*/ 3260363 h 4108535"/>
              <a:gd name="connsiteX12" fmla="*/ 1012121 w 2487611"/>
              <a:gd name="connsiteY12" fmla="*/ 3433280 h 4108535"/>
              <a:gd name="connsiteX13" fmla="*/ 1083424 w 2487611"/>
              <a:gd name="connsiteY13" fmla="*/ 3397607 h 4108535"/>
              <a:gd name="connsiteX14" fmla="*/ 1132416 w 2487611"/>
              <a:gd name="connsiteY14" fmla="*/ 3468287 h 4108535"/>
              <a:gd name="connsiteX15" fmla="*/ 1220783 w 2487611"/>
              <a:gd name="connsiteY15" fmla="*/ 3631764 h 4108535"/>
              <a:gd name="connsiteX16" fmla="*/ 1336759 w 2487611"/>
              <a:gd name="connsiteY16" fmla="*/ 3479107 h 4108535"/>
              <a:gd name="connsiteX17" fmla="*/ 1359207 w 2487611"/>
              <a:gd name="connsiteY17" fmla="*/ 3364828 h 4108535"/>
              <a:gd name="connsiteX18" fmla="*/ 1463216 w 2487611"/>
              <a:gd name="connsiteY18" fmla="*/ 3481112 h 4108535"/>
              <a:gd name="connsiteX19" fmla="*/ 1447496 w 2487611"/>
              <a:gd name="connsiteY19" fmla="*/ 3297380 h 4108535"/>
              <a:gd name="connsiteX20" fmla="*/ 1355591 w 2487611"/>
              <a:gd name="connsiteY20" fmla="*/ 3182538 h 4108535"/>
              <a:gd name="connsiteX21" fmla="*/ 803026 w 2487611"/>
              <a:gd name="connsiteY21" fmla="*/ 2874973 h 4108535"/>
              <a:gd name="connsiteX22" fmla="*/ 1689473 w 2487611"/>
              <a:gd name="connsiteY22" fmla="*/ 2874973 h 4108535"/>
              <a:gd name="connsiteX23" fmla="*/ 1482985 w 2487611"/>
              <a:gd name="connsiteY23" fmla="*/ 3155021 h 4108535"/>
              <a:gd name="connsiteX24" fmla="*/ 1009514 w 2487611"/>
              <a:gd name="connsiteY24" fmla="*/ 3155021 h 4108535"/>
              <a:gd name="connsiteX25" fmla="*/ 803026 w 2487611"/>
              <a:gd name="connsiteY25" fmla="*/ 2874973 h 4108535"/>
              <a:gd name="connsiteX26" fmla="*/ 1246249 w 2487611"/>
              <a:gd name="connsiteY26" fmla="*/ 1574908 h 4108535"/>
              <a:gd name="connsiteX27" fmla="*/ 1346518 w 2487611"/>
              <a:gd name="connsiteY27" fmla="*/ 1675177 h 4108535"/>
              <a:gd name="connsiteX28" fmla="*/ 1246249 w 2487611"/>
              <a:gd name="connsiteY28" fmla="*/ 1775446 h 4108535"/>
              <a:gd name="connsiteX29" fmla="*/ 1145980 w 2487611"/>
              <a:gd name="connsiteY29" fmla="*/ 1675177 h 4108535"/>
              <a:gd name="connsiteX30" fmla="*/ 1246249 w 2487611"/>
              <a:gd name="connsiteY30" fmla="*/ 1574908 h 4108535"/>
              <a:gd name="connsiteX31" fmla="*/ 1246249 w 2487611"/>
              <a:gd name="connsiteY31" fmla="*/ 1505402 h 4108535"/>
              <a:gd name="connsiteX32" fmla="*/ 1076474 w 2487611"/>
              <a:gd name="connsiteY32" fmla="*/ 1675177 h 4108535"/>
              <a:gd name="connsiteX33" fmla="*/ 1246249 w 2487611"/>
              <a:gd name="connsiteY33" fmla="*/ 1844952 h 4108535"/>
              <a:gd name="connsiteX34" fmla="*/ 1416024 w 2487611"/>
              <a:gd name="connsiteY34" fmla="*/ 1675177 h 4108535"/>
              <a:gd name="connsiteX35" fmla="*/ 1246249 w 2487611"/>
              <a:gd name="connsiteY35" fmla="*/ 1505402 h 4108535"/>
              <a:gd name="connsiteX36" fmla="*/ 1246249 w 2487611"/>
              <a:gd name="connsiteY36" fmla="*/ 752032 h 4108535"/>
              <a:gd name="connsiteX37" fmla="*/ 1446787 w 2487611"/>
              <a:gd name="connsiteY37" fmla="*/ 952570 h 4108535"/>
              <a:gd name="connsiteX38" fmla="*/ 1246249 w 2487611"/>
              <a:gd name="connsiteY38" fmla="*/ 1153108 h 4108535"/>
              <a:gd name="connsiteX39" fmla="*/ 1045711 w 2487611"/>
              <a:gd name="connsiteY39" fmla="*/ 952570 h 4108535"/>
              <a:gd name="connsiteX40" fmla="*/ 1246249 w 2487611"/>
              <a:gd name="connsiteY40" fmla="*/ 752032 h 4108535"/>
              <a:gd name="connsiteX41" fmla="*/ 1246249 w 2487611"/>
              <a:gd name="connsiteY41" fmla="*/ 613020 h 4108535"/>
              <a:gd name="connsiteX42" fmla="*/ 906699 w 2487611"/>
              <a:gd name="connsiteY42" fmla="*/ 952570 h 4108535"/>
              <a:gd name="connsiteX43" fmla="*/ 1246249 w 2487611"/>
              <a:gd name="connsiteY43" fmla="*/ 1292120 h 4108535"/>
              <a:gd name="connsiteX44" fmla="*/ 1585799 w 2487611"/>
              <a:gd name="connsiteY44" fmla="*/ 952570 h 4108535"/>
              <a:gd name="connsiteX45" fmla="*/ 1246249 w 2487611"/>
              <a:gd name="connsiteY45" fmla="*/ 613020 h 4108535"/>
              <a:gd name="connsiteX46" fmla="*/ 1247310 w 2487611"/>
              <a:gd name="connsiteY46" fmla="*/ 0 h 4108535"/>
              <a:gd name="connsiteX47" fmla="*/ 1243449 w 2487611"/>
              <a:gd name="connsiteY47" fmla="*/ 101721 h 4108535"/>
              <a:gd name="connsiteX48" fmla="*/ 1258169 w 2487611"/>
              <a:gd name="connsiteY48" fmla="*/ 3411 h 4108535"/>
              <a:gd name="connsiteX49" fmla="*/ 1891856 w 2487611"/>
              <a:gd name="connsiteY49" fmla="*/ 704009 h 4108535"/>
              <a:gd name="connsiteX50" fmla="*/ 2096831 w 2487611"/>
              <a:gd name="connsiteY50" fmla="*/ 1543276 h 4108535"/>
              <a:gd name="connsiteX51" fmla="*/ 2003408 w 2487611"/>
              <a:gd name="connsiteY51" fmla="*/ 2044861 h 4108535"/>
              <a:gd name="connsiteX52" fmla="*/ 2224895 w 2487611"/>
              <a:gd name="connsiteY52" fmla="*/ 2180221 h 4108535"/>
              <a:gd name="connsiteX53" fmla="*/ 2487611 w 2487611"/>
              <a:gd name="connsiteY53" fmla="*/ 2910376 h 4108535"/>
              <a:gd name="connsiteX54" fmla="*/ 1777602 w 2487611"/>
              <a:gd name="connsiteY54" fmla="*/ 2646390 h 4108535"/>
              <a:gd name="connsiteX55" fmla="*/ 1697050 w 2487611"/>
              <a:gd name="connsiteY55" fmla="*/ 2794370 h 4108535"/>
              <a:gd name="connsiteX56" fmla="*/ 789847 w 2487611"/>
              <a:gd name="connsiteY56" fmla="*/ 2794370 h 4108535"/>
              <a:gd name="connsiteX57" fmla="*/ 709405 w 2487611"/>
              <a:gd name="connsiteY57" fmla="*/ 2646615 h 4108535"/>
              <a:gd name="connsiteX58" fmla="*/ 0 w 2487611"/>
              <a:gd name="connsiteY58" fmla="*/ 2910376 h 4108535"/>
              <a:gd name="connsiteX59" fmla="*/ 262716 w 2487611"/>
              <a:gd name="connsiteY59" fmla="*/ 2180221 h 4108535"/>
              <a:gd name="connsiteX60" fmla="*/ 483603 w 2487611"/>
              <a:gd name="connsiteY60" fmla="*/ 2045227 h 4108535"/>
              <a:gd name="connsiteX61" fmla="*/ 390066 w 2487611"/>
              <a:gd name="connsiteY61" fmla="*/ 1543276 h 4108535"/>
              <a:gd name="connsiteX62" fmla="*/ 595041 w 2487611"/>
              <a:gd name="connsiteY62" fmla="*/ 704009 h 4108535"/>
              <a:gd name="connsiteX63" fmla="*/ 1247310 w 2487611"/>
              <a:gd name="connsiteY63" fmla="*/ 0 h 4108535"/>
              <a:gd name="connsiteX0" fmla="*/ 1355591 w 2487611"/>
              <a:gd name="connsiteY0" fmla="*/ 3182538 h 4108535"/>
              <a:gd name="connsiteX1" fmla="*/ 1668701 w 2487611"/>
              <a:gd name="connsiteY1" fmla="*/ 3483122 h 4108535"/>
              <a:gd name="connsiteX2" fmla="*/ 1698103 w 2487611"/>
              <a:gd name="connsiteY2" fmla="*/ 3826765 h 4108535"/>
              <a:gd name="connsiteX3" fmla="*/ 1503571 w 2487611"/>
              <a:gd name="connsiteY3" fmla="*/ 3609273 h 4108535"/>
              <a:gd name="connsiteX4" fmla="*/ 1461585 w 2487611"/>
              <a:gd name="connsiteY4" fmla="*/ 3823014 h 4108535"/>
              <a:gd name="connsiteX5" fmla="*/ 1244671 w 2487611"/>
              <a:gd name="connsiteY5" fmla="*/ 4108535 h 4108535"/>
              <a:gd name="connsiteX6" fmla="*/ 1079392 w 2487611"/>
              <a:gd name="connsiteY6" fmla="*/ 3802776 h 4108535"/>
              <a:gd name="connsiteX7" fmla="*/ 987763 w 2487611"/>
              <a:gd name="connsiteY7" fmla="*/ 3670578 h 4108535"/>
              <a:gd name="connsiteX8" fmla="*/ 854400 w 2487611"/>
              <a:gd name="connsiteY8" fmla="*/ 3737300 h 4108535"/>
              <a:gd name="connsiteX9" fmla="*/ 869102 w 2487611"/>
              <a:gd name="connsiteY9" fmla="*/ 3413885 h 4108535"/>
              <a:gd name="connsiteX10" fmla="*/ 1052587 w 2487611"/>
              <a:gd name="connsiteY10" fmla="*/ 3216340 h 4108535"/>
              <a:gd name="connsiteX11" fmla="*/ 1019981 w 2487611"/>
              <a:gd name="connsiteY11" fmla="*/ 3260363 h 4108535"/>
              <a:gd name="connsiteX12" fmla="*/ 1012121 w 2487611"/>
              <a:gd name="connsiteY12" fmla="*/ 3433280 h 4108535"/>
              <a:gd name="connsiteX13" fmla="*/ 1083424 w 2487611"/>
              <a:gd name="connsiteY13" fmla="*/ 3397607 h 4108535"/>
              <a:gd name="connsiteX14" fmla="*/ 1132416 w 2487611"/>
              <a:gd name="connsiteY14" fmla="*/ 3468287 h 4108535"/>
              <a:gd name="connsiteX15" fmla="*/ 1220783 w 2487611"/>
              <a:gd name="connsiteY15" fmla="*/ 3631764 h 4108535"/>
              <a:gd name="connsiteX16" fmla="*/ 1336759 w 2487611"/>
              <a:gd name="connsiteY16" fmla="*/ 3479107 h 4108535"/>
              <a:gd name="connsiteX17" fmla="*/ 1359207 w 2487611"/>
              <a:gd name="connsiteY17" fmla="*/ 3364828 h 4108535"/>
              <a:gd name="connsiteX18" fmla="*/ 1463216 w 2487611"/>
              <a:gd name="connsiteY18" fmla="*/ 3481112 h 4108535"/>
              <a:gd name="connsiteX19" fmla="*/ 1447496 w 2487611"/>
              <a:gd name="connsiteY19" fmla="*/ 3297380 h 4108535"/>
              <a:gd name="connsiteX20" fmla="*/ 1355591 w 2487611"/>
              <a:gd name="connsiteY20" fmla="*/ 3182538 h 4108535"/>
              <a:gd name="connsiteX21" fmla="*/ 803026 w 2487611"/>
              <a:gd name="connsiteY21" fmla="*/ 2874973 h 4108535"/>
              <a:gd name="connsiteX22" fmla="*/ 1689473 w 2487611"/>
              <a:gd name="connsiteY22" fmla="*/ 2874973 h 4108535"/>
              <a:gd name="connsiteX23" fmla="*/ 1482985 w 2487611"/>
              <a:gd name="connsiteY23" fmla="*/ 3155021 h 4108535"/>
              <a:gd name="connsiteX24" fmla="*/ 1009514 w 2487611"/>
              <a:gd name="connsiteY24" fmla="*/ 3155021 h 4108535"/>
              <a:gd name="connsiteX25" fmla="*/ 803026 w 2487611"/>
              <a:gd name="connsiteY25" fmla="*/ 2874973 h 4108535"/>
              <a:gd name="connsiteX26" fmla="*/ 1246249 w 2487611"/>
              <a:gd name="connsiteY26" fmla="*/ 1574908 h 4108535"/>
              <a:gd name="connsiteX27" fmla="*/ 1346518 w 2487611"/>
              <a:gd name="connsiteY27" fmla="*/ 1675177 h 4108535"/>
              <a:gd name="connsiteX28" fmla="*/ 1246249 w 2487611"/>
              <a:gd name="connsiteY28" fmla="*/ 1775446 h 4108535"/>
              <a:gd name="connsiteX29" fmla="*/ 1145980 w 2487611"/>
              <a:gd name="connsiteY29" fmla="*/ 1675177 h 4108535"/>
              <a:gd name="connsiteX30" fmla="*/ 1246249 w 2487611"/>
              <a:gd name="connsiteY30" fmla="*/ 1574908 h 4108535"/>
              <a:gd name="connsiteX31" fmla="*/ 1246249 w 2487611"/>
              <a:gd name="connsiteY31" fmla="*/ 1505402 h 4108535"/>
              <a:gd name="connsiteX32" fmla="*/ 1076474 w 2487611"/>
              <a:gd name="connsiteY32" fmla="*/ 1675177 h 4108535"/>
              <a:gd name="connsiteX33" fmla="*/ 1246249 w 2487611"/>
              <a:gd name="connsiteY33" fmla="*/ 1844952 h 4108535"/>
              <a:gd name="connsiteX34" fmla="*/ 1416024 w 2487611"/>
              <a:gd name="connsiteY34" fmla="*/ 1675177 h 4108535"/>
              <a:gd name="connsiteX35" fmla="*/ 1246249 w 2487611"/>
              <a:gd name="connsiteY35" fmla="*/ 1505402 h 4108535"/>
              <a:gd name="connsiteX36" fmla="*/ 1246249 w 2487611"/>
              <a:gd name="connsiteY36" fmla="*/ 752032 h 4108535"/>
              <a:gd name="connsiteX37" fmla="*/ 1446787 w 2487611"/>
              <a:gd name="connsiteY37" fmla="*/ 952570 h 4108535"/>
              <a:gd name="connsiteX38" fmla="*/ 1246249 w 2487611"/>
              <a:gd name="connsiteY38" fmla="*/ 1153108 h 4108535"/>
              <a:gd name="connsiteX39" fmla="*/ 1045711 w 2487611"/>
              <a:gd name="connsiteY39" fmla="*/ 952570 h 4108535"/>
              <a:gd name="connsiteX40" fmla="*/ 1246249 w 2487611"/>
              <a:gd name="connsiteY40" fmla="*/ 752032 h 4108535"/>
              <a:gd name="connsiteX41" fmla="*/ 1246249 w 2487611"/>
              <a:gd name="connsiteY41" fmla="*/ 613020 h 4108535"/>
              <a:gd name="connsiteX42" fmla="*/ 906699 w 2487611"/>
              <a:gd name="connsiteY42" fmla="*/ 952570 h 4108535"/>
              <a:gd name="connsiteX43" fmla="*/ 1246249 w 2487611"/>
              <a:gd name="connsiteY43" fmla="*/ 1292120 h 4108535"/>
              <a:gd name="connsiteX44" fmla="*/ 1585799 w 2487611"/>
              <a:gd name="connsiteY44" fmla="*/ 952570 h 4108535"/>
              <a:gd name="connsiteX45" fmla="*/ 1246249 w 2487611"/>
              <a:gd name="connsiteY45" fmla="*/ 613020 h 4108535"/>
              <a:gd name="connsiteX46" fmla="*/ 1247310 w 2487611"/>
              <a:gd name="connsiteY46" fmla="*/ 0 h 4108535"/>
              <a:gd name="connsiteX47" fmla="*/ 1243449 w 2487611"/>
              <a:gd name="connsiteY47" fmla="*/ 101721 h 4108535"/>
              <a:gd name="connsiteX48" fmla="*/ 1258169 w 2487611"/>
              <a:gd name="connsiteY48" fmla="*/ 3411 h 4108535"/>
              <a:gd name="connsiteX49" fmla="*/ 1891856 w 2487611"/>
              <a:gd name="connsiteY49" fmla="*/ 704009 h 4108535"/>
              <a:gd name="connsiteX50" fmla="*/ 2096831 w 2487611"/>
              <a:gd name="connsiteY50" fmla="*/ 1543276 h 4108535"/>
              <a:gd name="connsiteX51" fmla="*/ 2003408 w 2487611"/>
              <a:gd name="connsiteY51" fmla="*/ 2044861 h 4108535"/>
              <a:gd name="connsiteX52" fmla="*/ 2224895 w 2487611"/>
              <a:gd name="connsiteY52" fmla="*/ 2180221 h 4108535"/>
              <a:gd name="connsiteX53" fmla="*/ 2487611 w 2487611"/>
              <a:gd name="connsiteY53" fmla="*/ 2910376 h 4108535"/>
              <a:gd name="connsiteX54" fmla="*/ 1777602 w 2487611"/>
              <a:gd name="connsiteY54" fmla="*/ 2646390 h 4108535"/>
              <a:gd name="connsiteX55" fmla="*/ 1697050 w 2487611"/>
              <a:gd name="connsiteY55" fmla="*/ 2794370 h 4108535"/>
              <a:gd name="connsiteX56" fmla="*/ 789847 w 2487611"/>
              <a:gd name="connsiteY56" fmla="*/ 2794370 h 4108535"/>
              <a:gd name="connsiteX57" fmla="*/ 709405 w 2487611"/>
              <a:gd name="connsiteY57" fmla="*/ 2646615 h 4108535"/>
              <a:gd name="connsiteX58" fmla="*/ 0 w 2487611"/>
              <a:gd name="connsiteY58" fmla="*/ 2910376 h 4108535"/>
              <a:gd name="connsiteX59" fmla="*/ 262716 w 2487611"/>
              <a:gd name="connsiteY59" fmla="*/ 2180221 h 4108535"/>
              <a:gd name="connsiteX60" fmla="*/ 483603 w 2487611"/>
              <a:gd name="connsiteY60" fmla="*/ 2045227 h 4108535"/>
              <a:gd name="connsiteX61" fmla="*/ 390066 w 2487611"/>
              <a:gd name="connsiteY61" fmla="*/ 1543276 h 4108535"/>
              <a:gd name="connsiteX62" fmla="*/ 595041 w 2487611"/>
              <a:gd name="connsiteY62" fmla="*/ 704009 h 4108535"/>
              <a:gd name="connsiteX63" fmla="*/ 1247310 w 2487611"/>
              <a:gd name="connsiteY63" fmla="*/ 0 h 4108535"/>
              <a:gd name="connsiteX0" fmla="*/ 1355591 w 2487611"/>
              <a:gd name="connsiteY0" fmla="*/ 3182538 h 4108535"/>
              <a:gd name="connsiteX1" fmla="*/ 1668701 w 2487611"/>
              <a:gd name="connsiteY1" fmla="*/ 3483122 h 4108535"/>
              <a:gd name="connsiteX2" fmla="*/ 1698103 w 2487611"/>
              <a:gd name="connsiteY2" fmla="*/ 3826765 h 4108535"/>
              <a:gd name="connsiteX3" fmla="*/ 1503571 w 2487611"/>
              <a:gd name="connsiteY3" fmla="*/ 3609273 h 4108535"/>
              <a:gd name="connsiteX4" fmla="*/ 1461585 w 2487611"/>
              <a:gd name="connsiteY4" fmla="*/ 3823014 h 4108535"/>
              <a:gd name="connsiteX5" fmla="*/ 1244671 w 2487611"/>
              <a:gd name="connsiteY5" fmla="*/ 4108535 h 4108535"/>
              <a:gd name="connsiteX6" fmla="*/ 1079392 w 2487611"/>
              <a:gd name="connsiteY6" fmla="*/ 3802776 h 4108535"/>
              <a:gd name="connsiteX7" fmla="*/ 987763 w 2487611"/>
              <a:gd name="connsiteY7" fmla="*/ 3670578 h 4108535"/>
              <a:gd name="connsiteX8" fmla="*/ 854400 w 2487611"/>
              <a:gd name="connsiteY8" fmla="*/ 3737300 h 4108535"/>
              <a:gd name="connsiteX9" fmla="*/ 869102 w 2487611"/>
              <a:gd name="connsiteY9" fmla="*/ 3413885 h 4108535"/>
              <a:gd name="connsiteX10" fmla="*/ 1052587 w 2487611"/>
              <a:gd name="connsiteY10" fmla="*/ 3216340 h 4108535"/>
              <a:gd name="connsiteX11" fmla="*/ 1019981 w 2487611"/>
              <a:gd name="connsiteY11" fmla="*/ 3260363 h 4108535"/>
              <a:gd name="connsiteX12" fmla="*/ 1012121 w 2487611"/>
              <a:gd name="connsiteY12" fmla="*/ 3433280 h 4108535"/>
              <a:gd name="connsiteX13" fmla="*/ 1083424 w 2487611"/>
              <a:gd name="connsiteY13" fmla="*/ 3397607 h 4108535"/>
              <a:gd name="connsiteX14" fmla="*/ 1132416 w 2487611"/>
              <a:gd name="connsiteY14" fmla="*/ 3468287 h 4108535"/>
              <a:gd name="connsiteX15" fmla="*/ 1220783 w 2487611"/>
              <a:gd name="connsiteY15" fmla="*/ 3631764 h 4108535"/>
              <a:gd name="connsiteX16" fmla="*/ 1336759 w 2487611"/>
              <a:gd name="connsiteY16" fmla="*/ 3479107 h 4108535"/>
              <a:gd name="connsiteX17" fmla="*/ 1359207 w 2487611"/>
              <a:gd name="connsiteY17" fmla="*/ 3364828 h 4108535"/>
              <a:gd name="connsiteX18" fmla="*/ 1463216 w 2487611"/>
              <a:gd name="connsiteY18" fmla="*/ 3481112 h 4108535"/>
              <a:gd name="connsiteX19" fmla="*/ 1447496 w 2487611"/>
              <a:gd name="connsiteY19" fmla="*/ 3297380 h 4108535"/>
              <a:gd name="connsiteX20" fmla="*/ 1355591 w 2487611"/>
              <a:gd name="connsiteY20" fmla="*/ 3182538 h 4108535"/>
              <a:gd name="connsiteX21" fmla="*/ 803026 w 2487611"/>
              <a:gd name="connsiteY21" fmla="*/ 2874973 h 4108535"/>
              <a:gd name="connsiteX22" fmla="*/ 1689473 w 2487611"/>
              <a:gd name="connsiteY22" fmla="*/ 2874973 h 4108535"/>
              <a:gd name="connsiteX23" fmla="*/ 1482985 w 2487611"/>
              <a:gd name="connsiteY23" fmla="*/ 3155021 h 4108535"/>
              <a:gd name="connsiteX24" fmla="*/ 1009514 w 2487611"/>
              <a:gd name="connsiteY24" fmla="*/ 3155021 h 4108535"/>
              <a:gd name="connsiteX25" fmla="*/ 803026 w 2487611"/>
              <a:gd name="connsiteY25" fmla="*/ 2874973 h 4108535"/>
              <a:gd name="connsiteX26" fmla="*/ 1246249 w 2487611"/>
              <a:gd name="connsiteY26" fmla="*/ 1574908 h 4108535"/>
              <a:gd name="connsiteX27" fmla="*/ 1346518 w 2487611"/>
              <a:gd name="connsiteY27" fmla="*/ 1675177 h 4108535"/>
              <a:gd name="connsiteX28" fmla="*/ 1246249 w 2487611"/>
              <a:gd name="connsiteY28" fmla="*/ 1775446 h 4108535"/>
              <a:gd name="connsiteX29" fmla="*/ 1145980 w 2487611"/>
              <a:gd name="connsiteY29" fmla="*/ 1675177 h 4108535"/>
              <a:gd name="connsiteX30" fmla="*/ 1246249 w 2487611"/>
              <a:gd name="connsiteY30" fmla="*/ 1574908 h 4108535"/>
              <a:gd name="connsiteX31" fmla="*/ 1246249 w 2487611"/>
              <a:gd name="connsiteY31" fmla="*/ 1505402 h 4108535"/>
              <a:gd name="connsiteX32" fmla="*/ 1076474 w 2487611"/>
              <a:gd name="connsiteY32" fmla="*/ 1675177 h 4108535"/>
              <a:gd name="connsiteX33" fmla="*/ 1246249 w 2487611"/>
              <a:gd name="connsiteY33" fmla="*/ 1844952 h 4108535"/>
              <a:gd name="connsiteX34" fmla="*/ 1416024 w 2487611"/>
              <a:gd name="connsiteY34" fmla="*/ 1675177 h 4108535"/>
              <a:gd name="connsiteX35" fmla="*/ 1246249 w 2487611"/>
              <a:gd name="connsiteY35" fmla="*/ 1505402 h 4108535"/>
              <a:gd name="connsiteX36" fmla="*/ 1246249 w 2487611"/>
              <a:gd name="connsiteY36" fmla="*/ 752032 h 4108535"/>
              <a:gd name="connsiteX37" fmla="*/ 1446787 w 2487611"/>
              <a:gd name="connsiteY37" fmla="*/ 952570 h 4108535"/>
              <a:gd name="connsiteX38" fmla="*/ 1246249 w 2487611"/>
              <a:gd name="connsiteY38" fmla="*/ 1153108 h 4108535"/>
              <a:gd name="connsiteX39" fmla="*/ 1045711 w 2487611"/>
              <a:gd name="connsiteY39" fmla="*/ 952570 h 4108535"/>
              <a:gd name="connsiteX40" fmla="*/ 1246249 w 2487611"/>
              <a:gd name="connsiteY40" fmla="*/ 752032 h 4108535"/>
              <a:gd name="connsiteX41" fmla="*/ 1246249 w 2487611"/>
              <a:gd name="connsiteY41" fmla="*/ 613020 h 4108535"/>
              <a:gd name="connsiteX42" fmla="*/ 906699 w 2487611"/>
              <a:gd name="connsiteY42" fmla="*/ 952570 h 4108535"/>
              <a:gd name="connsiteX43" fmla="*/ 1246249 w 2487611"/>
              <a:gd name="connsiteY43" fmla="*/ 1292120 h 4108535"/>
              <a:gd name="connsiteX44" fmla="*/ 1585799 w 2487611"/>
              <a:gd name="connsiteY44" fmla="*/ 952570 h 4108535"/>
              <a:gd name="connsiteX45" fmla="*/ 1246249 w 2487611"/>
              <a:gd name="connsiteY45" fmla="*/ 613020 h 4108535"/>
              <a:gd name="connsiteX46" fmla="*/ 1247310 w 2487611"/>
              <a:gd name="connsiteY46" fmla="*/ 0 h 4108535"/>
              <a:gd name="connsiteX47" fmla="*/ 1243449 w 2487611"/>
              <a:gd name="connsiteY47" fmla="*/ 101721 h 4108535"/>
              <a:gd name="connsiteX48" fmla="*/ 1258169 w 2487611"/>
              <a:gd name="connsiteY48" fmla="*/ 3411 h 4108535"/>
              <a:gd name="connsiteX49" fmla="*/ 1891856 w 2487611"/>
              <a:gd name="connsiteY49" fmla="*/ 704009 h 4108535"/>
              <a:gd name="connsiteX50" fmla="*/ 2096831 w 2487611"/>
              <a:gd name="connsiteY50" fmla="*/ 1543276 h 4108535"/>
              <a:gd name="connsiteX51" fmla="*/ 2003408 w 2487611"/>
              <a:gd name="connsiteY51" fmla="*/ 2044861 h 4108535"/>
              <a:gd name="connsiteX52" fmla="*/ 2224895 w 2487611"/>
              <a:gd name="connsiteY52" fmla="*/ 2180221 h 4108535"/>
              <a:gd name="connsiteX53" fmla="*/ 2487611 w 2487611"/>
              <a:gd name="connsiteY53" fmla="*/ 2910376 h 4108535"/>
              <a:gd name="connsiteX54" fmla="*/ 1777602 w 2487611"/>
              <a:gd name="connsiteY54" fmla="*/ 2646390 h 4108535"/>
              <a:gd name="connsiteX55" fmla="*/ 1697050 w 2487611"/>
              <a:gd name="connsiteY55" fmla="*/ 2794370 h 4108535"/>
              <a:gd name="connsiteX56" fmla="*/ 789847 w 2487611"/>
              <a:gd name="connsiteY56" fmla="*/ 2794370 h 4108535"/>
              <a:gd name="connsiteX57" fmla="*/ 709405 w 2487611"/>
              <a:gd name="connsiteY57" fmla="*/ 2646615 h 4108535"/>
              <a:gd name="connsiteX58" fmla="*/ 0 w 2487611"/>
              <a:gd name="connsiteY58" fmla="*/ 2910376 h 4108535"/>
              <a:gd name="connsiteX59" fmla="*/ 262716 w 2487611"/>
              <a:gd name="connsiteY59" fmla="*/ 2180221 h 4108535"/>
              <a:gd name="connsiteX60" fmla="*/ 483603 w 2487611"/>
              <a:gd name="connsiteY60" fmla="*/ 2045227 h 4108535"/>
              <a:gd name="connsiteX61" fmla="*/ 390066 w 2487611"/>
              <a:gd name="connsiteY61" fmla="*/ 1543276 h 4108535"/>
              <a:gd name="connsiteX62" fmla="*/ 595041 w 2487611"/>
              <a:gd name="connsiteY62" fmla="*/ 704009 h 4108535"/>
              <a:gd name="connsiteX63" fmla="*/ 1247310 w 2487611"/>
              <a:gd name="connsiteY63" fmla="*/ 0 h 4108535"/>
              <a:gd name="connsiteX0" fmla="*/ 1355591 w 2487611"/>
              <a:gd name="connsiteY0" fmla="*/ 3191732 h 4117729"/>
              <a:gd name="connsiteX1" fmla="*/ 1668701 w 2487611"/>
              <a:gd name="connsiteY1" fmla="*/ 3492316 h 4117729"/>
              <a:gd name="connsiteX2" fmla="*/ 1698103 w 2487611"/>
              <a:gd name="connsiteY2" fmla="*/ 3835959 h 4117729"/>
              <a:gd name="connsiteX3" fmla="*/ 1503571 w 2487611"/>
              <a:gd name="connsiteY3" fmla="*/ 3618467 h 4117729"/>
              <a:gd name="connsiteX4" fmla="*/ 1461585 w 2487611"/>
              <a:gd name="connsiteY4" fmla="*/ 3832208 h 4117729"/>
              <a:gd name="connsiteX5" fmla="*/ 1244671 w 2487611"/>
              <a:gd name="connsiteY5" fmla="*/ 4117729 h 4117729"/>
              <a:gd name="connsiteX6" fmla="*/ 1079392 w 2487611"/>
              <a:gd name="connsiteY6" fmla="*/ 3811970 h 4117729"/>
              <a:gd name="connsiteX7" fmla="*/ 987763 w 2487611"/>
              <a:gd name="connsiteY7" fmla="*/ 3679772 h 4117729"/>
              <a:gd name="connsiteX8" fmla="*/ 854400 w 2487611"/>
              <a:gd name="connsiteY8" fmla="*/ 3746494 h 4117729"/>
              <a:gd name="connsiteX9" fmla="*/ 869102 w 2487611"/>
              <a:gd name="connsiteY9" fmla="*/ 3423079 h 4117729"/>
              <a:gd name="connsiteX10" fmla="*/ 1052587 w 2487611"/>
              <a:gd name="connsiteY10" fmla="*/ 3225534 h 4117729"/>
              <a:gd name="connsiteX11" fmla="*/ 1019981 w 2487611"/>
              <a:gd name="connsiteY11" fmla="*/ 3269557 h 4117729"/>
              <a:gd name="connsiteX12" fmla="*/ 1012121 w 2487611"/>
              <a:gd name="connsiteY12" fmla="*/ 3442474 h 4117729"/>
              <a:gd name="connsiteX13" fmla="*/ 1083424 w 2487611"/>
              <a:gd name="connsiteY13" fmla="*/ 3406801 h 4117729"/>
              <a:gd name="connsiteX14" fmla="*/ 1132416 w 2487611"/>
              <a:gd name="connsiteY14" fmla="*/ 3477481 h 4117729"/>
              <a:gd name="connsiteX15" fmla="*/ 1220783 w 2487611"/>
              <a:gd name="connsiteY15" fmla="*/ 3640958 h 4117729"/>
              <a:gd name="connsiteX16" fmla="*/ 1336759 w 2487611"/>
              <a:gd name="connsiteY16" fmla="*/ 3488301 h 4117729"/>
              <a:gd name="connsiteX17" fmla="*/ 1359207 w 2487611"/>
              <a:gd name="connsiteY17" fmla="*/ 3374022 h 4117729"/>
              <a:gd name="connsiteX18" fmla="*/ 1463216 w 2487611"/>
              <a:gd name="connsiteY18" fmla="*/ 3490306 h 4117729"/>
              <a:gd name="connsiteX19" fmla="*/ 1447496 w 2487611"/>
              <a:gd name="connsiteY19" fmla="*/ 3306574 h 4117729"/>
              <a:gd name="connsiteX20" fmla="*/ 1355591 w 2487611"/>
              <a:gd name="connsiteY20" fmla="*/ 3191732 h 4117729"/>
              <a:gd name="connsiteX21" fmla="*/ 803026 w 2487611"/>
              <a:gd name="connsiteY21" fmla="*/ 2884167 h 4117729"/>
              <a:gd name="connsiteX22" fmla="*/ 1689473 w 2487611"/>
              <a:gd name="connsiteY22" fmla="*/ 2884167 h 4117729"/>
              <a:gd name="connsiteX23" fmla="*/ 1482985 w 2487611"/>
              <a:gd name="connsiteY23" fmla="*/ 3164215 h 4117729"/>
              <a:gd name="connsiteX24" fmla="*/ 1009514 w 2487611"/>
              <a:gd name="connsiteY24" fmla="*/ 3164215 h 4117729"/>
              <a:gd name="connsiteX25" fmla="*/ 803026 w 2487611"/>
              <a:gd name="connsiteY25" fmla="*/ 2884167 h 4117729"/>
              <a:gd name="connsiteX26" fmla="*/ 1246249 w 2487611"/>
              <a:gd name="connsiteY26" fmla="*/ 1584102 h 4117729"/>
              <a:gd name="connsiteX27" fmla="*/ 1346518 w 2487611"/>
              <a:gd name="connsiteY27" fmla="*/ 1684371 h 4117729"/>
              <a:gd name="connsiteX28" fmla="*/ 1246249 w 2487611"/>
              <a:gd name="connsiteY28" fmla="*/ 1784640 h 4117729"/>
              <a:gd name="connsiteX29" fmla="*/ 1145980 w 2487611"/>
              <a:gd name="connsiteY29" fmla="*/ 1684371 h 4117729"/>
              <a:gd name="connsiteX30" fmla="*/ 1246249 w 2487611"/>
              <a:gd name="connsiteY30" fmla="*/ 1584102 h 4117729"/>
              <a:gd name="connsiteX31" fmla="*/ 1246249 w 2487611"/>
              <a:gd name="connsiteY31" fmla="*/ 1514596 h 4117729"/>
              <a:gd name="connsiteX32" fmla="*/ 1076474 w 2487611"/>
              <a:gd name="connsiteY32" fmla="*/ 1684371 h 4117729"/>
              <a:gd name="connsiteX33" fmla="*/ 1246249 w 2487611"/>
              <a:gd name="connsiteY33" fmla="*/ 1854146 h 4117729"/>
              <a:gd name="connsiteX34" fmla="*/ 1416024 w 2487611"/>
              <a:gd name="connsiteY34" fmla="*/ 1684371 h 4117729"/>
              <a:gd name="connsiteX35" fmla="*/ 1246249 w 2487611"/>
              <a:gd name="connsiteY35" fmla="*/ 1514596 h 4117729"/>
              <a:gd name="connsiteX36" fmla="*/ 1246249 w 2487611"/>
              <a:gd name="connsiteY36" fmla="*/ 761226 h 4117729"/>
              <a:gd name="connsiteX37" fmla="*/ 1446787 w 2487611"/>
              <a:gd name="connsiteY37" fmla="*/ 961764 h 4117729"/>
              <a:gd name="connsiteX38" fmla="*/ 1246249 w 2487611"/>
              <a:gd name="connsiteY38" fmla="*/ 1162302 h 4117729"/>
              <a:gd name="connsiteX39" fmla="*/ 1045711 w 2487611"/>
              <a:gd name="connsiteY39" fmla="*/ 961764 h 4117729"/>
              <a:gd name="connsiteX40" fmla="*/ 1246249 w 2487611"/>
              <a:gd name="connsiteY40" fmla="*/ 761226 h 4117729"/>
              <a:gd name="connsiteX41" fmla="*/ 1246249 w 2487611"/>
              <a:gd name="connsiteY41" fmla="*/ 622214 h 4117729"/>
              <a:gd name="connsiteX42" fmla="*/ 906699 w 2487611"/>
              <a:gd name="connsiteY42" fmla="*/ 961764 h 4117729"/>
              <a:gd name="connsiteX43" fmla="*/ 1246249 w 2487611"/>
              <a:gd name="connsiteY43" fmla="*/ 1301314 h 4117729"/>
              <a:gd name="connsiteX44" fmla="*/ 1585799 w 2487611"/>
              <a:gd name="connsiteY44" fmla="*/ 961764 h 4117729"/>
              <a:gd name="connsiteX45" fmla="*/ 1246249 w 2487611"/>
              <a:gd name="connsiteY45" fmla="*/ 622214 h 4117729"/>
              <a:gd name="connsiteX46" fmla="*/ 1237076 w 2487611"/>
              <a:gd name="connsiteY46" fmla="*/ 0 h 4117729"/>
              <a:gd name="connsiteX47" fmla="*/ 1243449 w 2487611"/>
              <a:gd name="connsiteY47" fmla="*/ 110915 h 4117729"/>
              <a:gd name="connsiteX48" fmla="*/ 1258169 w 2487611"/>
              <a:gd name="connsiteY48" fmla="*/ 12605 h 4117729"/>
              <a:gd name="connsiteX49" fmla="*/ 1891856 w 2487611"/>
              <a:gd name="connsiteY49" fmla="*/ 713203 h 4117729"/>
              <a:gd name="connsiteX50" fmla="*/ 2096831 w 2487611"/>
              <a:gd name="connsiteY50" fmla="*/ 1552470 h 4117729"/>
              <a:gd name="connsiteX51" fmla="*/ 2003408 w 2487611"/>
              <a:gd name="connsiteY51" fmla="*/ 2054055 h 4117729"/>
              <a:gd name="connsiteX52" fmla="*/ 2224895 w 2487611"/>
              <a:gd name="connsiteY52" fmla="*/ 2189415 h 4117729"/>
              <a:gd name="connsiteX53" fmla="*/ 2487611 w 2487611"/>
              <a:gd name="connsiteY53" fmla="*/ 2919570 h 4117729"/>
              <a:gd name="connsiteX54" fmla="*/ 1777602 w 2487611"/>
              <a:gd name="connsiteY54" fmla="*/ 2655584 h 4117729"/>
              <a:gd name="connsiteX55" fmla="*/ 1697050 w 2487611"/>
              <a:gd name="connsiteY55" fmla="*/ 2803564 h 4117729"/>
              <a:gd name="connsiteX56" fmla="*/ 789847 w 2487611"/>
              <a:gd name="connsiteY56" fmla="*/ 2803564 h 4117729"/>
              <a:gd name="connsiteX57" fmla="*/ 709405 w 2487611"/>
              <a:gd name="connsiteY57" fmla="*/ 2655809 h 4117729"/>
              <a:gd name="connsiteX58" fmla="*/ 0 w 2487611"/>
              <a:gd name="connsiteY58" fmla="*/ 2919570 h 4117729"/>
              <a:gd name="connsiteX59" fmla="*/ 262716 w 2487611"/>
              <a:gd name="connsiteY59" fmla="*/ 2189415 h 4117729"/>
              <a:gd name="connsiteX60" fmla="*/ 483603 w 2487611"/>
              <a:gd name="connsiteY60" fmla="*/ 2054421 h 4117729"/>
              <a:gd name="connsiteX61" fmla="*/ 390066 w 2487611"/>
              <a:gd name="connsiteY61" fmla="*/ 1552470 h 4117729"/>
              <a:gd name="connsiteX62" fmla="*/ 595041 w 2487611"/>
              <a:gd name="connsiteY62" fmla="*/ 713203 h 4117729"/>
              <a:gd name="connsiteX63" fmla="*/ 1237076 w 2487611"/>
              <a:gd name="connsiteY63" fmla="*/ 0 h 4117729"/>
              <a:gd name="connsiteX0" fmla="*/ 1355591 w 2487611"/>
              <a:gd name="connsiteY0" fmla="*/ 3197172 h 4123169"/>
              <a:gd name="connsiteX1" fmla="*/ 1668701 w 2487611"/>
              <a:gd name="connsiteY1" fmla="*/ 3497756 h 4123169"/>
              <a:gd name="connsiteX2" fmla="*/ 1698103 w 2487611"/>
              <a:gd name="connsiteY2" fmla="*/ 3841399 h 4123169"/>
              <a:gd name="connsiteX3" fmla="*/ 1503571 w 2487611"/>
              <a:gd name="connsiteY3" fmla="*/ 3623907 h 4123169"/>
              <a:gd name="connsiteX4" fmla="*/ 1461585 w 2487611"/>
              <a:gd name="connsiteY4" fmla="*/ 3837648 h 4123169"/>
              <a:gd name="connsiteX5" fmla="*/ 1244671 w 2487611"/>
              <a:gd name="connsiteY5" fmla="*/ 4123169 h 4123169"/>
              <a:gd name="connsiteX6" fmla="*/ 1079392 w 2487611"/>
              <a:gd name="connsiteY6" fmla="*/ 3817410 h 4123169"/>
              <a:gd name="connsiteX7" fmla="*/ 987763 w 2487611"/>
              <a:gd name="connsiteY7" fmla="*/ 3685212 h 4123169"/>
              <a:gd name="connsiteX8" fmla="*/ 854400 w 2487611"/>
              <a:gd name="connsiteY8" fmla="*/ 3751934 h 4123169"/>
              <a:gd name="connsiteX9" fmla="*/ 869102 w 2487611"/>
              <a:gd name="connsiteY9" fmla="*/ 3428519 h 4123169"/>
              <a:gd name="connsiteX10" fmla="*/ 1052587 w 2487611"/>
              <a:gd name="connsiteY10" fmla="*/ 3230974 h 4123169"/>
              <a:gd name="connsiteX11" fmla="*/ 1019981 w 2487611"/>
              <a:gd name="connsiteY11" fmla="*/ 3274997 h 4123169"/>
              <a:gd name="connsiteX12" fmla="*/ 1012121 w 2487611"/>
              <a:gd name="connsiteY12" fmla="*/ 3447914 h 4123169"/>
              <a:gd name="connsiteX13" fmla="*/ 1083424 w 2487611"/>
              <a:gd name="connsiteY13" fmla="*/ 3412241 h 4123169"/>
              <a:gd name="connsiteX14" fmla="*/ 1132416 w 2487611"/>
              <a:gd name="connsiteY14" fmla="*/ 3482921 h 4123169"/>
              <a:gd name="connsiteX15" fmla="*/ 1220783 w 2487611"/>
              <a:gd name="connsiteY15" fmla="*/ 3646398 h 4123169"/>
              <a:gd name="connsiteX16" fmla="*/ 1336759 w 2487611"/>
              <a:gd name="connsiteY16" fmla="*/ 3493741 h 4123169"/>
              <a:gd name="connsiteX17" fmla="*/ 1359207 w 2487611"/>
              <a:gd name="connsiteY17" fmla="*/ 3379462 h 4123169"/>
              <a:gd name="connsiteX18" fmla="*/ 1463216 w 2487611"/>
              <a:gd name="connsiteY18" fmla="*/ 3495746 h 4123169"/>
              <a:gd name="connsiteX19" fmla="*/ 1447496 w 2487611"/>
              <a:gd name="connsiteY19" fmla="*/ 3312014 h 4123169"/>
              <a:gd name="connsiteX20" fmla="*/ 1355591 w 2487611"/>
              <a:gd name="connsiteY20" fmla="*/ 3197172 h 4123169"/>
              <a:gd name="connsiteX21" fmla="*/ 803026 w 2487611"/>
              <a:gd name="connsiteY21" fmla="*/ 2889607 h 4123169"/>
              <a:gd name="connsiteX22" fmla="*/ 1689473 w 2487611"/>
              <a:gd name="connsiteY22" fmla="*/ 2889607 h 4123169"/>
              <a:gd name="connsiteX23" fmla="*/ 1482985 w 2487611"/>
              <a:gd name="connsiteY23" fmla="*/ 3169655 h 4123169"/>
              <a:gd name="connsiteX24" fmla="*/ 1009514 w 2487611"/>
              <a:gd name="connsiteY24" fmla="*/ 3169655 h 4123169"/>
              <a:gd name="connsiteX25" fmla="*/ 803026 w 2487611"/>
              <a:gd name="connsiteY25" fmla="*/ 2889607 h 4123169"/>
              <a:gd name="connsiteX26" fmla="*/ 1246249 w 2487611"/>
              <a:gd name="connsiteY26" fmla="*/ 1589542 h 4123169"/>
              <a:gd name="connsiteX27" fmla="*/ 1346518 w 2487611"/>
              <a:gd name="connsiteY27" fmla="*/ 1689811 h 4123169"/>
              <a:gd name="connsiteX28" fmla="*/ 1246249 w 2487611"/>
              <a:gd name="connsiteY28" fmla="*/ 1790080 h 4123169"/>
              <a:gd name="connsiteX29" fmla="*/ 1145980 w 2487611"/>
              <a:gd name="connsiteY29" fmla="*/ 1689811 h 4123169"/>
              <a:gd name="connsiteX30" fmla="*/ 1246249 w 2487611"/>
              <a:gd name="connsiteY30" fmla="*/ 1589542 h 4123169"/>
              <a:gd name="connsiteX31" fmla="*/ 1246249 w 2487611"/>
              <a:gd name="connsiteY31" fmla="*/ 1520036 h 4123169"/>
              <a:gd name="connsiteX32" fmla="*/ 1076474 w 2487611"/>
              <a:gd name="connsiteY32" fmla="*/ 1689811 h 4123169"/>
              <a:gd name="connsiteX33" fmla="*/ 1246249 w 2487611"/>
              <a:gd name="connsiteY33" fmla="*/ 1859586 h 4123169"/>
              <a:gd name="connsiteX34" fmla="*/ 1416024 w 2487611"/>
              <a:gd name="connsiteY34" fmla="*/ 1689811 h 4123169"/>
              <a:gd name="connsiteX35" fmla="*/ 1246249 w 2487611"/>
              <a:gd name="connsiteY35" fmla="*/ 1520036 h 4123169"/>
              <a:gd name="connsiteX36" fmla="*/ 1246249 w 2487611"/>
              <a:gd name="connsiteY36" fmla="*/ 766666 h 4123169"/>
              <a:gd name="connsiteX37" fmla="*/ 1446787 w 2487611"/>
              <a:gd name="connsiteY37" fmla="*/ 967204 h 4123169"/>
              <a:gd name="connsiteX38" fmla="*/ 1246249 w 2487611"/>
              <a:gd name="connsiteY38" fmla="*/ 1167742 h 4123169"/>
              <a:gd name="connsiteX39" fmla="*/ 1045711 w 2487611"/>
              <a:gd name="connsiteY39" fmla="*/ 967204 h 4123169"/>
              <a:gd name="connsiteX40" fmla="*/ 1246249 w 2487611"/>
              <a:gd name="connsiteY40" fmla="*/ 766666 h 4123169"/>
              <a:gd name="connsiteX41" fmla="*/ 1246249 w 2487611"/>
              <a:gd name="connsiteY41" fmla="*/ 627654 h 4123169"/>
              <a:gd name="connsiteX42" fmla="*/ 906699 w 2487611"/>
              <a:gd name="connsiteY42" fmla="*/ 967204 h 4123169"/>
              <a:gd name="connsiteX43" fmla="*/ 1246249 w 2487611"/>
              <a:gd name="connsiteY43" fmla="*/ 1306754 h 4123169"/>
              <a:gd name="connsiteX44" fmla="*/ 1585799 w 2487611"/>
              <a:gd name="connsiteY44" fmla="*/ 967204 h 4123169"/>
              <a:gd name="connsiteX45" fmla="*/ 1246249 w 2487611"/>
              <a:gd name="connsiteY45" fmla="*/ 627654 h 4123169"/>
              <a:gd name="connsiteX46" fmla="*/ 1237076 w 2487611"/>
              <a:gd name="connsiteY46" fmla="*/ 5440 h 4123169"/>
              <a:gd name="connsiteX47" fmla="*/ 1243449 w 2487611"/>
              <a:gd name="connsiteY47" fmla="*/ 116355 h 4123169"/>
              <a:gd name="connsiteX48" fmla="*/ 1231224 w 2487611"/>
              <a:gd name="connsiteY48" fmla="*/ 0 h 4123169"/>
              <a:gd name="connsiteX49" fmla="*/ 1891856 w 2487611"/>
              <a:gd name="connsiteY49" fmla="*/ 718643 h 4123169"/>
              <a:gd name="connsiteX50" fmla="*/ 2096831 w 2487611"/>
              <a:gd name="connsiteY50" fmla="*/ 1557910 h 4123169"/>
              <a:gd name="connsiteX51" fmla="*/ 2003408 w 2487611"/>
              <a:gd name="connsiteY51" fmla="*/ 2059495 h 4123169"/>
              <a:gd name="connsiteX52" fmla="*/ 2224895 w 2487611"/>
              <a:gd name="connsiteY52" fmla="*/ 2194855 h 4123169"/>
              <a:gd name="connsiteX53" fmla="*/ 2487611 w 2487611"/>
              <a:gd name="connsiteY53" fmla="*/ 2925010 h 4123169"/>
              <a:gd name="connsiteX54" fmla="*/ 1777602 w 2487611"/>
              <a:gd name="connsiteY54" fmla="*/ 2661024 h 4123169"/>
              <a:gd name="connsiteX55" fmla="*/ 1697050 w 2487611"/>
              <a:gd name="connsiteY55" fmla="*/ 2809004 h 4123169"/>
              <a:gd name="connsiteX56" fmla="*/ 789847 w 2487611"/>
              <a:gd name="connsiteY56" fmla="*/ 2809004 h 4123169"/>
              <a:gd name="connsiteX57" fmla="*/ 709405 w 2487611"/>
              <a:gd name="connsiteY57" fmla="*/ 2661249 h 4123169"/>
              <a:gd name="connsiteX58" fmla="*/ 0 w 2487611"/>
              <a:gd name="connsiteY58" fmla="*/ 2925010 h 4123169"/>
              <a:gd name="connsiteX59" fmla="*/ 262716 w 2487611"/>
              <a:gd name="connsiteY59" fmla="*/ 2194855 h 4123169"/>
              <a:gd name="connsiteX60" fmla="*/ 483603 w 2487611"/>
              <a:gd name="connsiteY60" fmla="*/ 2059861 h 4123169"/>
              <a:gd name="connsiteX61" fmla="*/ 390066 w 2487611"/>
              <a:gd name="connsiteY61" fmla="*/ 1557910 h 4123169"/>
              <a:gd name="connsiteX62" fmla="*/ 595041 w 2487611"/>
              <a:gd name="connsiteY62" fmla="*/ 718643 h 4123169"/>
              <a:gd name="connsiteX63" fmla="*/ 1237076 w 2487611"/>
              <a:gd name="connsiteY63" fmla="*/ 5440 h 4123169"/>
              <a:gd name="connsiteX0" fmla="*/ 1355591 w 2487611"/>
              <a:gd name="connsiteY0" fmla="*/ 3197172 h 4123169"/>
              <a:gd name="connsiteX1" fmla="*/ 1668701 w 2487611"/>
              <a:gd name="connsiteY1" fmla="*/ 3497756 h 4123169"/>
              <a:gd name="connsiteX2" fmla="*/ 1698103 w 2487611"/>
              <a:gd name="connsiteY2" fmla="*/ 3841399 h 4123169"/>
              <a:gd name="connsiteX3" fmla="*/ 1503571 w 2487611"/>
              <a:gd name="connsiteY3" fmla="*/ 3623907 h 4123169"/>
              <a:gd name="connsiteX4" fmla="*/ 1461585 w 2487611"/>
              <a:gd name="connsiteY4" fmla="*/ 3837648 h 4123169"/>
              <a:gd name="connsiteX5" fmla="*/ 1244671 w 2487611"/>
              <a:gd name="connsiteY5" fmla="*/ 4123169 h 4123169"/>
              <a:gd name="connsiteX6" fmla="*/ 1079392 w 2487611"/>
              <a:gd name="connsiteY6" fmla="*/ 3817410 h 4123169"/>
              <a:gd name="connsiteX7" fmla="*/ 987763 w 2487611"/>
              <a:gd name="connsiteY7" fmla="*/ 3685212 h 4123169"/>
              <a:gd name="connsiteX8" fmla="*/ 854400 w 2487611"/>
              <a:gd name="connsiteY8" fmla="*/ 3751934 h 4123169"/>
              <a:gd name="connsiteX9" fmla="*/ 869102 w 2487611"/>
              <a:gd name="connsiteY9" fmla="*/ 3428519 h 4123169"/>
              <a:gd name="connsiteX10" fmla="*/ 1052587 w 2487611"/>
              <a:gd name="connsiteY10" fmla="*/ 3230974 h 4123169"/>
              <a:gd name="connsiteX11" fmla="*/ 1019981 w 2487611"/>
              <a:gd name="connsiteY11" fmla="*/ 3274997 h 4123169"/>
              <a:gd name="connsiteX12" fmla="*/ 1012121 w 2487611"/>
              <a:gd name="connsiteY12" fmla="*/ 3447914 h 4123169"/>
              <a:gd name="connsiteX13" fmla="*/ 1083424 w 2487611"/>
              <a:gd name="connsiteY13" fmla="*/ 3412241 h 4123169"/>
              <a:gd name="connsiteX14" fmla="*/ 1132416 w 2487611"/>
              <a:gd name="connsiteY14" fmla="*/ 3482921 h 4123169"/>
              <a:gd name="connsiteX15" fmla="*/ 1220783 w 2487611"/>
              <a:gd name="connsiteY15" fmla="*/ 3646398 h 4123169"/>
              <a:gd name="connsiteX16" fmla="*/ 1336759 w 2487611"/>
              <a:gd name="connsiteY16" fmla="*/ 3493741 h 4123169"/>
              <a:gd name="connsiteX17" fmla="*/ 1359207 w 2487611"/>
              <a:gd name="connsiteY17" fmla="*/ 3379462 h 4123169"/>
              <a:gd name="connsiteX18" fmla="*/ 1463216 w 2487611"/>
              <a:gd name="connsiteY18" fmla="*/ 3495746 h 4123169"/>
              <a:gd name="connsiteX19" fmla="*/ 1447496 w 2487611"/>
              <a:gd name="connsiteY19" fmla="*/ 3312014 h 4123169"/>
              <a:gd name="connsiteX20" fmla="*/ 1355591 w 2487611"/>
              <a:gd name="connsiteY20" fmla="*/ 3197172 h 4123169"/>
              <a:gd name="connsiteX21" fmla="*/ 803026 w 2487611"/>
              <a:gd name="connsiteY21" fmla="*/ 2889607 h 4123169"/>
              <a:gd name="connsiteX22" fmla="*/ 1689473 w 2487611"/>
              <a:gd name="connsiteY22" fmla="*/ 2889607 h 4123169"/>
              <a:gd name="connsiteX23" fmla="*/ 1482985 w 2487611"/>
              <a:gd name="connsiteY23" fmla="*/ 3169655 h 4123169"/>
              <a:gd name="connsiteX24" fmla="*/ 1009514 w 2487611"/>
              <a:gd name="connsiteY24" fmla="*/ 3169655 h 4123169"/>
              <a:gd name="connsiteX25" fmla="*/ 803026 w 2487611"/>
              <a:gd name="connsiteY25" fmla="*/ 2889607 h 4123169"/>
              <a:gd name="connsiteX26" fmla="*/ 1246249 w 2487611"/>
              <a:gd name="connsiteY26" fmla="*/ 1589542 h 4123169"/>
              <a:gd name="connsiteX27" fmla="*/ 1346518 w 2487611"/>
              <a:gd name="connsiteY27" fmla="*/ 1689811 h 4123169"/>
              <a:gd name="connsiteX28" fmla="*/ 1246249 w 2487611"/>
              <a:gd name="connsiteY28" fmla="*/ 1790080 h 4123169"/>
              <a:gd name="connsiteX29" fmla="*/ 1145980 w 2487611"/>
              <a:gd name="connsiteY29" fmla="*/ 1689811 h 4123169"/>
              <a:gd name="connsiteX30" fmla="*/ 1246249 w 2487611"/>
              <a:gd name="connsiteY30" fmla="*/ 1589542 h 4123169"/>
              <a:gd name="connsiteX31" fmla="*/ 1246249 w 2487611"/>
              <a:gd name="connsiteY31" fmla="*/ 1520036 h 4123169"/>
              <a:gd name="connsiteX32" fmla="*/ 1076474 w 2487611"/>
              <a:gd name="connsiteY32" fmla="*/ 1689811 h 4123169"/>
              <a:gd name="connsiteX33" fmla="*/ 1246249 w 2487611"/>
              <a:gd name="connsiteY33" fmla="*/ 1859586 h 4123169"/>
              <a:gd name="connsiteX34" fmla="*/ 1416024 w 2487611"/>
              <a:gd name="connsiteY34" fmla="*/ 1689811 h 4123169"/>
              <a:gd name="connsiteX35" fmla="*/ 1246249 w 2487611"/>
              <a:gd name="connsiteY35" fmla="*/ 1520036 h 4123169"/>
              <a:gd name="connsiteX36" fmla="*/ 1246249 w 2487611"/>
              <a:gd name="connsiteY36" fmla="*/ 766666 h 4123169"/>
              <a:gd name="connsiteX37" fmla="*/ 1446787 w 2487611"/>
              <a:gd name="connsiteY37" fmla="*/ 967204 h 4123169"/>
              <a:gd name="connsiteX38" fmla="*/ 1246249 w 2487611"/>
              <a:gd name="connsiteY38" fmla="*/ 1167742 h 4123169"/>
              <a:gd name="connsiteX39" fmla="*/ 1045711 w 2487611"/>
              <a:gd name="connsiteY39" fmla="*/ 967204 h 4123169"/>
              <a:gd name="connsiteX40" fmla="*/ 1246249 w 2487611"/>
              <a:gd name="connsiteY40" fmla="*/ 766666 h 4123169"/>
              <a:gd name="connsiteX41" fmla="*/ 1246249 w 2487611"/>
              <a:gd name="connsiteY41" fmla="*/ 627654 h 4123169"/>
              <a:gd name="connsiteX42" fmla="*/ 906699 w 2487611"/>
              <a:gd name="connsiteY42" fmla="*/ 967204 h 4123169"/>
              <a:gd name="connsiteX43" fmla="*/ 1246249 w 2487611"/>
              <a:gd name="connsiteY43" fmla="*/ 1306754 h 4123169"/>
              <a:gd name="connsiteX44" fmla="*/ 1585799 w 2487611"/>
              <a:gd name="connsiteY44" fmla="*/ 967204 h 4123169"/>
              <a:gd name="connsiteX45" fmla="*/ 1246249 w 2487611"/>
              <a:gd name="connsiteY45" fmla="*/ 627654 h 4123169"/>
              <a:gd name="connsiteX46" fmla="*/ 1238115 w 2487611"/>
              <a:gd name="connsiteY46" fmla="*/ 24870 h 4123169"/>
              <a:gd name="connsiteX47" fmla="*/ 1243449 w 2487611"/>
              <a:gd name="connsiteY47" fmla="*/ 116355 h 4123169"/>
              <a:gd name="connsiteX48" fmla="*/ 1231224 w 2487611"/>
              <a:gd name="connsiteY48" fmla="*/ 0 h 4123169"/>
              <a:gd name="connsiteX49" fmla="*/ 1891856 w 2487611"/>
              <a:gd name="connsiteY49" fmla="*/ 718643 h 4123169"/>
              <a:gd name="connsiteX50" fmla="*/ 2096831 w 2487611"/>
              <a:gd name="connsiteY50" fmla="*/ 1557910 h 4123169"/>
              <a:gd name="connsiteX51" fmla="*/ 2003408 w 2487611"/>
              <a:gd name="connsiteY51" fmla="*/ 2059495 h 4123169"/>
              <a:gd name="connsiteX52" fmla="*/ 2224895 w 2487611"/>
              <a:gd name="connsiteY52" fmla="*/ 2194855 h 4123169"/>
              <a:gd name="connsiteX53" fmla="*/ 2487611 w 2487611"/>
              <a:gd name="connsiteY53" fmla="*/ 2925010 h 4123169"/>
              <a:gd name="connsiteX54" fmla="*/ 1777602 w 2487611"/>
              <a:gd name="connsiteY54" fmla="*/ 2661024 h 4123169"/>
              <a:gd name="connsiteX55" fmla="*/ 1697050 w 2487611"/>
              <a:gd name="connsiteY55" fmla="*/ 2809004 h 4123169"/>
              <a:gd name="connsiteX56" fmla="*/ 789847 w 2487611"/>
              <a:gd name="connsiteY56" fmla="*/ 2809004 h 4123169"/>
              <a:gd name="connsiteX57" fmla="*/ 709405 w 2487611"/>
              <a:gd name="connsiteY57" fmla="*/ 2661249 h 4123169"/>
              <a:gd name="connsiteX58" fmla="*/ 0 w 2487611"/>
              <a:gd name="connsiteY58" fmla="*/ 2925010 h 4123169"/>
              <a:gd name="connsiteX59" fmla="*/ 262716 w 2487611"/>
              <a:gd name="connsiteY59" fmla="*/ 2194855 h 4123169"/>
              <a:gd name="connsiteX60" fmla="*/ 483603 w 2487611"/>
              <a:gd name="connsiteY60" fmla="*/ 2059861 h 4123169"/>
              <a:gd name="connsiteX61" fmla="*/ 390066 w 2487611"/>
              <a:gd name="connsiteY61" fmla="*/ 1557910 h 4123169"/>
              <a:gd name="connsiteX62" fmla="*/ 595041 w 2487611"/>
              <a:gd name="connsiteY62" fmla="*/ 718643 h 4123169"/>
              <a:gd name="connsiteX63" fmla="*/ 1238115 w 2487611"/>
              <a:gd name="connsiteY63" fmla="*/ 24870 h 4123169"/>
              <a:gd name="connsiteX0" fmla="*/ 1355591 w 2487611"/>
              <a:gd name="connsiteY0" fmla="*/ 3172302 h 4098299"/>
              <a:gd name="connsiteX1" fmla="*/ 1668701 w 2487611"/>
              <a:gd name="connsiteY1" fmla="*/ 3472886 h 4098299"/>
              <a:gd name="connsiteX2" fmla="*/ 1698103 w 2487611"/>
              <a:gd name="connsiteY2" fmla="*/ 3816529 h 4098299"/>
              <a:gd name="connsiteX3" fmla="*/ 1503571 w 2487611"/>
              <a:gd name="connsiteY3" fmla="*/ 3599037 h 4098299"/>
              <a:gd name="connsiteX4" fmla="*/ 1461585 w 2487611"/>
              <a:gd name="connsiteY4" fmla="*/ 3812778 h 4098299"/>
              <a:gd name="connsiteX5" fmla="*/ 1244671 w 2487611"/>
              <a:gd name="connsiteY5" fmla="*/ 4098299 h 4098299"/>
              <a:gd name="connsiteX6" fmla="*/ 1079392 w 2487611"/>
              <a:gd name="connsiteY6" fmla="*/ 3792540 h 4098299"/>
              <a:gd name="connsiteX7" fmla="*/ 987763 w 2487611"/>
              <a:gd name="connsiteY7" fmla="*/ 3660342 h 4098299"/>
              <a:gd name="connsiteX8" fmla="*/ 854400 w 2487611"/>
              <a:gd name="connsiteY8" fmla="*/ 3727064 h 4098299"/>
              <a:gd name="connsiteX9" fmla="*/ 869102 w 2487611"/>
              <a:gd name="connsiteY9" fmla="*/ 3403649 h 4098299"/>
              <a:gd name="connsiteX10" fmla="*/ 1052587 w 2487611"/>
              <a:gd name="connsiteY10" fmla="*/ 3206104 h 4098299"/>
              <a:gd name="connsiteX11" fmla="*/ 1019981 w 2487611"/>
              <a:gd name="connsiteY11" fmla="*/ 3250127 h 4098299"/>
              <a:gd name="connsiteX12" fmla="*/ 1012121 w 2487611"/>
              <a:gd name="connsiteY12" fmla="*/ 3423044 h 4098299"/>
              <a:gd name="connsiteX13" fmla="*/ 1083424 w 2487611"/>
              <a:gd name="connsiteY13" fmla="*/ 3387371 h 4098299"/>
              <a:gd name="connsiteX14" fmla="*/ 1132416 w 2487611"/>
              <a:gd name="connsiteY14" fmla="*/ 3458051 h 4098299"/>
              <a:gd name="connsiteX15" fmla="*/ 1220783 w 2487611"/>
              <a:gd name="connsiteY15" fmla="*/ 3621528 h 4098299"/>
              <a:gd name="connsiteX16" fmla="*/ 1336759 w 2487611"/>
              <a:gd name="connsiteY16" fmla="*/ 3468871 h 4098299"/>
              <a:gd name="connsiteX17" fmla="*/ 1359207 w 2487611"/>
              <a:gd name="connsiteY17" fmla="*/ 3354592 h 4098299"/>
              <a:gd name="connsiteX18" fmla="*/ 1463216 w 2487611"/>
              <a:gd name="connsiteY18" fmla="*/ 3470876 h 4098299"/>
              <a:gd name="connsiteX19" fmla="*/ 1447496 w 2487611"/>
              <a:gd name="connsiteY19" fmla="*/ 3287144 h 4098299"/>
              <a:gd name="connsiteX20" fmla="*/ 1355591 w 2487611"/>
              <a:gd name="connsiteY20" fmla="*/ 3172302 h 4098299"/>
              <a:gd name="connsiteX21" fmla="*/ 803026 w 2487611"/>
              <a:gd name="connsiteY21" fmla="*/ 2864737 h 4098299"/>
              <a:gd name="connsiteX22" fmla="*/ 1689473 w 2487611"/>
              <a:gd name="connsiteY22" fmla="*/ 2864737 h 4098299"/>
              <a:gd name="connsiteX23" fmla="*/ 1482985 w 2487611"/>
              <a:gd name="connsiteY23" fmla="*/ 3144785 h 4098299"/>
              <a:gd name="connsiteX24" fmla="*/ 1009514 w 2487611"/>
              <a:gd name="connsiteY24" fmla="*/ 3144785 h 4098299"/>
              <a:gd name="connsiteX25" fmla="*/ 803026 w 2487611"/>
              <a:gd name="connsiteY25" fmla="*/ 2864737 h 4098299"/>
              <a:gd name="connsiteX26" fmla="*/ 1246249 w 2487611"/>
              <a:gd name="connsiteY26" fmla="*/ 1564672 h 4098299"/>
              <a:gd name="connsiteX27" fmla="*/ 1346518 w 2487611"/>
              <a:gd name="connsiteY27" fmla="*/ 1664941 h 4098299"/>
              <a:gd name="connsiteX28" fmla="*/ 1246249 w 2487611"/>
              <a:gd name="connsiteY28" fmla="*/ 1765210 h 4098299"/>
              <a:gd name="connsiteX29" fmla="*/ 1145980 w 2487611"/>
              <a:gd name="connsiteY29" fmla="*/ 1664941 h 4098299"/>
              <a:gd name="connsiteX30" fmla="*/ 1246249 w 2487611"/>
              <a:gd name="connsiteY30" fmla="*/ 1564672 h 4098299"/>
              <a:gd name="connsiteX31" fmla="*/ 1246249 w 2487611"/>
              <a:gd name="connsiteY31" fmla="*/ 1495166 h 4098299"/>
              <a:gd name="connsiteX32" fmla="*/ 1076474 w 2487611"/>
              <a:gd name="connsiteY32" fmla="*/ 1664941 h 4098299"/>
              <a:gd name="connsiteX33" fmla="*/ 1246249 w 2487611"/>
              <a:gd name="connsiteY33" fmla="*/ 1834716 h 4098299"/>
              <a:gd name="connsiteX34" fmla="*/ 1416024 w 2487611"/>
              <a:gd name="connsiteY34" fmla="*/ 1664941 h 4098299"/>
              <a:gd name="connsiteX35" fmla="*/ 1246249 w 2487611"/>
              <a:gd name="connsiteY35" fmla="*/ 1495166 h 4098299"/>
              <a:gd name="connsiteX36" fmla="*/ 1246249 w 2487611"/>
              <a:gd name="connsiteY36" fmla="*/ 741796 h 4098299"/>
              <a:gd name="connsiteX37" fmla="*/ 1446787 w 2487611"/>
              <a:gd name="connsiteY37" fmla="*/ 942334 h 4098299"/>
              <a:gd name="connsiteX38" fmla="*/ 1246249 w 2487611"/>
              <a:gd name="connsiteY38" fmla="*/ 1142872 h 4098299"/>
              <a:gd name="connsiteX39" fmla="*/ 1045711 w 2487611"/>
              <a:gd name="connsiteY39" fmla="*/ 942334 h 4098299"/>
              <a:gd name="connsiteX40" fmla="*/ 1246249 w 2487611"/>
              <a:gd name="connsiteY40" fmla="*/ 741796 h 4098299"/>
              <a:gd name="connsiteX41" fmla="*/ 1246249 w 2487611"/>
              <a:gd name="connsiteY41" fmla="*/ 602784 h 4098299"/>
              <a:gd name="connsiteX42" fmla="*/ 906699 w 2487611"/>
              <a:gd name="connsiteY42" fmla="*/ 942334 h 4098299"/>
              <a:gd name="connsiteX43" fmla="*/ 1246249 w 2487611"/>
              <a:gd name="connsiteY43" fmla="*/ 1281884 h 4098299"/>
              <a:gd name="connsiteX44" fmla="*/ 1585799 w 2487611"/>
              <a:gd name="connsiteY44" fmla="*/ 942334 h 4098299"/>
              <a:gd name="connsiteX45" fmla="*/ 1246249 w 2487611"/>
              <a:gd name="connsiteY45" fmla="*/ 602784 h 4098299"/>
              <a:gd name="connsiteX46" fmla="*/ 1238115 w 2487611"/>
              <a:gd name="connsiteY46" fmla="*/ 0 h 4098299"/>
              <a:gd name="connsiteX47" fmla="*/ 1243449 w 2487611"/>
              <a:gd name="connsiteY47" fmla="*/ 91485 h 4098299"/>
              <a:gd name="connsiteX48" fmla="*/ 1229544 w 2487611"/>
              <a:gd name="connsiteY48" fmla="*/ 4448 h 4098299"/>
              <a:gd name="connsiteX49" fmla="*/ 1891856 w 2487611"/>
              <a:gd name="connsiteY49" fmla="*/ 693773 h 4098299"/>
              <a:gd name="connsiteX50" fmla="*/ 2096831 w 2487611"/>
              <a:gd name="connsiteY50" fmla="*/ 1533040 h 4098299"/>
              <a:gd name="connsiteX51" fmla="*/ 2003408 w 2487611"/>
              <a:gd name="connsiteY51" fmla="*/ 2034625 h 4098299"/>
              <a:gd name="connsiteX52" fmla="*/ 2224895 w 2487611"/>
              <a:gd name="connsiteY52" fmla="*/ 2169985 h 4098299"/>
              <a:gd name="connsiteX53" fmla="*/ 2487611 w 2487611"/>
              <a:gd name="connsiteY53" fmla="*/ 2900140 h 4098299"/>
              <a:gd name="connsiteX54" fmla="*/ 1777602 w 2487611"/>
              <a:gd name="connsiteY54" fmla="*/ 2636154 h 4098299"/>
              <a:gd name="connsiteX55" fmla="*/ 1697050 w 2487611"/>
              <a:gd name="connsiteY55" fmla="*/ 2784134 h 4098299"/>
              <a:gd name="connsiteX56" fmla="*/ 789847 w 2487611"/>
              <a:gd name="connsiteY56" fmla="*/ 2784134 h 4098299"/>
              <a:gd name="connsiteX57" fmla="*/ 709405 w 2487611"/>
              <a:gd name="connsiteY57" fmla="*/ 2636379 h 4098299"/>
              <a:gd name="connsiteX58" fmla="*/ 0 w 2487611"/>
              <a:gd name="connsiteY58" fmla="*/ 2900140 h 4098299"/>
              <a:gd name="connsiteX59" fmla="*/ 262716 w 2487611"/>
              <a:gd name="connsiteY59" fmla="*/ 2169985 h 4098299"/>
              <a:gd name="connsiteX60" fmla="*/ 483603 w 2487611"/>
              <a:gd name="connsiteY60" fmla="*/ 2034991 h 4098299"/>
              <a:gd name="connsiteX61" fmla="*/ 390066 w 2487611"/>
              <a:gd name="connsiteY61" fmla="*/ 1533040 h 4098299"/>
              <a:gd name="connsiteX62" fmla="*/ 595041 w 2487611"/>
              <a:gd name="connsiteY62" fmla="*/ 693773 h 4098299"/>
              <a:gd name="connsiteX63" fmla="*/ 1238115 w 2487611"/>
              <a:gd name="connsiteY63" fmla="*/ 0 h 4098299"/>
              <a:gd name="connsiteX0" fmla="*/ 1355591 w 2487611"/>
              <a:gd name="connsiteY0" fmla="*/ 3167854 h 4093851"/>
              <a:gd name="connsiteX1" fmla="*/ 1668701 w 2487611"/>
              <a:gd name="connsiteY1" fmla="*/ 3468438 h 4093851"/>
              <a:gd name="connsiteX2" fmla="*/ 1698103 w 2487611"/>
              <a:gd name="connsiteY2" fmla="*/ 3812081 h 4093851"/>
              <a:gd name="connsiteX3" fmla="*/ 1503571 w 2487611"/>
              <a:gd name="connsiteY3" fmla="*/ 3594589 h 4093851"/>
              <a:gd name="connsiteX4" fmla="*/ 1461585 w 2487611"/>
              <a:gd name="connsiteY4" fmla="*/ 3808330 h 4093851"/>
              <a:gd name="connsiteX5" fmla="*/ 1244671 w 2487611"/>
              <a:gd name="connsiteY5" fmla="*/ 4093851 h 4093851"/>
              <a:gd name="connsiteX6" fmla="*/ 1079392 w 2487611"/>
              <a:gd name="connsiteY6" fmla="*/ 3788092 h 4093851"/>
              <a:gd name="connsiteX7" fmla="*/ 987763 w 2487611"/>
              <a:gd name="connsiteY7" fmla="*/ 3655894 h 4093851"/>
              <a:gd name="connsiteX8" fmla="*/ 854400 w 2487611"/>
              <a:gd name="connsiteY8" fmla="*/ 3722616 h 4093851"/>
              <a:gd name="connsiteX9" fmla="*/ 869102 w 2487611"/>
              <a:gd name="connsiteY9" fmla="*/ 3399201 h 4093851"/>
              <a:gd name="connsiteX10" fmla="*/ 1052587 w 2487611"/>
              <a:gd name="connsiteY10" fmla="*/ 3201656 h 4093851"/>
              <a:gd name="connsiteX11" fmla="*/ 1019981 w 2487611"/>
              <a:gd name="connsiteY11" fmla="*/ 3245679 h 4093851"/>
              <a:gd name="connsiteX12" fmla="*/ 1012121 w 2487611"/>
              <a:gd name="connsiteY12" fmla="*/ 3418596 h 4093851"/>
              <a:gd name="connsiteX13" fmla="*/ 1083424 w 2487611"/>
              <a:gd name="connsiteY13" fmla="*/ 3382923 h 4093851"/>
              <a:gd name="connsiteX14" fmla="*/ 1132416 w 2487611"/>
              <a:gd name="connsiteY14" fmla="*/ 3453603 h 4093851"/>
              <a:gd name="connsiteX15" fmla="*/ 1220783 w 2487611"/>
              <a:gd name="connsiteY15" fmla="*/ 3617080 h 4093851"/>
              <a:gd name="connsiteX16" fmla="*/ 1336759 w 2487611"/>
              <a:gd name="connsiteY16" fmla="*/ 3464423 h 4093851"/>
              <a:gd name="connsiteX17" fmla="*/ 1359207 w 2487611"/>
              <a:gd name="connsiteY17" fmla="*/ 3350144 h 4093851"/>
              <a:gd name="connsiteX18" fmla="*/ 1463216 w 2487611"/>
              <a:gd name="connsiteY18" fmla="*/ 3466428 h 4093851"/>
              <a:gd name="connsiteX19" fmla="*/ 1447496 w 2487611"/>
              <a:gd name="connsiteY19" fmla="*/ 3282696 h 4093851"/>
              <a:gd name="connsiteX20" fmla="*/ 1355591 w 2487611"/>
              <a:gd name="connsiteY20" fmla="*/ 3167854 h 4093851"/>
              <a:gd name="connsiteX21" fmla="*/ 803026 w 2487611"/>
              <a:gd name="connsiteY21" fmla="*/ 2860289 h 4093851"/>
              <a:gd name="connsiteX22" fmla="*/ 1689473 w 2487611"/>
              <a:gd name="connsiteY22" fmla="*/ 2860289 h 4093851"/>
              <a:gd name="connsiteX23" fmla="*/ 1482985 w 2487611"/>
              <a:gd name="connsiteY23" fmla="*/ 3140337 h 4093851"/>
              <a:gd name="connsiteX24" fmla="*/ 1009514 w 2487611"/>
              <a:gd name="connsiteY24" fmla="*/ 3140337 h 4093851"/>
              <a:gd name="connsiteX25" fmla="*/ 803026 w 2487611"/>
              <a:gd name="connsiteY25" fmla="*/ 2860289 h 4093851"/>
              <a:gd name="connsiteX26" fmla="*/ 1246249 w 2487611"/>
              <a:gd name="connsiteY26" fmla="*/ 1560224 h 4093851"/>
              <a:gd name="connsiteX27" fmla="*/ 1346518 w 2487611"/>
              <a:gd name="connsiteY27" fmla="*/ 1660493 h 4093851"/>
              <a:gd name="connsiteX28" fmla="*/ 1246249 w 2487611"/>
              <a:gd name="connsiteY28" fmla="*/ 1760762 h 4093851"/>
              <a:gd name="connsiteX29" fmla="*/ 1145980 w 2487611"/>
              <a:gd name="connsiteY29" fmla="*/ 1660493 h 4093851"/>
              <a:gd name="connsiteX30" fmla="*/ 1246249 w 2487611"/>
              <a:gd name="connsiteY30" fmla="*/ 1560224 h 4093851"/>
              <a:gd name="connsiteX31" fmla="*/ 1246249 w 2487611"/>
              <a:gd name="connsiteY31" fmla="*/ 1490718 h 4093851"/>
              <a:gd name="connsiteX32" fmla="*/ 1076474 w 2487611"/>
              <a:gd name="connsiteY32" fmla="*/ 1660493 h 4093851"/>
              <a:gd name="connsiteX33" fmla="*/ 1246249 w 2487611"/>
              <a:gd name="connsiteY33" fmla="*/ 1830268 h 4093851"/>
              <a:gd name="connsiteX34" fmla="*/ 1416024 w 2487611"/>
              <a:gd name="connsiteY34" fmla="*/ 1660493 h 4093851"/>
              <a:gd name="connsiteX35" fmla="*/ 1246249 w 2487611"/>
              <a:gd name="connsiteY35" fmla="*/ 1490718 h 4093851"/>
              <a:gd name="connsiteX36" fmla="*/ 1246249 w 2487611"/>
              <a:gd name="connsiteY36" fmla="*/ 737348 h 4093851"/>
              <a:gd name="connsiteX37" fmla="*/ 1446787 w 2487611"/>
              <a:gd name="connsiteY37" fmla="*/ 937886 h 4093851"/>
              <a:gd name="connsiteX38" fmla="*/ 1246249 w 2487611"/>
              <a:gd name="connsiteY38" fmla="*/ 1138424 h 4093851"/>
              <a:gd name="connsiteX39" fmla="*/ 1045711 w 2487611"/>
              <a:gd name="connsiteY39" fmla="*/ 937886 h 4093851"/>
              <a:gd name="connsiteX40" fmla="*/ 1246249 w 2487611"/>
              <a:gd name="connsiteY40" fmla="*/ 737348 h 4093851"/>
              <a:gd name="connsiteX41" fmla="*/ 1246249 w 2487611"/>
              <a:gd name="connsiteY41" fmla="*/ 598336 h 4093851"/>
              <a:gd name="connsiteX42" fmla="*/ 906699 w 2487611"/>
              <a:gd name="connsiteY42" fmla="*/ 937886 h 4093851"/>
              <a:gd name="connsiteX43" fmla="*/ 1246249 w 2487611"/>
              <a:gd name="connsiteY43" fmla="*/ 1277436 h 4093851"/>
              <a:gd name="connsiteX44" fmla="*/ 1585799 w 2487611"/>
              <a:gd name="connsiteY44" fmla="*/ 937886 h 4093851"/>
              <a:gd name="connsiteX45" fmla="*/ 1246249 w 2487611"/>
              <a:gd name="connsiteY45" fmla="*/ 598336 h 4093851"/>
              <a:gd name="connsiteX46" fmla="*/ 1225855 w 2487611"/>
              <a:gd name="connsiteY46" fmla="*/ 9198 h 4093851"/>
              <a:gd name="connsiteX47" fmla="*/ 1243449 w 2487611"/>
              <a:gd name="connsiteY47" fmla="*/ 87037 h 4093851"/>
              <a:gd name="connsiteX48" fmla="*/ 1229544 w 2487611"/>
              <a:gd name="connsiteY48" fmla="*/ 0 h 4093851"/>
              <a:gd name="connsiteX49" fmla="*/ 1891856 w 2487611"/>
              <a:gd name="connsiteY49" fmla="*/ 689325 h 4093851"/>
              <a:gd name="connsiteX50" fmla="*/ 2096831 w 2487611"/>
              <a:gd name="connsiteY50" fmla="*/ 1528592 h 4093851"/>
              <a:gd name="connsiteX51" fmla="*/ 2003408 w 2487611"/>
              <a:gd name="connsiteY51" fmla="*/ 2030177 h 4093851"/>
              <a:gd name="connsiteX52" fmla="*/ 2224895 w 2487611"/>
              <a:gd name="connsiteY52" fmla="*/ 2165537 h 4093851"/>
              <a:gd name="connsiteX53" fmla="*/ 2487611 w 2487611"/>
              <a:gd name="connsiteY53" fmla="*/ 2895692 h 4093851"/>
              <a:gd name="connsiteX54" fmla="*/ 1777602 w 2487611"/>
              <a:gd name="connsiteY54" fmla="*/ 2631706 h 4093851"/>
              <a:gd name="connsiteX55" fmla="*/ 1697050 w 2487611"/>
              <a:gd name="connsiteY55" fmla="*/ 2779686 h 4093851"/>
              <a:gd name="connsiteX56" fmla="*/ 789847 w 2487611"/>
              <a:gd name="connsiteY56" fmla="*/ 2779686 h 4093851"/>
              <a:gd name="connsiteX57" fmla="*/ 709405 w 2487611"/>
              <a:gd name="connsiteY57" fmla="*/ 2631931 h 4093851"/>
              <a:gd name="connsiteX58" fmla="*/ 0 w 2487611"/>
              <a:gd name="connsiteY58" fmla="*/ 2895692 h 4093851"/>
              <a:gd name="connsiteX59" fmla="*/ 262716 w 2487611"/>
              <a:gd name="connsiteY59" fmla="*/ 2165537 h 4093851"/>
              <a:gd name="connsiteX60" fmla="*/ 483603 w 2487611"/>
              <a:gd name="connsiteY60" fmla="*/ 2030543 h 4093851"/>
              <a:gd name="connsiteX61" fmla="*/ 390066 w 2487611"/>
              <a:gd name="connsiteY61" fmla="*/ 1528592 h 4093851"/>
              <a:gd name="connsiteX62" fmla="*/ 595041 w 2487611"/>
              <a:gd name="connsiteY62" fmla="*/ 689325 h 4093851"/>
              <a:gd name="connsiteX63" fmla="*/ 1225855 w 2487611"/>
              <a:gd name="connsiteY63" fmla="*/ 9198 h 4093851"/>
              <a:gd name="connsiteX0" fmla="*/ 1355591 w 2487611"/>
              <a:gd name="connsiteY0" fmla="*/ 3167854 h 4093851"/>
              <a:gd name="connsiteX1" fmla="*/ 1668701 w 2487611"/>
              <a:gd name="connsiteY1" fmla="*/ 3468438 h 4093851"/>
              <a:gd name="connsiteX2" fmla="*/ 1698103 w 2487611"/>
              <a:gd name="connsiteY2" fmla="*/ 3812081 h 4093851"/>
              <a:gd name="connsiteX3" fmla="*/ 1503571 w 2487611"/>
              <a:gd name="connsiteY3" fmla="*/ 3594589 h 4093851"/>
              <a:gd name="connsiteX4" fmla="*/ 1461585 w 2487611"/>
              <a:gd name="connsiteY4" fmla="*/ 3808330 h 4093851"/>
              <a:gd name="connsiteX5" fmla="*/ 1244671 w 2487611"/>
              <a:gd name="connsiteY5" fmla="*/ 4093851 h 4093851"/>
              <a:gd name="connsiteX6" fmla="*/ 1079392 w 2487611"/>
              <a:gd name="connsiteY6" fmla="*/ 3788092 h 4093851"/>
              <a:gd name="connsiteX7" fmla="*/ 987763 w 2487611"/>
              <a:gd name="connsiteY7" fmla="*/ 3655894 h 4093851"/>
              <a:gd name="connsiteX8" fmla="*/ 854400 w 2487611"/>
              <a:gd name="connsiteY8" fmla="*/ 3722616 h 4093851"/>
              <a:gd name="connsiteX9" fmla="*/ 869102 w 2487611"/>
              <a:gd name="connsiteY9" fmla="*/ 3399201 h 4093851"/>
              <a:gd name="connsiteX10" fmla="*/ 1052587 w 2487611"/>
              <a:gd name="connsiteY10" fmla="*/ 3201656 h 4093851"/>
              <a:gd name="connsiteX11" fmla="*/ 1019981 w 2487611"/>
              <a:gd name="connsiteY11" fmla="*/ 3245679 h 4093851"/>
              <a:gd name="connsiteX12" fmla="*/ 1012121 w 2487611"/>
              <a:gd name="connsiteY12" fmla="*/ 3418596 h 4093851"/>
              <a:gd name="connsiteX13" fmla="*/ 1083424 w 2487611"/>
              <a:gd name="connsiteY13" fmla="*/ 3382923 h 4093851"/>
              <a:gd name="connsiteX14" fmla="*/ 1132416 w 2487611"/>
              <a:gd name="connsiteY14" fmla="*/ 3453603 h 4093851"/>
              <a:gd name="connsiteX15" fmla="*/ 1220783 w 2487611"/>
              <a:gd name="connsiteY15" fmla="*/ 3617080 h 4093851"/>
              <a:gd name="connsiteX16" fmla="*/ 1336759 w 2487611"/>
              <a:gd name="connsiteY16" fmla="*/ 3464423 h 4093851"/>
              <a:gd name="connsiteX17" fmla="*/ 1359207 w 2487611"/>
              <a:gd name="connsiteY17" fmla="*/ 3350144 h 4093851"/>
              <a:gd name="connsiteX18" fmla="*/ 1463216 w 2487611"/>
              <a:gd name="connsiteY18" fmla="*/ 3466428 h 4093851"/>
              <a:gd name="connsiteX19" fmla="*/ 1447496 w 2487611"/>
              <a:gd name="connsiteY19" fmla="*/ 3282696 h 4093851"/>
              <a:gd name="connsiteX20" fmla="*/ 1355591 w 2487611"/>
              <a:gd name="connsiteY20" fmla="*/ 3167854 h 4093851"/>
              <a:gd name="connsiteX21" fmla="*/ 803026 w 2487611"/>
              <a:gd name="connsiteY21" fmla="*/ 2860289 h 4093851"/>
              <a:gd name="connsiteX22" fmla="*/ 1689473 w 2487611"/>
              <a:gd name="connsiteY22" fmla="*/ 2860289 h 4093851"/>
              <a:gd name="connsiteX23" fmla="*/ 1482985 w 2487611"/>
              <a:gd name="connsiteY23" fmla="*/ 3140337 h 4093851"/>
              <a:gd name="connsiteX24" fmla="*/ 1009514 w 2487611"/>
              <a:gd name="connsiteY24" fmla="*/ 3140337 h 4093851"/>
              <a:gd name="connsiteX25" fmla="*/ 803026 w 2487611"/>
              <a:gd name="connsiteY25" fmla="*/ 2860289 h 4093851"/>
              <a:gd name="connsiteX26" fmla="*/ 1246249 w 2487611"/>
              <a:gd name="connsiteY26" fmla="*/ 1560224 h 4093851"/>
              <a:gd name="connsiteX27" fmla="*/ 1346518 w 2487611"/>
              <a:gd name="connsiteY27" fmla="*/ 1660493 h 4093851"/>
              <a:gd name="connsiteX28" fmla="*/ 1246249 w 2487611"/>
              <a:gd name="connsiteY28" fmla="*/ 1760762 h 4093851"/>
              <a:gd name="connsiteX29" fmla="*/ 1145980 w 2487611"/>
              <a:gd name="connsiteY29" fmla="*/ 1660493 h 4093851"/>
              <a:gd name="connsiteX30" fmla="*/ 1246249 w 2487611"/>
              <a:gd name="connsiteY30" fmla="*/ 1560224 h 4093851"/>
              <a:gd name="connsiteX31" fmla="*/ 1246249 w 2487611"/>
              <a:gd name="connsiteY31" fmla="*/ 1490718 h 4093851"/>
              <a:gd name="connsiteX32" fmla="*/ 1076474 w 2487611"/>
              <a:gd name="connsiteY32" fmla="*/ 1660493 h 4093851"/>
              <a:gd name="connsiteX33" fmla="*/ 1246249 w 2487611"/>
              <a:gd name="connsiteY33" fmla="*/ 1830268 h 4093851"/>
              <a:gd name="connsiteX34" fmla="*/ 1416024 w 2487611"/>
              <a:gd name="connsiteY34" fmla="*/ 1660493 h 4093851"/>
              <a:gd name="connsiteX35" fmla="*/ 1246249 w 2487611"/>
              <a:gd name="connsiteY35" fmla="*/ 1490718 h 4093851"/>
              <a:gd name="connsiteX36" fmla="*/ 1246249 w 2487611"/>
              <a:gd name="connsiteY36" fmla="*/ 737348 h 4093851"/>
              <a:gd name="connsiteX37" fmla="*/ 1446787 w 2487611"/>
              <a:gd name="connsiteY37" fmla="*/ 937886 h 4093851"/>
              <a:gd name="connsiteX38" fmla="*/ 1246249 w 2487611"/>
              <a:gd name="connsiteY38" fmla="*/ 1138424 h 4093851"/>
              <a:gd name="connsiteX39" fmla="*/ 1045711 w 2487611"/>
              <a:gd name="connsiteY39" fmla="*/ 937886 h 4093851"/>
              <a:gd name="connsiteX40" fmla="*/ 1246249 w 2487611"/>
              <a:gd name="connsiteY40" fmla="*/ 737348 h 4093851"/>
              <a:gd name="connsiteX41" fmla="*/ 1246249 w 2487611"/>
              <a:gd name="connsiteY41" fmla="*/ 598336 h 4093851"/>
              <a:gd name="connsiteX42" fmla="*/ 906699 w 2487611"/>
              <a:gd name="connsiteY42" fmla="*/ 937886 h 4093851"/>
              <a:gd name="connsiteX43" fmla="*/ 1246249 w 2487611"/>
              <a:gd name="connsiteY43" fmla="*/ 1277436 h 4093851"/>
              <a:gd name="connsiteX44" fmla="*/ 1585799 w 2487611"/>
              <a:gd name="connsiteY44" fmla="*/ 937886 h 4093851"/>
              <a:gd name="connsiteX45" fmla="*/ 1246249 w 2487611"/>
              <a:gd name="connsiteY45" fmla="*/ 598336 h 4093851"/>
              <a:gd name="connsiteX46" fmla="*/ 1225855 w 2487611"/>
              <a:gd name="connsiteY46" fmla="*/ 9198 h 4093851"/>
              <a:gd name="connsiteX47" fmla="*/ 1229544 w 2487611"/>
              <a:gd name="connsiteY47" fmla="*/ 0 h 4093851"/>
              <a:gd name="connsiteX48" fmla="*/ 1891856 w 2487611"/>
              <a:gd name="connsiteY48" fmla="*/ 689325 h 4093851"/>
              <a:gd name="connsiteX49" fmla="*/ 2096831 w 2487611"/>
              <a:gd name="connsiteY49" fmla="*/ 1528592 h 4093851"/>
              <a:gd name="connsiteX50" fmla="*/ 2003408 w 2487611"/>
              <a:gd name="connsiteY50" fmla="*/ 2030177 h 4093851"/>
              <a:gd name="connsiteX51" fmla="*/ 2224895 w 2487611"/>
              <a:gd name="connsiteY51" fmla="*/ 2165537 h 4093851"/>
              <a:gd name="connsiteX52" fmla="*/ 2487611 w 2487611"/>
              <a:gd name="connsiteY52" fmla="*/ 2895692 h 4093851"/>
              <a:gd name="connsiteX53" fmla="*/ 1777602 w 2487611"/>
              <a:gd name="connsiteY53" fmla="*/ 2631706 h 4093851"/>
              <a:gd name="connsiteX54" fmla="*/ 1697050 w 2487611"/>
              <a:gd name="connsiteY54" fmla="*/ 2779686 h 4093851"/>
              <a:gd name="connsiteX55" fmla="*/ 789847 w 2487611"/>
              <a:gd name="connsiteY55" fmla="*/ 2779686 h 4093851"/>
              <a:gd name="connsiteX56" fmla="*/ 709405 w 2487611"/>
              <a:gd name="connsiteY56" fmla="*/ 2631931 h 4093851"/>
              <a:gd name="connsiteX57" fmla="*/ 0 w 2487611"/>
              <a:gd name="connsiteY57" fmla="*/ 2895692 h 4093851"/>
              <a:gd name="connsiteX58" fmla="*/ 262716 w 2487611"/>
              <a:gd name="connsiteY58" fmla="*/ 2165537 h 4093851"/>
              <a:gd name="connsiteX59" fmla="*/ 483603 w 2487611"/>
              <a:gd name="connsiteY59" fmla="*/ 2030543 h 4093851"/>
              <a:gd name="connsiteX60" fmla="*/ 390066 w 2487611"/>
              <a:gd name="connsiteY60" fmla="*/ 1528592 h 4093851"/>
              <a:gd name="connsiteX61" fmla="*/ 595041 w 2487611"/>
              <a:gd name="connsiteY61" fmla="*/ 689325 h 4093851"/>
              <a:gd name="connsiteX62" fmla="*/ 1225855 w 2487611"/>
              <a:gd name="connsiteY62" fmla="*/ 9198 h 4093851"/>
              <a:gd name="connsiteX0" fmla="*/ 1355591 w 2487611"/>
              <a:gd name="connsiteY0" fmla="*/ 3168890 h 4094887"/>
              <a:gd name="connsiteX1" fmla="*/ 1668701 w 2487611"/>
              <a:gd name="connsiteY1" fmla="*/ 3469474 h 4094887"/>
              <a:gd name="connsiteX2" fmla="*/ 1698103 w 2487611"/>
              <a:gd name="connsiteY2" fmla="*/ 3813117 h 4094887"/>
              <a:gd name="connsiteX3" fmla="*/ 1503571 w 2487611"/>
              <a:gd name="connsiteY3" fmla="*/ 3595625 h 4094887"/>
              <a:gd name="connsiteX4" fmla="*/ 1461585 w 2487611"/>
              <a:gd name="connsiteY4" fmla="*/ 3809366 h 4094887"/>
              <a:gd name="connsiteX5" fmla="*/ 1244671 w 2487611"/>
              <a:gd name="connsiteY5" fmla="*/ 4094887 h 4094887"/>
              <a:gd name="connsiteX6" fmla="*/ 1079392 w 2487611"/>
              <a:gd name="connsiteY6" fmla="*/ 3789128 h 4094887"/>
              <a:gd name="connsiteX7" fmla="*/ 987763 w 2487611"/>
              <a:gd name="connsiteY7" fmla="*/ 3656930 h 4094887"/>
              <a:gd name="connsiteX8" fmla="*/ 854400 w 2487611"/>
              <a:gd name="connsiteY8" fmla="*/ 3723652 h 4094887"/>
              <a:gd name="connsiteX9" fmla="*/ 869102 w 2487611"/>
              <a:gd name="connsiteY9" fmla="*/ 3400237 h 4094887"/>
              <a:gd name="connsiteX10" fmla="*/ 1052587 w 2487611"/>
              <a:gd name="connsiteY10" fmla="*/ 3202692 h 4094887"/>
              <a:gd name="connsiteX11" fmla="*/ 1019981 w 2487611"/>
              <a:gd name="connsiteY11" fmla="*/ 3246715 h 4094887"/>
              <a:gd name="connsiteX12" fmla="*/ 1012121 w 2487611"/>
              <a:gd name="connsiteY12" fmla="*/ 3419632 h 4094887"/>
              <a:gd name="connsiteX13" fmla="*/ 1083424 w 2487611"/>
              <a:gd name="connsiteY13" fmla="*/ 3383959 h 4094887"/>
              <a:gd name="connsiteX14" fmla="*/ 1132416 w 2487611"/>
              <a:gd name="connsiteY14" fmla="*/ 3454639 h 4094887"/>
              <a:gd name="connsiteX15" fmla="*/ 1220783 w 2487611"/>
              <a:gd name="connsiteY15" fmla="*/ 3618116 h 4094887"/>
              <a:gd name="connsiteX16" fmla="*/ 1336759 w 2487611"/>
              <a:gd name="connsiteY16" fmla="*/ 3465459 h 4094887"/>
              <a:gd name="connsiteX17" fmla="*/ 1359207 w 2487611"/>
              <a:gd name="connsiteY17" fmla="*/ 3351180 h 4094887"/>
              <a:gd name="connsiteX18" fmla="*/ 1463216 w 2487611"/>
              <a:gd name="connsiteY18" fmla="*/ 3467464 h 4094887"/>
              <a:gd name="connsiteX19" fmla="*/ 1447496 w 2487611"/>
              <a:gd name="connsiteY19" fmla="*/ 3283732 h 4094887"/>
              <a:gd name="connsiteX20" fmla="*/ 1355591 w 2487611"/>
              <a:gd name="connsiteY20" fmla="*/ 3168890 h 4094887"/>
              <a:gd name="connsiteX21" fmla="*/ 803026 w 2487611"/>
              <a:gd name="connsiteY21" fmla="*/ 2861325 h 4094887"/>
              <a:gd name="connsiteX22" fmla="*/ 1689473 w 2487611"/>
              <a:gd name="connsiteY22" fmla="*/ 2861325 h 4094887"/>
              <a:gd name="connsiteX23" fmla="*/ 1482985 w 2487611"/>
              <a:gd name="connsiteY23" fmla="*/ 3141373 h 4094887"/>
              <a:gd name="connsiteX24" fmla="*/ 1009514 w 2487611"/>
              <a:gd name="connsiteY24" fmla="*/ 3141373 h 4094887"/>
              <a:gd name="connsiteX25" fmla="*/ 803026 w 2487611"/>
              <a:gd name="connsiteY25" fmla="*/ 2861325 h 4094887"/>
              <a:gd name="connsiteX26" fmla="*/ 1246249 w 2487611"/>
              <a:gd name="connsiteY26" fmla="*/ 1561260 h 4094887"/>
              <a:gd name="connsiteX27" fmla="*/ 1346518 w 2487611"/>
              <a:gd name="connsiteY27" fmla="*/ 1661529 h 4094887"/>
              <a:gd name="connsiteX28" fmla="*/ 1246249 w 2487611"/>
              <a:gd name="connsiteY28" fmla="*/ 1761798 h 4094887"/>
              <a:gd name="connsiteX29" fmla="*/ 1145980 w 2487611"/>
              <a:gd name="connsiteY29" fmla="*/ 1661529 h 4094887"/>
              <a:gd name="connsiteX30" fmla="*/ 1246249 w 2487611"/>
              <a:gd name="connsiteY30" fmla="*/ 1561260 h 4094887"/>
              <a:gd name="connsiteX31" fmla="*/ 1246249 w 2487611"/>
              <a:gd name="connsiteY31" fmla="*/ 1491754 h 4094887"/>
              <a:gd name="connsiteX32" fmla="*/ 1076474 w 2487611"/>
              <a:gd name="connsiteY32" fmla="*/ 1661529 h 4094887"/>
              <a:gd name="connsiteX33" fmla="*/ 1246249 w 2487611"/>
              <a:gd name="connsiteY33" fmla="*/ 1831304 h 4094887"/>
              <a:gd name="connsiteX34" fmla="*/ 1416024 w 2487611"/>
              <a:gd name="connsiteY34" fmla="*/ 1661529 h 4094887"/>
              <a:gd name="connsiteX35" fmla="*/ 1246249 w 2487611"/>
              <a:gd name="connsiteY35" fmla="*/ 1491754 h 4094887"/>
              <a:gd name="connsiteX36" fmla="*/ 1246249 w 2487611"/>
              <a:gd name="connsiteY36" fmla="*/ 738384 h 4094887"/>
              <a:gd name="connsiteX37" fmla="*/ 1446787 w 2487611"/>
              <a:gd name="connsiteY37" fmla="*/ 938922 h 4094887"/>
              <a:gd name="connsiteX38" fmla="*/ 1246249 w 2487611"/>
              <a:gd name="connsiteY38" fmla="*/ 1139460 h 4094887"/>
              <a:gd name="connsiteX39" fmla="*/ 1045711 w 2487611"/>
              <a:gd name="connsiteY39" fmla="*/ 938922 h 4094887"/>
              <a:gd name="connsiteX40" fmla="*/ 1246249 w 2487611"/>
              <a:gd name="connsiteY40" fmla="*/ 738384 h 4094887"/>
              <a:gd name="connsiteX41" fmla="*/ 1246249 w 2487611"/>
              <a:gd name="connsiteY41" fmla="*/ 599372 h 4094887"/>
              <a:gd name="connsiteX42" fmla="*/ 906699 w 2487611"/>
              <a:gd name="connsiteY42" fmla="*/ 938922 h 4094887"/>
              <a:gd name="connsiteX43" fmla="*/ 1246249 w 2487611"/>
              <a:gd name="connsiteY43" fmla="*/ 1278472 h 4094887"/>
              <a:gd name="connsiteX44" fmla="*/ 1585799 w 2487611"/>
              <a:gd name="connsiteY44" fmla="*/ 938922 h 4094887"/>
              <a:gd name="connsiteX45" fmla="*/ 1246249 w 2487611"/>
              <a:gd name="connsiteY45" fmla="*/ 599372 h 4094887"/>
              <a:gd name="connsiteX46" fmla="*/ 1235050 w 2487611"/>
              <a:gd name="connsiteY46" fmla="*/ 0 h 4094887"/>
              <a:gd name="connsiteX47" fmla="*/ 1229544 w 2487611"/>
              <a:gd name="connsiteY47" fmla="*/ 1036 h 4094887"/>
              <a:gd name="connsiteX48" fmla="*/ 1891856 w 2487611"/>
              <a:gd name="connsiteY48" fmla="*/ 690361 h 4094887"/>
              <a:gd name="connsiteX49" fmla="*/ 2096831 w 2487611"/>
              <a:gd name="connsiteY49" fmla="*/ 1529628 h 4094887"/>
              <a:gd name="connsiteX50" fmla="*/ 2003408 w 2487611"/>
              <a:gd name="connsiteY50" fmla="*/ 2031213 h 4094887"/>
              <a:gd name="connsiteX51" fmla="*/ 2224895 w 2487611"/>
              <a:gd name="connsiteY51" fmla="*/ 2166573 h 4094887"/>
              <a:gd name="connsiteX52" fmla="*/ 2487611 w 2487611"/>
              <a:gd name="connsiteY52" fmla="*/ 2896728 h 4094887"/>
              <a:gd name="connsiteX53" fmla="*/ 1777602 w 2487611"/>
              <a:gd name="connsiteY53" fmla="*/ 2632742 h 4094887"/>
              <a:gd name="connsiteX54" fmla="*/ 1697050 w 2487611"/>
              <a:gd name="connsiteY54" fmla="*/ 2780722 h 4094887"/>
              <a:gd name="connsiteX55" fmla="*/ 789847 w 2487611"/>
              <a:gd name="connsiteY55" fmla="*/ 2780722 h 4094887"/>
              <a:gd name="connsiteX56" fmla="*/ 709405 w 2487611"/>
              <a:gd name="connsiteY56" fmla="*/ 2632967 h 4094887"/>
              <a:gd name="connsiteX57" fmla="*/ 0 w 2487611"/>
              <a:gd name="connsiteY57" fmla="*/ 2896728 h 4094887"/>
              <a:gd name="connsiteX58" fmla="*/ 262716 w 2487611"/>
              <a:gd name="connsiteY58" fmla="*/ 2166573 h 4094887"/>
              <a:gd name="connsiteX59" fmla="*/ 483603 w 2487611"/>
              <a:gd name="connsiteY59" fmla="*/ 2031579 h 4094887"/>
              <a:gd name="connsiteX60" fmla="*/ 390066 w 2487611"/>
              <a:gd name="connsiteY60" fmla="*/ 1529628 h 4094887"/>
              <a:gd name="connsiteX61" fmla="*/ 595041 w 2487611"/>
              <a:gd name="connsiteY61" fmla="*/ 690361 h 4094887"/>
              <a:gd name="connsiteX62" fmla="*/ 1235050 w 2487611"/>
              <a:gd name="connsiteY62" fmla="*/ 0 h 40948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</a:cxnLst>
            <a:rect l="l" t="t" r="r" b="b"/>
            <a:pathLst>
              <a:path w="2487611" h="4094887">
                <a:moveTo>
                  <a:pt x="1355591" y="3168890"/>
                </a:moveTo>
                <a:cubicBezTo>
                  <a:pt x="1473595" y="3210993"/>
                  <a:pt x="1581876" y="3305191"/>
                  <a:pt x="1668701" y="3469474"/>
                </a:cubicBezTo>
                <a:cubicBezTo>
                  <a:pt x="1695925" y="3526851"/>
                  <a:pt x="1780322" y="3714906"/>
                  <a:pt x="1698103" y="3813117"/>
                </a:cubicBezTo>
                <a:cubicBezTo>
                  <a:pt x="1602299" y="3649464"/>
                  <a:pt x="1614173" y="3625906"/>
                  <a:pt x="1503571" y="3595625"/>
                </a:cubicBezTo>
                <a:cubicBezTo>
                  <a:pt x="1496942" y="3685463"/>
                  <a:pt x="1467966" y="3774165"/>
                  <a:pt x="1461585" y="3809366"/>
                </a:cubicBezTo>
                <a:cubicBezTo>
                  <a:pt x="1385470" y="3978592"/>
                  <a:pt x="1404096" y="3968132"/>
                  <a:pt x="1244671" y="4094887"/>
                </a:cubicBezTo>
                <a:cubicBezTo>
                  <a:pt x="1246206" y="3880802"/>
                  <a:pt x="1159532" y="3834965"/>
                  <a:pt x="1079392" y="3789128"/>
                </a:cubicBezTo>
                <a:cubicBezTo>
                  <a:pt x="1026853" y="3769315"/>
                  <a:pt x="996695" y="3717697"/>
                  <a:pt x="987763" y="3656930"/>
                </a:cubicBezTo>
                <a:cubicBezTo>
                  <a:pt x="943900" y="3685346"/>
                  <a:pt x="898437" y="3695225"/>
                  <a:pt x="854400" y="3723652"/>
                </a:cubicBezTo>
                <a:cubicBezTo>
                  <a:pt x="854400" y="3658863"/>
                  <a:pt x="789060" y="3535267"/>
                  <a:pt x="869102" y="3400237"/>
                </a:cubicBezTo>
                <a:cubicBezTo>
                  <a:pt x="905823" y="3342803"/>
                  <a:pt x="973047" y="3258718"/>
                  <a:pt x="1052587" y="3202692"/>
                </a:cubicBezTo>
                <a:lnTo>
                  <a:pt x="1019981" y="3246715"/>
                </a:lnTo>
                <a:cubicBezTo>
                  <a:pt x="977187" y="3318910"/>
                  <a:pt x="1012121" y="3384991"/>
                  <a:pt x="1012121" y="3419632"/>
                </a:cubicBezTo>
                <a:cubicBezTo>
                  <a:pt x="1035665" y="3404433"/>
                  <a:pt x="1059972" y="3399151"/>
                  <a:pt x="1083424" y="3383959"/>
                </a:cubicBezTo>
                <a:cubicBezTo>
                  <a:pt x="1088200" y="3416448"/>
                  <a:pt x="1104325" y="3444046"/>
                  <a:pt x="1132416" y="3454639"/>
                </a:cubicBezTo>
                <a:cubicBezTo>
                  <a:pt x="1175263" y="3479146"/>
                  <a:pt x="1221604" y="3503653"/>
                  <a:pt x="1220783" y="3618116"/>
                </a:cubicBezTo>
                <a:cubicBezTo>
                  <a:pt x="1306022" y="3550346"/>
                  <a:pt x="1296063" y="3555938"/>
                  <a:pt x="1336759" y="3465459"/>
                </a:cubicBezTo>
                <a:cubicBezTo>
                  <a:pt x="1340170" y="3446638"/>
                  <a:pt x="1355662" y="3399214"/>
                  <a:pt x="1359207" y="3351180"/>
                </a:cubicBezTo>
                <a:cubicBezTo>
                  <a:pt x="1418341" y="3367371"/>
                  <a:pt x="1411993" y="3379966"/>
                  <a:pt x="1463216" y="3467464"/>
                </a:cubicBezTo>
                <a:cubicBezTo>
                  <a:pt x="1507175" y="3414955"/>
                  <a:pt x="1462051" y="3314410"/>
                  <a:pt x="1447496" y="3283732"/>
                </a:cubicBezTo>
                <a:cubicBezTo>
                  <a:pt x="1420721" y="3233074"/>
                  <a:pt x="1390133" y="3194880"/>
                  <a:pt x="1355591" y="3168890"/>
                </a:cubicBezTo>
                <a:close/>
                <a:moveTo>
                  <a:pt x="803026" y="2861325"/>
                </a:moveTo>
                <a:lnTo>
                  <a:pt x="1689473" y="2861325"/>
                </a:lnTo>
                <a:lnTo>
                  <a:pt x="1482985" y="3141373"/>
                </a:lnTo>
                <a:lnTo>
                  <a:pt x="1009514" y="3141373"/>
                </a:lnTo>
                <a:lnTo>
                  <a:pt x="803026" y="2861325"/>
                </a:lnTo>
                <a:close/>
                <a:moveTo>
                  <a:pt x="1246249" y="1561260"/>
                </a:moveTo>
                <a:cubicBezTo>
                  <a:pt x="1301626" y="1561260"/>
                  <a:pt x="1346518" y="1606152"/>
                  <a:pt x="1346518" y="1661529"/>
                </a:cubicBezTo>
                <a:cubicBezTo>
                  <a:pt x="1346518" y="1716906"/>
                  <a:pt x="1301626" y="1761798"/>
                  <a:pt x="1246249" y="1761798"/>
                </a:cubicBezTo>
                <a:cubicBezTo>
                  <a:pt x="1190872" y="1761798"/>
                  <a:pt x="1145980" y="1716906"/>
                  <a:pt x="1145980" y="1661529"/>
                </a:cubicBezTo>
                <a:cubicBezTo>
                  <a:pt x="1145980" y="1606152"/>
                  <a:pt x="1190872" y="1561260"/>
                  <a:pt x="1246249" y="1561260"/>
                </a:cubicBezTo>
                <a:close/>
                <a:moveTo>
                  <a:pt x="1246249" y="1491754"/>
                </a:moveTo>
                <a:cubicBezTo>
                  <a:pt x="1152485" y="1491754"/>
                  <a:pt x="1076474" y="1567765"/>
                  <a:pt x="1076474" y="1661529"/>
                </a:cubicBezTo>
                <a:cubicBezTo>
                  <a:pt x="1076474" y="1755293"/>
                  <a:pt x="1152485" y="1831304"/>
                  <a:pt x="1246249" y="1831304"/>
                </a:cubicBezTo>
                <a:cubicBezTo>
                  <a:pt x="1340013" y="1831304"/>
                  <a:pt x="1416024" y="1755293"/>
                  <a:pt x="1416024" y="1661529"/>
                </a:cubicBezTo>
                <a:cubicBezTo>
                  <a:pt x="1416024" y="1567765"/>
                  <a:pt x="1340013" y="1491754"/>
                  <a:pt x="1246249" y="1491754"/>
                </a:cubicBezTo>
                <a:close/>
                <a:moveTo>
                  <a:pt x="1246249" y="738384"/>
                </a:moveTo>
                <a:cubicBezTo>
                  <a:pt x="1357003" y="738384"/>
                  <a:pt x="1446787" y="828168"/>
                  <a:pt x="1446787" y="938922"/>
                </a:cubicBezTo>
                <a:cubicBezTo>
                  <a:pt x="1446787" y="1049676"/>
                  <a:pt x="1357003" y="1139460"/>
                  <a:pt x="1246249" y="1139460"/>
                </a:cubicBezTo>
                <a:cubicBezTo>
                  <a:pt x="1135495" y="1139460"/>
                  <a:pt x="1045711" y="1049676"/>
                  <a:pt x="1045711" y="938922"/>
                </a:cubicBezTo>
                <a:cubicBezTo>
                  <a:pt x="1045711" y="828168"/>
                  <a:pt x="1135495" y="738384"/>
                  <a:pt x="1246249" y="738384"/>
                </a:cubicBezTo>
                <a:close/>
                <a:moveTo>
                  <a:pt x="1246249" y="599372"/>
                </a:moveTo>
                <a:cubicBezTo>
                  <a:pt x="1058721" y="599372"/>
                  <a:pt x="906699" y="751394"/>
                  <a:pt x="906699" y="938922"/>
                </a:cubicBezTo>
                <a:cubicBezTo>
                  <a:pt x="906699" y="1126450"/>
                  <a:pt x="1058721" y="1278472"/>
                  <a:pt x="1246249" y="1278472"/>
                </a:cubicBezTo>
                <a:cubicBezTo>
                  <a:pt x="1433777" y="1278472"/>
                  <a:pt x="1585799" y="1126450"/>
                  <a:pt x="1585799" y="938922"/>
                </a:cubicBezTo>
                <a:cubicBezTo>
                  <a:pt x="1585799" y="751394"/>
                  <a:pt x="1433777" y="599372"/>
                  <a:pt x="1246249" y="599372"/>
                </a:cubicBezTo>
                <a:close/>
                <a:moveTo>
                  <a:pt x="1235050" y="0"/>
                </a:moveTo>
                <a:lnTo>
                  <a:pt x="1229544" y="1036"/>
                </a:lnTo>
                <a:cubicBezTo>
                  <a:pt x="1489347" y="133873"/>
                  <a:pt x="1749649" y="461397"/>
                  <a:pt x="1891856" y="690361"/>
                </a:cubicBezTo>
                <a:cubicBezTo>
                  <a:pt x="2013592" y="919326"/>
                  <a:pt x="2102003" y="1246061"/>
                  <a:pt x="2096831" y="1529628"/>
                </a:cubicBezTo>
                <a:cubicBezTo>
                  <a:pt x="2096831" y="1659128"/>
                  <a:pt x="2058845" y="1842372"/>
                  <a:pt x="2003408" y="2031213"/>
                </a:cubicBezTo>
                <a:lnTo>
                  <a:pt x="2224895" y="2166573"/>
                </a:lnTo>
                <a:lnTo>
                  <a:pt x="2487611" y="2896728"/>
                </a:lnTo>
                <a:lnTo>
                  <a:pt x="1777602" y="2632742"/>
                </a:lnTo>
                <a:cubicBezTo>
                  <a:pt x="1749049" y="2692676"/>
                  <a:pt x="1721557" y="2743254"/>
                  <a:pt x="1697050" y="2780722"/>
                </a:cubicBezTo>
                <a:lnTo>
                  <a:pt x="789847" y="2780722"/>
                </a:lnTo>
                <a:cubicBezTo>
                  <a:pt x="765372" y="2743301"/>
                  <a:pt x="737918" y="2692803"/>
                  <a:pt x="709405" y="2632967"/>
                </a:cubicBezTo>
                <a:lnTo>
                  <a:pt x="0" y="2896728"/>
                </a:lnTo>
                <a:lnTo>
                  <a:pt x="262716" y="2166573"/>
                </a:lnTo>
                <a:lnTo>
                  <a:pt x="483603" y="2031579"/>
                </a:lnTo>
                <a:cubicBezTo>
                  <a:pt x="428102" y="1842611"/>
                  <a:pt x="390066" y="1659212"/>
                  <a:pt x="390066" y="1529628"/>
                </a:cubicBezTo>
                <a:cubicBezTo>
                  <a:pt x="384894" y="1246061"/>
                  <a:pt x="473305" y="919326"/>
                  <a:pt x="595041" y="690361"/>
                </a:cubicBezTo>
                <a:cubicBezTo>
                  <a:pt x="737248" y="461397"/>
                  <a:pt x="957359" y="97388"/>
                  <a:pt x="1235050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 dirty="0"/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xmlns="" id="{1148EEF9-F556-4BE1-BDBA-BAD45579F9D5}"/>
              </a:ext>
            </a:extLst>
          </p:cNvPr>
          <p:cNvSpPr txBox="1"/>
          <p:nvPr/>
        </p:nvSpPr>
        <p:spPr>
          <a:xfrm>
            <a:off x="5382024" y="5081766"/>
            <a:ext cx="1411922" cy="507831"/>
          </a:xfrm>
          <a:prstGeom prst="rect">
            <a:avLst/>
          </a:prstGeom>
          <a:solidFill>
            <a:schemeClr val="accent1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altLang="ko-KR" sz="2700" b="1" dirty="0">
                <a:solidFill>
                  <a:schemeClr val="bg1"/>
                </a:solidFill>
                <a:cs typeface="Arial" pitchFamily="34" charset="0"/>
              </a:rPr>
              <a:t>START</a:t>
            </a:r>
            <a:endParaRPr lang="ko-KR" altLang="en-US" sz="27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20" name="Oval Callout 21">
            <a:extLst>
              <a:ext uri="{FF2B5EF4-FFF2-40B4-BE49-F238E27FC236}">
                <a16:creationId xmlns:a16="http://schemas.microsoft.com/office/drawing/2014/main" xmlns="" id="{B45244B8-2EE7-4815-B5D1-D900E1E954C1}"/>
              </a:ext>
            </a:extLst>
          </p:cNvPr>
          <p:cNvSpPr/>
          <p:nvPr/>
        </p:nvSpPr>
        <p:spPr>
          <a:xfrm rot="1882940">
            <a:off x="8942747" y="1959776"/>
            <a:ext cx="1767671" cy="1767475"/>
          </a:xfrm>
          <a:prstGeom prst="wedgeEllipseCallout">
            <a:avLst>
              <a:gd name="adj1" fmla="val -53426"/>
              <a:gd name="adj2" fmla="val 78762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700"/>
          </a:p>
        </p:txBody>
      </p:sp>
      <p:sp>
        <p:nvSpPr>
          <p:cNvPr id="21" name="Oval Callout 22">
            <a:extLst>
              <a:ext uri="{FF2B5EF4-FFF2-40B4-BE49-F238E27FC236}">
                <a16:creationId xmlns:a16="http://schemas.microsoft.com/office/drawing/2014/main" xmlns="" id="{0F76C057-510F-4F6B-A93A-B6550DD1AC5F}"/>
              </a:ext>
            </a:extLst>
          </p:cNvPr>
          <p:cNvSpPr/>
          <p:nvPr/>
        </p:nvSpPr>
        <p:spPr>
          <a:xfrm rot="1882940">
            <a:off x="1481584" y="2018064"/>
            <a:ext cx="1767671" cy="1767475"/>
          </a:xfrm>
          <a:prstGeom prst="wedgeEllipseCallout">
            <a:avLst>
              <a:gd name="adj1" fmla="val 100855"/>
              <a:gd name="adj2" fmla="val -17917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700"/>
          </a:p>
        </p:txBody>
      </p:sp>
      <p:sp>
        <p:nvSpPr>
          <p:cNvPr id="22" name="Rectangle 18">
            <a:extLst>
              <a:ext uri="{FF2B5EF4-FFF2-40B4-BE49-F238E27FC236}">
                <a16:creationId xmlns:a16="http://schemas.microsoft.com/office/drawing/2014/main" xmlns="" id="{9BBB3185-4AA8-45FA-BF5E-46ABF6796499}"/>
              </a:ext>
            </a:extLst>
          </p:cNvPr>
          <p:cNvSpPr/>
          <p:nvPr/>
        </p:nvSpPr>
        <p:spPr>
          <a:xfrm>
            <a:off x="1645000" y="3004580"/>
            <a:ext cx="1478778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ko-KR" sz="2000" b="1" dirty="0">
                <a:solidFill>
                  <a:schemeClr val="bg1"/>
                </a:solidFill>
              </a:rPr>
              <a:t>Add Text</a:t>
            </a:r>
            <a:endParaRPr lang="ko-KR" altLang="en-US" sz="2000" b="1" dirty="0">
              <a:solidFill>
                <a:schemeClr val="bg1"/>
              </a:solidFill>
            </a:endParaRPr>
          </a:p>
        </p:txBody>
      </p:sp>
      <p:grpSp>
        <p:nvGrpSpPr>
          <p:cNvPr id="23" name="그룹 6">
            <a:extLst>
              <a:ext uri="{FF2B5EF4-FFF2-40B4-BE49-F238E27FC236}">
                <a16:creationId xmlns:a16="http://schemas.microsoft.com/office/drawing/2014/main" xmlns="" id="{2334A72E-49BC-446F-AAA0-3B799B7F68FC}"/>
              </a:ext>
            </a:extLst>
          </p:cNvPr>
          <p:cNvGrpSpPr/>
          <p:nvPr/>
        </p:nvGrpSpPr>
        <p:grpSpPr>
          <a:xfrm>
            <a:off x="1273522" y="4058224"/>
            <a:ext cx="2617901" cy="884485"/>
            <a:chOff x="2010671" y="4058224"/>
            <a:chExt cx="2007493" cy="884485"/>
          </a:xfrm>
        </p:grpSpPr>
        <p:sp>
          <p:nvSpPr>
            <p:cNvPr id="24" name="Rectangle 23">
              <a:extLst>
                <a:ext uri="{FF2B5EF4-FFF2-40B4-BE49-F238E27FC236}">
                  <a16:creationId xmlns:a16="http://schemas.microsoft.com/office/drawing/2014/main" xmlns="" id="{32080114-4A83-4A16-9426-5BAF3F4145CA}"/>
                </a:ext>
              </a:extLst>
            </p:cNvPr>
            <p:cNvSpPr/>
            <p:nvPr/>
          </p:nvSpPr>
          <p:spPr>
            <a:xfrm>
              <a:off x="2011465" y="4058224"/>
              <a:ext cx="2006699" cy="40011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r"/>
              <a:r>
                <a:rPr lang="en-US" altLang="ko-KR" sz="2000" b="1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Contents Here</a:t>
              </a:r>
              <a:endParaRPr lang="ko-KR" altLang="en-US" sz="20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25" name="Rectangle 18">
              <a:extLst>
                <a:ext uri="{FF2B5EF4-FFF2-40B4-BE49-F238E27FC236}">
                  <a16:creationId xmlns:a16="http://schemas.microsoft.com/office/drawing/2014/main" xmlns="" id="{5FAD29E4-51C8-41E0-87BF-A26E271B6266}"/>
                </a:ext>
              </a:extLst>
            </p:cNvPr>
            <p:cNvSpPr/>
            <p:nvPr/>
          </p:nvSpPr>
          <p:spPr>
            <a:xfrm>
              <a:off x="2010671" y="4419489"/>
              <a:ext cx="2006699" cy="52322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r"/>
              <a:r>
                <a:rPr lang="en-US" altLang="ko-KR" sz="14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Easy to change colors, photos and Text.</a:t>
              </a:r>
            </a:p>
          </p:txBody>
        </p:sp>
      </p:grpSp>
      <p:grpSp>
        <p:nvGrpSpPr>
          <p:cNvPr id="26" name="그룹 5">
            <a:extLst>
              <a:ext uri="{FF2B5EF4-FFF2-40B4-BE49-F238E27FC236}">
                <a16:creationId xmlns:a16="http://schemas.microsoft.com/office/drawing/2014/main" xmlns="" id="{94E7AFCA-35C5-4E83-9563-DFC3BA17F9FD}"/>
              </a:ext>
            </a:extLst>
          </p:cNvPr>
          <p:cNvGrpSpPr/>
          <p:nvPr/>
        </p:nvGrpSpPr>
        <p:grpSpPr>
          <a:xfrm>
            <a:off x="8284241" y="4058224"/>
            <a:ext cx="2634239" cy="884485"/>
            <a:chOff x="8157498" y="4058224"/>
            <a:chExt cx="2006699" cy="884485"/>
          </a:xfrm>
        </p:grpSpPr>
        <p:sp>
          <p:nvSpPr>
            <p:cNvPr id="27" name="Rectangle 18">
              <a:extLst>
                <a:ext uri="{FF2B5EF4-FFF2-40B4-BE49-F238E27FC236}">
                  <a16:creationId xmlns:a16="http://schemas.microsoft.com/office/drawing/2014/main" xmlns="" id="{2EA1AF76-30C1-478D-B10B-C0C7235BA982}"/>
                </a:ext>
              </a:extLst>
            </p:cNvPr>
            <p:cNvSpPr/>
            <p:nvPr/>
          </p:nvSpPr>
          <p:spPr>
            <a:xfrm>
              <a:off x="8157498" y="4058224"/>
              <a:ext cx="2006699" cy="40011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US" altLang="ko-KR" sz="2000" b="1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Contents Here</a:t>
              </a:r>
              <a:endParaRPr lang="ko-KR" altLang="en-US" sz="20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28" name="Rectangle 18">
              <a:extLst>
                <a:ext uri="{FF2B5EF4-FFF2-40B4-BE49-F238E27FC236}">
                  <a16:creationId xmlns:a16="http://schemas.microsoft.com/office/drawing/2014/main" xmlns="" id="{3E98F37E-4BBA-41CE-A893-8781F44412CB}"/>
                </a:ext>
              </a:extLst>
            </p:cNvPr>
            <p:cNvSpPr/>
            <p:nvPr/>
          </p:nvSpPr>
          <p:spPr>
            <a:xfrm>
              <a:off x="8157498" y="4419489"/>
              <a:ext cx="2006699" cy="52322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US" altLang="ko-KR" sz="14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Easy to change colors, photos and Text.</a:t>
              </a:r>
            </a:p>
          </p:txBody>
        </p:sp>
      </p:grpSp>
      <p:sp>
        <p:nvSpPr>
          <p:cNvPr id="29" name="Rectangle 18">
            <a:extLst>
              <a:ext uri="{FF2B5EF4-FFF2-40B4-BE49-F238E27FC236}">
                <a16:creationId xmlns:a16="http://schemas.microsoft.com/office/drawing/2014/main" xmlns="" id="{920CF638-CF7C-483B-A357-2C91ADF048C4}"/>
              </a:ext>
            </a:extLst>
          </p:cNvPr>
          <p:cNvSpPr/>
          <p:nvPr/>
        </p:nvSpPr>
        <p:spPr>
          <a:xfrm>
            <a:off x="9083140" y="3004580"/>
            <a:ext cx="1478778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ko-KR" sz="2000" b="1" dirty="0">
                <a:solidFill>
                  <a:schemeClr val="bg1"/>
                </a:solidFill>
              </a:rPr>
              <a:t>Add Text</a:t>
            </a:r>
            <a:endParaRPr lang="ko-KR" altLang="en-US" sz="2000" b="1" dirty="0">
              <a:solidFill>
                <a:schemeClr val="bg1"/>
              </a:solidFill>
            </a:endParaRPr>
          </a:p>
        </p:txBody>
      </p:sp>
      <p:sp>
        <p:nvSpPr>
          <p:cNvPr id="30" name="Rounded Rectangle 2">
            <a:extLst>
              <a:ext uri="{FF2B5EF4-FFF2-40B4-BE49-F238E27FC236}">
                <a16:creationId xmlns:a16="http://schemas.microsoft.com/office/drawing/2014/main" xmlns="" id="{44D0F498-B99B-4C54-B808-FEC5F74DCC02}"/>
              </a:ext>
            </a:extLst>
          </p:cNvPr>
          <p:cNvSpPr>
            <a:spLocks noChangeAspect="1"/>
          </p:cNvSpPr>
          <p:nvPr/>
        </p:nvSpPr>
        <p:spPr>
          <a:xfrm>
            <a:off x="9655279" y="2351886"/>
            <a:ext cx="394013" cy="500412"/>
          </a:xfrm>
          <a:custGeom>
            <a:avLst/>
            <a:gdLst/>
            <a:ahLst/>
            <a:cxnLst/>
            <a:rect l="l" t="t" r="r" b="b"/>
            <a:pathLst>
              <a:path w="3061657" h="3888432">
                <a:moveTo>
                  <a:pt x="414828" y="3226712"/>
                </a:moveTo>
                <a:lnTo>
                  <a:pt x="2646828" y="3226712"/>
                </a:lnTo>
                <a:lnTo>
                  <a:pt x="2646828" y="3406712"/>
                </a:lnTo>
                <a:lnTo>
                  <a:pt x="414828" y="3406712"/>
                </a:lnTo>
                <a:close/>
                <a:moveTo>
                  <a:pt x="2247150" y="1785874"/>
                </a:moveTo>
                <a:lnTo>
                  <a:pt x="2535180" y="1785874"/>
                </a:lnTo>
                <a:cubicBezTo>
                  <a:pt x="2574949" y="1785874"/>
                  <a:pt x="2607189" y="1818114"/>
                  <a:pt x="2607189" y="1857883"/>
                </a:cubicBezTo>
                <a:lnTo>
                  <a:pt x="2607189" y="2145913"/>
                </a:lnTo>
                <a:cubicBezTo>
                  <a:pt x="2607189" y="2185682"/>
                  <a:pt x="2574949" y="2217922"/>
                  <a:pt x="2535180" y="2217922"/>
                </a:cubicBezTo>
                <a:lnTo>
                  <a:pt x="2247150" y="2217922"/>
                </a:lnTo>
                <a:cubicBezTo>
                  <a:pt x="2207381" y="2217922"/>
                  <a:pt x="2175141" y="2185682"/>
                  <a:pt x="2175141" y="2145913"/>
                </a:cubicBezTo>
                <a:lnTo>
                  <a:pt x="2175141" y="1857883"/>
                </a:lnTo>
                <a:cubicBezTo>
                  <a:pt x="2175141" y="1818114"/>
                  <a:pt x="2207381" y="1785874"/>
                  <a:pt x="2247150" y="1785874"/>
                </a:cubicBezTo>
                <a:close/>
                <a:moveTo>
                  <a:pt x="1693748" y="1785874"/>
                </a:moveTo>
                <a:lnTo>
                  <a:pt x="1981778" y="1785874"/>
                </a:lnTo>
                <a:cubicBezTo>
                  <a:pt x="2021547" y="1785874"/>
                  <a:pt x="2053787" y="1818114"/>
                  <a:pt x="2053787" y="1857883"/>
                </a:cubicBezTo>
                <a:lnTo>
                  <a:pt x="2053787" y="2145913"/>
                </a:lnTo>
                <a:cubicBezTo>
                  <a:pt x="2053787" y="2185682"/>
                  <a:pt x="2021547" y="2217922"/>
                  <a:pt x="1981778" y="2217922"/>
                </a:cubicBezTo>
                <a:lnTo>
                  <a:pt x="1693748" y="2217922"/>
                </a:lnTo>
                <a:cubicBezTo>
                  <a:pt x="1653979" y="2217922"/>
                  <a:pt x="1621739" y="2185682"/>
                  <a:pt x="1621739" y="2145913"/>
                </a:cubicBezTo>
                <a:lnTo>
                  <a:pt x="1621739" y="1857883"/>
                </a:lnTo>
                <a:cubicBezTo>
                  <a:pt x="1621739" y="1818114"/>
                  <a:pt x="1653979" y="1785874"/>
                  <a:pt x="1693748" y="1785874"/>
                </a:cubicBezTo>
                <a:close/>
                <a:moveTo>
                  <a:pt x="1140346" y="1785874"/>
                </a:moveTo>
                <a:lnTo>
                  <a:pt x="1428376" y="1785874"/>
                </a:lnTo>
                <a:cubicBezTo>
                  <a:pt x="1468145" y="1785874"/>
                  <a:pt x="1500385" y="1818114"/>
                  <a:pt x="1500385" y="1857883"/>
                </a:cubicBezTo>
                <a:lnTo>
                  <a:pt x="1500385" y="2145913"/>
                </a:lnTo>
                <a:cubicBezTo>
                  <a:pt x="1500385" y="2185682"/>
                  <a:pt x="1468145" y="2217922"/>
                  <a:pt x="1428376" y="2217922"/>
                </a:cubicBezTo>
                <a:lnTo>
                  <a:pt x="1140346" y="2217922"/>
                </a:lnTo>
                <a:cubicBezTo>
                  <a:pt x="1100577" y="2217922"/>
                  <a:pt x="1068337" y="2185682"/>
                  <a:pt x="1068337" y="2145913"/>
                </a:cubicBezTo>
                <a:lnTo>
                  <a:pt x="1068337" y="1857883"/>
                </a:lnTo>
                <a:cubicBezTo>
                  <a:pt x="1068337" y="1818114"/>
                  <a:pt x="1100577" y="1785874"/>
                  <a:pt x="1140346" y="1785874"/>
                </a:cubicBezTo>
                <a:close/>
                <a:moveTo>
                  <a:pt x="586944" y="1785874"/>
                </a:moveTo>
                <a:lnTo>
                  <a:pt x="874974" y="1785874"/>
                </a:lnTo>
                <a:cubicBezTo>
                  <a:pt x="914743" y="1785874"/>
                  <a:pt x="946983" y="1818114"/>
                  <a:pt x="946983" y="1857883"/>
                </a:cubicBezTo>
                <a:lnTo>
                  <a:pt x="946983" y="2145913"/>
                </a:lnTo>
                <a:cubicBezTo>
                  <a:pt x="946983" y="2185682"/>
                  <a:pt x="914743" y="2217922"/>
                  <a:pt x="874974" y="2217922"/>
                </a:cubicBezTo>
                <a:lnTo>
                  <a:pt x="586944" y="2217922"/>
                </a:lnTo>
                <a:cubicBezTo>
                  <a:pt x="547175" y="2217922"/>
                  <a:pt x="514935" y="2185682"/>
                  <a:pt x="514935" y="2145913"/>
                </a:cubicBezTo>
                <a:lnTo>
                  <a:pt x="514935" y="1857883"/>
                </a:lnTo>
                <a:cubicBezTo>
                  <a:pt x="514935" y="1818114"/>
                  <a:pt x="547175" y="1785874"/>
                  <a:pt x="586944" y="1785874"/>
                </a:cubicBezTo>
                <a:close/>
                <a:moveTo>
                  <a:pt x="2243400" y="1201426"/>
                </a:moveTo>
                <a:lnTo>
                  <a:pt x="2531430" y="1201426"/>
                </a:lnTo>
                <a:cubicBezTo>
                  <a:pt x="2571199" y="1201426"/>
                  <a:pt x="2603439" y="1233666"/>
                  <a:pt x="2603439" y="1273435"/>
                </a:cubicBezTo>
                <a:lnTo>
                  <a:pt x="2603439" y="1561465"/>
                </a:lnTo>
                <a:cubicBezTo>
                  <a:pt x="2603439" y="1601234"/>
                  <a:pt x="2571199" y="1633474"/>
                  <a:pt x="2531430" y="1633474"/>
                </a:cubicBezTo>
                <a:lnTo>
                  <a:pt x="2243400" y="1633474"/>
                </a:lnTo>
                <a:cubicBezTo>
                  <a:pt x="2203631" y="1633474"/>
                  <a:pt x="2171391" y="1601234"/>
                  <a:pt x="2171391" y="1561465"/>
                </a:cubicBezTo>
                <a:lnTo>
                  <a:pt x="2171391" y="1273435"/>
                </a:lnTo>
                <a:cubicBezTo>
                  <a:pt x="2171391" y="1233666"/>
                  <a:pt x="2203631" y="1201426"/>
                  <a:pt x="2243400" y="1201426"/>
                </a:cubicBezTo>
                <a:close/>
                <a:moveTo>
                  <a:pt x="1689998" y="1201426"/>
                </a:moveTo>
                <a:lnTo>
                  <a:pt x="1978028" y="1201426"/>
                </a:lnTo>
                <a:cubicBezTo>
                  <a:pt x="2017797" y="1201426"/>
                  <a:pt x="2050037" y="1233666"/>
                  <a:pt x="2050037" y="1273435"/>
                </a:cubicBezTo>
                <a:lnTo>
                  <a:pt x="2050037" y="1561465"/>
                </a:lnTo>
                <a:cubicBezTo>
                  <a:pt x="2050037" y="1601234"/>
                  <a:pt x="2017797" y="1633474"/>
                  <a:pt x="1978028" y="1633474"/>
                </a:cubicBezTo>
                <a:lnTo>
                  <a:pt x="1689998" y="1633474"/>
                </a:lnTo>
                <a:cubicBezTo>
                  <a:pt x="1650229" y="1633474"/>
                  <a:pt x="1617989" y="1601234"/>
                  <a:pt x="1617989" y="1561465"/>
                </a:cubicBezTo>
                <a:lnTo>
                  <a:pt x="1617989" y="1273435"/>
                </a:lnTo>
                <a:cubicBezTo>
                  <a:pt x="1617989" y="1233666"/>
                  <a:pt x="1650229" y="1201426"/>
                  <a:pt x="1689998" y="1201426"/>
                </a:cubicBezTo>
                <a:close/>
                <a:moveTo>
                  <a:pt x="1136596" y="1201426"/>
                </a:moveTo>
                <a:lnTo>
                  <a:pt x="1424626" y="1201426"/>
                </a:lnTo>
                <a:cubicBezTo>
                  <a:pt x="1464395" y="1201426"/>
                  <a:pt x="1496635" y="1233666"/>
                  <a:pt x="1496635" y="1273435"/>
                </a:cubicBezTo>
                <a:lnTo>
                  <a:pt x="1496635" y="1561465"/>
                </a:lnTo>
                <a:cubicBezTo>
                  <a:pt x="1496635" y="1601234"/>
                  <a:pt x="1464395" y="1633474"/>
                  <a:pt x="1424626" y="1633474"/>
                </a:cubicBezTo>
                <a:lnTo>
                  <a:pt x="1136596" y="1633474"/>
                </a:lnTo>
                <a:cubicBezTo>
                  <a:pt x="1096827" y="1633474"/>
                  <a:pt x="1064587" y="1601234"/>
                  <a:pt x="1064587" y="1561465"/>
                </a:cubicBezTo>
                <a:lnTo>
                  <a:pt x="1064587" y="1273435"/>
                </a:lnTo>
                <a:cubicBezTo>
                  <a:pt x="1064587" y="1233666"/>
                  <a:pt x="1096827" y="1201426"/>
                  <a:pt x="1136596" y="1201426"/>
                </a:cubicBezTo>
                <a:close/>
                <a:moveTo>
                  <a:pt x="583194" y="1201426"/>
                </a:moveTo>
                <a:lnTo>
                  <a:pt x="871224" y="1201426"/>
                </a:lnTo>
                <a:cubicBezTo>
                  <a:pt x="910993" y="1201426"/>
                  <a:pt x="943233" y="1233666"/>
                  <a:pt x="943233" y="1273435"/>
                </a:cubicBezTo>
                <a:lnTo>
                  <a:pt x="943233" y="1561465"/>
                </a:lnTo>
                <a:cubicBezTo>
                  <a:pt x="943233" y="1601234"/>
                  <a:pt x="910993" y="1633474"/>
                  <a:pt x="871224" y="1633474"/>
                </a:cubicBezTo>
                <a:lnTo>
                  <a:pt x="583194" y="1633474"/>
                </a:lnTo>
                <a:cubicBezTo>
                  <a:pt x="543425" y="1633474"/>
                  <a:pt x="511185" y="1601234"/>
                  <a:pt x="511185" y="1561465"/>
                </a:cubicBezTo>
                <a:lnTo>
                  <a:pt x="511185" y="1273435"/>
                </a:lnTo>
                <a:cubicBezTo>
                  <a:pt x="511185" y="1233666"/>
                  <a:pt x="543425" y="1201426"/>
                  <a:pt x="583194" y="1201426"/>
                </a:cubicBezTo>
                <a:close/>
                <a:moveTo>
                  <a:pt x="2226002" y="616978"/>
                </a:moveTo>
                <a:lnTo>
                  <a:pt x="2514032" y="616978"/>
                </a:lnTo>
                <a:cubicBezTo>
                  <a:pt x="2553801" y="616978"/>
                  <a:pt x="2586041" y="649218"/>
                  <a:pt x="2586041" y="688987"/>
                </a:cubicBezTo>
                <a:lnTo>
                  <a:pt x="2586041" y="977017"/>
                </a:lnTo>
                <a:cubicBezTo>
                  <a:pt x="2586041" y="1016786"/>
                  <a:pt x="2553801" y="1049026"/>
                  <a:pt x="2514032" y="1049026"/>
                </a:cubicBezTo>
                <a:lnTo>
                  <a:pt x="2226002" y="1049026"/>
                </a:lnTo>
                <a:cubicBezTo>
                  <a:pt x="2186233" y="1049026"/>
                  <a:pt x="2153993" y="1016786"/>
                  <a:pt x="2153993" y="977017"/>
                </a:cubicBezTo>
                <a:lnTo>
                  <a:pt x="2153993" y="688987"/>
                </a:lnTo>
                <a:cubicBezTo>
                  <a:pt x="2153993" y="649218"/>
                  <a:pt x="2186233" y="616978"/>
                  <a:pt x="2226002" y="616978"/>
                </a:cubicBezTo>
                <a:close/>
                <a:moveTo>
                  <a:pt x="1672600" y="616978"/>
                </a:moveTo>
                <a:lnTo>
                  <a:pt x="1960630" y="616978"/>
                </a:lnTo>
                <a:cubicBezTo>
                  <a:pt x="2000399" y="616978"/>
                  <a:pt x="2032639" y="649218"/>
                  <a:pt x="2032639" y="688987"/>
                </a:cubicBezTo>
                <a:lnTo>
                  <a:pt x="2032639" y="977017"/>
                </a:lnTo>
                <a:cubicBezTo>
                  <a:pt x="2032639" y="1016786"/>
                  <a:pt x="2000399" y="1049026"/>
                  <a:pt x="1960630" y="1049026"/>
                </a:cubicBezTo>
                <a:lnTo>
                  <a:pt x="1672600" y="1049026"/>
                </a:lnTo>
                <a:cubicBezTo>
                  <a:pt x="1632831" y="1049026"/>
                  <a:pt x="1600591" y="1016786"/>
                  <a:pt x="1600591" y="977017"/>
                </a:cubicBezTo>
                <a:lnTo>
                  <a:pt x="1600591" y="688987"/>
                </a:lnTo>
                <a:cubicBezTo>
                  <a:pt x="1600591" y="649218"/>
                  <a:pt x="1632831" y="616978"/>
                  <a:pt x="1672600" y="616978"/>
                </a:cubicBezTo>
                <a:close/>
                <a:moveTo>
                  <a:pt x="1119198" y="616978"/>
                </a:moveTo>
                <a:lnTo>
                  <a:pt x="1407228" y="616978"/>
                </a:lnTo>
                <a:cubicBezTo>
                  <a:pt x="1446997" y="616978"/>
                  <a:pt x="1479237" y="649218"/>
                  <a:pt x="1479237" y="688987"/>
                </a:cubicBezTo>
                <a:lnTo>
                  <a:pt x="1479237" y="977017"/>
                </a:lnTo>
                <a:cubicBezTo>
                  <a:pt x="1479237" y="1016786"/>
                  <a:pt x="1446997" y="1049026"/>
                  <a:pt x="1407228" y="1049026"/>
                </a:cubicBezTo>
                <a:lnTo>
                  <a:pt x="1119198" y="1049026"/>
                </a:lnTo>
                <a:cubicBezTo>
                  <a:pt x="1079429" y="1049026"/>
                  <a:pt x="1047189" y="1016786"/>
                  <a:pt x="1047189" y="977017"/>
                </a:cubicBezTo>
                <a:lnTo>
                  <a:pt x="1047189" y="688987"/>
                </a:lnTo>
                <a:cubicBezTo>
                  <a:pt x="1047189" y="649218"/>
                  <a:pt x="1079429" y="616978"/>
                  <a:pt x="1119198" y="616978"/>
                </a:cubicBezTo>
                <a:close/>
                <a:moveTo>
                  <a:pt x="565796" y="616978"/>
                </a:moveTo>
                <a:lnTo>
                  <a:pt x="853826" y="616978"/>
                </a:lnTo>
                <a:cubicBezTo>
                  <a:pt x="893595" y="616978"/>
                  <a:pt x="925835" y="649218"/>
                  <a:pt x="925835" y="688987"/>
                </a:cubicBezTo>
                <a:lnTo>
                  <a:pt x="925835" y="977017"/>
                </a:lnTo>
                <a:cubicBezTo>
                  <a:pt x="925835" y="1016786"/>
                  <a:pt x="893595" y="1049026"/>
                  <a:pt x="853826" y="1049026"/>
                </a:cubicBezTo>
                <a:lnTo>
                  <a:pt x="565796" y="1049026"/>
                </a:lnTo>
                <a:cubicBezTo>
                  <a:pt x="526027" y="1049026"/>
                  <a:pt x="493787" y="1016786"/>
                  <a:pt x="493787" y="977017"/>
                </a:cubicBezTo>
                <a:lnTo>
                  <a:pt x="493787" y="688987"/>
                </a:lnTo>
                <a:cubicBezTo>
                  <a:pt x="493787" y="649218"/>
                  <a:pt x="526027" y="616978"/>
                  <a:pt x="565796" y="616978"/>
                </a:cubicBezTo>
                <a:close/>
                <a:moveTo>
                  <a:pt x="306692" y="360040"/>
                </a:moveTo>
                <a:lnTo>
                  <a:pt x="306692" y="3528392"/>
                </a:lnTo>
                <a:lnTo>
                  <a:pt x="2754964" y="3528392"/>
                </a:lnTo>
                <a:lnTo>
                  <a:pt x="2754964" y="360040"/>
                </a:lnTo>
                <a:close/>
                <a:moveTo>
                  <a:pt x="223685" y="0"/>
                </a:moveTo>
                <a:lnTo>
                  <a:pt x="2837972" y="0"/>
                </a:lnTo>
                <a:cubicBezTo>
                  <a:pt x="2961510" y="0"/>
                  <a:pt x="3061657" y="100147"/>
                  <a:pt x="3061657" y="223685"/>
                </a:cubicBezTo>
                <a:lnTo>
                  <a:pt x="3061657" y="3664747"/>
                </a:lnTo>
                <a:cubicBezTo>
                  <a:pt x="3061657" y="3788285"/>
                  <a:pt x="2961510" y="3888432"/>
                  <a:pt x="2837972" y="3888432"/>
                </a:cubicBezTo>
                <a:lnTo>
                  <a:pt x="223685" y="3888432"/>
                </a:lnTo>
                <a:cubicBezTo>
                  <a:pt x="100147" y="3888432"/>
                  <a:pt x="0" y="3788285"/>
                  <a:pt x="0" y="3664747"/>
                </a:cubicBezTo>
                <a:lnTo>
                  <a:pt x="0" y="223685"/>
                </a:lnTo>
                <a:cubicBezTo>
                  <a:pt x="0" y="100147"/>
                  <a:pt x="100147" y="0"/>
                  <a:pt x="223685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31" name="Rounded Rectangle 2">
            <a:extLst>
              <a:ext uri="{FF2B5EF4-FFF2-40B4-BE49-F238E27FC236}">
                <a16:creationId xmlns:a16="http://schemas.microsoft.com/office/drawing/2014/main" xmlns="" id="{2D9F9F47-0FFE-4C13-A841-2B4EC4355C5A}"/>
              </a:ext>
            </a:extLst>
          </p:cNvPr>
          <p:cNvSpPr>
            <a:spLocks noChangeAspect="1"/>
          </p:cNvSpPr>
          <p:nvPr/>
        </p:nvSpPr>
        <p:spPr>
          <a:xfrm>
            <a:off x="2235426" y="2406166"/>
            <a:ext cx="278562" cy="512517"/>
          </a:xfrm>
          <a:custGeom>
            <a:avLst/>
            <a:gdLst/>
            <a:ahLst/>
            <a:cxnLst/>
            <a:rect l="l" t="t" r="r" b="b"/>
            <a:pathLst>
              <a:path w="2160240" h="3880673">
                <a:moveTo>
                  <a:pt x="816120" y="3545649"/>
                </a:moveTo>
                <a:cubicBezTo>
                  <a:pt x="802865" y="3545649"/>
                  <a:pt x="792120" y="3556394"/>
                  <a:pt x="792120" y="3569649"/>
                </a:cubicBezTo>
                <a:lnTo>
                  <a:pt x="792120" y="3665649"/>
                </a:lnTo>
                <a:cubicBezTo>
                  <a:pt x="792120" y="3678904"/>
                  <a:pt x="802865" y="3689649"/>
                  <a:pt x="816120" y="3689649"/>
                </a:cubicBezTo>
                <a:lnTo>
                  <a:pt x="1344120" y="3689649"/>
                </a:lnTo>
                <a:cubicBezTo>
                  <a:pt x="1357375" y="3689649"/>
                  <a:pt x="1368120" y="3678904"/>
                  <a:pt x="1368120" y="3665649"/>
                </a:cubicBezTo>
                <a:lnTo>
                  <a:pt x="1368120" y="3569649"/>
                </a:lnTo>
                <a:cubicBezTo>
                  <a:pt x="1368120" y="3556394"/>
                  <a:pt x="1357375" y="3545649"/>
                  <a:pt x="1344120" y="3545649"/>
                </a:cubicBezTo>
                <a:close/>
                <a:moveTo>
                  <a:pt x="1458489" y="1982610"/>
                </a:moveTo>
                <a:lnTo>
                  <a:pt x="1698487" y="1982610"/>
                </a:lnTo>
                <a:cubicBezTo>
                  <a:pt x="1731625" y="1982610"/>
                  <a:pt x="1758488" y="2009473"/>
                  <a:pt x="1758488" y="2042611"/>
                </a:cubicBezTo>
                <a:lnTo>
                  <a:pt x="1758488" y="2282649"/>
                </a:lnTo>
                <a:cubicBezTo>
                  <a:pt x="1758488" y="2315787"/>
                  <a:pt x="1731625" y="2342650"/>
                  <a:pt x="1698487" y="2342650"/>
                </a:cubicBezTo>
                <a:lnTo>
                  <a:pt x="1458489" y="2342650"/>
                </a:lnTo>
                <a:cubicBezTo>
                  <a:pt x="1425351" y="2342650"/>
                  <a:pt x="1398488" y="2315787"/>
                  <a:pt x="1398488" y="2282649"/>
                </a:cubicBezTo>
                <a:lnTo>
                  <a:pt x="1398488" y="2042611"/>
                </a:lnTo>
                <a:cubicBezTo>
                  <a:pt x="1398488" y="2009473"/>
                  <a:pt x="1425351" y="1982610"/>
                  <a:pt x="1458489" y="1982610"/>
                </a:cubicBezTo>
                <a:close/>
                <a:moveTo>
                  <a:pt x="946089" y="1982610"/>
                </a:moveTo>
                <a:lnTo>
                  <a:pt x="1186087" y="1982610"/>
                </a:lnTo>
                <a:cubicBezTo>
                  <a:pt x="1219225" y="1982610"/>
                  <a:pt x="1246088" y="2009473"/>
                  <a:pt x="1246088" y="2042611"/>
                </a:cubicBezTo>
                <a:lnTo>
                  <a:pt x="1246088" y="2282649"/>
                </a:lnTo>
                <a:cubicBezTo>
                  <a:pt x="1246088" y="2315787"/>
                  <a:pt x="1219225" y="2342650"/>
                  <a:pt x="1186087" y="2342650"/>
                </a:cubicBezTo>
                <a:lnTo>
                  <a:pt x="946089" y="2342650"/>
                </a:lnTo>
                <a:cubicBezTo>
                  <a:pt x="912951" y="2342650"/>
                  <a:pt x="886088" y="2315787"/>
                  <a:pt x="886088" y="2282649"/>
                </a:cubicBezTo>
                <a:lnTo>
                  <a:pt x="886088" y="2042611"/>
                </a:lnTo>
                <a:cubicBezTo>
                  <a:pt x="886088" y="2009473"/>
                  <a:pt x="912951" y="1982610"/>
                  <a:pt x="946089" y="1982610"/>
                </a:cubicBezTo>
                <a:close/>
                <a:moveTo>
                  <a:pt x="434129" y="1982610"/>
                </a:moveTo>
                <a:lnTo>
                  <a:pt x="674127" y="1982610"/>
                </a:lnTo>
                <a:cubicBezTo>
                  <a:pt x="707265" y="1982610"/>
                  <a:pt x="734128" y="2009473"/>
                  <a:pt x="734128" y="2042611"/>
                </a:cubicBezTo>
                <a:lnTo>
                  <a:pt x="734128" y="2282649"/>
                </a:lnTo>
                <a:cubicBezTo>
                  <a:pt x="734128" y="2315787"/>
                  <a:pt x="707265" y="2342650"/>
                  <a:pt x="674127" y="2342650"/>
                </a:cubicBezTo>
                <a:lnTo>
                  <a:pt x="434129" y="2342650"/>
                </a:lnTo>
                <a:cubicBezTo>
                  <a:pt x="400991" y="2342650"/>
                  <a:pt x="374128" y="2315787"/>
                  <a:pt x="374128" y="2282649"/>
                </a:cubicBezTo>
                <a:lnTo>
                  <a:pt x="374128" y="2042611"/>
                </a:lnTo>
                <a:cubicBezTo>
                  <a:pt x="374128" y="2009473"/>
                  <a:pt x="400991" y="1982610"/>
                  <a:pt x="434129" y="1982610"/>
                </a:cubicBezTo>
                <a:close/>
                <a:moveTo>
                  <a:pt x="1458489" y="1434014"/>
                </a:moveTo>
                <a:lnTo>
                  <a:pt x="1698487" y="1434014"/>
                </a:lnTo>
                <a:cubicBezTo>
                  <a:pt x="1731625" y="1434014"/>
                  <a:pt x="1758488" y="1460877"/>
                  <a:pt x="1758488" y="1494015"/>
                </a:cubicBezTo>
                <a:lnTo>
                  <a:pt x="1758488" y="1734053"/>
                </a:lnTo>
                <a:cubicBezTo>
                  <a:pt x="1758488" y="1767191"/>
                  <a:pt x="1731625" y="1794054"/>
                  <a:pt x="1698487" y="1794054"/>
                </a:cubicBezTo>
                <a:lnTo>
                  <a:pt x="1458489" y="1794054"/>
                </a:lnTo>
                <a:cubicBezTo>
                  <a:pt x="1425351" y="1794054"/>
                  <a:pt x="1398488" y="1767191"/>
                  <a:pt x="1398488" y="1734053"/>
                </a:cubicBezTo>
                <a:lnTo>
                  <a:pt x="1398488" y="1494015"/>
                </a:lnTo>
                <a:cubicBezTo>
                  <a:pt x="1398488" y="1460877"/>
                  <a:pt x="1425351" y="1434014"/>
                  <a:pt x="1458489" y="1434014"/>
                </a:cubicBezTo>
                <a:close/>
                <a:moveTo>
                  <a:pt x="946089" y="1434014"/>
                </a:moveTo>
                <a:lnTo>
                  <a:pt x="1186087" y="1434014"/>
                </a:lnTo>
                <a:cubicBezTo>
                  <a:pt x="1219225" y="1434014"/>
                  <a:pt x="1246088" y="1460877"/>
                  <a:pt x="1246088" y="1494015"/>
                </a:cubicBezTo>
                <a:lnTo>
                  <a:pt x="1246088" y="1734053"/>
                </a:lnTo>
                <a:cubicBezTo>
                  <a:pt x="1246088" y="1767191"/>
                  <a:pt x="1219225" y="1794054"/>
                  <a:pt x="1186087" y="1794054"/>
                </a:cubicBezTo>
                <a:lnTo>
                  <a:pt x="946089" y="1794054"/>
                </a:lnTo>
                <a:cubicBezTo>
                  <a:pt x="912951" y="1794054"/>
                  <a:pt x="886088" y="1767191"/>
                  <a:pt x="886088" y="1734053"/>
                </a:cubicBezTo>
                <a:lnTo>
                  <a:pt x="886088" y="1494015"/>
                </a:lnTo>
                <a:cubicBezTo>
                  <a:pt x="886088" y="1460877"/>
                  <a:pt x="912951" y="1434014"/>
                  <a:pt x="946089" y="1434014"/>
                </a:cubicBezTo>
                <a:close/>
                <a:moveTo>
                  <a:pt x="434129" y="1434014"/>
                </a:moveTo>
                <a:lnTo>
                  <a:pt x="674127" y="1434014"/>
                </a:lnTo>
                <a:cubicBezTo>
                  <a:pt x="707265" y="1434014"/>
                  <a:pt x="734128" y="1460877"/>
                  <a:pt x="734128" y="1494015"/>
                </a:cubicBezTo>
                <a:lnTo>
                  <a:pt x="734128" y="1734053"/>
                </a:lnTo>
                <a:cubicBezTo>
                  <a:pt x="734128" y="1767191"/>
                  <a:pt x="707265" y="1794054"/>
                  <a:pt x="674127" y="1794054"/>
                </a:cubicBezTo>
                <a:lnTo>
                  <a:pt x="434129" y="1794054"/>
                </a:lnTo>
                <a:cubicBezTo>
                  <a:pt x="400991" y="1794054"/>
                  <a:pt x="374128" y="1767191"/>
                  <a:pt x="374128" y="1734053"/>
                </a:cubicBezTo>
                <a:lnTo>
                  <a:pt x="374128" y="1494015"/>
                </a:lnTo>
                <a:cubicBezTo>
                  <a:pt x="374128" y="1460877"/>
                  <a:pt x="400991" y="1434014"/>
                  <a:pt x="434129" y="1434014"/>
                </a:cubicBezTo>
                <a:close/>
                <a:moveTo>
                  <a:pt x="1458489" y="885417"/>
                </a:moveTo>
                <a:lnTo>
                  <a:pt x="1698487" y="885417"/>
                </a:lnTo>
                <a:cubicBezTo>
                  <a:pt x="1731625" y="885417"/>
                  <a:pt x="1758488" y="912280"/>
                  <a:pt x="1758488" y="945418"/>
                </a:cubicBezTo>
                <a:lnTo>
                  <a:pt x="1758488" y="1185456"/>
                </a:lnTo>
                <a:cubicBezTo>
                  <a:pt x="1758488" y="1218594"/>
                  <a:pt x="1731625" y="1245457"/>
                  <a:pt x="1698487" y="1245457"/>
                </a:cubicBezTo>
                <a:lnTo>
                  <a:pt x="1458489" y="1245457"/>
                </a:lnTo>
                <a:cubicBezTo>
                  <a:pt x="1425351" y="1245457"/>
                  <a:pt x="1398488" y="1218594"/>
                  <a:pt x="1398488" y="1185456"/>
                </a:cubicBezTo>
                <a:lnTo>
                  <a:pt x="1398488" y="945418"/>
                </a:lnTo>
                <a:cubicBezTo>
                  <a:pt x="1398488" y="912280"/>
                  <a:pt x="1425351" y="885417"/>
                  <a:pt x="1458489" y="885417"/>
                </a:cubicBezTo>
                <a:close/>
                <a:moveTo>
                  <a:pt x="946089" y="885417"/>
                </a:moveTo>
                <a:lnTo>
                  <a:pt x="1186087" y="885417"/>
                </a:lnTo>
                <a:cubicBezTo>
                  <a:pt x="1219225" y="885417"/>
                  <a:pt x="1246088" y="912280"/>
                  <a:pt x="1246088" y="945418"/>
                </a:cubicBezTo>
                <a:lnTo>
                  <a:pt x="1246088" y="1185456"/>
                </a:lnTo>
                <a:cubicBezTo>
                  <a:pt x="1246088" y="1218594"/>
                  <a:pt x="1219225" y="1245457"/>
                  <a:pt x="1186087" y="1245457"/>
                </a:cubicBezTo>
                <a:lnTo>
                  <a:pt x="946089" y="1245457"/>
                </a:lnTo>
                <a:cubicBezTo>
                  <a:pt x="912951" y="1245457"/>
                  <a:pt x="886088" y="1218594"/>
                  <a:pt x="886088" y="1185456"/>
                </a:cubicBezTo>
                <a:lnTo>
                  <a:pt x="886088" y="945418"/>
                </a:lnTo>
                <a:cubicBezTo>
                  <a:pt x="886088" y="912280"/>
                  <a:pt x="912951" y="885417"/>
                  <a:pt x="946089" y="885417"/>
                </a:cubicBezTo>
                <a:close/>
                <a:moveTo>
                  <a:pt x="434129" y="885417"/>
                </a:moveTo>
                <a:lnTo>
                  <a:pt x="674127" y="885417"/>
                </a:lnTo>
                <a:cubicBezTo>
                  <a:pt x="707265" y="885417"/>
                  <a:pt x="734128" y="912280"/>
                  <a:pt x="734128" y="945418"/>
                </a:cubicBezTo>
                <a:lnTo>
                  <a:pt x="734128" y="1185456"/>
                </a:lnTo>
                <a:cubicBezTo>
                  <a:pt x="734128" y="1218594"/>
                  <a:pt x="707265" y="1245457"/>
                  <a:pt x="674127" y="1245457"/>
                </a:cubicBezTo>
                <a:lnTo>
                  <a:pt x="434129" y="1245457"/>
                </a:lnTo>
                <a:cubicBezTo>
                  <a:pt x="400991" y="1245457"/>
                  <a:pt x="374128" y="1218594"/>
                  <a:pt x="374128" y="1185456"/>
                </a:cubicBezTo>
                <a:lnTo>
                  <a:pt x="374128" y="945418"/>
                </a:lnTo>
                <a:cubicBezTo>
                  <a:pt x="374128" y="912280"/>
                  <a:pt x="400991" y="885417"/>
                  <a:pt x="434129" y="885417"/>
                </a:cubicBezTo>
                <a:close/>
                <a:moveTo>
                  <a:pt x="216024" y="608188"/>
                </a:moveTo>
                <a:lnTo>
                  <a:pt x="216024" y="3272484"/>
                </a:lnTo>
                <a:lnTo>
                  <a:pt x="1944216" y="3272484"/>
                </a:lnTo>
                <a:lnTo>
                  <a:pt x="1944216" y="608188"/>
                </a:lnTo>
                <a:close/>
                <a:moveTo>
                  <a:pt x="912102" y="305289"/>
                </a:moveTo>
                <a:cubicBezTo>
                  <a:pt x="905473" y="305289"/>
                  <a:pt x="900100" y="310662"/>
                  <a:pt x="900100" y="317291"/>
                </a:cubicBezTo>
                <a:lnTo>
                  <a:pt x="900100" y="365295"/>
                </a:lnTo>
                <a:cubicBezTo>
                  <a:pt x="900100" y="371924"/>
                  <a:pt x="905473" y="377297"/>
                  <a:pt x="912102" y="377297"/>
                </a:cubicBezTo>
                <a:lnTo>
                  <a:pt x="1248138" y="377297"/>
                </a:lnTo>
                <a:cubicBezTo>
                  <a:pt x="1254767" y="377297"/>
                  <a:pt x="1260140" y="371924"/>
                  <a:pt x="1260140" y="365295"/>
                </a:cubicBezTo>
                <a:lnTo>
                  <a:pt x="1260140" y="317291"/>
                </a:lnTo>
                <a:cubicBezTo>
                  <a:pt x="1260140" y="310662"/>
                  <a:pt x="1254767" y="305289"/>
                  <a:pt x="1248138" y="305289"/>
                </a:cubicBezTo>
                <a:close/>
                <a:moveTo>
                  <a:pt x="278153" y="0"/>
                </a:moveTo>
                <a:lnTo>
                  <a:pt x="1882087" y="0"/>
                </a:lnTo>
                <a:cubicBezTo>
                  <a:pt x="2035707" y="0"/>
                  <a:pt x="2160240" y="124533"/>
                  <a:pt x="2160240" y="278153"/>
                </a:cubicBezTo>
                <a:lnTo>
                  <a:pt x="2160240" y="3602520"/>
                </a:lnTo>
                <a:cubicBezTo>
                  <a:pt x="2160240" y="3756140"/>
                  <a:pt x="2035707" y="3880673"/>
                  <a:pt x="1882087" y="3880673"/>
                </a:cubicBezTo>
                <a:lnTo>
                  <a:pt x="278153" y="3880673"/>
                </a:lnTo>
                <a:cubicBezTo>
                  <a:pt x="124533" y="3880673"/>
                  <a:pt x="0" y="3756140"/>
                  <a:pt x="0" y="3602520"/>
                </a:cubicBezTo>
                <a:lnTo>
                  <a:pt x="0" y="278153"/>
                </a:lnTo>
                <a:cubicBezTo>
                  <a:pt x="0" y="124533"/>
                  <a:pt x="124533" y="0"/>
                  <a:pt x="278153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grpSp>
        <p:nvGrpSpPr>
          <p:cNvPr id="32" name="Group 31">
            <a:extLst>
              <a:ext uri="{FF2B5EF4-FFF2-40B4-BE49-F238E27FC236}">
                <a16:creationId xmlns:a16="http://schemas.microsoft.com/office/drawing/2014/main" xmlns="" id="{51D89334-328A-4AB7-8189-46180888B041}"/>
              </a:ext>
            </a:extLst>
          </p:cNvPr>
          <p:cNvGrpSpPr/>
          <p:nvPr/>
        </p:nvGrpSpPr>
        <p:grpSpPr>
          <a:xfrm>
            <a:off x="8069991" y="5293621"/>
            <a:ext cx="1761331" cy="758741"/>
            <a:chOff x="203895" y="3409836"/>
            <a:chExt cx="1761331" cy="758741"/>
          </a:xfrm>
        </p:grpSpPr>
        <p:sp>
          <p:nvSpPr>
            <p:cNvPr id="33" name="TextBox 32">
              <a:extLst>
                <a:ext uri="{FF2B5EF4-FFF2-40B4-BE49-F238E27FC236}">
                  <a16:creationId xmlns:a16="http://schemas.microsoft.com/office/drawing/2014/main" xmlns="" id="{1A2A9F0F-EA4C-4365-8364-13C6E69597D7}"/>
                </a:ext>
              </a:extLst>
            </p:cNvPr>
            <p:cNvSpPr txBox="1"/>
            <p:nvPr/>
          </p:nvSpPr>
          <p:spPr>
            <a:xfrm>
              <a:off x="203895" y="3409836"/>
              <a:ext cx="1761331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2800" b="1" dirty="0">
                  <a:solidFill>
                    <a:schemeClr val="accent1"/>
                  </a:solidFill>
                  <a:ea typeface="FZShuTi" pitchFamily="2" charset="-122"/>
                  <a:cs typeface="Arial" pitchFamily="34" charset="0"/>
                </a:rPr>
                <a:t>$34,090</a:t>
              </a:r>
              <a:endParaRPr lang="ko-KR" altLang="en-US" sz="2800" b="1" dirty="0">
                <a:solidFill>
                  <a:schemeClr val="accent1"/>
                </a:solidFill>
                <a:cs typeface="Arial" pitchFamily="34" charset="0"/>
              </a:endParaRPr>
            </a:p>
          </p:txBody>
        </p:sp>
        <p:sp>
          <p:nvSpPr>
            <p:cNvPr id="34" name="TextBox 33">
              <a:extLst>
                <a:ext uri="{FF2B5EF4-FFF2-40B4-BE49-F238E27FC236}">
                  <a16:creationId xmlns:a16="http://schemas.microsoft.com/office/drawing/2014/main" xmlns="" id="{C779D915-B17B-4BA4-BCCF-D03A720D1F53}"/>
                </a:ext>
              </a:extLst>
            </p:cNvPr>
            <p:cNvSpPr txBox="1"/>
            <p:nvPr/>
          </p:nvSpPr>
          <p:spPr>
            <a:xfrm>
              <a:off x="203895" y="3860800"/>
              <a:ext cx="1761331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400" b="1" dirty="0">
                  <a:solidFill>
                    <a:schemeClr val="accent1"/>
                  </a:solidFill>
                  <a:ea typeface="FZShuTi" pitchFamily="2" charset="-122"/>
                  <a:cs typeface="Arial" pitchFamily="34" charset="0"/>
                </a:rPr>
                <a:t>Contents Title</a:t>
              </a:r>
              <a:endParaRPr lang="ko-KR" altLang="en-US" sz="1400" b="1" dirty="0">
                <a:solidFill>
                  <a:schemeClr val="accent1"/>
                </a:solidFill>
                <a:cs typeface="Arial" pitchFamily="34" charset="0"/>
              </a:endParaRPr>
            </a:p>
          </p:txBody>
        </p:sp>
      </p:grpSp>
      <p:grpSp>
        <p:nvGrpSpPr>
          <p:cNvPr id="35" name="Group 34">
            <a:extLst>
              <a:ext uri="{FF2B5EF4-FFF2-40B4-BE49-F238E27FC236}">
                <a16:creationId xmlns:a16="http://schemas.microsoft.com/office/drawing/2014/main" xmlns="" id="{4F93DA9A-4F8C-48DA-B2E1-F409EADB33A7}"/>
              </a:ext>
            </a:extLst>
          </p:cNvPr>
          <p:cNvGrpSpPr/>
          <p:nvPr/>
        </p:nvGrpSpPr>
        <p:grpSpPr>
          <a:xfrm>
            <a:off x="9734298" y="5293621"/>
            <a:ext cx="1761331" cy="758741"/>
            <a:chOff x="203895" y="3409836"/>
            <a:chExt cx="1761331" cy="758741"/>
          </a:xfrm>
        </p:grpSpPr>
        <p:sp>
          <p:nvSpPr>
            <p:cNvPr id="36" name="TextBox 35">
              <a:extLst>
                <a:ext uri="{FF2B5EF4-FFF2-40B4-BE49-F238E27FC236}">
                  <a16:creationId xmlns:a16="http://schemas.microsoft.com/office/drawing/2014/main" xmlns="" id="{284ACBA1-C09C-40FD-B73C-2DD3B1DD4970}"/>
                </a:ext>
              </a:extLst>
            </p:cNvPr>
            <p:cNvSpPr txBox="1"/>
            <p:nvPr/>
          </p:nvSpPr>
          <p:spPr>
            <a:xfrm>
              <a:off x="203895" y="3409836"/>
              <a:ext cx="1761331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2800" b="1" dirty="0">
                  <a:solidFill>
                    <a:schemeClr val="accent2"/>
                  </a:solidFill>
                  <a:ea typeface="FZShuTi" pitchFamily="2" charset="-122"/>
                  <a:cs typeface="Arial" pitchFamily="34" charset="0"/>
                </a:rPr>
                <a:t>$15,090</a:t>
              </a:r>
              <a:endParaRPr lang="ko-KR" altLang="en-US" sz="2800" b="1" dirty="0">
                <a:solidFill>
                  <a:schemeClr val="accent2"/>
                </a:solidFill>
                <a:cs typeface="Arial" pitchFamily="34" charset="0"/>
              </a:endParaRPr>
            </a:p>
          </p:txBody>
        </p:sp>
        <p:sp>
          <p:nvSpPr>
            <p:cNvPr id="37" name="TextBox 36">
              <a:extLst>
                <a:ext uri="{FF2B5EF4-FFF2-40B4-BE49-F238E27FC236}">
                  <a16:creationId xmlns:a16="http://schemas.microsoft.com/office/drawing/2014/main" xmlns="" id="{57CCC7EC-DFD3-409D-9C39-4724D627FF4C}"/>
                </a:ext>
              </a:extLst>
            </p:cNvPr>
            <p:cNvSpPr txBox="1"/>
            <p:nvPr/>
          </p:nvSpPr>
          <p:spPr>
            <a:xfrm>
              <a:off x="203895" y="3860800"/>
              <a:ext cx="1761331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400" b="1" dirty="0">
                  <a:solidFill>
                    <a:schemeClr val="accent2"/>
                  </a:solidFill>
                  <a:ea typeface="FZShuTi" pitchFamily="2" charset="-122"/>
                  <a:cs typeface="Arial" pitchFamily="34" charset="0"/>
                </a:rPr>
                <a:t>Contents Title</a:t>
              </a:r>
              <a:endParaRPr lang="ko-KR" altLang="en-US" sz="1400" b="1" dirty="0">
                <a:solidFill>
                  <a:schemeClr val="accent2"/>
                </a:solidFill>
                <a:cs typeface="Arial" pitchFamily="34" charset="0"/>
              </a:endParaRPr>
            </a:p>
          </p:txBody>
        </p:sp>
      </p:grpSp>
      <p:grpSp>
        <p:nvGrpSpPr>
          <p:cNvPr id="38" name="Group 37">
            <a:extLst>
              <a:ext uri="{FF2B5EF4-FFF2-40B4-BE49-F238E27FC236}">
                <a16:creationId xmlns:a16="http://schemas.microsoft.com/office/drawing/2014/main" xmlns="" id="{51E01505-5D05-4E2B-879E-1E15B0D14FD3}"/>
              </a:ext>
            </a:extLst>
          </p:cNvPr>
          <p:cNvGrpSpPr/>
          <p:nvPr/>
        </p:nvGrpSpPr>
        <p:grpSpPr>
          <a:xfrm>
            <a:off x="663959" y="5289883"/>
            <a:ext cx="1761331" cy="758741"/>
            <a:chOff x="203895" y="3409836"/>
            <a:chExt cx="1761331" cy="758741"/>
          </a:xfrm>
        </p:grpSpPr>
        <p:sp>
          <p:nvSpPr>
            <p:cNvPr id="39" name="TextBox 38">
              <a:extLst>
                <a:ext uri="{FF2B5EF4-FFF2-40B4-BE49-F238E27FC236}">
                  <a16:creationId xmlns:a16="http://schemas.microsoft.com/office/drawing/2014/main" xmlns="" id="{A75DC621-7932-41C2-B5A9-A0FEC6EEDFDB}"/>
                </a:ext>
              </a:extLst>
            </p:cNvPr>
            <p:cNvSpPr txBox="1"/>
            <p:nvPr/>
          </p:nvSpPr>
          <p:spPr>
            <a:xfrm>
              <a:off x="203895" y="3409836"/>
              <a:ext cx="1761331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2800" b="1" dirty="0">
                  <a:solidFill>
                    <a:schemeClr val="accent1"/>
                  </a:solidFill>
                  <a:ea typeface="FZShuTi" pitchFamily="2" charset="-122"/>
                  <a:cs typeface="Arial" pitchFamily="34" charset="0"/>
                </a:rPr>
                <a:t>$25,070</a:t>
              </a:r>
              <a:endParaRPr lang="ko-KR" altLang="en-US" sz="2800" b="1" dirty="0">
                <a:solidFill>
                  <a:schemeClr val="accent1"/>
                </a:solidFill>
                <a:cs typeface="Arial" pitchFamily="34" charset="0"/>
              </a:endParaRPr>
            </a:p>
          </p:txBody>
        </p:sp>
        <p:sp>
          <p:nvSpPr>
            <p:cNvPr id="40" name="TextBox 39">
              <a:extLst>
                <a:ext uri="{FF2B5EF4-FFF2-40B4-BE49-F238E27FC236}">
                  <a16:creationId xmlns:a16="http://schemas.microsoft.com/office/drawing/2014/main" xmlns="" id="{F1233B8F-FF28-4F05-9B8E-6E784E755102}"/>
                </a:ext>
              </a:extLst>
            </p:cNvPr>
            <p:cNvSpPr txBox="1"/>
            <p:nvPr/>
          </p:nvSpPr>
          <p:spPr>
            <a:xfrm>
              <a:off x="203895" y="3860800"/>
              <a:ext cx="1761331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400" b="1" dirty="0">
                  <a:solidFill>
                    <a:schemeClr val="accent1"/>
                  </a:solidFill>
                  <a:ea typeface="FZShuTi" pitchFamily="2" charset="-122"/>
                  <a:cs typeface="Arial" pitchFamily="34" charset="0"/>
                </a:rPr>
                <a:t>Contents Title</a:t>
              </a:r>
              <a:endParaRPr lang="ko-KR" altLang="en-US" sz="1400" b="1" dirty="0">
                <a:solidFill>
                  <a:schemeClr val="accent1"/>
                </a:solidFill>
                <a:cs typeface="Arial" pitchFamily="34" charset="0"/>
              </a:endParaRPr>
            </a:p>
          </p:txBody>
        </p:sp>
      </p:grpSp>
      <p:grpSp>
        <p:nvGrpSpPr>
          <p:cNvPr id="41" name="Group 40">
            <a:extLst>
              <a:ext uri="{FF2B5EF4-FFF2-40B4-BE49-F238E27FC236}">
                <a16:creationId xmlns:a16="http://schemas.microsoft.com/office/drawing/2014/main" xmlns="" id="{847214BD-E8BB-4957-A16F-01D91E187B87}"/>
              </a:ext>
            </a:extLst>
          </p:cNvPr>
          <p:cNvGrpSpPr/>
          <p:nvPr/>
        </p:nvGrpSpPr>
        <p:grpSpPr>
          <a:xfrm>
            <a:off x="2328266" y="5289883"/>
            <a:ext cx="1761331" cy="758741"/>
            <a:chOff x="203895" y="3409836"/>
            <a:chExt cx="1761331" cy="758741"/>
          </a:xfrm>
        </p:grpSpPr>
        <p:sp>
          <p:nvSpPr>
            <p:cNvPr id="42" name="TextBox 41">
              <a:extLst>
                <a:ext uri="{FF2B5EF4-FFF2-40B4-BE49-F238E27FC236}">
                  <a16:creationId xmlns:a16="http://schemas.microsoft.com/office/drawing/2014/main" xmlns="" id="{33C68457-0500-40B2-9E7D-822EC88600A2}"/>
                </a:ext>
              </a:extLst>
            </p:cNvPr>
            <p:cNvSpPr txBox="1"/>
            <p:nvPr/>
          </p:nvSpPr>
          <p:spPr>
            <a:xfrm>
              <a:off x="203895" y="3409836"/>
              <a:ext cx="1761331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2800" b="1" dirty="0">
                  <a:solidFill>
                    <a:schemeClr val="accent2"/>
                  </a:solidFill>
                  <a:ea typeface="FZShuTi" pitchFamily="2" charset="-122"/>
                  <a:cs typeface="Arial" pitchFamily="34" charset="0"/>
                </a:rPr>
                <a:t>$18,000</a:t>
              </a:r>
              <a:endParaRPr lang="ko-KR" altLang="en-US" sz="2800" b="1" dirty="0">
                <a:solidFill>
                  <a:schemeClr val="accent2"/>
                </a:solidFill>
                <a:cs typeface="Arial" pitchFamily="34" charset="0"/>
              </a:endParaRPr>
            </a:p>
          </p:txBody>
        </p:sp>
        <p:sp>
          <p:nvSpPr>
            <p:cNvPr id="43" name="TextBox 42">
              <a:extLst>
                <a:ext uri="{FF2B5EF4-FFF2-40B4-BE49-F238E27FC236}">
                  <a16:creationId xmlns:a16="http://schemas.microsoft.com/office/drawing/2014/main" xmlns="" id="{BFE6155C-F5F5-432F-90BC-48A878D2C2C9}"/>
                </a:ext>
              </a:extLst>
            </p:cNvPr>
            <p:cNvSpPr txBox="1"/>
            <p:nvPr/>
          </p:nvSpPr>
          <p:spPr>
            <a:xfrm>
              <a:off x="203895" y="3860800"/>
              <a:ext cx="1761331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400" b="1" dirty="0">
                  <a:solidFill>
                    <a:schemeClr val="accent2"/>
                  </a:solidFill>
                  <a:ea typeface="FZShuTi" pitchFamily="2" charset="-122"/>
                  <a:cs typeface="Arial" pitchFamily="34" charset="0"/>
                </a:rPr>
                <a:t>Contents Title</a:t>
              </a:r>
              <a:endParaRPr lang="ko-KR" altLang="en-US" sz="1400" b="1" dirty="0">
                <a:solidFill>
                  <a:schemeClr val="accent2"/>
                </a:solidFill>
                <a:cs typeface="Arial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43258895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4" name="Group 43">
            <a:extLst>
              <a:ext uri="{FF2B5EF4-FFF2-40B4-BE49-F238E27FC236}">
                <a16:creationId xmlns:a16="http://schemas.microsoft.com/office/drawing/2014/main" xmlns="" id="{C7673D85-B83A-45A2-9733-03EC5D36BE02}"/>
              </a:ext>
            </a:extLst>
          </p:cNvPr>
          <p:cNvGrpSpPr/>
          <p:nvPr/>
        </p:nvGrpSpPr>
        <p:grpSpPr>
          <a:xfrm>
            <a:off x="4512703" y="2342125"/>
            <a:ext cx="3163784" cy="3171693"/>
            <a:chOff x="4512703" y="2342125"/>
            <a:chExt cx="3163784" cy="3171693"/>
          </a:xfrm>
        </p:grpSpPr>
        <p:sp>
          <p:nvSpPr>
            <p:cNvPr id="4" name="Oval 3">
              <a:extLst>
                <a:ext uri="{FF2B5EF4-FFF2-40B4-BE49-F238E27FC236}">
                  <a16:creationId xmlns:a16="http://schemas.microsoft.com/office/drawing/2014/main" xmlns="" id="{F5E9E98F-508B-4A11-98F6-6E0381AB5E13}"/>
                </a:ext>
              </a:extLst>
            </p:cNvPr>
            <p:cNvSpPr/>
            <p:nvPr/>
          </p:nvSpPr>
          <p:spPr>
            <a:xfrm>
              <a:off x="4512703" y="2342125"/>
              <a:ext cx="3163784" cy="3163784"/>
            </a:xfrm>
            <a:prstGeom prst="ellipse">
              <a:avLst/>
            </a:prstGeom>
            <a:noFill/>
            <a:ln w="15875">
              <a:solidFill>
                <a:schemeClr val="tx1">
                  <a:lumMod val="75000"/>
                  <a:lumOff val="25000"/>
                </a:schemeClr>
              </a:soli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700"/>
            </a:p>
          </p:txBody>
        </p:sp>
        <p:sp>
          <p:nvSpPr>
            <p:cNvPr id="40" name="Isosceles Triangle 39">
              <a:extLst>
                <a:ext uri="{FF2B5EF4-FFF2-40B4-BE49-F238E27FC236}">
                  <a16:creationId xmlns:a16="http://schemas.microsoft.com/office/drawing/2014/main" xmlns="" id="{95BE80B0-F8FA-4269-A4FF-660A6CC68FDF}"/>
                </a:ext>
              </a:extLst>
            </p:cNvPr>
            <p:cNvSpPr/>
            <p:nvPr/>
          </p:nvSpPr>
          <p:spPr>
            <a:xfrm rot="3735809">
              <a:off x="5381112" y="2372164"/>
              <a:ext cx="214213" cy="184666"/>
            </a:xfrm>
            <a:prstGeom prst="triangl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" name="Isosceles Triangle 40">
              <a:extLst>
                <a:ext uri="{FF2B5EF4-FFF2-40B4-BE49-F238E27FC236}">
                  <a16:creationId xmlns:a16="http://schemas.microsoft.com/office/drawing/2014/main" xmlns="" id="{0C83A356-14C7-402D-A5DC-591E6094DC2B}"/>
                </a:ext>
              </a:extLst>
            </p:cNvPr>
            <p:cNvSpPr/>
            <p:nvPr/>
          </p:nvSpPr>
          <p:spPr>
            <a:xfrm rot="9640335">
              <a:off x="7437750" y="3237571"/>
              <a:ext cx="214213" cy="184666"/>
            </a:xfrm>
            <a:prstGeom prst="triangl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" name="Isosceles Triangle 41">
              <a:extLst>
                <a:ext uri="{FF2B5EF4-FFF2-40B4-BE49-F238E27FC236}">
                  <a16:creationId xmlns:a16="http://schemas.microsoft.com/office/drawing/2014/main" xmlns="" id="{462E3616-7259-476E-83F5-DC7C6AF169A6}"/>
                </a:ext>
              </a:extLst>
            </p:cNvPr>
            <p:cNvSpPr/>
            <p:nvPr/>
          </p:nvSpPr>
          <p:spPr>
            <a:xfrm rot="14802930">
              <a:off x="6572340" y="5314379"/>
              <a:ext cx="214213" cy="184666"/>
            </a:xfrm>
            <a:prstGeom prst="triangl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" name="Isosceles Triangle 42">
              <a:extLst>
                <a:ext uri="{FF2B5EF4-FFF2-40B4-BE49-F238E27FC236}">
                  <a16:creationId xmlns:a16="http://schemas.microsoft.com/office/drawing/2014/main" xmlns="" id="{4E17EBEA-4BC8-4138-A4EE-46F4466144E2}"/>
                </a:ext>
              </a:extLst>
            </p:cNvPr>
            <p:cNvSpPr/>
            <p:nvPr/>
          </p:nvSpPr>
          <p:spPr>
            <a:xfrm rot="20277048">
              <a:off x="4517714" y="4438859"/>
              <a:ext cx="214213" cy="184666"/>
            </a:xfrm>
            <a:prstGeom prst="triangl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" name="Text Placeholder 1">
            <a:extLst>
              <a:ext uri="{FF2B5EF4-FFF2-40B4-BE49-F238E27FC236}">
                <a16:creationId xmlns:a16="http://schemas.microsoft.com/office/drawing/2014/main" xmlns="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dirty="0"/>
              <a:t>Infographic Style</a:t>
            </a:r>
          </a:p>
        </p:txBody>
      </p:sp>
      <p:sp>
        <p:nvSpPr>
          <p:cNvPr id="5" name="Oval 4">
            <a:extLst>
              <a:ext uri="{FF2B5EF4-FFF2-40B4-BE49-F238E27FC236}">
                <a16:creationId xmlns:a16="http://schemas.microsoft.com/office/drawing/2014/main" xmlns="" id="{B663AE4A-4C7C-4BBD-AA95-43EE3AD8D62C}"/>
              </a:ext>
            </a:extLst>
          </p:cNvPr>
          <p:cNvSpPr/>
          <p:nvPr/>
        </p:nvSpPr>
        <p:spPr>
          <a:xfrm>
            <a:off x="5586771" y="1900249"/>
            <a:ext cx="1015648" cy="1015648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700" dirty="0"/>
          </a:p>
        </p:txBody>
      </p:sp>
      <p:sp>
        <p:nvSpPr>
          <p:cNvPr id="6" name="Oval 5">
            <a:extLst>
              <a:ext uri="{FF2B5EF4-FFF2-40B4-BE49-F238E27FC236}">
                <a16:creationId xmlns:a16="http://schemas.microsoft.com/office/drawing/2014/main" xmlns="" id="{39219104-6D78-4DD0-96E8-F008C69561EA}"/>
              </a:ext>
            </a:extLst>
          </p:cNvPr>
          <p:cNvSpPr/>
          <p:nvPr/>
        </p:nvSpPr>
        <p:spPr>
          <a:xfrm>
            <a:off x="7081926" y="3416193"/>
            <a:ext cx="1015648" cy="1015648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700"/>
          </a:p>
        </p:txBody>
      </p:sp>
      <p:sp>
        <p:nvSpPr>
          <p:cNvPr id="7" name="Oval 6">
            <a:extLst>
              <a:ext uri="{FF2B5EF4-FFF2-40B4-BE49-F238E27FC236}">
                <a16:creationId xmlns:a16="http://schemas.microsoft.com/office/drawing/2014/main" xmlns="" id="{4C4A1935-A30A-45C7-A748-68E068F255F5}"/>
              </a:ext>
            </a:extLst>
          </p:cNvPr>
          <p:cNvSpPr/>
          <p:nvPr/>
        </p:nvSpPr>
        <p:spPr>
          <a:xfrm>
            <a:off x="4094426" y="3416193"/>
            <a:ext cx="1015648" cy="1015648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700" dirty="0"/>
          </a:p>
        </p:txBody>
      </p:sp>
      <p:sp>
        <p:nvSpPr>
          <p:cNvPr id="8" name="Oval 7">
            <a:extLst>
              <a:ext uri="{FF2B5EF4-FFF2-40B4-BE49-F238E27FC236}">
                <a16:creationId xmlns:a16="http://schemas.microsoft.com/office/drawing/2014/main" xmlns="" id="{8893550C-B9CB-4C7F-A412-48438498A500}"/>
              </a:ext>
            </a:extLst>
          </p:cNvPr>
          <p:cNvSpPr/>
          <p:nvPr/>
        </p:nvSpPr>
        <p:spPr>
          <a:xfrm>
            <a:off x="5586771" y="4932137"/>
            <a:ext cx="1015648" cy="1015648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700" dirty="0"/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xmlns="" id="{E95BC146-A541-498D-90EE-F225E363E604}"/>
              </a:ext>
            </a:extLst>
          </p:cNvPr>
          <p:cNvGrpSpPr/>
          <p:nvPr/>
        </p:nvGrpSpPr>
        <p:grpSpPr>
          <a:xfrm>
            <a:off x="2291459" y="1772441"/>
            <a:ext cx="2800751" cy="769442"/>
            <a:chOff x="5210294" y="837292"/>
            <a:chExt cx="1750034" cy="769442"/>
          </a:xfrm>
        </p:grpSpPr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xmlns="" id="{1DD75378-495B-479E-AC0D-3EB2D7AFB92A}"/>
                </a:ext>
              </a:extLst>
            </p:cNvPr>
            <p:cNvSpPr txBox="1"/>
            <p:nvPr/>
          </p:nvSpPr>
          <p:spPr>
            <a:xfrm>
              <a:off x="5210294" y="1052736"/>
              <a:ext cx="1750034" cy="55399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</a:p>
          </p:txBody>
        </p:sp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xmlns="" id="{5CAC0C88-1088-4315-B220-695DB74A142F}"/>
                </a:ext>
              </a:extLst>
            </p:cNvPr>
            <p:cNvSpPr txBox="1"/>
            <p:nvPr/>
          </p:nvSpPr>
          <p:spPr>
            <a:xfrm>
              <a:off x="5218241" y="837292"/>
              <a:ext cx="1742087" cy="184666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VALUE</a:t>
              </a:r>
            </a:p>
          </p:txBody>
        </p:sp>
      </p:grpSp>
      <p:grpSp>
        <p:nvGrpSpPr>
          <p:cNvPr id="13" name="Group 12">
            <a:extLst>
              <a:ext uri="{FF2B5EF4-FFF2-40B4-BE49-F238E27FC236}">
                <a16:creationId xmlns:a16="http://schemas.microsoft.com/office/drawing/2014/main" xmlns="" id="{88D943B6-D6AF-4280-A13E-100E0CE07061}"/>
              </a:ext>
            </a:extLst>
          </p:cNvPr>
          <p:cNvGrpSpPr/>
          <p:nvPr/>
        </p:nvGrpSpPr>
        <p:grpSpPr>
          <a:xfrm>
            <a:off x="7140026" y="5267789"/>
            <a:ext cx="2801509" cy="769442"/>
            <a:chOff x="5210294" y="837292"/>
            <a:chExt cx="1750034" cy="769442"/>
          </a:xfrm>
        </p:grpSpPr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xmlns="" id="{F997A2A9-D140-483E-9317-040351682A85}"/>
                </a:ext>
              </a:extLst>
            </p:cNvPr>
            <p:cNvSpPr txBox="1"/>
            <p:nvPr/>
          </p:nvSpPr>
          <p:spPr>
            <a:xfrm>
              <a:off x="5210294" y="1052736"/>
              <a:ext cx="1750034" cy="55399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</a:p>
          </p:txBody>
        </p:sp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xmlns="" id="{61A23648-9258-43E4-A37D-1CF6766199A6}"/>
                </a:ext>
              </a:extLst>
            </p:cNvPr>
            <p:cNvSpPr txBox="1"/>
            <p:nvPr/>
          </p:nvSpPr>
          <p:spPr>
            <a:xfrm>
              <a:off x="5218241" y="837292"/>
              <a:ext cx="1742087" cy="184666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VALUE</a:t>
              </a:r>
            </a:p>
          </p:txBody>
        </p:sp>
      </p:grpSp>
      <p:grpSp>
        <p:nvGrpSpPr>
          <p:cNvPr id="16" name="Group 15">
            <a:extLst>
              <a:ext uri="{FF2B5EF4-FFF2-40B4-BE49-F238E27FC236}">
                <a16:creationId xmlns:a16="http://schemas.microsoft.com/office/drawing/2014/main" xmlns="" id="{DA55754E-C198-4695-89F6-E90A2066D660}"/>
              </a:ext>
            </a:extLst>
          </p:cNvPr>
          <p:cNvGrpSpPr/>
          <p:nvPr/>
        </p:nvGrpSpPr>
        <p:grpSpPr>
          <a:xfrm>
            <a:off x="8433841" y="3537494"/>
            <a:ext cx="2801509" cy="769442"/>
            <a:chOff x="5210294" y="837292"/>
            <a:chExt cx="1750034" cy="769442"/>
          </a:xfrm>
        </p:grpSpPr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xmlns="" id="{CD0C8136-55D9-426A-9125-DFB975B3D560}"/>
                </a:ext>
              </a:extLst>
            </p:cNvPr>
            <p:cNvSpPr txBox="1"/>
            <p:nvPr/>
          </p:nvSpPr>
          <p:spPr>
            <a:xfrm>
              <a:off x="5210294" y="1052736"/>
              <a:ext cx="1750034" cy="55399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</a:p>
          </p:txBody>
        </p:sp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xmlns="" id="{DD06DE3D-F803-4316-AA80-9A1DF98137D3}"/>
                </a:ext>
              </a:extLst>
            </p:cNvPr>
            <p:cNvSpPr txBox="1"/>
            <p:nvPr/>
          </p:nvSpPr>
          <p:spPr>
            <a:xfrm>
              <a:off x="5218241" y="837292"/>
              <a:ext cx="1742087" cy="184666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VALUE</a:t>
              </a:r>
            </a:p>
          </p:txBody>
        </p:sp>
      </p:grpSp>
      <p:grpSp>
        <p:nvGrpSpPr>
          <p:cNvPr id="19" name="Group 18">
            <a:extLst>
              <a:ext uri="{FF2B5EF4-FFF2-40B4-BE49-F238E27FC236}">
                <a16:creationId xmlns:a16="http://schemas.microsoft.com/office/drawing/2014/main" xmlns="" id="{EA592A6E-5280-425C-9672-95B565530BFA}"/>
              </a:ext>
            </a:extLst>
          </p:cNvPr>
          <p:cNvGrpSpPr/>
          <p:nvPr/>
        </p:nvGrpSpPr>
        <p:grpSpPr>
          <a:xfrm>
            <a:off x="956652" y="3537494"/>
            <a:ext cx="2813528" cy="769442"/>
            <a:chOff x="5210294" y="837292"/>
            <a:chExt cx="1750034" cy="769442"/>
          </a:xfrm>
        </p:grpSpPr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xmlns="" id="{2BCE3AF3-99EC-4846-B8B5-E1988F052D49}"/>
                </a:ext>
              </a:extLst>
            </p:cNvPr>
            <p:cNvSpPr txBox="1"/>
            <p:nvPr/>
          </p:nvSpPr>
          <p:spPr>
            <a:xfrm>
              <a:off x="5210294" y="1052736"/>
              <a:ext cx="1750034" cy="55399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 .</a:t>
              </a:r>
            </a:p>
          </p:txBody>
        </p:sp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xmlns="" id="{FF31F9EA-A707-48A9-BF83-611DC40C84C6}"/>
                </a:ext>
              </a:extLst>
            </p:cNvPr>
            <p:cNvSpPr txBox="1"/>
            <p:nvPr/>
          </p:nvSpPr>
          <p:spPr>
            <a:xfrm>
              <a:off x="5218241" y="837292"/>
              <a:ext cx="1742087" cy="184666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VALUE</a:t>
              </a:r>
            </a:p>
          </p:txBody>
        </p:sp>
      </p:grpSp>
      <p:sp>
        <p:nvSpPr>
          <p:cNvPr id="22" name="Rectangle 36">
            <a:extLst>
              <a:ext uri="{FF2B5EF4-FFF2-40B4-BE49-F238E27FC236}">
                <a16:creationId xmlns:a16="http://schemas.microsoft.com/office/drawing/2014/main" xmlns="" id="{FC58B0AA-946E-451E-BC12-4550ADD1A18D}"/>
              </a:ext>
            </a:extLst>
          </p:cNvPr>
          <p:cNvSpPr/>
          <p:nvPr/>
        </p:nvSpPr>
        <p:spPr>
          <a:xfrm>
            <a:off x="5901316" y="2242774"/>
            <a:ext cx="389370" cy="325482"/>
          </a:xfrm>
          <a:custGeom>
            <a:avLst/>
            <a:gdLst/>
            <a:ahLst/>
            <a:cxnLst/>
            <a:rect l="l" t="t" r="r" b="b"/>
            <a:pathLst>
              <a:path w="3186824" h="2663936">
                <a:moveTo>
                  <a:pt x="2624444" y="2376100"/>
                </a:moveTo>
                <a:lnTo>
                  <a:pt x="2624444" y="2520100"/>
                </a:lnTo>
                <a:lnTo>
                  <a:pt x="2952463" y="2520100"/>
                </a:lnTo>
                <a:lnTo>
                  <a:pt x="2952463" y="2376100"/>
                </a:lnTo>
                <a:close/>
                <a:moveTo>
                  <a:pt x="210911" y="2376100"/>
                </a:moveTo>
                <a:lnTo>
                  <a:pt x="210911" y="2520100"/>
                </a:lnTo>
                <a:lnTo>
                  <a:pt x="538930" y="2520100"/>
                </a:lnTo>
                <a:lnTo>
                  <a:pt x="538930" y="2376100"/>
                </a:lnTo>
                <a:close/>
                <a:moveTo>
                  <a:pt x="2624444" y="2095269"/>
                </a:moveTo>
                <a:lnTo>
                  <a:pt x="2624444" y="2239269"/>
                </a:lnTo>
                <a:lnTo>
                  <a:pt x="2952463" y="2239269"/>
                </a:lnTo>
                <a:lnTo>
                  <a:pt x="2952463" y="2095269"/>
                </a:lnTo>
                <a:close/>
                <a:moveTo>
                  <a:pt x="210911" y="2095269"/>
                </a:moveTo>
                <a:lnTo>
                  <a:pt x="210911" y="2239269"/>
                </a:lnTo>
                <a:lnTo>
                  <a:pt x="538930" y="2239269"/>
                </a:lnTo>
                <a:lnTo>
                  <a:pt x="538930" y="2095269"/>
                </a:lnTo>
                <a:close/>
                <a:moveTo>
                  <a:pt x="2624444" y="1814436"/>
                </a:moveTo>
                <a:lnTo>
                  <a:pt x="2624444" y="1958436"/>
                </a:lnTo>
                <a:lnTo>
                  <a:pt x="2952463" y="1958436"/>
                </a:lnTo>
                <a:lnTo>
                  <a:pt x="2952463" y="1814436"/>
                </a:lnTo>
                <a:close/>
                <a:moveTo>
                  <a:pt x="210911" y="1814436"/>
                </a:moveTo>
                <a:lnTo>
                  <a:pt x="210911" y="1958436"/>
                </a:lnTo>
                <a:lnTo>
                  <a:pt x="538930" y="1958436"/>
                </a:lnTo>
                <a:lnTo>
                  <a:pt x="538930" y="1814436"/>
                </a:lnTo>
                <a:close/>
                <a:moveTo>
                  <a:pt x="2624444" y="1533603"/>
                </a:moveTo>
                <a:lnTo>
                  <a:pt x="2624444" y="1677603"/>
                </a:lnTo>
                <a:lnTo>
                  <a:pt x="2952463" y="1677603"/>
                </a:lnTo>
                <a:lnTo>
                  <a:pt x="2952463" y="1533603"/>
                </a:lnTo>
                <a:close/>
                <a:moveTo>
                  <a:pt x="210911" y="1533603"/>
                </a:moveTo>
                <a:lnTo>
                  <a:pt x="210911" y="1677603"/>
                </a:lnTo>
                <a:lnTo>
                  <a:pt x="538930" y="1677603"/>
                </a:lnTo>
                <a:lnTo>
                  <a:pt x="538930" y="1533603"/>
                </a:lnTo>
                <a:close/>
                <a:moveTo>
                  <a:pt x="2624444" y="1252770"/>
                </a:moveTo>
                <a:lnTo>
                  <a:pt x="2624444" y="1396770"/>
                </a:lnTo>
                <a:lnTo>
                  <a:pt x="2952463" y="1396770"/>
                </a:lnTo>
                <a:lnTo>
                  <a:pt x="2952463" y="1252770"/>
                </a:lnTo>
                <a:close/>
                <a:moveTo>
                  <a:pt x="210911" y="1252770"/>
                </a:moveTo>
                <a:lnTo>
                  <a:pt x="210911" y="1396770"/>
                </a:lnTo>
                <a:lnTo>
                  <a:pt x="538930" y="1396770"/>
                </a:lnTo>
                <a:lnTo>
                  <a:pt x="538930" y="1252770"/>
                </a:lnTo>
                <a:close/>
                <a:moveTo>
                  <a:pt x="2624444" y="971937"/>
                </a:moveTo>
                <a:lnTo>
                  <a:pt x="2624444" y="1115937"/>
                </a:lnTo>
                <a:lnTo>
                  <a:pt x="2952463" y="1115937"/>
                </a:lnTo>
                <a:lnTo>
                  <a:pt x="2952463" y="971937"/>
                </a:lnTo>
                <a:close/>
                <a:moveTo>
                  <a:pt x="210911" y="971937"/>
                </a:moveTo>
                <a:lnTo>
                  <a:pt x="210911" y="1115937"/>
                </a:lnTo>
                <a:lnTo>
                  <a:pt x="538930" y="1115937"/>
                </a:lnTo>
                <a:lnTo>
                  <a:pt x="538930" y="971937"/>
                </a:lnTo>
                <a:close/>
                <a:moveTo>
                  <a:pt x="2624444" y="691104"/>
                </a:moveTo>
                <a:lnTo>
                  <a:pt x="2624444" y="835104"/>
                </a:lnTo>
                <a:lnTo>
                  <a:pt x="2952463" y="835104"/>
                </a:lnTo>
                <a:lnTo>
                  <a:pt x="2952463" y="691104"/>
                </a:lnTo>
                <a:close/>
                <a:moveTo>
                  <a:pt x="210911" y="691104"/>
                </a:moveTo>
                <a:lnTo>
                  <a:pt x="210911" y="835104"/>
                </a:lnTo>
                <a:lnTo>
                  <a:pt x="538930" y="835104"/>
                </a:lnTo>
                <a:lnTo>
                  <a:pt x="538930" y="691104"/>
                </a:lnTo>
                <a:close/>
                <a:moveTo>
                  <a:pt x="988006" y="552354"/>
                </a:moveTo>
                <a:lnTo>
                  <a:pt x="988006" y="2111583"/>
                </a:lnTo>
                <a:lnTo>
                  <a:pt x="2332169" y="1331969"/>
                </a:lnTo>
                <a:close/>
                <a:moveTo>
                  <a:pt x="2624444" y="410271"/>
                </a:moveTo>
                <a:lnTo>
                  <a:pt x="2624444" y="554271"/>
                </a:lnTo>
                <a:lnTo>
                  <a:pt x="2952463" y="554271"/>
                </a:lnTo>
                <a:lnTo>
                  <a:pt x="2952463" y="410271"/>
                </a:lnTo>
                <a:close/>
                <a:moveTo>
                  <a:pt x="210911" y="410271"/>
                </a:moveTo>
                <a:lnTo>
                  <a:pt x="210911" y="554271"/>
                </a:lnTo>
                <a:lnTo>
                  <a:pt x="538930" y="554271"/>
                </a:lnTo>
                <a:lnTo>
                  <a:pt x="538930" y="410271"/>
                </a:lnTo>
                <a:close/>
                <a:moveTo>
                  <a:pt x="2624444" y="129438"/>
                </a:moveTo>
                <a:lnTo>
                  <a:pt x="2624444" y="273438"/>
                </a:lnTo>
                <a:lnTo>
                  <a:pt x="2952463" y="273438"/>
                </a:lnTo>
                <a:lnTo>
                  <a:pt x="2952463" y="129438"/>
                </a:lnTo>
                <a:close/>
                <a:moveTo>
                  <a:pt x="210911" y="129438"/>
                </a:moveTo>
                <a:lnTo>
                  <a:pt x="210911" y="273438"/>
                </a:lnTo>
                <a:lnTo>
                  <a:pt x="538930" y="273438"/>
                </a:lnTo>
                <a:lnTo>
                  <a:pt x="538930" y="129438"/>
                </a:lnTo>
                <a:close/>
                <a:moveTo>
                  <a:pt x="0" y="0"/>
                </a:moveTo>
                <a:lnTo>
                  <a:pt x="3186824" y="0"/>
                </a:lnTo>
                <a:lnTo>
                  <a:pt x="3186824" y="2663936"/>
                </a:lnTo>
                <a:lnTo>
                  <a:pt x="0" y="266393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23" name="Chord 15">
            <a:extLst>
              <a:ext uri="{FF2B5EF4-FFF2-40B4-BE49-F238E27FC236}">
                <a16:creationId xmlns:a16="http://schemas.microsoft.com/office/drawing/2014/main" xmlns="" id="{EC7BDAB1-AAEF-4075-BD18-187F3918F40D}"/>
              </a:ext>
            </a:extLst>
          </p:cNvPr>
          <p:cNvSpPr/>
          <p:nvPr/>
        </p:nvSpPr>
        <p:spPr>
          <a:xfrm>
            <a:off x="4483795" y="3728412"/>
            <a:ext cx="199125" cy="434146"/>
          </a:xfrm>
          <a:custGeom>
            <a:avLst/>
            <a:gdLst/>
            <a:ahLst/>
            <a:cxnLst/>
            <a:rect l="l" t="t" r="r" b="b"/>
            <a:pathLst>
              <a:path w="1492970" h="3255081">
                <a:moveTo>
                  <a:pt x="1492970" y="1569688"/>
                </a:moveTo>
                <a:cubicBezTo>
                  <a:pt x="1492970" y="1957118"/>
                  <a:pt x="1197680" y="2277765"/>
                  <a:pt x="816277" y="2310957"/>
                </a:cubicBezTo>
                <a:lnTo>
                  <a:pt x="816277" y="2787043"/>
                </a:lnTo>
                <a:cubicBezTo>
                  <a:pt x="873982" y="2789209"/>
                  <a:pt x="931009" y="2798017"/>
                  <a:pt x="986081" y="2811674"/>
                </a:cubicBezTo>
                <a:cubicBezTo>
                  <a:pt x="1252919" y="2877847"/>
                  <a:pt x="1430830" y="3046369"/>
                  <a:pt x="1433593" y="3235566"/>
                </a:cubicBezTo>
                <a:lnTo>
                  <a:pt x="57488" y="3255081"/>
                </a:lnTo>
                <a:cubicBezTo>
                  <a:pt x="47920" y="3062506"/>
                  <a:pt x="221127" y="2886615"/>
                  <a:pt x="490574" y="2815284"/>
                </a:cubicBezTo>
                <a:cubicBezTo>
                  <a:pt x="549928" y="2799571"/>
                  <a:pt x="611777" y="2789553"/>
                  <a:pt x="674460" y="2787163"/>
                </a:cubicBezTo>
                <a:lnTo>
                  <a:pt x="674460" y="2310809"/>
                </a:lnTo>
                <a:cubicBezTo>
                  <a:pt x="317470" y="2280245"/>
                  <a:pt x="28405" y="1994114"/>
                  <a:pt x="0" y="1627428"/>
                </a:cubicBezTo>
                <a:lnTo>
                  <a:pt x="142201" y="1616413"/>
                </a:lnTo>
                <a:cubicBezTo>
                  <a:pt x="167304" y="1940464"/>
                  <a:pt x="443969" y="2186771"/>
                  <a:pt x="768748" y="2174211"/>
                </a:cubicBezTo>
                <a:cubicBezTo>
                  <a:pt x="1093527" y="2161650"/>
                  <a:pt x="1350342" y="1894710"/>
                  <a:pt x="1350342" y="1569689"/>
                </a:cubicBezTo>
                <a:close/>
                <a:moveTo>
                  <a:pt x="745368" y="0"/>
                </a:moveTo>
                <a:cubicBezTo>
                  <a:pt x="989132" y="0"/>
                  <a:pt x="1186742" y="197610"/>
                  <a:pt x="1186742" y="441374"/>
                </a:cubicBezTo>
                <a:lnTo>
                  <a:pt x="1186742" y="1575353"/>
                </a:lnTo>
                <a:cubicBezTo>
                  <a:pt x="1186742" y="1819117"/>
                  <a:pt x="989132" y="2016727"/>
                  <a:pt x="745368" y="2016727"/>
                </a:cubicBezTo>
                <a:cubicBezTo>
                  <a:pt x="501604" y="2016727"/>
                  <a:pt x="303994" y="1819117"/>
                  <a:pt x="303994" y="1575353"/>
                </a:cubicBezTo>
                <a:lnTo>
                  <a:pt x="303994" y="441374"/>
                </a:lnTo>
                <a:cubicBezTo>
                  <a:pt x="303994" y="197610"/>
                  <a:pt x="501604" y="0"/>
                  <a:pt x="745368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24" name="Rectangle 16">
            <a:extLst>
              <a:ext uri="{FF2B5EF4-FFF2-40B4-BE49-F238E27FC236}">
                <a16:creationId xmlns:a16="http://schemas.microsoft.com/office/drawing/2014/main" xmlns="" id="{651430C7-7261-482F-BE21-7716FDB16044}"/>
              </a:ext>
            </a:extLst>
          </p:cNvPr>
          <p:cNvSpPr/>
          <p:nvPr/>
        </p:nvSpPr>
        <p:spPr>
          <a:xfrm>
            <a:off x="5896568" y="5349484"/>
            <a:ext cx="394118" cy="259020"/>
          </a:xfrm>
          <a:custGeom>
            <a:avLst/>
            <a:gdLst/>
            <a:ahLst/>
            <a:cxnLst/>
            <a:rect l="l" t="t" r="r" b="b"/>
            <a:pathLst>
              <a:path w="3240006" h="2129375">
                <a:moveTo>
                  <a:pt x="1916836" y="454558"/>
                </a:moveTo>
                <a:cubicBezTo>
                  <a:pt x="2018418" y="454558"/>
                  <a:pt x="2100766" y="536906"/>
                  <a:pt x="2100766" y="638488"/>
                </a:cubicBezTo>
                <a:cubicBezTo>
                  <a:pt x="2100766" y="740070"/>
                  <a:pt x="2018418" y="822418"/>
                  <a:pt x="1916836" y="822418"/>
                </a:cubicBezTo>
                <a:cubicBezTo>
                  <a:pt x="1815254" y="822418"/>
                  <a:pt x="1732906" y="740070"/>
                  <a:pt x="1732906" y="638488"/>
                </a:cubicBezTo>
                <a:cubicBezTo>
                  <a:pt x="1732906" y="536906"/>
                  <a:pt x="1815254" y="454558"/>
                  <a:pt x="1916836" y="454558"/>
                </a:cubicBezTo>
                <a:close/>
                <a:moveTo>
                  <a:pt x="1197545" y="272737"/>
                </a:moveTo>
                <a:lnTo>
                  <a:pt x="1861974" y="1458536"/>
                </a:lnTo>
                <a:lnTo>
                  <a:pt x="2263096" y="848801"/>
                </a:lnTo>
                <a:lnTo>
                  <a:pt x="2919562" y="1846679"/>
                </a:lnTo>
                <a:lnTo>
                  <a:pt x="2079459" y="1846679"/>
                </a:lnTo>
                <a:lnTo>
                  <a:pt x="1606629" y="1846679"/>
                </a:lnTo>
                <a:lnTo>
                  <a:pt x="315630" y="1846679"/>
                </a:lnTo>
                <a:close/>
                <a:moveTo>
                  <a:pt x="180003" y="164687"/>
                </a:moveTo>
                <a:lnTo>
                  <a:pt x="180003" y="1964687"/>
                </a:lnTo>
                <a:lnTo>
                  <a:pt x="3060003" y="1964687"/>
                </a:lnTo>
                <a:lnTo>
                  <a:pt x="3060003" y="164687"/>
                </a:lnTo>
                <a:close/>
                <a:moveTo>
                  <a:pt x="0" y="0"/>
                </a:moveTo>
                <a:lnTo>
                  <a:pt x="3240006" y="0"/>
                </a:lnTo>
                <a:lnTo>
                  <a:pt x="3240006" y="2129375"/>
                </a:lnTo>
                <a:lnTo>
                  <a:pt x="0" y="212937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26" name="Trapezoid 18">
            <a:extLst>
              <a:ext uri="{FF2B5EF4-FFF2-40B4-BE49-F238E27FC236}">
                <a16:creationId xmlns:a16="http://schemas.microsoft.com/office/drawing/2014/main" xmlns="" id="{DBB9929F-BE1C-4AA9-B459-86D6FE681773}"/>
              </a:ext>
            </a:extLst>
          </p:cNvPr>
          <p:cNvSpPr/>
          <p:nvPr/>
        </p:nvSpPr>
        <p:spPr>
          <a:xfrm rot="10800000">
            <a:off x="5463278" y="3537494"/>
            <a:ext cx="1280169" cy="708360"/>
          </a:xfrm>
          <a:custGeom>
            <a:avLst/>
            <a:gdLst/>
            <a:ahLst/>
            <a:cxnLst/>
            <a:rect l="l" t="t" r="r" b="b"/>
            <a:pathLst>
              <a:path w="2513902" h="1391026">
                <a:moveTo>
                  <a:pt x="1390337" y="97116"/>
                </a:moveTo>
                <a:lnTo>
                  <a:pt x="1390337" y="72919"/>
                </a:lnTo>
                <a:lnTo>
                  <a:pt x="1123565" y="72919"/>
                </a:lnTo>
                <a:lnTo>
                  <a:pt x="1123565" y="97116"/>
                </a:lnTo>
                <a:close/>
                <a:moveTo>
                  <a:pt x="2178715" y="1323989"/>
                </a:moveTo>
                <a:lnTo>
                  <a:pt x="2178715" y="217871"/>
                </a:lnTo>
                <a:lnTo>
                  <a:pt x="335187" y="217871"/>
                </a:lnTo>
                <a:lnTo>
                  <a:pt x="335187" y="1323989"/>
                </a:lnTo>
                <a:close/>
                <a:moveTo>
                  <a:pt x="2190205" y="1391026"/>
                </a:moveTo>
                <a:lnTo>
                  <a:pt x="323696" y="1391026"/>
                </a:lnTo>
                <a:cubicBezTo>
                  <a:pt x="293019" y="1391026"/>
                  <a:pt x="268149" y="1366157"/>
                  <a:pt x="268149" y="1335479"/>
                </a:cubicBezTo>
                <a:lnTo>
                  <a:pt x="268149" y="117315"/>
                </a:lnTo>
                <a:lnTo>
                  <a:pt x="0" y="117315"/>
                </a:lnTo>
                <a:lnTo>
                  <a:pt x="0" y="50278"/>
                </a:lnTo>
                <a:lnTo>
                  <a:pt x="65286" y="0"/>
                </a:lnTo>
                <a:lnTo>
                  <a:pt x="2448616" y="0"/>
                </a:lnTo>
                <a:lnTo>
                  <a:pt x="2513902" y="50278"/>
                </a:lnTo>
                <a:lnTo>
                  <a:pt x="2513902" y="117315"/>
                </a:lnTo>
                <a:lnTo>
                  <a:pt x="2245752" y="117315"/>
                </a:lnTo>
                <a:lnTo>
                  <a:pt x="2245752" y="1335479"/>
                </a:lnTo>
                <a:cubicBezTo>
                  <a:pt x="2245752" y="1366157"/>
                  <a:pt x="2220883" y="1391026"/>
                  <a:pt x="2190205" y="1391026"/>
                </a:cubicBezTo>
                <a:close/>
              </a:path>
            </a:pathLst>
          </a:custGeom>
          <a:solidFill>
            <a:schemeClr val="accent5"/>
          </a:solidFill>
          <a:ln w="127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lang="en-US" sz="270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cxnSp>
        <p:nvCxnSpPr>
          <p:cNvPr id="27" name="Straight Arrow Connector 26">
            <a:extLst>
              <a:ext uri="{FF2B5EF4-FFF2-40B4-BE49-F238E27FC236}">
                <a16:creationId xmlns:a16="http://schemas.microsoft.com/office/drawing/2014/main" xmlns="" id="{AE833FB4-8511-4594-9863-A050CEFF6F19}"/>
              </a:ext>
            </a:extLst>
          </p:cNvPr>
          <p:cNvCxnSpPr>
            <a:cxnSpLocks/>
          </p:cNvCxnSpPr>
          <p:nvPr/>
        </p:nvCxnSpPr>
        <p:spPr>
          <a:xfrm flipV="1">
            <a:off x="6127271" y="3021514"/>
            <a:ext cx="0" cy="383535"/>
          </a:xfrm>
          <a:prstGeom prst="straightConnector1">
            <a:avLst/>
          </a:prstGeom>
          <a:ln w="22225">
            <a:solidFill>
              <a:schemeClr val="bg1">
                <a:lumMod val="50000"/>
              </a:schemeClr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Arrow Connector 29">
            <a:extLst>
              <a:ext uri="{FF2B5EF4-FFF2-40B4-BE49-F238E27FC236}">
                <a16:creationId xmlns:a16="http://schemas.microsoft.com/office/drawing/2014/main" xmlns="" id="{75F98E50-4AA1-4364-B8F4-F3A68657CDA7}"/>
              </a:ext>
            </a:extLst>
          </p:cNvPr>
          <p:cNvCxnSpPr>
            <a:cxnSpLocks/>
          </p:cNvCxnSpPr>
          <p:nvPr/>
        </p:nvCxnSpPr>
        <p:spPr>
          <a:xfrm>
            <a:off x="6103362" y="4431841"/>
            <a:ext cx="0" cy="388035"/>
          </a:xfrm>
          <a:prstGeom prst="straightConnector1">
            <a:avLst/>
          </a:prstGeom>
          <a:ln w="22225">
            <a:solidFill>
              <a:schemeClr val="bg1">
                <a:lumMod val="50000"/>
              </a:schemeClr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Straight Arrow Connector 31">
            <a:extLst>
              <a:ext uri="{FF2B5EF4-FFF2-40B4-BE49-F238E27FC236}">
                <a16:creationId xmlns:a16="http://schemas.microsoft.com/office/drawing/2014/main" xmlns="" id="{F7D49B49-9361-4806-98AA-372B9BD391D7}"/>
              </a:ext>
            </a:extLst>
          </p:cNvPr>
          <p:cNvCxnSpPr>
            <a:cxnSpLocks/>
          </p:cNvCxnSpPr>
          <p:nvPr/>
        </p:nvCxnSpPr>
        <p:spPr>
          <a:xfrm flipH="1">
            <a:off x="5173461" y="3924017"/>
            <a:ext cx="413310" cy="0"/>
          </a:xfrm>
          <a:prstGeom prst="straightConnector1">
            <a:avLst/>
          </a:prstGeom>
          <a:ln w="22225">
            <a:solidFill>
              <a:schemeClr val="bg1">
                <a:lumMod val="50000"/>
              </a:schemeClr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Straight Arrow Connector 35">
            <a:extLst>
              <a:ext uri="{FF2B5EF4-FFF2-40B4-BE49-F238E27FC236}">
                <a16:creationId xmlns:a16="http://schemas.microsoft.com/office/drawing/2014/main" xmlns="" id="{B28791B7-4D69-41B3-AD73-3BD0EE920B56}"/>
              </a:ext>
            </a:extLst>
          </p:cNvPr>
          <p:cNvCxnSpPr>
            <a:cxnSpLocks/>
          </p:cNvCxnSpPr>
          <p:nvPr/>
        </p:nvCxnSpPr>
        <p:spPr>
          <a:xfrm>
            <a:off x="6602419" y="3924017"/>
            <a:ext cx="435340" cy="0"/>
          </a:xfrm>
          <a:prstGeom prst="straightConnector1">
            <a:avLst/>
          </a:prstGeom>
          <a:ln w="22225">
            <a:solidFill>
              <a:schemeClr val="bg1">
                <a:lumMod val="50000"/>
              </a:schemeClr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8" name="Rectangle 7">
            <a:extLst>
              <a:ext uri="{FF2B5EF4-FFF2-40B4-BE49-F238E27FC236}">
                <a16:creationId xmlns:a16="http://schemas.microsoft.com/office/drawing/2014/main" xmlns="" id="{427298C8-4D85-4B50-AC66-DEE61F559C7D}"/>
              </a:ext>
            </a:extLst>
          </p:cNvPr>
          <p:cNvSpPr/>
          <p:nvPr/>
        </p:nvSpPr>
        <p:spPr>
          <a:xfrm rot="2974883">
            <a:off x="7511796" y="3741034"/>
            <a:ext cx="193262" cy="430547"/>
          </a:xfrm>
          <a:custGeom>
            <a:avLst/>
            <a:gdLst/>
            <a:ahLst/>
            <a:cxnLst/>
            <a:rect l="l" t="t" r="r" b="b"/>
            <a:pathLst>
              <a:path w="154109" h="343323">
                <a:moveTo>
                  <a:pt x="102909" y="313772"/>
                </a:moveTo>
                <a:lnTo>
                  <a:pt x="102909" y="328547"/>
                </a:lnTo>
                <a:cubicBezTo>
                  <a:pt x="102909" y="336708"/>
                  <a:pt x="96294" y="343322"/>
                  <a:pt x="88133" y="343323"/>
                </a:cubicBezTo>
                <a:lnTo>
                  <a:pt x="65975" y="343322"/>
                </a:lnTo>
                <a:cubicBezTo>
                  <a:pt x="57814" y="343322"/>
                  <a:pt x="51199" y="336708"/>
                  <a:pt x="51199" y="328547"/>
                </a:cubicBezTo>
                <a:cubicBezTo>
                  <a:pt x="51199" y="323622"/>
                  <a:pt x="51200" y="318696"/>
                  <a:pt x="51200" y="313771"/>
                </a:cubicBezTo>
                <a:close/>
                <a:moveTo>
                  <a:pt x="123327" y="15459"/>
                </a:moveTo>
                <a:cubicBezTo>
                  <a:pt x="141678" y="29245"/>
                  <a:pt x="152926" y="50497"/>
                  <a:pt x="154008" y="73425"/>
                </a:cubicBezTo>
                <a:cubicBezTo>
                  <a:pt x="155089" y="96353"/>
                  <a:pt x="145890" y="118568"/>
                  <a:pt x="128916" y="134021"/>
                </a:cubicBezTo>
                <a:lnTo>
                  <a:pt x="119294" y="123450"/>
                </a:lnTo>
                <a:cubicBezTo>
                  <a:pt x="133118" y="110865"/>
                  <a:pt x="140611" y="92772"/>
                  <a:pt x="139730" y="74098"/>
                </a:cubicBezTo>
                <a:cubicBezTo>
                  <a:pt x="138850" y="55424"/>
                  <a:pt x="129689" y="38115"/>
                  <a:pt x="114743" y="26887"/>
                </a:cubicBezTo>
                <a:close/>
                <a:moveTo>
                  <a:pt x="136698" y="17411"/>
                </a:moveTo>
                <a:cubicBezTo>
                  <a:pt x="103758" y="-15529"/>
                  <a:pt x="50351" y="-15529"/>
                  <a:pt x="17412" y="17411"/>
                </a:cubicBezTo>
                <a:cubicBezTo>
                  <a:pt x="-15528" y="50351"/>
                  <a:pt x="-15528" y="103757"/>
                  <a:pt x="17412" y="136697"/>
                </a:cubicBezTo>
                <a:cubicBezTo>
                  <a:pt x="50351" y="169637"/>
                  <a:pt x="103758" y="169637"/>
                  <a:pt x="136698" y="136697"/>
                </a:cubicBezTo>
                <a:cubicBezTo>
                  <a:pt x="169637" y="103757"/>
                  <a:pt x="169637" y="50351"/>
                  <a:pt x="136698" y="17411"/>
                </a:cubicBezTo>
                <a:close/>
                <a:moveTo>
                  <a:pt x="154109" y="0"/>
                </a:moveTo>
                <a:cubicBezTo>
                  <a:pt x="196665" y="42556"/>
                  <a:pt x="196665" y="111552"/>
                  <a:pt x="154109" y="154108"/>
                </a:cubicBezTo>
                <a:cubicBezTo>
                  <a:pt x="139576" y="168641"/>
                  <a:pt x="121959" y="178211"/>
                  <a:pt x="102912" y="180994"/>
                </a:cubicBezTo>
                <a:lnTo>
                  <a:pt x="102912" y="308310"/>
                </a:lnTo>
                <a:lnTo>
                  <a:pt x="51197" y="308310"/>
                </a:lnTo>
                <a:lnTo>
                  <a:pt x="51197" y="180994"/>
                </a:lnTo>
                <a:cubicBezTo>
                  <a:pt x="32150" y="178211"/>
                  <a:pt x="14534" y="168641"/>
                  <a:pt x="0" y="154108"/>
                </a:cubicBezTo>
                <a:cubicBezTo>
                  <a:pt x="-42555" y="111552"/>
                  <a:pt x="-42555" y="42556"/>
                  <a:pt x="0" y="0"/>
                </a:cubicBezTo>
                <a:cubicBezTo>
                  <a:pt x="42556" y="-42556"/>
                  <a:pt x="111553" y="-42556"/>
                  <a:pt x="154109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grpSp>
        <p:nvGrpSpPr>
          <p:cNvPr id="49" name="Group 48">
            <a:extLst>
              <a:ext uri="{FF2B5EF4-FFF2-40B4-BE49-F238E27FC236}">
                <a16:creationId xmlns:a16="http://schemas.microsoft.com/office/drawing/2014/main" xmlns="" id="{1CFE3BA1-DC27-467C-B13A-311316CD5179}"/>
              </a:ext>
            </a:extLst>
          </p:cNvPr>
          <p:cNvGrpSpPr/>
          <p:nvPr/>
        </p:nvGrpSpPr>
        <p:grpSpPr>
          <a:xfrm>
            <a:off x="5717618" y="3721380"/>
            <a:ext cx="793209" cy="323028"/>
            <a:chOff x="6484672" y="2318645"/>
            <a:chExt cx="2188230" cy="891140"/>
          </a:xfrm>
        </p:grpSpPr>
        <p:sp>
          <p:nvSpPr>
            <p:cNvPr id="50" name="Oval 21">
              <a:extLst>
                <a:ext uri="{FF2B5EF4-FFF2-40B4-BE49-F238E27FC236}">
                  <a16:creationId xmlns:a16="http://schemas.microsoft.com/office/drawing/2014/main" xmlns="" id="{29643C42-1F43-4568-B928-03EC200BB911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7789142" y="2318645"/>
              <a:ext cx="883760" cy="891140"/>
            </a:xfrm>
            <a:custGeom>
              <a:avLst/>
              <a:gdLst/>
              <a:ahLst/>
              <a:cxnLst/>
              <a:rect l="l" t="t" r="r" b="b"/>
              <a:pathLst>
                <a:path w="1652142" h="1665940">
                  <a:moveTo>
                    <a:pt x="898689" y="548008"/>
                  </a:moveTo>
                  <a:cubicBezTo>
                    <a:pt x="737950" y="504938"/>
                    <a:pt x="572731" y="600328"/>
                    <a:pt x="529661" y="761066"/>
                  </a:cubicBezTo>
                  <a:cubicBezTo>
                    <a:pt x="486591" y="921805"/>
                    <a:pt x="581980" y="1087025"/>
                    <a:pt x="742719" y="1130094"/>
                  </a:cubicBezTo>
                  <a:cubicBezTo>
                    <a:pt x="903458" y="1173164"/>
                    <a:pt x="1068677" y="1077775"/>
                    <a:pt x="1111747" y="917036"/>
                  </a:cubicBezTo>
                  <a:cubicBezTo>
                    <a:pt x="1154817" y="756297"/>
                    <a:pt x="1059428" y="591077"/>
                    <a:pt x="898689" y="548008"/>
                  </a:cubicBezTo>
                  <a:close/>
                  <a:moveTo>
                    <a:pt x="952303" y="347916"/>
                  </a:moveTo>
                  <a:cubicBezTo>
                    <a:pt x="1223549" y="420596"/>
                    <a:pt x="1384519" y="699404"/>
                    <a:pt x="1311839" y="970650"/>
                  </a:cubicBezTo>
                  <a:cubicBezTo>
                    <a:pt x="1239159" y="1241896"/>
                    <a:pt x="960351" y="1402866"/>
                    <a:pt x="689105" y="1330186"/>
                  </a:cubicBezTo>
                  <a:cubicBezTo>
                    <a:pt x="417859" y="1257506"/>
                    <a:pt x="256889" y="978698"/>
                    <a:pt x="329569" y="707451"/>
                  </a:cubicBezTo>
                  <a:cubicBezTo>
                    <a:pt x="402249" y="436205"/>
                    <a:pt x="681057" y="275235"/>
                    <a:pt x="952303" y="347916"/>
                  </a:cubicBezTo>
                  <a:close/>
                  <a:moveTo>
                    <a:pt x="971799" y="275155"/>
                  </a:moveTo>
                  <a:cubicBezTo>
                    <a:pt x="660368" y="191707"/>
                    <a:pt x="340256" y="376524"/>
                    <a:pt x="256808" y="687955"/>
                  </a:cubicBezTo>
                  <a:cubicBezTo>
                    <a:pt x="173361" y="999387"/>
                    <a:pt x="358178" y="1319499"/>
                    <a:pt x="669609" y="1402947"/>
                  </a:cubicBezTo>
                  <a:cubicBezTo>
                    <a:pt x="981040" y="1486395"/>
                    <a:pt x="1301152" y="1301577"/>
                    <a:pt x="1384600" y="990146"/>
                  </a:cubicBezTo>
                  <a:cubicBezTo>
                    <a:pt x="1468047" y="678715"/>
                    <a:pt x="1283230" y="358603"/>
                    <a:pt x="971799" y="275155"/>
                  </a:cubicBezTo>
                  <a:close/>
                  <a:moveTo>
                    <a:pt x="1652142" y="394531"/>
                  </a:moveTo>
                  <a:lnTo>
                    <a:pt x="1649662" y="403784"/>
                  </a:lnTo>
                  <a:lnTo>
                    <a:pt x="1647140" y="399895"/>
                  </a:lnTo>
                  <a:close/>
                  <a:moveTo>
                    <a:pt x="1158157" y="65026"/>
                  </a:moveTo>
                  <a:lnTo>
                    <a:pt x="1154679" y="271718"/>
                  </a:lnTo>
                  <a:lnTo>
                    <a:pt x="1148331" y="270017"/>
                  </a:lnTo>
                  <a:cubicBezTo>
                    <a:pt x="1200055" y="299127"/>
                    <a:pt x="1246804" y="334821"/>
                    <a:pt x="1286346" y="377149"/>
                  </a:cubicBezTo>
                  <a:lnTo>
                    <a:pt x="1470353" y="331395"/>
                  </a:lnTo>
                  <a:lnTo>
                    <a:pt x="1588305" y="553229"/>
                  </a:lnTo>
                  <a:lnTo>
                    <a:pt x="1457194" y="671432"/>
                  </a:lnTo>
                  <a:cubicBezTo>
                    <a:pt x="1473630" y="731297"/>
                    <a:pt x="1481376" y="793983"/>
                    <a:pt x="1478595" y="857704"/>
                  </a:cubicBezTo>
                  <a:lnTo>
                    <a:pt x="1642362" y="948616"/>
                  </a:lnTo>
                  <a:lnTo>
                    <a:pt x="1577335" y="1191298"/>
                  </a:lnTo>
                  <a:lnTo>
                    <a:pt x="1378614" y="1187955"/>
                  </a:lnTo>
                  <a:cubicBezTo>
                    <a:pt x="1353489" y="1229936"/>
                    <a:pt x="1323048" y="1267799"/>
                    <a:pt x="1288939" y="1301599"/>
                  </a:cubicBezTo>
                  <a:lnTo>
                    <a:pt x="1354201" y="1471932"/>
                  </a:lnTo>
                  <a:lnTo>
                    <a:pt x="1148396" y="1616039"/>
                  </a:lnTo>
                  <a:lnTo>
                    <a:pt x="992294" y="1480516"/>
                  </a:lnTo>
                  <a:lnTo>
                    <a:pt x="1011291" y="1467215"/>
                  </a:lnTo>
                  <a:cubicBezTo>
                    <a:pt x="951500" y="1486565"/>
                    <a:pt x="888271" y="1495869"/>
                    <a:pt x="823805" y="1495510"/>
                  </a:cubicBezTo>
                  <a:lnTo>
                    <a:pt x="729193" y="1665940"/>
                  </a:lnTo>
                  <a:lnTo>
                    <a:pt x="486511" y="1600914"/>
                  </a:lnTo>
                  <a:lnTo>
                    <a:pt x="489790" y="1406012"/>
                  </a:lnTo>
                  <a:cubicBezTo>
                    <a:pt x="438364" y="1376702"/>
                    <a:pt x="391917" y="1340859"/>
                    <a:pt x="352658" y="1298452"/>
                  </a:cubicBezTo>
                  <a:lnTo>
                    <a:pt x="355803" y="1305197"/>
                  </a:lnTo>
                  <a:lnTo>
                    <a:pt x="152856" y="1344512"/>
                  </a:lnTo>
                  <a:lnTo>
                    <a:pt x="46675" y="1116809"/>
                  </a:lnTo>
                  <a:lnTo>
                    <a:pt x="183929" y="1005520"/>
                  </a:lnTo>
                  <a:cubicBezTo>
                    <a:pt x="169279" y="951824"/>
                    <a:pt x="161626" y="895865"/>
                    <a:pt x="161615" y="838915"/>
                  </a:cubicBezTo>
                  <a:lnTo>
                    <a:pt x="0" y="749197"/>
                  </a:lnTo>
                  <a:lnTo>
                    <a:pt x="65026" y="506515"/>
                  </a:lnTo>
                  <a:lnTo>
                    <a:pt x="250227" y="509630"/>
                  </a:lnTo>
                  <a:cubicBezTo>
                    <a:pt x="275353" y="465291"/>
                    <a:pt x="305693" y="424864"/>
                    <a:pt x="340015" y="388679"/>
                  </a:cubicBezTo>
                  <a:lnTo>
                    <a:pt x="277984" y="197357"/>
                  </a:lnTo>
                  <a:lnTo>
                    <a:pt x="491050" y="64219"/>
                  </a:lnTo>
                  <a:lnTo>
                    <a:pt x="639843" y="207726"/>
                  </a:lnTo>
                  <a:lnTo>
                    <a:pt x="638348" y="208660"/>
                  </a:lnTo>
                  <a:cubicBezTo>
                    <a:pt x="696840" y="190256"/>
                    <a:pt x="758594" y="181748"/>
                    <a:pt x="821488" y="182440"/>
                  </a:cubicBezTo>
                  <a:lnTo>
                    <a:pt x="815140" y="180739"/>
                  </a:lnTo>
                  <a:lnTo>
                    <a:pt x="91547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xmlns="" id="{C9AF7E58-ECBA-40BC-AEA1-C56197D051F9}"/>
                </a:ext>
              </a:extLst>
            </p:cNvPr>
            <p:cNvSpPr/>
            <p:nvPr/>
          </p:nvSpPr>
          <p:spPr>
            <a:xfrm>
              <a:off x="6484672" y="2318645"/>
              <a:ext cx="599480" cy="854274"/>
            </a:xfrm>
            <a:custGeom>
              <a:avLst/>
              <a:gdLst/>
              <a:ahLst/>
              <a:cxnLst/>
              <a:rect l="l" t="t" r="r" b="b"/>
              <a:pathLst>
                <a:path w="599480" h="854274">
                  <a:moveTo>
                    <a:pt x="308967" y="0"/>
                  </a:moveTo>
                  <a:cubicBezTo>
                    <a:pt x="396676" y="0"/>
                    <a:pt x="482600" y="22027"/>
                    <a:pt x="566737" y="66080"/>
                  </a:cubicBezTo>
                  <a:lnTo>
                    <a:pt x="482203" y="230386"/>
                  </a:lnTo>
                  <a:cubicBezTo>
                    <a:pt x="436048" y="194271"/>
                    <a:pt x="389492" y="176213"/>
                    <a:pt x="342537" y="176213"/>
                  </a:cubicBezTo>
                  <a:cubicBezTo>
                    <a:pt x="319859" y="176213"/>
                    <a:pt x="299566" y="181989"/>
                    <a:pt x="281657" y="193542"/>
                  </a:cubicBezTo>
                  <a:cubicBezTo>
                    <a:pt x="261367" y="206688"/>
                    <a:pt x="251222" y="224216"/>
                    <a:pt x="251222" y="246125"/>
                  </a:cubicBezTo>
                  <a:cubicBezTo>
                    <a:pt x="251222" y="267630"/>
                    <a:pt x="264539" y="286150"/>
                    <a:pt x="291173" y="301684"/>
                  </a:cubicBezTo>
                  <a:cubicBezTo>
                    <a:pt x="303104" y="308859"/>
                    <a:pt x="338885" y="321209"/>
                    <a:pt x="398515" y="338733"/>
                  </a:cubicBezTo>
                  <a:cubicBezTo>
                    <a:pt x="473258" y="360586"/>
                    <a:pt x="526529" y="391579"/>
                    <a:pt x="558329" y="431713"/>
                  </a:cubicBezTo>
                  <a:cubicBezTo>
                    <a:pt x="585763" y="465882"/>
                    <a:pt x="599480" y="509786"/>
                    <a:pt x="599480" y="563426"/>
                  </a:cubicBezTo>
                  <a:cubicBezTo>
                    <a:pt x="599480" y="700900"/>
                    <a:pt x="539155" y="790498"/>
                    <a:pt x="418504" y="832219"/>
                  </a:cubicBezTo>
                  <a:cubicBezTo>
                    <a:pt x="376436" y="846922"/>
                    <a:pt x="331192" y="854274"/>
                    <a:pt x="282773" y="854274"/>
                  </a:cubicBezTo>
                  <a:cubicBezTo>
                    <a:pt x="181173" y="854274"/>
                    <a:pt x="86915" y="823516"/>
                    <a:pt x="0" y="762000"/>
                  </a:cubicBezTo>
                  <a:lnTo>
                    <a:pt x="90487" y="591741"/>
                  </a:lnTo>
                  <a:cubicBezTo>
                    <a:pt x="154118" y="649288"/>
                    <a:pt x="216356" y="678061"/>
                    <a:pt x="277201" y="678061"/>
                  </a:cubicBezTo>
                  <a:cubicBezTo>
                    <a:pt x="304642" y="678061"/>
                    <a:pt x="327908" y="671646"/>
                    <a:pt x="347002" y="658816"/>
                  </a:cubicBezTo>
                  <a:cubicBezTo>
                    <a:pt x="369270" y="644386"/>
                    <a:pt x="380404" y="623941"/>
                    <a:pt x="380404" y="597480"/>
                  </a:cubicBezTo>
                  <a:cubicBezTo>
                    <a:pt x="380404" y="573426"/>
                    <a:pt x="368080" y="553380"/>
                    <a:pt x="343430" y="537344"/>
                  </a:cubicBezTo>
                  <a:cubicBezTo>
                    <a:pt x="325143" y="525314"/>
                    <a:pt x="294332" y="513085"/>
                    <a:pt x="250998" y="500658"/>
                  </a:cubicBezTo>
                  <a:cubicBezTo>
                    <a:pt x="198524" y="485199"/>
                    <a:pt x="165528" y="474495"/>
                    <a:pt x="152009" y="468548"/>
                  </a:cubicBezTo>
                  <a:cubicBezTo>
                    <a:pt x="130541" y="459433"/>
                    <a:pt x="112253" y="448729"/>
                    <a:pt x="97147" y="436439"/>
                  </a:cubicBezTo>
                  <a:cubicBezTo>
                    <a:pt x="53814" y="400763"/>
                    <a:pt x="32147" y="346854"/>
                    <a:pt x="32147" y="274709"/>
                  </a:cubicBezTo>
                  <a:cubicBezTo>
                    <a:pt x="32147" y="199390"/>
                    <a:pt x="54570" y="136956"/>
                    <a:pt x="99417" y="87409"/>
                  </a:cubicBezTo>
                  <a:cubicBezTo>
                    <a:pt x="151805" y="29136"/>
                    <a:pt x="221654" y="0"/>
                    <a:pt x="308967" y="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xmlns="" id="{1294212C-6951-4438-952C-B6C374A87DC8}"/>
                </a:ext>
              </a:extLst>
            </p:cNvPr>
            <p:cNvSpPr/>
            <p:nvPr/>
          </p:nvSpPr>
          <p:spPr>
            <a:xfrm>
              <a:off x="7231491" y="2339482"/>
              <a:ext cx="462558" cy="812601"/>
            </a:xfrm>
            <a:custGeom>
              <a:avLst/>
              <a:gdLst/>
              <a:ahLst/>
              <a:cxnLst/>
              <a:rect l="l" t="t" r="r" b="b"/>
              <a:pathLst>
                <a:path w="462558" h="812601">
                  <a:moveTo>
                    <a:pt x="0" y="0"/>
                  </a:moveTo>
                  <a:lnTo>
                    <a:pt x="462558" y="0"/>
                  </a:lnTo>
                  <a:lnTo>
                    <a:pt x="462558" y="176212"/>
                  </a:lnTo>
                  <a:lnTo>
                    <a:pt x="211336" y="176212"/>
                  </a:lnTo>
                  <a:lnTo>
                    <a:pt x="211336" y="314920"/>
                  </a:lnTo>
                  <a:lnTo>
                    <a:pt x="448866" y="314920"/>
                  </a:lnTo>
                  <a:lnTo>
                    <a:pt x="448866" y="491132"/>
                  </a:lnTo>
                  <a:lnTo>
                    <a:pt x="211336" y="491132"/>
                  </a:lnTo>
                  <a:lnTo>
                    <a:pt x="211336" y="636389"/>
                  </a:lnTo>
                  <a:lnTo>
                    <a:pt x="462558" y="636389"/>
                  </a:lnTo>
                  <a:lnTo>
                    <a:pt x="462558" y="812601"/>
                  </a:lnTo>
                  <a:lnTo>
                    <a:pt x="0" y="81260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300440379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" name="Oval 94">
            <a:extLst>
              <a:ext uri="{FF2B5EF4-FFF2-40B4-BE49-F238E27FC236}">
                <a16:creationId xmlns:a16="http://schemas.microsoft.com/office/drawing/2014/main" xmlns="" id="{508F43EC-A596-4781-BB8D-ACF04FD10F98}"/>
              </a:ext>
            </a:extLst>
          </p:cNvPr>
          <p:cNvSpPr/>
          <p:nvPr/>
        </p:nvSpPr>
        <p:spPr>
          <a:xfrm>
            <a:off x="870212" y="2756741"/>
            <a:ext cx="684000" cy="684000"/>
          </a:xfrm>
          <a:prstGeom prst="ellipse">
            <a:avLst/>
          </a:prstGeom>
          <a:noFill/>
          <a:ln w="3810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bg1"/>
              </a:solidFill>
            </a:endParaRPr>
          </a:p>
        </p:txBody>
      </p:sp>
      <p:sp>
        <p:nvSpPr>
          <p:cNvPr id="66" name="Oval 38">
            <a:extLst>
              <a:ext uri="{FF2B5EF4-FFF2-40B4-BE49-F238E27FC236}">
                <a16:creationId xmlns:a16="http://schemas.microsoft.com/office/drawing/2014/main" xmlns="" id="{28391D6B-D652-43A0-BA30-0A118FEAABDE}"/>
              </a:ext>
            </a:extLst>
          </p:cNvPr>
          <p:cNvSpPr/>
          <p:nvPr/>
        </p:nvSpPr>
        <p:spPr>
          <a:xfrm>
            <a:off x="870212" y="3668751"/>
            <a:ext cx="684000" cy="684000"/>
          </a:xfrm>
          <a:prstGeom prst="ellipse">
            <a:avLst/>
          </a:prstGeom>
          <a:noFill/>
          <a:ln w="3810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bg1"/>
              </a:solidFill>
            </a:endParaRPr>
          </a:p>
        </p:txBody>
      </p:sp>
      <p:sp>
        <p:nvSpPr>
          <p:cNvPr id="67" name="Oval 42">
            <a:extLst>
              <a:ext uri="{FF2B5EF4-FFF2-40B4-BE49-F238E27FC236}">
                <a16:creationId xmlns:a16="http://schemas.microsoft.com/office/drawing/2014/main" xmlns="" id="{23623216-5900-4A03-9A59-9E056ADA98D8}"/>
              </a:ext>
            </a:extLst>
          </p:cNvPr>
          <p:cNvSpPr/>
          <p:nvPr/>
        </p:nvSpPr>
        <p:spPr>
          <a:xfrm>
            <a:off x="870212" y="4580761"/>
            <a:ext cx="684000" cy="684000"/>
          </a:xfrm>
          <a:prstGeom prst="ellipse">
            <a:avLst/>
          </a:prstGeom>
          <a:noFill/>
          <a:ln w="38100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bg1"/>
              </a:solidFill>
            </a:endParaRPr>
          </a:p>
        </p:txBody>
      </p:sp>
      <p:sp>
        <p:nvSpPr>
          <p:cNvPr id="68" name="Oval 46">
            <a:extLst>
              <a:ext uri="{FF2B5EF4-FFF2-40B4-BE49-F238E27FC236}">
                <a16:creationId xmlns:a16="http://schemas.microsoft.com/office/drawing/2014/main" xmlns="" id="{58E64C75-40C5-4700-BB7C-374DF2A441D0}"/>
              </a:ext>
            </a:extLst>
          </p:cNvPr>
          <p:cNvSpPr/>
          <p:nvPr/>
        </p:nvSpPr>
        <p:spPr>
          <a:xfrm>
            <a:off x="870212" y="5492771"/>
            <a:ext cx="684000" cy="684000"/>
          </a:xfrm>
          <a:prstGeom prst="ellipse">
            <a:avLst/>
          </a:prstGeom>
          <a:noFill/>
          <a:ln w="38100"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bg1"/>
              </a:solidFill>
            </a:endParaRPr>
          </a:p>
        </p:txBody>
      </p:sp>
      <p:sp>
        <p:nvSpPr>
          <p:cNvPr id="69" name="Rounded Rectangle 9">
            <a:extLst>
              <a:ext uri="{FF2B5EF4-FFF2-40B4-BE49-F238E27FC236}">
                <a16:creationId xmlns:a16="http://schemas.microsoft.com/office/drawing/2014/main" xmlns="" id="{0550924D-36EC-4A6A-B9CD-4C1E5C61BC67}"/>
              </a:ext>
            </a:extLst>
          </p:cNvPr>
          <p:cNvSpPr>
            <a:spLocks/>
          </p:cNvSpPr>
          <p:nvPr/>
        </p:nvSpPr>
        <p:spPr>
          <a:xfrm>
            <a:off x="1071327" y="3860469"/>
            <a:ext cx="281770" cy="281770"/>
          </a:xfrm>
          <a:custGeom>
            <a:avLst/>
            <a:gdLst/>
            <a:ahLst/>
            <a:cxnLst/>
            <a:rect l="l" t="t" r="r" b="b"/>
            <a:pathLst>
              <a:path w="3960440" h="3960000">
                <a:moveTo>
                  <a:pt x="1588743" y="1414211"/>
                </a:moveTo>
                <a:cubicBezTo>
                  <a:pt x="1540407" y="1411706"/>
                  <a:pt x="1506842" y="1440258"/>
                  <a:pt x="1506842" y="1478573"/>
                </a:cubicBezTo>
                <a:lnTo>
                  <a:pt x="1506842" y="2462752"/>
                </a:lnTo>
                <a:cubicBezTo>
                  <a:pt x="1506842" y="2484086"/>
                  <a:pt x="1516471" y="2503171"/>
                  <a:pt x="1532201" y="2515206"/>
                </a:cubicBezTo>
                <a:cubicBezTo>
                  <a:pt x="1552351" y="2541621"/>
                  <a:pt x="1589483" y="2548946"/>
                  <a:pt x="1619199" y="2531790"/>
                </a:cubicBezTo>
                <a:lnTo>
                  <a:pt x="2471524" y="2039700"/>
                </a:lnTo>
                <a:cubicBezTo>
                  <a:pt x="2509339" y="2017643"/>
                  <a:pt x="2509577" y="1945490"/>
                  <a:pt x="2464719" y="1913406"/>
                </a:cubicBezTo>
                <a:cubicBezTo>
                  <a:pt x="2315501" y="1808322"/>
                  <a:pt x="1748389" y="1486683"/>
                  <a:pt x="1588743" y="1414211"/>
                </a:cubicBezTo>
                <a:close/>
                <a:moveTo>
                  <a:pt x="1982320" y="904379"/>
                </a:moveTo>
                <a:cubicBezTo>
                  <a:pt x="2575020" y="904379"/>
                  <a:pt x="3055498" y="1384857"/>
                  <a:pt x="3055498" y="1977557"/>
                </a:cubicBezTo>
                <a:cubicBezTo>
                  <a:pt x="3055498" y="2570257"/>
                  <a:pt x="2575020" y="3050735"/>
                  <a:pt x="1982320" y="3050735"/>
                </a:cubicBezTo>
                <a:cubicBezTo>
                  <a:pt x="1389620" y="3050735"/>
                  <a:pt x="909142" y="2570257"/>
                  <a:pt x="909142" y="1977557"/>
                </a:cubicBezTo>
                <a:cubicBezTo>
                  <a:pt x="909142" y="1384857"/>
                  <a:pt x="1389620" y="904379"/>
                  <a:pt x="1982320" y="904379"/>
                </a:cubicBezTo>
                <a:close/>
                <a:moveTo>
                  <a:pt x="1982320" y="537397"/>
                </a:moveTo>
                <a:cubicBezTo>
                  <a:pt x="1186942" y="537397"/>
                  <a:pt x="542160" y="1182179"/>
                  <a:pt x="542160" y="1977557"/>
                </a:cubicBezTo>
                <a:cubicBezTo>
                  <a:pt x="542160" y="2772935"/>
                  <a:pt x="1186942" y="3417717"/>
                  <a:pt x="1982320" y="3417717"/>
                </a:cubicBezTo>
                <a:cubicBezTo>
                  <a:pt x="2777698" y="3417717"/>
                  <a:pt x="3422480" y="2772935"/>
                  <a:pt x="3422480" y="1977557"/>
                </a:cubicBezTo>
                <a:cubicBezTo>
                  <a:pt x="3422480" y="1182179"/>
                  <a:pt x="2777698" y="537397"/>
                  <a:pt x="1982320" y="537397"/>
                </a:cubicBezTo>
                <a:close/>
                <a:moveTo>
                  <a:pt x="436907" y="0"/>
                </a:moveTo>
                <a:lnTo>
                  <a:pt x="3523533" y="0"/>
                </a:lnTo>
                <a:cubicBezTo>
                  <a:pt x="3764830" y="0"/>
                  <a:pt x="3960440" y="195610"/>
                  <a:pt x="3960440" y="436907"/>
                </a:cubicBezTo>
                <a:lnTo>
                  <a:pt x="3960440" y="3523093"/>
                </a:lnTo>
                <a:cubicBezTo>
                  <a:pt x="3960440" y="3764390"/>
                  <a:pt x="3764830" y="3960000"/>
                  <a:pt x="3523533" y="3960000"/>
                </a:cubicBezTo>
                <a:lnTo>
                  <a:pt x="436907" y="3960000"/>
                </a:lnTo>
                <a:cubicBezTo>
                  <a:pt x="195610" y="3960000"/>
                  <a:pt x="0" y="3764390"/>
                  <a:pt x="0" y="3523093"/>
                </a:cubicBezTo>
                <a:lnTo>
                  <a:pt x="0" y="436907"/>
                </a:lnTo>
                <a:cubicBezTo>
                  <a:pt x="0" y="195610"/>
                  <a:pt x="195610" y="0"/>
                  <a:pt x="43690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solidFill>
                <a:schemeClr val="bg1"/>
              </a:solidFill>
            </a:endParaRPr>
          </a:p>
        </p:txBody>
      </p:sp>
      <p:sp>
        <p:nvSpPr>
          <p:cNvPr id="70" name="Donut 6">
            <a:extLst>
              <a:ext uri="{FF2B5EF4-FFF2-40B4-BE49-F238E27FC236}">
                <a16:creationId xmlns:a16="http://schemas.microsoft.com/office/drawing/2014/main" xmlns="" id="{67C61468-94DF-4E53-ADEB-C07E4FCF4D5B}"/>
              </a:ext>
            </a:extLst>
          </p:cNvPr>
          <p:cNvSpPr>
            <a:spLocks noChangeAspect="1"/>
          </p:cNvSpPr>
          <p:nvPr/>
        </p:nvSpPr>
        <p:spPr>
          <a:xfrm>
            <a:off x="1039173" y="4742243"/>
            <a:ext cx="346079" cy="346079"/>
          </a:xfrm>
          <a:custGeom>
            <a:avLst/>
            <a:gdLst/>
            <a:ahLst/>
            <a:cxnLst/>
            <a:rect l="l" t="t" r="r" b="b"/>
            <a:pathLst>
              <a:path w="3960000" h="3960000">
                <a:moveTo>
                  <a:pt x="1980000" y="1260000"/>
                </a:moveTo>
                <a:cubicBezTo>
                  <a:pt x="2377645" y="1260000"/>
                  <a:pt x="2700000" y="1582355"/>
                  <a:pt x="2700000" y="1980000"/>
                </a:cubicBezTo>
                <a:cubicBezTo>
                  <a:pt x="2700000" y="2377645"/>
                  <a:pt x="2377645" y="2700000"/>
                  <a:pt x="1980000" y="2700000"/>
                </a:cubicBezTo>
                <a:cubicBezTo>
                  <a:pt x="1582355" y="2700000"/>
                  <a:pt x="1260000" y="2377645"/>
                  <a:pt x="1260000" y="1980000"/>
                </a:cubicBezTo>
                <a:cubicBezTo>
                  <a:pt x="1260000" y="1582355"/>
                  <a:pt x="1582355" y="1260000"/>
                  <a:pt x="1980000" y="1260000"/>
                </a:cubicBezTo>
                <a:close/>
                <a:moveTo>
                  <a:pt x="2490424" y="1258488"/>
                </a:moveTo>
                <a:lnTo>
                  <a:pt x="3822407" y="1258488"/>
                </a:lnTo>
                <a:cubicBezTo>
                  <a:pt x="3911854" y="1481555"/>
                  <a:pt x="3960000" y="1725155"/>
                  <a:pt x="3960000" y="1980000"/>
                </a:cubicBezTo>
                <a:cubicBezTo>
                  <a:pt x="3960000" y="3073524"/>
                  <a:pt x="3073524" y="3960000"/>
                  <a:pt x="1980000" y="3960000"/>
                </a:cubicBezTo>
                <a:lnTo>
                  <a:pt x="1852759" y="3953575"/>
                </a:lnTo>
                <a:lnTo>
                  <a:pt x="2729076" y="2455486"/>
                </a:lnTo>
                <a:lnTo>
                  <a:pt x="2726868" y="2454194"/>
                </a:lnTo>
                <a:cubicBezTo>
                  <a:pt x="2814857" y="2317465"/>
                  <a:pt x="2865416" y="2154637"/>
                  <a:pt x="2865416" y="1980000"/>
                </a:cubicBezTo>
                <a:cubicBezTo>
                  <a:pt x="2865416" y="1681504"/>
                  <a:pt x="2717708" y="1417508"/>
                  <a:pt x="2490424" y="1258488"/>
                </a:cubicBezTo>
                <a:close/>
                <a:moveTo>
                  <a:pt x="334727" y="878603"/>
                </a:moveTo>
                <a:lnTo>
                  <a:pt x="1154753" y="2298930"/>
                </a:lnTo>
                <a:cubicBezTo>
                  <a:pt x="1281989" y="2630497"/>
                  <a:pt x="1603560" y="2865416"/>
                  <a:pt x="1980000" y="2865416"/>
                </a:cubicBezTo>
                <a:cubicBezTo>
                  <a:pt x="2123408" y="2865416"/>
                  <a:pt x="2258854" y="2831322"/>
                  <a:pt x="2378271" y="2770003"/>
                </a:cubicBezTo>
                <a:lnTo>
                  <a:pt x="1695481" y="3937251"/>
                </a:lnTo>
                <a:cubicBezTo>
                  <a:pt x="736579" y="3801546"/>
                  <a:pt x="0" y="2976792"/>
                  <a:pt x="0" y="1980000"/>
                </a:cubicBezTo>
                <a:cubicBezTo>
                  <a:pt x="0" y="1572291"/>
                  <a:pt x="123228" y="1193364"/>
                  <a:pt x="334727" y="878603"/>
                </a:cubicBezTo>
                <a:close/>
                <a:moveTo>
                  <a:pt x="1980000" y="0"/>
                </a:moveTo>
                <a:cubicBezTo>
                  <a:pt x="2762762" y="0"/>
                  <a:pt x="3439434" y="454224"/>
                  <a:pt x="3758731" y="1114488"/>
                </a:cubicBezTo>
                <a:lnTo>
                  <a:pt x="2165892" y="1114488"/>
                </a:lnTo>
                <a:cubicBezTo>
                  <a:pt x="2106002" y="1101330"/>
                  <a:pt x="2043789" y="1094584"/>
                  <a:pt x="1980000" y="1094584"/>
                </a:cubicBezTo>
                <a:cubicBezTo>
                  <a:pt x="1916211" y="1094584"/>
                  <a:pt x="1853998" y="1101330"/>
                  <a:pt x="1794108" y="1114488"/>
                </a:cubicBezTo>
                <a:lnTo>
                  <a:pt x="1774506" y="1114488"/>
                </a:lnTo>
                <a:lnTo>
                  <a:pt x="1774506" y="1119528"/>
                </a:lnTo>
                <a:cubicBezTo>
                  <a:pt x="1405645" y="1206316"/>
                  <a:pt x="1126346" y="1524537"/>
                  <a:pt x="1097987" y="1912608"/>
                </a:cubicBezTo>
                <a:lnTo>
                  <a:pt x="428214" y="752526"/>
                </a:lnTo>
                <a:cubicBezTo>
                  <a:pt x="789694" y="293724"/>
                  <a:pt x="1350545" y="0"/>
                  <a:pt x="198000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solidFill>
                <a:schemeClr val="bg1"/>
              </a:solidFill>
            </a:endParaRPr>
          </a:p>
        </p:txBody>
      </p:sp>
      <p:sp>
        <p:nvSpPr>
          <p:cNvPr id="71" name="Freeform 31">
            <a:extLst>
              <a:ext uri="{FF2B5EF4-FFF2-40B4-BE49-F238E27FC236}">
                <a16:creationId xmlns:a16="http://schemas.microsoft.com/office/drawing/2014/main" xmlns="" id="{0DF7DC25-810D-4200-B80C-21064EBCD682}"/>
              </a:ext>
            </a:extLst>
          </p:cNvPr>
          <p:cNvSpPr>
            <a:spLocks noChangeAspect="1"/>
          </p:cNvSpPr>
          <p:nvPr/>
        </p:nvSpPr>
        <p:spPr>
          <a:xfrm rot="8580000">
            <a:off x="1050057" y="2937018"/>
            <a:ext cx="324311" cy="323447"/>
          </a:xfrm>
          <a:custGeom>
            <a:avLst/>
            <a:gdLst/>
            <a:ahLst/>
            <a:cxnLst/>
            <a:rect l="l" t="t" r="r" b="b"/>
            <a:pathLst>
              <a:path w="3872365" h="3862045">
                <a:moveTo>
                  <a:pt x="1786489" y="808318"/>
                </a:moveTo>
                <a:cubicBezTo>
                  <a:pt x="1525809" y="610106"/>
                  <a:pt x="1257124" y="397966"/>
                  <a:pt x="1040385" y="230829"/>
                </a:cubicBezTo>
                <a:cubicBezTo>
                  <a:pt x="1905215" y="-194386"/>
                  <a:pt x="2650439" y="24572"/>
                  <a:pt x="3162062" y="429660"/>
                </a:cubicBezTo>
                <a:cubicBezTo>
                  <a:pt x="3007351" y="875340"/>
                  <a:pt x="2905932" y="1443216"/>
                  <a:pt x="2745609" y="1410478"/>
                </a:cubicBezTo>
                <a:cubicBezTo>
                  <a:pt x="2633182" y="1430335"/>
                  <a:pt x="2220955" y="1138671"/>
                  <a:pt x="1786489" y="808318"/>
                </a:cubicBezTo>
                <a:close/>
                <a:moveTo>
                  <a:pt x="2701004" y="2590217"/>
                </a:moveTo>
                <a:cubicBezTo>
                  <a:pt x="2682933" y="2576481"/>
                  <a:pt x="2672282" y="2559744"/>
                  <a:pt x="2670336" y="2539383"/>
                </a:cubicBezTo>
                <a:cubicBezTo>
                  <a:pt x="2587360" y="2376647"/>
                  <a:pt x="3042640" y="1246798"/>
                  <a:pt x="3299881" y="563773"/>
                </a:cubicBezTo>
                <a:cubicBezTo>
                  <a:pt x="3959368" y="1266493"/>
                  <a:pt x="3967860" y="2043171"/>
                  <a:pt x="3730056" y="2650875"/>
                </a:cubicBezTo>
                <a:cubicBezTo>
                  <a:pt x="3317547" y="2635434"/>
                  <a:pt x="2827499" y="2686366"/>
                  <a:pt x="2701004" y="2590217"/>
                </a:cubicBezTo>
                <a:close/>
                <a:moveTo>
                  <a:pt x="19691" y="2248546"/>
                </a:moveTo>
                <a:cubicBezTo>
                  <a:pt x="-100797" y="1292396"/>
                  <a:pt x="348853" y="659059"/>
                  <a:pt x="898439" y="307194"/>
                </a:cubicBezTo>
                <a:cubicBezTo>
                  <a:pt x="1269469" y="598575"/>
                  <a:pt x="1773388" y="879352"/>
                  <a:pt x="1690237" y="1020281"/>
                </a:cubicBezTo>
                <a:cubicBezTo>
                  <a:pt x="1661713" y="1200709"/>
                  <a:pt x="629275" y="1847170"/>
                  <a:pt x="19691" y="2248546"/>
                </a:cubicBezTo>
                <a:close/>
                <a:moveTo>
                  <a:pt x="1805382" y="3858278"/>
                </a:moveTo>
                <a:cubicBezTo>
                  <a:pt x="1676483" y="3404460"/>
                  <a:pt x="1433840" y="2881111"/>
                  <a:pt x="1583946" y="2815971"/>
                </a:cubicBezTo>
                <a:cubicBezTo>
                  <a:pt x="1713076" y="2686769"/>
                  <a:pt x="2928316" y="2770622"/>
                  <a:pt x="3657403" y="2804207"/>
                </a:cubicBezTo>
                <a:cubicBezTo>
                  <a:pt x="3192869" y="3648569"/>
                  <a:pt x="2456828" y="3896652"/>
                  <a:pt x="1805382" y="3858278"/>
                </a:cubicBezTo>
                <a:close/>
                <a:moveTo>
                  <a:pt x="762284" y="3480575"/>
                </a:moveTo>
                <a:cubicBezTo>
                  <a:pt x="380940" y="3198297"/>
                  <a:pt x="161300" y="2806810"/>
                  <a:pt x="58293" y="2412172"/>
                </a:cubicBezTo>
                <a:cubicBezTo>
                  <a:pt x="450067" y="2149344"/>
                  <a:pt x="872820" y="1756853"/>
                  <a:pt x="981158" y="1879484"/>
                </a:cubicBezTo>
                <a:cubicBezTo>
                  <a:pt x="1143940" y="1962367"/>
                  <a:pt x="1439720" y="3144041"/>
                  <a:pt x="1633080" y="3847823"/>
                </a:cubicBezTo>
                <a:cubicBezTo>
                  <a:pt x="1278110" y="3779994"/>
                  <a:pt x="991090" y="3649942"/>
                  <a:pt x="762284" y="3480575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solidFill>
                <a:schemeClr val="bg1"/>
              </a:solidFill>
            </a:endParaRPr>
          </a:p>
        </p:txBody>
      </p:sp>
      <p:sp>
        <p:nvSpPr>
          <p:cNvPr id="72" name="Rectangle 1">
            <a:extLst>
              <a:ext uri="{FF2B5EF4-FFF2-40B4-BE49-F238E27FC236}">
                <a16:creationId xmlns:a16="http://schemas.microsoft.com/office/drawing/2014/main" xmlns="" id="{7B64C880-547A-4FEC-9C76-97C5E7DCEB73}"/>
              </a:ext>
            </a:extLst>
          </p:cNvPr>
          <p:cNvSpPr>
            <a:spLocks noChangeAspect="1"/>
          </p:cNvSpPr>
          <p:nvPr/>
        </p:nvSpPr>
        <p:spPr>
          <a:xfrm>
            <a:off x="1065484" y="5688325"/>
            <a:ext cx="293456" cy="292893"/>
          </a:xfrm>
          <a:custGeom>
            <a:avLst/>
            <a:gdLst/>
            <a:ahLst/>
            <a:cxnLst/>
            <a:rect l="l" t="t" r="r" b="b"/>
            <a:pathLst>
              <a:path w="4020621" h="4012920">
                <a:moveTo>
                  <a:pt x="780213" y="3724888"/>
                </a:moveTo>
                <a:lnTo>
                  <a:pt x="2868445" y="3724888"/>
                </a:lnTo>
                <a:lnTo>
                  <a:pt x="2868445" y="4012920"/>
                </a:lnTo>
                <a:lnTo>
                  <a:pt x="780213" y="4012920"/>
                </a:lnTo>
                <a:close/>
                <a:moveTo>
                  <a:pt x="4020621" y="2152587"/>
                </a:moveTo>
                <a:lnTo>
                  <a:pt x="4020621" y="3448731"/>
                </a:lnTo>
                <a:lnTo>
                  <a:pt x="3903908" y="3386593"/>
                </a:lnTo>
                <a:lnTo>
                  <a:pt x="3903908" y="2214725"/>
                </a:lnTo>
                <a:close/>
                <a:moveTo>
                  <a:pt x="1582587" y="1544569"/>
                </a:moveTo>
                <a:cubicBezTo>
                  <a:pt x="1525677" y="1652847"/>
                  <a:pt x="1434945" y="1739939"/>
                  <a:pt x="1324158" y="1792547"/>
                </a:cubicBezTo>
                <a:lnTo>
                  <a:pt x="1790243" y="1792547"/>
                </a:lnTo>
                <a:cubicBezTo>
                  <a:pt x="1708293" y="1721838"/>
                  <a:pt x="1638004" y="1638154"/>
                  <a:pt x="1582587" y="1544569"/>
                </a:cubicBezTo>
                <a:close/>
                <a:moveTo>
                  <a:pt x="1238323" y="1312673"/>
                </a:moveTo>
                <a:cubicBezTo>
                  <a:pt x="1173622" y="1312673"/>
                  <a:pt x="1121172" y="1365123"/>
                  <a:pt x="1121172" y="1429824"/>
                </a:cubicBezTo>
                <a:cubicBezTo>
                  <a:pt x="1121172" y="1494525"/>
                  <a:pt x="1173622" y="1546975"/>
                  <a:pt x="1238323" y="1546975"/>
                </a:cubicBezTo>
                <a:cubicBezTo>
                  <a:pt x="1303024" y="1546975"/>
                  <a:pt x="1355474" y="1494525"/>
                  <a:pt x="1355474" y="1429824"/>
                </a:cubicBezTo>
                <a:cubicBezTo>
                  <a:pt x="1355474" y="1365123"/>
                  <a:pt x="1303024" y="1312673"/>
                  <a:pt x="1238323" y="1312673"/>
                </a:cubicBezTo>
                <a:close/>
                <a:moveTo>
                  <a:pt x="870057" y="1312673"/>
                </a:moveTo>
                <a:cubicBezTo>
                  <a:pt x="805356" y="1312673"/>
                  <a:pt x="752906" y="1365123"/>
                  <a:pt x="752906" y="1429824"/>
                </a:cubicBezTo>
                <a:cubicBezTo>
                  <a:pt x="752906" y="1494525"/>
                  <a:pt x="805356" y="1546975"/>
                  <a:pt x="870057" y="1546975"/>
                </a:cubicBezTo>
                <a:cubicBezTo>
                  <a:pt x="934758" y="1546975"/>
                  <a:pt x="987208" y="1494525"/>
                  <a:pt x="987208" y="1429824"/>
                </a:cubicBezTo>
                <a:cubicBezTo>
                  <a:pt x="987208" y="1365123"/>
                  <a:pt x="934758" y="1312673"/>
                  <a:pt x="870057" y="1312673"/>
                </a:cubicBezTo>
                <a:close/>
                <a:moveTo>
                  <a:pt x="2775838" y="1127627"/>
                </a:moveTo>
                <a:cubicBezTo>
                  <a:pt x="2666578" y="1127627"/>
                  <a:pt x="2578006" y="1216199"/>
                  <a:pt x="2578006" y="1325459"/>
                </a:cubicBezTo>
                <a:cubicBezTo>
                  <a:pt x="2578006" y="1434719"/>
                  <a:pt x="2666578" y="1523291"/>
                  <a:pt x="2775838" y="1523291"/>
                </a:cubicBezTo>
                <a:cubicBezTo>
                  <a:pt x="2885098" y="1523291"/>
                  <a:pt x="2973670" y="1434719"/>
                  <a:pt x="2973670" y="1325459"/>
                </a:cubicBezTo>
                <a:cubicBezTo>
                  <a:pt x="2973670" y="1216199"/>
                  <a:pt x="2885098" y="1127627"/>
                  <a:pt x="2775838" y="1127627"/>
                </a:cubicBezTo>
                <a:close/>
                <a:moveTo>
                  <a:pt x="2153949" y="1127627"/>
                </a:moveTo>
                <a:cubicBezTo>
                  <a:pt x="2044689" y="1127627"/>
                  <a:pt x="1956117" y="1216199"/>
                  <a:pt x="1956117" y="1325459"/>
                </a:cubicBezTo>
                <a:cubicBezTo>
                  <a:pt x="1956117" y="1434719"/>
                  <a:pt x="2044689" y="1523291"/>
                  <a:pt x="2153949" y="1523291"/>
                </a:cubicBezTo>
                <a:cubicBezTo>
                  <a:pt x="2263209" y="1523291"/>
                  <a:pt x="2351781" y="1434719"/>
                  <a:pt x="2351781" y="1325459"/>
                </a:cubicBezTo>
                <a:cubicBezTo>
                  <a:pt x="2351781" y="1216199"/>
                  <a:pt x="2263209" y="1127627"/>
                  <a:pt x="2153949" y="1127627"/>
                </a:cubicBezTo>
                <a:close/>
                <a:moveTo>
                  <a:pt x="1238323" y="956510"/>
                </a:moveTo>
                <a:cubicBezTo>
                  <a:pt x="1173622" y="956510"/>
                  <a:pt x="1121172" y="1008960"/>
                  <a:pt x="1121172" y="1073661"/>
                </a:cubicBezTo>
                <a:cubicBezTo>
                  <a:pt x="1121172" y="1138362"/>
                  <a:pt x="1173622" y="1190812"/>
                  <a:pt x="1238323" y="1190812"/>
                </a:cubicBezTo>
                <a:cubicBezTo>
                  <a:pt x="1303024" y="1190812"/>
                  <a:pt x="1355474" y="1138362"/>
                  <a:pt x="1355474" y="1073661"/>
                </a:cubicBezTo>
                <a:cubicBezTo>
                  <a:pt x="1355474" y="1008960"/>
                  <a:pt x="1303024" y="956510"/>
                  <a:pt x="1238323" y="956510"/>
                </a:cubicBezTo>
                <a:close/>
                <a:moveTo>
                  <a:pt x="870057" y="956510"/>
                </a:moveTo>
                <a:cubicBezTo>
                  <a:pt x="805356" y="956510"/>
                  <a:pt x="752906" y="1008960"/>
                  <a:pt x="752906" y="1073661"/>
                </a:cubicBezTo>
                <a:cubicBezTo>
                  <a:pt x="752906" y="1138362"/>
                  <a:pt x="805356" y="1190812"/>
                  <a:pt x="870057" y="1190812"/>
                </a:cubicBezTo>
                <a:cubicBezTo>
                  <a:pt x="934758" y="1190812"/>
                  <a:pt x="987208" y="1138362"/>
                  <a:pt x="987208" y="1073661"/>
                </a:cubicBezTo>
                <a:cubicBezTo>
                  <a:pt x="987208" y="1008960"/>
                  <a:pt x="934758" y="956510"/>
                  <a:pt x="870057" y="956510"/>
                </a:cubicBezTo>
                <a:close/>
                <a:moveTo>
                  <a:pt x="2775838" y="526176"/>
                </a:moveTo>
                <a:cubicBezTo>
                  <a:pt x="2666578" y="526176"/>
                  <a:pt x="2578006" y="614748"/>
                  <a:pt x="2578006" y="724008"/>
                </a:cubicBezTo>
                <a:cubicBezTo>
                  <a:pt x="2578006" y="833268"/>
                  <a:pt x="2666578" y="921840"/>
                  <a:pt x="2775838" y="921840"/>
                </a:cubicBezTo>
                <a:cubicBezTo>
                  <a:pt x="2885098" y="921840"/>
                  <a:pt x="2973670" y="833268"/>
                  <a:pt x="2973670" y="724008"/>
                </a:cubicBezTo>
                <a:cubicBezTo>
                  <a:pt x="2973670" y="614748"/>
                  <a:pt x="2885098" y="526176"/>
                  <a:pt x="2775838" y="526176"/>
                </a:cubicBezTo>
                <a:close/>
                <a:moveTo>
                  <a:pt x="2153949" y="526176"/>
                </a:moveTo>
                <a:cubicBezTo>
                  <a:pt x="2044689" y="526176"/>
                  <a:pt x="1956117" y="614748"/>
                  <a:pt x="1956117" y="724008"/>
                </a:cubicBezTo>
                <a:cubicBezTo>
                  <a:pt x="1956117" y="833268"/>
                  <a:pt x="2044689" y="921840"/>
                  <a:pt x="2153949" y="921840"/>
                </a:cubicBezTo>
                <a:cubicBezTo>
                  <a:pt x="2263209" y="921840"/>
                  <a:pt x="2351781" y="833268"/>
                  <a:pt x="2351781" y="724008"/>
                </a:cubicBezTo>
                <a:cubicBezTo>
                  <a:pt x="2351781" y="614748"/>
                  <a:pt x="2263209" y="526176"/>
                  <a:pt x="2153949" y="526176"/>
                </a:cubicBezTo>
                <a:close/>
                <a:moveTo>
                  <a:pt x="2464893" y="0"/>
                </a:moveTo>
                <a:cubicBezTo>
                  <a:pt x="3030837" y="0"/>
                  <a:pt x="3489626" y="458789"/>
                  <a:pt x="3489626" y="1024733"/>
                </a:cubicBezTo>
                <a:cubicBezTo>
                  <a:pt x="3489626" y="1442455"/>
                  <a:pt x="3239684" y="1801800"/>
                  <a:pt x="2880320" y="1959209"/>
                </a:cubicBezTo>
                <a:lnTo>
                  <a:pt x="2880320" y="2008571"/>
                </a:lnTo>
                <a:lnTo>
                  <a:pt x="3250857" y="2008571"/>
                </a:lnTo>
                <a:lnTo>
                  <a:pt x="3250857" y="2359970"/>
                </a:lnTo>
                <a:lnTo>
                  <a:pt x="3437294" y="2359970"/>
                </a:lnTo>
                <a:lnTo>
                  <a:pt x="3437294" y="2360694"/>
                </a:lnTo>
                <a:lnTo>
                  <a:pt x="3852060" y="2233461"/>
                </a:lnTo>
                <a:lnTo>
                  <a:pt x="3852060" y="3367858"/>
                </a:lnTo>
                <a:lnTo>
                  <a:pt x="3437294" y="3240624"/>
                </a:lnTo>
                <a:lnTo>
                  <a:pt x="3437294" y="3241349"/>
                </a:lnTo>
                <a:lnTo>
                  <a:pt x="3250857" y="3241349"/>
                </a:lnTo>
                <a:lnTo>
                  <a:pt x="3250857" y="3633063"/>
                </a:lnTo>
                <a:lnTo>
                  <a:pt x="298529" y="3633063"/>
                </a:lnTo>
                <a:lnTo>
                  <a:pt x="298529" y="2431730"/>
                </a:lnTo>
                <a:lnTo>
                  <a:pt x="0" y="2008571"/>
                </a:lnTo>
                <a:lnTo>
                  <a:pt x="298529" y="2008571"/>
                </a:lnTo>
                <a:lnTo>
                  <a:pt x="792088" y="2008571"/>
                </a:lnTo>
                <a:lnTo>
                  <a:pt x="792088" y="1796817"/>
                </a:lnTo>
                <a:cubicBezTo>
                  <a:pt x="587745" y="1700755"/>
                  <a:pt x="447370" y="1492642"/>
                  <a:pt x="447370" y="1251742"/>
                </a:cubicBezTo>
                <a:cubicBezTo>
                  <a:pt x="447370" y="916605"/>
                  <a:pt x="719053" y="644923"/>
                  <a:pt x="1054190" y="644923"/>
                </a:cubicBezTo>
                <a:cubicBezTo>
                  <a:pt x="1212753" y="644923"/>
                  <a:pt x="1357112" y="705740"/>
                  <a:pt x="1463939" y="806702"/>
                </a:cubicBezTo>
                <a:cubicBezTo>
                  <a:pt x="1563407" y="345444"/>
                  <a:pt x="1973809" y="0"/>
                  <a:pt x="2464893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solidFill>
                <a:schemeClr val="bg1"/>
              </a:solidFill>
            </a:endParaRPr>
          </a:p>
        </p:txBody>
      </p:sp>
      <p:grpSp>
        <p:nvGrpSpPr>
          <p:cNvPr id="73" name="Group 35">
            <a:extLst>
              <a:ext uri="{FF2B5EF4-FFF2-40B4-BE49-F238E27FC236}">
                <a16:creationId xmlns:a16="http://schemas.microsoft.com/office/drawing/2014/main" xmlns="" id="{19C9112E-FEB0-4E4C-A20A-7D81DE103DB8}"/>
              </a:ext>
            </a:extLst>
          </p:cNvPr>
          <p:cNvGrpSpPr/>
          <p:nvPr/>
        </p:nvGrpSpPr>
        <p:grpSpPr>
          <a:xfrm>
            <a:off x="1822401" y="2744798"/>
            <a:ext cx="3842956" cy="707886"/>
            <a:chOff x="592509" y="1556792"/>
            <a:chExt cx="2361076" cy="707886"/>
          </a:xfrm>
        </p:grpSpPr>
        <p:sp>
          <p:nvSpPr>
            <p:cNvPr id="74" name="TextBox 105">
              <a:extLst>
                <a:ext uri="{FF2B5EF4-FFF2-40B4-BE49-F238E27FC236}">
                  <a16:creationId xmlns:a16="http://schemas.microsoft.com/office/drawing/2014/main" xmlns="" id="{3DDE219C-8E2B-4E3B-9B20-6F40268D86D0}"/>
                </a:ext>
              </a:extLst>
            </p:cNvPr>
            <p:cNvSpPr txBox="1"/>
            <p:nvPr/>
          </p:nvSpPr>
          <p:spPr>
            <a:xfrm>
              <a:off x="592509" y="1803013"/>
              <a:ext cx="2361076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85000"/>
                      <a:lumOff val="15000"/>
                    </a:schemeClr>
                  </a:solidFill>
                  <a:cs typeface="Arial" pitchFamily="34" charset="0"/>
                </a:rPr>
                <a:t>Get a modern PowerPoint  Presentation that is beautifully designed. </a:t>
              </a:r>
            </a:p>
          </p:txBody>
        </p:sp>
        <p:sp>
          <p:nvSpPr>
            <p:cNvPr id="75" name="TextBox 106">
              <a:extLst>
                <a:ext uri="{FF2B5EF4-FFF2-40B4-BE49-F238E27FC236}">
                  <a16:creationId xmlns:a16="http://schemas.microsoft.com/office/drawing/2014/main" xmlns="" id="{47862860-ADA8-44D9-B2A6-20A44E27A528}"/>
                </a:ext>
              </a:extLst>
            </p:cNvPr>
            <p:cNvSpPr txBox="1"/>
            <p:nvPr/>
          </p:nvSpPr>
          <p:spPr>
            <a:xfrm>
              <a:off x="592509" y="1556792"/>
              <a:ext cx="2361075" cy="307777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r>
                <a:rPr lang="en-US" altLang="ko-KR" sz="1400" b="1" dirty="0">
                  <a:solidFill>
                    <a:schemeClr val="tx1">
                      <a:lumMod val="85000"/>
                      <a:lumOff val="15000"/>
                    </a:schemeClr>
                  </a:solidFill>
                  <a:cs typeface="Arial" pitchFamily="34" charset="0"/>
                </a:rPr>
                <a:t>Contents Title</a:t>
              </a:r>
              <a:endParaRPr lang="ko-KR" altLang="en-US" sz="1400" b="1" dirty="0">
                <a:solidFill>
                  <a:schemeClr val="tx1">
                    <a:lumMod val="85000"/>
                    <a:lumOff val="1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76" name="Group 39">
            <a:extLst>
              <a:ext uri="{FF2B5EF4-FFF2-40B4-BE49-F238E27FC236}">
                <a16:creationId xmlns:a16="http://schemas.microsoft.com/office/drawing/2014/main" xmlns="" id="{0871E916-88A9-4E79-BD92-75E0F8E06F83}"/>
              </a:ext>
            </a:extLst>
          </p:cNvPr>
          <p:cNvGrpSpPr/>
          <p:nvPr/>
        </p:nvGrpSpPr>
        <p:grpSpPr>
          <a:xfrm>
            <a:off x="1822401" y="3656808"/>
            <a:ext cx="3842956" cy="707886"/>
            <a:chOff x="592509" y="1556792"/>
            <a:chExt cx="2361076" cy="707886"/>
          </a:xfrm>
        </p:grpSpPr>
        <p:sp>
          <p:nvSpPr>
            <p:cNvPr id="77" name="TextBox 108">
              <a:extLst>
                <a:ext uri="{FF2B5EF4-FFF2-40B4-BE49-F238E27FC236}">
                  <a16:creationId xmlns:a16="http://schemas.microsoft.com/office/drawing/2014/main" xmlns="" id="{7642CA40-91DA-4047-B8F3-4DF273C2D741}"/>
                </a:ext>
              </a:extLst>
            </p:cNvPr>
            <p:cNvSpPr txBox="1"/>
            <p:nvPr/>
          </p:nvSpPr>
          <p:spPr>
            <a:xfrm>
              <a:off x="592509" y="1803013"/>
              <a:ext cx="2361076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85000"/>
                      <a:lumOff val="15000"/>
                    </a:schemeClr>
                  </a:solidFill>
                  <a:cs typeface="Arial" pitchFamily="34" charset="0"/>
                </a:rPr>
                <a:t>Get a modern PowerPoint  Presentation that is beautifully designed.</a:t>
              </a:r>
              <a:r>
                <a:rPr lang="en-US" altLang="ko-KR" sz="12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Arial" pitchFamily="34" charset="0"/>
                  <a:cs typeface="Arial" pitchFamily="34" charset="0"/>
                </a:rPr>
                <a:t> </a:t>
              </a:r>
              <a:endParaRPr lang="en-US" altLang="ko-KR" sz="1200" dirty="0">
                <a:solidFill>
                  <a:schemeClr val="tx1">
                    <a:lumMod val="85000"/>
                    <a:lumOff val="1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78" name="TextBox 109">
              <a:extLst>
                <a:ext uri="{FF2B5EF4-FFF2-40B4-BE49-F238E27FC236}">
                  <a16:creationId xmlns:a16="http://schemas.microsoft.com/office/drawing/2014/main" xmlns="" id="{3AC13213-A2D4-45B3-A1D0-F2B6ADFB6407}"/>
                </a:ext>
              </a:extLst>
            </p:cNvPr>
            <p:cNvSpPr txBox="1"/>
            <p:nvPr/>
          </p:nvSpPr>
          <p:spPr>
            <a:xfrm>
              <a:off x="592509" y="1556792"/>
              <a:ext cx="2361075" cy="307777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r>
                <a:rPr lang="en-US" altLang="ko-KR" sz="1400" b="1" dirty="0">
                  <a:solidFill>
                    <a:schemeClr val="tx1">
                      <a:lumMod val="85000"/>
                      <a:lumOff val="15000"/>
                    </a:schemeClr>
                  </a:solidFill>
                  <a:cs typeface="Arial" pitchFamily="34" charset="0"/>
                </a:rPr>
                <a:t>Contents Title</a:t>
              </a:r>
              <a:endParaRPr lang="ko-KR" altLang="en-US" sz="1400" b="1" dirty="0">
                <a:solidFill>
                  <a:schemeClr val="tx1">
                    <a:lumMod val="85000"/>
                    <a:lumOff val="1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79" name="Group 43">
            <a:extLst>
              <a:ext uri="{FF2B5EF4-FFF2-40B4-BE49-F238E27FC236}">
                <a16:creationId xmlns:a16="http://schemas.microsoft.com/office/drawing/2014/main" xmlns="" id="{24FB7AB1-D261-4350-870C-741D27FA7FDC}"/>
              </a:ext>
            </a:extLst>
          </p:cNvPr>
          <p:cNvGrpSpPr/>
          <p:nvPr/>
        </p:nvGrpSpPr>
        <p:grpSpPr>
          <a:xfrm>
            <a:off x="1822401" y="4568818"/>
            <a:ext cx="3842956" cy="707886"/>
            <a:chOff x="592509" y="1556792"/>
            <a:chExt cx="2361076" cy="707886"/>
          </a:xfrm>
        </p:grpSpPr>
        <p:sp>
          <p:nvSpPr>
            <p:cNvPr id="80" name="TextBox 111">
              <a:extLst>
                <a:ext uri="{FF2B5EF4-FFF2-40B4-BE49-F238E27FC236}">
                  <a16:creationId xmlns:a16="http://schemas.microsoft.com/office/drawing/2014/main" xmlns="" id="{62DBA621-789C-4108-9F83-C4119030AEDE}"/>
                </a:ext>
              </a:extLst>
            </p:cNvPr>
            <p:cNvSpPr txBox="1"/>
            <p:nvPr/>
          </p:nvSpPr>
          <p:spPr>
            <a:xfrm>
              <a:off x="592509" y="1803013"/>
              <a:ext cx="2361076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85000"/>
                      <a:lumOff val="15000"/>
                    </a:schemeClr>
                  </a:solidFill>
                  <a:cs typeface="Arial" pitchFamily="34" charset="0"/>
                </a:rPr>
                <a:t>Get a modern PowerPoint  Presentation that is beautifully designed. </a:t>
              </a:r>
            </a:p>
          </p:txBody>
        </p:sp>
        <p:sp>
          <p:nvSpPr>
            <p:cNvPr id="81" name="TextBox 112">
              <a:extLst>
                <a:ext uri="{FF2B5EF4-FFF2-40B4-BE49-F238E27FC236}">
                  <a16:creationId xmlns:a16="http://schemas.microsoft.com/office/drawing/2014/main" xmlns="" id="{9D168A2D-4D31-4DC2-B99E-241C9F73797A}"/>
                </a:ext>
              </a:extLst>
            </p:cNvPr>
            <p:cNvSpPr txBox="1"/>
            <p:nvPr/>
          </p:nvSpPr>
          <p:spPr>
            <a:xfrm>
              <a:off x="592509" y="1556792"/>
              <a:ext cx="2361075" cy="307777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r>
                <a:rPr lang="en-US" altLang="ko-KR" sz="1400" b="1" dirty="0">
                  <a:solidFill>
                    <a:schemeClr val="tx1">
                      <a:lumMod val="85000"/>
                      <a:lumOff val="15000"/>
                    </a:schemeClr>
                  </a:solidFill>
                  <a:cs typeface="Arial" pitchFamily="34" charset="0"/>
                </a:rPr>
                <a:t>Contents Title</a:t>
              </a:r>
              <a:endParaRPr lang="ko-KR" altLang="en-US" sz="1400" b="1" dirty="0">
                <a:solidFill>
                  <a:schemeClr val="tx1">
                    <a:lumMod val="85000"/>
                    <a:lumOff val="1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82" name="Group 47">
            <a:extLst>
              <a:ext uri="{FF2B5EF4-FFF2-40B4-BE49-F238E27FC236}">
                <a16:creationId xmlns:a16="http://schemas.microsoft.com/office/drawing/2014/main" xmlns="" id="{6310C52E-1A15-4BEE-854D-84AB973A6671}"/>
              </a:ext>
            </a:extLst>
          </p:cNvPr>
          <p:cNvGrpSpPr/>
          <p:nvPr/>
        </p:nvGrpSpPr>
        <p:grpSpPr>
          <a:xfrm>
            <a:off x="1822401" y="5480828"/>
            <a:ext cx="3842956" cy="707886"/>
            <a:chOff x="592509" y="1556792"/>
            <a:chExt cx="2361076" cy="707886"/>
          </a:xfrm>
        </p:grpSpPr>
        <p:sp>
          <p:nvSpPr>
            <p:cNvPr id="83" name="TextBox 114">
              <a:extLst>
                <a:ext uri="{FF2B5EF4-FFF2-40B4-BE49-F238E27FC236}">
                  <a16:creationId xmlns:a16="http://schemas.microsoft.com/office/drawing/2014/main" xmlns="" id="{837A6636-02E9-4815-8211-B37CAD953366}"/>
                </a:ext>
              </a:extLst>
            </p:cNvPr>
            <p:cNvSpPr txBox="1"/>
            <p:nvPr/>
          </p:nvSpPr>
          <p:spPr>
            <a:xfrm>
              <a:off x="592509" y="1803013"/>
              <a:ext cx="2361076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85000"/>
                      <a:lumOff val="15000"/>
                    </a:schemeClr>
                  </a:solidFill>
                  <a:cs typeface="Arial" pitchFamily="34" charset="0"/>
                </a:rPr>
                <a:t>Get a modern PowerPoint  Presentation that is beautifully designed.</a:t>
              </a:r>
              <a:r>
                <a:rPr lang="en-US" altLang="ko-KR" sz="12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Arial" pitchFamily="34" charset="0"/>
                  <a:cs typeface="Arial" pitchFamily="34" charset="0"/>
                </a:rPr>
                <a:t> </a:t>
              </a:r>
              <a:endParaRPr lang="en-US" altLang="ko-KR" sz="1200" dirty="0">
                <a:solidFill>
                  <a:schemeClr val="tx1">
                    <a:lumMod val="85000"/>
                    <a:lumOff val="1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84" name="TextBox 115">
              <a:extLst>
                <a:ext uri="{FF2B5EF4-FFF2-40B4-BE49-F238E27FC236}">
                  <a16:creationId xmlns:a16="http://schemas.microsoft.com/office/drawing/2014/main" xmlns="" id="{01E81CF7-11B6-4E94-9595-AA51D52B5DF6}"/>
                </a:ext>
              </a:extLst>
            </p:cNvPr>
            <p:cNvSpPr txBox="1"/>
            <p:nvPr/>
          </p:nvSpPr>
          <p:spPr>
            <a:xfrm>
              <a:off x="592509" y="1556792"/>
              <a:ext cx="2361075" cy="307777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r>
                <a:rPr lang="en-US" altLang="ko-KR" sz="1400" b="1" dirty="0">
                  <a:solidFill>
                    <a:schemeClr val="tx1">
                      <a:lumMod val="85000"/>
                      <a:lumOff val="15000"/>
                    </a:schemeClr>
                  </a:solidFill>
                  <a:cs typeface="Arial" pitchFamily="34" charset="0"/>
                </a:rPr>
                <a:t>Contents Title</a:t>
              </a:r>
              <a:endParaRPr lang="ko-KR" altLang="en-US" sz="1400" b="1" dirty="0">
                <a:solidFill>
                  <a:schemeClr val="tx1">
                    <a:lumMod val="85000"/>
                    <a:lumOff val="1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85" name="TextBox 138">
            <a:extLst>
              <a:ext uri="{FF2B5EF4-FFF2-40B4-BE49-F238E27FC236}">
                <a16:creationId xmlns:a16="http://schemas.microsoft.com/office/drawing/2014/main" xmlns="" id="{035B9015-8E37-4B96-9C23-FCA68C945888}"/>
              </a:ext>
            </a:extLst>
          </p:cNvPr>
          <p:cNvSpPr txBox="1"/>
          <p:nvPr/>
        </p:nvSpPr>
        <p:spPr>
          <a:xfrm>
            <a:off x="770591" y="610255"/>
            <a:ext cx="4680758" cy="156966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GB" altLang="ko-KR" sz="32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Arial" pitchFamily="34" charset="0"/>
              </a:rPr>
              <a:t>Layout</a:t>
            </a:r>
            <a:endParaRPr lang="en-GB" altLang="ko-KR" sz="3200" dirty="0">
              <a:solidFill>
                <a:schemeClr val="tx1">
                  <a:lumMod val="75000"/>
                  <a:lumOff val="25000"/>
                </a:schemeClr>
              </a:solidFill>
              <a:latin typeface="+mj-lt"/>
              <a:cs typeface="Arial" pitchFamily="34" charset="0"/>
            </a:endParaRPr>
          </a:p>
          <a:p>
            <a:r>
              <a:rPr lang="en-GB" altLang="ko-KR" sz="3200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Arial" pitchFamily="34" charset="0"/>
              </a:rPr>
              <a:t>Clean </a:t>
            </a:r>
            <a:r>
              <a:rPr lang="en-GB" altLang="ko-KR" sz="3200" dirty="0">
                <a:solidFill>
                  <a:schemeClr val="accent2"/>
                </a:solidFill>
                <a:latin typeface="+mj-lt"/>
                <a:cs typeface="Arial" pitchFamily="34" charset="0"/>
              </a:rPr>
              <a:t>Text Slide </a:t>
            </a:r>
          </a:p>
          <a:p>
            <a:r>
              <a:rPr lang="en-GB" altLang="ko-KR" sz="3200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Arial" pitchFamily="34" charset="0"/>
              </a:rPr>
              <a:t>for your Presentation</a:t>
            </a:r>
            <a:endParaRPr lang="ko-KR" altLang="en-US" sz="3200" dirty="0">
              <a:solidFill>
                <a:schemeClr val="tx1">
                  <a:lumMod val="75000"/>
                  <a:lumOff val="25000"/>
                </a:schemeClr>
              </a:solidFill>
              <a:latin typeface="+mj-lt"/>
              <a:cs typeface="Arial" pitchFamily="34" charset="0"/>
            </a:endParaRPr>
          </a:p>
        </p:txBody>
      </p:sp>
      <p:grpSp>
        <p:nvGrpSpPr>
          <p:cNvPr id="286" name="Grupo 285"/>
          <p:cNvGrpSpPr/>
          <p:nvPr/>
        </p:nvGrpSpPr>
        <p:grpSpPr>
          <a:xfrm>
            <a:off x="9715933" y="4568818"/>
            <a:ext cx="2111375" cy="2087563"/>
            <a:chOff x="6376988" y="727075"/>
            <a:chExt cx="2111375" cy="2087563"/>
          </a:xfrm>
        </p:grpSpPr>
        <p:sp>
          <p:nvSpPr>
            <p:cNvPr id="287" name="Freeform 9"/>
            <p:cNvSpPr>
              <a:spLocks/>
            </p:cNvSpPr>
            <p:nvPr/>
          </p:nvSpPr>
          <p:spPr bwMode="auto">
            <a:xfrm>
              <a:off x="8261350" y="1987550"/>
              <a:ext cx="227013" cy="268288"/>
            </a:xfrm>
            <a:custGeom>
              <a:avLst/>
              <a:gdLst>
                <a:gd name="T0" fmla="*/ 29 w 66"/>
                <a:gd name="T1" fmla="*/ 78 h 78"/>
                <a:gd name="T2" fmla="*/ 10 w 66"/>
                <a:gd name="T3" fmla="*/ 70 h 78"/>
                <a:gd name="T4" fmla="*/ 3 w 66"/>
                <a:gd name="T5" fmla="*/ 43 h 78"/>
                <a:gd name="T6" fmla="*/ 24 w 66"/>
                <a:gd name="T7" fmla="*/ 23 h 78"/>
                <a:gd name="T8" fmla="*/ 28 w 66"/>
                <a:gd name="T9" fmla="*/ 25 h 78"/>
                <a:gd name="T10" fmla="*/ 7 w 66"/>
                <a:gd name="T11" fmla="*/ 44 h 78"/>
                <a:gd name="T12" fmla="*/ 13 w 66"/>
                <a:gd name="T13" fmla="*/ 68 h 78"/>
                <a:gd name="T14" fmla="*/ 38 w 66"/>
                <a:gd name="T15" fmla="*/ 73 h 78"/>
                <a:gd name="T16" fmla="*/ 62 w 66"/>
                <a:gd name="T17" fmla="*/ 39 h 78"/>
                <a:gd name="T18" fmla="*/ 39 w 66"/>
                <a:gd name="T19" fmla="*/ 4 h 78"/>
                <a:gd name="T20" fmla="*/ 40 w 66"/>
                <a:gd name="T21" fmla="*/ 0 h 78"/>
                <a:gd name="T22" fmla="*/ 65 w 66"/>
                <a:gd name="T23" fmla="*/ 39 h 78"/>
                <a:gd name="T24" fmla="*/ 39 w 66"/>
                <a:gd name="T25" fmla="*/ 76 h 78"/>
                <a:gd name="T26" fmla="*/ 29 w 66"/>
                <a:gd name="T27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6" h="78">
                  <a:moveTo>
                    <a:pt x="29" y="78"/>
                  </a:moveTo>
                  <a:cubicBezTo>
                    <a:pt x="22" y="78"/>
                    <a:pt x="16" y="75"/>
                    <a:pt x="10" y="70"/>
                  </a:cubicBezTo>
                  <a:cubicBezTo>
                    <a:pt x="0" y="60"/>
                    <a:pt x="1" y="50"/>
                    <a:pt x="3" y="43"/>
                  </a:cubicBezTo>
                  <a:cubicBezTo>
                    <a:pt x="7" y="32"/>
                    <a:pt x="18" y="24"/>
                    <a:pt x="24" y="23"/>
                  </a:cubicBezTo>
                  <a:cubicBezTo>
                    <a:pt x="28" y="25"/>
                    <a:pt x="28" y="25"/>
                    <a:pt x="28" y="25"/>
                  </a:cubicBezTo>
                  <a:cubicBezTo>
                    <a:pt x="21" y="26"/>
                    <a:pt x="10" y="34"/>
                    <a:pt x="7" y="44"/>
                  </a:cubicBezTo>
                  <a:cubicBezTo>
                    <a:pt x="5" y="50"/>
                    <a:pt x="4" y="59"/>
                    <a:pt x="13" y="68"/>
                  </a:cubicBezTo>
                  <a:cubicBezTo>
                    <a:pt x="20" y="75"/>
                    <a:pt x="29" y="77"/>
                    <a:pt x="38" y="73"/>
                  </a:cubicBezTo>
                  <a:cubicBezTo>
                    <a:pt x="51" y="68"/>
                    <a:pt x="61" y="54"/>
                    <a:pt x="62" y="39"/>
                  </a:cubicBezTo>
                  <a:cubicBezTo>
                    <a:pt x="63" y="13"/>
                    <a:pt x="40" y="4"/>
                    <a:pt x="39" y="4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40" y="1"/>
                    <a:pt x="66" y="11"/>
                    <a:pt x="65" y="39"/>
                  </a:cubicBezTo>
                  <a:cubicBezTo>
                    <a:pt x="64" y="55"/>
                    <a:pt x="53" y="71"/>
                    <a:pt x="39" y="76"/>
                  </a:cubicBezTo>
                  <a:cubicBezTo>
                    <a:pt x="36" y="78"/>
                    <a:pt x="32" y="78"/>
                    <a:pt x="29" y="78"/>
                  </a:cubicBezTo>
                  <a:close/>
                </a:path>
              </a:pathLst>
            </a:custGeom>
            <a:solidFill>
              <a:srgbClr val="D3D3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88" name="Freeform 10"/>
            <p:cNvSpPr>
              <a:spLocks/>
            </p:cNvSpPr>
            <p:nvPr/>
          </p:nvSpPr>
          <p:spPr bwMode="auto">
            <a:xfrm>
              <a:off x="8178800" y="2035175"/>
              <a:ext cx="165100" cy="209550"/>
            </a:xfrm>
            <a:custGeom>
              <a:avLst/>
              <a:gdLst>
                <a:gd name="T0" fmla="*/ 26 w 48"/>
                <a:gd name="T1" fmla="*/ 0 h 61"/>
                <a:gd name="T2" fmla="*/ 48 w 48"/>
                <a:gd name="T3" fmla="*/ 9 h 61"/>
                <a:gd name="T4" fmla="*/ 28 w 48"/>
                <a:gd name="T5" fmla="*/ 41 h 61"/>
                <a:gd name="T6" fmla="*/ 42 w 48"/>
                <a:gd name="T7" fmla="*/ 61 h 61"/>
                <a:gd name="T8" fmla="*/ 0 w 48"/>
                <a:gd name="T9" fmla="*/ 35 h 61"/>
                <a:gd name="T10" fmla="*/ 26 w 48"/>
                <a:gd name="T11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8" h="61">
                  <a:moveTo>
                    <a:pt x="26" y="0"/>
                  </a:moveTo>
                  <a:cubicBezTo>
                    <a:pt x="48" y="9"/>
                    <a:pt x="48" y="9"/>
                    <a:pt x="48" y="9"/>
                  </a:cubicBezTo>
                  <a:cubicBezTo>
                    <a:pt x="48" y="9"/>
                    <a:pt x="26" y="19"/>
                    <a:pt x="28" y="41"/>
                  </a:cubicBezTo>
                  <a:cubicBezTo>
                    <a:pt x="32" y="50"/>
                    <a:pt x="42" y="61"/>
                    <a:pt x="42" y="61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0" y="35"/>
                    <a:pt x="10" y="13"/>
                    <a:pt x="26" y="0"/>
                  </a:cubicBezTo>
                  <a:close/>
                </a:path>
              </a:pathLst>
            </a:custGeom>
            <a:solidFill>
              <a:srgbClr val="D3D3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89" name="Freeform 11"/>
            <p:cNvSpPr>
              <a:spLocks/>
            </p:cNvSpPr>
            <p:nvPr/>
          </p:nvSpPr>
          <p:spPr bwMode="auto">
            <a:xfrm>
              <a:off x="8278813" y="2001838"/>
              <a:ext cx="188913" cy="246063"/>
            </a:xfrm>
            <a:custGeom>
              <a:avLst/>
              <a:gdLst>
                <a:gd name="T0" fmla="*/ 0 w 55"/>
                <a:gd name="T1" fmla="*/ 8 h 72"/>
                <a:gd name="T2" fmla="*/ 25 w 55"/>
                <a:gd name="T3" fmla="*/ 1 h 72"/>
                <a:gd name="T4" fmla="*/ 52 w 55"/>
                <a:gd name="T5" fmla="*/ 27 h 72"/>
                <a:gd name="T6" fmla="*/ 40 w 55"/>
                <a:gd name="T7" fmla="*/ 60 h 72"/>
                <a:gd name="T8" fmla="*/ 11 w 55"/>
                <a:gd name="T9" fmla="*/ 60 h 72"/>
                <a:gd name="T10" fmla="*/ 9 w 55"/>
                <a:gd name="T11" fmla="*/ 36 h 72"/>
                <a:gd name="T12" fmla="*/ 37 w 55"/>
                <a:gd name="T13" fmla="*/ 24 h 72"/>
                <a:gd name="T14" fmla="*/ 0 w 55"/>
                <a:gd name="T15" fmla="*/ 8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5" h="72">
                  <a:moveTo>
                    <a:pt x="0" y="8"/>
                  </a:moveTo>
                  <a:cubicBezTo>
                    <a:pt x="0" y="8"/>
                    <a:pt x="12" y="0"/>
                    <a:pt x="25" y="1"/>
                  </a:cubicBezTo>
                  <a:cubicBezTo>
                    <a:pt x="37" y="2"/>
                    <a:pt x="49" y="11"/>
                    <a:pt x="52" y="27"/>
                  </a:cubicBezTo>
                  <a:cubicBezTo>
                    <a:pt x="55" y="44"/>
                    <a:pt x="45" y="55"/>
                    <a:pt x="40" y="60"/>
                  </a:cubicBezTo>
                  <a:cubicBezTo>
                    <a:pt x="34" y="66"/>
                    <a:pt x="20" y="72"/>
                    <a:pt x="11" y="60"/>
                  </a:cubicBezTo>
                  <a:cubicBezTo>
                    <a:pt x="3" y="50"/>
                    <a:pt x="7" y="40"/>
                    <a:pt x="9" y="36"/>
                  </a:cubicBezTo>
                  <a:cubicBezTo>
                    <a:pt x="12" y="32"/>
                    <a:pt x="25" y="21"/>
                    <a:pt x="37" y="24"/>
                  </a:cubicBezTo>
                  <a:cubicBezTo>
                    <a:pt x="29" y="19"/>
                    <a:pt x="0" y="8"/>
                    <a:pt x="0" y="8"/>
                  </a:cubicBezTo>
                  <a:close/>
                </a:path>
              </a:pathLst>
            </a:custGeom>
            <a:solidFill>
              <a:srgbClr val="D3D3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90" name="Freeform 12"/>
            <p:cNvSpPr>
              <a:spLocks/>
            </p:cNvSpPr>
            <p:nvPr/>
          </p:nvSpPr>
          <p:spPr bwMode="auto">
            <a:xfrm>
              <a:off x="6397625" y="2238375"/>
              <a:ext cx="1177925" cy="576263"/>
            </a:xfrm>
            <a:custGeom>
              <a:avLst/>
              <a:gdLst>
                <a:gd name="T0" fmla="*/ 57 w 343"/>
                <a:gd name="T1" fmla="*/ 9 h 168"/>
                <a:gd name="T2" fmla="*/ 16 w 343"/>
                <a:gd name="T3" fmla="*/ 16 h 168"/>
                <a:gd name="T4" fmla="*/ 15 w 343"/>
                <a:gd name="T5" fmla="*/ 69 h 168"/>
                <a:gd name="T6" fmla="*/ 258 w 343"/>
                <a:gd name="T7" fmla="*/ 150 h 168"/>
                <a:gd name="T8" fmla="*/ 330 w 343"/>
                <a:gd name="T9" fmla="*/ 168 h 168"/>
                <a:gd name="T10" fmla="*/ 297 w 343"/>
                <a:gd name="T11" fmla="*/ 141 h 168"/>
                <a:gd name="T12" fmla="*/ 343 w 343"/>
                <a:gd name="T13" fmla="*/ 94 h 168"/>
                <a:gd name="T14" fmla="*/ 57 w 343"/>
                <a:gd name="T15" fmla="*/ 9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43" h="168">
                  <a:moveTo>
                    <a:pt x="57" y="9"/>
                  </a:moveTo>
                  <a:cubicBezTo>
                    <a:pt x="57" y="9"/>
                    <a:pt x="30" y="0"/>
                    <a:pt x="16" y="16"/>
                  </a:cubicBezTo>
                  <a:cubicBezTo>
                    <a:pt x="2" y="32"/>
                    <a:pt x="0" y="60"/>
                    <a:pt x="15" y="69"/>
                  </a:cubicBezTo>
                  <a:cubicBezTo>
                    <a:pt x="44" y="81"/>
                    <a:pt x="175" y="123"/>
                    <a:pt x="258" y="150"/>
                  </a:cubicBezTo>
                  <a:cubicBezTo>
                    <a:pt x="315" y="168"/>
                    <a:pt x="330" y="168"/>
                    <a:pt x="330" y="168"/>
                  </a:cubicBezTo>
                  <a:cubicBezTo>
                    <a:pt x="330" y="168"/>
                    <a:pt x="303" y="166"/>
                    <a:pt x="297" y="141"/>
                  </a:cubicBezTo>
                  <a:cubicBezTo>
                    <a:pt x="291" y="116"/>
                    <a:pt x="324" y="93"/>
                    <a:pt x="343" y="94"/>
                  </a:cubicBezTo>
                  <a:cubicBezTo>
                    <a:pt x="312" y="80"/>
                    <a:pt x="57" y="9"/>
                    <a:pt x="57" y="9"/>
                  </a:cubicBez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91" name="Freeform 13"/>
            <p:cNvSpPr>
              <a:spLocks/>
            </p:cNvSpPr>
            <p:nvPr/>
          </p:nvSpPr>
          <p:spPr bwMode="auto">
            <a:xfrm>
              <a:off x="8470900" y="2062163"/>
              <a:ext cx="3175" cy="4763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D3D3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92" name="Freeform 14"/>
            <p:cNvSpPr>
              <a:spLocks/>
            </p:cNvSpPr>
            <p:nvPr/>
          </p:nvSpPr>
          <p:spPr bwMode="auto">
            <a:xfrm>
              <a:off x="6500813" y="2495550"/>
              <a:ext cx="85725" cy="26988"/>
            </a:xfrm>
            <a:custGeom>
              <a:avLst/>
              <a:gdLst>
                <a:gd name="T0" fmla="*/ 3 w 25"/>
                <a:gd name="T1" fmla="*/ 1 h 8"/>
                <a:gd name="T2" fmla="*/ 0 w 25"/>
                <a:gd name="T3" fmla="*/ 0 h 8"/>
                <a:gd name="T4" fmla="*/ 25 w 25"/>
                <a:gd name="T5" fmla="*/ 8 h 8"/>
                <a:gd name="T6" fmla="*/ 3 w 25"/>
                <a:gd name="T7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" h="8">
                  <a:moveTo>
                    <a:pt x="3" y="1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9" y="3"/>
                    <a:pt x="25" y="8"/>
                  </a:cubicBezTo>
                  <a:cubicBezTo>
                    <a:pt x="16" y="5"/>
                    <a:pt x="9" y="3"/>
                    <a:pt x="3" y="1"/>
                  </a:cubicBezTo>
                  <a:close/>
                </a:path>
              </a:pathLst>
            </a:custGeom>
            <a:solidFill>
              <a:srgbClr val="D3D3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93" name="Freeform 15"/>
            <p:cNvSpPr>
              <a:spLocks/>
            </p:cNvSpPr>
            <p:nvPr/>
          </p:nvSpPr>
          <p:spPr bwMode="auto">
            <a:xfrm>
              <a:off x="6943725" y="1736725"/>
              <a:ext cx="1527175" cy="1077913"/>
            </a:xfrm>
            <a:custGeom>
              <a:avLst/>
              <a:gdLst>
                <a:gd name="T0" fmla="*/ 172 w 445"/>
                <a:gd name="T1" fmla="*/ 0 h 314"/>
                <a:gd name="T2" fmla="*/ 196 w 445"/>
                <a:gd name="T3" fmla="*/ 109 h 314"/>
                <a:gd name="T4" fmla="*/ 209 w 445"/>
                <a:gd name="T5" fmla="*/ 235 h 314"/>
                <a:gd name="T6" fmla="*/ 167 w 445"/>
                <a:gd name="T7" fmla="*/ 115 h 314"/>
                <a:gd name="T8" fmla="*/ 97 w 445"/>
                <a:gd name="T9" fmla="*/ 48 h 314"/>
                <a:gd name="T10" fmla="*/ 6 w 445"/>
                <a:gd name="T11" fmla="*/ 166 h 314"/>
                <a:gd name="T12" fmla="*/ 0 w 445"/>
                <a:gd name="T13" fmla="*/ 176 h 314"/>
                <a:gd name="T14" fmla="*/ 214 w 445"/>
                <a:gd name="T15" fmla="*/ 242 h 314"/>
                <a:gd name="T16" fmla="*/ 144 w 445"/>
                <a:gd name="T17" fmla="*/ 287 h 314"/>
                <a:gd name="T18" fmla="*/ 173 w 445"/>
                <a:gd name="T19" fmla="*/ 314 h 314"/>
                <a:gd name="T20" fmla="*/ 387 w 445"/>
                <a:gd name="T21" fmla="*/ 81 h 314"/>
                <a:gd name="T22" fmla="*/ 445 w 445"/>
                <a:gd name="T23" fmla="*/ 95 h 314"/>
                <a:gd name="T24" fmla="*/ 172 w 445"/>
                <a:gd name="T25" fmla="*/ 0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45" h="314">
                  <a:moveTo>
                    <a:pt x="172" y="0"/>
                  </a:moveTo>
                  <a:cubicBezTo>
                    <a:pt x="182" y="31"/>
                    <a:pt x="192" y="92"/>
                    <a:pt x="196" y="109"/>
                  </a:cubicBezTo>
                  <a:cubicBezTo>
                    <a:pt x="206" y="154"/>
                    <a:pt x="216" y="197"/>
                    <a:pt x="209" y="235"/>
                  </a:cubicBezTo>
                  <a:cubicBezTo>
                    <a:pt x="194" y="178"/>
                    <a:pt x="185" y="142"/>
                    <a:pt x="167" y="115"/>
                  </a:cubicBezTo>
                  <a:cubicBezTo>
                    <a:pt x="158" y="101"/>
                    <a:pt x="121" y="75"/>
                    <a:pt x="97" y="48"/>
                  </a:cubicBezTo>
                  <a:cubicBezTo>
                    <a:pt x="70" y="71"/>
                    <a:pt x="42" y="109"/>
                    <a:pt x="6" y="166"/>
                  </a:cubicBezTo>
                  <a:cubicBezTo>
                    <a:pt x="4" y="170"/>
                    <a:pt x="2" y="173"/>
                    <a:pt x="0" y="176"/>
                  </a:cubicBezTo>
                  <a:cubicBezTo>
                    <a:pt x="83" y="201"/>
                    <a:pt x="194" y="233"/>
                    <a:pt x="214" y="242"/>
                  </a:cubicBezTo>
                  <a:cubicBezTo>
                    <a:pt x="183" y="233"/>
                    <a:pt x="139" y="262"/>
                    <a:pt x="144" y="287"/>
                  </a:cubicBezTo>
                  <a:cubicBezTo>
                    <a:pt x="148" y="302"/>
                    <a:pt x="163" y="309"/>
                    <a:pt x="173" y="314"/>
                  </a:cubicBezTo>
                  <a:cubicBezTo>
                    <a:pt x="319" y="310"/>
                    <a:pt x="332" y="110"/>
                    <a:pt x="387" y="81"/>
                  </a:cubicBezTo>
                  <a:cubicBezTo>
                    <a:pt x="423" y="63"/>
                    <a:pt x="442" y="90"/>
                    <a:pt x="445" y="95"/>
                  </a:cubicBezTo>
                  <a:cubicBezTo>
                    <a:pt x="433" y="44"/>
                    <a:pt x="175" y="0"/>
                    <a:pt x="172" y="0"/>
                  </a:cubicBezTo>
                  <a:close/>
                </a:path>
              </a:pathLst>
            </a:custGeom>
            <a:solidFill>
              <a:srgbClr val="D3D3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94" name="Freeform 16"/>
            <p:cNvSpPr>
              <a:spLocks/>
            </p:cNvSpPr>
            <p:nvPr/>
          </p:nvSpPr>
          <p:spPr bwMode="auto">
            <a:xfrm>
              <a:off x="7115175" y="2300288"/>
              <a:ext cx="711200" cy="246063"/>
            </a:xfrm>
            <a:custGeom>
              <a:avLst/>
              <a:gdLst>
                <a:gd name="T0" fmla="*/ 207 w 207"/>
                <a:gd name="T1" fmla="*/ 66 h 72"/>
                <a:gd name="T2" fmla="*/ 5 w 207"/>
                <a:gd name="T3" fmla="*/ 0 h 72"/>
                <a:gd name="T4" fmla="*/ 0 w 207"/>
                <a:gd name="T5" fmla="*/ 7 h 72"/>
                <a:gd name="T6" fmla="*/ 203 w 207"/>
                <a:gd name="T7" fmla="*/ 72 h 72"/>
                <a:gd name="T8" fmla="*/ 207 w 207"/>
                <a:gd name="T9" fmla="*/ 66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7" h="72">
                  <a:moveTo>
                    <a:pt x="207" y="66"/>
                  </a:moveTo>
                  <a:cubicBezTo>
                    <a:pt x="150" y="40"/>
                    <a:pt x="48" y="12"/>
                    <a:pt x="5" y="0"/>
                  </a:cubicBezTo>
                  <a:cubicBezTo>
                    <a:pt x="3" y="2"/>
                    <a:pt x="2" y="5"/>
                    <a:pt x="0" y="7"/>
                  </a:cubicBezTo>
                  <a:cubicBezTo>
                    <a:pt x="42" y="18"/>
                    <a:pt x="145" y="46"/>
                    <a:pt x="203" y="72"/>
                  </a:cubicBezTo>
                  <a:cubicBezTo>
                    <a:pt x="204" y="70"/>
                    <a:pt x="206" y="68"/>
                    <a:pt x="207" y="6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95" name="Freeform 17"/>
            <p:cNvSpPr>
              <a:spLocks/>
            </p:cNvSpPr>
            <p:nvPr/>
          </p:nvSpPr>
          <p:spPr bwMode="auto">
            <a:xfrm>
              <a:off x="7177088" y="2203450"/>
              <a:ext cx="708025" cy="244475"/>
            </a:xfrm>
            <a:custGeom>
              <a:avLst/>
              <a:gdLst>
                <a:gd name="T0" fmla="*/ 206 w 206"/>
                <a:gd name="T1" fmla="*/ 65 h 71"/>
                <a:gd name="T2" fmla="*/ 4 w 206"/>
                <a:gd name="T3" fmla="*/ 0 h 71"/>
                <a:gd name="T4" fmla="*/ 0 w 206"/>
                <a:gd name="T5" fmla="*/ 7 h 71"/>
                <a:gd name="T6" fmla="*/ 202 w 206"/>
                <a:gd name="T7" fmla="*/ 71 h 71"/>
                <a:gd name="T8" fmla="*/ 206 w 206"/>
                <a:gd name="T9" fmla="*/ 65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6" h="71">
                  <a:moveTo>
                    <a:pt x="206" y="65"/>
                  </a:moveTo>
                  <a:cubicBezTo>
                    <a:pt x="146" y="38"/>
                    <a:pt x="44" y="11"/>
                    <a:pt x="4" y="0"/>
                  </a:cubicBezTo>
                  <a:cubicBezTo>
                    <a:pt x="3" y="3"/>
                    <a:pt x="1" y="5"/>
                    <a:pt x="0" y="7"/>
                  </a:cubicBezTo>
                  <a:cubicBezTo>
                    <a:pt x="37" y="17"/>
                    <a:pt x="142" y="45"/>
                    <a:pt x="202" y="71"/>
                  </a:cubicBezTo>
                  <a:cubicBezTo>
                    <a:pt x="204" y="69"/>
                    <a:pt x="205" y="67"/>
                    <a:pt x="206" y="6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96" name="Freeform 18"/>
            <p:cNvSpPr>
              <a:spLocks/>
            </p:cNvSpPr>
            <p:nvPr/>
          </p:nvSpPr>
          <p:spPr bwMode="auto">
            <a:xfrm>
              <a:off x="7242175" y="2111375"/>
              <a:ext cx="449263" cy="147638"/>
            </a:xfrm>
            <a:custGeom>
              <a:avLst/>
              <a:gdLst>
                <a:gd name="T0" fmla="*/ 4 w 131"/>
                <a:gd name="T1" fmla="*/ 0 h 43"/>
                <a:gd name="T2" fmla="*/ 0 w 131"/>
                <a:gd name="T3" fmla="*/ 7 h 43"/>
                <a:gd name="T4" fmla="*/ 127 w 131"/>
                <a:gd name="T5" fmla="*/ 43 h 43"/>
                <a:gd name="T6" fmla="*/ 131 w 131"/>
                <a:gd name="T7" fmla="*/ 36 h 43"/>
                <a:gd name="T8" fmla="*/ 4 w 131"/>
                <a:gd name="T9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1" h="43">
                  <a:moveTo>
                    <a:pt x="4" y="0"/>
                  </a:moveTo>
                  <a:cubicBezTo>
                    <a:pt x="3" y="2"/>
                    <a:pt x="1" y="5"/>
                    <a:pt x="0" y="7"/>
                  </a:cubicBezTo>
                  <a:cubicBezTo>
                    <a:pt x="21" y="12"/>
                    <a:pt x="75" y="26"/>
                    <a:pt x="127" y="43"/>
                  </a:cubicBezTo>
                  <a:cubicBezTo>
                    <a:pt x="131" y="36"/>
                    <a:pt x="131" y="36"/>
                    <a:pt x="131" y="36"/>
                  </a:cubicBezTo>
                  <a:cubicBezTo>
                    <a:pt x="80" y="20"/>
                    <a:pt x="28" y="6"/>
                    <a:pt x="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97" name="Freeform 19"/>
            <p:cNvSpPr>
              <a:spLocks/>
            </p:cNvSpPr>
            <p:nvPr/>
          </p:nvSpPr>
          <p:spPr bwMode="auto">
            <a:xfrm>
              <a:off x="7386638" y="1928813"/>
              <a:ext cx="658813" cy="220663"/>
            </a:xfrm>
            <a:custGeom>
              <a:avLst/>
              <a:gdLst>
                <a:gd name="T0" fmla="*/ 192 w 192"/>
                <a:gd name="T1" fmla="*/ 57 h 64"/>
                <a:gd name="T2" fmla="*/ 5 w 192"/>
                <a:gd name="T3" fmla="*/ 0 h 64"/>
                <a:gd name="T4" fmla="*/ 0 w 192"/>
                <a:gd name="T5" fmla="*/ 6 h 64"/>
                <a:gd name="T6" fmla="*/ 188 w 192"/>
                <a:gd name="T7" fmla="*/ 64 h 64"/>
                <a:gd name="T8" fmla="*/ 192 w 192"/>
                <a:gd name="T9" fmla="*/ 57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2" h="64">
                  <a:moveTo>
                    <a:pt x="192" y="57"/>
                  </a:moveTo>
                  <a:cubicBezTo>
                    <a:pt x="129" y="32"/>
                    <a:pt x="38" y="8"/>
                    <a:pt x="5" y="0"/>
                  </a:cubicBezTo>
                  <a:cubicBezTo>
                    <a:pt x="4" y="2"/>
                    <a:pt x="2" y="4"/>
                    <a:pt x="0" y="6"/>
                  </a:cubicBezTo>
                  <a:cubicBezTo>
                    <a:pt x="29" y="13"/>
                    <a:pt x="123" y="38"/>
                    <a:pt x="188" y="64"/>
                  </a:cubicBezTo>
                  <a:cubicBezTo>
                    <a:pt x="189" y="61"/>
                    <a:pt x="191" y="59"/>
                    <a:pt x="192" y="5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98" name="Freeform 20"/>
            <p:cNvSpPr>
              <a:spLocks/>
            </p:cNvSpPr>
            <p:nvPr/>
          </p:nvSpPr>
          <p:spPr bwMode="auto">
            <a:xfrm>
              <a:off x="7466013" y="1836738"/>
              <a:ext cx="652463" cy="215900"/>
            </a:xfrm>
            <a:custGeom>
              <a:avLst/>
              <a:gdLst>
                <a:gd name="T0" fmla="*/ 190 w 190"/>
                <a:gd name="T1" fmla="*/ 57 h 63"/>
                <a:gd name="T2" fmla="*/ 6 w 190"/>
                <a:gd name="T3" fmla="*/ 0 h 63"/>
                <a:gd name="T4" fmla="*/ 0 w 190"/>
                <a:gd name="T5" fmla="*/ 7 h 63"/>
                <a:gd name="T6" fmla="*/ 185 w 190"/>
                <a:gd name="T7" fmla="*/ 63 h 63"/>
                <a:gd name="T8" fmla="*/ 190 w 190"/>
                <a:gd name="T9" fmla="*/ 57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0" h="63">
                  <a:moveTo>
                    <a:pt x="190" y="57"/>
                  </a:moveTo>
                  <a:cubicBezTo>
                    <a:pt x="128" y="33"/>
                    <a:pt x="40" y="9"/>
                    <a:pt x="6" y="0"/>
                  </a:cubicBezTo>
                  <a:cubicBezTo>
                    <a:pt x="4" y="2"/>
                    <a:pt x="2" y="5"/>
                    <a:pt x="0" y="7"/>
                  </a:cubicBezTo>
                  <a:cubicBezTo>
                    <a:pt x="30" y="14"/>
                    <a:pt x="121" y="38"/>
                    <a:pt x="185" y="63"/>
                  </a:cubicBezTo>
                  <a:cubicBezTo>
                    <a:pt x="187" y="61"/>
                    <a:pt x="188" y="59"/>
                    <a:pt x="190" y="5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99" name="Freeform 21"/>
            <p:cNvSpPr>
              <a:spLocks/>
            </p:cNvSpPr>
            <p:nvPr/>
          </p:nvSpPr>
          <p:spPr bwMode="auto">
            <a:xfrm>
              <a:off x="6376988" y="727075"/>
              <a:ext cx="1208088" cy="1366838"/>
            </a:xfrm>
            <a:custGeom>
              <a:avLst/>
              <a:gdLst>
                <a:gd name="T0" fmla="*/ 7 w 352"/>
                <a:gd name="T1" fmla="*/ 0 h 398"/>
                <a:gd name="T2" fmla="*/ 214 w 352"/>
                <a:gd name="T3" fmla="*/ 103 h 398"/>
                <a:gd name="T4" fmla="*/ 206 w 352"/>
                <a:gd name="T5" fmla="*/ 142 h 398"/>
                <a:gd name="T6" fmla="*/ 219 w 352"/>
                <a:gd name="T7" fmla="*/ 109 h 398"/>
                <a:gd name="T8" fmla="*/ 352 w 352"/>
                <a:gd name="T9" fmla="*/ 395 h 398"/>
                <a:gd name="T10" fmla="*/ 43 w 352"/>
                <a:gd name="T11" fmla="*/ 32 h 398"/>
                <a:gd name="T12" fmla="*/ 335 w 352"/>
                <a:gd name="T13" fmla="*/ 398 h 398"/>
                <a:gd name="T14" fmla="*/ 193 w 352"/>
                <a:gd name="T15" fmla="*/ 266 h 398"/>
                <a:gd name="T16" fmla="*/ 234 w 352"/>
                <a:gd name="T17" fmla="*/ 260 h 398"/>
                <a:gd name="T18" fmla="*/ 187 w 352"/>
                <a:gd name="T19" fmla="*/ 260 h 398"/>
                <a:gd name="T20" fmla="*/ 106 w 352"/>
                <a:gd name="T21" fmla="*/ 170 h 398"/>
                <a:gd name="T22" fmla="*/ 164 w 352"/>
                <a:gd name="T23" fmla="*/ 161 h 398"/>
                <a:gd name="T24" fmla="*/ 96 w 352"/>
                <a:gd name="T25" fmla="*/ 156 h 398"/>
                <a:gd name="T26" fmla="*/ 41 w 352"/>
                <a:gd name="T27" fmla="*/ 82 h 398"/>
                <a:gd name="T28" fmla="*/ 91 w 352"/>
                <a:gd name="T29" fmla="*/ 82 h 398"/>
                <a:gd name="T30" fmla="*/ 38 w 352"/>
                <a:gd name="T31" fmla="*/ 76 h 398"/>
                <a:gd name="T32" fmla="*/ 7 w 352"/>
                <a:gd name="T33" fmla="*/ 0 h 3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52" h="398">
                  <a:moveTo>
                    <a:pt x="7" y="0"/>
                  </a:moveTo>
                  <a:cubicBezTo>
                    <a:pt x="97" y="16"/>
                    <a:pt x="164" y="56"/>
                    <a:pt x="214" y="103"/>
                  </a:cubicBezTo>
                  <a:cubicBezTo>
                    <a:pt x="206" y="142"/>
                    <a:pt x="206" y="142"/>
                    <a:pt x="206" y="142"/>
                  </a:cubicBezTo>
                  <a:cubicBezTo>
                    <a:pt x="219" y="109"/>
                    <a:pt x="219" y="109"/>
                    <a:pt x="219" y="109"/>
                  </a:cubicBezTo>
                  <a:cubicBezTo>
                    <a:pt x="338" y="228"/>
                    <a:pt x="352" y="395"/>
                    <a:pt x="352" y="395"/>
                  </a:cubicBezTo>
                  <a:cubicBezTo>
                    <a:pt x="311" y="269"/>
                    <a:pt x="112" y="53"/>
                    <a:pt x="43" y="32"/>
                  </a:cubicBezTo>
                  <a:cubicBezTo>
                    <a:pt x="165" y="113"/>
                    <a:pt x="291" y="296"/>
                    <a:pt x="335" y="398"/>
                  </a:cubicBezTo>
                  <a:cubicBezTo>
                    <a:pt x="286" y="358"/>
                    <a:pt x="235" y="310"/>
                    <a:pt x="193" y="266"/>
                  </a:cubicBezTo>
                  <a:cubicBezTo>
                    <a:pt x="234" y="260"/>
                    <a:pt x="234" y="260"/>
                    <a:pt x="234" y="260"/>
                  </a:cubicBezTo>
                  <a:cubicBezTo>
                    <a:pt x="187" y="260"/>
                    <a:pt x="187" y="260"/>
                    <a:pt x="187" y="260"/>
                  </a:cubicBezTo>
                  <a:cubicBezTo>
                    <a:pt x="161" y="233"/>
                    <a:pt x="127" y="196"/>
                    <a:pt x="106" y="170"/>
                  </a:cubicBezTo>
                  <a:cubicBezTo>
                    <a:pt x="164" y="161"/>
                    <a:pt x="164" y="161"/>
                    <a:pt x="164" y="161"/>
                  </a:cubicBezTo>
                  <a:cubicBezTo>
                    <a:pt x="96" y="156"/>
                    <a:pt x="96" y="156"/>
                    <a:pt x="96" y="156"/>
                  </a:cubicBezTo>
                  <a:cubicBezTo>
                    <a:pt x="77" y="131"/>
                    <a:pt x="55" y="103"/>
                    <a:pt x="41" y="82"/>
                  </a:cubicBezTo>
                  <a:cubicBezTo>
                    <a:pt x="91" y="82"/>
                    <a:pt x="91" y="82"/>
                    <a:pt x="91" y="82"/>
                  </a:cubicBezTo>
                  <a:cubicBezTo>
                    <a:pt x="38" y="76"/>
                    <a:pt x="38" y="76"/>
                    <a:pt x="38" y="76"/>
                  </a:cubicBezTo>
                  <a:cubicBezTo>
                    <a:pt x="12" y="37"/>
                    <a:pt x="0" y="8"/>
                    <a:pt x="7" y="0"/>
                  </a:cubicBezTo>
                  <a:close/>
                </a:path>
              </a:pathLst>
            </a:custGeom>
            <a:solidFill>
              <a:srgbClr val="7C7C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00" name="Freeform 22"/>
            <p:cNvSpPr>
              <a:spLocks/>
            </p:cNvSpPr>
            <p:nvPr/>
          </p:nvSpPr>
          <p:spPr bwMode="auto">
            <a:xfrm>
              <a:off x="7108825" y="1382713"/>
              <a:ext cx="549275" cy="1098550"/>
            </a:xfrm>
            <a:custGeom>
              <a:avLst/>
              <a:gdLst>
                <a:gd name="T0" fmla="*/ 93 w 160"/>
                <a:gd name="T1" fmla="*/ 117 h 320"/>
                <a:gd name="T2" fmla="*/ 160 w 160"/>
                <a:gd name="T3" fmla="*/ 320 h 320"/>
                <a:gd name="T4" fmla="*/ 0 w 160"/>
                <a:gd name="T5" fmla="*/ 0 h 320"/>
                <a:gd name="T6" fmla="*/ 93 w 160"/>
                <a:gd name="T7" fmla="*/ 117 h 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0" h="320">
                  <a:moveTo>
                    <a:pt x="93" y="117"/>
                  </a:moveTo>
                  <a:cubicBezTo>
                    <a:pt x="93" y="117"/>
                    <a:pt x="159" y="208"/>
                    <a:pt x="160" y="320"/>
                  </a:cubicBezTo>
                  <a:cubicBezTo>
                    <a:pt x="140" y="224"/>
                    <a:pt x="103" y="130"/>
                    <a:pt x="0" y="0"/>
                  </a:cubicBezTo>
                  <a:cubicBezTo>
                    <a:pt x="32" y="30"/>
                    <a:pt x="70" y="84"/>
                    <a:pt x="93" y="117"/>
                  </a:cubicBezTo>
                  <a:close/>
                </a:path>
              </a:pathLst>
            </a:custGeom>
            <a:solidFill>
              <a:srgbClr val="7C7C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</p:grpSp>
      <p:sp>
        <p:nvSpPr>
          <p:cNvPr id="301" name="TextBox 106">
            <a:extLst>
              <a:ext uri="{FF2B5EF4-FFF2-40B4-BE49-F238E27FC236}">
                <a16:creationId xmlns:a16="http://schemas.microsoft.com/office/drawing/2014/main" xmlns="" id="{47862860-ADA8-44D9-B2A6-20A44E27A528}"/>
              </a:ext>
            </a:extLst>
          </p:cNvPr>
          <p:cNvSpPr txBox="1"/>
          <p:nvPr/>
        </p:nvSpPr>
        <p:spPr>
          <a:xfrm>
            <a:off x="7757341" y="3222248"/>
            <a:ext cx="3842954" cy="461665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r>
              <a:rPr lang="en-US" altLang="ko-KR" sz="2400" b="1" dirty="0">
                <a:solidFill>
                  <a:schemeClr val="tx1">
                    <a:lumMod val="85000"/>
                    <a:lumOff val="15000"/>
                  </a:schemeClr>
                </a:solidFill>
                <a:cs typeface="Arial" pitchFamily="34" charset="0"/>
              </a:rPr>
              <a:t>Contents Title</a:t>
            </a:r>
            <a:endParaRPr lang="ko-KR" altLang="en-US" sz="2400" b="1" dirty="0">
              <a:solidFill>
                <a:schemeClr val="tx1">
                  <a:lumMod val="85000"/>
                  <a:lumOff val="15000"/>
                </a:schemeClr>
              </a:solidFill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49747435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xmlns="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dirty="0"/>
              <a:t>Infographic Style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xmlns="" id="{75DC2B4E-9CE6-417F-8E83-125687FEEA7F}"/>
              </a:ext>
            </a:extLst>
          </p:cNvPr>
          <p:cNvGrpSpPr/>
          <p:nvPr/>
        </p:nvGrpSpPr>
        <p:grpSpPr>
          <a:xfrm>
            <a:off x="4005457" y="1712502"/>
            <a:ext cx="3846989" cy="2113660"/>
            <a:chOff x="-548507" y="477868"/>
            <a:chExt cx="11570449" cy="6357177"/>
          </a:xfrm>
        </p:grpSpPr>
        <p:sp>
          <p:nvSpPr>
            <p:cNvPr id="4" name="Freeform: Shape 3">
              <a:extLst>
                <a:ext uri="{FF2B5EF4-FFF2-40B4-BE49-F238E27FC236}">
                  <a16:creationId xmlns:a16="http://schemas.microsoft.com/office/drawing/2014/main" xmlns="" id="{FB2BED50-1AFB-4B79-9B2B-44AE4F950AA1}"/>
                </a:ext>
              </a:extLst>
            </p:cNvPr>
            <p:cNvSpPr/>
            <p:nvPr/>
          </p:nvSpPr>
          <p:spPr>
            <a:xfrm>
              <a:off x="-482765" y="6440599"/>
              <a:ext cx="11438966" cy="394446"/>
            </a:xfrm>
            <a:custGeom>
              <a:avLst/>
              <a:gdLst>
                <a:gd name="connsiteX0" fmla="*/ 1605439 w 1657350"/>
                <a:gd name="connsiteY0" fmla="*/ 54769 h 57150"/>
                <a:gd name="connsiteX1" fmla="*/ 1652111 w 1657350"/>
                <a:gd name="connsiteY1" fmla="*/ 22384 h 57150"/>
                <a:gd name="connsiteX2" fmla="*/ 1652111 w 1657350"/>
                <a:gd name="connsiteY2" fmla="*/ 22384 h 57150"/>
                <a:gd name="connsiteX3" fmla="*/ 1636871 w 1657350"/>
                <a:gd name="connsiteY3" fmla="*/ 7144 h 57150"/>
                <a:gd name="connsiteX4" fmla="*/ 44291 w 1657350"/>
                <a:gd name="connsiteY4" fmla="*/ 12859 h 57150"/>
                <a:gd name="connsiteX5" fmla="*/ 23336 w 1657350"/>
                <a:gd name="connsiteY5" fmla="*/ 12859 h 57150"/>
                <a:gd name="connsiteX6" fmla="*/ 7144 w 1657350"/>
                <a:gd name="connsiteY6" fmla="*/ 26194 h 57150"/>
                <a:gd name="connsiteX7" fmla="*/ 7144 w 1657350"/>
                <a:gd name="connsiteY7" fmla="*/ 26194 h 57150"/>
                <a:gd name="connsiteX8" fmla="*/ 50959 w 1657350"/>
                <a:gd name="connsiteY8" fmla="*/ 53816 h 57150"/>
                <a:gd name="connsiteX9" fmla="*/ 51911 w 1657350"/>
                <a:gd name="connsiteY9" fmla="*/ 54769 h 57150"/>
                <a:gd name="connsiteX10" fmla="*/ 51911 w 1657350"/>
                <a:gd name="connsiteY10" fmla="*/ 54769 h 57150"/>
                <a:gd name="connsiteX11" fmla="*/ 56674 w 1657350"/>
                <a:gd name="connsiteY11" fmla="*/ 54769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57350" h="57150">
                  <a:moveTo>
                    <a:pt x="1605439" y="54769"/>
                  </a:moveTo>
                  <a:cubicBezTo>
                    <a:pt x="1605439" y="54769"/>
                    <a:pt x="1638776" y="50959"/>
                    <a:pt x="1652111" y="22384"/>
                  </a:cubicBezTo>
                  <a:lnTo>
                    <a:pt x="1652111" y="22384"/>
                  </a:lnTo>
                  <a:cubicBezTo>
                    <a:pt x="1652111" y="13811"/>
                    <a:pt x="1645444" y="7144"/>
                    <a:pt x="1636871" y="7144"/>
                  </a:cubicBezTo>
                  <a:lnTo>
                    <a:pt x="44291" y="12859"/>
                  </a:lnTo>
                  <a:lnTo>
                    <a:pt x="23336" y="12859"/>
                  </a:lnTo>
                  <a:cubicBezTo>
                    <a:pt x="14764" y="12859"/>
                    <a:pt x="7144" y="18574"/>
                    <a:pt x="7144" y="26194"/>
                  </a:cubicBezTo>
                  <a:lnTo>
                    <a:pt x="7144" y="26194"/>
                  </a:lnTo>
                  <a:cubicBezTo>
                    <a:pt x="17621" y="45244"/>
                    <a:pt x="40481" y="51911"/>
                    <a:pt x="50959" y="53816"/>
                  </a:cubicBezTo>
                  <a:lnTo>
                    <a:pt x="51911" y="54769"/>
                  </a:lnTo>
                  <a:cubicBezTo>
                    <a:pt x="51911" y="54769"/>
                    <a:pt x="51911" y="54769"/>
                    <a:pt x="51911" y="54769"/>
                  </a:cubicBezTo>
                  <a:lnTo>
                    <a:pt x="56674" y="54769"/>
                  </a:lnTo>
                </a:path>
              </a:pathLst>
            </a:custGeom>
            <a:solidFill>
              <a:srgbClr val="5F676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" name="Freeform: Shape 4">
              <a:extLst>
                <a:ext uri="{FF2B5EF4-FFF2-40B4-BE49-F238E27FC236}">
                  <a16:creationId xmlns:a16="http://schemas.microsoft.com/office/drawing/2014/main" xmlns="" id="{8F35ABE9-61FD-4384-B2C9-D39CC0DA4F0D}"/>
                </a:ext>
              </a:extLst>
            </p:cNvPr>
            <p:cNvSpPr/>
            <p:nvPr/>
          </p:nvSpPr>
          <p:spPr>
            <a:xfrm>
              <a:off x="700575" y="477868"/>
              <a:ext cx="9072285" cy="5916709"/>
            </a:xfrm>
            <a:custGeom>
              <a:avLst/>
              <a:gdLst>
                <a:gd name="connsiteX0" fmla="*/ 1311116 w 1314450"/>
                <a:gd name="connsiteY0" fmla="*/ 813911 h 857250"/>
                <a:gd name="connsiteX1" fmla="*/ 1281589 w 1314450"/>
                <a:gd name="connsiteY1" fmla="*/ 852964 h 857250"/>
                <a:gd name="connsiteX2" fmla="*/ 36671 w 1314450"/>
                <a:gd name="connsiteY2" fmla="*/ 852964 h 857250"/>
                <a:gd name="connsiteX3" fmla="*/ 7144 w 1314450"/>
                <a:gd name="connsiteY3" fmla="*/ 813911 h 857250"/>
                <a:gd name="connsiteX4" fmla="*/ 7144 w 1314450"/>
                <a:gd name="connsiteY4" fmla="*/ 46196 h 857250"/>
                <a:gd name="connsiteX5" fmla="*/ 36671 w 1314450"/>
                <a:gd name="connsiteY5" fmla="*/ 7144 h 857250"/>
                <a:gd name="connsiteX6" fmla="*/ 1281589 w 1314450"/>
                <a:gd name="connsiteY6" fmla="*/ 7144 h 857250"/>
                <a:gd name="connsiteX7" fmla="*/ 1311116 w 1314450"/>
                <a:gd name="connsiteY7" fmla="*/ 46196 h 857250"/>
                <a:gd name="connsiteX8" fmla="*/ 1311116 w 1314450"/>
                <a:gd name="connsiteY8" fmla="*/ 813911 h 857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14450" h="857250">
                  <a:moveTo>
                    <a:pt x="1311116" y="813911"/>
                  </a:moveTo>
                  <a:cubicBezTo>
                    <a:pt x="1311116" y="834866"/>
                    <a:pt x="1297781" y="852964"/>
                    <a:pt x="1281589" y="852964"/>
                  </a:cubicBezTo>
                  <a:lnTo>
                    <a:pt x="36671" y="852964"/>
                  </a:lnTo>
                  <a:cubicBezTo>
                    <a:pt x="20479" y="852964"/>
                    <a:pt x="7144" y="835819"/>
                    <a:pt x="7144" y="813911"/>
                  </a:cubicBezTo>
                  <a:lnTo>
                    <a:pt x="7144" y="46196"/>
                  </a:lnTo>
                  <a:cubicBezTo>
                    <a:pt x="7144" y="25241"/>
                    <a:pt x="20479" y="7144"/>
                    <a:pt x="36671" y="7144"/>
                  </a:cubicBezTo>
                  <a:lnTo>
                    <a:pt x="1281589" y="7144"/>
                  </a:lnTo>
                  <a:cubicBezTo>
                    <a:pt x="1297781" y="7144"/>
                    <a:pt x="1311116" y="24289"/>
                    <a:pt x="1311116" y="46196"/>
                  </a:cubicBezTo>
                  <a:lnTo>
                    <a:pt x="1311116" y="813911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xmlns="" id="{AE44271F-E8BD-488C-888F-C210B6BE4917}"/>
                </a:ext>
              </a:extLst>
            </p:cNvPr>
            <p:cNvSpPr/>
            <p:nvPr/>
          </p:nvSpPr>
          <p:spPr>
            <a:xfrm>
              <a:off x="1088451" y="839448"/>
              <a:ext cx="8283390" cy="5062073"/>
            </a:xfrm>
            <a:custGeom>
              <a:avLst/>
              <a:gdLst>
                <a:gd name="connsiteX0" fmla="*/ 7144 w 1200150"/>
                <a:gd name="connsiteY0" fmla="*/ 7144 h 733425"/>
                <a:gd name="connsiteX1" fmla="*/ 1196816 w 1200150"/>
                <a:gd name="connsiteY1" fmla="*/ 7144 h 733425"/>
                <a:gd name="connsiteX2" fmla="*/ 1196816 w 1200150"/>
                <a:gd name="connsiteY2" fmla="*/ 730091 h 733425"/>
                <a:gd name="connsiteX3" fmla="*/ 7144 w 1200150"/>
                <a:gd name="connsiteY3" fmla="*/ 730091 h 733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0150" h="733425">
                  <a:moveTo>
                    <a:pt x="7144" y="7144"/>
                  </a:moveTo>
                  <a:lnTo>
                    <a:pt x="1196816" y="7144"/>
                  </a:lnTo>
                  <a:lnTo>
                    <a:pt x="1196816" y="730091"/>
                  </a:lnTo>
                  <a:lnTo>
                    <a:pt x="7144" y="730091"/>
                  </a:lnTo>
                  <a:close/>
                </a:path>
              </a:pathLst>
            </a:custGeom>
            <a:solidFill>
              <a:srgbClr val="F2F2F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xmlns="" id="{4FCCC519-6C68-4E0B-9869-69860D1C11F8}"/>
                </a:ext>
              </a:extLst>
            </p:cNvPr>
            <p:cNvSpPr/>
            <p:nvPr/>
          </p:nvSpPr>
          <p:spPr>
            <a:xfrm>
              <a:off x="-548507" y="6164484"/>
              <a:ext cx="11570449" cy="460187"/>
            </a:xfrm>
            <a:custGeom>
              <a:avLst/>
              <a:gdLst>
                <a:gd name="connsiteX0" fmla="*/ 50006 w 1676400"/>
                <a:gd name="connsiteY0" fmla="*/ 7144 h 66675"/>
                <a:gd name="connsiteX1" fmla="*/ 1630204 w 1676400"/>
                <a:gd name="connsiteY1" fmla="*/ 7144 h 66675"/>
                <a:gd name="connsiteX2" fmla="*/ 1672114 w 1676400"/>
                <a:gd name="connsiteY2" fmla="*/ 49054 h 66675"/>
                <a:gd name="connsiteX3" fmla="*/ 1672114 w 1676400"/>
                <a:gd name="connsiteY3" fmla="*/ 57626 h 66675"/>
                <a:gd name="connsiteX4" fmla="*/ 1656874 w 1676400"/>
                <a:gd name="connsiteY4" fmla="*/ 62389 h 66675"/>
                <a:gd name="connsiteX5" fmla="*/ 1654016 w 1676400"/>
                <a:gd name="connsiteY5" fmla="*/ 62389 h 66675"/>
                <a:gd name="connsiteX6" fmla="*/ 29051 w 1676400"/>
                <a:gd name="connsiteY6" fmla="*/ 62389 h 66675"/>
                <a:gd name="connsiteX7" fmla="*/ 21431 w 1676400"/>
                <a:gd name="connsiteY7" fmla="*/ 63341 h 66675"/>
                <a:gd name="connsiteX8" fmla="*/ 7144 w 1676400"/>
                <a:gd name="connsiteY8" fmla="*/ 55721 h 66675"/>
                <a:gd name="connsiteX9" fmla="*/ 7144 w 1676400"/>
                <a:gd name="connsiteY9" fmla="*/ 48101 h 66675"/>
                <a:gd name="connsiteX10" fmla="*/ 50006 w 1676400"/>
                <a:gd name="connsiteY10" fmla="*/ 7144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76400" h="66675">
                  <a:moveTo>
                    <a:pt x="50006" y="7144"/>
                  </a:moveTo>
                  <a:lnTo>
                    <a:pt x="1630204" y="7144"/>
                  </a:lnTo>
                  <a:cubicBezTo>
                    <a:pt x="1653064" y="7144"/>
                    <a:pt x="1672114" y="26194"/>
                    <a:pt x="1672114" y="49054"/>
                  </a:cubicBezTo>
                  <a:lnTo>
                    <a:pt x="1672114" y="57626"/>
                  </a:lnTo>
                  <a:cubicBezTo>
                    <a:pt x="1672114" y="57626"/>
                    <a:pt x="1674019" y="64294"/>
                    <a:pt x="1656874" y="62389"/>
                  </a:cubicBezTo>
                  <a:cubicBezTo>
                    <a:pt x="1655921" y="62389"/>
                    <a:pt x="1654969" y="62389"/>
                    <a:pt x="1654016" y="62389"/>
                  </a:cubicBezTo>
                  <a:lnTo>
                    <a:pt x="29051" y="62389"/>
                  </a:lnTo>
                  <a:cubicBezTo>
                    <a:pt x="26194" y="62389"/>
                    <a:pt x="24289" y="62389"/>
                    <a:pt x="21431" y="63341"/>
                  </a:cubicBezTo>
                  <a:cubicBezTo>
                    <a:pt x="16669" y="64294"/>
                    <a:pt x="8096" y="64294"/>
                    <a:pt x="7144" y="55721"/>
                  </a:cubicBezTo>
                  <a:lnTo>
                    <a:pt x="7144" y="48101"/>
                  </a:lnTo>
                  <a:cubicBezTo>
                    <a:pt x="8096" y="25241"/>
                    <a:pt x="26194" y="7144"/>
                    <a:pt x="50006" y="7144"/>
                  </a:cubicBezTo>
                  <a:close/>
                </a:path>
              </a:pathLst>
            </a:custGeom>
            <a:solidFill>
              <a:srgbClr val="CCCCC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xmlns="" id="{182FEAF3-00FE-4ECC-A21F-B823695682B2}"/>
                </a:ext>
              </a:extLst>
            </p:cNvPr>
            <p:cNvSpPr/>
            <p:nvPr/>
          </p:nvSpPr>
          <p:spPr>
            <a:xfrm>
              <a:off x="4438629" y="6215033"/>
              <a:ext cx="1618413" cy="184076"/>
            </a:xfrm>
            <a:custGeom>
              <a:avLst/>
              <a:gdLst>
                <a:gd name="connsiteX0" fmla="*/ 1478513 w 1618413"/>
                <a:gd name="connsiteY0" fmla="*/ 177499 h 184076"/>
                <a:gd name="connsiteX1" fmla="*/ 1485084 w 1618413"/>
                <a:gd name="connsiteY1" fmla="*/ 177499 h 184076"/>
                <a:gd name="connsiteX2" fmla="*/ 1502686 w 1618413"/>
                <a:gd name="connsiteY2" fmla="*/ 178122 h 184076"/>
                <a:gd name="connsiteX3" fmla="*/ 1499879 w 1618413"/>
                <a:gd name="connsiteY3" fmla="*/ 178526 h 184076"/>
                <a:gd name="connsiteX4" fmla="*/ 1478513 w 1618413"/>
                <a:gd name="connsiteY4" fmla="*/ 177499 h 184076"/>
                <a:gd name="connsiteX5" fmla="*/ 84799 w 1618413"/>
                <a:gd name="connsiteY5" fmla="*/ 170928 h 184076"/>
                <a:gd name="connsiteX6" fmla="*/ 117666 w 1618413"/>
                <a:gd name="connsiteY6" fmla="*/ 177499 h 184076"/>
                <a:gd name="connsiteX7" fmla="*/ 104518 w 1618413"/>
                <a:gd name="connsiteY7" fmla="*/ 177499 h 184076"/>
                <a:gd name="connsiteX8" fmla="*/ 84799 w 1618413"/>
                <a:gd name="connsiteY8" fmla="*/ 170928 h 184076"/>
                <a:gd name="connsiteX9" fmla="*/ 1603418 w 1618413"/>
                <a:gd name="connsiteY9" fmla="*/ 0 h 184076"/>
                <a:gd name="connsiteX10" fmla="*/ 1616567 w 1618413"/>
                <a:gd name="connsiteY10" fmla="*/ 0 h 184076"/>
                <a:gd name="connsiteX11" fmla="*/ 1511177 w 1618413"/>
                <a:gd name="connsiteY11" fmla="*/ 178423 h 184076"/>
                <a:gd name="connsiteX12" fmla="*/ 1502686 w 1618413"/>
                <a:gd name="connsiteY12" fmla="*/ 178122 h 184076"/>
                <a:gd name="connsiteX13" fmla="*/ 1521501 w 1618413"/>
                <a:gd name="connsiteY13" fmla="*/ 175419 h 184076"/>
                <a:gd name="connsiteX14" fmla="*/ 1603418 w 1618413"/>
                <a:gd name="connsiteY14" fmla="*/ 6571 h 184076"/>
                <a:gd name="connsiteX15" fmla="*/ 5911 w 1618413"/>
                <a:gd name="connsiteY15" fmla="*/ 0 h 184076"/>
                <a:gd name="connsiteX16" fmla="*/ 19060 w 1618413"/>
                <a:gd name="connsiteY16" fmla="*/ 6571 h 184076"/>
                <a:gd name="connsiteX17" fmla="*/ 91379 w 1618413"/>
                <a:gd name="connsiteY17" fmla="*/ 184076 h 184076"/>
                <a:gd name="connsiteX18" fmla="*/ 5911 w 1618413"/>
                <a:gd name="connsiteY18" fmla="*/ 0 h 1840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618413" h="184076">
                  <a:moveTo>
                    <a:pt x="1478513" y="177499"/>
                  </a:moveTo>
                  <a:lnTo>
                    <a:pt x="1485084" y="177499"/>
                  </a:lnTo>
                  <a:lnTo>
                    <a:pt x="1502686" y="178122"/>
                  </a:lnTo>
                  <a:lnTo>
                    <a:pt x="1499879" y="178526"/>
                  </a:lnTo>
                  <a:cubicBezTo>
                    <a:pt x="1487142" y="179142"/>
                    <a:pt x="1478513" y="177499"/>
                    <a:pt x="1478513" y="177499"/>
                  </a:cubicBezTo>
                  <a:close/>
                  <a:moveTo>
                    <a:pt x="84799" y="170928"/>
                  </a:moveTo>
                  <a:cubicBezTo>
                    <a:pt x="97947" y="177499"/>
                    <a:pt x="104518" y="177499"/>
                    <a:pt x="117666" y="177499"/>
                  </a:cubicBezTo>
                  <a:lnTo>
                    <a:pt x="104518" y="177499"/>
                  </a:lnTo>
                  <a:cubicBezTo>
                    <a:pt x="97947" y="177499"/>
                    <a:pt x="91370" y="177499"/>
                    <a:pt x="84799" y="170928"/>
                  </a:cubicBezTo>
                  <a:close/>
                  <a:moveTo>
                    <a:pt x="1603418" y="0"/>
                  </a:moveTo>
                  <a:lnTo>
                    <a:pt x="1616567" y="0"/>
                  </a:lnTo>
                  <a:cubicBezTo>
                    <a:pt x="1631361" y="152847"/>
                    <a:pt x="1553705" y="176266"/>
                    <a:pt x="1511177" y="178423"/>
                  </a:cubicBezTo>
                  <a:lnTo>
                    <a:pt x="1502686" y="178122"/>
                  </a:lnTo>
                  <a:lnTo>
                    <a:pt x="1521501" y="175419"/>
                  </a:lnTo>
                  <a:cubicBezTo>
                    <a:pt x="1560791" y="165788"/>
                    <a:pt x="1611636" y="129836"/>
                    <a:pt x="1603418" y="6571"/>
                  </a:cubicBezTo>
                  <a:close/>
                  <a:moveTo>
                    <a:pt x="5911" y="0"/>
                  </a:moveTo>
                  <a:lnTo>
                    <a:pt x="19060" y="6571"/>
                  </a:lnTo>
                  <a:cubicBezTo>
                    <a:pt x="19060" y="6571"/>
                    <a:pt x="-20385" y="144631"/>
                    <a:pt x="91379" y="184076"/>
                  </a:cubicBezTo>
                  <a:cubicBezTo>
                    <a:pt x="-33534" y="151202"/>
                    <a:pt x="5911" y="0"/>
                    <a:pt x="5911" y="0"/>
                  </a:cubicBezTo>
                  <a:close/>
                </a:path>
              </a:pathLst>
            </a:custGeom>
            <a:solidFill>
              <a:srgbClr val="4D4D4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9" name="Group 8">
              <a:extLst>
                <a:ext uri="{FF2B5EF4-FFF2-40B4-BE49-F238E27FC236}">
                  <a16:creationId xmlns:a16="http://schemas.microsoft.com/office/drawing/2014/main" xmlns="" id="{3A613624-F728-40A8-B557-444577FE9D05}"/>
                </a:ext>
              </a:extLst>
            </p:cNvPr>
            <p:cNvGrpSpPr/>
            <p:nvPr/>
          </p:nvGrpSpPr>
          <p:grpSpPr>
            <a:xfrm>
              <a:off x="1606" y="6382978"/>
              <a:ext cx="413937" cy="115242"/>
              <a:chOff x="5955" y="6353672"/>
              <a:chExt cx="413937" cy="115242"/>
            </a:xfrm>
          </p:grpSpPr>
          <p:sp>
            <p:nvSpPr>
              <p:cNvPr id="14" name="Rectangle: Rounded Corners 13">
                <a:extLst>
                  <a:ext uri="{FF2B5EF4-FFF2-40B4-BE49-F238E27FC236}">
                    <a16:creationId xmlns:a16="http://schemas.microsoft.com/office/drawing/2014/main" xmlns="" id="{1F6E364A-D6EB-4EBB-8ACE-E364B5B2DFF7}"/>
                  </a:ext>
                </a:extLst>
              </p:cNvPr>
              <p:cNvSpPr/>
              <p:nvPr/>
            </p:nvSpPr>
            <p:spPr>
              <a:xfrm>
                <a:off x="5955" y="6353672"/>
                <a:ext cx="413937" cy="115242"/>
              </a:xfrm>
              <a:prstGeom prst="roundRect">
                <a:avLst>
                  <a:gd name="adj" fmla="val 28154"/>
                </a:avLst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" name="Rectangle: Rounded Corners 14">
                <a:extLst>
                  <a:ext uri="{FF2B5EF4-FFF2-40B4-BE49-F238E27FC236}">
                    <a16:creationId xmlns:a16="http://schemas.microsoft.com/office/drawing/2014/main" xmlns="" id="{C2F3452C-1367-4955-A7F4-1719472BB70B}"/>
                  </a:ext>
                </a:extLst>
              </p:cNvPr>
              <p:cNvSpPr/>
              <p:nvPr/>
            </p:nvSpPr>
            <p:spPr>
              <a:xfrm>
                <a:off x="99417" y="6382279"/>
                <a:ext cx="227012" cy="55272"/>
              </a:xfrm>
              <a:prstGeom prst="roundRect">
                <a:avLst>
                  <a:gd name="adj" fmla="val 28154"/>
                </a:avLst>
              </a:pr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xmlns="" id="{8E6D7857-17AA-4A62-894A-0A4762FE6421}"/>
                </a:ext>
              </a:extLst>
            </p:cNvPr>
            <p:cNvGrpSpPr/>
            <p:nvPr/>
          </p:nvGrpSpPr>
          <p:grpSpPr>
            <a:xfrm>
              <a:off x="9855291" y="6381600"/>
              <a:ext cx="885989" cy="115242"/>
              <a:chOff x="5955" y="6353672"/>
              <a:chExt cx="413937" cy="115242"/>
            </a:xfrm>
          </p:grpSpPr>
          <p:sp>
            <p:nvSpPr>
              <p:cNvPr id="12" name="Rectangle: Rounded Corners 11">
                <a:extLst>
                  <a:ext uri="{FF2B5EF4-FFF2-40B4-BE49-F238E27FC236}">
                    <a16:creationId xmlns:a16="http://schemas.microsoft.com/office/drawing/2014/main" xmlns="" id="{4A73358D-1E38-4650-9A25-444D4C5D346D}"/>
                  </a:ext>
                </a:extLst>
              </p:cNvPr>
              <p:cNvSpPr/>
              <p:nvPr/>
            </p:nvSpPr>
            <p:spPr>
              <a:xfrm>
                <a:off x="5955" y="6353672"/>
                <a:ext cx="413937" cy="115242"/>
              </a:xfrm>
              <a:prstGeom prst="roundRect">
                <a:avLst>
                  <a:gd name="adj" fmla="val 28154"/>
                </a:avLst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" name="Rectangle: Rounded Corners 12">
                <a:extLst>
                  <a:ext uri="{FF2B5EF4-FFF2-40B4-BE49-F238E27FC236}">
                    <a16:creationId xmlns:a16="http://schemas.microsoft.com/office/drawing/2014/main" xmlns="" id="{29BF8B4F-D747-4CCC-A77E-13A086798A32}"/>
                  </a:ext>
                </a:extLst>
              </p:cNvPr>
              <p:cNvSpPr/>
              <p:nvPr/>
            </p:nvSpPr>
            <p:spPr>
              <a:xfrm>
                <a:off x="84761" y="6382279"/>
                <a:ext cx="256326" cy="55272"/>
              </a:xfrm>
              <a:prstGeom prst="roundRect">
                <a:avLst>
                  <a:gd name="adj" fmla="val 28154"/>
                </a:avLst>
              </a:pr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xmlns="" id="{1AE82DEC-E220-4393-A8EB-C57A98F94F3A}"/>
                </a:ext>
              </a:extLst>
            </p:cNvPr>
            <p:cNvSpPr/>
            <p:nvPr/>
          </p:nvSpPr>
          <p:spPr>
            <a:xfrm>
              <a:off x="3892805" y="496953"/>
              <a:ext cx="5479036" cy="5431217"/>
            </a:xfrm>
            <a:custGeom>
              <a:avLst/>
              <a:gdLst>
                <a:gd name="connsiteX0" fmla="*/ 2567127 w 4009217"/>
                <a:gd name="connsiteY0" fmla="*/ 30683 h 4295590"/>
                <a:gd name="connsiteX1" fmla="*/ 3798529 w 4009217"/>
                <a:gd name="connsiteY1" fmla="*/ 30683 h 4295590"/>
                <a:gd name="connsiteX2" fmla="*/ 4007172 w 4009217"/>
                <a:gd name="connsiteY2" fmla="*/ 272054 h 4295590"/>
                <a:gd name="connsiteX3" fmla="*/ 3998990 w 4009217"/>
                <a:gd name="connsiteY3" fmla="*/ 4268999 h 4295590"/>
                <a:gd name="connsiteX4" fmla="*/ 30683 w 4009217"/>
                <a:gd name="connsiteY4" fmla="*/ 4268999 h 4295590"/>
                <a:gd name="connsiteX0" fmla="*/ 2536444 w 3976489"/>
                <a:gd name="connsiteY0" fmla="*/ 0 h 4238316"/>
                <a:gd name="connsiteX1" fmla="*/ 3976489 w 3976489"/>
                <a:gd name="connsiteY1" fmla="*/ 241371 h 4238316"/>
                <a:gd name="connsiteX2" fmla="*/ 3968307 w 3976489"/>
                <a:gd name="connsiteY2" fmla="*/ 4238316 h 4238316"/>
                <a:gd name="connsiteX3" fmla="*/ 0 w 3976489"/>
                <a:gd name="connsiteY3" fmla="*/ 4238316 h 4238316"/>
                <a:gd name="connsiteX0" fmla="*/ 2536444 w 3976489"/>
                <a:gd name="connsiteY0" fmla="*/ 0 h 4238316"/>
                <a:gd name="connsiteX1" fmla="*/ 3976489 w 3976489"/>
                <a:gd name="connsiteY1" fmla="*/ 213683 h 4238316"/>
                <a:gd name="connsiteX2" fmla="*/ 3968307 w 3976489"/>
                <a:gd name="connsiteY2" fmla="*/ 4238316 h 4238316"/>
                <a:gd name="connsiteX3" fmla="*/ 0 w 3976489"/>
                <a:gd name="connsiteY3" fmla="*/ 4238316 h 4238316"/>
                <a:gd name="connsiteX0" fmla="*/ 2473335 w 3976489"/>
                <a:gd name="connsiteY0" fmla="*/ 0 h 4035268"/>
                <a:gd name="connsiteX1" fmla="*/ 3976489 w 3976489"/>
                <a:gd name="connsiteY1" fmla="*/ 10635 h 4035268"/>
                <a:gd name="connsiteX2" fmla="*/ 3968307 w 3976489"/>
                <a:gd name="connsiteY2" fmla="*/ 4035268 h 4035268"/>
                <a:gd name="connsiteX3" fmla="*/ 0 w 3976489"/>
                <a:gd name="connsiteY3" fmla="*/ 4035268 h 4035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76489" h="4035268">
                  <a:moveTo>
                    <a:pt x="2473335" y="0"/>
                  </a:moveTo>
                  <a:lnTo>
                    <a:pt x="3976489" y="10635"/>
                  </a:lnTo>
                  <a:cubicBezTo>
                    <a:pt x="3973762" y="1342950"/>
                    <a:pt x="3971034" y="2702953"/>
                    <a:pt x="3968307" y="4035268"/>
                  </a:cubicBezTo>
                  <a:lnTo>
                    <a:pt x="0" y="4035268"/>
                  </a:lnTo>
                </a:path>
              </a:pathLst>
            </a:custGeom>
            <a:solidFill>
              <a:srgbClr val="999999">
                <a:alpha val="1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grpSp>
        <p:nvGrpSpPr>
          <p:cNvPr id="16" name="Group 15">
            <a:extLst>
              <a:ext uri="{FF2B5EF4-FFF2-40B4-BE49-F238E27FC236}">
                <a16:creationId xmlns:a16="http://schemas.microsoft.com/office/drawing/2014/main" xmlns="" id="{EFDB71BF-E2D2-4535-BE52-6DD20D6AEF18}"/>
              </a:ext>
            </a:extLst>
          </p:cNvPr>
          <p:cNvGrpSpPr/>
          <p:nvPr/>
        </p:nvGrpSpPr>
        <p:grpSpPr>
          <a:xfrm>
            <a:off x="6452529" y="2021876"/>
            <a:ext cx="1331928" cy="1796735"/>
            <a:chOff x="5745956" y="3501865"/>
            <a:chExt cx="2146216" cy="2895189"/>
          </a:xfrm>
        </p:grpSpPr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xmlns="" id="{AEC11E9F-683B-40B9-A479-C4791588CE05}"/>
                </a:ext>
              </a:extLst>
            </p:cNvPr>
            <p:cNvSpPr/>
            <p:nvPr/>
          </p:nvSpPr>
          <p:spPr>
            <a:xfrm>
              <a:off x="7498806" y="3501865"/>
              <a:ext cx="157347" cy="62939"/>
            </a:xfrm>
            <a:custGeom>
              <a:avLst/>
              <a:gdLst>
                <a:gd name="connsiteX0" fmla="*/ 45244 w 47625"/>
                <a:gd name="connsiteY0" fmla="*/ 13811 h 19050"/>
                <a:gd name="connsiteX1" fmla="*/ 45244 w 47625"/>
                <a:gd name="connsiteY1" fmla="*/ 13811 h 19050"/>
                <a:gd name="connsiteX2" fmla="*/ 38576 w 47625"/>
                <a:gd name="connsiteY2" fmla="*/ 20479 h 19050"/>
                <a:gd name="connsiteX3" fmla="*/ 13811 w 47625"/>
                <a:gd name="connsiteY3" fmla="*/ 20479 h 19050"/>
                <a:gd name="connsiteX4" fmla="*/ 7144 w 47625"/>
                <a:gd name="connsiteY4" fmla="*/ 13811 h 19050"/>
                <a:gd name="connsiteX5" fmla="*/ 7144 w 47625"/>
                <a:gd name="connsiteY5" fmla="*/ 13811 h 19050"/>
                <a:gd name="connsiteX6" fmla="*/ 13811 w 47625"/>
                <a:gd name="connsiteY6" fmla="*/ 7144 h 19050"/>
                <a:gd name="connsiteX7" fmla="*/ 38576 w 47625"/>
                <a:gd name="connsiteY7" fmla="*/ 7144 h 19050"/>
                <a:gd name="connsiteX8" fmla="*/ 45244 w 47625"/>
                <a:gd name="connsiteY8" fmla="*/ 1381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7625" h="19050">
                  <a:moveTo>
                    <a:pt x="45244" y="13811"/>
                  </a:moveTo>
                  <a:lnTo>
                    <a:pt x="45244" y="13811"/>
                  </a:lnTo>
                  <a:cubicBezTo>
                    <a:pt x="45244" y="17621"/>
                    <a:pt x="42386" y="20479"/>
                    <a:pt x="38576" y="20479"/>
                  </a:cubicBezTo>
                  <a:lnTo>
                    <a:pt x="13811" y="20479"/>
                  </a:lnTo>
                  <a:cubicBezTo>
                    <a:pt x="10001" y="20479"/>
                    <a:pt x="7144" y="17621"/>
                    <a:pt x="7144" y="13811"/>
                  </a:cubicBezTo>
                  <a:lnTo>
                    <a:pt x="7144" y="13811"/>
                  </a:lnTo>
                  <a:cubicBezTo>
                    <a:pt x="7144" y="10001"/>
                    <a:pt x="10001" y="7144"/>
                    <a:pt x="13811" y="7144"/>
                  </a:cubicBezTo>
                  <a:lnTo>
                    <a:pt x="38576" y="7144"/>
                  </a:lnTo>
                  <a:cubicBezTo>
                    <a:pt x="42386" y="8096"/>
                    <a:pt x="45244" y="10954"/>
                    <a:pt x="45244" y="13811"/>
                  </a:cubicBezTo>
                  <a:close/>
                </a:path>
              </a:pathLst>
            </a:custGeom>
            <a:solidFill>
              <a:srgbClr val="80808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xmlns="" id="{8E1F57A6-335C-406B-9ADB-E31E6DF66FDA}"/>
                </a:ext>
              </a:extLst>
            </p:cNvPr>
            <p:cNvSpPr/>
            <p:nvPr/>
          </p:nvSpPr>
          <p:spPr>
            <a:xfrm>
              <a:off x="7829233" y="3977052"/>
              <a:ext cx="62939" cy="157347"/>
            </a:xfrm>
            <a:custGeom>
              <a:avLst/>
              <a:gdLst>
                <a:gd name="connsiteX0" fmla="*/ 13811 w 19050"/>
                <a:gd name="connsiteY0" fmla="*/ 45244 h 47625"/>
                <a:gd name="connsiteX1" fmla="*/ 13811 w 19050"/>
                <a:gd name="connsiteY1" fmla="*/ 45244 h 47625"/>
                <a:gd name="connsiteX2" fmla="*/ 7144 w 19050"/>
                <a:gd name="connsiteY2" fmla="*/ 38576 h 47625"/>
                <a:gd name="connsiteX3" fmla="*/ 7144 w 19050"/>
                <a:gd name="connsiteY3" fmla="*/ 13811 h 47625"/>
                <a:gd name="connsiteX4" fmla="*/ 13811 w 19050"/>
                <a:gd name="connsiteY4" fmla="*/ 7144 h 47625"/>
                <a:gd name="connsiteX5" fmla="*/ 13811 w 19050"/>
                <a:gd name="connsiteY5" fmla="*/ 7144 h 47625"/>
                <a:gd name="connsiteX6" fmla="*/ 20479 w 19050"/>
                <a:gd name="connsiteY6" fmla="*/ 13811 h 47625"/>
                <a:gd name="connsiteX7" fmla="*/ 20479 w 19050"/>
                <a:gd name="connsiteY7" fmla="*/ 38576 h 47625"/>
                <a:gd name="connsiteX8" fmla="*/ 13811 w 19050"/>
                <a:gd name="connsiteY8" fmla="*/ 45244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050" h="47625">
                  <a:moveTo>
                    <a:pt x="13811" y="45244"/>
                  </a:moveTo>
                  <a:lnTo>
                    <a:pt x="13811" y="45244"/>
                  </a:lnTo>
                  <a:cubicBezTo>
                    <a:pt x="10001" y="45244"/>
                    <a:pt x="7144" y="42386"/>
                    <a:pt x="7144" y="38576"/>
                  </a:cubicBezTo>
                  <a:lnTo>
                    <a:pt x="7144" y="13811"/>
                  </a:lnTo>
                  <a:cubicBezTo>
                    <a:pt x="7144" y="10001"/>
                    <a:pt x="10001" y="7144"/>
                    <a:pt x="13811" y="7144"/>
                  </a:cubicBezTo>
                  <a:lnTo>
                    <a:pt x="13811" y="7144"/>
                  </a:lnTo>
                  <a:cubicBezTo>
                    <a:pt x="17621" y="7144"/>
                    <a:pt x="20479" y="10001"/>
                    <a:pt x="20479" y="13811"/>
                  </a:cubicBezTo>
                  <a:lnTo>
                    <a:pt x="20479" y="38576"/>
                  </a:lnTo>
                  <a:cubicBezTo>
                    <a:pt x="20479" y="42386"/>
                    <a:pt x="17621" y="45244"/>
                    <a:pt x="13811" y="45244"/>
                  </a:cubicBezTo>
                  <a:close/>
                </a:path>
              </a:pathLst>
            </a:custGeom>
            <a:solidFill>
              <a:srgbClr val="80808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xmlns="" id="{87E7659E-4EFF-4F67-9E9F-D7488A71F365}"/>
                </a:ext>
              </a:extLst>
            </p:cNvPr>
            <p:cNvSpPr/>
            <p:nvPr/>
          </p:nvSpPr>
          <p:spPr>
            <a:xfrm>
              <a:off x="7829233" y="3838586"/>
              <a:ext cx="62939" cy="157347"/>
            </a:xfrm>
            <a:custGeom>
              <a:avLst/>
              <a:gdLst>
                <a:gd name="connsiteX0" fmla="*/ 13811 w 19050"/>
                <a:gd name="connsiteY0" fmla="*/ 45244 h 47625"/>
                <a:gd name="connsiteX1" fmla="*/ 13811 w 19050"/>
                <a:gd name="connsiteY1" fmla="*/ 45244 h 47625"/>
                <a:gd name="connsiteX2" fmla="*/ 7144 w 19050"/>
                <a:gd name="connsiteY2" fmla="*/ 38576 h 47625"/>
                <a:gd name="connsiteX3" fmla="*/ 7144 w 19050"/>
                <a:gd name="connsiteY3" fmla="*/ 13811 h 47625"/>
                <a:gd name="connsiteX4" fmla="*/ 13811 w 19050"/>
                <a:gd name="connsiteY4" fmla="*/ 7144 h 47625"/>
                <a:gd name="connsiteX5" fmla="*/ 13811 w 19050"/>
                <a:gd name="connsiteY5" fmla="*/ 7144 h 47625"/>
                <a:gd name="connsiteX6" fmla="*/ 20479 w 19050"/>
                <a:gd name="connsiteY6" fmla="*/ 13811 h 47625"/>
                <a:gd name="connsiteX7" fmla="*/ 20479 w 19050"/>
                <a:gd name="connsiteY7" fmla="*/ 38576 h 47625"/>
                <a:gd name="connsiteX8" fmla="*/ 13811 w 19050"/>
                <a:gd name="connsiteY8" fmla="*/ 45244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050" h="47625">
                  <a:moveTo>
                    <a:pt x="13811" y="45244"/>
                  </a:moveTo>
                  <a:lnTo>
                    <a:pt x="13811" y="45244"/>
                  </a:lnTo>
                  <a:cubicBezTo>
                    <a:pt x="10001" y="45244"/>
                    <a:pt x="7144" y="42386"/>
                    <a:pt x="7144" y="38576"/>
                  </a:cubicBezTo>
                  <a:lnTo>
                    <a:pt x="7144" y="13811"/>
                  </a:lnTo>
                  <a:cubicBezTo>
                    <a:pt x="7144" y="10001"/>
                    <a:pt x="10001" y="7144"/>
                    <a:pt x="13811" y="7144"/>
                  </a:cubicBezTo>
                  <a:lnTo>
                    <a:pt x="13811" y="7144"/>
                  </a:lnTo>
                  <a:cubicBezTo>
                    <a:pt x="17621" y="7144"/>
                    <a:pt x="20479" y="10001"/>
                    <a:pt x="20479" y="13811"/>
                  </a:cubicBezTo>
                  <a:lnTo>
                    <a:pt x="20479" y="38576"/>
                  </a:lnTo>
                  <a:cubicBezTo>
                    <a:pt x="20479" y="42386"/>
                    <a:pt x="17621" y="45244"/>
                    <a:pt x="13811" y="45244"/>
                  </a:cubicBezTo>
                  <a:close/>
                </a:path>
              </a:pathLst>
            </a:custGeom>
            <a:solidFill>
              <a:srgbClr val="80808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xmlns="" id="{7940A19F-0FE9-4696-8F79-C9D3F5EF0BD6}"/>
                </a:ext>
              </a:extLst>
            </p:cNvPr>
            <p:cNvSpPr/>
            <p:nvPr/>
          </p:nvSpPr>
          <p:spPr>
            <a:xfrm>
              <a:off x="5745956" y="3523892"/>
              <a:ext cx="2139922" cy="2863720"/>
            </a:xfrm>
            <a:custGeom>
              <a:avLst/>
              <a:gdLst>
                <a:gd name="connsiteX0" fmla="*/ 611029 w 647700"/>
                <a:gd name="connsiteY0" fmla="*/ 7144 h 866775"/>
                <a:gd name="connsiteX1" fmla="*/ 40481 w 647700"/>
                <a:gd name="connsiteY1" fmla="*/ 7144 h 866775"/>
                <a:gd name="connsiteX2" fmla="*/ 7144 w 647700"/>
                <a:gd name="connsiteY2" fmla="*/ 41434 h 866775"/>
                <a:gd name="connsiteX3" fmla="*/ 7144 w 647700"/>
                <a:gd name="connsiteY3" fmla="*/ 831056 h 866775"/>
                <a:gd name="connsiteX4" fmla="*/ 40481 w 647700"/>
                <a:gd name="connsiteY4" fmla="*/ 865346 h 866775"/>
                <a:gd name="connsiteX5" fmla="*/ 611029 w 647700"/>
                <a:gd name="connsiteY5" fmla="*/ 865346 h 866775"/>
                <a:gd name="connsiteX6" fmla="*/ 644366 w 647700"/>
                <a:gd name="connsiteY6" fmla="*/ 831056 h 866775"/>
                <a:gd name="connsiteX7" fmla="*/ 644366 w 647700"/>
                <a:gd name="connsiteY7" fmla="*/ 41434 h 866775"/>
                <a:gd name="connsiteX8" fmla="*/ 611029 w 647700"/>
                <a:gd name="connsiteY8" fmla="*/ 7144 h 866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47700" h="866775">
                  <a:moveTo>
                    <a:pt x="611029" y="7144"/>
                  </a:moveTo>
                  <a:lnTo>
                    <a:pt x="40481" y="7144"/>
                  </a:lnTo>
                  <a:cubicBezTo>
                    <a:pt x="22384" y="7144"/>
                    <a:pt x="7144" y="22384"/>
                    <a:pt x="7144" y="41434"/>
                  </a:cubicBezTo>
                  <a:lnTo>
                    <a:pt x="7144" y="831056"/>
                  </a:lnTo>
                  <a:cubicBezTo>
                    <a:pt x="7144" y="850106"/>
                    <a:pt x="22384" y="865346"/>
                    <a:pt x="40481" y="865346"/>
                  </a:cubicBezTo>
                  <a:lnTo>
                    <a:pt x="611029" y="865346"/>
                  </a:lnTo>
                  <a:cubicBezTo>
                    <a:pt x="629126" y="865346"/>
                    <a:pt x="644366" y="850106"/>
                    <a:pt x="644366" y="831056"/>
                  </a:cubicBezTo>
                  <a:lnTo>
                    <a:pt x="644366" y="41434"/>
                  </a:lnTo>
                  <a:cubicBezTo>
                    <a:pt x="644366" y="23336"/>
                    <a:pt x="629126" y="7144"/>
                    <a:pt x="611029" y="7144"/>
                  </a:cubicBezTo>
                  <a:close/>
                </a:path>
              </a:pathLst>
            </a:custGeom>
            <a:solidFill>
              <a:srgbClr val="80808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xmlns="" id="{98287024-FE4A-4380-A313-05A0BC77B397}"/>
                </a:ext>
              </a:extLst>
            </p:cNvPr>
            <p:cNvSpPr/>
            <p:nvPr/>
          </p:nvSpPr>
          <p:spPr>
            <a:xfrm>
              <a:off x="5755398" y="3533334"/>
              <a:ext cx="2108453" cy="2863720"/>
            </a:xfrm>
            <a:custGeom>
              <a:avLst/>
              <a:gdLst>
                <a:gd name="connsiteX0" fmla="*/ 605314 w 638175"/>
                <a:gd name="connsiteY0" fmla="*/ 7144 h 866775"/>
                <a:gd name="connsiteX1" fmla="*/ 40481 w 638175"/>
                <a:gd name="connsiteY1" fmla="*/ 7144 h 866775"/>
                <a:gd name="connsiteX2" fmla="*/ 7144 w 638175"/>
                <a:gd name="connsiteY2" fmla="*/ 41434 h 866775"/>
                <a:gd name="connsiteX3" fmla="*/ 7144 w 638175"/>
                <a:gd name="connsiteY3" fmla="*/ 826294 h 866775"/>
                <a:gd name="connsiteX4" fmla="*/ 40481 w 638175"/>
                <a:gd name="connsiteY4" fmla="*/ 860584 h 866775"/>
                <a:gd name="connsiteX5" fmla="*/ 604361 w 638175"/>
                <a:gd name="connsiteY5" fmla="*/ 860584 h 866775"/>
                <a:gd name="connsiteX6" fmla="*/ 637699 w 638175"/>
                <a:gd name="connsiteY6" fmla="*/ 826294 h 866775"/>
                <a:gd name="connsiteX7" fmla="*/ 637699 w 638175"/>
                <a:gd name="connsiteY7" fmla="*/ 41434 h 866775"/>
                <a:gd name="connsiteX8" fmla="*/ 605314 w 638175"/>
                <a:gd name="connsiteY8" fmla="*/ 7144 h 866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38175" h="866775">
                  <a:moveTo>
                    <a:pt x="605314" y="7144"/>
                  </a:moveTo>
                  <a:lnTo>
                    <a:pt x="40481" y="7144"/>
                  </a:lnTo>
                  <a:cubicBezTo>
                    <a:pt x="22384" y="7144"/>
                    <a:pt x="7144" y="22384"/>
                    <a:pt x="7144" y="41434"/>
                  </a:cubicBezTo>
                  <a:lnTo>
                    <a:pt x="7144" y="826294"/>
                  </a:lnTo>
                  <a:cubicBezTo>
                    <a:pt x="7144" y="845344"/>
                    <a:pt x="22384" y="860584"/>
                    <a:pt x="40481" y="860584"/>
                  </a:cubicBezTo>
                  <a:lnTo>
                    <a:pt x="604361" y="860584"/>
                  </a:lnTo>
                  <a:cubicBezTo>
                    <a:pt x="622459" y="860584"/>
                    <a:pt x="637699" y="845344"/>
                    <a:pt x="637699" y="826294"/>
                  </a:cubicBezTo>
                  <a:lnTo>
                    <a:pt x="637699" y="41434"/>
                  </a:lnTo>
                  <a:cubicBezTo>
                    <a:pt x="637699" y="22384"/>
                    <a:pt x="623411" y="7144"/>
                    <a:pt x="605314" y="7144"/>
                  </a:cubicBezTo>
                  <a:close/>
                </a:path>
              </a:pathLst>
            </a:custGeom>
            <a:solidFill>
              <a:srgbClr val="231F2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xmlns="" id="{9DC823E6-D678-4650-B9D6-8CC798C0DC43}"/>
                </a:ext>
              </a:extLst>
            </p:cNvPr>
            <p:cNvSpPr/>
            <p:nvPr/>
          </p:nvSpPr>
          <p:spPr>
            <a:xfrm>
              <a:off x="5972536" y="3781941"/>
              <a:ext cx="1699350" cy="2360208"/>
            </a:xfrm>
            <a:custGeom>
              <a:avLst/>
              <a:gdLst>
                <a:gd name="connsiteX0" fmla="*/ 7144 w 514350"/>
                <a:gd name="connsiteY0" fmla="*/ 7144 h 714375"/>
                <a:gd name="connsiteX1" fmla="*/ 508159 w 514350"/>
                <a:gd name="connsiteY1" fmla="*/ 7144 h 714375"/>
                <a:gd name="connsiteX2" fmla="*/ 508159 w 514350"/>
                <a:gd name="connsiteY2" fmla="*/ 711041 h 714375"/>
                <a:gd name="connsiteX3" fmla="*/ 7144 w 514350"/>
                <a:gd name="connsiteY3" fmla="*/ 711041 h 714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4350" h="714375">
                  <a:moveTo>
                    <a:pt x="7144" y="7144"/>
                  </a:moveTo>
                  <a:lnTo>
                    <a:pt x="508159" y="7144"/>
                  </a:lnTo>
                  <a:lnTo>
                    <a:pt x="508159" y="711041"/>
                  </a:lnTo>
                  <a:lnTo>
                    <a:pt x="7144" y="711041"/>
                  </a:lnTo>
                  <a:close/>
                </a:path>
              </a:pathLst>
            </a:custGeom>
            <a:solidFill>
              <a:srgbClr val="F2F2F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xmlns="" id="{719AD395-BF1E-401E-8194-01D31A48A3F5}"/>
                </a:ext>
              </a:extLst>
            </p:cNvPr>
            <p:cNvSpPr/>
            <p:nvPr/>
          </p:nvSpPr>
          <p:spPr>
            <a:xfrm>
              <a:off x="6537278" y="3804313"/>
              <a:ext cx="1119116" cy="2330356"/>
            </a:xfrm>
            <a:custGeom>
              <a:avLst/>
              <a:gdLst>
                <a:gd name="connsiteX0" fmla="*/ 614149 w 1119116"/>
                <a:gd name="connsiteY0" fmla="*/ 0 h 2330356"/>
                <a:gd name="connsiteX1" fmla="*/ 1115704 w 1119116"/>
                <a:gd name="connsiteY1" fmla="*/ 6824 h 2330356"/>
                <a:gd name="connsiteX2" fmla="*/ 1119116 w 1119116"/>
                <a:gd name="connsiteY2" fmla="*/ 2330356 h 2330356"/>
                <a:gd name="connsiteX3" fmla="*/ 0 w 1119116"/>
                <a:gd name="connsiteY3" fmla="*/ 2330356 h 2330356"/>
                <a:gd name="connsiteX4" fmla="*/ 614149 w 1119116"/>
                <a:gd name="connsiteY4" fmla="*/ 0 h 2330356"/>
                <a:gd name="connsiteX0" fmla="*/ 614149 w 1119116"/>
                <a:gd name="connsiteY0" fmla="*/ 0 h 2330356"/>
                <a:gd name="connsiteX1" fmla="*/ 1115704 w 1119116"/>
                <a:gd name="connsiteY1" fmla="*/ 3412 h 2330356"/>
                <a:gd name="connsiteX2" fmla="*/ 1119116 w 1119116"/>
                <a:gd name="connsiteY2" fmla="*/ 2330356 h 2330356"/>
                <a:gd name="connsiteX3" fmla="*/ 0 w 1119116"/>
                <a:gd name="connsiteY3" fmla="*/ 2330356 h 2330356"/>
                <a:gd name="connsiteX4" fmla="*/ 614149 w 1119116"/>
                <a:gd name="connsiteY4" fmla="*/ 0 h 2330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19116" h="2330356">
                  <a:moveTo>
                    <a:pt x="614149" y="0"/>
                  </a:moveTo>
                  <a:lnTo>
                    <a:pt x="1115704" y="3412"/>
                  </a:lnTo>
                  <a:cubicBezTo>
                    <a:pt x="1116841" y="777923"/>
                    <a:pt x="1117979" y="1555845"/>
                    <a:pt x="1119116" y="2330356"/>
                  </a:cubicBezTo>
                  <a:lnTo>
                    <a:pt x="0" y="2330356"/>
                  </a:lnTo>
                  <a:lnTo>
                    <a:pt x="614149" y="0"/>
                  </a:lnTo>
                  <a:close/>
                </a:path>
              </a:pathLst>
            </a:custGeom>
            <a:solidFill>
              <a:srgbClr val="999999">
                <a:alpha val="10000"/>
              </a:srgbClr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>
                <a:solidFill>
                  <a:schemeClr val="tx1"/>
                </a:solidFill>
              </a:endParaRPr>
            </a:p>
          </p:txBody>
        </p:sp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xmlns="" id="{A52BDC4D-B7DA-4D3C-94D4-7B8DF6FCAE52}"/>
                </a:ext>
              </a:extLst>
            </p:cNvPr>
            <p:cNvGrpSpPr/>
            <p:nvPr/>
          </p:nvGrpSpPr>
          <p:grpSpPr>
            <a:xfrm>
              <a:off x="6752948" y="6198983"/>
              <a:ext cx="113352" cy="113352"/>
              <a:chOff x="6768693" y="6038239"/>
              <a:chExt cx="147969" cy="147969"/>
            </a:xfrm>
          </p:grpSpPr>
          <p:sp>
            <p:nvSpPr>
              <p:cNvPr id="25" name="Oval 24">
                <a:extLst>
                  <a:ext uri="{FF2B5EF4-FFF2-40B4-BE49-F238E27FC236}">
                    <a16:creationId xmlns:a16="http://schemas.microsoft.com/office/drawing/2014/main" xmlns="" id="{89265C47-71E2-4DD3-B4C1-BD9096EB1226}"/>
                  </a:ext>
                </a:extLst>
              </p:cNvPr>
              <p:cNvSpPr/>
              <p:nvPr/>
            </p:nvSpPr>
            <p:spPr>
              <a:xfrm>
                <a:off x="6768693" y="6038239"/>
                <a:ext cx="147969" cy="147969"/>
              </a:xfrm>
              <a:prstGeom prst="ellipse">
                <a:avLst/>
              </a:prstGeom>
              <a:solidFill>
                <a:schemeClr val="bg1">
                  <a:lumMod val="6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6" name="Oval 25">
                <a:extLst>
                  <a:ext uri="{FF2B5EF4-FFF2-40B4-BE49-F238E27FC236}">
                    <a16:creationId xmlns:a16="http://schemas.microsoft.com/office/drawing/2014/main" xmlns="" id="{9A1744C5-FEE8-4446-B1B9-4852700C91BD}"/>
                  </a:ext>
                </a:extLst>
              </p:cNvPr>
              <p:cNvSpPr/>
              <p:nvPr/>
            </p:nvSpPr>
            <p:spPr>
              <a:xfrm>
                <a:off x="6802088" y="6071634"/>
                <a:ext cx="81180" cy="81180"/>
              </a:xfrm>
              <a:prstGeom prst="ellipse">
                <a:avLst/>
              </a:pr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</p:grpSp>
      <p:grpSp>
        <p:nvGrpSpPr>
          <p:cNvPr id="27" name="Group 26">
            <a:extLst>
              <a:ext uri="{FF2B5EF4-FFF2-40B4-BE49-F238E27FC236}">
                <a16:creationId xmlns:a16="http://schemas.microsoft.com/office/drawing/2014/main" xmlns="" id="{2007BD26-D015-4B5A-ACF6-62B997ADFAB5}"/>
              </a:ext>
            </a:extLst>
          </p:cNvPr>
          <p:cNvGrpSpPr/>
          <p:nvPr/>
        </p:nvGrpSpPr>
        <p:grpSpPr>
          <a:xfrm>
            <a:off x="7462931" y="2465554"/>
            <a:ext cx="735313" cy="1372405"/>
            <a:chOff x="3501573" y="3178068"/>
            <a:chExt cx="1340594" cy="2737840"/>
          </a:xfrm>
        </p:grpSpPr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xmlns="" id="{754E8B88-9DF1-4ED8-8CF9-D4C5F677C156}"/>
                </a:ext>
              </a:extLst>
            </p:cNvPr>
            <p:cNvSpPr/>
            <p:nvPr/>
          </p:nvSpPr>
          <p:spPr>
            <a:xfrm>
              <a:off x="3504728" y="3612346"/>
              <a:ext cx="62939" cy="220286"/>
            </a:xfrm>
            <a:custGeom>
              <a:avLst/>
              <a:gdLst>
                <a:gd name="connsiteX0" fmla="*/ 12859 w 19050"/>
                <a:gd name="connsiteY0" fmla="*/ 68104 h 66675"/>
                <a:gd name="connsiteX1" fmla="*/ 12859 w 19050"/>
                <a:gd name="connsiteY1" fmla="*/ 68104 h 66675"/>
                <a:gd name="connsiteX2" fmla="*/ 7144 w 19050"/>
                <a:gd name="connsiteY2" fmla="*/ 62389 h 66675"/>
                <a:gd name="connsiteX3" fmla="*/ 7144 w 19050"/>
                <a:gd name="connsiteY3" fmla="*/ 12859 h 66675"/>
                <a:gd name="connsiteX4" fmla="*/ 12859 w 19050"/>
                <a:gd name="connsiteY4" fmla="*/ 7144 h 66675"/>
                <a:gd name="connsiteX5" fmla="*/ 12859 w 19050"/>
                <a:gd name="connsiteY5" fmla="*/ 7144 h 66675"/>
                <a:gd name="connsiteX6" fmla="*/ 18574 w 19050"/>
                <a:gd name="connsiteY6" fmla="*/ 12859 h 66675"/>
                <a:gd name="connsiteX7" fmla="*/ 18574 w 19050"/>
                <a:gd name="connsiteY7" fmla="*/ 62389 h 66675"/>
                <a:gd name="connsiteX8" fmla="*/ 12859 w 19050"/>
                <a:gd name="connsiteY8" fmla="*/ 68104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050" h="66675">
                  <a:moveTo>
                    <a:pt x="12859" y="68104"/>
                  </a:moveTo>
                  <a:lnTo>
                    <a:pt x="12859" y="68104"/>
                  </a:lnTo>
                  <a:cubicBezTo>
                    <a:pt x="10001" y="68104"/>
                    <a:pt x="7144" y="65246"/>
                    <a:pt x="7144" y="62389"/>
                  </a:cubicBezTo>
                  <a:lnTo>
                    <a:pt x="7144" y="12859"/>
                  </a:lnTo>
                  <a:cubicBezTo>
                    <a:pt x="7144" y="10001"/>
                    <a:pt x="10001" y="7144"/>
                    <a:pt x="12859" y="7144"/>
                  </a:cubicBezTo>
                  <a:lnTo>
                    <a:pt x="12859" y="7144"/>
                  </a:lnTo>
                  <a:cubicBezTo>
                    <a:pt x="15716" y="7144"/>
                    <a:pt x="18574" y="10001"/>
                    <a:pt x="18574" y="12859"/>
                  </a:cubicBezTo>
                  <a:lnTo>
                    <a:pt x="18574" y="62389"/>
                  </a:lnTo>
                  <a:cubicBezTo>
                    <a:pt x="18574" y="65246"/>
                    <a:pt x="15716" y="68104"/>
                    <a:pt x="12859" y="68104"/>
                  </a:cubicBezTo>
                  <a:close/>
                </a:path>
              </a:pathLst>
            </a:custGeom>
            <a:solidFill>
              <a:srgbClr val="80808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xmlns="" id="{599BD672-D416-46C8-835A-F88C0FA76AD3}"/>
                </a:ext>
              </a:extLst>
            </p:cNvPr>
            <p:cNvSpPr/>
            <p:nvPr/>
          </p:nvSpPr>
          <p:spPr>
            <a:xfrm>
              <a:off x="3501573" y="3832632"/>
              <a:ext cx="62939" cy="220286"/>
            </a:xfrm>
            <a:custGeom>
              <a:avLst/>
              <a:gdLst>
                <a:gd name="connsiteX0" fmla="*/ 12859 w 19050"/>
                <a:gd name="connsiteY0" fmla="*/ 68104 h 66675"/>
                <a:gd name="connsiteX1" fmla="*/ 12859 w 19050"/>
                <a:gd name="connsiteY1" fmla="*/ 68104 h 66675"/>
                <a:gd name="connsiteX2" fmla="*/ 7144 w 19050"/>
                <a:gd name="connsiteY2" fmla="*/ 62389 h 66675"/>
                <a:gd name="connsiteX3" fmla="*/ 7144 w 19050"/>
                <a:gd name="connsiteY3" fmla="*/ 12859 h 66675"/>
                <a:gd name="connsiteX4" fmla="*/ 12859 w 19050"/>
                <a:gd name="connsiteY4" fmla="*/ 7144 h 66675"/>
                <a:gd name="connsiteX5" fmla="*/ 12859 w 19050"/>
                <a:gd name="connsiteY5" fmla="*/ 7144 h 66675"/>
                <a:gd name="connsiteX6" fmla="*/ 18574 w 19050"/>
                <a:gd name="connsiteY6" fmla="*/ 12859 h 66675"/>
                <a:gd name="connsiteX7" fmla="*/ 18574 w 19050"/>
                <a:gd name="connsiteY7" fmla="*/ 62389 h 66675"/>
                <a:gd name="connsiteX8" fmla="*/ 12859 w 19050"/>
                <a:gd name="connsiteY8" fmla="*/ 68104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050" h="66675">
                  <a:moveTo>
                    <a:pt x="12859" y="68104"/>
                  </a:moveTo>
                  <a:lnTo>
                    <a:pt x="12859" y="68104"/>
                  </a:lnTo>
                  <a:cubicBezTo>
                    <a:pt x="10001" y="68104"/>
                    <a:pt x="7144" y="65246"/>
                    <a:pt x="7144" y="62389"/>
                  </a:cubicBezTo>
                  <a:lnTo>
                    <a:pt x="7144" y="12859"/>
                  </a:lnTo>
                  <a:cubicBezTo>
                    <a:pt x="7144" y="10001"/>
                    <a:pt x="10001" y="7144"/>
                    <a:pt x="12859" y="7144"/>
                  </a:cubicBezTo>
                  <a:lnTo>
                    <a:pt x="12859" y="7144"/>
                  </a:lnTo>
                  <a:cubicBezTo>
                    <a:pt x="15716" y="7144"/>
                    <a:pt x="18574" y="10001"/>
                    <a:pt x="18574" y="12859"/>
                  </a:cubicBezTo>
                  <a:lnTo>
                    <a:pt x="18574" y="62389"/>
                  </a:lnTo>
                  <a:cubicBezTo>
                    <a:pt x="18574" y="65246"/>
                    <a:pt x="15716" y="68104"/>
                    <a:pt x="12859" y="68104"/>
                  </a:cubicBezTo>
                  <a:close/>
                </a:path>
              </a:pathLst>
            </a:custGeom>
            <a:solidFill>
              <a:srgbClr val="80808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xmlns="" id="{A7F77962-8CF8-477E-BFB2-0A8A7F613FE9}"/>
                </a:ext>
              </a:extLst>
            </p:cNvPr>
            <p:cNvSpPr/>
            <p:nvPr/>
          </p:nvSpPr>
          <p:spPr>
            <a:xfrm>
              <a:off x="4776089" y="3829487"/>
              <a:ext cx="62939" cy="220286"/>
            </a:xfrm>
            <a:custGeom>
              <a:avLst/>
              <a:gdLst>
                <a:gd name="connsiteX0" fmla="*/ 12859 w 19050"/>
                <a:gd name="connsiteY0" fmla="*/ 68104 h 66675"/>
                <a:gd name="connsiteX1" fmla="*/ 12859 w 19050"/>
                <a:gd name="connsiteY1" fmla="*/ 68104 h 66675"/>
                <a:gd name="connsiteX2" fmla="*/ 7144 w 19050"/>
                <a:gd name="connsiteY2" fmla="*/ 62389 h 66675"/>
                <a:gd name="connsiteX3" fmla="*/ 7144 w 19050"/>
                <a:gd name="connsiteY3" fmla="*/ 12859 h 66675"/>
                <a:gd name="connsiteX4" fmla="*/ 12859 w 19050"/>
                <a:gd name="connsiteY4" fmla="*/ 7144 h 66675"/>
                <a:gd name="connsiteX5" fmla="*/ 12859 w 19050"/>
                <a:gd name="connsiteY5" fmla="*/ 7144 h 66675"/>
                <a:gd name="connsiteX6" fmla="*/ 18574 w 19050"/>
                <a:gd name="connsiteY6" fmla="*/ 12859 h 66675"/>
                <a:gd name="connsiteX7" fmla="*/ 18574 w 19050"/>
                <a:gd name="connsiteY7" fmla="*/ 62389 h 66675"/>
                <a:gd name="connsiteX8" fmla="*/ 12859 w 19050"/>
                <a:gd name="connsiteY8" fmla="*/ 68104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050" h="66675">
                  <a:moveTo>
                    <a:pt x="12859" y="68104"/>
                  </a:moveTo>
                  <a:lnTo>
                    <a:pt x="12859" y="68104"/>
                  </a:lnTo>
                  <a:cubicBezTo>
                    <a:pt x="10001" y="68104"/>
                    <a:pt x="7144" y="65246"/>
                    <a:pt x="7144" y="62389"/>
                  </a:cubicBezTo>
                  <a:lnTo>
                    <a:pt x="7144" y="12859"/>
                  </a:lnTo>
                  <a:cubicBezTo>
                    <a:pt x="7144" y="10001"/>
                    <a:pt x="10001" y="7144"/>
                    <a:pt x="12859" y="7144"/>
                  </a:cubicBezTo>
                  <a:lnTo>
                    <a:pt x="12859" y="7144"/>
                  </a:lnTo>
                  <a:cubicBezTo>
                    <a:pt x="15716" y="7144"/>
                    <a:pt x="18574" y="10001"/>
                    <a:pt x="18574" y="12859"/>
                  </a:cubicBezTo>
                  <a:lnTo>
                    <a:pt x="18574" y="62389"/>
                  </a:lnTo>
                  <a:cubicBezTo>
                    <a:pt x="19526" y="65246"/>
                    <a:pt x="16669" y="68104"/>
                    <a:pt x="12859" y="68104"/>
                  </a:cubicBezTo>
                  <a:close/>
                </a:path>
              </a:pathLst>
            </a:custGeom>
            <a:solidFill>
              <a:srgbClr val="80808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xmlns="" id="{17C0FDBD-06CF-433D-92A0-2D8404E6CE31}"/>
                </a:ext>
              </a:extLst>
            </p:cNvPr>
            <p:cNvSpPr/>
            <p:nvPr/>
          </p:nvSpPr>
          <p:spPr>
            <a:xfrm>
              <a:off x="3520451" y="3178068"/>
              <a:ext cx="1321716" cy="2737840"/>
            </a:xfrm>
            <a:custGeom>
              <a:avLst/>
              <a:gdLst>
                <a:gd name="connsiteX0" fmla="*/ 350044 w 400050"/>
                <a:gd name="connsiteY0" fmla="*/ 7144 h 828675"/>
                <a:gd name="connsiteX1" fmla="*/ 53816 w 400050"/>
                <a:gd name="connsiteY1" fmla="*/ 7144 h 828675"/>
                <a:gd name="connsiteX2" fmla="*/ 7144 w 400050"/>
                <a:gd name="connsiteY2" fmla="*/ 53816 h 828675"/>
                <a:gd name="connsiteX3" fmla="*/ 7144 w 400050"/>
                <a:gd name="connsiteY3" fmla="*/ 781526 h 828675"/>
                <a:gd name="connsiteX4" fmla="*/ 53816 w 400050"/>
                <a:gd name="connsiteY4" fmla="*/ 828199 h 828675"/>
                <a:gd name="connsiteX5" fmla="*/ 350044 w 400050"/>
                <a:gd name="connsiteY5" fmla="*/ 828199 h 828675"/>
                <a:gd name="connsiteX6" fmla="*/ 396716 w 400050"/>
                <a:gd name="connsiteY6" fmla="*/ 781526 h 828675"/>
                <a:gd name="connsiteX7" fmla="*/ 396716 w 400050"/>
                <a:gd name="connsiteY7" fmla="*/ 53816 h 828675"/>
                <a:gd name="connsiteX8" fmla="*/ 350044 w 400050"/>
                <a:gd name="connsiteY8" fmla="*/ 7144 h 828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0050" h="828675">
                  <a:moveTo>
                    <a:pt x="350044" y="7144"/>
                  </a:moveTo>
                  <a:lnTo>
                    <a:pt x="53816" y="7144"/>
                  </a:lnTo>
                  <a:cubicBezTo>
                    <a:pt x="28099" y="7144"/>
                    <a:pt x="7144" y="28099"/>
                    <a:pt x="7144" y="53816"/>
                  </a:cubicBezTo>
                  <a:lnTo>
                    <a:pt x="7144" y="781526"/>
                  </a:lnTo>
                  <a:cubicBezTo>
                    <a:pt x="7144" y="807244"/>
                    <a:pt x="28099" y="828199"/>
                    <a:pt x="53816" y="828199"/>
                  </a:cubicBezTo>
                  <a:lnTo>
                    <a:pt x="350044" y="828199"/>
                  </a:lnTo>
                  <a:cubicBezTo>
                    <a:pt x="375761" y="828199"/>
                    <a:pt x="396716" y="807244"/>
                    <a:pt x="396716" y="781526"/>
                  </a:cubicBezTo>
                  <a:lnTo>
                    <a:pt x="396716" y="53816"/>
                  </a:lnTo>
                  <a:cubicBezTo>
                    <a:pt x="396716" y="28099"/>
                    <a:pt x="375761" y="7144"/>
                    <a:pt x="350044" y="7144"/>
                  </a:cubicBezTo>
                  <a:close/>
                </a:path>
              </a:pathLst>
            </a:custGeom>
            <a:solidFill>
              <a:srgbClr val="80808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xmlns="" id="{5A885D95-9BCB-459F-908C-D11E9EE44368}"/>
                </a:ext>
              </a:extLst>
            </p:cNvPr>
            <p:cNvSpPr/>
            <p:nvPr/>
          </p:nvSpPr>
          <p:spPr>
            <a:xfrm>
              <a:off x="3529897" y="3190651"/>
              <a:ext cx="1290246" cy="2706371"/>
            </a:xfrm>
            <a:custGeom>
              <a:avLst/>
              <a:gdLst>
                <a:gd name="connsiteX0" fmla="*/ 345281 w 390525"/>
                <a:gd name="connsiteY0" fmla="*/ 7144 h 819150"/>
                <a:gd name="connsiteX1" fmla="*/ 52864 w 390525"/>
                <a:gd name="connsiteY1" fmla="*/ 7144 h 819150"/>
                <a:gd name="connsiteX2" fmla="*/ 7144 w 390525"/>
                <a:gd name="connsiteY2" fmla="*/ 52864 h 819150"/>
                <a:gd name="connsiteX3" fmla="*/ 7144 w 390525"/>
                <a:gd name="connsiteY3" fmla="*/ 772954 h 819150"/>
                <a:gd name="connsiteX4" fmla="*/ 52864 w 390525"/>
                <a:gd name="connsiteY4" fmla="*/ 818674 h 819150"/>
                <a:gd name="connsiteX5" fmla="*/ 345281 w 390525"/>
                <a:gd name="connsiteY5" fmla="*/ 818674 h 819150"/>
                <a:gd name="connsiteX6" fmla="*/ 391001 w 390525"/>
                <a:gd name="connsiteY6" fmla="*/ 772954 h 819150"/>
                <a:gd name="connsiteX7" fmla="*/ 391001 w 390525"/>
                <a:gd name="connsiteY7" fmla="*/ 52864 h 819150"/>
                <a:gd name="connsiteX8" fmla="*/ 345281 w 390525"/>
                <a:gd name="connsiteY8" fmla="*/ 7144 h 819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0525" h="819150">
                  <a:moveTo>
                    <a:pt x="345281" y="7144"/>
                  </a:moveTo>
                  <a:lnTo>
                    <a:pt x="52864" y="7144"/>
                  </a:lnTo>
                  <a:cubicBezTo>
                    <a:pt x="27146" y="7144"/>
                    <a:pt x="7144" y="27146"/>
                    <a:pt x="7144" y="52864"/>
                  </a:cubicBezTo>
                  <a:lnTo>
                    <a:pt x="7144" y="772954"/>
                  </a:lnTo>
                  <a:cubicBezTo>
                    <a:pt x="7144" y="798671"/>
                    <a:pt x="27146" y="818674"/>
                    <a:pt x="52864" y="818674"/>
                  </a:cubicBezTo>
                  <a:lnTo>
                    <a:pt x="345281" y="818674"/>
                  </a:lnTo>
                  <a:cubicBezTo>
                    <a:pt x="370999" y="818674"/>
                    <a:pt x="391001" y="798671"/>
                    <a:pt x="391001" y="772954"/>
                  </a:cubicBezTo>
                  <a:lnTo>
                    <a:pt x="391001" y="52864"/>
                  </a:lnTo>
                  <a:cubicBezTo>
                    <a:pt x="391001" y="28099"/>
                    <a:pt x="370046" y="7144"/>
                    <a:pt x="345281" y="7144"/>
                  </a:cubicBezTo>
                  <a:close/>
                </a:path>
              </a:pathLst>
            </a:custGeom>
            <a:solidFill>
              <a:srgbClr val="1A1A1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xmlns="" id="{49CE4875-AC30-4156-95A6-43DD620A5EBD}"/>
                </a:ext>
              </a:extLst>
            </p:cNvPr>
            <p:cNvSpPr/>
            <p:nvPr/>
          </p:nvSpPr>
          <p:spPr>
            <a:xfrm>
              <a:off x="3627447" y="3596610"/>
              <a:ext cx="1101430" cy="1951104"/>
            </a:xfrm>
            <a:custGeom>
              <a:avLst/>
              <a:gdLst>
                <a:gd name="connsiteX0" fmla="*/ 7144 w 333375"/>
                <a:gd name="connsiteY0" fmla="*/ 7144 h 590550"/>
                <a:gd name="connsiteX1" fmla="*/ 331946 w 333375"/>
                <a:gd name="connsiteY1" fmla="*/ 7144 h 590550"/>
                <a:gd name="connsiteX2" fmla="*/ 331946 w 333375"/>
                <a:gd name="connsiteY2" fmla="*/ 586264 h 590550"/>
                <a:gd name="connsiteX3" fmla="*/ 7144 w 333375"/>
                <a:gd name="connsiteY3" fmla="*/ 586264 h 590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3375" h="590550">
                  <a:moveTo>
                    <a:pt x="7144" y="7144"/>
                  </a:moveTo>
                  <a:lnTo>
                    <a:pt x="331946" y="7144"/>
                  </a:lnTo>
                  <a:lnTo>
                    <a:pt x="331946" y="586264"/>
                  </a:lnTo>
                  <a:lnTo>
                    <a:pt x="7144" y="586264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grpSp>
          <p:nvGrpSpPr>
            <p:cNvPr id="34" name="Group 33">
              <a:extLst>
                <a:ext uri="{FF2B5EF4-FFF2-40B4-BE49-F238E27FC236}">
                  <a16:creationId xmlns:a16="http://schemas.microsoft.com/office/drawing/2014/main" xmlns="" id="{CBA5F956-C963-418B-8B08-B90B11638C0A}"/>
                </a:ext>
              </a:extLst>
            </p:cNvPr>
            <p:cNvGrpSpPr/>
            <p:nvPr/>
          </p:nvGrpSpPr>
          <p:grpSpPr>
            <a:xfrm>
              <a:off x="4092761" y="5635852"/>
              <a:ext cx="164520" cy="173080"/>
              <a:chOff x="6772303" y="6038214"/>
              <a:chExt cx="140650" cy="147968"/>
            </a:xfrm>
          </p:grpSpPr>
          <p:sp>
            <p:nvSpPr>
              <p:cNvPr id="38" name="Oval 37">
                <a:extLst>
                  <a:ext uri="{FF2B5EF4-FFF2-40B4-BE49-F238E27FC236}">
                    <a16:creationId xmlns:a16="http://schemas.microsoft.com/office/drawing/2014/main" xmlns="" id="{D38A332D-B65E-40BF-A97E-69B63E23A36B}"/>
                  </a:ext>
                </a:extLst>
              </p:cNvPr>
              <p:cNvSpPr/>
              <p:nvPr/>
            </p:nvSpPr>
            <p:spPr>
              <a:xfrm>
                <a:off x="6772303" y="6038214"/>
                <a:ext cx="140650" cy="147968"/>
              </a:xfrm>
              <a:prstGeom prst="ellipse">
                <a:avLst/>
              </a:prstGeom>
              <a:solidFill>
                <a:schemeClr val="bg1">
                  <a:lumMod val="6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9" name="Oval 38">
                <a:extLst>
                  <a:ext uri="{FF2B5EF4-FFF2-40B4-BE49-F238E27FC236}">
                    <a16:creationId xmlns:a16="http://schemas.microsoft.com/office/drawing/2014/main" xmlns="" id="{6761BC42-EA87-455D-BB52-4CD262251530}"/>
                  </a:ext>
                </a:extLst>
              </p:cNvPr>
              <p:cNvSpPr/>
              <p:nvPr/>
            </p:nvSpPr>
            <p:spPr>
              <a:xfrm>
                <a:off x="6807465" y="6071635"/>
                <a:ext cx="70326" cy="81180"/>
              </a:xfrm>
              <a:prstGeom prst="ellipse">
                <a:avLst/>
              </a:pr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xmlns="" id="{1085F704-FF80-4CA4-9970-CF3C7F5EE22E}"/>
                </a:ext>
              </a:extLst>
            </p:cNvPr>
            <p:cNvSpPr/>
            <p:nvPr/>
          </p:nvSpPr>
          <p:spPr>
            <a:xfrm>
              <a:off x="3821102" y="3628406"/>
              <a:ext cx="906450" cy="1887518"/>
            </a:xfrm>
            <a:custGeom>
              <a:avLst/>
              <a:gdLst>
                <a:gd name="connsiteX0" fmla="*/ 614149 w 1119116"/>
                <a:gd name="connsiteY0" fmla="*/ 0 h 2330356"/>
                <a:gd name="connsiteX1" fmla="*/ 1115704 w 1119116"/>
                <a:gd name="connsiteY1" fmla="*/ 6824 h 2330356"/>
                <a:gd name="connsiteX2" fmla="*/ 1119116 w 1119116"/>
                <a:gd name="connsiteY2" fmla="*/ 2330356 h 2330356"/>
                <a:gd name="connsiteX3" fmla="*/ 0 w 1119116"/>
                <a:gd name="connsiteY3" fmla="*/ 2330356 h 2330356"/>
                <a:gd name="connsiteX4" fmla="*/ 614149 w 1119116"/>
                <a:gd name="connsiteY4" fmla="*/ 0 h 2330356"/>
                <a:gd name="connsiteX0" fmla="*/ 614149 w 1119116"/>
                <a:gd name="connsiteY0" fmla="*/ 0 h 2330356"/>
                <a:gd name="connsiteX1" fmla="*/ 1115704 w 1119116"/>
                <a:gd name="connsiteY1" fmla="*/ 3412 h 2330356"/>
                <a:gd name="connsiteX2" fmla="*/ 1119116 w 1119116"/>
                <a:gd name="connsiteY2" fmla="*/ 2330356 h 2330356"/>
                <a:gd name="connsiteX3" fmla="*/ 0 w 1119116"/>
                <a:gd name="connsiteY3" fmla="*/ 2330356 h 2330356"/>
                <a:gd name="connsiteX4" fmla="*/ 614149 w 1119116"/>
                <a:gd name="connsiteY4" fmla="*/ 0 h 2330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19116" h="2330356">
                  <a:moveTo>
                    <a:pt x="614149" y="0"/>
                  </a:moveTo>
                  <a:lnTo>
                    <a:pt x="1115704" y="3412"/>
                  </a:lnTo>
                  <a:cubicBezTo>
                    <a:pt x="1116841" y="777923"/>
                    <a:pt x="1117979" y="1555845"/>
                    <a:pt x="1119116" y="2330356"/>
                  </a:cubicBezTo>
                  <a:lnTo>
                    <a:pt x="0" y="2330356"/>
                  </a:lnTo>
                  <a:lnTo>
                    <a:pt x="614149" y="0"/>
                  </a:lnTo>
                  <a:close/>
                </a:path>
              </a:pathLst>
            </a:custGeom>
            <a:solidFill>
              <a:srgbClr val="999999">
                <a:alpha val="10000"/>
              </a:srgbClr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solidFill>
                  <a:schemeClr val="tx1"/>
                </a:solidFill>
              </a:endParaRPr>
            </a:p>
          </p:txBody>
        </p:sp>
        <p:sp>
          <p:nvSpPr>
            <p:cNvPr id="36" name="Rectangle: Rounded Corners 35">
              <a:extLst>
                <a:ext uri="{FF2B5EF4-FFF2-40B4-BE49-F238E27FC236}">
                  <a16:creationId xmlns:a16="http://schemas.microsoft.com/office/drawing/2014/main" xmlns="" id="{8956A0AD-FCD6-4DDF-B65F-0167C24A90D7}"/>
                </a:ext>
              </a:extLst>
            </p:cNvPr>
            <p:cNvSpPr/>
            <p:nvPr/>
          </p:nvSpPr>
          <p:spPr>
            <a:xfrm>
              <a:off x="4058661" y="3449093"/>
              <a:ext cx="254255" cy="58393"/>
            </a:xfrm>
            <a:prstGeom prst="roundRect">
              <a:avLst>
                <a:gd name="adj" fmla="val 50000"/>
              </a:avLst>
            </a:pr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7" name="Oval 36">
              <a:extLst>
                <a:ext uri="{FF2B5EF4-FFF2-40B4-BE49-F238E27FC236}">
                  <a16:creationId xmlns:a16="http://schemas.microsoft.com/office/drawing/2014/main" xmlns="" id="{FA8D1B90-56C0-4FDB-8ED3-C358565FA7E8}"/>
                </a:ext>
              </a:extLst>
            </p:cNvPr>
            <p:cNvSpPr/>
            <p:nvPr/>
          </p:nvSpPr>
          <p:spPr>
            <a:xfrm>
              <a:off x="3922825" y="3449093"/>
              <a:ext cx="58393" cy="58393"/>
            </a:xfrm>
            <a:prstGeom prst="ellipse">
              <a:avLst/>
            </a:prstGeom>
            <a:solidFill>
              <a:schemeClr val="bg1">
                <a:lumMod val="6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44" name="Freeform 38">
            <a:extLst>
              <a:ext uri="{FF2B5EF4-FFF2-40B4-BE49-F238E27FC236}">
                <a16:creationId xmlns:a16="http://schemas.microsoft.com/office/drawing/2014/main" xmlns="" id="{7C8D84D6-D60C-48A0-B1C5-5E2862137ACF}"/>
              </a:ext>
            </a:extLst>
          </p:cNvPr>
          <p:cNvSpPr>
            <a:spLocks noChangeAspect="1"/>
          </p:cNvSpPr>
          <p:nvPr/>
        </p:nvSpPr>
        <p:spPr>
          <a:xfrm rot="2592912">
            <a:off x="1477645" y="2677114"/>
            <a:ext cx="1563416" cy="1216503"/>
          </a:xfrm>
          <a:custGeom>
            <a:avLst/>
            <a:gdLst>
              <a:gd name="connsiteX0" fmla="*/ 296870 w 3865288"/>
              <a:gd name="connsiteY0" fmla="*/ 263283 h 3007610"/>
              <a:gd name="connsiteX1" fmla="*/ 1229426 w 3865288"/>
              <a:gd name="connsiteY1" fmla="*/ 364513 h 3007610"/>
              <a:gd name="connsiteX2" fmla="*/ 1461439 w 3865288"/>
              <a:gd name="connsiteY2" fmla="*/ 682388 h 3007610"/>
              <a:gd name="connsiteX3" fmla="*/ 2937058 w 3865288"/>
              <a:gd name="connsiteY3" fmla="*/ 854705 h 3007610"/>
              <a:gd name="connsiteX4" fmla="*/ 3289645 w 3865288"/>
              <a:gd name="connsiteY4" fmla="*/ 1194179 h 3007610"/>
              <a:gd name="connsiteX5" fmla="*/ 3597846 w 3865288"/>
              <a:gd name="connsiteY5" fmla="*/ 3007610 h 3007610"/>
              <a:gd name="connsiteX6" fmla="*/ 346298 w 3865288"/>
              <a:gd name="connsiteY6" fmla="*/ 2636865 h 3007610"/>
              <a:gd name="connsiteX7" fmla="*/ 0 w 3865288"/>
              <a:gd name="connsiteY7" fmla="*/ 502119 h 3007610"/>
              <a:gd name="connsiteX8" fmla="*/ 282628 w 3865288"/>
              <a:gd name="connsiteY8" fmla="*/ 498143 h 3007610"/>
              <a:gd name="connsiteX9" fmla="*/ 296870 w 3865288"/>
              <a:gd name="connsiteY9" fmla="*/ 263283 h 3007610"/>
              <a:gd name="connsiteX10" fmla="*/ 682924 w 3865288"/>
              <a:gd name="connsiteY10" fmla="*/ 0 h 3007610"/>
              <a:gd name="connsiteX11" fmla="*/ 1570028 w 3865288"/>
              <a:gd name="connsiteY11" fmla="*/ 109182 h 3007610"/>
              <a:gd name="connsiteX12" fmla="*/ 1829336 w 3865288"/>
              <a:gd name="connsiteY12" fmla="*/ 436728 h 3007610"/>
              <a:gd name="connsiteX13" fmla="*/ 3664960 w 3865288"/>
              <a:gd name="connsiteY13" fmla="*/ 668740 h 3007610"/>
              <a:gd name="connsiteX14" fmla="*/ 3856028 w 3865288"/>
              <a:gd name="connsiteY14" fmla="*/ 1009934 h 3007610"/>
              <a:gd name="connsiteX15" fmla="*/ 3612623 w 3865288"/>
              <a:gd name="connsiteY15" fmla="*/ 3007017 h 3007610"/>
              <a:gd name="connsiteX16" fmla="*/ 3487539 w 3865288"/>
              <a:gd name="connsiteY16" fmla="*/ 1084997 h 3007610"/>
              <a:gd name="connsiteX17" fmla="*/ 3255527 w 3865288"/>
              <a:gd name="connsiteY17" fmla="*/ 812041 h 3007610"/>
              <a:gd name="connsiteX18" fmla="*/ 1651915 w 3865288"/>
              <a:gd name="connsiteY18" fmla="*/ 614149 h 3007610"/>
              <a:gd name="connsiteX19" fmla="*/ 1372136 w 3865288"/>
              <a:gd name="connsiteY19" fmla="*/ 279779 h 3007610"/>
              <a:gd name="connsiteX20" fmla="*/ 688910 w 3865288"/>
              <a:gd name="connsiteY20" fmla="*/ 177421 h 3007610"/>
              <a:gd name="connsiteX21" fmla="*/ 682924 w 3865288"/>
              <a:gd name="connsiteY21" fmla="*/ 0 h 3007610"/>
              <a:gd name="connsiteX0" fmla="*/ 296870 w 3865288"/>
              <a:gd name="connsiteY0" fmla="*/ 263283 h 3007610"/>
              <a:gd name="connsiteX1" fmla="*/ 1229426 w 3865288"/>
              <a:gd name="connsiteY1" fmla="*/ 364513 h 3007610"/>
              <a:gd name="connsiteX2" fmla="*/ 1461439 w 3865288"/>
              <a:gd name="connsiteY2" fmla="*/ 682388 h 3007610"/>
              <a:gd name="connsiteX3" fmla="*/ 2937058 w 3865288"/>
              <a:gd name="connsiteY3" fmla="*/ 854705 h 3007610"/>
              <a:gd name="connsiteX4" fmla="*/ 3289645 w 3865288"/>
              <a:gd name="connsiteY4" fmla="*/ 1194179 h 3007610"/>
              <a:gd name="connsiteX5" fmla="*/ 3597846 w 3865288"/>
              <a:gd name="connsiteY5" fmla="*/ 3007610 h 3007610"/>
              <a:gd name="connsiteX6" fmla="*/ 346298 w 3865288"/>
              <a:gd name="connsiteY6" fmla="*/ 2636865 h 3007610"/>
              <a:gd name="connsiteX7" fmla="*/ 0 w 3865288"/>
              <a:gd name="connsiteY7" fmla="*/ 502119 h 3007610"/>
              <a:gd name="connsiteX8" fmla="*/ 282628 w 3865288"/>
              <a:gd name="connsiteY8" fmla="*/ 498143 h 3007610"/>
              <a:gd name="connsiteX9" fmla="*/ 296870 w 3865288"/>
              <a:gd name="connsiteY9" fmla="*/ 263283 h 3007610"/>
              <a:gd name="connsiteX10" fmla="*/ 682924 w 3865288"/>
              <a:gd name="connsiteY10" fmla="*/ 0 h 3007610"/>
              <a:gd name="connsiteX11" fmla="*/ 1570028 w 3865288"/>
              <a:gd name="connsiteY11" fmla="*/ 109182 h 3007610"/>
              <a:gd name="connsiteX12" fmla="*/ 1829336 w 3865288"/>
              <a:gd name="connsiteY12" fmla="*/ 436728 h 3007610"/>
              <a:gd name="connsiteX13" fmla="*/ 3664960 w 3865288"/>
              <a:gd name="connsiteY13" fmla="*/ 668740 h 3007610"/>
              <a:gd name="connsiteX14" fmla="*/ 3856028 w 3865288"/>
              <a:gd name="connsiteY14" fmla="*/ 1009934 h 3007610"/>
              <a:gd name="connsiteX15" fmla="*/ 3612623 w 3865288"/>
              <a:gd name="connsiteY15" fmla="*/ 3007017 h 3007610"/>
              <a:gd name="connsiteX16" fmla="*/ 3487539 w 3865288"/>
              <a:gd name="connsiteY16" fmla="*/ 1084997 h 3007610"/>
              <a:gd name="connsiteX17" fmla="*/ 3255527 w 3865288"/>
              <a:gd name="connsiteY17" fmla="*/ 812041 h 3007610"/>
              <a:gd name="connsiteX18" fmla="*/ 1651915 w 3865288"/>
              <a:gd name="connsiteY18" fmla="*/ 614149 h 3007610"/>
              <a:gd name="connsiteX19" fmla="*/ 1372136 w 3865288"/>
              <a:gd name="connsiteY19" fmla="*/ 279779 h 3007610"/>
              <a:gd name="connsiteX20" fmla="*/ 662094 w 3865288"/>
              <a:gd name="connsiteY20" fmla="*/ 164013 h 3007610"/>
              <a:gd name="connsiteX21" fmla="*/ 682924 w 3865288"/>
              <a:gd name="connsiteY21" fmla="*/ 0 h 30076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3865288" h="3007610">
                <a:moveTo>
                  <a:pt x="296870" y="263283"/>
                </a:moveTo>
                <a:lnTo>
                  <a:pt x="1229426" y="364513"/>
                </a:lnTo>
                <a:lnTo>
                  <a:pt x="1461439" y="682388"/>
                </a:lnTo>
                <a:lnTo>
                  <a:pt x="2937058" y="854705"/>
                </a:lnTo>
                <a:cubicBezTo>
                  <a:pt x="3245418" y="884374"/>
                  <a:pt x="3271508" y="1057167"/>
                  <a:pt x="3289645" y="1194179"/>
                </a:cubicBezTo>
                <a:lnTo>
                  <a:pt x="3597846" y="3007610"/>
                </a:lnTo>
                <a:lnTo>
                  <a:pt x="346298" y="2636865"/>
                </a:lnTo>
                <a:lnTo>
                  <a:pt x="0" y="502119"/>
                </a:lnTo>
                <a:lnTo>
                  <a:pt x="282628" y="498143"/>
                </a:lnTo>
                <a:lnTo>
                  <a:pt x="296870" y="263283"/>
                </a:lnTo>
                <a:close/>
                <a:moveTo>
                  <a:pt x="682924" y="0"/>
                </a:moveTo>
                <a:lnTo>
                  <a:pt x="1570028" y="109182"/>
                </a:lnTo>
                <a:lnTo>
                  <a:pt x="1829336" y="436728"/>
                </a:lnTo>
                <a:lnTo>
                  <a:pt x="3664960" y="668740"/>
                </a:lnTo>
                <a:cubicBezTo>
                  <a:pt x="3883700" y="698983"/>
                  <a:pt x="3875827" y="816690"/>
                  <a:pt x="3856028" y="1009934"/>
                </a:cubicBezTo>
                <a:lnTo>
                  <a:pt x="3612623" y="3007017"/>
                </a:lnTo>
                <a:lnTo>
                  <a:pt x="3487539" y="1084997"/>
                </a:lnTo>
                <a:cubicBezTo>
                  <a:pt x="3489715" y="954256"/>
                  <a:pt x="3444181" y="835439"/>
                  <a:pt x="3255527" y="812041"/>
                </a:cubicBezTo>
                <a:lnTo>
                  <a:pt x="1651915" y="614149"/>
                </a:lnTo>
                <a:lnTo>
                  <a:pt x="1372136" y="279779"/>
                </a:lnTo>
                <a:lnTo>
                  <a:pt x="662094" y="164013"/>
                </a:lnTo>
                <a:cubicBezTo>
                  <a:pt x="675742" y="104873"/>
                  <a:pt x="669276" y="59140"/>
                  <a:pt x="682924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  <p:sp>
        <p:nvSpPr>
          <p:cNvPr id="45" name="Freeform 38">
            <a:extLst>
              <a:ext uri="{FF2B5EF4-FFF2-40B4-BE49-F238E27FC236}">
                <a16:creationId xmlns:a16="http://schemas.microsoft.com/office/drawing/2014/main" xmlns="" id="{599A62CF-C707-4B4B-81AA-8E253B376B31}"/>
              </a:ext>
            </a:extLst>
          </p:cNvPr>
          <p:cNvSpPr>
            <a:spLocks noChangeAspect="1"/>
          </p:cNvSpPr>
          <p:nvPr/>
        </p:nvSpPr>
        <p:spPr>
          <a:xfrm rot="19007088" flipH="1">
            <a:off x="9162640" y="2677114"/>
            <a:ext cx="1563416" cy="1216503"/>
          </a:xfrm>
          <a:custGeom>
            <a:avLst/>
            <a:gdLst>
              <a:gd name="connsiteX0" fmla="*/ 296870 w 3865288"/>
              <a:gd name="connsiteY0" fmla="*/ 263283 h 3007610"/>
              <a:gd name="connsiteX1" fmla="*/ 1229426 w 3865288"/>
              <a:gd name="connsiteY1" fmla="*/ 364513 h 3007610"/>
              <a:gd name="connsiteX2" fmla="*/ 1461439 w 3865288"/>
              <a:gd name="connsiteY2" fmla="*/ 682388 h 3007610"/>
              <a:gd name="connsiteX3" fmla="*/ 2937058 w 3865288"/>
              <a:gd name="connsiteY3" fmla="*/ 854705 h 3007610"/>
              <a:gd name="connsiteX4" fmla="*/ 3289645 w 3865288"/>
              <a:gd name="connsiteY4" fmla="*/ 1194179 h 3007610"/>
              <a:gd name="connsiteX5" fmla="*/ 3597846 w 3865288"/>
              <a:gd name="connsiteY5" fmla="*/ 3007610 h 3007610"/>
              <a:gd name="connsiteX6" fmla="*/ 346298 w 3865288"/>
              <a:gd name="connsiteY6" fmla="*/ 2636865 h 3007610"/>
              <a:gd name="connsiteX7" fmla="*/ 0 w 3865288"/>
              <a:gd name="connsiteY7" fmla="*/ 502119 h 3007610"/>
              <a:gd name="connsiteX8" fmla="*/ 282628 w 3865288"/>
              <a:gd name="connsiteY8" fmla="*/ 498143 h 3007610"/>
              <a:gd name="connsiteX9" fmla="*/ 296870 w 3865288"/>
              <a:gd name="connsiteY9" fmla="*/ 263283 h 3007610"/>
              <a:gd name="connsiteX10" fmla="*/ 682924 w 3865288"/>
              <a:gd name="connsiteY10" fmla="*/ 0 h 3007610"/>
              <a:gd name="connsiteX11" fmla="*/ 1570028 w 3865288"/>
              <a:gd name="connsiteY11" fmla="*/ 109182 h 3007610"/>
              <a:gd name="connsiteX12" fmla="*/ 1829336 w 3865288"/>
              <a:gd name="connsiteY12" fmla="*/ 436728 h 3007610"/>
              <a:gd name="connsiteX13" fmla="*/ 3664960 w 3865288"/>
              <a:gd name="connsiteY13" fmla="*/ 668740 h 3007610"/>
              <a:gd name="connsiteX14" fmla="*/ 3856028 w 3865288"/>
              <a:gd name="connsiteY14" fmla="*/ 1009934 h 3007610"/>
              <a:gd name="connsiteX15" fmla="*/ 3612623 w 3865288"/>
              <a:gd name="connsiteY15" fmla="*/ 3007017 h 3007610"/>
              <a:gd name="connsiteX16" fmla="*/ 3487539 w 3865288"/>
              <a:gd name="connsiteY16" fmla="*/ 1084997 h 3007610"/>
              <a:gd name="connsiteX17" fmla="*/ 3255527 w 3865288"/>
              <a:gd name="connsiteY17" fmla="*/ 812041 h 3007610"/>
              <a:gd name="connsiteX18" fmla="*/ 1651915 w 3865288"/>
              <a:gd name="connsiteY18" fmla="*/ 614149 h 3007610"/>
              <a:gd name="connsiteX19" fmla="*/ 1372136 w 3865288"/>
              <a:gd name="connsiteY19" fmla="*/ 279779 h 3007610"/>
              <a:gd name="connsiteX20" fmla="*/ 688910 w 3865288"/>
              <a:gd name="connsiteY20" fmla="*/ 177421 h 3007610"/>
              <a:gd name="connsiteX21" fmla="*/ 682924 w 3865288"/>
              <a:gd name="connsiteY21" fmla="*/ 0 h 3007610"/>
              <a:gd name="connsiteX0" fmla="*/ 296870 w 3865288"/>
              <a:gd name="connsiteY0" fmla="*/ 263283 h 3007610"/>
              <a:gd name="connsiteX1" fmla="*/ 1229426 w 3865288"/>
              <a:gd name="connsiteY1" fmla="*/ 364513 h 3007610"/>
              <a:gd name="connsiteX2" fmla="*/ 1461439 w 3865288"/>
              <a:gd name="connsiteY2" fmla="*/ 682388 h 3007610"/>
              <a:gd name="connsiteX3" fmla="*/ 2937058 w 3865288"/>
              <a:gd name="connsiteY3" fmla="*/ 854705 h 3007610"/>
              <a:gd name="connsiteX4" fmla="*/ 3289645 w 3865288"/>
              <a:gd name="connsiteY4" fmla="*/ 1194179 h 3007610"/>
              <a:gd name="connsiteX5" fmla="*/ 3597846 w 3865288"/>
              <a:gd name="connsiteY5" fmla="*/ 3007610 h 3007610"/>
              <a:gd name="connsiteX6" fmla="*/ 346298 w 3865288"/>
              <a:gd name="connsiteY6" fmla="*/ 2636865 h 3007610"/>
              <a:gd name="connsiteX7" fmla="*/ 0 w 3865288"/>
              <a:gd name="connsiteY7" fmla="*/ 502119 h 3007610"/>
              <a:gd name="connsiteX8" fmla="*/ 282628 w 3865288"/>
              <a:gd name="connsiteY8" fmla="*/ 498143 h 3007610"/>
              <a:gd name="connsiteX9" fmla="*/ 296870 w 3865288"/>
              <a:gd name="connsiteY9" fmla="*/ 263283 h 3007610"/>
              <a:gd name="connsiteX10" fmla="*/ 682924 w 3865288"/>
              <a:gd name="connsiteY10" fmla="*/ 0 h 3007610"/>
              <a:gd name="connsiteX11" fmla="*/ 1570028 w 3865288"/>
              <a:gd name="connsiteY11" fmla="*/ 109182 h 3007610"/>
              <a:gd name="connsiteX12" fmla="*/ 1829336 w 3865288"/>
              <a:gd name="connsiteY12" fmla="*/ 436728 h 3007610"/>
              <a:gd name="connsiteX13" fmla="*/ 3664960 w 3865288"/>
              <a:gd name="connsiteY13" fmla="*/ 668740 h 3007610"/>
              <a:gd name="connsiteX14" fmla="*/ 3856028 w 3865288"/>
              <a:gd name="connsiteY14" fmla="*/ 1009934 h 3007610"/>
              <a:gd name="connsiteX15" fmla="*/ 3612623 w 3865288"/>
              <a:gd name="connsiteY15" fmla="*/ 3007017 h 3007610"/>
              <a:gd name="connsiteX16" fmla="*/ 3487539 w 3865288"/>
              <a:gd name="connsiteY16" fmla="*/ 1084997 h 3007610"/>
              <a:gd name="connsiteX17" fmla="*/ 3255527 w 3865288"/>
              <a:gd name="connsiteY17" fmla="*/ 812041 h 3007610"/>
              <a:gd name="connsiteX18" fmla="*/ 1651915 w 3865288"/>
              <a:gd name="connsiteY18" fmla="*/ 614149 h 3007610"/>
              <a:gd name="connsiteX19" fmla="*/ 1372136 w 3865288"/>
              <a:gd name="connsiteY19" fmla="*/ 279779 h 3007610"/>
              <a:gd name="connsiteX20" fmla="*/ 662094 w 3865288"/>
              <a:gd name="connsiteY20" fmla="*/ 164013 h 3007610"/>
              <a:gd name="connsiteX21" fmla="*/ 682924 w 3865288"/>
              <a:gd name="connsiteY21" fmla="*/ 0 h 30076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3865288" h="3007610">
                <a:moveTo>
                  <a:pt x="296870" y="263283"/>
                </a:moveTo>
                <a:lnTo>
                  <a:pt x="1229426" y="364513"/>
                </a:lnTo>
                <a:lnTo>
                  <a:pt x="1461439" y="682388"/>
                </a:lnTo>
                <a:lnTo>
                  <a:pt x="2937058" y="854705"/>
                </a:lnTo>
                <a:cubicBezTo>
                  <a:pt x="3245418" y="884374"/>
                  <a:pt x="3271508" y="1057167"/>
                  <a:pt x="3289645" y="1194179"/>
                </a:cubicBezTo>
                <a:lnTo>
                  <a:pt x="3597846" y="3007610"/>
                </a:lnTo>
                <a:lnTo>
                  <a:pt x="346298" y="2636865"/>
                </a:lnTo>
                <a:lnTo>
                  <a:pt x="0" y="502119"/>
                </a:lnTo>
                <a:lnTo>
                  <a:pt x="282628" y="498143"/>
                </a:lnTo>
                <a:lnTo>
                  <a:pt x="296870" y="263283"/>
                </a:lnTo>
                <a:close/>
                <a:moveTo>
                  <a:pt x="682924" y="0"/>
                </a:moveTo>
                <a:lnTo>
                  <a:pt x="1570028" y="109182"/>
                </a:lnTo>
                <a:lnTo>
                  <a:pt x="1829336" y="436728"/>
                </a:lnTo>
                <a:lnTo>
                  <a:pt x="3664960" y="668740"/>
                </a:lnTo>
                <a:cubicBezTo>
                  <a:pt x="3883700" y="698983"/>
                  <a:pt x="3875827" y="816690"/>
                  <a:pt x="3856028" y="1009934"/>
                </a:cubicBezTo>
                <a:lnTo>
                  <a:pt x="3612623" y="3007017"/>
                </a:lnTo>
                <a:lnTo>
                  <a:pt x="3487539" y="1084997"/>
                </a:lnTo>
                <a:cubicBezTo>
                  <a:pt x="3489715" y="954256"/>
                  <a:pt x="3444181" y="835439"/>
                  <a:pt x="3255527" y="812041"/>
                </a:cubicBezTo>
                <a:lnTo>
                  <a:pt x="1651915" y="614149"/>
                </a:lnTo>
                <a:lnTo>
                  <a:pt x="1372136" y="279779"/>
                </a:lnTo>
                <a:lnTo>
                  <a:pt x="662094" y="164013"/>
                </a:lnTo>
                <a:cubicBezTo>
                  <a:pt x="675742" y="104873"/>
                  <a:pt x="669276" y="59140"/>
                  <a:pt x="682924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  <p:sp>
        <p:nvSpPr>
          <p:cNvPr id="47" name="Arrow: Right 46">
            <a:extLst>
              <a:ext uri="{FF2B5EF4-FFF2-40B4-BE49-F238E27FC236}">
                <a16:creationId xmlns:a16="http://schemas.microsoft.com/office/drawing/2014/main" xmlns="" id="{E38287EC-10EB-4009-8B3E-53314FB19ECD}"/>
              </a:ext>
            </a:extLst>
          </p:cNvPr>
          <p:cNvSpPr/>
          <p:nvPr/>
        </p:nvSpPr>
        <p:spPr>
          <a:xfrm>
            <a:off x="3148918" y="2653570"/>
            <a:ext cx="835846" cy="414017"/>
          </a:xfrm>
          <a:prstGeom prst="rightArrow">
            <a:avLst>
              <a:gd name="adj1" fmla="val 50000"/>
              <a:gd name="adj2" fmla="val 81208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8" name="Arrow: Right 47">
            <a:extLst>
              <a:ext uri="{FF2B5EF4-FFF2-40B4-BE49-F238E27FC236}">
                <a16:creationId xmlns:a16="http://schemas.microsoft.com/office/drawing/2014/main" xmlns="" id="{006ABD46-F77B-4688-9E6E-3AAE7EFB27BA}"/>
              </a:ext>
            </a:extLst>
          </p:cNvPr>
          <p:cNvSpPr/>
          <p:nvPr/>
        </p:nvSpPr>
        <p:spPr>
          <a:xfrm rot="10800000">
            <a:off x="8377525" y="2653570"/>
            <a:ext cx="835846" cy="414017"/>
          </a:xfrm>
          <a:prstGeom prst="rightArrow">
            <a:avLst>
              <a:gd name="adj1" fmla="val 50000"/>
              <a:gd name="adj2" fmla="val 81208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9" name="타원 14">
            <a:extLst>
              <a:ext uri="{FF2B5EF4-FFF2-40B4-BE49-F238E27FC236}">
                <a16:creationId xmlns:a16="http://schemas.microsoft.com/office/drawing/2014/main" xmlns="" id="{82D8E5D8-14BB-44D7-82FA-C61401B6EED7}"/>
              </a:ext>
            </a:extLst>
          </p:cNvPr>
          <p:cNvSpPr/>
          <p:nvPr/>
        </p:nvSpPr>
        <p:spPr>
          <a:xfrm>
            <a:off x="991898" y="4413776"/>
            <a:ext cx="388504" cy="388504"/>
          </a:xfrm>
          <a:prstGeom prst="ellipse">
            <a:avLst/>
          </a:prstGeom>
          <a:solidFill>
            <a:schemeClr val="accent3"/>
          </a:solidFill>
          <a:ln w="12700"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en-US" altLang="ko-KR" sz="1400" b="1" dirty="0"/>
              <a:t>2</a:t>
            </a:r>
            <a:endParaRPr lang="ko-KR" altLang="en-US" sz="1400" b="1" dirty="0"/>
          </a:p>
        </p:txBody>
      </p:sp>
      <p:sp>
        <p:nvSpPr>
          <p:cNvPr id="50" name="타원 18">
            <a:extLst>
              <a:ext uri="{FF2B5EF4-FFF2-40B4-BE49-F238E27FC236}">
                <a16:creationId xmlns:a16="http://schemas.microsoft.com/office/drawing/2014/main" xmlns="" id="{B1A15E47-24DA-4D51-B78A-2913D354D8EB}"/>
              </a:ext>
            </a:extLst>
          </p:cNvPr>
          <p:cNvSpPr/>
          <p:nvPr/>
        </p:nvSpPr>
        <p:spPr>
          <a:xfrm>
            <a:off x="5006151" y="4709528"/>
            <a:ext cx="388504" cy="388504"/>
          </a:xfrm>
          <a:prstGeom prst="ellipse">
            <a:avLst/>
          </a:prstGeom>
          <a:solidFill>
            <a:schemeClr val="accent3"/>
          </a:solidFill>
          <a:ln w="12700"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en-US" altLang="ko-KR" sz="1400" b="1" dirty="0"/>
              <a:t>1</a:t>
            </a:r>
            <a:endParaRPr lang="ko-KR" altLang="en-US" sz="1400" b="1" dirty="0"/>
          </a:p>
        </p:txBody>
      </p:sp>
      <p:sp>
        <p:nvSpPr>
          <p:cNvPr id="51" name="타원 21">
            <a:extLst>
              <a:ext uri="{FF2B5EF4-FFF2-40B4-BE49-F238E27FC236}">
                <a16:creationId xmlns:a16="http://schemas.microsoft.com/office/drawing/2014/main" xmlns="" id="{0AF86696-9232-44CA-98B0-28D8B347DAAE}"/>
              </a:ext>
            </a:extLst>
          </p:cNvPr>
          <p:cNvSpPr/>
          <p:nvPr/>
        </p:nvSpPr>
        <p:spPr>
          <a:xfrm>
            <a:off x="9037132" y="4413776"/>
            <a:ext cx="388504" cy="388504"/>
          </a:xfrm>
          <a:prstGeom prst="ellipse">
            <a:avLst/>
          </a:prstGeom>
          <a:solidFill>
            <a:schemeClr val="accent3"/>
          </a:solidFill>
          <a:ln w="12700"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en-US" altLang="ko-KR" sz="1400" b="1" dirty="0"/>
              <a:t>3</a:t>
            </a:r>
            <a:endParaRPr lang="ko-KR" altLang="en-US" sz="1400" b="1" dirty="0"/>
          </a:p>
        </p:txBody>
      </p:sp>
      <p:sp>
        <p:nvSpPr>
          <p:cNvPr id="52" name="텍스트 개체 틀 11">
            <a:extLst>
              <a:ext uri="{FF2B5EF4-FFF2-40B4-BE49-F238E27FC236}">
                <a16:creationId xmlns:a16="http://schemas.microsoft.com/office/drawing/2014/main" xmlns="" id="{75C45625-979B-495A-8015-2C6325BDCD1E}"/>
              </a:ext>
            </a:extLst>
          </p:cNvPr>
          <p:cNvSpPr txBox="1">
            <a:spLocks/>
          </p:cNvSpPr>
          <p:nvPr/>
        </p:nvSpPr>
        <p:spPr>
          <a:xfrm>
            <a:off x="1383124" y="4428008"/>
            <a:ext cx="1857262" cy="360040"/>
          </a:xfrm>
          <a:prstGeom prst="rect">
            <a:avLst/>
          </a:prstGeom>
        </p:spPr>
        <p:txBody>
          <a:bodyPr anchor="ctr"/>
          <a:lstStyle>
            <a:lvl1pPr marL="228600" indent="-228600" algn="l" defTabSz="914400" rtl="0" eaLnBrk="1" latinLnBrk="1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en-US" altLang="ko-KR" sz="14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CONTENTS HERE</a:t>
            </a:r>
            <a:endParaRPr lang="ko-KR" altLang="en-US" sz="14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53" name="텍스트 개체 틀 14">
            <a:extLst>
              <a:ext uri="{FF2B5EF4-FFF2-40B4-BE49-F238E27FC236}">
                <a16:creationId xmlns:a16="http://schemas.microsoft.com/office/drawing/2014/main" xmlns="" id="{6AA7E8B0-0F98-49A6-B587-1DB96F3FDB16}"/>
              </a:ext>
            </a:extLst>
          </p:cNvPr>
          <p:cNvSpPr txBox="1">
            <a:spLocks/>
          </p:cNvSpPr>
          <p:nvPr/>
        </p:nvSpPr>
        <p:spPr>
          <a:xfrm>
            <a:off x="5416428" y="4723760"/>
            <a:ext cx="1841227" cy="360040"/>
          </a:xfrm>
          <a:prstGeom prst="rect">
            <a:avLst/>
          </a:prstGeom>
        </p:spPr>
        <p:txBody>
          <a:bodyPr anchor="ctr"/>
          <a:lstStyle>
            <a:lvl1pPr marL="228600" indent="-228600" algn="l" defTabSz="914400" rtl="0" eaLnBrk="1" latinLnBrk="1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en-US" altLang="ko-KR" sz="1400">
                <a:solidFill>
                  <a:schemeClr val="tx1">
                    <a:lumMod val="75000"/>
                    <a:lumOff val="25000"/>
                  </a:schemeClr>
                </a:solidFill>
              </a:rPr>
              <a:t>CONTENTS HERE</a:t>
            </a:r>
            <a:endParaRPr lang="ko-KR" altLang="en-US" sz="14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54" name="텍스트 개체 틀 18">
            <a:extLst>
              <a:ext uri="{FF2B5EF4-FFF2-40B4-BE49-F238E27FC236}">
                <a16:creationId xmlns:a16="http://schemas.microsoft.com/office/drawing/2014/main" xmlns="" id="{A6409896-8E3C-4923-8938-318D4A18556D}"/>
              </a:ext>
            </a:extLst>
          </p:cNvPr>
          <p:cNvSpPr txBox="1">
            <a:spLocks/>
          </p:cNvSpPr>
          <p:nvPr/>
        </p:nvSpPr>
        <p:spPr>
          <a:xfrm>
            <a:off x="9447408" y="4428008"/>
            <a:ext cx="1822396" cy="360040"/>
          </a:xfrm>
          <a:prstGeom prst="rect">
            <a:avLst/>
          </a:prstGeom>
        </p:spPr>
        <p:txBody>
          <a:bodyPr anchor="ctr"/>
          <a:lstStyle>
            <a:lvl1pPr marL="228600" indent="-228600" algn="l" defTabSz="914400" rtl="0" eaLnBrk="1" latinLnBrk="1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en-US" altLang="ko-KR" sz="1400">
                <a:solidFill>
                  <a:schemeClr val="tx1">
                    <a:lumMod val="75000"/>
                    <a:lumOff val="25000"/>
                  </a:schemeClr>
                </a:solidFill>
              </a:rPr>
              <a:t>CONTENTS HERE</a:t>
            </a:r>
            <a:endParaRPr lang="ko-KR" altLang="en-US" sz="14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55" name="자유형 11">
            <a:extLst>
              <a:ext uri="{FF2B5EF4-FFF2-40B4-BE49-F238E27FC236}">
                <a16:creationId xmlns:a16="http://schemas.microsoft.com/office/drawing/2014/main" xmlns="" id="{98DCB2FD-E08E-4A78-AB65-7CA941DB7463}"/>
              </a:ext>
            </a:extLst>
          </p:cNvPr>
          <p:cNvSpPr/>
          <p:nvPr/>
        </p:nvSpPr>
        <p:spPr>
          <a:xfrm flipV="1">
            <a:off x="1312752" y="5370668"/>
            <a:ext cx="9360000" cy="46647"/>
          </a:xfrm>
          <a:custGeom>
            <a:avLst/>
            <a:gdLst>
              <a:gd name="connsiteX0" fmla="*/ 0 w 7226300"/>
              <a:gd name="connsiteY0" fmla="*/ 0 h 0"/>
              <a:gd name="connsiteX1" fmla="*/ 7226300 w 7226300"/>
              <a:gd name="connsiteY1" fmla="*/ 0 h 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7226300">
                <a:moveTo>
                  <a:pt x="0" y="0"/>
                </a:moveTo>
                <a:lnTo>
                  <a:pt x="7226300" y="0"/>
                </a:lnTo>
              </a:path>
            </a:pathLst>
          </a:custGeom>
          <a:ln w="19050">
            <a:solidFill>
              <a:schemeClr val="bg1">
                <a:lumMod val="65000"/>
              </a:schemeClr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56" name="자유형 11">
            <a:extLst>
              <a:ext uri="{FF2B5EF4-FFF2-40B4-BE49-F238E27FC236}">
                <a16:creationId xmlns:a16="http://schemas.microsoft.com/office/drawing/2014/main" xmlns="" id="{CFAC6F33-FF6E-4D9D-85F6-F514E2F60432}"/>
              </a:ext>
            </a:extLst>
          </p:cNvPr>
          <p:cNvSpPr/>
          <p:nvPr/>
        </p:nvSpPr>
        <p:spPr>
          <a:xfrm flipV="1">
            <a:off x="1312752" y="6018740"/>
            <a:ext cx="9360000" cy="46647"/>
          </a:xfrm>
          <a:custGeom>
            <a:avLst/>
            <a:gdLst>
              <a:gd name="connsiteX0" fmla="*/ 0 w 7226300"/>
              <a:gd name="connsiteY0" fmla="*/ 0 h 0"/>
              <a:gd name="connsiteX1" fmla="*/ 7226300 w 7226300"/>
              <a:gd name="connsiteY1" fmla="*/ 0 h 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7226300">
                <a:moveTo>
                  <a:pt x="0" y="0"/>
                </a:moveTo>
                <a:lnTo>
                  <a:pt x="7226300" y="0"/>
                </a:lnTo>
              </a:path>
            </a:pathLst>
          </a:custGeom>
          <a:ln w="19050">
            <a:solidFill>
              <a:schemeClr val="bg1">
                <a:lumMod val="65000"/>
              </a:schemeClr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57" name="텍스트 개체 틀 9">
            <a:extLst>
              <a:ext uri="{FF2B5EF4-FFF2-40B4-BE49-F238E27FC236}">
                <a16:creationId xmlns:a16="http://schemas.microsoft.com/office/drawing/2014/main" xmlns="" id="{71EC8BDC-8DC8-4BE3-8EBF-AB77B64CE328}"/>
              </a:ext>
            </a:extLst>
          </p:cNvPr>
          <p:cNvSpPr txBox="1">
            <a:spLocks/>
          </p:cNvSpPr>
          <p:nvPr/>
        </p:nvSpPr>
        <p:spPr>
          <a:xfrm>
            <a:off x="1312752" y="5498025"/>
            <a:ext cx="9630332" cy="494323"/>
          </a:xfrm>
          <a:prstGeom prst="rect">
            <a:avLst/>
          </a:prstGeom>
        </p:spPr>
        <p:txBody>
          <a:bodyPr anchor="ctr"/>
          <a:lstStyle>
            <a:lvl1pPr marL="228600" indent="-228600" algn="l" defTabSz="914400" rtl="0" eaLnBrk="1" latinLnBrk="1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Example Text : Get a modern PowerPoint  Presentation that is beautifully designed. I hope and I believe that this Template will your Time, Money and Reputation. Easy to change colors, photos and Text.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9480489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xmlns="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dirty="0"/>
              <a:t>Infographic Style</a:t>
            </a:r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xmlns="" id="{ED7C880A-CE26-4D0B-9B7C-4FFC33CC1197}"/>
              </a:ext>
            </a:extLst>
          </p:cNvPr>
          <p:cNvSpPr/>
          <p:nvPr/>
        </p:nvSpPr>
        <p:spPr>
          <a:xfrm>
            <a:off x="3177" y="5133942"/>
            <a:ext cx="12192002" cy="98278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xmlns="" id="{CC0E7975-CDAA-43F8-AA3A-02A34EDD66B4}"/>
              </a:ext>
            </a:extLst>
          </p:cNvPr>
          <p:cNvSpPr/>
          <p:nvPr/>
        </p:nvSpPr>
        <p:spPr>
          <a:xfrm>
            <a:off x="-2" y="1848590"/>
            <a:ext cx="12192002" cy="3240360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" name="Freeform 8">
            <a:extLst>
              <a:ext uri="{FF2B5EF4-FFF2-40B4-BE49-F238E27FC236}">
                <a16:creationId xmlns:a16="http://schemas.microsoft.com/office/drawing/2014/main" xmlns="" id="{D7EBFE85-CF2A-41DF-AD82-1E10D19720B1}"/>
              </a:ext>
            </a:extLst>
          </p:cNvPr>
          <p:cNvSpPr>
            <a:spLocks noEditPoints="1"/>
          </p:cNvSpPr>
          <p:nvPr/>
        </p:nvSpPr>
        <p:spPr bwMode="auto">
          <a:xfrm>
            <a:off x="971606" y="1297127"/>
            <a:ext cx="3514827" cy="5036409"/>
          </a:xfrm>
          <a:custGeom>
            <a:avLst/>
            <a:gdLst>
              <a:gd name="T0" fmla="*/ 1307 w 2407"/>
              <a:gd name="T1" fmla="*/ 3296 h 3449"/>
              <a:gd name="T2" fmla="*/ 1393 w 2407"/>
              <a:gd name="T3" fmla="*/ 3433 h 3449"/>
              <a:gd name="T4" fmla="*/ 1318 w 2407"/>
              <a:gd name="T5" fmla="*/ 3430 h 3449"/>
              <a:gd name="T6" fmla="*/ 1232 w 2407"/>
              <a:gd name="T7" fmla="*/ 3392 h 3449"/>
              <a:gd name="T8" fmla="*/ 1634 w 2407"/>
              <a:gd name="T9" fmla="*/ 3254 h 3449"/>
              <a:gd name="T10" fmla="*/ 1670 w 2407"/>
              <a:gd name="T11" fmla="*/ 3273 h 3449"/>
              <a:gd name="T12" fmla="*/ 1271 w 2407"/>
              <a:gd name="T13" fmla="*/ 2772 h 3449"/>
              <a:gd name="T14" fmla="*/ 1634 w 2407"/>
              <a:gd name="T15" fmla="*/ 719 h 3449"/>
              <a:gd name="T16" fmla="*/ 1040 w 2407"/>
              <a:gd name="T17" fmla="*/ 126 h 3449"/>
              <a:gd name="T18" fmla="*/ 543 w 2407"/>
              <a:gd name="T19" fmla="*/ 2 h 3449"/>
              <a:gd name="T20" fmla="*/ 509 w 2407"/>
              <a:gd name="T21" fmla="*/ 156 h 3449"/>
              <a:gd name="T22" fmla="*/ 550 w 2407"/>
              <a:gd name="T23" fmla="*/ 68 h 3449"/>
              <a:gd name="T24" fmla="*/ 672 w 2407"/>
              <a:gd name="T25" fmla="*/ 51 h 3449"/>
              <a:gd name="T26" fmla="*/ 1009 w 2407"/>
              <a:gd name="T27" fmla="*/ 100 h 3449"/>
              <a:gd name="T28" fmla="*/ 1065 w 2407"/>
              <a:gd name="T29" fmla="*/ 182 h 3449"/>
              <a:gd name="T30" fmla="*/ 1234 w 2407"/>
              <a:gd name="T31" fmla="*/ 302 h 3449"/>
              <a:gd name="T32" fmla="*/ 1454 w 2407"/>
              <a:gd name="T33" fmla="*/ 346 h 3449"/>
              <a:gd name="T34" fmla="*/ 1562 w 2407"/>
              <a:gd name="T35" fmla="*/ 475 h 3449"/>
              <a:gd name="T36" fmla="*/ 1613 w 2407"/>
              <a:gd name="T37" fmla="*/ 548 h 3449"/>
              <a:gd name="T38" fmla="*/ 1576 w 2407"/>
              <a:gd name="T39" fmla="*/ 711 h 3449"/>
              <a:gd name="T40" fmla="*/ 1869 w 2407"/>
              <a:gd name="T41" fmla="*/ 714 h 3449"/>
              <a:gd name="T42" fmla="*/ 2220 w 2407"/>
              <a:gd name="T43" fmla="*/ 840 h 3449"/>
              <a:gd name="T44" fmla="*/ 2292 w 2407"/>
              <a:gd name="T45" fmla="*/ 1194 h 3449"/>
              <a:gd name="T46" fmla="*/ 2206 w 2407"/>
              <a:gd name="T47" fmla="*/ 1477 h 3449"/>
              <a:gd name="T48" fmla="*/ 2136 w 2407"/>
              <a:gd name="T49" fmla="*/ 1733 h 3449"/>
              <a:gd name="T50" fmla="*/ 1948 w 2407"/>
              <a:gd name="T51" fmla="*/ 1824 h 3449"/>
              <a:gd name="T52" fmla="*/ 1787 w 2407"/>
              <a:gd name="T53" fmla="*/ 1924 h 3449"/>
              <a:gd name="T54" fmla="*/ 1716 w 2407"/>
              <a:gd name="T55" fmla="*/ 2220 h 3449"/>
              <a:gd name="T56" fmla="*/ 1658 w 2407"/>
              <a:gd name="T57" fmla="*/ 2231 h 3449"/>
              <a:gd name="T58" fmla="*/ 1618 w 2407"/>
              <a:gd name="T59" fmla="*/ 2379 h 3449"/>
              <a:gd name="T60" fmla="*/ 1454 w 2407"/>
              <a:gd name="T61" fmla="*/ 2418 h 3449"/>
              <a:gd name="T62" fmla="*/ 1339 w 2407"/>
              <a:gd name="T63" fmla="*/ 2615 h 3449"/>
              <a:gd name="T64" fmla="*/ 1288 w 2407"/>
              <a:gd name="T65" fmla="*/ 2718 h 3449"/>
              <a:gd name="T66" fmla="*/ 1220 w 2407"/>
              <a:gd name="T67" fmla="*/ 2777 h 3449"/>
              <a:gd name="T68" fmla="*/ 1236 w 2407"/>
              <a:gd name="T69" fmla="*/ 2882 h 3449"/>
              <a:gd name="T70" fmla="*/ 1166 w 2407"/>
              <a:gd name="T71" fmla="*/ 2960 h 3449"/>
              <a:gd name="T72" fmla="*/ 1213 w 2407"/>
              <a:gd name="T73" fmla="*/ 3201 h 3449"/>
              <a:gd name="T74" fmla="*/ 1197 w 2407"/>
              <a:gd name="T75" fmla="*/ 3297 h 3449"/>
              <a:gd name="T76" fmla="*/ 1099 w 2407"/>
              <a:gd name="T77" fmla="*/ 3341 h 3449"/>
              <a:gd name="T78" fmla="*/ 1033 w 2407"/>
              <a:gd name="T79" fmla="*/ 3273 h 3449"/>
              <a:gd name="T80" fmla="*/ 983 w 2407"/>
              <a:gd name="T81" fmla="*/ 3219 h 3449"/>
              <a:gd name="T82" fmla="*/ 921 w 2407"/>
              <a:gd name="T83" fmla="*/ 3156 h 3449"/>
              <a:gd name="T84" fmla="*/ 871 w 2407"/>
              <a:gd name="T85" fmla="*/ 3022 h 3449"/>
              <a:gd name="T86" fmla="*/ 817 w 2407"/>
              <a:gd name="T87" fmla="*/ 2964 h 3449"/>
              <a:gd name="T88" fmla="*/ 832 w 2407"/>
              <a:gd name="T89" fmla="*/ 2861 h 3449"/>
              <a:gd name="T90" fmla="*/ 832 w 2407"/>
              <a:gd name="T91" fmla="*/ 2795 h 3449"/>
              <a:gd name="T92" fmla="*/ 775 w 2407"/>
              <a:gd name="T93" fmla="*/ 2803 h 3449"/>
              <a:gd name="T94" fmla="*/ 733 w 2407"/>
              <a:gd name="T95" fmla="*/ 2624 h 3449"/>
              <a:gd name="T96" fmla="*/ 715 w 2407"/>
              <a:gd name="T97" fmla="*/ 2306 h 3449"/>
              <a:gd name="T98" fmla="*/ 672 w 2407"/>
              <a:gd name="T99" fmla="*/ 2086 h 3449"/>
              <a:gd name="T100" fmla="*/ 667 w 2407"/>
              <a:gd name="T101" fmla="*/ 1894 h 3449"/>
              <a:gd name="T102" fmla="*/ 611 w 2407"/>
              <a:gd name="T103" fmla="*/ 1555 h 3449"/>
              <a:gd name="T104" fmla="*/ 349 w 2407"/>
              <a:gd name="T105" fmla="*/ 1397 h 3449"/>
              <a:gd name="T106" fmla="*/ 215 w 2407"/>
              <a:gd name="T107" fmla="*/ 1198 h 3449"/>
              <a:gd name="T108" fmla="*/ 45 w 2407"/>
              <a:gd name="T109" fmla="*/ 962 h 3449"/>
              <a:gd name="T110" fmla="*/ 31 w 2407"/>
              <a:gd name="T111" fmla="*/ 770 h 3449"/>
              <a:gd name="T112" fmla="*/ 61 w 2407"/>
              <a:gd name="T113" fmla="*/ 618 h 3449"/>
              <a:gd name="T114" fmla="*/ 208 w 2407"/>
              <a:gd name="T115" fmla="*/ 414 h 3449"/>
              <a:gd name="T116" fmla="*/ 230 w 2407"/>
              <a:gd name="T117" fmla="*/ 227 h 3449"/>
              <a:gd name="T118" fmla="*/ 244 w 2407"/>
              <a:gd name="T119" fmla="*/ 215 h 3449"/>
              <a:gd name="T120" fmla="*/ 380 w 2407"/>
              <a:gd name="T121" fmla="*/ 73 h 3449"/>
              <a:gd name="T122" fmla="*/ 494 w 2407"/>
              <a:gd name="T123" fmla="*/ 14 h 34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2407" h="3449">
                <a:moveTo>
                  <a:pt x="1489" y="3376"/>
                </a:moveTo>
                <a:lnTo>
                  <a:pt x="1539" y="3376"/>
                </a:lnTo>
                <a:lnTo>
                  <a:pt x="1541" y="3379"/>
                </a:lnTo>
                <a:lnTo>
                  <a:pt x="1541" y="3383"/>
                </a:lnTo>
                <a:lnTo>
                  <a:pt x="1543" y="3388"/>
                </a:lnTo>
                <a:lnTo>
                  <a:pt x="1543" y="3395"/>
                </a:lnTo>
                <a:lnTo>
                  <a:pt x="1536" y="3397"/>
                </a:lnTo>
                <a:lnTo>
                  <a:pt x="1527" y="3399"/>
                </a:lnTo>
                <a:lnTo>
                  <a:pt x="1517" y="3399"/>
                </a:lnTo>
                <a:lnTo>
                  <a:pt x="1511" y="3397"/>
                </a:lnTo>
                <a:lnTo>
                  <a:pt x="1506" y="3395"/>
                </a:lnTo>
                <a:lnTo>
                  <a:pt x="1501" y="3395"/>
                </a:lnTo>
                <a:lnTo>
                  <a:pt x="1492" y="3395"/>
                </a:lnTo>
                <a:lnTo>
                  <a:pt x="1489" y="3376"/>
                </a:lnTo>
                <a:close/>
                <a:moveTo>
                  <a:pt x="1271" y="3275"/>
                </a:moveTo>
                <a:lnTo>
                  <a:pt x="1279" y="3282"/>
                </a:lnTo>
                <a:lnTo>
                  <a:pt x="1290" y="3283"/>
                </a:lnTo>
                <a:lnTo>
                  <a:pt x="1300" y="3287"/>
                </a:lnTo>
                <a:lnTo>
                  <a:pt x="1307" y="3296"/>
                </a:lnTo>
                <a:lnTo>
                  <a:pt x="1312" y="3308"/>
                </a:lnTo>
                <a:lnTo>
                  <a:pt x="1319" y="3318"/>
                </a:lnTo>
                <a:lnTo>
                  <a:pt x="1353" y="3337"/>
                </a:lnTo>
                <a:lnTo>
                  <a:pt x="1393" y="3355"/>
                </a:lnTo>
                <a:lnTo>
                  <a:pt x="1436" y="3369"/>
                </a:lnTo>
                <a:lnTo>
                  <a:pt x="1482" y="3379"/>
                </a:lnTo>
                <a:lnTo>
                  <a:pt x="1482" y="3395"/>
                </a:lnTo>
                <a:lnTo>
                  <a:pt x="1473" y="3395"/>
                </a:lnTo>
                <a:lnTo>
                  <a:pt x="1459" y="3400"/>
                </a:lnTo>
                <a:lnTo>
                  <a:pt x="1445" y="3400"/>
                </a:lnTo>
                <a:lnTo>
                  <a:pt x="1431" y="3400"/>
                </a:lnTo>
                <a:lnTo>
                  <a:pt x="1421" y="3402"/>
                </a:lnTo>
                <a:lnTo>
                  <a:pt x="1415" y="3406"/>
                </a:lnTo>
                <a:lnTo>
                  <a:pt x="1412" y="3407"/>
                </a:lnTo>
                <a:lnTo>
                  <a:pt x="1408" y="3411"/>
                </a:lnTo>
                <a:lnTo>
                  <a:pt x="1401" y="3413"/>
                </a:lnTo>
                <a:lnTo>
                  <a:pt x="1389" y="3414"/>
                </a:lnTo>
                <a:lnTo>
                  <a:pt x="1389" y="3433"/>
                </a:lnTo>
                <a:lnTo>
                  <a:pt x="1393" y="3433"/>
                </a:lnTo>
                <a:lnTo>
                  <a:pt x="1396" y="3428"/>
                </a:lnTo>
                <a:lnTo>
                  <a:pt x="1398" y="3425"/>
                </a:lnTo>
                <a:lnTo>
                  <a:pt x="1400" y="3423"/>
                </a:lnTo>
                <a:lnTo>
                  <a:pt x="1403" y="3423"/>
                </a:lnTo>
                <a:lnTo>
                  <a:pt x="1408" y="3421"/>
                </a:lnTo>
                <a:lnTo>
                  <a:pt x="1415" y="3421"/>
                </a:lnTo>
                <a:lnTo>
                  <a:pt x="1415" y="3430"/>
                </a:lnTo>
                <a:lnTo>
                  <a:pt x="1419" y="3433"/>
                </a:lnTo>
                <a:lnTo>
                  <a:pt x="1419" y="3437"/>
                </a:lnTo>
                <a:lnTo>
                  <a:pt x="1419" y="3442"/>
                </a:lnTo>
                <a:lnTo>
                  <a:pt x="1421" y="3449"/>
                </a:lnTo>
                <a:lnTo>
                  <a:pt x="1401" y="3446"/>
                </a:lnTo>
                <a:lnTo>
                  <a:pt x="1387" y="3439"/>
                </a:lnTo>
                <a:lnTo>
                  <a:pt x="1375" y="3432"/>
                </a:lnTo>
                <a:lnTo>
                  <a:pt x="1363" y="3425"/>
                </a:lnTo>
                <a:lnTo>
                  <a:pt x="1354" y="3425"/>
                </a:lnTo>
                <a:lnTo>
                  <a:pt x="1342" y="3427"/>
                </a:lnTo>
                <a:lnTo>
                  <a:pt x="1330" y="3428"/>
                </a:lnTo>
                <a:lnTo>
                  <a:pt x="1318" y="3430"/>
                </a:lnTo>
                <a:lnTo>
                  <a:pt x="1309" y="3430"/>
                </a:lnTo>
                <a:lnTo>
                  <a:pt x="1304" y="3427"/>
                </a:lnTo>
                <a:lnTo>
                  <a:pt x="1300" y="3423"/>
                </a:lnTo>
                <a:lnTo>
                  <a:pt x="1295" y="3418"/>
                </a:lnTo>
                <a:lnTo>
                  <a:pt x="1290" y="3413"/>
                </a:lnTo>
                <a:lnTo>
                  <a:pt x="1286" y="3409"/>
                </a:lnTo>
                <a:lnTo>
                  <a:pt x="1281" y="3406"/>
                </a:lnTo>
                <a:lnTo>
                  <a:pt x="1279" y="3406"/>
                </a:lnTo>
                <a:lnTo>
                  <a:pt x="1277" y="3406"/>
                </a:lnTo>
                <a:lnTo>
                  <a:pt x="1277" y="3407"/>
                </a:lnTo>
                <a:lnTo>
                  <a:pt x="1277" y="3409"/>
                </a:lnTo>
                <a:lnTo>
                  <a:pt x="1277" y="3411"/>
                </a:lnTo>
                <a:lnTo>
                  <a:pt x="1277" y="3413"/>
                </a:lnTo>
                <a:lnTo>
                  <a:pt x="1277" y="3414"/>
                </a:lnTo>
                <a:lnTo>
                  <a:pt x="1262" y="3414"/>
                </a:lnTo>
                <a:lnTo>
                  <a:pt x="1246" y="3409"/>
                </a:lnTo>
                <a:lnTo>
                  <a:pt x="1236" y="3402"/>
                </a:lnTo>
                <a:lnTo>
                  <a:pt x="1232" y="3402"/>
                </a:lnTo>
                <a:lnTo>
                  <a:pt x="1232" y="3392"/>
                </a:lnTo>
                <a:lnTo>
                  <a:pt x="1251" y="3392"/>
                </a:lnTo>
                <a:lnTo>
                  <a:pt x="1251" y="3388"/>
                </a:lnTo>
                <a:lnTo>
                  <a:pt x="1253" y="3386"/>
                </a:lnTo>
                <a:lnTo>
                  <a:pt x="1253" y="3386"/>
                </a:lnTo>
                <a:lnTo>
                  <a:pt x="1253" y="3385"/>
                </a:lnTo>
                <a:lnTo>
                  <a:pt x="1255" y="3383"/>
                </a:lnTo>
                <a:lnTo>
                  <a:pt x="1250" y="3371"/>
                </a:lnTo>
                <a:lnTo>
                  <a:pt x="1243" y="3358"/>
                </a:lnTo>
                <a:lnTo>
                  <a:pt x="1236" y="3346"/>
                </a:lnTo>
                <a:lnTo>
                  <a:pt x="1230" y="3332"/>
                </a:lnTo>
                <a:lnTo>
                  <a:pt x="1232" y="3322"/>
                </a:lnTo>
                <a:lnTo>
                  <a:pt x="1236" y="3310"/>
                </a:lnTo>
                <a:lnTo>
                  <a:pt x="1241" y="3297"/>
                </a:lnTo>
                <a:lnTo>
                  <a:pt x="1246" y="3287"/>
                </a:lnTo>
                <a:lnTo>
                  <a:pt x="1257" y="3278"/>
                </a:lnTo>
                <a:lnTo>
                  <a:pt x="1271" y="3275"/>
                </a:lnTo>
                <a:close/>
                <a:moveTo>
                  <a:pt x="1642" y="3222"/>
                </a:moveTo>
                <a:lnTo>
                  <a:pt x="1641" y="3238"/>
                </a:lnTo>
                <a:lnTo>
                  <a:pt x="1634" y="3254"/>
                </a:lnTo>
                <a:lnTo>
                  <a:pt x="1623" y="3264"/>
                </a:lnTo>
                <a:lnTo>
                  <a:pt x="1621" y="3266"/>
                </a:lnTo>
                <a:lnTo>
                  <a:pt x="1618" y="3269"/>
                </a:lnTo>
                <a:lnTo>
                  <a:pt x="1616" y="3271"/>
                </a:lnTo>
                <a:lnTo>
                  <a:pt x="1581" y="3264"/>
                </a:lnTo>
                <a:lnTo>
                  <a:pt x="1578" y="3238"/>
                </a:lnTo>
                <a:lnTo>
                  <a:pt x="1593" y="3233"/>
                </a:lnTo>
                <a:lnTo>
                  <a:pt x="1606" y="3228"/>
                </a:lnTo>
                <a:lnTo>
                  <a:pt x="1621" y="3224"/>
                </a:lnTo>
                <a:lnTo>
                  <a:pt x="1642" y="3222"/>
                </a:lnTo>
                <a:close/>
                <a:moveTo>
                  <a:pt x="1689" y="3217"/>
                </a:moveTo>
                <a:lnTo>
                  <a:pt x="1728" y="3217"/>
                </a:lnTo>
                <a:lnTo>
                  <a:pt x="1730" y="3228"/>
                </a:lnTo>
                <a:lnTo>
                  <a:pt x="1733" y="3236"/>
                </a:lnTo>
                <a:lnTo>
                  <a:pt x="1735" y="3248"/>
                </a:lnTo>
                <a:lnTo>
                  <a:pt x="1716" y="3254"/>
                </a:lnTo>
                <a:lnTo>
                  <a:pt x="1702" y="3261"/>
                </a:lnTo>
                <a:lnTo>
                  <a:pt x="1688" y="3268"/>
                </a:lnTo>
                <a:lnTo>
                  <a:pt x="1670" y="3273"/>
                </a:lnTo>
                <a:lnTo>
                  <a:pt x="1651" y="3275"/>
                </a:lnTo>
                <a:lnTo>
                  <a:pt x="1649" y="3271"/>
                </a:lnTo>
                <a:lnTo>
                  <a:pt x="1648" y="3269"/>
                </a:lnTo>
                <a:lnTo>
                  <a:pt x="1648" y="3266"/>
                </a:lnTo>
                <a:lnTo>
                  <a:pt x="1646" y="3261"/>
                </a:lnTo>
                <a:lnTo>
                  <a:pt x="1651" y="3255"/>
                </a:lnTo>
                <a:lnTo>
                  <a:pt x="1655" y="3250"/>
                </a:lnTo>
                <a:lnTo>
                  <a:pt x="1656" y="3245"/>
                </a:lnTo>
                <a:lnTo>
                  <a:pt x="1658" y="3240"/>
                </a:lnTo>
                <a:lnTo>
                  <a:pt x="1661" y="3233"/>
                </a:lnTo>
                <a:lnTo>
                  <a:pt x="1665" y="3229"/>
                </a:lnTo>
                <a:lnTo>
                  <a:pt x="1670" y="3228"/>
                </a:lnTo>
                <a:lnTo>
                  <a:pt x="1675" y="3226"/>
                </a:lnTo>
                <a:lnTo>
                  <a:pt x="1681" y="3222"/>
                </a:lnTo>
                <a:lnTo>
                  <a:pt x="1684" y="3221"/>
                </a:lnTo>
                <a:lnTo>
                  <a:pt x="1689" y="3217"/>
                </a:lnTo>
                <a:close/>
                <a:moveTo>
                  <a:pt x="1248" y="2761"/>
                </a:moveTo>
                <a:lnTo>
                  <a:pt x="1267" y="2761"/>
                </a:lnTo>
                <a:lnTo>
                  <a:pt x="1271" y="2772"/>
                </a:lnTo>
                <a:lnTo>
                  <a:pt x="1276" y="2782"/>
                </a:lnTo>
                <a:lnTo>
                  <a:pt x="1277" y="2795"/>
                </a:lnTo>
                <a:lnTo>
                  <a:pt x="1277" y="2810"/>
                </a:lnTo>
                <a:lnTo>
                  <a:pt x="1255" y="2814"/>
                </a:lnTo>
                <a:lnTo>
                  <a:pt x="1251" y="2800"/>
                </a:lnTo>
                <a:lnTo>
                  <a:pt x="1250" y="2788"/>
                </a:lnTo>
                <a:lnTo>
                  <a:pt x="1246" y="2775"/>
                </a:lnTo>
                <a:lnTo>
                  <a:pt x="1248" y="2761"/>
                </a:lnTo>
                <a:close/>
                <a:moveTo>
                  <a:pt x="1635" y="622"/>
                </a:moveTo>
                <a:lnTo>
                  <a:pt x="1635" y="634"/>
                </a:lnTo>
                <a:lnTo>
                  <a:pt x="1665" y="643"/>
                </a:lnTo>
                <a:lnTo>
                  <a:pt x="1696" y="653"/>
                </a:lnTo>
                <a:lnTo>
                  <a:pt x="1696" y="676"/>
                </a:lnTo>
                <a:lnTo>
                  <a:pt x="1688" y="688"/>
                </a:lnTo>
                <a:lnTo>
                  <a:pt x="1682" y="700"/>
                </a:lnTo>
                <a:lnTo>
                  <a:pt x="1674" y="711"/>
                </a:lnTo>
                <a:lnTo>
                  <a:pt x="1661" y="718"/>
                </a:lnTo>
                <a:lnTo>
                  <a:pt x="1649" y="721"/>
                </a:lnTo>
                <a:lnTo>
                  <a:pt x="1634" y="719"/>
                </a:lnTo>
                <a:lnTo>
                  <a:pt x="1618" y="716"/>
                </a:lnTo>
                <a:lnTo>
                  <a:pt x="1602" y="711"/>
                </a:lnTo>
                <a:lnTo>
                  <a:pt x="1588" y="707"/>
                </a:lnTo>
                <a:lnTo>
                  <a:pt x="1588" y="679"/>
                </a:lnTo>
                <a:lnTo>
                  <a:pt x="1586" y="672"/>
                </a:lnTo>
                <a:lnTo>
                  <a:pt x="1585" y="660"/>
                </a:lnTo>
                <a:lnTo>
                  <a:pt x="1585" y="649"/>
                </a:lnTo>
                <a:lnTo>
                  <a:pt x="1604" y="649"/>
                </a:lnTo>
                <a:lnTo>
                  <a:pt x="1607" y="637"/>
                </a:lnTo>
                <a:lnTo>
                  <a:pt x="1613" y="630"/>
                </a:lnTo>
                <a:lnTo>
                  <a:pt x="1621" y="625"/>
                </a:lnTo>
                <a:lnTo>
                  <a:pt x="1635" y="622"/>
                </a:lnTo>
                <a:close/>
                <a:moveTo>
                  <a:pt x="1075" y="89"/>
                </a:moveTo>
                <a:lnTo>
                  <a:pt x="1073" y="100"/>
                </a:lnTo>
                <a:lnTo>
                  <a:pt x="1070" y="114"/>
                </a:lnTo>
                <a:lnTo>
                  <a:pt x="1066" y="124"/>
                </a:lnTo>
                <a:lnTo>
                  <a:pt x="1059" y="131"/>
                </a:lnTo>
                <a:lnTo>
                  <a:pt x="1051" y="128"/>
                </a:lnTo>
                <a:lnTo>
                  <a:pt x="1040" y="126"/>
                </a:lnTo>
                <a:lnTo>
                  <a:pt x="1028" y="126"/>
                </a:lnTo>
                <a:lnTo>
                  <a:pt x="1024" y="119"/>
                </a:lnTo>
                <a:lnTo>
                  <a:pt x="1047" y="119"/>
                </a:lnTo>
                <a:lnTo>
                  <a:pt x="1047" y="112"/>
                </a:lnTo>
                <a:lnTo>
                  <a:pt x="1047" y="107"/>
                </a:lnTo>
                <a:lnTo>
                  <a:pt x="1045" y="101"/>
                </a:lnTo>
                <a:lnTo>
                  <a:pt x="1045" y="98"/>
                </a:lnTo>
                <a:lnTo>
                  <a:pt x="1044" y="93"/>
                </a:lnTo>
                <a:lnTo>
                  <a:pt x="1075" y="89"/>
                </a:lnTo>
                <a:close/>
                <a:moveTo>
                  <a:pt x="925" y="68"/>
                </a:moveTo>
                <a:lnTo>
                  <a:pt x="925" y="89"/>
                </a:lnTo>
                <a:lnTo>
                  <a:pt x="897" y="89"/>
                </a:lnTo>
                <a:lnTo>
                  <a:pt x="897" y="80"/>
                </a:lnTo>
                <a:lnTo>
                  <a:pt x="904" y="77"/>
                </a:lnTo>
                <a:lnTo>
                  <a:pt x="909" y="73"/>
                </a:lnTo>
                <a:lnTo>
                  <a:pt x="916" y="72"/>
                </a:lnTo>
                <a:lnTo>
                  <a:pt x="925" y="68"/>
                </a:lnTo>
                <a:close/>
                <a:moveTo>
                  <a:pt x="527" y="0"/>
                </a:moveTo>
                <a:lnTo>
                  <a:pt x="543" y="2"/>
                </a:lnTo>
                <a:lnTo>
                  <a:pt x="557" y="4"/>
                </a:lnTo>
                <a:lnTo>
                  <a:pt x="557" y="12"/>
                </a:lnTo>
                <a:lnTo>
                  <a:pt x="558" y="16"/>
                </a:lnTo>
                <a:lnTo>
                  <a:pt x="558" y="19"/>
                </a:lnTo>
                <a:lnTo>
                  <a:pt x="560" y="25"/>
                </a:lnTo>
                <a:lnTo>
                  <a:pt x="560" y="32"/>
                </a:lnTo>
                <a:lnTo>
                  <a:pt x="539" y="37"/>
                </a:lnTo>
                <a:lnTo>
                  <a:pt x="509" y="39"/>
                </a:lnTo>
                <a:lnTo>
                  <a:pt x="515" y="54"/>
                </a:lnTo>
                <a:lnTo>
                  <a:pt x="520" y="72"/>
                </a:lnTo>
                <a:lnTo>
                  <a:pt x="523" y="89"/>
                </a:lnTo>
                <a:lnTo>
                  <a:pt x="522" y="107"/>
                </a:lnTo>
                <a:lnTo>
                  <a:pt x="516" y="117"/>
                </a:lnTo>
                <a:lnTo>
                  <a:pt x="509" y="124"/>
                </a:lnTo>
                <a:lnTo>
                  <a:pt x="503" y="131"/>
                </a:lnTo>
                <a:lnTo>
                  <a:pt x="499" y="142"/>
                </a:lnTo>
                <a:lnTo>
                  <a:pt x="503" y="147"/>
                </a:lnTo>
                <a:lnTo>
                  <a:pt x="506" y="150"/>
                </a:lnTo>
                <a:lnTo>
                  <a:pt x="509" y="156"/>
                </a:lnTo>
                <a:lnTo>
                  <a:pt x="511" y="159"/>
                </a:lnTo>
                <a:lnTo>
                  <a:pt x="515" y="163"/>
                </a:lnTo>
                <a:lnTo>
                  <a:pt x="520" y="166"/>
                </a:lnTo>
                <a:lnTo>
                  <a:pt x="525" y="169"/>
                </a:lnTo>
                <a:lnTo>
                  <a:pt x="527" y="169"/>
                </a:lnTo>
                <a:lnTo>
                  <a:pt x="527" y="169"/>
                </a:lnTo>
                <a:lnTo>
                  <a:pt x="527" y="171"/>
                </a:lnTo>
                <a:lnTo>
                  <a:pt x="529" y="169"/>
                </a:lnTo>
                <a:lnTo>
                  <a:pt x="529" y="169"/>
                </a:lnTo>
                <a:lnTo>
                  <a:pt x="536" y="164"/>
                </a:lnTo>
                <a:lnTo>
                  <a:pt x="539" y="157"/>
                </a:lnTo>
                <a:lnTo>
                  <a:pt x="543" y="152"/>
                </a:lnTo>
                <a:lnTo>
                  <a:pt x="548" y="147"/>
                </a:lnTo>
                <a:lnTo>
                  <a:pt x="546" y="133"/>
                </a:lnTo>
                <a:lnTo>
                  <a:pt x="541" y="117"/>
                </a:lnTo>
                <a:lnTo>
                  <a:pt x="536" y="101"/>
                </a:lnTo>
                <a:lnTo>
                  <a:pt x="534" y="87"/>
                </a:lnTo>
                <a:lnTo>
                  <a:pt x="537" y="77"/>
                </a:lnTo>
                <a:lnTo>
                  <a:pt x="550" y="68"/>
                </a:lnTo>
                <a:lnTo>
                  <a:pt x="567" y="63"/>
                </a:lnTo>
                <a:lnTo>
                  <a:pt x="585" y="60"/>
                </a:lnTo>
                <a:lnTo>
                  <a:pt x="600" y="54"/>
                </a:lnTo>
                <a:lnTo>
                  <a:pt x="614" y="46"/>
                </a:lnTo>
                <a:lnTo>
                  <a:pt x="607" y="44"/>
                </a:lnTo>
                <a:lnTo>
                  <a:pt x="604" y="42"/>
                </a:lnTo>
                <a:lnTo>
                  <a:pt x="600" y="40"/>
                </a:lnTo>
                <a:lnTo>
                  <a:pt x="599" y="37"/>
                </a:lnTo>
                <a:lnTo>
                  <a:pt x="597" y="33"/>
                </a:lnTo>
                <a:lnTo>
                  <a:pt x="595" y="26"/>
                </a:lnTo>
                <a:lnTo>
                  <a:pt x="595" y="19"/>
                </a:lnTo>
                <a:lnTo>
                  <a:pt x="597" y="18"/>
                </a:lnTo>
                <a:lnTo>
                  <a:pt x="599" y="16"/>
                </a:lnTo>
                <a:lnTo>
                  <a:pt x="600" y="14"/>
                </a:lnTo>
                <a:lnTo>
                  <a:pt x="602" y="12"/>
                </a:lnTo>
                <a:lnTo>
                  <a:pt x="621" y="16"/>
                </a:lnTo>
                <a:lnTo>
                  <a:pt x="625" y="46"/>
                </a:lnTo>
                <a:lnTo>
                  <a:pt x="649" y="47"/>
                </a:lnTo>
                <a:lnTo>
                  <a:pt x="672" y="51"/>
                </a:lnTo>
                <a:lnTo>
                  <a:pt x="691" y="58"/>
                </a:lnTo>
                <a:lnTo>
                  <a:pt x="696" y="75"/>
                </a:lnTo>
                <a:lnTo>
                  <a:pt x="700" y="87"/>
                </a:lnTo>
                <a:lnTo>
                  <a:pt x="707" y="96"/>
                </a:lnTo>
                <a:lnTo>
                  <a:pt x="715" y="100"/>
                </a:lnTo>
                <a:lnTo>
                  <a:pt x="731" y="101"/>
                </a:lnTo>
                <a:lnTo>
                  <a:pt x="756" y="100"/>
                </a:lnTo>
                <a:lnTo>
                  <a:pt x="770" y="93"/>
                </a:lnTo>
                <a:lnTo>
                  <a:pt x="784" y="93"/>
                </a:lnTo>
                <a:lnTo>
                  <a:pt x="801" y="98"/>
                </a:lnTo>
                <a:lnTo>
                  <a:pt x="818" y="107"/>
                </a:lnTo>
                <a:lnTo>
                  <a:pt x="836" y="115"/>
                </a:lnTo>
                <a:lnTo>
                  <a:pt x="852" y="122"/>
                </a:lnTo>
                <a:lnTo>
                  <a:pt x="867" y="126"/>
                </a:lnTo>
                <a:lnTo>
                  <a:pt x="893" y="108"/>
                </a:lnTo>
                <a:lnTo>
                  <a:pt x="925" y="98"/>
                </a:lnTo>
                <a:lnTo>
                  <a:pt x="963" y="93"/>
                </a:lnTo>
                <a:lnTo>
                  <a:pt x="1009" y="93"/>
                </a:lnTo>
                <a:lnTo>
                  <a:pt x="1009" y="100"/>
                </a:lnTo>
                <a:lnTo>
                  <a:pt x="996" y="100"/>
                </a:lnTo>
                <a:lnTo>
                  <a:pt x="986" y="101"/>
                </a:lnTo>
                <a:lnTo>
                  <a:pt x="979" y="107"/>
                </a:lnTo>
                <a:lnTo>
                  <a:pt x="986" y="114"/>
                </a:lnTo>
                <a:lnTo>
                  <a:pt x="991" y="121"/>
                </a:lnTo>
                <a:lnTo>
                  <a:pt x="996" y="128"/>
                </a:lnTo>
                <a:lnTo>
                  <a:pt x="1003" y="131"/>
                </a:lnTo>
                <a:lnTo>
                  <a:pt x="1017" y="135"/>
                </a:lnTo>
                <a:lnTo>
                  <a:pt x="1026" y="142"/>
                </a:lnTo>
                <a:lnTo>
                  <a:pt x="1037" y="142"/>
                </a:lnTo>
                <a:lnTo>
                  <a:pt x="1049" y="142"/>
                </a:lnTo>
                <a:lnTo>
                  <a:pt x="1063" y="147"/>
                </a:lnTo>
                <a:lnTo>
                  <a:pt x="1066" y="149"/>
                </a:lnTo>
                <a:lnTo>
                  <a:pt x="1070" y="154"/>
                </a:lnTo>
                <a:lnTo>
                  <a:pt x="1073" y="157"/>
                </a:lnTo>
                <a:lnTo>
                  <a:pt x="1079" y="161"/>
                </a:lnTo>
                <a:lnTo>
                  <a:pt x="1079" y="166"/>
                </a:lnTo>
                <a:lnTo>
                  <a:pt x="1075" y="166"/>
                </a:lnTo>
                <a:lnTo>
                  <a:pt x="1065" y="182"/>
                </a:lnTo>
                <a:lnTo>
                  <a:pt x="1052" y="196"/>
                </a:lnTo>
                <a:lnTo>
                  <a:pt x="1040" y="211"/>
                </a:lnTo>
                <a:lnTo>
                  <a:pt x="1051" y="211"/>
                </a:lnTo>
                <a:lnTo>
                  <a:pt x="1068" y="203"/>
                </a:lnTo>
                <a:lnTo>
                  <a:pt x="1087" y="199"/>
                </a:lnTo>
                <a:lnTo>
                  <a:pt x="1106" y="201"/>
                </a:lnTo>
                <a:lnTo>
                  <a:pt x="1127" y="206"/>
                </a:lnTo>
                <a:lnTo>
                  <a:pt x="1148" y="215"/>
                </a:lnTo>
                <a:lnTo>
                  <a:pt x="1166" y="225"/>
                </a:lnTo>
                <a:lnTo>
                  <a:pt x="1178" y="238"/>
                </a:lnTo>
                <a:lnTo>
                  <a:pt x="1185" y="250"/>
                </a:lnTo>
                <a:lnTo>
                  <a:pt x="1192" y="264"/>
                </a:lnTo>
                <a:lnTo>
                  <a:pt x="1190" y="278"/>
                </a:lnTo>
                <a:lnTo>
                  <a:pt x="1185" y="292"/>
                </a:lnTo>
                <a:lnTo>
                  <a:pt x="1199" y="292"/>
                </a:lnTo>
                <a:lnTo>
                  <a:pt x="1213" y="292"/>
                </a:lnTo>
                <a:lnTo>
                  <a:pt x="1223" y="293"/>
                </a:lnTo>
                <a:lnTo>
                  <a:pt x="1232" y="300"/>
                </a:lnTo>
                <a:lnTo>
                  <a:pt x="1234" y="302"/>
                </a:lnTo>
                <a:lnTo>
                  <a:pt x="1234" y="304"/>
                </a:lnTo>
                <a:lnTo>
                  <a:pt x="1234" y="306"/>
                </a:lnTo>
                <a:lnTo>
                  <a:pt x="1236" y="307"/>
                </a:lnTo>
                <a:lnTo>
                  <a:pt x="1236" y="311"/>
                </a:lnTo>
                <a:lnTo>
                  <a:pt x="1251" y="311"/>
                </a:lnTo>
                <a:lnTo>
                  <a:pt x="1251" y="321"/>
                </a:lnTo>
                <a:lnTo>
                  <a:pt x="1251" y="332"/>
                </a:lnTo>
                <a:lnTo>
                  <a:pt x="1255" y="342"/>
                </a:lnTo>
                <a:lnTo>
                  <a:pt x="1264" y="334"/>
                </a:lnTo>
                <a:lnTo>
                  <a:pt x="1274" y="332"/>
                </a:lnTo>
                <a:lnTo>
                  <a:pt x="1284" y="335"/>
                </a:lnTo>
                <a:lnTo>
                  <a:pt x="1297" y="337"/>
                </a:lnTo>
                <a:lnTo>
                  <a:pt x="1312" y="337"/>
                </a:lnTo>
                <a:lnTo>
                  <a:pt x="1333" y="335"/>
                </a:lnTo>
                <a:lnTo>
                  <a:pt x="1360" y="334"/>
                </a:lnTo>
                <a:lnTo>
                  <a:pt x="1386" y="332"/>
                </a:lnTo>
                <a:lnTo>
                  <a:pt x="1412" y="334"/>
                </a:lnTo>
                <a:lnTo>
                  <a:pt x="1435" y="337"/>
                </a:lnTo>
                <a:lnTo>
                  <a:pt x="1454" y="346"/>
                </a:lnTo>
                <a:lnTo>
                  <a:pt x="1469" y="356"/>
                </a:lnTo>
                <a:lnTo>
                  <a:pt x="1483" y="367"/>
                </a:lnTo>
                <a:lnTo>
                  <a:pt x="1499" y="377"/>
                </a:lnTo>
                <a:lnTo>
                  <a:pt x="1517" y="384"/>
                </a:lnTo>
                <a:lnTo>
                  <a:pt x="1517" y="395"/>
                </a:lnTo>
                <a:lnTo>
                  <a:pt x="1531" y="395"/>
                </a:lnTo>
                <a:lnTo>
                  <a:pt x="1532" y="407"/>
                </a:lnTo>
                <a:lnTo>
                  <a:pt x="1534" y="416"/>
                </a:lnTo>
                <a:lnTo>
                  <a:pt x="1531" y="426"/>
                </a:lnTo>
                <a:lnTo>
                  <a:pt x="1536" y="426"/>
                </a:lnTo>
                <a:lnTo>
                  <a:pt x="1538" y="424"/>
                </a:lnTo>
                <a:lnTo>
                  <a:pt x="1539" y="423"/>
                </a:lnTo>
                <a:lnTo>
                  <a:pt x="1539" y="423"/>
                </a:lnTo>
                <a:lnTo>
                  <a:pt x="1539" y="423"/>
                </a:lnTo>
                <a:lnTo>
                  <a:pt x="1541" y="423"/>
                </a:lnTo>
                <a:lnTo>
                  <a:pt x="1543" y="423"/>
                </a:lnTo>
                <a:lnTo>
                  <a:pt x="1553" y="437"/>
                </a:lnTo>
                <a:lnTo>
                  <a:pt x="1559" y="454"/>
                </a:lnTo>
                <a:lnTo>
                  <a:pt x="1562" y="475"/>
                </a:lnTo>
                <a:lnTo>
                  <a:pt x="1565" y="494"/>
                </a:lnTo>
                <a:lnTo>
                  <a:pt x="1571" y="513"/>
                </a:lnTo>
                <a:lnTo>
                  <a:pt x="1581" y="526"/>
                </a:lnTo>
                <a:lnTo>
                  <a:pt x="1583" y="527"/>
                </a:lnTo>
                <a:lnTo>
                  <a:pt x="1585" y="527"/>
                </a:lnTo>
                <a:lnTo>
                  <a:pt x="1585" y="527"/>
                </a:lnTo>
                <a:lnTo>
                  <a:pt x="1586" y="527"/>
                </a:lnTo>
                <a:lnTo>
                  <a:pt x="1588" y="527"/>
                </a:lnTo>
                <a:lnTo>
                  <a:pt x="1593" y="526"/>
                </a:lnTo>
                <a:lnTo>
                  <a:pt x="1593" y="533"/>
                </a:lnTo>
                <a:lnTo>
                  <a:pt x="1593" y="536"/>
                </a:lnTo>
                <a:lnTo>
                  <a:pt x="1595" y="540"/>
                </a:lnTo>
                <a:lnTo>
                  <a:pt x="1597" y="541"/>
                </a:lnTo>
                <a:lnTo>
                  <a:pt x="1600" y="543"/>
                </a:lnTo>
                <a:lnTo>
                  <a:pt x="1604" y="545"/>
                </a:lnTo>
                <a:lnTo>
                  <a:pt x="1606" y="547"/>
                </a:lnTo>
                <a:lnTo>
                  <a:pt x="1607" y="548"/>
                </a:lnTo>
                <a:lnTo>
                  <a:pt x="1609" y="548"/>
                </a:lnTo>
                <a:lnTo>
                  <a:pt x="1613" y="548"/>
                </a:lnTo>
                <a:lnTo>
                  <a:pt x="1616" y="550"/>
                </a:lnTo>
                <a:lnTo>
                  <a:pt x="1618" y="571"/>
                </a:lnTo>
                <a:lnTo>
                  <a:pt x="1614" y="588"/>
                </a:lnTo>
                <a:lnTo>
                  <a:pt x="1607" y="608"/>
                </a:lnTo>
                <a:lnTo>
                  <a:pt x="1604" y="606"/>
                </a:lnTo>
                <a:lnTo>
                  <a:pt x="1602" y="604"/>
                </a:lnTo>
                <a:lnTo>
                  <a:pt x="1599" y="604"/>
                </a:lnTo>
                <a:lnTo>
                  <a:pt x="1593" y="602"/>
                </a:lnTo>
                <a:lnTo>
                  <a:pt x="1576" y="623"/>
                </a:lnTo>
                <a:lnTo>
                  <a:pt x="1560" y="644"/>
                </a:lnTo>
                <a:lnTo>
                  <a:pt x="1546" y="669"/>
                </a:lnTo>
                <a:lnTo>
                  <a:pt x="1553" y="670"/>
                </a:lnTo>
                <a:lnTo>
                  <a:pt x="1559" y="670"/>
                </a:lnTo>
                <a:lnTo>
                  <a:pt x="1564" y="674"/>
                </a:lnTo>
                <a:lnTo>
                  <a:pt x="1567" y="677"/>
                </a:lnTo>
                <a:lnTo>
                  <a:pt x="1569" y="684"/>
                </a:lnTo>
                <a:lnTo>
                  <a:pt x="1572" y="693"/>
                </a:lnTo>
                <a:lnTo>
                  <a:pt x="1574" y="702"/>
                </a:lnTo>
                <a:lnTo>
                  <a:pt x="1576" y="711"/>
                </a:lnTo>
                <a:lnTo>
                  <a:pt x="1581" y="718"/>
                </a:lnTo>
                <a:lnTo>
                  <a:pt x="1602" y="730"/>
                </a:lnTo>
                <a:lnTo>
                  <a:pt x="1628" y="735"/>
                </a:lnTo>
                <a:lnTo>
                  <a:pt x="1658" y="737"/>
                </a:lnTo>
                <a:lnTo>
                  <a:pt x="1663" y="733"/>
                </a:lnTo>
                <a:lnTo>
                  <a:pt x="1668" y="732"/>
                </a:lnTo>
                <a:lnTo>
                  <a:pt x="1675" y="730"/>
                </a:lnTo>
                <a:lnTo>
                  <a:pt x="1681" y="726"/>
                </a:lnTo>
                <a:lnTo>
                  <a:pt x="1691" y="716"/>
                </a:lnTo>
                <a:lnTo>
                  <a:pt x="1698" y="704"/>
                </a:lnTo>
                <a:lnTo>
                  <a:pt x="1705" y="693"/>
                </a:lnTo>
                <a:lnTo>
                  <a:pt x="1716" y="684"/>
                </a:lnTo>
                <a:lnTo>
                  <a:pt x="1730" y="677"/>
                </a:lnTo>
                <a:lnTo>
                  <a:pt x="1749" y="677"/>
                </a:lnTo>
                <a:lnTo>
                  <a:pt x="1773" y="681"/>
                </a:lnTo>
                <a:lnTo>
                  <a:pt x="1798" y="686"/>
                </a:lnTo>
                <a:lnTo>
                  <a:pt x="1824" y="695"/>
                </a:lnTo>
                <a:lnTo>
                  <a:pt x="1847" y="705"/>
                </a:lnTo>
                <a:lnTo>
                  <a:pt x="1869" y="714"/>
                </a:lnTo>
                <a:lnTo>
                  <a:pt x="1885" y="725"/>
                </a:lnTo>
                <a:lnTo>
                  <a:pt x="1895" y="733"/>
                </a:lnTo>
                <a:lnTo>
                  <a:pt x="1908" y="765"/>
                </a:lnTo>
                <a:lnTo>
                  <a:pt x="1920" y="761"/>
                </a:lnTo>
                <a:lnTo>
                  <a:pt x="1920" y="768"/>
                </a:lnTo>
                <a:lnTo>
                  <a:pt x="1923" y="772"/>
                </a:lnTo>
                <a:lnTo>
                  <a:pt x="1958" y="761"/>
                </a:lnTo>
                <a:lnTo>
                  <a:pt x="1974" y="766"/>
                </a:lnTo>
                <a:lnTo>
                  <a:pt x="1991" y="777"/>
                </a:lnTo>
                <a:lnTo>
                  <a:pt x="2007" y="784"/>
                </a:lnTo>
                <a:lnTo>
                  <a:pt x="2045" y="779"/>
                </a:lnTo>
                <a:lnTo>
                  <a:pt x="2058" y="787"/>
                </a:lnTo>
                <a:lnTo>
                  <a:pt x="2080" y="789"/>
                </a:lnTo>
                <a:lnTo>
                  <a:pt x="2103" y="786"/>
                </a:lnTo>
                <a:lnTo>
                  <a:pt x="2124" y="784"/>
                </a:lnTo>
                <a:lnTo>
                  <a:pt x="2145" y="787"/>
                </a:lnTo>
                <a:lnTo>
                  <a:pt x="2173" y="801"/>
                </a:lnTo>
                <a:lnTo>
                  <a:pt x="2197" y="821"/>
                </a:lnTo>
                <a:lnTo>
                  <a:pt x="2220" y="840"/>
                </a:lnTo>
                <a:lnTo>
                  <a:pt x="2243" y="859"/>
                </a:lnTo>
                <a:lnTo>
                  <a:pt x="2269" y="876"/>
                </a:lnTo>
                <a:lnTo>
                  <a:pt x="2283" y="880"/>
                </a:lnTo>
                <a:lnTo>
                  <a:pt x="2302" y="883"/>
                </a:lnTo>
                <a:lnTo>
                  <a:pt x="2327" y="887"/>
                </a:lnTo>
                <a:lnTo>
                  <a:pt x="2349" y="892"/>
                </a:lnTo>
                <a:lnTo>
                  <a:pt x="2367" y="897"/>
                </a:lnTo>
                <a:lnTo>
                  <a:pt x="2375" y="903"/>
                </a:lnTo>
                <a:lnTo>
                  <a:pt x="2382" y="918"/>
                </a:lnTo>
                <a:lnTo>
                  <a:pt x="2386" y="936"/>
                </a:lnTo>
                <a:lnTo>
                  <a:pt x="2391" y="953"/>
                </a:lnTo>
                <a:lnTo>
                  <a:pt x="2403" y="988"/>
                </a:lnTo>
                <a:lnTo>
                  <a:pt x="2407" y="1021"/>
                </a:lnTo>
                <a:lnTo>
                  <a:pt x="2405" y="1051"/>
                </a:lnTo>
                <a:lnTo>
                  <a:pt x="2396" y="1079"/>
                </a:lnTo>
                <a:lnTo>
                  <a:pt x="2384" y="1105"/>
                </a:lnTo>
                <a:lnTo>
                  <a:pt x="2368" y="1129"/>
                </a:lnTo>
                <a:lnTo>
                  <a:pt x="2349" y="1156"/>
                </a:lnTo>
                <a:lnTo>
                  <a:pt x="2292" y="1194"/>
                </a:lnTo>
                <a:lnTo>
                  <a:pt x="2281" y="1215"/>
                </a:lnTo>
                <a:lnTo>
                  <a:pt x="2272" y="1236"/>
                </a:lnTo>
                <a:lnTo>
                  <a:pt x="2265" y="1259"/>
                </a:lnTo>
                <a:lnTo>
                  <a:pt x="2257" y="1273"/>
                </a:lnTo>
                <a:lnTo>
                  <a:pt x="2246" y="1285"/>
                </a:lnTo>
                <a:lnTo>
                  <a:pt x="2237" y="1299"/>
                </a:lnTo>
                <a:lnTo>
                  <a:pt x="2218" y="1302"/>
                </a:lnTo>
                <a:lnTo>
                  <a:pt x="2215" y="1283"/>
                </a:lnTo>
                <a:lnTo>
                  <a:pt x="2208" y="1283"/>
                </a:lnTo>
                <a:lnTo>
                  <a:pt x="2208" y="1321"/>
                </a:lnTo>
                <a:lnTo>
                  <a:pt x="2199" y="1339"/>
                </a:lnTo>
                <a:lnTo>
                  <a:pt x="2197" y="1360"/>
                </a:lnTo>
                <a:lnTo>
                  <a:pt x="2201" y="1383"/>
                </a:lnTo>
                <a:lnTo>
                  <a:pt x="2204" y="1404"/>
                </a:lnTo>
                <a:lnTo>
                  <a:pt x="2211" y="1424"/>
                </a:lnTo>
                <a:lnTo>
                  <a:pt x="2215" y="1440"/>
                </a:lnTo>
                <a:lnTo>
                  <a:pt x="2215" y="1454"/>
                </a:lnTo>
                <a:lnTo>
                  <a:pt x="2211" y="1466"/>
                </a:lnTo>
                <a:lnTo>
                  <a:pt x="2206" y="1477"/>
                </a:lnTo>
                <a:lnTo>
                  <a:pt x="2203" y="1486"/>
                </a:lnTo>
                <a:lnTo>
                  <a:pt x="2208" y="1552"/>
                </a:lnTo>
                <a:lnTo>
                  <a:pt x="2196" y="1557"/>
                </a:lnTo>
                <a:lnTo>
                  <a:pt x="2187" y="1564"/>
                </a:lnTo>
                <a:lnTo>
                  <a:pt x="2182" y="1573"/>
                </a:lnTo>
                <a:lnTo>
                  <a:pt x="2180" y="1590"/>
                </a:lnTo>
                <a:lnTo>
                  <a:pt x="2189" y="1606"/>
                </a:lnTo>
                <a:lnTo>
                  <a:pt x="2192" y="1625"/>
                </a:lnTo>
                <a:lnTo>
                  <a:pt x="2180" y="1637"/>
                </a:lnTo>
                <a:lnTo>
                  <a:pt x="2176" y="1650"/>
                </a:lnTo>
                <a:lnTo>
                  <a:pt x="2171" y="1662"/>
                </a:lnTo>
                <a:lnTo>
                  <a:pt x="2164" y="1678"/>
                </a:lnTo>
                <a:lnTo>
                  <a:pt x="2157" y="1688"/>
                </a:lnTo>
                <a:lnTo>
                  <a:pt x="2152" y="1695"/>
                </a:lnTo>
                <a:lnTo>
                  <a:pt x="2145" y="1700"/>
                </a:lnTo>
                <a:lnTo>
                  <a:pt x="2141" y="1704"/>
                </a:lnTo>
                <a:lnTo>
                  <a:pt x="2138" y="1709"/>
                </a:lnTo>
                <a:lnTo>
                  <a:pt x="2136" y="1719"/>
                </a:lnTo>
                <a:lnTo>
                  <a:pt x="2136" y="1733"/>
                </a:lnTo>
                <a:lnTo>
                  <a:pt x="2138" y="1754"/>
                </a:lnTo>
                <a:lnTo>
                  <a:pt x="2112" y="1768"/>
                </a:lnTo>
                <a:lnTo>
                  <a:pt x="2087" y="1782"/>
                </a:lnTo>
                <a:lnTo>
                  <a:pt x="2091" y="1786"/>
                </a:lnTo>
                <a:lnTo>
                  <a:pt x="2093" y="1789"/>
                </a:lnTo>
                <a:lnTo>
                  <a:pt x="2093" y="1791"/>
                </a:lnTo>
                <a:lnTo>
                  <a:pt x="2093" y="1795"/>
                </a:lnTo>
                <a:lnTo>
                  <a:pt x="2093" y="1796"/>
                </a:lnTo>
                <a:lnTo>
                  <a:pt x="2075" y="1805"/>
                </a:lnTo>
                <a:lnTo>
                  <a:pt x="2058" y="1803"/>
                </a:lnTo>
                <a:lnTo>
                  <a:pt x="2040" y="1800"/>
                </a:lnTo>
                <a:lnTo>
                  <a:pt x="2026" y="1793"/>
                </a:lnTo>
                <a:lnTo>
                  <a:pt x="2018" y="1800"/>
                </a:lnTo>
                <a:lnTo>
                  <a:pt x="2004" y="1803"/>
                </a:lnTo>
                <a:lnTo>
                  <a:pt x="1988" y="1805"/>
                </a:lnTo>
                <a:lnTo>
                  <a:pt x="1972" y="1807"/>
                </a:lnTo>
                <a:lnTo>
                  <a:pt x="1958" y="1808"/>
                </a:lnTo>
                <a:lnTo>
                  <a:pt x="1955" y="1815"/>
                </a:lnTo>
                <a:lnTo>
                  <a:pt x="1948" y="1824"/>
                </a:lnTo>
                <a:lnTo>
                  <a:pt x="1939" y="1835"/>
                </a:lnTo>
                <a:lnTo>
                  <a:pt x="1930" y="1842"/>
                </a:lnTo>
                <a:lnTo>
                  <a:pt x="1923" y="1847"/>
                </a:lnTo>
                <a:lnTo>
                  <a:pt x="1892" y="1843"/>
                </a:lnTo>
                <a:lnTo>
                  <a:pt x="1881" y="1849"/>
                </a:lnTo>
                <a:lnTo>
                  <a:pt x="1867" y="1857"/>
                </a:lnTo>
                <a:lnTo>
                  <a:pt x="1850" y="1870"/>
                </a:lnTo>
                <a:lnTo>
                  <a:pt x="1833" y="1882"/>
                </a:lnTo>
                <a:lnTo>
                  <a:pt x="1820" y="1892"/>
                </a:lnTo>
                <a:lnTo>
                  <a:pt x="1812" y="1901"/>
                </a:lnTo>
                <a:lnTo>
                  <a:pt x="1808" y="1901"/>
                </a:lnTo>
                <a:lnTo>
                  <a:pt x="1805" y="1924"/>
                </a:lnTo>
                <a:lnTo>
                  <a:pt x="1801" y="1925"/>
                </a:lnTo>
                <a:lnTo>
                  <a:pt x="1798" y="1927"/>
                </a:lnTo>
                <a:lnTo>
                  <a:pt x="1796" y="1925"/>
                </a:lnTo>
                <a:lnTo>
                  <a:pt x="1794" y="1925"/>
                </a:lnTo>
                <a:lnTo>
                  <a:pt x="1792" y="1924"/>
                </a:lnTo>
                <a:lnTo>
                  <a:pt x="1789" y="1924"/>
                </a:lnTo>
                <a:lnTo>
                  <a:pt x="1787" y="1924"/>
                </a:lnTo>
                <a:lnTo>
                  <a:pt x="1784" y="1927"/>
                </a:lnTo>
                <a:lnTo>
                  <a:pt x="1780" y="1931"/>
                </a:lnTo>
                <a:lnTo>
                  <a:pt x="1785" y="1946"/>
                </a:lnTo>
                <a:lnTo>
                  <a:pt x="1784" y="1964"/>
                </a:lnTo>
                <a:lnTo>
                  <a:pt x="1780" y="1980"/>
                </a:lnTo>
                <a:lnTo>
                  <a:pt x="1780" y="1997"/>
                </a:lnTo>
                <a:lnTo>
                  <a:pt x="1784" y="2000"/>
                </a:lnTo>
                <a:lnTo>
                  <a:pt x="1787" y="2006"/>
                </a:lnTo>
                <a:lnTo>
                  <a:pt x="1791" y="2009"/>
                </a:lnTo>
                <a:lnTo>
                  <a:pt x="1794" y="2013"/>
                </a:lnTo>
                <a:lnTo>
                  <a:pt x="1798" y="2016"/>
                </a:lnTo>
                <a:lnTo>
                  <a:pt x="1799" y="2020"/>
                </a:lnTo>
                <a:lnTo>
                  <a:pt x="1792" y="2089"/>
                </a:lnTo>
                <a:lnTo>
                  <a:pt x="1773" y="2105"/>
                </a:lnTo>
                <a:lnTo>
                  <a:pt x="1757" y="2124"/>
                </a:lnTo>
                <a:lnTo>
                  <a:pt x="1747" y="2147"/>
                </a:lnTo>
                <a:lnTo>
                  <a:pt x="1738" y="2172"/>
                </a:lnTo>
                <a:lnTo>
                  <a:pt x="1728" y="2196"/>
                </a:lnTo>
                <a:lnTo>
                  <a:pt x="1716" y="2220"/>
                </a:lnTo>
                <a:lnTo>
                  <a:pt x="1707" y="2231"/>
                </a:lnTo>
                <a:lnTo>
                  <a:pt x="1695" y="2240"/>
                </a:lnTo>
                <a:lnTo>
                  <a:pt x="1684" y="2250"/>
                </a:lnTo>
                <a:lnTo>
                  <a:pt x="1681" y="2250"/>
                </a:lnTo>
                <a:lnTo>
                  <a:pt x="1681" y="2240"/>
                </a:lnTo>
                <a:lnTo>
                  <a:pt x="1698" y="2222"/>
                </a:lnTo>
                <a:lnTo>
                  <a:pt x="1712" y="2199"/>
                </a:lnTo>
                <a:lnTo>
                  <a:pt x="1719" y="2173"/>
                </a:lnTo>
                <a:lnTo>
                  <a:pt x="1716" y="2173"/>
                </a:lnTo>
                <a:lnTo>
                  <a:pt x="1716" y="2170"/>
                </a:lnTo>
                <a:lnTo>
                  <a:pt x="1709" y="2172"/>
                </a:lnTo>
                <a:lnTo>
                  <a:pt x="1700" y="2173"/>
                </a:lnTo>
                <a:lnTo>
                  <a:pt x="1689" y="2173"/>
                </a:lnTo>
                <a:lnTo>
                  <a:pt x="1688" y="2194"/>
                </a:lnTo>
                <a:lnTo>
                  <a:pt x="1682" y="2206"/>
                </a:lnTo>
                <a:lnTo>
                  <a:pt x="1677" y="2213"/>
                </a:lnTo>
                <a:lnTo>
                  <a:pt x="1670" y="2219"/>
                </a:lnTo>
                <a:lnTo>
                  <a:pt x="1663" y="2222"/>
                </a:lnTo>
                <a:lnTo>
                  <a:pt x="1658" y="2231"/>
                </a:lnTo>
                <a:lnTo>
                  <a:pt x="1655" y="2245"/>
                </a:lnTo>
                <a:lnTo>
                  <a:pt x="1655" y="2262"/>
                </a:lnTo>
                <a:lnTo>
                  <a:pt x="1658" y="2280"/>
                </a:lnTo>
                <a:lnTo>
                  <a:pt x="1658" y="2295"/>
                </a:lnTo>
                <a:lnTo>
                  <a:pt x="1655" y="2308"/>
                </a:lnTo>
                <a:lnTo>
                  <a:pt x="1649" y="2322"/>
                </a:lnTo>
                <a:lnTo>
                  <a:pt x="1642" y="2329"/>
                </a:lnTo>
                <a:lnTo>
                  <a:pt x="1635" y="2332"/>
                </a:lnTo>
                <a:lnTo>
                  <a:pt x="1628" y="2336"/>
                </a:lnTo>
                <a:lnTo>
                  <a:pt x="1620" y="2343"/>
                </a:lnTo>
                <a:lnTo>
                  <a:pt x="1620" y="2343"/>
                </a:lnTo>
                <a:lnTo>
                  <a:pt x="1621" y="2346"/>
                </a:lnTo>
                <a:lnTo>
                  <a:pt x="1623" y="2351"/>
                </a:lnTo>
                <a:lnTo>
                  <a:pt x="1623" y="2357"/>
                </a:lnTo>
                <a:lnTo>
                  <a:pt x="1623" y="2362"/>
                </a:lnTo>
                <a:lnTo>
                  <a:pt x="1625" y="2365"/>
                </a:lnTo>
                <a:lnTo>
                  <a:pt x="1623" y="2369"/>
                </a:lnTo>
                <a:lnTo>
                  <a:pt x="1621" y="2374"/>
                </a:lnTo>
                <a:lnTo>
                  <a:pt x="1618" y="2379"/>
                </a:lnTo>
                <a:lnTo>
                  <a:pt x="1614" y="2384"/>
                </a:lnTo>
                <a:lnTo>
                  <a:pt x="1609" y="2390"/>
                </a:lnTo>
                <a:lnTo>
                  <a:pt x="1606" y="2393"/>
                </a:lnTo>
                <a:lnTo>
                  <a:pt x="1600" y="2397"/>
                </a:lnTo>
                <a:lnTo>
                  <a:pt x="1579" y="2409"/>
                </a:lnTo>
                <a:lnTo>
                  <a:pt x="1555" y="2414"/>
                </a:lnTo>
                <a:lnTo>
                  <a:pt x="1529" y="2414"/>
                </a:lnTo>
                <a:lnTo>
                  <a:pt x="1501" y="2409"/>
                </a:lnTo>
                <a:lnTo>
                  <a:pt x="1471" y="2402"/>
                </a:lnTo>
                <a:lnTo>
                  <a:pt x="1442" y="2393"/>
                </a:lnTo>
                <a:lnTo>
                  <a:pt x="1415" y="2386"/>
                </a:lnTo>
                <a:lnTo>
                  <a:pt x="1389" y="2381"/>
                </a:lnTo>
                <a:lnTo>
                  <a:pt x="1389" y="2384"/>
                </a:lnTo>
                <a:lnTo>
                  <a:pt x="1393" y="2384"/>
                </a:lnTo>
                <a:lnTo>
                  <a:pt x="1393" y="2388"/>
                </a:lnTo>
                <a:lnTo>
                  <a:pt x="1410" y="2393"/>
                </a:lnTo>
                <a:lnTo>
                  <a:pt x="1426" y="2400"/>
                </a:lnTo>
                <a:lnTo>
                  <a:pt x="1442" y="2407"/>
                </a:lnTo>
                <a:lnTo>
                  <a:pt x="1454" y="2418"/>
                </a:lnTo>
                <a:lnTo>
                  <a:pt x="1463" y="2432"/>
                </a:lnTo>
                <a:lnTo>
                  <a:pt x="1464" y="2435"/>
                </a:lnTo>
                <a:lnTo>
                  <a:pt x="1464" y="2440"/>
                </a:lnTo>
                <a:lnTo>
                  <a:pt x="1464" y="2444"/>
                </a:lnTo>
                <a:lnTo>
                  <a:pt x="1463" y="2451"/>
                </a:lnTo>
                <a:lnTo>
                  <a:pt x="1463" y="2458"/>
                </a:lnTo>
                <a:lnTo>
                  <a:pt x="1475" y="2463"/>
                </a:lnTo>
                <a:lnTo>
                  <a:pt x="1489" y="2472"/>
                </a:lnTo>
                <a:lnTo>
                  <a:pt x="1501" y="2482"/>
                </a:lnTo>
                <a:lnTo>
                  <a:pt x="1508" y="2493"/>
                </a:lnTo>
                <a:lnTo>
                  <a:pt x="1503" y="2510"/>
                </a:lnTo>
                <a:lnTo>
                  <a:pt x="1496" y="2533"/>
                </a:lnTo>
                <a:lnTo>
                  <a:pt x="1489" y="2556"/>
                </a:lnTo>
                <a:lnTo>
                  <a:pt x="1478" y="2576"/>
                </a:lnTo>
                <a:lnTo>
                  <a:pt x="1461" y="2589"/>
                </a:lnTo>
                <a:lnTo>
                  <a:pt x="1436" y="2599"/>
                </a:lnTo>
                <a:lnTo>
                  <a:pt x="1407" y="2608"/>
                </a:lnTo>
                <a:lnTo>
                  <a:pt x="1373" y="2613"/>
                </a:lnTo>
                <a:lnTo>
                  <a:pt x="1339" y="2615"/>
                </a:lnTo>
                <a:lnTo>
                  <a:pt x="1305" y="2615"/>
                </a:lnTo>
                <a:lnTo>
                  <a:pt x="1274" y="2611"/>
                </a:lnTo>
                <a:lnTo>
                  <a:pt x="1274" y="2618"/>
                </a:lnTo>
                <a:lnTo>
                  <a:pt x="1279" y="2622"/>
                </a:lnTo>
                <a:lnTo>
                  <a:pt x="1284" y="2624"/>
                </a:lnTo>
                <a:lnTo>
                  <a:pt x="1288" y="2625"/>
                </a:lnTo>
                <a:lnTo>
                  <a:pt x="1290" y="2629"/>
                </a:lnTo>
                <a:lnTo>
                  <a:pt x="1291" y="2634"/>
                </a:lnTo>
                <a:lnTo>
                  <a:pt x="1293" y="2643"/>
                </a:lnTo>
                <a:lnTo>
                  <a:pt x="1295" y="2650"/>
                </a:lnTo>
                <a:lnTo>
                  <a:pt x="1293" y="2657"/>
                </a:lnTo>
                <a:lnTo>
                  <a:pt x="1290" y="2664"/>
                </a:lnTo>
                <a:lnTo>
                  <a:pt x="1288" y="2671"/>
                </a:lnTo>
                <a:lnTo>
                  <a:pt x="1290" y="2679"/>
                </a:lnTo>
                <a:lnTo>
                  <a:pt x="1293" y="2686"/>
                </a:lnTo>
                <a:lnTo>
                  <a:pt x="1298" y="2692"/>
                </a:lnTo>
                <a:lnTo>
                  <a:pt x="1302" y="2699"/>
                </a:lnTo>
                <a:lnTo>
                  <a:pt x="1305" y="2711"/>
                </a:lnTo>
                <a:lnTo>
                  <a:pt x="1288" y="2718"/>
                </a:lnTo>
                <a:lnTo>
                  <a:pt x="1271" y="2723"/>
                </a:lnTo>
                <a:lnTo>
                  <a:pt x="1250" y="2727"/>
                </a:lnTo>
                <a:lnTo>
                  <a:pt x="1223" y="2727"/>
                </a:lnTo>
                <a:lnTo>
                  <a:pt x="1215" y="2720"/>
                </a:lnTo>
                <a:lnTo>
                  <a:pt x="1202" y="2714"/>
                </a:lnTo>
                <a:lnTo>
                  <a:pt x="1187" y="2711"/>
                </a:lnTo>
                <a:lnTo>
                  <a:pt x="1175" y="2707"/>
                </a:lnTo>
                <a:lnTo>
                  <a:pt x="1175" y="2714"/>
                </a:lnTo>
                <a:lnTo>
                  <a:pt x="1187" y="2730"/>
                </a:lnTo>
                <a:lnTo>
                  <a:pt x="1197" y="2749"/>
                </a:lnTo>
                <a:lnTo>
                  <a:pt x="1197" y="2765"/>
                </a:lnTo>
                <a:lnTo>
                  <a:pt x="1201" y="2768"/>
                </a:lnTo>
                <a:lnTo>
                  <a:pt x="1204" y="2770"/>
                </a:lnTo>
                <a:lnTo>
                  <a:pt x="1208" y="2772"/>
                </a:lnTo>
                <a:lnTo>
                  <a:pt x="1211" y="2772"/>
                </a:lnTo>
                <a:lnTo>
                  <a:pt x="1213" y="2772"/>
                </a:lnTo>
                <a:lnTo>
                  <a:pt x="1216" y="2772"/>
                </a:lnTo>
                <a:lnTo>
                  <a:pt x="1218" y="2774"/>
                </a:lnTo>
                <a:lnTo>
                  <a:pt x="1220" y="2777"/>
                </a:lnTo>
                <a:lnTo>
                  <a:pt x="1223" y="2781"/>
                </a:lnTo>
                <a:lnTo>
                  <a:pt x="1223" y="2788"/>
                </a:lnTo>
                <a:lnTo>
                  <a:pt x="1222" y="2791"/>
                </a:lnTo>
                <a:lnTo>
                  <a:pt x="1222" y="2793"/>
                </a:lnTo>
                <a:lnTo>
                  <a:pt x="1222" y="2795"/>
                </a:lnTo>
                <a:lnTo>
                  <a:pt x="1222" y="2796"/>
                </a:lnTo>
                <a:lnTo>
                  <a:pt x="1223" y="2800"/>
                </a:lnTo>
                <a:lnTo>
                  <a:pt x="1223" y="2803"/>
                </a:lnTo>
                <a:lnTo>
                  <a:pt x="1236" y="2803"/>
                </a:lnTo>
                <a:lnTo>
                  <a:pt x="1234" y="2817"/>
                </a:lnTo>
                <a:lnTo>
                  <a:pt x="1229" y="2826"/>
                </a:lnTo>
                <a:lnTo>
                  <a:pt x="1223" y="2833"/>
                </a:lnTo>
                <a:lnTo>
                  <a:pt x="1220" y="2842"/>
                </a:lnTo>
                <a:lnTo>
                  <a:pt x="1222" y="2849"/>
                </a:lnTo>
                <a:lnTo>
                  <a:pt x="1227" y="2857"/>
                </a:lnTo>
                <a:lnTo>
                  <a:pt x="1232" y="2864"/>
                </a:lnTo>
                <a:lnTo>
                  <a:pt x="1236" y="2871"/>
                </a:lnTo>
                <a:lnTo>
                  <a:pt x="1236" y="2878"/>
                </a:lnTo>
                <a:lnTo>
                  <a:pt x="1236" y="2882"/>
                </a:lnTo>
                <a:lnTo>
                  <a:pt x="1234" y="2885"/>
                </a:lnTo>
                <a:lnTo>
                  <a:pt x="1232" y="2889"/>
                </a:lnTo>
                <a:lnTo>
                  <a:pt x="1230" y="2891"/>
                </a:lnTo>
                <a:lnTo>
                  <a:pt x="1229" y="2894"/>
                </a:lnTo>
                <a:lnTo>
                  <a:pt x="1229" y="2896"/>
                </a:lnTo>
                <a:lnTo>
                  <a:pt x="1229" y="2899"/>
                </a:lnTo>
                <a:lnTo>
                  <a:pt x="1229" y="2901"/>
                </a:lnTo>
                <a:lnTo>
                  <a:pt x="1230" y="2905"/>
                </a:lnTo>
                <a:lnTo>
                  <a:pt x="1232" y="2906"/>
                </a:lnTo>
                <a:lnTo>
                  <a:pt x="1234" y="2910"/>
                </a:lnTo>
                <a:lnTo>
                  <a:pt x="1236" y="2915"/>
                </a:lnTo>
                <a:lnTo>
                  <a:pt x="1202" y="2924"/>
                </a:lnTo>
                <a:lnTo>
                  <a:pt x="1175" y="2938"/>
                </a:lnTo>
                <a:lnTo>
                  <a:pt x="1173" y="2943"/>
                </a:lnTo>
                <a:lnTo>
                  <a:pt x="1171" y="2947"/>
                </a:lnTo>
                <a:lnTo>
                  <a:pt x="1169" y="2952"/>
                </a:lnTo>
                <a:lnTo>
                  <a:pt x="1168" y="2955"/>
                </a:lnTo>
                <a:lnTo>
                  <a:pt x="1166" y="2959"/>
                </a:lnTo>
                <a:lnTo>
                  <a:pt x="1166" y="2960"/>
                </a:lnTo>
                <a:lnTo>
                  <a:pt x="1176" y="2978"/>
                </a:lnTo>
                <a:lnTo>
                  <a:pt x="1190" y="2990"/>
                </a:lnTo>
                <a:lnTo>
                  <a:pt x="1209" y="2999"/>
                </a:lnTo>
                <a:lnTo>
                  <a:pt x="1232" y="3006"/>
                </a:lnTo>
                <a:lnTo>
                  <a:pt x="1255" y="3011"/>
                </a:lnTo>
                <a:lnTo>
                  <a:pt x="1277" y="3015"/>
                </a:lnTo>
                <a:lnTo>
                  <a:pt x="1286" y="3069"/>
                </a:lnTo>
                <a:lnTo>
                  <a:pt x="1271" y="3077"/>
                </a:lnTo>
                <a:lnTo>
                  <a:pt x="1255" y="3091"/>
                </a:lnTo>
                <a:lnTo>
                  <a:pt x="1243" y="3107"/>
                </a:lnTo>
                <a:lnTo>
                  <a:pt x="1236" y="3126"/>
                </a:lnTo>
                <a:lnTo>
                  <a:pt x="1241" y="3137"/>
                </a:lnTo>
                <a:lnTo>
                  <a:pt x="1243" y="3151"/>
                </a:lnTo>
                <a:lnTo>
                  <a:pt x="1243" y="3168"/>
                </a:lnTo>
                <a:lnTo>
                  <a:pt x="1229" y="3172"/>
                </a:lnTo>
                <a:lnTo>
                  <a:pt x="1218" y="3175"/>
                </a:lnTo>
                <a:lnTo>
                  <a:pt x="1204" y="3180"/>
                </a:lnTo>
                <a:lnTo>
                  <a:pt x="1204" y="3194"/>
                </a:lnTo>
                <a:lnTo>
                  <a:pt x="1213" y="3201"/>
                </a:lnTo>
                <a:lnTo>
                  <a:pt x="1223" y="3212"/>
                </a:lnTo>
                <a:lnTo>
                  <a:pt x="1234" y="3226"/>
                </a:lnTo>
                <a:lnTo>
                  <a:pt x="1246" y="3240"/>
                </a:lnTo>
                <a:lnTo>
                  <a:pt x="1255" y="3252"/>
                </a:lnTo>
                <a:lnTo>
                  <a:pt x="1258" y="3261"/>
                </a:lnTo>
                <a:lnTo>
                  <a:pt x="1253" y="3262"/>
                </a:lnTo>
                <a:lnTo>
                  <a:pt x="1250" y="3262"/>
                </a:lnTo>
                <a:lnTo>
                  <a:pt x="1243" y="3264"/>
                </a:lnTo>
                <a:lnTo>
                  <a:pt x="1236" y="3264"/>
                </a:lnTo>
                <a:lnTo>
                  <a:pt x="1234" y="3275"/>
                </a:lnTo>
                <a:lnTo>
                  <a:pt x="1230" y="3285"/>
                </a:lnTo>
                <a:lnTo>
                  <a:pt x="1229" y="3296"/>
                </a:lnTo>
                <a:lnTo>
                  <a:pt x="1222" y="3297"/>
                </a:lnTo>
                <a:lnTo>
                  <a:pt x="1215" y="3303"/>
                </a:lnTo>
                <a:lnTo>
                  <a:pt x="1209" y="3306"/>
                </a:lnTo>
                <a:lnTo>
                  <a:pt x="1204" y="3304"/>
                </a:lnTo>
                <a:lnTo>
                  <a:pt x="1201" y="3303"/>
                </a:lnTo>
                <a:lnTo>
                  <a:pt x="1199" y="3299"/>
                </a:lnTo>
                <a:lnTo>
                  <a:pt x="1197" y="3297"/>
                </a:lnTo>
                <a:lnTo>
                  <a:pt x="1194" y="3296"/>
                </a:lnTo>
                <a:lnTo>
                  <a:pt x="1194" y="3315"/>
                </a:lnTo>
                <a:lnTo>
                  <a:pt x="1202" y="3325"/>
                </a:lnTo>
                <a:lnTo>
                  <a:pt x="1208" y="3341"/>
                </a:lnTo>
                <a:lnTo>
                  <a:pt x="1209" y="3360"/>
                </a:lnTo>
                <a:lnTo>
                  <a:pt x="1188" y="3365"/>
                </a:lnTo>
                <a:lnTo>
                  <a:pt x="1171" y="3371"/>
                </a:lnTo>
                <a:lnTo>
                  <a:pt x="1152" y="3376"/>
                </a:lnTo>
                <a:lnTo>
                  <a:pt x="1152" y="3367"/>
                </a:lnTo>
                <a:lnTo>
                  <a:pt x="1150" y="3365"/>
                </a:lnTo>
                <a:lnTo>
                  <a:pt x="1148" y="3364"/>
                </a:lnTo>
                <a:lnTo>
                  <a:pt x="1148" y="3362"/>
                </a:lnTo>
                <a:lnTo>
                  <a:pt x="1148" y="3360"/>
                </a:lnTo>
                <a:lnTo>
                  <a:pt x="1147" y="3357"/>
                </a:lnTo>
                <a:lnTo>
                  <a:pt x="1134" y="3357"/>
                </a:lnTo>
                <a:lnTo>
                  <a:pt x="1126" y="3355"/>
                </a:lnTo>
                <a:lnTo>
                  <a:pt x="1117" y="3357"/>
                </a:lnTo>
                <a:lnTo>
                  <a:pt x="1105" y="3357"/>
                </a:lnTo>
                <a:lnTo>
                  <a:pt x="1099" y="3341"/>
                </a:lnTo>
                <a:lnTo>
                  <a:pt x="1091" y="3331"/>
                </a:lnTo>
                <a:lnTo>
                  <a:pt x="1080" y="3322"/>
                </a:lnTo>
                <a:lnTo>
                  <a:pt x="1063" y="3318"/>
                </a:lnTo>
                <a:lnTo>
                  <a:pt x="1063" y="3311"/>
                </a:lnTo>
                <a:lnTo>
                  <a:pt x="1063" y="3308"/>
                </a:lnTo>
                <a:lnTo>
                  <a:pt x="1065" y="3304"/>
                </a:lnTo>
                <a:lnTo>
                  <a:pt x="1065" y="3301"/>
                </a:lnTo>
                <a:lnTo>
                  <a:pt x="1063" y="3299"/>
                </a:lnTo>
                <a:lnTo>
                  <a:pt x="1058" y="3296"/>
                </a:lnTo>
                <a:lnTo>
                  <a:pt x="1052" y="3296"/>
                </a:lnTo>
                <a:lnTo>
                  <a:pt x="1049" y="3294"/>
                </a:lnTo>
                <a:lnTo>
                  <a:pt x="1044" y="3294"/>
                </a:lnTo>
                <a:lnTo>
                  <a:pt x="1040" y="3290"/>
                </a:lnTo>
                <a:lnTo>
                  <a:pt x="1037" y="3287"/>
                </a:lnTo>
                <a:lnTo>
                  <a:pt x="1033" y="3283"/>
                </a:lnTo>
                <a:lnTo>
                  <a:pt x="1033" y="3280"/>
                </a:lnTo>
                <a:lnTo>
                  <a:pt x="1033" y="3278"/>
                </a:lnTo>
                <a:lnTo>
                  <a:pt x="1033" y="3275"/>
                </a:lnTo>
                <a:lnTo>
                  <a:pt x="1033" y="3273"/>
                </a:lnTo>
                <a:lnTo>
                  <a:pt x="1033" y="3271"/>
                </a:lnTo>
                <a:lnTo>
                  <a:pt x="1031" y="3269"/>
                </a:lnTo>
                <a:lnTo>
                  <a:pt x="1028" y="3268"/>
                </a:lnTo>
                <a:lnTo>
                  <a:pt x="1024" y="3269"/>
                </a:lnTo>
                <a:lnTo>
                  <a:pt x="1019" y="3269"/>
                </a:lnTo>
                <a:lnTo>
                  <a:pt x="1016" y="3269"/>
                </a:lnTo>
                <a:lnTo>
                  <a:pt x="1012" y="3268"/>
                </a:lnTo>
                <a:lnTo>
                  <a:pt x="1007" y="3266"/>
                </a:lnTo>
                <a:lnTo>
                  <a:pt x="1002" y="3264"/>
                </a:lnTo>
                <a:lnTo>
                  <a:pt x="1002" y="3252"/>
                </a:lnTo>
                <a:lnTo>
                  <a:pt x="989" y="3252"/>
                </a:lnTo>
                <a:lnTo>
                  <a:pt x="991" y="3240"/>
                </a:lnTo>
                <a:lnTo>
                  <a:pt x="995" y="3233"/>
                </a:lnTo>
                <a:lnTo>
                  <a:pt x="1000" y="3226"/>
                </a:lnTo>
                <a:lnTo>
                  <a:pt x="1005" y="3217"/>
                </a:lnTo>
                <a:lnTo>
                  <a:pt x="986" y="3217"/>
                </a:lnTo>
                <a:lnTo>
                  <a:pt x="986" y="3214"/>
                </a:lnTo>
                <a:lnTo>
                  <a:pt x="983" y="3214"/>
                </a:lnTo>
                <a:lnTo>
                  <a:pt x="983" y="3219"/>
                </a:lnTo>
                <a:lnTo>
                  <a:pt x="981" y="3222"/>
                </a:lnTo>
                <a:lnTo>
                  <a:pt x="981" y="3224"/>
                </a:lnTo>
                <a:lnTo>
                  <a:pt x="981" y="3226"/>
                </a:lnTo>
                <a:lnTo>
                  <a:pt x="979" y="3226"/>
                </a:lnTo>
                <a:lnTo>
                  <a:pt x="977" y="3228"/>
                </a:lnTo>
                <a:lnTo>
                  <a:pt x="974" y="3229"/>
                </a:lnTo>
                <a:lnTo>
                  <a:pt x="962" y="3236"/>
                </a:lnTo>
                <a:lnTo>
                  <a:pt x="944" y="3241"/>
                </a:lnTo>
                <a:lnTo>
                  <a:pt x="948" y="3207"/>
                </a:lnTo>
                <a:lnTo>
                  <a:pt x="944" y="3198"/>
                </a:lnTo>
                <a:lnTo>
                  <a:pt x="941" y="3194"/>
                </a:lnTo>
                <a:lnTo>
                  <a:pt x="939" y="3193"/>
                </a:lnTo>
                <a:lnTo>
                  <a:pt x="939" y="3189"/>
                </a:lnTo>
                <a:lnTo>
                  <a:pt x="941" y="3184"/>
                </a:lnTo>
                <a:lnTo>
                  <a:pt x="944" y="3172"/>
                </a:lnTo>
                <a:lnTo>
                  <a:pt x="937" y="3168"/>
                </a:lnTo>
                <a:lnTo>
                  <a:pt x="932" y="3165"/>
                </a:lnTo>
                <a:lnTo>
                  <a:pt x="927" y="3159"/>
                </a:lnTo>
                <a:lnTo>
                  <a:pt x="921" y="3156"/>
                </a:lnTo>
                <a:lnTo>
                  <a:pt x="916" y="3152"/>
                </a:lnTo>
                <a:lnTo>
                  <a:pt x="883" y="3149"/>
                </a:lnTo>
                <a:lnTo>
                  <a:pt x="883" y="3140"/>
                </a:lnTo>
                <a:lnTo>
                  <a:pt x="878" y="3132"/>
                </a:lnTo>
                <a:lnTo>
                  <a:pt x="876" y="3123"/>
                </a:lnTo>
                <a:lnTo>
                  <a:pt x="880" y="3114"/>
                </a:lnTo>
                <a:lnTo>
                  <a:pt x="883" y="3105"/>
                </a:lnTo>
                <a:lnTo>
                  <a:pt x="887" y="3095"/>
                </a:lnTo>
                <a:lnTo>
                  <a:pt x="855" y="3098"/>
                </a:lnTo>
                <a:lnTo>
                  <a:pt x="852" y="3088"/>
                </a:lnTo>
                <a:lnTo>
                  <a:pt x="845" y="3072"/>
                </a:lnTo>
                <a:lnTo>
                  <a:pt x="845" y="3055"/>
                </a:lnTo>
                <a:lnTo>
                  <a:pt x="848" y="3037"/>
                </a:lnTo>
                <a:lnTo>
                  <a:pt x="853" y="3039"/>
                </a:lnTo>
                <a:lnTo>
                  <a:pt x="859" y="3039"/>
                </a:lnTo>
                <a:lnTo>
                  <a:pt x="862" y="3041"/>
                </a:lnTo>
                <a:lnTo>
                  <a:pt x="866" y="3043"/>
                </a:lnTo>
                <a:lnTo>
                  <a:pt x="871" y="3046"/>
                </a:lnTo>
                <a:lnTo>
                  <a:pt x="871" y="3022"/>
                </a:lnTo>
                <a:lnTo>
                  <a:pt x="867" y="3020"/>
                </a:lnTo>
                <a:lnTo>
                  <a:pt x="866" y="3016"/>
                </a:lnTo>
                <a:lnTo>
                  <a:pt x="862" y="3015"/>
                </a:lnTo>
                <a:lnTo>
                  <a:pt x="860" y="3013"/>
                </a:lnTo>
                <a:lnTo>
                  <a:pt x="855" y="3011"/>
                </a:lnTo>
                <a:lnTo>
                  <a:pt x="850" y="3008"/>
                </a:lnTo>
                <a:lnTo>
                  <a:pt x="843" y="3004"/>
                </a:lnTo>
                <a:lnTo>
                  <a:pt x="836" y="3002"/>
                </a:lnTo>
                <a:lnTo>
                  <a:pt x="829" y="2999"/>
                </a:lnTo>
                <a:lnTo>
                  <a:pt x="824" y="3008"/>
                </a:lnTo>
                <a:lnTo>
                  <a:pt x="817" y="3009"/>
                </a:lnTo>
                <a:lnTo>
                  <a:pt x="810" y="3009"/>
                </a:lnTo>
                <a:lnTo>
                  <a:pt x="797" y="3006"/>
                </a:lnTo>
                <a:lnTo>
                  <a:pt x="797" y="2983"/>
                </a:lnTo>
                <a:lnTo>
                  <a:pt x="803" y="2981"/>
                </a:lnTo>
                <a:lnTo>
                  <a:pt x="808" y="2978"/>
                </a:lnTo>
                <a:lnTo>
                  <a:pt x="811" y="2974"/>
                </a:lnTo>
                <a:lnTo>
                  <a:pt x="815" y="2971"/>
                </a:lnTo>
                <a:lnTo>
                  <a:pt x="817" y="2964"/>
                </a:lnTo>
                <a:lnTo>
                  <a:pt x="813" y="2953"/>
                </a:lnTo>
                <a:lnTo>
                  <a:pt x="815" y="2941"/>
                </a:lnTo>
                <a:lnTo>
                  <a:pt x="818" y="2926"/>
                </a:lnTo>
                <a:lnTo>
                  <a:pt x="820" y="2906"/>
                </a:lnTo>
                <a:lnTo>
                  <a:pt x="815" y="2906"/>
                </a:lnTo>
                <a:lnTo>
                  <a:pt x="808" y="2905"/>
                </a:lnTo>
                <a:lnTo>
                  <a:pt x="804" y="2903"/>
                </a:lnTo>
                <a:lnTo>
                  <a:pt x="801" y="2899"/>
                </a:lnTo>
                <a:lnTo>
                  <a:pt x="797" y="2896"/>
                </a:lnTo>
                <a:lnTo>
                  <a:pt x="796" y="2891"/>
                </a:lnTo>
                <a:lnTo>
                  <a:pt x="794" y="2884"/>
                </a:lnTo>
                <a:lnTo>
                  <a:pt x="797" y="2882"/>
                </a:lnTo>
                <a:lnTo>
                  <a:pt x="801" y="2880"/>
                </a:lnTo>
                <a:lnTo>
                  <a:pt x="803" y="2880"/>
                </a:lnTo>
                <a:lnTo>
                  <a:pt x="804" y="2878"/>
                </a:lnTo>
                <a:lnTo>
                  <a:pt x="808" y="2877"/>
                </a:lnTo>
                <a:lnTo>
                  <a:pt x="813" y="2877"/>
                </a:lnTo>
                <a:lnTo>
                  <a:pt x="813" y="2861"/>
                </a:lnTo>
                <a:lnTo>
                  <a:pt x="832" y="2861"/>
                </a:lnTo>
                <a:lnTo>
                  <a:pt x="832" y="2864"/>
                </a:lnTo>
                <a:lnTo>
                  <a:pt x="836" y="2864"/>
                </a:lnTo>
                <a:lnTo>
                  <a:pt x="836" y="2870"/>
                </a:lnTo>
                <a:lnTo>
                  <a:pt x="836" y="2873"/>
                </a:lnTo>
                <a:lnTo>
                  <a:pt x="836" y="2875"/>
                </a:lnTo>
                <a:lnTo>
                  <a:pt x="834" y="2877"/>
                </a:lnTo>
                <a:lnTo>
                  <a:pt x="836" y="2878"/>
                </a:lnTo>
                <a:lnTo>
                  <a:pt x="836" y="2880"/>
                </a:lnTo>
                <a:lnTo>
                  <a:pt x="839" y="2884"/>
                </a:lnTo>
                <a:lnTo>
                  <a:pt x="843" y="2885"/>
                </a:lnTo>
                <a:lnTo>
                  <a:pt x="846" y="2885"/>
                </a:lnTo>
                <a:lnTo>
                  <a:pt x="850" y="2887"/>
                </a:lnTo>
                <a:lnTo>
                  <a:pt x="855" y="2887"/>
                </a:lnTo>
                <a:lnTo>
                  <a:pt x="855" y="2880"/>
                </a:lnTo>
                <a:lnTo>
                  <a:pt x="855" y="2871"/>
                </a:lnTo>
                <a:lnTo>
                  <a:pt x="852" y="2856"/>
                </a:lnTo>
                <a:lnTo>
                  <a:pt x="846" y="2837"/>
                </a:lnTo>
                <a:lnTo>
                  <a:pt x="839" y="2816"/>
                </a:lnTo>
                <a:lnTo>
                  <a:pt x="832" y="2795"/>
                </a:lnTo>
                <a:lnTo>
                  <a:pt x="825" y="2774"/>
                </a:lnTo>
                <a:lnTo>
                  <a:pt x="818" y="2760"/>
                </a:lnTo>
                <a:lnTo>
                  <a:pt x="813" y="2749"/>
                </a:lnTo>
                <a:lnTo>
                  <a:pt x="813" y="2756"/>
                </a:lnTo>
                <a:lnTo>
                  <a:pt x="808" y="2763"/>
                </a:lnTo>
                <a:lnTo>
                  <a:pt x="803" y="2774"/>
                </a:lnTo>
                <a:lnTo>
                  <a:pt x="801" y="2782"/>
                </a:lnTo>
                <a:lnTo>
                  <a:pt x="801" y="2788"/>
                </a:lnTo>
                <a:lnTo>
                  <a:pt x="810" y="2796"/>
                </a:lnTo>
                <a:lnTo>
                  <a:pt x="815" y="2803"/>
                </a:lnTo>
                <a:lnTo>
                  <a:pt x="820" y="2814"/>
                </a:lnTo>
                <a:lnTo>
                  <a:pt x="820" y="2830"/>
                </a:lnTo>
                <a:lnTo>
                  <a:pt x="813" y="2830"/>
                </a:lnTo>
                <a:lnTo>
                  <a:pt x="804" y="2833"/>
                </a:lnTo>
                <a:lnTo>
                  <a:pt x="794" y="2835"/>
                </a:lnTo>
                <a:lnTo>
                  <a:pt x="782" y="2835"/>
                </a:lnTo>
                <a:lnTo>
                  <a:pt x="780" y="2824"/>
                </a:lnTo>
                <a:lnTo>
                  <a:pt x="778" y="2816"/>
                </a:lnTo>
                <a:lnTo>
                  <a:pt x="775" y="2803"/>
                </a:lnTo>
                <a:lnTo>
                  <a:pt x="773" y="2800"/>
                </a:lnTo>
                <a:lnTo>
                  <a:pt x="770" y="2796"/>
                </a:lnTo>
                <a:lnTo>
                  <a:pt x="764" y="2791"/>
                </a:lnTo>
                <a:lnTo>
                  <a:pt x="761" y="2788"/>
                </a:lnTo>
                <a:lnTo>
                  <a:pt x="759" y="2784"/>
                </a:lnTo>
                <a:lnTo>
                  <a:pt x="761" y="2774"/>
                </a:lnTo>
                <a:lnTo>
                  <a:pt x="764" y="2763"/>
                </a:lnTo>
                <a:lnTo>
                  <a:pt x="763" y="2749"/>
                </a:lnTo>
                <a:lnTo>
                  <a:pt x="761" y="2746"/>
                </a:lnTo>
                <a:lnTo>
                  <a:pt x="757" y="2742"/>
                </a:lnTo>
                <a:lnTo>
                  <a:pt x="754" y="2741"/>
                </a:lnTo>
                <a:lnTo>
                  <a:pt x="750" y="2739"/>
                </a:lnTo>
                <a:lnTo>
                  <a:pt x="747" y="2737"/>
                </a:lnTo>
                <a:lnTo>
                  <a:pt x="743" y="2734"/>
                </a:lnTo>
                <a:lnTo>
                  <a:pt x="743" y="2692"/>
                </a:lnTo>
                <a:lnTo>
                  <a:pt x="736" y="2688"/>
                </a:lnTo>
                <a:lnTo>
                  <a:pt x="740" y="2634"/>
                </a:lnTo>
                <a:lnTo>
                  <a:pt x="738" y="2629"/>
                </a:lnTo>
                <a:lnTo>
                  <a:pt x="733" y="2624"/>
                </a:lnTo>
                <a:lnTo>
                  <a:pt x="729" y="2620"/>
                </a:lnTo>
                <a:lnTo>
                  <a:pt x="724" y="2615"/>
                </a:lnTo>
                <a:lnTo>
                  <a:pt x="721" y="2611"/>
                </a:lnTo>
                <a:lnTo>
                  <a:pt x="708" y="2592"/>
                </a:lnTo>
                <a:lnTo>
                  <a:pt x="698" y="2568"/>
                </a:lnTo>
                <a:lnTo>
                  <a:pt x="689" y="2542"/>
                </a:lnTo>
                <a:lnTo>
                  <a:pt x="686" y="2515"/>
                </a:lnTo>
                <a:lnTo>
                  <a:pt x="701" y="2515"/>
                </a:lnTo>
                <a:lnTo>
                  <a:pt x="705" y="2498"/>
                </a:lnTo>
                <a:lnTo>
                  <a:pt x="707" y="2475"/>
                </a:lnTo>
                <a:lnTo>
                  <a:pt x="707" y="2453"/>
                </a:lnTo>
                <a:lnTo>
                  <a:pt x="705" y="2432"/>
                </a:lnTo>
                <a:lnTo>
                  <a:pt x="714" y="2414"/>
                </a:lnTo>
                <a:lnTo>
                  <a:pt x="717" y="2395"/>
                </a:lnTo>
                <a:lnTo>
                  <a:pt x="717" y="2374"/>
                </a:lnTo>
                <a:lnTo>
                  <a:pt x="715" y="2353"/>
                </a:lnTo>
                <a:lnTo>
                  <a:pt x="714" y="2332"/>
                </a:lnTo>
                <a:lnTo>
                  <a:pt x="714" y="2316"/>
                </a:lnTo>
                <a:lnTo>
                  <a:pt x="715" y="2306"/>
                </a:lnTo>
                <a:lnTo>
                  <a:pt x="719" y="2295"/>
                </a:lnTo>
                <a:lnTo>
                  <a:pt x="717" y="2285"/>
                </a:lnTo>
                <a:lnTo>
                  <a:pt x="703" y="2254"/>
                </a:lnTo>
                <a:lnTo>
                  <a:pt x="688" y="2222"/>
                </a:lnTo>
                <a:lnTo>
                  <a:pt x="675" y="2189"/>
                </a:lnTo>
                <a:lnTo>
                  <a:pt x="674" y="2175"/>
                </a:lnTo>
                <a:lnTo>
                  <a:pt x="677" y="2166"/>
                </a:lnTo>
                <a:lnTo>
                  <a:pt x="682" y="2158"/>
                </a:lnTo>
                <a:lnTo>
                  <a:pt x="684" y="2147"/>
                </a:lnTo>
                <a:lnTo>
                  <a:pt x="682" y="2135"/>
                </a:lnTo>
                <a:lnTo>
                  <a:pt x="679" y="2128"/>
                </a:lnTo>
                <a:lnTo>
                  <a:pt x="672" y="2123"/>
                </a:lnTo>
                <a:lnTo>
                  <a:pt x="667" y="2116"/>
                </a:lnTo>
                <a:lnTo>
                  <a:pt x="663" y="2109"/>
                </a:lnTo>
                <a:lnTo>
                  <a:pt x="663" y="2096"/>
                </a:lnTo>
                <a:lnTo>
                  <a:pt x="665" y="2095"/>
                </a:lnTo>
                <a:lnTo>
                  <a:pt x="667" y="2091"/>
                </a:lnTo>
                <a:lnTo>
                  <a:pt x="668" y="2089"/>
                </a:lnTo>
                <a:lnTo>
                  <a:pt x="672" y="2086"/>
                </a:lnTo>
                <a:lnTo>
                  <a:pt x="674" y="2083"/>
                </a:lnTo>
                <a:lnTo>
                  <a:pt x="675" y="2081"/>
                </a:lnTo>
                <a:lnTo>
                  <a:pt x="679" y="1959"/>
                </a:lnTo>
                <a:lnTo>
                  <a:pt x="675" y="1950"/>
                </a:lnTo>
                <a:lnTo>
                  <a:pt x="670" y="1939"/>
                </a:lnTo>
                <a:lnTo>
                  <a:pt x="672" y="1924"/>
                </a:lnTo>
                <a:lnTo>
                  <a:pt x="672" y="1922"/>
                </a:lnTo>
                <a:lnTo>
                  <a:pt x="674" y="1920"/>
                </a:lnTo>
                <a:lnTo>
                  <a:pt x="675" y="1920"/>
                </a:lnTo>
                <a:lnTo>
                  <a:pt x="677" y="1918"/>
                </a:lnTo>
                <a:lnTo>
                  <a:pt x="679" y="1917"/>
                </a:lnTo>
                <a:lnTo>
                  <a:pt x="679" y="1913"/>
                </a:lnTo>
                <a:lnTo>
                  <a:pt x="679" y="1908"/>
                </a:lnTo>
                <a:lnTo>
                  <a:pt x="677" y="1906"/>
                </a:lnTo>
                <a:lnTo>
                  <a:pt x="675" y="1904"/>
                </a:lnTo>
                <a:lnTo>
                  <a:pt x="674" y="1901"/>
                </a:lnTo>
                <a:lnTo>
                  <a:pt x="670" y="1897"/>
                </a:lnTo>
                <a:lnTo>
                  <a:pt x="668" y="1896"/>
                </a:lnTo>
                <a:lnTo>
                  <a:pt x="667" y="1894"/>
                </a:lnTo>
                <a:lnTo>
                  <a:pt x="667" y="1836"/>
                </a:lnTo>
                <a:lnTo>
                  <a:pt x="661" y="1828"/>
                </a:lnTo>
                <a:lnTo>
                  <a:pt x="656" y="1819"/>
                </a:lnTo>
                <a:lnTo>
                  <a:pt x="653" y="1805"/>
                </a:lnTo>
                <a:lnTo>
                  <a:pt x="661" y="1796"/>
                </a:lnTo>
                <a:lnTo>
                  <a:pt x="667" y="1784"/>
                </a:lnTo>
                <a:lnTo>
                  <a:pt x="668" y="1768"/>
                </a:lnTo>
                <a:lnTo>
                  <a:pt x="668" y="1751"/>
                </a:lnTo>
                <a:lnTo>
                  <a:pt x="668" y="1733"/>
                </a:lnTo>
                <a:lnTo>
                  <a:pt x="667" y="1716"/>
                </a:lnTo>
                <a:lnTo>
                  <a:pt x="663" y="1709"/>
                </a:lnTo>
                <a:lnTo>
                  <a:pt x="660" y="1692"/>
                </a:lnTo>
                <a:lnTo>
                  <a:pt x="654" y="1671"/>
                </a:lnTo>
                <a:lnTo>
                  <a:pt x="647" y="1644"/>
                </a:lnTo>
                <a:lnTo>
                  <a:pt x="642" y="1620"/>
                </a:lnTo>
                <a:lnTo>
                  <a:pt x="639" y="1597"/>
                </a:lnTo>
                <a:lnTo>
                  <a:pt x="635" y="1578"/>
                </a:lnTo>
                <a:lnTo>
                  <a:pt x="633" y="1568"/>
                </a:lnTo>
                <a:lnTo>
                  <a:pt x="611" y="1555"/>
                </a:lnTo>
                <a:lnTo>
                  <a:pt x="592" y="1540"/>
                </a:lnTo>
                <a:lnTo>
                  <a:pt x="576" y="1526"/>
                </a:lnTo>
                <a:lnTo>
                  <a:pt x="558" y="1510"/>
                </a:lnTo>
                <a:lnTo>
                  <a:pt x="541" y="1498"/>
                </a:lnTo>
                <a:lnTo>
                  <a:pt x="516" y="1487"/>
                </a:lnTo>
                <a:lnTo>
                  <a:pt x="490" y="1480"/>
                </a:lnTo>
                <a:lnTo>
                  <a:pt x="462" y="1473"/>
                </a:lnTo>
                <a:lnTo>
                  <a:pt x="441" y="1463"/>
                </a:lnTo>
                <a:lnTo>
                  <a:pt x="436" y="1459"/>
                </a:lnTo>
                <a:lnTo>
                  <a:pt x="433" y="1454"/>
                </a:lnTo>
                <a:lnTo>
                  <a:pt x="427" y="1449"/>
                </a:lnTo>
                <a:lnTo>
                  <a:pt x="422" y="1444"/>
                </a:lnTo>
                <a:lnTo>
                  <a:pt x="417" y="1440"/>
                </a:lnTo>
                <a:lnTo>
                  <a:pt x="405" y="1435"/>
                </a:lnTo>
                <a:lnTo>
                  <a:pt x="393" y="1433"/>
                </a:lnTo>
                <a:lnTo>
                  <a:pt x="379" y="1430"/>
                </a:lnTo>
                <a:lnTo>
                  <a:pt x="368" y="1424"/>
                </a:lnTo>
                <a:lnTo>
                  <a:pt x="365" y="1409"/>
                </a:lnTo>
                <a:lnTo>
                  <a:pt x="349" y="1397"/>
                </a:lnTo>
                <a:lnTo>
                  <a:pt x="333" y="1383"/>
                </a:lnTo>
                <a:lnTo>
                  <a:pt x="302" y="1356"/>
                </a:lnTo>
                <a:lnTo>
                  <a:pt x="298" y="1309"/>
                </a:lnTo>
                <a:lnTo>
                  <a:pt x="290" y="1295"/>
                </a:lnTo>
                <a:lnTo>
                  <a:pt x="277" y="1283"/>
                </a:lnTo>
                <a:lnTo>
                  <a:pt x="263" y="1271"/>
                </a:lnTo>
                <a:lnTo>
                  <a:pt x="253" y="1259"/>
                </a:lnTo>
                <a:lnTo>
                  <a:pt x="249" y="1250"/>
                </a:lnTo>
                <a:lnTo>
                  <a:pt x="248" y="1239"/>
                </a:lnTo>
                <a:lnTo>
                  <a:pt x="244" y="1229"/>
                </a:lnTo>
                <a:lnTo>
                  <a:pt x="242" y="1225"/>
                </a:lnTo>
                <a:lnTo>
                  <a:pt x="239" y="1222"/>
                </a:lnTo>
                <a:lnTo>
                  <a:pt x="234" y="1220"/>
                </a:lnTo>
                <a:lnTo>
                  <a:pt x="228" y="1219"/>
                </a:lnTo>
                <a:lnTo>
                  <a:pt x="225" y="1217"/>
                </a:lnTo>
                <a:lnTo>
                  <a:pt x="221" y="1213"/>
                </a:lnTo>
                <a:lnTo>
                  <a:pt x="218" y="1208"/>
                </a:lnTo>
                <a:lnTo>
                  <a:pt x="216" y="1203"/>
                </a:lnTo>
                <a:lnTo>
                  <a:pt x="215" y="1198"/>
                </a:lnTo>
                <a:lnTo>
                  <a:pt x="213" y="1192"/>
                </a:lnTo>
                <a:lnTo>
                  <a:pt x="211" y="1187"/>
                </a:lnTo>
                <a:lnTo>
                  <a:pt x="199" y="1182"/>
                </a:lnTo>
                <a:lnTo>
                  <a:pt x="195" y="1159"/>
                </a:lnTo>
                <a:lnTo>
                  <a:pt x="185" y="1142"/>
                </a:lnTo>
                <a:lnTo>
                  <a:pt x="171" y="1124"/>
                </a:lnTo>
                <a:lnTo>
                  <a:pt x="160" y="1107"/>
                </a:lnTo>
                <a:lnTo>
                  <a:pt x="157" y="1095"/>
                </a:lnTo>
                <a:lnTo>
                  <a:pt x="157" y="1086"/>
                </a:lnTo>
                <a:lnTo>
                  <a:pt x="153" y="1075"/>
                </a:lnTo>
                <a:lnTo>
                  <a:pt x="139" y="1060"/>
                </a:lnTo>
                <a:lnTo>
                  <a:pt x="124" y="1047"/>
                </a:lnTo>
                <a:lnTo>
                  <a:pt x="110" y="1033"/>
                </a:lnTo>
                <a:lnTo>
                  <a:pt x="101" y="1018"/>
                </a:lnTo>
                <a:lnTo>
                  <a:pt x="92" y="1000"/>
                </a:lnTo>
                <a:lnTo>
                  <a:pt x="80" y="983"/>
                </a:lnTo>
                <a:lnTo>
                  <a:pt x="68" y="972"/>
                </a:lnTo>
                <a:lnTo>
                  <a:pt x="56" y="965"/>
                </a:lnTo>
                <a:lnTo>
                  <a:pt x="45" y="962"/>
                </a:lnTo>
                <a:lnTo>
                  <a:pt x="35" y="958"/>
                </a:lnTo>
                <a:lnTo>
                  <a:pt x="26" y="951"/>
                </a:lnTo>
                <a:lnTo>
                  <a:pt x="19" y="943"/>
                </a:lnTo>
                <a:lnTo>
                  <a:pt x="14" y="929"/>
                </a:lnTo>
                <a:lnTo>
                  <a:pt x="19" y="918"/>
                </a:lnTo>
                <a:lnTo>
                  <a:pt x="16" y="908"/>
                </a:lnTo>
                <a:lnTo>
                  <a:pt x="9" y="896"/>
                </a:lnTo>
                <a:lnTo>
                  <a:pt x="2" y="882"/>
                </a:lnTo>
                <a:lnTo>
                  <a:pt x="0" y="868"/>
                </a:lnTo>
                <a:lnTo>
                  <a:pt x="3" y="852"/>
                </a:lnTo>
                <a:lnTo>
                  <a:pt x="14" y="833"/>
                </a:lnTo>
                <a:lnTo>
                  <a:pt x="29" y="815"/>
                </a:lnTo>
                <a:lnTo>
                  <a:pt x="50" y="801"/>
                </a:lnTo>
                <a:lnTo>
                  <a:pt x="71" y="791"/>
                </a:lnTo>
                <a:lnTo>
                  <a:pt x="77" y="772"/>
                </a:lnTo>
                <a:lnTo>
                  <a:pt x="64" y="772"/>
                </a:lnTo>
                <a:lnTo>
                  <a:pt x="52" y="777"/>
                </a:lnTo>
                <a:lnTo>
                  <a:pt x="42" y="775"/>
                </a:lnTo>
                <a:lnTo>
                  <a:pt x="31" y="770"/>
                </a:lnTo>
                <a:lnTo>
                  <a:pt x="21" y="765"/>
                </a:lnTo>
                <a:lnTo>
                  <a:pt x="10" y="761"/>
                </a:lnTo>
                <a:lnTo>
                  <a:pt x="10" y="733"/>
                </a:lnTo>
                <a:lnTo>
                  <a:pt x="16" y="733"/>
                </a:lnTo>
                <a:lnTo>
                  <a:pt x="17" y="732"/>
                </a:lnTo>
                <a:lnTo>
                  <a:pt x="19" y="732"/>
                </a:lnTo>
                <a:lnTo>
                  <a:pt x="19" y="732"/>
                </a:lnTo>
                <a:lnTo>
                  <a:pt x="19" y="732"/>
                </a:lnTo>
                <a:lnTo>
                  <a:pt x="21" y="730"/>
                </a:lnTo>
                <a:lnTo>
                  <a:pt x="23" y="726"/>
                </a:lnTo>
                <a:lnTo>
                  <a:pt x="17" y="714"/>
                </a:lnTo>
                <a:lnTo>
                  <a:pt x="14" y="698"/>
                </a:lnTo>
                <a:lnTo>
                  <a:pt x="14" y="679"/>
                </a:lnTo>
                <a:lnTo>
                  <a:pt x="21" y="674"/>
                </a:lnTo>
                <a:lnTo>
                  <a:pt x="29" y="663"/>
                </a:lnTo>
                <a:lnTo>
                  <a:pt x="40" y="651"/>
                </a:lnTo>
                <a:lnTo>
                  <a:pt x="49" y="637"/>
                </a:lnTo>
                <a:lnTo>
                  <a:pt x="57" y="625"/>
                </a:lnTo>
                <a:lnTo>
                  <a:pt x="61" y="618"/>
                </a:lnTo>
                <a:lnTo>
                  <a:pt x="63" y="604"/>
                </a:lnTo>
                <a:lnTo>
                  <a:pt x="64" y="594"/>
                </a:lnTo>
                <a:lnTo>
                  <a:pt x="68" y="583"/>
                </a:lnTo>
                <a:lnTo>
                  <a:pt x="80" y="578"/>
                </a:lnTo>
                <a:lnTo>
                  <a:pt x="92" y="574"/>
                </a:lnTo>
                <a:lnTo>
                  <a:pt x="106" y="571"/>
                </a:lnTo>
                <a:lnTo>
                  <a:pt x="119" y="564"/>
                </a:lnTo>
                <a:lnTo>
                  <a:pt x="124" y="555"/>
                </a:lnTo>
                <a:lnTo>
                  <a:pt x="131" y="543"/>
                </a:lnTo>
                <a:lnTo>
                  <a:pt x="139" y="529"/>
                </a:lnTo>
                <a:lnTo>
                  <a:pt x="146" y="517"/>
                </a:lnTo>
                <a:lnTo>
                  <a:pt x="153" y="510"/>
                </a:lnTo>
                <a:lnTo>
                  <a:pt x="167" y="505"/>
                </a:lnTo>
                <a:lnTo>
                  <a:pt x="187" y="503"/>
                </a:lnTo>
                <a:lnTo>
                  <a:pt x="195" y="482"/>
                </a:lnTo>
                <a:lnTo>
                  <a:pt x="206" y="463"/>
                </a:lnTo>
                <a:lnTo>
                  <a:pt x="218" y="445"/>
                </a:lnTo>
                <a:lnTo>
                  <a:pt x="211" y="433"/>
                </a:lnTo>
                <a:lnTo>
                  <a:pt x="208" y="414"/>
                </a:lnTo>
                <a:lnTo>
                  <a:pt x="206" y="391"/>
                </a:lnTo>
                <a:lnTo>
                  <a:pt x="206" y="367"/>
                </a:lnTo>
                <a:lnTo>
                  <a:pt x="206" y="346"/>
                </a:lnTo>
                <a:lnTo>
                  <a:pt x="211" y="346"/>
                </a:lnTo>
                <a:lnTo>
                  <a:pt x="213" y="344"/>
                </a:lnTo>
                <a:lnTo>
                  <a:pt x="215" y="344"/>
                </a:lnTo>
                <a:lnTo>
                  <a:pt x="216" y="342"/>
                </a:lnTo>
                <a:lnTo>
                  <a:pt x="218" y="342"/>
                </a:lnTo>
                <a:lnTo>
                  <a:pt x="209" y="332"/>
                </a:lnTo>
                <a:lnTo>
                  <a:pt x="208" y="323"/>
                </a:lnTo>
                <a:lnTo>
                  <a:pt x="211" y="318"/>
                </a:lnTo>
                <a:lnTo>
                  <a:pt x="213" y="313"/>
                </a:lnTo>
                <a:lnTo>
                  <a:pt x="215" y="307"/>
                </a:lnTo>
                <a:lnTo>
                  <a:pt x="209" y="297"/>
                </a:lnTo>
                <a:lnTo>
                  <a:pt x="202" y="288"/>
                </a:lnTo>
                <a:lnTo>
                  <a:pt x="195" y="278"/>
                </a:lnTo>
                <a:lnTo>
                  <a:pt x="192" y="265"/>
                </a:lnTo>
                <a:lnTo>
                  <a:pt x="213" y="248"/>
                </a:lnTo>
                <a:lnTo>
                  <a:pt x="230" y="227"/>
                </a:lnTo>
                <a:lnTo>
                  <a:pt x="225" y="225"/>
                </a:lnTo>
                <a:lnTo>
                  <a:pt x="223" y="224"/>
                </a:lnTo>
                <a:lnTo>
                  <a:pt x="221" y="224"/>
                </a:lnTo>
                <a:lnTo>
                  <a:pt x="220" y="222"/>
                </a:lnTo>
                <a:lnTo>
                  <a:pt x="220" y="220"/>
                </a:lnTo>
                <a:lnTo>
                  <a:pt x="220" y="217"/>
                </a:lnTo>
                <a:lnTo>
                  <a:pt x="218" y="211"/>
                </a:lnTo>
                <a:lnTo>
                  <a:pt x="220" y="208"/>
                </a:lnTo>
                <a:lnTo>
                  <a:pt x="223" y="203"/>
                </a:lnTo>
                <a:lnTo>
                  <a:pt x="225" y="199"/>
                </a:lnTo>
                <a:lnTo>
                  <a:pt x="228" y="199"/>
                </a:lnTo>
                <a:lnTo>
                  <a:pt x="228" y="197"/>
                </a:lnTo>
                <a:lnTo>
                  <a:pt x="230" y="197"/>
                </a:lnTo>
                <a:lnTo>
                  <a:pt x="234" y="197"/>
                </a:lnTo>
                <a:lnTo>
                  <a:pt x="237" y="196"/>
                </a:lnTo>
                <a:lnTo>
                  <a:pt x="239" y="201"/>
                </a:lnTo>
                <a:lnTo>
                  <a:pt x="241" y="204"/>
                </a:lnTo>
                <a:lnTo>
                  <a:pt x="242" y="210"/>
                </a:lnTo>
                <a:lnTo>
                  <a:pt x="244" y="215"/>
                </a:lnTo>
                <a:lnTo>
                  <a:pt x="249" y="215"/>
                </a:lnTo>
                <a:lnTo>
                  <a:pt x="244" y="196"/>
                </a:lnTo>
                <a:lnTo>
                  <a:pt x="256" y="196"/>
                </a:lnTo>
                <a:lnTo>
                  <a:pt x="256" y="183"/>
                </a:lnTo>
                <a:lnTo>
                  <a:pt x="272" y="183"/>
                </a:lnTo>
                <a:lnTo>
                  <a:pt x="277" y="171"/>
                </a:lnTo>
                <a:lnTo>
                  <a:pt x="286" y="163"/>
                </a:lnTo>
                <a:lnTo>
                  <a:pt x="295" y="154"/>
                </a:lnTo>
                <a:lnTo>
                  <a:pt x="311" y="154"/>
                </a:lnTo>
                <a:lnTo>
                  <a:pt x="312" y="138"/>
                </a:lnTo>
                <a:lnTo>
                  <a:pt x="314" y="126"/>
                </a:lnTo>
                <a:lnTo>
                  <a:pt x="316" y="115"/>
                </a:lnTo>
                <a:lnTo>
                  <a:pt x="317" y="100"/>
                </a:lnTo>
                <a:lnTo>
                  <a:pt x="328" y="91"/>
                </a:lnTo>
                <a:lnTo>
                  <a:pt x="337" y="82"/>
                </a:lnTo>
                <a:lnTo>
                  <a:pt x="347" y="75"/>
                </a:lnTo>
                <a:lnTo>
                  <a:pt x="359" y="72"/>
                </a:lnTo>
                <a:lnTo>
                  <a:pt x="379" y="68"/>
                </a:lnTo>
                <a:lnTo>
                  <a:pt x="380" y="73"/>
                </a:lnTo>
                <a:lnTo>
                  <a:pt x="380" y="75"/>
                </a:lnTo>
                <a:lnTo>
                  <a:pt x="380" y="77"/>
                </a:lnTo>
                <a:lnTo>
                  <a:pt x="382" y="79"/>
                </a:lnTo>
                <a:lnTo>
                  <a:pt x="384" y="80"/>
                </a:lnTo>
                <a:lnTo>
                  <a:pt x="384" y="77"/>
                </a:lnTo>
                <a:lnTo>
                  <a:pt x="389" y="68"/>
                </a:lnTo>
                <a:lnTo>
                  <a:pt x="393" y="61"/>
                </a:lnTo>
                <a:lnTo>
                  <a:pt x="396" y="58"/>
                </a:lnTo>
                <a:lnTo>
                  <a:pt x="403" y="54"/>
                </a:lnTo>
                <a:lnTo>
                  <a:pt x="417" y="54"/>
                </a:lnTo>
                <a:lnTo>
                  <a:pt x="426" y="54"/>
                </a:lnTo>
                <a:lnTo>
                  <a:pt x="440" y="51"/>
                </a:lnTo>
                <a:lnTo>
                  <a:pt x="455" y="46"/>
                </a:lnTo>
                <a:lnTo>
                  <a:pt x="471" y="39"/>
                </a:lnTo>
                <a:lnTo>
                  <a:pt x="483" y="32"/>
                </a:lnTo>
                <a:lnTo>
                  <a:pt x="490" y="26"/>
                </a:lnTo>
                <a:lnTo>
                  <a:pt x="492" y="23"/>
                </a:lnTo>
                <a:lnTo>
                  <a:pt x="494" y="19"/>
                </a:lnTo>
                <a:lnTo>
                  <a:pt x="494" y="14"/>
                </a:lnTo>
                <a:lnTo>
                  <a:pt x="496" y="11"/>
                </a:lnTo>
                <a:lnTo>
                  <a:pt x="499" y="7"/>
                </a:lnTo>
                <a:lnTo>
                  <a:pt x="511" y="2"/>
                </a:lnTo>
                <a:lnTo>
                  <a:pt x="527" y="0"/>
                </a:lnTo>
                <a:close/>
              </a:path>
            </a:pathLst>
          </a:custGeom>
          <a:solidFill>
            <a:schemeClr val="bg1">
              <a:lumMod val="75000"/>
            </a:schemeClr>
          </a:solidFill>
          <a:ln w="3175"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ko-KR" altLang="en-US"/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xmlns="" id="{5D4E93D3-1370-499B-811D-A48CB14118CC}"/>
              </a:ext>
            </a:extLst>
          </p:cNvPr>
          <p:cNvSpPr txBox="1"/>
          <p:nvPr/>
        </p:nvSpPr>
        <p:spPr>
          <a:xfrm>
            <a:off x="5003016" y="3621626"/>
            <a:ext cx="6506632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ko-KR" sz="1200" dirty="0">
                <a:solidFill>
                  <a:schemeClr val="bg1"/>
                </a:solidFill>
                <a:cs typeface="Arial" pitchFamily="34" charset="0"/>
              </a:rPr>
              <a:t>You can simply impress your audience and add a unique zing and appeal to your Presentations. Get a modern PowerPoint  Presentation that is beautifully designed. Easy to change colors, photos and Text</a:t>
            </a:r>
            <a:endParaRPr lang="ko-KR" altLang="en-US" sz="1200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xmlns="" id="{3FB5904B-D999-4708-8C1B-6208D9707D3A}"/>
              </a:ext>
            </a:extLst>
          </p:cNvPr>
          <p:cNvSpPr txBox="1"/>
          <p:nvPr/>
        </p:nvSpPr>
        <p:spPr>
          <a:xfrm>
            <a:off x="9120441" y="4466516"/>
            <a:ext cx="2345662" cy="307777"/>
          </a:xfrm>
          <a:prstGeom prst="rect">
            <a:avLst/>
          </a:prstGeom>
          <a:solidFill>
            <a:schemeClr val="bg1"/>
          </a:solidFill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accent6"/>
                </a:solidFill>
                <a:cs typeface="Arial" pitchFamily="34" charset="0"/>
              </a:rPr>
              <a:t>Contents Here</a:t>
            </a:r>
            <a:endParaRPr lang="ko-KR" altLang="en-US" sz="1400" b="1" dirty="0">
              <a:solidFill>
                <a:schemeClr val="accent6"/>
              </a:solidFill>
              <a:cs typeface="Arial" pitchFamily="34" charset="0"/>
            </a:endParaRPr>
          </a:p>
        </p:txBody>
      </p:sp>
      <p:sp>
        <p:nvSpPr>
          <p:cNvPr id="14" name="Oval 5">
            <a:extLst>
              <a:ext uri="{FF2B5EF4-FFF2-40B4-BE49-F238E27FC236}">
                <a16:creationId xmlns:a16="http://schemas.microsoft.com/office/drawing/2014/main" xmlns="" id="{4044DCBC-D0C4-4E9E-8D2A-6D98956F2E46}"/>
              </a:ext>
            </a:extLst>
          </p:cNvPr>
          <p:cNvSpPr/>
          <p:nvPr/>
        </p:nvSpPr>
        <p:spPr>
          <a:xfrm>
            <a:off x="2356379" y="2383250"/>
            <a:ext cx="1707037" cy="1707037"/>
          </a:xfrm>
          <a:prstGeom prst="ellipse">
            <a:avLst/>
          </a:prstGeom>
          <a:solidFill>
            <a:schemeClr val="accent1"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xmlns="" id="{72A1B098-3081-4808-82E1-745926A00315}"/>
              </a:ext>
            </a:extLst>
          </p:cNvPr>
          <p:cNvSpPr txBox="1"/>
          <p:nvPr/>
        </p:nvSpPr>
        <p:spPr>
          <a:xfrm>
            <a:off x="2621465" y="2913603"/>
            <a:ext cx="1176864" cy="64633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3600" b="1" dirty="0">
                <a:solidFill>
                  <a:schemeClr val="bg1"/>
                </a:solidFill>
                <a:cs typeface="Arial" pitchFamily="34" charset="0"/>
              </a:rPr>
              <a:t>85%</a:t>
            </a:r>
            <a:endParaRPr lang="ko-KR" altLang="en-US" sz="36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xmlns="" id="{3D990624-48B1-4055-9D1D-1632C8A1EEA7}"/>
              </a:ext>
            </a:extLst>
          </p:cNvPr>
          <p:cNvSpPr txBox="1"/>
          <p:nvPr/>
        </p:nvSpPr>
        <p:spPr>
          <a:xfrm>
            <a:off x="8061056" y="2130405"/>
            <a:ext cx="3396372" cy="1292662"/>
          </a:xfrm>
          <a:prstGeom prst="rect">
            <a:avLst/>
          </a:prstGeom>
          <a:noFill/>
        </p:spPr>
        <p:txBody>
          <a:bodyPr wrap="square" lIns="36000" tIns="0" rIns="36000" bIns="0" rtlCol="0" anchor="ctr">
            <a:spAutoFit/>
          </a:bodyPr>
          <a:lstStyle/>
          <a:p>
            <a:pPr algn="r"/>
            <a:r>
              <a:rPr lang="en-US" altLang="ko-KR" sz="2800" dirty="0">
                <a:solidFill>
                  <a:schemeClr val="bg1"/>
                </a:solidFill>
              </a:rPr>
              <a:t>We Create</a:t>
            </a:r>
          </a:p>
          <a:p>
            <a:pPr algn="r"/>
            <a:r>
              <a:rPr lang="en-US" altLang="ko-KR" sz="2800" dirty="0">
                <a:solidFill>
                  <a:schemeClr val="bg1"/>
                </a:solidFill>
              </a:rPr>
              <a:t>Quality Professional </a:t>
            </a:r>
          </a:p>
          <a:p>
            <a:pPr algn="r"/>
            <a:r>
              <a:rPr lang="en-US" altLang="ko-KR" sz="2800" dirty="0">
                <a:solidFill>
                  <a:schemeClr val="bg1"/>
                </a:solidFill>
              </a:rPr>
              <a:t>PPT Presentation</a:t>
            </a:r>
            <a:endParaRPr lang="ko-KR" altLang="en-US" sz="28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3357375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6">
            <a:extLst>
              <a:ext uri="{FF2B5EF4-FFF2-40B4-BE49-F238E27FC236}">
                <a16:creationId xmlns:a16="http://schemas.microsoft.com/office/drawing/2014/main" xmlns="" id="{D2F077D7-0B1F-4132-8664-249921D6B104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/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xmlns="" id="{A1F12438-48DA-4C61-8085-E08AB12D7AA9}"/>
              </a:ext>
            </a:extLst>
          </p:cNvPr>
          <p:cNvSpPr/>
          <p:nvPr/>
        </p:nvSpPr>
        <p:spPr>
          <a:xfrm>
            <a:off x="5754757" y="3468756"/>
            <a:ext cx="1698998" cy="1698998"/>
          </a:xfrm>
          <a:prstGeom prst="rect">
            <a:avLst/>
          </a:prstGeom>
          <a:solidFill>
            <a:schemeClr val="accent1"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xmlns="" id="{0D271E67-9455-4FCB-AFE2-00B85A12E2D8}"/>
              </a:ext>
            </a:extLst>
          </p:cNvPr>
          <p:cNvSpPr/>
          <p:nvPr/>
        </p:nvSpPr>
        <p:spPr>
          <a:xfrm>
            <a:off x="5754757" y="2196479"/>
            <a:ext cx="1188720" cy="1188720"/>
          </a:xfrm>
          <a:prstGeom prst="rect">
            <a:avLst/>
          </a:prstGeom>
          <a:solidFill>
            <a:schemeClr val="accent1"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xmlns="" id="{5F57A602-8A53-473B-8FAC-638E9529B58D}"/>
              </a:ext>
            </a:extLst>
          </p:cNvPr>
          <p:cNvSpPr/>
          <p:nvPr/>
        </p:nvSpPr>
        <p:spPr>
          <a:xfrm>
            <a:off x="4470394" y="2196479"/>
            <a:ext cx="1188720" cy="1188720"/>
          </a:xfrm>
          <a:prstGeom prst="rect">
            <a:avLst/>
          </a:prstGeom>
          <a:solidFill>
            <a:schemeClr val="accent1"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xmlns="" id="{6C03D5E3-65AE-431B-AF3B-6030A503098B}"/>
              </a:ext>
            </a:extLst>
          </p:cNvPr>
          <p:cNvSpPr/>
          <p:nvPr/>
        </p:nvSpPr>
        <p:spPr>
          <a:xfrm>
            <a:off x="4470394" y="3468756"/>
            <a:ext cx="1188720" cy="1188720"/>
          </a:xfrm>
          <a:prstGeom prst="rect">
            <a:avLst/>
          </a:prstGeom>
          <a:solidFill>
            <a:schemeClr val="accent1"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Trapezoid 3">
            <a:extLst>
              <a:ext uri="{FF2B5EF4-FFF2-40B4-BE49-F238E27FC236}">
                <a16:creationId xmlns:a16="http://schemas.microsoft.com/office/drawing/2014/main" xmlns="" id="{33B06086-03ED-4B1B-AC62-E41E78375958}"/>
              </a:ext>
            </a:extLst>
          </p:cNvPr>
          <p:cNvSpPr>
            <a:spLocks noChangeAspect="1"/>
          </p:cNvSpPr>
          <p:nvPr/>
        </p:nvSpPr>
        <p:spPr>
          <a:xfrm>
            <a:off x="6276843" y="3952841"/>
            <a:ext cx="666634" cy="679420"/>
          </a:xfrm>
          <a:custGeom>
            <a:avLst/>
            <a:gdLst/>
            <a:ahLst/>
            <a:cxnLst/>
            <a:rect l="l" t="t" r="r" b="b"/>
            <a:pathLst>
              <a:path w="3890855" h="3965475">
                <a:moveTo>
                  <a:pt x="513635" y="2426125"/>
                </a:moveTo>
                <a:lnTo>
                  <a:pt x="1518439" y="2426125"/>
                </a:lnTo>
                <a:cubicBezTo>
                  <a:pt x="1550976" y="2510415"/>
                  <a:pt x="1581900" y="2596962"/>
                  <a:pt x="1610725" y="2683637"/>
                </a:cubicBezTo>
                <a:lnTo>
                  <a:pt x="901668" y="2683637"/>
                </a:lnTo>
                <a:lnTo>
                  <a:pt x="559881" y="3707964"/>
                </a:lnTo>
                <a:lnTo>
                  <a:pt x="1917114" y="3707964"/>
                </a:lnTo>
                <a:cubicBezTo>
                  <a:pt x="1925031" y="3729959"/>
                  <a:pt x="1931702" y="3744180"/>
                  <a:pt x="1936944" y="3749452"/>
                </a:cubicBezTo>
                <a:cubicBezTo>
                  <a:pt x="1940579" y="3743065"/>
                  <a:pt x="1945876" y="3728913"/>
                  <a:pt x="1952632" y="3707964"/>
                </a:cubicBezTo>
                <a:lnTo>
                  <a:pt x="3330974" y="3707964"/>
                </a:lnTo>
                <a:lnTo>
                  <a:pt x="2989187" y="2683637"/>
                </a:lnTo>
                <a:lnTo>
                  <a:pt x="2271337" y="2683637"/>
                </a:lnTo>
                <a:cubicBezTo>
                  <a:pt x="2301469" y="2597098"/>
                  <a:pt x="2333531" y="2510572"/>
                  <a:pt x="2366939" y="2426125"/>
                </a:cubicBezTo>
                <a:lnTo>
                  <a:pt x="3377220" y="2426125"/>
                </a:lnTo>
                <a:lnTo>
                  <a:pt x="3890855" y="3965475"/>
                </a:lnTo>
                <a:lnTo>
                  <a:pt x="0" y="3965475"/>
                </a:lnTo>
                <a:close/>
                <a:moveTo>
                  <a:pt x="1936944" y="620869"/>
                </a:moveTo>
                <a:cubicBezTo>
                  <a:pt x="1782578" y="620869"/>
                  <a:pt x="1657440" y="746006"/>
                  <a:pt x="1657440" y="900372"/>
                </a:cubicBezTo>
                <a:cubicBezTo>
                  <a:pt x="1657440" y="1054738"/>
                  <a:pt x="1782578" y="1179876"/>
                  <a:pt x="1936944" y="1179876"/>
                </a:cubicBezTo>
                <a:cubicBezTo>
                  <a:pt x="2091310" y="1179876"/>
                  <a:pt x="2216447" y="1054738"/>
                  <a:pt x="2216447" y="900372"/>
                </a:cubicBezTo>
                <a:cubicBezTo>
                  <a:pt x="2216447" y="746006"/>
                  <a:pt x="2091310" y="620869"/>
                  <a:pt x="1936944" y="620869"/>
                </a:cubicBezTo>
                <a:close/>
                <a:moveTo>
                  <a:pt x="1936944" y="0"/>
                </a:moveTo>
                <a:cubicBezTo>
                  <a:pt x="2169175" y="0"/>
                  <a:pt x="2401406" y="88593"/>
                  <a:pt x="2578592" y="265779"/>
                </a:cubicBezTo>
                <a:lnTo>
                  <a:pt x="2578592" y="265780"/>
                </a:lnTo>
                <a:cubicBezTo>
                  <a:pt x="2932964" y="620153"/>
                  <a:pt x="2888999" y="1155622"/>
                  <a:pt x="2578592" y="1549077"/>
                </a:cubicBezTo>
                <a:cubicBezTo>
                  <a:pt x="2248849" y="1967039"/>
                  <a:pt x="1976153" y="3125749"/>
                  <a:pt x="1936944" y="3194660"/>
                </a:cubicBezTo>
                <a:cubicBezTo>
                  <a:pt x="1883033" y="3140450"/>
                  <a:pt x="1647095" y="1944983"/>
                  <a:pt x="1295295" y="1549076"/>
                </a:cubicBezTo>
                <a:cubicBezTo>
                  <a:pt x="962406" y="1174450"/>
                  <a:pt x="940923" y="620152"/>
                  <a:pt x="1295295" y="265779"/>
                </a:cubicBezTo>
                <a:cubicBezTo>
                  <a:pt x="1472481" y="88593"/>
                  <a:pt x="1704713" y="0"/>
                  <a:pt x="1936944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  <p:sp>
        <p:nvSpPr>
          <p:cNvPr id="11" name="Oval 2">
            <a:extLst>
              <a:ext uri="{FF2B5EF4-FFF2-40B4-BE49-F238E27FC236}">
                <a16:creationId xmlns:a16="http://schemas.microsoft.com/office/drawing/2014/main" xmlns="" id="{E43716C8-CD75-4B0E-91F8-642104118D45}"/>
              </a:ext>
            </a:extLst>
          </p:cNvPr>
          <p:cNvSpPr>
            <a:spLocks noChangeAspect="1"/>
          </p:cNvSpPr>
          <p:nvPr/>
        </p:nvSpPr>
        <p:spPr>
          <a:xfrm>
            <a:off x="6096000" y="2614292"/>
            <a:ext cx="521208" cy="402741"/>
          </a:xfrm>
          <a:custGeom>
            <a:avLst/>
            <a:gdLst/>
            <a:ahLst/>
            <a:cxnLst/>
            <a:rect l="l" t="t" r="r" b="b"/>
            <a:pathLst>
              <a:path w="3949160" h="3051548">
                <a:moveTo>
                  <a:pt x="2339911" y="638678"/>
                </a:moveTo>
                <a:cubicBezTo>
                  <a:pt x="3228675" y="638678"/>
                  <a:pt x="3949160" y="1138384"/>
                  <a:pt x="3949160" y="1754802"/>
                </a:cubicBezTo>
                <a:cubicBezTo>
                  <a:pt x="3949160" y="2075792"/>
                  <a:pt x="3753790" y="2365135"/>
                  <a:pt x="3440317" y="2567662"/>
                </a:cubicBezTo>
                <a:lnTo>
                  <a:pt x="3655878" y="3051548"/>
                </a:lnTo>
                <a:lnTo>
                  <a:pt x="2882697" y="2804439"/>
                </a:lnTo>
                <a:cubicBezTo>
                  <a:pt x="2713357" y="2847946"/>
                  <a:pt x="2530504" y="2870926"/>
                  <a:pt x="2339911" y="2870926"/>
                </a:cubicBezTo>
                <a:cubicBezTo>
                  <a:pt x="1451147" y="2870926"/>
                  <a:pt x="730662" y="2371220"/>
                  <a:pt x="730662" y="1754802"/>
                </a:cubicBezTo>
                <a:cubicBezTo>
                  <a:pt x="730662" y="1138384"/>
                  <a:pt x="1451147" y="638678"/>
                  <a:pt x="2339911" y="638678"/>
                </a:cubicBezTo>
                <a:close/>
                <a:moveTo>
                  <a:pt x="1609249" y="0"/>
                </a:moveTo>
                <a:cubicBezTo>
                  <a:pt x="2214487" y="0"/>
                  <a:pt x="2741687" y="231736"/>
                  <a:pt x="3015976" y="574644"/>
                </a:cubicBezTo>
                <a:cubicBezTo>
                  <a:pt x="2789246" y="488504"/>
                  <a:pt x="2533611" y="440957"/>
                  <a:pt x="2263344" y="440957"/>
                </a:cubicBezTo>
                <a:cubicBezTo>
                  <a:pt x="1318096" y="440957"/>
                  <a:pt x="551821" y="1022559"/>
                  <a:pt x="551821" y="1740001"/>
                </a:cubicBezTo>
                <a:cubicBezTo>
                  <a:pt x="551821" y="1819940"/>
                  <a:pt x="561334" y="1898193"/>
                  <a:pt x="580963" y="1973803"/>
                </a:cubicBezTo>
                <a:cubicBezTo>
                  <a:pt x="578579" y="1972737"/>
                  <a:pt x="677277" y="2155498"/>
                  <a:pt x="675039" y="2154187"/>
                </a:cubicBezTo>
                <a:lnTo>
                  <a:pt x="502119" y="2089690"/>
                </a:lnTo>
                <a:lnTo>
                  <a:pt x="213774" y="2502637"/>
                </a:lnTo>
                <a:cubicBezTo>
                  <a:pt x="162937" y="2145510"/>
                  <a:pt x="82414" y="1758692"/>
                  <a:pt x="31577" y="1383752"/>
                </a:cubicBezTo>
                <a:cubicBezTo>
                  <a:pt x="6733" y="1307252"/>
                  <a:pt x="0" y="1197870"/>
                  <a:pt x="0" y="1116124"/>
                </a:cubicBezTo>
                <a:cubicBezTo>
                  <a:pt x="0" y="499706"/>
                  <a:pt x="720485" y="0"/>
                  <a:pt x="1609249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  <p:sp>
        <p:nvSpPr>
          <p:cNvPr id="12" name="Freeform 14">
            <a:extLst>
              <a:ext uri="{FF2B5EF4-FFF2-40B4-BE49-F238E27FC236}">
                <a16:creationId xmlns:a16="http://schemas.microsoft.com/office/drawing/2014/main" xmlns="" id="{273E5073-DCA5-4667-AB88-4A695CBA2C2C}"/>
              </a:ext>
            </a:extLst>
          </p:cNvPr>
          <p:cNvSpPr>
            <a:spLocks noChangeAspect="1"/>
          </p:cNvSpPr>
          <p:nvPr/>
        </p:nvSpPr>
        <p:spPr>
          <a:xfrm>
            <a:off x="4836054" y="3810000"/>
            <a:ext cx="457497" cy="521208"/>
          </a:xfrm>
          <a:custGeom>
            <a:avLst/>
            <a:gdLst/>
            <a:ahLst/>
            <a:cxnLst/>
            <a:rect l="l" t="t" r="r" b="b"/>
            <a:pathLst>
              <a:path w="3456727" h="3938119">
                <a:moveTo>
                  <a:pt x="1728364" y="1961325"/>
                </a:moveTo>
                <a:cubicBezTo>
                  <a:pt x="1726089" y="2407152"/>
                  <a:pt x="1737463" y="2812034"/>
                  <a:pt x="1735188" y="3257861"/>
                </a:cubicBezTo>
                <a:cubicBezTo>
                  <a:pt x="2394830" y="3057694"/>
                  <a:pt x="2610919" y="2352560"/>
                  <a:pt x="2765594" y="1981796"/>
                </a:cubicBezTo>
                <a:close/>
                <a:moveTo>
                  <a:pt x="1728362" y="682044"/>
                </a:moveTo>
                <a:cubicBezTo>
                  <a:pt x="1355324" y="868563"/>
                  <a:pt x="1166530" y="952725"/>
                  <a:pt x="609247" y="1002767"/>
                </a:cubicBezTo>
                <a:cubicBezTo>
                  <a:pt x="606972" y="1330312"/>
                  <a:pt x="631992" y="1623739"/>
                  <a:pt x="704780" y="1964933"/>
                </a:cubicBezTo>
                <a:lnTo>
                  <a:pt x="1728363" y="1971757"/>
                </a:lnTo>
                <a:cubicBezTo>
                  <a:pt x="1728363" y="1541853"/>
                  <a:pt x="1728362" y="1111948"/>
                  <a:pt x="1728362" y="682044"/>
                </a:cubicBezTo>
                <a:close/>
                <a:moveTo>
                  <a:pt x="1723409" y="487996"/>
                </a:moveTo>
                <a:cubicBezTo>
                  <a:pt x="1725062" y="488690"/>
                  <a:pt x="1726712" y="489384"/>
                  <a:pt x="1728363" y="490064"/>
                </a:cubicBezTo>
                <a:cubicBezTo>
                  <a:pt x="1730015" y="489384"/>
                  <a:pt x="1731666" y="488690"/>
                  <a:pt x="1733319" y="487996"/>
                </a:cubicBezTo>
                <a:lnTo>
                  <a:pt x="1733319" y="492131"/>
                </a:lnTo>
                <a:cubicBezTo>
                  <a:pt x="2179467" y="679460"/>
                  <a:pt x="2405896" y="769409"/>
                  <a:pt x="2817789" y="813808"/>
                </a:cubicBezTo>
                <a:cubicBezTo>
                  <a:pt x="2971516" y="823489"/>
                  <a:pt x="3036247" y="875307"/>
                  <a:pt x="3033236" y="1061333"/>
                </a:cubicBezTo>
                <a:cubicBezTo>
                  <a:pt x="3015439" y="2441328"/>
                  <a:pt x="2363638" y="3359629"/>
                  <a:pt x="1733319" y="3448048"/>
                </a:cubicBezTo>
                <a:lnTo>
                  <a:pt x="1733319" y="3450123"/>
                </a:lnTo>
                <a:lnTo>
                  <a:pt x="1728363" y="3449086"/>
                </a:lnTo>
                <a:lnTo>
                  <a:pt x="1723409" y="3450123"/>
                </a:lnTo>
                <a:lnTo>
                  <a:pt x="1723409" y="3448048"/>
                </a:lnTo>
                <a:cubicBezTo>
                  <a:pt x="1093089" y="3359629"/>
                  <a:pt x="441289" y="2441328"/>
                  <a:pt x="423491" y="1061333"/>
                </a:cubicBezTo>
                <a:cubicBezTo>
                  <a:pt x="420479" y="875307"/>
                  <a:pt x="485211" y="823489"/>
                  <a:pt x="638937" y="813808"/>
                </a:cubicBezTo>
                <a:cubicBezTo>
                  <a:pt x="1050832" y="769409"/>
                  <a:pt x="1277261" y="679460"/>
                  <a:pt x="1723409" y="492131"/>
                </a:cubicBezTo>
                <a:close/>
                <a:moveTo>
                  <a:pt x="1722802" y="306889"/>
                </a:moveTo>
                <a:lnTo>
                  <a:pt x="1722802" y="311530"/>
                </a:lnTo>
                <a:cubicBezTo>
                  <a:pt x="1222099" y="521767"/>
                  <a:pt x="967982" y="622713"/>
                  <a:pt x="505720" y="672542"/>
                </a:cubicBezTo>
                <a:cubicBezTo>
                  <a:pt x="333196" y="683408"/>
                  <a:pt x="260550" y="741561"/>
                  <a:pt x="263929" y="950334"/>
                </a:cubicBezTo>
                <a:cubicBezTo>
                  <a:pt x="283902" y="2499079"/>
                  <a:pt x="1015407" y="3529669"/>
                  <a:pt x="1722802" y="3628902"/>
                </a:cubicBezTo>
                <a:lnTo>
                  <a:pt x="1722802" y="3631230"/>
                </a:lnTo>
                <a:lnTo>
                  <a:pt x="1728365" y="3630065"/>
                </a:lnTo>
                <a:lnTo>
                  <a:pt x="1733925" y="3631230"/>
                </a:lnTo>
                <a:lnTo>
                  <a:pt x="1733925" y="3628902"/>
                </a:lnTo>
                <a:cubicBezTo>
                  <a:pt x="2441322" y="3529669"/>
                  <a:pt x="3172826" y="2499079"/>
                  <a:pt x="3192800" y="950334"/>
                </a:cubicBezTo>
                <a:cubicBezTo>
                  <a:pt x="3196179" y="741561"/>
                  <a:pt x="3123532" y="683408"/>
                  <a:pt x="2951007" y="672542"/>
                </a:cubicBezTo>
                <a:cubicBezTo>
                  <a:pt x="2488747" y="622713"/>
                  <a:pt x="2234630" y="521767"/>
                  <a:pt x="1733925" y="311530"/>
                </a:cubicBezTo>
                <a:lnTo>
                  <a:pt x="1733925" y="306889"/>
                </a:lnTo>
                <a:cubicBezTo>
                  <a:pt x="1732071" y="307669"/>
                  <a:pt x="1730218" y="308445"/>
                  <a:pt x="1728365" y="309209"/>
                </a:cubicBezTo>
                <a:cubicBezTo>
                  <a:pt x="1726510" y="308445"/>
                  <a:pt x="1724659" y="307669"/>
                  <a:pt x="1722802" y="306889"/>
                </a:cubicBezTo>
                <a:close/>
                <a:moveTo>
                  <a:pt x="1721800" y="0"/>
                </a:moveTo>
                <a:cubicBezTo>
                  <a:pt x="1723991" y="923"/>
                  <a:pt x="1726176" y="1844"/>
                  <a:pt x="1728363" y="2749"/>
                </a:cubicBezTo>
                <a:cubicBezTo>
                  <a:pt x="1730551" y="1844"/>
                  <a:pt x="1732737" y="923"/>
                  <a:pt x="1734926" y="0"/>
                </a:cubicBezTo>
                <a:lnTo>
                  <a:pt x="1734926" y="5497"/>
                </a:lnTo>
                <a:cubicBezTo>
                  <a:pt x="2325825" y="254550"/>
                  <a:pt x="2625718" y="374136"/>
                  <a:pt x="3171248" y="433164"/>
                </a:cubicBezTo>
                <a:cubicBezTo>
                  <a:pt x="3374850" y="446035"/>
                  <a:pt x="3460584" y="514926"/>
                  <a:pt x="3456595" y="762245"/>
                </a:cubicBezTo>
                <a:cubicBezTo>
                  <a:pt x="3433024" y="2596936"/>
                  <a:pt x="2569749" y="3817807"/>
                  <a:pt x="1734926" y="3935360"/>
                </a:cubicBezTo>
                <a:lnTo>
                  <a:pt x="1734926" y="3938119"/>
                </a:lnTo>
                <a:lnTo>
                  <a:pt x="1728363" y="3936740"/>
                </a:lnTo>
                <a:lnTo>
                  <a:pt x="1721800" y="3938119"/>
                </a:lnTo>
                <a:lnTo>
                  <a:pt x="1721800" y="3935360"/>
                </a:lnTo>
                <a:cubicBezTo>
                  <a:pt x="886977" y="3817807"/>
                  <a:pt x="23703" y="2596936"/>
                  <a:pt x="132" y="762245"/>
                </a:cubicBezTo>
                <a:cubicBezTo>
                  <a:pt x="-3858" y="514926"/>
                  <a:pt x="81876" y="446035"/>
                  <a:pt x="285478" y="433164"/>
                </a:cubicBezTo>
                <a:cubicBezTo>
                  <a:pt x="831010" y="374136"/>
                  <a:pt x="1130903" y="254550"/>
                  <a:pt x="1721800" y="549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13" name="Freeform 20">
            <a:extLst>
              <a:ext uri="{FF2B5EF4-FFF2-40B4-BE49-F238E27FC236}">
                <a16:creationId xmlns:a16="http://schemas.microsoft.com/office/drawing/2014/main" xmlns="" id="{F039ED93-F886-444D-8AEF-068BE227A2C0}"/>
              </a:ext>
            </a:extLst>
          </p:cNvPr>
          <p:cNvSpPr>
            <a:spLocks noChangeAspect="1"/>
          </p:cNvSpPr>
          <p:nvPr/>
        </p:nvSpPr>
        <p:spPr>
          <a:xfrm flipH="1">
            <a:off x="4804150" y="2566198"/>
            <a:ext cx="521208" cy="501159"/>
          </a:xfrm>
          <a:custGeom>
            <a:avLst/>
            <a:gdLst/>
            <a:ahLst/>
            <a:cxnLst/>
            <a:rect l="l" t="t" r="r" b="b"/>
            <a:pathLst>
              <a:path w="3948393" h="3817544">
                <a:moveTo>
                  <a:pt x="1888045" y="2370407"/>
                </a:moveTo>
                <a:lnTo>
                  <a:pt x="1180379" y="2998560"/>
                </a:lnTo>
                <a:lnTo>
                  <a:pt x="695350" y="2712314"/>
                </a:lnTo>
                <a:lnTo>
                  <a:pt x="703301" y="3014463"/>
                </a:lnTo>
                <a:lnTo>
                  <a:pt x="1888044" y="3817544"/>
                </a:lnTo>
                <a:cubicBezTo>
                  <a:pt x="1885393" y="3356368"/>
                  <a:pt x="1874793" y="2911096"/>
                  <a:pt x="1888045" y="2370407"/>
                </a:cubicBezTo>
                <a:close/>
                <a:moveTo>
                  <a:pt x="2059390" y="2370407"/>
                </a:moveTo>
                <a:cubicBezTo>
                  <a:pt x="2072642" y="2911096"/>
                  <a:pt x="2062042" y="3356368"/>
                  <a:pt x="2059391" y="3817544"/>
                </a:cubicBezTo>
                <a:lnTo>
                  <a:pt x="3244134" y="3014463"/>
                </a:lnTo>
                <a:lnTo>
                  <a:pt x="3252085" y="2712314"/>
                </a:lnTo>
                <a:lnTo>
                  <a:pt x="2767056" y="2998560"/>
                </a:lnTo>
                <a:close/>
                <a:moveTo>
                  <a:pt x="733907" y="1451867"/>
                </a:moveTo>
                <a:lnTo>
                  <a:pt x="0" y="2113471"/>
                </a:lnTo>
                <a:lnTo>
                  <a:pt x="1170450" y="2848461"/>
                </a:lnTo>
                <a:lnTo>
                  <a:pt x="1919327" y="2170968"/>
                </a:lnTo>
                <a:close/>
                <a:moveTo>
                  <a:pt x="3206900" y="1451867"/>
                </a:moveTo>
                <a:lnTo>
                  <a:pt x="2021479" y="2170968"/>
                </a:lnTo>
                <a:lnTo>
                  <a:pt x="2770356" y="2848461"/>
                </a:lnTo>
                <a:lnTo>
                  <a:pt x="3940806" y="2113471"/>
                </a:lnTo>
                <a:close/>
                <a:moveTo>
                  <a:pt x="1195981" y="0"/>
                </a:moveTo>
                <a:lnTo>
                  <a:pt x="10560" y="719101"/>
                </a:lnTo>
                <a:lnTo>
                  <a:pt x="759438" y="1396594"/>
                </a:lnTo>
                <a:lnTo>
                  <a:pt x="1929887" y="661605"/>
                </a:lnTo>
                <a:close/>
                <a:moveTo>
                  <a:pt x="2762973" y="0"/>
                </a:moveTo>
                <a:lnTo>
                  <a:pt x="2029067" y="661605"/>
                </a:lnTo>
                <a:lnTo>
                  <a:pt x="3199516" y="1396594"/>
                </a:lnTo>
                <a:lnTo>
                  <a:pt x="3948393" y="71910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  <p:sp>
        <p:nvSpPr>
          <p:cNvPr id="14" name="제목 3">
            <a:extLst>
              <a:ext uri="{FF2B5EF4-FFF2-40B4-BE49-F238E27FC236}">
                <a16:creationId xmlns:a16="http://schemas.microsoft.com/office/drawing/2014/main" xmlns="" id="{CFA537AB-CFC2-4EA8-8AA8-FD8693E47CEB}"/>
              </a:ext>
            </a:extLst>
          </p:cNvPr>
          <p:cNvSpPr txBox="1">
            <a:spLocks/>
          </p:cNvSpPr>
          <p:nvPr/>
        </p:nvSpPr>
        <p:spPr>
          <a:xfrm>
            <a:off x="7364076" y="1257031"/>
            <a:ext cx="4383976" cy="644435"/>
          </a:xfrm>
          <a:prstGeom prst="rect">
            <a:avLst/>
          </a:prstGeom>
        </p:spPr>
        <p:txBody>
          <a:bodyPr/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altLang="ko-KR" sz="5400" b="1" dirty="0">
                <a:solidFill>
                  <a:schemeClr val="accent4"/>
                </a:solidFill>
              </a:rPr>
              <a:t>Presentation</a:t>
            </a:r>
            <a:endParaRPr lang="ko-KR" altLang="en-US" sz="5400" b="1" dirty="0"/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xmlns="" id="{85767D09-F632-4DC7-8240-C90930151BE9}"/>
              </a:ext>
            </a:extLst>
          </p:cNvPr>
          <p:cNvSpPr txBox="1"/>
          <p:nvPr/>
        </p:nvSpPr>
        <p:spPr>
          <a:xfrm>
            <a:off x="6526467" y="506233"/>
            <a:ext cx="3552023" cy="92333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5400" b="1" dirty="0">
                <a:solidFill>
                  <a:schemeClr val="accent2"/>
                </a:solidFill>
                <a:latin typeface="+mj-lt"/>
                <a:cs typeface="Arial" pitchFamily="34" charset="0"/>
              </a:rPr>
              <a:t>Awesome</a:t>
            </a:r>
          </a:p>
        </p:txBody>
      </p:sp>
      <p:grpSp>
        <p:nvGrpSpPr>
          <p:cNvPr id="16" name="그룹 3">
            <a:extLst>
              <a:ext uri="{FF2B5EF4-FFF2-40B4-BE49-F238E27FC236}">
                <a16:creationId xmlns:a16="http://schemas.microsoft.com/office/drawing/2014/main" xmlns="" id="{89DDF676-4908-4C68-8A4C-27DEA41D8A9E}"/>
              </a:ext>
            </a:extLst>
          </p:cNvPr>
          <p:cNvGrpSpPr/>
          <p:nvPr/>
        </p:nvGrpSpPr>
        <p:grpSpPr>
          <a:xfrm>
            <a:off x="7975841" y="2345733"/>
            <a:ext cx="1754568" cy="870503"/>
            <a:chOff x="7742163" y="1857469"/>
            <a:chExt cx="3816000" cy="870503"/>
          </a:xfrm>
        </p:grpSpPr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xmlns="" id="{7920F552-3C83-478C-95B1-34BB8B5C777B}"/>
                </a:ext>
              </a:extLst>
            </p:cNvPr>
            <p:cNvSpPr txBox="1"/>
            <p:nvPr/>
          </p:nvSpPr>
          <p:spPr>
            <a:xfrm>
              <a:off x="7742163" y="1857469"/>
              <a:ext cx="3816000" cy="307777"/>
            </a:xfrm>
            <a:prstGeom prst="rect">
              <a:avLst/>
            </a:prstGeom>
            <a:noFill/>
          </p:spPr>
          <p:txBody>
            <a:bodyPr wrap="square" lIns="0" rtlCol="0" anchor="ctr">
              <a:spAutoFit/>
            </a:bodyPr>
            <a:lstStyle/>
            <a:p>
              <a:r>
                <a:rPr lang="en-US" altLang="ko-KR" sz="1400" b="1" dirty="0">
                  <a:solidFill>
                    <a:schemeClr val="accent2"/>
                  </a:solidFill>
                  <a:cs typeface="Arial" pitchFamily="34" charset="0"/>
                </a:rPr>
                <a:t>Content  Here</a:t>
              </a:r>
              <a:endParaRPr lang="ko-KR" altLang="en-US" sz="1400" b="1" dirty="0">
                <a:solidFill>
                  <a:schemeClr val="accent2"/>
                </a:solidFill>
                <a:cs typeface="Arial" pitchFamily="34" charset="0"/>
              </a:endParaRPr>
            </a:p>
          </p:txBody>
        </p:sp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xmlns="" id="{5DABF4CC-C3AD-4D20-B310-AD05A3EC8263}"/>
                </a:ext>
              </a:extLst>
            </p:cNvPr>
            <p:cNvSpPr txBox="1"/>
            <p:nvPr/>
          </p:nvSpPr>
          <p:spPr>
            <a:xfrm>
              <a:off x="7742163" y="2127808"/>
              <a:ext cx="3816000" cy="600164"/>
            </a:xfrm>
            <a:prstGeom prst="rect">
              <a:avLst/>
            </a:prstGeom>
            <a:noFill/>
          </p:spPr>
          <p:txBody>
            <a:bodyPr wrap="square" lIns="0" rtlCol="0">
              <a:spAutoFit/>
            </a:bodyPr>
            <a:lstStyle/>
            <a:p>
              <a:r>
                <a:rPr lang="en-US" altLang="ko-KR" sz="11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Get a modern PowerPoint  Presentation that is beautifully designed. </a:t>
              </a:r>
              <a:endParaRPr lang="en-US" altLang="ko-KR" sz="11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19" name="그룹 4">
            <a:extLst>
              <a:ext uri="{FF2B5EF4-FFF2-40B4-BE49-F238E27FC236}">
                <a16:creationId xmlns:a16="http://schemas.microsoft.com/office/drawing/2014/main" xmlns="" id="{1C95F1ED-97EF-40CA-AF9D-4D76404861D8}"/>
              </a:ext>
            </a:extLst>
          </p:cNvPr>
          <p:cNvGrpSpPr/>
          <p:nvPr/>
        </p:nvGrpSpPr>
        <p:grpSpPr>
          <a:xfrm>
            <a:off x="7975841" y="3470363"/>
            <a:ext cx="1754568" cy="870503"/>
            <a:chOff x="7742163" y="2983865"/>
            <a:chExt cx="3816000" cy="870503"/>
          </a:xfrm>
        </p:grpSpPr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xmlns="" id="{A36203A3-636F-48AD-B50A-D7D802897B16}"/>
                </a:ext>
              </a:extLst>
            </p:cNvPr>
            <p:cNvSpPr txBox="1"/>
            <p:nvPr/>
          </p:nvSpPr>
          <p:spPr>
            <a:xfrm>
              <a:off x="7742163" y="2983865"/>
              <a:ext cx="3816000" cy="307777"/>
            </a:xfrm>
            <a:prstGeom prst="rect">
              <a:avLst/>
            </a:prstGeom>
            <a:noFill/>
          </p:spPr>
          <p:txBody>
            <a:bodyPr wrap="square" lIns="0" rtlCol="0" anchor="ctr">
              <a:spAutoFit/>
            </a:bodyPr>
            <a:lstStyle/>
            <a:p>
              <a:r>
                <a:rPr lang="en-US" altLang="ko-KR" sz="1400" b="1" dirty="0">
                  <a:solidFill>
                    <a:schemeClr val="accent3"/>
                  </a:solidFill>
                  <a:cs typeface="Arial" pitchFamily="34" charset="0"/>
                </a:rPr>
                <a:t>Content  Here</a:t>
              </a:r>
              <a:endParaRPr lang="ko-KR" altLang="en-US" sz="1400" b="1" dirty="0">
                <a:solidFill>
                  <a:schemeClr val="accent3"/>
                </a:solidFill>
                <a:cs typeface="Arial" pitchFamily="34" charset="0"/>
              </a:endParaRPr>
            </a:p>
          </p:txBody>
        </p:sp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xmlns="" id="{443F7A37-C452-4393-A4BC-EC177BA38D96}"/>
                </a:ext>
              </a:extLst>
            </p:cNvPr>
            <p:cNvSpPr txBox="1"/>
            <p:nvPr/>
          </p:nvSpPr>
          <p:spPr>
            <a:xfrm>
              <a:off x="7742163" y="3254204"/>
              <a:ext cx="3816000" cy="600164"/>
            </a:xfrm>
            <a:prstGeom prst="rect">
              <a:avLst/>
            </a:prstGeom>
            <a:noFill/>
          </p:spPr>
          <p:txBody>
            <a:bodyPr wrap="square" lIns="0" rtlCol="0">
              <a:spAutoFit/>
            </a:bodyPr>
            <a:lstStyle/>
            <a:p>
              <a:r>
                <a:rPr lang="en-US" altLang="ko-KR" sz="11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Get a modern PowerPoint  Presentation that is beautifully designed. </a:t>
              </a:r>
              <a:endParaRPr lang="en-US" altLang="ko-KR" sz="11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22" name="그룹 5">
            <a:extLst>
              <a:ext uri="{FF2B5EF4-FFF2-40B4-BE49-F238E27FC236}">
                <a16:creationId xmlns:a16="http://schemas.microsoft.com/office/drawing/2014/main" xmlns="" id="{BD3BCCD5-72BC-4650-A4AF-5092E582852B}"/>
              </a:ext>
            </a:extLst>
          </p:cNvPr>
          <p:cNvGrpSpPr/>
          <p:nvPr/>
        </p:nvGrpSpPr>
        <p:grpSpPr>
          <a:xfrm>
            <a:off x="9993484" y="2345733"/>
            <a:ext cx="1754568" cy="870503"/>
            <a:chOff x="7742163" y="4121147"/>
            <a:chExt cx="3816000" cy="870503"/>
          </a:xfrm>
        </p:grpSpPr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xmlns="" id="{584E4938-18D8-4695-A3A2-E60E9D5D638A}"/>
                </a:ext>
              </a:extLst>
            </p:cNvPr>
            <p:cNvSpPr txBox="1"/>
            <p:nvPr/>
          </p:nvSpPr>
          <p:spPr>
            <a:xfrm>
              <a:off x="7742163" y="4121147"/>
              <a:ext cx="3816000" cy="307777"/>
            </a:xfrm>
            <a:prstGeom prst="rect">
              <a:avLst/>
            </a:prstGeom>
            <a:noFill/>
          </p:spPr>
          <p:txBody>
            <a:bodyPr wrap="square" lIns="0" rtlCol="0" anchor="ctr">
              <a:spAutoFit/>
            </a:bodyPr>
            <a:lstStyle/>
            <a:p>
              <a:r>
                <a:rPr lang="en-US" altLang="ko-KR" sz="1400" b="1" dirty="0">
                  <a:solidFill>
                    <a:schemeClr val="accent4"/>
                  </a:solidFill>
                  <a:cs typeface="Arial" pitchFamily="34" charset="0"/>
                </a:rPr>
                <a:t>Content  Here</a:t>
              </a:r>
              <a:endParaRPr lang="ko-KR" altLang="en-US" sz="1400" b="1" dirty="0">
                <a:solidFill>
                  <a:schemeClr val="accent4"/>
                </a:solidFill>
                <a:cs typeface="Arial" pitchFamily="34" charset="0"/>
              </a:endParaRPr>
            </a:p>
          </p:txBody>
        </p:sp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xmlns="" id="{67D4CED5-05AF-4D59-BFDC-03C1B2DA015E}"/>
                </a:ext>
              </a:extLst>
            </p:cNvPr>
            <p:cNvSpPr txBox="1"/>
            <p:nvPr/>
          </p:nvSpPr>
          <p:spPr>
            <a:xfrm>
              <a:off x="7742163" y="4391486"/>
              <a:ext cx="3816000" cy="600164"/>
            </a:xfrm>
            <a:prstGeom prst="rect">
              <a:avLst/>
            </a:prstGeom>
            <a:noFill/>
          </p:spPr>
          <p:txBody>
            <a:bodyPr wrap="square" lIns="0" rtlCol="0">
              <a:spAutoFit/>
            </a:bodyPr>
            <a:lstStyle/>
            <a:p>
              <a:r>
                <a:rPr lang="en-US" altLang="ko-KR" sz="11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Get a modern PowerPoint  Presentation that is beautifully designed. </a:t>
              </a:r>
              <a:endParaRPr lang="en-US" altLang="ko-KR" sz="11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25" name="그룹 6">
            <a:extLst>
              <a:ext uri="{FF2B5EF4-FFF2-40B4-BE49-F238E27FC236}">
                <a16:creationId xmlns:a16="http://schemas.microsoft.com/office/drawing/2014/main" xmlns="" id="{AA5CBDEE-602D-4D3E-9F55-67EA4357DD22}"/>
              </a:ext>
            </a:extLst>
          </p:cNvPr>
          <p:cNvGrpSpPr/>
          <p:nvPr/>
        </p:nvGrpSpPr>
        <p:grpSpPr>
          <a:xfrm>
            <a:off x="9993484" y="3470362"/>
            <a:ext cx="1754568" cy="870503"/>
            <a:chOff x="7742163" y="5269315"/>
            <a:chExt cx="3816000" cy="870503"/>
          </a:xfrm>
        </p:grpSpPr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xmlns="" id="{F7D11B02-453A-4511-BAF5-01F4B331541E}"/>
                </a:ext>
              </a:extLst>
            </p:cNvPr>
            <p:cNvSpPr txBox="1"/>
            <p:nvPr/>
          </p:nvSpPr>
          <p:spPr>
            <a:xfrm>
              <a:off x="7742163" y="5269315"/>
              <a:ext cx="3816000" cy="307777"/>
            </a:xfrm>
            <a:prstGeom prst="rect">
              <a:avLst/>
            </a:prstGeom>
            <a:noFill/>
          </p:spPr>
          <p:txBody>
            <a:bodyPr wrap="square" lIns="0" rtlCol="0" anchor="ctr">
              <a:spAutoFit/>
            </a:bodyPr>
            <a:lstStyle/>
            <a:p>
              <a:r>
                <a:rPr lang="en-US" altLang="ko-KR" sz="1400" b="1" dirty="0">
                  <a:solidFill>
                    <a:schemeClr val="accent1"/>
                  </a:solidFill>
                  <a:cs typeface="Arial" pitchFamily="34" charset="0"/>
                </a:rPr>
                <a:t>Content  Here</a:t>
              </a:r>
              <a:endParaRPr lang="ko-KR" altLang="en-US" sz="1400" b="1" dirty="0">
                <a:solidFill>
                  <a:schemeClr val="accent1"/>
                </a:solidFill>
                <a:cs typeface="Arial" pitchFamily="34" charset="0"/>
              </a:endParaRPr>
            </a:p>
          </p:txBody>
        </p:sp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xmlns="" id="{2C9D77A0-0320-4C9B-A6F5-1132A47E1585}"/>
                </a:ext>
              </a:extLst>
            </p:cNvPr>
            <p:cNvSpPr txBox="1"/>
            <p:nvPr/>
          </p:nvSpPr>
          <p:spPr>
            <a:xfrm>
              <a:off x="7742163" y="5539654"/>
              <a:ext cx="3816000" cy="600164"/>
            </a:xfrm>
            <a:prstGeom prst="rect">
              <a:avLst/>
            </a:prstGeom>
            <a:noFill/>
          </p:spPr>
          <p:txBody>
            <a:bodyPr wrap="square" lIns="0" rtlCol="0">
              <a:spAutoFit/>
            </a:bodyPr>
            <a:lstStyle/>
            <a:p>
              <a:r>
                <a:rPr lang="en-US" altLang="ko-KR" sz="11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Get a modern PowerPoint  Presentation that is beautifully designed. </a:t>
              </a:r>
              <a:endParaRPr lang="en-US" altLang="ko-KR" sz="11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32" name="Rectangle 31">
            <a:extLst>
              <a:ext uri="{FF2B5EF4-FFF2-40B4-BE49-F238E27FC236}">
                <a16:creationId xmlns:a16="http://schemas.microsoft.com/office/drawing/2014/main" xmlns="" id="{38801532-6C1E-45DC-94EF-DF8F9D69DA4A}"/>
              </a:ext>
            </a:extLst>
          </p:cNvPr>
          <p:cNvSpPr/>
          <p:nvPr/>
        </p:nvSpPr>
        <p:spPr>
          <a:xfrm flipH="1">
            <a:off x="6096000" y="5731079"/>
            <a:ext cx="6096000" cy="620688"/>
          </a:xfrm>
          <a:prstGeom prst="rect">
            <a:avLst/>
          </a:prstGeom>
          <a:solidFill>
            <a:schemeClr val="accent1"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3" name="Rectangle 32">
            <a:extLst>
              <a:ext uri="{FF2B5EF4-FFF2-40B4-BE49-F238E27FC236}">
                <a16:creationId xmlns:a16="http://schemas.microsoft.com/office/drawing/2014/main" xmlns="" id="{014BD384-A2ED-434F-A224-0811A8679DE1}"/>
              </a:ext>
            </a:extLst>
          </p:cNvPr>
          <p:cNvSpPr/>
          <p:nvPr/>
        </p:nvSpPr>
        <p:spPr>
          <a:xfrm flipH="1">
            <a:off x="6096000" y="5731079"/>
            <a:ext cx="2024270" cy="620688"/>
          </a:xfrm>
          <a:prstGeom prst="rect">
            <a:avLst/>
          </a:prstGeom>
          <a:solidFill>
            <a:schemeClr val="accent1"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xmlns="" id="{8B6813D2-D864-455D-8FD1-E6B1373920A3}"/>
              </a:ext>
            </a:extLst>
          </p:cNvPr>
          <p:cNvSpPr txBox="1"/>
          <p:nvPr/>
        </p:nvSpPr>
        <p:spPr>
          <a:xfrm flipH="1">
            <a:off x="8348868" y="5810591"/>
            <a:ext cx="339918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bg1"/>
                </a:solidFill>
                <a:cs typeface="Arial" pitchFamily="34" charset="0"/>
              </a:rPr>
              <a:t>You can simply impress your audience and add a unique zing and appeal to your Presentations. </a:t>
            </a:r>
          </a:p>
        </p:txBody>
      </p:sp>
      <p:grpSp>
        <p:nvGrpSpPr>
          <p:cNvPr id="38" name="Group 37">
            <a:extLst>
              <a:ext uri="{FF2B5EF4-FFF2-40B4-BE49-F238E27FC236}">
                <a16:creationId xmlns:a16="http://schemas.microsoft.com/office/drawing/2014/main" xmlns="" id="{B87FB28E-26B3-42D8-9465-58F7620C4DDC}"/>
              </a:ext>
            </a:extLst>
          </p:cNvPr>
          <p:cNvGrpSpPr/>
          <p:nvPr/>
        </p:nvGrpSpPr>
        <p:grpSpPr>
          <a:xfrm>
            <a:off x="6296722" y="5865586"/>
            <a:ext cx="851132" cy="346617"/>
            <a:chOff x="6484672" y="2318645"/>
            <a:chExt cx="2188230" cy="891140"/>
          </a:xfrm>
          <a:solidFill>
            <a:schemeClr val="bg1"/>
          </a:solidFill>
        </p:grpSpPr>
        <p:sp>
          <p:nvSpPr>
            <p:cNvPr id="39" name="Oval 21">
              <a:extLst>
                <a:ext uri="{FF2B5EF4-FFF2-40B4-BE49-F238E27FC236}">
                  <a16:creationId xmlns:a16="http://schemas.microsoft.com/office/drawing/2014/main" xmlns="" id="{D4D07E72-044C-4CCE-B683-F75FEB8B8E9B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7789142" y="2318645"/>
              <a:ext cx="883760" cy="891140"/>
            </a:xfrm>
            <a:custGeom>
              <a:avLst/>
              <a:gdLst/>
              <a:ahLst/>
              <a:cxnLst/>
              <a:rect l="l" t="t" r="r" b="b"/>
              <a:pathLst>
                <a:path w="1652142" h="1665940">
                  <a:moveTo>
                    <a:pt x="898689" y="548008"/>
                  </a:moveTo>
                  <a:cubicBezTo>
                    <a:pt x="737950" y="504938"/>
                    <a:pt x="572731" y="600328"/>
                    <a:pt x="529661" y="761066"/>
                  </a:cubicBezTo>
                  <a:cubicBezTo>
                    <a:pt x="486591" y="921805"/>
                    <a:pt x="581980" y="1087025"/>
                    <a:pt x="742719" y="1130094"/>
                  </a:cubicBezTo>
                  <a:cubicBezTo>
                    <a:pt x="903458" y="1173164"/>
                    <a:pt x="1068677" y="1077775"/>
                    <a:pt x="1111747" y="917036"/>
                  </a:cubicBezTo>
                  <a:cubicBezTo>
                    <a:pt x="1154817" y="756297"/>
                    <a:pt x="1059428" y="591077"/>
                    <a:pt x="898689" y="548008"/>
                  </a:cubicBezTo>
                  <a:close/>
                  <a:moveTo>
                    <a:pt x="952303" y="347916"/>
                  </a:moveTo>
                  <a:cubicBezTo>
                    <a:pt x="1223549" y="420596"/>
                    <a:pt x="1384519" y="699404"/>
                    <a:pt x="1311839" y="970650"/>
                  </a:cubicBezTo>
                  <a:cubicBezTo>
                    <a:pt x="1239159" y="1241896"/>
                    <a:pt x="960351" y="1402866"/>
                    <a:pt x="689105" y="1330186"/>
                  </a:cubicBezTo>
                  <a:cubicBezTo>
                    <a:pt x="417859" y="1257506"/>
                    <a:pt x="256889" y="978698"/>
                    <a:pt x="329569" y="707451"/>
                  </a:cubicBezTo>
                  <a:cubicBezTo>
                    <a:pt x="402249" y="436205"/>
                    <a:pt x="681057" y="275235"/>
                    <a:pt x="952303" y="347916"/>
                  </a:cubicBezTo>
                  <a:close/>
                  <a:moveTo>
                    <a:pt x="971799" y="275155"/>
                  </a:moveTo>
                  <a:cubicBezTo>
                    <a:pt x="660368" y="191707"/>
                    <a:pt x="340256" y="376524"/>
                    <a:pt x="256808" y="687955"/>
                  </a:cubicBezTo>
                  <a:cubicBezTo>
                    <a:pt x="173361" y="999387"/>
                    <a:pt x="358178" y="1319499"/>
                    <a:pt x="669609" y="1402947"/>
                  </a:cubicBezTo>
                  <a:cubicBezTo>
                    <a:pt x="981040" y="1486395"/>
                    <a:pt x="1301152" y="1301577"/>
                    <a:pt x="1384600" y="990146"/>
                  </a:cubicBezTo>
                  <a:cubicBezTo>
                    <a:pt x="1468047" y="678715"/>
                    <a:pt x="1283230" y="358603"/>
                    <a:pt x="971799" y="275155"/>
                  </a:cubicBezTo>
                  <a:close/>
                  <a:moveTo>
                    <a:pt x="1652142" y="394531"/>
                  </a:moveTo>
                  <a:lnTo>
                    <a:pt x="1649662" y="403784"/>
                  </a:lnTo>
                  <a:lnTo>
                    <a:pt x="1647140" y="399895"/>
                  </a:lnTo>
                  <a:close/>
                  <a:moveTo>
                    <a:pt x="1158157" y="65026"/>
                  </a:moveTo>
                  <a:lnTo>
                    <a:pt x="1154679" y="271718"/>
                  </a:lnTo>
                  <a:lnTo>
                    <a:pt x="1148331" y="270017"/>
                  </a:lnTo>
                  <a:cubicBezTo>
                    <a:pt x="1200055" y="299127"/>
                    <a:pt x="1246804" y="334821"/>
                    <a:pt x="1286346" y="377149"/>
                  </a:cubicBezTo>
                  <a:lnTo>
                    <a:pt x="1470353" y="331395"/>
                  </a:lnTo>
                  <a:lnTo>
                    <a:pt x="1588305" y="553229"/>
                  </a:lnTo>
                  <a:lnTo>
                    <a:pt x="1457194" y="671432"/>
                  </a:lnTo>
                  <a:cubicBezTo>
                    <a:pt x="1473630" y="731297"/>
                    <a:pt x="1481376" y="793983"/>
                    <a:pt x="1478595" y="857704"/>
                  </a:cubicBezTo>
                  <a:lnTo>
                    <a:pt x="1642362" y="948616"/>
                  </a:lnTo>
                  <a:lnTo>
                    <a:pt x="1577335" y="1191298"/>
                  </a:lnTo>
                  <a:lnTo>
                    <a:pt x="1378614" y="1187955"/>
                  </a:lnTo>
                  <a:cubicBezTo>
                    <a:pt x="1353489" y="1229936"/>
                    <a:pt x="1323048" y="1267799"/>
                    <a:pt x="1288939" y="1301599"/>
                  </a:cubicBezTo>
                  <a:lnTo>
                    <a:pt x="1354201" y="1471932"/>
                  </a:lnTo>
                  <a:lnTo>
                    <a:pt x="1148396" y="1616039"/>
                  </a:lnTo>
                  <a:lnTo>
                    <a:pt x="992294" y="1480516"/>
                  </a:lnTo>
                  <a:lnTo>
                    <a:pt x="1011291" y="1467215"/>
                  </a:lnTo>
                  <a:cubicBezTo>
                    <a:pt x="951500" y="1486565"/>
                    <a:pt x="888271" y="1495869"/>
                    <a:pt x="823805" y="1495510"/>
                  </a:cubicBezTo>
                  <a:lnTo>
                    <a:pt x="729193" y="1665940"/>
                  </a:lnTo>
                  <a:lnTo>
                    <a:pt x="486511" y="1600914"/>
                  </a:lnTo>
                  <a:lnTo>
                    <a:pt x="489790" y="1406012"/>
                  </a:lnTo>
                  <a:cubicBezTo>
                    <a:pt x="438364" y="1376702"/>
                    <a:pt x="391917" y="1340859"/>
                    <a:pt x="352658" y="1298452"/>
                  </a:cubicBezTo>
                  <a:lnTo>
                    <a:pt x="355803" y="1305197"/>
                  </a:lnTo>
                  <a:lnTo>
                    <a:pt x="152856" y="1344512"/>
                  </a:lnTo>
                  <a:lnTo>
                    <a:pt x="46675" y="1116809"/>
                  </a:lnTo>
                  <a:lnTo>
                    <a:pt x="183929" y="1005520"/>
                  </a:lnTo>
                  <a:cubicBezTo>
                    <a:pt x="169279" y="951824"/>
                    <a:pt x="161626" y="895865"/>
                    <a:pt x="161615" y="838915"/>
                  </a:cubicBezTo>
                  <a:lnTo>
                    <a:pt x="0" y="749197"/>
                  </a:lnTo>
                  <a:lnTo>
                    <a:pt x="65026" y="506515"/>
                  </a:lnTo>
                  <a:lnTo>
                    <a:pt x="250227" y="509630"/>
                  </a:lnTo>
                  <a:cubicBezTo>
                    <a:pt x="275353" y="465291"/>
                    <a:pt x="305693" y="424864"/>
                    <a:pt x="340015" y="388679"/>
                  </a:cubicBezTo>
                  <a:lnTo>
                    <a:pt x="277984" y="197357"/>
                  </a:lnTo>
                  <a:lnTo>
                    <a:pt x="491050" y="64219"/>
                  </a:lnTo>
                  <a:lnTo>
                    <a:pt x="639843" y="207726"/>
                  </a:lnTo>
                  <a:lnTo>
                    <a:pt x="638348" y="208660"/>
                  </a:lnTo>
                  <a:cubicBezTo>
                    <a:pt x="696840" y="190256"/>
                    <a:pt x="758594" y="181748"/>
                    <a:pt x="821488" y="182440"/>
                  </a:cubicBezTo>
                  <a:lnTo>
                    <a:pt x="815140" y="180739"/>
                  </a:lnTo>
                  <a:lnTo>
                    <a:pt x="915476" y="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xmlns="" id="{165619C6-1D9E-4CB8-8E26-65A5A274D7E5}"/>
                </a:ext>
              </a:extLst>
            </p:cNvPr>
            <p:cNvSpPr/>
            <p:nvPr/>
          </p:nvSpPr>
          <p:spPr>
            <a:xfrm>
              <a:off x="6484672" y="2318645"/>
              <a:ext cx="599480" cy="854274"/>
            </a:xfrm>
            <a:custGeom>
              <a:avLst/>
              <a:gdLst/>
              <a:ahLst/>
              <a:cxnLst/>
              <a:rect l="l" t="t" r="r" b="b"/>
              <a:pathLst>
                <a:path w="599480" h="854274">
                  <a:moveTo>
                    <a:pt x="308967" y="0"/>
                  </a:moveTo>
                  <a:cubicBezTo>
                    <a:pt x="396676" y="0"/>
                    <a:pt x="482600" y="22027"/>
                    <a:pt x="566737" y="66080"/>
                  </a:cubicBezTo>
                  <a:lnTo>
                    <a:pt x="482203" y="230386"/>
                  </a:lnTo>
                  <a:cubicBezTo>
                    <a:pt x="436048" y="194271"/>
                    <a:pt x="389492" y="176213"/>
                    <a:pt x="342537" y="176213"/>
                  </a:cubicBezTo>
                  <a:cubicBezTo>
                    <a:pt x="319859" y="176213"/>
                    <a:pt x="299566" y="181989"/>
                    <a:pt x="281657" y="193542"/>
                  </a:cubicBezTo>
                  <a:cubicBezTo>
                    <a:pt x="261367" y="206688"/>
                    <a:pt x="251222" y="224216"/>
                    <a:pt x="251222" y="246125"/>
                  </a:cubicBezTo>
                  <a:cubicBezTo>
                    <a:pt x="251222" y="267630"/>
                    <a:pt x="264539" y="286150"/>
                    <a:pt x="291173" y="301684"/>
                  </a:cubicBezTo>
                  <a:cubicBezTo>
                    <a:pt x="303104" y="308859"/>
                    <a:pt x="338885" y="321209"/>
                    <a:pt x="398515" y="338733"/>
                  </a:cubicBezTo>
                  <a:cubicBezTo>
                    <a:pt x="473258" y="360586"/>
                    <a:pt x="526529" y="391579"/>
                    <a:pt x="558329" y="431713"/>
                  </a:cubicBezTo>
                  <a:cubicBezTo>
                    <a:pt x="585763" y="465882"/>
                    <a:pt x="599480" y="509786"/>
                    <a:pt x="599480" y="563426"/>
                  </a:cubicBezTo>
                  <a:cubicBezTo>
                    <a:pt x="599480" y="700900"/>
                    <a:pt x="539155" y="790498"/>
                    <a:pt x="418504" y="832219"/>
                  </a:cubicBezTo>
                  <a:cubicBezTo>
                    <a:pt x="376436" y="846922"/>
                    <a:pt x="331192" y="854274"/>
                    <a:pt x="282773" y="854274"/>
                  </a:cubicBezTo>
                  <a:cubicBezTo>
                    <a:pt x="181173" y="854274"/>
                    <a:pt x="86915" y="823516"/>
                    <a:pt x="0" y="762000"/>
                  </a:cubicBezTo>
                  <a:lnTo>
                    <a:pt x="90487" y="591741"/>
                  </a:lnTo>
                  <a:cubicBezTo>
                    <a:pt x="154118" y="649288"/>
                    <a:pt x="216356" y="678061"/>
                    <a:pt x="277201" y="678061"/>
                  </a:cubicBezTo>
                  <a:cubicBezTo>
                    <a:pt x="304642" y="678061"/>
                    <a:pt x="327908" y="671646"/>
                    <a:pt x="347002" y="658816"/>
                  </a:cubicBezTo>
                  <a:cubicBezTo>
                    <a:pt x="369270" y="644386"/>
                    <a:pt x="380404" y="623941"/>
                    <a:pt x="380404" y="597480"/>
                  </a:cubicBezTo>
                  <a:cubicBezTo>
                    <a:pt x="380404" y="573426"/>
                    <a:pt x="368080" y="553380"/>
                    <a:pt x="343430" y="537344"/>
                  </a:cubicBezTo>
                  <a:cubicBezTo>
                    <a:pt x="325143" y="525314"/>
                    <a:pt x="294332" y="513085"/>
                    <a:pt x="250998" y="500658"/>
                  </a:cubicBezTo>
                  <a:cubicBezTo>
                    <a:pt x="198524" y="485199"/>
                    <a:pt x="165528" y="474495"/>
                    <a:pt x="152009" y="468548"/>
                  </a:cubicBezTo>
                  <a:cubicBezTo>
                    <a:pt x="130541" y="459433"/>
                    <a:pt x="112253" y="448729"/>
                    <a:pt x="97147" y="436439"/>
                  </a:cubicBezTo>
                  <a:cubicBezTo>
                    <a:pt x="53814" y="400763"/>
                    <a:pt x="32147" y="346854"/>
                    <a:pt x="32147" y="274709"/>
                  </a:cubicBezTo>
                  <a:cubicBezTo>
                    <a:pt x="32147" y="199390"/>
                    <a:pt x="54570" y="136956"/>
                    <a:pt x="99417" y="87409"/>
                  </a:cubicBezTo>
                  <a:cubicBezTo>
                    <a:pt x="151805" y="29136"/>
                    <a:pt x="221654" y="0"/>
                    <a:pt x="30896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xmlns="" id="{EF89DB86-61C3-4201-A272-D96A89DBBA0A}"/>
                </a:ext>
              </a:extLst>
            </p:cNvPr>
            <p:cNvSpPr/>
            <p:nvPr/>
          </p:nvSpPr>
          <p:spPr>
            <a:xfrm>
              <a:off x="7231491" y="2339482"/>
              <a:ext cx="462558" cy="812601"/>
            </a:xfrm>
            <a:custGeom>
              <a:avLst/>
              <a:gdLst/>
              <a:ahLst/>
              <a:cxnLst/>
              <a:rect l="l" t="t" r="r" b="b"/>
              <a:pathLst>
                <a:path w="462558" h="812601">
                  <a:moveTo>
                    <a:pt x="0" y="0"/>
                  </a:moveTo>
                  <a:lnTo>
                    <a:pt x="462558" y="0"/>
                  </a:lnTo>
                  <a:lnTo>
                    <a:pt x="462558" y="176212"/>
                  </a:lnTo>
                  <a:lnTo>
                    <a:pt x="211336" y="176212"/>
                  </a:lnTo>
                  <a:lnTo>
                    <a:pt x="211336" y="314920"/>
                  </a:lnTo>
                  <a:lnTo>
                    <a:pt x="448866" y="314920"/>
                  </a:lnTo>
                  <a:lnTo>
                    <a:pt x="448866" y="491132"/>
                  </a:lnTo>
                  <a:lnTo>
                    <a:pt x="211336" y="491132"/>
                  </a:lnTo>
                  <a:lnTo>
                    <a:pt x="211336" y="636389"/>
                  </a:lnTo>
                  <a:lnTo>
                    <a:pt x="462558" y="636389"/>
                  </a:lnTo>
                  <a:lnTo>
                    <a:pt x="462558" y="812601"/>
                  </a:lnTo>
                  <a:lnTo>
                    <a:pt x="0" y="81260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42" name="TextBox 41">
            <a:extLst>
              <a:ext uri="{FF2B5EF4-FFF2-40B4-BE49-F238E27FC236}">
                <a16:creationId xmlns:a16="http://schemas.microsoft.com/office/drawing/2014/main" xmlns="" id="{59925DA7-16FF-48BF-8374-253D4152255C}"/>
              </a:ext>
            </a:extLst>
          </p:cNvPr>
          <p:cNvSpPr txBox="1"/>
          <p:nvPr/>
        </p:nvSpPr>
        <p:spPr>
          <a:xfrm>
            <a:off x="7287202" y="5777284"/>
            <a:ext cx="833068" cy="523220"/>
          </a:xfrm>
          <a:prstGeom prst="rect">
            <a:avLst/>
          </a:prstGeom>
          <a:noFill/>
        </p:spPr>
        <p:txBody>
          <a:bodyPr wrap="square" lIns="0" rtlCol="0" anchor="ctr">
            <a:spAutoFit/>
          </a:bodyPr>
          <a:lstStyle/>
          <a:p>
            <a:r>
              <a:rPr lang="en-US" altLang="ko-KR" sz="1400" b="1" dirty="0">
                <a:solidFill>
                  <a:schemeClr val="bg1"/>
                </a:solidFill>
                <a:cs typeface="Arial" pitchFamily="34" charset="0"/>
              </a:rPr>
              <a:t>Content  Here</a:t>
            </a:r>
            <a:endParaRPr lang="ko-KR" altLang="en-US" sz="14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xmlns="" id="{53F1DE37-1683-46FD-9155-B9235AAC8083}"/>
              </a:ext>
            </a:extLst>
          </p:cNvPr>
          <p:cNvSpPr txBox="1"/>
          <p:nvPr/>
        </p:nvSpPr>
        <p:spPr>
          <a:xfrm>
            <a:off x="7924937" y="4665198"/>
            <a:ext cx="3912567" cy="83099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GB" altLang="ko-KR" sz="1600" b="1" dirty="0">
                <a:solidFill>
                  <a:schemeClr val="accent1"/>
                </a:solidFill>
                <a:cs typeface="Arial" pitchFamily="34" charset="0"/>
              </a:rPr>
              <a:t>ALLPPT Layout </a:t>
            </a:r>
            <a:r>
              <a:rPr lang="en-GB" altLang="ko-KR" sz="1600" dirty="0">
                <a:cs typeface="Arial" pitchFamily="34" charset="0"/>
              </a:rPr>
              <a:t>Clean Text Slide for your Presentation. ALLPPT Layout Clean Text Slide for your Presentation.</a:t>
            </a:r>
          </a:p>
        </p:txBody>
      </p:sp>
    </p:spTree>
    <p:extLst>
      <p:ext uri="{BB962C8B-B14F-4D97-AF65-F5344CB8AC3E}">
        <p14:creationId xmlns:p14="http://schemas.microsoft.com/office/powerpoint/2010/main" val="67975025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xmlns="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dirty="0"/>
              <a:t>Infographic Style</a:t>
            </a:r>
          </a:p>
        </p:txBody>
      </p:sp>
      <p:sp>
        <p:nvSpPr>
          <p:cNvPr id="31" name="Block Arc 30">
            <a:extLst>
              <a:ext uri="{FF2B5EF4-FFF2-40B4-BE49-F238E27FC236}">
                <a16:creationId xmlns:a16="http://schemas.microsoft.com/office/drawing/2014/main" xmlns="" id="{7E6EFF06-1761-4D06-86DA-EAED7784D7DB}"/>
              </a:ext>
            </a:extLst>
          </p:cNvPr>
          <p:cNvSpPr/>
          <p:nvPr/>
        </p:nvSpPr>
        <p:spPr>
          <a:xfrm rot="5400000" flipH="1">
            <a:off x="5291266" y="1783512"/>
            <a:ext cx="3892275" cy="3892275"/>
          </a:xfrm>
          <a:prstGeom prst="blockArc">
            <a:avLst>
              <a:gd name="adj1" fmla="val 11864761"/>
              <a:gd name="adj2" fmla="val 20578708"/>
              <a:gd name="adj3" fmla="val 1002"/>
            </a:avLst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grpSp>
        <p:nvGrpSpPr>
          <p:cNvPr id="32" name="Group 31">
            <a:extLst>
              <a:ext uri="{FF2B5EF4-FFF2-40B4-BE49-F238E27FC236}">
                <a16:creationId xmlns:a16="http://schemas.microsoft.com/office/drawing/2014/main" xmlns="" id="{EB089F25-081C-458B-BF70-A5A519413AEA}"/>
              </a:ext>
            </a:extLst>
          </p:cNvPr>
          <p:cNvGrpSpPr/>
          <p:nvPr/>
        </p:nvGrpSpPr>
        <p:grpSpPr>
          <a:xfrm flipH="1">
            <a:off x="9134587" y="1649619"/>
            <a:ext cx="2600888" cy="923330"/>
            <a:chOff x="2551706" y="4283314"/>
            <a:chExt cx="1403938" cy="923330"/>
          </a:xfrm>
        </p:grpSpPr>
        <p:sp>
          <p:nvSpPr>
            <p:cNvPr id="33" name="TextBox 32">
              <a:extLst>
                <a:ext uri="{FF2B5EF4-FFF2-40B4-BE49-F238E27FC236}">
                  <a16:creationId xmlns:a16="http://schemas.microsoft.com/office/drawing/2014/main" xmlns="" id="{5263D396-57E6-4513-906F-1B91310D4216}"/>
                </a:ext>
              </a:extLst>
            </p:cNvPr>
            <p:cNvSpPr txBox="1"/>
            <p:nvPr/>
          </p:nvSpPr>
          <p:spPr>
            <a:xfrm>
              <a:off x="2551706" y="4560313"/>
              <a:ext cx="1403938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 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34" name="TextBox 33">
              <a:extLst>
                <a:ext uri="{FF2B5EF4-FFF2-40B4-BE49-F238E27FC236}">
                  <a16:creationId xmlns:a16="http://schemas.microsoft.com/office/drawing/2014/main" xmlns="" id="{7859908D-F650-401F-A27D-F3F310DF60AF}"/>
                </a:ext>
              </a:extLst>
            </p:cNvPr>
            <p:cNvSpPr txBox="1"/>
            <p:nvPr/>
          </p:nvSpPr>
          <p:spPr>
            <a:xfrm>
              <a:off x="2551706" y="4283314"/>
              <a:ext cx="1403938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35" name="Group 34">
            <a:extLst>
              <a:ext uri="{FF2B5EF4-FFF2-40B4-BE49-F238E27FC236}">
                <a16:creationId xmlns:a16="http://schemas.microsoft.com/office/drawing/2014/main" xmlns="" id="{6A7F4577-32F3-4F89-9D99-099B89E759CD}"/>
              </a:ext>
            </a:extLst>
          </p:cNvPr>
          <p:cNvGrpSpPr/>
          <p:nvPr/>
        </p:nvGrpSpPr>
        <p:grpSpPr>
          <a:xfrm flipH="1">
            <a:off x="9321995" y="3174508"/>
            <a:ext cx="2473990" cy="923330"/>
            <a:chOff x="2551706" y="4283314"/>
            <a:chExt cx="1403938" cy="923330"/>
          </a:xfrm>
        </p:grpSpPr>
        <p:sp>
          <p:nvSpPr>
            <p:cNvPr id="36" name="TextBox 35">
              <a:extLst>
                <a:ext uri="{FF2B5EF4-FFF2-40B4-BE49-F238E27FC236}">
                  <a16:creationId xmlns:a16="http://schemas.microsoft.com/office/drawing/2014/main" xmlns="" id="{407F27AA-9B88-4950-9275-0360E64ECDFF}"/>
                </a:ext>
              </a:extLst>
            </p:cNvPr>
            <p:cNvSpPr txBox="1"/>
            <p:nvPr/>
          </p:nvSpPr>
          <p:spPr>
            <a:xfrm>
              <a:off x="2551706" y="4560313"/>
              <a:ext cx="1403938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 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37" name="TextBox 36">
              <a:extLst>
                <a:ext uri="{FF2B5EF4-FFF2-40B4-BE49-F238E27FC236}">
                  <a16:creationId xmlns:a16="http://schemas.microsoft.com/office/drawing/2014/main" xmlns="" id="{9EBCFCCC-73F5-4462-B7E4-43E8E0373F90}"/>
                </a:ext>
              </a:extLst>
            </p:cNvPr>
            <p:cNvSpPr txBox="1"/>
            <p:nvPr/>
          </p:nvSpPr>
          <p:spPr>
            <a:xfrm>
              <a:off x="2551706" y="4283314"/>
              <a:ext cx="1403938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38" name="Group 37">
            <a:extLst>
              <a:ext uri="{FF2B5EF4-FFF2-40B4-BE49-F238E27FC236}">
                <a16:creationId xmlns:a16="http://schemas.microsoft.com/office/drawing/2014/main" xmlns="" id="{D11128D9-F9B5-4FDA-8B1E-6DA21185046F}"/>
              </a:ext>
            </a:extLst>
          </p:cNvPr>
          <p:cNvGrpSpPr/>
          <p:nvPr/>
        </p:nvGrpSpPr>
        <p:grpSpPr>
          <a:xfrm flipH="1">
            <a:off x="9134587" y="4996491"/>
            <a:ext cx="2600888" cy="923330"/>
            <a:chOff x="2551706" y="4283314"/>
            <a:chExt cx="1403938" cy="923330"/>
          </a:xfrm>
        </p:grpSpPr>
        <p:sp>
          <p:nvSpPr>
            <p:cNvPr id="39" name="TextBox 38">
              <a:extLst>
                <a:ext uri="{FF2B5EF4-FFF2-40B4-BE49-F238E27FC236}">
                  <a16:creationId xmlns:a16="http://schemas.microsoft.com/office/drawing/2014/main" xmlns="" id="{53215D5A-A69E-43DC-8DD2-1506A6B92634}"/>
                </a:ext>
              </a:extLst>
            </p:cNvPr>
            <p:cNvSpPr txBox="1"/>
            <p:nvPr/>
          </p:nvSpPr>
          <p:spPr>
            <a:xfrm>
              <a:off x="2551706" y="4560313"/>
              <a:ext cx="1403938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 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40" name="TextBox 39">
              <a:extLst>
                <a:ext uri="{FF2B5EF4-FFF2-40B4-BE49-F238E27FC236}">
                  <a16:creationId xmlns:a16="http://schemas.microsoft.com/office/drawing/2014/main" xmlns="" id="{41F226DA-7580-4C00-A4B0-2643121289A2}"/>
                </a:ext>
              </a:extLst>
            </p:cNvPr>
            <p:cNvSpPr txBox="1"/>
            <p:nvPr/>
          </p:nvSpPr>
          <p:spPr>
            <a:xfrm>
              <a:off x="2551706" y="4283314"/>
              <a:ext cx="1403938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cxnSp>
        <p:nvCxnSpPr>
          <p:cNvPr id="41" name="Elbow Connector 29">
            <a:extLst>
              <a:ext uri="{FF2B5EF4-FFF2-40B4-BE49-F238E27FC236}">
                <a16:creationId xmlns:a16="http://schemas.microsoft.com/office/drawing/2014/main" xmlns="" id="{512DDB9E-D4CA-45E9-AFA2-60DB2719565F}"/>
              </a:ext>
            </a:extLst>
          </p:cNvPr>
          <p:cNvCxnSpPr/>
          <p:nvPr/>
        </p:nvCxnSpPr>
        <p:spPr>
          <a:xfrm rot="10800000" flipH="1">
            <a:off x="8271028" y="5134601"/>
            <a:ext cx="777620" cy="265779"/>
          </a:xfrm>
          <a:prstGeom prst="bentConnector3">
            <a:avLst/>
          </a:prstGeom>
          <a:ln w="38100">
            <a:solidFill>
              <a:schemeClr val="accent4"/>
            </a:solidFill>
            <a:prstDash val="sysDot"/>
            <a:headEnd type="non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Elbow Connector 31">
            <a:extLst>
              <a:ext uri="{FF2B5EF4-FFF2-40B4-BE49-F238E27FC236}">
                <a16:creationId xmlns:a16="http://schemas.microsoft.com/office/drawing/2014/main" xmlns="" id="{6CF7647C-C190-43E4-A801-77144BAFDEBA}"/>
              </a:ext>
            </a:extLst>
          </p:cNvPr>
          <p:cNvCxnSpPr/>
          <p:nvPr/>
        </p:nvCxnSpPr>
        <p:spPr>
          <a:xfrm flipV="1">
            <a:off x="8951770" y="4316819"/>
            <a:ext cx="1351177" cy="372892"/>
          </a:xfrm>
          <a:prstGeom prst="bentConnector2">
            <a:avLst/>
          </a:prstGeom>
          <a:ln w="38100">
            <a:solidFill>
              <a:schemeClr val="accent4"/>
            </a:solidFill>
            <a:prstDash val="sysDot"/>
            <a:headEnd type="non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3" name="Oval 42">
            <a:extLst>
              <a:ext uri="{FF2B5EF4-FFF2-40B4-BE49-F238E27FC236}">
                <a16:creationId xmlns:a16="http://schemas.microsoft.com/office/drawing/2014/main" xmlns="" id="{37C8A913-5BBF-4026-82D9-37F6C98D262C}"/>
              </a:ext>
            </a:extLst>
          </p:cNvPr>
          <p:cNvSpPr/>
          <p:nvPr/>
        </p:nvSpPr>
        <p:spPr>
          <a:xfrm flipH="1">
            <a:off x="7981390" y="5220859"/>
            <a:ext cx="360040" cy="360040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44" name="Oval 43">
            <a:extLst>
              <a:ext uri="{FF2B5EF4-FFF2-40B4-BE49-F238E27FC236}">
                <a16:creationId xmlns:a16="http://schemas.microsoft.com/office/drawing/2014/main" xmlns="" id="{AEE89AAC-C33A-4D6F-9C6A-5004BC267AAD}"/>
              </a:ext>
            </a:extLst>
          </p:cNvPr>
          <p:cNvSpPr/>
          <p:nvPr/>
        </p:nvSpPr>
        <p:spPr>
          <a:xfrm flipH="1">
            <a:off x="7981390" y="1892052"/>
            <a:ext cx="360040" cy="360040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45" name="Oval 44">
            <a:extLst>
              <a:ext uri="{FF2B5EF4-FFF2-40B4-BE49-F238E27FC236}">
                <a16:creationId xmlns:a16="http://schemas.microsoft.com/office/drawing/2014/main" xmlns="" id="{9D58153F-5BA0-4FD4-B36F-A653BCBF8669}"/>
              </a:ext>
            </a:extLst>
          </p:cNvPr>
          <p:cNvSpPr/>
          <p:nvPr/>
        </p:nvSpPr>
        <p:spPr>
          <a:xfrm flipH="1">
            <a:off x="8732855" y="4495435"/>
            <a:ext cx="360040" cy="360040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cxnSp>
        <p:nvCxnSpPr>
          <p:cNvPr id="46" name="Elbow Connector 40">
            <a:extLst>
              <a:ext uri="{FF2B5EF4-FFF2-40B4-BE49-F238E27FC236}">
                <a16:creationId xmlns:a16="http://schemas.microsoft.com/office/drawing/2014/main" xmlns="" id="{10220865-7264-4158-BAEF-9E645AC8D454}"/>
              </a:ext>
            </a:extLst>
          </p:cNvPr>
          <p:cNvCxnSpPr/>
          <p:nvPr/>
        </p:nvCxnSpPr>
        <p:spPr>
          <a:xfrm rot="10800000" flipH="1">
            <a:off x="8271028" y="1823547"/>
            <a:ext cx="777620" cy="265779"/>
          </a:xfrm>
          <a:prstGeom prst="bentConnector3">
            <a:avLst/>
          </a:prstGeom>
          <a:ln w="38100">
            <a:solidFill>
              <a:schemeClr val="accent4"/>
            </a:solidFill>
            <a:prstDash val="sysDot"/>
            <a:headEnd type="non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Block Arc 46">
            <a:extLst>
              <a:ext uri="{FF2B5EF4-FFF2-40B4-BE49-F238E27FC236}">
                <a16:creationId xmlns:a16="http://schemas.microsoft.com/office/drawing/2014/main" xmlns="" id="{86405175-75ED-4DB9-8CB5-25067232ABFF}"/>
              </a:ext>
            </a:extLst>
          </p:cNvPr>
          <p:cNvSpPr/>
          <p:nvPr/>
        </p:nvSpPr>
        <p:spPr>
          <a:xfrm rot="16200000" flipH="1">
            <a:off x="3176714" y="1792017"/>
            <a:ext cx="3892275" cy="3892275"/>
          </a:xfrm>
          <a:prstGeom prst="blockArc">
            <a:avLst>
              <a:gd name="adj1" fmla="val 11864761"/>
              <a:gd name="adj2" fmla="val 20597355"/>
              <a:gd name="adj3" fmla="val 1016"/>
            </a:avLst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grpSp>
        <p:nvGrpSpPr>
          <p:cNvPr id="48" name="Group 47">
            <a:extLst>
              <a:ext uri="{FF2B5EF4-FFF2-40B4-BE49-F238E27FC236}">
                <a16:creationId xmlns:a16="http://schemas.microsoft.com/office/drawing/2014/main" xmlns="" id="{9D4F3770-09FE-40E4-A3D7-38EE4D704E6D}"/>
              </a:ext>
            </a:extLst>
          </p:cNvPr>
          <p:cNvGrpSpPr/>
          <p:nvPr/>
        </p:nvGrpSpPr>
        <p:grpSpPr>
          <a:xfrm flipH="1">
            <a:off x="696226" y="1658124"/>
            <a:ext cx="2512833" cy="923330"/>
            <a:chOff x="2551706" y="4283314"/>
            <a:chExt cx="1403938" cy="923330"/>
          </a:xfrm>
        </p:grpSpPr>
        <p:sp>
          <p:nvSpPr>
            <p:cNvPr id="49" name="TextBox 48">
              <a:extLst>
                <a:ext uri="{FF2B5EF4-FFF2-40B4-BE49-F238E27FC236}">
                  <a16:creationId xmlns:a16="http://schemas.microsoft.com/office/drawing/2014/main" xmlns="" id="{228CC14A-DD8D-46B8-B93F-11C0B023A6C3}"/>
                </a:ext>
              </a:extLst>
            </p:cNvPr>
            <p:cNvSpPr txBox="1"/>
            <p:nvPr/>
          </p:nvSpPr>
          <p:spPr>
            <a:xfrm>
              <a:off x="2551706" y="4560313"/>
              <a:ext cx="1403938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 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50" name="TextBox 49">
              <a:extLst>
                <a:ext uri="{FF2B5EF4-FFF2-40B4-BE49-F238E27FC236}">
                  <a16:creationId xmlns:a16="http://schemas.microsoft.com/office/drawing/2014/main" xmlns="" id="{88FC8537-5BA2-4EC2-99FF-4C8AD26CB7B6}"/>
                </a:ext>
              </a:extLst>
            </p:cNvPr>
            <p:cNvSpPr txBox="1"/>
            <p:nvPr/>
          </p:nvSpPr>
          <p:spPr>
            <a:xfrm>
              <a:off x="2551706" y="4283314"/>
              <a:ext cx="1403938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51" name="Group 50">
            <a:extLst>
              <a:ext uri="{FF2B5EF4-FFF2-40B4-BE49-F238E27FC236}">
                <a16:creationId xmlns:a16="http://schemas.microsoft.com/office/drawing/2014/main" xmlns="" id="{BB6DA080-C002-4252-A9D6-71D2E627C2C2}"/>
              </a:ext>
            </a:extLst>
          </p:cNvPr>
          <p:cNvGrpSpPr/>
          <p:nvPr/>
        </p:nvGrpSpPr>
        <p:grpSpPr>
          <a:xfrm flipH="1">
            <a:off x="518968" y="3339037"/>
            <a:ext cx="2512833" cy="923330"/>
            <a:chOff x="2551706" y="4283314"/>
            <a:chExt cx="1403938" cy="923330"/>
          </a:xfrm>
        </p:grpSpPr>
        <p:sp>
          <p:nvSpPr>
            <p:cNvPr id="52" name="TextBox 51">
              <a:extLst>
                <a:ext uri="{FF2B5EF4-FFF2-40B4-BE49-F238E27FC236}">
                  <a16:creationId xmlns:a16="http://schemas.microsoft.com/office/drawing/2014/main" xmlns="" id="{89B5C318-C8D3-4DDF-A70E-6824C9B3C00B}"/>
                </a:ext>
              </a:extLst>
            </p:cNvPr>
            <p:cNvSpPr txBox="1"/>
            <p:nvPr/>
          </p:nvSpPr>
          <p:spPr>
            <a:xfrm>
              <a:off x="2551706" y="4560313"/>
              <a:ext cx="1403938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 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53" name="TextBox 52">
              <a:extLst>
                <a:ext uri="{FF2B5EF4-FFF2-40B4-BE49-F238E27FC236}">
                  <a16:creationId xmlns:a16="http://schemas.microsoft.com/office/drawing/2014/main" xmlns="" id="{C7DEEC61-EAC9-4269-9AC2-8F0E9EB534BD}"/>
                </a:ext>
              </a:extLst>
            </p:cNvPr>
            <p:cNvSpPr txBox="1"/>
            <p:nvPr/>
          </p:nvSpPr>
          <p:spPr>
            <a:xfrm>
              <a:off x="2551706" y="4283314"/>
              <a:ext cx="1403938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54" name="Group 53">
            <a:extLst>
              <a:ext uri="{FF2B5EF4-FFF2-40B4-BE49-F238E27FC236}">
                <a16:creationId xmlns:a16="http://schemas.microsoft.com/office/drawing/2014/main" xmlns="" id="{BB0DA0F9-F584-495C-9F2E-C2B56ED55DC9}"/>
              </a:ext>
            </a:extLst>
          </p:cNvPr>
          <p:cNvGrpSpPr/>
          <p:nvPr/>
        </p:nvGrpSpPr>
        <p:grpSpPr>
          <a:xfrm flipH="1">
            <a:off x="696226" y="5004996"/>
            <a:ext cx="2512833" cy="923330"/>
            <a:chOff x="2551706" y="4283314"/>
            <a:chExt cx="1403938" cy="923330"/>
          </a:xfrm>
        </p:grpSpPr>
        <p:sp>
          <p:nvSpPr>
            <p:cNvPr id="55" name="TextBox 54">
              <a:extLst>
                <a:ext uri="{FF2B5EF4-FFF2-40B4-BE49-F238E27FC236}">
                  <a16:creationId xmlns:a16="http://schemas.microsoft.com/office/drawing/2014/main" xmlns="" id="{5C123000-0762-48A2-BDDA-4526C7E40150}"/>
                </a:ext>
              </a:extLst>
            </p:cNvPr>
            <p:cNvSpPr txBox="1"/>
            <p:nvPr/>
          </p:nvSpPr>
          <p:spPr>
            <a:xfrm>
              <a:off x="2551706" y="4560313"/>
              <a:ext cx="1403938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 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56" name="TextBox 55">
              <a:extLst>
                <a:ext uri="{FF2B5EF4-FFF2-40B4-BE49-F238E27FC236}">
                  <a16:creationId xmlns:a16="http://schemas.microsoft.com/office/drawing/2014/main" xmlns="" id="{98385591-05EC-403E-A03C-E79A94071398}"/>
                </a:ext>
              </a:extLst>
            </p:cNvPr>
            <p:cNvSpPr txBox="1"/>
            <p:nvPr/>
          </p:nvSpPr>
          <p:spPr>
            <a:xfrm>
              <a:off x="2551706" y="4283314"/>
              <a:ext cx="1403938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cxnSp>
        <p:nvCxnSpPr>
          <p:cNvPr id="57" name="Elbow Connector 30">
            <a:extLst>
              <a:ext uri="{FF2B5EF4-FFF2-40B4-BE49-F238E27FC236}">
                <a16:creationId xmlns:a16="http://schemas.microsoft.com/office/drawing/2014/main" xmlns="" id="{C8515CCE-1629-4958-A5F7-C3A925F275C6}"/>
              </a:ext>
            </a:extLst>
          </p:cNvPr>
          <p:cNvCxnSpPr>
            <a:cxnSpLocks/>
          </p:cNvCxnSpPr>
          <p:nvPr/>
        </p:nvCxnSpPr>
        <p:spPr>
          <a:xfrm flipH="1">
            <a:off x="1601833" y="2946760"/>
            <a:ext cx="1623929" cy="377323"/>
          </a:xfrm>
          <a:prstGeom prst="bentConnector3">
            <a:avLst>
              <a:gd name="adj1" fmla="val 100894"/>
            </a:avLst>
          </a:prstGeom>
          <a:ln w="38100">
            <a:solidFill>
              <a:schemeClr val="accent3"/>
            </a:solidFill>
            <a:prstDash val="sysDot"/>
            <a:headEnd type="non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8" name="Oval 57">
            <a:extLst>
              <a:ext uri="{FF2B5EF4-FFF2-40B4-BE49-F238E27FC236}">
                <a16:creationId xmlns:a16="http://schemas.microsoft.com/office/drawing/2014/main" xmlns="" id="{87F89FFE-66EC-4485-9451-E1DAF4C0B31E}"/>
              </a:ext>
            </a:extLst>
          </p:cNvPr>
          <p:cNvSpPr/>
          <p:nvPr/>
        </p:nvSpPr>
        <p:spPr>
          <a:xfrm flipH="1">
            <a:off x="3950783" y="1900557"/>
            <a:ext cx="360040" cy="360040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59" name="Oval 58">
            <a:extLst>
              <a:ext uri="{FF2B5EF4-FFF2-40B4-BE49-F238E27FC236}">
                <a16:creationId xmlns:a16="http://schemas.microsoft.com/office/drawing/2014/main" xmlns="" id="{8F11F221-15D2-440B-9051-63C45A7C5E97}"/>
              </a:ext>
            </a:extLst>
          </p:cNvPr>
          <p:cNvSpPr/>
          <p:nvPr/>
        </p:nvSpPr>
        <p:spPr>
          <a:xfrm flipH="1">
            <a:off x="3190199" y="2772748"/>
            <a:ext cx="360040" cy="360040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60" name="Oval 59">
            <a:extLst>
              <a:ext uri="{FF2B5EF4-FFF2-40B4-BE49-F238E27FC236}">
                <a16:creationId xmlns:a16="http://schemas.microsoft.com/office/drawing/2014/main" xmlns="" id="{C0B6A679-6A71-43A7-9D52-6DF394551E70}"/>
              </a:ext>
            </a:extLst>
          </p:cNvPr>
          <p:cNvSpPr/>
          <p:nvPr/>
        </p:nvSpPr>
        <p:spPr>
          <a:xfrm flipH="1">
            <a:off x="3950783" y="5229364"/>
            <a:ext cx="360040" cy="360040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cxnSp>
        <p:nvCxnSpPr>
          <p:cNvPr id="61" name="Elbow Connector 39">
            <a:extLst>
              <a:ext uri="{FF2B5EF4-FFF2-40B4-BE49-F238E27FC236}">
                <a16:creationId xmlns:a16="http://schemas.microsoft.com/office/drawing/2014/main" xmlns="" id="{AF68C440-D1C0-49F6-9A8A-546DC112A370}"/>
              </a:ext>
            </a:extLst>
          </p:cNvPr>
          <p:cNvCxnSpPr/>
          <p:nvPr/>
        </p:nvCxnSpPr>
        <p:spPr>
          <a:xfrm rot="10800000">
            <a:off x="3273902" y="5143105"/>
            <a:ext cx="777620" cy="265779"/>
          </a:xfrm>
          <a:prstGeom prst="bentConnector3">
            <a:avLst/>
          </a:prstGeom>
          <a:ln w="38100">
            <a:solidFill>
              <a:schemeClr val="accent3"/>
            </a:solidFill>
            <a:prstDash val="sysDot"/>
            <a:headEnd type="non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Elbow Connector 41">
            <a:extLst>
              <a:ext uri="{FF2B5EF4-FFF2-40B4-BE49-F238E27FC236}">
                <a16:creationId xmlns:a16="http://schemas.microsoft.com/office/drawing/2014/main" xmlns="" id="{447C8EFC-708C-4E72-BD15-BADDC610D8A2}"/>
              </a:ext>
            </a:extLst>
          </p:cNvPr>
          <p:cNvCxnSpPr/>
          <p:nvPr/>
        </p:nvCxnSpPr>
        <p:spPr>
          <a:xfrm rot="10800000">
            <a:off x="3273903" y="1832052"/>
            <a:ext cx="777620" cy="265779"/>
          </a:xfrm>
          <a:prstGeom prst="bentConnector3">
            <a:avLst/>
          </a:prstGeom>
          <a:ln w="38100">
            <a:solidFill>
              <a:schemeClr val="accent3"/>
            </a:solidFill>
            <a:prstDash val="sysDot"/>
            <a:headEnd type="non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63" name="Grupo 62"/>
          <p:cNvGrpSpPr/>
          <p:nvPr/>
        </p:nvGrpSpPr>
        <p:grpSpPr>
          <a:xfrm>
            <a:off x="4012244" y="2007388"/>
            <a:ext cx="4002937" cy="3412073"/>
            <a:chOff x="3027363" y="3943350"/>
            <a:chExt cx="2720975" cy="2319338"/>
          </a:xfrm>
        </p:grpSpPr>
        <p:sp>
          <p:nvSpPr>
            <p:cNvPr id="64" name="Freeform 215"/>
            <p:cNvSpPr>
              <a:spLocks/>
            </p:cNvSpPr>
            <p:nvPr/>
          </p:nvSpPr>
          <p:spPr bwMode="auto">
            <a:xfrm>
              <a:off x="5083176" y="4286250"/>
              <a:ext cx="134938" cy="101600"/>
            </a:xfrm>
            <a:custGeom>
              <a:avLst/>
              <a:gdLst>
                <a:gd name="T0" fmla="*/ 36 w 36"/>
                <a:gd name="T1" fmla="*/ 10 h 27"/>
                <a:gd name="T2" fmla="*/ 36 w 36"/>
                <a:gd name="T3" fmla="*/ 0 h 27"/>
                <a:gd name="T4" fmla="*/ 18 w 36"/>
                <a:gd name="T5" fmla="*/ 7 h 27"/>
                <a:gd name="T6" fmla="*/ 18 w 36"/>
                <a:gd name="T7" fmla="*/ 7 h 27"/>
                <a:gd name="T8" fmla="*/ 18 w 36"/>
                <a:gd name="T9" fmla="*/ 7 h 27"/>
                <a:gd name="T10" fmla="*/ 18 w 36"/>
                <a:gd name="T11" fmla="*/ 7 h 27"/>
                <a:gd name="T12" fmla="*/ 18 w 36"/>
                <a:gd name="T13" fmla="*/ 7 h 27"/>
                <a:gd name="T14" fmla="*/ 0 w 36"/>
                <a:gd name="T15" fmla="*/ 0 h 27"/>
                <a:gd name="T16" fmla="*/ 0 w 36"/>
                <a:gd name="T17" fmla="*/ 10 h 27"/>
                <a:gd name="T18" fmla="*/ 18 w 36"/>
                <a:gd name="T19" fmla="*/ 27 h 27"/>
                <a:gd name="T20" fmla="*/ 36 w 36"/>
                <a:gd name="T21" fmla="*/ 1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6" h="27">
                  <a:moveTo>
                    <a:pt x="36" y="10"/>
                  </a:moveTo>
                  <a:cubicBezTo>
                    <a:pt x="36" y="0"/>
                    <a:pt x="36" y="0"/>
                    <a:pt x="36" y="0"/>
                  </a:cubicBezTo>
                  <a:cubicBezTo>
                    <a:pt x="31" y="6"/>
                    <a:pt x="27" y="7"/>
                    <a:pt x="18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9" y="7"/>
                    <a:pt x="5" y="6"/>
                    <a:pt x="0" y="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18" y="27"/>
                    <a:pt x="18" y="27"/>
                    <a:pt x="18" y="27"/>
                  </a:cubicBezTo>
                  <a:lnTo>
                    <a:pt x="36" y="10"/>
                  </a:lnTo>
                  <a:close/>
                </a:path>
              </a:pathLst>
            </a:custGeom>
            <a:solidFill>
              <a:srgbClr val="C6C6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6" name="Freeform 216"/>
            <p:cNvSpPr>
              <a:spLocks/>
            </p:cNvSpPr>
            <p:nvPr/>
          </p:nvSpPr>
          <p:spPr bwMode="auto">
            <a:xfrm>
              <a:off x="5091113" y="4405313"/>
              <a:ext cx="41275" cy="120650"/>
            </a:xfrm>
            <a:custGeom>
              <a:avLst/>
              <a:gdLst>
                <a:gd name="T0" fmla="*/ 9 w 26"/>
                <a:gd name="T1" fmla="*/ 15 h 76"/>
                <a:gd name="T2" fmla="*/ 0 w 26"/>
                <a:gd name="T3" fmla="*/ 3 h 76"/>
                <a:gd name="T4" fmla="*/ 21 w 26"/>
                <a:gd name="T5" fmla="*/ 76 h 76"/>
                <a:gd name="T6" fmla="*/ 26 w 26"/>
                <a:gd name="T7" fmla="*/ 17 h 76"/>
                <a:gd name="T8" fmla="*/ 26 w 26"/>
                <a:gd name="T9" fmla="*/ 0 h 76"/>
                <a:gd name="T10" fmla="*/ 9 w 26"/>
                <a:gd name="T11" fmla="*/ 15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6" h="76">
                  <a:moveTo>
                    <a:pt x="9" y="15"/>
                  </a:moveTo>
                  <a:lnTo>
                    <a:pt x="0" y="3"/>
                  </a:lnTo>
                  <a:lnTo>
                    <a:pt x="21" y="76"/>
                  </a:lnTo>
                  <a:lnTo>
                    <a:pt x="26" y="17"/>
                  </a:lnTo>
                  <a:lnTo>
                    <a:pt x="26" y="0"/>
                  </a:lnTo>
                  <a:lnTo>
                    <a:pt x="9" y="15"/>
                  </a:lnTo>
                  <a:close/>
                </a:path>
              </a:pathLst>
            </a:custGeom>
            <a:solidFill>
              <a:srgbClr val="C6C6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7" name="Freeform 217"/>
            <p:cNvSpPr>
              <a:spLocks/>
            </p:cNvSpPr>
            <p:nvPr/>
          </p:nvSpPr>
          <p:spPr bwMode="auto">
            <a:xfrm>
              <a:off x="5170488" y="4405313"/>
              <a:ext cx="41275" cy="120650"/>
            </a:xfrm>
            <a:custGeom>
              <a:avLst/>
              <a:gdLst>
                <a:gd name="T0" fmla="*/ 2 w 26"/>
                <a:gd name="T1" fmla="*/ 0 h 76"/>
                <a:gd name="T2" fmla="*/ 0 w 26"/>
                <a:gd name="T3" fmla="*/ 17 h 76"/>
                <a:gd name="T4" fmla="*/ 4 w 26"/>
                <a:gd name="T5" fmla="*/ 76 h 76"/>
                <a:gd name="T6" fmla="*/ 26 w 26"/>
                <a:gd name="T7" fmla="*/ 3 h 76"/>
                <a:gd name="T8" fmla="*/ 16 w 26"/>
                <a:gd name="T9" fmla="*/ 15 h 76"/>
                <a:gd name="T10" fmla="*/ 2 w 26"/>
                <a:gd name="T11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6" h="76">
                  <a:moveTo>
                    <a:pt x="2" y="0"/>
                  </a:moveTo>
                  <a:lnTo>
                    <a:pt x="0" y="17"/>
                  </a:lnTo>
                  <a:lnTo>
                    <a:pt x="4" y="76"/>
                  </a:lnTo>
                  <a:lnTo>
                    <a:pt x="26" y="3"/>
                  </a:lnTo>
                  <a:lnTo>
                    <a:pt x="16" y="15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C6C6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8" name="Freeform 218"/>
            <p:cNvSpPr>
              <a:spLocks/>
            </p:cNvSpPr>
            <p:nvPr/>
          </p:nvSpPr>
          <p:spPr bwMode="auto">
            <a:xfrm>
              <a:off x="5068888" y="4322763"/>
              <a:ext cx="82550" cy="106363"/>
            </a:xfrm>
            <a:custGeom>
              <a:avLst/>
              <a:gdLst>
                <a:gd name="T0" fmla="*/ 14 w 52"/>
                <a:gd name="T1" fmla="*/ 55 h 67"/>
                <a:gd name="T2" fmla="*/ 23 w 52"/>
                <a:gd name="T3" fmla="*/ 67 h 67"/>
                <a:gd name="T4" fmla="*/ 40 w 52"/>
                <a:gd name="T5" fmla="*/ 52 h 67"/>
                <a:gd name="T6" fmla="*/ 52 w 52"/>
                <a:gd name="T7" fmla="*/ 41 h 67"/>
                <a:gd name="T8" fmla="*/ 9 w 52"/>
                <a:gd name="T9" fmla="*/ 0 h 67"/>
                <a:gd name="T10" fmla="*/ 0 w 52"/>
                <a:gd name="T11" fmla="*/ 7 h 67"/>
                <a:gd name="T12" fmla="*/ 14 w 52"/>
                <a:gd name="T13" fmla="*/ 55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2" h="67">
                  <a:moveTo>
                    <a:pt x="14" y="55"/>
                  </a:moveTo>
                  <a:lnTo>
                    <a:pt x="23" y="67"/>
                  </a:lnTo>
                  <a:lnTo>
                    <a:pt x="40" y="52"/>
                  </a:lnTo>
                  <a:lnTo>
                    <a:pt x="52" y="41"/>
                  </a:lnTo>
                  <a:lnTo>
                    <a:pt x="9" y="0"/>
                  </a:lnTo>
                  <a:lnTo>
                    <a:pt x="0" y="7"/>
                  </a:lnTo>
                  <a:lnTo>
                    <a:pt x="14" y="55"/>
                  </a:lnTo>
                  <a:close/>
                </a:path>
              </a:pathLst>
            </a:custGeom>
            <a:solidFill>
              <a:srgbClr val="C6C6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9" name="Freeform 219"/>
            <p:cNvSpPr>
              <a:spLocks/>
            </p:cNvSpPr>
            <p:nvPr/>
          </p:nvSpPr>
          <p:spPr bwMode="auto">
            <a:xfrm>
              <a:off x="5151438" y="4322763"/>
              <a:ext cx="82550" cy="106363"/>
            </a:xfrm>
            <a:custGeom>
              <a:avLst/>
              <a:gdLst>
                <a:gd name="T0" fmla="*/ 14 w 52"/>
                <a:gd name="T1" fmla="*/ 52 h 67"/>
                <a:gd name="T2" fmla="*/ 28 w 52"/>
                <a:gd name="T3" fmla="*/ 67 h 67"/>
                <a:gd name="T4" fmla="*/ 38 w 52"/>
                <a:gd name="T5" fmla="*/ 55 h 67"/>
                <a:gd name="T6" fmla="*/ 52 w 52"/>
                <a:gd name="T7" fmla="*/ 7 h 67"/>
                <a:gd name="T8" fmla="*/ 42 w 52"/>
                <a:gd name="T9" fmla="*/ 0 h 67"/>
                <a:gd name="T10" fmla="*/ 0 w 52"/>
                <a:gd name="T11" fmla="*/ 41 h 67"/>
                <a:gd name="T12" fmla="*/ 14 w 52"/>
                <a:gd name="T13" fmla="*/ 52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2" h="67">
                  <a:moveTo>
                    <a:pt x="14" y="52"/>
                  </a:moveTo>
                  <a:lnTo>
                    <a:pt x="28" y="67"/>
                  </a:lnTo>
                  <a:lnTo>
                    <a:pt x="38" y="55"/>
                  </a:lnTo>
                  <a:lnTo>
                    <a:pt x="52" y="7"/>
                  </a:lnTo>
                  <a:lnTo>
                    <a:pt x="42" y="0"/>
                  </a:lnTo>
                  <a:lnTo>
                    <a:pt x="0" y="41"/>
                  </a:lnTo>
                  <a:lnTo>
                    <a:pt x="14" y="52"/>
                  </a:lnTo>
                  <a:close/>
                </a:path>
              </a:pathLst>
            </a:custGeom>
            <a:solidFill>
              <a:srgbClr val="C6C6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0" name="Freeform 220"/>
            <p:cNvSpPr>
              <a:spLocks/>
            </p:cNvSpPr>
            <p:nvPr/>
          </p:nvSpPr>
          <p:spPr bwMode="auto">
            <a:xfrm>
              <a:off x="5132388" y="4387850"/>
              <a:ext cx="41275" cy="44450"/>
            </a:xfrm>
            <a:custGeom>
              <a:avLst/>
              <a:gdLst>
                <a:gd name="T0" fmla="*/ 12 w 26"/>
                <a:gd name="T1" fmla="*/ 0 h 28"/>
                <a:gd name="T2" fmla="*/ 0 w 26"/>
                <a:gd name="T3" fmla="*/ 11 h 28"/>
                <a:gd name="T4" fmla="*/ 0 w 26"/>
                <a:gd name="T5" fmla="*/ 28 h 28"/>
                <a:gd name="T6" fmla="*/ 24 w 26"/>
                <a:gd name="T7" fmla="*/ 28 h 28"/>
                <a:gd name="T8" fmla="*/ 26 w 26"/>
                <a:gd name="T9" fmla="*/ 11 h 28"/>
                <a:gd name="T10" fmla="*/ 12 w 26"/>
                <a:gd name="T11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6" h="28">
                  <a:moveTo>
                    <a:pt x="12" y="0"/>
                  </a:moveTo>
                  <a:lnTo>
                    <a:pt x="0" y="11"/>
                  </a:lnTo>
                  <a:lnTo>
                    <a:pt x="0" y="28"/>
                  </a:lnTo>
                  <a:lnTo>
                    <a:pt x="24" y="28"/>
                  </a:lnTo>
                  <a:lnTo>
                    <a:pt x="26" y="11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C6C6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1" name="Freeform 221"/>
            <p:cNvSpPr>
              <a:spLocks/>
            </p:cNvSpPr>
            <p:nvPr/>
          </p:nvSpPr>
          <p:spPr bwMode="auto">
            <a:xfrm>
              <a:off x="5124451" y="4432300"/>
              <a:ext cx="52388" cy="120650"/>
            </a:xfrm>
            <a:custGeom>
              <a:avLst/>
              <a:gdLst>
                <a:gd name="T0" fmla="*/ 29 w 33"/>
                <a:gd name="T1" fmla="*/ 0 h 76"/>
                <a:gd name="T2" fmla="*/ 5 w 33"/>
                <a:gd name="T3" fmla="*/ 0 h 76"/>
                <a:gd name="T4" fmla="*/ 0 w 33"/>
                <a:gd name="T5" fmla="*/ 59 h 76"/>
                <a:gd name="T6" fmla="*/ 5 w 33"/>
                <a:gd name="T7" fmla="*/ 76 h 76"/>
                <a:gd name="T8" fmla="*/ 29 w 33"/>
                <a:gd name="T9" fmla="*/ 76 h 76"/>
                <a:gd name="T10" fmla="*/ 33 w 33"/>
                <a:gd name="T11" fmla="*/ 59 h 76"/>
                <a:gd name="T12" fmla="*/ 29 w 33"/>
                <a:gd name="T13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" h="76">
                  <a:moveTo>
                    <a:pt x="29" y="0"/>
                  </a:moveTo>
                  <a:lnTo>
                    <a:pt x="5" y="0"/>
                  </a:lnTo>
                  <a:lnTo>
                    <a:pt x="0" y="59"/>
                  </a:lnTo>
                  <a:lnTo>
                    <a:pt x="5" y="76"/>
                  </a:lnTo>
                  <a:lnTo>
                    <a:pt x="29" y="76"/>
                  </a:lnTo>
                  <a:lnTo>
                    <a:pt x="33" y="59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C6C6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2" name="Freeform 222"/>
            <p:cNvSpPr>
              <a:spLocks/>
            </p:cNvSpPr>
            <p:nvPr/>
          </p:nvSpPr>
          <p:spPr bwMode="auto">
            <a:xfrm>
              <a:off x="5003801" y="4011613"/>
              <a:ext cx="293688" cy="300038"/>
            </a:xfrm>
            <a:custGeom>
              <a:avLst/>
              <a:gdLst>
                <a:gd name="T0" fmla="*/ 39 w 78"/>
                <a:gd name="T1" fmla="*/ 80 h 80"/>
                <a:gd name="T2" fmla="*/ 39 w 78"/>
                <a:gd name="T3" fmla="*/ 80 h 80"/>
                <a:gd name="T4" fmla="*/ 39 w 78"/>
                <a:gd name="T5" fmla="*/ 80 h 80"/>
                <a:gd name="T6" fmla="*/ 39 w 78"/>
                <a:gd name="T7" fmla="*/ 80 h 80"/>
                <a:gd name="T8" fmla="*/ 39 w 78"/>
                <a:gd name="T9" fmla="*/ 80 h 80"/>
                <a:gd name="T10" fmla="*/ 57 w 78"/>
                <a:gd name="T11" fmla="*/ 73 h 80"/>
                <a:gd name="T12" fmla="*/ 65 w 78"/>
                <a:gd name="T13" fmla="*/ 63 h 80"/>
                <a:gd name="T14" fmla="*/ 70 w 78"/>
                <a:gd name="T15" fmla="*/ 47 h 80"/>
                <a:gd name="T16" fmla="*/ 71 w 78"/>
                <a:gd name="T17" fmla="*/ 47 h 80"/>
                <a:gd name="T18" fmla="*/ 73 w 78"/>
                <a:gd name="T19" fmla="*/ 47 h 80"/>
                <a:gd name="T20" fmla="*/ 77 w 78"/>
                <a:gd name="T21" fmla="*/ 37 h 80"/>
                <a:gd name="T22" fmla="*/ 74 w 78"/>
                <a:gd name="T23" fmla="*/ 25 h 80"/>
                <a:gd name="T24" fmla="*/ 69 w 78"/>
                <a:gd name="T25" fmla="*/ 29 h 80"/>
                <a:gd name="T26" fmla="*/ 69 w 78"/>
                <a:gd name="T27" fmla="*/ 12 h 80"/>
                <a:gd name="T28" fmla="*/ 57 w 78"/>
                <a:gd name="T29" fmla="*/ 0 h 80"/>
                <a:gd name="T30" fmla="*/ 22 w 78"/>
                <a:gd name="T31" fmla="*/ 0 h 80"/>
                <a:gd name="T32" fmla="*/ 9 w 78"/>
                <a:gd name="T33" fmla="*/ 12 h 80"/>
                <a:gd name="T34" fmla="*/ 9 w 78"/>
                <a:gd name="T35" fmla="*/ 29 h 80"/>
                <a:gd name="T36" fmla="*/ 4 w 78"/>
                <a:gd name="T37" fmla="*/ 25 h 80"/>
                <a:gd name="T38" fmla="*/ 1 w 78"/>
                <a:gd name="T39" fmla="*/ 37 h 80"/>
                <a:gd name="T40" fmla="*/ 6 w 78"/>
                <a:gd name="T41" fmla="*/ 47 h 80"/>
                <a:gd name="T42" fmla="*/ 8 w 78"/>
                <a:gd name="T43" fmla="*/ 47 h 80"/>
                <a:gd name="T44" fmla="*/ 8 w 78"/>
                <a:gd name="T45" fmla="*/ 47 h 80"/>
                <a:gd name="T46" fmla="*/ 14 w 78"/>
                <a:gd name="T47" fmla="*/ 63 h 80"/>
                <a:gd name="T48" fmla="*/ 21 w 78"/>
                <a:gd name="T49" fmla="*/ 73 h 80"/>
                <a:gd name="T50" fmla="*/ 39 w 78"/>
                <a:gd name="T51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78" h="80">
                  <a:moveTo>
                    <a:pt x="39" y="80"/>
                  </a:moveTo>
                  <a:cubicBezTo>
                    <a:pt x="39" y="80"/>
                    <a:pt x="39" y="80"/>
                    <a:pt x="39" y="80"/>
                  </a:cubicBezTo>
                  <a:cubicBezTo>
                    <a:pt x="39" y="80"/>
                    <a:pt x="39" y="80"/>
                    <a:pt x="39" y="80"/>
                  </a:cubicBezTo>
                  <a:cubicBezTo>
                    <a:pt x="39" y="80"/>
                    <a:pt x="39" y="80"/>
                    <a:pt x="39" y="80"/>
                  </a:cubicBezTo>
                  <a:cubicBezTo>
                    <a:pt x="39" y="80"/>
                    <a:pt x="39" y="80"/>
                    <a:pt x="39" y="80"/>
                  </a:cubicBezTo>
                  <a:cubicBezTo>
                    <a:pt x="48" y="80"/>
                    <a:pt x="52" y="79"/>
                    <a:pt x="57" y="73"/>
                  </a:cubicBezTo>
                  <a:cubicBezTo>
                    <a:pt x="59" y="71"/>
                    <a:pt x="62" y="67"/>
                    <a:pt x="65" y="63"/>
                  </a:cubicBezTo>
                  <a:cubicBezTo>
                    <a:pt x="67" y="59"/>
                    <a:pt x="69" y="54"/>
                    <a:pt x="70" y="47"/>
                  </a:cubicBezTo>
                  <a:cubicBezTo>
                    <a:pt x="71" y="47"/>
                    <a:pt x="71" y="47"/>
                    <a:pt x="71" y="47"/>
                  </a:cubicBezTo>
                  <a:cubicBezTo>
                    <a:pt x="72" y="47"/>
                    <a:pt x="72" y="47"/>
                    <a:pt x="73" y="47"/>
                  </a:cubicBezTo>
                  <a:cubicBezTo>
                    <a:pt x="76" y="46"/>
                    <a:pt x="76" y="42"/>
                    <a:pt x="77" y="37"/>
                  </a:cubicBezTo>
                  <a:cubicBezTo>
                    <a:pt x="78" y="31"/>
                    <a:pt x="78" y="26"/>
                    <a:pt x="74" y="25"/>
                  </a:cubicBezTo>
                  <a:cubicBezTo>
                    <a:pt x="73" y="25"/>
                    <a:pt x="71" y="26"/>
                    <a:pt x="69" y="29"/>
                  </a:cubicBezTo>
                  <a:cubicBezTo>
                    <a:pt x="69" y="12"/>
                    <a:pt x="69" y="12"/>
                    <a:pt x="69" y="12"/>
                  </a:cubicBezTo>
                  <a:cubicBezTo>
                    <a:pt x="69" y="5"/>
                    <a:pt x="64" y="0"/>
                    <a:pt x="57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15" y="0"/>
                    <a:pt x="9" y="5"/>
                    <a:pt x="9" y="12"/>
                  </a:cubicBezTo>
                  <a:cubicBezTo>
                    <a:pt x="9" y="29"/>
                    <a:pt x="9" y="29"/>
                    <a:pt x="9" y="29"/>
                  </a:cubicBezTo>
                  <a:cubicBezTo>
                    <a:pt x="8" y="26"/>
                    <a:pt x="6" y="25"/>
                    <a:pt x="4" y="25"/>
                  </a:cubicBezTo>
                  <a:cubicBezTo>
                    <a:pt x="1" y="26"/>
                    <a:pt x="0" y="31"/>
                    <a:pt x="1" y="37"/>
                  </a:cubicBezTo>
                  <a:cubicBezTo>
                    <a:pt x="2" y="42"/>
                    <a:pt x="3" y="46"/>
                    <a:pt x="6" y="47"/>
                  </a:cubicBezTo>
                  <a:cubicBezTo>
                    <a:pt x="6" y="47"/>
                    <a:pt x="7" y="47"/>
                    <a:pt x="8" y="47"/>
                  </a:cubicBezTo>
                  <a:cubicBezTo>
                    <a:pt x="8" y="47"/>
                    <a:pt x="8" y="47"/>
                    <a:pt x="8" y="47"/>
                  </a:cubicBezTo>
                  <a:cubicBezTo>
                    <a:pt x="10" y="54"/>
                    <a:pt x="11" y="59"/>
                    <a:pt x="14" y="63"/>
                  </a:cubicBezTo>
                  <a:cubicBezTo>
                    <a:pt x="17" y="67"/>
                    <a:pt x="19" y="71"/>
                    <a:pt x="21" y="73"/>
                  </a:cubicBezTo>
                  <a:cubicBezTo>
                    <a:pt x="26" y="79"/>
                    <a:pt x="30" y="80"/>
                    <a:pt x="39" y="80"/>
                  </a:cubicBezTo>
                  <a:close/>
                </a:path>
              </a:pathLst>
            </a:custGeom>
            <a:solidFill>
              <a:srgbClr val="C6C6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3" name="Freeform 223"/>
            <p:cNvSpPr>
              <a:spLocks/>
            </p:cNvSpPr>
            <p:nvPr/>
          </p:nvSpPr>
          <p:spPr bwMode="auto">
            <a:xfrm>
              <a:off x="5016501" y="3943350"/>
              <a:ext cx="273050" cy="176213"/>
            </a:xfrm>
            <a:custGeom>
              <a:avLst/>
              <a:gdLst>
                <a:gd name="T0" fmla="*/ 65 w 73"/>
                <a:gd name="T1" fmla="*/ 10 h 47"/>
                <a:gd name="T2" fmla="*/ 36 w 73"/>
                <a:gd name="T3" fmla="*/ 0 h 47"/>
                <a:gd name="T4" fmla="*/ 36 w 73"/>
                <a:gd name="T5" fmla="*/ 0 h 47"/>
                <a:gd name="T6" fmla="*/ 36 w 73"/>
                <a:gd name="T7" fmla="*/ 0 h 47"/>
                <a:gd name="T8" fmla="*/ 7 w 73"/>
                <a:gd name="T9" fmla="*/ 10 h 47"/>
                <a:gd name="T10" fmla="*/ 0 w 73"/>
                <a:gd name="T11" fmla="*/ 30 h 47"/>
                <a:gd name="T12" fmla="*/ 1 w 73"/>
                <a:gd name="T13" fmla="*/ 43 h 47"/>
                <a:gd name="T14" fmla="*/ 6 w 73"/>
                <a:gd name="T15" fmla="*/ 47 h 47"/>
                <a:gd name="T16" fmla="*/ 6 w 73"/>
                <a:gd name="T17" fmla="*/ 30 h 47"/>
                <a:gd name="T18" fmla="*/ 12 w 73"/>
                <a:gd name="T19" fmla="*/ 19 h 47"/>
                <a:gd name="T20" fmla="*/ 66 w 73"/>
                <a:gd name="T21" fmla="*/ 28 h 47"/>
                <a:gd name="T22" fmla="*/ 66 w 73"/>
                <a:gd name="T23" fmla="*/ 30 h 47"/>
                <a:gd name="T24" fmla="*/ 66 w 73"/>
                <a:gd name="T25" fmla="*/ 47 h 47"/>
                <a:gd name="T26" fmla="*/ 71 w 73"/>
                <a:gd name="T27" fmla="*/ 43 h 47"/>
                <a:gd name="T28" fmla="*/ 73 w 73"/>
                <a:gd name="T29" fmla="*/ 30 h 47"/>
                <a:gd name="T30" fmla="*/ 65 w 73"/>
                <a:gd name="T31" fmla="*/ 1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3" h="47">
                  <a:moveTo>
                    <a:pt x="65" y="10"/>
                  </a:moveTo>
                  <a:cubicBezTo>
                    <a:pt x="58" y="2"/>
                    <a:pt x="51" y="0"/>
                    <a:pt x="36" y="0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22" y="0"/>
                    <a:pt x="15" y="2"/>
                    <a:pt x="7" y="10"/>
                  </a:cubicBezTo>
                  <a:cubicBezTo>
                    <a:pt x="2" y="15"/>
                    <a:pt x="0" y="22"/>
                    <a:pt x="0" y="30"/>
                  </a:cubicBezTo>
                  <a:cubicBezTo>
                    <a:pt x="1" y="43"/>
                    <a:pt x="1" y="43"/>
                    <a:pt x="1" y="43"/>
                  </a:cubicBezTo>
                  <a:cubicBezTo>
                    <a:pt x="3" y="43"/>
                    <a:pt x="5" y="44"/>
                    <a:pt x="6" y="47"/>
                  </a:cubicBezTo>
                  <a:cubicBezTo>
                    <a:pt x="6" y="30"/>
                    <a:pt x="6" y="30"/>
                    <a:pt x="6" y="30"/>
                  </a:cubicBezTo>
                  <a:cubicBezTo>
                    <a:pt x="6" y="26"/>
                    <a:pt x="9" y="22"/>
                    <a:pt x="12" y="19"/>
                  </a:cubicBezTo>
                  <a:cubicBezTo>
                    <a:pt x="28" y="31"/>
                    <a:pt x="48" y="28"/>
                    <a:pt x="66" y="28"/>
                  </a:cubicBezTo>
                  <a:cubicBezTo>
                    <a:pt x="66" y="29"/>
                    <a:pt x="66" y="30"/>
                    <a:pt x="66" y="30"/>
                  </a:cubicBezTo>
                  <a:cubicBezTo>
                    <a:pt x="66" y="47"/>
                    <a:pt x="66" y="47"/>
                    <a:pt x="66" y="47"/>
                  </a:cubicBezTo>
                  <a:cubicBezTo>
                    <a:pt x="68" y="44"/>
                    <a:pt x="70" y="43"/>
                    <a:pt x="71" y="43"/>
                  </a:cubicBezTo>
                  <a:cubicBezTo>
                    <a:pt x="73" y="30"/>
                    <a:pt x="73" y="30"/>
                    <a:pt x="73" y="30"/>
                  </a:cubicBezTo>
                  <a:cubicBezTo>
                    <a:pt x="73" y="22"/>
                    <a:pt x="70" y="15"/>
                    <a:pt x="65" y="10"/>
                  </a:cubicBezTo>
                  <a:close/>
                </a:path>
              </a:pathLst>
            </a:custGeom>
            <a:solidFill>
              <a:srgbClr val="C6C6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4" name="Freeform 224"/>
            <p:cNvSpPr>
              <a:spLocks/>
            </p:cNvSpPr>
            <p:nvPr/>
          </p:nvSpPr>
          <p:spPr bwMode="auto">
            <a:xfrm>
              <a:off x="4846638" y="4308475"/>
              <a:ext cx="346075" cy="300038"/>
            </a:xfrm>
            <a:custGeom>
              <a:avLst/>
              <a:gdLst>
                <a:gd name="T0" fmla="*/ 63 w 92"/>
                <a:gd name="T1" fmla="*/ 5 h 80"/>
                <a:gd name="T2" fmla="*/ 63 w 92"/>
                <a:gd name="T3" fmla="*/ 0 h 80"/>
                <a:gd name="T4" fmla="*/ 57 w 92"/>
                <a:gd name="T5" fmla="*/ 7 h 80"/>
                <a:gd name="T6" fmla="*/ 40 w 92"/>
                <a:gd name="T7" fmla="*/ 14 h 80"/>
                <a:gd name="T8" fmla="*/ 20 w 92"/>
                <a:gd name="T9" fmla="*/ 20 h 80"/>
                <a:gd name="T10" fmla="*/ 0 w 92"/>
                <a:gd name="T11" fmla="*/ 47 h 80"/>
                <a:gd name="T12" fmla="*/ 0 w 92"/>
                <a:gd name="T13" fmla="*/ 80 h 80"/>
                <a:gd name="T14" fmla="*/ 92 w 92"/>
                <a:gd name="T15" fmla="*/ 80 h 80"/>
                <a:gd name="T16" fmla="*/ 63 w 92"/>
                <a:gd name="T17" fmla="*/ 5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2" h="80">
                  <a:moveTo>
                    <a:pt x="63" y="5"/>
                  </a:moveTo>
                  <a:cubicBezTo>
                    <a:pt x="63" y="0"/>
                    <a:pt x="63" y="0"/>
                    <a:pt x="63" y="0"/>
                  </a:cubicBezTo>
                  <a:cubicBezTo>
                    <a:pt x="57" y="7"/>
                    <a:pt x="57" y="7"/>
                    <a:pt x="57" y="7"/>
                  </a:cubicBezTo>
                  <a:cubicBezTo>
                    <a:pt x="40" y="14"/>
                    <a:pt x="40" y="14"/>
                    <a:pt x="40" y="14"/>
                  </a:cubicBezTo>
                  <a:cubicBezTo>
                    <a:pt x="20" y="20"/>
                    <a:pt x="20" y="20"/>
                    <a:pt x="20" y="20"/>
                  </a:cubicBezTo>
                  <a:cubicBezTo>
                    <a:pt x="8" y="23"/>
                    <a:pt x="0" y="35"/>
                    <a:pt x="0" y="47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92" y="80"/>
                    <a:pt x="92" y="80"/>
                    <a:pt x="92" y="80"/>
                  </a:cubicBezTo>
                  <a:lnTo>
                    <a:pt x="63" y="5"/>
                  </a:lnTo>
                  <a:close/>
                </a:path>
              </a:pathLst>
            </a:custGeom>
            <a:solidFill>
              <a:srgbClr val="C6C6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5" name="Freeform 225"/>
            <p:cNvSpPr>
              <a:spLocks/>
            </p:cNvSpPr>
            <p:nvPr/>
          </p:nvSpPr>
          <p:spPr bwMode="auto">
            <a:xfrm>
              <a:off x="5049838" y="4308475"/>
              <a:ext cx="74613" cy="123825"/>
            </a:xfrm>
            <a:custGeom>
              <a:avLst/>
              <a:gdLst>
                <a:gd name="T0" fmla="*/ 47 w 47"/>
                <a:gd name="T1" fmla="*/ 78 h 78"/>
                <a:gd name="T2" fmla="*/ 0 w 47"/>
                <a:gd name="T3" fmla="*/ 54 h 78"/>
                <a:gd name="T4" fmla="*/ 21 w 47"/>
                <a:gd name="T5" fmla="*/ 0 h 78"/>
                <a:gd name="T6" fmla="*/ 21 w 47"/>
                <a:gd name="T7" fmla="*/ 9 h 78"/>
                <a:gd name="T8" fmla="*/ 47 w 47"/>
                <a:gd name="T9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78">
                  <a:moveTo>
                    <a:pt x="47" y="78"/>
                  </a:moveTo>
                  <a:lnTo>
                    <a:pt x="0" y="54"/>
                  </a:lnTo>
                  <a:lnTo>
                    <a:pt x="21" y="0"/>
                  </a:lnTo>
                  <a:lnTo>
                    <a:pt x="21" y="9"/>
                  </a:lnTo>
                  <a:lnTo>
                    <a:pt x="47" y="78"/>
                  </a:lnTo>
                  <a:close/>
                </a:path>
              </a:pathLst>
            </a:custGeom>
            <a:solidFill>
              <a:srgbClr val="C6C6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6" name="Freeform 226"/>
            <p:cNvSpPr>
              <a:spLocks/>
            </p:cNvSpPr>
            <p:nvPr/>
          </p:nvSpPr>
          <p:spPr bwMode="auto">
            <a:xfrm>
              <a:off x="5113338" y="4308475"/>
              <a:ext cx="346075" cy="300038"/>
            </a:xfrm>
            <a:custGeom>
              <a:avLst/>
              <a:gdLst>
                <a:gd name="T0" fmla="*/ 29 w 92"/>
                <a:gd name="T1" fmla="*/ 5 h 80"/>
                <a:gd name="T2" fmla="*/ 28 w 92"/>
                <a:gd name="T3" fmla="*/ 0 h 80"/>
                <a:gd name="T4" fmla="*/ 34 w 92"/>
                <a:gd name="T5" fmla="*/ 7 h 80"/>
                <a:gd name="T6" fmla="*/ 52 w 92"/>
                <a:gd name="T7" fmla="*/ 14 h 80"/>
                <a:gd name="T8" fmla="*/ 72 w 92"/>
                <a:gd name="T9" fmla="*/ 20 h 80"/>
                <a:gd name="T10" fmla="*/ 92 w 92"/>
                <a:gd name="T11" fmla="*/ 47 h 80"/>
                <a:gd name="T12" fmla="*/ 92 w 92"/>
                <a:gd name="T13" fmla="*/ 80 h 80"/>
                <a:gd name="T14" fmla="*/ 0 w 92"/>
                <a:gd name="T15" fmla="*/ 80 h 80"/>
                <a:gd name="T16" fmla="*/ 29 w 92"/>
                <a:gd name="T17" fmla="*/ 5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2" h="80">
                  <a:moveTo>
                    <a:pt x="29" y="5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34" y="7"/>
                    <a:pt x="34" y="7"/>
                    <a:pt x="34" y="7"/>
                  </a:cubicBezTo>
                  <a:cubicBezTo>
                    <a:pt x="52" y="14"/>
                    <a:pt x="52" y="14"/>
                    <a:pt x="52" y="14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84" y="23"/>
                    <a:pt x="92" y="35"/>
                    <a:pt x="92" y="47"/>
                  </a:cubicBezTo>
                  <a:cubicBezTo>
                    <a:pt x="92" y="80"/>
                    <a:pt x="92" y="80"/>
                    <a:pt x="92" y="80"/>
                  </a:cubicBezTo>
                  <a:cubicBezTo>
                    <a:pt x="0" y="80"/>
                    <a:pt x="0" y="80"/>
                    <a:pt x="0" y="80"/>
                  </a:cubicBezTo>
                  <a:lnTo>
                    <a:pt x="29" y="5"/>
                  </a:lnTo>
                  <a:close/>
                </a:path>
              </a:pathLst>
            </a:custGeom>
            <a:solidFill>
              <a:srgbClr val="C6C6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7" name="Freeform 227"/>
            <p:cNvSpPr>
              <a:spLocks/>
            </p:cNvSpPr>
            <p:nvPr/>
          </p:nvSpPr>
          <p:spPr bwMode="auto">
            <a:xfrm>
              <a:off x="5181601" y="4308475"/>
              <a:ext cx="74613" cy="123825"/>
            </a:xfrm>
            <a:custGeom>
              <a:avLst/>
              <a:gdLst>
                <a:gd name="T0" fmla="*/ 0 w 47"/>
                <a:gd name="T1" fmla="*/ 78 h 78"/>
                <a:gd name="T2" fmla="*/ 47 w 47"/>
                <a:gd name="T3" fmla="*/ 54 h 78"/>
                <a:gd name="T4" fmla="*/ 23 w 47"/>
                <a:gd name="T5" fmla="*/ 0 h 78"/>
                <a:gd name="T6" fmla="*/ 23 w 47"/>
                <a:gd name="T7" fmla="*/ 9 h 78"/>
                <a:gd name="T8" fmla="*/ 0 w 47"/>
                <a:gd name="T9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78">
                  <a:moveTo>
                    <a:pt x="0" y="78"/>
                  </a:moveTo>
                  <a:lnTo>
                    <a:pt x="47" y="54"/>
                  </a:lnTo>
                  <a:lnTo>
                    <a:pt x="23" y="0"/>
                  </a:lnTo>
                  <a:lnTo>
                    <a:pt x="23" y="9"/>
                  </a:lnTo>
                  <a:lnTo>
                    <a:pt x="0" y="78"/>
                  </a:lnTo>
                  <a:close/>
                </a:path>
              </a:pathLst>
            </a:custGeom>
            <a:solidFill>
              <a:srgbClr val="C6C6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8" name="Freeform 228"/>
            <p:cNvSpPr>
              <a:spLocks/>
            </p:cNvSpPr>
            <p:nvPr/>
          </p:nvSpPr>
          <p:spPr bwMode="auto">
            <a:xfrm>
              <a:off x="5083176" y="4286250"/>
              <a:ext cx="134938" cy="101600"/>
            </a:xfrm>
            <a:custGeom>
              <a:avLst/>
              <a:gdLst>
                <a:gd name="T0" fmla="*/ 36 w 36"/>
                <a:gd name="T1" fmla="*/ 10 h 27"/>
                <a:gd name="T2" fmla="*/ 36 w 36"/>
                <a:gd name="T3" fmla="*/ 0 h 27"/>
                <a:gd name="T4" fmla="*/ 18 w 36"/>
                <a:gd name="T5" fmla="*/ 7 h 27"/>
                <a:gd name="T6" fmla="*/ 18 w 36"/>
                <a:gd name="T7" fmla="*/ 7 h 27"/>
                <a:gd name="T8" fmla="*/ 18 w 36"/>
                <a:gd name="T9" fmla="*/ 7 h 27"/>
                <a:gd name="T10" fmla="*/ 18 w 36"/>
                <a:gd name="T11" fmla="*/ 7 h 27"/>
                <a:gd name="T12" fmla="*/ 18 w 36"/>
                <a:gd name="T13" fmla="*/ 7 h 27"/>
                <a:gd name="T14" fmla="*/ 0 w 36"/>
                <a:gd name="T15" fmla="*/ 0 h 27"/>
                <a:gd name="T16" fmla="*/ 0 w 36"/>
                <a:gd name="T17" fmla="*/ 10 h 27"/>
                <a:gd name="T18" fmla="*/ 18 w 36"/>
                <a:gd name="T19" fmla="*/ 27 h 27"/>
                <a:gd name="T20" fmla="*/ 36 w 36"/>
                <a:gd name="T21" fmla="*/ 1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6" h="27">
                  <a:moveTo>
                    <a:pt x="36" y="10"/>
                  </a:moveTo>
                  <a:cubicBezTo>
                    <a:pt x="36" y="0"/>
                    <a:pt x="36" y="0"/>
                    <a:pt x="36" y="0"/>
                  </a:cubicBezTo>
                  <a:cubicBezTo>
                    <a:pt x="31" y="6"/>
                    <a:pt x="27" y="7"/>
                    <a:pt x="18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9" y="7"/>
                    <a:pt x="5" y="6"/>
                    <a:pt x="0" y="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18" y="27"/>
                    <a:pt x="18" y="27"/>
                    <a:pt x="18" y="27"/>
                  </a:cubicBezTo>
                  <a:lnTo>
                    <a:pt x="36" y="10"/>
                  </a:lnTo>
                  <a:close/>
                </a:path>
              </a:pathLst>
            </a:custGeom>
            <a:solidFill>
              <a:srgbClr val="F2C2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9" name="Freeform 229"/>
            <p:cNvSpPr>
              <a:spLocks/>
            </p:cNvSpPr>
            <p:nvPr/>
          </p:nvSpPr>
          <p:spPr bwMode="auto">
            <a:xfrm>
              <a:off x="5091113" y="4405313"/>
              <a:ext cx="41275" cy="120650"/>
            </a:xfrm>
            <a:custGeom>
              <a:avLst/>
              <a:gdLst>
                <a:gd name="T0" fmla="*/ 9 w 26"/>
                <a:gd name="T1" fmla="*/ 15 h 76"/>
                <a:gd name="T2" fmla="*/ 0 w 26"/>
                <a:gd name="T3" fmla="*/ 3 h 76"/>
                <a:gd name="T4" fmla="*/ 21 w 26"/>
                <a:gd name="T5" fmla="*/ 76 h 76"/>
                <a:gd name="T6" fmla="*/ 26 w 26"/>
                <a:gd name="T7" fmla="*/ 17 h 76"/>
                <a:gd name="T8" fmla="*/ 26 w 26"/>
                <a:gd name="T9" fmla="*/ 0 h 76"/>
                <a:gd name="T10" fmla="*/ 9 w 26"/>
                <a:gd name="T11" fmla="*/ 15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6" h="76">
                  <a:moveTo>
                    <a:pt x="9" y="15"/>
                  </a:moveTo>
                  <a:lnTo>
                    <a:pt x="0" y="3"/>
                  </a:lnTo>
                  <a:lnTo>
                    <a:pt x="21" y="76"/>
                  </a:lnTo>
                  <a:lnTo>
                    <a:pt x="26" y="17"/>
                  </a:lnTo>
                  <a:lnTo>
                    <a:pt x="26" y="0"/>
                  </a:lnTo>
                  <a:lnTo>
                    <a:pt x="9" y="15"/>
                  </a:lnTo>
                  <a:close/>
                </a:path>
              </a:pathLst>
            </a:custGeom>
            <a:solidFill>
              <a:srgbClr val="ED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0" name="Freeform 230"/>
            <p:cNvSpPr>
              <a:spLocks/>
            </p:cNvSpPr>
            <p:nvPr/>
          </p:nvSpPr>
          <p:spPr bwMode="auto">
            <a:xfrm>
              <a:off x="5170488" y="4405313"/>
              <a:ext cx="41275" cy="120650"/>
            </a:xfrm>
            <a:custGeom>
              <a:avLst/>
              <a:gdLst>
                <a:gd name="T0" fmla="*/ 2 w 26"/>
                <a:gd name="T1" fmla="*/ 0 h 76"/>
                <a:gd name="T2" fmla="*/ 0 w 26"/>
                <a:gd name="T3" fmla="*/ 17 h 76"/>
                <a:gd name="T4" fmla="*/ 4 w 26"/>
                <a:gd name="T5" fmla="*/ 76 h 76"/>
                <a:gd name="T6" fmla="*/ 26 w 26"/>
                <a:gd name="T7" fmla="*/ 3 h 76"/>
                <a:gd name="T8" fmla="*/ 16 w 26"/>
                <a:gd name="T9" fmla="*/ 15 h 76"/>
                <a:gd name="T10" fmla="*/ 2 w 26"/>
                <a:gd name="T11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6" h="76">
                  <a:moveTo>
                    <a:pt x="2" y="0"/>
                  </a:moveTo>
                  <a:lnTo>
                    <a:pt x="0" y="17"/>
                  </a:lnTo>
                  <a:lnTo>
                    <a:pt x="4" y="76"/>
                  </a:lnTo>
                  <a:lnTo>
                    <a:pt x="26" y="3"/>
                  </a:lnTo>
                  <a:lnTo>
                    <a:pt x="16" y="15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ED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1" name="Freeform 231"/>
            <p:cNvSpPr>
              <a:spLocks/>
            </p:cNvSpPr>
            <p:nvPr/>
          </p:nvSpPr>
          <p:spPr bwMode="auto">
            <a:xfrm>
              <a:off x="5068888" y="4322763"/>
              <a:ext cx="82550" cy="106363"/>
            </a:xfrm>
            <a:custGeom>
              <a:avLst/>
              <a:gdLst>
                <a:gd name="T0" fmla="*/ 14 w 52"/>
                <a:gd name="T1" fmla="*/ 55 h 67"/>
                <a:gd name="T2" fmla="*/ 23 w 52"/>
                <a:gd name="T3" fmla="*/ 67 h 67"/>
                <a:gd name="T4" fmla="*/ 40 w 52"/>
                <a:gd name="T5" fmla="*/ 52 h 67"/>
                <a:gd name="T6" fmla="*/ 52 w 52"/>
                <a:gd name="T7" fmla="*/ 41 h 67"/>
                <a:gd name="T8" fmla="*/ 9 w 52"/>
                <a:gd name="T9" fmla="*/ 0 h 67"/>
                <a:gd name="T10" fmla="*/ 0 w 52"/>
                <a:gd name="T11" fmla="*/ 7 h 67"/>
                <a:gd name="T12" fmla="*/ 14 w 52"/>
                <a:gd name="T13" fmla="*/ 55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2" h="67">
                  <a:moveTo>
                    <a:pt x="14" y="55"/>
                  </a:moveTo>
                  <a:lnTo>
                    <a:pt x="23" y="67"/>
                  </a:lnTo>
                  <a:lnTo>
                    <a:pt x="40" y="52"/>
                  </a:lnTo>
                  <a:lnTo>
                    <a:pt x="52" y="41"/>
                  </a:lnTo>
                  <a:lnTo>
                    <a:pt x="9" y="0"/>
                  </a:lnTo>
                  <a:lnTo>
                    <a:pt x="0" y="7"/>
                  </a:lnTo>
                  <a:lnTo>
                    <a:pt x="14" y="55"/>
                  </a:lnTo>
                  <a:close/>
                </a:path>
              </a:pathLst>
            </a:custGeom>
            <a:solidFill>
              <a:srgbClr val="C6C6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2" name="Freeform 232"/>
            <p:cNvSpPr>
              <a:spLocks/>
            </p:cNvSpPr>
            <p:nvPr/>
          </p:nvSpPr>
          <p:spPr bwMode="auto">
            <a:xfrm>
              <a:off x="5151438" y="4322763"/>
              <a:ext cx="82550" cy="106363"/>
            </a:xfrm>
            <a:custGeom>
              <a:avLst/>
              <a:gdLst>
                <a:gd name="T0" fmla="*/ 14 w 52"/>
                <a:gd name="T1" fmla="*/ 52 h 67"/>
                <a:gd name="T2" fmla="*/ 28 w 52"/>
                <a:gd name="T3" fmla="*/ 67 h 67"/>
                <a:gd name="T4" fmla="*/ 38 w 52"/>
                <a:gd name="T5" fmla="*/ 55 h 67"/>
                <a:gd name="T6" fmla="*/ 52 w 52"/>
                <a:gd name="T7" fmla="*/ 7 h 67"/>
                <a:gd name="T8" fmla="*/ 42 w 52"/>
                <a:gd name="T9" fmla="*/ 0 h 67"/>
                <a:gd name="T10" fmla="*/ 0 w 52"/>
                <a:gd name="T11" fmla="*/ 41 h 67"/>
                <a:gd name="T12" fmla="*/ 14 w 52"/>
                <a:gd name="T13" fmla="*/ 52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2" h="67">
                  <a:moveTo>
                    <a:pt x="14" y="52"/>
                  </a:moveTo>
                  <a:lnTo>
                    <a:pt x="28" y="67"/>
                  </a:lnTo>
                  <a:lnTo>
                    <a:pt x="38" y="55"/>
                  </a:lnTo>
                  <a:lnTo>
                    <a:pt x="52" y="7"/>
                  </a:lnTo>
                  <a:lnTo>
                    <a:pt x="42" y="0"/>
                  </a:lnTo>
                  <a:lnTo>
                    <a:pt x="0" y="41"/>
                  </a:lnTo>
                  <a:lnTo>
                    <a:pt x="14" y="52"/>
                  </a:lnTo>
                  <a:close/>
                </a:path>
              </a:pathLst>
            </a:custGeom>
            <a:solidFill>
              <a:srgbClr val="C6C6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3" name="Freeform 233"/>
            <p:cNvSpPr>
              <a:spLocks/>
            </p:cNvSpPr>
            <p:nvPr/>
          </p:nvSpPr>
          <p:spPr bwMode="auto">
            <a:xfrm>
              <a:off x="5132388" y="4387850"/>
              <a:ext cx="41275" cy="44450"/>
            </a:xfrm>
            <a:custGeom>
              <a:avLst/>
              <a:gdLst>
                <a:gd name="T0" fmla="*/ 12 w 26"/>
                <a:gd name="T1" fmla="*/ 0 h 28"/>
                <a:gd name="T2" fmla="*/ 0 w 26"/>
                <a:gd name="T3" fmla="*/ 11 h 28"/>
                <a:gd name="T4" fmla="*/ 0 w 26"/>
                <a:gd name="T5" fmla="*/ 28 h 28"/>
                <a:gd name="T6" fmla="*/ 24 w 26"/>
                <a:gd name="T7" fmla="*/ 28 h 28"/>
                <a:gd name="T8" fmla="*/ 26 w 26"/>
                <a:gd name="T9" fmla="*/ 11 h 28"/>
                <a:gd name="T10" fmla="*/ 12 w 26"/>
                <a:gd name="T11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6" h="28">
                  <a:moveTo>
                    <a:pt x="12" y="0"/>
                  </a:moveTo>
                  <a:lnTo>
                    <a:pt x="0" y="11"/>
                  </a:lnTo>
                  <a:lnTo>
                    <a:pt x="0" y="28"/>
                  </a:lnTo>
                  <a:lnTo>
                    <a:pt x="24" y="28"/>
                  </a:lnTo>
                  <a:lnTo>
                    <a:pt x="26" y="11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3844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4" name="Freeform 234"/>
            <p:cNvSpPr>
              <a:spLocks/>
            </p:cNvSpPr>
            <p:nvPr/>
          </p:nvSpPr>
          <p:spPr bwMode="auto">
            <a:xfrm>
              <a:off x="5124451" y="4432300"/>
              <a:ext cx="52388" cy="120650"/>
            </a:xfrm>
            <a:custGeom>
              <a:avLst/>
              <a:gdLst>
                <a:gd name="T0" fmla="*/ 29 w 33"/>
                <a:gd name="T1" fmla="*/ 0 h 76"/>
                <a:gd name="T2" fmla="*/ 5 w 33"/>
                <a:gd name="T3" fmla="*/ 0 h 76"/>
                <a:gd name="T4" fmla="*/ 0 w 33"/>
                <a:gd name="T5" fmla="*/ 59 h 76"/>
                <a:gd name="T6" fmla="*/ 5 w 33"/>
                <a:gd name="T7" fmla="*/ 76 h 76"/>
                <a:gd name="T8" fmla="*/ 29 w 33"/>
                <a:gd name="T9" fmla="*/ 76 h 76"/>
                <a:gd name="T10" fmla="*/ 33 w 33"/>
                <a:gd name="T11" fmla="*/ 59 h 76"/>
                <a:gd name="T12" fmla="*/ 29 w 33"/>
                <a:gd name="T13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" h="76">
                  <a:moveTo>
                    <a:pt x="29" y="0"/>
                  </a:moveTo>
                  <a:lnTo>
                    <a:pt x="5" y="0"/>
                  </a:lnTo>
                  <a:lnTo>
                    <a:pt x="0" y="59"/>
                  </a:lnTo>
                  <a:lnTo>
                    <a:pt x="5" y="76"/>
                  </a:lnTo>
                  <a:lnTo>
                    <a:pt x="29" y="76"/>
                  </a:lnTo>
                  <a:lnTo>
                    <a:pt x="33" y="59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4856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5" name="Freeform 235"/>
            <p:cNvSpPr>
              <a:spLocks/>
            </p:cNvSpPr>
            <p:nvPr/>
          </p:nvSpPr>
          <p:spPr bwMode="auto">
            <a:xfrm>
              <a:off x="5003801" y="4011613"/>
              <a:ext cx="293688" cy="300038"/>
            </a:xfrm>
            <a:custGeom>
              <a:avLst/>
              <a:gdLst>
                <a:gd name="T0" fmla="*/ 39 w 78"/>
                <a:gd name="T1" fmla="*/ 80 h 80"/>
                <a:gd name="T2" fmla="*/ 39 w 78"/>
                <a:gd name="T3" fmla="*/ 80 h 80"/>
                <a:gd name="T4" fmla="*/ 39 w 78"/>
                <a:gd name="T5" fmla="*/ 80 h 80"/>
                <a:gd name="T6" fmla="*/ 39 w 78"/>
                <a:gd name="T7" fmla="*/ 80 h 80"/>
                <a:gd name="T8" fmla="*/ 39 w 78"/>
                <a:gd name="T9" fmla="*/ 80 h 80"/>
                <a:gd name="T10" fmla="*/ 57 w 78"/>
                <a:gd name="T11" fmla="*/ 73 h 80"/>
                <a:gd name="T12" fmla="*/ 65 w 78"/>
                <a:gd name="T13" fmla="*/ 63 h 80"/>
                <a:gd name="T14" fmla="*/ 70 w 78"/>
                <a:gd name="T15" fmla="*/ 47 h 80"/>
                <a:gd name="T16" fmla="*/ 71 w 78"/>
                <a:gd name="T17" fmla="*/ 47 h 80"/>
                <a:gd name="T18" fmla="*/ 73 w 78"/>
                <a:gd name="T19" fmla="*/ 47 h 80"/>
                <a:gd name="T20" fmla="*/ 77 w 78"/>
                <a:gd name="T21" fmla="*/ 37 h 80"/>
                <a:gd name="T22" fmla="*/ 74 w 78"/>
                <a:gd name="T23" fmla="*/ 25 h 80"/>
                <a:gd name="T24" fmla="*/ 69 w 78"/>
                <a:gd name="T25" fmla="*/ 29 h 80"/>
                <a:gd name="T26" fmla="*/ 69 w 78"/>
                <a:gd name="T27" fmla="*/ 12 h 80"/>
                <a:gd name="T28" fmla="*/ 57 w 78"/>
                <a:gd name="T29" fmla="*/ 0 h 80"/>
                <a:gd name="T30" fmla="*/ 22 w 78"/>
                <a:gd name="T31" fmla="*/ 0 h 80"/>
                <a:gd name="T32" fmla="*/ 9 w 78"/>
                <a:gd name="T33" fmla="*/ 12 h 80"/>
                <a:gd name="T34" fmla="*/ 9 w 78"/>
                <a:gd name="T35" fmla="*/ 29 h 80"/>
                <a:gd name="T36" fmla="*/ 4 w 78"/>
                <a:gd name="T37" fmla="*/ 25 h 80"/>
                <a:gd name="T38" fmla="*/ 1 w 78"/>
                <a:gd name="T39" fmla="*/ 37 h 80"/>
                <a:gd name="T40" fmla="*/ 6 w 78"/>
                <a:gd name="T41" fmla="*/ 47 h 80"/>
                <a:gd name="T42" fmla="*/ 8 w 78"/>
                <a:gd name="T43" fmla="*/ 47 h 80"/>
                <a:gd name="T44" fmla="*/ 8 w 78"/>
                <a:gd name="T45" fmla="*/ 47 h 80"/>
                <a:gd name="T46" fmla="*/ 14 w 78"/>
                <a:gd name="T47" fmla="*/ 63 h 80"/>
                <a:gd name="T48" fmla="*/ 21 w 78"/>
                <a:gd name="T49" fmla="*/ 73 h 80"/>
                <a:gd name="T50" fmla="*/ 39 w 78"/>
                <a:gd name="T51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78" h="80">
                  <a:moveTo>
                    <a:pt x="39" y="80"/>
                  </a:moveTo>
                  <a:cubicBezTo>
                    <a:pt x="39" y="80"/>
                    <a:pt x="39" y="80"/>
                    <a:pt x="39" y="80"/>
                  </a:cubicBezTo>
                  <a:cubicBezTo>
                    <a:pt x="39" y="80"/>
                    <a:pt x="39" y="80"/>
                    <a:pt x="39" y="80"/>
                  </a:cubicBezTo>
                  <a:cubicBezTo>
                    <a:pt x="39" y="80"/>
                    <a:pt x="39" y="80"/>
                    <a:pt x="39" y="80"/>
                  </a:cubicBezTo>
                  <a:cubicBezTo>
                    <a:pt x="39" y="80"/>
                    <a:pt x="39" y="80"/>
                    <a:pt x="39" y="80"/>
                  </a:cubicBezTo>
                  <a:cubicBezTo>
                    <a:pt x="48" y="80"/>
                    <a:pt x="52" y="79"/>
                    <a:pt x="57" y="73"/>
                  </a:cubicBezTo>
                  <a:cubicBezTo>
                    <a:pt x="59" y="71"/>
                    <a:pt x="62" y="67"/>
                    <a:pt x="65" y="63"/>
                  </a:cubicBezTo>
                  <a:cubicBezTo>
                    <a:pt x="67" y="59"/>
                    <a:pt x="69" y="54"/>
                    <a:pt x="70" y="47"/>
                  </a:cubicBezTo>
                  <a:cubicBezTo>
                    <a:pt x="71" y="47"/>
                    <a:pt x="71" y="47"/>
                    <a:pt x="71" y="47"/>
                  </a:cubicBezTo>
                  <a:cubicBezTo>
                    <a:pt x="72" y="47"/>
                    <a:pt x="72" y="47"/>
                    <a:pt x="73" y="47"/>
                  </a:cubicBezTo>
                  <a:cubicBezTo>
                    <a:pt x="76" y="46"/>
                    <a:pt x="76" y="42"/>
                    <a:pt x="77" y="37"/>
                  </a:cubicBezTo>
                  <a:cubicBezTo>
                    <a:pt x="78" y="31"/>
                    <a:pt x="78" y="26"/>
                    <a:pt x="74" y="25"/>
                  </a:cubicBezTo>
                  <a:cubicBezTo>
                    <a:pt x="73" y="25"/>
                    <a:pt x="71" y="26"/>
                    <a:pt x="69" y="29"/>
                  </a:cubicBezTo>
                  <a:cubicBezTo>
                    <a:pt x="69" y="12"/>
                    <a:pt x="69" y="12"/>
                    <a:pt x="69" y="12"/>
                  </a:cubicBezTo>
                  <a:cubicBezTo>
                    <a:pt x="69" y="5"/>
                    <a:pt x="64" y="0"/>
                    <a:pt x="57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15" y="0"/>
                    <a:pt x="9" y="5"/>
                    <a:pt x="9" y="12"/>
                  </a:cubicBezTo>
                  <a:cubicBezTo>
                    <a:pt x="9" y="29"/>
                    <a:pt x="9" y="29"/>
                    <a:pt x="9" y="29"/>
                  </a:cubicBezTo>
                  <a:cubicBezTo>
                    <a:pt x="8" y="26"/>
                    <a:pt x="6" y="25"/>
                    <a:pt x="4" y="25"/>
                  </a:cubicBezTo>
                  <a:cubicBezTo>
                    <a:pt x="1" y="26"/>
                    <a:pt x="0" y="31"/>
                    <a:pt x="1" y="37"/>
                  </a:cubicBezTo>
                  <a:cubicBezTo>
                    <a:pt x="2" y="42"/>
                    <a:pt x="3" y="46"/>
                    <a:pt x="6" y="47"/>
                  </a:cubicBezTo>
                  <a:cubicBezTo>
                    <a:pt x="6" y="47"/>
                    <a:pt x="7" y="47"/>
                    <a:pt x="8" y="47"/>
                  </a:cubicBezTo>
                  <a:cubicBezTo>
                    <a:pt x="8" y="47"/>
                    <a:pt x="8" y="47"/>
                    <a:pt x="8" y="47"/>
                  </a:cubicBezTo>
                  <a:cubicBezTo>
                    <a:pt x="10" y="54"/>
                    <a:pt x="11" y="59"/>
                    <a:pt x="14" y="63"/>
                  </a:cubicBezTo>
                  <a:cubicBezTo>
                    <a:pt x="17" y="67"/>
                    <a:pt x="19" y="71"/>
                    <a:pt x="21" y="73"/>
                  </a:cubicBezTo>
                  <a:cubicBezTo>
                    <a:pt x="26" y="79"/>
                    <a:pt x="30" y="80"/>
                    <a:pt x="39" y="80"/>
                  </a:cubicBezTo>
                  <a:close/>
                </a:path>
              </a:pathLst>
            </a:custGeom>
            <a:solidFill>
              <a:srgbClr val="FFD2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6" name="Freeform 236"/>
            <p:cNvSpPr>
              <a:spLocks/>
            </p:cNvSpPr>
            <p:nvPr/>
          </p:nvSpPr>
          <p:spPr bwMode="auto">
            <a:xfrm>
              <a:off x="5016501" y="3943350"/>
              <a:ext cx="273050" cy="176213"/>
            </a:xfrm>
            <a:custGeom>
              <a:avLst/>
              <a:gdLst>
                <a:gd name="T0" fmla="*/ 65 w 73"/>
                <a:gd name="T1" fmla="*/ 10 h 47"/>
                <a:gd name="T2" fmla="*/ 36 w 73"/>
                <a:gd name="T3" fmla="*/ 0 h 47"/>
                <a:gd name="T4" fmla="*/ 36 w 73"/>
                <a:gd name="T5" fmla="*/ 0 h 47"/>
                <a:gd name="T6" fmla="*/ 36 w 73"/>
                <a:gd name="T7" fmla="*/ 0 h 47"/>
                <a:gd name="T8" fmla="*/ 7 w 73"/>
                <a:gd name="T9" fmla="*/ 10 h 47"/>
                <a:gd name="T10" fmla="*/ 0 w 73"/>
                <a:gd name="T11" fmla="*/ 30 h 47"/>
                <a:gd name="T12" fmla="*/ 1 w 73"/>
                <a:gd name="T13" fmla="*/ 43 h 47"/>
                <a:gd name="T14" fmla="*/ 6 w 73"/>
                <a:gd name="T15" fmla="*/ 47 h 47"/>
                <a:gd name="T16" fmla="*/ 6 w 73"/>
                <a:gd name="T17" fmla="*/ 30 h 47"/>
                <a:gd name="T18" fmla="*/ 12 w 73"/>
                <a:gd name="T19" fmla="*/ 19 h 47"/>
                <a:gd name="T20" fmla="*/ 66 w 73"/>
                <a:gd name="T21" fmla="*/ 28 h 47"/>
                <a:gd name="T22" fmla="*/ 66 w 73"/>
                <a:gd name="T23" fmla="*/ 30 h 47"/>
                <a:gd name="T24" fmla="*/ 66 w 73"/>
                <a:gd name="T25" fmla="*/ 47 h 47"/>
                <a:gd name="T26" fmla="*/ 71 w 73"/>
                <a:gd name="T27" fmla="*/ 43 h 47"/>
                <a:gd name="T28" fmla="*/ 73 w 73"/>
                <a:gd name="T29" fmla="*/ 30 h 47"/>
                <a:gd name="T30" fmla="*/ 65 w 73"/>
                <a:gd name="T31" fmla="*/ 1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3" h="47">
                  <a:moveTo>
                    <a:pt x="65" y="10"/>
                  </a:moveTo>
                  <a:cubicBezTo>
                    <a:pt x="58" y="2"/>
                    <a:pt x="51" y="0"/>
                    <a:pt x="36" y="0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22" y="0"/>
                    <a:pt x="15" y="2"/>
                    <a:pt x="7" y="10"/>
                  </a:cubicBezTo>
                  <a:cubicBezTo>
                    <a:pt x="2" y="15"/>
                    <a:pt x="0" y="22"/>
                    <a:pt x="0" y="30"/>
                  </a:cubicBezTo>
                  <a:cubicBezTo>
                    <a:pt x="1" y="43"/>
                    <a:pt x="1" y="43"/>
                    <a:pt x="1" y="43"/>
                  </a:cubicBezTo>
                  <a:cubicBezTo>
                    <a:pt x="3" y="43"/>
                    <a:pt x="5" y="44"/>
                    <a:pt x="6" y="47"/>
                  </a:cubicBezTo>
                  <a:cubicBezTo>
                    <a:pt x="6" y="30"/>
                    <a:pt x="6" y="30"/>
                    <a:pt x="6" y="30"/>
                  </a:cubicBezTo>
                  <a:cubicBezTo>
                    <a:pt x="6" y="26"/>
                    <a:pt x="9" y="22"/>
                    <a:pt x="12" y="19"/>
                  </a:cubicBezTo>
                  <a:cubicBezTo>
                    <a:pt x="28" y="31"/>
                    <a:pt x="48" y="28"/>
                    <a:pt x="66" y="28"/>
                  </a:cubicBezTo>
                  <a:cubicBezTo>
                    <a:pt x="66" y="29"/>
                    <a:pt x="66" y="30"/>
                    <a:pt x="66" y="30"/>
                  </a:cubicBezTo>
                  <a:cubicBezTo>
                    <a:pt x="66" y="47"/>
                    <a:pt x="66" y="47"/>
                    <a:pt x="66" y="47"/>
                  </a:cubicBezTo>
                  <a:cubicBezTo>
                    <a:pt x="68" y="44"/>
                    <a:pt x="70" y="43"/>
                    <a:pt x="71" y="43"/>
                  </a:cubicBezTo>
                  <a:cubicBezTo>
                    <a:pt x="73" y="30"/>
                    <a:pt x="73" y="30"/>
                    <a:pt x="73" y="30"/>
                  </a:cubicBezTo>
                  <a:cubicBezTo>
                    <a:pt x="73" y="22"/>
                    <a:pt x="70" y="15"/>
                    <a:pt x="65" y="10"/>
                  </a:cubicBezTo>
                  <a:close/>
                </a:path>
              </a:pathLst>
            </a:custGeom>
            <a:solidFill>
              <a:srgbClr val="7D4E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7" name="Freeform 237"/>
            <p:cNvSpPr>
              <a:spLocks/>
            </p:cNvSpPr>
            <p:nvPr/>
          </p:nvSpPr>
          <p:spPr bwMode="auto">
            <a:xfrm>
              <a:off x="4846638" y="4308475"/>
              <a:ext cx="346075" cy="300038"/>
            </a:xfrm>
            <a:custGeom>
              <a:avLst/>
              <a:gdLst>
                <a:gd name="T0" fmla="*/ 63 w 92"/>
                <a:gd name="T1" fmla="*/ 5 h 80"/>
                <a:gd name="T2" fmla="*/ 63 w 92"/>
                <a:gd name="T3" fmla="*/ 0 h 80"/>
                <a:gd name="T4" fmla="*/ 57 w 92"/>
                <a:gd name="T5" fmla="*/ 7 h 80"/>
                <a:gd name="T6" fmla="*/ 40 w 92"/>
                <a:gd name="T7" fmla="*/ 14 h 80"/>
                <a:gd name="T8" fmla="*/ 20 w 92"/>
                <a:gd name="T9" fmla="*/ 20 h 80"/>
                <a:gd name="T10" fmla="*/ 0 w 92"/>
                <a:gd name="T11" fmla="*/ 47 h 80"/>
                <a:gd name="T12" fmla="*/ 0 w 92"/>
                <a:gd name="T13" fmla="*/ 80 h 80"/>
                <a:gd name="T14" fmla="*/ 92 w 92"/>
                <a:gd name="T15" fmla="*/ 80 h 80"/>
                <a:gd name="T16" fmla="*/ 63 w 92"/>
                <a:gd name="T17" fmla="*/ 5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2" h="80">
                  <a:moveTo>
                    <a:pt x="63" y="5"/>
                  </a:moveTo>
                  <a:cubicBezTo>
                    <a:pt x="63" y="0"/>
                    <a:pt x="63" y="0"/>
                    <a:pt x="63" y="0"/>
                  </a:cubicBezTo>
                  <a:cubicBezTo>
                    <a:pt x="57" y="7"/>
                    <a:pt x="57" y="7"/>
                    <a:pt x="57" y="7"/>
                  </a:cubicBezTo>
                  <a:cubicBezTo>
                    <a:pt x="40" y="14"/>
                    <a:pt x="40" y="14"/>
                    <a:pt x="40" y="14"/>
                  </a:cubicBezTo>
                  <a:cubicBezTo>
                    <a:pt x="20" y="20"/>
                    <a:pt x="20" y="20"/>
                    <a:pt x="20" y="20"/>
                  </a:cubicBezTo>
                  <a:cubicBezTo>
                    <a:pt x="8" y="23"/>
                    <a:pt x="0" y="35"/>
                    <a:pt x="0" y="47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92" y="80"/>
                    <a:pt x="92" y="80"/>
                    <a:pt x="92" y="80"/>
                  </a:cubicBezTo>
                  <a:lnTo>
                    <a:pt x="63" y="5"/>
                  </a:lnTo>
                  <a:close/>
                </a:path>
              </a:pathLst>
            </a:custGeom>
            <a:solidFill>
              <a:srgbClr val="2832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8" name="Freeform 238"/>
            <p:cNvSpPr>
              <a:spLocks/>
            </p:cNvSpPr>
            <p:nvPr/>
          </p:nvSpPr>
          <p:spPr bwMode="auto">
            <a:xfrm>
              <a:off x="5049838" y="4308475"/>
              <a:ext cx="74613" cy="123825"/>
            </a:xfrm>
            <a:custGeom>
              <a:avLst/>
              <a:gdLst>
                <a:gd name="T0" fmla="*/ 47 w 47"/>
                <a:gd name="T1" fmla="*/ 78 h 78"/>
                <a:gd name="T2" fmla="*/ 0 w 47"/>
                <a:gd name="T3" fmla="*/ 54 h 78"/>
                <a:gd name="T4" fmla="*/ 21 w 47"/>
                <a:gd name="T5" fmla="*/ 0 h 78"/>
                <a:gd name="T6" fmla="*/ 21 w 47"/>
                <a:gd name="T7" fmla="*/ 9 h 78"/>
                <a:gd name="T8" fmla="*/ 47 w 47"/>
                <a:gd name="T9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78">
                  <a:moveTo>
                    <a:pt x="47" y="78"/>
                  </a:moveTo>
                  <a:lnTo>
                    <a:pt x="0" y="54"/>
                  </a:lnTo>
                  <a:lnTo>
                    <a:pt x="21" y="0"/>
                  </a:lnTo>
                  <a:lnTo>
                    <a:pt x="21" y="9"/>
                  </a:lnTo>
                  <a:lnTo>
                    <a:pt x="47" y="78"/>
                  </a:lnTo>
                  <a:close/>
                </a:path>
              </a:pathLst>
            </a:custGeom>
            <a:solidFill>
              <a:srgbClr val="F6F6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9" name="Freeform 239"/>
            <p:cNvSpPr>
              <a:spLocks/>
            </p:cNvSpPr>
            <p:nvPr/>
          </p:nvSpPr>
          <p:spPr bwMode="auto">
            <a:xfrm>
              <a:off x="5113338" y="4308475"/>
              <a:ext cx="346075" cy="300038"/>
            </a:xfrm>
            <a:custGeom>
              <a:avLst/>
              <a:gdLst>
                <a:gd name="T0" fmla="*/ 29 w 92"/>
                <a:gd name="T1" fmla="*/ 5 h 80"/>
                <a:gd name="T2" fmla="*/ 28 w 92"/>
                <a:gd name="T3" fmla="*/ 0 h 80"/>
                <a:gd name="T4" fmla="*/ 34 w 92"/>
                <a:gd name="T5" fmla="*/ 7 h 80"/>
                <a:gd name="T6" fmla="*/ 52 w 92"/>
                <a:gd name="T7" fmla="*/ 14 h 80"/>
                <a:gd name="T8" fmla="*/ 72 w 92"/>
                <a:gd name="T9" fmla="*/ 20 h 80"/>
                <a:gd name="T10" fmla="*/ 92 w 92"/>
                <a:gd name="T11" fmla="*/ 47 h 80"/>
                <a:gd name="T12" fmla="*/ 92 w 92"/>
                <a:gd name="T13" fmla="*/ 80 h 80"/>
                <a:gd name="T14" fmla="*/ 0 w 92"/>
                <a:gd name="T15" fmla="*/ 80 h 80"/>
                <a:gd name="T16" fmla="*/ 29 w 92"/>
                <a:gd name="T17" fmla="*/ 5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2" h="80">
                  <a:moveTo>
                    <a:pt x="29" y="5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34" y="7"/>
                    <a:pt x="34" y="7"/>
                    <a:pt x="34" y="7"/>
                  </a:cubicBezTo>
                  <a:cubicBezTo>
                    <a:pt x="52" y="14"/>
                    <a:pt x="52" y="14"/>
                    <a:pt x="52" y="14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84" y="23"/>
                    <a:pt x="92" y="35"/>
                    <a:pt x="92" y="47"/>
                  </a:cubicBezTo>
                  <a:cubicBezTo>
                    <a:pt x="92" y="80"/>
                    <a:pt x="92" y="80"/>
                    <a:pt x="92" y="80"/>
                  </a:cubicBezTo>
                  <a:cubicBezTo>
                    <a:pt x="0" y="80"/>
                    <a:pt x="0" y="80"/>
                    <a:pt x="0" y="80"/>
                  </a:cubicBezTo>
                  <a:lnTo>
                    <a:pt x="29" y="5"/>
                  </a:lnTo>
                  <a:close/>
                </a:path>
              </a:pathLst>
            </a:custGeom>
            <a:solidFill>
              <a:srgbClr val="2832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0" name="Freeform 240"/>
            <p:cNvSpPr>
              <a:spLocks/>
            </p:cNvSpPr>
            <p:nvPr/>
          </p:nvSpPr>
          <p:spPr bwMode="auto">
            <a:xfrm>
              <a:off x="5181601" y="4308475"/>
              <a:ext cx="74613" cy="123825"/>
            </a:xfrm>
            <a:custGeom>
              <a:avLst/>
              <a:gdLst>
                <a:gd name="T0" fmla="*/ 0 w 47"/>
                <a:gd name="T1" fmla="*/ 78 h 78"/>
                <a:gd name="T2" fmla="*/ 47 w 47"/>
                <a:gd name="T3" fmla="*/ 54 h 78"/>
                <a:gd name="T4" fmla="*/ 23 w 47"/>
                <a:gd name="T5" fmla="*/ 0 h 78"/>
                <a:gd name="T6" fmla="*/ 23 w 47"/>
                <a:gd name="T7" fmla="*/ 9 h 78"/>
                <a:gd name="T8" fmla="*/ 0 w 47"/>
                <a:gd name="T9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78">
                  <a:moveTo>
                    <a:pt x="0" y="78"/>
                  </a:moveTo>
                  <a:lnTo>
                    <a:pt x="47" y="54"/>
                  </a:lnTo>
                  <a:lnTo>
                    <a:pt x="23" y="0"/>
                  </a:lnTo>
                  <a:lnTo>
                    <a:pt x="23" y="9"/>
                  </a:lnTo>
                  <a:lnTo>
                    <a:pt x="0" y="78"/>
                  </a:lnTo>
                  <a:close/>
                </a:path>
              </a:pathLst>
            </a:custGeom>
            <a:solidFill>
              <a:srgbClr val="F6F6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1" name="Rectangle 241"/>
            <p:cNvSpPr>
              <a:spLocks noChangeArrowheads="1"/>
            </p:cNvSpPr>
            <p:nvPr/>
          </p:nvSpPr>
          <p:spPr bwMode="auto">
            <a:xfrm>
              <a:off x="3444876" y="4589463"/>
              <a:ext cx="739775" cy="354013"/>
            </a:xfrm>
            <a:prstGeom prst="rect">
              <a:avLst/>
            </a:prstGeom>
            <a:solidFill>
              <a:srgbClr val="E8B9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2" name="Rectangle 242"/>
            <p:cNvSpPr>
              <a:spLocks noChangeArrowheads="1"/>
            </p:cNvSpPr>
            <p:nvPr/>
          </p:nvSpPr>
          <p:spPr bwMode="auto">
            <a:xfrm>
              <a:off x="3444876" y="4589463"/>
              <a:ext cx="739775" cy="3540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3" name="Rectangle 243"/>
            <p:cNvSpPr>
              <a:spLocks noChangeArrowheads="1"/>
            </p:cNvSpPr>
            <p:nvPr/>
          </p:nvSpPr>
          <p:spPr bwMode="auto">
            <a:xfrm>
              <a:off x="3444876" y="4589463"/>
              <a:ext cx="739775" cy="30163"/>
            </a:xfrm>
            <a:prstGeom prst="rect">
              <a:avLst/>
            </a:prstGeom>
            <a:solidFill>
              <a:srgbClr val="D3A9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4" name="Rectangle 244"/>
            <p:cNvSpPr>
              <a:spLocks noChangeArrowheads="1"/>
            </p:cNvSpPr>
            <p:nvPr/>
          </p:nvSpPr>
          <p:spPr bwMode="auto">
            <a:xfrm>
              <a:off x="3444876" y="4589463"/>
              <a:ext cx="739775" cy="301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5" name="Rectangle 245"/>
            <p:cNvSpPr>
              <a:spLocks noChangeArrowheads="1"/>
            </p:cNvSpPr>
            <p:nvPr/>
          </p:nvSpPr>
          <p:spPr bwMode="auto">
            <a:xfrm>
              <a:off x="3490913" y="4635500"/>
              <a:ext cx="187325" cy="261938"/>
            </a:xfrm>
            <a:prstGeom prst="rect">
              <a:avLst/>
            </a:prstGeom>
            <a:solidFill>
              <a:srgbClr val="D4A9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6" name="Rectangle 246"/>
            <p:cNvSpPr>
              <a:spLocks noChangeArrowheads="1"/>
            </p:cNvSpPr>
            <p:nvPr/>
          </p:nvSpPr>
          <p:spPr bwMode="auto">
            <a:xfrm>
              <a:off x="3722688" y="4635500"/>
              <a:ext cx="188913" cy="261938"/>
            </a:xfrm>
            <a:prstGeom prst="rect">
              <a:avLst/>
            </a:prstGeom>
            <a:solidFill>
              <a:srgbClr val="D4A9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7" name="Rectangle 247"/>
            <p:cNvSpPr>
              <a:spLocks noChangeArrowheads="1"/>
            </p:cNvSpPr>
            <p:nvPr/>
          </p:nvSpPr>
          <p:spPr bwMode="auto">
            <a:xfrm>
              <a:off x="3952876" y="4635500"/>
              <a:ext cx="190500" cy="261938"/>
            </a:xfrm>
            <a:prstGeom prst="rect">
              <a:avLst/>
            </a:prstGeom>
            <a:solidFill>
              <a:srgbClr val="D4A9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8" name="Freeform 248"/>
            <p:cNvSpPr>
              <a:spLocks/>
            </p:cNvSpPr>
            <p:nvPr/>
          </p:nvSpPr>
          <p:spPr bwMode="auto">
            <a:xfrm>
              <a:off x="3560763" y="4424363"/>
              <a:ext cx="71438" cy="52388"/>
            </a:xfrm>
            <a:custGeom>
              <a:avLst/>
              <a:gdLst>
                <a:gd name="T0" fmla="*/ 0 w 19"/>
                <a:gd name="T1" fmla="*/ 5 h 14"/>
                <a:gd name="T2" fmla="*/ 0 w 19"/>
                <a:gd name="T3" fmla="*/ 0 h 14"/>
                <a:gd name="T4" fmla="*/ 9 w 19"/>
                <a:gd name="T5" fmla="*/ 3 h 14"/>
                <a:gd name="T6" fmla="*/ 9 w 19"/>
                <a:gd name="T7" fmla="*/ 3 h 14"/>
                <a:gd name="T8" fmla="*/ 9 w 19"/>
                <a:gd name="T9" fmla="*/ 3 h 14"/>
                <a:gd name="T10" fmla="*/ 10 w 19"/>
                <a:gd name="T11" fmla="*/ 3 h 14"/>
                <a:gd name="T12" fmla="*/ 10 w 19"/>
                <a:gd name="T13" fmla="*/ 3 h 14"/>
                <a:gd name="T14" fmla="*/ 19 w 19"/>
                <a:gd name="T15" fmla="*/ 0 h 14"/>
                <a:gd name="T16" fmla="*/ 19 w 19"/>
                <a:gd name="T17" fmla="*/ 5 h 14"/>
                <a:gd name="T18" fmla="*/ 9 w 19"/>
                <a:gd name="T19" fmla="*/ 14 h 14"/>
                <a:gd name="T20" fmla="*/ 0 w 19"/>
                <a:gd name="T21" fmla="*/ 5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" h="14">
                  <a:moveTo>
                    <a:pt x="0" y="5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3" y="2"/>
                    <a:pt x="5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4" y="3"/>
                    <a:pt x="16" y="2"/>
                    <a:pt x="19" y="0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9" y="14"/>
                    <a:pt x="9" y="14"/>
                    <a:pt x="9" y="14"/>
                  </a:cubicBezTo>
                  <a:lnTo>
                    <a:pt x="0" y="5"/>
                  </a:lnTo>
                  <a:close/>
                </a:path>
              </a:pathLst>
            </a:custGeom>
            <a:solidFill>
              <a:srgbClr val="F2C2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9" name="Freeform 249"/>
            <p:cNvSpPr>
              <a:spLocks/>
            </p:cNvSpPr>
            <p:nvPr/>
          </p:nvSpPr>
          <p:spPr bwMode="auto">
            <a:xfrm>
              <a:off x="3629026" y="4465638"/>
              <a:ext cx="104775" cy="98425"/>
            </a:xfrm>
            <a:custGeom>
              <a:avLst/>
              <a:gdLst>
                <a:gd name="T0" fmla="*/ 5 w 28"/>
                <a:gd name="T1" fmla="*/ 8 h 26"/>
                <a:gd name="T2" fmla="*/ 10 w 28"/>
                <a:gd name="T3" fmla="*/ 8 h 26"/>
                <a:gd name="T4" fmla="*/ 12 w 28"/>
                <a:gd name="T5" fmla="*/ 0 h 26"/>
                <a:gd name="T6" fmla="*/ 20 w 28"/>
                <a:gd name="T7" fmla="*/ 2 h 26"/>
                <a:gd name="T8" fmla="*/ 28 w 28"/>
                <a:gd name="T9" fmla="*/ 13 h 26"/>
                <a:gd name="T10" fmla="*/ 28 w 28"/>
                <a:gd name="T11" fmla="*/ 26 h 26"/>
                <a:gd name="T12" fmla="*/ 25 w 28"/>
                <a:gd name="T13" fmla="*/ 26 h 26"/>
                <a:gd name="T14" fmla="*/ 17 w 28"/>
                <a:gd name="T15" fmla="*/ 26 h 26"/>
                <a:gd name="T16" fmla="*/ 14 w 28"/>
                <a:gd name="T17" fmla="*/ 26 h 26"/>
                <a:gd name="T18" fmla="*/ 0 w 28"/>
                <a:gd name="T19" fmla="*/ 26 h 26"/>
                <a:gd name="T20" fmla="*/ 9 w 28"/>
                <a:gd name="T21" fmla="*/ 11 h 26"/>
                <a:gd name="T22" fmla="*/ 5 w 28"/>
                <a:gd name="T23" fmla="*/ 8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8" h="26">
                  <a:moveTo>
                    <a:pt x="5" y="8"/>
                  </a:moveTo>
                  <a:cubicBezTo>
                    <a:pt x="10" y="8"/>
                    <a:pt x="10" y="8"/>
                    <a:pt x="10" y="8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5" y="3"/>
                    <a:pt x="28" y="8"/>
                    <a:pt x="28" y="13"/>
                  </a:cubicBezTo>
                  <a:cubicBezTo>
                    <a:pt x="28" y="26"/>
                    <a:pt x="28" y="26"/>
                    <a:pt x="28" y="26"/>
                  </a:cubicBezTo>
                  <a:cubicBezTo>
                    <a:pt x="25" y="26"/>
                    <a:pt x="25" y="26"/>
                    <a:pt x="25" y="26"/>
                  </a:cubicBezTo>
                  <a:cubicBezTo>
                    <a:pt x="17" y="26"/>
                    <a:pt x="17" y="26"/>
                    <a:pt x="17" y="26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9" y="11"/>
                    <a:pt x="9" y="11"/>
                    <a:pt x="9" y="11"/>
                  </a:cubicBezTo>
                  <a:lnTo>
                    <a:pt x="5" y="8"/>
                  </a:lnTo>
                  <a:close/>
                </a:path>
              </a:pathLst>
            </a:custGeom>
            <a:solidFill>
              <a:srgbClr val="6155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0" name="Freeform 250"/>
            <p:cNvSpPr>
              <a:spLocks/>
            </p:cNvSpPr>
            <p:nvPr/>
          </p:nvSpPr>
          <p:spPr bwMode="auto">
            <a:xfrm>
              <a:off x="3460751" y="4465638"/>
              <a:ext cx="104775" cy="98425"/>
            </a:xfrm>
            <a:custGeom>
              <a:avLst/>
              <a:gdLst>
                <a:gd name="T0" fmla="*/ 8 w 28"/>
                <a:gd name="T1" fmla="*/ 2 h 26"/>
                <a:gd name="T2" fmla="*/ 16 w 28"/>
                <a:gd name="T3" fmla="*/ 0 h 26"/>
                <a:gd name="T4" fmla="*/ 18 w 28"/>
                <a:gd name="T5" fmla="*/ 8 h 26"/>
                <a:gd name="T6" fmla="*/ 23 w 28"/>
                <a:gd name="T7" fmla="*/ 8 h 26"/>
                <a:gd name="T8" fmla="*/ 19 w 28"/>
                <a:gd name="T9" fmla="*/ 11 h 26"/>
                <a:gd name="T10" fmla="*/ 28 w 28"/>
                <a:gd name="T11" fmla="*/ 26 h 26"/>
                <a:gd name="T12" fmla="*/ 14 w 28"/>
                <a:gd name="T13" fmla="*/ 26 h 26"/>
                <a:gd name="T14" fmla="*/ 11 w 28"/>
                <a:gd name="T15" fmla="*/ 26 h 26"/>
                <a:gd name="T16" fmla="*/ 3 w 28"/>
                <a:gd name="T17" fmla="*/ 26 h 26"/>
                <a:gd name="T18" fmla="*/ 0 w 28"/>
                <a:gd name="T19" fmla="*/ 26 h 26"/>
                <a:gd name="T20" fmla="*/ 0 w 28"/>
                <a:gd name="T21" fmla="*/ 13 h 26"/>
                <a:gd name="T22" fmla="*/ 8 w 28"/>
                <a:gd name="T23" fmla="*/ 2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8" h="26">
                  <a:moveTo>
                    <a:pt x="8" y="2"/>
                  </a:moveTo>
                  <a:cubicBezTo>
                    <a:pt x="16" y="0"/>
                    <a:pt x="16" y="0"/>
                    <a:pt x="16" y="0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28" y="26"/>
                    <a:pt x="28" y="26"/>
                    <a:pt x="28" y="26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1" y="26"/>
                    <a:pt x="11" y="26"/>
                    <a:pt x="11" y="26"/>
                  </a:cubicBezTo>
                  <a:cubicBezTo>
                    <a:pt x="3" y="26"/>
                    <a:pt x="3" y="26"/>
                    <a:pt x="3" y="26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8"/>
                    <a:pt x="3" y="3"/>
                    <a:pt x="8" y="2"/>
                  </a:cubicBezTo>
                  <a:close/>
                </a:path>
              </a:pathLst>
            </a:custGeom>
            <a:solidFill>
              <a:srgbClr val="6155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1" name="Freeform 251"/>
            <p:cNvSpPr>
              <a:spLocks/>
            </p:cNvSpPr>
            <p:nvPr/>
          </p:nvSpPr>
          <p:spPr bwMode="auto">
            <a:xfrm>
              <a:off x="3606801" y="4484688"/>
              <a:ext cx="22225" cy="63500"/>
            </a:xfrm>
            <a:custGeom>
              <a:avLst/>
              <a:gdLst>
                <a:gd name="T0" fmla="*/ 9 w 14"/>
                <a:gd name="T1" fmla="*/ 7 h 40"/>
                <a:gd name="T2" fmla="*/ 14 w 14"/>
                <a:gd name="T3" fmla="*/ 2 h 40"/>
                <a:gd name="T4" fmla="*/ 2 w 14"/>
                <a:gd name="T5" fmla="*/ 40 h 40"/>
                <a:gd name="T6" fmla="*/ 0 w 14"/>
                <a:gd name="T7" fmla="*/ 10 h 40"/>
                <a:gd name="T8" fmla="*/ 0 w 14"/>
                <a:gd name="T9" fmla="*/ 0 h 40"/>
                <a:gd name="T10" fmla="*/ 9 w 14"/>
                <a:gd name="T11" fmla="*/ 7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40">
                  <a:moveTo>
                    <a:pt x="9" y="7"/>
                  </a:moveTo>
                  <a:lnTo>
                    <a:pt x="14" y="2"/>
                  </a:lnTo>
                  <a:lnTo>
                    <a:pt x="2" y="40"/>
                  </a:lnTo>
                  <a:lnTo>
                    <a:pt x="0" y="10"/>
                  </a:lnTo>
                  <a:lnTo>
                    <a:pt x="0" y="0"/>
                  </a:lnTo>
                  <a:lnTo>
                    <a:pt x="9" y="7"/>
                  </a:lnTo>
                  <a:close/>
                </a:path>
              </a:pathLst>
            </a:custGeom>
            <a:solidFill>
              <a:srgbClr val="ED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2" name="Freeform 252"/>
            <p:cNvSpPr>
              <a:spLocks/>
            </p:cNvSpPr>
            <p:nvPr/>
          </p:nvSpPr>
          <p:spPr bwMode="auto">
            <a:xfrm>
              <a:off x="3565526" y="4484688"/>
              <a:ext cx="22225" cy="63500"/>
            </a:xfrm>
            <a:custGeom>
              <a:avLst/>
              <a:gdLst>
                <a:gd name="T0" fmla="*/ 14 w 14"/>
                <a:gd name="T1" fmla="*/ 0 h 40"/>
                <a:gd name="T2" fmla="*/ 14 w 14"/>
                <a:gd name="T3" fmla="*/ 10 h 40"/>
                <a:gd name="T4" fmla="*/ 12 w 14"/>
                <a:gd name="T5" fmla="*/ 40 h 40"/>
                <a:gd name="T6" fmla="*/ 0 w 14"/>
                <a:gd name="T7" fmla="*/ 2 h 40"/>
                <a:gd name="T8" fmla="*/ 5 w 14"/>
                <a:gd name="T9" fmla="*/ 7 h 40"/>
                <a:gd name="T10" fmla="*/ 14 w 14"/>
                <a:gd name="T11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40">
                  <a:moveTo>
                    <a:pt x="14" y="0"/>
                  </a:moveTo>
                  <a:lnTo>
                    <a:pt x="14" y="10"/>
                  </a:lnTo>
                  <a:lnTo>
                    <a:pt x="12" y="40"/>
                  </a:lnTo>
                  <a:lnTo>
                    <a:pt x="0" y="2"/>
                  </a:lnTo>
                  <a:lnTo>
                    <a:pt x="5" y="7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ED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3" name="Freeform 253"/>
            <p:cNvSpPr>
              <a:spLocks/>
            </p:cNvSpPr>
            <p:nvPr/>
          </p:nvSpPr>
          <p:spPr bwMode="auto">
            <a:xfrm>
              <a:off x="3595688" y="4443413"/>
              <a:ext cx="44450" cy="52388"/>
            </a:xfrm>
            <a:custGeom>
              <a:avLst/>
              <a:gdLst>
                <a:gd name="T0" fmla="*/ 21 w 28"/>
                <a:gd name="T1" fmla="*/ 28 h 33"/>
                <a:gd name="T2" fmla="*/ 16 w 28"/>
                <a:gd name="T3" fmla="*/ 33 h 33"/>
                <a:gd name="T4" fmla="*/ 7 w 28"/>
                <a:gd name="T5" fmla="*/ 26 h 33"/>
                <a:gd name="T6" fmla="*/ 0 w 28"/>
                <a:gd name="T7" fmla="*/ 21 h 33"/>
                <a:gd name="T8" fmla="*/ 23 w 28"/>
                <a:gd name="T9" fmla="*/ 0 h 33"/>
                <a:gd name="T10" fmla="*/ 28 w 28"/>
                <a:gd name="T11" fmla="*/ 2 h 33"/>
                <a:gd name="T12" fmla="*/ 21 w 28"/>
                <a:gd name="T13" fmla="*/ 28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" h="33">
                  <a:moveTo>
                    <a:pt x="21" y="28"/>
                  </a:moveTo>
                  <a:lnTo>
                    <a:pt x="16" y="33"/>
                  </a:lnTo>
                  <a:lnTo>
                    <a:pt x="7" y="26"/>
                  </a:lnTo>
                  <a:lnTo>
                    <a:pt x="0" y="21"/>
                  </a:lnTo>
                  <a:lnTo>
                    <a:pt x="23" y="0"/>
                  </a:lnTo>
                  <a:lnTo>
                    <a:pt x="28" y="2"/>
                  </a:lnTo>
                  <a:lnTo>
                    <a:pt x="21" y="28"/>
                  </a:lnTo>
                  <a:close/>
                </a:path>
              </a:pathLst>
            </a:custGeom>
            <a:solidFill>
              <a:srgbClr val="C6C6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4" name="Freeform 254"/>
            <p:cNvSpPr>
              <a:spLocks/>
            </p:cNvSpPr>
            <p:nvPr/>
          </p:nvSpPr>
          <p:spPr bwMode="auto">
            <a:xfrm>
              <a:off x="3554413" y="4443413"/>
              <a:ext cx="41275" cy="52388"/>
            </a:xfrm>
            <a:custGeom>
              <a:avLst/>
              <a:gdLst>
                <a:gd name="T0" fmla="*/ 21 w 26"/>
                <a:gd name="T1" fmla="*/ 26 h 33"/>
                <a:gd name="T2" fmla="*/ 12 w 26"/>
                <a:gd name="T3" fmla="*/ 33 h 33"/>
                <a:gd name="T4" fmla="*/ 7 w 26"/>
                <a:gd name="T5" fmla="*/ 28 h 33"/>
                <a:gd name="T6" fmla="*/ 0 w 26"/>
                <a:gd name="T7" fmla="*/ 2 h 33"/>
                <a:gd name="T8" fmla="*/ 4 w 26"/>
                <a:gd name="T9" fmla="*/ 0 h 33"/>
                <a:gd name="T10" fmla="*/ 26 w 26"/>
                <a:gd name="T11" fmla="*/ 21 h 33"/>
                <a:gd name="T12" fmla="*/ 21 w 26"/>
                <a:gd name="T13" fmla="*/ 26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" h="33">
                  <a:moveTo>
                    <a:pt x="21" y="26"/>
                  </a:moveTo>
                  <a:lnTo>
                    <a:pt x="12" y="33"/>
                  </a:lnTo>
                  <a:lnTo>
                    <a:pt x="7" y="28"/>
                  </a:lnTo>
                  <a:lnTo>
                    <a:pt x="0" y="2"/>
                  </a:lnTo>
                  <a:lnTo>
                    <a:pt x="4" y="0"/>
                  </a:lnTo>
                  <a:lnTo>
                    <a:pt x="26" y="21"/>
                  </a:lnTo>
                  <a:lnTo>
                    <a:pt x="21" y="26"/>
                  </a:lnTo>
                  <a:close/>
                </a:path>
              </a:pathLst>
            </a:custGeom>
            <a:solidFill>
              <a:srgbClr val="C6C6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5" name="Freeform 255"/>
            <p:cNvSpPr>
              <a:spLocks/>
            </p:cNvSpPr>
            <p:nvPr/>
          </p:nvSpPr>
          <p:spPr bwMode="auto">
            <a:xfrm>
              <a:off x="3587751" y="4476750"/>
              <a:ext cx="19050" cy="23813"/>
            </a:xfrm>
            <a:custGeom>
              <a:avLst/>
              <a:gdLst>
                <a:gd name="T0" fmla="*/ 5 w 12"/>
                <a:gd name="T1" fmla="*/ 0 h 15"/>
                <a:gd name="T2" fmla="*/ 12 w 12"/>
                <a:gd name="T3" fmla="*/ 5 h 15"/>
                <a:gd name="T4" fmla="*/ 12 w 12"/>
                <a:gd name="T5" fmla="*/ 15 h 15"/>
                <a:gd name="T6" fmla="*/ 0 w 12"/>
                <a:gd name="T7" fmla="*/ 15 h 15"/>
                <a:gd name="T8" fmla="*/ 0 w 12"/>
                <a:gd name="T9" fmla="*/ 5 h 15"/>
                <a:gd name="T10" fmla="*/ 5 w 12"/>
                <a:gd name="T11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15">
                  <a:moveTo>
                    <a:pt x="5" y="0"/>
                  </a:moveTo>
                  <a:lnTo>
                    <a:pt x="12" y="5"/>
                  </a:lnTo>
                  <a:lnTo>
                    <a:pt x="12" y="15"/>
                  </a:lnTo>
                  <a:lnTo>
                    <a:pt x="0" y="15"/>
                  </a:lnTo>
                  <a:lnTo>
                    <a:pt x="0" y="5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B631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6" name="Freeform 256"/>
            <p:cNvSpPr>
              <a:spLocks/>
            </p:cNvSpPr>
            <p:nvPr/>
          </p:nvSpPr>
          <p:spPr bwMode="auto">
            <a:xfrm>
              <a:off x="3584576" y="4500563"/>
              <a:ext cx="25400" cy="63500"/>
            </a:xfrm>
            <a:custGeom>
              <a:avLst/>
              <a:gdLst>
                <a:gd name="T0" fmla="*/ 2 w 16"/>
                <a:gd name="T1" fmla="*/ 0 h 40"/>
                <a:gd name="T2" fmla="*/ 14 w 16"/>
                <a:gd name="T3" fmla="*/ 0 h 40"/>
                <a:gd name="T4" fmla="*/ 16 w 16"/>
                <a:gd name="T5" fmla="*/ 30 h 40"/>
                <a:gd name="T6" fmla="*/ 14 w 16"/>
                <a:gd name="T7" fmla="*/ 40 h 40"/>
                <a:gd name="T8" fmla="*/ 2 w 16"/>
                <a:gd name="T9" fmla="*/ 40 h 40"/>
                <a:gd name="T10" fmla="*/ 0 w 16"/>
                <a:gd name="T11" fmla="*/ 30 h 40"/>
                <a:gd name="T12" fmla="*/ 2 w 16"/>
                <a:gd name="T13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40">
                  <a:moveTo>
                    <a:pt x="2" y="0"/>
                  </a:moveTo>
                  <a:lnTo>
                    <a:pt x="14" y="0"/>
                  </a:lnTo>
                  <a:lnTo>
                    <a:pt x="16" y="30"/>
                  </a:lnTo>
                  <a:lnTo>
                    <a:pt x="14" y="40"/>
                  </a:lnTo>
                  <a:lnTo>
                    <a:pt x="2" y="40"/>
                  </a:lnTo>
                  <a:lnTo>
                    <a:pt x="0" y="3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CF49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7" name="Freeform 257"/>
            <p:cNvSpPr>
              <a:spLocks/>
            </p:cNvSpPr>
            <p:nvPr/>
          </p:nvSpPr>
          <p:spPr bwMode="auto">
            <a:xfrm>
              <a:off x="3519488" y="4278313"/>
              <a:ext cx="155575" cy="157163"/>
            </a:xfrm>
            <a:custGeom>
              <a:avLst/>
              <a:gdLst>
                <a:gd name="T0" fmla="*/ 21 w 41"/>
                <a:gd name="T1" fmla="*/ 42 h 42"/>
                <a:gd name="T2" fmla="*/ 21 w 41"/>
                <a:gd name="T3" fmla="*/ 42 h 42"/>
                <a:gd name="T4" fmla="*/ 20 w 41"/>
                <a:gd name="T5" fmla="*/ 42 h 42"/>
                <a:gd name="T6" fmla="*/ 20 w 41"/>
                <a:gd name="T7" fmla="*/ 42 h 42"/>
                <a:gd name="T8" fmla="*/ 20 w 41"/>
                <a:gd name="T9" fmla="*/ 42 h 42"/>
                <a:gd name="T10" fmla="*/ 11 w 41"/>
                <a:gd name="T11" fmla="*/ 39 h 42"/>
                <a:gd name="T12" fmla="*/ 7 w 41"/>
                <a:gd name="T13" fmla="*/ 33 h 42"/>
                <a:gd name="T14" fmla="*/ 4 w 41"/>
                <a:gd name="T15" fmla="*/ 25 h 42"/>
                <a:gd name="T16" fmla="*/ 4 w 41"/>
                <a:gd name="T17" fmla="*/ 25 h 42"/>
                <a:gd name="T18" fmla="*/ 3 w 41"/>
                <a:gd name="T19" fmla="*/ 25 h 42"/>
                <a:gd name="T20" fmla="*/ 0 w 41"/>
                <a:gd name="T21" fmla="*/ 20 h 42"/>
                <a:gd name="T22" fmla="*/ 2 w 41"/>
                <a:gd name="T23" fmla="*/ 13 h 42"/>
                <a:gd name="T24" fmla="*/ 5 w 41"/>
                <a:gd name="T25" fmla="*/ 15 h 42"/>
                <a:gd name="T26" fmla="*/ 5 w 41"/>
                <a:gd name="T27" fmla="*/ 6 h 42"/>
                <a:gd name="T28" fmla="*/ 11 w 41"/>
                <a:gd name="T29" fmla="*/ 0 h 42"/>
                <a:gd name="T30" fmla="*/ 30 w 41"/>
                <a:gd name="T31" fmla="*/ 0 h 42"/>
                <a:gd name="T32" fmla="*/ 36 w 41"/>
                <a:gd name="T33" fmla="*/ 6 h 42"/>
                <a:gd name="T34" fmla="*/ 36 w 41"/>
                <a:gd name="T35" fmla="*/ 15 h 42"/>
                <a:gd name="T36" fmla="*/ 39 w 41"/>
                <a:gd name="T37" fmla="*/ 13 h 42"/>
                <a:gd name="T38" fmla="*/ 41 w 41"/>
                <a:gd name="T39" fmla="*/ 20 h 42"/>
                <a:gd name="T40" fmla="*/ 38 w 41"/>
                <a:gd name="T41" fmla="*/ 25 h 42"/>
                <a:gd name="T42" fmla="*/ 37 w 41"/>
                <a:gd name="T43" fmla="*/ 25 h 42"/>
                <a:gd name="T44" fmla="*/ 37 w 41"/>
                <a:gd name="T45" fmla="*/ 25 h 42"/>
                <a:gd name="T46" fmla="*/ 34 w 41"/>
                <a:gd name="T47" fmla="*/ 33 h 42"/>
                <a:gd name="T48" fmla="*/ 30 w 41"/>
                <a:gd name="T49" fmla="*/ 39 h 42"/>
                <a:gd name="T50" fmla="*/ 21 w 41"/>
                <a:gd name="T51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41" h="42">
                  <a:moveTo>
                    <a:pt x="21" y="42"/>
                  </a:moveTo>
                  <a:cubicBezTo>
                    <a:pt x="21" y="42"/>
                    <a:pt x="21" y="42"/>
                    <a:pt x="21" y="42"/>
                  </a:cubicBezTo>
                  <a:cubicBezTo>
                    <a:pt x="20" y="42"/>
                    <a:pt x="20" y="42"/>
                    <a:pt x="20" y="42"/>
                  </a:cubicBezTo>
                  <a:cubicBezTo>
                    <a:pt x="20" y="42"/>
                    <a:pt x="20" y="42"/>
                    <a:pt x="20" y="42"/>
                  </a:cubicBezTo>
                  <a:cubicBezTo>
                    <a:pt x="20" y="42"/>
                    <a:pt x="20" y="42"/>
                    <a:pt x="20" y="42"/>
                  </a:cubicBezTo>
                  <a:cubicBezTo>
                    <a:pt x="16" y="42"/>
                    <a:pt x="14" y="41"/>
                    <a:pt x="11" y="39"/>
                  </a:cubicBezTo>
                  <a:cubicBezTo>
                    <a:pt x="10" y="37"/>
                    <a:pt x="9" y="36"/>
                    <a:pt x="7" y="33"/>
                  </a:cubicBezTo>
                  <a:cubicBezTo>
                    <a:pt x="6" y="31"/>
                    <a:pt x="5" y="28"/>
                    <a:pt x="4" y="25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3" y="25"/>
                    <a:pt x="3" y="25"/>
                    <a:pt x="3" y="25"/>
                  </a:cubicBezTo>
                  <a:cubicBezTo>
                    <a:pt x="1" y="24"/>
                    <a:pt x="1" y="22"/>
                    <a:pt x="0" y="20"/>
                  </a:cubicBezTo>
                  <a:cubicBezTo>
                    <a:pt x="0" y="16"/>
                    <a:pt x="0" y="14"/>
                    <a:pt x="2" y="13"/>
                  </a:cubicBezTo>
                  <a:cubicBezTo>
                    <a:pt x="3" y="13"/>
                    <a:pt x="4" y="14"/>
                    <a:pt x="5" y="1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3"/>
                    <a:pt x="8" y="0"/>
                    <a:pt x="11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3" y="0"/>
                    <a:pt x="36" y="3"/>
                    <a:pt x="36" y="6"/>
                  </a:cubicBezTo>
                  <a:cubicBezTo>
                    <a:pt x="36" y="15"/>
                    <a:pt x="36" y="15"/>
                    <a:pt x="36" y="15"/>
                  </a:cubicBezTo>
                  <a:cubicBezTo>
                    <a:pt x="37" y="14"/>
                    <a:pt x="38" y="13"/>
                    <a:pt x="39" y="13"/>
                  </a:cubicBezTo>
                  <a:cubicBezTo>
                    <a:pt x="41" y="14"/>
                    <a:pt x="41" y="16"/>
                    <a:pt x="41" y="20"/>
                  </a:cubicBezTo>
                  <a:cubicBezTo>
                    <a:pt x="40" y="22"/>
                    <a:pt x="40" y="24"/>
                    <a:pt x="38" y="25"/>
                  </a:cubicBezTo>
                  <a:cubicBezTo>
                    <a:pt x="37" y="25"/>
                    <a:pt x="37" y="25"/>
                    <a:pt x="37" y="25"/>
                  </a:cubicBezTo>
                  <a:cubicBezTo>
                    <a:pt x="37" y="25"/>
                    <a:pt x="37" y="25"/>
                    <a:pt x="37" y="25"/>
                  </a:cubicBezTo>
                  <a:cubicBezTo>
                    <a:pt x="36" y="28"/>
                    <a:pt x="35" y="31"/>
                    <a:pt x="34" y="33"/>
                  </a:cubicBezTo>
                  <a:cubicBezTo>
                    <a:pt x="32" y="36"/>
                    <a:pt x="31" y="37"/>
                    <a:pt x="30" y="39"/>
                  </a:cubicBezTo>
                  <a:cubicBezTo>
                    <a:pt x="27" y="41"/>
                    <a:pt x="25" y="42"/>
                    <a:pt x="21" y="42"/>
                  </a:cubicBezTo>
                  <a:close/>
                </a:path>
              </a:pathLst>
            </a:custGeom>
            <a:solidFill>
              <a:srgbClr val="FFD2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8" name="Freeform 258"/>
            <p:cNvSpPr>
              <a:spLocks/>
            </p:cNvSpPr>
            <p:nvPr/>
          </p:nvSpPr>
          <p:spPr bwMode="auto">
            <a:xfrm>
              <a:off x="3524251" y="4240213"/>
              <a:ext cx="146050" cy="93663"/>
            </a:xfrm>
            <a:custGeom>
              <a:avLst/>
              <a:gdLst>
                <a:gd name="T0" fmla="*/ 35 w 39"/>
                <a:gd name="T1" fmla="*/ 25 h 25"/>
                <a:gd name="T2" fmla="*/ 35 w 39"/>
                <a:gd name="T3" fmla="*/ 16 h 25"/>
                <a:gd name="T4" fmla="*/ 29 w 39"/>
                <a:gd name="T5" fmla="*/ 10 h 25"/>
                <a:gd name="T6" fmla="*/ 10 w 39"/>
                <a:gd name="T7" fmla="*/ 10 h 25"/>
                <a:gd name="T8" fmla="*/ 4 w 39"/>
                <a:gd name="T9" fmla="*/ 16 h 25"/>
                <a:gd name="T10" fmla="*/ 4 w 39"/>
                <a:gd name="T11" fmla="*/ 25 h 25"/>
                <a:gd name="T12" fmla="*/ 1 w 39"/>
                <a:gd name="T13" fmla="*/ 23 h 25"/>
                <a:gd name="T14" fmla="*/ 0 w 39"/>
                <a:gd name="T15" fmla="*/ 16 h 25"/>
                <a:gd name="T16" fmla="*/ 4 w 39"/>
                <a:gd name="T17" fmla="*/ 6 h 25"/>
                <a:gd name="T18" fmla="*/ 19 w 39"/>
                <a:gd name="T19" fmla="*/ 0 h 25"/>
                <a:gd name="T20" fmla="*/ 19 w 39"/>
                <a:gd name="T21" fmla="*/ 0 h 25"/>
                <a:gd name="T22" fmla="*/ 20 w 39"/>
                <a:gd name="T23" fmla="*/ 0 h 25"/>
                <a:gd name="T24" fmla="*/ 35 w 39"/>
                <a:gd name="T25" fmla="*/ 6 h 25"/>
                <a:gd name="T26" fmla="*/ 39 w 39"/>
                <a:gd name="T27" fmla="*/ 16 h 25"/>
                <a:gd name="T28" fmla="*/ 38 w 39"/>
                <a:gd name="T29" fmla="*/ 23 h 25"/>
                <a:gd name="T30" fmla="*/ 35 w 39"/>
                <a:gd name="T31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9" h="25">
                  <a:moveTo>
                    <a:pt x="35" y="25"/>
                  </a:moveTo>
                  <a:cubicBezTo>
                    <a:pt x="35" y="16"/>
                    <a:pt x="35" y="16"/>
                    <a:pt x="35" y="16"/>
                  </a:cubicBezTo>
                  <a:cubicBezTo>
                    <a:pt x="35" y="13"/>
                    <a:pt x="32" y="10"/>
                    <a:pt x="29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7" y="10"/>
                    <a:pt x="4" y="13"/>
                    <a:pt x="4" y="16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3" y="24"/>
                    <a:pt x="2" y="23"/>
                    <a:pt x="1" y="23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2"/>
                    <a:pt x="2" y="8"/>
                    <a:pt x="4" y="6"/>
                  </a:cubicBezTo>
                  <a:cubicBezTo>
                    <a:pt x="8" y="2"/>
                    <a:pt x="12" y="0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7" y="0"/>
                    <a:pt x="31" y="2"/>
                    <a:pt x="35" y="6"/>
                  </a:cubicBezTo>
                  <a:cubicBezTo>
                    <a:pt x="37" y="8"/>
                    <a:pt x="39" y="12"/>
                    <a:pt x="39" y="16"/>
                  </a:cubicBezTo>
                  <a:cubicBezTo>
                    <a:pt x="38" y="23"/>
                    <a:pt x="38" y="23"/>
                    <a:pt x="38" y="23"/>
                  </a:cubicBezTo>
                  <a:cubicBezTo>
                    <a:pt x="37" y="23"/>
                    <a:pt x="36" y="24"/>
                    <a:pt x="35" y="25"/>
                  </a:cubicBezTo>
                  <a:close/>
                </a:path>
              </a:pathLst>
            </a:custGeom>
            <a:solidFill>
              <a:srgbClr val="7D4E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9" name="Freeform 259"/>
            <p:cNvSpPr>
              <a:spLocks/>
            </p:cNvSpPr>
            <p:nvPr/>
          </p:nvSpPr>
          <p:spPr bwMode="auto">
            <a:xfrm>
              <a:off x="3519488" y="4446588"/>
              <a:ext cx="68263" cy="117475"/>
            </a:xfrm>
            <a:custGeom>
              <a:avLst/>
              <a:gdLst>
                <a:gd name="T0" fmla="*/ 17 w 43"/>
                <a:gd name="T1" fmla="*/ 31 h 74"/>
                <a:gd name="T2" fmla="*/ 5 w 43"/>
                <a:gd name="T3" fmla="*/ 31 h 74"/>
                <a:gd name="T4" fmla="*/ 0 w 43"/>
                <a:gd name="T5" fmla="*/ 12 h 74"/>
                <a:gd name="T6" fmla="*/ 22 w 43"/>
                <a:gd name="T7" fmla="*/ 0 h 74"/>
                <a:gd name="T8" fmla="*/ 29 w 43"/>
                <a:gd name="T9" fmla="*/ 26 h 74"/>
                <a:gd name="T10" fmla="*/ 41 w 43"/>
                <a:gd name="T11" fmla="*/ 64 h 74"/>
                <a:gd name="T12" fmla="*/ 43 w 43"/>
                <a:gd name="T13" fmla="*/ 74 h 74"/>
                <a:gd name="T14" fmla="*/ 38 w 43"/>
                <a:gd name="T15" fmla="*/ 74 h 74"/>
                <a:gd name="T16" fmla="*/ 34 w 43"/>
                <a:gd name="T17" fmla="*/ 74 h 74"/>
                <a:gd name="T18" fmla="*/ 29 w 43"/>
                <a:gd name="T19" fmla="*/ 74 h 74"/>
                <a:gd name="T20" fmla="*/ 8 w 43"/>
                <a:gd name="T21" fmla="*/ 38 h 74"/>
                <a:gd name="T22" fmla="*/ 17 w 43"/>
                <a:gd name="T23" fmla="*/ 31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3" h="74">
                  <a:moveTo>
                    <a:pt x="17" y="31"/>
                  </a:moveTo>
                  <a:lnTo>
                    <a:pt x="5" y="31"/>
                  </a:lnTo>
                  <a:lnTo>
                    <a:pt x="0" y="12"/>
                  </a:lnTo>
                  <a:lnTo>
                    <a:pt x="22" y="0"/>
                  </a:lnTo>
                  <a:lnTo>
                    <a:pt x="29" y="26"/>
                  </a:lnTo>
                  <a:lnTo>
                    <a:pt x="41" y="64"/>
                  </a:lnTo>
                  <a:lnTo>
                    <a:pt x="43" y="74"/>
                  </a:lnTo>
                  <a:lnTo>
                    <a:pt x="38" y="74"/>
                  </a:lnTo>
                  <a:lnTo>
                    <a:pt x="34" y="74"/>
                  </a:lnTo>
                  <a:lnTo>
                    <a:pt x="29" y="74"/>
                  </a:lnTo>
                  <a:lnTo>
                    <a:pt x="8" y="38"/>
                  </a:lnTo>
                  <a:lnTo>
                    <a:pt x="17" y="31"/>
                  </a:lnTo>
                  <a:close/>
                </a:path>
              </a:pathLst>
            </a:custGeom>
            <a:solidFill>
              <a:srgbClr val="A18D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0" name="Freeform 260"/>
            <p:cNvSpPr>
              <a:spLocks/>
            </p:cNvSpPr>
            <p:nvPr/>
          </p:nvSpPr>
          <p:spPr bwMode="auto">
            <a:xfrm>
              <a:off x="3606801" y="4446588"/>
              <a:ext cx="68263" cy="117475"/>
            </a:xfrm>
            <a:custGeom>
              <a:avLst/>
              <a:gdLst>
                <a:gd name="T0" fmla="*/ 14 w 43"/>
                <a:gd name="T1" fmla="*/ 26 h 74"/>
                <a:gd name="T2" fmla="*/ 21 w 43"/>
                <a:gd name="T3" fmla="*/ 0 h 74"/>
                <a:gd name="T4" fmla="*/ 43 w 43"/>
                <a:gd name="T5" fmla="*/ 12 h 74"/>
                <a:gd name="T6" fmla="*/ 38 w 43"/>
                <a:gd name="T7" fmla="*/ 31 h 74"/>
                <a:gd name="T8" fmla="*/ 26 w 43"/>
                <a:gd name="T9" fmla="*/ 31 h 74"/>
                <a:gd name="T10" fmla="*/ 35 w 43"/>
                <a:gd name="T11" fmla="*/ 38 h 74"/>
                <a:gd name="T12" fmla="*/ 14 w 43"/>
                <a:gd name="T13" fmla="*/ 74 h 74"/>
                <a:gd name="T14" fmla="*/ 9 w 43"/>
                <a:gd name="T15" fmla="*/ 74 h 74"/>
                <a:gd name="T16" fmla="*/ 5 w 43"/>
                <a:gd name="T17" fmla="*/ 74 h 74"/>
                <a:gd name="T18" fmla="*/ 0 w 43"/>
                <a:gd name="T19" fmla="*/ 74 h 74"/>
                <a:gd name="T20" fmla="*/ 2 w 43"/>
                <a:gd name="T21" fmla="*/ 64 h 74"/>
                <a:gd name="T22" fmla="*/ 14 w 43"/>
                <a:gd name="T23" fmla="*/ 26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3" h="74">
                  <a:moveTo>
                    <a:pt x="14" y="26"/>
                  </a:moveTo>
                  <a:lnTo>
                    <a:pt x="21" y="0"/>
                  </a:lnTo>
                  <a:lnTo>
                    <a:pt x="43" y="12"/>
                  </a:lnTo>
                  <a:lnTo>
                    <a:pt x="38" y="31"/>
                  </a:lnTo>
                  <a:lnTo>
                    <a:pt x="26" y="31"/>
                  </a:lnTo>
                  <a:lnTo>
                    <a:pt x="35" y="38"/>
                  </a:lnTo>
                  <a:lnTo>
                    <a:pt x="14" y="74"/>
                  </a:lnTo>
                  <a:lnTo>
                    <a:pt x="9" y="74"/>
                  </a:lnTo>
                  <a:lnTo>
                    <a:pt x="5" y="74"/>
                  </a:lnTo>
                  <a:lnTo>
                    <a:pt x="0" y="74"/>
                  </a:lnTo>
                  <a:lnTo>
                    <a:pt x="2" y="64"/>
                  </a:lnTo>
                  <a:lnTo>
                    <a:pt x="14" y="26"/>
                  </a:lnTo>
                  <a:close/>
                </a:path>
              </a:pathLst>
            </a:custGeom>
            <a:solidFill>
              <a:srgbClr val="A18D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1" name="Freeform 261"/>
            <p:cNvSpPr>
              <a:spLocks/>
            </p:cNvSpPr>
            <p:nvPr/>
          </p:nvSpPr>
          <p:spPr bwMode="auto">
            <a:xfrm>
              <a:off x="3527426" y="4259263"/>
              <a:ext cx="131763" cy="44450"/>
            </a:xfrm>
            <a:custGeom>
              <a:avLst/>
              <a:gdLst>
                <a:gd name="T0" fmla="*/ 0 w 35"/>
                <a:gd name="T1" fmla="*/ 10 h 12"/>
                <a:gd name="T2" fmla="*/ 31 w 35"/>
                <a:gd name="T3" fmla="*/ 6 h 12"/>
                <a:gd name="T4" fmla="*/ 32 w 35"/>
                <a:gd name="T5" fmla="*/ 0 h 12"/>
                <a:gd name="T6" fmla="*/ 4 w 35"/>
                <a:gd name="T7" fmla="*/ 0 h 12"/>
                <a:gd name="T8" fmla="*/ 0 w 35"/>
                <a:gd name="T9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12">
                  <a:moveTo>
                    <a:pt x="0" y="10"/>
                  </a:moveTo>
                  <a:cubicBezTo>
                    <a:pt x="10" y="10"/>
                    <a:pt x="22" y="12"/>
                    <a:pt x="31" y="6"/>
                  </a:cubicBezTo>
                  <a:cubicBezTo>
                    <a:pt x="35" y="4"/>
                    <a:pt x="32" y="0"/>
                    <a:pt x="32" y="0"/>
                  </a:cubicBezTo>
                  <a:cubicBezTo>
                    <a:pt x="4" y="0"/>
                    <a:pt x="4" y="0"/>
                    <a:pt x="4" y="0"/>
                  </a:cubicBezTo>
                  <a:lnTo>
                    <a:pt x="0" y="10"/>
                  </a:lnTo>
                  <a:close/>
                </a:path>
              </a:pathLst>
            </a:custGeom>
            <a:solidFill>
              <a:srgbClr val="7D4E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2" name="Freeform 262"/>
            <p:cNvSpPr>
              <a:spLocks/>
            </p:cNvSpPr>
            <p:nvPr/>
          </p:nvSpPr>
          <p:spPr bwMode="auto">
            <a:xfrm>
              <a:off x="3689351" y="4476750"/>
              <a:ext cx="49213" cy="87313"/>
            </a:xfrm>
            <a:custGeom>
              <a:avLst/>
              <a:gdLst>
                <a:gd name="T0" fmla="*/ 8 w 13"/>
                <a:gd name="T1" fmla="*/ 1 h 23"/>
                <a:gd name="T2" fmla="*/ 2 w 13"/>
                <a:gd name="T3" fmla="*/ 17 h 23"/>
                <a:gd name="T4" fmla="*/ 2 w 13"/>
                <a:gd name="T5" fmla="*/ 23 h 23"/>
                <a:gd name="T6" fmla="*/ 13 w 13"/>
                <a:gd name="T7" fmla="*/ 23 h 23"/>
                <a:gd name="T8" fmla="*/ 11 w 13"/>
                <a:gd name="T9" fmla="*/ 0 h 23"/>
                <a:gd name="T10" fmla="*/ 8 w 13"/>
                <a:gd name="T11" fmla="*/ 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23">
                  <a:moveTo>
                    <a:pt x="8" y="1"/>
                  </a:moveTo>
                  <a:cubicBezTo>
                    <a:pt x="0" y="6"/>
                    <a:pt x="2" y="12"/>
                    <a:pt x="2" y="17"/>
                  </a:cubicBezTo>
                  <a:cubicBezTo>
                    <a:pt x="2" y="23"/>
                    <a:pt x="2" y="23"/>
                    <a:pt x="2" y="23"/>
                  </a:cubicBezTo>
                  <a:cubicBezTo>
                    <a:pt x="13" y="23"/>
                    <a:pt x="13" y="23"/>
                    <a:pt x="13" y="23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0" y="0"/>
                    <a:pt x="8" y="1"/>
                    <a:pt x="8" y="1"/>
                  </a:cubicBezTo>
                  <a:close/>
                </a:path>
              </a:pathLst>
            </a:custGeom>
            <a:solidFill>
              <a:srgbClr val="F6F6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3" name="Freeform 263"/>
            <p:cNvSpPr>
              <a:spLocks/>
            </p:cNvSpPr>
            <p:nvPr/>
          </p:nvSpPr>
          <p:spPr bwMode="auto">
            <a:xfrm>
              <a:off x="3787776" y="4465638"/>
              <a:ext cx="58738" cy="98425"/>
            </a:xfrm>
            <a:custGeom>
              <a:avLst/>
              <a:gdLst>
                <a:gd name="T0" fmla="*/ 16 w 16"/>
                <a:gd name="T1" fmla="*/ 0 h 26"/>
                <a:gd name="T2" fmla="*/ 8 w 16"/>
                <a:gd name="T3" fmla="*/ 6 h 26"/>
                <a:gd name="T4" fmla="*/ 7 w 16"/>
                <a:gd name="T5" fmla="*/ 6 h 26"/>
                <a:gd name="T6" fmla="*/ 0 w 16"/>
                <a:gd name="T7" fmla="*/ 0 h 26"/>
                <a:gd name="T8" fmla="*/ 0 w 16"/>
                <a:gd name="T9" fmla="*/ 0 h 26"/>
                <a:gd name="T10" fmla="*/ 8 w 16"/>
                <a:gd name="T11" fmla="*/ 26 h 26"/>
                <a:gd name="T12" fmla="*/ 16 w 16"/>
                <a:gd name="T13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26">
                  <a:moveTo>
                    <a:pt x="16" y="0"/>
                  </a:moveTo>
                  <a:cubicBezTo>
                    <a:pt x="15" y="4"/>
                    <a:pt x="12" y="6"/>
                    <a:pt x="8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4" y="6"/>
                    <a:pt x="1" y="4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8" y="26"/>
                    <a:pt x="8" y="26"/>
                    <a:pt x="8" y="26"/>
                  </a:cubicBezTo>
                  <a:cubicBezTo>
                    <a:pt x="16" y="0"/>
                    <a:pt x="16" y="0"/>
                    <a:pt x="16" y="0"/>
                  </a:cubicBezTo>
                  <a:close/>
                </a:path>
              </a:pathLst>
            </a:custGeom>
            <a:solidFill>
              <a:srgbClr val="F6F6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4" name="Freeform 264"/>
            <p:cNvSpPr>
              <a:spLocks/>
            </p:cNvSpPr>
            <p:nvPr/>
          </p:nvSpPr>
          <p:spPr bwMode="auto">
            <a:xfrm>
              <a:off x="3892551" y="4476750"/>
              <a:ext cx="49213" cy="87313"/>
            </a:xfrm>
            <a:custGeom>
              <a:avLst/>
              <a:gdLst>
                <a:gd name="T0" fmla="*/ 5 w 13"/>
                <a:gd name="T1" fmla="*/ 1 h 23"/>
                <a:gd name="T2" fmla="*/ 3 w 13"/>
                <a:gd name="T3" fmla="*/ 0 h 23"/>
                <a:gd name="T4" fmla="*/ 0 w 13"/>
                <a:gd name="T5" fmla="*/ 23 h 23"/>
                <a:gd name="T6" fmla="*/ 11 w 13"/>
                <a:gd name="T7" fmla="*/ 23 h 23"/>
                <a:gd name="T8" fmla="*/ 11 w 13"/>
                <a:gd name="T9" fmla="*/ 17 h 23"/>
                <a:gd name="T10" fmla="*/ 5 w 13"/>
                <a:gd name="T11" fmla="*/ 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23">
                  <a:moveTo>
                    <a:pt x="5" y="1"/>
                  </a:moveTo>
                  <a:cubicBezTo>
                    <a:pt x="5" y="1"/>
                    <a:pt x="4" y="0"/>
                    <a:pt x="3" y="0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11" y="23"/>
                    <a:pt x="11" y="23"/>
                    <a:pt x="11" y="23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1" y="12"/>
                    <a:pt x="13" y="6"/>
                    <a:pt x="5" y="1"/>
                  </a:cubicBezTo>
                  <a:close/>
                </a:path>
              </a:pathLst>
            </a:custGeom>
            <a:solidFill>
              <a:srgbClr val="F6F6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5" name="Freeform 265"/>
            <p:cNvSpPr>
              <a:spLocks/>
            </p:cNvSpPr>
            <p:nvPr/>
          </p:nvSpPr>
          <p:spPr bwMode="auto">
            <a:xfrm>
              <a:off x="3730626" y="4459288"/>
              <a:ext cx="85725" cy="104775"/>
            </a:xfrm>
            <a:custGeom>
              <a:avLst/>
              <a:gdLst>
                <a:gd name="T0" fmla="*/ 15 w 23"/>
                <a:gd name="T1" fmla="*/ 2 h 28"/>
                <a:gd name="T2" fmla="*/ 15 w 23"/>
                <a:gd name="T3" fmla="*/ 1 h 28"/>
                <a:gd name="T4" fmla="*/ 15 w 23"/>
                <a:gd name="T5" fmla="*/ 0 h 28"/>
                <a:gd name="T6" fmla="*/ 0 w 23"/>
                <a:gd name="T7" fmla="*/ 5 h 28"/>
                <a:gd name="T8" fmla="*/ 0 w 23"/>
                <a:gd name="T9" fmla="*/ 5 h 28"/>
                <a:gd name="T10" fmla="*/ 2 w 23"/>
                <a:gd name="T11" fmla="*/ 28 h 28"/>
                <a:gd name="T12" fmla="*/ 23 w 23"/>
                <a:gd name="T13" fmla="*/ 28 h 28"/>
                <a:gd name="T14" fmla="*/ 15 w 23"/>
                <a:gd name="T15" fmla="*/ 2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" h="28">
                  <a:moveTo>
                    <a:pt x="15" y="2"/>
                  </a:moveTo>
                  <a:cubicBezTo>
                    <a:pt x="15" y="2"/>
                    <a:pt x="15" y="1"/>
                    <a:pt x="15" y="1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28"/>
                    <a:pt x="2" y="28"/>
                    <a:pt x="2" y="28"/>
                  </a:cubicBezTo>
                  <a:cubicBezTo>
                    <a:pt x="23" y="28"/>
                    <a:pt x="23" y="28"/>
                    <a:pt x="23" y="28"/>
                  </a:cubicBezTo>
                  <a:cubicBezTo>
                    <a:pt x="15" y="2"/>
                    <a:pt x="15" y="2"/>
                    <a:pt x="15" y="2"/>
                  </a:cubicBezTo>
                  <a:close/>
                </a:path>
              </a:pathLst>
            </a:custGeom>
            <a:solidFill>
              <a:srgbClr val="CF49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6" name="Freeform 266"/>
            <p:cNvSpPr>
              <a:spLocks/>
            </p:cNvSpPr>
            <p:nvPr/>
          </p:nvSpPr>
          <p:spPr bwMode="auto">
            <a:xfrm>
              <a:off x="3708401" y="4240213"/>
              <a:ext cx="214313" cy="219075"/>
            </a:xfrm>
            <a:custGeom>
              <a:avLst/>
              <a:gdLst>
                <a:gd name="T0" fmla="*/ 16 w 57"/>
                <a:gd name="T1" fmla="*/ 44 h 58"/>
                <a:gd name="T2" fmla="*/ 12 w 57"/>
                <a:gd name="T3" fmla="*/ 35 h 58"/>
                <a:gd name="T4" fmla="*/ 12 w 57"/>
                <a:gd name="T5" fmla="*/ 35 h 58"/>
                <a:gd name="T6" fmla="*/ 11 w 57"/>
                <a:gd name="T7" fmla="*/ 35 h 58"/>
                <a:gd name="T8" fmla="*/ 8 w 57"/>
                <a:gd name="T9" fmla="*/ 30 h 58"/>
                <a:gd name="T10" fmla="*/ 10 w 57"/>
                <a:gd name="T11" fmla="*/ 24 h 58"/>
                <a:gd name="T12" fmla="*/ 12 w 57"/>
                <a:gd name="T13" fmla="*/ 25 h 58"/>
                <a:gd name="T14" fmla="*/ 13 w 57"/>
                <a:gd name="T15" fmla="*/ 17 h 58"/>
                <a:gd name="T16" fmla="*/ 45 w 57"/>
                <a:gd name="T17" fmla="*/ 21 h 58"/>
                <a:gd name="T18" fmla="*/ 46 w 57"/>
                <a:gd name="T19" fmla="*/ 25 h 58"/>
                <a:gd name="T20" fmla="*/ 47 w 57"/>
                <a:gd name="T21" fmla="*/ 24 h 58"/>
                <a:gd name="T22" fmla="*/ 49 w 57"/>
                <a:gd name="T23" fmla="*/ 30 h 58"/>
                <a:gd name="T24" fmla="*/ 47 w 57"/>
                <a:gd name="T25" fmla="*/ 35 h 58"/>
                <a:gd name="T26" fmla="*/ 46 w 57"/>
                <a:gd name="T27" fmla="*/ 35 h 58"/>
                <a:gd name="T28" fmla="*/ 45 w 57"/>
                <a:gd name="T29" fmla="*/ 35 h 58"/>
                <a:gd name="T30" fmla="*/ 41 w 57"/>
                <a:gd name="T31" fmla="*/ 44 h 58"/>
                <a:gd name="T32" fmla="*/ 37 w 57"/>
                <a:gd name="T33" fmla="*/ 49 h 58"/>
                <a:gd name="T34" fmla="*/ 37 w 57"/>
                <a:gd name="T35" fmla="*/ 58 h 58"/>
                <a:gd name="T36" fmla="*/ 44 w 57"/>
                <a:gd name="T37" fmla="*/ 56 h 58"/>
                <a:gd name="T38" fmla="*/ 52 w 57"/>
                <a:gd name="T39" fmla="*/ 24 h 58"/>
                <a:gd name="T40" fmla="*/ 29 w 57"/>
                <a:gd name="T41" fmla="*/ 0 h 58"/>
                <a:gd name="T42" fmla="*/ 5 w 57"/>
                <a:gd name="T43" fmla="*/ 24 h 58"/>
                <a:gd name="T44" fmla="*/ 13 w 57"/>
                <a:gd name="T45" fmla="*/ 56 h 58"/>
                <a:gd name="T46" fmla="*/ 21 w 57"/>
                <a:gd name="T47" fmla="*/ 58 h 58"/>
                <a:gd name="T48" fmla="*/ 21 w 57"/>
                <a:gd name="T49" fmla="*/ 49 h 58"/>
                <a:gd name="T50" fmla="*/ 16 w 57"/>
                <a:gd name="T51" fmla="*/ 44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57" h="58">
                  <a:moveTo>
                    <a:pt x="16" y="44"/>
                  </a:moveTo>
                  <a:cubicBezTo>
                    <a:pt x="15" y="43"/>
                    <a:pt x="13" y="39"/>
                    <a:pt x="12" y="35"/>
                  </a:cubicBezTo>
                  <a:cubicBezTo>
                    <a:pt x="12" y="35"/>
                    <a:pt x="12" y="35"/>
                    <a:pt x="12" y="35"/>
                  </a:cubicBezTo>
                  <a:cubicBezTo>
                    <a:pt x="11" y="35"/>
                    <a:pt x="11" y="35"/>
                    <a:pt x="11" y="35"/>
                  </a:cubicBezTo>
                  <a:cubicBezTo>
                    <a:pt x="10" y="34"/>
                    <a:pt x="8" y="32"/>
                    <a:pt x="8" y="30"/>
                  </a:cubicBezTo>
                  <a:cubicBezTo>
                    <a:pt x="8" y="27"/>
                    <a:pt x="8" y="25"/>
                    <a:pt x="10" y="24"/>
                  </a:cubicBezTo>
                  <a:cubicBezTo>
                    <a:pt x="11" y="24"/>
                    <a:pt x="11" y="25"/>
                    <a:pt x="12" y="25"/>
                  </a:cubicBezTo>
                  <a:cubicBezTo>
                    <a:pt x="12" y="22"/>
                    <a:pt x="12" y="19"/>
                    <a:pt x="13" y="17"/>
                  </a:cubicBezTo>
                  <a:cubicBezTo>
                    <a:pt x="27" y="7"/>
                    <a:pt x="33" y="29"/>
                    <a:pt x="45" y="21"/>
                  </a:cubicBezTo>
                  <a:cubicBezTo>
                    <a:pt x="45" y="22"/>
                    <a:pt x="46" y="24"/>
                    <a:pt x="46" y="25"/>
                  </a:cubicBezTo>
                  <a:cubicBezTo>
                    <a:pt x="46" y="25"/>
                    <a:pt x="47" y="24"/>
                    <a:pt x="47" y="24"/>
                  </a:cubicBezTo>
                  <a:cubicBezTo>
                    <a:pt x="49" y="25"/>
                    <a:pt x="50" y="27"/>
                    <a:pt x="49" y="30"/>
                  </a:cubicBezTo>
                  <a:cubicBezTo>
                    <a:pt x="49" y="32"/>
                    <a:pt x="48" y="34"/>
                    <a:pt x="47" y="35"/>
                  </a:cubicBezTo>
                  <a:cubicBezTo>
                    <a:pt x="46" y="35"/>
                    <a:pt x="46" y="35"/>
                    <a:pt x="46" y="35"/>
                  </a:cubicBezTo>
                  <a:cubicBezTo>
                    <a:pt x="45" y="35"/>
                    <a:pt x="45" y="35"/>
                    <a:pt x="45" y="35"/>
                  </a:cubicBezTo>
                  <a:cubicBezTo>
                    <a:pt x="44" y="39"/>
                    <a:pt x="43" y="43"/>
                    <a:pt x="41" y="44"/>
                  </a:cubicBezTo>
                  <a:cubicBezTo>
                    <a:pt x="39" y="47"/>
                    <a:pt x="38" y="48"/>
                    <a:pt x="37" y="49"/>
                  </a:cubicBezTo>
                  <a:cubicBezTo>
                    <a:pt x="37" y="58"/>
                    <a:pt x="37" y="58"/>
                    <a:pt x="37" y="58"/>
                  </a:cubicBezTo>
                  <a:cubicBezTo>
                    <a:pt x="39" y="57"/>
                    <a:pt x="41" y="57"/>
                    <a:pt x="44" y="56"/>
                  </a:cubicBezTo>
                  <a:cubicBezTo>
                    <a:pt x="57" y="54"/>
                    <a:pt x="55" y="43"/>
                    <a:pt x="52" y="24"/>
                  </a:cubicBezTo>
                  <a:cubicBezTo>
                    <a:pt x="51" y="0"/>
                    <a:pt x="29" y="0"/>
                    <a:pt x="29" y="0"/>
                  </a:cubicBezTo>
                  <a:cubicBezTo>
                    <a:pt x="28" y="0"/>
                    <a:pt x="7" y="0"/>
                    <a:pt x="5" y="24"/>
                  </a:cubicBezTo>
                  <a:cubicBezTo>
                    <a:pt x="3" y="43"/>
                    <a:pt x="0" y="54"/>
                    <a:pt x="13" y="56"/>
                  </a:cubicBezTo>
                  <a:cubicBezTo>
                    <a:pt x="16" y="57"/>
                    <a:pt x="19" y="57"/>
                    <a:pt x="21" y="58"/>
                  </a:cubicBezTo>
                  <a:cubicBezTo>
                    <a:pt x="21" y="49"/>
                    <a:pt x="21" y="49"/>
                    <a:pt x="21" y="49"/>
                  </a:cubicBezTo>
                  <a:cubicBezTo>
                    <a:pt x="19" y="48"/>
                    <a:pt x="18" y="47"/>
                    <a:pt x="16" y="44"/>
                  </a:cubicBezTo>
                  <a:close/>
                </a:path>
              </a:pathLst>
            </a:custGeom>
            <a:solidFill>
              <a:srgbClr val="F89F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7" name="Freeform 267"/>
            <p:cNvSpPr>
              <a:spLocks/>
            </p:cNvSpPr>
            <p:nvPr/>
          </p:nvSpPr>
          <p:spPr bwMode="auto">
            <a:xfrm>
              <a:off x="3816351" y="4459288"/>
              <a:ext cx="87313" cy="104775"/>
            </a:xfrm>
            <a:custGeom>
              <a:avLst/>
              <a:gdLst>
                <a:gd name="T0" fmla="*/ 22 w 23"/>
                <a:gd name="T1" fmla="*/ 5 h 28"/>
                <a:gd name="T2" fmla="*/ 8 w 23"/>
                <a:gd name="T3" fmla="*/ 0 h 28"/>
                <a:gd name="T4" fmla="*/ 8 w 23"/>
                <a:gd name="T5" fmla="*/ 1 h 28"/>
                <a:gd name="T6" fmla="*/ 8 w 23"/>
                <a:gd name="T7" fmla="*/ 2 h 28"/>
                <a:gd name="T8" fmla="*/ 8 w 23"/>
                <a:gd name="T9" fmla="*/ 2 h 28"/>
                <a:gd name="T10" fmla="*/ 0 w 23"/>
                <a:gd name="T11" fmla="*/ 28 h 28"/>
                <a:gd name="T12" fmla="*/ 20 w 23"/>
                <a:gd name="T13" fmla="*/ 28 h 28"/>
                <a:gd name="T14" fmla="*/ 23 w 23"/>
                <a:gd name="T15" fmla="*/ 5 h 28"/>
                <a:gd name="T16" fmla="*/ 22 w 23"/>
                <a:gd name="T17" fmla="*/ 5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" h="28">
                  <a:moveTo>
                    <a:pt x="22" y="5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20" y="28"/>
                    <a:pt x="20" y="28"/>
                    <a:pt x="20" y="28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2" y="5"/>
                    <a:pt x="22" y="5"/>
                    <a:pt x="22" y="5"/>
                  </a:cubicBezTo>
                  <a:close/>
                </a:path>
              </a:pathLst>
            </a:custGeom>
            <a:solidFill>
              <a:srgbClr val="CF49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8" name="Freeform 268"/>
            <p:cNvSpPr>
              <a:spLocks/>
            </p:cNvSpPr>
            <p:nvPr/>
          </p:nvSpPr>
          <p:spPr bwMode="auto">
            <a:xfrm>
              <a:off x="3787776" y="4424363"/>
              <a:ext cx="58738" cy="63500"/>
            </a:xfrm>
            <a:custGeom>
              <a:avLst/>
              <a:gdLst>
                <a:gd name="T0" fmla="*/ 0 w 16"/>
                <a:gd name="T1" fmla="*/ 11 h 17"/>
                <a:gd name="T2" fmla="*/ 7 w 16"/>
                <a:gd name="T3" fmla="*/ 17 h 17"/>
                <a:gd name="T4" fmla="*/ 8 w 16"/>
                <a:gd name="T5" fmla="*/ 17 h 17"/>
                <a:gd name="T6" fmla="*/ 16 w 16"/>
                <a:gd name="T7" fmla="*/ 11 h 17"/>
                <a:gd name="T8" fmla="*/ 16 w 16"/>
                <a:gd name="T9" fmla="*/ 10 h 17"/>
                <a:gd name="T10" fmla="*/ 16 w 16"/>
                <a:gd name="T11" fmla="*/ 9 h 17"/>
                <a:gd name="T12" fmla="*/ 16 w 16"/>
                <a:gd name="T13" fmla="*/ 9 h 17"/>
                <a:gd name="T14" fmla="*/ 16 w 16"/>
                <a:gd name="T15" fmla="*/ 0 h 17"/>
                <a:gd name="T16" fmla="*/ 8 w 16"/>
                <a:gd name="T17" fmla="*/ 4 h 17"/>
                <a:gd name="T18" fmla="*/ 8 w 16"/>
                <a:gd name="T19" fmla="*/ 4 h 17"/>
                <a:gd name="T20" fmla="*/ 8 w 16"/>
                <a:gd name="T21" fmla="*/ 4 h 17"/>
                <a:gd name="T22" fmla="*/ 8 w 16"/>
                <a:gd name="T23" fmla="*/ 4 h 17"/>
                <a:gd name="T24" fmla="*/ 8 w 16"/>
                <a:gd name="T25" fmla="*/ 4 h 17"/>
                <a:gd name="T26" fmla="*/ 0 w 16"/>
                <a:gd name="T27" fmla="*/ 0 h 17"/>
                <a:gd name="T28" fmla="*/ 0 w 16"/>
                <a:gd name="T29" fmla="*/ 9 h 17"/>
                <a:gd name="T30" fmla="*/ 0 w 16"/>
                <a:gd name="T31" fmla="*/ 9 h 17"/>
                <a:gd name="T32" fmla="*/ 0 w 16"/>
                <a:gd name="T33" fmla="*/ 10 h 17"/>
                <a:gd name="T34" fmla="*/ 0 w 16"/>
                <a:gd name="T35" fmla="*/ 1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6" h="17">
                  <a:moveTo>
                    <a:pt x="0" y="11"/>
                  </a:moveTo>
                  <a:cubicBezTo>
                    <a:pt x="1" y="15"/>
                    <a:pt x="4" y="17"/>
                    <a:pt x="7" y="17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12" y="17"/>
                    <a:pt x="15" y="15"/>
                    <a:pt x="16" y="11"/>
                  </a:cubicBezTo>
                  <a:cubicBezTo>
                    <a:pt x="16" y="11"/>
                    <a:pt x="16" y="10"/>
                    <a:pt x="16" y="10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4" y="2"/>
                    <a:pt x="12" y="3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4" y="3"/>
                    <a:pt x="2" y="2"/>
                    <a:pt x="0" y="0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1"/>
                    <a:pt x="0" y="11"/>
                  </a:cubicBezTo>
                  <a:close/>
                </a:path>
              </a:pathLst>
            </a:custGeom>
            <a:solidFill>
              <a:srgbClr val="F2C2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9" name="Freeform 269"/>
            <p:cNvSpPr>
              <a:spLocks/>
            </p:cNvSpPr>
            <p:nvPr/>
          </p:nvSpPr>
          <p:spPr bwMode="auto">
            <a:xfrm>
              <a:off x="3738563" y="4267200"/>
              <a:ext cx="157163" cy="173038"/>
            </a:xfrm>
            <a:custGeom>
              <a:avLst/>
              <a:gdLst>
                <a:gd name="T0" fmla="*/ 33 w 42"/>
                <a:gd name="T1" fmla="*/ 37 h 46"/>
                <a:gd name="T2" fmla="*/ 37 w 42"/>
                <a:gd name="T3" fmla="*/ 28 h 46"/>
                <a:gd name="T4" fmla="*/ 38 w 42"/>
                <a:gd name="T5" fmla="*/ 28 h 46"/>
                <a:gd name="T6" fmla="*/ 39 w 42"/>
                <a:gd name="T7" fmla="*/ 28 h 46"/>
                <a:gd name="T8" fmla="*/ 41 w 42"/>
                <a:gd name="T9" fmla="*/ 23 h 46"/>
                <a:gd name="T10" fmla="*/ 39 w 42"/>
                <a:gd name="T11" fmla="*/ 17 h 46"/>
                <a:gd name="T12" fmla="*/ 38 w 42"/>
                <a:gd name="T13" fmla="*/ 18 h 46"/>
                <a:gd name="T14" fmla="*/ 37 w 42"/>
                <a:gd name="T15" fmla="*/ 14 h 46"/>
                <a:gd name="T16" fmla="*/ 5 w 42"/>
                <a:gd name="T17" fmla="*/ 10 h 46"/>
                <a:gd name="T18" fmla="*/ 4 w 42"/>
                <a:gd name="T19" fmla="*/ 18 h 46"/>
                <a:gd name="T20" fmla="*/ 2 w 42"/>
                <a:gd name="T21" fmla="*/ 17 h 46"/>
                <a:gd name="T22" fmla="*/ 0 w 42"/>
                <a:gd name="T23" fmla="*/ 23 h 46"/>
                <a:gd name="T24" fmla="*/ 3 w 42"/>
                <a:gd name="T25" fmla="*/ 28 h 46"/>
                <a:gd name="T26" fmla="*/ 4 w 42"/>
                <a:gd name="T27" fmla="*/ 28 h 46"/>
                <a:gd name="T28" fmla="*/ 4 w 42"/>
                <a:gd name="T29" fmla="*/ 28 h 46"/>
                <a:gd name="T30" fmla="*/ 8 w 42"/>
                <a:gd name="T31" fmla="*/ 37 h 46"/>
                <a:gd name="T32" fmla="*/ 13 w 42"/>
                <a:gd name="T33" fmla="*/ 42 h 46"/>
                <a:gd name="T34" fmla="*/ 21 w 42"/>
                <a:gd name="T35" fmla="*/ 46 h 46"/>
                <a:gd name="T36" fmla="*/ 21 w 42"/>
                <a:gd name="T37" fmla="*/ 46 h 46"/>
                <a:gd name="T38" fmla="*/ 21 w 42"/>
                <a:gd name="T39" fmla="*/ 46 h 46"/>
                <a:gd name="T40" fmla="*/ 21 w 42"/>
                <a:gd name="T41" fmla="*/ 46 h 46"/>
                <a:gd name="T42" fmla="*/ 21 w 42"/>
                <a:gd name="T43" fmla="*/ 46 h 46"/>
                <a:gd name="T44" fmla="*/ 29 w 42"/>
                <a:gd name="T45" fmla="*/ 42 h 46"/>
                <a:gd name="T46" fmla="*/ 33 w 42"/>
                <a:gd name="T47" fmla="*/ 3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42" h="46">
                  <a:moveTo>
                    <a:pt x="33" y="37"/>
                  </a:moveTo>
                  <a:cubicBezTo>
                    <a:pt x="35" y="36"/>
                    <a:pt x="36" y="32"/>
                    <a:pt x="37" y="28"/>
                  </a:cubicBezTo>
                  <a:cubicBezTo>
                    <a:pt x="38" y="28"/>
                    <a:pt x="38" y="28"/>
                    <a:pt x="38" y="28"/>
                  </a:cubicBezTo>
                  <a:cubicBezTo>
                    <a:pt x="39" y="28"/>
                    <a:pt x="39" y="28"/>
                    <a:pt x="39" y="28"/>
                  </a:cubicBezTo>
                  <a:cubicBezTo>
                    <a:pt x="40" y="27"/>
                    <a:pt x="41" y="25"/>
                    <a:pt x="41" y="23"/>
                  </a:cubicBezTo>
                  <a:cubicBezTo>
                    <a:pt x="42" y="20"/>
                    <a:pt x="41" y="18"/>
                    <a:pt x="39" y="17"/>
                  </a:cubicBezTo>
                  <a:cubicBezTo>
                    <a:pt x="39" y="17"/>
                    <a:pt x="38" y="18"/>
                    <a:pt x="38" y="18"/>
                  </a:cubicBezTo>
                  <a:cubicBezTo>
                    <a:pt x="38" y="17"/>
                    <a:pt x="37" y="15"/>
                    <a:pt x="37" y="14"/>
                  </a:cubicBezTo>
                  <a:cubicBezTo>
                    <a:pt x="25" y="22"/>
                    <a:pt x="19" y="0"/>
                    <a:pt x="5" y="10"/>
                  </a:cubicBezTo>
                  <a:cubicBezTo>
                    <a:pt x="4" y="12"/>
                    <a:pt x="4" y="15"/>
                    <a:pt x="4" y="18"/>
                  </a:cubicBezTo>
                  <a:cubicBezTo>
                    <a:pt x="3" y="18"/>
                    <a:pt x="3" y="17"/>
                    <a:pt x="2" y="17"/>
                  </a:cubicBezTo>
                  <a:cubicBezTo>
                    <a:pt x="0" y="18"/>
                    <a:pt x="0" y="20"/>
                    <a:pt x="0" y="23"/>
                  </a:cubicBezTo>
                  <a:cubicBezTo>
                    <a:pt x="0" y="25"/>
                    <a:pt x="2" y="27"/>
                    <a:pt x="3" y="28"/>
                  </a:cubicBezTo>
                  <a:cubicBezTo>
                    <a:pt x="4" y="28"/>
                    <a:pt x="4" y="28"/>
                    <a:pt x="4" y="28"/>
                  </a:cubicBezTo>
                  <a:cubicBezTo>
                    <a:pt x="4" y="28"/>
                    <a:pt x="4" y="28"/>
                    <a:pt x="4" y="28"/>
                  </a:cubicBezTo>
                  <a:cubicBezTo>
                    <a:pt x="5" y="32"/>
                    <a:pt x="7" y="36"/>
                    <a:pt x="8" y="37"/>
                  </a:cubicBezTo>
                  <a:cubicBezTo>
                    <a:pt x="10" y="40"/>
                    <a:pt x="11" y="41"/>
                    <a:pt x="13" y="42"/>
                  </a:cubicBezTo>
                  <a:cubicBezTo>
                    <a:pt x="15" y="44"/>
                    <a:pt x="17" y="45"/>
                    <a:pt x="21" y="46"/>
                  </a:cubicBezTo>
                  <a:cubicBezTo>
                    <a:pt x="21" y="46"/>
                    <a:pt x="21" y="46"/>
                    <a:pt x="21" y="46"/>
                  </a:cubicBezTo>
                  <a:cubicBezTo>
                    <a:pt x="21" y="46"/>
                    <a:pt x="21" y="46"/>
                    <a:pt x="21" y="46"/>
                  </a:cubicBezTo>
                  <a:cubicBezTo>
                    <a:pt x="21" y="46"/>
                    <a:pt x="21" y="46"/>
                    <a:pt x="21" y="46"/>
                  </a:cubicBezTo>
                  <a:cubicBezTo>
                    <a:pt x="21" y="46"/>
                    <a:pt x="21" y="46"/>
                    <a:pt x="21" y="46"/>
                  </a:cubicBezTo>
                  <a:cubicBezTo>
                    <a:pt x="25" y="45"/>
                    <a:pt x="27" y="44"/>
                    <a:pt x="29" y="42"/>
                  </a:cubicBezTo>
                  <a:cubicBezTo>
                    <a:pt x="30" y="41"/>
                    <a:pt x="31" y="40"/>
                    <a:pt x="33" y="37"/>
                  </a:cubicBezTo>
                  <a:close/>
                </a:path>
              </a:pathLst>
            </a:custGeom>
            <a:solidFill>
              <a:srgbClr val="FFD2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0" name="Freeform 270"/>
            <p:cNvSpPr>
              <a:spLocks/>
            </p:cNvSpPr>
            <p:nvPr/>
          </p:nvSpPr>
          <p:spPr bwMode="auto">
            <a:xfrm>
              <a:off x="3997326" y="4424363"/>
              <a:ext cx="71438" cy="52388"/>
            </a:xfrm>
            <a:custGeom>
              <a:avLst/>
              <a:gdLst>
                <a:gd name="T0" fmla="*/ 19 w 19"/>
                <a:gd name="T1" fmla="*/ 5 h 14"/>
                <a:gd name="T2" fmla="*/ 19 w 19"/>
                <a:gd name="T3" fmla="*/ 0 h 14"/>
                <a:gd name="T4" fmla="*/ 10 w 19"/>
                <a:gd name="T5" fmla="*/ 3 h 14"/>
                <a:gd name="T6" fmla="*/ 9 w 19"/>
                <a:gd name="T7" fmla="*/ 3 h 14"/>
                <a:gd name="T8" fmla="*/ 9 w 19"/>
                <a:gd name="T9" fmla="*/ 3 h 14"/>
                <a:gd name="T10" fmla="*/ 9 w 19"/>
                <a:gd name="T11" fmla="*/ 3 h 14"/>
                <a:gd name="T12" fmla="*/ 9 w 19"/>
                <a:gd name="T13" fmla="*/ 3 h 14"/>
                <a:gd name="T14" fmla="*/ 0 w 19"/>
                <a:gd name="T15" fmla="*/ 0 h 14"/>
                <a:gd name="T16" fmla="*/ 0 w 19"/>
                <a:gd name="T17" fmla="*/ 5 h 14"/>
                <a:gd name="T18" fmla="*/ 9 w 19"/>
                <a:gd name="T19" fmla="*/ 14 h 14"/>
                <a:gd name="T20" fmla="*/ 19 w 19"/>
                <a:gd name="T21" fmla="*/ 5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" h="14">
                  <a:moveTo>
                    <a:pt x="19" y="5"/>
                  </a:moveTo>
                  <a:cubicBezTo>
                    <a:pt x="19" y="0"/>
                    <a:pt x="19" y="0"/>
                    <a:pt x="19" y="0"/>
                  </a:cubicBezTo>
                  <a:cubicBezTo>
                    <a:pt x="16" y="3"/>
                    <a:pt x="14" y="3"/>
                    <a:pt x="10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5" y="3"/>
                    <a:pt x="3" y="3"/>
                    <a:pt x="0" y="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9" y="14"/>
                    <a:pt x="9" y="14"/>
                    <a:pt x="9" y="14"/>
                  </a:cubicBezTo>
                  <a:lnTo>
                    <a:pt x="19" y="5"/>
                  </a:lnTo>
                  <a:close/>
                </a:path>
              </a:pathLst>
            </a:custGeom>
            <a:solidFill>
              <a:srgbClr val="F2C2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1" name="Freeform 271"/>
            <p:cNvSpPr>
              <a:spLocks/>
            </p:cNvSpPr>
            <p:nvPr/>
          </p:nvSpPr>
          <p:spPr bwMode="auto">
            <a:xfrm>
              <a:off x="4024313" y="4476750"/>
              <a:ext cx="17463" cy="23813"/>
            </a:xfrm>
            <a:custGeom>
              <a:avLst/>
              <a:gdLst>
                <a:gd name="T0" fmla="*/ 4 w 11"/>
                <a:gd name="T1" fmla="*/ 0 h 15"/>
                <a:gd name="T2" fmla="*/ 0 w 11"/>
                <a:gd name="T3" fmla="*/ 7 h 15"/>
                <a:gd name="T4" fmla="*/ 0 w 11"/>
                <a:gd name="T5" fmla="*/ 15 h 15"/>
                <a:gd name="T6" fmla="*/ 11 w 11"/>
                <a:gd name="T7" fmla="*/ 15 h 15"/>
                <a:gd name="T8" fmla="*/ 11 w 11"/>
                <a:gd name="T9" fmla="*/ 7 h 15"/>
                <a:gd name="T10" fmla="*/ 4 w 11"/>
                <a:gd name="T11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15">
                  <a:moveTo>
                    <a:pt x="4" y="0"/>
                  </a:moveTo>
                  <a:lnTo>
                    <a:pt x="0" y="7"/>
                  </a:lnTo>
                  <a:lnTo>
                    <a:pt x="0" y="15"/>
                  </a:lnTo>
                  <a:lnTo>
                    <a:pt x="11" y="15"/>
                  </a:lnTo>
                  <a:lnTo>
                    <a:pt x="11" y="7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2832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2" name="Freeform 272"/>
            <p:cNvSpPr>
              <a:spLocks/>
            </p:cNvSpPr>
            <p:nvPr/>
          </p:nvSpPr>
          <p:spPr bwMode="auto">
            <a:xfrm>
              <a:off x="3956051" y="4278313"/>
              <a:ext cx="153988" cy="157163"/>
            </a:xfrm>
            <a:custGeom>
              <a:avLst/>
              <a:gdLst>
                <a:gd name="T0" fmla="*/ 20 w 41"/>
                <a:gd name="T1" fmla="*/ 42 h 42"/>
                <a:gd name="T2" fmla="*/ 20 w 41"/>
                <a:gd name="T3" fmla="*/ 42 h 42"/>
                <a:gd name="T4" fmla="*/ 20 w 41"/>
                <a:gd name="T5" fmla="*/ 42 h 42"/>
                <a:gd name="T6" fmla="*/ 20 w 41"/>
                <a:gd name="T7" fmla="*/ 42 h 42"/>
                <a:gd name="T8" fmla="*/ 21 w 41"/>
                <a:gd name="T9" fmla="*/ 42 h 42"/>
                <a:gd name="T10" fmla="*/ 30 w 41"/>
                <a:gd name="T11" fmla="*/ 39 h 42"/>
                <a:gd name="T12" fmla="*/ 34 w 41"/>
                <a:gd name="T13" fmla="*/ 33 h 42"/>
                <a:gd name="T14" fmla="*/ 37 w 41"/>
                <a:gd name="T15" fmla="*/ 25 h 42"/>
                <a:gd name="T16" fmla="*/ 37 w 41"/>
                <a:gd name="T17" fmla="*/ 25 h 42"/>
                <a:gd name="T18" fmla="*/ 38 w 41"/>
                <a:gd name="T19" fmla="*/ 25 h 42"/>
                <a:gd name="T20" fmla="*/ 40 w 41"/>
                <a:gd name="T21" fmla="*/ 20 h 42"/>
                <a:gd name="T22" fmla="*/ 39 w 41"/>
                <a:gd name="T23" fmla="*/ 13 h 42"/>
                <a:gd name="T24" fmla="*/ 36 w 41"/>
                <a:gd name="T25" fmla="*/ 15 h 42"/>
                <a:gd name="T26" fmla="*/ 36 w 41"/>
                <a:gd name="T27" fmla="*/ 7 h 42"/>
                <a:gd name="T28" fmla="*/ 30 w 41"/>
                <a:gd name="T29" fmla="*/ 0 h 42"/>
                <a:gd name="T30" fmla="*/ 11 w 41"/>
                <a:gd name="T31" fmla="*/ 0 h 42"/>
                <a:gd name="T32" fmla="*/ 5 w 41"/>
                <a:gd name="T33" fmla="*/ 7 h 42"/>
                <a:gd name="T34" fmla="*/ 5 w 41"/>
                <a:gd name="T35" fmla="*/ 15 h 42"/>
                <a:gd name="T36" fmla="*/ 2 w 41"/>
                <a:gd name="T37" fmla="*/ 13 h 42"/>
                <a:gd name="T38" fmla="*/ 0 w 41"/>
                <a:gd name="T39" fmla="*/ 20 h 42"/>
                <a:gd name="T40" fmla="*/ 3 w 41"/>
                <a:gd name="T41" fmla="*/ 25 h 42"/>
                <a:gd name="T42" fmla="*/ 4 w 41"/>
                <a:gd name="T43" fmla="*/ 25 h 42"/>
                <a:gd name="T44" fmla="*/ 4 w 41"/>
                <a:gd name="T45" fmla="*/ 25 h 42"/>
                <a:gd name="T46" fmla="*/ 7 w 41"/>
                <a:gd name="T47" fmla="*/ 33 h 42"/>
                <a:gd name="T48" fmla="*/ 11 w 41"/>
                <a:gd name="T49" fmla="*/ 39 h 42"/>
                <a:gd name="T50" fmla="*/ 20 w 41"/>
                <a:gd name="T51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41" h="42">
                  <a:moveTo>
                    <a:pt x="20" y="42"/>
                  </a:moveTo>
                  <a:cubicBezTo>
                    <a:pt x="20" y="42"/>
                    <a:pt x="20" y="42"/>
                    <a:pt x="20" y="42"/>
                  </a:cubicBezTo>
                  <a:cubicBezTo>
                    <a:pt x="20" y="42"/>
                    <a:pt x="20" y="42"/>
                    <a:pt x="20" y="42"/>
                  </a:cubicBezTo>
                  <a:cubicBezTo>
                    <a:pt x="20" y="42"/>
                    <a:pt x="20" y="42"/>
                    <a:pt x="20" y="42"/>
                  </a:cubicBezTo>
                  <a:cubicBezTo>
                    <a:pt x="21" y="42"/>
                    <a:pt x="21" y="42"/>
                    <a:pt x="21" y="42"/>
                  </a:cubicBezTo>
                  <a:cubicBezTo>
                    <a:pt x="25" y="42"/>
                    <a:pt x="27" y="42"/>
                    <a:pt x="30" y="39"/>
                  </a:cubicBezTo>
                  <a:cubicBezTo>
                    <a:pt x="31" y="37"/>
                    <a:pt x="32" y="36"/>
                    <a:pt x="34" y="33"/>
                  </a:cubicBezTo>
                  <a:cubicBezTo>
                    <a:pt x="35" y="31"/>
                    <a:pt x="36" y="28"/>
                    <a:pt x="37" y="25"/>
                  </a:cubicBezTo>
                  <a:cubicBezTo>
                    <a:pt x="37" y="25"/>
                    <a:pt x="37" y="25"/>
                    <a:pt x="37" y="25"/>
                  </a:cubicBezTo>
                  <a:cubicBezTo>
                    <a:pt x="38" y="25"/>
                    <a:pt x="38" y="25"/>
                    <a:pt x="38" y="25"/>
                  </a:cubicBezTo>
                  <a:cubicBezTo>
                    <a:pt x="40" y="24"/>
                    <a:pt x="40" y="22"/>
                    <a:pt x="40" y="20"/>
                  </a:cubicBezTo>
                  <a:cubicBezTo>
                    <a:pt x="41" y="17"/>
                    <a:pt x="41" y="14"/>
                    <a:pt x="39" y="13"/>
                  </a:cubicBezTo>
                  <a:cubicBezTo>
                    <a:pt x="38" y="13"/>
                    <a:pt x="37" y="14"/>
                    <a:pt x="36" y="15"/>
                  </a:cubicBezTo>
                  <a:cubicBezTo>
                    <a:pt x="36" y="7"/>
                    <a:pt x="36" y="7"/>
                    <a:pt x="36" y="7"/>
                  </a:cubicBezTo>
                  <a:cubicBezTo>
                    <a:pt x="36" y="3"/>
                    <a:pt x="33" y="0"/>
                    <a:pt x="30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8" y="0"/>
                    <a:pt x="5" y="3"/>
                    <a:pt x="5" y="7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4" y="14"/>
                    <a:pt x="3" y="13"/>
                    <a:pt x="2" y="13"/>
                  </a:cubicBezTo>
                  <a:cubicBezTo>
                    <a:pt x="0" y="14"/>
                    <a:pt x="0" y="17"/>
                    <a:pt x="0" y="20"/>
                  </a:cubicBezTo>
                  <a:cubicBezTo>
                    <a:pt x="1" y="22"/>
                    <a:pt x="1" y="24"/>
                    <a:pt x="3" y="25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5" y="28"/>
                    <a:pt x="6" y="31"/>
                    <a:pt x="7" y="33"/>
                  </a:cubicBezTo>
                  <a:cubicBezTo>
                    <a:pt x="9" y="36"/>
                    <a:pt x="10" y="37"/>
                    <a:pt x="11" y="39"/>
                  </a:cubicBezTo>
                  <a:cubicBezTo>
                    <a:pt x="14" y="42"/>
                    <a:pt x="16" y="42"/>
                    <a:pt x="20" y="42"/>
                  </a:cubicBezTo>
                  <a:close/>
                </a:path>
              </a:pathLst>
            </a:custGeom>
            <a:solidFill>
              <a:srgbClr val="FFD2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3" name="Freeform 273"/>
            <p:cNvSpPr>
              <a:spLocks/>
            </p:cNvSpPr>
            <p:nvPr/>
          </p:nvSpPr>
          <p:spPr bwMode="auto">
            <a:xfrm>
              <a:off x="3959226" y="4240213"/>
              <a:ext cx="147638" cy="93663"/>
            </a:xfrm>
            <a:custGeom>
              <a:avLst/>
              <a:gdLst>
                <a:gd name="T0" fmla="*/ 4 w 39"/>
                <a:gd name="T1" fmla="*/ 25 h 25"/>
                <a:gd name="T2" fmla="*/ 4 w 39"/>
                <a:gd name="T3" fmla="*/ 17 h 25"/>
                <a:gd name="T4" fmla="*/ 10 w 39"/>
                <a:gd name="T5" fmla="*/ 10 h 25"/>
                <a:gd name="T6" fmla="*/ 29 w 39"/>
                <a:gd name="T7" fmla="*/ 10 h 25"/>
                <a:gd name="T8" fmla="*/ 35 w 39"/>
                <a:gd name="T9" fmla="*/ 17 h 25"/>
                <a:gd name="T10" fmla="*/ 35 w 39"/>
                <a:gd name="T11" fmla="*/ 25 h 25"/>
                <a:gd name="T12" fmla="*/ 38 w 39"/>
                <a:gd name="T13" fmla="*/ 23 h 25"/>
                <a:gd name="T14" fmla="*/ 39 w 39"/>
                <a:gd name="T15" fmla="*/ 16 h 25"/>
                <a:gd name="T16" fmla="*/ 35 w 39"/>
                <a:gd name="T17" fmla="*/ 6 h 25"/>
                <a:gd name="T18" fmla="*/ 19 w 39"/>
                <a:gd name="T19" fmla="*/ 0 h 25"/>
                <a:gd name="T20" fmla="*/ 19 w 39"/>
                <a:gd name="T21" fmla="*/ 0 h 25"/>
                <a:gd name="T22" fmla="*/ 19 w 39"/>
                <a:gd name="T23" fmla="*/ 0 h 25"/>
                <a:gd name="T24" fmla="*/ 4 w 39"/>
                <a:gd name="T25" fmla="*/ 6 h 25"/>
                <a:gd name="T26" fmla="*/ 0 w 39"/>
                <a:gd name="T27" fmla="*/ 16 h 25"/>
                <a:gd name="T28" fmla="*/ 1 w 39"/>
                <a:gd name="T29" fmla="*/ 23 h 25"/>
                <a:gd name="T30" fmla="*/ 4 w 39"/>
                <a:gd name="T31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9" h="25">
                  <a:moveTo>
                    <a:pt x="4" y="25"/>
                  </a:moveTo>
                  <a:cubicBezTo>
                    <a:pt x="4" y="17"/>
                    <a:pt x="4" y="17"/>
                    <a:pt x="4" y="17"/>
                  </a:cubicBezTo>
                  <a:cubicBezTo>
                    <a:pt x="4" y="13"/>
                    <a:pt x="7" y="10"/>
                    <a:pt x="10" y="10"/>
                  </a:cubicBezTo>
                  <a:cubicBezTo>
                    <a:pt x="29" y="10"/>
                    <a:pt x="29" y="10"/>
                    <a:pt x="29" y="10"/>
                  </a:cubicBezTo>
                  <a:cubicBezTo>
                    <a:pt x="32" y="10"/>
                    <a:pt x="35" y="13"/>
                    <a:pt x="35" y="17"/>
                  </a:cubicBezTo>
                  <a:cubicBezTo>
                    <a:pt x="35" y="25"/>
                    <a:pt x="35" y="25"/>
                    <a:pt x="35" y="25"/>
                  </a:cubicBezTo>
                  <a:cubicBezTo>
                    <a:pt x="36" y="24"/>
                    <a:pt x="37" y="23"/>
                    <a:pt x="38" y="23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2"/>
                    <a:pt x="37" y="9"/>
                    <a:pt x="35" y="6"/>
                  </a:cubicBezTo>
                  <a:cubicBezTo>
                    <a:pt x="31" y="2"/>
                    <a:pt x="27" y="0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2" y="0"/>
                    <a:pt x="8" y="2"/>
                    <a:pt x="4" y="6"/>
                  </a:cubicBezTo>
                  <a:cubicBezTo>
                    <a:pt x="2" y="9"/>
                    <a:pt x="0" y="12"/>
                    <a:pt x="0" y="16"/>
                  </a:cubicBezTo>
                  <a:cubicBezTo>
                    <a:pt x="1" y="23"/>
                    <a:pt x="1" y="23"/>
                    <a:pt x="1" y="23"/>
                  </a:cubicBezTo>
                  <a:cubicBezTo>
                    <a:pt x="2" y="23"/>
                    <a:pt x="3" y="24"/>
                    <a:pt x="4" y="25"/>
                  </a:cubicBezTo>
                  <a:close/>
                </a:path>
              </a:pathLst>
            </a:custGeom>
            <a:solidFill>
              <a:srgbClr val="3C3C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4" name="Freeform 274"/>
            <p:cNvSpPr>
              <a:spLocks/>
            </p:cNvSpPr>
            <p:nvPr/>
          </p:nvSpPr>
          <p:spPr bwMode="auto">
            <a:xfrm>
              <a:off x="3895726" y="4446588"/>
              <a:ext cx="128588" cy="117475"/>
            </a:xfrm>
            <a:custGeom>
              <a:avLst/>
              <a:gdLst>
                <a:gd name="T0" fmla="*/ 34 w 34"/>
                <a:gd name="T1" fmla="*/ 14 h 31"/>
                <a:gd name="T2" fmla="*/ 34 w 34"/>
                <a:gd name="T3" fmla="*/ 11 h 31"/>
                <a:gd name="T4" fmla="*/ 30 w 34"/>
                <a:gd name="T5" fmla="*/ 13 h 31"/>
                <a:gd name="T6" fmla="*/ 25 w 34"/>
                <a:gd name="T7" fmla="*/ 0 h 31"/>
                <a:gd name="T8" fmla="*/ 8 w 34"/>
                <a:gd name="T9" fmla="*/ 7 h 31"/>
                <a:gd name="T10" fmla="*/ 0 w 34"/>
                <a:gd name="T11" fmla="*/ 18 h 31"/>
                <a:gd name="T12" fmla="*/ 0 w 34"/>
                <a:gd name="T13" fmla="*/ 31 h 31"/>
                <a:gd name="T14" fmla="*/ 3 w 34"/>
                <a:gd name="T15" fmla="*/ 31 h 31"/>
                <a:gd name="T16" fmla="*/ 11 w 34"/>
                <a:gd name="T17" fmla="*/ 31 h 31"/>
                <a:gd name="T18" fmla="*/ 14 w 34"/>
                <a:gd name="T19" fmla="*/ 31 h 31"/>
                <a:gd name="T20" fmla="*/ 28 w 34"/>
                <a:gd name="T21" fmla="*/ 31 h 31"/>
                <a:gd name="T22" fmla="*/ 30 w 34"/>
                <a:gd name="T23" fmla="*/ 31 h 31"/>
                <a:gd name="T24" fmla="*/ 32 w 34"/>
                <a:gd name="T25" fmla="*/ 31 h 31"/>
                <a:gd name="T26" fmla="*/ 34 w 34"/>
                <a:gd name="T27" fmla="*/ 31 h 31"/>
                <a:gd name="T28" fmla="*/ 33 w 34"/>
                <a:gd name="T29" fmla="*/ 27 h 31"/>
                <a:gd name="T30" fmla="*/ 34 w 34"/>
                <a:gd name="T31" fmla="*/ 14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4" h="31">
                  <a:moveTo>
                    <a:pt x="34" y="14"/>
                  </a:moveTo>
                  <a:cubicBezTo>
                    <a:pt x="34" y="11"/>
                    <a:pt x="34" y="11"/>
                    <a:pt x="34" y="11"/>
                  </a:cubicBezTo>
                  <a:cubicBezTo>
                    <a:pt x="30" y="13"/>
                    <a:pt x="30" y="13"/>
                    <a:pt x="30" y="13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3" y="8"/>
                    <a:pt x="0" y="13"/>
                    <a:pt x="0" y="18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3" y="31"/>
                    <a:pt x="3" y="31"/>
                    <a:pt x="3" y="31"/>
                  </a:cubicBezTo>
                  <a:cubicBezTo>
                    <a:pt x="11" y="31"/>
                    <a:pt x="11" y="31"/>
                    <a:pt x="11" y="31"/>
                  </a:cubicBezTo>
                  <a:cubicBezTo>
                    <a:pt x="14" y="31"/>
                    <a:pt x="14" y="31"/>
                    <a:pt x="14" y="31"/>
                  </a:cubicBezTo>
                  <a:cubicBezTo>
                    <a:pt x="28" y="31"/>
                    <a:pt x="28" y="31"/>
                    <a:pt x="28" y="31"/>
                  </a:cubicBezTo>
                  <a:cubicBezTo>
                    <a:pt x="30" y="31"/>
                    <a:pt x="30" y="31"/>
                    <a:pt x="30" y="31"/>
                  </a:cubicBezTo>
                  <a:cubicBezTo>
                    <a:pt x="32" y="31"/>
                    <a:pt x="32" y="31"/>
                    <a:pt x="32" y="31"/>
                  </a:cubicBezTo>
                  <a:cubicBezTo>
                    <a:pt x="34" y="31"/>
                    <a:pt x="34" y="31"/>
                    <a:pt x="34" y="31"/>
                  </a:cubicBezTo>
                  <a:cubicBezTo>
                    <a:pt x="33" y="27"/>
                    <a:pt x="33" y="27"/>
                    <a:pt x="33" y="27"/>
                  </a:cubicBezTo>
                  <a:lnTo>
                    <a:pt x="34" y="14"/>
                  </a:lnTo>
                  <a:close/>
                </a:path>
              </a:pathLst>
            </a:custGeom>
            <a:solidFill>
              <a:srgbClr val="66D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5" name="Freeform 275"/>
            <p:cNvSpPr>
              <a:spLocks/>
            </p:cNvSpPr>
            <p:nvPr/>
          </p:nvSpPr>
          <p:spPr bwMode="auto">
            <a:xfrm>
              <a:off x="4041776" y="4446588"/>
              <a:ext cx="128588" cy="117475"/>
            </a:xfrm>
            <a:custGeom>
              <a:avLst/>
              <a:gdLst>
                <a:gd name="T0" fmla="*/ 26 w 34"/>
                <a:gd name="T1" fmla="*/ 7 h 31"/>
                <a:gd name="T2" fmla="*/ 9 w 34"/>
                <a:gd name="T3" fmla="*/ 0 h 31"/>
                <a:gd name="T4" fmla="*/ 4 w 34"/>
                <a:gd name="T5" fmla="*/ 13 h 31"/>
                <a:gd name="T6" fmla="*/ 0 w 34"/>
                <a:gd name="T7" fmla="*/ 11 h 31"/>
                <a:gd name="T8" fmla="*/ 0 w 34"/>
                <a:gd name="T9" fmla="*/ 14 h 31"/>
                <a:gd name="T10" fmla="*/ 1 w 34"/>
                <a:gd name="T11" fmla="*/ 27 h 31"/>
                <a:gd name="T12" fmla="*/ 0 w 34"/>
                <a:gd name="T13" fmla="*/ 31 h 31"/>
                <a:gd name="T14" fmla="*/ 34 w 34"/>
                <a:gd name="T15" fmla="*/ 31 h 31"/>
                <a:gd name="T16" fmla="*/ 34 w 34"/>
                <a:gd name="T17" fmla="*/ 18 h 31"/>
                <a:gd name="T18" fmla="*/ 26 w 34"/>
                <a:gd name="T19" fmla="*/ 7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1">
                  <a:moveTo>
                    <a:pt x="26" y="7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" y="27"/>
                    <a:pt x="1" y="27"/>
                    <a:pt x="1" y="27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34" y="31"/>
                    <a:pt x="34" y="31"/>
                    <a:pt x="34" y="31"/>
                  </a:cubicBezTo>
                  <a:cubicBezTo>
                    <a:pt x="34" y="18"/>
                    <a:pt x="34" y="18"/>
                    <a:pt x="34" y="18"/>
                  </a:cubicBezTo>
                  <a:cubicBezTo>
                    <a:pt x="34" y="13"/>
                    <a:pt x="31" y="8"/>
                    <a:pt x="26" y="7"/>
                  </a:cubicBezTo>
                  <a:close/>
                </a:path>
              </a:pathLst>
            </a:custGeom>
            <a:solidFill>
              <a:srgbClr val="66D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6" name="Freeform 276"/>
            <p:cNvSpPr>
              <a:spLocks/>
            </p:cNvSpPr>
            <p:nvPr/>
          </p:nvSpPr>
          <p:spPr bwMode="auto">
            <a:xfrm>
              <a:off x="3983038" y="4443413"/>
              <a:ext cx="47625" cy="52388"/>
            </a:xfrm>
            <a:custGeom>
              <a:avLst/>
              <a:gdLst>
                <a:gd name="T0" fmla="*/ 16 w 30"/>
                <a:gd name="T1" fmla="*/ 33 h 33"/>
                <a:gd name="T2" fmla="*/ 26 w 30"/>
                <a:gd name="T3" fmla="*/ 28 h 33"/>
                <a:gd name="T4" fmla="*/ 30 w 30"/>
                <a:gd name="T5" fmla="*/ 21 h 33"/>
                <a:gd name="T6" fmla="*/ 9 w 30"/>
                <a:gd name="T7" fmla="*/ 0 h 33"/>
                <a:gd name="T8" fmla="*/ 0 w 30"/>
                <a:gd name="T9" fmla="*/ 5 h 33"/>
                <a:gd name="T10" fmla="*/ 16 w 30"/>
                <a:gd name="T11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0" h="33">
                  <a:moveTo>
                    <a:pt x="16" y="33"/>
                  </a:moveTo>
                  <a:lnTo>
                    <a:pt x="26" y="28"/>
                  </a:lnTo>
                  <a:lnTo>
                    <a:pt x="30" y="21"/>
                  </a:lnTo>
                  <a:lnTo>
                    <a:pt x="9" y="0"/>
                  </a:lnTo>
                  <a:lnTo>
                    <a:pt x="0" y="5"/>
                  </a:lnTo>
                  <a:lnTo>
                    <a:pt x="16" y="33"/>
                  </a:lnTo>
                  <a:close/>
                </a:path>
              </a:pathLst>
            </a:custGeom>
            <a:solidFill>
              <a:srgbClr val="52C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7" name="Freeform 277"/>
            <p:cNvSpPr>
              <a:spLocks/>
            </p:cNvSpPr>
            <p:nvPr/>
          </p:nvSpPr>
          <p:spPr bwMode="auto">
            <a:xfrm>
              <a:off x="4030663" y="4443413"/>
              <a:ext cx="53975" cy="52388"/>
            </a:xfrm>
            <a:custGeom>
              <a:avLst/>
              <a:gdLst>
                <a:gd name="T0" fmla="*/ 7 w 34"/>
                <a:gd name="T1" fmla="*/ 28 h 33"/>
                <a:gd name="T2" fmla="*/ 17 w 34"/>
                <a:gd name="T3" fmla="*/ 33 h 33"/>
                <a:gd name="T4" fmla="*/ 34 w 34"/>
                <a:gd name="T5" fmla="*/ 5 h 33"/>
                <a:gd name="T6" fmla="*/ 24 w 34"/>
                <a:gd name="T7" fmla="*/ 0 h 33"/>
                <a:gd name="T8" fmla="*/ 0 w 34"/>
                <a:gd name="T9" fmla="*/ 21 h 33"/>
                <a:gd name="T10" fmla="*/ 7 w 34"/>
                <a:gd name="T11" fmla="*/ 28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4" h="33">
                  <a:moveTo>
                    <a:pt x="7" y="28"/>
                  </a:moveTo>
                  <a:lnTo>
                    <a:pt x="17" y="33"/>
                  </a:lnTo>
                  <a:lnTo>
                    <a:pt x="34" y="5"/>
                  </a:lnTo>
                  <a:lnTo>
                    <a:pt x="24" y="0"/>
                  </a:lnTo>
                  <a:lnTo>
                    <a:pt x="0" y="21"/>
                  </a:lnTo>
                  <a:lnTo>
                    <a:pt x="7" y="28"/>
                  </a:lnTo>
                  <a:close/>
                </a:path>
              </a:pathLst>
            </a:custGeom>
            <a:solidFill>
              <a:srgbClr val="52C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8" name="Freeform 278"/>
            <p:cNvSpPr>
              <a:spLocks/>
            </p:cNvSpPr>
            <p:nvPr/>
          </p:nvSpPr>
          <p:spPr bwMode="auto">
            <a:xfrm>
              <a:off x="4016376" y="4500563"/>
              <a:ext cx="33338" cy="63500"/>
            </a:xfrm>
            <a:custGeom>
              <a:avLst/>
              <a:gdLst>
                <a:gd name="T0" fmla="*/ 16 w 21"/>
                <a:gd name="T1" fmla="*/ 0 h 40"/>
                <a:gd name="T2" fmla="*/ 5 w 21"/>
                <a:gd name="T3" fmla="*/ 0 h 40"/>
                <a:gd name="T4" fmla="*/ 0 w 21"/>
                <a:gd name="T5" fmla="*/ 40 h 40"/>
                <a:gd name="T6" fmla="*/ 5 w 21"/>
                <a:gd name="T7" fmla="*/ 40 h 40"/>
                <a:gd name="T8" fmla="*/ 16 w 21"/>
                <a:gd name="T9" fmla="*/ 40 h 40"/>
                <a:gd name="T10" fmla="*/ 21 w 21"/>
                <a:gd name="T11" fmla="*/ 40 h 40"/>
                <a:gd name="T12" fmla="*/ 16 w 21"/>
                <a:gd name="T13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" h="40">
                  <a:moveTo>
                    <a:pt x="16" y="0"/>
                  </a:moveTo>
                  <a:lnTo>
                    <a:pt x="5" y="0"/>
                  </a:lnTo>
                  <a:lnTo>
                    <a:pt x="0" y="40"/>
                  </a:lnTo>
                  <a:lnTo>
                    <a:pt x="5" y="40"/>
                  </a:lnTo>
                  <a:lnTo>
                    <a:pt x="16" y="40"/>
                  </a:lnTo>
                  <a:lnTo>
                    <a:pt x="21" y="40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4856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9" name="Rectangle 279"/>
            <p:cNvSpPr>
              <a:spLocks noChangeArrowheads="1"/>
            </p:cNvSpPr>
            <p:nvPr/>
          </p:nvSpPr>
          <p:spPr bwMode="auto">
            <a:xfrm>
              <a:off x="3422651" y="4564063"/>
              <a:ext cx="785813" cy="41275"/>
            </a:xfrm>
            <a:prstGeom prst="rect">
              <a:avLst/>
            </a:prstGeom>
            <a:solidFill>
              <a:srgbClr val="F5C3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0" name="Freeform 280"/>
            <p:cNvSpPr>
              <a:spLocks/>
            </p:cNvSpPr>
            <p:nvPr/>
          </p:nvSpPr>
          <p:spPr bwMode="auto">
            <a:xfrm>
              <a:off x="4857751" y="4660900"/>
              <a:ext cx="26988" cy="582613"/>
            </a:xfrm>
            <a:custGeom>
              <a:avLst/>
              <a:gdLst>
                <a:gd name="T0" fmla="*/ 7 w 7"/>
                <a:gd name="T1" fmla="*/ 0 h 155"/>
                <a:gd name="T2" fmla="*/ 0 w 7"/>
                <a:gd name="T3" fmla="*/ 6 h 155"/>
                <a:gd name="T4" fmla="*/ 0 w 7"/>
                <a:gd name="T5" fmla="*/ 155 h 155"/>
                <a:gd name="T6" fmla="*/ 7 w 7"/>
                <a:gd name="T7" fmla="*/ 155 h 155"/>
                <a:gd name="T8" fmla="*/ 7 w 7"/>
                <a:gd name="T9" fmla="*/ 0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55">
                  <a:moveTo>
                    <a:pt x="7" y="0"/>
                  </a:moveTo>
                  <a:cubicBezTo>
                    <a:pt x="3" y="0"/>
                    <a:pt x="1" y="2"/>
                    <a:pt x="0" y="6"/>
                  </a:cubicBezTo>
                  <a:cubicBezTo>
                    <a:pt x="0" y="155"/>
                    <a:pt x="0" y="155"/>
                    <a:pt x="0" y="155"/>
                  </a:cubicBezTo>
                  <a:cubicBezTo>
                    <a:pt x="7" y="155"/>
                    <a:pt x="7" y="155"/>
                    <a:pt x="7" y="155"/>
                  </a:cubicBezTo>
                  <a:lnTo>
                    <a:pt x="7" y="0"/>
                  </a:lnTo>
                  <a:close/>
                </a:path>
              </a:pathLst>
            </a:custGeom>
            <a:solidFill>
              <a:srgbClr val="F7D6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1" name="Freeform 281"/>
            <p:cNvSpPr>
              <a:spLocks/>
            </p:cNvSpPr>
            <p:nvPr/>
          </p:nvSpPr>
          <p:spPr bwMode="auto">
            <a:xfrm>
              <a:off x="4884738" y="4660900"/>
              <a:ext cx="439738" cy="593725"/>
            </a:xfrm>
            <a:custGeom>
              <a:avLst/>
              <a:gdLst>
                <a:gd name="T0" fmla="*/ 117 w 117"/>
                <a:gd name="T1" fmla="*/ 153 h 158"/>
                <a:gd name="T2" fmla="*/ 0 w 117"/>
                <a:gd name="T3" fmla="*/ 148 h 158"/>
                <a:gd name="T4" fmla="*/ 0 w 117"/>
                <a:gd name="T5" fmla="*/ 0 h 158"/>
                <a:gd name="T6" fmla="*/ 117 w 117"/>
                <a:gd name="T7" fmla="*/ 4 h 158"/>
                <a:gd name="T8" fmla="*/ 117 w 117"/>
                <a:gd name="T9" fmla="*/ 153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7" h="158">
                  <a:moveTo>
                    <a:pt x="117" y="153"/>
                  </a:moveTo>
                  <a:cubicBezTo>
                    <a:pt x="71" y="153"/>
                    <a:pt x="39" y="158"/>
                    <a:pt x="0" y="14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6" y="8"/>
                    <a:pt x="60" y="2"/>
                    <a:pt x="117" y="4"/>
                  </a:cubicBezTo>
                  <a:lnTo>
                    <a:pt x="117" y="153"/>
                  </a:lnTo>
                  <a:close/>
                </a:path>
              </a:pathLst>
            </a:custGeom>
            <a:solidFill>
              <a:srgbClr val="C79F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2" name="Freeform 282"/>
            <p:cNvSpPr>
              <a:spLocks/>
            </p:cNvSpPr>
            <p:nvPr/>
          </p:nvSpPr>
          <p:spPr bwMode="auto">
            <a:xfrm>
              <a:off x="4879976" y="4665663"/>
              <a:ext cx="439738" cy="593725"/>
            </a:xfrm>
            <a:custGeom>
              <a:avLst/>
              <a:gdLst>
                <a:gd name="T0" fmla="*/ 117 w 117"/>
                <a:gd name="T1" fmla="*/ 153 h 158"/>
                <a:gd name="T2" fmla="*/ 0 w 117"/>
                <a:gd name="T3" fmla="*/ 149 h 158"/>
                <a:gd name="T4" fmla="*/ 0 w 117"/>
                <a:gd name="T5" fmla="*/ 0 h 158"/>
                <a:gd name="T6" fmla="*/ 117 w 117"/>
                <a:gd name="T7" fmla="*/ 4 h 158"/>
                <a:gd name="T8" fmla="*/ 117 w 117"/>
                <a:gd name="T9" fmla="*/ 153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7" h="158">
                  <a:moveTo>
                    <a:pt x="117" y="153"/>
                  </a:moveTo>
                  <a:cubicBezTo>
                    <a:pt x="71" y="154"/>
                    <a:pt x="39" y="158"/>
                    <a:pt x="0" y="14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6" y="8"/>
                    <a:pt x="60" y="2"/>
                    <a:pt x="117" y="4"/>
                  </a:cubicBezTo>
                  <a:lnTo>
                    <a:pt x="117" y="153"/>
                  </a:lnTo>
                  <a:close/>
                </a:path>
              </a:pathLst>
            </a:custGeom>
            <a:solidFill>
              <a:srgbClr val="DEB1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3" name="Freeform 283"/>
            <p:cNvSpPr>
              <a:spLocks/>
            </p:cNvSpPr>
            <p:nvPr/>
          </p:nvSpPr>
          <p:spPr bwMode="auto">
            <a:xfrm>
              <a:off x="4876801" y="4672013"/>
              <a:ext cx="439738" cy="593725"/>
            </a:xfrm>
            <a:custGeom>
              <a:avLst/>
              <a:gdLst>
                <a:gd name="T0" fmla="*/ 117 w 117"/>
                <a:gd name="T1" fmla="*/ 153 h 158"/>
                <a:gd name="T2" fmla="*/ 0 w 117"/>
                <a:gd name="T3" fmla="*/ 149 h 158"/>
                <a:gd name="T4" fmla="*/ 0 w 117"/>
                <a:gd name="T5" fmla="*/ 0 h 158"/>
                <a:gd name="T6" fmla="*/ 117 w 117"/>
                <a:gd name="T7" fmla="*/ 4 h 158"/>
                <a:gd name="T8" fmla="*/ 117 w 117"/>
                <a:gd name="T9" fmla="*/ 153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7" h="158">
                  <a:moveTo>
                    <a:pt x="117" y="153"/>
                  </a:moveTo>
                  <a:cubicBezTo>
                    <a:pt x="71" y="154"/>
                    <a:pt x="39" y="158"/>
                    <a:pt x="0" y="14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6" y="9"/>
                    <a:pt x="60" y="2"/>
                    <a:pt x="117" y="4"/>
                  </a:cubicBezTo>
                  <a:lnTo>
                    <a:pt x="117" y="153"/>
                  </a:lnTo>
                  <a:close/>
                </a:path>
              </a:pathLst>
            </a:custGeom>
            <a:solidFill>
              <a:srgbClr val="EBBB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4" name="Freeform 284"/>
            <p:cNvSpPr>
              <a:spLocks/>
            </p:cNvSpPr>
            <p:nvPr/>
          </p:nvSpPr>
          <p:spPr bwMode="auto">
            <a:xfrm>
              <a:off x="4868863" y="4679950"/>
              <a:ext cx="444500" cy="593725"/>
            </a:xfrm>
            <a:custGeom>
              <a:avLst/>
              <a:gdLst>
                <a:gd name="T0" fmla="*/ 118 w 118"/>
                <a:gd name="T1" fmla="*/ 152 h 158"/>
                <a:gd name="T2" fmla="*/ 0 w 118"/>
                <a:gd name="T3" fmla="*/ 149 h 158"/>
                <a:gd name="T4" fmla="*/ 0 w 118"/>
                <a:gd name="T5" fmla="*/ 0 h 158"/>
                <a:gd name="T6" fmla="*/ 118 w 118"/>
                <a:gd name="T7" fmla="*/ 3 h 158"/>
                <a:gd name="T8" fmla="*/ 118 w 118"/>
                <a:gd name="T9" fmla="*/ 152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8" h="158">
                  <a:moveTo>
                    <a:pt x="118" y="152"/>
                  </a:moveTo>
                  <a:cubicBezTo>
                    <a:pt x="71" y="153"/>
                    <a:pt x="39" y="158"/>
                    <a:pt x="0" y="14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6" y="8"/>
                    <a:pt x="61" y="1"/>
                    <a:pt x="118" y="3"/>
                  </a:cubicBezTo>
                  <a:lnTo>
                    <a:pt x="118" y="152"/>
                  </a:lnTo>
                  <a:close/>
                </a:path>
              </a:pathLst>
            </a:custGeom>
            <a:solidFill>
              <a:srgbClr val="DEB1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5" name="Freeform 285"/>
            <p:cNvSpPr>
              <a:spLocks/>
            </p:cNvSpPr>
            <p:nvPr/>
          </p:nvSpPr>
          <p:spPr bwMode="auto">
            <a:xfrm>
              <a:off x="4865688" y="4679950"/>
              <a:ext cx="442913" cy="593725"/>
            </a:xfrm>
            <a:custGeom>
              <a:avLst/>
              <a:gdLst>
                <a:gd name="T0" fmla="*/ 118 w 118"/>
                <a:gd name="T1" fmla="*/ 153 h 158"/>
                <a:gd name="T2" fmla="*/ 0 w 118"/>
                <a:gd name="T3" fmla="*/ 149 h 158"/>
                <a:gd name="T4" fmla="*/ 0 w 118"/>
                <a:gd name="T5" fmla="*/ 0 h 158"/>
                <a:gd name="T6" fmla="*/ 118 w 118"/>
                <a:gd name="T7" fmla="*/ 4 h 158"/>
                <a:gd name="T8" fmla="*/ 118 w 118"/>
                <a:gd name="T9" fmla="*/ 153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8" h="158">
                  <a:moveTo>
                    <a:pt x="118" y="153"/>
                  </a:moveTo>
                  <a:cubicBezTo>
                    <a:pt x="71" y="153"/>
                    <a:pt x="39" y="158"/>
                    <a:pt x="0" y="14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6" y="8"/>
                    <a:pt x="61" y="2"/>
                    <a:pt x="118" y="4"/>
                  </a:cubicBezTo>
                  <a:lnTo>
                    <a:pt x="118" y="153"/>
                  </a:lnTo>
                  <a:close/>
                </a:path>
              </a:pathLst>
            </a:custGeom>
            <a:solidFill>
              <a:srgbClr val="EBBB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6" name="Freeform 286"/>
            <p:cNvSpPr>
              <a:spLocks/>
            </p:cNvSpPr>
            <p:nvPr/>
          </p:nvSpPr>
          <p:spPr bwMode="auto">
            <a:xfrm>
              <a:off x="4857751" y="4687888"/>
              <a:ext cx="447675" cy="596900"/>
            </a:xfrm>
            <a:custGeom>
              <a:avLst/>
              <a:gdLst>
                <a:gd name="T0" fmla="*/ 119 w 119"/>
                <a:gd name="T1" fmla="*/ 152 h 159"/>
                <a:gd name="T2" fmla="*/ 0 w 119"/>
                <a:gd name="T3" fmla="*/ 148 h 159"/>
                <a:gd name="T4" fmla="*/ 0 w 119"/>
                <a:gd name="T5" fmla="*/ 0 h 159"/>
                <a:gd name="T6" fmla="*/ 119 w 119"/>
                <a:gd name="T7" fmla="*/ 4 h 159"/>
                <a:gd name="T8" fmla="*/ 119 w 119"/>
                <a:gd name="T9" fmla="*/ 152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9" h="159">
                  <a:moveTo>
                    <a:pt x="119" y="152"/>
                  </a:moveTo>
                  <a:cubicBezTo>
                    <a:pt x="73" y="152"/>
                    <a:pt x="39" y="159"/>
                    <a:pt x="0" y="14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6" y="9"/>
                    <a:pt x="62" y="0"/>
                    <a:pt x="119" y="4"/>
                  </a:cubicBezTo>
                  <a:lnTo>
                    <a:pt x="119" y="152"/>
                  </a:lnTo>
                  <a:close/>
                </a:path>
              </a:pathLst>
            </a:custGeom>
            <a:solidFill>
              <a:srgbClr val="DEB1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7" name="Freeform 287"/>
            <p:cNvSpPr>
              <a:spLocks/>
            </p:cNvSpPr>
            <p:nvPr/>
          </p:nvSpPr>
          <p:spPr bwMode="auto">
            <a:xfrm>
              <a:off x="4857751" y="4684713"/>
              <a:ext cx="439738" cy="600075"/>
            </a:xfrm>
            <a:custGeom>
              <a:avLst/>
              <a:gdLst>
                <a:gd name="T0" fmla="*/ 117 w 117"/>
                <a:gd name="T1" fmla="*/ 155 h 160"/>
                <a:gd name="T2" fmla="*/ 0 w 117"/>
                <a:gd name="T3" fmla="*/ 149 h 160"/>
                <a:gd name="T4" fmla="*/ 0 w 117"/>
                <a:gd name="T5" fmla="*/ 0 h 160"/>
                <a:gd name="T6" fmla="*/ 117 w 117"/>
                <a:gd name="T7" fmla="*/ 6 h 160"/>
                <a:gd name="T8" fmla="*/ 117 w 117"/>
                <a:gd name="T9" fmla="*/ 15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7" h="160">
                  <a:moveTo>
                    <a:pt x="117" y="155"/>
                  </a:moveTo>
                  <a:cubicBezTo>
                    <a:pt x="71" y="155"/>
                    <a:pt x="39" y="160"/>
                    <a:pt x="0" y="14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6" y="9"/>
                    <a:pt x="60" y="3"/>
                    <a:pt x="117" y="6"/>
                  </a:cubicBezTo>
                  <a:lnTo>
                    <a:pt x="117" y="155"/>
                  </a:lnTo>
                  <a:close/>
                </a:path>
              </a:pathLst>
            </a:custGeom>
            <a:solidFill>
              <a:srgbClr val="F7D6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8" name="Freeform 288"/>
            <p:cNvSpPr>
              <a:spLocks noEditPoints="1"/>
            </p:cNvSpPr>
            <p:nvPr/>
          </p:nvSpPr>
          <p:spPr bwMode="auto">
            <a:xfrm>
              <a:off x="4891088" y="4729163"/>
              <a:ext cx="373063" cy="508000"/>
            </a:xfrm>
            <a:custGeom>
              <a:avLst/>
              <a:gdLst>
                <a:gd name="T0" fmla="*/ 50 w 99"/>
                <a:gd name="T1" fmla="*/ 135 h 135"/>
                <a:gd name="T2" fmla="*/ 6 w 99"/>
                <a:gd name="T3" fmla="*/ 132 h 135"/>
                <a:gd name="T4" fmla="*/ 0 w 99"/>
                <a:gd name="T5" fmla="*/ 124 h 135"/>
                <a:gd name="T6" fmla="*/ 0 w 99"/>
                <a:gd name="T7" fmla="*/ 8 h 135"/>
                <a:gd name="T8" fmla="*/ 8 w 99"/>
                <a:gd name="T9" fmla="*/ 0 h 135"/>
                <a:gd name="T10" fmla="*/ 46 w 99"/>
                <a:gd name="T11" fmla="*/ 2 h 135"/>
                <a:gd name="T12" fmla="*/ 54 w 99"/>
                <a:gd name="T13" fmla="*/ 2 h 135"/>
                <a:gd name="T14" fmla="*/ 55 w 99"/>
                <a:gd name="T15" fmla="*/ 2 h 135"/>
                <a:gd name="T16" fmla="*/ 63 w 99"/>
                <a:gd name="T17" fmla="*/ 2 h 135"/>
                <a:gd name="T18" fmla="*/ 92 w 99"/>
                <a:gd name="T19" fmla="*/ 3 h 135"/>
                <a:gd name="T20" fmla="*/ 99 w 99"/>
                <a:gd name="T21" fmla="*/ 10 h 135"/>
                <a:gd name="T22" fmla="*/ 99 w 99"/>
                <a:gd name="T23" fmla="*/ 127 h 135"/>
                <a:gd name="T24" fmla="*/ 92 w 99"/>
                <a:gd name="T25" fmla="*/ 134 h 135"/>
                <a:gd name="T26" fmla="*/ 74 w 99"/>
                <a:gd name="T27" fmla="*/ 135 h 135"/>
                <a:gd name="T28" fmla="*/ 74 w 99"/>
                <a:gd name="T29" fmla="*/ 135 h 135"/>
                <a:gd name="T30" fmla="*/ 50 w 99"/>
                <a:gd name="T31" fmla="*/ 135 h 135"/>
                <a:gd name="T32" fmla="*/ 7 w 99"/>
                <a:gd name="T33" fmla="*/ 1 h 135"/>
                <a:gd name="T34" fmla="*/ 1 w 99"/>
                <a:gd name="T35" fmla="*/ 8 h 135"/>
                <a:gd name="T36" fmla="*/ 1 w 99"/>
                <a:gd name="T37" fmla="*/ 124 h 135"/>
                <a:gd name="T38" fmla="*/ 6 w 99"/>
                <a:gd name="T39" fmla="*/ 130 h 135"/>
                <a:gd name="T40" fmla="*/ 50 w 99"/>
                <a:gd name="T41" fmla="*/ 134 h 135"/>
                <a:gd name="T42" fmla="*/ 73 w 99"/>
                <a:gd name="T43" fmla="*/ 133 h 135"/>
                <a:gd name="T44" fmla="*/ 74 w 99"/>
                <a:gd name="T45" fmla="*/ 133 h 135"/>
                <a:gd name="T46" fmla="*/ 92 w 99"/>
                <a:gd name="T47" fmla="*/ 133 h 135"/>
                <a:gd name="T48" fmla="*/ 98 w 99"/>
                <a:gd name="T49" fmla="*/ 127 h 135"/>
                <a:gd name="T50" fmla="*/ 98 w 99"/>
                <a:gd name="T51" fmla="*/ 10 h 135"/>
                <a:gd name="T52" fmla="*/ 92 w 99"/>
                <a:gd name="T53" fmla="*/ 4 h 135"/>
                <a:gd name="T54" fmla="*/ 63 w 99"/>
                <a:gd name="T55" fmla="*/ 3 h 135"/>
                <a:gd name="T56" fmla="*/ 55 w 99"/>
                <a:gd name="T57" fmla="*/ 3 h 135"/>
                <a:gd name="T58" fmla="*/ 54 w 99"/>
                <a:gd name="T59" fmla="*/ 3 h 135"/>
                <a:gd name="T60" fmla="*/ 46 w 99"/>
                <a:gd name="T61" fmla="*/ 3 h 135"/>
                <a:gd name="T62" fmla="*/ 8 w 99"/>
                <a:gd name="T63" fmla="*/ 1 h 135"/>
                <a:gd name="T64" fmla="*/ 7 w 99"/>
                <a:gd name="T65" fmla="*/ 1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99" h="135">
                  <a:moveTo>
                    <a:pt x="50" y="135"/>
                  </a:moveTo>
                  <a:cubicBezTo>
                    <a:pt x="38" y="135"/>
                    <a:pt x="22" y="135"/>
                    <a:pt x="6" y="132"/>
                  </a:cubicBezTo>
                  <a:cubicBezTo>
                    <a:pt x="2" y="131"/>
                    <a:pt x="0" y="128"/>
                    <a:pt x="0" y="124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3"/>
                    <a:pt x="4" y="0"/>
                    <a:pt x="8" y="0"/>
                  </a:cubicBezTo>
                  <a:cubicBezTo>
                    <a:pt x="21" y="2"/>
                    <a:pt x="34" y="2"/>
                    <a:pt x="46" y="2"/>
                  </a:cubicBezTo>
                  <a:cubicBezTo>
                    <a:pt x="48" y="2"/>
                    <a:pt x="51" y="2"/>
                    <a:pt x="54" y="2"/>
                  </a:cubicBezTo>
                  <a:cubicBezTo>
                    <a:pt x="55" y="2"/>
                    <a:pt x="55" y="2"/>
                    <a:pt x="55" y="2"/>
                  </a:cubicBezTo>
                  <a:cubicBezTo>
                    <a:pt x="57" y="2"/>
                    <a:pt x="60" y="2"/>
                    <a:pt x="63" y="2"/>
                  </a:cubicBezTo>
                  <a:cubicBezTo>
                    <a:pt x="71" y="2"/>
                    <a:pt x="81" y="2"/>
                    <a:pt x="92" y="3"/>
                  </a:cubicBezTo>
                  <a:cubicBezTo>
                    <a:pt x="96" y="3"/>
                    <a:pt x="99" y="6"/>
                    <a:pt x="99" y="10"/>
                  </a:cubicBezTo>
                  <a:cubicBezTo>
                    <a:pt x="99" y="127"/>
                    <a:pt x="99" y="127"/>
                    <a:pt x="99" y="127"/>
                  </a:cubicBezTo>
                  <a:cubicBezTo>
                    <a:pt x="99" y="131"/>
                    <a:pt x="96" y="134"/>
                    <a:pt x="92" y="134"/>
                  </a:cubicBezTo>
                  <a:cubicBezTo>
                    <a:pt x="86" y="134"/>
                    <a:pt x="80" y="135"/>
                    <a:pt x="74" y="135"/>
                  </a:cubicBezTo>
                  <a:cubicBezTo>
                    <a:pt x="74" y="135"/>
                    <a:pt x="74" y="135"/>
                    <a:pt x="74" y="135"/>
                  </a:cubicBezTo>
                  <a:cubicBezTo>
                    <a:pt x="65" y="135"/>
                    <a:pt x="58" y="135"/>
                    <a:pt x="50" y="135"/>
                  </a:cubicBezTo>
                  <a:close/>
                  <a:moveTo>
                    <a:pt x="7" y="1"/>
                  </a:moveTo>
                  <a:cubicBezTo>
                    <a:pt x="4" y="1"/>
                    <a:pt x="1" y="4"/>
                    <a:pt x="1" y="8"/>
                  </a:cubicBezTo>
                  <a:cubicBezTo>
                    <a:pt x="1" y="124"/>
                    <a:pt x="1" y="124"/>
                    <a:pt x="1" y="124"/>
                  </a:cubicBezTo>
                  <a:cubicBezTo>
                    <a:pt x="1" y="127"/>
                    <a:pt x="3" y="130"/>
                    <a:pt x="6" y="130"/>
                  </a:cubicBezTo>
                  <a:cubicBezTo>
                    <a:pt x="23" y="133"/>
                    <a:pt x="38" y="134"/>
                    <a:pt x="50" y="134"/>
                  </a:cubicBezTo>
                  <a:cubicBezTo>
                    <a:pt x="58" y="134"/>
                    <a:pt x="65" y="134"/>
                    <a:pt x="73" y="133"/>
                  </a:cubicBezTo>
                  <a:cubicBezTo>
                    <a:pt x="74" y="133"/>
                    <a:pt x="74" y="133"/>
                    <a:pt x="74" y="133"/>
                  </a:cubicBezTo>
                  <a:cubicBezTo>
                    <a:pt x="80" y="133"/>
                    <a:pt x="86" y="133"/>
                    <a:pt x="92" y="133"/>
                  </a:cubicBezTo>
                  <a:cubicBezTo>
                    <a:pt x="95" y="133"/>
                    <a:pt x="98" y="130"/>
                    <a:pt x="98" y="127"/>
                  </a:cubicBezTo>
                  <a:cubicBezTo>
                    <a:pt x="98" y="10"/>
                    <a:pt x="98" y="10"/>
                    <a:pt x="98" y="10"/>
                  </a:cubicBezTo>
                  <a:cubicBezTo>
                    <a:pt x="98" y="7"/>
                    <a:pt x="95" y="4"/>
                    <a:pt x="92" y="4"/>
                  </a:cubicBezTo>
                  <a:cubicBezTo>
                    <a:pt x="81" y="3"/>
                    <a:pt x="71" y="3"/>
                    <a:pt x="63" y="3"/>
                  </a:cubicBezTo>
                  <a:cubicBezTo>
                    <a:pt x="60" y="3"/>
                    <a:pt x="57" y="3"/>
                    <a:pt x="55" y="3"/>
                  </a:cubicBezTo>
                  <a:cubicBezTo>
                    <a:pt x="54" y="3"/>
                    <a:pt x="54" y="3"/>
                    <a:pt x="54" y="3"/>
                  </a:cubicBezTo>
                  <a:cubicBezTo>
                    <a:pt x="51" y="3"/>
                    <a:pt x="48" y="3"/>
                    <a:pt x="46" y="3"/>
                  </a:cubicBezTo>
                  <a:cubicBezTo>
                    <a:pt x="34" y="3"/>
                    <a:pt x="21" y="3"/>
                    <a:pt x="8" y="1"/>
                  </a:cubicBezTo>
                  <a:lnTo>
                    <a:pt x="7" y="1"/>
                  </a:lnTo>
                  <a:close/>
                </a:path>
              </a:pathLst>
            </a:custGeom>
            <a:solidFill>
              <a:srgbClr val="7B6A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9" name="Freeform 289"/>
            <p:cNvSpPr>
              <a:spLocks/>
            </p:cNvSpPr>
            <p:nvPr/>
          </p:nvSpPr>
          <p:spPr bwMode="auto">
            <a:xfrm>
              <a:off x="4967288" y="4932363"/>
              <a:ext cx="206375" cy="3175"/>
            </a:xfrm>
            <a:custGeom>
              <a:avLst/>
              <a:gdLst>
                <a:gd name="T0" fmla="*/ 25 w 55"/>
                <a:gd name="T1" fmla="*/ 1 h 1"/>
                <a:gd name="T2" fmla="*/ 0 w 55"/>
                <a:gd name="T3" fmla="*/ 1 h 1"/>
                <a:gd name="T4" fmla="*/ 0 w 55"/>
                <a:gd name="T5" fmla="*/ 0 h 1"/>
                <a:gd name="T6" fmla="*/ 25 w 55"/>
                <a:gd name="T7" fmla="*/ 0 h 1"/>
                <a:gd name="T8" fmla="*/ 35 w 55"/>
                <a:gd name="T9" fmla="*/ 0 h 1"/>
                <a:gd name="T10" fmla="*/ 36 w 55"/>
                <a:gd name="T11" fmla="*/ 0 h 1"/>
                <a:gd name="T12" fmla="*/ 55 w 55"/>
                <a:gd name="T13" fmla="*/ 0 h 1"/>
                <a:gd name="T14" fmla="*/ 55 w 55"/>
                <a:gd name="T15" fmla="*/ 1 h 1"/>
                <a:gd name="T16" fmla="*/ 36 w 55"/>
                <a:gd name="T17" fmla="*/ 1 h 1"/>
                <a:gd name="T18" fmla="*/ 35 w 55"/>
                <a:gd name="T19" fmla="*/ 1 h 1"/>
                <a:gd name="T20" fmla="*/ 25 w 55"/>
                <a:gd name="T21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5" h="1">
                  <a:moveTo>
                    <a:pt x="25" y="1"/>
                  </a:moveTo>
                  <a:cubicBezTo>
                    <a:pt x="17" y="1"/>
                    <a:pt x="9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9" y="0"/>
                    <a:pt x="17" y="0"/>
                    <a:pt x="25" y="0"/>
                  </a:cubicBezTo>
                  <a:cubicBezTo>
                    <a:pt x="28" y="0"/>
                    <a:pt x="31" y="0"/>
                    <a:pt x="35" y="0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42" y="0"/>
                    <a:pt x="48" y="0"/>
                    <a:pt x="55" y="0"/>
                  </a:cubicBezTo>
                  <a:cubicBezTo>
                    <a:pt x="55" y="1"/>
                    <a:pt x="55" y="1"/>
                    <a:pt x="55" y="1"/>
                  </a:cubicBezTo>
                  <a:cubicBezTo>
                    <a:pt x="48" y="1"/>
                    <a:pt x="42" y="1"/>
                    <a:pt x="36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31" y="1"/>
                    <a:pt x="28" y="1"/>
                    <a:pt x="25" y="1"/>
                  </a:cubicBezTo>
                  <a:close/>
                </a:path>
              </a:pathLst>
            </a:custGeom>
            <a:solidFill>
              <a:srgbClr val="7B6A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0" name="Freeform 290"/>
            <p:cNvSpPr>
              <a:spLocks/>
            </p:cNvSpPr>
            <p:nvPr/>
          </p:nvSpPr>
          <p:spPr bwMode="auto">
            <a:xfrm>
              <a:off x="4967288" y="4962525"/>
              <a:ext cx="206375" cy="6350"/>
            </a:xfrm>
            <a:custGeom>
              <a:avLst/>
              <a:gdLst>
                <a:gd name="T0" fmla="*/ 25 w 55"/>
                <a:gd name="T1" fmla="*/ 2 h 2"/>
                <a:gd name="T2" fmla="*/ 0 w 55"/>
                <a:gd name="T3" fmla="*/ 1 h 2"/>
                <a:gd name="T4" fmla="*/ 0 w 55"/>
                <a:gd name="T5" fmla="*/ 0 h 2"/>
                <a:gd name="T6" fmla="*/ 25 w 55"/>
                <a:gd name="T7" fmla="*/ 1 h 2"/>
                <a:gd name="T8" fmla="*/ 34 w 55"/>
                <a:gd name="T9" fmla="*/ 1 h 2"/>
                <a:gd name="T10" fmla="*/ 36 w 55"/>
                <a:gd name="T11" fmla="*/ 1 h 2"/>
                <a:gd name="T12" fmla="*/ 55 w 55"/>
                <a:gd name="T13" fmla="*/ 1 h 2"/>
                <a:gd name="T14" fmla="*/ 55 w 55"/>
                <a:gd name="T15" fmla="*/ 2 h 2"/>
                <a:gd name="T16" fmla="*/ 36 w 55"/>
                <a:gd name="T17" fmla="*/ 2 h 2"/>
                <a:gd name="T18" fmla="*/ 34 w 55"/>
                <a:gd name="T19" fmla="*/ 2 h 2"/>
                <a:gd name="T20" fmla="*/ 25 w 55"/>
                <a:gd name="T21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5" h="2">
                  <a:moveTo>
                    <a:pt x="25" y="2"/>
                  </a:moveTo>
                  <a:cubicBezTo>
                    <a:pt x="17" y="2"/>
                    <a:pt x="9" y="2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9" y="1"/>
                    <a:pt x="17" y="1"/>
                    <a:pt x="25" y="1"/>
                  </a:cubicBezTo>
                  <a:cubicBezTo>
                    <a:pt x="28" y="1"/>
                    <a:pt x="31" y="1"/>
                    <a:pt x="34" y="1"/>
                  </a:cubicBezTo>
                  <a:cubicBezTo>
                    <a:pt x="36" y="1"/>
                    <a:pt x="36" y="1"/>
                    <a:pt x="36" y="1"/>
                  </a:cubicBezTo>
                  <a:cubicBezTo>
                    <a:pt x="42" y="1"/>
                    <a:pt x="48" y="1"/>
                    <a:pt x="55" y="1"/>
                  </a:cubicBezTo>
                  <a:cubicBezTo>
                    <a:pt x="55" y="2"/>
                    <a:pt x="55" y="2"/>
                    <a:pt x="55" y="2"/>
                  </a:cubicBezTo>
                  <a:cubicBezTo>
                    <a:pt x="48" y="2"/>
                    <a:pt x="42" y="2"/>
                    <a:pt x="36" y="2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1" y="2"/>
                    <a:pt x="28" y="2"/>
                    <a:pt x="25" y="2"/>
                  </a:cubicBezTo>
                  <a:close/>
                </a:path>
              </a:pathLst>
            </a:custGeom>
            <a:solidFill>
              <a:srgbClr val="7B6A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1" name="Freeform 291"/>
            <p:cNvSpPr>
              <a:spLocks/>
            </p:cNvSpPr>
            <p:nvPr/>
          </p:nvSpPr>
          <p:spPr bwMode="auto">
            <a:xfrm>
              <a:off x="4967288" y="4995863"/>
              <a:ext cx="206375" cy="3175"/>
            </a:xfrm>
            <a:custGeom>
              <a:avLst/>
              <a:gdLst>
                <a:gd name="T0" fmla="*/ 25 w 55"/>
                <a:gd name="T1" fmla="*/ 1 h 1"/>
                <a:gd name="T2" fmla="*/ 0 w 55"/>
                <a:gd name="T3" fmla="*/ 1 h 1"/>
                <a:gd name="T4" fmla="*/ 0 w 55"/>
                <a:gd name="T5" fmla="*/ 0 h 1"/>
                <a:gd name="T6" fmla="*/ 25 w 55"/>
                <a:gd name="T7" fmla="*/ 0 h 1"/>
                <a:gd name="T8" fmla="*/ 35 w 55"/>
                <a:gd name="T9" fmla="*/ 0 h 1"/>
                <a:gd name="T10" fmla="*/ 36 w 55"/>
                <a:gd name="T11" fmla="*/ 0 h 1"/>
                <a:gd name="T12" fmla="*/ 55 w 55"/>
                <a:gd name="T13" fmla="*/ 0 h 1"/>
                <a:gd name="T14" fmla="*/ 55 w 55"/>
                <a:gd name="T15" fmla="*/ 1 h 1"/>
                <a:gd name="T16" fmla="*/ 36 w 55"/>
                <a:gd name="T17" fmla="*/ 1 h 1"/>
                <a:gd name="T18" fmla="*/ 35 w 55"/>
                <a:gd name="T19" fmla="*/ 1 h 1"/>
                <a:gd name="T20" fmla="*/ 25 w 55"/>
                <a:gd name="T21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5" h="1">
                  <a:moveTo>
                    <a:pt x="25" y="1"/>
                  </a:moveTo>
                  <a:cubicBezTo>
                    <a:pt x="17" y="1"/>
                    <a:pt x="9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9" y="0"/>
                    <a:pt x="17" y="0"/>
                    <a:pt x="25" y="0"/>
                  </a:cubicBezTo>
                  <a:cubicBezTo>
                    <a:pt x="28" y="0"/>
                    <a:pt x="31" y="0"/>
                    <a:pt x="35" y="0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42" y="0"/>
                    <a:pt x="48" y="0"/>
                    <a:pt x="55" y="0"/>
                  </a:cubicBezTo>
                  <a:cubicBezTo>
                    <a:pt x="55" y="1"/>
                    <a:pt x="55" y="1"/>
                    <a:pt x="55" y="1"/>
                  </a:cubicBezTo>
                  <a:cubicBezTo>
                    <a:pt x="48" y="1"/>
                    <a:pt x="42" y="1"/>
                    <a:pt x="36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31" y="1"/>
                    <a:pt x="28" y="1"/>
                    <a:pt x="25" y="1"/>
                  </a:cubicBezTo>
                  <a:close/>
                </a:path>
              </a:pathLst>
            </a:custGeom>
            <a:solidFill>
              <a:srgbClr val="7B6A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2" name="Freeform 292"/>
            <p:cNvSpPr>
              <a:spLocks/>
            </p:cNvSpPr>
            <p:nvPr/>
          </p:nvSpPr>
          <p:spPr bwMode="auto">
            <a:xfrm>
              <a:off x="4967288" y="5026025"/>
              <a:ext cx="206375" cy="7938"/>
            </a:xfrm>
            <a:custGeom>
              <a:avLst/>
              <a:gdLst>
                <a:gd name="T0" fmla="*/ 25 w 55"/>
                <a:gd name="T1" fmla="*/ 2 h 2"/>
                <a:gd name="T2" fmla="*/ 0 w 55"/>
                <a:gd name="T3" fmla="*/ 1 h 2"/>
                <a:gd name="T4" fmla="*/ 0 w 55"/>
                <a:gd name="T5" fmla="*/ 0 h 2"/>
                <a:gd name="T6" fmla="*/ 25 w 55"/>
                <a:gd name="T7" fmla="*/ 1 h 2"/>
                <a:gd name="T8" fmla="*/ 35 w 55"/>
                <a:gd name="T9" fmla="*/ 1 h 2"/>
                <a:gd name="T10" fmla="*/ 36 w 55"/>
                <a:gd name="T11" fmla="*/ 1 h 2"/>
                <a:gd name="T12" fmla="*/ 55 w 55"/>
                <a:gd name="T13" fmla="*/ 1 h 2"/>
                <a:gd name="T14" fmla="*/ 55 w 55"/>
                <a:gd name="T15" fmla="*/ 2 h 2"/>
                <a:gd name="T16" fmla="*/ 36 w 55"/>
                <a:gd name="T17" fmla="*/ 2 h 2"/>
                <a:gd name="T18" fmla="*/ 35 w 55"/>
                <a:gd name="T19" fmla="*/ 2 h 2"/>
                <a:gd name="T20" fmla="*/ 25 w 55"/>
                <a:gd name="T21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5" h="2">
                  <a:moveTo>
                    <a:pt x="25" y="2"/>
                  </a:moveTo>
                  <a:cubicBezTo>
                    <a:pt x="17" y="2"/>
                    <a:pt x="9" y="2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9" y="1"/>
                    <a:pt x="17" y="1"/>
                    <a:pt x="25" y="1"/>
                  </a:cubicBezTo>
                  <a:cubicBezTo>
                    <a:pt x="28" y="1"/>
                    <a:pt x="31" y="1"/>
                    <a:pt x="35" y="1"/>
                  </a:cubicBezTo>
                  <a:cubicBezTo>
                    <a:pt x="36" y="1"/>
                    <a:pt x="36" y="1"/>
                    <a:pt x="36" y="1"/>
                  </a:cubicBezTo>
                  <a:cubicBezTo>
                    <a:pt x="42" y="1"/>
                    <a:pt x="48" y="1"/>
                    <a:pt x="55" y="1"/>
                  </a:cubicBezTo>
                  <a:cubicBezTo>
                    <a:pt x="55" y="2"/>
                    <a:pt x="55" y="2"/>
                    <a:pt x="55" y="2"/>
                  </a:cubicBezTo>
                  <a:cubicBezTo>
                    <a:pt x="48" y="2"/>
                    <a:pt x="42" y="2"/>
                    <a:pt x="36" y="2"/>
                  </a:cubicBezTo>
                  <a:cubicBezTo>
                    <a:pt x="35" y="2"/>
                    <a:pt x="35" y="2"/>
                    <a:pt x="35" y="2"/>
                  </a:cubicBezTo>
                  <a:cubicBezTo>
                    <a:pt x="31" y="2"/>
                    <a:pt x="28" y="2"/>
                    <a:pt x="25" y="2"/>
                  </a:cubicBezTo>
                  <a:close/>
                </a:path>
              </a:pathLst>
            </a:custGeom>
            <a:solidFill>
              <a:srgbClr val="7B6A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3" name="Freeform 293"/>
            <p:cNvSpPr>
              <a:spLocks/>
            </p:cNvSpPr>
            <p:nvPr/>
          </p:nvSpPr>
          <p:spPr bwMode="auto">
            <a:xfrm>
              <a:off x="4967288" y="5059363"/>
              <a:ext cx="206375" cy="4763"/>
            </a:xfrm>
            <a:custGeom>
              <a:avLst/>
              <a:gdLst>
                <a:gd name="T0" fmla="*/ 25 w 55"/>
                <a:gd name="T1" fmla="*/ 1 h 1"/>
                <a:gd name="T2" fmla="*/ 0 w 55"/>
                <a:gd name="T3" fmla="*/ 1 h 1"/>
                <a:gd name="T4" fmla="*/ 0 w 55"/>
                <a:gd name="T5" fmla="*/ 0 h 1"/>
                <a:gd name="T6" fmla="*/ 25 w 55"/>
                <a:gd name="T7" fmla="*/ 0 h 1"/>
                <a:gd name="T8" fmla="*/ 35 w 55"/>
                <a:gd name="T9" fmla="*/ 0 h 1"/>
                <a:gd name="T10" fmla="*/ 36 w 55"/>
                <a:gd name="T11" fmla="*/ 0 h 1"/>
                <a:gd name="T12" fmla="*/ 55 w 55"/>
                <a:gd name="T13" fmla="*/ 0 h 1"/>
                <a:gd name="T14" fmla="*/ 55 w 55"/>
                <a:gd name="T15" fmla="*/ 1 h 1"/>
                <a:gd name="T16" fmla="*/ 36 w 55"/>
                <a:gd name="T17" fmla="*/ 1 h 1"/>
                <a:gd name="T18" fmla="*/ 35 w 55"/>
                <a:gd name="T19" fmla="*/ 1 h 1"/>
                <a:gd name="T20" fmla="*/ 25 w 55"/>
                <a:gd name="T21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5" h="1">
                  <a:moveTo>
                    <a:pt x="25" y="1"/>
                  </a:moveTo>
                  <a:cubicBezTo>
                    <a:pt x="17" y="1"/>
                    <a:pt x="9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9" y="0"/>
                    <a:pt x="17" y="0"/>
                    <a:pt x="25" y="0"/>
                  </a:cubicBezTo>
                  <a:cubicBezTo>
                    <a:pt x="28" y="0"/>
                    <a:pt x="31" y="0"/>
                    <a:pt x="35" y="0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42" y="0"/>
                    <a:pt x="48" y="0"/>
                    <a:pt x="55" y="0"/>
                  </a:cubicBezTo>
                  <a:cubicBezTo>
                    <a:pt x="55" y="1"/>
                    <a:pt x="55" y="1"/>
                    <a:pt x="55" y="1"/>
                  </a:cubicBezTo>
                  <a:cubicBezTo>
                    <a:pt x="48" y="1"/>
                    <a:pt x="42" y="1"/>
                    <a:pt x="36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31" y="1"/>
                    <a:pt x="28" y="1"/>
                    <a:pt x="25" y="1"/>
                  </a:cubicBezTo>
                  <a:close/>
                </a:path>
              </a:pathLst>
            </a:custGeom>
            <a:solidFill>
              <a:srgbClr val="7B6A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4" name="Freeform 294"/>
            <p:cNvSpPr>
              <a:spLocks/>
            </p:cNvSpPr>
            <p:nvPr/>
          </p:nvSpPr>
          <p:spPr bwMode="auto">
            <a:xfrm>
              <a:off x="4978401" y="4822825"/>
              <a:ext cx="25400" cy="49213"/>
            </a:xfrm>
            <a:custGeom>
              <a:avLst/>
              <a:gdLst>
                <a:gd name="T0" fmla="*/ 6 w 7"/>
                <a:gd name="T1" fmla="*/ 4 h 13"/>
                <a:gd name="T2" fmla="*/ 6 w 7"/>
                <a:gd name="T3" fmla="*/ 3 h 13"/>
                <a:gd name="T4" fmla="*/ 5 w 7"/>
                <a:gd name="T5" fmla="*/ 2 h 13"/>
                <a:gd name="T6" fmla="*/ 5 w 7"/>
                <a:gd name="T7" fmla="*/ 2 h 13"/>
                <a:gd name="T8" fmla="*/ 3 w 7"/>
                <a:gd name="T9" fmla="*/ 1 h 13"/>
                <a:gd name="T10" fmla="*/ 2 w 7"/>
                <a:gd name="T11" fmla="*/ 2 h 13"/>
                <a:gd name="T12" fmla="*/ 1 w 7"/>
                <a:gd name="T13" fmla="*/ 4 h 13"/>
                <a:gd name="T14" fmla="*/ 1 w 7"/>
                <a:gd name="T15" fmla="*/ 10 h 13"/>
                <a:gd name="T16" fmla="*/ 2 w 7"/>
                <a:gd name="T17" fmla="*/ 12 h 13"/>
                <a:gd name="T18" fmla="*/ 4 w 7"/>
                <a:gd name="T19" fmla="*/ 12 h 13"/>
                <a:gd name="T20" fmla="*/ 5 w 7"/>
                <a:gd name="T21" fmla="*/ 12 h 13"/>
                <a:gd name="T22" fmla="*/ 5 w 7"/>
                <a:gd name="T23" fmla="*/ 11 h 13"/>
                <a:gd name="T24" fmla="*/ 6 w 7"/>
                <a:gd name="T25" fmla="*/ 11 h 13"/>
                <a:gd name="T26" fmla="*/ 6 w 7"/>
                <a:gd name="T27" fmla="*/ 10 h 13"/>
                <a:gd name="T28" fmla="*/ 6 w 7"/>
                <a:gd name="T29" fmla="*/ 10 h 13"/>
                <a:gd name="T30" fmla="*/ 7 w 7"/>
                <a:gd name="T31" fmla="*/ 10 h 13"/>
                <a:gd name="T32" fmla="*/ 7 w 7"/>
                <a:gd name="T33" fmla="*/ 10 h 13"/>
                <a:gd name="T34" fmla="*/ 7 w 7"/>
                <a:gd name="T35" fmla="*/ 11 h 13"/>
                <a:gd name="T36" fmla="*/ 6 w 7"/>
                <a:gd name="T37" fmla="*/ 12 h 13"/>
                <a:gd name="T38" fmla="*/ 5 w 7"/>
                <a:gd name="T39" fmla="*/ 13 h 13"/>
                <a:gd name="T40" fmla="*/ 3 w 7"/>
                <a:gd name="T41" fmla="*/ 13 h 13"/>
                <a:gd name="T42" fmla="*/ 2 w 7"/>
                <a:gd name="T43" fmla="*/ 13 h 13"/>
                <a:gd name="T44" fmla="*/ 1 w 7"/>
                <a:gd name="T45" fmla="*/ 12 h 13"/>
                <a:gd name="T46" fmla="*/ 0 w 7"/>
                <a:gd name="T47" fmla="*/ 11 h 13"/>
                <a:gd name="T48" fmla="*/ 0 w 7"/>
                <a:gd name="T49" fmla="*/ 10 h 13"/>
                <a:gd name="T50" fmla="*/ 0 w 7"/>
                <a:gd name="T51" fmla="*/ 4 h 13"/>
                <a:gd name="T52" fmla="*/ 0 w 7"/>
                <a:gd name="T53" fmla="*/ 2 h 13"/>
                <a:gd name="T54" fmla="*/ 1 w 7"/>
                <a:gd name="T55" fmla="*/ 1 h 13"/>
                <a:gd name="T56" fmla="*/ 2 w 7"/>
                <a:gd name="T57" fmla="*/ 1 h 13"/>
                <a:gd name="T58" fmla="*/ 3 w 7"/>
                <a:gd name="T59" fmla="*/ 0 h 13"/>
                <a:gd name="T60" fmla="*/ 5 w 7"/>
                <a:gd name="T61" fmla="*/ 1 h 13"/>
                <a:gd name="T62" fmla="*/ 6 w 7"/>
                <a:gd name="T63" fmla="*/ 1 h 13"/>
                <a:gd name="T64" fmla="*/ 7 w 7"/>
                <a:gd name="T65" fmla="*/ 2 h 13"/>
                <a:gd name="T66" fmla="*/ 7 w 7"/>
                <a:gd name="T67" fmla="*/ 3 h 13"/>
                <a:gd name="T68" fmla="*/ 7 w 7"/>
                <a:gd name="T69" fmla="*/ 4 h 13"/>
                <a:gd name="T70" fmla="*/ 6 w 7"/>
                <a:gd name="T71" fmla="*/ 4 h 13"/>
                <a:gd name="T72" fmla="*/ 6 w 7"/>
                <a:gd name="T73" fmla="*/ 4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7" h="13">
                  <a:moveTo>
                    <a:pt x="6" y="4"/>
                  </a:moveTo>
                  <a:cubicBezTo>
                    <a:pt x="6" y="3"/>
                    <a:pt x="6" y="3"/>
                    <a:pt x="6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4" y="1"/>
                    <a:pt x="3" y="1"/>
                  </a:cubicBezTo>
                  <a:cubicBezTo>
                    <a:pt x="3" y="1"/>
                    <a:pt x="2" y="2"/>
                    <a:pt x="2" y="2"/>
                  </a:cubicBezTo>
                  <a:cubicBezTo>
                    <a:pt x="1" y="3"/>
                    <a:pt x="1" y="3"/>
                    <a:pt x="1" y="4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1"/>
                    <a:pt x="2" y="12"/>
                  </a:cubicBezTo>
                  <a:cubicBezTo>
                    <a:pt x="2" y="12"/>
                    <a:pt x="3" y="12"/>
                    <a:pt x="4" y="12"/>
                  </a:cubicBezTo>
                  <a:cubicBezTo>
                    <a:pt x="4" y="12"/>
                    <a:pt x="4" y="12"/>
                    <a:pt x="5" y="12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6" y="13"/>
                    <a:pt x="5" y="13"/>
                    <a:pt x="5" y="13"/>
                  </a:cubicBezTo>
                  <a:cubicBezTo>
                    <a:pt x="4" y="13"/>
                    <a:pt x="4" y="13"/>
                    <a:pt x="3" y="13"/>
                  </a:cubicBezTo>
                  <a:cubicBezTo>
                    <a:pt x="3" y="13"/>
                    <a:pt x="2" y="13"/>
                    <a:pt x="2" y="13"/>
                  </a:cubicBezTo>
                  <a:cubicBezTo>
                    <a:pt x="2" y="13"/>
                    <a:pt x="1" y="13"/>
                    <a:pt x="1" y="12"/>
                  </a:cubicBezTo>
                  <a:cubicBezTo>
                    <a:pt x="1" y="12"/>
                    <a:pt x="0" y="12"/>
                    <a:pt x="0" y="11"/>
                  </a:cubicBezTo>
                  <a:cubicBezTo>
                    <a:pt x="0" y="11"/>
                    <a:pt x="0" y="10"/>
                    <a:pt x="0" y="1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0" y="2"/>
                    <a:pt x="1" y="2"/>
                    <a:pt x="1" y="1"/>
                  </a:cubicBezTo>
                  <a:cubicBezTo>
                    <a:pt x="1" y="1"/>
                    <a:pt x="2" y="1"/>
                    <a:pt x="2" y="1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4" y="0"/>
                    <a:pt x="5" y="0"/>
                    <a:pt x="5" y="1"/>
                  </a:cubicBezTo>
                  <a:cubicBezTo>
                    <a:pt x="5" y="1"/>
                    <a:pt x="6" y="1"/>
                    <a:pt x="6" y="1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lose/>
                </a:path>
              </a:pathLst>
            </a:custGeom>
            <a:solidFill>
              <a:srgbClr val="634E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5" name="Freeform 295"/>
            <p:cNvSpPr>
              <a:spLocks noEditPoints="1"/>
            </p:cNvSpPr>
            <p:nvPr/>
          </p:nvSpPr>
          <p:spPr bwMode="auto">
            <a:xfrm>
              <a:off x="5008563" y="4822825"/>
              <a:ext cx="33338" cy="49213"/>
            </a:xfrm>
            <a:custGeom>
              <a:avLst/>
              <a:gdLst>
                <a:gd name="T0" fmla="*/ 2 w 21"/>
                <a:gd name="T1" fmla="*/ 31 h 31"/>
                <a:gd name="T2" fmla="*/ 0 w 21"/>
                <a:gd name="T3" fmla="*/ 31 h 31"/>
                <a:gd name="T4" fmla="*/ 0 w 21"/>
                <a:gd name="T5" fmla="*/ 31 h 31"/>
                <a:gd name="T6" fmla="*/ 0 w 21"/>
                <a:gd name="T7" fmla="*/ 31 h 31"/>
                <a:gd name="T8" fmla="*/ 9 w 21"/>
                <a:gd name="T9" fmla="*/ 2 h 31"/>
                <a:gd name="T10" fmla="*/ 9 w 21"/>
                <a:gd name="T11" fmla="*/ 0 h 31"/>
                <a:gd name="T12" fmla="*/ 9 w 21"/>
                <a:gd name="T13" fmla="*/ 0 h 31"/>
                <a:gd name="T14" fmla="*/ 12 w 21"/>
                <a:gd name="T15" fmla="*/ 0 h 31"/>
                <a:gd name="T16" fmla="*/ 12 w 21"/>
                <a:gd name="T17" fmla="*/ 2 h 31"/>
                <a:gd name="T18" fmla="*/ 21 w 21"/>
                <a:gd name="T19" fmla="*/ 31 h 31"/>
                <a:gd name="T20" fmla="*/ 21 w 21"/>
                <a:gd name="T21" fmla="*/ 31 h 31"/>
                <a:gd name="T22" fmla="*/ 21 w 21"/>
                <a:gd name="T23" fmla="*/ 31 h 31"/>
                <a:gd name="T24" fmla="*/ 21 w 21"/>
                <a:gd name="T25" fmla="*/ 31 h 31"/>
                <a:gd name="T26" fmla="*/ 19 w 21"/>
                <a:gd name="T27" fmla="*/ 31 h 31"/>
                <a:gd name="T28" fmla="*/ 19 w 21"/>
                <a:gd name="T29" fmla="*/ 31 h 31"/>
                <a:gd name="T30" fmla="*/ 16 w 21"/>
                <a:gd name="T31" fmla="*/ 24 h 31"/>
                <a:gd name="T32" fmla="*/ 5 w 21"/>
                <a:gd name="T33" fmla="*/ 24 h 31"/>
                <a:gd name="T34" fmla="*/ 2 w 21"/>
                <a:gd name="T35" fmla="*/ 31 h 31"/>
                <a:gd name="T36" fmla="*/ 2 w 21"/>
                <a:gd name="T37" fmla="*/ 31 h 31"/>
                <a:gd name="T38" fmla="*/ 2 w 21"/>
                <a:gd name="T39" fmla="*/ 31 h 31"/>
                <a:gd name="T40" fmla="*/ 16 w 21"/>
                <a:gd name="T41" fmla="*/ 21 h 31"/>
                <a:gd name="T42" fmla="*/ 9 w 21"/>
                <a:gd name="T43" fmla="*/ 5 h 31"/>
                <a:gd name="T44" fmla="*/ 5 w 21"/>
                <a:gd name="T45" fmla="*/ 21 h 31"/>
                <a:gd name="T46" fmla="*/ 16 w 21"/>
                <a:gd name="T47" fmla="*/ 2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1" h="31">
                  <a:moveTo>
                    <a:pt x="2" y="31"/>
                  </a:moveTo>
                  <a:lnTo>
                    <a:pt x="0" y="31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9" y="2"/>
                  </a:lnTo>
                  <a:lnTo>
                    <a:pt x="9" y="0"/>
                  </a:lnTo>
                  <a:lnTo>
                    <a:pt x="9" y="0"/>
                  </a:lnTo>
                  <a:lnTo>
                    <a:pt x="12" y="0"/>
                  </a:lnTo>
                  <a:lnTo>
                    <a:pt x="12" y="2"/>
                  </a:lnTo>
                  <a:lnTo>
                    <a:pt x="21" y="31"/>
                  </a:lnTo>
                  <a:lnTo>
                    <a:pt x="21" y="31"/>
                  </a:lnTo>
                  <a:lnTo>
                    <a:pt x="21" y="31"/>
                  </a:lnTo>
                  <a:lnTo>
                    <a:pt x="21" y="31"/>
                  </a:lnTo>
                  <a:lnTo>
                    <a:pt x="19" y="31"/>
                  </a:lnTo>
                  <a:lnTo>
                    <a:pt x="19" y="31"/>
                  </a:lnTo>
                  <a:lnTo>
                    <a:pt x="16" y="24"/>
                  </a:lnTo>
                  <a:lnTo>
                    <a:pt x="5" y="24"/>
                  </a:lnTo>
                  <a:lnTo>
                    <a:pt x="2" y="31"/>
                  </a:lnTo>
                  <a:lnTo>
                    <a:pt x="2" y="31"/>
                  </a:lnTo>
                  <a:lnTo>
                    <a:pt x="2" y="31"/>
                  </a:lnTo>
                  <a:close/>
                  <a:moveTo>
                    <a:pt x="16" y="21"/>
                  </a:moveTo>
                  <a:lnTo>
                    <a:pt x="9" y="5"/>
                  </a:lnTo>
                  <a:lnTo>
                    <a:pt x="5" y="21"/>
                  </a:lnTo>
                  <a:lnTo>
                    <a:pt x="16" y="21"/>
                  </a:lnTo>
                  <a:close/>
                </a:path>
              </a:pathLst>
            </a:custGeom>
            <a:solidFill>
              <a:srgbClr val="634E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6" name="Freeform 296"/>
            <p:cNvSpPr>
              <a:spLocks/>
            </p:cNvSpPr>
            <p:nvPr/>
          </p:nvSpPr>
          <p:spPr bwMode="auto">
            <a:xfrm>
              <a:off x="5045076" y="4822825"/>
              <a:ext cx="26988" cy="49213"/>
            </a:xfrm>
            <a:custGeom>
              <a:avLst/>
              <a:gdLst>
                <a:gd name="T0" fmla="*/ 3 w 7"/>
                <a:gd name="T1" fmla="*/ 12 h 13"/>
                <a:gd name="T2" fmla="*/ 5 w 7"/>
                <a:gd name="T3" fmla="*/ 12 h 13"/>
                <a:gd name="T4" fmla="*/ 6 w 7"/>
                <a:gd name="T5" fmla="*/ 10 h 13"/>
                <a:gd name="T6" fmla="*/ 5 w 7"/>
                <a:gd name="T7" fmla="*/ 8 h 13"/>
                <a:gd name="T8" fmla="*/ 4 w 7"/>
                <a:gd name="T9" fmla="*/ 7 h 13"/>
                <a:gd name="T10" fmla="*/ 3 w 7"/>
                <a:gd name="T11" fmla="*/ 7 h 13"/>
                <a:gd name="T12" fmla="*/ 2 w 7"/>
                <a:gd name="T13" fmla="*/ 6 h 13"/>
                <a:gd name="T14" fmla="*/ 1 w 7"/>
                <a:gd name="T15" fmla="*/ 5 h 13"/>
                <a:gd name="T16" fmla="*/ 0 w 7"/>
                <a:gd name="T17" fmla="*/ 4 h 13"/>
                <a:gd name="T18" fmla="*/ 0 w 7"/>
                <a:gd name="T19" fmla="*/ 2 h 13"/>
                <a:gd name="T20" fmla="*/ 1 w 7"/>
                <a:gd name="T21" fmla="*/ 1 h 13"/>
                <a:gd name="T22" fmla="*/ 3 w 7"/>
                <a:gd name="T23" fmla="*/ 1 h 13"/>
                <a:gd name="T24" fmla="*/ 4 w 7"/>
                <a:gd name="T25" fmla="*/ 0 h 13"/>
                <a:gd name="T26" fmla="*/ 5 w 7"/>
                <a:gd name="T27" fmla="*/ 0 h 13"/>
                <a:gd name="T28" fmla="*/ 6 w 7"/>
                <a:gd name="T29" fmla="*/ 1 h 13"/>
                <a:gd name="T30" fmla="*/ 6 w 7"/>
                <a:gd name="T31" fmla="*/ 1 h 13"/>
                <a:gd name="T32" fmla="*/ 7 w 7"/>
                <a:gd name="T33" fmla="*/ 1 h 13"/>
                <a:gd name="T34" fmla="*/ 7 w 7"/>
                <a:gd name="T35" fmla="*/ 2 h 13"/>
                <a:gd name="T36" fmla="*/ 6 w 7"/>
                <a:gd name="T37" fmla="*/ 2 h 13"/>
                <a:gd name="T38" fmla="*/ 6 w 7"/>
                <a:gd name="T39" fmla="*/ 2 h 13"/>
                <a:gd name="T40" fmla="*/ 5 w 7"/>
                <a:gd name="T41" fmla="*/ 2 h 13"/>
                <a:gd name="T42" fmla="*/ 5 w 7"/>
                <a:gd name="T43" fmla="*/ 2 h 13"/>
                <a:gd name="T44" fmla="*/ 4 w 7"/>
                <a:gd name="T45" fmla="*/ 1 h 13"/>
                <a:gd name="T46" fmla="*/ 3 w 7"/>
                <a:gd name="T47" fmla="*/ 2 h 13"/>
                <a:gd name="T48" fmla="*/ 2 w 7"/>
                <a:gd name="T49" fmla="*/ 2 h 13"/>
                <a:gd name="T50" fmla="*/ 1 w 7"/>
                <a:gd name="T51" fmla="*/ 2 h 13"/>
                <a:gd name="T52" fmla="*/ 1 w 7"/>
                <a:gd name="T53" fmla="*/ 3 h 13"/>
                <a:gd name="T54" fmla="*/ 2 w 7"/>
                <a:gd name="T55" fmla="*/ 5 h 13"/>
                <a:gd name="T56" fmla="*/ 3 w 7"/>
                <a:gd name="T57" fmla="*/ 5 h 13"/>
                <a:gd name="T58" fmla="*/ 4 w 7"/>
                <a:gd name="T59" fmla="*/ 6 h 13"/>
                <a:gd name="T60" fmla="*/ 6 w 7"/>
                <a:gd name="T61" fmla="*/ 7 h 13"/>
                <a:gd name="T62" fmla="*/ 7 w 7"/>
                <a:gd name="T63" fmla="*/ 8 h 13"/>
                <a:gd name="T64" fmla="*/ 7 w 7"/>
                <a:gd name="T65" fmla="*/ 10 h 13"/>
                <a:gd name="T66" fmla="*/ 7 w 7"/>
                <a:gd name="T67" fmla="*/ 11 h 13"/>
                <a:gd name="T68" fmla="*/ 6 w 7"/>
                <a:gd name="T69" fmla="*/ 12 h 13"/>
                <a:gd name="T70" fmla="*/ 5 w 7"/>
                <a:gd name="T71" fmla="*/ 13 h 13"/>
                <a:gd name="T72" fmla="*/ 3 w 7"/>
                <a:gd name="T73" fmla="*/ 13 h 13"/>
                <a:gd name="T74" fmla="*/ 2 w 7"/>
                <a:gd name="T75" fmla="*/ 13 h 13"/>
                <a:gd name="T76" fmla="*/ 1 w 7"/>
                <a:gd name="T77" fmla="*/ 13 h 13"/>
                <a:gd name="T78" fmla="*/ 0 w 7"/>
                <a:gd name="T79" fmla="*/ 12 h 13"/>
                <a:gd name="T80" fmla="*/ 0 w 7"/>
                <a:gd name="T81" fmla="*/ 11 h 13"/>
                <a:gd name="T82" fmla="*/ 0 w 7"/>
                <a:gd name="T83" fmla="*/ 11 h 13"/>
                <a:gd name="T84" fmla="*/ 0 w 7"/>
                <a:gd name="T85" fmla="*/ 11 h 13"/>
                <a:gd name="T86" fmla="*/ 1 w 7"/>
                <a:gd name="T87" fmla="*/ 11 h 13"/>
                <a:gd name="T88" fmla="*/ 1 w 7"/>
                <a:gd name="T89" fmla="*/ 11 h 13"/>
                <a:gd name="T90" fmla="*/ 2 w 7"/>
                <a:gd name="T91" fmla="*/ 12 h 13"/>
                <a:gd name="T92" fmla="*/ 3 w 7"/>
                <a:gd name="T93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7" h="13">
                  <a:moveTo>
                    <a:pt x="3" y="12"/>
                  </a:moveTo>
                  <a:cubicBezTo>
                    <a:pt x="4" y="12"/>
                    <a:pt x="5" y="12"/>
                    <a:pt x="5" y="12"/>
                  </a:cubicBezTo>
                  <a:cubicBezTo>
                    <a:pt x="6" y="11"/>
                    <a:pt x="6" y="11"/>
                    <a:pt x="6" y="10"/>
                  </a:cubicBezTo>
                  <a:cubicBezTo>
                    <a:pt x="6" y="9"/>
                    <a:pt x="6" y="9"/>
                    <a:pt x="5" y="8"/>
                  </a:cubicBezTo>
                  <a:cubicBezTo>
                    <a:pt x="5" y="8"/>
                    <a:pt x="5" y="8"/>
                    <a:pt x="4" y="7"/>
                  </a:cubicBezTo>
                  <a:cubicBezTo>
                    <a:pt x="4" y="7"/>
                    <a:pt x="3" y="7"/>
                    <a:pt x="3" y="7"/>
                  </a:cubicBezTo>
                  <a:cubicBezTo>
                    <a:pt x="2" y="7"/>
                    <a:pt x="2" y="6"/>
                    <a:pt x="2" y="6"/>
                  </a:cubicBezTo>
                  <a:cubicBezTo>
                    <a:pt x="1" y="6"/>
                    <a:pt x="1" y="6"/>
                    <a:pt x="1" y="5"/>
                  </a:cubicBezTo>
                  <a:cubicBezTo>
                    <a:pt x="0" y="5"/>
                    <a:pt x="0" y="4"/>
                    <a:pt x="0" y="4"/>
                  </a:cubicBezTo>
                  <a:cubicBezTo>
                    <a:pt x="0" y="3"/>
                    <a:pt x="0" y="2"/>
                    <a:pt x="0" y="2"/>
                  </a:cubicBezTo>
                  <a:cubicBezTo>
                    <a:pt x="1" y="2"/>
                    <a:pt x="1" y="1"/>
                    <a:pt x="1" y="1"/>
                  </a:cubicBezTo>
                  <a:cubicBezTo>
                    <a:pt x="2" y="1"/>
                    <a:pt x="2" y="1"/>
                    <a:pt x="3" y="1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4"/>
                    <a:pt x="1" y="4"/>
                    <a:pt x="2" y="5"/>
                  </a:cubicBezTo>
                  <a:cubicBezTo>
                    <a:pt x="2" y="5"/>
                    <a:pt x="2" y="5"/>
                    <a:pt x="3" y="5"/>
                  </a:cubicBezTo>
                  <a:cubicBezTo>
                    <a:pt x="3" y="6"/>
                    <a:pt x="4" y="6"/>
                    <a:pt x="4" y="6"/>
                  </a:cubicBezTo>
                  <a:cubicBezTo>
                    <a:pt x="5" y="6"/>
                    <a:pt x="5" y="6"/>
                    <a:pt x="6" y="7"/>
                  </a:cubicBezTo>
                  <a:cubicBezTo>
                    <a:pt x="6" y="7"/>
                    <a:pt x="6" y="7"/>
                    <a:pt x="7" y="8"/>
                  </a:cubicBezTo>
                  <a:cubicBezTo>
                    <a:pt x="7" y="8"/>
                    <a:pt x="7" y="9"/>
                    <a:pt x="7" y="10"/>
                  </a:cubicBezTo>
                  <a:cubicBezTo>
                    <a:pt x="7" y="10"/>
                    <a:pt x="7" y="11"/>
                    <a:pt x="7" y="11"/>
                  </a:cubicBezTo>
                  <a:cubicBezTo>
                    <a:pt x="7" y="12"/>
                    <a:pt x="6" y="12"/>
                    <a:pt x="6" y="12"/>
                  </a:cubicBezTo>
                  <a:cubicBezTo>
                    <a:pt x="6" y="13"/>
                    <a:pt x="5" y="13"/>
                    <a:pt x="5" y="13"/>
                  </a:cubicBezTo>
                  <a:cubicBezTo>
                    <a:pt x="4" y="13"/>
                    <a:pt x="4" y="13"/>
                    <a:pt x="3" y="13"/>
                  </a:cubicBezTo>
                  <a:cubicBezTo>
                    <a:pt x="3" y="13"/>
                    <a:pt x="2" y="13"/>
                    <a:pt x="2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3" y="12"/>
                    <a:pt x="3" y="12"/>
                  </a:cubicBezTo>
                  <a:close/>
                </a:path>
              </a:pathLst>
            </a:custGeom>
            <a:solidFill>
              <a:srgbClr val="634E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7" name="Freeform 297"/>
            <p:cNvSpPr>
              <a:spLocks/>
            </p:cNvSpPr>
            <p:nvPr/>
          </p:nvSpPr>
          <p:spPr bwMode="auto">
            <a:xfrm>
              <a:off x="5080001" y="4822825"/>
              <a:ext cx="25400" cy="49213"/>
            </a:xfrm>
            <a:custGeom>
              <a:avLst/>
              <a:gdLst>
                <a:gd name="T0" fmla="*/ 2 w 16"/>
                <a:gd name="T1" fmla="*/ 14 h 31"/>
                <a:gd name="T2" fmla="*/ 9 w 16"/>
                <a:gd name="T3" fmla="*/ 14 h 31"/>
                <a:gd name="T4" fmla="*/ 9 w 16"/>
                <a:gd name="T5" fmla="*/ 14 h 31"/>
                <a:gd name="T6" fmla="*/ 9 w 16"/>
                <a:gd name="T7" fmla="*/ 17 h 31"/>
                <a:gd name="T8" fmla="*/ 9 w 16"/>
                <a:gd name="T9" fmla="*/ 17 h 31"/>
                <a:gd name="T10" fmla="*/ 9 w 16"/>
                <a:gd name="T11" fmla="*/ 17 h 31"/>
                <a:gd name="T12" fmla="*/ 2 w 16"/>
                <a:gd name="T13" fmla="*/ 17 h 31"/>
                <a:gd name="T14" fmla="*/ 2 w 16"/>
                <a:gd name="T15" fmla="*/ 29 h 31"/>
                <a:gd name="T16" fmla="*/ 16 w 16"/>
                <a:gd name="T17" fmla="*/ 29 h 31"/>
                <a:gd name="T18" fmla="*/ 16 w 16"/>
                <a:gd name="T19" fmla="*/ 29 h 31"/>
                <a:gd name="T20" fmla="*/ 16 w 16"/>
                <a:gd name="T21" fmla="*/ 31 h 31"/>
                <a:gd name="T22" fmla="*/ 16 w 16"/>
                <a:gd name="T23" fmla="*/ 31 h 31"/>
                <a:gd name="T24" fmla="*/ 16 w 16"/>
                <a:gd name="T25" fmla="*/ 31 h 31"/>
                <a:gd name="T26" fmla="*/ 2 w 16"/>
                <a:gd name="T27" fmla="*/ 31 h 31"/>
                <a:gd name="T28" fmla="*/ 0 w 16"/>
                <a:gd name="T29" fmla="*/ 31 h 31"/>
                <a:gd name="T30" fmla="*/ 0 w 16"/>
                <a:gd name="T31" fmla="*/ 31 h 31"/>
                <a:gd name="T32" fmla="*/ 0 w 16"/>
                <a:gd name="T33" fmla="*/ 2 h 31"/>
                <a:gd name="T34" fmla="*/ 0 w 16"/>
                <a:gd name="T35" fmla="*/ 2 h 31"/>
                <a:gd name="T36" fmla="*/ 2 w 16"/>
                <a:gd name="T37" fmla="*/ 0 h 31"/>
                <a:gd name="T38" fmla="*/ 16 w 16"/>
                <a:gd name="T39" fmla="*/ 0 h 31"/>
                <a:gd name="T40" fmla="*/ 16 w 16"/>
                <a:gd name="T41" fmla="*/ 2 h 31"/>
                <a:gd name="T42" fmla="*/ 16 w 16"/>
                <a:gd name="T43" fmla="*/ 2 h 31"/>
                <a:gd name="T44" fmla="*/ 16 w 16"/>
                <a:gd name="T45" fmla="*/ 2 h 31"/>
                <a:gd name="T46" fmla="*/ 16 w 16"/>
                <a:gd name="T47" fmla="*/ 2 h 31"/>
                <a:gd name="T48" fmla="*/ 2 w 16"/>
                <a:gd name="T49" fmla="*/ 2 h 31"/>
                <a:gd name="T50" fmla="*/ 2 w 16"/>
                <a:gd name="T51" fmla="*/ 14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6" h="31">
                  <a:moveTo>
                    <a:pt x="2" y="14"/>
                  </a:moveTo>
                  <a:lnTo>
                    <a:pt x="9" y="14"/>
                  </a:lnTo>
                  <a:lnTo>
                    <a:pt x="9" y="14"/>
                  </a:lnTo>
                  <a:lnTo>
                    <a:pt x="9" y="17"/>
                  </a:lnTo>
                  <a:lnTo>
                    <a:pt x="9" y="17"/>
                  </a:lnTo>
                  <a:lnTo>
                    <a:pt x="9" y="17"/>
                  </a:lnTo>
                  <a:lnTo>
                    <a:pt x="2" y="17"/>
                  </a:lnTo>
                  <a:lnTo>
                    <a:pt x="2" y="29"/>
                  </a:lnTo>
                  <a:lnTo>
                    <a:pt x="16" y="29"/>
                  </a:lnTo>
                  <a:lnTo>
                    <a:pt x="16" y="29"/>
                  </a:lnTo>
                  <a:lnTo>
                    <a:pt x="16" y="31"/>
                  </a:lnTo>
                  <a:lnTo>
                    <a:pt x="16" y="31"/>
                  </a:lnTo>
                  <a:lnTo>
                    <a:pt x="16" y="31"/>
                  </a:lnTo>
                  <a:lnTo>
                    <a:pt x="2" y="31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0"/>
                  </a:lnTo>
                  <a:lnTo>
                    <a:pt x="16" y="0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2" y="2"/>
                  </a:lnTo>
                  <a:lnTo>
                    <a:pt x="2" y="14"/>
                  </a:lnTo>
                  <a:close/>
                </a:path>
              </a:pathLst>
            </a:custGeom>
            <a:solidFill>
              <a:srgbClr val="634E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8" name="Freeform 298"/>
            <p:cNvSpPr>
              <a:spLocks/>
            </p:cNvSpPr>
            <p:nvPr/>
          </p:nvSpPr>
          <p:spPr bwMode="auto">
            <a:xfrm>
              <a:off x="5124451" y="4822825"/>
              <a:ext cx="30163" cy="49213"/>
            </a:xfrm>
            <a:custGeom>
              <a:avLst/>
              <a:gdLst>
                <a:gd name="T0" fmla="*/ 17 w 19"/>
                <a:gd name="T1" fmla="*/ 31 h 31"/>
                <a:gd name="T2" fmla="*/ 17 w 19"/>
                <a:gd name="T3" fmla="*/ 31 h 31"/>
                <a:gd name="T4" fmla="*/ 14 w 19"/>
                <a:gd name="T5" fmla="*/ 29 h 31"/>
                <a:gd name="T6" fmla="*/ 5 w 19"/>
                <a:gd name="T7" fmla="*/ 7 h 31"/>
                <a:gd name="T8" fmla="*/ 5 w 19"/>
                <a:gd name="T9" fmla="*/ 31 h 31"/>
                <a:gd name="T10" fmla="*/ 3 w 19"/>
                <a:gd name="T11" fmla="*/ 31 h 31"/>
                <a:gd name="T12" fmla="*/ 3 w 19"/>
                <a:gd name="T13" fmla="*/ 31 h 31"/>
                <a:gd name="T14" fmla="*/ 3 w 19"/>
                <a:gd name="T15" fmla="*/ 31 h 31"/>
                <a:gd name="T16" fmla="*/ 0 w 19"/>
                <a:gd name="T17" fmla="*/ 31 h 31"/>
                <a:gd name="T18" fmla="*/ 0 w 19"/>
                <a:gd name="T19" fmla="*/ 2 h 31"/>
                <a:gd name="T20" fmla="*/ 3 w 19"/>
                <a:gd name="T21" fmla="*/ 0 h 31"/>
                <a:gd name="T22" fmla="*/ 3 w 19"/>
                <a:gd name="T23" fmla="*/ 0 h 31"/>
                <a:gd name="T24" fmla="*/ 5 w 19"/>
                <a:gd name="T25" fmla="*/ 2 h 31"/>
                <a:gd name="T26" fmla="*/ 5 w 19"/>
                <a:gd name="T27" fmla="*/ 2 h 31"/>
                <a:gd name="T28" fmla="*/ 17 w 19"/>
                <a:gd name="T29" fmla="*/ 24 h 31"/>
                <a:gd name="T30" fmla="*/ 17 w 19"/>
                <a:gd name="T31" fmla="*/ 2 h 31"/>
                <a:gd name="T32" fmla="*/ 17 w 19"/>
                <a:gd name="T33" fmla="*/ 0 h 31"/>
                <a:gd name="T34" fmla="*/ 17 w 19"/>
                <a:gd name="T35" fmla="*/ 0 h 31"/>
                <a:gd name="T36" fmla="*/ 19 w 19"/>
                <a:gd name="T37" fmla="*/ 0 h 31"/>
                <a:gd name="T38" fmla="*/ 19 w 19"/>
                <a:gd name="T39" fmla="*/ 2 h 31"/>
                <a:gd name="T40" fmla="*/ 19 w 19"/>
                <a:gd name="T41" fmla="*/ 31 h 31"/>
                <a:gd name="T42" fmla="*/ 19 w 19"/>
                <a:gd name="T43" fmla="*/ 31 h 31"/>
                <a:gd name="T44" fmla="*/ 17 w 19"/>
                <a:gd name="T45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9" h="31">
                  <a:moveTo>
                    <a:pt x="17" y="31"/>
                  </a:moveTo>
                  <a:lnTo>
                    <a:pt x="17" y="31"/>
                  </a:lnTo>
                  <a:lnTo>
                    <a:pt x="14" y="29"/>
                  </a:lnTo>
                  <a:lnTo>
                    <a:pt x="5" y="7"/>
                  </a:lnTo>
                  <a:lnTo>
                    <a:pt x="5" y="31"/>
                  </a:lnTo>
                  <a:lnTo>
                    <a:pt x="3" y="31"/>
                  </a:lnTo>
                  <a:lnTo>
                    <a:pt x="3" y="31"/>
                  </a:lnTo>
                  <a:lnTo>
                    <a:pt x="3" y="31"/>
                  </a:lnTo>
                  <a:lnTo>
                    <a:pt x="0" y="31"/>
                  </a:lnTo>
                  <a:lnTo>
                    <a:pt x="0" y="2"/>
                  </a:lnTo>
                  <a:lnTo>
                    <a:pt x="3" y="0"/>
                  </a:lnTo>
                  <a:lnTo>
                    <a:pt x="3" y="0"/>
                  </a:lnTo>
                  <a:lnTo>
                    <a:pt x="5" y="2"/>
                  </a:lnTo>
                  <a:lnTo>
                    <a:pt x="5" y="2"/>
                  </a:lnTo>
                  <a:lnTo>
                    <a:pt x="17" y="24"/>
                  </a:lnTo>
                  <a:lnTo>
                    <a:pt x="17" y="2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19" y="2"/>
                  </a:lnTo>
                  <a:lnTo>
                    <a:pt x="19" y="31"/>
                  </a:lnTo>
                  <a:lnTo>
                    <a:pt x="19" y="31"/>
                  </a:lnTo>
                  <a:lnTo>
                    <a:pt x="17" y="31"/>
                  </a:lnTo>
                  <a:close/>
                </a:path>
              </a:pathLst>
            </a:custGeom>
            <a:solidFill>
              <a:srgbClr val="634E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9" name="Freeform 299"/>
            <p:cNvSpPr>
              <a:spLocks noEditPoints="1"/>
            </p:cNvSpPr>
            <p:nvPr/>
          </p:nvSpPr>
          <p:spPr bwMode="auto">
            <a:xfrm>
              <a:off x="5162551" y="4826000"/>
              <a:ext cx="22225" cy="23813"/>
            </a:xfrm>
            <a:custGeom>
              <a:avLst/>
              <a:gdLst>
                <a:gd name="T0" fmla="*/ 3 w 6"/>
                <a:gd name="T1" fmla="*/ 6 h 6"/>
                <a:gd name="T2" fmla="*/ 0 w 6"/>
                <a:gd name="T3" fmla="*/ 3 h 6"/>
                <a:gd name="T4" fmla="*/ 3 w 6"/>
                <a:gd name="T5" fmla="*/ 0 h 6"/>
                <a:gd name="T6" fmla="*/ 6 w 6"/>
                <a:gd name="T7" fmla="*/ 3 h 6"/>
                <a:gd name="T8" fmla="*/ 3 w 6"/>
                <a:gd name="T9" fmla="*/ 6 h 6"/>
                <a:gd name="T10" fmla="*/ 3 w 6"/>
                <a:gd name="T11" fmla="*/ 1 h 6"/>
                <a:gd name="T12" fmla="*/ 1 w 6"/>
                <a:gd name="T13" fmla="*/ 3 h 6"/>
                <a:gd name="T14" fmla="*/ 3 w 6"/>
                <a:gd name="T15" fmla="*/ 5 h 6"/>
                <a:gd name="T16" fmla="*/ 5 w 6"/>
                <a:gd name="T17" fmla="*/ 3 h 6"/>
                <a:gd name="T18" fmla="*/ 3 w 6"/>
                <a:gd name="T19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" h="6">
                  <a:moveTo>
                    <a:pt x="3" y="6"/>
                  </a:moveTo>
                  <a:cubicBezTo>
                    <a:pt x="1" y="6"/>
                    <a:pt x="0" y="4"/>
                    <a:pt x="0" y="3"/>
                  </a:cubicBezTo>
                  <a:cubicBezTo>
                    <a:pt x="0" y="1"/>
                    <a:pt x="1" y="0"/>
                    <a:pt x="3" y="0"/>
                  </a:cubicBezTo>
                  <a:cubicBezTo>
                    <a:pt x="5" y="0"/>
                    <a:pt x="6" y="1"/>
                    <a:pt x="6" y="3"/>
                  </a:cubicBezTo>
                  <a:cubicBezTo>
                    <a:pt x="6" y="4"/>
                    <a:pt x="5" y="6"/>
                    <a:pt x="3" y="6"/>
                  </a:cubicBezTo>
                  <a:close/>
                  <a:moveTo>
                    <a:pt x="3" y="1"/>
                  </a:moveTo>
                  <a:cubicBezTo>
                    <a:pt x="2" y="1"/>
                    <a:pt x="1" y="2"/>
                    <a:pt x="1" y="3"/>
                  </a:cubicBezTo>
                  <a:cubicBezTo>
                    <a:pt x="1" y="4"/>
                    <a:pt x="2" y="5"/>
                    <a:pt x="3" y="5"/>
                  </a:cubicBezTo>
                  <a:cubicBezTo>
                    <a:pt x="4" y="5"/>
                    <a:pt x="5" y="4"/>
                    <a:pt x="5" y="3"/>
                  </a:cubicBezTo>
                  <a:cubicBezTo>
                    <a:pt x="5" y="2"/>
                    <a:pt x="4" y="1"/>
                    <a:pt x="3" y="1"/>
                  </a:cubicBezTo>
                  <a:close/>
                </a:path>
              </a:pathLst>
            </a:custGeom>
            <a:solidFill>
              <a:srgbClr val="634E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0" name="Freeform 300"/>
            <p:cNvSpPr>
              <a:spLocks/>
            </p:cNvSpPr>
            <p:nvPr/>
          </p:nvSpPr>
          <p:spPr bwMode="auto">
            <a:xfrm>
              <a:off x="5094288" y="5397500"/>
              <a:ext cx="312738" cy="384175"/>
            </a:xfrm>
            <a:custGeom>
              <a:avLst/>
              <a:gdLst>
                <a:gd name="T0" fmla="*/ 168 w 197"/>
                <a:gd name="T1" fmla="*/ 0 h 242"/>
                <a:gd name="T2" fmla="*/ 0 w 197"/>
                <a:gd name="T3" fmla="*/ 22 h 242"/>
                <a:gd name="T4" fmla="*/ 29 w 197"/>
                <a:gd name="T5" fmla="*/ 242 h 242"/>
                <a:gd name="T6" fmla="*/ 197 w 197"/>
                <a:gd name="T7" fmla="*/ 220 h 242"/>
                <a:gd name="T8" fmla="*/ 168 w 197"/>
                <a:gd name="T9" fmla="*/ 0 h 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7" h="242">
                  <a:moveTo>
                    <a:pt x="168" y="0"/>
                  </a:moveTo>
                  <a:lnTo>
                    <a:pt x="0" y="22"/>
                  </a:lnTo>
                  <a:lnTo>
                    <a:pt x="29" y="242"/>
                  </a:lnTo>
                  <a:lnTo>
                    <a:pt x="197" y="220"/>
                  </a:lnTo>
                  <a:lnTo>
                    <a:pt x="168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1" name="Freeform 301"/>
            <p:cNvSpPr>
              <a:spLocks/>
            </p:cNvSpPr>
            <p:nvPr/>
          </p:nvSpPr>
          <p:spPr bwMode="auto">
            <a:xfrm>
              <a:off x="5068888" y="5383213"/>
              <a:ext cx="307975" cy="379413"/>
            </a:xfrm>
            <a:custGeom>
              <a:avLst/>
              <a:gdLst>
                <a:gd name="T0" fmla="*/ 168 w 194"/>
                <a:gd name="T1" fmla="*/ 0 h 239"/>
                <a:gd name="T2" fmla="*/ 0 w 194"/>
                <a:gd name="T3" fmla="*/ 21 h 239"/>
                <a:gd name="T4" fmla="*/ 26 w 194"/>
                <a:gd name="T5" fmla="*/ 239 h 239"/>
                <a:gd name="T6" fmla="*/ 194 w 194"/>
                <a:gd name="T7" fmla="*/ 220 h 239"/>
                <a:gd name="T8" fmla="*/ 168 w 194"/>
                <a:gd name="T9" fmla="*/ 0 h 2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4" h="239">
                  <a:moveTo>
                    <a:pt x="168" y="0"/>
                  </a:moveTo>
                  <a:lnTo>
                    <a:pt x="0" y="21"/>
                  </a:lnTo>
                  <a:lnTo>
                    <a:pt x="26" y="239"/>
                  </a:lnTo>
                  <a:lnTo>
                    <a:pt x="194" y="220"/>
                  </a:lnTo>
                  <a:lnTo>
                    <a:pt x="168" y="0"/>
                  </a:lnTo>
                  <a:close/>
                </a:path>
              </a:pathLst>
            </a:custGeom>
            <a:solidFill>
              <a:srgbClr val="C6C6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2" name="Freeform 302"/>
            <p:cNvSpPr>
              <a:spLocks/>
            </p:cNvSpPr>
            <p:nvPr/>
          </p:nvSpPr>
          <p:spPr bwMode="auto">
            <a:xfrm>
              <a:off x="5038726" y="5372100"/>
              <a:ext cx="327025" cy="398463"/>
            </a:xfrm>
            <a:custGeom>
              <a:avLst/>
              <a:gdLst>
                <a:gd name="T0" fmla="*/ 206 w 206"/>
                <a:gd name="T1" fmla="*/ 218 h 251"/>
                <a:gd name="T2" fmla="*/ 40 w 206"/>
                <a:gd name="T3" fmla="*/ 251 h 251"/>
                <a:gd name="T4" fmla="*/ 0 w 206"/>
                <a:gd name="T5" fmla="*/ 33 h 251"/>
                <a:gd name="T6" fmla="*/ 165 w 206"/>
                <a:gd name="T7" fmla="*/ 0 h 251"/>
                <a:gd name="T8" fmla="*/ 206 w 206"/>
                <a:gd name="T9" fmla="*/ 218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6" h="251">
                  <a:moveTo>
                    <a:pt x="206" y="218"/>
                  </a:moveTo>
                  <a:lnTo>
                    <a:pt x="40" y="251"/>
                  </a:lnTo>
                  <a:lnTo>
                    <a:pt x="0" y="33"/>
                  </a:lnTo>
                  <a:lnTo>
                    <a:pt x="165" y="0"/>
                  </a:lnTo>
                  <a:lnTo>
                    <a:pt x="206" y="218"/>
                  </a:lnTo>
                  <a:close/>
                </a:path>
              </a:pathLst>
            </a:custGeom>
            <a:solidFill>
              <a:srgbClr val="ED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3" name="Freeform 303"/>
            <p:cNvSpPr>
              <a:spLocks/>
            </p:cNvSpPr>
            <p:nvPr/>
          </p:nvSpPr>
          <p:spPr bwMode="auto">
            <a:xfrm>
              <a:off x="5087938" y="5495925"/>
              <a:ext cx="115888" cy="96838"/>
            </a:xfrm>
            <a:custGeom>
              <a:avLst/>
              <a:gdLst>
                <a:gd name="T0" fmla="*/ 73 w 73"/>
                <a:gd name="T1" fmla="*/ 50 h 61"/>
                <a:gd name="T2" fmla="*/ 11 w 73"/>
                <a:gd name="T3" fmla="*/ 61 h 61"/>
                <a:gd name="T4" fmla="*/ 0 w 73"/>
                <a:gd name="T5" fmla="*/ 12 h 61"/>
                <a:gd name="T6" fmla="*/ 63 w 73"/>
                <a:gd name="T7" fmla="*/ 0 h 61"/>
                <a:gd name="T8" fmla="*/ 73 w 73"/>
                <a:gd name="T9" fmla="*/ 5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" h="61">
                  <a:moveTo>
                    <a:pt x="73" y="50"/>
                  </a:moveTo>
                  <a:lnTo>
                    <a:pt x="11" y="61"/>
                  </a:lnTo>
                  <a:lnTo>
                    <a:pt x="0" y="12"/>
                  </a:lnTo>
                  <a:lnTo>
                    <a:pt x="63" y="0"/>
                  </a:lnTo>
                  <a:lnTo>
                    <a:pt x="73" y="50"/>
                  </a:lnTo>
                  <a:close/>
                </a:path>
              </a:pathLst>
            </a:custGeom>
            <a:solidFill>
              <a:srgbClr val="C6C6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4" name="Freeform 304"/>
            <p:cNvSpPr>
              <a:spLocks/>
            </p:cNvSpPr>
            <p:nvPr/>
          </p:nvSpPr>
          <p:spPr bwMode="auto">
            <a:xfrm>
              <a:off x="5200651" y="5476875"/>
              <a:ext cx="100013" cy="98425"/>
            </a:xfrm>
            <a:custGeom>
              <a:avLst/>
              <a:gdLst>
                <a:gd name="T0" fmla="*/ 63 w 63"/>
                <a:gd name="T1" fmla="*/ 50 h 62"/>
                <a:gd name="T2" fmla="*/ 9 w 63"/>
                <a:gd name="T3" fmla="*/ 62 h 62"/>
                <a:gd name="T4" fmla="*/ 0 w 63"/>
                <a:gd name="T5" fmla="*/ 9 h 62"/>
                <a:gd name="T6" fmla="*/ 54 w 63"/>
                <a:gd name="T7" fmla="*/ 0 h 62"/>
                <a:gd name="T8" fmla="*/ 63 w 63"/>
                <a:gd name="T9" fmla="*/ 5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62">
                  <a:moveTo>
                    <a:pt x="63" y="50"/>
                  </a:moveTo>
                  <a:lnTo>
                    <a:pt x="9" y="62"/>
                  </a:lnTo>
                  <a:lnTo>
                    <a:pt x="0" y="9"/>
                  </a:lnTo>
                  <a:lnTo>
                    <a:pt x="54" y="0"/>
                  </a:lnTo>
                  <a:lnTo>
                    <a:pt x="63" y="50"/>
                  </a:lnTo>
                  <a:close/>
                </a:path>
              </a:pathLst>
            </a:custGeom>
            <a:solidFill>
              <a:srgbClr val="C6C6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5" name="Freeform 305"/>
            <p:cNvSpPr>
              <a:spLocks/>
            </p:cNvSpPr>
            <p:nvPr/>
          </p:nvSpPr>
          <p:spPr bwMode="auto">
            <a:xfrm>
              <a:off x="5083176" y="5454650"/>
              <a:ext cx="200025" cy="41275"/>
            </a:xfrm>
            <a:custGeom>
              <a:avLst/>
              <a:gdLst>
                <a:gd name="T0" fmla="*/ 123 w 126"/>
                <a:gd name="T1" fmla="*/ 0 h 26"/>
                <a:gd name="T2" fmla="*/ 0 w 126"/>
                <a:gd name="T3" fmla="*/ 21 h 26"/>
                <a:gd name="T4" fmla="*/ 3 w 126"/>
                <a:gd name="T5" fmla="*/ 26 h 26"/>
                <a:gd name="T6" fmla="*/ 126 w 126"/>
                <a:gd name="T7" fmla="*/ 5 h 26"/>
                <a:gd name="T8" fmla="*/ 123 w 126"/>
                <a:gd name="T9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6" h="26">
                  <a:moveTo>
                    <a:pt x="123" y="0"/>
                  </a:moveTo>
                  <a:lnTo>
                    <a:pt x="0" y="21"/>
                  </a:lnTo>
                  <a:lnTo>
                    <a:pt x="3" y="26"/>
                  </a:lnTo>
                  <a:lnTo>
                    <a:pt x="126" y="5"/>
                  </a:lnTo>
                  <a:lnTo>
                    <a:pt x="123" y="0"/>
                  </a:lnTo>
                  <a:close/>
                </a:path>
              </a:pathLst>
            </a:custGeom>
            <a:solidFill>
              <a:srgbClr val="C6C6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6" name="Freeform 306"/>
            <p:cNvSpPr>
              <a:spLocks/>
            </p:cNvSpPr>
            <p:nvPr/>
          </p:nvSpPr>
          <p:spPr bwMode="auto">
            <a:xfrm>
              <a:off x="5105401" y="5570538"/>
              <a:ext cx="200025" cy="46038"/>
            </a:xfrm>
            <a:custGeom>
              <a:avLst/>
              <a:gdLst>
                <a:gd name="T0" fmla="*/ 123 w 126"/>
                <a:gd name="T1" fmla="*/ 0 h 29"/>
                <a:gd name="T2" fmla="*/ 0 w 126"/>
                <a:gd name="T3" fmla="*/ 24 h 29"/>
                <a:gd name="T4" fmla="*/ 3 w 126"/>
                <a:gd name="T5" fmla="*/ 29 h 29"/>
                <a:gd name="T6" fmla="*/ 126 w 126"/>
                <a:gd name="T7" fmla="*/ 5 h 29"/>
                <a:gd name="T8" fmla="*/ 123 w 126"/>
                <a:gd name="T9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6" h="29">
                  <a:moveTo>
                    <a:pt x="123" y="0"/>
                  </a:moveTo>
                  <a:lnTo>
                    <a:pt x="0" y="24"/>
                  </a:lnTo>
                  <a:lnTo>
                    <a:pt x="3" y="29"/>
                  </a:lnTo>
                  <a:lnTo>
                    <a:pt x="126" y="5"/>
                  </a:lnTo>
                  <a:lnTo>
                    <a:pt x="123" y="0"/>
                  </a:lnTo>
                  <a:close/>
                </a:path>
              </a:pathLst>
            </a:custGeom>
            <a:solidFill>
              <a:srgbClr val="C6C6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7" name="Freeform 307"/>
            <p:cNvSpPr>
              <a:spLocks/>
            </p:cNvSpPr>
            <p:nvPr/>
          </p:nvSpPr>
          <p:spPr bwMode="auto">
            <a:xfrm>
              <a:off x="5110163" y="5592763"/>
              <a:ext cx="198438" cy="46038"/>
            </a:xfrm>
            <a:custGeom>
              <a:avLst/>
              <a:gdLst>
                <a:gd name="T0" fmla="*/ 125 w 125"/>
                <a:gd name="T1" fmla="*/ 0 h 29"/>
                <a:gd name="T2" fmla="*/ 0 w 125"/>
                <a:gd name="T3" fmla="*/ 24 h 29"/>
                <a:gd name="T4" fmla="*/ 2 w 125"/>
                <a:gd name="T5" fmla="*/ 29 h 29"/>
                <a:gd name="T6" fmla="*/ 125 w 125"/>
                <a:gd name="T7" fmla="*/ 5 h 29"/>
                <a:gd name="T8" fmla="*/ 125 w 125"/>
                <a:gd name="T9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5" h="29">
                  <a:moveTo>
                    <a:pt x="125" y="0"/>
                  </a:moveTo>
                  <a:lnTo>
                    <a:pt x="0" y="24"/>
                  </a:lnTo>
                  <a:lnTo>
                    <a:pt x="2" y="29"/>
                  </a:lnTo>
                  <a:lnTo>
                    <a:pt x="125" y="5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C6C6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8" name="Freeform 308"/>
            <p:cNvSpPr>
              <a:spLocks/>
            </p:cNvSpPr>
            <p:nvPr/>
          </p:nvSpPr>
          <p:spPr bwMode="auto">
            <a:xfrm>
              <a:off x="5113338" y="5616575"/>
              <a:ext cx="200025" cy="44450"/>
            </a:xfrm>
            <a:custGeom>
              <a:avLst/>
              <a:gdLst>
                <a:gd name="T0" fmla="*/ 126 w 126"/>
                <a:gd name="T1" fmla="*/ 0 h 28"/>
                <a:gd name="T2" fmla="*/ 0 w 126"/>
                <a:gd name="T3" fmla="*/ 23 h 28"/>
                <a:gd name="T4" fmla="*/ 2 w 126"/>
                <a:gd name="T5" fmla="*/ 28 h 28"/>
                <a:gd name="T6" fmla="*/ 126 w 126"/>
                <a:gd name="T7" fmla="*/ 4 h 28"/>
                <a:gd name="T8" fmla="*/ 126 w 126"/>
                <a:gd name="T9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6" h="28">
                  <a:moveTo>
                    <a:pt x="126" y="0"/>
                  </a:moveTo>
                  <a:lnTo>
                    <a:pt x="0" y="23"/>
                  </a:lnTo>
                  <a:lnTo>
                    <a:pt x="2" y="28"/>
                  </a:lnTo>
                  <a:lnTo>
                    <a:pt x="126" y="4"/>
                  </a:lnTo>
                  <a:lnTo>
                    <a:pt x="126" y="0"/>
                  </a:lnTo>
                  <a:close/>
                </a:path>
              </a:pathLst>
            </a:custGeom>
            <a:solidFill>
              <a:srgbClr val="C6C6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9" name="Freeform 309"/>
            <p:cNvSpPr>
              <a:spLocks/>
            </p:cNvSpPr>
            <p:nvPr/>
          </p:nvSpPr>
          <p:spPr bwMode="auto">
            <a:xfrm>
              <a:off x="5121276" y="5638800"/>
              <a:ext cx="195263" cy="44450"/>
            </a:xfrm>
            <a:custGeom>
              <a:avLst/>
              <a:gdLst>
                <a:gd name="T0" fmla="*/ 123 w 123"/>
                <a:gd name="T1" fmla="*/ 0 h 28"/>
                <a:gd name="T2" fmla="*/ 0 w 123"/>
                <a:gd name="T3" fmla="*/ 23 h 28"/>
                <a:gd name="T4" fmla="*/ 0 w 123"/>
                <a:gd name="T5" fmla="*/ 28 h 28"/>
                <a:gd name="T6" fmla="*/ 123 w 123"/>
                <a:gd name="T7" fmla="*/ 5 h 28"/>
                <a:gd name="T8" fmla="*/ 123 w 123"/>
                <a:gd name="T9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" h="28">
                  <a:moveTo>
                    <a:pt x="123" y="0"/>
                  </a:moveTo>
                  <a:lnTo>
                    <a:pt x="0" y="23"/>
                  </a:lnTo>
                  <a:lnTo>
                    <a:pt x="0" y="28"/>
                  </a:lnTo>
                  <a:lnTo>
                    <a:pt x="123" y="5"/>
                  </a:lnTo>
                  <a:lnTo>
                    <a:pt x="123" y="0"/>
                  </a:lnTo>
                  <a:close/>
                </a:path>
              </a:pathLst>
            </a:custGeom>
            <a:solidFill>
              <a:srgbClr val="C6C6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0" name="Freeform 310"/>
            <p:cNvSpPr>
              <a:spLocks/>
            </p:cNvSpPr>
            <p:nvPr/>
          </p:nvSpPr>
          <p:spPr bwMode="auto">
            <a:xfrm>
              <a:off x="5124451" y="5661025"/>
              <a:ext cx="195263" cy="44450"/>
            </a:xfrm>
            <a:custGeom>
              <a:avLst/>
              <a:gdLst>
                <a:gd name="T0" fmla="*/ 123 w 123"/>
                <a:gd name="T1" fmla="*/ 0 h 28"/>
                <a:gd name="T2" fmla="*/ 0 w 123"/>
                <a:gd name="T3" fmla="*/ 24 h 28"/>
                <a:gd name="T4" fmla="*/ 0 w 123"/>
                <a:gd name="T5" fmla="*/ 28 h 28"/>
                <a:gd name="T6" fmla="*/ 123 w 123"/>
                <a:gd name="T7" fmla="*/ 5 h 28"/>
                <a:gd name="T8" fmla="*/ 123 w 123"/>
                <a:gd name="T9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" h="28">
                  <a:moveTo>
                    <a:pt x="123" y="0"/>
                  </a:moveTo>
                  <a:lnTo>
                    <a:pt x="0" y="24"/>
                  </a:lnTo>
                  <a:lnTo>
                    <a:pt x="0" y="28"/>
                  </a:lnTo>
                  <a:lnTo>
                    <a:pt x="123" y="5"/>
                  </a:lnTo>
                  <a:lnTo>
                    <a:pt x="123" y="0"/>
                  </a:lnTo>
                  <a:close/>
                </a:path>
              </a:pathLst>
            </a:custGeom>
            <a:solidFill>
              <a:srgbClr val="C6C6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1" name="Freeform 311"/>
            <p:cNvSpPr>
              <a:spLocks/>
            </p:cNvSpPr>
            <p:nvPr/>
          </p:nvSpPr>
          <p:spPr bwMode="auto">
            <a:xfrm>
              <a:off x="5129213" y="5683250"/>
              <a:ext cx="195263" cy="46038"/>
            </a:xfrm>
            <a:custGeom>
              <a:avLst/>
              <a:gdLst>
                <a:gd name="T0" fmla="*/ 123 w 123"/>
                <a:gd name="T1" fmla="*/ 0 h 29"/>
                <a:gd name="T2" fmla="*/ 0 w 123"/>
                <a:gd name="T3" fmla="*/ 24 h 29"/>
                <a:gd name="T4" fmla="*/ 0 w 123"/>
                <a:gd name="T5" fmla="*/ 29 h 29"/>
                <a:gd name="T6" fmla="*/ 123 w 123"/>
                <a:gd name="T7" fmla="*/ 5 h 29"/>
                <a:gd name="T8" fmla="*/ 123 w 123"/>
                <a:gd name="T9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" h="29">
                  <a:moveTo>
                    <a:pt x="123" y="0"/>
                  </a:moveTo>
                  <a:lnTo>
                    <a:pt x="0" y="24"/>
                  </a:lnTo>
                  <a:lnTo>
                    <a:pt x="0" y="29"/>
                  </a:lnTo>
                  <a:lnTo>
                    <a:pt x="123" y="5"/>
                  </a:lnTo>
                  <a:lnTo>
                    <a:pt x="123" y="0"/>
                  </a:lnTo>
                  <a:close/>
                </a:path>
              </a:pathLst>
            </a:custGeom>
            <a:solidFill>
              <a:srgbClr val="C6C6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2" name="Freeform 312"/>
            <p:cNvSpPr>
              <a:spLocks/>
            </p:cNvSpPr>
            <p:nvPr/>
          </p:nvSpPr>
          <p:spPr bwMode="auto">
            <a:xfrm>
              <a:off x="5080001" y="5432425"/>
              <a:ext cx="198438" cy="44450"/>
            </a:xfrm>
            <a:custGeom>
              <a:avLst/>
              <a:gdLst>
                <a:gd name="T0" fmla="*/ 123 w 125"/>
                <a:gd name="T1" fmla="*/ 0 h 28"/>
                <a:gd name="T2" fmla="*/ 0 w 125"/>
                <a:gd name="T3" fmla="*/ 23 h 28"/>
                <a:gd name="T4" fmla="*/ 2 w 125"/>
                <a:gd name="T5" fmla="*/ 28 h 28"/>
                <a:gd name="T6" fmla="*/ 125 w 125"/>
                <a:gd name="T7" fmla="*/ 4 h 28"/>
                <a:gd name="T8" fmla="*/ 123 w 125"/>
                <a:gd name="T9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5" h="28">
                  <a:moveTo>
                    <a:pt x="123" y="0"/>
                  </a:moveTo>
                  <a:lnTo>
                    <a:pt x="0" y="23"/>
                  </a:lnTo>
                  <a:lnTo>
                    <a:pt x="2" y="28"/>
                  </a:lnTo>
                  <a:lnTo>
                    <a:pt x="125" y="4"/>
                  </a:lnTo>
                  <a:lnTo>
                    <a:pt x="123" y="0"/>
                  </a:lnTo>
                  <a:close/>
                </a:path>
              </a:pathLst>
            </a:custGeom>
            <a:solidFill>
              <a:srgbClr val="C6C6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3" name="Freeform 313"/>
            <p:cNvSpPr>
              <a:spLocks/>
            </p:cNvSpPr>
            <p:nvPr/>
          </p:nvSpPr>
          <p:spPr bwMode="auto">
            <a:xfrm>
              <a:off x="5075238" y="5413375"/>
              <a:ext cx="200025" cy="41275"/>
            </a:xfrm>
            <a:custGeom>
              <a:avLst/>
              <a:gdLst>
                <a:gd name="T0" fmla="*/ 123 w 126"/>
                <a:gd name="T1" fmla="*/ 0 h 26"/>
                <a:gd name="T2" fmla="*/ 0 w 126"/>
                <a:gd name="T3" fmla="*/ 21 h 26"/>
                <a:gd name="T4" fmla="*/ 3 w 126"/>
                <a:gd name="T5" fmla="*/ 26 h 26"/>
                <a:gd name="T6" fmla="*/ 126 w 126"/>
                <a:gd name="T7" fmla="*/ 5 h 26"/>
                <a:gd name="T8" fmla="*/ 123 w 126"/>
                <a:gd name="T9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6" h="26">
                  <a:moveTo>
                    <a:pt x="123" y="0"/>
                  </a:moveTo>
                  <a:lnTo>
                    <a:pt x="0" y="21"/>
                  </a:lnTo>
                  <a:lnTo>
                    <a:pt x="3" y="26"/>
                  </a:lnTo>
                  <a:lnTo>
                    <a:pt x="126" y="5"/>
                  </a:lnTo>
                  <a:lnTo>
                    <a:pt x="123" y="0"/>
                  </a:lnTo>
                  <a:close/>
                </a:path>
              </a:pathLst>
            </a:custGeom>
            <a:solidFill>
              <a:srgbClr val="C6C6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4" name="Freeform 314"/>
            <p:cNvSpPr>
              <a:spLocks/>
            </p:cNvSpPr>
            <p:nvPr/>
          </p:nvSpPr>
          <p:spPr bwMode="auto">
            <a:xfrm>
              <a:off x="4937126" y="5668963"/>
              <a:ext cx="341313" cy="300038"/>
            </a:xfrm>
            <a:custGeom>
              <a:avLst/>
              <a:gdLst>
                <a:gd name="T0" fmla="*/ 0 w 215"/>
                <a:gd name="T1" fmla="*/ 104 h 189"/>
                <a:gd name="T2" fmla="*/ 54 w 215"/>
                <a:gd name="T3" fmla="*/ 0 h 189"/>
                <a:gd name="T4" fmla="*/ 215 w 215"/>
                <a:gd name="T5" fmla="*/ 85 h 189"/>
                <a:gd name="T6" fmla="*/ 161 w 215"/>
                <a:gd name="T7" fmla="*/ 189 h 189"/>
                <a:gd name="T8" fmla="*/ 0 w 215"/>
                <a:gd name="T9" fmla="*/ 104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5" h="189">
                  <a:moveTo>
                    <a:pt x="0" y="104"/>
                  </a:moveTo>
                  <a:lnTo>
                    <a:pt x="54" y="0"/>
                  </a:lnTo>
                  <a:lnTo>
                    <a:pt x="215" y="85"/>
                  </a:lnTo>
                  <a:lnTo>
                    <a:pt x="161" y="189"/>
                  </a:lnTo>
                  <a:lnTo>
                    <a:pt x="0" y="104"/>
                  </a:lnTo>
                  <a:close/>
                </a:path>
              </a:pathLst>
            </a:custGeom>
            <a:solidFill>
              <a:srgbClr val="C6BA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5" name="Freeform 315"/>
            <p:cNvSpPr>
              <a:spLocks/>
            </p:cNvSpPr>
            <p:nvPr/>
          </p:nvSpPr>
          <p:spPr bwMode="auto">
            <a:xfrm>
              <a:off x="4937126" y="5803900"/>
              <a:ext cx="258763" cy="165100"/>
            </a:xfrm>
            <a:custGeom>
              <a:avLst/>
              <a:gdLst>
                <a:gd name="T0" fmla="*/ 48 w 69"/>
                <a:gd name="T1" fmla="*/ 0 h 44"/>
                <a:gd name="T2" fmla="*/ 8 w 69"/>
                <a:gd name="T3" fmla="*/ 3 h 44"/>
                <a:gd name="T4" fmla="*/ 0 w 69"/>
                <a:gd name="T5" fmla="*/ 8 h 44"/>
                <a:gd name="T6" fmla="*/ 0 w 69"/>
                <a:gd name="T7" fmla="*/ 8 h 44"/>
                <a:gd name="T8" fmla="*/ 68 w 69"/>
                <a:gd name="T9" fmla="*/ 44 h 44"/>
                <a:gd name="T10" fmla="*/ 68 w 69"/>
                <a:gd name="T11" fmla="*/ 43 h 44"/>
                <a:gd name="T12" fmla="*/ 68 w 69"/>
                <a:gd name="T13" fmla="*/ 34 h 44"/>
                <a:gd name="T14" fmla="*/ 48 w 69"/>
                <a:gd name="T15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" h="44">
                  <a:moveTo>
                    <a:pt x="48" y="0"/>
                  </a:moveTo>
                  <a:cubicBezTo>
                    <a:pt x="8" y="3"/>
                    <a:pt x="8" y="3"/>
                    <a:pt x="8" y="3"/>
                  </a:cubicBezTo>
                  <a:cubicBezTo>
                    <a:pt x="5" y="3"/>
                    <a:pt x="2" y="5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68" y="44"/>
                    <a:pt x="68" y="44"/>
                    <a:pt x="68" y="44"/>
                  </a:cubicBezTo>
                  <a:cubicBezTo>
                    <a:pt x="68" y="43"/>
                    <a:pt x="68" y="43"/>
                    <a:pt x="68" y="43"/>
                  </a:cubicBezTo>
                  <a:cubicBezTo>
                    <a:pt x="69" y="40"/>
                    <a:pt x="69" y="37"/>
                    <a:pt x="68" y="34"/>
                  </a:cubicBezTo>
                  <a:lnTo>
                    <a:pt x="48" y="0"/>
                  </a:lnTo>
                  <a:close/>
                </a:path>
              </a:pathLst>
            </a:custGeom>
            <a:solidFill>
              <a:srgbClr val="DACC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6" name="Freeform 316"/>
            <p:cNvSpPr>
              <a:spLocks/>
            </p:cNvSpPr>
            <p:nvPr/>
          </p:nvSpPr>
          <p:spPr bwMode="auto">
            <a:xfrm>
              <a:off x="5008563" y="5668963"/>
              <a:ext cx="269875" cy="168275"/>
            </a:xfrm>
            <a:custGeom>
              <a:avLst/>
              <a:gdLst>
                <a:gd name="T0" fmla="*/ 25 w 72"/>
                <a:gd name="T1" fmla="*/ 43 h 45"/>
                <a:gd name="T2" fmla="*/ 20 w 72"/>
                <a:gd name="T3" fmla="*/ 38 h 45"/>
                <a:gd name="T4" fmla="*/ 3 w 72"/>
                <a:gd name="T5" fmla="*/ 15 h 45"/>
                <a:gd name="T6" fmla="*/ 2 w 72"/>
                <a:gd name="T7" fmla="*/ 4 h 45"/>
                <a:gd name="T8" fmla="*/ 4 w 72"/>
                <a:gd name="T9" fmla="*/ 0 h 45"/>
                <a:gd name="T10" fmla="*/ 72 w 72"/>
                <a:gd name="T11" fmla="*/ 36 h 45"/>
                <a:gd name="T12" fmla="*/ 70 w 72"/>
                <a:gd name="T13" fmla="*/ 39 h 45"/>
                <a:gd name="T14" fmla="*/ 60 w 72"/>
                <a:gd name="T15" fmla="*/ 45 h 45"/>
                <a:gd name="T16" fmla="*/ 32 w 72"/>
                <a:gd name="T17" fmla="*/ 44 h 45"/>
                <a:gd name="T18" fmla="*/ 25 w 72"/>
                <a:gd name="T19" fmla="*/ 43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2" h="45">
                  <a:moveTo>
                    <a:pt x="25" y="43"/>
                  </a:moveTo>
                  <a:cubicBezTo>
                    <a:pt x="23" y="42"/>
                    <a:pt x="21" y="40"/>
                    <a:pt x="20" y="38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1" y="12"/>
                    <a:pt x="0" y="7"/>
                    <a:pt x="2" y="4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72" y="36"/>
                    <a:pt x="72" y="36"/>
                    <a:pt x="72" y="36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68" y="43"/>
                    <a:pt x="64" y="45"/>
                    <a:pt x="60" y="45"/>
                  </a:cubicBezTo>
                  <a:cubicBezTo>
                    <a:pt x="32" y="44"/>
                    <a:pt x="32" y="44"/>
                    <a:pt x="32" y="44"/>
                  </a:cubicBezTo>
                  <a:cubicBezTo>
                    <a:pt x="29" y="44"/>
                    <a:pt x="27" y="44"/>
                    <a:pt x="25" y="43"/>
                  </a:cubicBezTo>
                  <a:close/>
                </a:path>
              </a:pathLst>
            </a:custGeom>
            <a:solidFill>
              <a:srgbClr val="EDDE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7" name="Freeform 317"/>
            <p:cNvSpPr>
              <a:spLocks/>
            </p:cNvSpPr>
            <p:nvPr/>
          </p:nvSpPr>
          <p:spPr bwMode="auto">
            <a:xfrm>
              <a:off x="5165726" y="5638800"/>
              <a:ext cx="406400" cy="280988"/>
            </a:xfrm>
            <a:custGeom>
              <a:avLst/>
              <a:gdLst>
                <a:gd name="T0" fmla="*/ 7 w 108"/>
                <a:gd name="T1" fmla="*/ 75 h 75"/>
                <a:gd name="T2" fmla="*/ 0 w 108"/>
                <a:gd name="T3" fmla="*/ 69 h 75"/>
                <a:gd name="T4" fmla="*/ 0 w 108"/>
                <a:gd name="T5" fmla="*/ 6 h 75"/>
                <a:gd name="T6" fmla="*/ 6 w 108"/>
                <a:gd name="T7" fmla="*/ 0 h 75"/>
                <a:gd name="T8" fmla="*/ 7 w 108"/>
                <a:gd name="T9" fmla="*/ 0 h 75"/>
                <a:gd name="T10" fmla="*/ 102 w 108"/>
                <a:gd name="T11" fmla="*/ 0 h 75"/>
                <a:gd name="T12" fmla="*/ 102 w 108"/>
                <a:gd name="T13" fmla="*/ 0 h 75"/>
                <a:gd name="T14" fmla="*/ 108 w 108"/>
                <a:gd name="T15" fmla="*/ 6 h 75"/>
                <a:gd name="T16" fmla="*/ 108 w 108"/>
                <a:gd name="T17" fmla="*/ 69 h 75"/>
                <a:gd name="T18" fmla="*/ 102 w 108"/>
                <a:gd name="T19" fmla="*/ 75 h 75"/>
                <a:gd name="T20" fmla="*/ 7 w 108"/>
                <a:gd name="T21" fmla="*/ 7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8" h="75">
                  <a:moveTo>
                    <a:pt x="7" y="75"/>
                  </a:moveTo>
                  <a:cubicBezTo>
                    <a:pt x="3" y="75"/>
                    <a:pt x="0" y="73"/>
                    <a:pt x="0" y="69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3"/>
                    <a:pt x="3" y="0"/>
                    <a:pt x="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02" y="0"/>
                    <a:pt x="102" y="0"/>
                    <a:pt x="102" y="0"/>
                  </a:cubicBezTo>
                  <a:cubicBezTo>
                    <a:pt x="102" y="0"/>
                    <a:pt x="102" y="0"/>
                    <a:pt x="102" y="0"/>
                  </a:cubicBezTo>
                  <a:cubicBezTo>
                    <a:pt x="106" y="0"/>
                    <a:pt x="108" y="3"/>
                    <a:pt x="108" y="6"/>
                  </a:cubicBezTo>
                  <a:cubicBezTo>
                    <a:pt x="108" y="69"/>
                    <a:pt x="108" y="69"/>
                    <a:pt x="108" y="69"/>
                  </a:cubicBezTo>
                  <a:cubicBezTo>
                    <a:pt x="108" y="73"/>
                    <a:pt x="105" y="75"/>
                    <a:pt x="102" y="75"/>
                  </a:cubicBezTo>
                  <a:lnTo>
                    <a:pt x="7" y="75"/>
                  </a:lnTo>
                  <a:close/>
                </a:path>
              </a:pathLst>
            </a:custGeom>
            <a:solidFill>
              <a:srgbClr val="4329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8" name="Freeform 318"/>
            <p:cNvSpPr>
              <a:spLocks/>
            </p:cNvSpPr>
            <p:nvPr/>
          </p:nvSpPr>
          <p:spPr bwMode="auto">
            <a:xfrm>
              <a:off x="5165726" y="5638800"/>
              <a:ext cx="406400" cy="149225"/>
            </a:xfrm>
            <a:custGeom>
              <a:avLst/>
              <a:gdLst>
                <a:gd name="T0" fmla="*/ 31 w 108"/>
                <a:gd name="T1" fmla="*/ 40 h 40"/>
                <a:gd name="T2" fmla="*/ 17 w 108"/>
                <a:gd name="T3" fmla="*/ 34 h 40"/>
                <a:gd name="T4" fmla="*/ 0 w 108"/>
                <a:gd name="T5" fmla="*/ 17 h 40"/>
                <a:gd name="T6" fmla="*/ 0 w 108"/>
                <a:gd name="T7" fmla="*/ 6 h 40"/>
                <a:gd name="T8" fmla="*/ 6 w 108"/>
                <a:gd name="T9" fmla="*/ 0 h 40"/>
                <a:gd name="T10" fmla="*/ 7 w 108"/>
                <a:gd name="T11" fmla="*/ 0 h 40"/>
                <a:gd name="T12" fmla="*/ 102 w 108"/>
                <a:gd name="T13" fmla="*/ 0 h 40"/>
                <a:gd name="T14" fmla="*/ 102 w 108"/>
                <a:gd name="T15" fmla="*/ 0 h 40"/>
                <a:gd name="T16" fmla="*/ 108 w 108"/>
                <a:gd name="T17" fmla="*/ 6 h 40"/>
                <a:gd name="T18" fmla="*/ 108 w 108"/>
                <a:gd name="T19" fmla="*/ 17 h 40"/>
                <a:gd name="T20" fmla="*/ 92 w 108"/>
                <a:gd name="T21" fmla="*/ 34 h 40"/>
                <a:gd name="T22" fmla="*/ 77 w 108"/>
                <a:gd name="T23" fmla="*/ 40 h 40"/>
                <a:gd name="T24" fmla="*/ 31 w 108"/>
                <a:gd name="T25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8" h="40">
                  <a:moveTo>
                    <a:pt x="31" y="40"/>
                  </a:moveTo>
                  <a:cubicBezTo>
                    <a:pt x="26" y="40"/>
                    <a:pt x="20" y="37"/>
                    <a:pt x="17" y="34"/>
                  </a:cubicBezTo>
                  <a:cubicBezTo>
                    <a:pt x="9" y="26"/>
                    <a:pt x="0" y="17"/>
                    <a:pt x="0" y="17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3"/>
                    <a:pt x="3" y="0"/>
                    <a:pt x="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02" y="0"/>
                    <a:pt x="102" y="0"/>
                    <a:pt x="102" y="0"/>
                  </a:cubicBezTo>
                  <a:cubicBezTo>
                    <a:pt x="102" y="0"/>
                    <a:pt x="102" y="0"/>
                    <a:pt x="102" y="0"/>
                  </a:cubicBezTo>
                  <a:cubicBezTo>
                    <a:pt x="106" y="0"/>
                    <a:pt x="108" y="3"/>
                    <a:pt x="108" y="6"/>
                  </a:cubicBezTo>
                  <a:cubicBezTo>
                    <a:pt x="108" y="17"/>
                    <a:pt x="108" y="17"/>
                    <a:pt x="108" y="17"/>
                  </a:cubicBezTo>
                  <a:cubicBezTo>
                    <a:pt x="108" y="17"/>
                    <a:pt x="99" y="26"/>
                    <a:pt x="92" y="34"/>
                  </a:cubicBezTo>
                  <a:cubicBezTo>
                    <a:pt x="88" y="37"/>
                    <a:pt x="83" y="40"/>
                    <a:pt x="77" y="40"/>
                  </a:cubicBezTo>
                  <a:lnTo>
                    <a:pt x="31" y="40"/>
                  </a:lnTo>
                  <a:close/>
                </a:path>
              </a:pathLst>
            </a:custGeom>
            <a:solidFill>
              <a:srgbClr val="683C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9" name="Freeform 319"/>
            <p:cNvSpPr>
              <a:spLocks/>
            </p:cNvSpPr>
            <p:nvPr/>
          </p:nvSpPr>
          <p:spPr bwMode="auto">
            <a:xfrm>
              <a:off x="5349876" y="5751513"/>
              <a:ext cx="38100" cy="79375"/>
            </a:xfrm>
            <a:custGeom>
              <a:avLst/>
              <a:gdLst>
                <a:gd name="T0" fmla="*/ 3 w 10"/>
                <a:gd name="T1" fmla="*/ 21 h 21"/>
                <a:gd name="T2" fmla="*/ 0 w 10"/>
                <a:gd name="T3" fmla="*/ 18 h 21"/>
                <a:gd name="T4" fmla="*/ 0 w 10"/>
                <a:gd name="T5" fmla="*/ 0 h 21"/>
                <a:gd name="T6" fmla="*/ 10 w 10"/>
                <a:gd name="T7" fmla="*/ 0 h 21"/>
                <a:gd name="T8" fmla="*/ 10 w 10"/>
                <a:gd name="T9" fmla="*/ 18 h 21"/>
                <a:gd name="T10" fmla="*/ 7 w 10"/>
                <a:gd name="T11" fmla="*/ 21 h 21"/>
                <a:gd name="T12" fmla="*/ 3 w 10"/>
                <a:gd name="T13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21">
                  <a:moveTo>
                    <a:pt x="3" y="21"/>
                  </a:moveTo>
                  <a:cubicBezTo>
                    <a:pt x="1" y="21"/>
                    <a:pt x="0" y="19"/>
                    <a:pt x="0" y="1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18"/>
                    <a:pt x="10" y="18"/>
                    <a:pt x="10" y="18"/>
                  </a:cubicBezTo>
                  <a:cubicBezTo>
                    <a:pt x="10" y="19"/>
                    <a:pt x="9" y="21"/>
                    <a:pt x="7" y="21"/>
                  </a:cubicBezTo>
                  <a:lnTo>
                    <a:pt x="3" y="21"/>
                  </a:ln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0" name="Rectangle 320"/>
            <p:cNvSpPr>
              <a:spLocks noChangeArrowheads="1"/>
            </p:cNvSpPr>
            <p:nvPr/>
          </p:nvSpPr>
          <p:spPr bwMode="auto">
            <a:xfrm>
              <a:off x="5346701" y="5788025"/>
              <a:ext cx="44450" cy="12700"/>
            </a:xfrm>
            <a:prstGeom prst="rect">
              <a:avLst/>
            </a:prstGeom>
            <a:solidFill>
              <a:srgbClr val="9999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1" name="Freeform 321"/>
            <p:cNvSpPr>
              <a:spLocks/>
            </p:cNvSpPr>
            <p:nvPr/>
          </p:nvSpPr>
          <p:spPr bwMode="auto">
            <a:xfrm>
              <a:off x="5335588" y="5751513"/>
              <a:ext cx="71438" cy="30163"/>
            </a:xfrm>
            <a:custGeom>
              <a:avLst/>
              <a:gdLst>
                <a:gd name="T0" fmla="*/ 2 w 19"/>
                <a:gd name="T1" fmla="*/ 8 h 8"/>
                <a:gd name="T2" fmla="*/ 0 w 19"/>
                <a:gd name="T3" fmla="*/ 6 h 8"/>
                <a:gd name="T4" fmla="*/ 0 w 19"/>
                <a:gd name="T5" fmla="*/ 2 h 8"/>
                <a:gd name="T6" fmla="*/ 2 w 19"/>
                <a:gd name="T7" fmla="*/ 0 h 8"/>
                <a:gd name="T8" fmla="*/ 17 w 19"/>
                <a:gd name="T9" fmla="*/ 0 h 8"/>
                <a:gd name="T10" fmla="*/ 19 w 19"/>
                <a:gd name="T11" fmla="*/ 2 h 8"/>
                <a:gd name="T12" fmla="*/ 19 w 19"/>
                <a:gd name="T13" fmla="*/ 6 h 8"/>
                <a:gd name="T14" fmla="*/ 17 w 19"/>
                <a:gd name="T15" fmla="*/ 8 h 8"/>
                <a:gd name="T16" fmla="*/ 2 w 19"/>
                <a:gd name="T17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" h="8">
                  <a:moveTo>
                    <a:pt x="2" y="8"/>
                  </a:moveTo>
                  <a:cubicBezTo>
                    <a:pt x="1" y="8"/>
                    <a:pt x="0" y="7"/>
                    <a:pt x="0" y="6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8" y="0"/>
                    <a:pt x="19" y="1"/>
                    <a:pt x="19" y="2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9" y="7"/>
                    <a:pt x="18" y="8"/>
                    <a:pt x="17" y="8"/>
                  </a:cubicBezTo>
                  <a:lnTo>
                    <a:pt x="2" y="8"/>
                  </a:lnTo>
                  <a:close/>
                </a:path>
              </a:pathLst>
            </a:custGeom>
            <a:solidFill>
              <a:srgbClr val="9999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2" name="Freeform 322"/>
            <p:cNvSpPr>
              <a:spLocks/>
            </p:cNvSpPr>
            <p:nvPr/>
          </p:nvSpPr>
          <p:spPr bwMode="auto">
            <a:xfrm>
              <a:off x="5354638" y="5800725"/>
              <a:ext cx="28575" cy="22225"/>
            </a:xfrm>
            <a:custGeom>
              <a:avLst/>
              <a:gdLst>
                <a:gd name="T0" fmla="*/ 2 w 8"/>
                <a:gd name="T1" fmla="*/ 6 h 6"/>
                <a:gd name="T2" fmla="*/ 0 w 8"/>
                <a:gd name="T3" fmla="*/ 5 h 6"/>
                <a:gd name="T4" fmla="*/ 0 w 8"/>
                <a:gd name="T5" fmla="*/ 0 h 6"/>
                <a:gd name="T6" fmla="*/ 8 w 8"/>
                <a:gd name="T7" fmla="*/ 0 h 6"/>
                <a:gd name="T8" fmla="*/ 8 w 8"/>
                <a:gd name="T9" fmla="*/ 5 h 6"/>
                <a:gd name="T10" fmla="*/ 6 w 8"/>
                <a:gd name="T11" fmla="*/ 6 h 6"/>
                <a:gd name="T12" fmla="*/ 2 w 8"/>
                <a:gd name="T13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6">
                  <a:moveTo>
                    <a:pt x="2" y="6"/>
                  </a:moveTo>
                  <a:cubicBezTo>
                    <a:pt x="1" y="6"/>
                    <a:pt x="0" y="6"/>
                    <a:pt x="0" y="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6"/>
                    <a:pt x="7" y="6"/>
                    <a:pt x="6" y="6"/>
                  </a:cubicBezTo>
                  <a:lnTo>
                    <a:pt x="2" y="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3" name="Oval 323"/>
            <p:cNvSpPr>
              <a:spLocks noChangeArrowheads="1"/>
            </p:cNvSpPr>
            <p:nvPr/>
          </p:nvSpPr>
          <p:spPr bwMode="auto">
            <a:xfrm>
              <a:off x="5341938" y="5762625"/>
              <a:ext cx="7938" cy="7938"/>
            </a:xfrm>
            <a:prstGeom prst="ellipse">
              <a:avLst/>
            </a:pr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4" name="Oval 324"/>
            <p:cNvSpPr>
              <a:spLocks noChangeArrowheads="1"/>
            </p:cNvSpPr>
            <p:nvPr/>
          </p:nvSpPr>
          <p:spPr bwMode="auto">
            <a:xfrm>
              <a:off x="5387976" y="5762625"/>
              <a:ext cx="11113" cy="7938"/>
            </a:xfrm>
            <a:prstGeom prst="ellipse">
              <a:avLst/>
            </a:pr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5" name="Freeform 325"/>
            <p:cNvSpPr>
              <a:spLocks/>
            </p:cNvSpPr>
            <p:nvPr/>
          </p:nvSpPr>
          <p:spPr bwMode="auto">
            <a:xfrm>
              <a:off x="5357813" y="5803900"/>
              <a:ext cx="22225" cy="3175"/>
            </a:xfrm>
            <a:custGeom>
              <a:avLst/>
              <a:gdLst>
                <a:gd name="T0" fmla="*/ 2 w 14"/>
                <a:gd name="T1" fmla="*/ 2 h 2"/>
                <a:gd name="T2" fmla="*/ 0 w 14"/>
                <a:gd name="T3" fmla="*/ 0 h 2"/>
                <a:gd name="T4" fmla="*/ 2 w 14"/>
                <a:gd name="T5" fmla="*/ 0 h 2"/>
                <a:gd name="T6" fmla="*/ 14 w 14"/>
                <a:gd name="T7" fmla="*/ 0 h 2"/>
                <a:gd name="T8" fmla="*/ 14 w 14"/>
                <a:gd name="T9" fmla="*/ 0 h 2"/>
                <a:gd name="T10" fmla="*/ 14 w 14"/>
                <a:gd name="T11" fmla="*/ 2 h 2"/>
                <a:gd name="T12" fmla="*/ 2 w 14"/>
                <a:gd name="T1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2">
                  <a:moveTo>
                    <a:pt x="2" y="2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2"/>
                  </a:lnTo>
                  <a:lnTo>
                    <a:pt x="2" y="2"/>
                  </a:lnTo>
                  <a:close/>
                </a:path>
              </a:pathLst>
            </a:custGeom>
            <a:solidFill>
              <a:srgbClr val="9999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6" name="Freeform 326"/>
            <p:cNvSpPr>
              <a:spLocks/>
            </p:cNvSpPr>
            <p:nvPr/>
          </p:nvSpPr>
          <p:spPr bwMode="auto">
            <a:xfrm>
              <a:off x="5357813" y="5811838"/>
              <a:ext cx="22225" cy="3175"/>
            </a:xfrm>
            <a:custGeom>
              <a:avLst/>
              <a:gdLst>
                <a:gd name="T0" fmla="*/ 2 w 14"/>
                <a:gd name="T1" fmla="*/ 2 h 2"/>
                <a:gd name="T2" fmla="*/ 0 w 14"/>
                <a:gd name="T3" fmla="*/ 0 h 2"/>
                <a:gd name="T4" fmla="*/ 2 w 14"/>
                <a:gd name="T5" fmla="*/ 0 h 2"/>
                <a:gd name="T6" fmla="*/ 14 w 14"/>
                <a:gd name="T7" fmla="*/ 0 h 2"/>
                <a:gd name="T8" fmla="*/ 14 w 14"/>
                <a:gd name="T9" fmla="*/ 0 h 2"/>
                <a:gd name="T10" fmla="*/ 14 w 14"/>
                <a:gd name="T11" fmla="*/ 2 h 2"/>
                <a:gd name="T12" fmla="*/ 2 w 14"/>
                <a:gd name="T1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2">
                  <a:moveTo>
                    <a:pt x="2" y="2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2"/>
                  </a:lnTo>
                  <a:lnTo>
                    <a:pt x="2" y="2"/>
                  </a:lnTo>
                  <a:close/>
                </a:path>
              </a:pathLst>
            </a:custGeom>
            <a:solidFill>
              <a:srgbClr val="9999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7" name="Freeform 327"/>
            <p:cNvSpPr>
              <a:spLocks/>
            </p:cNvSpPr>
            <p:nvPr/>
          </p:nvSpPr>
          <p:spPr bwMode="auto">
            <a:xfrm>
              <a:off x="5357813" y="5818188"/>
              <a:ext cx="22225" cy="4763"/>
            </a:xfrm>
            <a:custGeom>
              <a:avLst/>
              <a:gdLst>
                <a:gd name="T0" fmla="*/ 2 w 14"/>
                <a:gd name="T1" fmla="*/ 3 h 3"/>
                <a:gd name="T2" fmla="*/ 0 w 14"/>
                <a:gd name="T3" fmla="*/ 0 h 3"/>
                <a:gd name="T4" fmla="*/ 2 w 14"/>
                <a:gd name="T5" fmla="*/ 0 h 3"/>
                <a:gd name="T6" fmla="*/ 14 w 14"/>
                <a:gd name="T7" fmla="*/ 0 h 3"/>
                <a:gd name="T8" fmla="*/ 14 w 14"/>
                <a:gd name="T9" fmla="*/ 0 h 3"/>
                <a:gd name="T10" fmla="*/ 14 w 14"/>
                <a:gd name="T11" fmla="*/ 3 h 3"/>
                <a:gd name="T12" fmla="*/ 2 w 14"/>
                <a:gd name="T13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3">
                  <a:moveTo>
                    <a:pt x="2" y="3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3"/>
                  </a:lnTo>
                  <a:lnTo>
                    <a:pt x="2" y="3"/>
                  </a:lnTo>
                  <a:close/>
                </a:path>
              </a:pathLst>
            </a:custGeom>
            <a:solidFill>
              <a:srgbClr val="9999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8" name="Freeform 328"/>
            <p:cNvSpPr>
              <a:spLocks/>
            </p:cNvSpPr>
            <p:nvPr/>
          </p:nvSpPr>
          <p:spPr bwMode="auto">
            <a:xfrm>
              <a:off x="5313363" y="5603875"/>
              <a:ext cx="112713" cy="30163"/>
            </a:xfrm>
            <a:custGeom>
              <a:avLst/>
              <a:gdLst>
                <a:gd name="T0" fmla="*/ 15 w 30"/>
                <a:gd name="T1" fmla="*/ 4 h 8"/>
                <a:gd name="T2" fmla="*/ 4 w 30"/>
                <a:gd name="T3" fmla="*/ 7 h 8"/>
                <a:gd name="T4" fmla="*/ 1 w 30"/>
                <a:gd name="T5" fmla="*/ 7 h 8"/>
                <a:gd name="T6" fmla="*/ 2 w 30"/>
                <a:gd name="T7" fmla="*/ 4 h 8"/>
                <a:gd name="T8" fmla="*/ 15 w 30"/>
                <a:gd name="T9" fmla="*/ 0 h 8"/>
                <a:gd name="T10" fmla="*/ 28 w 30"/>
                <a:gd name="T11" fmla="*/ 4 h 8"/>
                <a:gd name="T12" fmla="*/ 29 w 30"/>
                <a:gd name="T13" fmla="*/ 7 h 8"/>
                <a:gd name="T14" fmla="*/ 26 w 30"/>
                <a:gd name="T15" fmla="*/ 7 h 8"/>
                <a:gd name="T16" fmla="*/ 15 w 30"/>
                <a:gd name="T17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" h="8">
                  <a:moveTo>
                    <a:pt x="15" y="4"/>
                  </a:moveTo>
                  <a:cubicBezTo>
                    <a:pt x="11" y="4"/>
                    <a:pt x="7" y="5"/>
                    <a:pt x="4" y="7"/>
                  </a:cubicBezTo>
                  <a:cubicBezTo>
                    <a:pt x="3" y="8"/>
                    <a:pt x="2" y="8"/>
                    <a:pt x="1" y="7"/>
                  </a:cubicBezTo>
                  <a:cubicBezTo>
                    <a:pt x="0" y="6"/>
                    <a:pt x="1" y="5"/>
                    <a:pt x="2" y="4"/>
                  </a:cubicBezTo>
                  <a:cubicBezTo>
                    <a:pt x="6" y="1"/>
                    <a:pt x="11" y="0"/>
                    <a:pt x="15" y="0"/>
                  </a:cubicBezTo>
                  <a:cubicBezTo>
                    <a:pt x="20" y="0"/>
                    <a:pt x="24" y="1"/>
                    <a:pt x="28" y="4"/>
                  </a:cubicBezTo>
                  <a:cubicBezTo>
                    <a:pt x="30" y="5"/>
                    <a:pt x="30" y="6"/>
                    <a:pt x="29" y="7"/>
                  </a:cubicBezTo>
                  <a:cubicBezTo>
                    <a:pt x="29" y="8"/>
                    <a:pt x="27" y="8"/>
                    <a:pt x="26" y="7"/>
                  </a:cubicBezTo>
                  <a:cubicBezTo>
                    <a:pt x="23" y="5"/>
                    <a:pt x="19" y="4"/>
                    <a:pt x="15" y="4"/>
                  </a:cubicBezTo>
                  <a:close/>
                </a:path>
              </a:pathLst>
            </a:custGeom>
            <a:solidFill>
              <a:srgbClr val="4329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9" name="Freeform 329"/>
            <p:cNvSpPr>
              <a:spLocks/>
            </p:cNvSpPr>
            <p:nvPr/>
          </p:nvSpPr>
          <p:spPr bwMode="auto">
            <a:xfrm>
              <a:off x="4305301" y="4319588"/>
              <a:ext cx="436563" cy="214313"/>
            </a:xfrm>
            <a:custGeom>
              <a:avLst/>
              <a:gdLst>
                <a:gd name="T0" fmla="*/ 103 w 116"/>
                <a:gd name="T1" fmla="*/ 12 h 57"/>
                <a:gd name="T2" fmla="*/ 73 w 116"/>
                <a:gd name="T3" fmla="*/ 0 h 57"/>
                <a:gd name="T4" fmla="*/ 43 w 116"/>
                <a:gd name="T5" fmla="*/ 0 h 57"/>
                <a:gd name="T6" fmla="*/ 13 w 116"/>
                <a:gd name="T7" fmla="*/ 12 h 57"/>
                <a:gd name="T8" fmla="*/ 0 w 116"/>
                <a:gd name="T9" fmla="*/ 29 h 57"/>
                <a:gd name="T10" fmla="*/ 0 w 116"/>
                <a:gd name="T11" fmla="*/ 57 h 57"/>
                <a:gd name="T12" fmla="*/ 5 w 116"/>
                <a:gd name="T13" fmla="*/ 57 h 57"/>
                <a:gd name="T14" fmla="*/ 19 w 116"/>
                <a:gd name="T15" fmla="*/ 57 h 57"/>
                <a:gd name="T16" fmla="*/ 22 w 116"/>
                <a:gd name="T17" fmla="*/ 57 h 57"/>
                <a:gd name="T18" fmla="*/ 45 w 116"/>
                <a:gd name="T19" fmla="*/ 57 h 57"/>
                <a:gd name="T20" fmla="*/ 52 w 116"/>
                <a:gd name="T21" fmla="*/ 57 h 57"/>
                <a:gd name="T22" fmla="*/ 64 w 116"/>
                <a:gd name="T23" fmla="*/ 57 h 57"/>
                <a:gd name="T24" fmla="*/ 94 w 116"/>
                <a:gd name="T25" fmla="*/ 57 h 57"/>
                <a:gd name="T26" fmla="*/ 97 w 116"/>
                <a:gd name="T27" fmla="*/ 57 h 57"/>
                <a:gd name="T28" fmla="*/ 111 w 116"/>
                <a:gd name="T29" fmla="*/ 57 h 57"/>
                <a:gd name="T30" fmla="*/ 116 w 116"/>
                <a:gd name="T31" fmla="*/ 57 h 57"/>
                <a:gd name="T32" fmla="*/ 116 w 116"/>
                <a:gd name="T33" fmla="*/ 29 h 57"/>
                <a:gd name="T34" fmla="*/ 103 w 116"/>
                <a:gd name="T35" fmla="*/ 12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16" h="57">
                  <a:moveTo>
                    <a:pt x="103" y="12"/>
                  </a:moveTo>
                  <a:cubicBezTo>
                    <a:pt x="73" y="0"/>
                    <a:pt x="73" y="0"/>
                    <a:pt x="73" y="0"/>
                  </a:cubicBezTo>
                  <a:cubicBezTo>
                    <a:pt x="73" y="10"/>
                    <a:pt x="43" y="10"/>
                    <a:pt x="43" y="0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5" y="15"/>
                    <a:pt x="0" y="22"/>
                    <a:pt x="0" y="29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5" y="57"/>
                    <a:pt x="5" y="57"/>
                    <a:pt x="5" y="57"/>
                  </a:cubicBezTo>
                  <a:cubicBezTo>
                    <a:pt x="19" y="57"/>
                    <a:pt x="19" y="57"/>
                    <a:pt x="19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45" y="57"/>
                    <a:pt x="45" y="57"/>
                    <a:pt x="45" y="57"/>
                  </a:cubicBezTo>
                  <a:cubicBezTo>
                    <a:pt x="52" y="57"/>
                    <a:pt x="52" y="57"/>
                    <a:pt x="52" y="57"/>
                  </a:cubicBezTo>
                  <a:cubicBezTo>
                    <a:pt x="64" y="57"/>
                    <a:pt x="64" y="57"/>
                    <a:pt x="64" y="57"/>
                  </a:cubicBezTo>
                  <a:cubicBezTo>
                    <a:pt x="94" y="57"/>
                    <a:pt x="94" y="57"/>
                    <a:pt x="94" y="57"/>
                  </a:cubicBezTo>
                  <a:cubicBezTo>
                    <a:pt x="97" y="57"/>
                    <a:pt x="97" y="57"/>
                    <a:pt x="97" y="57"/>
                  </a:cubicBezTo>
                  <a:cubicBezTo>
                    <a:pt x="111" y="57"/>
                    <a:pt x="111" y="57"/>
                    <a:pt x="111" y="57"/>
                  </a:cubicBezTo>
                  <a:cubicBezTo>
                    <a:pt x="116" y="57"/>
                    <a:pt x="116" y="57"/>
                    <a:pt x="116" y="57"/>
                  </a:cubicBezTo>
                  <a:cubicBezTo>
                    <a:pt x="116" y="29"/>
                    <a:pt x="116" y="29"/>
                    <a:pt x="116" y="29"/>
                  </a:cubicBezTo>
                  <a:cubicBezTo>
                    <a:pt x="116" y="22"/>
                    <a:pt x="111" y="15"/>
                    <a:pt x="103" y="12"/>
                  </a:cubicBezTo>
                  <a:close/>
                </a:path>
              </a:pathLst>
            </a:custGeom>
            <a:solidFill>
              <a:srgbClr val="DF49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0" name="Freeform 330"/>
            <p:cNvSpPr>
              <a:spLocks/>
            </p:cNvSpPr>
            <p:nvPr/>
          </p:nvSpPr>
          <p:spPr bwMode="auto">
            <a:xfrm>
              <a:off x="4467226" y="4286250"/>
              <a:ext cx="112713" cy="71438"/>
            </a:xfrm>
            <a:custGeom>
              <a:avLst/>
              <a:gdLst>
                <a:gd name="T0" fmla="*/ 30 w 30"/>
                <a:gd name="T1" fmla="*/ 9 h 19"/>
                <a:gd name="T2" fmla="*/ 30 w 30"/>
                <a:gd name="T3" fmla="*/ 9 h 19"/>
                <a:gd name="T4" fmla="*/ 30 w 30"/>
                <a:gd name="T5" fmla="*/ 0 h 19"/>
                <a:gd name="T6" fmla="*/ 20 w 30"/>
                <a:gd name="T7" fmla="*/ 6 h 19"/>
                <a:gd name="T8" fmla="*/ 15 w 30"/>
                <a:gd name="T9" fmla="*/ 6 h 19"/>
                <a:gd name="T10" fmla="*/ 15 w 30"/>
                <a:gd name="T11" fmla="*/ 6 h 19"/>
                <a:gd name="T12" fmla="*/ 15 w 30"/>
                <a:gd name="T13" fmla="*/ 6 h 19"/>
                <a:gd name="T14" fmla="*/ 15 w 30"/>
                <a:gd name="T15" fmla="*/ 6 h 19"/>
                <a:gd name="T16" fmla="*/ 15 w 30"/>
                <a:gd name="T17" fmla="*/ 6 h 19"/>
                <a:gd name="T18" fmla="*/ 10 w 30"/>
                <a:gd name="T19" fmla="*/ 6 h 19"/>
                <a:gd name="T20" fmla="*/ 0 w 30"/>
                <a:gd name="T21" fmla="*/ 0 h 19"/>
                <a:gd name="T22" fmla="*/ 0 w 30"/>
                <a:gd name="T23" fmla="*/ 9 h 19"/>
                <a:gd name="T24" fmla="*/ 30 w 30"/>
                <a:gd name="T25" fmla="*/ 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0" h="19">
                  <a:moveTo>
                    <a:pt x="30" y="9"/>
                  </a:moveTo>
                  <a:cubicBezTo>
                    <a:pt x="30" y="9"/>
                    <a:pt x="30" y="9"/>
                    <a:pt x="30" y="9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27" y="4"/>
                    <a:pt x="24" y="5"/>
                    <a:pt x="20" y="6"/>
                  </a:cubicBezTo>
                  <a:cubicBezTo>
                    <a:pt x="19" y="6"/>
                    <a:pt x="17" y="6"/>
                    <a:pt x="15" y="6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3" y="6"/>
                    <a:pt x="11" y="6"/>
                    <a:pt x="10" y="6"/>
                  </a:cubicBezTo>
                  <a:cubicBezTo>
                    <a:pt x="6" y="5"/>
                    <a:pt x="3" y="4"/>
                    <a:pt x="0" y="0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19"/>
                    <a:pt x="30" y="19"/>
                    <a:pt x="30" y="9"/>
                  </a:cubicBezTo>
                  <a:close/>
                </a:path>
              </a:pathLst>
            </a:custGeom>
            <a:solidFill>
              <a:srgbClr val="F2C2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1" name="Rectangle 331"/>
            <p:cNvSpPr>
              <a:spLocks noChangeArrowheads="1"/>
            </p:cNvSpPr>
            <p:nvPr/>
          </p:nvSpPr>
          <p:spPr bwMode="auto">
            <a:xfrm>
              <a:off x="4522788" y="4308475"/>
              <a:ext cx="1588" cy="1588"/>
            </a:xfrm>
            <a:prstGeom prst="rect">
              <a:avLst/>
            </a:prstGeom>
            <a:solidFill>
              <a:srgbClr val="FFD2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2" name="Rectangle 332"/>
            <p:cNvSpPr>
              <a:spLocks noChangeArrowheads="1"/>
            </p:cNvSpPr>
            <p:nvPr/>
          </p:nvSpPr>
          <p:spPr bwMode="auto">
            <a:xfrm>
              <a:off x="4511676" y="4432300"/>
              <a:ext cx="123825" cy="4445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3" name="Freeform 333"/>
            <p:cNvSpPr>
              <a:spLocks noEditPoints="1"/>
            </p:cNvSpPr>
            <p:nvPr/>
          </p:nvSpPr>
          <p:spPr bwMode="auto">
            <a:xfrm>
              <a:off x="4530726" y="4435475"/>
              <a:ext cx="19050" cy="34925"/>
            </a:xfrm>
            <a:custGeom>
              <a:avLst/>
              <a:gdLst>
                <a:gd name="T0" fmla="*/ 2 w 5"/>
                <a:gd name="T1" fmla="*/ 0 h 9"/>
                <a:gd name="T2" fmla="*/ 3 w 5"/>
                <a:gd name="T3" fmla="*/ 0 h 9"/>
                <a:gd name="T4" fmla="*/ 4 w 5"/>
                <a:gd name="T5" fmla="*/ 1 h 9"/>
                <a:gd name="T6" fmla="*/ 4 w 5"/>
                <a:gd name="T7" fmla="*/ 1 h 9"/>
                <a:gd name="T8" fmla="*/ 4 w 5"/>
                <a:gd name="T9" fmla="*/ 2 h 9"/>
                <a:gd name="T10" fmla="*/ 4 w 5"/>
                <a:gd name="T11" fmla="*/ 4 h 9"/>
                <a:gd name="T12" fmla="*/ 3 w 5"/>
                <a:gd name="T13" fmla="*/ 4 h 9"/>
                <a:gd name="T14" fmla="*/ 4 w 5"/>
                <a:gd name="T15" fmla="*/ 5 h 9"/>
                <a:gd name="T16" fmla="*/ 5 w 5"/>
                <a:gd name="T17" fmla="*/ 6 h 9"/>
                <a:gd name="T18" fmla="*/ 5 w 5"/>
                <a:gd name="T19" fmla="*/ 7 h 9"/>
                <a:gd name="T20" fmla="*/ 4 w 5"/>
                <a:gd name="T21" fmla="*/ 8 h 9"/>
                <a:gd name="T22" fmla="*/ 4 w 5"/>
                <a:gd name="T23" fmla="*/ 8 h 9"/>
                <a:gd name="T24" fmla="*/ 3 w 5"/>
                <a:gd name="T25" fmla="*/ 9 h 9"/>
                <a:gd name="T26" fmla="*/ 2 w 5"/>
                <a:gd name="T27" fmla="*/ 9 h 9"/>
                <a:gd name="T28" fmla="*/ 1 w 5"/>
                <a:gd name="T29" fmla="*/ 9 h 9"/>
                <a:gd name="T30" fmla="*/ 1 w 5"/>
                <a:gd name="T31" fmla="*/ 8 h 9"/>
                <a:gd name="T32" fmla="*/ 0 w 5"/>
                <a:gd name="T33" fmla="*/ 8 h 9"/>
                <a:gd name="T34" fmla="*/ 0 w 5"/>
                <a:gd name="T35" fmla="*/ 7 h 9"/>
                <a:gd name="T36" fmla="*/ 0 w 5"/>
                <a:gd name="T37" fmla="*/ 6 h 9"/>
                <a:gd name="T38" fmla="*/ 0 w 5"/>
                <a:gd name="T39" fmla="*/ 5 h 9"/>
                <a:gd name="T40" fmla="*/ 1 w 5"/>
                <a:gd name="T41" fmla="*/ 4 h 9"/>
                <a:gd name="T42" fmla="*/ 0 w 5"/>
                <a:gd name="T43" fmla="*/ 4 h 9"/>
                <a:gd name="T44" fmla="*/ 0 w 5"/>
                <a:gd name="T45" fmla="*/ 2 h 9"/>
                <a:gd name="T46" fmla="*/ 0 w 5"/>
                <a:gd name="T47" fmla="*/ 1 h 9"/>
                <a:gd name="T48" fmla="*/ 1 w 5"/>
                <a:gd name="T49" fmla="*/ 1 h 9"/>
                <a:gd name="T50" fmla="*/ 1 w 5"/>
                <a:gd name="T51" fmla="*/ 0 h 9"/>
                <a:gd name="T52" fmla="*/ 2 w 5"/>
                <a:gd name="T53" fmla="*/ 0 h 9"/>
                <a:gd name="T54" fmla="*/ 4 w 5"/>
                <a:gd name="T55" fmla="*/ 6 h 9"/>
                <a:gd name="T56" fmla="*/ 3 w 5"/>
                <a:gd name="T57" fmla="*/ 5 h 9"/>
                <a:gd name="T58" fmla="*/ 2 w 5"/>
                <a:gd name="T59" fmla="*/ 5 h 9"/>
                <a:gd name="T60" fmla="*/ 1 w 5"/>
                <a:gd name="T61" fmla="*/ 5 h 9"/>
                <a:gd name="T62" fmla="*/ 1 w 5"/>
                <a:gd name="T63" fmla="*/ 6 h 9"/>
                <a:gd name="T64" fmla="*/ 1 w 5"/>
                <a:gd name="T65" fmla="*/ 7 h 9"/>
                <a:gd name="T66" fmla="*/ 1 w 5"/>
                <a:gd name="T67" fmla="*/ 8 h 9"/>
                <a:gd name="T68" fmla="*/ 2 w 5"/>
                <a:gd name="T69" fmla="*/ 8 h 9"/>
                <a:gd name="T70" fmla="*/ 3 w 5"/>
                <a:gd name="T71" fmla="*/ 8 h 9"/>
                <a:gd name="T72" fmla="*/ 4 w 5"/>
                <a:gd name="T73" fmla="*/ 7 h 9"/>
                <a:gd name="T74" fmla="*/ 4 w 5"/>
                <a:gd name="T75" fmla="*/ 6 h 9"/>
                <a:gd name="T76" fmla="*/ 2 w 5"/>
                <a:gd name="T77" fmla="*/ 1 h 9"/>
                <a:gd name="T78" fmla="*/ 1 w 5"/>
                <a:gd name="T79" fmla="*/ 1 h 9"/>
                <a:gd name="T80" fmla="*/ 1 w 5"/>
                <a:gd name="T81" fmla="*/ 2 h 9"/>
                <a:gd name="T82" fmla="*/ 1 w 5"/>
                <a:gd name="T83" fmla="*/ 4 h 9"/>
                <a:gd name="T84" fmla="*/ 2 w 5"/>
                <a:gd name="T85" fmla="*/ 4 h 9"/>
                <a:gd name="T86" fmla="*/ 3 w 5"/>
                <a:gd name="T87" fmla="*/ 4 h 9"/>
                <a:gd name="T88" fmla="*/ 4 w 5"/>
                <a:gd name="T89" fmla="*/ 2 h 9"/>
                <a:gd name="T90" fmla="*/ 3 w 5"/>
                <a:gd name="T91" fmla="*/ 1 h 9"/>
                <a:gd name="T92" fmla="*/ 2 w 5"/>
                <a:gd name="T93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5" h="9">
                  <a:moveTo>
                    <a:pt x="2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3"/>
                    <a:pt x="4" y="3"/>
                    <a:pt x="4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4" y="4"/>
                    <a:pt x="4" y="5"/>
                    <a:pt x="4" y="5"/>
                  </a:cubicBezTo>
                  <a:cubicBezTo>
                    <a:pt x="5" y="5"/>
                    <a:pt x="5" y="6"/>
                    <a:pt x="5" y="6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7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5"/>
                    <a:pt x="0" y="5"/>
                  </a:cubicBezTo>
                  <a:cubicBezTo>
                    <a:pt x="0" y="5"/>
                    <a:pt x="1" y="4"/>
                    <a:pt x="1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0" y="2"/>
                    <a:pt x="0" y="2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2" y="0"/>
                  </a:lnTo>
                  <a:close/>
                  <a:moveTo>
                    <a:pt x="4" y="6"/>
                  </a:moveTo>
                  <a:cubicBezTo>
                    <a:pt x="4" y="6"/>
                    <a:pt x="4" y="5"/>
                    <a:pt x="3" y="5"/>
                  </a:cubicBezTo>
                  <a:cubicBezTo>
                    <a:pt x="3" y="5"/>
                    <a:pt x="3" y="5"/>
                    <a:pt x="2" y="5"/>
                  </a:cubicBezTo>
                  <a:cubicBezTo>
                    <a:pt x="2" y="5"/>
                    <a:pt x="1" y="5"/>
                    <a:pt x="1" y="5"/>
                  </a:cubicBezTo>
                  <a:cubicBezTo>
                    <a:pt x="1" y="5"/>
                    <a:pt x="1" y="6"/>
                    <a:pt x="1" y="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8"/>
                    <a:pt x="1" y="8"/>
                  </a:cubicBezTo>
                  <a:cubicBezTo>
                    <a:pt x="1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7"/>
                    <a:pt x="4" y="7"/>
                  </a:cubicBezTo>
                  <a:lnTo>
                    <a:pt x="4" y="6"/>
                  </a:lnTo>
                  <a:close/>
                  <a:moveTo>
                    <a:pt x="2" y="1"/>
                  </a:moveTo>
                  <a:cubicBezTo>
                    <a:pt x="2" y="1"/>
                    <a:pt x="1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3"/>
                    <a:pt x="1" y="3"/>
                    <a:pt x="1" y="4"/>
                  </a:cubicBezTo>
                  <a:cubicBezTo>
                    <a:pt x="1" y="4"/>
                    <a:pt x="2" y="4"/>
                    <a:pt x="2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4" y="3"/>
                    <a:pt x="4" y="3"/>
                    <a:pt x="4" y="2"/>
                  </a:cubicBezTo>
                  <a:cubicBezTo>
                    <a:pt x="4" y="2"/>
                    <a:pt x="4" y="2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lose/>
                </a:path>
              </a:pathLst>
            </a:custGeom>
            <a:solidFill>
              <a:srgbClr val="3C3C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4" name="Freeform 334"/>
            <p:cNvSpPr>
              <a:spLocks/>
            </p:cNvSpPr>
            <p:nvPr/>
          </p:nvSpPr>
          <p:spPr bwMode="auto">
            <a:xfrm>
              <a:off x="4549776" y="4435475"/>
              <a:ext cx="7938" cy="34925"/>
            </a:xfrm>
            <a:custGeom>
              <a:avLst/>
              <a:gdLst>
                <a:gd name="T0" fmla="*/ 2 w 5"/>
                <a:gd name="T1" fmla="*/ 5 h 22"/>
                <a:gd name="T2" fmla="*/ 2 w 5"/>
                <a:gd name="T3" fmla="*/ 5 h 22"/>
                <a:gd name="T4" fmla="*/ 2 w 5"/>
                <a:gd name="T5" fmla="*/ 7 h 22"/>
                <a:gd name="T6" fmla="*/ 0 w 5"/>
                <a:gd name="T7" fmla="*/ 5 h 22"/>
                <a:gd name="T8" fmla="*/ 0 w 5"/>
                <a:gd name="T9" fmla="*/ 5 h 22"/>
                <a:gd name="T10" fmla="*/ 0 w 5"/>
                <a:gd name="T11" fmla="*/ 5 h 22"/>
                <a:gd name="T12" fmla="*/ 2 w 5"/>
                <a:gd name="T13" fmla="*/ 5 h 22"/>
                <a:gd name="T14" fmla="*/ 2 w 5"/>
                <a:gd name="T15" fmla="*/ 3 h 22"/>
                <a:gd name="T16" fmla="*/ 5 w 5"/>
                <a:gd name="T17" fmla="*/ 0 h 22"/>
                <a:gd name="T18" fmla="*/ 5 w 5"/>
                <a:gd name="T19" fmla="*/ 0 h 22"/>
                <a:gd name="T20" fmla="*/ 5 w 5"/>
                <a:gd name="T21" fmla="*/ 0 h 22"/>
                <a:gd name="T22" fmla="*/ 5 w 5"/>
                <a:gd name="T23" fmla="*/ 3 h 22"/>
                <a:gd name="T24" fmla="*/ 5 w 5"/>
                <a:gd name="T25" fmla="*/ 22 h 22"/>
                <a:gd name="T26" fmla="*/ 5 w 5"/>
                <a:gd name="T27" fmla="*/ 22 h 22"/>
                <a:gd name="T28" fmla="*/ 5 w 5"/>
                <a:gd name="T29" fmla="*/ 22 h 22"/>
                <a:gd name="T30" fmla="*/ 2 w 5"/>
                <a:gd name="T31" fmla="*/ 22 h 22"/>
                <a:gd name="T32" fmla="*/ 2 w 5"/>
                <a:gd name="T33" fmla="*/ 22 h 22"/>
                <a:gd name="T34" fmla="*/ 2 w 5"/>
                <a:gd name="T35" fmla="*/ 5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" h="22">
                  <a:moveTo>
                    <a:pt x="2" y="5"/>
                  </a:moveTo>
                  <a:lnTo>
                    <a:pt x="2" y="5"/>
                  </a:lnTo>
                  <a:lnTo>
                    <a:pt x="2" y="7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2" y="5"/>
                  </a:lnTo>
                  <a:lnTo>
                    <a:pt x="2" y="3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3"/>
                  </a:lnTo>
                  <a:lnTo>
                    <a:pt x="5" y="22"/>
                  </a:lnTo>
                  <a:lnTo>
                    <a:pt x="5" y="22"/>
                  </a:lnTo>
                  <a:lnTo>
                    <a:pt x="5" y="22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2" y="5"/>
                  </a:lnTo>
                  <a:close/>
                </a:path>
              </a:pathLst>
            </a:custGeom>
            <a:solidFill>
              <a:srgbClr val="3C3C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5" name="Freeform 335"/>
            <p:cNvSpPr>
              <a:spLocks/>
            </p:cNvSpPr>
            <p:nvPr/>
          </p:nvSpPr>
          <p:spPr bwMode="auto">
            <a:xfrm>
              <a:off x="4560888" y="4435475"/>
              <a:ext cx="19050" cy="34925"/>
            </a:xfrm>
            <a:custGeom>
              <a:avLst/>
              <a:gdLst>
                <a:gd name="T0" fmla="*/ 0 w 5"/>
                <a:gd name="T1" fmla="*/ 2 h 9"/>
                <a:gd name="T2" fmla="*/ 1 w 5"/>
                <a:gd name="T3" fmla="*/ 2 h 9"/>
                <a:gd name="T4" fmla="*/ 1 w 5"/>
                <a:gd name="T5" fmla="*/ 1 h 9"/>
                <a:gd name="T6" fmla="*/ 2 w 5"/>
                <a:gd name="T7" fmla="*/ 1 h 9"/>
                <a:gd name="T8" fmla="*/ 3 w 5"/>
                <a:gd name="T9" fmla="*/ 0 h 9"/>
                <a:gd name="T10" fmla="*/ 4 w 5"/>
                <a:gd name="T11" fmla="*/ 1 h 9"/>
                <a:gd name="T12" fmla="*/ 4 w 5"/>
                <a:gd name="T13" fmla="*/ 1 h 9"/>
                <a:gd name="T14" fmla="*/ 5 w 5"/>
                <a:gd name="T15" fmla="*/ 2 h 9"/>
                <a:gd name="T16" fmla="*/ 5 w 5"/>
                <a:gd name="T17" fmla="*/ 3 h 9"/>
                <a:gd name="T18" fmla="*/ 5 w 5"/>
                <a:gd name="T19" fmla="*/ 4 h 9"/>
                <a:gd name="T20" fmla="*/ 4 w 5"/>
                <a:gd name="T21" fmla="*/ 5 h 9"/>
                <a:gd name="T22" fmla="*/ 3 w 5"/>
                <a:gd name="T23" fmla="*/ 5 h 9"/>
                <a:gd name="T24" fmla="*/ 2 w 5"/>
                <a:gd name="T25" fmla="*/ 6 h 9"/>
                <a:gd name="T26" fmla="*/ 1 w 5"/>
                <a:gd name="T27" fmla="*/ 7 h 9"/>
                <a:gd name="T28" fmla="*/ 1 w 5"/>
                <a:gd name="T29" fmla="*/ 7 h 9"/>
                <a:gd name="T30" fmla="*/ 1 w 5"/>
                <a:gd name="T31" fmla="*/ 8 h 9"/>
                <a:gd name="T32" fmla="*/ 5 w 5"/>
                <a:gd name="T33" fmla="*/ 8 h 9"/>
                <a:gd name="T34" fmla="*/ 5 w 5"/>
                <a:gd name="T35" fmla="*/ 8 h 9"/>
                <a:gd name="T36" fmla="*/ 5 w 5"/>
                <a:gd name="T37" fmla="*/ 9 h 9"/>
                <a:gd name="T38" fmla="*/ 5 w 5"/>
                <a:gd name="T39" fmla="*/ 9 h 9"/>
                <a:gd name="T40" fmla="*/ 5 w 5"/>
                <a:gd name="T41" fmla="*/ 9 h 9"/>
                <a:gd name="T42" fmla="*/ 1 w 5"/>
                <a:gd name="T43" fmla="*/ 9 h 9"/>
                <a:gd name="T44" fmla="*/ 0 w 5"/>
                <a:gd name="T45" fmla="*/ 9 h 9"/>
                <a:gd name="T46" fmla="*/ 0 w 5"/>
                <a:gd name="T47" fmla="*/ 9 h 9"/>
                <a:gd name="T48" fmla="*/ 0 w 5"/>
                <a:gd name="T49" fmla="*/ 7 h 9"/>
                <a:gd name="T50" fmla="*/ 1 w 5"/>
                <a:gd name="T51" fmla="*/ 7 h 9"/>
                <a:gd name="T52" fmla="*/ 1 w 5"/>
                <a:gd name="T53" fmla="*/ 6 h 9"/>
                <a:gd name="T54" fmla="*/ 2 w 5"/>
                <a:gd name="T55" fmla="*/ 5 h 9"/>
                <a:gd name="T56" fmla="*/ 3 w 5"/>
                <a:gd name="T57" fmla="*/ 4 h 9"/>
                <a:gd name="T58" fmla="*/ 4 w 5"/>
                <a:gd name="T59" fmla="*/ 4 h 9"/>
                <a:gd name="T60" fmla="*/ 4 w 5"/>
                <a:gd name="T61" fmla="*/ 3 h 9"/>
                <a:gd name="T62" fmla="*/ 4 w 5"/>
                <a:gd name="T63" fmla="*/ 2 h 9"/>
                <a:gd name="T64" fmla="*/ 4 w 5"/>
                <a:gd name="T65" fmla="*/ 2 h 9"/>
                <a:gd name="T66" fmla="*/ 3 w 5"/>
                <a:gd name="T67" fmla="*/ 1 h 9"/>
                <a:gd name="T68" fmla="*/ 3 w 5"/>
                <a:gd name="T69" fmla="*/ 1 h 9"/>
                <a:gd name="T70" fmla="*/ 2 w 5"/>
                <a:gd name="T71" fmla="*/ 1 h 9"/>
                <a:gd name="T72" fmla="*/ 1 w 5"/>
                <a:gd name="T73" fmla="*/ 2 h 9"/>
                <a:gd name="T74" fmla="*/ 1 w 5"/>
                <a:gd name="T75" fmla="*/ 3 h 9"/>
                <a:gd name="T76" fmla="*/ 1 w 5"/>
                <a:gd name="T77" fmla="*/ 3 h 9"/>
                <a:gd name="T78" fmla="*/ 1 w 5"/>
                <a:gd name="T79" fmla="*/ 3 h 9"/>
                <a:gd name="T80" fmla="*/ 0 w 5"/>
                <a:gd name="T81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" h="9">
                  <a:moveTo>
                    <a:pt x="0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4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lnTo>
                    <a:pt x="0" y="2"/>
                  </a:lnTo>
                  <a:close/>
                </a:path>
              </a:pathLst>
            </a:custGeom>
            <a:solidFill>
              <a:srgbClr val="3C3C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6" name="Freeform 336"/>
            <p:cNvSpPr>
              <a:spLocks/>
            </p:cNvSpPr>
            <p:nvPr/>
          </p:nvSpPr>
          <p:spPr bwMode="auto">
            <a:xfrm>
              <a:off x="4583113" y="4435475"/>
              <a:ext cx="19050" cy="34925"/>
            </a:xfrm>
            <a:custGeom>
              <a:avLst/>
              <a:gdLst>
                <a:gd name="T0" fmla="*/ 12 w 12"/>
                <a:gd name="T1" fmla="*/ 5 h 22"/>
                <a:gd name="T2" fmla="*/ 10 w 12"/>
                <a:gd name="T3" fmla="*/ 5 h 22"/>
                <a:gd name="T4" fmla="*/ 3 w 12"/>
                <a:gd name="T5" fmla="*/ 22 h 22"/>
                <a:gd name="T6" fmla="*/ 3 w 12"/>
                <a:gd name="T7" fmla="*/ 22 h 22"/>
                <a:gd name="T8" fmla="*/ 0 w 12"/>
                <a:gd name="T9" fmla="*/ 22 h 22"/>
                <a:gd name="T10" fmla="*/ 0 w 12"/>
                <a:gd name="T11" fmla="*/ 22 h 22"/>
                <a:gd name="T12" fmla="*/ 0 w 12"/>
                <a:gd name="T13" fmla="*/ 19 h 22"/>
                <a:gd name="T14" fmla="*/ 10 w 12"/>
                <a:gd name="T15" fmla="*/ 5 h 22"/>
                <a:gd name="T16" fmla="*/ 10 w 12"/>
                <a:gd name="T17" fmla="*/ 3 h 22"/>
                <a:gd name="T18" fmla="*/ 3 w 12"/>
                <a:gd name="T19" fmla="*/ 3 h 22"/>
                <a:gd name="T20" fmla="*/ 3 w 12"/>
                <a:gd name="T21" fmla="*/ 5 h 22"/>
                <a:gd name="T22" fmla="*/ 0 w 12"/>
                <a:gd name="T23" fmla="*/ 7 h 22"/>
                <a:gd name="T24" fmla="*/ 0 w 12"/>
                <a:gd name="T25" fmla="*/ 7 h 22"/>
                <a:gd name="T26" fmla="*/ 0 w 12"/>
                <a:gd name="T27" fmla="*/ 7 h 22"/>
                <a:gd name="T28" fmla="*/ 0 w 12"/>
                <a:gd name="T29" fmla="*/ 5 h 22"/>
                <a:gd name="T30" fmla="*/ 0 w 12"/>
                <a:gd name="T31" fmla="*/ 3 h 22"/>
                <a:gd name="T32" fmla="*/ 0 w 12"/>
                <a:gd name="T33" fmla="*/ 0 h 22"/>
                <a:gd name="T34" fmla="*/ 0 w 12"/>
                <a:gd name="T35" fmla="*/ 0 h 22"/>
                <a:gd name="T36" fmla="*/ 10 w 12"/>
                <a:gd name="T37" fmla="*/ 0 h 22"/>
                <a:gd name="T38" fmla="*/ 10 w 12"/>
                <a:gd name="T39" fmla="*/ 0 h 22"/>
                <a:gd name="T40" fmla="*/ 12 w 12"/>
                <a:gd name="T41" fmla="*/ 3 h 22"/>
                <a:gd name="T42" fmla="*/ 12 w 12"/>
                <a:gd name="T43" fmla="*/ 5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2" h="22">
                  <a:moveTo>
                    <a:pt x="12" y="5"/>
                  </a:moveTo>
                  <a:lnTo>
                    <a:pt x="10" y="5"/>
                  </a:lnTo>
                  <a:lnTo>
                    <a:pt x="3" y="22"/>
                  </a:lnTo>
                  <a:lnTo>
                    <a:pt x="3" y="22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19"/>
                  </a:lnTo>
                  <a:lnTo>
                    <a:pt x="10" y="5"/>
                  </a:lnTo>
                  <a:lnTo>
                    <a:pt x="10" y="3"/>
                  </a:lnTo>
                  <a:lnTo>
                    <a:pt x="3" y="3"/>
                  </a:lnTo>
                  <a:lnTo>
                    <a:pt x="3" y="5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5"/>
                  </a:lnTo>
                  <a:lnTo>
                    <a:pt x="0" y="3"/>
                  </a:lnTo>
                  <a:lnTo>
                    <a:pt x="0" y="0"/>
                  </a:lnTo>
                  <a:lnTo>
                    <a:pt x="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2" y="3"/>
                  </a:lnTo>
                  <a:lnTo>
                    <a:pt x="12" y="5"/>
                  </a:lnTo>
                  <a:close/>
                </a:path>
              </a:pathLst>
            </a:custGeom>
            <a:solidFill>
              <a:srgbClr val="3C3C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7" name="Freeform 337"/>
            <p:cNvSpPr>
              <a:spLocks/>
            </p:cNvSpPr>
            <p:nvPr/>
          </p:nvSpPr>
          <p:spPr bwMode="auto">
            <a:xfrm>
              <a:off x="4598988" y="4435475"/>
              <a:ext cx="19050" cy="34925"/>
            </a:xfrm>
            <a:custGeom>
              <a:avLst/>
              <a:gdLst>
                <a:gd name="T0" fmla="*/ 9 w 12"/>
                <a:gd name="T1" fmla="*/ 17 h 22"/>
                <a:gd name="T2" fmla="*/ 2 w 12"/>
                <a:gd name="T3" fmla="*/ 17 h 22"/>
                <a:gd name="T4" fmla="*/ 0 w 12"/>
                <a:gd name="T5" fmla="*/ 17 h 22"/>
                <a:gd name="T6" fmla="*/ 0 w 12"/>
                <a:gd name="T7" fmla="*/ 17 h 22"/>
                <a:gd name="T8" fmla="*/ 0 w 12"/>
                <a:gd name="T9" fmla="*/ 15 h 22"/>
                <a:gd name="T10" fmla="*/ 7 w 12"/>
                <a:gd name="T11" fmla="*/ 3 h 22"/>
                <a:gd name="T12" fmla="*/ 7 w 12"/>
                <a:gd name="T13" fmla="*/ 0 h 22"/>
                <a:gd name="T14" fmla="*/ 9 w 12"/>
                <a:gd name="T15" fmla="*/ 0 h 22"/>
                <a:gd name="T16" fmla="*/ 9 w 12"/>
                <a:gd name="T17" fmla="*/ 0 h 22"/>
                <a:gd name="T18" fmla="*/ 9 w 12"/>
                <a:gd name="T19" fmla="*/ 3 h 22"/>
                <a:gd name="T20" fmla="*/ 9 w 12"/>
                <a:gd name="T21" fmla="*/ 3 h 22"/>
                <a:gd name="T22" fmla="*/ 2 w 12"/>
                <a:gd name="T23" fmla="*/ 15 h 22"/>
                <a:gd name="T24" fmla="*/ 9 w 12"/>
                <a:gd name="T25" fmla="*/ 15 h 22"/>
                <a:gd name="T26" fmla="*/ 9 w 12"/>
                <a:gd name="T27" fmla="*/ 10 h 22"/>
                <a:gd name="T28" fmla="*/ 9 w 12"/>
                <a:gd name="T29" fmla="*/ 10 h 22"/>
                <a:gd name="T30" fmla="*/ 9 w 12"/>
                <a:gd name="T31" fmla="*/ 10 h 22"/>
                <a:gd name="T32" fmla="*/ 9 w 12"/>
                <a:gd name="T33" fmla="*/ 10 h 22"/>
                <a:gd name="T34" fmla="*/ 9 w 12"/>
                <a:gd name="T35" fmla="*/ 10 h 22"/>
                <a:gd name="T36" fmla="*/ 9 w 12"/>
                <a:gd name="T37" fmla="*/ 15 h 22"/>
                <a:gd name="T38" fmla="*/ 12 w 12"/>
                <a:gd name="T39" fmla="*/ 15 h 22"/>
                <a:gd name="T40" fmla="*/ 12 w 12"/>
                <a:gd name="T41" fmla="*/ 15 h 22"/>
                <a:gd name="T42" fmla="*/ 12 w 12"/>
                <a:gd name="T43" fmla="*/ 17 h 22"/>
                <a:gd name="T44" fmla="*/ 12 w 12"/>
                <a:gd name="T45" fmla="*/ 17 h 22"/>
                <a:gd name="T46" fmla="*/ 12 w 12"/>
                <a:gd name="T47" fmla="*/ 17 h 22"/>
                <a:gd name="T48" fmla="*/ 9 w 12"/>
                <a:gd name="T49" fmla="*/ 17 h 22"/>
                <a:gd name="T50" fmla="*/ 9 w 12"/>
                <a:gd name="T51" fmla="*/ 22 h 22"/>
                <a:gd name="T52" fmla="*/ 9 w 12"/>
                <a:gd name="T53" fmla="*/ 22 h 22"/>
                <a:gd name="T54" fmla="*/ 9 w 12"/>
                <a:gd name="T55" fmla="*/ 22 h 22"/>
                <a:gd name="T56" fmla="*/ 9 w 12"/>
                <a:gd name="T57" fmla="*/ 22 h 22"/>
                <a:gd name="T58" fmla="*/ 9 w 12"/>
                <a:gd name="T59" fmla="*/ 22 h 22"/>
                <a:gd name="T60" fmla="*/ 9 w 12"/>
                <a:gd name="T61" fmla="*/ 17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2" h="22">
                  <a:moveTo>
                    <a:pt x="9" y="17"/>
                  </a:moveTo>
                  <a:lnTo>
                    <a:pt x="2" y="17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7" y="3"/>
                  </a:lnTo>
                  <a:lnTo>
                    <a:pt x="7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3"/>
                  </a:lnTo>
                  <a:lnTo>
                    <a:pt x="9" y="3"/>
                  </a:lnTo>
                  <a:lnTo>
                    <a:pt x="2" y="15"/>
                  </a:lnTo>
                  <a:lnTo>
                    <a:pt x="9" y="15"/>
                  </a:lnTo>
                  <a:lnTo>
                    <a:pt x="9" y="10"/>
                  </a:lnTo>
                  <a:lnTo>
                    <a:pt x="9" y="10"/>
                  </a:lnTo>
                  <a:lnTo>
                    <a:pt x="9" y="10"/>
                  </a:lnTo>
                  <a:lnTo>
                    <a:pt x="9" y="10"/>
                  </a:lnTo>
                  <a:lnTo>
                    <a:pt x="9" y="10"/>
                  </a:lnTo>
                  <a:lnTo>
                    <a:pt x="9" y="15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2" y="17"/>
                  </a:lnTo>
                  <a:lnTo>
                    <a:pt x="12" y="17"/>
                  </a:lnTo>
                  <a:lnTo>
                    <a:pt x="12" y="17"/>
                  </a:lnTo>
                  <a:lnTo>
                    <a:pt x="9" y="17"/>
                  </a:lnTo>
                  <a:lnTo>
                    <a:pt x="9" y="22"/>
                  </a:lnTo>
                  <a:lnTo>
                    <a:pt x="9" y="22"/>
                  </a:lnTo>
                  <a:lnTo>
                    <a:pt x="9" y="22"/>
                  </a:lnTo>
                  <a:lnTo>
                    <a:pt x="9" y="22"/>
                  </a:lnTo>
                  <a:lnTo>
                    <a:pt x="9" y="22"/>
                  </a:lnTo>
                  <a:lnTo>
                    <a:pt x="9" y="17"/>
                  </a:lnTo>
                  <a:close/>
                </a:path>
              </a:pathLst>
            </a:custGeom>
            <a:solidFill>
              <a:srgbClr val="3C3C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8" name="Rectangle 338"/>
            <p:cNvSpPr>
              <a:spLocks noChangeArrowheads="1"/>
            </p:cNvSpPr>
            <p:nvPr/>
          </p:nvSpPr>
          <p:spPr bwMode="auto">
            <a:xfrm>
              <a:off x="4387851" y="4454525"/>
              <a:ext cx="7938" cy="79375"/>
            </a:xfrm>
            <a:prstGeom prst="rect">
              <a:avLst/>
            </a:prstGeom>
            <a:solidFill>
              <a:srgbClr val="B53B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9" name="Rectangle 339"/>
            <p:cNvSpPr>
              <a:spLocks noChangeArrowheads="1"/>
            </p:cNvSpPr>
            <p:nvPr/>
          </p:nvSpPr>
          <p:spPr bwMode="auto">
            <a:xfrm>
              <a:off x="4651376" y="4454525"/>
              <a:ext cx="7938" cy="79375"/>
            </a:xfrm>
            <a:prstGeom prst="rect">
              <a:avLst/>
            </a:prstGeom>
            <a:solidFill>
              <a:srgbClr val="B53B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0" name="Freeform 340"/>
            <p:cNvSpPr>
              <a:spLocks/>
            </p:cNvSpPr>
            <p:nvPr/>
          </p:nvSpPr>
          <p:spPr bwMode="auto">
            <a:xfrm>
              <a:off x="4398963" y="4019550"/>
              <a:ext cx="249238" cy="288925"/>
            </a:xfrm>
            <a:custGeom>
              <a:avLst/>
              <a:gdLst>
                <a:gd name="T0" fmla="*/ 29 w 66"/>
                <a:gd name="T1" fmla="*/ 0 h 77"/>
                <a:gd name="T2" fmla="*/ 6 w 66"/>
                <a:gd name="T3" fmla="*/ 23 h 77"/>
                <a:gd name="T4" fmla="*/ 6 w 66"/>
                <a:gd name="T5" fmla="*/ 33 h 77"/>
                <a:gd name="T6" fmla="*/ 5 w 66"/>
                <a:gd name="T7" fmla="*/ 32 h 77"/>
                <a:gd name="T8" fmla="*/ 5 w 66"/>
                <a:gd name="T9" fmla="*/ 32 h 77"/>
                <a:gd name="T10" fmla="*/ 4 w 66"/>
                <a:gd name="T11" fmla="*/ 32 h 77"/>
                <a:gd name="T12" fmla="*/ 1 w 66"/>
                <a:gd name="T13" fmla="*/ 35 h 77"/>
                <a:gd name="T14" fmla="*/ 0 w 66"/>
                <a:gd name="T15" fmla="*/ 42 h 77"/>
                <a:gd name="T16" fmla="*/ 5 w 66"/>
                <a:gd name="T17" fmla="*/ 50 h 77"/>
                <a:gd name="T18" fmla="*/ 7 w 66"/>
                <a:gd name="T19" fmla="*/ 50 h 77"/>
                <a:gd name="T20" fmla="*/ 7 w 66"/>
                <a:gd name="T21" fmla="*/ 50 h 77"/>
                <a:gd name="T22" fmla="*/ 12 w 66"/>
                <a:gd name="T23" fmla="*/ 63 h 77"/>
                <a:gd name="T24" fmla="*/ 18 w 66"/>
                <a:gd name="T25" fmla="*/ 71 h 77"/>
                <a:gd name="T26" fmla="*/ 22 w 66"/>
                <a:gd name="T27" fmla="*/ 75 h 77"/>
                <a:gd name="T28" fmla="*/ 28 w 66"/>
                <a:gd name="T29" fmla="*/ 77 h 77"/>
                <a:gd name="T30" fmla="*/ 33 w 66"/>
                <a:gd name="T31" fmla="*/ 77 h 77"/>
                <a:gd name="T32" fmla="*/ 33 w 66"/>
                <a:gd name="T33" fmla="*/ 77 h 77"/>
                <a:gd name="T34" fmla="*/ 38 w 66"/>
                <a:gd name="T35" fmla="*/ 77 h 77"/>
                <a:gd name="T36" fmla="*/ 44 w 66"/>
                <a:gd name="T37" fmla="*/ 75 h 77"/>
                <a:gd name="T38" fmla="*/ 48 w 66"/>
                <a:gd name="T39" fmla="*/ 71 h 77"/>
                <a:gd name="T40" fmla="*/ 54 w 66"/>
                <a:gd name="T41" fmla="*/ 63 h 77"/>
                <a:gd name="T42" fmla="*/ 59 w 66"/>
                <a:gd name="T43" fmla="*/ 50 h 77"/>
                <a:gd name="T44" fmla="*/ 59 w 66"/>
                <a:gd name="T45" fmla="*/ 50 h 77"/>
                <a:gd name="T46" fmla="*/ 61 w 66"/>
                <a:gd name="T47" fmla="*/ 50 h 77"/>
                <a:gd name="T48" fmla="*/ 66 w 66"/>
                <a:gd name="T49" fmla="*/ 42 h 77"/>
                <a:gd name="T50" fmla="*/ 65 w 66"/>
                <a:gd name="T51" fmla="*/ 35 h 77"/>
                <a:gd name="T52" fmla="*/ 62 w 66"/>
                <a:gd name="T53" fmla="*/ 32 h 77"/>
                <a:gd name="T54" fmla="*/ 61 w 66"/>
                <a:gd name="T55" fmla="*/ 32 h 77"/>
                <a:gd name="T56" fmla="*/ 61 w 66"/>
                <a:gd name="T57" fmla="*/ 32 h 77"/>
                <a:gd name="T58" fmla="*/ 60 w 66"/>
                <a:gd name="T59" fmla="*/ 33 h 77"/>
                <a:gd name="T60" fmla="*/ 60 w 66"/>
                <a:gd name="T61" fmla="*/ 23 h 77"/>
                <a:gd name="T62" fmla="*/ 37 w 66"/>
                <a:gd name="T63" fmla="*/ 0 h 77"/>
                <a:gd name="T64" fmla="*/ 29 w 66"/>
                <a:gd name="T65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6" h="77">
                  <a:moveTo>
                    <a:pt x="29" y="0"/>
                  </a:moveTo>
                  <a:cubicBezTo>
                    <a:pt x="16" y="0"/>
                    <a:pt x="6" y="11"/>
                    <a:pt x="6" y="23"/>
                  </a:cubicBezTo>
                  <a:cubicBezTo>
                    <a:pt x="6" y="33"/>
                    <a:pt x="6" y="33"/>
                    <a:pt x="6" y="33"/>
                  </a:cubicBezTo>
                  <a:cubicBezTo>
                    <a:pt x="5" y="32"/>
                    <a:pt x="5" y="32"/>
                    <a:pt x="5" y="32"/>
                  </a:cubicBezTo>
                  <a:cubicBezTo>
                    <a:pt x="5" y="32"/>
                    <a:pt x="5" y="32"/>
                    <a:pt x="5" y="32"/>
                  </a:cubicBezTo>
                  <a:cubicBezTo>
                    <a:pt x="4" y="32"/>
                    <a:pt x="4" y="32"/>
                    <a:pt x="4" y="32"/>
                  </a:cubicBezTo>
                  <a:cubicBezTo>
                    <a:pt x="2" y="32"/>
                    <a:pt x="1" y="34"/>
                    <a:pt x="1" y="35"/>
                  </a:cubicBezTo>
                  <a:cubicBezTo>
                    <a:pt x="0" y="37"/>
                    <a:pt x="0" y="39"/>
                    <a:pt x="0" y="42"/>
                  </a:cubicBezTo>
                  <a:cubicBezTo>
                    <a:pt x="1" y="46"/>
                    <a:pt x="3" y="49"/>
                    <a:pt x="5" y="50"/>
                  </a:cubicBezTo>
                  <a:cubicBezTo>
                    <a:pt x="6" y="50"/>
                    <a:pt x="6" y="50"/>
                    <a:pt x="7" y="50"/>
                  </a:cubicBezTo>
                  <a:cubicBezTo>
                    <a:pt x="7" y="50"/>
                    <a:pt x="7" y="50"/>
                    <a:pt x="7" y="50"/>
                  </a:cubicBezTo>
                  <a:cubicBezTo>
                    <a:pt x="8" y="56"/>
                    <a:pt x="10" y="60"/>
                    <a:pt x="12" y="63"/>
                  </a:cubicBezTo>
                  <a:cubicBezTo>
                    <a:pt x="14" y="67"/>
                    <a:pt x="16" y="69"/>
                    <a:pt x="18" y="71"/>
                  </a:cubicBezTo>
                  <a:cubicBezTo>
                    <a:pt x="20" y="73"/>
                    <a:pt x="21" y="74"/>
                    <a:pt x="22" y="75"/>
                  </a:cubicBezTo>
                  <a:cubicBezTo>
                    <a:pt x="24" y="76"/>
                    <a:pt x="26" y="77"/>
                    <a:pt x="28" y="77"/>
                  </a:cubicBezTo>
                  <a:cubicBezTo>
                    <a:pt x="29" y="77"/>
                    <a:pt x="31" y="77"/>
                    <a:pt x="33" y="77"/>
                  </a:cubicBezTo>
                  <a:cubicBezTo>
                    <a:pt x="33" y="77"/>
                    <a:pt x="33" y="77"/>
                    <a:pt x="33" y="77"/>
                  </a:cubicBezTo>
                  <a:cubicBezTo>
                    <a:pt x="35" y="77"/>
                    <a:pt x="37" y="77"/>
                    <a:pt x="38" y="77"/>
                  </a:cubicBezTo>
                  <a:cubicBezTo>
                    <a:pt x="40" y="77"/>
                    <a:pt x="42" y="76"/>
                    <a:pt x="44" y="75"/>
                  </a:cubicBezTo>
                  <a:cubicBezTo>
                    <a:pt x="45" y="74"/>
                    <a:pt x="46" y="73"/>
                    <a:pt x="48" y="71"/>
                  </a:cubicBezTo>
                  <a:cubicBezTo>
                    <a:pt x="50" y="69"/>
                    <a:pt x="52" y="67"/>
                    <a:pt x="54" y="63"/>
                  </a:cubicBezTo>
                  <a:cubicBezTo>
                    <a:pt x="56" y="60"/>
                    <a:pt x="58" y="56"/>
                    <a:pt x="59" y="50"/>
                  </a:cubicBezTo>
                  <a:cubicBezTo>
                    <a:pt x="59" y="50"/>
                    <a:pt x="59" y="50"/>
                    <a:pt x="59" y="50"/>
                  </a:cubicBezTo>
                  <a:cubicBezTo>
                    <a:pt x="60" y="50"/>
                    <a:pt x="60" y="50"/>
                    <a:pt x="61" y="50"/>
                  </a:cubicBezTo>
                  <a:cubicBezTo>
                    <a:pt x="63" y="49"/>
                    <a:pt x="65" y="46"/>
                    <a:pt x="66" y="42"/>
                  </a:cubicBezTo>
                  <a:cubicBezTo>
                    <a:pt x="66" y="39"/>
                    <a:pt x="66" y="37"/>
                    <a:pt x="65" y="35"/>
                  </a:cubicBezTo>
                  <a:cubicBezTo>
                    <a:pt x="65" y="34"/>
                    <a:pt x="64" y="32"/>
                    <a:pt x="62" y="32"/>
                  </a:cubicBezTo>
                  <a:cubicBezTo>
                    <a:pt x="61" y="32"/>
                    <a:pt x="61" y="32"/>
                    <a:pt x="61" y="32"/>
                  </a:cubicBezTo>
                  <a:cubicBezTo>
                    <a:pt x="61" y="32"/>
                    <a:pt x="61" y="32"/>
                    <a:pt x="61" y="32"/>
                  </a:cubicBezTo>
                  <a:cubicBezTo>
                    <a:pt x="60" y="33"/>
                    <a:pt x="60" y="33"/>
                    <a:pt x="60" y="33"/>
                  </a:cubicBezTo>
                  <a:cubicBezTo>
                    <a:pt x="60" y="23"/>
                    <a:pt x="60" y="23"/>
                    <a:pt x="60" y="23"/>
                  </a:cubicBezTo>
                  <a:cubicBezTo>
                    <a:pt x="60" y="11"/>
                    <a:pt x="50" y="0"/>
                    <a:pt x="37" y="0"/>
                  </a:cubicBezTo>
                  <a:cubicBezTo>
                    <a:pt x="29" y="0"/>
                    <a:pt x="29" y="0"/>
                    <a:pt x="29" y="0"/>
                  </a:cubicBezTo>
                </a:path>
              </a:pathLst>
            </a:custGeom>
            <a:solidFill>
              <a:srgbClr val="FFD2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1" name="Freeform 341"/>
            <p:cNvSpPr>
              <a:spLocks noEditPoints="1"/>
            </p:cNvSpPr>
            <p:nvPr/>
          </p:nvSpPr>
          <p:spPr bwMode="auto">
            <a:xfrm>
              <a:off x="4456113" y="4217988"/>
              <a:ext cx="134938" cy="98425"/>
            </a:xfrm>
            <a:custGeom>
              <a:avLst/>
              <a:gdLst>
                <a:gd name="T0" fmla="*/ 18 w 36"/>
                <a:gd name="T1" fmla="*/ 0 h 26"/>
                <a:gd name="T2" fmla="*/ 18 w 36"/>
                <a:gd name="T3" fmla="*/ 0 h 26"/>
                <a:gd name="T4" fmla="*/ 3 w 36"/>
                <a:gd name="T5" fmla="*/ 19 h 26"/>
                <a:gd name="T6" fmla="*/ 13 w 36"/>
                <a:gd name="T7" fmla="*/ 25 h 26"/>
                <a:gd name="T8" fmla="*/ 18 w 36"/>
                <a:gd name="T9" fmla="*/ 26 h 26"/>
                <a:gd name="T10" fmla="*/ 18 w 36"/>
                <a:gd name="T11" fmla="*/ 26 h 26"/>
                <a:gd name="T12" fmla="*/ 18 w 36"/>
                <a:gd name="T13" fmla="*/ 26 h 26"/>
                <a:gd name="T14" fmla="*/ 23 w 36"/>
                <a:gd name="T15" fmla="*/ 25 h 26"/>
                <a:gd name="T16" fmla="*/ 33 w 36"/>
                <a:gd name="T17" fmla="*/ 19 h 26"/>
                <a:gd name="T18" fmla="*/ 18 w 36"/>
                <a:gd name="T19" fmla="*/ 0 h 26"/>
                <a:gd name="T20" fmla="*/ 14 w 36"/>
                <a:gd name="T21" fmla="*/ 11 h 26"/>
                <a:gd name="T22" fmla="*/ 11 w 36"/>
                <a:gd name="T23" fmla="*/ 8 h 26"/>
                <a:gd name="T24" fmla="*/ 14 w 36"/>
                <a:gd name="T25" fmla="*/ 5 h 26"/>
                <a:gd name="T26" fmla="*/ 22 w 36"/>
                <a:gd name="T27" fmla="*/ 5 h 26"/>
                <a:gd name="T28" fmla="*/ 25 w 36"/>
                <a:gd name="T29" fmla="*/ 8 h 26"/>
                <a:gd name="T30" fmla="*/ 22 w 36"/>
                <a:gd name="T31" fmla="*/ 11 h 26"/>
                <a:gd name="T32" fmla="*/ 14 w 36"/>
                <a:gd name="T33" fmla="*/ 11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6" h="26">
                  <a:moveTo>
                    <a:pt x="18" y="0"/>
                  </a:moveTo>
                  <a:cubicBezTo>
                    <a:pt x="18" y="0"/>
                    <a:pt x="18" y="0"/>
                    <a:pt x="18" y="0"/>
                  </a:cubicBezTo>
                  <a:cubicBezTo>
                    <a:pt x="5" y="0"/>
                    <a:pt x="0" y="10"/>
                    <a:pt x="3" y="19"/>
                  </a:cubicBezTo>
                  <a:cubicBezTo>
                    <a:pt x="6" y="23"/>
                    <a:pt x="9" y="25"/>
                    <a:pt x="13" y="25"/>
                  </a:cubicBezTo>
                  <a:cubicBezTo>
                    <a:pt x="14" y="26"/>
                    <a:pt x="16" y="26"/>
                    <a:pt x="18" y="26"/>
                  </a:cubicBezTo>
                  <a:cubicBezTo>
                    <a:pt x="18" y="26"/>
                    <a:pt x="18" y="26"/>
                    <a:pt x="18" y="26"/>
                  </a:cubicBezTo>
                  <a:cubicBezTo>
                    <a:pt x="18" y="26"/>
                    <a:pt x="18" y="26"/>
                    <a:pt x="18" y="26"/>
                  </a:cubicBezTo>
                  <a:cubicBezTo>
                    <a:pt x="20" y="26"/>
                    <a:pt x="22" y="26"/>
                    <a:pt x="23" y="25"/>
                  </a:cubicBezTo>
                  <a:cubicBezTo>
                    <a:pt x="27" y="25"/>
                    <a:pt x="30" y="23"/>
                    <a:pt x="33" y="19"/>
                  </a:cubicBezTo>
                  <a:cubicBezTo>
                    <a:pt x="36" y="10"/>
                    <a:pt x="31" y="0"/>
                    <a:pt x="18" y="0"/>
                  </a:cubicBezTo>
                  <a:close/>
                  <a:moveTo>
                    <a:pt x="14" y="11"/>
                  </a:moveTo>
                  <a:cubicBezTo>
                    <a:pt x="12" y="11"/>
                    <a:pt x="11" y="10"/>
                    <a:pt x="11" y="8"/>
                  </a:cubicBezTo>
                  <a:cubicBezTo>
                    <a:pt x="11" y="6"/>
                    <a:pt x="12" y="5"/>
                    <a:pt x="14" y="5"/>
                  </a:cubicBezTo>
                  <a:cubicBezTo>
                    <a:pt x="22" y="5"/>
                    <a:pt x="22" y="5"/>
                    <a:pt x="22" y="5"/>
                  </a:cubicBezTo>
                  <a:cubicBezTo>
                    <a:pt x="24" y="5"/>
                    <a:pt x="25" y="6"/>
                    <a:pt x="25" y="8"/>
                  </a:cubicBezTo>
                  <a:cubicBezTo>
                    <a:pt x="25" y="10"/>
                    <a:pt x="24" y="11"/>
                    <a:pt x="22" y="11"/>
                  </a:cubicBezTo>
                  <a:lnTo>
                    <a:pt x="14" y="11"/>
                  </a:lnTo>
                  <a:close/>
                </a:path>
              </a:pathLst>
            </a:custGeom>
            <a:solidFill>
              <a:srgbClr val="5757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2" name="Freeform 342"/>
            <p:cNvSpPr>
              <a:spLocks/>
            </p:cNvSpPr>
            <p:nvPr/>
          </p:nvSpPr>
          <p:spPr bwMode="auto">
            <a:xfrm>
              <a:off x="4422776" y="4019550"/>
              <a:ext cx="201613" cy="149225"/>
            </a:xfrm>
            <a:custGeom>
              <a:avLst/>
              <a:gdLst>
                <a:gd name="T0" fmla="*/ 31 w 54"/>
                <a:gd name="T1" fmla="*/ 0 h 40"/>
                <a:gd name="T2" fmla="*/ 23 w 54"/>
                <a:gd name="T3" fmla="*/ 0 h 40"/>
                <a:gd name="T4" fmla="*/ 0 w 54"/>
                <a:gd name="T5" fmla="*/ 23 h 40"/>
                <a:gd name="T6" fmla="*/ 0 w 54"/>
                <a:gd name="T7" fmla="*/ 32 h 40"/>
                <a:gd name="T8" fmla="*/ 0 w 54"/>
                <a:gd name="T9" fmla="*/ 40 h 40"/>
                <a:gd name="T10" fmla="*/ 4 w 54"/>
                <a:gd name="T11" fmla="*/ 40 h 40"/>
                <a:gd name="T12" fmla="*/ 4 w 54"/>
                <a:gd name="T13" fmla="*/ 23 h 40"/>
                <a:gd name="T14" fmla="*/ 14 w 54"/>
                <a:gd name="T15" fmla="*/ 10 h 40"/>
                <a:gd name="T16" fmla="*/ 27 w 54"/>
                <a:gd name="T17" fmla="*/ 15 h 40"/>
                <a:gd name="T18" fmla="*/ 40 w 54"/>
                <a:gd name="T19" fmla="*/ 10 h 40"/>
                <a:gd name="T20" fmla="*/ 50 w 54"/>
                <a:gd name="T21" fmla="*/ 23 h 40"/>
                <a:gd name="T22" fmla="*/ 50 w 54"/>
                <a:gd name="T23" fmla="*/ 40 h 40"/>
                <a:gd name="T24" fmla="*/ 54 w 54"/>
                <a:gd name="T25" fmla="*/ 40 h 40"/>
                <a:gd name="T26" fmla="*/ 54 w 54"/>
                <a:gd name="T27" fmla="*/ 32 h 40"/>
                <a:gd name="T28" fmla="*/ 54 w 54"/>
                <a:gd name="T29" fmla="*/ 23 h 40"/>
                <a:gd name="T30" fmla="*/ 31 w 54"/>
                <a:gd name="T31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4" h="40">
                  <a:moveTo>
                    <a:pt x="31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10" y="0"/>
                    <a:pt x="0" y="11"/>
                    <a:pt x="0" y="23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4" y="40"/>
                    <a:pt x="4" y="40"/>
                    <a:pt x="4" y="40"/>
                  </a:cubicBezTo>
                  <a:cubicBezTo>
                    <a:pt x="4" y="23"/>
                    <a:pt x="4" y="23"/>
                    <a:pt x="4" y="23"/>
                  </a:cubicBezTo>
                  <a:cubicBezTo>
                    <a:pt x="4" y="17"/>
                    <a:pt x="8" y="10"/>
                    <a:pt x="14" y="10"/>
                  </a:cubicBezTo>
                  <a:cubicBezTo>
                    <a:pt x="18" y="13"/>
                    <a:pt x="22" y="15"/>
                    <a:pt x="27" y="15"/>
                  </a:cubicBezTo>
                  <a:cubicBezTo>
                    <a:pt x="31" y="15"/>
                    <a:pt x="36" y="13"/>
                    <a:pt x="40" y="10"/>
                  </a:cubicBezTo>
                  <a:cubicBezTo>
                    <a:pt x="46" y="10"/>
                    <a:pt x="50" y="17"/>
                    <a:pt x="50" y="23"/>
                  </a:cubicBezTo>
                  <a:cubicBezTo>
                    <a:pt x="50" y="40"/>
                    <a:pt x="50" y="40"/>
                    <a:pt x="50" y="40"/>
                  </a:cubicBezTo>
                  <a:cubicBezTo>
                    <a:pt x="54" y="40"/>
                    <a:pt x="54" y="40"/>
                    <a:pt x="54" y="40"/>
                  </a:cubicBezTo>
                  <a:cubicBezTo>
                    <a:pt x="54" y="32"/>
                    <a:pt x="54" y="32"/>
                    <a:pt x="54" y="32"/>
                  </a:cubicBezTo>
                  <a:cubicBezTo>
                    <a:pt x="54" y="23"/>
                    <a:pt x="54" y="23"/>
                    <a:pt x="54" y="23"/>
                  </a:cubicBezTo>
                  <a:cubicBezTo>
                    <a:pt x="54" y="11"/>
                    <a:pt x="44" y="0"/>
                    <a:pt x="31" y="0"/>
                  </a:cubicBezTo>
                </a:path>
              </a:pathLst>
            </a:custGeom>
            <a:solidFill>
              <a:srgbClr val="B196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3" name="Freeform 343"/>
            <p:cNvSpPr>
              <a:spLocks/>
            </p:cNvSpPr>
            <p:nvPr/>
          </p:nvSpPr>
          <p:spPr bwMode="auto">
            <a:xfrm>
              <a:off x="4422776" y="5168900"/>
              <a:ext cx="231775" cy="176213"/>
            </a:xfrm>
            <a:custGeom>
              <a:avLst/>
              <a:gdLst>
                <a:gd name="T0" fmla="*/ 62 w 62"/>
                <a:gd name="T1" fmla="*/ 18 h 47"/>
                <a:gd name="T2" fmla="*/ 62 w 62"/>
                <a:gd name="T3" fmla="*/ 0 h 47"/>
                <a:gd name="T4" fmla="*/ 31 w 62"/>
                <a:gd name="T5" fmla="*/ 12 h 47"/>
                <a:gd name="T6" fmla="*/ 31 w 62"/>
                <a:gd name="T7" fmla="*/ 12 h 47"/>
                <a:gd name="T8" fmla="*/ 31 w 62"/>
                <a:gd name="T9" fmla="*/ 12 h 47"/>
                <a:gd name="T10" fmla="*/ 31 w 62"/>
                <a:gd name="T11" fmla="*/ 12 h 47"/>
                <a:gd name="T12" fmla="*/ 31 w 62"/>
                <a:gd name="T13" fmla="*/ 12 h 47"/>
                <a:gd name="T14" fmla="*/ 0 w 62"/>
                <a:gd name="T15" fmla="*/ 0 h 47"/>
                <a:gd name="T16" fmla="*/ 0 w 62"/>
                <a:gd name="T17" fmla="*/ 18 h 47"/>
                <a:gd name="T18" fmla="*/ 31 w 62"/>
                <a:gd name="T19" fmla="*/ 47 h 47"/>
                <a:gd name="T20" fmla="*/ 62 w 62"/>
                <a:gd name="T21" fmla="*/ 18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2" h="47">
                  <a:moveTo>
                    <a:pt x="62" y="18"/>
                  </a:moveTo>
                  <a:cubicBezTo>
                    <a:pt x="62" y="0"/>
                    <a:pt x="62" y="0"/>
                    <a:pt x="62" y="0"/>
                  </a:cubicBezTo>
                  <a:cubicBezTo>
                    <a:pt x="54" y="10"/>
                    <a:pt x="47" y="12"/>
                    <a:pt x="31" y="12"/>
                  </a:cubicBezTo>
                  <a:cubicBezTo>
                    <a:pt x="31" y="12"/>
                    <a:pt x="31" y="12"/>
                    <a:pt x="31" y="12"/>
                  </a:cubicBezTo>
                  <a:cubicBezTo>
                    <a:pt x="31" y="12"/>
                    <a:pt x="31" y="12"/>
                    <a:pt x="31" y="12"/>
                  </a:cubicBezTo>
                  <a:cubicBezTo>
                    <a:pt x="31" y="12"/>
                    <a:pt x="31" y="12"/>
                    <a:pt x="31" y="12"/>
                  </a:cubicBezTo>
                  <a:cubicBezTo>
                    <a:pt x="31" y="12"/>
                    <a:pt x="31" y="12"/>
                    <a:pt x="31" y="12"/>
                  </a:cubicBezTo>
                  <a:cubicBezTo>
                    <a:pt x="15" y="12"/>
                    <a:pt x="8" y="10"/>
                    <a:pt x="0" y="0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31" y="47"/>
                    <a:pt x="31" y="47"/>
                    <a:pt x="31" y="47"/>
                  </a:cubicBezTo>
                  <a:lnTo>
                    <a:pt x="62" y="18"/>
                  </a:lnTo>
                  <a:close/>
                </a:path>
              </a:pathLst>
            </a:custGeom>
            <a:solidFill>
              <a:srgbClr val="F2C2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4" name="Freeform 344"/>
            <p:cNvSpPr>
              <a:spLocks/>
            </p:cNvSpPr>
            <p:nvPr/>
          </p:nvSpPr>
          <p:spPr bwMode="auto">
            <a:xfrm>
              <a:off x="4087813" y="5303838"/>
              <a:ext cx="346075" cy="327025"/>
            </a:xfrm>
            <a:custGeom>
              <a:avLst/>
              <a:gdLst>
                <a:gd name="T0" fmla="*/ 76 w 92"/>
                <a:gd name="T1" fmla="*/ 28 h 87"/>
                <a:gd name="T2" fmla="*/ 59 w 92"/>
                <a:gd name="T3" fmla="*/ 29 h 87"/>
                <a:gd name="T4" fmla="*/ 52 w 92"/>
                <a:gd name="T5" fmla="*/ 0 h 87"/>
                <a:gd name="T6" fmla="*/ 26 w 92"/>
                <a:gd name="T7" fmla="*/ 7 h 87"/>
                <a:gd name="T8" fmla="*/ 0 w 92"/>
                <a:gd name="T9" fmla="*/ 44 h 87"/>
                <a:gd name="T10" fmla="*/ 0 w 92"/>
                <a:gd name="T11" fmla="*/ 87 h 87"/>
                <a:gd name="T12" fmla="*/ 9 w 92"/>
                <a:gd name="T13" fmla="*/ 87 h 87"/>
                <a:gd name="T14" fmla="*/ 38 w 92"/>
                <a:gd name="T15" fmla="*/ 87 h 87"/>
                <a:gd name="T16" fmla="*/ 46 w 92"/>
                <a:gd name="T17" fmla="*/ 87 h 87"/>
                <a:gd name="T18" fmla="*/ 92 w 92"/>
                <a:gd name="T19" fmla="*/ 87 h 87"/>
                <a:gd name="T20" fmla="*/ 62 w 92"/>
                <a:gd name="T21" fmla="*/ 37 h 87"/>
                <a:gd name="T22" fmla="*/ 76 w 92"/>
                <a:gd name="T23" fmla="*/ 28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2" h="87">
                  <a:moveTo>
                    <a:pt x="76" y="28"/>
                  </a:moveTo>
                  <a:cubicBezTo>
                    <a:pt x="59" y="29"/>
                    <a:pt x="59" y="29"/>
                    <a:pt x="59" y="29"/>
                  </a:cubicBezTo>
                  <a:cubicBezTo>
                    <a:pt x="52" y="0"/>
                    <a:pt x="52" y="0"/>
                    <a:pt x="52" y="0"/>
                  </a:cubicBezTo>
                  <a:cubicBezTo>
                    <a:pt x="26" y="7"/>
                    <a:pt x="26" y="7"/>
                    <a:pt x="26" y="7"/>
                  </a:cubicBezTo>
                  <a:cubicBezTo>
                    <a:pt x="10" y="12"/>
                    <a:pt x="0" y="27"/>
                    <a:pt x="0" y="44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9" y="87"/>
                    <a:pt x="9" y="87"/>
                    <a:pt x="9" y="87"/>
                  </a:cubicBezTo>
                  <a:cubicBezTo>
                    <a:pt x="38" y="87"/>
                    <a:pt x="38" y="87"/>
                    <a:pt x="38" y="87"/>
                  </a:cubicBezTo>
                  <a:cubicBezTo>
                    <a:pt x="46" y="87"/>
                    <a:pt x="46" y="87"/>
                    <a:pt x="46" y="87"/>
                  </a:cubicBezTo>
                  <a:cubicBezTo>
                    <a:pt x="92" y="87"/>
                    <a:pt x="92" y="87"/>
                    <a:pt x="92" y="87"/>
                  </a:cubicBezTo>
                  <a:cubicBezTo>
                    <a:pt x="62" y="37"/>
                    <a:pt x="62" y="37"/>
                    <a:pt x="62" y="37"/>
                  </a:cubicBezTo>
                  <a:lnTo>
                    <a:pt x="76" y="28"/>
                  </a:lnTo>
                  <a:close/>
                </a:path>
              </a:pathLst>
            </a:custGeom>
            <a:solidFill>
              <a:srgbClr val="6155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5" name="Freeform 345"/>
            <p:cNvSpPr>
              <a:spLocks/>
            </p:cNvSpPr>
            <p:nvPr/>
          </p:nvSpPr>
          <p:spPr bwMode="auto">
            <a:xfrm>
              <a:off x="4643438" y="5303838"/>
              <a:ext cx="349250" cy="327025"/>
            </a:xfrm>
            <a:custGeom>
              <a:avLst/>
              <a:gdLst>
                <a:gd name="T0" fmla="*/ 66 w 93"/>
                <a:gd name="T1" fmla="*/ 7 h 87"/>
                <a:gd name="T2" fmla="*/ 40 w 93"/>
                <a:gd name="T3" fmla="*/ 0 h 87"/>
                <a:gd name="T4" fmla="*/ 40 w 93"/>
                <a:gd name="T5" fmla="*/ 0 h 87"/>
                <a:gd name="T6" fmla="*/ 33 w 93"/>
                <a:gd name="T7" fmla="*/ 29 h 87"/>
                <a:gd name="T8" fmla="*/ 17 w 93"/>
                <a:gd name="T9" fmla="*/ 28 h 87"/>
                <a:gd name="T10" fmla="*/ 30 w 93"/>
                <a:gd name="T11" fmla="*/ 37 h 87"/>
                <a:gd name="T12" fmla="*/ 0 w 93"/>
                <a:gd name="T13" fmla="*/ 87 h 87"/>
                <a:gd name="T14" fmla="*/ 47 w 93"/>
                <a:gd name="T15" fmla="*/ 87 h 87"/>
                <a:gd name="T16" fmla="*/ 54 w 93"/>
                <a:gd name="T17" fmla="*/ 87 h 87"/>
                <a:gd name="T18" fmla="*/ 83 w 93"/>
                <a:gd name="T19" fmla="*/ 87 h 87"/>
                <a:gd name="T20" fmla="*/ 93 w 93"/>
                <a:gd name="T21" fmla="*/ 87 h 87"/>
                <a:gd name="T22" fmla="*/ 93 w 93"/>
                <a:gd name="T23" fmla="*/ 44 h 87"/>
                <a:gd name="T24" fmla="*/ 66 w 93"/>
                <a:gd name="T25" fmla="*/ 7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3" h="87">
                  <a:moveTo>
                    <a:pt x="66" y="7"/>
                  </a:moveTo>
                  <a:cubicBezTo>
                    <a:pt x="40" y="0"/>
                    <a:pt x="40" y="0"/>
                    <a:pt x="40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33" y="29"/>
                    <a:pt x="33" y="29"/>
                    <a:pt x="33" y="29"/>
                  </a:cubicBezTo>
                  <a:cubicBezTo>
                    <a:pt x="17" y="28"/>
                    <a:pt x="17" y="28"/>
                    <a:pt x="17" y="28"/>
                  </a:cubicBezTo>
                  <a:cubicBezTo>
                    <a:pt x="30" y="37"/>
                    <a:pt x="30" y="37"/>
                    <a:pt x="30" y="37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47" y="87"/>
                    <a:pt x="47" y="87"/>
                    <a:pt x="47" y="87"/>
                  </a:cubicBezTo>
                  <a:cubicBezTo>
                    <a:pt x="54" y="87"/>
                    <a:pt x="54" y="87"/>
                    <a:pt x="54" y="87"/>
                  </a:cubicBezTo>
                  <a:cubicBezTo>
                    <a:pt x="83" y="87"/>
                    <a:pt x="83" y="87"/>
                    <a:pt x="83" y="87"/>
                  </a:cubicBezTo>
                  <a:cubicBezTo>
                    <a:pt x="93" y="87"/>
                    <a:pt x="93" y="87"/>
                    <a:pt x="93" y="87"/>
                  </a:cubicBezTo>
                  <a:cubicBezTo>
                    <a:pt x="93" y="44"/>
                    <a:pt x="93" y="44"/>
                    <a:pt x="93" y="44"/>
                  </a:cubicBezTo>
                  <a:cubicBezTo>
                    <a:pt x="93" y="27"/>
                    <a:pt x="82" y="12"/>
                    <a:pt x="66" y="7"/>
                  </a:cubicBezTo>
                  <a:close/>
                </a:path>
              </a:pathLst>
            </a:custGeom>
            <a:solidFill>
              <a:srgbClr val="6155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6" name="Freeform 346"/>
            <p:cNvSpPr>
              <a:spLocks/>
            </p:cNvSpPr>
            <p:nvPr/>
          </p:nvSpPr>
          <p:spPr bwMode="auto">
            <a:xfrm>
              <a:off x="4437063" y="5378450"/>
              <a:ext cx="71438" cy="203200"/>
            </a:xfrm>
            <a:custGeom>
              <a:avLst/>
              <a:gdLst>
                <a:gd name="T0" fmla="*/ 14 w 45"/>
                <a:gd name="T1" fmla="*/ 22 h 128"/>
                <a:gd name="T2" fmla="*/ 0 w 45"/>
                <a:gd name="T3" fmla="*/ 5 h 128"/>
                <a:gd name="T4" fmla="*/ 36 w 45"/>
                <a:gd name="T5" fmla="*/ 128 h 128"/>
                <a:gd name="T6" fmla="*/ 45 w 45"/>
                <a:gd name="T7" fmla="*/ 29 h 128"/>
                <a:gd name="T8" fmla="*/ 40 w 45"/>
                <a:gd name="T9" fmla="*/ 0 h 128"/>
                <a:gd name="T10" fmla="*/ 14 w 45"/>
                <a:gd name="T11" fmla="*/ 22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5" h="128">
                  <a:moveTo>
                    <a:pt x="14" y="22"/>
                  </a:moveTo>
                  <a:lnTo>
                    <a:pt x="0" y="5"/>
                  </a:lnTo>
                  <a:lnTo>
                    <a:pt x="36" y="128"/>
                  </a:lnTo>
                  <a:lnTo>
                    <a:pt x="45" y="29"/>
                  </a:lnTo>
                  <a:lnTo>
                    <a:pt x="40" y="0"/>
                  </a:lnTo>
                  <a:lnTo>
                    <a:pt x="14" y="22"/>
                  </a:lnTo>
                  <a:close/>
                </a:path>
              </a:pathLst>
            </a:custGeom>
            <a:solidFill>
              <a:srgbClr val="ED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7" name="Freeform 347"/>
            <p:cNvSpPr>
              <a:spLocks/>
            </p:cNvSpPr>
            <p:nvPr/>
          </p:nvSpPr>
          <p:spPr bwMode="auto">
            <a:xfrm>
              <a:off x="4568826" y="5378450"/>
              <a:ext cx="74613" cy="203200"/>
            </a:xfrm>
            <a:custGeom>
              <a:avLst/>
              <a:gdLst>
                <a:gd name="T0" fmla="*/ 5 w 47"/>
                <a:gd name="T1" fmla="*/ 0 h 128"/>
                <a:gd name="T2" fmla="*/ 0 w 47"/>
                <a:gd name="T3" fmla="*/ 29 h 128"/>
                <a:gd name="T4" fmla="*/ 9 w 47"/>
                <a:gd name="T5" fmla="*/ 128 h 128"/>
                <a:gd name="T6" fmla="*/ 47 w 47"/>
                <a:gd name="T7" fmla="*/ 5 h 128"/>
                <a:gd name="T8" fmla="*/ 31 w 47"/>
                <a:gd name="T9" fmla="*/ 22 h 128"/>
                <a:gd name="T10" fmla="*/ 5 w 47"/>
                <a:gd name="T11" fmla="*/ 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7" h="128">
                  <a:moveTo>
                    <a:pt x="5" y="0"/>
                  </a:moveTo>
                  <a:lnTo>
                    <a:pt x="0" y="29"/>
                  </a:lnTo>
                  <a:lnTo>
                    <a:pt x="9" y="128"/>
                  </a:lnTo>
                  <a:lnTo>
                    <a:pt x="47" y="5"/>
                  </a:lnTo>
                  <a:lnTo>
                    <a:pt x="31" y="22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ED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8" name="Freeform 348"/>
            <p:cNvSpPr>
              <a:spLocks/>
            </p:cNvSpPr>
            <p:nvPr/>
          </p:nvSpPr>
          <p:spPr bwMode="auto">
            <a:xfrm>
              <a:off x="4395788" y="5237163"/>
              <a:ext cx="142875" cy="176213"/>
            </a:xfrm>
            <a:custGeom>
              <a:avLst/>
              <a:gdLst>
                <a:gd name="T0" fmla="*/ 26 w 90"/>
                <a:gd name="T1" fmla="*/ 94 h 111"/>
                <a:gd name="T2" fmla="*/ 40 w 90"/>
                <a:gd name="T3" fmla="*/ 111 h 111"/>
                <a:gd name="T4" fmla="*/ 66 w 90"/>
                <a:gd name="T5" fmla="*/ 89 h 111"/>
                <a:gd name="T6" fmla="*/ 90 w 90"/>
                <a:gd name="T7" fmla="*/ 68 h 111"/>
                <a:gd name="T8" fmla="*/ 17 w 90"/>
                <a:gd name="T9" fmla="*/ 0 h 111"/>
                <a:gd name="T10" fmla="*/ 0 w 90"/>
                <a:gd name="T11" fmla="*/ 9 h 111"/>
                <a:gd name="T12" fmla="*/ 26 w 90"/>
                <a:gd name="T13" fmla="*/ 94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0" h="111">
                  <a:moveTo>
                    <a:pt x="26" y="94"/>
                  </a:moveTo>
                  <a:lnTo>
                    <a:pt x="40" y="111"/>
                  </a:lnTo>
                  <a:lnTo>
                    <a:pt x="66" y="89"/>
                  </a:lnTo>
                  <a:lnTo>
                    <a:pt x="90" y="68"/>
                  </a:lnTo>
                  <a:lnTo>
                    <a:pt x="17" y="0"/>
                  </a:lnTo>
                  <a:lnTo>
                    <a:pt x="0" y="9"/>
                  </a:lnTo>
                  <a:lnTo>
                    <a:pt x="26" y="94"/>
                  </a:lnTo>
                  <a:close/>
                </a:path>
              </a:pathLst>
            </a:custGeom>
            <a:solidFill>
              <a:srgbClr val="C6C6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9" name="Freeform 349"/>
            <p:cNvSpPr>
              <a:spLocks/>
            </p:cNvSpPr>
            <p:nvPr/>
          </p:nvSpPr>
          <p:spPr bwMode="auto">
            <a:xfrm>
              <a:off x="4538663" y="5237163"/>
              <a:ext cx="142875" cy="176213"/>
            </a:xfrm>
            <a:custGeom>
              <a:avLst/>
              <a:gdLst>
                <a:gd name="T0" fmla="*/ 24 w 90"/>
                <a:gd name="T1" fmla="*/ 89 h 111"/>
                <a:gd name="T2" fmla="*/ 50 w 90"/>
                <a:gd name="T3" fmla="*/ 111 h 111"/>
                <a:gd name="T4" fmla="*/ 66 w 90"/>
                <a:gd name="T5" fmla="*/ 94 h 111"/>
                <a:gd name="T6" fmla="*/ 90 w 90"/>
                <a:gd name="T7" fmla="*/ 9 h 111"/>
                <a:gd name="T8" fmla="*/ 73 w 90"/>
                <a:gd name="T9" fmla="*/ 0 h 111"/>
                <a:gd name="T10" fmla="*/ 0 w 90"/>
                <a:gd name="T11" fmla="*/ 68 h 111"/>
                <a:gd name="T12" fmla="*/ 24 w 90"/>
                <a:gd name="T13" fmla="*/ 89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0" h="111">
                  <a:moveTo>
                    <a:pt x="24" y="89"/>
                  </a:moveTo>
                  <a:lnTo>
                    <a:pt x="50" y="111"/>
                  </a:lnTo>
                  <a:lnTo>
                    <a:pt x="66" y="94"/>
                  </a:lnTo>
                  <a:lnTo>
                    <a:pt x="90" y="9"/>
                  </a:lnTo>
                  <a:lnTo>
                    <a:pt x="73" y="0"/>
                  </a:lnTo>
                  <a:lnTo>
                    <a:pt x="0" y="68"/>
                  </a:lnTo>
                  <a:lnTo>
                    <a:pt x="24" y="89"/>
                  </a:lnTo>
                  <a:close/>
                </a:path>
              </a:pathLst>
            </a:custGeom>
            <a:solidFill>
              <a:srgbClr val="C6C6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0" name="Freeform 350"/>
            <p:cNvSpPr>
              <a:spLocks/>
            </p:cNvSpPr>
            <p:nvPr/>
          </p:nvSpPr>
          <p:spPr bwMode="auto">
            <a:xfrm>
              <a:off x="4500563" y="5345113"/>
              <a:ext cx="76200" cy="79375"/>
            </a:xfrm>
            <a:custGeom>
              <a:avLst/>
              <a:gdLst>
                <a:gd name="T0" fmla="*/ 24 w 48"/>
                <a:gd name="T1" fmla="*/ 0 h 50"/>
                <a:gd name="T2" fmla="*/ 0 w 48"/>
                <a:gd name="T3" fmla="*/ 21 h 50"/>
                <a:gd name="T4" fmla="*/ 5 w 48"/>
                <a:gd name="T5" fmla="*/ 50 h 50"/>
                <a:gd name="T6" fmla="*/ 43 w 48"/>
                <a:gd name="T7" fmla="*/ 50 h 50"/>
                <a:gd name="T8" fmla="*/ 48 w 48"/>
                <a:gd name="T9" fmla="*/ 21 h 50"/>
                <a:gd name="T10" fmla="*/ 24 w 48"/>
                <a:gd name="T1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8" h="50">
                  <a:moveTo>
                    <a:pt x="24" y="0"/>
                  </a:moveTo>
                  <a:lnTo>
                    <a:pt x="0" y="21"/>
                  </a:lnTo>
                  <a:lnTo>
                    <a:pt x="5" y="50"/>
                  </a:lnTo>
                  <a:lnTo>
                    <a:pt x="43" y="50"/>
                  </a:lnTo>
                  <a:lnTo>
                    <a:pt x="48" y="21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B631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1" name="Freeform 351"/>
            <p:cNvSpPr>
              <a:spLocks/>
            </p:cNvSpPr>
            <p:nvPr/>
          </p:nvSpPr>
          <p:spPr bwMode="auto">
            <a:xfrm>
              <a:off x="4494213" y="5424488"/>
              <a:ext cx="88900" cy="206375"/>
            </a:xfrm>
            <a:custGeom>
              <a:avLst/>
              <a:gdLst>
                <a:gd name="T0" fmla="*/ 47 w 56"/>
                <a:gd name="T1" fmla="*/ 0 h 130"/>
                <a:gd name="T2" fmla="*/ 9 w 56"/>
                <a:gd name="T3" fmla="*/ 0 h 130"/>
                <a:gd name="T4" fmla="*/ 0 w 56"/>
                <a:gd name="T5" fmla="*/ 99 h 130"/>
                <a:gd name="T6" fmla="*/ 9 w 56"/>
                <a:gd name="T7" fmla="*/ 130 h 130"/>
                <a:gd name="T8" fmla="*/ 47 w 56"/>
                <a:gd name="T9" fmla="*/ 130 h 130"/>
                <a:gd name="T10" fmla="*/ 56 w 56"/>
                <a:gd name="T11" fmla="*/ 99 h 130"/>
                <a:gd name="T12" fmla="*/ 47 w 56"/>
                <a:gd name="T13" fmla="*/ 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6" h="130">
                  <a:moveTo>
                    <a:pt x="47" y="0"/>
                  </a:moveTo>
                  <a:lnTo>
                    <a:pt x="9" y="0"/>
                  </a:lnTo>
                  <a:lnTo>
                    <a:pt x="0" y="99"/>
                  </a:lnTo>
                  <a:lnTo>
                    <a:pt x="9" y="130"/>
                  </a:lnTo>
                  <a:lnTo>
                    <a:pt x="47" y="130"/>
                  </a:lnTo>
                  <a:lnTo>
                    <a:pt x="56" y="99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CF49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2" name="Freeform 352"/>
            <p:cNvSpPr>
              <a:spLocks/>
            </p:cNvSpPr>
            <p:nvPr/>
          </p:nvSpPr>
          <p:spPr bwMode="auto">
            <a:xfrm>
              <a:off x="4286251" y="4691063"/>
              <a:ext cx="504825" cy="522288"/>
            </a:xfrm>
            <a:custGeom>
              <a:avLst/>
              <a:gdLst>
                <a:gd name="T0" fmla="*/ 67 w 134"/>
                <a:gd name="T1" fmla="*/ 139 h 139"/>
                <a:gd name="T2" fmla="*/ 67 w 134"/>
                <a:gd name="T3" fmla="*/ 139 h 139"/>
                <a:gd name="T4" fmla="*/ 67 w 134"/>
                <a:gd name="T5" fmla="*/ 139 h 139"/>
                <a:gd name="T6" fmla="*/ 67 w 134"/>
                <a:gd name="T7" fmla="*/ 139 h 139"/>
                <a:gd name="T8" fmla="*/ 67 w 134"/>
                <a:gd name="T9" fmla="*/ 139 h 139"/>
                <a:gd name="T10" fmla="*/ 98 w 134"/>
                <a:gd name="T11" fmla="*/ 127 h 139"/>
                <a:gd name="T12" fmla="*/ 111 w 134"/>
                <a:gd name="T13" fmla="*/ 110 h 139"/>
                <a:gd name="T14" fmla="*/ 121 w 134"/>
                <a:gd name="T15" fmla="*/ 82 h 139"/>
                <a:gd name="T16" fmla="*/ 122 w 134"/>
                <a:gd name="T17" fmla="*/ 83 h 139"/>
                <a:gd name="T18" fmla="*/ 125 w 134"/>
                <a:gd name="T19" fmla="*/ 82 h 139"/>
                <a:gd name="T20" fmla="*/ 132 w 134"/>
                <a:gd name="T21" fmla="*/ 66 h 139"/>
                <a:gd name="T22" fmla="*/ 128 w 134"/>
                <a:gd name="T23" fmla="*/ 45 h 139"/>
                <a:gd name="T24" fmla="*/ 119 w 134"/>
                <a:gd name="T25" fmla="*/ 50 h 139"/>
                <a:gd name="T26" fmla="*/ 119 w 134"/>
                <a:gd name="T27" fmla="*/ 22 h 139"/>
                <a:gd name="T28" fmla="*/ 97 w 134"/>
                <a:gd name="T29" fmla="*/ 0 h 139"/>
                <a:gd name="T30" fmla="*/ 37 w 134"/>
                <a:gd name="T31" fmla="*/ 0 h 139"/>
                <a:gd name="T32" fmla="*/ 15 w 134"/>
                <a:gd name="T33" fmla="*/ 22 h 139"/>
                <a:gd name="T34" fmla="*/ 15 w 134"/>
                <a:gd name="T35" fmla="*/ 50 h 139"/>
                <a:gd name="T36" fmla="*/ 6 w 134"/>
                <a:gd name="T37" fmla="*/ 45 h 139"/>
                <a:gd name="T38" fmla="*/ 1 w 134"/>
                <a:gd name="T39" fmla="*/ 66 h 139"/>
                <a:gd name="T40" fmla="*/ 9 w 134"/>
                <a:gd name="T41" fmla="*/ 82 h 139"/>
                <a:gd name="T42" fmla="*/ 12 w 134"/>
                <a:gd name="T43" fmla="*/ 83 h 139"/>
                <a:gd name="T44" fmla="*/ 13 w 134"/>
                <a:gd name="T45" fmla="*/ 82 h 139"/>
                <a:gd name="T46" fmla="*/ 24 w 134"/>
                <a:gd name="T47" fmla="*/ 110 h 139"/>
                <a:gd name="T48" fmla="*/ 36 w 134"/>
                <a:gd name="T49" fmla="*/ 127 h 139"/>
                <a:gd name="T50" fmla="*/ 67 w 134"/>
                <a:gd name="T51" fmla="*/ 139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34" h="139">
                  <a:moveTo>
                    <a:pt x="67" y="139"/>
                  </a:moveTo>
                  <a:cubicBezTo>
                    <a:pt x="67" y="139"/>
                    <a:pt x="67" y="139"/>
                    <a:pt x="67" y="139"/>
                  </a:cubicBezTo>
                  <a:cubicBezTo>
                    <a:pt x="67" y="139"/>
                    <a:pt x="67" y="139"/>
                    <a:pt x="67" y="139"/>
                  </a:cubicBezTo>
                  <a:cubicBezTo>
                    <a:pt x="67" y="139"/>
                    <a:pt x="67" y="139"/>
                    <a:pt x="67" y="139"/>
                  </a:cubicBezTo>
                  <a:cubicBezTo>
                    <a:pt x="67" y="139"/>
                    <a:pt x="67" y="139"/>
                    <a:pt x="67" y="139"/>
                  </a:cubicBezTo>
                  <a:cubicBezTo>
                    <a:pt x="83" y="139"/>
                    <a:pt x="90" y="137"/>
                    <a:pt x="98" y="127"/>
                  </a:cubicBezTo>
                  <a:cubicBezTo>
                    <a:pt x="102" y="123"/>
                    <a:pt x="106" y="117"/>
                    <a:pt x="111" y="110"/>
                  </a:cubicBezTo>
                  <a:cubicBezTo>
                    <a:pt x="115" y="104"/>
                    <a:pt x="118" y="94"/>
                    <a:pt x="121" y="82"/>
                  </a:cubicBezTo>
                  <a:cubicBezTo>
                    <a:pt x="122" y="83"/>
                    <a:pt x="122" y="83"/>
                    <a:pt x="122" y="83"/>
                  </a:cubicBezTo>
                  <a:cubicBezTo>
                    <a:pt x="123" y="83"/>
                    <a:pt x="124" y="83"/>
                    <a:pt x="125" y="82"/>
                  </a:cubicBezTo>
                  <a:cubicBezTo>
                    <a:pt x="130" y="80"/>
                    <a:pt x="131" y="74"/>
                    <a:pt x="132" y="66"/>
                  </a:cubicBezTo>
                  <a:cubicBezTo>
                    <a:pt x="134" y="55"/>
                    <a:pt x="134" y="46"/>
                    <a:pt x="128" y="45"/>
                  </a:cubicBezTo>
                  <a:cubicBezTo>
                    <a:pt x="125" y="45"/>
                    <a:pt x="122" y="47"/>
                    <a:pt x="119" y="50"/>
                  </a:cubicBezTo>
                  <a:cubicBezTo>
                    <a:pt x="119" y="22"/>
                    <a:pt x="119" y="22"/>
                    <a:pt x="119" y="22"/>
                  </a:cubicBezTo>
                  <a:cubicBezTo>
                    <a:pt x="119" y="10"/>
                    <a:pt x="109" y="0"/>
                    <a:pt x="97" y="0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25" y="0"/>
                    <a:pt x="15" y="10"/>
                    <a:pt x="15" y="22"/>
                  </a:cubicBezTo>
                  <a:cubicBezTo>
                    <a:pt x="15" y="50"/>
                    <a:pt x="15" y="50"/>
                    <a:pt x="15" y="50"/>
                  </a:cubicBezTo>
                  <a:cubicBezTo>
                    <a:pt x="13" y="47"/>
                    <a:pt x="9" y="45"/>
                    <a:pt x="6" y="45"/>
                  </a:cubicBezTo>
                  <a:cubicBezTo>
                    <a:pt x="1" y="46"/>
                    <a:pt x="0" y="55"/>
                    <a:pt x="1" y="66"/>
                  </a:cubicBezTo>
                  <a:cubicBezTo>
                    <a:pt x="3" y="74"/>
                    <a:pt x="5" y="80"/>
                    <a:pt x="9" y="82"/>
                  </a:cubicBezTo>
                  <a:cubicBezTo>
                    <a:pt x="10" y="83"/>
                    <a:pt x="11" y="83"/>
                    <a:pt x="12" y="83"/>
                  </a:cubicBezTo>
                  <a:cubicBezTo>
                    <a:pt x="13" y="82"/>
                    <a:pt x="13" y="82"/>
                    <a:pt x="13" y="82"/>
                  </a:cubicBezTo>
                  <a:cubicBezTo>
                    <a:pt x="16" y="94"/>
                    <a:pt x="19" y="104"/>
                    <a:pt x="24" y="110"/>
                  </a:cubicBezTo>
                  <a:cubicBezTo>
                    <a:pt x="29" y="117"/>
                    <a:pt x="33" y="123"/>
                    <a:pt x="36" y="127"/>
                  </a:cubicBezTo>
                  <a:cubicBezTo>
                    <a:pt x="44" y="137"/>
                    <a:pt x="51" y="139"/>
                    <a:pt x="67" y="139"/>
                  </a:cubicBezTo>
                  <a:close/>
                </a:path>
              </a:pathLst>
            </a:custGeom>
            <a:solidFill>
              <a:srgbClr val="FFD2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3" name="Freeform 353"/>
            <p:cNvSpPr>
              <a:spLocks/>
            </p:cNvSpPr>
            <p:nvPr/>
          </p:nvSpPr>
          <p:spPr bwMode="auto">
            <a:xfrm>
              <a:off x="4302126" y="4578350"/>
              <a:ext cx="473075" cy="301625"/>
            </a:xfrm>
            <a:custGeom>
              <a:avLst/>
              <a:gdLst>
                <a:gd name="T0" fmla="*/ 11 w 126"/>
                <a:gd name="T1" fmla="*/ 80 h 80"/>
                <a:gd name="T2" fmla="*/ 11 w 126"/>
                <a:gd name="T3" fmla="*/ 52 h 80"/>
                <a:gd name="T4" fmla="*/ 33 w 126"/>
                <a:gd name="T5" fmla="*/ 30 h 80"/>
                <a:gd name="T6" fmla="*/ 93 w 126"/>
                <a:gd name="T7" fmla="*/ 30 h 80"/>
                <a:gd name="T8" fmla="*/ 115 w 126"/>
                <a:gd name="T9" fmla="*/ 52 h 80"/>
                <a:gd name="T10" fmla="*/ 115 w 126"/>
                <a:gd name="T11" fmla="*/ 80 h 80"/>
                <a:gd name="T12" fmla="*/ 124 w 126"/>
                <a:gd name="T13" fmla="*/ 75 h 80"/>
                <a:gd name="T14" fmla="*/ 126 w 126"/>
                <a:gd name="T15" fmla="*/ 51 h 80"/>
                <a:gd name="T16" fmla="*/ 113 w 126"/>
                <a:gd name="T17" fmla="*/ 17 h 80"/>
                <a:gd name="T18" fmla="*/ 63 w 126"/>
                <a:gd name="T19" fmla="*/ 0 h 80"/>
                <a:gd name="T20" fmla="*/ 63 w 126"/>
                <a:gd name="T21" fmla="*/ 0 h 80"/>
                <a:gd name="T22" fmla="*/ 63 w 126"/>
                <a:gd name="T23" fmla="*/ 0 h 80"/>
                <a:gd name="T24" fmla="*/ 13 w 126"/>
                <a:gd name="T25" fmla="*/ 17 h 80"/>
                <a:gd name="T26" fmla="*/ 1 w 126"/>
                <a:gd name="T27" fmla="*/ 51 h 80"/>
                <a:gd name="T28" fmla="*/ 2 w 126"/>
                <a:gd name="T29" fmla="*/ 75 h 80"/>
                <a:gd name="T30" fmla="*/ 11 w 126"/>
                <a:gd name="T31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26" h="80">
                  <a:moveTo>
                    <a:pt x="11" y="80"/>
                  </a:moveTo>
                  <a:cubicBezTo>
                    <a:pt x="11" y="52"/>
                    <a:pt x="11" y="52"/>
                    <a:pt x="11" y="52"/>
                  </a:cubicBezTo>
                  <a:cubicBezTo>
                    <a:pt x="11" y="40"/>
                    <a:pt x="21" y="30"/>
                    <a:pt x="33" y="30"/>
                  </a:cubicBezTo>
                  <a:cubicBezTo>
                    <a:pt x="93" y="30"/>
                    <a:pt x="93" y="30"/>
                    <a:pt x="93" y="30"/>
                  </a:cubicBezTo>
                  <a:cubicBezTo>
                    <a:pt x="105" y="30"/>
                    <a:pt x="115" y="40"/>
                    <a:pt x="115" y="52"/>
                  </a:cubicBezTo>
                  <a:cubicBezTo>
                    <a:pt x="115" y="80"/>
                    <a:pt x="115" y="80"/>
                    <a:pt x="115" y="80"/>
                  </a:cubicBezTo>
                  <a:cubicBezTo>
                    <a:pt x="118" y="77"/>
                    <a:pt x="121" y="75"/>
                    <a:pt x="124" y="75"/>
                  </a:cubicBezTo>
                  <a:cubicBezTo>
                    <a:pt x="126" y="51"/>
                    <a:pt x="126" y="51"/>
                    <a:pt x="126" y="51"/>
                  </a:cubicBezTo>
                  <a:cubicBezTo>
                    <a:pt x="126" y="38"/>
                    <a:pt x="122" y="26"/>
                    <a:pt x="113" y="17"/>
                  </a:cubicBezTo>
                  <a:cubicBezTo>
                    <a:pt x="100" y="4"/>
                    <a:pt x="88" y="0"/>
                    <a:pt x="63" y="0"/>
                  </a:cubicBezTo>
                  <a:cubicBezTo>
                    <a:pt x="63" y="0"/>
                    <a:pt x="63" y="0"/>
                    <a:pt x="63" y="0"/>
                  </a:cubicBezTo>
                  <a:cubicBezTo>
                    <a:pt x="63" y="0"/>
                    <a:pt x="63" y="0"/>
                    <a:pt x="63" y="0"/>
                  </a:cubicBezTo>
                  <a:cubicBezTo>
                    <a:pt x="38" y="0"/>
                    <a:pt x="26" y="4"/>
                    <a:pt x="13" y="17"/>
                  </a:cubicBezTo>
                  <a:cubicBezTo>
                    <a:pt x="5" y="26"/>
                    <a:pt x="0" y="38"/>
                    <a:pt x="1" y="51"/>
                  </a:cubicBezTo>
                  <a:cubicBezTo>
                    <a:pt x="2" y="75"/>
                    <a:pt x="2" y="75"/>
                    <a:pt x="2" y="75"/>
                  </a:cubicBezTo>
                  <a:cubicBezTo>
                    <a:pt x="5" y="75"/>
                    <a:pt x="9" y="77"/>
                    <a:pt x="11" y="80"/>
                  </a:cubicBezTo>
                  <a:close/>
                </a:path>
              </a:pathLst>
            </a:custGeom>
            <a:solidFill>
              <a:srgbClr val="7D4E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4" name="Freeform 354"/>
            <p:cNvSpPr>
              <a:spLocks/>
            </p:cNvSpPr>
            <p:nvPr/>
          </p:nvSpPr>
          <p:spPr bwMode="auto">
            <a:xfrm>
              <a:off x="4568826" y="5251450"/>
              <a:ext cx="225425" cy="379413"/>
            </a:xfrm>
            <a:custGeom>
              <a:avLst/>
              <a:gdLst>
                <a:gd name="T0" fmla="*/ 87 w 142"/>
                <a:gd name="T1" fmla="*/ 99 h 239"/>
                <a:gd name="T2" fmla="*/ 125 w 142"/>
                <a:gd name="T3" fmla="*/ 102 h 239"/>
                <a:gd name="T4" fmla="*/ 142 w 142"/>
                <a:gd name="T5" fmla="*/ 33 h 239"/>
                <a:gd name="T6" fmla="*/ 142 w 142"/>
                <a:gd name="T7" fmla="*/ 33 h 239"/>
                <a:gd name="T8" fmla="*/ 71 w 142"/>
                <a:gd name="T9" fmla="*/ 0 h 239"/>
                <a:gd name="T10" fmla="*/ 47 w 142"/>
                <a:gd name="T11" fmla="*/ 85 h 239"/>
                <a:gd name="T12" fmla="*/ 9 w 142"/>
                <a:gd name="T13" fmla="*/ 208 h 239"/>
                <a:gd name="T14" fmla="*/ 0 w 142"/>
                <a:gd name="T15" fmla="*/ 239 h 239"/>
                <a:gd name="T16" fmla="*/ 12 w 142"/>
                <a:gd name="T17" fmla="*/ 239 h 239"/>
                <a:gd name="T18" fmla="*/ 35 w 142"/>
                <a:gd name="T19" fmla="*/ 239 h 239"/>
                <a:gd name="T20" fmla="*/ 47 w 142"/>
                <a:gd name="T21" fmla="*/ 239 h 239"/>
                <a:gd name="T22" fmla="*/ 118 w 142"/>
                <a:gd name="T23" fmla="*/ 121 h 239"/>
                <a:gd name="T24" fmla="*/ 87 w 142"/>
                <a:gd name="T25" fmla="*/ 99 h 2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42" h="239">
                  <a:moveTo>
                    <a:pt x="87" y="99"/>
                  </a:moveTo>
                  <a:lnTo>
                    <a:pt x="125" y="102"/>
                  </a:lnTo>
                  <a:lnTo>
                    <a:pt x="142" y="33"/>
                  </a:lnTo>
                  <a:lnTo>
                    <a:pt x="142" y="33"/>
                  </a:lnTo>
                  <a:lnTo>
                    <a:pt x="71" y="0"/>
                  </a:lnTo>
                  <a:lnTo>
                    <a:pt x="47" y="85"/>
                  </a:lnTo>
                  <a:lnTo>
                    <a:pt x="9" y="208"/>
                  </a:lnTo>
                  <a:lnTo>
                    <a:pt x="0" y="239"/>
                  </a:lnTo>
                  <a:lnTo>
                    <a:pt x="12" y="239"/>
                  </a:lnTo>
                  <a:lnTo>
                    <a:pt x="35" y="239"/>
                  </a:lnTo>
                  <a:lnTo>
                    <a:pt x="47" y="239"/>
                  </a:lnTo>
                  <a:lnTo>
                    <a:pt x="118" y="121"/>
                  </a:lnTo>
                  <a:lnTo>
                    <a:pt x="87" y="99"/>
                  </a:lnTo>
                  <a:close/>
                </a:path>
              </a:pathLst>
            </a:custGeom>
            <a:solidFill>
              <a:srgbClr val="A18D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5" name="Freeform 355"/>
            <p:cNvSpPr>
              <a:spLocks/>
            </p:cNvSpPr>
            <p:nvPr/>
          </p:nvSpPr>
          <p:spPr bwMode="auto">
            <a:xfrm>
              <a:off x="4283076" y="5251450"/>
              <a:ext cx="225425" cy="379413"/>
            </a:xfrm>
            <a:custGeom>
              <a:avLst/>
              <a:gdLst>
                <a:gd name="T0" fmla="*/ 97 w 142"/>
                <a:gd name="T1" fmla="*/ 85 h 239"/>
                <a:gd name="T2" fmla="*/ 71 w 142"/>
                <a:gd name="T3" fmla="*/ 0 h 239"/>
                <a:gd name="T4" fmla="*/ 0 w 142"/>
                <a:gd name="T5" fmla="*/ 33 h 239"/>
                <a:gd name="T6" fmla="*/ 17 w 142"/>
                <a:gd name="T7" fmla="*/ 102 h 239"/>
                <a:gd name="T8" fmla="*/ 57 w 142"/>
                <a:gd name="T9" fmla="*/ 99 h 239"/>
                <a:gd name="T10" fmla="*/ 24 w 142"/>
                <a:gd name="T11" fmla="*/ 121 h 239"/>
                <a:gd name="T12" fmla="*/ 95 w 142"/>
                <a:gd name="T13" fmla="*/ 239 h 239"/>
                <a:gd name="T14" fmla="*/ 109 w 142"/>
                <a:gd name="T15" fmla="*/ 239 h 239"/>
                <a:gd name="T16" fmla="*/ 130 w 142"/>
                <a:gd name="T17" fmla="*/ 239 h 239"/>
                <a:gd name="T18" fmla="*/ 142 w 142"/>
                <a:gd name="T19" fmla="*/ 239 h 239"/>
                <a:gd name="T20" fmla="*/ 133 w 142"/>
                <a:gd name="T21" fmla="*/ 208 h 239"/>
                <a:gd name="T22" fmla="*/ 97 w 142"/>
                <a:gd name="T23" fmla="*/ 85 h 2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42" h="239">
                  <a:moveTo>
                    <a:pt x="97" y="85"/>
                  </a:moveTo>
                  <a:lnTo>
                    <a:pt x="71" y="0"/>
                  </a:lnTo>
                  <a:lnTo>
                    <a:pt x="0" y="33"/>
                  </a:lnTo>
                  <a:lnTo>
                    <a:pt x="17" y="102"/>
                  </a:lnTo>
                  <a:lnTo>
                    <a:pt x="57" y="99"/>
                  </a:lnTo>
                  <a:lnTo>
                    <a:pt x="24" y="121"/>
                  </a:lnTo>
                  <a:lnTo>
                    <a:pt x="95" y="239"/>
                  </a:lnTo>
                  <a:lnTo>
                    <a:pt x="109" y="239"/>
                  </a:lnTo>
                  <a:lnTo>
                    <a:pt x="130" y="239"/>
                  </a:lnTo>
                  <a:lnTo>
                    <a:pt x="142" y="239"/>
                  </a:lnTo>
                  <a:lnTo>
                    <a:pt x="133" y="208"/>
                  </a:lnTo>
                  <a:lnTo>
                    <a:pt x="97" y="85"/>
                  </a:lnTo>
                  <a:close/>
                </a:path>
              </a:pathLst>
            </a:custGeom>
            <a:solidFill>
              <a:srgbClr val="A18D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6" name="Freeform 356"/>
            <p:cNvSpPr>
              <a:spLocks/>
            </p:cNvSpPr>
            <p:nvPr/>
          </p:nvSpPr>
          <p:spPr bwMode="auto">
            <a:xfrm>
              <a:off x="4338638" y="4638675"/>
              <a:ext cx="425450" cy="146050"/>
            </a:xfrm>
            <a:custGeom>
              <a:avLst/>
              <a:gdLst>
                <a:gd name="T0" fmla="*/ 113 w 113"/>
                <a:gd name="T1" fmla="*/ 32 h 39"/>
                <a:gd name="T2" fmla="*/ 12 w 113"/>
                <a:gd name="T3" fmla="*/ 18 h 39"/>
                <a:gd name="T4" fmla="*/ 9 w 113"/>
                <a:gd name="T5" fmla="*/ 0 h 39"/>
                <a:gd name="T6" fmla="*/ 99 w 113"/>
                <a:gd name="T7" fmla="*/ 0 h 39"/>
                <a:gd name="T8" fmla="*/ 113 w 113"/>
                <a:gd name="T9" fmla="*/ 32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3" h="39">
                  <a:moveTo>
                    <a:pt x="113" y="32"/>
                  </a:moveTo>
                  <a:cubicBezTo>
                    <a:pt x="80" y="31"/>
                    <a:pt x="42" y="39"/>
                    <a:pt x="12" y="18"/>
                  </a:cubicBezTo>
                  <a:cubicBezTo>
                    <a:pt x="0" y="11"/>
                    <a:pt x="9" y="0"/>
                    <a:pt x="9" y="0"/>
                  </a:cubicBezTo>
                  <a:cubicBezTo>
                    <a:pt x="99" y="0"/>
                    <a:pt x="99" y="0"/>
                    <a:pt x="99" y="0"/>
                  </a:cubicBezTo>
                  <a:lnTo>
                    <a:pt x="113" y="32"/>
                  </a:lnTo>
                  <a:close/>
                </a:path>
              </a:pathLst>
            </a:custGeom>
            <a:solidFill>
              <a:srgbClr val="7D4E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7" name="Freeform 357"/>
            <p:cNvSpPr>
              <a:spLocks/>
            </p:cNvSpPr>
            <p:nvPr/>
          </p:nvSpPr>
          <p:spPr bwMode="auto">
            <a:xfrm>
              <a:off x="3922713" y="5127625"/>
              <a:ext cx="220663" cy="195263"/>
            </a:xfrm>
            <a:custGeom>
              <a:avLst/>
              <a:gdLst>
                <a:gd name="T0" fmla="*/ 59 w 59"/>
                <a:gd name="T1" fmla="*/ 31 h 52"/>
                <a:gd name="T2" fmla="*/ 59 w 59"/>
                <a:gd name="T3" fmla="*/ 0 h 52"/>
                <a:gd name="T4" fmla="*/ 0 w 59"/>
                <a:gd name="T5" fmla="*/ 0 h 52"/>
                <a:gd name="T6" fmla="*/ 0 w 59"/>
                <a:gd name="T7" fmla="*/ 31 h 52"/>
                <a:gd name="T8" fmla="*/ 8 w 59"/>
                <a:gd name="T9" fmla="*/ 48 h 52"/>
                <a:gd name="T10" fmla="*/ 11 w 59"/>
                <a:gd name="T11" fmla="*/ 50 h 52"/>
                <a:gd name="T12" fmla="*/ 21 w 59"/>
                <a:gd name="T13" fmla="*/ 52 h 52"/>
                <a:gd name="T14" fmla="*/ 38 w 59"/>
                <a:gd name="T15" fmla="*/ 52 h 52"/>
                <a:gd name="T16" fmla="*/ 48 w 59"/>
                <a:gd name="T17" fmla="*/ 50 h 52"/>
                <a:gd name="T18" fmla="*/ 53 w 59"/>
                <a:gd name="T19" fmla="*/ 46 h 52"/>
                <a:gd name="T20" fmla="*/ 59 w 59"/>
                <a:gd name="T21" fmla="*/ 31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2">
                  <a:moveTo>
                    <a:pt x="59" y="31"/>
                  </a:moveTo>
                  <a:cubicBezTo>
                    <a:pt x="59" y="0"/>
                    <a:pt x="59" y="0"/>
                    <a:pt x="59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8"/>
                    <a:pt x="3" y="44"/>
                    <a:pt x="8" y="48"/>
                  </a:cubicBezTo>
                  <a:cubicBezTo>
                    <a:pt x="9" y="48"/>
                    <a:pt x="10" y="49"/>
                    <a:pt x="11" y="50"/>
                  </a:cubicBezTo>
                  <a:cubicBezTo>
                    <a:pt x="14" y="51"/>
                    <a:pt x="17" y="52"/>
                    <a:pt x="21" y="52"/>
                  </a:cubicBezTo>
                  <a:cubicBezTo>
                    <a:pt x="38" y="52"/>
                    <a:pt x="38" y="52"/>
                    <a:pt x="38" y="52"/>
                  </a:cubicBezTo>
                  <a:cubicBezTo>
                    <a:pt x="42" y="52"/>
                    <a:pt x="45" y="51"/>
                    <a:pt x="48" y="50"/>
                  </a:cubicBezTo>
                  <a:cubicBezTo>
                    <a:pt x="50" y="49"/>
                    <a:pt x="51" y="47"/>
                    <a:pt x="53" y="46"/>
                  </a:cubicBezTo>
                  <a:cubicBezTo>
                    <a:pt x="56" y="42"/>
                    <a:pt x="59" y="37"/>
                    <a:pt x="59" y="31"/>
                  </a:cubicBezTo>
                  <a:close/>
                </a:path>
              </a:pathLst>
            </a:custGeom>
            <a:solidFill>
              <a:srgbClr val="FFC3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8" name="Freeform 358"/>
            <p:cNvSpPr>
              <a:spLocks/>
            </p:cNvSpPr>
            <p:nvPr/>
          </p:nvSpPr>
          <p:spPr bwMode="auto">
            <a:xfrm>
              <a:off x="3727451" y="5111750"/>
              <a:ext cx="544513" cy="711200"/>
            </a:xfrm>
            <a:custGeom>
              <a:avLst/>
              <a:gdLst>
                <a:gd name="T0" fmla="*/ 343 w 343"/>
                <a:gd name="T1" fmla="*/ 448 h 448"/>
                <a:gd name="T2" fmla="*/ 269 w 343"/>
                <a:gd name="T3" fmla="*/ 448 h 448"/>
                <a:gd name="T4" fmla="*/ 0 w 343"/>
                <a:gd name="T5" fmla="*/ 448 h 448"/>
                <a:gd name="T6" fmla="*/ 0 w 343"/>
                <a:gd name="T7" fmla="*/ 0 h 448"/>
                <a:gd name="T8" fmla="*/ 343 w 343"/>
                <a:gd name="T9" fmla="*/ 0 h 448"/>
                <a:gd name="T10" fmla="*/ 343 w 343"/>
                <a:gd name="T11" fmla="*/ 377 h 448"/>
                <a:gd name="T12" fmla="*/ 343 w 343"/>
                <a:gd name="T13" fmla="*/ 448 h 4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3" h="448">
                  <a:moveTo>
                    <a:pt x="343" y="448"/>
                  </a:moveTo>
                  <a:lnTo>
                    <a:pt x="269" y="448"/>
                  </a:lnTo>
                  <a:lnTo>
                    <a:pt x="0" y="448"/>
                  </a:lnTo>
                  <a:lnTo>
                    <a:pt x="0" y="0"/>
                  </a:lnTo>
                  <a:lnTo>
                    <a:pt x="343" y="0"/>
                  </a:lnTo>
                  <a:lnTo>
                    <a:pt x="343" y="377"/>
                  </a:lnTo>
                  <a:lnTo>
                    <a:pt x="343" y="448"/>
                  </a:lnTo>
                  <a:close/>
                </a:path>
              </a:pathLst>
            </a:custGeom>
            <a:solidFill>
              <a:srgbClr val="F2F1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9" name="Rectangle 359"/>
            <p:cNvSpPr>
              <a:spLocks noChangeArrowheads="1"/>
            </p:cNvSpPr>
            <p:nvPr/>
          </p:nvSpPr>
          <p:spPr bwMode="auto">
            <a:xfrm>
              <a:off x="3798888" y="5202238"/>
              <a:ext cx="398463" cy="22225"/>
            </a:xfrm>
            <a:prstGeom prst="rect">
              <a:avLst/>
            </a:prstGeom>
            <a:solidFill>
              <a:srgbClr val="C6C6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0" name="Rectangle 360"/>
            <p:cNvSpPr>
              <a:spLocks noChangeArrowheads="1"/>
            </p:cNvSpPr>
            <p:nvPr/>
          </p:nvSpPr>
          <p:spPr bwMode="auto">
            <a:xfrm>
              <a:off x="3798888" y="5262563"/>
              <a:ext cx="398463" cy="26988"/>
            </a:xfrm>
            <a:prstGeom prst="rect">
              <a:avLst/>
            </a:prstGeom>
            <a:solidFill>
              <a:srgbClr val="C6C6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1" name="Rectangle 361"/>
            <p:cNvSpPr>
              <a:spLocks noChangeArrowheads="1"/>
            </p:cNvSpPr>
            <p:nvPr/>
          </p:nvSpPr>
          <p:spPr bwMode="auto">
            <a:xfrm>
              <a:off x="3798888" y="5326063"/>
              <a:ext cx="398463" cy="23813"/>
            </a:xfrm>
            <a:prstGeom prst="rect">
              <a:avLst/>
            </a:prstGeom>
            <a:solidFill>
              <a:srgbClr val="C6C6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2" name="Rectangle 362"/>
            <p:cNvSpPr>
              <a:spLocks noChangeArrowheads="1"/>
            </p:cNvSpPr>
            <p:nvPr/>
          </p:nvSpPr>
          <p:spPr bwMode="auto">
            <a:xfrm>
              <a:off x="3798888" y="5386388"/>
              <a:ext cx="398463" cy="26988"/>
            </a:xfrm>
            <a:prstGeom prst="rect">
              <a:avLst/>
            </a:prstGeom>
            <a:solidFill>
              <a:srgbClr val="C6C6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3" name="Rectangle 363"/>
            <p:cNvSpPr>
              <a:spLocks noChangeArrowheads="1"/>
            </p:cNvSpPr>
            <p:nvPr/>
          </p:nvSpPr>
          <p:spPr bwMode="auto">
            <a:xfrm>
              <a:off x="3798888" y="5449888"/>
              <a:ext cx="398463" cy="23813"/>
            </a:xfrm>
            <a:prstGeom prst="rect">
              <a:avLst/>
            </a:prstGeom>
            <a:solidFill>
              <a:srgbClr val="C6C6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4" name="Rectangle 364"/>
            <p:cNvSpPr>
              <a:spLocks noChangeArrowheads="1"/>
            </p:cNvSpPr>
            <p:nvPr/>
          </p:nvSpPr>
          <p:spPr bwMode="auto">
            <a:xfrm>
              <a:off x="3798888" y="5510213"/>
              <a:ext cx="398463" cy="26988"/>
            </a:xfrm>
            <a:prstGeom prst="rect">
              <a:avLst/>
            </a:prstGeom>
            <a:solidFill>
              <a:srgbClr val="C6C6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5" name="Rectangle 365"/>
            <p:cNvSpPr>
              <a:spLocks noChangeArrowheads="1"/>
            </p:cNvSpPr>
            <p:nvPr/>
          </p:nvSpPr>
          <p:spPr bwMode="auto">
            <a:xfrm>
              <a:off x="3798888" y="5575300"/>
              <a:ext cx="398463" cy="22225"/>
            </a:xfrm>
            <a:prstGeom prst="rect">
              <a:avLst/>
            </a:prstGeom>
            <a:solidFill>
              <a:srgbClr val="C6C6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6" name="Rectangle 366"/>
            <p:cNvSpPr>
              <a:spLocks noChangeArrowheads="1"/>
            </p:cNvSpPr>
            <p:nvPr/>
          </p:nvSpPr>
          <p:spPr bwMode="auto">
            <a:xfrm>
              <a:off x="3967163" y="5634038"/>
              <a:ext cx="230188" cy="23813"/>
            </a:xfrm>
            <a:prstGeom prst="rect">
              <a:avLst/>
            </a:prstGeom>
            <a:solidFill>
              <a:srgbClr val="C6C6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7" name="Rectangle 367"/>
            <p:cNvSpPr>
              <a:spLocks noChangeArrowheads="1"/>
            </p:cNvSpPr>
            <p:nvPr/>
          </p:nvSpPr>
          <p:spPr bwMode="auto">
            <a:xfrm>
              <a:off x="3967163" y="5694363"/>
              <a:ext cx="230188" cy="26988"/>
            </a:xfrm>
            <a:prstGeom prst="rect">
              <a:avLst/>
            </a:prstGeom>
            <a:solidFill>
              <a:srgbClr val="C6C6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8" name="Freeform 368"/>
            <p:cNvSpPr>
              <a:spLocks/>
            </p:cNvSpPr>
            <p:nvPr/>
          </p:nvSpPr>
          <p:spPr bwMode="auto">
            <a:xfrm>
              <a:off x="3922713" y="5053013"/>
              <a:ext cx="49213" cy="96838"/>
            </a:xfrm>
            <a:custGeom>
              <a:avLst/>
              <a:gdLst>
                <a:gd name="T0" fmla="*/ 6 w 13"/>
                <a:gd name="T1" fmla="*/ 0 h 26"/>
                <a:gd name="T2" fmla="*/ 6 w 13"/>
                <a:gd name="T3" fmla="*/ 0 h 26"/>
                <a:gd name="T4" fmla="*/ 0 w 13"/>
                <a:gd name="T5" fmla="*/ 4 h 26"/>
                <a:gd name="T6" fmla="*/ 0 w 13"/>
                <a:gd name="T7" fmla="*/ 21 h 26"/>
                <a:gd name="T8" fmla="*/ 6 w 13"/>
                <a:gd name="T9" fmla="*/ 26 h 26"/>
                <a:gd name="T10" fmla="*/ 6 w 13"/>
                <a:gd name="T11" fmla="*/ 26 h 26"/>
                <a:gd name="T12" fmla="*/ 13 w 13"/>
                <a:gd name="T13" fmla="*/ 21 h 26"/>
                <a:gd name="T14" fmla="*/ 13 w 13"/>
                <a:gd name="T15" fmla="*/ 4 h 26"/>
                <a:gd name="T16" fmla="*/ 6 w 13"/>
                <a:gd name="T1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26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3" y="0"/>
                    <a:pt x="0" y="2"/>
                    <a:pt x="0" y="4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4"/>
                    <a:pt x="3" y="26"/>
                    <a:pt x="6" y="26"/>
                  </a:cubicBezTo>
                  <a:cubicBezTo>
                    <a:pt x="6" y="26"/>
                    <a:pt x="6" y="26"/>
                    <a:pt x="6" y="26"/>
                  </a:cubicBezTo>
                  <a:cubicBezTo>
                    <a:pt x="10" y="26"/>
                    <a:pt x="13" y="24"/>
                    <a:pt x="13" y="21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2"/>
                    <a:pt x="10" y="0"/>
                    <a:pt x="6" y="0"/>
                  </a:cubicBezTo>
                  <a:close/>
                </a:path>
              </a:pathLst>
            </a:custGeom>
            <a:solidFill>
              <a:srgbClr val="FFD2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9" name="Freeform 369"/>
            <p:cNvSpPr>
              <a:spLocks/>
            </p:cNvSpPr>
            <p:nvPr/>
          </p:nvSpPr>
          <p:spPr bwMode="auto">
            <a:xfrm>
              <a:off x="3971926" y="5037138"/>
              <a:ext cx="55563" cy="112713"/>
            </a:xfrm>
            <a:custGeom>
              <a:avLst/>
              <a:gdLst>
                <a:gd name="T0" fmla="*/ 8 w 15"/>
                <a:gd name="T1" fmla="*/ 0 h 30"/>
                <a:gd name="T2" fmla="*/ 7 w 15"/>
                <a:gd name="T3" fmla="*/ 0 h 30"/>
                <a:gd name="T4" fmla="*/ 0 w 15"/>
                <a:gd name="T5" fmla="*/ 5 h 30"/>
                <a:gd name="T6" fmla="*/ 0 w 15"/>
                <a:gd name="T7" fmla="*/ 25 h 30"/>
                <a:gd name="T8" fmla="*/ 7 w 15"/>
                <a:gd name="T9" fmla="*/ 30 h 30"/>
                <a:gd name="T10" fmla="*/ 8 w 15"/>
                <a:gd name="T11" fmla="*/ 30 h 30"/>
                <a:gd name="T12" fmla="*/ 15 w 15"/>
                <a:gd name="T13" fmla="*/ 25 h 30"/>
                <a:gd name="T14" fmla="*/ 15 w 15"/>
                <a:gd name="T15" fmla="*/ 5 h 30"/>
                <a:gd name="T16" fmla="*/ 8 w 15"/>
                <a:gd name="T1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30">
                  <a:moveTo>
                    <a:pt x="8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3" y="0"/>
                    <a:pt x="0" y="2"/>
                    <a:pt x="0" y="5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7"/>
                    <a:pt x="3" y="30"/>
                    <a:pt x="7" y="30"/>
                  </a:cubicBezTo>
                  <a:cubicBezTo>
                    <a:pt x="8" y="30"/>
                    <a:pt x="8" y="30"/>
                    <a:pt x="8" y="30"/>
                  </a:cubicBezTo>
                  <a:cubicBezTo>
                    <a:pt x="12" y="30"/>
                    <a:pt x="15" y="27"/>
                    <a:pt x="15" y="25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5" y="2"/>
                    <a:pt x="12" y="0"/>
                    <a:pt x="8" y="0"/>
                  </a:cubicBezTo>
                  <a:close/>
                </a:path>
              </a:pathLst>
            </a:custGeom>
            <a:solidFill>
              <a:srgbClr val="FFD2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20" name="Freeform 370"/>
            <p:cNvSpPr>
              <a:spLocks/>
            </p:cNvSpPr>
            <p:nvPr/>
          </p:nvSpPr>
          <p:spPr bwMode="auto">
            <a:xfrm>
              <a:off x="4027488" y="5037138"/>
              <a:ext cx="60325" cy="112713"/>
            </a:xfrm>
            <a:custGeom>
              <a:avLst/>
              <a:gdLst>
                <a:gd name="T0" fmla="*/ 8 w 16"/>
                <a:gd name="T1" fmla="*/ 0 h 30"/>
                <a:gd name="T2" fmla="*/ 8 w 16"/>
                <a:gd name="T3" fmla="*/ 0 h 30"/>
                <a:gd name="T4" fmla="*/ 0 w 16"/>
                <a:gd name="T5" fmla="*/ 5 h 30"/>
                <a:gd name="T6" fmla="*/ 0 w 16"/>
                <a:gd name="T7" fmla="*/ 25 h 30"/>
                <a:gd name="T8" fmla="*/ 8 w 16"/>
                <a:gd name="T9" fmla="*/ 30 h 30"/>
                <a:gd name="T10" fmla="*/ 8 w 16"/>
                <a:gd name="T11" fmla="*/ 30 h 30"/>
                <a:gd name="T12" fmla="*/ 16 w 16"/>
                <a:gd name="T13" fmla="*/ 25 h 30"/>
                <a:gd name="T14" fmla="*/ 16 w 16"/>
                <a:gd name="T15" fmla="*/ 5 h 30"/>
                <a:gd name="T16" fmla="*/ 8 w 16"/>
                <a:gd name="T1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30">
                  <a:moveTo>
                    <a:pt x="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2"/>
                    <a:pt x="0" y="5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7"/>
                    <a:pt x="4" y="30"/>
                    <a:pt x="8" y="30"/>
                  </a:cubicBezTo>
                  <a:cubicBezTo>
                    <a:pt x="8" y="30"/>
                    <a:pt x="8" y="30"/>
                    <a:pt x="8" y="30"/>
                  </a:cubicBezTo>
                  <a:cubicBezTo>
                    <a:pt x="12" y="30"/>
                    <a:pt x="16" y="27"/>
                    <a:pt x="16" y="25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6" y="2"/>
                    <a:pt x="12" y="0"/>
                    <a:pt x="8" y="0"/>
                  </a:cubicBezTo>
                  <a:close/>
                </a:path>
              </a:pathLst>
            </a:custGeom>
            <a:solidFill>
              <a:srgbClr val="FFD2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21" name="Freeform 371"/>
            <p:cNvSpPr>
              <a:spLocks/>
            </p:cNvSpPr>
            <p:nvPr/>
          </p:nvSpPr>
          <p:spPr bwMode="auto">
            <a:xfrm>
              <a:off x="4087813" y="5037138"/>
              <a:ext cx="55563" cy="112713"/>
            </a:xfrm>
            <a:custGeom>
              <a:avLst/>
              <a:gdLst>
                <a:gd name="T0" fmla="*/ 7 w 15"/>
                <a:gd name="T1" fmla="*/ 0 h 30"/>
                <a:gd name="T2" fmla="*/ 7 w 15"/>
                <a:gd name="T3" fmla="*/ 0 h 30"/>
                <a:gd name="T4" fmla="*/ 0 w 15"/>
                <a:gd name="T5" fmla="*/ 5 h 30"/>
                <a:gd name="T6" fmla="*/ 0 w 15"/>
                <a:gd name="T7" fmla="*/ 25 h 30"/>
                <a:gd name="T8" fmla="*/ 7 w 15"/>
                <a:gd name="T9" fmla="*/ 30 h 30"/>
                <a:gd name="T10" fmla="*/ 7 w 15"/>
                <a:gd name="T11" fmla="*/ 30 h 30"/>
                <a:gd name="T12" fmla="*/ 15 w 15"/>
                <a:gd name="T13" fmla="*/ 25 h 30"/>
                <a:gd name="T14" fmla="*/ 15 w 15"/>
                <a:gd name="T15" fmla="*/ 5 h 30"/>
                <a:gd name="T16" fmla="*/ 7 w 15"/>
                <a:gd name="T1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30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3" y="0"/>
                    <a:pt x="0" y="2"/>
                    <a:pt x="0" y="5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7"/>
                    <a:pt x="3" y="30"/>
                    <a:pt x="7" y="30"/>
                  </a:cubicBezTo>
                  <a:cubicBezTo>
                    <a:pt x="7" y="30"/>
                    <a:pt x="7" y="30"/>
                    <a:pt x="7" y="30"/>
                  </a:cubicBezTo>
                  <a:cubicBezTo>
                    <a:pt x="11" y="30"/>
                    <a:pt x="15" y="27"/>
                    <a:pt x="15" y="25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5" y="2"/>
                    <a:pt x="11" y="0"/>
                    <a:pt x="7" y="0"/>
                  </a:cubicBezTo>
                  <a:close/>
                </a:path>
              </a:pathLst>
            </a:custGeom>
            <a:solidFill>
              <a:srgbClr val="FFD2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22" name="Freeform 372"/>
            <p:cNvSpPr>
              <a:spLocks/>
            </p:cNvSpPr>
            <p:nvPr/>
          </p:nvSpPr>
          <p:spPr bwMode="auto">
            <a:xfrm>
              <a:off x="4316413" y="6142038"/>
              <a:ext cx="79375" cy="57150"/>
            </a:xfrm>
            <a:custGeom>
              <a:avLst/>
              <a:gdLst>
                <a:gd name="T0" fmla="*/ 45 w 50"/>
                <a:gd name="T1" fmla="*/ 36 h 36"/>
                <a:gd name="T2" fmla="*/ 50 w 50"/>
                <a:gd name="T3" fmla="*/ 31 h 36"/>
                <a:gd name="T4" fmla="*/ 5 w 50"/>
                <a:gd name="T5" fmla="*/ 0 h 36"/>
                <a:gd name="T6" fmla="*/ 0 w 50"/>
                <a:gd name="T7" fmla="*/ 5 h 36"/>
                <a:gd name="T8" fmla="*/ 45 w 50"/>
                <a:gd name="T9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0" h="36">
                  <a:moveTo>
                    <a:pt x="45" y="36"/>
                  </a:moveTo>
                  <a:lnTo>
                    <a:pt x="50" y="31"/>
                  </a:lnTo>
                  <a:lnTo>
                    <a:pt x="5" y="0"/>
                  </a:lnTo>
                  <a:lnTo>
                    <a:pt x="0" y="5"/>
                  </a:lnTo>
                  <a:lnTo>
                    <a:pt x="45" y="36"/>
                  </a:lnTo>
                  <a:close/>
                </a:path>
              </a:pathLst>
            </a:custGeom>
            <a:solidFill>
              <a:srgbClr val="8787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23" name="Freeform 373"/>
            <p:cNvSpPr>
              <a:spLocks/>
            </p:cNvSpPr>
            <p:nvPr/>
          </p:nvSpPr>
          <p:spPr bwMode="auto">
            <a:xfrm>
              <a:off x="4302126" y="6169025"/>
              <a:ext cx="79375" cy="55563"/>
            </a:xfrm>
            <a:custGeom>
              <a:avLst/>
              <a:gdLst>
                <a:gd name="T0" fmla="*/ 45 w 50"/>
                <a:gd name="T1" fmla="*/ 35 h 35"/>
                <a:gd name="T2" fmla="*/ 50 w 50"/>
                <a:gd name="T3" fmla="*/ 30 h 35"/>
                <a:gd name="T4" fmla="*/ 2 w 50"/>
                <a:gd name="T5" fmla="*/ 0 h 35"/>
                <a:gd name="T6" fmla="*/ 0 w 50"/>
                <a:gd name="T7" fmla="*/ 4 h 35"/>
                <a:gd name="T8" fmla="*/ 45 w 50"/>
                <a:gd name="T9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0" h="35">
                  <a:moveTo>
                    <a:pt x="45" y="35"/>
                  </a:moveTo>
                  <a:lnTo>
                    <a:pt x="50" y="30"/>
                  </a:lnTo>
                  <a:lnTo>
                    <a:pt x="2" y="0"/>
                  </a:lnTo>
                  <a:lnTo>
                    <a:pt x="0" y="4"/>
                  </a:lnTo>
                  <a:lnTo>
                    <a:pt x="45" y="35"/>
                  </a:lnTo>
                  <a:close/>
                </a:path>
              </a:pathLst>
            </a:custGeom>
            <a:solidFill>
              <a:srgbClr val="8787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24" name="Freeform 374"/>
            <p:cNvSpPr>
              <a:spLocks/>
            </p:cNvSpPr>
            <p:nvPr/>
          </p:nvSpPr>
          <p:spPr bwMode="auto">
            <a:xfrm>
              <a:off x="4335463" y="6119813"/>
              <a:ext cx="74613" cy="52388"/>
            </a:xfrm>
            <a:custGeom>
              <a:avLst/>
              <a:gdLst>
                <a:gd name="T0" fmla="*/ 45 w 47"/>
                <a:gd name="T1" fmla="*/ 33 h 33"/>
                <a:gd name="T2" fmla="*/ 47 w 47"/>
                <a:gd name="T3" fmla="*/ 28 h 33"/>
                <a:gd name="T4" fmla="*/ 2 w 47"/>
                <a:gd name="T5" fmla="*/ 0 h 33"/>
                <a:gd name="T6" fmla="*/ 0 w 47"/>
                <a:gd name="T7" fmla="*/ 5 h 33"/>
                <a:gd name="T8" fmla="*/ 45 w 47"/>
                <a:gd name="T9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33">
                  <a:moveTo>
                    <a:pt x="45" y="33"/>
                  </a:moveTo>
                  <a:lnTo>
                    <a:pt x="47" y="28"/>
                  </a:lnTo>
                  <a:lnTo>
                    <a:pt x="2" y="0"/>
                  </a:lnTo>
                  <a:lnTo>
                    <a:pt x="0" y="5"/>
                  </a:lnTo>
                  <a:lnTo>
                    <a:pt x="45" y="33"/>
                  </a:lnTo>
                  <a:close/>
                </a:path>
              </a:pathLst>
            </a:custGeom>
            <a:solidFill>
              <a:srgbClr val="8787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25" name="Freeform 375"/>
            <p:cNvSpPr>
              <a:spLocks/>
            </p:cNvSpPr>
            <p:nvPr/>
          </p:nvSpPr>
          <p:spPr bwMode="auto">
            <a:xfrm>
              <a:off x="4354513" y="6092825"/>
              <a:ext cx="74613" cy="57150"/>
            </a:xfrm>
            <a:custGeom>
              <a:avLst/>
              <a:gdLst>
                <a:gd name="T0" fmla="*/ 45 w 47"/>
                <a:gd name="T1" fmla="*/ 36 h 36"/>
                <a:gd name="T2" fmla="*/ 47 w 47"/>
                <a:gd name="T3" fmla="*/ 31 h 36"/>
                <a:gd name="T4" fmla="*/ 2 w 47"/>
                <a:gd name="T5" fmla="*/ 0 h 36"/>
                <a:gd name="T6" fmla="*/ 0 w 47"/>
                <a:gd name="T7" fmla="*/ 5 h 36"/>
                <a:gd name="T8" fmla="*/ 45 w 47"/>
                <a:gd name="T9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36">
                  <a:moveTo>
                    <a:pt x="45" y="36"/>
                  </a:moveTo>
                  <a:lnTo>
                    <a:pt x="47" y="31"/>
                  </a:lnTo>
                  <a:lnTo>
                    <a:pt x="2" y="0"/>
                  </a:lnTo>
                  <a:lnTo>
                    <a:pt x="0" y="5"/>
                  </a:lnTo>
                  <a:lnTo>
                    <a:pt x="45" y="36"/>
                  </a:lnTo>
                  <a:close/>
                </a:path>
              </a:pathLst>
            </a:custGeom>
            <a:solidFill>
              <a:srgbClr val="8787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26" name="Freeform 376"/>
            <p:cNvSpPr>
              <a:spLocks/>
            </p:cNvSpPr>
            <p:nvPr/>
          </p:nvSpPr>
          <p:spPr bwMode="auto">
            <a:xfrm>
              <a:off x="4368801" y="6070600"/>
              <a:ext cx="79375" cy="52388"/>
            </a:xfrm>
            <a:custGeom>
              <a:avLst/>
              <a:gdLst>
                <a:gd name="T0" fmla="*/ 45 w 50"/>
                <a:gd name="T1" fmla="*/ 33 h 33"/>
                <a:gd name="T2" fmla="*/ 50 w 50"/>
                <a:gd name="T3" fmla="*/ 28 h 33"/>
                <a:gd name="T4" fmla="*/ 5 w 50"/>
                <a:gd name="T5" fmla="*/ 0 h 33"/>
                <a:gd name="T6" fmla="*/ 0 w 50"/>
                <a:gd name="T7" fmla="*/ 5 h 33"/>
                <a:gd name="T8" fmla="*/ 45 w 50"/>
                <a:gd name="T9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0" h="33">
                  <a:moveTo>
                    <a:pt x="45" y="33"/>
                  </a:moveTo>
                  <a:lnTo>
                    <a:pt x="50" y="28"/>
                  </a:lnTo>
                  <a:lnTo>
                    <a:pt x="5" y="0"/>
                  </a:lnTo>
                  <a:lnTo>
                    <a:pt x="0" y="5"/>
                  </a:lnTo>
                  <a:lnTo>
                    <a:pt x="45" y="33"/>
                  </a:lnTo>
                  <a:close/>
                </a:path>
              </a:pathLst>
            </a:custGeom>
            <a:solidFill>
              <a:srgbClr val="8787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27" name="Oval 377"/>
            <p:cNvSpPr>
              <a:spLocks noChangeArrowheads="1"/>
            </p:cNvSpPr>
            <p:nvPr/>
          </p:nvSpPr>
          <p:spPr bwMode="auto">
            <a:xfrm>
              <a:off x="4794251" y="6018213"/>
              <a:ext cx="25400" cy="25400"/>
            </a:xfrm>
            <a:prstGeom prst="ellipse">
              <a:avLst/>
            </a:prstGeom>
            <a:solidFill>
              <a:srgbClr val="3C3C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28" name="Freeform 378"/>
            <p:cNvSpPr>
              <a:spLocks/>
            </p:cNvSpPr>
            <p:nvPr/>
          </p:nvSpPr>
          <p:spPr bwMode="auto">
            <a:xfrm>
              <a:off x="4448176" y="5894388"/>
              <a:ext cx="82550" cy="112713"/>
            </a:xfrm>
            <a:custGeom>
              <a:avLst/>
              <a:gdLst>
                <a:gd name="T0" fmla="*/ 2 w 22"/>
                <a:gd name="T1" fmla="*/ 30 h 30"/>
                <a:gd name="T2" fmla="*/ 22 w 22"/>
                <a:gd name="T3" fmla="*/ 3 h 30"/>
                <a:gd name="T4" fmla="*/ 21 w 22"/>
                <a:gd name="T5" fmla="*/ 0 h 30"/>
                <a:gd name="T6" fmla="*/ 0 w 22"/>
                <a:gd name="T7" fmla="*/ 30 h 30"/>
                <a:gd name="T8" fmla="*/ 2 w 22"/>
                <a:gd name="T9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0">
                  <a:moveTo>
                    <a:pt x="2" y="30"/>
                  </a:moveTo>
                  <a:cubicBezTo>
                    <a:pt x="2" y="26"/>
                    <a:pt x="18" y="4"/>
                    <a:pt x="22" y="3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16" y="2"/>
                    <a:pt x="0" y="25"/>
                    <a:pt x="0" y="30"/>
                  </a:cubicBezTo>
                  <a:lnTo>
                    <a:pt x="2" y="30"/>
                  </a:lnTo>
                  <a:close/>
                </a:path>
              </a:pathLst>
            </a:custGeom>
            <a:solidFill>
              <a:srgbClr val="A48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29" name="Freeform 379"/>
            <p:cNvSpPr>
              <a:spLocks/>
            </p:cNvSpPr>
            <p:nvPr/>
          </p:nvSpPr>
          <p:spPr bwMode="auto">
            <a:xfrm>
              <a:off x="4587876" y="5811838"/>
              <a:ext cx="41275" cy="93663"/>
            </a:xfrm>
            <a:custGeom>
              <a:avLst/>
              <a:gdLst>
                <a:gd name="T0" fmla="*/ 1 w 11"/>
                <a:gd name="T1" fmla="*/ 21 h 25"/>
                <a:gd name="T2" fmla="*/ 1 w 11"/>
                <a:gd name="T3" fmla="*/ 24 h 25"/>
                <a:gd name="T4" fmla="*/ 5 w 11"/>
                <a:gd name="T5" fmla="*/ 22 h 25"/>
                <a:gd name="T6" fmla="*/ 9 w 11"/>
                <a:gd name="T7" fmla="*/ 0 h 25"/>
                <a:gd name="T8" fmla="*/ 4 w 11"/>
                <a:gd name="T9" fmla="*/ 1 h 25"/>
                <a:gd name="T10" fmla="*/ 1 w 11"/>
                <a:gd name="T11" fmla="*/ 21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25">
                  <a:moveTo>
                    <a:pt x="1" y="21"/>
                  </a:moveTo>
                  <a:cubicBezTo>
                    <a:pt x="0" y="22"/>
                    <a:pt x="0" y="23"/>
                    <a:pt x="1" y="24"/>
                  </a:cubicBezTo>
                  <a:cubicBezTo>
                    <a:pt x="2" y="25"/>
                    <a:pt x="4" y="24"/>
                    <a:pt x="5" y="22"/>
                  </a:cubicBezTo>
                  <a:cubicBezTo>
                    <a:pt x="9" y="16"/>
                    <a:pt x="11" y="8"/>
                    <a:pt x="9" y="0"/>
                  </a:cubicBezTo>
                  <a:cubicBezTo>
                    <a:pt x="7" y="1"/>
                    <a:pt x="6" y="1"/>
                    <a:pt x="4" y="1"/>
                  </a:cubicBezTo>
                  <a:cubicBezTo>
                    <a:pt x="6" y="8"/>
                    <a:pt x="4" y="15"/>
                    <a:pt x="1" y="21"/>
                  </a:cubicBezTo>
                  <a:close/>
                </a:path>
              </a:pathLst>
            </a:custGeom>
            <a:solidFill>
              <a:srgbClr val="3C3C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0" name="Freeform 380"/>
            <p:cNvSpPr>
              <a:spLocks noEditPoints="1"/>
            </p:cNvSpPr>
            <p:nvPr/>
          </p:nvSpPr>
          <p:spPr bwMode="auto">
            <a:xfrm>
              <a:off x="4410076" y="5803900"/>
              <a:ext cx="342900" cy="115888"/>
            </a:xfrm>
            <a:custGeom>
              <a:avLst/>
              <a:gdLst>
                <a:gd name="T0" fmla="*/ 0 w 91"/>
                <a:gd name="T1" fmla="*/ 3 h 31"/>
                <a:gd name="T2" fmla="*/ 0 w 91"/>
                <a:gd name="T3" fmla="*/ 6 h 31"/>
                <a:gd name="T4" fmla="*/ 21 w 91"/>
                <a:gd name="T5" fmla="*/ 6 h 31"/>
                <a:gd name="T6" fmla="*/ 27 w 91"/>
                <a:gd name="T7" fmla="*/ 8 h 31"/>
                <a:gd name="T8" fmla="*/ 29 w 91"/>
                <a:gd name="T9" fmla="*/ 13 h 31"/>
                <a:gd name="T10" fmla="*/ 28 w 91"/>
                <a:gd name="T11" fmla="*/ 20 h 31"/>
                <a:gd name="T12" fmla="*/ 35 w 91"/>
                <a:gd name="T13" fmla="*/ 30 h 31"/>
                <a:gd name="T14" fmla="*/ 36 w 91"/>
                <a:gd name="T15" fmla="*/ 30 h 31"/>
                <a:gd name="T16" fmla="*/ 37 w 91"/>
                <a:gd name="T17" fmla="*/ 30 h 31"/>
                <a:gd name="T18" fmla="*/ 47 w 91"/>
                <a:gd name="T19" fmla="*/ 31 h 31"/>
                <a:gd name="T20" fmla="*/ 73 w 91"/>
                <a:gd name="T21" fmla="*/ 27 h 31"/>
                <a:gd name="T22" fmla="*/ 73 w 91"/>
                <a:gd name="T23" fmla="*/ 27 h 31"/>
                <a:gd name="T24" fmla="*/ 75 w 91"/>
                <a:gd name="T25" fmla="*/ 27 h 31"/>
                <a:gd name="T26" fmla="*/ 75 w 91"/>
                <a:gd name="T27" fmla="*/ 6 h 31"/>
                <a:gd name="T28" fmla="*/ 91 w 91"/>
                <a:gd name="T29" fmla="*/ 6 h 31"/>
                <a:gd name="T30" fmla="*/ 91 w 91"/>
                <a:gd name="T31" fmla="*/ 3 h 31"/>
                <a:gd name="T32" fmla="*/ 75 w 91"/>
                <a:gd name="T33" fmla="*/ 3 h 31"/>
                <a:gd name="T34" fmla="*/ 75 w 91"/>
                <a:gd name="T35" fmla="*/ 0 h 31"/>
                <a:gd name="T36" fmla="*/ 28 w 91"/>
                <a:gd name="T37" fmla="*/ 0 h 31"/>
                <a:gd name="T38" fmla="*/ 28 w 91"/>
                <a:gd name="T39" fmla="*/ 2 h 31"/>
                <a:gd name="T40" fmla="*/ 28 w 91"/>
                <a:gd name="T41" fmla="*/ 3 h 31"/>
                <a:gd name="T42" fmla="*/ 0 w 91"/>
                <a:gd name="T43" fmla="*/ 3 h 31"/>
                <a:gd name="T44" fmla="*/ 34 w 91"/>
                <a:gd name="T45" fmla="*/ 25 h 31"/>
                <a:gd name="T46" fmla="*/ 33 w 91"/>
                <a:gd name="T47" fmla="*/ 23 h 31"/>
                <a:gd name="T48" fmla="*/ 32 w 91"/>
                <a:gd name="T49" fmla="*/ 21 h 31"/>
                <a:gd name="T50" fmla="*/ 33 w 91"/>
                <a:gd name="T51" fmla="*/ 13 h 31"/>
                <a:gd name="T52" fmla="*/ 40 w 91"/>
                <a:gd name="T53" fmla="*/ 6 h 31"/>
                <a:gd name="T54" fmla="*/ 52 w 91"/>
                <a:gd name="T55" fmla="*/ 6 h 31"/>
                <a:gd name="T56" fmla="*/ 57 w 91"/>
                <a:gd name="T57" fmla="*/ 6 h 31"/>
                <a:gd name="T58" fmla="*/ 67 w 91"/>
                <a:gd name="T59" fmla="*/ 6 h 31"/>
                <a:gd name="T60" fmla="*/ 67 w 91"/>
                <a:gd name="T61" fmla="*/ 18 h 31"/>
                <a:gd name="T62" fmla="*/ 61 w 91"/>
                <a:gd name="T63" fmla="*/ 26 h 31"/>
                <a:gd name="T64" fmla="*/ 47 w 91"/>
                <a:gd name="T65" fmla="*/ 27 h 31"/>
                <a:gd name="T66" fmla="*/ 38 w 91"/>
                <a:gd name="T67" fmla="*/ 26 h 31"/>
                <a:gd name="T68" fmla="*/ 36 w 91"/>
                <a:gd name="T69" fmla="*/ 26 h 31"/>
                <a:gd name="T70" fmla="*/ 35 w 91"/>
                <a:gd name="T71" fmla="*/ 26 h 31"/>
                <a:gd name="T72" fmla="*/ 34 w 91"/>
                <a:gd name="T73" fmla="*/ 2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1" h="31">
                  <a:moveTo>
                    <a:pt x="0" y="3"/>
                  </a:moveTo>
                  <a:cubicBezTo>
                    <a:pt x="0" y="6"/>
                    <a:pt x="0" y="6"/>
                    <a:pt x="0" y="6"/>
                  </a:cubicBezTo>
                  <a:cubicBezTo>
                    <a:pt x="21" y="6"/>
                    <a:pt x="21" y="6"/>
                    <a:pt x="21" y="6"/>
                  </a:cubicBezTo>
                  <a:cubicBezTo>
                    <a:pt x="23" y="6"/>
                    <a:pt x="25" y="6"/>
                    <a:pt x="27" y="8"/>
                  </a:cubicBezTo>
                  <a:cubicBezTo>
                    <a:pt x="28" y="9"/>
                    <a:pt x="29" y="11"/>
                    <a:pt x="29" y="13"/>
                  </a:cubicBezTo>
                  <a:cubicBezTo>
                    <a:pt x="29" y="15"/>
                    <a:pt x="28" y="18"/>
                    <a:pt x="28" y="20"/>
                  </a:cubicBezTo>
                  <a:cubicBezTo>
                    <a:pt x="28" y="25"/>
                    <a:pt x="31" y="29"/>
                    <a:pt x="35" y="30"/>
                  </a:cubicBezTo>
                  <a:cubicBezTo>
                    <a:pt x="36" y="30"/>
                    <a:pt x="36" y="30"/>
                    <a:pt x="36" y="30"/>
                  </a:cubicBezTo>
                  <a:cubicBezTo>
                    <a:pt x="36" y="30"/>
                    <a:pt x="37" y="30"/>
                    <a:pt x="37" y="30"/>
                  </a:cubicBezTo>
                  <a:cubicBezTo>
                    <a:pt x="40" y="30"/>
                    <a:pt x="44" y="31"/>
                    <a:pt x="47" y="31"/>
                  </a:cubicBezTo>
                  <a:cubicBezTo>
                    <a:pt x="55" y="31"/>
                    <a:pt x="64" y="30"/>
                    <a:pt x="73" y="27"/>
                  </a:cubicBezTo>
                  <a:cubicBezTo>
                    <a:pt x="73" y="27"/>
                    <a:pt x="73" y="27"/>
                    <a:pt x="73" y="27"/>
                  </a:cubicBezTo>
                  <a:cubicBezTo>
                    <a:pt x="75" y="27"/>
                    <a:pt x="75" y="27"/>
                    <a:pt x="75" y="27"/>
                  </a:cubicBezTo>
                  <a:cubicBezTo>
                    <a:pt x="75" y="6"/>
                    <a:pt x="75" y="6"/>
                    <a:pt x="75" y="6"/>
                  </a:cubicBezTo>
                  <a:cubicBezTo>
                    <a:pt x="91" y="6"/>
                    <a:pt x="91" y="6"/>
                    <a:pt x="91" y="6"/>
                  </a:cubicBezTo>
                  <a:cubicBezTo>
                    <a:pt x="91" y="3"/>
                    <a:pt x="91" y="3"/>
                    <a:pt x="91" y="3"/>
                  </a:cubicBezTo>
                  <a:cubicBezTo>
                    <a:pt x="75" y="3"/>
                    <a:pt x="75" y="3"/>
                    <a:pt x="75" y="3"/>
                  </a:cubicBezTo>
                  <a:cubicBezTo>
                    <a:pt x="75" y="0"/>
                    <a:pt x="75" y="0"/>
                    <a:pt x="75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8" y="3"/>
                    <a:pt x="28" y="3"/>
                    <a:pt x="28" y="3"/>
                  </a:cubicBezTo>
                  <a:lnTo>
                    <a:pt x="0" y="3"/>
                  </a:lnTo>
                  <a:close/>
                  <a:moveTo>
                    <a:pt x="34" y="25"/>
                  </a:moveTo>
                  <a:cubicBezTo>
                    <a:pt x="34" y="25"/>
                    <a:pt x="33" y="24"/>
                    <a:pt x="33" y="23"/>
                  </a:cubicBezTo>
                  <a:cubicBezTo>
                    <a:pt x="32" y="23"/>
                    <a:pt x="32" y="22"/>
                    <a:pt x="32" y="21"/>
                  </a:cubicBezTo>
                  <a:cubicBezTo>
                    <a:pt x="32" y="18"/>
                    <a:pt x="33" y="15"/>
                    <a:pt x="33" y="13"/>
                  </a:cubicBezTo>
                  <a:cubicBezTo>
                    <a:pt x="33" y="9"/>
                    <a:pt x="36" y="6"/>
                    <a:pt x="40" y="6"/>
                  </a:cubicBezTo>
                  <a:cubicBezTo>
                    <a:pt x="52" y="6"/>
                    <a:pt x="52" y="6"/>
                    <a:pt x="52" y="6"/>
                  </a:cubicBezTo>
                  <a:cubicBezTo>
                    <a:pt x="57" y="6"/>
                    <a:pt x="57" y="6"/>
                    <a:pt x="57" y="6"/>
                  </a:cubicBezTo>
                  <a:cubicBezTo>
                    <a:pt x="67" y="6"/>
                    <a:pt x="67" y="6"/>
                    <a:pt x="67" y="6"/>
                  </a:cubicBezTo>
                  <a:cubicBezTo>
                    <a:pt x="67" y="18"/>
                    <a:pt x="67" y="18"/>
                    <a:pt x="67" y="18"/>
                  </a:cubicBezTo>
                  <a:cubicBezTo>
                    <a:pt x="67" y="22"/>
                    <a:pt x="64" y="25"/>
                    <a:pt x="61" y="26"/>
                  </a:cubicBezTo>
                  <a:cubicBezTo>
                    <a:pt x="56" y="27"/>
                    <a:pt x="52" y="27"/>
                    <a:pt x="47" y="27"/>
                  </a:cubicBezTo>
                  <a:cubicBezTo>
                    <a:pt x="44" y="27"/>
                    <a:pt x="41" y="27"/>
                    <a:pt x="38" y="26"/>
                  </a:cubicBezTo>
                  <a:cubicBezTo>
                    <a:pt x="37" y="26"/>
                    <a:pt x="37" y="26"/>
                    <a:pt x="36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5"/>
                    <a:pt x="34" y="25"/>
                  </a:cubicBezTo>
                  <a:close/>
                </a:path>
              </a:pathLst>
            </a:custGeom>
            <a:solidFill>
              <a:srgbClr val="3C3C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1" name="Freeform 381"/>
            <p:cNvSpPr>
              <a:spLocks/>
            </p:cNvSpPr>
            <p:nvPr/>
          </p:nvSpPr>
          <p:spPr bwMode="auto">
            <a:xfrm>
              <a:off x="4673601" y="5807075"/>
              <a:ext cx="233363" cy="315913"/>
            </a:xfrm>
            <a:custGeom>
              <a:avLst/>
              <a:gdLst>
                <a:gd name="T0" fmla="*/ 14 w 62"/>
                <a:gd name="T1" fmla="*/ 84 h 84"/>
                <a:gd name="T2" fmla="*/ 56 w 62"/>
                <a:gd name="T3" fmla="*/ 80 h 84"/>
                <a:gd name="T4" fmla="*/ 62 w 62"/>
                <a:gd name="T5" fmla="*/ 73 h 84"/>
                <a:gd name="T6" fmla="*/ 50 w 62"/>
                <a:gd name="T7" fmla="*/ 9 h 84"/>
                <a:gd name="T8" fmla="*/ 55 w 62"/>
                <a:gd name="T9" fmla="*/ 0 h 84"/>
                <a:gd name="T10" fmla="*/ 0 w 62"/>
                <a:gd name="T11" fmla="*/ 0 h 84"/>
                <a:gd name="T12" fmla="*/ 9 w 62"/>
                <a:gd name="T13" fmla="*/ 79 h 84"/>
                <a:gd name="T14" fmla="*/ 14 w 62"/>
                <a:gd name="T15" fmla="*/ 8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2" h="84">
                  <a:moveTo>
                    <a:pt x="14" y="84"/>
                  </a:moveTo>
                  <a:cubicBezTo>
                    <a:pt x="56" y="80"/>
                    <a:pt x="56" y="80"/>
                    <a:pt x="56" y="80"/>
                  </a:cubicBezTo>
                  <a:cubicBezTo>
                    <a:pt x="60" y="80"/>
                    <a:pt x="62" y="77"/>
                    <a:pt x="62" y="73"/>
                  </a:cubicBezTo>
                  <a:cubicBezTo>
                    <a:pt x="61" y="48"/>
                    <a:pt x="57" y="29"/>
                    <a:pt x="50" y="9"/>
                  </a:cubicBezTo>
                  <a:cubicBezTo>
                    <a:pt x="47" y="1"/>
                    <a:pt x="55" y="0"/>
                    <a:pt x="55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9" y="79"/>
                    <a:pt x="9" y="79"/>
                    <a:pt x="9" y="79"/>
                  </a:cubicBezTo>
                  <a:cubicBezTo>
                    <a:pt x="9" y="82"/>
                    <a:pt x="11" y="84"/>
                    <a:pt x="14" y="84"/>
                  </a:cubicBezTo>
                  <a:close/>
                </a:path>
              </a:pathLst>
            </a:custGeom>
            <a:solidFill>
              <a:srgbClr val="3C3C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2" name="Freeform 382"/>
            <p:cNvSpPr>
              <a:spLocks/>
            </p:cNvSpPr>
            <p:nvPr/>
          </p:nvSpPr>
          <p:spPr bwMode="auto">
            <a:xfrm>
              <a:off x="4711701" y="5842000"/>
              <a:ext cx="161925" cy="242888"/>
            </a:xfrm>
            <a:custGeom>
              <a:avLst/>
              <a:gdLst>
                <a:gd name="T0" fmla="*/ 43 w 43"/>
                <a:gd name="T1" fmla="*/ 58 h 65"/>
                <a:gd name="T2" fmla="*/ 31 w 43"/>
                <a:gd name="T3" fmla="*/ 3 h 65"/>
                <a:gd name="T4" fmla="*/ 27 w 43"/>
                <a:gd name="T5" fmla="*/ 0 h 65"/>
                <a:gd name="T6" fmla="*/ 5 w 43"/>
                <a:gd name="T7" fmla="*/ 0 h 65"/>
                <a:gd name="T8" fmla="*/ 1 w 43"/>
                <a:gd name="T9" fmla="*/ 5 h 65"/>
                <a:gd name="T10" fmla="*/ 7 w 43"/>
                <a:gd name="T11" fmla="*/ 61 h 65"/>
                <a:gd name="T12" fmla="*/ 12 w 43"/>
                <a:gd name="T13" fmla="*/ 65 h 65"/>
                <a:gd name="T14" fmla="*/ 39 w 43"/>
                <a:gd name="T15" fmla="*/ 63 h 65"/>
                <a:gd name="T16" fmla="*/ 43 w 43"/>
                <a:gd name="T17" fmla="*/ 58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3" h="65">
                  <a:moveTo>
                    <a:pt x="43" y="58"/>
                  </a:moveTo>
                  <a:cubicBezTo>
                    <a:pt x="41" y="36"/>
                    <a:pt x="34" y="12"/>
                    <a:pt x="31" y="3"/>
                  </a:cubicBezTo>
                  <a:cubicBezTo>
                    <a:pt x="31" y="1"/>
                    <a:pt x="29" y="0"/>
                    <a:pt x="27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2"/>
                    <a:pt x="1" y="5"/>
                  </a:cubicBezTo>
                  <a:cubicBezTo>
                    <a:pt x="7" y="61"/>
                    <a:pt x="7" y="61"/>
                    <a:pt x="7" y="61"/>
                  </a:cubicBezTo>
                  <a:cubicBezTo>
                    <a:pt x="7" y="63"/>
                    <a:pt x="9" y="65"/>
                    <a:pt x="12" y="65"/>
                  </a:cubicBezTo>
                  <a:cubicBezTo>
                    <a:pt x="39" y="63"/>
                    <a:pt x="39" y="63"/>
                    <a:pt x="39" y="63"/>
                  </a:cubicBezTo>
                  <a:cubicBezTo>
                    <a:pt x="41" y="62"/>
                    <a:pt x="43" y="60"/>
                    <a:pt x="43" y="58"/>
                  </a:cubicBezTo>
                  <a:close/>
                </a:path>
              </a:pathLst>
            </a:custGeom>
            <a:solidFill>
              <a:srgbClr val="5757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3" name="Freeform 383"/>
            <p:cNvSpPr>
              <a:spLocks/>
            </p:cNvSpPr>
            <p:nvPr/>
          </p:nvSpPr>
          <p:spPr bwMode="auto">
            <a:xfrm>
              <a:off x="4343401" y="5702300"/>
              <a:ext cx="571500" cy="112713"/>
            </a:xfrm>
            <a:custGeom>
              <a:avLst/>
              <a:gdLst>
                <a:gd name="T0" fmla="*/ 137 w 152"/>
                <a:gd name="T1" fmla="*/ 0 h 30"/>
                <a:gd name="T2" fmla="*/ 142 w 152"/>
                <a:gd name="T3" fmla="*/ 4 h 30"/>
                <a:gd name="T4" fmla="*/ 144 w 152"/>
                <a:gd name="T5" fmla="*/ 20 h 30"/>
                <a:gd name="T6" fmla="*/ 150 w 152"/>
                <a:gd name="T7" fmla="*/ 26 h 30"/>
                <a:gd name="T8" fmla="*/ 150 w 152"/>
                <a:gd name="T9" fmla="*/ 26 h 30"/>
                <a:gd name="T10" fmla="*/ 152 w 152"/>
                <a:gd name="T11" fmla="*/ 28 h 30"/>
                <a:gd name="T12" fmla="*/ 152 w 152"/>
                <a:gd name="T13" fmla="*/ 28 h 30"/>
                <a:gd name="T14" fmla="*/ 150 w 152"/>
                <a:gd name="T15" fmla="*/ 30 h 30"/>
                <a:gd name="T16" fmla="*/ 140 w 152"/>
                <a:gd name="T17" fmla="*/ 30 h 30"/>
                <a:gd name="T18" fmla="*/ 138 w 152"/>
                <a:gd name="T19" fmla="*/ 30 h 30"/>
                <a:gd name="T20" fmla="*/ 3 w 152"/>
                <a:gd name="T21" fmla="*/ 30 h 30"/>
                <a:gd name="T22" fmla="*/ 0 w 152"/>
                <a:gd name="T23" fmla="*/ 27 h 30"/>
                <a:gd name="T24" fmla="*/ 0 w 152"/>
                <a:gd name="T25" fmla="*/ 3 h 30"/>
                <a:gd name="T26" fmla="*/ 3 w 152"/>
                <a:gd name="T27" fmla="*/ 0 h 30"/>
                <a:gd name="T28" fmla="*/ 137 w 152"/>
                <a:gd name="T29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52" h="30">
                  <a:moveTo>
                    <a:pt x="137" y="0"/>
                  </a:moveTo>
                  <a:cubicBezTo>
                    <a:pt x="139" y="0"/>
                    <a:pt x="141" y="2"/>
                    <a:pt x="142" y="4"/>
                  </a:cubicBezTo>
                  <a:cubicBezTo>
                    <a:pt x="142" y="4"/>
                    <a:pt x="143" y="14"/>
                    <a:pt x="144" y="20"/>
                  </a:cubicBezTo>
                  <a:cubicBezTo>
                    <a:pt x="144" y="23"/>
                    <a:pt x="147" y="25"/>
                    <a:pt x="150" y="26"/>
                  </a:cubicBezTo>
                  <a:cubicBezTo>
                    <a:pt x="150" y="26"/>
                    <a:pt x="150" y="26"/>
                    <a:pt x="150" y="26"/>
                  </a:cubicBezTo>
                  <a:cubicBezTo>
                    <a:pt x="151" y="26"/>
                    <a:pt x="152" y="27"/>
                    <a:pt x="152" y="28"/>
                  </a:cubicBezTo>
                  <a:cubicBezTo>
                    <a:pt x="152" y="28"/>
                    <a:pt x="152" y="28"/>
                    <a:pt x="152" y="28"/>
                  </a:cubicBezTo>
                  <a:cubicBezTo>
                    <a:pt x="152" y="29"/>
                    <a:pt x="151" y="30"/>
                    <a:pt x="150" y="30"/>
                  </a:cubicBezTo>
                  <a:cubicBezTo>
                    <a:pt x="140" y="30"/>
                    <a:pt x="140" y="30"/>
                    <a:pt x="140" y="30"/>
                  </a:cubicBezTo>
                  <a:cubicBezTo>
                    <a:pt x="138" y="30"/>
                    <a:pt x="138" y="30"/>
                    <a:pt x="138" y="30"/>
                  </a:cubicBezTo>
                  <a:cubicBezTo>
                    <a:pt x="3" y="30"/>
                    <a:pt x="3" y="30"/>
                    <a:pt x="3" y="30"/>
                  </a:cubicBezTo>
                  <a:cubicBezTo>
                    <a:pt x="1" y="30"/>
                    <a:pt x="0" y="29"/>
                    <a:pt x="0" y="27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1" y="0"/>
                    <a:pt x="3" y="0"/>
                  </a:cubicBezTo>
                  <a:lnTo>
                    <a:pt x="137" y="0"/>
                  </a:lnTo>
                  <a:close/>
                </a:path>
              </a:pathLst>
            </a:custGeom>
            <a:solidFill>
              <a:srgbClr val="5D5D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4" name="Rectangle 384"/>
            <p:cNvSpPr>
              <a:spLocks noChangeArrowheads="1"/>
            </p:cNvSpPr>
            <p:nvPr/>
          </p:nvSpPr>
          <p:spPr bwMode="auto">
            <a:xfrm>
              <a:off x="4327526" y="5713413"/>
              <a:ext cx="15875" cy="87313"/>
            </a:xfrm>
            <a:prstGeom prst="rect">
              <a:avLst/>
            </a:prstGeom>
            <a:solidFill>
              <a:srgbClr val="3C3C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5" name="Rectangle 385"/>
            <p:cNvSpPr>
              <a:spLocks noChangeArrowheads="1"/>
            </p:cNvSpPr>
            <p:nvPr/>
          </p:nvSpPr>
          <p:spPr bwMode="auto">
            <a:xfrm>
              <a:off x="4310063" y="5724525"/>
              <a:ext cx="17463" cy="52388"/>
            </a:xfrm>
            <a:prstGeom prst="rect">
              <a:avLst/>
            </a:prstGeom>
            <a:solidFill>
              <a:srgbClr val="3C3C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6" name="Rectangle 386"/>
            <p:cNvSpPr>
              <a:spLocks noChangeArrowheads="1"/>
            </p:cNvSpPr>
            <p:nvPr/>
          </p:nvSpPr>
          <p:spPr bwMode="auto">
            <a:xfrm>
              <a:off x="4362451" y="5688013"/>
              <a:ext cx="44450" cy="14288"/>
            </a:xfrm>
            <a:prstGeom prst="rect">
              <a:avLst/>
            </a:prstGeom>
            <a:solidFill>
              <a:srgbClr val="3C3C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7" name="Freeform 387"/>
            <p:cNvSpPr>
              <a:spLocks/>
            </p:cNvSpPr>
            <p:nvPr/>
          </p:nvSpPr>
          <p:spPr bwMode="auto">
            <a:xfrm>
              <a:off x="4343401" y="5732463"/>
              <a:ext cx="552450" cy="55563"/>
            </a:xfrm>
            <a:custGeom>
              <a:avLst/>
              <a:gdLst>
                <a:gd name="T0" fmla="*/ 88 w 147"/>
                <a:gd name="T1" fmla="*/ 0 h 15"/>
                <a:gd name="T2" fmla="*/ 90 w 147"/>
                <a:gd name="T3" fmla="*/ 9 h 15"/>
                <a:gd name="T4" fmla="*/ 90 w 147"/>
                <a:gd name="T5" fmla="*/ 0 h 15"/>
                <a:gd name="T6" fmla="*/ 93 w 147"/>
                <a:gd name="T7" fmla="*/ 9 h 15"/>
                <a:gd name="T8" fmla="*/ 93 w 147"/>
                <a:gd name="T9" fmla="*/ 0 h 15"/>
                <a:gd name="T10" fmla="*/ 95 w 147"/>
                <a:gd name="T11" fmla="*/ 9 h 15"/>
                <a:gd name="T12" fmla="*/ 95 w 147"/>
                <a:gd name="T13" fmla="*/ 0 h 15"/>
                <a:gd name="T14" fmla="*/ 97 w 147"/>
                <a:gd name="T15" fmla="*/ 9 h 15"/>
                <a:gd name="T16" fmla="*/ 97 w 147"/>
                <a:gd name="T17" fmla="*/ 0 h 15"/>
                <a:gd name="T18" fmla="*/ 100 w 147"/>
                <a:gd name="T19" fmla="*/ 9 h 15"/>
                <a:gd name="T20" fmla="*/ 100 w 147"/>
                <a:gd name="T21" fmla="*/ 0 h 15"/>
                <a:gd name="T22" fmla="*/ 102 w 147"/>
                <a:gd name="T23" fmla="*/ 9 h 15"/>
                <a:gd name="T24" fmla="*/ 102 w 147"/>
                <a:gd name="T25" fmla="*/ 0 h 15"/>
                <a:gd name="T26" fmla="*/ 104 w 147"/>
                <a:gd name="T27" fmla="*/ 9 h 15"/>
                <a:gd name="T28" fmla="*/ 104 w 147"/>
                <a:gd name="T29" fmla="*/ 0 h 15"/>
                <a:gd name="T30" fmla="*/ 107 w 147"/>
                <a:gd name="T31" fmla="*/ 9 h 15"/>
                <a:gd name="T32" fmla="*/ 107 w 147"/>
                <a:gd name="T33" fmla="*/ 0 h 15"/>
                <a:gd name="T34" fmla="*/ 109 w 147"/>
                <a:gd name="T35" fmla="*/ 9 h 15"/>
                <a:gd name="T36" fmla="*/ 109 w 147"/>
                <a:gd name="T37" fmla="*/ 0 h 15"/>
                <a:gd name="T38" fmla="*/ 111 w 147"/>
                <a:gd name="T39" fmla="*/ 9 h 15"/>
                <a:gd name="T40" fmla="*/ 111 w 147"/>
                <a:gd name="T41" fmla="*/ 0 h 15"/>
                <a:gd name="T42" fmla="*/ 114 w 147"/>
                <a:gd name="T43" fmla="*/ 9 h 15"/>
                <a:gd name="T44" fmla="*/ 114 w 147"/>
                <a:gd name="T45" fmla="*/ 0 h 15"/>
                <a:gd name="T46" fmla="*/ 116 w 147"/>
                <a:gd name="T47" fmla="*/ 9 h 15"/>
                <a:gd name="T48" fmla="*/ 116 w 147"/>
                <a:gd name="T49" fmla="*/ 0 h 15"/>
                <a:gd name="T50" fmla="*/ 118 w 147"/>
                <a:gd name="T51" fmla="*/ 9 h 15"/>
                <a:gd name="T52" fmla="*/ 118 w 147"/>
                <a:gd name="T53" fmla="*/ 0 h 15"/>
                <a:gd name="T54" fmla="*/ 121 w 147"/>
                <a:gd name="T55" fmla="*/ 9 h 15"/>
                <a:gd name="T56" fmla="*/ 120 w 147"/>
                <a:gd name="T57" fmla="*/ 0 h 15"/>
                <a:gd name="T58" fmla="*/ 123 w 147"/>
                <a:gd name="T59" fmla="*/ 9 h 15"/>
                <a:gd name="T60" fmla="*/ 142 w 147"/>
                <a:gd name="T61" fmla="*/ 0 h 15"/>
                <a:gd name="T62" fmla="*/ 147 w 147"/>
                <a:gd name="T63" fmla="*/ 12 h 15"/>
                <a:gd name="T64" fmla="*/ 3 w 147"/>
                <a:gd name="T65" fmla="*/ 15 h 15"/>
                <a:gd name="T66" fmla="*/ 0 w 147"/>
                <a:gd name="T67" fmla="*/ 3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47" h="15">
                  <a:moveTo>
                    <a:pt x="3" y="0"/>
                  </a:moveTo>
                  <a:cubicBezTo>
                    <a:pt x="88" y="0"/>
                    <a:pt x="88" y="0"/>
                    <a:pt x="88" y="0"/>
                  </a:cubicBezTo>
                  <a:cubicBezTo>
                    <a:pt x="90" y="10"/>
                    <a:pt x="90" y="10"/>
                    <a:pt x="90" y="10"/>
                  </a:cubicBezTo>
                  <a:cubicBezTo>
                    <a:pt x="90" y="9"/>
                    <a:pt x="90" y="9"/>
                    <a:pt x="90" y="9"/>
                  </a:cubicBezTo>
                  <a:cubicBezTo>
                    <a:pt x="89" y="0"/>
                    <a:pt x="89" y="0"/>
                    <a:pt x="89" y="0"/>
                  </a:cubicBezTo>
                  <a:cubicBezTo>
                    <a:pt x="90" y="0"/>
                    <a:pt x="90" y="0"/>
                    <a:pt x="90" y="0"/>
                  </a:cubicBezTo>
                  <a:cubicBezTo>
                    <a:pt x="92" y="10"/>
                    <a:pt x="92" y="10"/>
                    <a:pt x="92" y="10"/>
                  </a:cubicBezTo>
                  <a:cubicBezTo>
                    <a:pt x="93" y="9"/>
                    <a:pt x="93" y="9"/>
                    <a:pt x="93" y="9"/>
                  </a:cubicBezTo>
                  <a:cubicBezTo>
                    <a:pt x="91" y="0"/>
                    <a:pt x="91" y="0"/>
                    <a:pt x="91" y="0"/>
                  </a:cubicBezTo>
                  <a:cubicBezTo>
                    <a:pt x="93" y="0"/>
                    <a:pt x="93" y="0"/>
                    <a:pt x="93" y="0"/>
                  </a:cubicBezTo>
                  <a:cubicBezTo>
                    <a:pt x="94" y="10"/>
                    <a:pt x="94" y="10"/>
                    <a:pt x="94" y="10"/>
                  </a:cubicBezTo>
                  <a:cubicBezTo>
                    <a:pt x="95" y="9"/>
                    <a:pt x="95" y="9"/>
                    <a:pt x="95" y="9"/>
                  </a:cubicBezTo>
                  <a:cubicBezTo>
                    <a:pt x="94" y="0"/>
                    <a:pt x="94" y="0"/>
                    <a:pt x="94" y="0"/>
                  </a:cubicBezTo>
                  <a:cubicBezTo>
                    <a:pt x="95" y="0"/>
                    <a:pt x="95" y="0"/>
                    <a:pt x="95" y="0"/>
                  </a:cubicBezTo>
                  <a:cubicBezTo>
                    <a:pt x="96" y="10"/>
                    <a:pt x="96" y="10"/>
                    <a:pt x="96" y="10"/>
                  </a:cubicBezTo>
                  <a:cubicBezTo>
                    <a:pt x="97" y="9"/>
                    <a:pt x="97" y="9"/>
                    <a:pt x="97" y="9"/>
                  </a:cubicBezTo>
                  <a:cubicBezTo>
                    <a:pt x="96" y="0"/>
                    <a:pt x="96" y="0"/>
                    <a:pt x="96" y="0"/>
                  </a:cubicBezTo>
                  <a:cubicBezTo>
                    <a:pt x="97" y="0"/>
                    <a:pt x="97" y="0"/>
                    <a:pt x="97" y="0"/>
                  </a:cubicBezTo>
                  <a:cubicBezTo>
                    <a:pt x="99" y="10"/>
                    <a:pt x="99" y="10"/>
                    <a:pt x="99" y="10"/>
                  </a:cubicBezTo>
                  <a:cubicBezTo>
                    <a:pt x="100" y="9"/>
                    <a:pt x="100" y="9"/>
                    <a:pt x="100" y="9"/>
                  </a:cubicBezTo>
                  <a:cubicBezTo>
                    <a:pt x="98" y="0"/>
                    <a:pt x="98" y="0"/>
                    <a:pt x="98" y="0"/>
                  </a:cubicBezTo>
                  <a:cubicBezTo>
                    <a:pt x="100" y="0"/>
                    <a:pt x="100" y="0"/>
                    <a:pt x="100" y="0"/>
                  </a:cubicBezTo>
                  <a:cubicBezTo>
                    <a:pt x="101" y="10"/>
                    <a:pt x="101" y="10"/>
                    <a:pt x="101" y="10"/>
                  </a:cubicBezTo>
                  <a:cubicBezTo>
                    <a:pt x="102" y="9"/>
                    <a:pt x="102" y="9"/>
                    <a:pt x="102" y="9"/>
                  </a:cubicBezTo>
                  <a:cubicBezTo>
                    <a:pt x="101" y="0"/>
                    <a:pt x="101" y="0"/>
                    <a:pt x="101" y="0"/>
                  </a:cubicBezTo>
                  <a:cubicBezTo>
                    <a:pt x="102" y="0"/>
                    <a:pt x="102" y="0"/>
                    <a:pt x="102" y="0"/>
                  </a:cubicBezTo>
                  <a:cubicBezTo>
                    <a:pt x="103" y="10"/>
                    <a:pt x="103" y="10"/>
                    <a:pt x="103" y="10"/>
                  </a:cubicBezTo>
                  <a:cubicBezTo>
                    <a:pt x="104" y="9"/>
                    <a:pt x="104" y="9"/>
                    <a:pt x="104" y="9"/>
                  </a:cubicBezTo>
                  <a:cubicBezTo>
                    <a:pt x="103" y="0"/>
                    <a:pt x="103" y="0"/>
                    <a:pt x="103" y="0"/>
                  </a:cubicBezTo>
                  <a:cubicBezTo>
                    <a:pt x="104" y="0"/>
                    <a:pt x="104" y="0"/>
                    <a:pt x="104" y="0"/>
                  </a:cubicBezTo>
                  <a:cubicBezTo>
                    <a:pt x="106" y="10"/>
                    <a:pt x="106" y="10"/>
                    <a:pt x="106" y="10"/>
                  </a:cubicBezTo>
                  <a:cubicBezTo>
                    <a:pt x="107" y="9"/>
                    <a:pt x="107" y="9"/>
                    <a:pt x="107" y="9"/>
                  </a:cubicBezTo>
                  <a:cubicBezTo>
                    <a:pt x="105" y="0"/>
                    <a:pt x="105" y="0"/>
                    <a:pt x="105" y="0"/>
                  </a:cubicBezTo>
                  <a:cubicBezTo>
                    <a:pt x="107" y="0"/>
                    <a:pt x="107" y="0"/>
                    <a:pt x="107" y="0"/>
                  </a:cubicBezTo>
                  <a:cubicBezTo>
                    <a:pt x="108" y="10"/>
                    <a:pt x="108" y="10"/>
                    <a:pt x="108" y="10"/>
                  </a:cubicBezTo>
                  <a:cubicBezTo>
                    <a:pt x="109" y="9"/>
                    <a:pt x="109" y="9"/>
                    <a:pt x="109" y="9"/>
                  </a:cubicBezTo>
                  <a:cubicBezTo>
                    <a:pt x="108" y="0"/>
                    <a:pt x="108" y="0"/>
                    <a:pt x="108" y="0"/>
                  </a:cubicBezTo>
                  <a:cubicBezTo>
                    <a:pt x="109" y="0"/>
                    <a:pt x="109" y="0"/>
                    <a:pt x="109" y="0"/>
                  </a:cubicBezTo>
                  <a:cubicBezTo>
                    <a:pt x="110" y="10"/>
                    <a:pt x="110" y="10"/>
                    <a:pt x="110" y="10"/>
                  </a:cubicBezTo>
                  <a:cubicBezTo>
                    <a:pt x="111" y="9"/>
                    <a:pt x="111" y="9"/>
                    <a:pt x="111" y="9"/>
                  </a:cubicBezTo>
                  <a:cubicBezTo>
                    <a:pt x="110" y="0"/>
                    <a:pt x="110" y="0"/>
                    <a:pt x="110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3" y="10"/>
                    <a:pt x="113" y="10"/>
                    <a:pt x="113" y="10"/>
                  </a:cubicBezTo>
                  <a:cubicBezTo>
                    <a:pt x="114" y="9"/>
                    <a:pt x="114" y="9"/>
                    <a:pt x="114" y="9"/>
                  </a:cubicBezTo>
                  <a:cubicBezTo>
                    <a:pt x="112" y="0"/>
                    <a:pt x="112" y="0"/>
                    <a:pt x="112" y="0"/>
                  </a:cubicBezTo>
                  <a:cubicBezTo>
                    <a:pt x="114" y="0"/>
                    <a:pt x="114" y="0"/>
                    <a:pt x="114" y="0"/>
                  </a:cubicBezTo>
                  <a:cubicBezTo>
                    <a:pt x="115" y="10"/>
                    <a:pt x="115" y="10"/>
                    <a:pt x="115" y="10"/>
                  </a:cubicBezTo>
                  <a:cubicBezTo>
                    <a:pt x="116" y="9"/>
                    <a:pt x="116" y="9"/>
                    <a:pt x="116" y="9"/>
                  </a:cubicBezTo>
                  <a:cubicBezTo>
                    <a:pt x="115" y="0"/>
                    <a:pt x="115" y="0"/>
                    <a:pt x="115" y="0"/>
                  </a:cubicBezTo>
                  <a:cubicBezTo>
                    <a:pt x="116" y="0"/>
                    <a:pt x="116" y="0"/>
                    <a:pt x="116" y="0"/>
                  </a:cubicBezTo>
                  <a:cubicBezTo>
                    <a:pt x="117" y="10"/>
                    <a:pt x="117" y="10"/>
                    <a:pt x="117" y="10"/>
                  </a:cubicBezTo>
                  <a:cubicBezTo>
                    <a:pt x="118" y="9"/>
                    <a:pt x="118" y="9"/>
                    <a:pt x="118" y="9"/>
                  </a:cubicBezTo>
                  <a:cubicBezTo>
                    <a:pt x="117" y="0"/>
                    <a:pt x="117" y="0"/>
                    <a:pt x="117" y="0"/>
                  </a:cubicBezTo>
                  <a:cubicBezTo>
                    <a:pt x="118" y="0"/>
                    <a:pt x="118" y="0"/>
                    <a:pt x="118" y="0"/>
                  </a:cubicBezTo>
                  <a:cubicBezTo>
                    <a:pt x="120" y="10"/>
                    <a:pt x="120" y="10"/>
                    <a:pt x="120" y="10"/>
                  </a:cubicBezTo>
                  <a:cubicBezTo>
                    <a:pt x="121" y="9"/>
                    <a:pt x="121" y="9"/>
                    <a:pt x="121" y="9"/>
                  </a:cubicBezTo>
                  <a:cubicBezTo>
                    <a:pt x="119" y="0"/>
                    <a:pt x="119" y="0"/>
                    <a:pt x="119" y="0"/>
                  </a:cubicBezTo>
                  <a:cubicBezTo>
                    <a:pt x="120" y="0"/>
                    <a:pt x="120" y="0"/>
                    <a:pt x="120" y="0"/>
                  </a:cubicBezTo>
                  <a:cubicBezTo>
                    <a:pt x="122" y="10"/>
                    <a:pt x="122" y="10"/>
                    <a:pt x="122" y="10"/>
                  </a:cubicBezTo>
                  <a:cubicBezTo>
                    <a:pt x="123" y="9"/>
                    <a:pt x="123" y="9"/>
                    <a:pt x="123" y="9"/>
                  </a:cubicBezTo>
                  <a:cubicBezTo>
                    <a:pt x="121" y="0"/>
                    <a:pt x="121" y="0"/>
                    <a:pt x="121" y="0"/>
                  </a:cubicBezTo>
                  <a:cubicBezTo>
                    <a:pt x="142" y="0"/>
                    <a:pt x="142" y="0"/>
                    <a:pt x="142" y="0"/>
                  </a:cubicBezTo>
                  <a:cubicBezTo>
                    <a:pt x="144" y="0"/>
                    <a:pt x="145" y="1"/>
                    <a:pt x="145" y="2"/>
                  </a:cubicBezTo>
                  <a:cubicBezTo>
                    <a:pt x="147" y="12"/>
                    <a:pt x="147" y="12"/>
                    <a:pt x="147" y="12"/>
                  </a:cubicBezTo>
                  <a:cubicBezTo>
                    <a:pt x="147" y="13"/>
                    <a:pt x="146" y="15"/>
                    <a:pt x="144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1" y="15"/>
                    <a:pt x="0" y="14"/>
                    <a:pt x="0" y="1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1"/>
                    <a:pt x="1" y="0"/>
                    <a:pt x="3" y="0"/>
                  </a:cubicBezTo>
                  <a:close/>
                </a:path>
              </a:pathLst>
            </a:custGeom>
            <a:solidFill>
              <a:srgbClr val="3C3C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8" name="Freeform 388"/>
            <p:cNvSpPr>
              <a:spLocks noEditPoints="1"/>
            </p:cNvSpPr>
            <p:nvPr/>
          </p:nvSpPr>
          <p:spPr bwMode="auto">
            <a:xfrm>
              <a:off x="4267201" y="5995988"/>
              <a:ext cx="233363" cy="266700"/>
            </a:xfrm>
            <a:custGeom>
              <a:avLst/>
              <a:gdLst>
                <a:gd name="T0" fmla="*/ 5 w 62"/>
                <a:gd name="T1" fmla="*/ 56 h 71"/>
                <a:gd name="T2" fmla="*/ 24 w 62"/>
                <a:gd name="T3" fmla="*/ 68 h 71"/>
                <a:gd name="T4" fmla="*/ 36 w 62"/>
                <a:gd name="T5" fmla="*/ 65 h 71"/>
                <a:gd name="T6" fmla="*/ 60 w 62"/>
                <a:gd name="T7" fmla="*/ 28 h 71"/>
                <a:gd name="T8" fmla="*/ 61 w 62"/>
                <a:gd name="T9" fmla="*/ 21 h 71"/>
                <a:gd name="T10" fmla="*/ 57 w 62"/>
                <a:gd name="T11" fmla="*/ 7 h 71"/>
                <a:gd name="T12" fmla="*/ 57 w 62"/>
                <a:gd name="T13" fmla="*/ 7 h 71"/>
                <a:gd name="T14" fmla="*/ 56 w 62"/>
                <a:gd name="T15" fmla="*/ 5 h 71"/>
                <a:gd name="T16" fmla="*/ 48 w 62"/>
                <a:gd name="T17" fmla="*/ 0 h 71"/>
                <a:gd name="T18" fmla="*/ 47 w 62"/>
                <a:gd name="T19" fmla="*/ 0 h 71"/>
                <a:gd name="T20" fmla="*/ 46 w 62"/>
                <a:gd name="T21" fmla="*/ 0 h 71"/>
                <a:gd name="T22" fmla="*/ 32 w 62"/>
                <a:gd name="T23" fmla="*/ 3 h 71"/>
                <a:gd name="T24" fmla="*/ 26 w 62"/>
                <a:gd name="T25" fmla="*/ 7 h 71"/>
                <a:gd name="T26" fmla="*/ 3 w 62"/>
                <a:gd name="T27" fmla="*/ 44 h 71"/>
                <a:gd name="T28" fmla="*/ 5 w 62"/>
                <a:gd name="T29" fmla="*/ 56 h 71"/>
                <a:gd name="T30" fmla="*/ 44 w 62"/>
                <a:gd name="T31" fmla="*/ 17 h 71"/>
                <a:gd name="T32" fmla="*/ 42 w 62"/>
                <a:gd name="T33" fmla="*/ 8 h 71"/>
                <a:gd name="T34" fmla="*/ 47 w 62"/>
                <a:gd name="T35" fmla="*/ 6 h 71"/>
                <a:gd name="T36" fmla="*/ 50 w 62"/>
                <a:gd name="T37" fmla="*/ 7 h 71"/>
                <a:gd name="T38" fmla="*/ 50 w 62"/>
                <a:gd name="T39" fmla="*/ 7 h 71"/>
                <a:gd name="T40" fmla="*/ 51 w 62"/>
                <a:gd name="T41" fmla="*/ 7 h 71"/>
                <a:gd name="T42" fmla="*/ 51 w 62"/>
                <a:gd name="T43" fmla="*/ 7 h 71"/>
                <a:gd name="T44" fmla="*/ 52 w 62"/>
                <a:gd name="T45" fmla="*/ 9 h 71"/>
                <a:gd name="T46" fmla="*/ 52 w 62"/>
                <a:gd name="T47" fmla="*/ 15 h 71"/>
                <a:gd name="T48" fmla="*/ 44 w 62"/>
                <a:gd name="T49" fmla="*/ 17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2" h="71">
                  <a:moveTo>
                    <a:pt x="5" y="56"/>
                  </a:moveTo>
                  <a:cubicBezTo>
                    <a:pt x="24" y="68"/>
                    <a:pt x="24" y="68"/>
                    <a:pt x="24" y="68"/>
                  </a:cubicBezTo>
                  <a:cubicBezTo>
                    <a:pt x="28" y="71"/>
                    <a:pt x="34" y="69"/>
                    <a:pt x="36" y="65"/>
                  </a:cubicBezTo>
                  <a:cubicBezTo>
                    <a:pt x="60" y="28"/>
                    <a:pt x="60" y="28"/>
                    <a:pt x="60" y="28"/>
                  </a:cubicBezTo>
                  <a:cubicBezTo>
                    <a:pt x="61" y="26"/>
                    <a:pt x="62" y="23"/>
                    <a:pt x="61" y="21"/>
                  </a:cubicBezTo>
                  <a:cubicBezTo>
                    <a:pt x="57" y="7"/>
                    <a:pt x="57" y="7"/>
                    <a:pt x="57" y="7"/>
                  </a:cubicBezTo>
                  <a:cubicBezTo>
                    <a:pt x="57" y="7"/>
                    <a:pt x="57" y="7"/>
                    <a:pt x="57" y="7"/>
                  </a:cubicBezTo>
                  <a:cubicBezTo>
                    <a:pt x="57" y="6"/>
                    <a:pt x="57" y="5"/>
                    <a:pt x="56" y="5"/>
                  </a:cubicBezTo>
                  <a:cubicBezTo>
                    <a:pt x="55" y="2"/>
                    <a:pt x="52" y="0"/>
                    <a:pt x="48" y="0"/>
                  </a:cubicBezTo>
                  <a:cubicBezTo>
                    <a:pt x="48" y="0"/>
                    <a:pt x="47" y="0"/>
                    <a:pt x="47" y="0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32" y="3"/>
                    <a:pt x="32" y="3"/>
                    <a:pt x="32" y="3"/>
                  </a:cubicBezTo>
                  <a:cubicBezTo>
                    <a:pt x="30" y="3"/>
                    <a:pt x="28" y="4"/>
                    <a:pt x="26" y="7"/>
                  </a:cubicBezTo>
                  <a:cubicBezTo>
                    <a:pt x="3" y="44"/>
                    <a:pt x="3" y="44"/>
                    <a:pt x="3" y="44"/>
                  </a:cubicBezTo>
                  <a:cubicBezTo>
                    <a:pt x="0" y="48"/>
                    <a:pt x="1" y="53"/>
                    <a:pt x="5" y="56"/>
                  </a:cubicBezTo>
                  <a:close/>
                  <a:moveTo>
                    <a:pt x="44" y="17"/>
                  </a:moveTo>
                  <a:cubicBezTo>
                    <a:pt x="41" y="15"/>
                    <a:pt x="40" y="11"/>
                    <a:pt x="42" y="8"/>
                  </a:cubicBezTo>
                  <a:cubicBezTo>
                    <a:pt x="43" y="7"/>
                    <a:pt x="45" y="6"/>
                    <a:pt x="47" y="6"/>
                  </a:cubicBezTo>
                  <a:cubicBezTo>
                    <a:pt x="48" y="6"/>
                    <a:pt x="49" y="6"/>
                    <a:pt x="50" y="7"/>
                  </a:cubicBezTo>
                  <a:cubicBezTo>
                    <a:pt x="50" y="7"/>
                    <a:pt x="50" y="7"/>
                    <a:pt x="50" y="7"/>
                  </a:cubicBezTo>
                  <a:cubicBezTo>
                    <a:pt x="51" y="7"/>
                    <a:pt x="51" y="7"/>
                    <a:pt x="51" y="7"/>
                  </a:cubicBezTo>
                  <a:cubicBezTo>
                    <a:pt x="51" y="7"/>
                    <a:pt x="51" y="7"/>
                    <a:pt x="51" y="7"/>
                  </a:cubicBezTo>
                  <a:cubicBezTo>
                    <a:pt x="51" y="8"/>
                    <a:pt x="52" y="9"/>
                    <a:pt x="52" y="9"/>
                  </a:cubicBezTo>
                  <a:cubicBezTo>
                    <a:pt x="53" y="11"/>
                    <a:pt x="53" y="13"/>
                    <a:pt x="52" y="15"/>
                  </a:cubicBezTo>
                  <a:cubicBezTo>
                    <a:pt x="50" y="17"/>
                    <a:pt x="46" y="18"/>
                    <a:pt x="44" y="17"/>
                  </a:cubicBezTo>
                  <a:close/>
                </a:path>
              </a:pathLst>
            </a:custGeom>
            <a:solidFill>
              <a:srgbClr val="CBBB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9" name="Freeform 389"/>
            <p:cNvSpPr>
              <a:spLocks/>
            </p:cNvSpPr>
            <p:nvPr/>
          </p:nvSpPr>
          <p:spPr bwMode="auto">
            <a:xfrm>
              <a:off x="4445001" y="5889625"/>
              <a:ext cx="107950" cy="142875"/>
            </a:xfrm>
            <a:custGeom>
              <a:avLst/>
              <a:gdLst>
                <a:gd name="T0" fmla="*/ 3 w 29"/>
                <a:gd name="T1" fmla="*/ 35 h 38"/>
                <a:gd name="T2" fmla="*/ 3 w 29"/>
                <a:gd name="T3" fmla="*/ 35 h 38"/>
                <a:gd name="T4" fmla="*/ 4 w 29"/>
                <a:gd name="T5" fmla="*/ 35 h 38"/>
                <a:gd name="T6" fmla="*/ 4 w 29"/>
                <a:gd name="T7" fmla="*/ 35 h 38"/>
                <a:gd name="T8" fmla="*/ 6 w 29"/>
                <a:gd name="T9" fmla="*/ 35 h 38"/>
                <a:gd name="T10" fmla="*/ 9 w 29"/>
                <a:gd name="T11" fmla="*/ 33 h 38"/>
                <a:gd name="T12" fmla="*/ 26 w 29"/>
                <a:gd name="T13" fmla="*/ 7 h 38"/>
                <a:gd name="T14" fmla="*/ 27 w 29"/>
                <a:gd name="T15" fmla="*/ 4 h 38"/>
                <a:gd name="T16" fmla="*/ 26 w 29"/>
                <a:gd name="T17" fmla="*/ 3 h 38"/>
                <a:gd name="T18" fmla="*/ 26 w 29"/>
                <a:gd name="T19" fmla="*/ 2 h 38"/>
                <a:gd name="T20" fmla="*/ 25 w 29"/>
                <a:gd name="T21" fmla="*/ 2 h 38"/>
                <a:gd name="T22" fmla="*/ 24 w 29"/>
                <a:gd name="T23" fmla="*/ 0 h 38"/>
                <a:gd name="T24" fmla="*/ 27 w 29"/>
                <a:gd name="T25" fmla="*/ 0 h 38"/>
                <a:gd name="T26" fmla="*/ 29 w 29"/>
                <a:gd name="T27" fmla="*/ 3 h 38"/>
                <a:gd name="T28" fmla="*/ 29 w 29"/>
                <a:gd name="T29" fmla="*/ 4 h 38"/>
                <a:gd name="T30" fmla="*/ 28 w 29"/>
                <a:gd name="T31" fmla="*/ 7 h 38"/>
                <a:gd name="T32" fmla="*/ 10 w 29"/>
                <a:gd name="T33" fmla="*/ 35 h 38"/>
                <a:gd name="T34" fmla="*/ 7 w 29"/>
                <a:gd name="T35" fmla="*/ 37 h 38"/>
                <a:gd name="T36" fmla="*/ 5 w 29"/>
                <a:gd name="T37" fmla="*/ 37 h 38"/>
                <a:gd name="T38" fmla="*/ 4 w 29"/>
                <a:gd name="T39" fmla="*/ 38 h 38"/>
                <a:gd name="T40" fmla="*/ 2 w 29"/>
                <a:gd name="T41" fmla="*/ 37 h 38"/>
                <a:gd name="T42" fmla="*/ 0 w 29"/>
                <a:gd name="T43" fmla="*/ 34 h 38"/>
                <a:gd name="T44" fmla="*/ 3 w 29"/>
                <a:gd name="T45" fmla="*/ 35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9" h="38">
                  <a:moveTo>
                    <a:pt x="3" y="35"/>
                  </a:moveTo>
                  <a:cubicBezTo>
                    <a:pt x="3" y="35"/>
                    <a:pt x="3" y="35"/>
                    <a:pt x="3" y="35"/>
                  </a:cubicBezTo>
                  <a:cubicBezTo>
                    <a:pt x="4" y="35"/>
                    <a:pt x="4" y="35"/>
                    <a:pt x="4" y="35"/>
                  </a:cubicBezTo>
                  <a:cubicBezTo>
                    <a:pt x="4" y="35"/>
                    <a:pt x="4" y="35"/>
                    <a:pt x="4" y="35"/>
                  </a:cubicBezTo>
                  <a:cubicBezTo>
                    <a:pt x="4" y="35"/>
                    <a:pt x="5" y="35"/>
                    <a:pt x="6" y="35"/>
                  </a:cubicBezTo>
                  <a:cubicBezTo>
                    <a:pt x="7" y="34"/>
                    <a:pt x="8" y="34"/>
                    <a:pt x="9" y="33"/>
                  </a:cubicBezTo>
                  <a:cubicBezTo>
                    <a:pt x="16" y="27"/>
                    <a:pt x="24" y="14"/>
                    <a:pt x="26" y="7"/>
                  </a:cubicBezTo>
                  <a:cubicBezTo>
                    <a:pt x="26" y="6"/>
                    <a:pt x="26" y="5"/>
                    <a:pt x="27" y="4"/>
                  </a:cubicBezTo>
                  <a:cubicBezTo>
                    <a:pt x="27" y="3"/>
                    <a:pt x="27" y="3"/>
                    <a:pt x="26" y="3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26" y="2"/>
                    <a:pt x="26" y="2"/>
                    <a:pt x="25" y="2"/>
                  </a:cubicBezTo>
                  <a:cubicBezTo>
                    <a:pt x="25" y="2"/>
                    <a:pt x="24" y="1"/>
                    <a:pt x="24" y="0"/>
                  </a:cubicBezTo>
                  <a:cubicBezTo>
                    <a:pt x="25" y="0"/>
                    <a:pt x="26" y="0"/>
                    <a:pt x="27" y="0"/>
                  </a:cubicBezTo>
                  <a:cubicBezTo>
                    <a:pt x="28" y="1"/>
                    <a:pt x="29" y="2"/>
                    <a:pt x="29" y="3"/>
                  </a:cubicBezTo>
                  <a:cubicBezTo>
                    <a:pt x="29" y="4"/>
                    <a:pt x="29" y="4"/>
                    <a:pt x="29" y="4"/>
                  </a:cubicBezTo>
                  <a:cubicBezTo>
                    <a:pt x="29" y="5"/>
                    <a:pt x="29" y="6"/>
                    <a:pt x="28" y="7"/>
                  </a:cubicBezTo>
                  <a:cubicBezTo>
                    <a:pt x="26" y="15"/>
                    <a:pt x="17" y="29"/>
                    <a:pt x="10" y="35"/>
                  </a:cubicBezTo>
                  <a:cubicBezTo>
                    <a:pt x="9" y="36"/>
                    <a:pt x="8" y="36"/>
                    <a:pt x="7" y="37"/>
                  </a:cubicBezTo>
                  <a:cubicBezTo>
                    <a:pt x="6" y="37"/>
                    <a:pt x="6" y="37"/>
                    <a:pt x="5" y="37"/>
                  </a:cubicBezTo>
                  <a:cubicBezTo>
                    <a:pt x="5" y="38"/>
                    <a:pt x="5" y="38"/>
                    <a:pt x="4" y="38"/>
                  </a:cubicBezTo>
                  <a:cubicBezTo>
                    <a:pt x="3" y="38"/>
                    <a:pt x="2" y="37"/>
                    <a:pt x="2" y="37"/>
                  </a:cubicBezTo>
                  <a:cubicBezTo>
                    <a:pt x="1" y="36"/>
                    <a:pt x="0" y="35"/>
                    <a:pt x="0" y="34"/>
                  </a:cubicBezTo>
                  <a:cubicBezTo>
                    <a:pt x="1" y="34"/>
                    <a:pt x="2" y="34"/>
                    <a:pt x="3" y="35"/>
                  </a:cubicBezTo>
                  <a:close/>
                </a:path>
              </a:pathLst>
            </a:custGeom>
            <a:solidFill>
              <a:srgbClr val="A48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0" name="Freeform 390"/>
            <p:cNvSpPr>
              <a:spLocks noEditPoints="1"/>
            </p:cNvSpPr>
            <p:nvPr/>
          </p:nvSpPr>
          <p:spPr bwMode="auto">
            <a:xfrm>
              <a:off x="5451476" y="5360988"/>
              <a:ext cx="258763" cy="201613"/>
            </a:xfrm>
            <a:custGeom>
              <a:avLst/>
              <a:gdLst>
                <a:gd name="T0" fmla="*/ 0 w 69"/>
                <a:gd name="T1" fmla="*/ 42 h 54"/>
                <a:gd name="T2" fmla="*/ 0 w 69"/>
                <a:gd name="T3" fmla="*/ 42 h 54"/>
                <a:gd name="T4" fmla="*/ 11 w 69"/>
                <a:gd name="T5" fmla="*/ 52 h 54"/>
                <a:gd name="T6" fmla="*/ 23 w 69"/>
                <a:gd name="T7" fmla="*/ 42 h 54"/>
                <a:gd name="T8" fmla="*/ 23 w 69"/>
                <a:gd name="T9" fmla="*/ 42 h 54"/>
                <a:gd name="T10" fmla="*/ 23 w 69"/>
                <a:gd name="T11" fmla="*/ 41 h 54"/>
                <a:gd name="T12" fmla="*/ 12 w 69"/>
                <a:gd name="T13" fmla="*/ 13 h 54"/>
                <a:gd name="T14" fmla="*/ 32 w 69"/>
                <a:gd name="T15" fmla="*/ 13 h 54"/>
                <a:gd name="T16" fmla="*/ 32 w 69"/>
                <a:gd name="T17" fmla="*/ 54 h 54"/>
                <a:gd name="T18" fmla="*/ 36 w 69"/>
                <a:gd name="T19" fmla="*/ 54 h 54"/>
                <a:gd name="T20" fmla="*/ 36 w 69"/>
                <a:gd name="T21" fmla="*/ 13 h 54"/>
                <a:gd name="T22" fmla="*/ 57 w 69"/>
                <a:gd name="T23" fmla="*/ 13 h 54"/>
                <a:gd name="T24" fmla="*/ 46 w 69"/>
                <a:gd name="T25" fmla="*/ 41 h 54"/>
                <a:gd name="T26" fmla="*/ 46 w 69"/>
                <a:gd name="T27" fmla="*/ 42 h 54"/>
                <a:gd name="T28" fmla="*/ 46 w 69"/>
                <a:gd name="T29" fmla="*/ 42 h 54"/>
                <a:gd name="T30" fmla="*/ 58 w 69"/>
                <a:gd name="T31" fmla="*/ 52 h 54"/>
                <a:gd name="T32" fmla="*/ 69 w 69"/>
                <a:gd name="T33" fmla="*/ 42 h 54"/>
                <a:gd name="T34" fmla="*/ 69 w 69"/>
                <a:gd name="T35" fmla="*/ 42 h 54"/>
                <a:gd name="T36" fmla="*/ 69 w 69"/>
                <a:gd name="T37" fmla="*/ 41 h 54"/>
                <a:gd name="T38" fmla="*/ 58 w 69"/>
                <a:gd name="T39" fmla="*/ 13 h 54"/>
                <a:gd name="T40" fmla="*/ 62 w 69"/>
                <a:gd name="T41" fmla="*/ 13 h 54"/>
                <a:gd name="T42" fmla="*/ 62 w 69"/>
                <a:gd name="T43" fmla="*/ 10 h 54"/>
                <a:gd name="T44" fmla="*/ 36 w 69"/>
                <a:gd name="T45" fmla="*/ 7 h 54"/>
                <a:gd name="T46" fmla="*/ 36 w 69"/>
                <a:gd name="T47" fmla="*/ 0 h 54"/>
                <a:gd name="T48" fmla="*/ 32 w 69"/>
                <a:gd name="T49" fmla="*/ 0 h 54"/>
                <a:gd name="T50" fmla="*/ 32 w 69"/>
                <a:gd name="T51" fmla="*/ 7 h 54"/>
                <a:gd name="T52" fmla="*/ 7 w 69"/>
                <a:gd name="T53" fmla="*/ 10 h 54"/>
                <a:gd name="T54" fmla="*/ 7 w 69"/>
                <a:gd name="T55" fmla="*/ 13 h 54"/>
                <a:gd name="T56" fmla="*/ 11 w 69"/>
                <a:gd name="T57" fmla="*/ 13 h 54"/>
                <a:gd name="T58" fmla="*/ 0 w 69"/>
                <a:gd name="T59" fmla="*/ 41 h 54"/>
                <a:gd name="T60" fmla="*/ 0 w 69"/>
                <a:gd name="T61" fmla="*/ 42 h 54"/>
                <a:gd name="T62" fmla="*/ 68 w 69"/>
                <a:gd name="T63" fmla="*/ 42 h 54"/>
                <a:gd name="T64" fmla="*/ 48 w 69"/>
                <a:gd name="T65" fmla="*/ 42 h 54"/>
                <a:gd name="T66" fmla="*/ 58 w 69"/>
                <a:gd name="T67" fmla="*/ 15 h 54"/>
                <a:gd name="T68" fmla="*/ 68 w 69"/>
                <a:gd name="T69" fmla="*/ 42 h 54"/>
                <a:gd name="T70" fmla="*/ 11 w 69"/>
                <a:gd name="T71" fmla="*/ 15 h 54"/>
                <a:gd name="T72" fmla="*/ 21 w 69"/>
                <a:gd name="T73" fmla="*/ 42 h 54"/>
                <a:gd name="T74" fmla="*/ 1 w 69"/>
                <a:gd name="T75" fmla="*/ 42 h 54"/>
                <a:gd name="T76" fmla="*/ 11 w 69"/>
                <a:gd name="T77" fmla="*/ 15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69" h="54">
                  <a:moveTo>
                    <a:pt x="0" y="42"/>
                  </a:moveTo>
                  <a:cubicBezTo>
                    <a:pt x="0" y="42"/>
                    <a:pt x="0" y="42"/>
                    <a:pt x="0" y="42"/>
                  </a:cubicBezTo>
                  <a:cubicBezTo>
                    <a:pt x="0" y="47"/>
                    <a:pt x="5" y="52"/>
                    <a:pt x="11" y="52"/>
                  </a:cubicBezTo>
                  <a:cubicBezTo>
                    <a:pt x="17" y="52"/>
                    <a:pt x="22" y="47"/>
                    <a:pt x="23" y="42"/>
                  </a:cubicBezTo>
                  <a:cubicBezTo>
                    <a:pt x="23" y="42"/>
                    <a:pt x="23" y="42"/>
                    <a:pt x="23" y="42"/>
                  </a:cubicBezTo>
                  <a:cubicBezTo>
                    <a:pt x="23" y="41"/>
                    <a:pt x="23" y="41"/>
                    <a:pt x="23" y="41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32" y="13"/>
                    <a:pt x="32" y="13"/>
                    <a:pt x="32" y="13"/>
                  </a:cubicBezTo>
                  <a:cubicBezTo>
                    <a:pt x="32" y="54"/>
                    <a:pt x="32" y="54"/>
                    <a:pt x="32" y="54"/>
                  </a:cubicBezTo>
                  <a:cubicBezTo>
                    <a:pt x="36" y="54"/>
                    <a:pt x="36" y="54"/>
                    <a:pt x="36" y="54"/>
                  </a:cubicBezTo>
                  <a:cubicBezTo>
                    <a:pt x="36" y="13"/>
                    <a:pt x="36" y="13"/>
                    <a:pt x="36" y="13"/>
                  </a:cubicBezTo>
                  <a:cubicBezTo>
                    <a:pt x="57" y="13"/>
                    <a:pt x="57" y="13"/>
                    <a:pt x="57" y="13"/>
                  </a:cubicBezTo>
                  <a:cubicBezTo>
                    <a:pt x="46" y="41"/>
                    <a:pt x="46" y="41"/>
                    <a:pt x="46" y="41"/>
                  </a:cubicBezTo>
                  <a:cubicBezTo>
                    <a:pt x="46" y="42"/>
                    <a:pt x="46" y="42"/>
                    <a:pt x="46" y="42"/>
                  </a:cubicBezTo>
                  <a:cubicBezTo>
                    <a:pt x="46" y="42"/>
                    <a:pt x="46" y="42"/>
                    <a:pt x="46" y="42"/>
                  </a:cubicBezTo>
                  <a:cubicBezTo>
                    <a:pt x="47" y="47"/>
                    <a:pt x="52" y="52"/>
                    <a:pt x="58" y="52"/>
                  </a:cubicBezTo>
                  <a:cubicBezTo>
                    <a:pt x="64" y="52"/>
                    <a:pt x="68" y="47"/>
                    <a:pt x="69" y="42"/>
                  </a:cubicBezTo>
                  <a:cubicBezTo>
                    <a:pt x="69" y="42"/>
                    <a:pt x="69" y="42"/>
                    <a:pt x="69" y="42"/>
                  </a:cubicBezTo>
                  <a:cubicBezTo>
                    <a:pt x="69" y="41"/>
                    <a:pt x="69" y="41"/>
                    <a:pt x="69" y="41"/>
                  </a:cubicBezTo>
                  <a:cubicBezTo>
                    <a:pt x="58" y="13"/>
                    <a:pt x="58" y="13"/>
                    <a:pt x="58" y="13"/>
                  </a:cubicBezTo>
                  <a:cubicBezTo>
                    <a:pt x="62" y="13"/>
                    <a:pt x="62" y="13"/>
                    <a:pt x="62" y="13"/>
                  </a:cubicBezTo>
                  <a:cubicBezTo>
                    <a:pt x="62" y="10"/>
                    <a:pt x="62" y="10"/>
                    <a:pt x="62" y="10"/>
                  </a:cubicBezTo>
                  <a:cubicBezTo>
                    <a:pt x="36" y="7"/>
                    <a:pt x="36" y="7"/>
                    <a:pt x="36" y="7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2" y="7"/>
                    <a:pt x="32" y="7"/>
                    <a:pt x="32" y="7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0" y="41"/>
                    <a:pt x="0" y="41"/>
                    <a:pt x="0" y="41"/>
                  </a:cubicBezTo>
                  <a:lnTo>
                    <a:pt x="0" y="42"/>
                  </a:lnTo>
                  <a:close/>
                  <a:moveTo>
                    <a:pt x="68" y="42"/>
                  </a:moveTo>
                  <a:cubicBezTo>
                    <a:pt x="48" y="42"/>
                    <a:pt x="48" y="42"/>
                    <a:pt x="48" y="42"/>
                  </a:cubicBezTo>
                  <a:cubicBezTo>
                    <a:pt x="58" y="15"/>
                    <a:pt x="58" y="15"/>
                    <a:pt x="58" y="15"/>
                  </a:cubicBezTo>
                  <a:lnTo>
                    <a:pt x="68" y="42"/>
                  </a:lnTo>
                  <a:close/>
                  <a:moveTo>
                    <a:pt x="11" y="15"/>
                  </a:moveTo>
                  <a:cubicBezTo>
                    <a:pt x="21" y="42"/>
                    <a:pt x="21" y="42"/>
                    <a:pt x="21" y="42"/>
                  </a:cubicBezTo>
                  <a:cubicBezTo>
                    <a:pt x="1" y="42"/>
                    <a:pt x="1" y="42"/>
                    <a:pt x="1" y="42"/>
                  </a:cubicBezTo>
                  <a:lnTo>
                    <a:pt x="11" y="15"/>
                  </a:lnTo>
                  <a:close/>
                </a:path>
              </a:pathLst>
            </a:custGeom>
            <a:solidFill>
              <a:srgbClr val="DAD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1" name="Freeform 391"/>
            <p:cNvSpPr>
              <a:spLocks noEditPoints="1"/>
            </p:cNvSpPr>
            <p:nvPr/>
          </p:nvSpPr>
          <p:spPr bwMode="auto">
            <a:xfrm>
              <a:off x="4054476" y="5848350"/>
              <a:ext cx="261938" cy="207963"/>
            </a:xfrm>
            <a:custGeom>
              <a:avLst/>
              <a:gdLst>
                <a:gd name="T0" fmla="*/ 0 w 70"/>
                <a:gd name="T1" fmla="*/ 42 h 55"/>
                <a:gd name="T2" fmla="*/ 0 w 70"/>
                <a:gd name="T3" fmla="*/ 42 h 55"/>
                <a:gd name="T4" fmla="*/ 12 w 70"/>
                <a:gd name="T5" fmla="*/ 53 h 55"/>
                <a:gd name="T6" fmla="*/ 23 w 70"/>
                <a:gd name="T7" fmla="*/ 42 h 55"/>
                <a:gd name="T8" fmla="*/ 23 w 70"/>
                <a:gd name="T9" fmla="*/ 42 h 55"/>
                <a:gd name="T10" fmla="*/ 23 w 70"/>
                <a:gd name="T11" fmla="*/ 42 h 55"/>
                <a:gd name="T12" fmla="*/ 12 w 70"/>
                <a:gd name="T13" fmla="*/ 13 h 55"/>
                <a:gd name="T14" fmla="*/ 33 w 70"/>
                <a:gd name="T15" fmla="*/ 13 h 55"/>
                <a:gd name="T16" fmla="*/ 33 w 70"/>
                <a:gd name="T17" fmla="*/ 55 h 55"/>
                <a:gd name="T18" fmla="*/ 37 w 70"/>
                <a:gd name="T19" fmla="*/ 55 h 55"/>
                <a:gd name="T20" fmla="*/ 37 w 70"/>
                <a:gd name="T21" fmla="*/ 13 h 55"/>
                <a:gd name="T22" fmla="*/ 58 w 70"/>
                <a:gd name="T23" fmla="*/ 13 h 55"/>
                <a:gd name="T24" fmla="*/ 47 w 70"/>
                <a:gd name="T25" fmla="*/ 42 h 55"/>
                <a:gd name="T26" fmla="*/ 47 w 70"/>
                <a:gd name="T27" fmla="*/ 42 h 55"/>
                <a:gd name="T28" fmla="*/ 46 w 70"/>
                <a:gd name="T29" fmla="*/ 42 h 55"/>
                <a:gd name="T30" fmla="*/ 58 w 70"/>
                <a:gd name="T31" fmla="*/ 53 h 55"/>
                <a:gd name="T32" fmla="*/ 70 w 70"/>
                <a:gd name="T33" fmla="*/ 42 h 55"/>
                <a:gd name="T34" fmla="*/ 69 w 70"/>
                <a:gd name="T35" fmla="*/ 42 h 55"/>
                <a:gd name="T36" fmla="*/ 69 w 70"/>
                <a:gd name="T37" fmla="*/ 42 h 55"/>
                <a:gd name="T38" fmla="*/ 58 w 70"/>
                <a:gd name="T39" fmla="*/ 13 h 55"/>
                <a:gd name="T40" fmla="*/ 62 w 70"/>
                <a:gd name="T41" fmla="*/ 13 h 55"/>
                <a:gd name="T42" fmla="*/ 62 w 70"/>
                <a:gd name="T43" fmla="*/ 11 h 55"/>
                <a:gd name="T44" fmla="*/ 37 w 70"/>
                <a:gd name="T45" fmla="*/ 8 h 55"/>
                <a:gd name="T46" fmla="*/ 37 w 70"/>
                <a:gd name="T47" fmla="*/ 0 h 55"/>
                <a:gd name="T48" fmla="*/ 33 w 70"/>
                <a:gd name="T49" fmla="*/ 0 h 55"/>
                <a:gd name="T50" fmla="*/ 33 w 70"/>
                <a:gd name="T51" fmla="*/ 8 h 55"/>
                <a:gd name="T52" fmla="*/ 8 w 70"/>
                <a:gd name="T53" fmla="*/ 11 h 55"/>
                <a:gd name="T54" fmla="*/ 8 w 70"/>
                <a:gd name="T55" fmla="*/ 13 h 55"/>
                <a:gd name="T56" fmla="*/ 11 w 70"/>
                <a:gd name="T57" fmla="*/ 13 h 55"/>
                <a:gd name="T58" fmla="*/ 0 w 70"/>
                <a:gd name="T59" fmla="*/ 42 h 55"/>
                <a:gd name="T60" fmla="*/ 68 w 70"/>
                <a:gd name="T61" fmla="*/ 42 h 55"/>
                <a:gd name="T62" fmla="*/ 48 w 70"/>
                <a:gd name="T63" fmla="*/ 42 h 55"/>
                <a:gd name="T64" fmla="*/ 58 w 70"/>
                <a:gd name="T65" fmla="*/ 16 h 55"/>
                <a:gd name="T66" fmla="*/ 68 w 70"/>
                <a:gd name="T67" fmla="*/ 42 h 55"/>
                <a:gd name="T68" fmla="*/ 12 w 70"/>
                <a:gd name="T69" fmla="*/ 16 h 55"/>
                <a:gd name="T70" fmla="*/ 22 w 70"/>
                <a:gd name="T71" fmla="*/ 42 h 55"/>
                <a:gd name="T72" fmla="*/ 2 w 70"/>
                <a:gd name="T73" fmla="*/ 42 h 55"/>
                <a:gd name="T74" fmla="*/ 12 w 70"/>
                <a:gd name="T75" fmla="*/ 16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0" h="55">
                  <a:moveTo>
                    <a:pt x="0" y="42"/>
                  </a:moveTo>
                  <a:cubicBezTo>
                    <a:pt x="0" y="42"/>
                    <a:pt x="0" y="42"/>
                    <a:pt x="0" y="42"/>
                  </a:cubicBezTo>
                  <a:cubicBezTo>
                    <a:pt x="1" y="48"/>
                    <a:pt x="6" y="53"/>
                    <a:pt x="12" y="53"/>
                  </a:cubicBezTo>
                  <a:cubicBezTo>
                    <a:pt x="18" y="53"/>
                    <a:pt x="22" y="48"/>
                    <a:pt x="23" y="42"/>
                  </a:cubicBezTo>
                  <a:cubicBezTo>
                    <a:pt x="23" y="42"/>
                    <a:pt x="23" y="42"/>
                    <a:pt x="23" y="42"/>
                  </a:cubicBezTo>
                  <a:cubicBezTo>
                    <a:pt x="23" y="42"/>
                    <a:pt x="23" y="42"/>
                    <a:pt x="23" y="42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33" y="13"/>
                    <a:pt x="33" y="13"/>
                    <a:pt x="33" y="13"/>
                  </a:cubicBezTo>
                  <a:cubicBezTo>
                    <a:pt x="33" y="55"/>
                    <a:pt x="33" y="55"/>
                    <a:pt x="33" y="55"/>
                  </a:cubicBezTo>
                  <a:cubicBezTo>
                    <a:pt x="37" y="55"/>
                    <a:pt x="37" y="55"/>
                    <a:pt x="37" y="55"/>
                  </a:cubicBezTo>
                  <a:cubicBezTo>
                    <a:pt x="37" y="13"/>
                    <a:pt x="37" y="13"/>
                    <a:pt x="37" y="13"/>
                  </a:cubicBezTo>
                  <a:cubicBezTo>
                    <a:pt x="58" y="13"/>
                    <a:pt x="58" y="13"/>
                    <a:pt x="58" y="13"/>
                  </a:cubicBezTo>
                  <a:cubicBezTo>
                    <a:pt x="47" y="42"/>
                    <a:pt x="47" y="42"/>
                    <a:pt x="47" y="42"/>
                  </a:cubicBezTo>
                  <a:cubicBezTo>
                    <a:pt x="47" y="42"/>
                    <a:pt x="47" y="42"/>
                    <a:pt x="47" y="42"/>
                  </a:cubicBezTo>
                  <a:cubicBezTo>
                    <a:pt x="46" y="42"/>
                    <a:pt x="46" y="42"/>
                    <a:pt x="46" y="42"/>
                  </a:cubicBezTo>
                  <a:cubicBezTo>
                    <a:pt x="47" y="48"/>
                    <a:pt x="52" y="53"/>
                    <a:pt x="58" y="53"/>
                  </a:cubicBezTo>
                  <a:cubicBezTo>
                    <a:pt x="64" y="53"/>
                    <a:pt x="69" y="48"/>
                    <a:pt x="70" y="42"/>
                  </a:cubicBezTo>
                  <a:cubicBezTo>
                    <a:pt x="69" y="42"/>
                    <a:pt x="69" y="42"/>
                    <a:pt x="69" y="42"/>
                  </a:cubicBezTo>
                  <a:cubicBezTo>
                    <a:pt x="69" y="42"/>
                    <a:pt x="69" y="42"/>
                    <a:pt x="69" y="42"/>
                  </a:cubicBezTo>
                  <a:cubicBezTo>
                    <a:pt x="58" y="13"/>
                    <a:pt x="58" y="13"/>
                    <a:pt x="58" y="13"/>
                  </a:cubicBezTo>
                  <a:cubicBezTo>
                    <a:pt x="62" y="13"/>
                    <a:pt x="62" y="13"/>
                    <a:pt x="62" y="13"/>
                  </a:cubicBezTo>
                  <a:cubicBezTo>
                    <a:pt x="62" y="11"/>
                    <a:pt x="62" y="11"/>
                    <a:pt x="62" y="11"/>
                  </a:cubicBezTo>
                  <a:cubicBezTo>
                    <a:pt x="37" y="8"/>
                    <a:pt x="37" y="8"/>
                    <a:pt x="37" y="8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3" y="8"/>
                    <a:pt x="33" y="8"/>
                    <a:pt x="33" y="8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0" y="42"/>
                    <a:pt x="0" y="42"/>
                    <a:pt x="0" y="42"/>
                  </a:cubicBezTo>
                  <a:close/>
                  <a:moveTo>
                    <a:pt x="68" y="42"/>
                  </a:moveTo>
                  <a:cubicBezTo>
                    <a:pt x="48" y="42"/>
                    <a:pt x="48" y="42"/>
                    <a:pt x="48" y="42"/>
                  </a:cubicBezTo>
                  <a:cubicBezTo>
                    <a:pt x="58" y="16"/>
                    <a:pt x="58" y="16"/>
                    <a:pt x="58" y="16"/>
                  </a:cubicBezTo>
                  <a:lnTo>
                    <a:pt x="68" y="42"/>
                  </a:lnTo>
                  <a:close/>
                  <a:moveTo>
                    <a:pt x="12" y="16"/>
                  </a:moveTo>
                  <a:cubicBezTo>
                    <a:pt x="22" y="42"/>
                    <a:pt x="22" y="42"/>
                    <a:pt x="22" y="42"/>
                  </a:cubicBezTo>
                  <a:cubicBezTo>
                    <a:pt x="2" y="42"/>
                    <a:pt x="2" y="42"/>
                    <a:pt x="2" y="42"/>
                  </a:cubicBezTo>
                  <a:lnTo>
                    <a:pt x="12" y="16"/>
                  </a:lnTo>
                  <a:close/>
                </a:path>
              </a:pathLst>
            </a:custGeom>
            <a:solidFill>
              <a:srgbClr val="DAD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2" name="Freeform 392"/>
            <p:cNvSpPr>
              <a:spLocks noEditPoints="1"/>
            </p:cNvSpPr>
            <p:nvPr/>
          </p:nvSpPr>
          <p:spPr bwMode="auto">
            <a:xfrm>
              <a:off x="4981576" y="5991225"/>
              <a:ext cx="225425" cy="177800"/>
            </a:xfrm>
            <a:custGeom>
              <a:avLst/>
              <a:gdLst>
                <a:gd name="T0" fmla="*/ 1 w 60"/>
                <a:gd name="T1" fmla="*/ 36 h 47"/>
                <a:gd name="T2" fmla="*/ 0 w 60"/>
                <a:gd name="T3" fmla="*/ 36 h 47"/>
                <a:gd name="T4" fmla="*/ 10 w 60"/>
                <a:gd name="T5" fmla="*/ 45 h 47"/>
                <a:gd name="T6" fmla="*/ 20 w 60"/>
                <a:gd name="T7" fmla="*/ 36 h 47"/>
                <a:gd name="T8" fmla="*/ 20 w 60"/>
                <a:gd name="T9" fmla="*/ 36 h 47"/>
                <a:gd name="T10" fmla="*/ 20 w 60"/>
                <a:gd name="T11" fmla="*/ 36 h 47"/>
                <a:gd name="T12" fmla="*/ 11 w 60"/>
                <a:gd name="T13" fmla="*/ 11 h 47"/>
                <a:gd name="T14" fmla="*/ 29 w 60"/>
                <a:gd name="T15" fmla="*/ 11 h 47"/>
                <a:gd name="T16" fmla="*/ 29 w 60"/>
                <a:gd name="T17" fmla="*/ 47 h 47"/>
                <a:gd name="T18" fmla="*/ 32 w 60"/>
                <a:gd name="T19" fmla="*/ 47 h 47"/>
                <a:gd name="T20" fmla="*/ 32 w 60"/>
                <a:gd name="T21" fmla="*/ 11 h 47"/>
                <a:gd name="T22" fmla="*/ 50 w 60"/>
                <a:gd name="T23" fmla="*/ 11 h 47"/>
                <a:gd name="T24" fmla="*/ 40 w 60"/>
                <a:gd name="T25" fmla="*/ 36 h 47"/>
                <a:gd name="T26" fmla="*/ 40 w 60"/>
                <a:gd name="T27" fmla="*/ 36 h 47"/>
                <a:gd name="T28" fmla="*/ 40 w 60"/>
                <a:gd name="T29" fmla="*/ 36 h 47"/>
                <a:gd name="T30" fmla="*/ 50 w 60"/>
                <a:gd name="T31" fmla="*/ 45 h 47"/>
                <a:gd name="T32" fmla="*/ 60 w 60"/>
                <a:gd name="T33" fmla="*/ 36 h 47"/>
                <a:gd name="T34" fmla="*/ 60 w 60"/>
                <a:gd name="T35" fmla="*/ 36 h 47"/>
                <a:gd name="T36" fmla="*/ 60 w 60"/>
                <a:gd name="T37" fmla="*/ 36 h 47"/>
                <a:gd name="T38" fmla="*/ 51 w 60"/>
                <a:gd name="T39" fmla="*/ 11 h 47"/>
                <a:gd name="T40" fmla="*/ 54 w 60"/>
                <a:gd name="T41" fmla="*/ 11 h 47"/>
                <a:gd name="T42" fmla="*/ 54 w 60"/>
                <a:gd name="T43" fmla="*/ 9 h 47"/>
                <a:gd name="T44" fmla="*/ 32 w 60"/>
                <a:gd name="T45" fmla="*/ 6 h 47"/>
                <a:gd name="T46" fmla="*/ 32 w 60"/>
                <a:gd name="T47" fmla="*/ 0 h 47"/>
                <a:gd name="T48" fmla="*/ 29 w 60"/>
                <a:gd name="T49" fmla="*/ 0 h 47"/>
                <a:gd name="T50" fmla="*/ 29 w 60"/>
                <a:gd name="T51" fmla="*/ 6 h 47"/>
                <a:gd name="T52" fmla="*/ 7 w 60"/>
                <a:gd name="T53" fmla="*/ 9 h 47"/>
                <a:gd name="T54" fmla="*/ 7 w 60"/>
                <a:gd name="T55" fmla="*/ 11 h 47"/>
                <a:gd name="T56" fmla="*/ 10 w 60"/>
                <a:gd name="T57" fmla="*/ 11 h 47"/>
                <a:gd name="T58" fmla="*/ 1 w 60"/>
                <a:gd name="T59" fmla="*/ 36 h 47"/>
                <a:gd name="T60" fmla="*/ 59 w 60"/>
                <a:gd name="T61" fmla="*/ 36 h 47"/>
                <a:gd name="T62" fmla="*/ 42 w 60"/>
                <a:gd name="T63" fmla="*/ 36 h 47"/>
                <a:gd name="T64" fmla="*/ 50 w 60"/>
                <a:gd name="T65" fmla="*/ 14 h 47"/>
                <a:gd name="T66" fmla="*/ 59 w 60"/>
                <a:gd name="T67" fmla="*/ 36 h 47"/>
                <a:gd name="T68" fmla="*/ 10 w 60"/>
                <a:gd name="T69" fmla="*/ 14 h 47"/>
                <a:gd name="T70" fmla="*/ 19 w 60"/>
                <a:gd name="T71" fmla="*/ 36 h 47"/>
                <a:gd name="T72" fmla="*/ 2 w 60"/>
                <a:gd name="T73" fmla="*/ 36 h 47"/>
                <a:gd name="T74" fmla="*/ 10 w 60"/>
                <a:gd name="T75" fmla="*/ 14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0" h="47">
                  <a:moveTo>
                    <a:pt x="1" y="36"/>
                  </a:moveTo>
                  <a:cubicBezTo>
                    <a:pt x="0" y="36"/>
                    <a:pt x="0" y="36"/>
                    <a:pt x="0" y="36"/>
                  </a:cubicBezTo>
                  <a:cubicBezTo>
                    <a:pt x="1" y="41"/>
                    <a:pt x="5" y="45"/>
                    <a:pt x="10" y="45"/>
                  </a:cubicBezTo>
                  <a:cubicBezTo>
                    <a:pt x="16" y="45"/>
                    <a:pt x="20" y="41"/>
                    <a:pt x="20" y="36"/>
                  </a:cubicBezTo>
                  <a:cubicBezTo>
                    <a:pt x="20" y="36"/>
                    <a:pt x="20" y="36"/>
                    <a:pt x="20" y="36"/>
                  </a:cubicBezTo>
                  <a:cubicBezTo>
                    <a:pt x="20" y="36"/>
                    <a:pt x="20" y="36"/>
                    <a:pt x="20" y="36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29" y="11"/>
                    <a:pt x="29" y="11"/>
                    <a:pt x="29" y="11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32" y="47"/>
                    <a:pt x="32" y="47"/>
                    <a:pt x="32" y="47"/>
                  </a:cubicBezTo>
                  <a:cubicBezTo>
                    <a:pt x="32" y="11"/>
                    <a:pt x="32" y="11"/>
                    <a:pt x="32" y="11"/>
                  </a:cubicBezTo>
                  <a:cubicBezTo>
                    <a:pt x="50" y="11"/>
                    <a:pt x="50" y="11"/>
                    <a:pt x="50" y="11"/>
                  </a:cubicBezTo>
                  <a:cubicBezTo>
                    <a:pt x="40" y="36"/>
                    <a:pt x="40" y="36"/>
                    <a:pt x="40" y="36"/>
                  </a:cubicBezTo>
                  <a:cubicBezTo>
                    <a:pt x="40" y="36"/>
                    <a:pt x="40" y="36"/>
                    <a:pt x="40" y="36"/>
                  </a:cubicBezTo>
                  <a:cubicBezTo>
                    <a:pt x="40" y="36"/>
                    <a:pt x="40" y="36"/>
                    <a:pt x="40" y="36"/>
                  </a:cubicBezTo>
                  <a:cubicBezTo>
                    <a:pt x="41" y="41"/>
                    <a:pt x="45" y="45"/>
                    <a:pt x="50" y="45"/>
                  </a:cubicBezTo>
                  <a:cubicBezTo>
                    <a:pt x="55" y="45"/>
                    <a:pt x="59" y="41"/>
                    <a:pt x="60" y="36"/>
                  </a:cubicBezTo>
                  <a:cubicBezTo>
                    <a:pt x="60" y="36"/>
                    <a:pt x="60" y="36"/>
                    <a:pt x="60" y="36"/>
                  </a:cubicBezTo>
                  <a:cubicBezTo>
                    <a:pt x="60" y="36"/>
                    <a:pt x="60" y="36"/>
                    <a:pt x="60" y="36"/>
                  </a:cubicBezTo>
                  <a:cubicBezTo>
                    <a:pt x="51" y="11"/>
                    <a:pt x="51" y="11"/>
                    <a:pt x="51" y="11"/>
                  </a:cubicBezTo>
                  <a:cubicBezTo>
                    <a:pt x="54" y="11"/>
                    <a:pt x="54" y="11"/>
                    <a:pt x="54" y="11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" y="36"/>
                    <a:pt x="1" y="36"/>
                    <a:pt x="1" y="36"/>
                  </a:cubicBezTo>
                  <a:close/>
                  <a:moveTo>
                    <a:pt x="59" y="36"/>
                  </a:moveTo>
                  <a:cubicBezTo>
                    <a:pt x="42" y="36"/>
                    <a:pt x="42" y="36"/>
                    <a:pt x="42" y="36"/>
                  </a:cubicBezTo>
                  <a:cubicBezTo>
                    <a:pt x="50" y="14"/>
                    <a:pt x="50" y="14"/>
                    <a:pt x="50" y="14"/>
                  </a:cubicBezTo>
                  <a:lnTo>
                    <a:pt x="59" y="36"/>
                  </a:lnTo>
                  <a:close/>
                  <a:moveTo>
                    <a:pt x="10" y="14"/>
                  </a:moveTo>
                  <a:cubicBezTo>
                    <a:pt x="19" y="36"/>
                    <a:pt x="19" y="36"/>
                    <a:pt x="19" y="36"/>
                  </a:cubicBezTo>
                  <a:cubicBezTo>
                    <a:pt x="2" y="36"/>
                    <a:pt x="2" y="36"/>
                    <a:pt x="2" y="36"/>
                  </a:cubicBezTo>
                  <a:lnTo>
                    <a:pt x="10" y="14"/>
                  </a:lnTo>
                  <a:close/>
                </a:path>
              </a:pathLst>
            </a:custGeom>
            <a:solidFill>
              <a:srgbClr val="DAD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3" name="Freeform 393"/>
            <p:cNvSpPr>
              <a:spLocks noEditPoints="1"/>
            </p:cNvSpPr>
            <p:nvPr/>
          </p:nvSpPr>
          <p:spPr bwMode="auto">
            <a:xfrm>
              <a:off x="3092451" y="5545138"/>
              <a:ext cx="261938" cy="201613"/>
            </a:xfrm>
            <a:custGeom>
              <a:avLst/>
              <a:gdLst>
                <a:gd name="T0" fmla="*/ 0 w 70"/>
                <a:gd name="T1" fmla="*/ 42 h 54"/>
                <a:gd name="T2" fmla="*/ 0 w 70"/>
                <a:gd name="T3" fmla="*/ 42 h 54"/>
                <a:gd name="T4" fmla="*/ 12 w 70"/>
                <a:gd name="T5" fmla="*/ 52 h 54"/>
                <a:gd name="T6" fmla="*/ 23 w 70"/>
                <a:gd name="T7" fmla="*/ 42 h 54"/>
                <a:gd name="T8" fmla="*/ 23 w 70"/>
                <a:gd name="T9" fmla="*/ 42 h 54"/>
                <a:gd name="T10" fmla="*/ 23 w 70"/>
                <a:gd name="T11" fmla="*/ 42 h 54"/>
                <a:gd name="T12" fmla="*/ 12 w 70"/>
                <a:gd name="T13" fmla="*/ 13 h 54"/>
                <a:gd name="T14" fmla="*/ 33 w 70"/>
                <a:gd name="T15" fmla="*/ 13 h 54"/>
                <a:gd name="T16" fmla="*/ 33 w 70"/>
                <a:gd name="T17" fmla="*/ 54 h 54"/>
                <a:gd name="T18" fmla="*/ 37 w 70"/>
                <a:gd name="T19" fmla="*/ 54 h 54"/>
                <a:gd name="T20" fmla="*/ 37 w 70"/>
                <a:gd name="T21" fmla="*/ 13 h 54"/>
                <a:gd name="T22" fmla="*/ 58 w 70"/>
                <a:gd name="T23" fmla="*/ 13 h 54"/>
                <a:gd name="T24" fmla="*/ 47 w 70"/>
                <a:gd name="T25" fmla="*/ 42 h 54"/>
                <a:gd name="T26" fmla="*/ 47 w 70"/>
                <a:gd name="T27" fmla="*/ 42 h 54"/>
                <a:gd name="T28" fmla="*/ 47 w 70"/>
                <a:gd name="T29" fmla="*/ 42 h 54"/>
                <a:gd name="T30" fmla="*/ 58 w 70"/>
                <a:gd name="T31" fmla="*/ 52 h 54"/>
                <a:gd name="T32" fmla="*/ 70 w 70"/>
                <a:gd name="T33" fmla="*/ 42 h 54"/>
                <a:gd name="T34" fmla="*/ 70 w 70"/>
                <a:gd name="T35" fmla="*/ 42 h 54"/>
                <a:gd name="T36" fmla="*/ 70 w 70"/>
                <a:gd name="T37" fmla="*/ 42 h 54"/>
                <a:gd name="T38" fmla="*/ 59 w 70"/>
                <a:gd name="T39" fmla="*/ 13 h 54"/>
                <a:gd name="T40" fmla="*/ 62 w 70"/>
                <a:gd name="T41" fmla="*/ 13 h 54"/>
                <a:gd name="T42" fmla="*/ 62 w 70"/>
                <a:gd name="T43" fmla="*/ 10 h 54"/>
                <a:gd name="T44" fmla="*/ 37 w 70"/>
                <a:gd name="T45" fmla="*/ 7 h 54"/>
                <a:gd name="T46" fmla="*/ 37 w 70"/>
                <a:gd name="T47" fmla="*/ 0 h 54"/>
                <a:gd name="T48" fmla="*/ 33 w 70"/>
                <a:gd name="T49" fmla="*/ 0 h 54"/>
                <a:gd name="T50" fmla="*/ 33 w 70"/>
                <a:gd name="T51" fmla="*/ 7 h 54"/>
                <a:gd name="T52" fmla="*/ 8 w 70"/>
                <a:gd name="T53" fmla="*/ 10 h 54"/>
                <a:gd name="T54" fmla="*/ 8 w 70"/>
                <a:gd name="T55" fmla="*/ 13 h 54"/>
                <a:gd name="T56" fmla="*/ 11 w 70"/>
                <a:gd name="T57" fmla="*/ 13 h 54"/>
                <a:gd name="T58" fmla="*/ 0 w 70"/>
                <a:gd name="T59" fmla="*/ 42 h 54"/>
                <a:gd name="T60" fmla="*/ 68 w 70"/>
                <a:gd name="T61" fmla="*/ 42 h 54"/>
                <a:gd name="T62" fmla="*/ 48 w 70"/>
                <a:gd name="T63" fmla="*/ 42 h 54"/>
                <a:gd name="T64" fmla="*/ 58 w 70"/>
                <a:gd name="T65" fmla="*/ 16 h 54"/>
                <a:gd name="T66" fmla="*/ 68 w 70"/>
                <a:gd name="T67" fmla="*/ 42 h 54"/>
                <a:gd name="T68" fmla="*/ 12 w 70"/>
                <a:gd name="T69" fmla="*/ 16 h 54"/>
                <a:gd name="T70" fmla="*/ 22 w 70"/>
                <a:gd name="T71" fmla="*/ 42 h 54"/>
                <a:gd name="T72" fmla="*/ 2 w 70"/>
                <a:gd name="T73" fmla="*/ 42 h 54"/>
                <a:gd name="T74" fmla="*/ 12 w 70"/>
                <a:gd name="T75" fmla="*/ 16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0" h="54">
                  <a:moveTo>
                    <a:pt x="0" y="42"/>
                  </a:moveTo>
                  <a:cubicBezTo>
                    <a:pt x="0" y="42"/>
                    <a:pt x="0" y="42"/>
                    <a:pt x="0" y="42"/>
                  </a:cubicBezTo>
                  <a:cubicBezTo>
                    <a:pt x="1" y="48"/>
                    <a:pt x="6" y="52"/>
                    <a:pt x="12" y="52"/>
                  </a:cubicBezTo>
                  <a:cubicBezTo>
                    <a:pt x="18" y="52"/>
                    <a:pt x="23" y="48"/>
                    <a:pt x="23" y="42"/>
                  </a:cubicBezTo>
                  <a:cubicBezTo>
                    <a:pt x="23" y="42"/>
                    <a:pt x="23" y="42"/>
                    <a:pt x="23" y="42"/>
                  </a:cubicBezTo>
                  <a:cubicBezTo>
                    <a:pt x="23" y="42"/>
                    <a:pt x="23" y="42"/>
                    <a:pt x="23" y="42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33" y="13"/>
                    <a:pt x="33" y="13"/>
                    <a:pt x="33" y="13"/>
                  </a:cubicBezTo>
                  <a:cubicBezTo>
                    <a:pt x="33" y="54"/>
                    <a:pt x="33" y="54"/>
                    <a:pt x="33" y="54"/>
                  </a:cubicBezTo>
                  <a:cubicBezTo>
                    <a:pt x="37" y="54"/>
                    <a:pt x="37" y="54"/>
                    <a:pt x="37" y="54"/>
                  </a:cubicBezTo>
                  <a:cubicBezTo>
                    <a:pt x="37" y="13"/>
                    <a:pt x="37" y="13"/>
                    <a:pt x="37" y="13"/>
                  </a:cubicBezTo>
                  <a:cubicBezTo>
                    <a:pt x="58" y="13"/>
                    <a:pt x="58" y="13"/>
                    <a:pt x="58" y="13"/>
                  </a:cubicBezTo>
                  <a:cubicBezTo>
                    <a:pt x="47" y="42"/>
                    <a:pt x="47" y="42"/>
                    <a:pt x="47" y="42"/>
                  </a:cubicBezTo>
                  <a:cubicBezTo>
                    <a:pt x="47" y="42"/>
                    <a:pt x="47" y="42"/>
                    <a:pt x="47" y="42"/>
                  </a:cubicBezTo>
                  <a:cubicBezTo>
                    <a:pt x="47" y="42"/>
                    <a:pt x="47" y="42"/>
                    <a:pt x="47" y="42"/>
                  </a:cubicBezTo>
                  <a:cubicBezTo>
                    <a:pt x="47" y="48"/>
                    <a:pt x="52" y="52"/>
                    <a:pt x="58" y="52"/>
                  </a:cubicBezTo>
                  <a:cubicBezTo>
                    <a:pt x="64" y="52"/>
                    <a:pt x="69" y="48"/>
                    <a:pt x="70" y="42"/>
                  </a:cubicBezTo>
                  <a:cubicBezTo>
                    <a:pt x="70" y="42"/>
                    <a:pt x="70" y="42"/>
                    <a:pt x="70" y="42"/>
                  </a:cubicBezTo>
                  <a:cubicBezTo>
                    <a:pt x="70" y="42"/>
                    <a:pt x="70" y="42"/>
                    <a:pt x="70" y="42"/>
                  </a:cubicBezTo>
                  <a:cubicBezTo>
                    <a:pt x="59" y="13"/>
                    <a:pt x="59" y="13"/>
                    <a:pt x="59" y="13"/>
                  </a:cubicBezTo>
                  <a:cubicBezTo>
                    <a:pt x="62" y="13"/>
                    <a:pt x="62" y="13"/>
                    <a:pt x="62" y="13"/>
                  </a:cubicBezTo>
                  <a:cubicBezTo>
                    <a:pt x="62" y="10"/>
                    <a:pt x="62" y="10"/>
                    <a:pt x="62" y="10"/>
                  </a:cubicBezTo>
                  <a:cubicBezTo>
                    <a:pt x="37" y="7"/>
                    <a:pt x="37" y="7"/>
                    <a:pt x="37" y="7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3" y="7"/>
                    <a:pt x="33" y="7"/>
                    <a:pt x="33" y="7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0" y="42"/>
                    <a:pt x="0" y="42"/>
                    <a:pt x="0" y="42"/>
                  </a:cubicBezTo>
                  <a:close/>
                  <a:moveTo>
                    <a:pt x="68" y="42"/>
                  </a:moveTo>
                  <a:cubicBezTo>
                    <a:pt x="48" y="42"/>
                    <a:pt x="48" y="42"/>
                    <a:pt x="48" y="42"/>
                  </a:cubicBezTo>
                  <a:cubicBezTo>
                    <a:pt x="58" y="16"/>
                    <a:pt x="58" y="16"/>
                    <a:pt x="58" y="16"/>
                  </a:cubicBezTo>
                  <a:lnTo>
                    <a:pt x="68" y="42"/>
                  </a:lnTo>
                  <a:close/>
                  <a:moveTo>
                    <a:pt x="12" y="16"/>
                  </a:moveTo>
                  <a:cubicBezTo>
                    <a:pt x="22" y="42"/>
                    <a:pt x="22" y="42"/>
                    <a:pt x="22" y="42"/>
                  </a:cubicBezTo>
                  <a:cubicBezTo>
                    <a:pt x="2" y="42"/>
                    <a:pt x="2" y="42"/>
                    <a:pt x="2" y="42"/>
                  </a:cubicBezTo>
                  <a:lnTo>
                    <a:pt x="12" y="16"/>
                  </a:lnTo>
                  <a:close/>
                </a:path>
              </a:pathLst>
            </a:custGeom>
            <a:solidFill>
              <a:srgbClr val="DAD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4" name="Freeform 394"/>
            <p:cNvSpPr>
              <a:spLocks noEditPoints="1"/>
            </p:cNvSpPr>
            <p:nvPr/>
          </p:nvSpPr>
          <p:spPr bwMode="auto">
            <a:xfrm>
              <a:off x="3027363" y="4240213"/>
              <a:ext cx="376238" cy="293688"/>
            </a:xfrm>
            <a:custGeom>
              <a:avLst/>
              <a:gdLst>
                <a:gd name="T0" fmla="*/ 0 w 100"/>
                <a:gd name="T1" fmla="*/ 60 h 78"/>
                <a:gd name="T2" fmla="*/ 0 w 100"/>
                <a:gd name="T3" fmla="*/ 60 h 78"/>
                <a:gd name="T4" fmla="*/ 17 w 100"/>
                <a:gd name="T5" fmla="*/ 75 h 78"/>
                <a:gd name="T6" fmla="*/ 33 w 100"/>
                <a:gd name="T7" fmla="*/ 60 h 78"/>
                <a:gd name="T8" fmla="*/ 33 w 100"/>
                <a:gd name="T9" fmla="*/ 60 h 78"/>
                <a:gd name="T10" fmla="*/ 33 w 100"/>
                <a:gd name="T11" fmla="*/ 60 h 78"/>
                <a:gd name="T12" fmla="*/ 17 w 100"/>
                <a:gd name="T13" fmla="*/ 19 h 78"/>
                <a:gd name="T14" fmla="*/ 47 w 100"/>
                <a:gd name="T15" fmla="*/ 19 h 78"/>
                <a:gd name="T16" fmla="*/ 47 w 100"/>
                <a:gd name="T17" fmla="*/ 78 h 78"/>
                <a:gd name="T18" fmla="*/ 53 w 100"/>
                <a:gd name="T19" fmla="*/ 78 h 78"/>
                <a:gd name="T20" fmla="*/ 53 w 100"/>
                <a:gd name="T21" fmla="*/ 19 h 78"/>
                <a:gd name="T22" fmla="*/ 83 w 100"/>
                <a:gd name="T23" fmla="*/ 19 h 78"/>
                <a:gd name="T24" fmla="*/ 67 w 100"/>
                <a:gd name="T25" fmla="*/ 60 h 78"/>
                <a:gd name="T26" fmla="*/ 67 w 100"/>
                <a:gd name="T27" fmla="*/ 60 h 78"/>
                <a:gd name="T28" fmla="*/ 67 w 100"/>
                <a:gd name="T29" fmla="*/ 60 h 78"/>
                <a:gd name="T30" fmla="*/ 83 w 100"/>
                <a:gd name="T31" fmla="*/ 75 h 78"/>
                <a:gd name="T32" fmla="*/ 100 w 100"/>
                <a:gd name="T33" fmla="*/ 60 h 78"/>
                <a:gd name="T34" fmla="*/ 100 w 100"/>
                <a:gd name="T35" fmla="*/ 60 h 78"/>
                <a:gd name="T36" fmla="*/ 100 w 100"/>
                <a:gd name="T37" fmla="*/ 60 h 78"/>
                <a:gd name="T38" fmla="*/ 84 w 100"/>
                <a:gd name="T39" fmla="*/ 19 h 78"/>
                <a:gd name="T40" fmla="*/ 89 w 100"/>
                <a:gd name="T41" fmla="*/ 19 h 78"/>
                <a:gd name="T42" fmla="*/ 89 w 100"/>
                <a:gd name="T43" fmla="*/ 15 h 78"/>
                <a:gd name="T44" fmla="*/ 53 w 100"/>
                <a:gd name="T45" fmla="*/ 11 h 78"/>
                <a:gd name="T46" fmla="*/ 53 w 100"/>
                <a:gd name="T47" fmla="*/ 0 h 78"/>
                <a:gd name="T48" fmla="*/ 47 w 100"/>
                <a:gd name="T49" fmla="*/ 0 h 78"/>
                <a:gd name="T50" fmla="*/ 47 w 100"/>
                <a:gd name="T51" fmla="*/ 11 h 78"/>
                <a:gd name="T52" fmla="*/ 11 w 100"/>
                <a:gd name="T53" fmla="*/ 15 h 78"/>
                <a:gd name="T54" fmla="*/ 11 w 100"/>
                <a:gd name="T55" fmla="*/ 19 h 78"/>
                <a:gd name="T56" fmla="*/ 16 w 100"/>
                <a:gd name="T57" fmla="*/ 19 h 78"/>
                <a:gd name="T58" fmla="*/ 0 w 100"/>
                <a:gd name="T59" fmla="*/ 60 h 78"/>
                <a:gd name="T60" fmla="*/ 98 w 100"/>
                <a:gd name="T61" fmla="*/ 60 h 78"/>
                <a:gd name="T62" fmla="*/ 69 w 100"/>
                <a:gd name="T63" fmla="*/ 60 h 78"/>
                <a:gd name="T64" fmla="*/ 83 w 100"/>
                <a:gd name="T65" fmla="*/ 23 h 78"/>
                <a:gd name="T66" fmla="*/ 98 w 100"/>
                <a:gd name="T67" fmla="*/ 60 h 78"/>
                <a:gd name="T68" fmla="*/ 17 w 100"/>
                <a:gd name="T69" fmla="*/ 23 h 78"/>
                <a:gd name="T70" fmla="*/ 31 w 100"/>
                <a:gd name="T71" fmla="*/ 60 h 78"/>
                <a:gd name="T72" fmla="*/ 2 w 100"/>
                <a:gd name="T73" fmla="*/ 60 h 78"/>
                <a:gd name="T74" fmla="*/ 17 w 100"/>
                <a:gd name="T75" fmla="*/ 23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0" h="78">
                  <a:moveTo>
                    <a:pt x="0" y="60"/>
                  </a:moveTo>
                  <a:cubicBezTo>
                    <a:pt x="0" y="60"/>
                    <a:pt x="0" y="60"/>
                    <a:pt x="0" y="60"/>
                  </a:cubicBezTo>
                  <a:cubicBezTo>
                    <a:pt x="1" y="69"/>
                    <a:pt x="8" y="75"/>
                    <a:pt x="17" y="75"/>
                  </a:cubicBezTo>
                  <a:cubicBezTo>
                    <a:pt x="25" y="75"/>
                    <a:pt x="32" y="69"/>
                    <a:pt x="33" y="60"/>
                  </a:cubicBezTo>
                  <a:cubicBezTo>
                    <a:pt x="33" y="60"/>
                    <a:pt x="33" y="60"/>
                    <a:pt x="33" y="60"/>
                  </a:cubicBezTo>
                  <a:cubicBezTo>
                    <a:pt x="33" y="60"/>
                    <a:pt x="33" y="60"/>
                    <a:pt x="33" y="60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47" y="19"/>
                    <a:pt x="47" y="19"/>
                    <a:pt x="47" y="19"/>
                  </a:cubicBezTo>
                  <a:cubicBezTo>
                    <a:pt x="47" y="78"/>
                    <a:pt x="47" y="78"/>
                    <a:pt x="47" y="78"/>
                  </a:cubicBezTo>
                  <a:cubicBezTo>
                    <a:pt x="53" y="78"/>
                    <a:pt x="53" y="78"/>
                    <a:pt x="53" y="78"/>
                  </a:cubicBezTo>
                  <a:cubicBezTo>
                    <a:pt x="53" y="19"/>
                    <a:pt x="53" y="19"/>
                    <a:pt x="53" y="19"/>
                  </a:cubicBezTo>
                  <a:cubicBezTo>
                    <a:pt x="83" y="19"/>
                    <a:pt x="83" y="19"/>
                    <a:pt x="83" y="19"/>
                  </a:cubicBezTo>
                  <a:cubicBezTo>
                    <a:pt x="67" y="60"/>
                    <a:pt x="67" y="60"/>
                    <a:pt x="67" y="60"/>
                  </a:cubicBezTo>
                  <a:cubicBezTo>
                    <a:pt x="67" y="60"/>
                    <a:pt x="67" y="60"/>
                    <a:pt x="67" y="60"/>
                  </a:cubicBezTo>
                  <a:cubicBezTo>
                    <a:pt x="67" y="60"/>
                    <a:pt x="67" y="60"/>
                    <a:pt x="67" y="60"/>
                  </a:cubicBezTo>
                  <a:cubicBezTo>
                    <a:pt x="68" y="69"/>
                    <a:pt x="75" y="75"/>
                    <a:pt x="83" y="75"/>
                  </a:cubicBezTo>
                  <a:cubicBezTo>
                    <a:pt x="92" y="75"/>
                    <a:pt x="99" y="69"/>
                    <a:pt x="100" y="60"/>
                  </a:cubicBezTo>
                  <a:cubicBezTo>
                    <a:pt x="100" y="60"/>
                    <a:pt x="100" y="60"/>
                    <a:pt x="100" y="60"/>
                  </a:cubicBezTo>
                  <a:cubicBezTo>
                    <a:pt x="100" y="60"/>
                    <a:pt x="100" y="60"/>
                    <a:pt x="100" y="60"/>
                  </a:cubicBezTo>
                  <a:cubicBezTo>
                    <a:pt x="84" y="19"/>
                    <a:pt x="84" y="19"/>
                    <a:pt x="84" y="19"/>
                  </a:cubicBezTo>
                  <a:cubicBezTo>
                    <a:pt x="89" y="19"/>
                    <a:pt x="89" y="19"/>
                    <a:pt x="89" y="19"/>
                  </a:cubicBezTo>
                  <a:cubicBezTo>
                    <a:pt x="89" y="15"/>
                    <a:pt x="89" y="15"/>
                    <a:pt x="89" y="15"/>
                  </a:cubicBezTo>
                  <a:cubicBezTo>
                    <a:pt x="53" y="11"/>
                    <a:pt x="53" y="11"/>
                    <a:pt x="53" y="11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47" y="11"/>
                    <a:pt x="47" y="11"/>
                    <a:pt x="47" y="11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0" y="60"/>
                    <a:pt x="0" y="60"/>
                    <a:pt x="0" y="60"/>
                  </a:cubicBezTo>
                  <a:close/>
                  <a:moveTo>
                    <a:pt x="98" y="60"/>
                  </a:moveTo>
                  <a:cubicBezTo>
                    <a:pt x="69" y="60"/>
                    <a:pt x="69" y="60"/>
                    <a:pt x="69" y="60"/>
                  </a:cubicBezTo>
                  <a:cubicBezTo>
                    <a:pt x="83" y="23"/>
                    <a:pt x="83" y="23"/>
                    <a:pt x="83" y="23"/>
                  </a:cubicBezTo>
                  <a:lnTo>
                    <a:pt x="98" y="60"/>
                  </a:lnTo>
                  <a:close/>
                  <a:moveTo>
                    <a:pt x="17" y="23"/>
                  </a:moveTo>
                  <a:cubicBezTo>
                    <a:pt x="31" y="60"/>
                    <a:pt x="31" y="60"/>
                    <a:pt x="31" y="60"/>
                  </a:cubicBezTo>
                  <a:cubicBezTo>
                    <a:pt x="2" y="60"/>
                    <a:pt x="2" y="60"/>
                    <a:pt x="2" y="60"/>
                  </a:cubicBezTo>
                  <a:lnTo>
                    <a:pt x="17" y="23"/>
                  </a:lnTo>
                  <a:close/>
                </a:path>
              </a:pathLst>
            </a:custGeom>
            <a:solidFill>
              <a:srgbClr val="DAD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5" name="Freeform 395"/>
            <p:cNvSpPr>
              <a:spLocks noEditPoints="1"/>
            </p:cNvSpPr>
            <p:nvPr/>
          </p:nvSpPr>
          <p:spPr bwMode="auto">
            <a:xfrm>
              <a:off x="4706938" y="4094163"/>
              <a:ext cx="274638" cy="214313"/>
            </a:xfrm>
            <a:custGeom>
              <a:avLst/>
              <a:gdLst>
                <a:gd name="T0" fmla="*/ 0 w 73"/>
                <a:gd name="T1" fmla="*/ 44 h 57"/>
                <a:gd name="T2" fmla="*/ 0 w 73"/>
                <a:gd name="T3" fmla="*/ 44 h 57"/>
                <a:gd name="T4" fmla="*/ 12 w 73"/>
                <a:gd name="T5" fmla="*/ 55 h 57"/>
                <a:gd name="T6" fmla="*/ 24 w 73"/>
                <a:gd name="T7" fmla="*/ 44 h 57"/>
                <a:gd name="T8" fmla="*/ 24 w 73"/>
                <a:gd name="T9" fmla="*/ 44 h 57"/>
                <a:gd name="T10" fmla="*/ 24 w 73"/>
                <a:gd name="T11" fmla="*/ 44 h 57"/>
                <a:gd name="T12" fmla="*/ 13 w 73"/>
                <a:gd name="T13" fmla="*/ 14 h 57"/>
                <a:gd name="T14" fmla="*/ 35 w 73"/>
                <a:gd name="T15" fmla="*/ 14 h 57"/>
                <a:gd name="T16" fmla="*/ 35 w 73"/>
                <a:gd name="T17" fmla="*/ 57 h 57"/>
                <a:gd name="T18" fmla="*/ 39 w 73"/>
                <a:gd name="T19" fmla="*/ 57 h 57"/>
                <a:gd name="T20" fmla="*/ 39 w 73"/>
                <a:gd name="T21" fmla="*/ 14 h 57"/>
                <a:gd name="T22" fmla="*/ 60 w 73"/>
                <a:gd name="T23" fmla="*/ 14 h 57"/>
                <a:gd name="T24" fmla="*/ 49 w 73"/>
                <a:gd name="T25" fmla="*/ 44 h 57"/>
                <a:gd name="T26" fmla="*/ 49 w 73"/>
                <a:gd name="T27" fmla="*/ 44 h 57"/>
                <a:gd name="T28" fmla="*/ 49 w 73"/>
                <a:gd name="T29" fmla="*/ 44 h 57"/>
                <a:gd name="T30" fmla="*/ 61 w 73"/>
                <a:gd name="T31" fmla="*/ 55 h 57"/>
                <a:gd name="T32" fmla="*/ 73 w 73"/>
                <a:gd name="T33" fmla="*/ 44 h 57"/>
                <a:gd name="T34" fmla="*/ 73 w 73"/>
                <a:gd name="T35" fmla="*/ 44 h 57"/>
                <a:gd name="T36" fmla="*/ 73 w 73"/>
                <a:gd name="T37" fmla="*/ 44 h 57"/>
                <a:gd name="T38" fmla="*/ 61 w 73"/>
                <a:gd name="T39" fmla="*/ 14 h 57"/>
                <a:gd name="T40" fmla="*/ 65 w 73"/>
                <a:gd name="T41" fmla="*/ 14 h 57"/>
                <a:gd name="T42" fmla="*/ 65 w 73"/>
                <a:gd name="T43" fmla="*/ 11 h 57"/>
                <a:gd name="T44" fmla="*/ 39 w 73"/>
                <a:gd name="T45" fmla="*/ 8 h 57"/>
                <a:gd name="T46" fmla="*/ 39 w 73"/>
                <a:gd name="T47" fmla="*/ 0 h 57"/>
                <a:gd name="T48" fmla="*/ 35 w 73"/>
                <a:gd name="T49" fmla="*/ 0 h 57"/>
                <a:gd name="T50" fmla="*/ 35 w 73"/>
                <a:gd name="T51" fmla="*/ 8 h 57"/>
                <a:gd name="T52" fmla="*/ 8 w 73"/>
                <a:gd name="T53" fmla="*/ 11 h 57"/>
                <a:gd name="T54" fmla="*/ 8 w 73"/>
                <a:gd name="T55" fmla="*/ 14 h 57"/>
                <a:gd name="T56" fmla="*/ 12 w 73"/>
                <a:gd name="T57" fmla="*/ 14 h 57"/>
                <a:gd name="T58" fmla="*/ 0 w 73"/>
                <a:gd name="T59" fmla="*/ 44 h 57"/>
                <a:gd name="T60" fmla="*/ 71 w 73"/>
                <a:gd name="T61" fmla="*/ 44 h 57"/>
                <a:gd name="T62" fmla="*/ 50 w 73"/>
                <a:gd name="T63" fmla="*/ 44 h 57"/>
                <a:gd name="T64" fmla="*/ 61 w 73"/>
                <a:gd name="T65" fmla="*/ 16 h 57"/>
                <a:gd name="T66" fmla="*/ 71 w 73"/>
                <a:gd name="T67" fmla="*/ 44 h 57"/>
                <a:gd name="T68" fmla="*/ 12 w 73"/>
                <a:gd name="T69" fmla="*/ 16 h 57"/>
                <a:gd name="T70" fmla="*/ 23 w 73"/>
                <a:gd name="T71" fmla="*/ 44 h 57"/>
                <a:gd name="T72" fmla="*/ 2 w 73"/>
                <a:gd name="T73" fmla="*/ 44 h 57"/>
                <a:gd name="T74" fmla="*/ 12 w 73"/>
                <a:gd name="T75" fmla="*/ 16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3" h="57">
                  <a:moveTo>
                    <a:pt x="0" y="44"/>
                  </a:moveTo>
                  <a:cubicBezTo>
                    <a:pt x="0" y="44"/>
                    <a:pt x="0" y="44"/>
                    <a:pt x="0" y="44"/>
                  </a:cubicBezTo>
                  <a:cubicBezTo>
                    <a:pt x="1" y="50"/>
                    <a:pt x="6" y="55"/>
                    <a:pt x="12" y="55"/>
                  </a:cubicBezTo>
                  <a:cubicBezTo>
                    <a:pt x="19" y="55"/>
                    <a:pt x="24" y="50"/>
                    <a:pt x="24" y="44"/>
                  </a:cubicBezTo>
                  <a:cubicBezTo>
                    <a:pt x="24" y="44"/>
                    <a:pt x="24" y="44"/>
                    <a:pt x="24" y="44"/>
                  </a:cubicBezTo>
                  <a:cubicBezTo>
                    <a:pt x="24" y="44"/>
                    <a:pt x="24" y="44"/>
                    <a:pt x="24" y="44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35" y="14"/>
                    <a:pt x="35" y="14"/>
                    <a:pt x="35" y="14"/>
                  </a:cubicBezTo>
                  <a:cubicBezTo>
                    <a:pt x="35" y="57"/>
                    <a:pt x="35" y="57"/>
                    <a:pt x="35" y="57"/>
                  </a:cubicBezTo>
                  <a:cubicBezTo>
                    <a:pt x="39" y="57"/>
                    <a:pt x="39" y="57"/>
                    <a:pt x="39" y="57"/>
                  </a:cubicBezTo>
                  <a:cubicBezTo>
                    <a:pt x="39" y="14"/>
                    <a:pt x="39" y="14"/>
                    <a:pt x="39" y="14"/>
                  </a:cubicBezTo>
                  <a:cubicBezTo>
                    <a:pt x="60" y="14"/>
                    <a:pt x="60" y="14"/>
                    <a:pt x="60" y="14"/>
                  </a:cubicBezTo>
                  <a:cubicBezTo>
                    <a:pt x="49" y="44"/>
                    <a:pt x="49" y="44"/>
                    <a:pt x="49" y="44"/>
                  </a:cubicBezTo>
                  <a:cubicBezTo>
                    <a:pt x="49" y="44"/>
                    <a:pt x="49" y="44"/>
                    <a:pt x="49" y="44"/>
                  </a:cubicBezTo>
                  <a:cubicBezTo>
                    <a:pt x="49" y="44"/>
                    <a:pt x="49" y="44"/>
                    <a:pt x="49" y="44"/>
                  </a:cubicBezTo>
                  <a:cubicBezTo>
                    <a:pt x="49" y="50"/>
                    <a:pt x="55" y="55"/>
                    <a:pt x="61" y="55"/>
                  </a:cubicBezTo>
                  <a:cubicBezTo>
                    <a:pt x="67" y="55"/>
                    <a:pt x="72" y="50"/>
                    <a:pt x="73" y="44"/>
                  </a:cubicBezTo>
                  <a:cubicBezTo>
                    <a:pt x="73" y="44"/>
                    <a:pt x="73" y="44"/>
                    <a:pt x="73" y="44"/>
                  </a:cubicBezTo>
                  <a:cubicBezTo>
                    <a:pt x="73" y="44"/>
                    <a:pt x="73" y="44"/>
                    <a:pt x="73" y="44"/>
                  </a:cubicBezTo>
                  <a:cubicBezTo>
                    <a:pt x="61" y="14"/>
                    <a:pt x="61" y="14"/>
                    <a:pt x="61" y="14"/>
                  </a:cubicBezTo>
                  <a:cubicBezTo>
                    <a:pt x="65" y="14"/>
                    <a:pt x="65" y="14"/>
                    <a:pt x="65" y="14"/>
                  </a:cubicBezTo>
                  <a:cubicBezTo>
                    <a:pt x="65" y="11"/>
                    <a:pt x="65" y="11"/>
                    <a:pt x="65" y="11"/>
                  </a:cubicBezTo>
                  <a:cubicBezTo>
                    <a:pt x="39" y="8"/>
                    <a:pt x="39" y="8"/>
                    <a:pt x="39" y="8"/>
                  </a:cubicBezTo>
                  <a:cubicBezTo>
                    <a:pt x="39" y="0"/>
                    <a:pt x="39" y="0"/>
                    <a:pt x="39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5" y="8"/>
                    <a:pt x="35" y="8"/>
                    <a:pt x="35" y="8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0" y="44"/>
                    <a:pt x="0" y="44"/>
                    <a:pt x="0" y="44"/>
                  </a:cubicBezTo>
                  <a:close/>
                  <a:moveTo>
                    <a:pt x="71" y="44"/>
                  </a:moveTo>
                  <a:cubicBezTo>
                    <a:pt x="50" y="44"/>
                    <a:pt x="50" y="44"/>
                    <a:pt x="50" y="44"/>
                  </a:cubicBezTo>
                  <a:cubicBezTo>
                    <a:pt x="61" y="16"/>
                    <a:pt x="61" y="16"/>
                    <a:pt x="61" y="16"/>
                  </a:cubicBezTo>
                  <a:lnTo>
                    <a:pt x="71" y="44"/>
                  </a:lnTo>
                  <a:close/>
                  <a:moveTo>
                    <a:pt x="12" y="16"/>
                  </a:moveTo>
                  <a:cubicBezTo>
                    <a:pt x="23" y="44"/>
                    <a:pt x="23" y="44"/>
                    <a:pt x="23" y="44"/>
                  </a:cubicBezTo>
                  <a:cubicBezTo>
                    <a:pt x="2" y="44"/>
                    <a:pt x="2" y="44"/>
                    <a:pt x="2" y="44"/>
                  </a:cubicBezTo>
                  <a:lnTo>
                    <a:pt x="12" y="16"/>
                  </a:lnTo>
                  <a:close/>
                </a:path>
              </a:pathLst>
            </a:custGeom>
            <a:solidFill>
              <a:srgbClr val="DAD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6" name="Freeform 396"/>
            <p:cNvSpPr>
              <a:spLocks noEditPoints="1"/>
            </p:cNvSpPr>
            <p:nvPr/>
          </p:nvSpPr>
          <p:spPr bwMode="auto">
            <a:xfrm>
              <a:off x="5365751" y="4025900"/>
              <a:ext cx="311150" cy="266700"/>
            </a:xfrm>
            <a:custGeom>
              <a:avLst/>
              <a:gdLst>
                <a:gd name="T0" fmla="*/ 25 w 83"/>
                <a:gd name="T1" fmla="*/ 52 h 71"/>
                <a:gd name="T2" fmla="*/ 43 w 83"/>
                <a:gd name="T3" fmla="*/ 55 h 71"/>
                <a:gd name="T4" fmla="*/ 83 w 83"/>
                <a:gd name="T5" fmla="*/ 28 h 71"/>
                <a:gd name="T6" fmla="*/ 43 w 83"/>
                <a:gd name="T7" fmla="*/ 0 h 71"/>
                <a:gd name="T8" fmla="*/ 4 w 83"/>
                <a:gd name="T9" fmla="*/ 28 h 71"/>
                <a:gd name="T10" fmla="*/ 12 w 83"/>
                <a:gd name="T11" fmla="*/ 45 h 71"/>
                <a:gd name="T12" fmla="*/ 0 w 83"/>
                <a:gd name="T13" fmla="*/ 71 h 71"/>
                <a:gd name="T14" fmla="*/ 25 w 83"/>
                <a:gd name="T15" fmla="*/ 52 h 71"/>
                <a:gd name="T16" fmla="*/ 14 w 83"/>
                <a:gd name="T17" fmla="*/ 44 h 71"/>
                <a:gd name="T18" fmla="*/ 6 w 83"/>
                <a:gd name="T19" fmla="*/ 28 h 71"/>
                <a:gd name="T20" fmla="*/ 43 w 83"/>
                <a:gd name="T21" fmla="*/ 3 h 71"/>
                <a:gd name="T22" fmla="*/ 81 w 83"/>
                <a:gd name="T23" fmla="*/ 28 h 71"/>
                <a:gd name="T24" fmla="*/ 43 w 83"/>
                <a:gd name="T25" fmla="*/ 53 h 71"/>
                <a:gd name="T26" fmla="*/ 25 w 83"/>
                <a:gd name="T27" fmla="*/ 50 h 71"/>
                <a:gd name="T28" fmla="*/ 24 w 83"/>
                <a:gd name="T29" fmla="*/ 50 h 71"/>
                <a:gd name="T30" fmla="*/ 5 w 83"/>
                <a:gd name="T31" fmla="*/ 64 h 71"/>
                <a:gd name="T32" fmla="*/ 15 w 83"/>
                <a:gd name="T33" fmla="*/ 44 h 71"/>
                <a:gd name="T34" fmla="*/ 14 w 83"/>
                <a:gd name="T35" fmla="*/ 44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83" h="71">
                  <a:moveTo>
                    <a:pt x="25" y="52"/>
                  </a:moveTo>
                  <a:cubicBezTo>
                    <a:pt x="30" y="54"/>
                    <a:pt x="37" y="55"/>
                    <a:pt x="43" y="55"/>
                  </a:cubicBezTo>
                  <a:cubicBezTo>
                    <a:pt x="65" y="55"/>
                    <a:pt x="83" y="43"/>
                    <a:pt x="83" y="28"/>
                  </a:cubicBezTo>
                  <a:cubicBezTo>
                    <a:pt x="83" y="13"/>
                    <a:pt x="65" y="0"/>
                    <a:pt x="43" y="0"/>
                  </a:cubicBezTo>
                  <a:cubicBezTo>
                    <a:pt x="21" y="0"/>
                    <a:pt x="4" y="13"/>
                    <a:pt x="4" y="28"/>
                  </a:cubicBezTo>
                  <a:cubicBezTo>
                    <a:pt x="4" y="34"/>
                    <a:pt x="7" y="40"/>
                    <a:pt x="12" y="45"/>
                  </a:cubicBezTo>
                  <a:cubicBezTo>
                    <a:pt x="0" y="71"/>
                    <a:pt x="0" y="71"/>
                    <a:pt x="0" y="71"/>
                  </a:cubicBezTo>
                  <a:lnTo>
                    <a:pt x="25" y="52"/>
                  </a:lnTo>
                  <a:close/>
                  <a:moveTo>
                    <a:pt x="14" y="44"/>
                  </a:moveTo>
                  <a:cubicBezTo>
                    <a:pt x="9" y="39"/>
                    <a:pt x="6" y="34"/>
                    <a:pt x="6" y="28"/>
                  </a:cubicBezTo>
                  <a:cubicBezTo>
                    <a:pt x="6" y="14"/>
                    <a:pt x="22" y="3"/>
                    <a:pt x="43" y="3"/>
                  </a:cubicBezTo>
                  <a:cubicBezTo>
                    <a:pt x="64" y="3"/>
                    <a:pt x="81" y="14"/>
                    <a:pt x="81" y="28"/>
                  </a:cubicBezTo>
                  <a:cubicBezTo>
                    <a:pt x="81" y="42"/>
                    <a:pt x="64" y="53"/>
                    <a:pt x="43" y="53"/>
                  </a:cubicBezTo>
                  <a:cubicBezTo>
                    <a:pt x="37" y="53"/>
                    <a:pt x="31" y="52"/>
                    <a:pt x="25" y="50"/>
                  </a:cubicBezTo>
                  <a:cubicBezTo>
                    <a:pt x="24" y="50"/>
                    <a:pt x="24" y="50"/>
                    <a:pt x="24" y="50"/>
                  </a:cubicBezTo>
                  <a:cubicBezTo>
                    <a:pt x="5" y="64"/>
                    <a:pt x="5" y="64"/>
                    <a:pt x="5" y="64"/>
                  </a:cubicBezTo>
                  <a:cubicBezTo>
                    <a:pt x="15" y="44"/>
                    <a:pt x="15" y="44"/>
                    <a:pt x="15" y="44"/>
                  </a:cubicBezTo>
                  <a:lnTo>
                    <a:pt x="14" y="44"/>
                  </a:lnTo>
                  <a:close/>
                </a:path>
              </a:pathLst>
            </a:custGeom>
            <a:solidFill>
              <a:srgbClr val="DAD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7" name="Oval 397"/>
            <p:cNvSpPr>
              <a:spLocks noChangeArrowheads="1"/>
            </p:cNvSpPr>
            <p:nvPr/>
          </p:nvSpPr>
          <p:spPr bwMode="auto">
            <a:xfrm>
              <a:off x="5470526" y="4135438"/>
              <a:ext cx="19050" cy="19050"/>
            </a:xfrm>
            <a:prstGeom prst="ellipse">
              <a:avLst/>
            </a:prstGeom>
            <a:solidFill>
              <a:srgbClr val="DAD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8" name="Oval 398"/>
            <p:cNvSpPr>
              <a:spLocks noChangeArrowheads="1"/>
            </p:cNvSpPr>
            <p:nvPr/>
          </p:nvSpPr>
          <p:spPr bwMode="auto">
            <a:xfrm>
              <a:off x="5511801" y="4135438"/>
              <a:ext cx="22225" cy="19050"/>
            </a:xfrm>
            <a:prstGeom prst="ellipse">
              <a:avLst/>
            </a:prstGeom>
            <a:solidFill>
              <a:srgbClr val="DAD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9" name="Oval 399"/>
            <p:cNvSpPr>
              <a:spLocks noChangeArrowheads="1"/>
            </p:cNvSpPr>
            <p:nvPr/>
          </p:nvSpPr>
          <p:spPr bwMode="auto">
            <a:xfrm>
              <a:off x="5556251" y="4135438"/>
              <a:ext cx="19050" cy="19050"/>
            </a:xfrm>
            <a:prstGeom prst="ellipse">
              <a:avLst/>
            </a:prstGeom>
            <a:solidFill>
              <a:srgbClr val="DAD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0" name="Freeform 400"/>
            <p:cNvSpPr>
              <a:spLocks noEditPoints="1"/>
            </p:cNvSpPr>
            <p:nvPr/>
          </p:nvSpPr>
          <p:spPr bwMode="auto">
            <a:xfrm>
              <a:off x="5380038" y="4935538"/>
              <a:ext cx="368300" cy="312738"/>
            </a:xfrm>
            <a:custGeom>
              <a:avLst/>
              <a:gdLst>
                <a:gd name="T0" fmla="*/ 30 w 98"/>
                <a:gd name="T1" fmla="*/ 61 h 83"/>
                <a:gd name="T2" fmla="*/ 51 w 98"/>
                <a:gd name="T3" fmla="*/ 64 h 83"/>
                <a:gd name="T4" fmla="*/ 98 w 98"/>
                <a:gd name="T5" fmla="*/ 32 h 83"/>
                <a:gd name="T6" fmla="*/ 51 w 98"/>
                <a:gd name="T7" fmla="*/ 0 h 83"/>
                <a:gd name="T8" fmla="*/ 5 w 98"/>
                <a:gd name="T9" fmla="*/ 32 h 83"/>
                <a:gd name="T10" fmla="*/ 15 w 98"/>
                <a:gd name="T11" fmla="*/ 52 h 83"/>
                <a:gd name="T12" fmla="*/ 0 w 98"/>
                <a:gd name="T13" fmla="*/ 83 h 83"/>
                <a:gd name="T14" fmla="*/ 30 w 98"/>
                <a:gd name="T15" fmla="*/ 61 h 83"/>
                <a:gd name="T16" fmla="*/ 17 w 98"/>
                <a:gd name="T17" fmla="*/ 51 h 83"/>
                <a:gd name="T18" fmla="*/ 7 w 98"/>
                <a:gd name="T19" fmla="*/ 32 h 83"/>
                <a:gd name="T20" fmla="*/ 51 w 98"/>
                <a:gd name="T21" fmla="*/ 3 h 83"/>
                <a:gd name="T22" fmla="*/ 96 w 98"/>
                <a:gd name="T23" fmla="*/ 32 h 83"/>
                <a:gd name="T24" fmla="*/ 51 w 98"/>
                <a:gd name="T25" fmla="*/ 62 h 83"/>
                <a:gd name="T26" fmla="*/ 30 w 98"/>
                <a:gd name="T27" fmla="*/ 58 h 83"/>
                <a:gd name="T28" fmla="*/ 29 w 98"/>
                <a:gd name="T29" fmla="*/ 58 h 83"/>
                <a:gd name="T30" fmla="*/ 7 w 98"/>
                <a:gd name="T31" fmla="*/ 75 h 83"/>
                <a:gd name="T32" fmla="*/ 18 w 98"/>
                <a:gd name="T33" fmla="*/ 52 h 83"/>
                <a:gd name="T34" fmla="*/ 17 w 98"/>
                <a:gd name="T35" fmla="*/ 51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98" h="83">
                  <a:moveTo>
                    <a:pt x="30" y="61"/>
                  </a:moveTo>
                  <a:cubicBezTo>
                    <a:pt x="36" y="63"/>
                    <a:pt x="44" y="64"/>
                    <a:pt x="51" y="64"/>
                  </a:cubicBezTo>
                  <a:cubicBezTo>
                    <a:pt x="77" y="64"/>
                    <a:pt x="98" y="50"/>
                    <a:pt x="98" y="32"/>
                  </a:cubicBezTo>
                  <a:cubicBezTo>
                    <a:pt x="98" y="15"/>
                    <a:pt x="77" y="0"/>
                    <a:pt x="51" y="0"/>
                  </a:cubicBezTo>
                  <a:cubicBezTo>
                    <a:pt x="26" y="0"/>
                    <a:pt x="5" y="15"/>
                    <a:pt x="5" y="32"/>
                  </a:cubicBezTo>
                  <a:cubicBezTo>
                    <a:pt x="5" y="40"/>
                    <a:pt x="8" y="47"/>
                    <a:pt x="15" y="52"/>
                  </a:cubicBezTo>
                  <a:cubicBezTo>
                    <a:pt x="0" y="83"/>
                    <a:pt x="0" y="83"/>
                    <a:pt x="0" y="83"/>
                  </a:cubicBezTo>
                  <a:lnTo>
                    <a:pt x="30" y="61"/>
                  </a:lnTo>
                  <a:close/>
                  <a:moveTo>
                    <a:pt x="17" y="51"/>
                  </a:moveTo>
                  <a:cubicBezTo>
                    <a:pt x="10" y="46"/>
                    <a:pt x="7" y="39"/>
                    <a:pt x="7" y="32"/>
                  </a:cubicBezTo>
                  <a:cubicBezTo>
                    <a:pt x="7" y="16"/>
                    <a:pt x="27" y="3"/>
                    <a:pt x="51" y="3"/>
                  </a:cubicBezTo>
                  <a:cubicBezTo>
                    <a:pt x="76" y="3"/>
                    <a:pt x="96" y="16"/>
                    <a:pt x="96" y="32"/>
                  </a:cubicBezTo>
                  <a:cubicBezTo>
                    <a:pt x="96" y="49"/>
                    <a:pt x="76" y="62"/>
                    <a:pt x="51" y="62"/>
                  </a:cubicBezTo>
                  <a:cubicBezTo>
                    <a:pt x="44" y="62"/>
                    <a:pt x="36" y="61"/>
                    <a:pt x="30" y="58"/>
                  </a:cubicBezTo>
                  <a:cubicBezTo>
                    <a:pt x="29" y="58"/>
                    <a:pt x="29" y="58"/>
                    <a:pt x="29" y="58"/>
                  </a:cubicBezTo>
                  <a:cubicBezTo>
                    <a:pt x="7" y="75"/>
                    <a:pt x="7" y="75"/>
                    <a:pt x="7" y="75"/>
                  </a:cubicBezTo>
                  <a:cubicBezTo>
                    <a:pt x="18" y="52"/>
                    <a:pt x="18" y="52"/>
                    <a:pt x="18" y="52"/>
                  </a:cubicBezTo>
                  <a:lnTo>
                    <a:pt x="17" y="51"/>
                  </a:lnTo>
                  <a:close/>
                </a:path>
              </a:pathLst>
            </a:custGeom>
            <a:solidFill>
              <a:srgbClr val="DAD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1" name="Oval 401"/>
            <p:cNvSpPr>
              <a:spLocks noChangeArrowheads="1"/>
            </p:cNvSpPr>
            <p:nvPr/>
          </p:nvSpPr>
          <p:spPr bwMode="auto">
            <a:xfrm>
              <a:off x="5503863" y="5059363"/>
              <a:ext cx="26988" cy="26988"/>
            </a:xfrm>
            <a:prstGeom prst="ellipse">
              <a:avLst/>
            </a:prstGeom>
            <a:solidFill>
              <a:srgbClr val="DAD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2" name="Oval 402"/>
            <p:cNvSpPr>
              <a:spLocks noChangeArrowheads="1"/>
            </p:cNvSpPr>
            <p:nvPr/>
          </p:nvSpPr>
          <p:spPr bwMode="auto">
            <a:xfrm>
              <a:off x="5556251" y="5059363"/>
              <a:ext cx="23813" cy="26988"/>
            </a:xfrm>
            <a:prstGeom prst="ellipse">
              <a:avLst/>
            </a:prstGeom>
            <a:solidFill>
              <a:srgbClr val="DAD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3" name="Oval 403"/>
            <p:cNvSpPr>
              <a:spLocks noChangeArrowheads="1"/>
            </p:cNvSpPr>
            <p:nvPr/>
          </p:nvSpPr>
          <p:spPr bwMode="auto">
            <a:xfrm>
              <a:off x="5605463" y="5059363"/>
              <a:ext cx="26988" cy="26988"/>
            </a:xfrm>
            <a:prstGeom prst="ellipse">
              <a:avLst/>
            </a:prstGeom>
            <a:solidFill>
              <a:srgbClr val="DAD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4" name="Freeform 404"/>
            <p:cNvSpPr>
              <a:spLocks noEditPoints="1"/>
            </p:cNvSpPr>
            <p:nvPr/>
          </p:nvSpPr>
          <p:spPr bwMode="auto">
            <a:xfrm>
              <a:off x="4054476" y="4000500"/>
              <a:ext cx="311150" cy="266700"/>
            </a:xfrm>
            <a:custGeom>
              <a:avLst/>
              <a:gdLst>
                <a:gd name="T0" fmla="*/ 83 w 83"/>
                <a:gd name="T1" fmla="*/ 71 h 71"/>
                <a:gd name="T2" fmla="*/ 70 w 83"/>
                <a:gd name="T3" fmla="*/ 45 h 71"/>
                <a:gd name="T4" fmla="*/ 79 w 83"/>
                <a:gd name="T5" fmla="*/ 28 h 71"/>
                <a:gd name="T6" fmla="*/ 39 w 83"/>
                <a:gd name="T7" fmla="*/ 0 h 71"/>
                <a:gd name="T8" fmla="*/ 0 w 83"/>
                <a:gd name="T9" fmla="*/ 28 h 71"/>
                <a:gd name="T10" fmla="*/ 39 w 83"/>
                <a:gd name="T11" fmla="*/ 55 h 71"/>
                <a:gd name="T12" fmla="*/ 58 w 83"/>
                <a:gd name="T13" fmla="*/ 52 h 71"/>
                <a:gd name="T14" fmla="*/ 83 w 83"/>
                <a:gd name="T15" fmla="*/ 71 h 71"/>
                <a:gd name="T16" fmla="*/ 68 w 83"/>
                <a:gd name="T17" fmla="*/ 44 h 71"/>
                <a:gd name="T18" fmla="*/ 77 w 83"/>
                <a:gd name="T19" fmla="*/ 64 h 71"/>
                <a:gd name="T20" fmla="*/ 58 w 83"/>
                <a:gd name="T21" fmla="*/ 49 h 71"/>
                <a:gd name="T22" fmla="*/ 57 w 83"/>
                <a:gd name="T23" fmla="*/ 50 h 71"/>
                <a:gd name="T24" fmla="*/ 39 w 83"/>
                <a:gd name="T25" fmla="*/ 53 h 71"/>
                <a:gd name="T26" fmla="*/ 2 w 83"/>
                <a:gd name="T27" fmla="*/ 28 h 71"/>
                <a:gd name="T28" fmla="*/ 39 w 83"/>
                <a:gd name="T29" fmla="*/ 2 h 71"/>
                <a:gd name="T30" fmla="*/ 77 w 83"/>
                <a:gd name="T31" fmla="*/ 28 h 71"/>
                <a:gd name="T32" fmla="*/ 68 w 83"/>
                <a:gd name="T33" fmla="*/ 43 h 71"/>
                <a:gd name="T34" fmla="*/ 68 w 83"/>
                <a:gd name="T35" fmla="*/ 44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83" h="71">
                  <a:moveTo>
                    <a:pt x="83" y="71"/>
                  </a:moveTo>
                  <a:cubicBezTo>
                    <a:pt x="70" y="45"/>
                    <a:pt x="70" y="45"/>
                    <a:pt x="70" y="45"/>
                  </a:cubicBezTo>
                  <a:cubicBezTo>
                    <a:pt x="76" y="40"/>
                    <a:pt x="79" y="34"/>
                    <a:pt x="79" y="28"/>
                  </a:cubicBezTo>
                  <a:cubicBezTo>
                    <a:pt x="79" y="12"/>
                    <a:pt x="61" y="0"/>
                    <a:pt x="39" y="0"/>
                  </a:cubicBezTo>
                  <a:cubicBezTo>
                    <a:pt x="17" y="0"/>
                    <a:pt x="0" y="12"/>
                    <a:pt x="0" y="28"/>
                  </a:cubicBezTo>
                  <a:cubicBezTo>
                    <a:pt x="0" y="43"/>
                    <a:pt x="17" y="55"/>
                    <a:pt x="39" y="55"/>
                  </a:cubicBezTo>
                  <a:cubicBezTo>
                    <a:pt x="46" y="55"/>
                    <a:pt x="52" y="54"/>
                    <a:pt x="58" y="52"/>
                  </a:cubicBezTo>
                  <a:lnTo>
                    <a:pt x="83" y="71"/>
                  </a:lnTo>
                  <a:close/>
                  <a:moveTo>
                    <a:pt x="68" y="44"/>
                  </a:moveTo>
                  <a:cubicBezTo>
                    <a:pt x="77" y="64"/>
                    <a:pt x="77" y="64"/>
                    <a:pt x="77" y="64"/>
                  </a:cubicBezTo>
                  <a:cubicBezTo>
                    <a:pt x="58" y="49"/>
                    <a:pt x="58" y="49"/>
                    <a:pt x="58" y="49"/>
                  </a:cubicBezTo>
                  <a:cubicBezTo>
                    <a:pt x="57" y="50"/>
                    <a:pt x="57" y="50"/>
                    <a:pt x="57" y="50"/>
                  </a:cubicBezTo>
                  <a:cubicBezTo>
                    <a:pt x="52" y="52"/>
                    <a:pt x="46" y="53"/>
                    <a:pt x="39" y="53"/>
                  </a:cubicBezTo>
                  <a:cubicBezTo>
                    <a:pt x="18" y="53"/>
                    <a:pt x="2" y="41"/>
                    <a:pt x="2" y="28"/>
                  </a:cubicBezTo>
                  <a:cubicBezTo>
                    <a:pt x="2" y="14"/>
                    <a:pt x="18" y="2"/>
                    <a:pt x="39" y="2"/>
                  </a:cubicBezTo>
                  <a:cubicBezTo>
                    <a:pt x="60" y="2"/>
                    <a:pt x="77" y="14"/>
                    <a:pt x="77" y="28"/>
                  </a:cubicBezTo>
                  <a:cubicBezTo>
                    <a:pt x="77" y="33"/>
                    <a:pt x="74" y="39"/>
                    <a:pt x="68" y="43"/>
                  </a:cubicBezTo>
                  <a:lnTo>
                    <a:pt x="68" y="44"/>
                  </a:lnTo>
                  <a:close/>
                </a:path>
              </a:pathLst>
            </a:custGeom>
            <a:solidFill>
              <a:srgbClr val="DAD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5" name="Oval 405"/>
            <p:cNvSpPr>
              <a:spLocks noChangeArrowheads="1"/>
            </p:cNvSpPr>
            <p:nvPr/>
          </p:nvSpPr>
          <p:spPr bwMode="auto">
            <a:xfrm>
              <a:off x="4238626" y="4105275"/>
              <a:ext cx="17463" cy="22225"/>
            </a:xfrm>
            <a:prstGeom prst="ellipse">
              <a:avLst/>
            </a:prstGeom>
            <a:solidFill>
              <a:srgbClr val="DAD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6" name="Oval 407"/>
            <p:cNvSpPr>
              <a:spLocks noChangeArrowheads="1"/>
            </p:cNvSpPr>
            <p:nvPr/>
          </p:nvSpPr>
          <p:spPr bwMode="auto">
            <a:xfrm>
              <a:off x="4192588" y="4105275"/>
              <a:ext cx="22225" cy="22225"/>
            </a:xfrm>
            <a:prstGeom prst="ellipse">
              <a:avLst/>
            </a:prstGeom>
            <a:solidFill>
              <a:srgbClr val="DAD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7" name="Oval 408"/>
            <p:cNvSpPr>
              <a:spLocks noChangeArrowheads="1"/>
            </p:cNvSpPr>
            <p:nvPr/>
          </p:nvSpPr>
          <p:spPr bwMode="auto">
            <a:xfrm>
              <a:off x="4151313" y="4105275"/>
              <a:ext cx="22225" cy="22225"/>
            </a:xfrm>
            <a:prstGeom prst="ellipse">
              <a:avLst/>
            </a:prstGeom>
            <a:solidFill>
              <a:srgbClr val="DAD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8" name="Freeform 409"/>
            <p:cNvSpPr>
              <a:spLocks/>
            </p:cNvSpPr>
            <p:nvPr/>
          </p:nvSpPr>
          <p:spPr bwMode="auto">
            <a:xfrm>
              <a:off x="3306763" y="6026150"/>
              <a:ext cx="242888" cy="33338"/>
            </a:xfrm>
            <a:custGeom>
              <a:avLst/>
              <a:gdLst>
                <a:gd name="T0" fmla="*/ 65 w 65"/>
                <a:gd name="T1" fmla="*/ 9 h 9"/>
                <a:gd name="T2" fmla="*/ 0 w 65"/>
                <a:gd name="T3" fmla="*/ 9 h 9"/>
                <a:gd name="T4" fmla="*/ 0 w 65"/>
                <a:gd name="T5" fmla="*/ 4 h 9"/>
                <a:gd name="T6" fmla="*/ 4 w 65"/>
                <a:gd name="T7" fmla="*/ 0 h 9"/>
                <a:gd name="T8" fmla="*/ 61 w 65"/>
                <a:gd name="T9" fmla="*/ 0 h 9"/>
                <a:gd name="T10" fmla="*/ 65 w 65"/>
                <a:gd name="T11" fmla="*/ 4 h 9"/>
                <a:gd name="T12" fmla="*/ 65 w 65"/>
                <a:gd name="T13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5" h="9">
                  <a:moveTo>
                    <a:pt x="65" y="9"/>
                  </a:moveTo>
                  <a:cubicBezTo>
                    <a:pt x="0" y="9"/>
                    <a:pt x="0" y="9"/>
                    <a:pt x="0" y="9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61" y="0"/>
                    <a:pt x="61" y="0"/>
                    <a:pt x="61" y="0"/>
                  </a:cubicBezTo>
                  <a:cubicBezTo>
                    <a:pt x="63" y="0"/>
                    <a:pt x="65" y="2"/>
                    <a:pt x="65" y="4"/>
                  </a:cubicBezTo>
                  <a:lnTo>
                    <a:pt x="65" y="9"/>
                  </a:lnTo>
                  <a:close/>
                </a:path>
              </a:pathLst>
            </a:custGeom>
            <a:solidFill>
              <a:srgbClr val="9360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9" name="Rectangle 410"/>
            <p:cNvSpPr>
              <a:spLocks noChangeArrowheads="1"/>
            </p:cNvSpPr>
            <p:nvPr/>
          </p:nvSpPr>
          <p:spPr bwMode="auto">
            <a:xfrm>
              <a:off x="3290888" y="6043613"/>
              <a:ext cx="274638" cy="46038"/>
            </a:xfrm>
            <a:prstGeom prst="rect">
              <a:avLst/>
            </a:prstGeom>
            <a:solidFill>
              <a:srgbClr val="B17F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0" name="Freeform 411"/>
            <p:cNvSpPr>
              <a:spLocks/>
            </p:cNvSpPr>
            <p:nvPr/>
          </p:nvSpPr>
          <p:spPr bwMode="auto">
            <a:xfrm>
              <a:off x="3279776" y="6056313"/>
              <a:ext cx="296863" cy="44450"/>
            </a:xfrm>
            <a:custGeom>
              <a:avLst/>
              <a:gdLst>
                <a:gd name="T0" fmla="*/ 79 w 79"/>
                <a:gd name="T1" fmla="*/ 12 h 12"/>
                <a:gd name="T2" fmla="*/ 0 w 79"/>
                <a:gd name="T3" fmla="*/ 12 h 12"/>
                <a:gd name="T4" fmla="*/ 0 w 79"/>
                <a:gd name="T5" fmla="*/ 4 h 12"/>
                <a:gd name="T6" fmla="*/ 4 w 79"/>
                <a:gd name="T7" fmla="*/ 0 h 12"/>
                <a:gd name="T8" fmla="*/ 75 w 79"/>
                <a:gd name="T9" fmla="*/ 0 h 12"/>
                <a:gd name="T10" fmla="*/ 79 w 79"/>
                <a:gd name="T11" fmla="*/ 4 h 12"/>
                <a:gd name="T12" fmla="*/ 79 w 79"/>
                <a:gd name="T13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9" h="12">
                  <a:moveTo>
                    <a:pt x="79" y="12"/>
                  </a:moveTo>
                  <a:cubicBezTo>
                    <a:pt x="0" y="12"/>
                    <a:pt x="0" y="12"/>
                    <a:pt x="0" y="12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75" y="0"/>
                    <a:pt x="75" y="0"/>
                    <a:pt x="75" y="0"/>
                  </a:cubicBezTo>
                  <a:cubicBezTo>
                    <a:pt x="77" y="0"/>
                    <a:pt x="79" y="2"/>
                    <a:pt x="79" y="4"/>
                  </a:cubicBezTo>
                  <a:lnTo>
                    <a:pt x="79" y="12"/>
                  </a:lnTo>
                  <a:close/>
                </a:path>
              </a:pathLst>
            </a:custGeom>
            <a:solidFill>
              <a:srgbClr val="9360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1" name="Freeform 412"/>
            <p:cNvSpPr>
              <a:spLocks/>
            </p:cNvSpPr>
            <p:nvPr/>
          </p:nvSpPr>
          <p:spPr bwMode="auto">
            <a:xfrm>
              <a:off x="3549651" y="5781675"/>
              <a:ext cx="568325" cy="379413"/>
            </a:xfrm>
            <a:custGeom>
              <a:avLst/>
              <a:gdLst>
                <a:gd name="T0" fmla="*/ 0 w 151"/>
                <a:gd name="T1" fmla="*/ 11 h 101"/>
                <a:gd name="T2" fmla="*/ 58 w 151"/>
                <a:gd name="T3" fmla="*/ 46 h 101"/>
                <a:gd name="T4" fmla="*/ 139 w 151"/>
                <a:gd name="T5" fmla="*/ 99 h 101"/>
                <a:gd name="T6" fmla="*/ 148 w 151"/>
                <a:gd name="T7" fmla="*/ 94 h 101"/>
                <a:gd name="T8" fmla="*/ 148 w 151"/>
                <a:gd name="T9" fmla="*/ 84 h 101"/>
                <a:gd name="T10" fmla="*/ 64 w 151"/>
                <a:gd name="T11" fmla="*/ 36 h 101"/>
                <a:gd name="T12" fmla="*/ 7 w 151"/>
                <a:gd name="T13" fmla="*/ 0 h 101"/>
                <a:gd name="T14" fmla="*/ 0 w 151"/>
                <a:gd name="T15" fmla="*/ 1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1" h="101">
                  <a:moveTo>
                    <a:pt x="0" y="11"/>
                  </a:moveTo>
                  <a:cubicBezTo>
                    <a:pt x="58" y="46"/>
                    <a:pt x="58" y="46"/>
                    <a:pt x="58" y="46"/>
                  </a:cubicBezTo>
                  <a:cubicBezTo>
                    <a:pt x="94" y="72"/>
                    <a:pt x="117" y="89"/>
                    <a:pt x="139" y="99"/>
                  </a:cubicBezTo>
                  <a:cubicBezTo>
                    <a:pt x="142" y="101"/>
                    <a:pt x="146" y="97"/>
                    <a:pt x="148" y="94"/>
                  </a:cubicBezTo>
                  <a:cubicBezTo>
                    <a:pt x="150" y="91"/>
                    <a:pt x="151" y="86"/>
                    <a:pt x="148" y="84"/>
                  </a:cubicBezTo>
                  <a:cubicBezTo>
                    <a:pt x="129" y="69"/>
                    <a:pt x="103" y="56"/>
                    <a:pt x="64" y="36"/>
                  </a:cubicBezTo>
                  <a:cubicBezTo>
                    <a:pt x="7" y="0"/>
                    <a:pt x="7" y="0"/>
                    <a:pt x="7" y="0"/>
                  </a:cubicBezTo>
                  <a:lnTo>
                    <a:pt x="0" y="11"/>
                  </a:lnTo>
                  <a:close/>
                </a:path>
              </a:pathLst>
            </a:custGeom>
            <a:solidFill>
              <a:srgbClr val="B17F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2" name="Freeform 413"/>
            <p:cNvSpPr>
              <a:spLocks/>
            </p:cNvSpPr>
            <p:nvPr/>
          </p:nvSpPr>
          <p:spPr bwMode="auto">
            <a:xfrm>
              <a:off x="3395663" y="5638800"/>
              <a:ext cx="233363" cy="263525"/>
            </a:xfrm>
            <a:custGeom>
              <a:avLst/>
              <a:gdLst>
                <a:gd name="T0" fmla="*/ 74 w 147"/>
                <a:gd name="T1" fmla="*/ 166 h 166"/>
                <a:gd name="T2" fmla="*/ 0 w 147"/>
                <a:gd name="T3" fmla="*/ 118 h 166"/>
                <a:gd name="T4" fmla="*/ 74 w 147"/>
                <a:gd name="T5" fmla="*/ 0 h 166"/>
                <a:gd name="T6" fmla="*/ 147 w 147"/>
                <a:gd name="T7" fmla="*/ 45 h 166"/>
                <a:gd name="T8" fmla="*/ 74 w 147"/>
                <a:gd name="T9" fmla="*/ 166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7" h="166">
                  <a:moveTo>
                    <a:pt x="74" y="166"/>
                  </a:moveTo>
                  <a:lnTo>
                    <a:pt x="0" y="118"/>
                  </a:lnTo>
                  <a:lnTo>
                    <a:pt x="74" y="0"/>
                  </a:lnTo>
                  <a:lnTo>
                    <a:pt x="147" y="45"/>
                  </a:lnTo>
                  <a:lnTo>
                    <a:pt x="74" y="166"/>
                  </a:lnTo>
                  <a:close/>
                </a:path>
              </a:pathLst>
            </a:custGeom>
            <a:solidFill>
              <a:srgbClr val="9360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3" name="Freeform 414"/>
            <p:cNvSpPr>
              <a:spLocks/>
            </p:cNvSpPr>
            <p:nvPr/>
          </p:nvSpPr>
          <p:spPr bwMode="auto">
            <a:xfrm>
              <a:off x="3403601" y="5661025"/>
              <a:ext cx="214313" cy="217488"/>
            </a:xfrm>
            <a:custGeom>
              <a:avLst/>
              <a:gdLst>
                <a:gd name="T0" fmla="*/ 83 w 135"/>
                <a:gd name="T1" fmla="*/ 137 h 137"/>
                <a:gd name="T2" fmla="*/ 0 w 135"/>
                <a:gd name="T3" fmla="*/ 85 h 137"/>
                <a:gd name="T4" fmla="*/ 52 w 135"/>
                <a:gd name="T5" fmla="*/ 0 h 137"/>
                <a:gd name="T6" fmla="*/ 135 w 135"/>
                <a:gd name="T7" fmla="*/ 52 h 137"/>
                <a:gd name="T8" fmla="*/ 83 w 135"/>
                <a:gd name="T9" fmla="*/ 137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5" h="137">
                  <a:moveTo>
                    <a:pt x="83" y="137"/>
                  </a:moveTo>
                  <a:lnTo>
                    <a:pt x="0" y="85"/>
                  </a:lnTo>
                  <a:lnTo>
                    <a:pt x="52" y="0"/>
                  </a:lnTo>
                  <a:lnTo>
                    <a:pt x="135" y="52"/>
                  </a:lnTo>
                  <a:lnTo>
                    <a:pt x="83" y="137"/>
                  </a:lnTo>
                  <a:close/>
                </a:path>
              </a:pathLst>
            </a:custGeom>
            <a:solidFill>
              <a:srgbClr val="9360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4" name="Freeform 415"/>
            <p:cNvSpPr>
              <a:spLocks/>
            </p:cNvSpPr>
            <p:nvPr/>
          </p:nvSpPr>
          <p:spPr bwMode="auto">
            <a:xfrm>
              <a:off x="3395663" y="5781675"/>
              <a:ext cx="153988" cy="101600"/>
            </a:xfrm>
            <a:custGeom>
              <a:avLst/>
              <a:gdLst>
                <a:gd name="T0" fmla="*/ 40 w 41"/>
                <a:gd name="T1" fmla="*/ 26 h 27"/>
                <a:gd name="T2" fmla="*/ 40 w 41"/>
                <a:gd name="T3" fmla="*/ 25 h 27"/>
                <a:gd name="T4" fmla="*/ 38 w 41"/>
                <a:gd name="T5" fmla="*/ 21 h 27"/>
                <a:gd name="T6" fmla="*/ 6 w 41"/>
                <a:gd name="T7" fmla="*/ 1 h 27"/>
                <a:gd name="T8" fmla="*/ 1 w 41"/>
                <a:gd name="T9" fmla="*/ 1 h 27"/>
                <a:gd name="T10" fmla="*/ 1 w 41"/>
                <a:gd name="T11" fmla="*/ 2 h 27"/>
                <a:gd name="T12" fmla="*/ 3 w 41"/>
                <a:gd name="T13" fmla="*/ 6 h 27"/>
                <a:gd name="T14" fmla="*/ 35 w 41"/>
                <a:gd name="T15" fmla="*/ 26 h 27"/>
                <a:gd name="T16" fmla="*/ 40 w 41"/>
                <a:gd name="T17" fmla="*/ 26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1" h="27">
                  <a:moveTo>
                    <a:pt x="40" y="26"/>
                  </a:moveTo>
                  <a:cubicBezTo>
                    <a:pt x="40" y="25"/>
                    <a:pt x="40" y="25"/>
                    <a:pt x="40" y="25"/>
                  </a:cubicBezTo>
                  <a:cubicBezTo>
                    <a:pt x="41" y="24"/>
                    <a:pt x="40" y="22"/>
                    <a:pt x="38" y="2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4" y="0"/>
                    <a:pt x="2" y="0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3"/>
                    <a:pt x="1" y="5"/>
                    <a:pt x="3" y="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7" y="27"/>
                    <a:pt x="39" y="27"/>
                    <a:pt x="40" y="26"/>
                  </a:cubicBezTo>
                  <a:close/>
                </a:path>
              </a:pathLst>
            </a:custGeom>
            <a:solidFill>
              <a:srgbClr val="B17F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5" name="Freeform 416"/>
            <p:cNvSpPr>
              <a:spLocks/>
            </p:cNvSpPr>
            <p:nvPr/>
          </p:nvSpPr>
          <p:spPr bwMode="auto">
            <a:xfrm>
              <a:off x="3475038" y="5653088"/>
              <a:ext cx="150813" cy="106363"/>
            </a:xfrm>
            <a:custGeom>
              <a:avLst/>
              <a:gdLst>
                <a:gd name="T0" fmla="*/ 40 w 40"/>
                <a:gd name="T1" fmla="*/ 26 h 28"/>
                <a:gd name="T2" fmla="*/ 39 w 40"/>
                <a:gd name="T3" fmla="*/ 26 h 28"/>
                <a:gd name="T4" fmla="*/ 34 w 40"/>
                <a:gd name="T5" fmla="*/ 27 h 28"/>
                <a:gd name="T6" fmla="*/ 2 w 40"/>
                <a:gd name="T7" fmla="*/ 7 h 28"/>
                <a:gd name="T8" fmla="*/ 0 w 40"/>
                <a:gd name="T9" fmla="*/ 2 h 28"/>
                <a:gd name="T10" fmla="*/ 1 w 40"/>
                <a:gd name="T11" fmla="*/ 2 h 28"/>
                <a:gd name="T12" fmla="*/ 6 w 40"/>
                <a:gd name="T13" fmla="*/ 2 h 28"/>
                <a:gd name="T14" fmla="*/ 38 w 40"/>
                <a:gd name="T15" fmla="*/ 21 h 28"/>
                <a:gd name="T16" fmla="*/ 40 w 40"/>
                <a:gd name="T17" fmla="*/ 26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0" h="28">
                  <a:moveTo>
                    <a:pt x="40" y="26"/>
                  </a:moveTo>
                  <a:cubicBezTo>
                    <a:pt x="39" y="26"/>
                    <a:pt x="39" y="26"/>
                    <a:pt x="39" y="26"/>
                  </a:cubicBezTo>
                  <a:cubicBezTo>
                    <a:pt x="38" y="28"/>
                    <a:pt x="36" y="28"/>
                    <a:pt x="34" y="2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0" y="6"/>
                    <a:pt x="0" y="4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0"/>
                    <a:pt x="4" y="0"/>
                    <a:pt x="6" y="2"/>
                  </a:cubicBezTo>
                  <a:cubicBezTo>
                    <a:pt x="38" y="21"/>
                    <a:pt x="38" y="21"/>
                    <a:pt x="38" y="21"/>
                  </a:cubicBezTo>
                  <a:cubicBezTo>
                    <a:pt x="40" y="22"/>
                    <a:pt x="40" y="24"/>
                    <a:pt x="40" y="26"/>
                  </a:cubicBezTo>
                  <a:close/>
                </a:path>
              </a:pathLst>
            </a:custGeom>
            <a:solidFill>
              <a:srgbClr val="B17F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6" name="Freeform 417"/>
            <p:cNvSpPr>
              <a:spLocks/>
            </p:cNvSpPr>
            <p:nvPr/>
          </p:nvSpPr>
          <p:spPr bwMode="auto">
            <a:xfrm>
              <a:off x="3373438" y="5837238"/>
              <a:ext cx="131763" cy="98425"/>
            </a:xfrm>
            <a:custGeom>
              <a:avLst/>
              <a:gdLst>
                <a:gd name="T0" fmla="*/ 33 w 35"/>
                <a:gd name="T1" fmla="*/ 23 h 26"/>
                <a:gd name="T2" fmla="*/ 34 w 35"/>
                <a:gd name="T3" fmla="*/ 22 h 26"/>
                <a:gd name="T4" fmla="*/ 33 w 35"/>
                <a:gd name="T5" fmla="*/ 17 h 26"/>
                <a:gd name="T6" fmla="*/ 7 w 35"/>
                <a:gd name="T7" fmla="*/ 1 h 26"/>
                <a:gd name="T8" fmla="*/ 2 w 35"/>
                <a:gd name="T9" fmla="*/ 3 h 26"/>
                <a:gd name="T10" fmla="*/ 1 w 35"/>
                <a:gd name="T11" fmla="*/ 3 h 26"/>
                <a:gd name="T12" fmla="*/ 2 w 35"/>
                <a:gd name="T13" fmla="*/ 9 h 26"/>
                <a:gd name="T14" fmla="*/ 28 w 35"/>
                <a:gd name="T15" fmla="*/ 25 h 26"/>
                <a:gd name="T16" fmla="*/ 33 w 35"/>
                <a:gd name="T17" fmla="*/ 23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5" h="26">
                  <a:moveTo>
                    <a:pt x="33" y="23"/>
                  </a:moveTo>
                  <a:cubicBezTo>
                    <a:pt x="34" y="22"/>
                    <a:pt x="34" y="22"/>
                    <a:pt x="34" y="22"/>
                  </a:cubicBezTo>
                  <a:cubicBezTo>
                    <a:pt x="35" y="21"/>
                    <a:pt x="35" y="18"/>
                    <a:pt x="33" y="17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5" y="0"/>
                    <a:pt x="3" y="1"/>
                    <a:pt x="2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5"/>
                    <a:pt x="0" y="8"/>
                    <a:pt x="2" y="9"/>
                  </a:cubicBezTo>
                  <a:cubicBezTo>
                    <a:pt x="9" y="16"/>
                    <a:pt x="18" y="21"/>
                    <a:pt x="28" y="25"/>
                  </a:cubicBezTo>
                  <a:cubicBezTo>
                    <a:pt x="30" y="26"/>
                    <a:pt x="32" y="25"/>
                    <a:pt x="33" y="23"/>
                  </a:cubicBezTo>
                  <a:close/>
                </a:path>
              </a:pathLst>
            </a:custGeom>
            <a:solidFill>
              <a:srgbClr val="9360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7" name="Freeform 418"/>
            <p:cNvSpPr>
              <a:spLocks/>
            </p:cNvSpPr>
            <p:nvPr/>
          </p:nvSpPr>
          <p:spPr bwMode="auto">
            <a:xfrm>
              <a:off x="3516313" y="5603875"/>
              <a:ext cx="131763" cy="98425"/>
            </a:xfrm>
            <a:custGeom>
              <a:avLst/>
              <a:gdLst>
                <a:gd name="T0" fmla="*/ 34 w 35"/>
                <a:gd name="T1" fmla="*/ 22 h 26"/>
                <a:gd name="T2" fmla="*/ 34 w 35"/>
                <a:gd name="T3" fmla="*/ 23 h 26"/>
                <a:gd name="T4" fmla="*/ 29 w 35"/>
                <a:gd name="T5" fmla="*/ 25 h 26"/>
                <a:gd name="T6" fmla="*/ 2 w 35"/>
                <a:gd name="T7" fmla="*/ 8 h 26"/>
                <a:gd name="T8" fmla="*/ 1 w 35"/>
                <a:gd name="T9" fmla="*/ 3 h 26"/>
                <a:gd name="T10" fmla="*/ 2 w 35"/>
                <a:gd name="T11" fmla="*/ 2 h 26"/>
                <a:gd name="T12" fmla="*/ 7 w 35"/>
                <a:gd name="T13" fmla="*/ 1 h 26"/>
                <a:gd name="T14" fmla="*/ 34 w 35"/>
                <a:gd name="T15" fmla="*/ 17 h 26"/>
                <a:gd name="T16" fmla="*/ 34 w 35"/>
                <a:gd name="T17" fmla="*/ 22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5" h="26">
                  <a:moveTo>
                    <a:pt x="34" y="22"/>
                  </a:moveTo>
                  <a:cubicBezTo>
                    <a:pt x="34" y="23"/>
                    <a:pt x="34" y="23"/>
                    <a:pt x="34" y="23"/>
                  </a:cubicBezTo>
                  <a:cubicBezTo>
                    <a:pt x="33" y="25"/>
                    <a:pt x="30" y="26"/>
                    <a:pt x="29" y="25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1" y="8"/>
                    <a:pt x="0" y="5"/>
                    <a:pt x="1" y="3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0"/>
                    <a:pt x="5" y="0"/>
                    <a:pt x="7" y="1"/>
                  </a:cubicBezTo>
                  <a:cubicBezTo>
                    <a:pt x="17" y="4"/>
                    <a:pt x="25" y="10"/>
                    <a:pt x="34" y="17"/>
                  </a:cubicBezTo>
                  <a:cubicBezTo>
                    <a:pt x="35" y="18"/>
                    <a:pt x="35" y="20"/>
                    <a:pt x="34" y="22"/>
                  </a:cubicBezTo>
                  <a:close/>
                </a:path>
              </a:pathLst>
            </a:custGeom>
            <a:solidFill>
              <a:srgbClr val="9360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8" name="Freeform 419"/>
            <p:cNvSpPr>
              <a:spLocks/>
            </p:cNvSpPr>
            <p:nvPr/>
          </p:nvSpPr>
          <p:spPr bwMode="auto">
            <a:xfrm>
              <a:off x="3373438" y="5822950"/>
              <a:ext cx="146050" cy="104775"/>
            </a:xfrm>
            <a:custGeom>
              <a:avLst/>
              <a:gdLst>
                <a:gd name="T0" fmla="*/ 38 w 39"/>
                <a:gd name="T1" fmla="*/ 25 h 28"/>
                <a:gd name="T2" fmla="*/ 38 w 39"/>
                <a:gd name="T3" fmla="*/ 25 h 28"/>
                <a:gd name="T4" fmla="*/ 31 w 39"/>
                <a:gd name="T5" fmla="*/ 26 h 28"/>
                <a:gd name="T6" fmla="*/ 3 w 39"/>
                <a:gd name="T7" fmla="*/ 9 h 28"/>
                <a:gd name="T8" fmla="*/ 1 w 39"/>
                <a:gd name="T9" fmla="*/ 3 h 28"/>
                <a:gd name="T10" fmla="*/ 1 w 39"/>
                <a:gd name="T11" fmla="*/ 3 h 28"/>
                <a:gd name="T12" fmla="*/ 7 w 39"/>
                <a:gd name="T13" fmla="*/ 2 h 28"/>
                <a:gd name="T14" fmla="*/ 36 w 39"/>
                <a:gd name="T15" fmla="*/ 19 h 28"/>
                <a:gd name="T16" fmla="*/ 38 w 39"/>
                <a:gd name="T17" fmla="*/ 25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9" h="28">
                  <a:moveTo>
                    <a:pt x="38" y="25"/>
                  </a:moveTo>
                  <a:cubicBezTo>
                    <a:pt x="38" y="25"/>
                    <a:pt x="38" y="25"/>
                    <a:pt x="38" y="25"/>
                  </a:cubicBezTo>
                  <a:cubicBezTo>
                    <a:pt x="37" y="27"/>
                    <a:pt x="34" y="28"/>
                    <a:pt x="31" y="26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1" y="7"/>
                    <a:pt x="0" y="5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1"/>
                    <a:pt x="5" y="0"/>
                    <a:pt x="7" y="2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8" y="21"/>
                    <a:pt x="39" y="23"/>
                    <a:pt x="38" y="25"/>
                  </a:cubicBezTo>
                  <a:close/>
                </a:path>
              </a:pathLst>
            </a:custGeom>
            <a:solidFill>
              <a:srgbClr val="B17F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9" name="Freeform 420"/>
            <p:cNvSpPr>
              <a:spLocks/>
            </p:cNvSpPr>
            <p:nvPr/>
          </p:nvSpPr>
          <p:spPr bwMode="auto">
            <a:xfrm>
              <a:off x="3502026" y="5611813"/>
              <a:ext cx="149225" cy="101600"/>
            </a:xfrm>
            <a:custGeom>
              <a:avLst/>
              <a:gdLst>
                <a:gd name="T0" fmla="*/ 39 w 40"/>
                <a:gd name="T1" fmla="*/ 25 h 27"/>
                <a:gd name="T2" fmla="*/ 39 w 40"/>
                <a:gd name="T3" fmla="*/ 25 h 27"/>
                <a:gd name="T4" fmla="*/ 36 w 40"/>
                <a:gd name="T5" fmla="*/ 19 h 27"/>
                <a:gd name="T6" fmla="*/ 8 w 40"/>
                <a:gd name="T7" fmla="*/ 1 h 27"/>
                <a:gd name="T8" fmla="*/ 2 w 40"/>
                <a:gd name="T9" fmla="*/ 2 h 27"/>
                <a:gd name="T10" fmla="*/ 2 w 40"/>
                <a:gd name="T11" fmla="*/ 2 h 27"/>
                <a:gd name="T12" fmla="*/ 4 w 40"/>
                <a:gd name="T13" fmla="*/ 8 h 27"/>
                <a:gd name="T14" fmla="*/ 32 w 40"/>
                <a:gd name="T15" fmla="*/ 26 h 27"/>
                <a:gd name="T16" fmla="*/ 39 w 40"/>
                <a:gd name="T17" fmla="*/ 2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0" h="27">
                  <a:moveTo>
                    <a:pt x="39" y="25"/>
                  </a:moveTo>
                  <a:cubicBezTo>
                    <a:pt x="39" y="25"/>
                    <a:pt x="39" y="25"/>
                    <a:pt x="39" y="25"/>
                  </a:cubicBezTo>
                  <a:cubicBezTo>
                    <a:pt x="40" y="23"/>
                    <a:pt x="39" y="20"/>
                    <a:pt x="36" y="19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6" y="0"/>
                    <a:pt x="3" y="0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0" y="4"/>
                    <a:pt x="1" y="7"/>
                    <a:pt x="4" y="8"/>
                  </a:cubicBezTo>
                  <a:cubicBezTo>
                    <a:pt x="32" y="26"/>
                    <a:pt x="32" y="26"/>
                    <a:pt x="32" y="26"/>
                  </a:cubicBezTo>
                  <a:cubicBezTo>
                    <a:pt x="35" y="27"/>
                    <a:pt x="37" y="27"/>
                    <a:pt x="39" y="25"/>
                  </a:cubicBezTo>
                  <a:close/>
                </a:path>
              </a:pathLst>
            </a:custGeom>
            <a:solidFill>
              <a:srgbClr val="B17F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70" name="Freeform 421"/>
            <p:cNvSpPr>
              <a:spLocks/>
            </p:cNvSpPr>
            <p:nvPr/>
          </p:nvSpPr>
          <p:spPr bwMode="auto">
            <a:xfrm>
              <a:off x="3579813" y="5792788"/>
              <a:ext cx="49213" cy="66675"/>
            </a:xfrm>
            <a:custGeom>
              <a:avLst/>
              <a:gdLst>
                <a:gd name="T0" fmla="*/ 7 w 13"/>
                <a:gd name="T1" fmla="*/ 16 h 18"/>
                <a:gd name="T2" fmla="*/ 2 w 13"/>
                <a:gd name="T3" fmla="*/ 17 h 18"/>
                <a:gd name="T4" fmla="*/ 2 w 13"/>
                <a:gd name="T5" fmla="*/ 17 h 18"/>
                <a:gd name="T6" fmla="*/ 1 w 13"/>
                <a:gd name="T7" fmla="*/ 12 h 18"/>
                <a:gd name="T8" fmla="*/ 6 w 13"/>
                <a:gd name="T9" fmla="*/ 3 h 18"/>
                <a:gd name="T10" fmla="*/ 11 w 13"/>
                <a:gd name="T11" fmla="*/ 1 h 18"/>
                <a:gd name="T12" fmla="*/ 11 w 13"/>
                <a:gd name="T13" fmla="*/ 2 h 18"/>
                <a:gd name="T14" fmla="*/ 12 w 13"/>
                <a:gd name="T15" fmla="*/ 6 h 18"/>
                <a:gd name="T16" fmla="*/ 7 w 13"/>
                <a:gd name="T17" fmla="*/ 1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18">
                  <a:moveTo>
                    <a:pt x="7" y="16"/>
                  </a:moveTo>
                  <a:cubicBezTo>
                    <a:pt x="6" y="17"/>
                    <a:pt x="4" y="18"/>
                    <a:pt x="2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0" y="16"/>
                    <a:pt x="0" y="13"/>
                    <a:pt x="1" y="12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7" y="1"/>
                    <a:pt x="9" y="0"/>
                    <a:pt x="11" y="1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3" y="3"/>
                    <a:pt x="13" y="5"/>
                    <a:pt x="12" y="6"/>
                  </a:cubicBezTo>
                  <a:lnTo>
                    <a:pt x="7" y="16"/>
                  </a:lnTo>
                  <a:close/>
                </a:path>
              </a:pathLst>
            </a:custGeom>
            <a:solidFill>
              <a:srgbClr val="9360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71" name="Freeform 422"/>
            <p:cNvSpPr>
              <a:spLocks/>
            </p:cNvSpPr>
            <p:nvPr/>
          </p:nvSpPr>
          <p:spPr bwMode="auto">
            <a:xfrm>
              <a:off x="3606801" y="5811838"/>
              <a:ext cx="44450" cy="60325"/>
            </a:xfrm>
            <a:custGeom>
              <a:avLst/>
              <a:gdLst>
                <a:gd name="T0" fmla="*/ 5 w 12"/>
                <a:gd name="T1" fmla="*/ 14 h 16"/>
                <a:gd name="T2" fmla="*/ 1 w 12"/>
                <a:gd name="T3" fmla="*/ 16 h 16"/>
                <a:gd name="T4" fmla="*/ 1 w 12"/>
                <a:gd name="T5" fmla="*/ 16 h 16"/>
                <a:gd name="T6" fmla="*/ 1 w 12"/>
                <a:gd name="T7" fmla="*/ 11 h 16"/>
                <a:gd name="T8" fmla="*/ 7 w 12"/>
                <a:gd name="T9" fmla="*/ 2 h 16"/>
                <a:gd name="T10" fmla="*/ 11 w 12"/>
                <a:gd name="T11" fmla="*/ 0 h 16"/>
                <a:gd name="T12" fmla="*/ 11 w 12"/>
                <a:gd name="T13" fmla="*/ 0 h 16"/>
                <a:gd name="T14" fmla="*/ 11 w 12"/>
                <a:gd name="T15" fmla="*/ 5 h 16"/>
                <a:gd name="T16" fmla="*/ 5 w 12"/>
                <a:gd name="T17" fmla="*/ 1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16">
                  <a:moveTo>
                    <a:pt x="5" y="14"/>
                  </a:moveTo>
                  <a:cubicBezTo>
                    <a:pt x="4" y="15"/>
                    <a:pt x="2" y="16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0" y="15"/>
                    <a:pt x="0" y="13"/>
                    <a:pt x="1" y="11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1"/>
                    <a:pt x="9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2" y="1"/>
                    <a:pt x="12" y="3"/>
                    <a:pt x="11" y="5"/>
                  </a:cubicBezTo>
                  <a:lnTo>
                    <a:pt x="5" y="14"/>
                  </a:lnTo>
                  <a:close/>
                </a:path>
              </a:pathLst>
            </a:custGeom>
            <a:solidFill>
              <a:srgbClr val="9360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72" name="Freeform 423"/>
            <p:cNvSpPr>
              <a:spLocks/>
            </p:cNvSpPr>
            <p:nvPr/>
          </p:nvSpPr>
          <p:spPr bwMode="auto">
            <a:xfrm>
              <a:off x="3744913" y="5897563"/>
              <a:ext cx="46038" cy="60325"/>
            </a:xfrm>
            <a:custGeom>
              <a:avLst/>
              <a:gdLst>
                <a:gd name="T0" fmla="*/ 5 w 12"/>
                <a:gd name="T1" fmla="*/ 14 h 16"/>
                <a:gd name="T2" fmla="*/ 2 w 12"/>
                <a:gd name="T3" fmla="*/ 16 h 16"/>
                <a:gd name="T4" fmla="*/ 2 w 12"/>
                <a:gd name="T5" fmla="*/ 16 h 16"/>
                <a:gd name="T6" fmla="*/ 2 w 12"/>
                <a:gd name="T7" fmla="*/ 11 h 16"/>
                <a:gd name="T8" fmla="*/ 7 w 12"/>
                <a:gd name="T9" fmla="*/ 2 h 16"/>
                <a:gd name="T10" fmla="*/ 11 w 12"/>
                <a:gd name="T11" fmla="*/ 0 h 16"/>
                <a:gd name="T12" fmla="*/ 11 w 12"/>
                <a:gd name="T13" fmla="*/ 0 h 16"/>
                <a:gd name="T14" fmla="*/ 11 w 12"/>
                <a:gd name="T15" fmla="*/ 5 h 16"/>
                <a:gd name="T16" fmla="*/ 5 w 12"/>
                <a:gd name="T17" fmla="*/ 1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16">
                  <a:moveTo>
                    <a:pt x="5" y="14"/>
                  </a:moveTo>
                  <a:cubicBezTo>
                    <a:pt x="4" y="16"/>
                    <a:pt x="3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0" y="15"/>
                    <a:pt x="0" y="13"/>
                    <a:pt x="2" y="11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1"/>
                    <a:pt x="10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2" y="1"/>
                    <a:pt x="12" y="3"/>
                    <a:pt x="11" y="5"/>
                  </a:cubicBezTo>
                  <a:lnTo>
                    <a:pt x="5" y="14"/>
                  </a:lnTo>
                  <a:close/>
                </a:path>
              </a:pathLst>
            </a:custGeom>
            <a:solidFill>
              <a:srgbClr val="9360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73" name="Freeform 424"/>
            <p:cNvSpPr>
              <a:spLocks/>
            </p:cNvSpPr>
            <p:nvPr/>
          </p:nvSpPr>
          <p:spPr bwMode="auto">
            <a:xfrm>
              <a:off x="5402263" y="4668838"/>
              <a:ext cx="158750" cy="173038"/>
            </a:xfrm>
            <a:custGeom>
              <a:avLst/>
              <a:gdLst>
                <a:gd name="T0" fmla="*/ 37 w 42"/>
                <a:gd name="T1" fmla="*/ 36 h 46"/>
                <a:gd name="T2" fmla="*/ 25 w 42"/>
                <a:gd name="T3" fmla="*/ 8 h 46"/>
                <a:gd name="T4" fmla="*/ 10 w 42"/>
                <a:gd name="T5" fmla="*/ 0 h 46"/>
                <a:gd name="T6" fmla="*/ 8 w 42"/>
                <a:gd name="T7" fmla="*/ 2 h 46"/>
                <a:gd name="T8" fmla="*/ 35 w 42"/>
                <a:gd name="T9" fmla="*/ 21 h 46"/>
                <a:gd name="T10" fmla="*/ 35 w 42"/>
                <a:gd name="T11" fmla="*/ 35 h 46"/>
                <a:gd name="T12" fmla="*/ 0 w 42"/>
                <a:gd name="T13" fmla="*/ 40 h 46"/>
                <a:gd name="T14" fmla="*/ 1 w 42"/>
                <a:gd name="T15" fmla="*/ 42 h 46"/>
                <a:gd name="T16" fmla="*/ 18 w 42"/>
                <a:gd name="T17" fmla="*/ 45 h 46"/>
                <a:gd name="T18" fmla="*/ 37 w 42"/>
                <a:gd name="T19" fmla="*/ 3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2" h="46">
                  <a:moveTo>
                    <a:pt x="37" y="36"/>
                  </a:moveTo>
                  <a:cubicBezTo>
                    <a:pt x="42" y="26"/>
                    <a:pt x="38" y="17"/>
                    <a:pt x="25" y="8"/>
                  </a:cubicBezTo>
                  <a:cubicBezTo>
                    <a:pt x="21" y="5"/>
                    <a:pt x="15" y="3"/>
                    <a:pt x="10" y="0"/>
                  </a:cubicBezTo>
                  <a:cubicBezTo>
                    <a:pt x="9" y="1"/>
                    <a:pt x="9" y="1"/>
                    <a:pt x="8" y="2"/>
                  </a:cubicBezTo>
                  <a:cubicBezTo>
                    <a:pt x="19" y="6"/>
                    <a:pt x="30" y="13"/>
                    <a:pt x="35" y="21"/>
                  </a:cubicBezTo>
                  <a:cubicBezTo>
                    <a:pt x="38" y="25"/>
                    <a:pt x="38" y="30"/>
                    <a:pt x="35" y="35"/>
                  </a:cubicBezTo>
                  <a:cubicBezTo>
                    <a:pt x="29" y="46"/>
                    <a:pt x="14" y="44"/>
                    <a:pt x="0" y="40"/>
                  </a:cubicBezTo>
                  <a:cubicBezTo>
                    <a:pt x="1" y="41"/>
                    <a:pt x="1" y="42"/>
                    <a:pt x="1" y="42"/>
                  </a:cubicBezTo>
                  <a:cubicBezTo>
                    <a:pt x="7" y="44"/>
                    <a:pt x="13" y="45"/>
                    <a:pt x="18" y="45"/>
                  </a:cubicBezTo>
                  <a:cubicBezTo>
                    <a:pt x="26" y="45"/>
                    <a:pt x="33" y="43"/>
                    <a:pt x="37" y="36"/>
                  </a:cubicBezTo>
                  <a:close/>
                </a:path>
              </a:pathLst>
            </a:custGeom>
            <a:solidFill>
              <a:srgbClr val="DAD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74" name="Freeform 425"/>
            <p:cNvSpPr>
              <a:spLocks/>
            </p:cNvSpPr>
            <p:nvPr/>
          </p:nvSpPr>
          <p:spPr bwMode="auto">
            <a:xfrm>
              <a:off x="5399088" y="4679950"/>
              <a:ext cx="139700" cy="146050"/>
            </a:xfrm>
            <a:custGeom>
              <a:avLst/>
              <a:gdLst>
                <a:gd name="T0" fmla="*/ 34 w 37"/>
                <a:gd name="T1" fmla="*/ 31 h 39"/>
                <a:gd name="T2" fmla="*/ 22 w 37"/>
                <a:gd name="T3" fmla="*/ 8 h 39"/>
                <a:gd name="T4" fmla="*/ 8 w 37"/>
                <a:gd name="T5" fmla="*/ 0 h 39"/>
                <a:gd name="T6" fmla="*/ 7 w 37"/>
                <a:gd name="T7" fmla="*/ 2 h 39"/>
                <a:gd name="T8" fmla="*/ 32 w 37"/>
                <a:gd name="T9" fmla="*/ 19 h 39"/>
                <a:gd name="T10" fmla="*/ 32 w 37"/>
                <a:gd name="T11" fmla="*/ 30 h 39"/>
                <a:gd name="T12" fmla="*/ 0 w 37"/>
                <a:gd name="T13" fmla="*/ 32 h 39"/>
                <a:gd name="T14" fmla="*/ 1 w 37"/>
                <a:gd name="T15" fmla="*/ 35 h 39"/>
                <a:gd name="T16" fmla="*/ 20 w 37"/>
                <a:gd name="T17" fmla="*/ 38 h 39"/>
                <a:gd name="T18" fmla="*/ 34 w 37"/>
                <a:gd name="T19" fmla="*/ 31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7" h="39">
                  <a:moveTo>
                    <a:pt x="34" y="31"/>
                  </a:moveTo>
                  <a:cubicBezTo>
                    <a:pt x="37" y="26"/>
                    <a:pt x="37" y="17"/>
                    <a:pt x="22" y="8"/>
                  </a:cubicBezTo>
                  <a:cubicBezTo>
                    <a:pt x="18" y="5"/>
                    <a:pt x="13" y="3"/>
                    <a:pt x="8" y="0"/>
                  </a:cubicBezTo>
                  <a:cubicBezTo>
                    <a:pt x="7" y="1"/>
                    <a:pt x="7" y="2"/>
                    <a:pt x="7" y="2"/>
                  </a:cubicBezTo>
                  <a:cubicBezTo>
                    <a:pt x="17" y="6"/>
                    <a:pt x="28" y="13"/>
                    <a:pt x="32" y="19"/>
                  </a:cubicBezTo>
                  <a:cubicBezTo>
                    <a:pt x="34" y="23"/>
                    <a:pt x="34" y="26"/>
                    <a:pt x="32" y="30"/>
                  </a:cubicBezTo>
                  <a:cubicBezTo>
                    <a:pt x="28" y="39"/>
                    <a:pt x="14" y="37"/>
                    <a:pt x="0" y="32"/>
                  </a:cubicBezTo>
                  <a:cubicBezTo>
                    <a:pt x="1" y="33"/>
                    <a:pt x="1" y="34"/>
                    <a:pt x="1" y="35"/>
                  </a:cubicBezTo>
                  <a:cubicBezTo>
                    <a:pt x="7" y="37"/>
                    <a:pt x="14" y="38"/>
                    <a:pt x="20" y="38"/>
                  </a:cubicBezTo>
                  <a:cubicBezTo>
                    <a:pt x="26" y="38"/>
                    <a:pt x="32" y="36"/>
                    <a:pt x="34" y="31"/>
                  </a:cubicBezTo>
                  <a:close/>
                </a:path>
              </a:pathLst>
            </a:custGeom>
            <a:solidFill>
              <a:srgbClr val="DAD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75" name="Freeform 426"/>
            <p:cNvSpPr>
              <a:spLocks/>
            </p:cNvSpPr>
            <p:nvPr/>
          </p:nvSpPr>
          <p:spPr bwMode="auto">
            <a:xfrm>
              <a:off x="5399088" y="4695825"/>
              <a:ext cx="123825" cy="112713"/>
            </a:xfrm>
            <a:custGeom>
              <a:avLst/>
              <a:gdLst>
                <a:gd name="T0" fmla="*/ 25 w 33"/>
                <a:gd name="T1" fmla="*/ 30 h 30"/>
                <a:gd name="T2" fmla="*/ 30 w 33"/>
                <a:gd name="T3" fmla="*/ 25 h 30"/>
                <a:gd name="T4" fmla="*/ 19 w 33"/>
                <a:gd name="T5" fmla="*/ 6 h 30"/>
                <a:gd name="T6" fmla="*/ 6 w 33"/>
                <a:gd name="T7" fmla="*/ 0 h 30"/>
                <a:gd name="T8" fmla="*/ 5 w 33"/>
                <a:gd name="T9" fmla="*/ 2 h 30"/>
                <a:gd name="T10" fmla="*/ 28 w 33"/>
                <a:gd name="T11" fmla="*/ 17 h 30"/>
                <a:gd name="T12" fmla="*/ 28 w 33"/>
                <a:gd name="T13" fmla="*/ 24 h 30"/>
                <a:gd name="T14" fmla="*/ 25 w 33"/>
                <a:gd name="T15" fmla="*/ 28 h 30"/>
                <a:gd name="T16" fmla="*/ 0 w 33"/>
                <a:gd name="T17" fmla="*/ 24 h 30"/>
                <a:gd name="T18" fmla="*/ 0 w 33"/>
                <a:gd name="T19" fmla="*/ 25 h 30"/>
                <a:gd name="T20" fmla="*/ 0 w 33"/>
                <a:gd name="T21" fmla="*/ 26 h 30"/>
                <a:gd name="T22" fmla="*/ 20 w 33"/>
                <a:gd name="T23" fmla="*/ 30 h 30"/>
                <a:gd name="T24" fmla="*/ 25 w 33"/>
                <a:gd name="T25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3" h="30">
                  <a:moveTo>
                    <a:pt x="25" y="30"/>
                  </a:moveTo>
                  <a:cubicBezTo>
                    <a:pt x="28" y="29"/>
                    <a:pt x="29" y="27"/>
                    <a:pt x="30" y="25"/>
                  </a:cubicBezTo>
                  <a:cubicBezTo>
                    <a:pt x="33" y="19"/>
                    <a:pt x="29" y="13"/>
                    <a:pt x="19" y="6"/>
                  </a:cubicBezTo>
                  <a:cubicBezTo>
                    <a:pt x="15" y="4"/>
                    <a:pt x="11" y="2"/>
                    <a:pt x="6" y="0"/>
                  </a:cubicBezTo>
                  <a:cubicBezTo>
                    <a:pt x="5" y="0"/>
                    <a:pt x="5" y="1"/>
                    <a:pt x="5" y="2"/>
                  </a:cubicBezTo>
                  <a:cubicBezTo>
                    <a:pt x="14" y="6"/>
                    <a:pt x="24" y="11"/>
                    <a:pt x="28" y="17"/>
                  </a:cubicBezTo>
                  <a:cubicBezTo>
                    <a:pt x="29" y="20"/>
                    <a:pt x="30" y="22"/>
                    <a:pt x="28" y="24"/>
                  </a:cubicBezTo>
                  <a:cubicBezTo>
                    <a:pt x="28" y="26"/>
                    <a:pt x="26" y="27"/>
                    <a:pt x="25" y="28"/>
                  </a:cubicBezTo>
                  <a:cubicBezTo>
                    <a:pt x="19" y="30"/>
                    <a:pt x="10" y="27"/>
                    <a:pt x="0" y="24"/>
                  </a:cubicBezTo>
                  <a:cubicBezTo>
                    <a:pt x="0" y="24"/>
                    <a:pt x="0" y="25"/>
                    <a:pt x="0" y="25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7" y="29"/>
                    <a:pt x="14" y="30"/>
                    <a:pt x="20" y="30"/>
                  </a:cubicBezTo>
                  <a:cubicBezTo>
                    <a:pt x="22" y="30"/>
                    <a:pt x="24" y="30"/>
                    <a:pt x="25" y="30"/>
                  </a:cubicBezTo>
                  <a:close/>
                </a:path>
              </a:pathLst>
            </a:custGeom>
            <a:solidFill>
              <a:srgbClr val="DAD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76" name="Freeform 427"/>
            <p:cNvSpPr>
              <a:spLocks/>
            </p:cNvSpPr>
            <p:nvPr/>
          </p:nvSpPr>
          <p:spPr bwMode="auto">
            <a:xfrm>
              <a:off x="5399088" y="4706938"/>
              <a:ext cx="104775" cy="90488"/>
            </a:xfrm>
            <a:custGeom>
              <a:avLst/>
              <a:gdLst>
                <a:gd name="T0" fmla="*/ 24 w 28"/>
                <a:gd name="T1" fmla="*/ 23 h 24"/>
                <a:gd name="T2" fmla="*/ 27 w 28"/>
                <a:gd name="T3" fmla="*/ 20 h 24"/>
                <a:gd name="T4" fmla="*/ 14 w 28"/>
                <a:gd name="T5" fmla="*/ 5 h 24"/>
                <a:gd name="T6" fmla="*/ 4 w 28"/>
                <a:gd name="T7" fmla="*/ 0 h 24"/>
                <a:gd name="T8" fmla="*/ 3 w 28"/>
                <a:gd name="T9" fmla="*/ 2 h 24"/>
                <a:gd name="T10" fmla="*/ 24 w 28"/>
                <a:gd name="T11" fmla="*/ 15 h 24"/>
                <a:gd name="T12" fmla="*/ 25 w 28"/>
                <a:gd name="T13" fmla="*/ 19 h 24"/>
                <a:gd name="T14" fmla="*/ 23 w 28"/>
                <a:gd name="T15" fmla="*/ 21 h 24"/>
                <a:gd name="T16" fmla="*/ 0 w 28"/>
                <a:gd name="T17" fmla="*/ 17 h 24"/>
                <a:gd name="T18" fmla="*/ 0 w 28"/>
                <a:gd name="T19" fmla="*/ 19 h 24"/>
                <a:gd name="T20" fmla="*/ 20 w 28"/>
                <a:gd name="T21" fmla="*/ 24 h 24"/>
                <a:gd name="T22" fmla="*/ 24 w 28"/>
                <a:gd name="T23" fmla="*/ 2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8" h="24">
                  <a:moveTo>
                    <a:pt x="24" y="23"/>
                  </a:moveTo>
                  <a:cubicBezTo>
                    <a:pt x="25" y="23"/>
                    <a:pt x="26" y="22"/>
                    <a:pt x="27" y="20"/>
                  </a:cubicBezTo>
                  <a:cubicBezTo>
                    <a:pt x="28" y="16"/>
                    <a:pt x="24" y="11"/>
                    <a:pt x="14" y="5"/>
                  </a:cubicBezTo>
                  <a:cubicBezTo>
                    <a:pt x="12" y="4"/>
                    <a:pt x="8" y="2"/>
                    <a:pt x="4" y="0"/>
                  </a:cubicBezTo>
                  <a:cubicBezTo>
                    <a:pt x="4" y="1"/>
                    <a:pt x="3" y="2"/>
                    <a:pt x="3" y="2"/>
                  </a:cubicBezTo>
                  <a:cubicBezTo>
                    <a:pt x="12" y="6"/>
                    <a:pt x="21" y="11"/>
                    <a:pt x="24" y="15"/>
                  </a:cubicBezTo>
                  <a:cubicBezTo>
                    <a:pt x="25" y="17"/>
                    <a:pt x="25" y="18"/>
                    <a:pt x="25" y="19"/>
                  </a:cubicBezTo>
                  <a:cubicBezTo>
                    <a:pt x="24" y="20"/>
                    <a:pt x="24" y="21"/>
                    <a:pt x="23" y="21"/>
                  </a:cubicBezTo>
                  <a:cubicBezTo>
                    <a:pt x="19" y="23"/>
                    <a:pt x="10" y="20"/>
                    <a:pt x="0" y="17"/>
                  </a:cubicBezTo>
                  <a:cubicBezTo>
                    <a:pt x="0" y="17"/>
                    <a:pt x="0" y="18"/>
                    <a:pt x="0" y="19"/>
                  </a:cubicBezTo>
                  <a:cubicBezTo>
                    <a:pt x="8" y="22"/>
                    <a:pt x="15" y="24"/>
                    <a:pt x="20" y="24"/>
                  </a:cubicBezTo>
                  <a:cubicBezTo>
                    <a:pt x="21" y="24"/>
                    <a:pt x="22" y="24"/>
                    <a:pt x="24" y="23"/>
                  </a:cubicBezTo>
                  <a:close/>
                </a:path>
              </a:pathLst>
            </a:custGeom>
            <a:solidFill>
              <a:srgbClr val="DAD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77" name="Freeform 428"/>
            <p:cNvSpPr>
              <a:spLocks/>
            </p:cNvSpPr>
            <p:nvPr/>
          </p:nvSpPr>
          <p:spPr bwMode="auto">
            <a:xfrm>
              <a:off x="5402263" y="4721225"/>
              <a:ext cx="82550" cy="60325"/>
            </a:xfrm>
            <a:custGeom>
              <a:avLst/>
              <a:gdLst>
                <a:gd name="T0" fmla="*/ 20 w 22"/>
                <a:gd name="T1" fmla="*/ 16 h 16"/>
                <a:gd name="T2" fmla="*/ 22 w 22"/>
                <a:gd name="T3" fmla="*/ 14 h 16"/>
                <a:gd name="T4" fmla="*/ 17 w 22"/>
                <a:gd name="T5" fmla="*/ 8 h 16"/>
                <a:gd name="T6" fmla="*/ 2 w 22"/>
                <a:gd name="T7" fmla="*/ 0 h 16"/>
                <a:gd name="T8" fmla="*/ 1 w 22"/>
                <a:gd name="T9" fmla="*/ 2 h 16"/>
                <a:gd name="T10" fmla="*/ 20 w 22"/>
                <a:gd name="T11" fmla="*/ 14 h 16"/>
                <a:gd name="T12" fmla="*/ 19 w 22"/>
                <a:gd name="T13" fmla="*/ 14 h 16"/>
                <a:gd name="T14" fmla="*/ 0 w 22"/>
                <a:gd name="T15" fmla="*/ 8 h 16"/>
                <a:gd name="T16" fmla="*/ 0 w 22"/>
                <a:gd name="T17" fmla="*/ 11 h 16"/>
                <a:gd name="T18" fmla="*/ 18 w 22"/>
                <a:gd name="T19" fmla="*/ 16 h 16"/>
                <a:gd name="T20" fmla="*/ 20 w 22"/>
                <a:gd name="T21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" h="16">
                  <a:moveTo>
                    <a:pt x="20" y="16"/>
                  </a:moveTo>
                  <a:cubicBezTo>
                    <a:pt x="21" y="16"/>
                    <a:pt x="22" y="15"/>
                    <a:pt x="22" y="14"/>
                  </a:cubicBezTo>
                  <a:cubicBezTo>
                    <a:pt x="22" y="12"/>
                    <a:pt x="21" y="10"/>
                    <a:pt x="17" y="8"/>
                  </a:cubicBezTo>
                  <a:cubicBezTo>
                    <a:pt x="14" y="5"/>
                    <a:pt x="8" y="3"/>
                    <a:pt x="2" y="0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11" y="6"/>
                    <a:pt x="20" y="11"/>
                    <a:pt x="20" y="14"/>
                  </a:cubicBezTo>
                  <a:cubicBezTo>
                    <a:pt x="19" y="14"/>
                    <a:pt x="19" y="14"/>
                    <a:pt x="19" y="14"/>
                  </a:cubicBezTo>
                  <a:cubicBezTo>
                    <a:pt x="17" y="15"/>
                    <a:pt x="9" y="12"/>
                    <a:pt x="0" y="8"/>
                  </a:cubicBezTo>
                  <a:cubicBezTo>
                    <a:pt x="0" y="9"/>
                    <a:pt x="0" y="10"/>
                    <a:pt x="0" y="11"/>
                  </a:cubicBezTo>
                  <a:cubicBezTo>
                    <a:pt x="8" y="14"/>
                    <a:pt x="14" y="16"/>
                    <a:pt x="18" y="16"/>
                  </a:cubicBezTo>
                  <a:cubicBezTo>
                    <a:pt x="19" y="16"/>
                    <a:pt x="20" y="16"/>
                    <a:pt x="20" y="16"/>
                  </a:cubicBezTo>
                  <a:close/>
                </a:path>
              </a:pathLst>
            </a:custGeom>
            <a:solidFill>
              <a:srgbClr val="DAD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78" name="Freeform 429"/>
            <p:cNvSpPr>
              <a:spLocks/>
            </p:cNvSpPr>
            <p:nvPr/>
          </p:nvSpPr>
          <p:spPr bwMode="auto">
            <a:xfrm>
              <a:off x="5402263" y="4737100"/>
              <a:ext cx="68263" cy="36513"/>
            </a:xfrm>
            <a:custGeom>
              <a:avLst/>
              <a:gdLst>
                <a:gd name="T0" fmla="*/ 17 w 18"/>
                <a:gd name="T1" fmla="*/ 10 h 10"/>
                <a:gd name="T2" fmla="*/ 18 w 18"/>
                <a:gd name="T3" fmla="*/ 9 h 10"/>
                <a:gd name="T4" fmla="*/ 17 w 18"/>
                <a:gd name="T5" fmla="*/ 8 h 10"/>
                <a:gd name="T6" fmla="*/ 1 w 18"/>
                <a:gd name="T7" fmla="*/ 0 h 10"/>
                <a:gd name="T8" fmla="*/ 0 w 18"/>
                <a:gd name="T9" fmla="*/ 2 h 10"/>
                <a:gd name="T10" fmla="*/ 16 w 18"/>
                <a:gd name="T11" fmla="*/ 10 h 10"/>
                <a:gd name="T12" fmla="*/ 17 w 18"/>
                <a:gd name="T13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10">
                  <a:moveTo>
                    <a:pt x="17" y="10"/>
                  </a:moveTo>
                  <a:cubicBezTo>
                    <a:pt x="17" y="10"/>
                    <a:pt x="18" y="9"/>
                    <a:pt x="18" y="9"/>
                  </a:cubicBezTo>
                  <a:cubicBezTo>
                    <a:pt x="18" y="9"/>
                    <a:pt x="18" y="8"/>
                    <a:pt x="17" y="8"/>
                  </a:cubicBezTo>
                  <a:cubicBezTo>
                    <a:pt x="12" y="5"/>
                    <a:pt x="6" y="3"/>
                    <a:pt x="1" y="0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6" y="5"/>
                    <a:pt x="11" y="7"/>
                    <a:pt x="16" y="10"/>
                  </a:cubicBezTo>
                  <a:lnTo>
                    <a:pt x="17" y="10"/>
                  </a:lnTo>
                  <a:close/>
                </a:path>
              </a:pathLst>
            </a:custGeom>
            <a:solidFill>
              <a:srgbClr val="DAD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79" name="Freeform 430"/>
            <p:cNvSpPr>
              <a:spLocks/>
            </p:cNvSpPr>
            <p:nvPr/>
          </p:nvSpPr>
          <p:spPr bwMode="auto">
            <a:xfrm>
              <a:off x="5413376" y="4660900"/>
              <a:ext cx="166688" cy="195263"/>
            </a:xfrm>
            <a:custGeom>
              <a:avLst/>
              <a:gdLst>
                <a:gd name="T0" fmla="*/ 38 w 44"/>
                <a:gd name="T1" fmla="*/ 39 h 52"/>
                <a:gd name="T2" fmla="*/ 26 w 44"/>
                <a:gd name="T3" fmla="*/ 8 h 52"/>
                <a:gd name="T4" fmla="*/ 10 w 44"/>
                <a:gd name="T5" fmla="*/ 0 h 52"/>
                <a:gd name="T6" fmla="*/ 8 w 44"/>
                <a:gd name="T7" fmla="*/ 1 h 52"/>
                <a:gd name="T8" fmla="*/ 36 w 44"/>
                <a:gd name="T9" fmla="*/ 21 h 52"/>
                <a:gd name="T10" fmla="*/ 36 w 44"/>
                <a:gd name="T11" fmla="*/ 38 h 52"/>
                <a:gd name="T12" fmla="*/ 0 w 44"/>
                <a:gd name="T13" fmla="*/ 47 h 52"/>
                <a:gd name="T14" fmla="*/ 2 w 44"/>
                <a:gd name="T15" fmla="*/ 50 h 52"/>
                <a:gd name="T16" fmla="*/ 15 w 44"/>
                <a:gd name="T17" fmla="*/ 52 h 52"/>
                <a:gd name="T18" fmla="*/ 38 w 44"/>
                <a:gd name="T19" fmla="*/ 3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4" h="52">
                  <a:moveTo>
                    <a:pt x="38" y="39"/>
                  </a:moveTo>
                  <a:cubicBezTo>
                    <a:pt x="44" y="28"/>
                    <a:pt x="40" y="18"/>
                    <a:pt x="26" y="8"/>
                  </a:cubicBezTo>
                  <a:cubicBezTo>
                    <a:pt x="21" y="5"/>
                    <a:pt x="16" y="3"/>
                    <a:pt x="10" y="0"/>
                  </a:cubicBezTo>
                  <a:cubicBezTo>
                    <a:pt x="9" y="0"/>
                    <a:pt x="8" y="1"/>
                    <a:pt x="8" y="1"/>
                  </a:cubicBezTo>
                  <a:cubicBezTo>
                    <a:pt x="20" y="6"/>
                    <a:pt x="31" y="13"/>
                    <a:pt x="36" y="21"/>
                  </a:cubicBezTo>
                  <a:cubicBezTo>
                    <a:pt x="40" y="26"/>
                    <a:pt x="40" y="32"/>
                    <a:pt x="36" y="38"/>
                  </a:cubicBezTo>
                  <a:cubicBezTo>
                    <a:pt x="29" y="51"/>
                    <a:pt x="14" y="51"/>
                    <a:pt x="0" y="47"/>
                  </a:cubicBezTo>
                  <a:cubicBezTo>
                    <a:pt x="0" y="48"/>
                    <a:pt x="1" y="49"/>
                    <a:pt x="2" y="50"/>
                  </a:cubicBezTo>
                  <a:cubicBezTo>
                    <a:pt x="6" y="51"/>
                    <a:pt x="11" y="52"/>
                    <a:pt x="15" y="52"/>
                  </a:cubicBezTo>
                  <a:cubicBezTo>
                    <a:pt x="25" y="52"/>
                    <a:pt x="33" y="48"/>
                    <a:pt x="38" y="39"/>
                  </a:cubicBezTo>
                  <a:close/>
                </a:path>
              </a:pathLst>
            </a:custGeom>
            <a:solidFill>
              <a:srgbClr val="DAD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80" name="Freeform 431"/>
            <p:cNvSpPr>
              <a:spLocks/>
            </p:cNvSpPr>
            <p:nvPr/>
          </p:nvSpPr>
          <p:spPr bwMode="auto">
            <a:xfrm>
              <a:off x="5426076" y="4654550"/>
              <a:ext cx="168275" cy="214313"/>
            </a:xfrm>
            <a:custGeom>
              <a:avLst/>
              <a:gdLst>
                <a:gd name="T0" fmla="*/ 25 w 45"/>
                <a:gd name="T1" fmla="*/ 55 h 57"/>
                <a:gd name="T2" fmla="*/ 39 w 45"/>
                <a:gd name="T3" fmla="*/ 41 h 57"/>
                <a:gd name="T4" fmla="*/ 21 w 45"/>
                <a:gd name="T5" fmla="*/ 5 h 57"/>
                <a:gd name="T6" fmla="*/ 12 w 45"/>
                <a:gd name="T7" fmla="*/ 0 h 57"/>
                <a:gd name="T8" fmla="*/ 9 w 45"/>
                <a:gd name="T9" fmla="*/ 1 h 57"/>
                <a:gd name="T10" fmla="*/ 34 w 45"/>
                <a:gd name="T11" fmla="*/ 17 h 57"/>
                <a:gd name="T12" fmla="*/ 37 w 45"/>
                <a:gd name="T13" fmla="*/ 40 h 57"/>
                <a:gd name="T14" fmla="*/ 25 w 45"/>
                <a:gd name="T15" fmla="*/ 53 h 57"/>
                <a:gd name="T16" fmla="*/ 0 w 45"/>
                <a:gd name="T17" fmla="*/ 53 h 57"/>
                <a:gd name="T18" fmla="*/ 3 w 45"/>
                <a:gd name="T19" fmla="*/ 56 h 57"/>
                <a:gd name="T20" fmla="*/ 13 w 45"/>
                <a:gd name="T21" fmla="*/ 57 h 57"/>
                <a:gd name="T22" fmla="*/ 25 w 45"/>
                <a:gd name="T23" fmla="*/ 5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5" h="57">
                  <a:moveTo>
                    <a:pt x="25" y="55"/>
                  </a:moveTo>
                  <a:cubicBezTo>
                    <a:pt x="32" y="53"/>
                    <a:pt x="37" y="48"/>
                    <a:pt x="39" y="41"/>
                  </a:cubicBezTo>
                  <a:cubicBezTo>
                    <a:pt x="45" y="26"/>
                    <a:pt x="38" y="14"/>
                    <a:pt x="21" y="5"/>
                  </a:cubicBezTo>
                  <a:cubicBezTo>
                    <a:pt x="18" y="3"/>
                    <a:pt x="15" y="1"/>
                    <a:pt x="12" y="0"/>
                  </a:cubicBezTo>
                  <a:cubicBezTo>
                    <a:pt x="11" y="0"/>
                    <a:pt x="10" y="1"/>
                    <a:pt x="9" y="1"/>
                  </a:cubicBezTo>
                  <a:cubicBezTo>
                    <a:pt x="19" y="5"/>
                    <a:pt x="28" y="11"/>
                    <a:pt x="34" y="17"/>
                  </a:cubicBezTo>
                  <a:cubicBezTo>
                    <a:pt x="39" y="24"/>
                    <a:pt x="40" y="32"/>
                    <a:pt x="37" y="40"/>
                  </a:cubicBezTo>
                  <a:cubicBezTo>
                    <a:pt x="35" y="46"/>
                    <a:pt x="30" y="51"/>
                    <a:pt x="25" y="53"/>
                  </a:cubicBezTo>
                  <a:cubicBezTo>
                    <a:pt x="18" y="56"/>
                    <a:pt x="10" y="56"/>
                    <a:pt x="0" y="53"/>
                  </a:cubicBezTo>
                  <a:cubicBezTo>
                    <a:pt x="1" y="54"/>
                    <a:pt x="2" y="55"/>
                    <a:pt x="3" y="56"/>
                  </a:cubicBezTo>
                  <a:cubicBezTo>
                    <a:pt x="7" y="57"/>
                    <a:pt x="10" y="57"/>
                    <a:pt x="13" y="57"/>
                  </a:cubicBezTo>
                  <a:cubicBezTo>
                    <a:pt x="18" y="57"/>
                    <a:pt x="22" y="57"/>
                    <a:pt x="25" y="55"/>
                  </a:cubicBezTo>
                  <a:close/>
                </a:path>
              </a:pathLst>
            </a:custGeom>
            <a:solidFill>
              <a:srgbClr val="DAD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81" name="Freeform 432"/>
            <p:cNvSpPr>
              <a:spLocks/>
            </p:cNvSpPr>
            <p:nvPr/>
          </p:nvSpPr>
          <p:spPr bwMode="auto">
            <a:xfrm>
              <a:off x="5448301" y="4649788"/>
              <a:ext cx="142875" cy="230188"/>
            </a:xfrm>
            <a:custGeom>
              <a:avLst/>
              <a:gdLst>
                <a:gd name="T0" fmla="*/ 35 w 38"/>
                <a:gd name="T1" fmla="*/ 40 h 61"/>
                <a:gd name="T2" fmla="*/ 22 w 38"/>
                <a:gd name="T3" fmla="*/ 57 h 61"/>
                <a:gd name="T4" fmla="*/ 0 w 38"/>
                <a:gd name="T5" fmla="*/ 59 h 61"/>
                <a:gd name="T6" fmla="*/ 12 w 38"/>
                <a:gd name="T7" fmla="*/ 61 h 61"/>
                <a:gd name="T8" fmla="*/ 17 w 38"/>
                <a:gd name="T9" fmla="*/ 61 h 61"/>
                <a:gd name="T10" fmla="*/ 23 w 38"/>
                <a:gd name="T11" fmla="*/ 59 h 61"/>
                <a:gd name="T12" fmla="*/ 37 w 38"/>
                <a:gd name="T13" fmla="*/ 42 h 61"/>
                <a:gd name="T14" fmla="*/ 37 w 38"/>
                <a:gd name="T15" fmla="*/ 37 h 61"/>
                <a:gd name="T16" fmla="*/ 34 w 38"/>
                <a:gd name="T17" fmla="*/ 16 h 61"/>
                <a:gd name="T18" fmla="*/ 14 w 38"/>
                <a:gd name="T19" fmla="*/ 0 h 61"/>
                <a:gd name="T20" fmla="*/ 13 w 38"/>
                <a:gd name="T21" fmla="*/ 0 h 61"/>
                <a:gd name="T22" fmla="*/ 12 w 38"/>
                <a:gd name="T23" fmla="*/ 0 h 61"/>
                <a:gd name="T24" fmla="*/ 8 w 38"/>
                <a:gd name="T25" fmla="*/ 1 h 61"/>
                <a:gd name="T26" fmla="*/ 28 w 38"/>
                <a:gd name="T27" fmla="*/ 13 h 61"/>
                <a:gd name="T28" fmla="*/ 35 w 38"/>
                <a:gd name="T29" fmla="*/ 4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8" h="61">
                  <a:moveTo>
                    <a:pt x="35" y="40"/>
                  </a:moveTo>
                  <a:cubicBezTo>
                    <a:pt x="33" y="49"/>
                    <a:pt x="29" y="54"/>
                    <a:pt x="22" y="57"/>
                  </a:cubicBezTo>
                  <a:cubicBezTo>
                    <a:pt x="18" y="59"/>
                    <a:pt x="11" y="60"/>
                    <a:pt x="0" y="59"/>
                  </a:cubicBezTo>
                  <a:cubicBezTo>
                    <a:pt x="4" y="61"/>
                    <a:pt x="8" y="61"/>
                    <a:pt x="12" y="61"/>
                  </a:cubicBezTo>
                  <a:cubicBezTo>
                    <a:pt x="14" y="61"/>
                    <a:pt x="16" y="61"/>
                    <a:pt x="17" y="61"/>
                  </a:cubicBezTo>
                  <a:cubicBezTo>
                    <a:pt x="19" y="61"/>
                    <a:pt x="21" y="60"/>
                    <a:pt x="23" y="59"/>
                  </a:cubicBezTo>
                  <a:cubicBezTo>
                    <a:pt x="30" y="56"/>
                    <a:pt x="34" y="50"/>
                    <a:pt x="37" y="42"/>
                  </a:cubicBezTo>
                  <a:cubicBezTo>
                    <a:pt x="37" y="40"/>
                    <a:pt x="37" y="39"/>
                    <a:pt x="37" y="37"/>
                  </a:cubicBezTo>
                  <a:cubicBezTo>
                    <a:pt x="37" y="31"/>
                    <a:pt x="36" y="23"/>
                    <a:pt x="34" y="16"/>
                  </a:cubicBezTo>
                  <a:cubicBezTo>
                    <a:pt x="29" y="10"/>
                    <a:pt x="23" y="5"/>
                    <a:pt x="14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1" y="0"/>
                    <a:pt x="10" y="0"/>
                    <a:pt x="8" y="1"/>
                  </a:cubicBezTo>
                  <a:cubicBezTo>
                    <a:pt x="16" y="4"/>
                    <a:pt x="23" y="8"/>
                    <a:pt x="28" y="13"/>
                  </a:cubicBezTo>
                  <a:cubicBezTo>
                    <a:pt x="35" y="21"/>
                    <a:pt x="38" y="30"/>
                    <a:pt x="35" y="40"/>
                  </a:cubicBezTo>
                  <a:close/>
                </a:path>
              </a:pathLst>
            </a:custGeom>
            <a:solidFill>
              <a:srgbClr val="DAD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82" name="Freeform 433"/>
            <p:cNvSpPr>
              <a:spLocks/>
            </p:cNvSpPr>
            <p:nvPr/>
          </p:nvSpPr>
          <p:spPr bwMode="auto">
            <a:xfrm>
              <a:off x="5410201" y="4740275"/>
              <a:ext cx="41275" cy="30163"/>
            </a:xfrm>
            <a:custGeom>
              <a:avLst/>
              <a:gdLst>
                <a:gd name="T0" fmla="*/ 11 w 11"/>
                <a:gd name="T1" fmla="*/ 8 h 8"/>
                <a:gd name="T2" fmla="*/ 0 w 11"/>
                <a:gd name="T3" fmla="*/ 0 h 8"/>
                <a:gd name="T4" fmla="*/ 10 w 11"/>
                <a:gd name="T5" fmla="*/ 7 h 8"/>
                <a:gd name="T6" fmla="*/ 11 w 11"/>
                <a:gd name="T7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8">
                  <a:moveTo>
                    <a:pt x="11" y="8"/>
                  </a:moveTo>
                  <a:cubicBezTo>
                    <a:pt x="8" y="4"/>
                    <a:pt x="5" y="1"/>
                    <a:pt x="0" y="0"/>
                  </a:cubicBezTo>
                  <a:cubicBezTo>
                    <a:pt x="4" y="2"/>
                    <a:pt x="8" y="4"/>
                    <a:pt x="10" y="7"/>
                  </a:cubicBezTo>
                  <a:lnTo>
                    <a:pt x="11" y="8"/>
                  </a:lnTo>
                  <a:close/>
                </a:path>
              </a:pathLst>
            </a:custGeom>
            <a:solidFill>
              <a:srgbClr val="DAD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83" name="Freeform 434"/>
            <p:cNvSpPr>
              <a:spLocks/>
            </p:cNvSpPr>
            <p:nvPr/>
          </p:nvSpPr>
          <p:spPr bwMode="auto">
            <a:xfrm>
              <a:off x="3216276" y="4729163"/>
              <a:ext cx="157163" cy="168275"/>
            </a:xfrm>
            <a:custGeom>
              <a:avLst/>
              <a:gdLst>
                <a:gd name="T0" fmla="*/ 37 w 42"/>
                <a:gd name="T1" fmla="*/ 35 h 45"/>
                <a:gd name="T2" fmla="*/ 25 w 42"/>
                <a:gd name="T3" fmla="*/ 8 h 45"/>
                <a:gd name="T4" fmla="*/ 9 w 42"/>
                <a:gd name="T5" fmla="*/ 0 h 45"/>
                <a:gd name="T6" fmla="*/ 8 w 42"/>
                <a:gd name="T7" fmla="*/ 1 h 45"/>
                <a:gd name="T8" fmla="*/ 35 w 42"/>
                <a:gd name="T9" fmla="*/ 20 h 45"/>
                <a:gd name="T10" fmla="*/ 35 w 42"/>
                <a:gd name="T11" fmla="*/ 34 h 45"/>
                <a:gd name="T12" fmla="*/ 0 w 42"/>
                <a:gd name="T13" fmla="*/ 39 h 45"/>
                <a:gd name="T14" fmla="*/ 1 w 42"/>
                <a:gd name="T15" fmla="*/ 42 h 45"/>
                <a:gd name="T16" fmla="*/ 18 w 42"/>
                <a:gd name="T17" fmla="*/ 45 h 45"/>
                <a:gd name="T18" fmla="*/ 37 w 42"/>
                <a:gd name="T19" fmla="*/ 3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2" h="45">
                  <a:moveTo>
                    <a:pt x="37" y="35"/>
                  </a:moveTo>
                  <a:cubicBezTo>
                    <a:pt x="42" y="26"/>
                    <a:pt x="38" y="16"/>
                    <a:pt x="25" y="8"/>
                  </a:cubicBezTo>
                  <a:cubicBezTo>
                    <a:pt x="20" y="5"/>
                    <a:pt x="15" y="2"/>
                    <a:pt x="9" y="0"/>
                  </a:cubicBezTo>
                  <a:cubicBezTo>
                    <a:pt x="9" y="0"/>
                    <a:pt x="8" y="1"/>
                    <a:pt x="8" y="1"/>
                  </a:cubicBezTo>
                  <a:cubicBezTo>
                    <a:pt x="18" y="6"/>
                    <a:pt x="30" y="12"/>
                    <a:pt x="35" y="20"/>
                  </a:cubicBezTo>
                  <a:cubicBezTo>
                    <a:pt x="37" y="25"/>
                    <a:pt x="38" y="29"/>
                    <a:pt x="35" y="34"/>
                  </a:cubicBezTo>
                  <a:cubicBezTo>
                    <a:pt x="29" y="45"/>
                    <a:pt x="14" y="44"/>
                    <a:pt x="0" y="39"/>
                  </a:cubicBezTo>
                  <a:cubicBezTo>
                    <a:pt x="0" y="40"/>
                    <a:pt x="1" y="41"/>
                    <a:pt x="1" y="42"/>
                  </a:cubicBezTo>
                  <a:cubicBezTo>
                    <a:pt x="7" y="44"/>
                    <a:pt x="13" y="45"/>
                    <a:pt x="18" y="45"/>
                  </a:cubicBezTo>
                  <a:cubicBezTo>
                    <a:pt x="26" y="45"/>
                    <a:pt x="33" y="42"/>
                    <a:pt x="37" y="35"/>
                  </a:cubicBezTo>
                  <a:close/>
                </a:path>
              </a:pathLst>
            </a:custGeom>
            <a:solidFill>
              <a:srgbClr val="DAD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84" name="Freeform 435"/>
            <p:cNvSpPr>
              <a:spLocks/>
            </p:cNvSpPr>
            <p:nvPr/>
          </p:nvSpPr>
          <p:spPr bwMode="auto">
            <a:xfrm>
              <a:off x="3211513" y="4740275"/>
              <a:ext cx="139700" cy="142875"/>
            </a:xfrm>
            <a:custGeom>
              <a:avLst/>
              <a:gdLst>
                <a:gd name="T0" fmla="*/ 34 w 37"/>
                <a:gd name="T1" fmla="*/ 30 h 38"/>
                <a:gd name="T2" fmla="*/ 22 w 37"/>
                <a:gd name="T3" fmla="*/ 7 h 38"/>
                <a:gd name="T4" fmla="*/ 7 w 37"/>
                <a:gd name="T5" fmla="*/ 0 h 38"/>
                <a:gd name="T6" fmla="*/ 6 w 37"/>
                <a:gd name="T7" fmla="*/ 2 h 38"/>
                <a:gd name="T8" fmla="*/ 31 w 37"/>
                <a:gd name="T9" fmla="*/ 19 h 38"/>
                <a:gd name="T10" fmla="*/ 32 w 37"/>
                <a:gd name="T11" fmla="*/ 29 h 38"/>
                <a:gd name="T12" fmla="*/ 0 w 37"/>
                <a:gd name="T13" fmla="*/ 32 h 38"/>
                <a:gd name="T14" fmla="*/ 0 w 37"/>
                <a:gd name="T15" fmla="*/ 34 h 38"/>
                <a:gd name="T16" fmla="*/ 19 w 37"/>
                <a:gd name="T17" fmla="*/ 38 h 38"/>
                <a:gd name="T18" fmla="*/ 34 w 37"/>
                <a:gd name="T19" fmla="*/ 3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7" h="38">
                  <a:moveTo>
                    <a:pt x="34" y="30"/>
                  </a:moveTo>
                  <a:cubicBezTo>
                    <a:pt x="37" y="25"/>
                    <a:pt x="37" y="17"/>
                    <a:pt x="22" y="7"/>
                  </a:cubicBezTo>
                  <a:cubicBezTo>
                    <a:pt x="18" y="5"/>
                    <a:pt x="13" y="2"/>
                    <a:pt x="7" y="0"/>
                  </a:cubicBezTo>
                  <a:cubicBezTo>
                    <a:pt x="7" y="0"/>
                    <a:pt x="6" y="1"/>
                    <a:pt x="6" y="2"/>
                  </a:cubicBezTo>
                  <a:cubicBezTo>
                    <a:pt x="16" y="6"/>
                    <a:pt x="27" y="12"/>
                    <a:pt x="31" y="19"/>
                  </a:cubicBezTo>
                  <a:cubicBezTo>
                    <a:pt x="34" y="22"/>
                    <a:pt x="34" y="26"/>
                    <a:pt x="32" y="29"/>
                  </a:cubicBezTo>
                  <a:cubicBezTo>
                    <a:pt x="27" y="38"/>
                    <a:pt x="13" y="36"/>
                    <a:pt x="0" y="32"/>
                  </a:cubicBezTo>
                  <a:cubicBezTo>
                    <a:pt x="0" y="33"/>
                    <a:pt x="0" y="33"/>
                    <a:pt x="0" y="34"/>
                  </a:cubicBezTo>
                  <a:cubicBezTo>
                    <a:pt x="7" y="36"/>
                    <a:pt x="13" y="38"/>
                    <a:pt x="19" y="38"/>
                  </a:cubicBezTo>
                  <a:cubicBezTo>
                    <a:pt x="26" y="38"/>
                    <a:pt x="31" y="36"/>
                    <a:pt x="34" y="30"/>
                  </a:cubicBezTo>
                  <a:close/>
                </a:path>
              </a:pathLst>
            </a:custGeom>
            <a:solidFill>
              <a:srgbClr val="DAD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85" name="Freeform 436"/>
            <p:cNvSpPr>
              <a:spLocks/>
            </p:cNvSpPr>
            <p:nvPr/>
          </p:nvSpPr>
          <p:spPr bwMode="auto">
            <a:xfrm>
              <a:off x="3211513" y="4751388"/>
              <a:ext cx="123825" cy="117475"/>
            </a:xfrm>
            <a:custGeom>
              <a:avLst/>
              <a:gdLst>
                <a:gd name="T0" fmla="*/ 25 w 33"/>
                <a:gd name="T1" fmla="*/ 30 h 31"/>
                <a:gd name="T2" fmla="*/ 30 w 33"/>
                <a:gd name="T3" fmla="*/ 25 h 31"/>
                <a:gd name="T4" fmla="*/ 18 w 33"/>
                <a:gd name="T5" fmla="*/ 7 h 31"/>
                <a:gd name="T6" fmla="*/ 5 w 33"/>
                <a:gd name="T7" fmla="*/ 0 h 31"/>
                <a:gd name="T8" fmla="*/ 4 w 33"/>
                <a:gd name="T9" fmla="*/ 2 h 31"/>
                <a:gd name="T10" fmla="*/ 27 w 33"/>
                <a:gd name="T11" fmla="*/ 18 h 31"/>
                <a:gd name="T12" fmla="*/ 28 w 33"/>
                <a:gd name="T13" fmla="*/ 25 h 31"/>
                <a:gd name="T14" fmla="*/ 24 w 33"/>
                <a:gd name="T15" fmla="*/ 28 h 31"/>
                <a:gd name="T16" fmla="*/ 0 w 33"/>
                <a:gd name="T17" fmla="*/ 24 h 31"/>
                <a:gd name="T18" fmla="*/ 0 w 33"/>
                <a:gd name="T19" fmla="*/ 26 h 31"/>
                <a:gd name="T20" fmla="*/ 0 w 33"/>
                <a:gd name="T21" fmla="*/ 27 h 31"/>
                <a:gd name="T22" fmla="*/ 19 w 33"/>
                <a:gd name="T23" fmla="*/ 31 h 31"/>
                <a:gd name="T24" fmla="*/ 25 w 33"/>
                <a:gd name="T25" fmla="*/ 3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3" h="31">
                  <a:moveTo>
                    <a:pt x="25" y="30"/>
                  </a:moveTo>
                  <a:cubicBezTo>
                    <a:pt x="27" y="29"/>
                    <a:pt x="29" y="28"/>
                    <a:pt x="30" y="25"/>
                  </a:cubicBezTo>
                  <a:cubicBezTo>
                    <a:pt x="33" y="19"/>
                    <a:pt x="29" y="13"/>
                    <a:pt x="18" y="7"/>
                  </a:cubicBezTo>
                  <a:cubicBezTo>
                    <a:pt x="15" y="5"/>
                    <a:pt x="10" y="2"/>
                    <a:pt x="5" y="0"/>
                  </a:cubicBezTo>
                  <a:cubicBezTo>
                    <a:pt x="5" y="1"/>
                    <a:pt x="4" y="2"/>
                    <a:pt x="4" y="2"/>
                  </a:cubicBezTo>
                  <a:cubicBezTo>
                    <a:pt x="14" y="6"/>
                    <a:pt x="24" y="12"/>
                    <a:pt x="27" y="18"/>
                  </a:cubicBezTo>
                  <a:cubicBezTo>
                    <a:pt x="29" y="20"/>
                    <a:pt x="29" y="22"/>
                    <a:pt x="28" y="25"/>
                  </a:cubicBezTo>
                  <a:cubicBezTo>
                    <a:pt x="27" y="26"/>
                    <a:pt x="26" y="27"/>
                    <a:pt x="24" y="28"/>
                  </a:cubicBezTo>
                  <a:cubicBezTo>
                    <a:pt x="19" y="30"/>
                    <a:pt x="9" y="28"/>
                    <a:pt x="0" y="24"/>
                  </a:cubicBezTo>
                  <a:cubicBezTo>
                    <a:pt x="0" y="25"/>
                    <a:pt x="0" y="25"/>
                    <a:pt x="0" y="26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7" y="29"/>
                    <a:pt x="14" y="31"/>
                    <a:pt x="19" y="31"/>
                  </a:cubicBezTo>
                  <a:cubicBezTo>
                    <a:pt x="21" y="31"/>
                    <a:pt x="23" y="31"/>
                    <a:pt x="25" y="30"/>
                  </a:cubicBezTo>
                  <a:close/>
                </a:path>
              </a:pathLst>
            </a:custGeom>
            <a:solidFill>
              <a:srgbClr val="DAD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86" name="Freeform 437"/>
            <p:cNvSpPr>
              <a:spLocks/>
            </p:cNvSpPr>
            <p:nvPr/>
          </p:nvSpPr>
          <p:spPr bwMode="auto">
            <a:xfrm>
              <a:off x="3211513" y="4767263"/>
              <a:ext cx="106363" cy="85725"/>
            </a:xfrm>
            <a:custGeom>
              <a:avLst/>
              <a:gdLst>
                <a:gd name="T0" fmla="*/ 23 w 28"/>
                <a:gd name="T1" fmla="*/ 23 h 23"/>
                <a:gd name="T2" fmla="*/ 26 w 28"/>
                <a:gd name="T3" fmla="*/ 20 h 23"/>
                <a:gd name="T4" fmla="*/ 14 w 28"/>
                <a:gd name="T5" fmla="*/ 5 h 23"/>
                <a:gd name="T6" fmla="*/ 3 w 28"/>
                <a:gd name="T7" fmla="*/ 0 h 23"/>
                <a:gd name="T8" fmla="*/ 3 w 28"/>
                <a:gd name="T9" fmla="*/ 2 h 23"/>
                <a:gd name="T10" fmla="*/ 23 w 28"/>
                <a:gd name="T11" fmla="*/ 15 h 23"/>
                <a:gd name="T12" fmla="*/ 24 w 28"/>
                <a:gd name="T13" fmla="*/ 19 h 23"/>
                <a:gd name="T14" fmla="*/ 22 w 28"/>
                <a:gd name="T15" fmla="*/ 21 h 23"/>
                <a:gd name="T16" fmla="*/ 0 w 28"/>
                <a:gd name="T17" fmla="*/ 16 h 23"/>
                <a:gd name="T18" fmla="*/ 0 w 28"/>
                <a:gd name="T19" fmla="*/ 18 h 23"/>
                <a:gd name="T20" fmla="*/ 19 w 28"/>
                <a:gd name="T21" fmla="*/ 23 h 23"/>
                <a:gd name="T22" fmla="*/ 23 w 28"/>
                <a:gd name="T23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8" h="23">
                  <a:moveTo>
                    <a:pt x="23" y="23"/>
                  </a:moveTo>
                  <a:cubicBezTo>
                    <a:pt x="25" y="22"/>
                    <a:pt x="26" y="21"/>
                    <a:pt x="26" y="20"/>
                  </a:cubicBezTo>
                  <a:cubicBezTo>
                    <a:pt x="28" y="15"/>
                    <a:pt x="24" y="10"/>
                    <a:pt x="14" y="5"/>
                  </a:cubicBezTo>
                  <a:cubicBezTo>
                    <a:pt x="11" y="3"/>
                    <a:pt x="8" y="2"/>
                    <a:pt x="3" y="0"/>
                  </a:cubicBezTo>
                  <a:cubicBezTo>
                    <a:pt x="3" y="1"/>
                    <a:pt x="3" y="1"/>
                    <a:pt x="3" y="2"/>
                  </a:cubicBezTo>
                  <a:cubicBezTo>
                    <a:pt x="12" y="6"/>
                    <a:pt x="21" y="10"/>
                    <a:pt x="23" y="15"/>
                  </a:cubicBezTo>
                  <a:cubicBezTo>
                    <a:pt x="24" y="16"/>
                    <a:pt x="25" y="18"/>
                    <a:pt x="24" y="19"/>
                  </a:cubicBezTo>
                  <a:cubicBezTo>
                    <a:pt x="24" y="20"/>
                    <a:pt x="23" y="20"/>
                    <a:pt x="22" y="21"/>
                  </a:cubicBezTo>
                  <a:cubicBezTo>
                    <a:pt x="18" y="22"/>
                    <a:pt x="9" y="20"/>
                    <a:pt x="0" y="16"/>
                  </a:cubicBezTo>
                  <a:cubicBezTo>
                    <a:pt x="0" y="17"/>
                    <a:pt x="0" y="18"/>
                    <a:pt x="0" y="18"/>
                  </a:cubicBezTo>
                  <a:cubicBezTo>
                    <a:pt x="8" y="21"/>
                    <a:pt x="14" y="23"/>
                    <a:pt x="19" y="23"/>
                  </a:cubicBezTo>
                  <a:cubicBezTo>
                    <a:pt x="21" y="23"/>
                    <a:pt x="22" y="23"/>
                    <a:pt x="23" y="23"/>
                  </a:cubicBezTo>
                  <a:close/>
                </a:path>
              </a:pathLst>
            </a:custGeom>
            <a:solidFill>
              <a:srgbClr val="DAD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87" name="Freeform 438"/>
            <p:cNvSpPr>
              <a:spLocks/>
            </p:cNvSpPr>
            <p:nvPr/>
          </p:nvSpPr>
          <p:spPr bwMode="auto">
            <a:xfrm>
              <a:off x="3211513" y="4781550"/>
              <a:ext cx="87313" cy="60325"/>
            </a:xfrm>
            <a:custGeom>
              <a:avLst/>
              <a:gdLst>
                <a:gd name="T0" fmla="*/ 21 w 23"/>
                <a:gd name="T1" fmla="*/ 16 h 16"/>
                <a:gd name="T2" fmla="*/ 22 w 23"/>
                <a:gd name="T3" fmla="*/ 14 h 16"/>
                <a:gd name="T4" fmla="*/ 18 w 23"/>
                <a:gd name="T5" fmla="*/ 7 h 16"/>
                <a:gd name="T6" fmla="*/ 2 w 23"/>
                <a:gd name="T7" fmla="*/ 0 h 16"/>
                <a:gd name="T8" fmla="*/ 2 w 23"/>
                <a:gd name="T9" fmla="*/ 2 h 16"/>
                <a:gd name="T10" fmla="*/ 20 w 23"/>
                <a:gd name="T11" fmla="*/ 13 h 16"/>
                <a:gd name="T12" fmla="*/ 20 w 23"/>
                <a:gd name="T13" fmla="*/ 14 h 16"/>
                <a:gd name="T14" fmla="*/ 0 w 23"/>
                <a:gd name="T15" fmla="*/ 8 h 16"/>
                <a:gd name="T16" fmla="*/ 0 w 23"/>
                <a:gd name="T17" fmla="*/ 10 h 16"/>
                <a:gd name="T18" fmla="*/ 19 w 23"/>
                <a:gd name="T19" fmla="*/ 16 h 16"/>
                <a:gd name="T20" fmla="*/ 21 w 23"/>
                <a:gd name="T21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" h="16">
                  <a:moveTo>
                    <a:pt x="21" y="16"/>
                  </a:moveTo>
                  <a:cubicBezTo>
                    <a:pt x="22" y="15"/>
                    <a:pt x="22" y="14"/>
                    <a:pt x="22" y="14"/>
                  </a:cubicBezTo>
                  <a:cubicBezTo>
                    <a:pt x="23" y="12"/>
                    <a:pt x="21" y="10"/>
                    <a:pt x="18" y="7"/>
                  </a:cubicBezTo>
                  <a:cubicBezTo>
                    <a:pt x="15" y="5"/>
                    <a:pt x="9" y="2"/>
                    <a:pt x="2" y="0"/>
                  </a:cubicBezTo>
                  <a:cubicBezTo>
                    <a:pt x="2" y="0"/>
                    <a:pt x="2" y="1"/>
                    <a:pt x="2" y="2"/>
                  </a:cubicBezTo>
                  <a:cubicBezTo>
                    <a:pt x="12" y="6"/>
                    <a:pt x="21" y="10"/>
                    <a:pt x="20" y="13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18" y="15"/>
                    <a:pt x="9" y="12"/>
                    <a:pt x="0" y="8"/>
                  </a:cubicBezTo>
                  <a:cubicBezTo>
                    <a:pt x="0" y="9"/>
                    <a:pt x="0" y="9"/>
                    <a:pt x="0" y="10"/>
                  </a:cubicBezTo>
                  <a:cubicBezTo>
                    <a:pt x="8" y="14"/>
                    <a:pt x="15" y="16"/>
                    <a:pt x="19" y="16"/>
                  </a:cubicBezTo>
                  <a:cubicBezTo>
                    <a:pt x="20" y="16"/>
                    <a:pt x="20" y="16"/>
                    <a:pt x="21" y="16"/>
                  </a:cubicBezTo>
                  <a:close/>
                </a:path>
              </a:pathLst>
            </a:custGeom>
            <a:solidFill>
              <a:srgbClr val="DAD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88" name="Freeform 439"/>
            <p:cNvSpPr>
              <a:spLocks/>
            </p:cNvSpPr>
            <p:nvPr/>
          </p:nvSpPr>
          <p:spPr bwMode="auto">
            <a:xfrm>
              <a:off x="3216276" y="4797425"/>
              <a:ext cx="66675" cy="33338"/>
            </a:xfrm>
            <a:custGeom>
              <a:avLst/>
              <a:gdLst>
                <a:gd name="T0" fmla="*/ 16 w 18"/>
                <a:gd name="T1" fmla="*/ 9 h 9"/>
                <a:gd name="T2" fmla="*/ 17 w 18"/>
                <a:gd name="T3" fmla="*/ 9 h 9"/>
                <a:gd name="T4" fmla="*/ 17 w 18"/>
                <a:gd name="T5" fmla="*/ 7 h 9"/>
                <a:gd name="T6" fmla="*/ 0 w 18"/>
                <a:gd name="T7" fmla="*/ 0 h 9"/>
                <a:gd name="T8" fmla="*/ 0 w 18"/>
                <a:gd name="T9" fmla="*/ 2 h 9"/>
                <a:gd name="T10" fmla="*/ 16 w 18"/>
                <a:gd name="T11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" h="9">
                  <a:moveTo>
                    <a:pt x="16" y="9"/>
                  </a:moveTo>
                  <a:cubicBezTo>
                    <a:pt x="17" y="9"/>
                    <a:pt x="17" y="9"/>
                    <a:pt x="17" y="9"/>
                  </a:cubicBezTo>
                  <a:cubicBezTo>
                    <a:pt x="18" y="8"/>
                    <a:pt x="17" y="7"/>
                    <a:pt x="17" y="7"/>
                  </a:cubicBezTo>
                  <a:cubicBezTo>
                    <a:pt x="11" y="4"/>
                    <a:pt x="6" y="2"/>
                    <a:pt x="0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5" y="4"/>
                    <a:pt x="11" y="7"/>
                    <a:pt x="16" y="9"/>
                  </a:cubicBezTo>
                  <a:close/>
                </a:path>
              </a:pathLst>
            </a:custGeom>
            <a:solidFill>
              <a:srgbClr val="DAD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89" name="Freeform 440"/>
            <p:cNvSpPr>
              <a:spLocks/>
            </p:cNvSpPr>
            <p:nvPr/>
          </p:nvSpPr>
          <p:spPr bwMode="auto">
            <a:xfrm>
              <a:off x="3222626" y="4721225"/>
              <a:ext cx="169863" cy="192088"/>
            </a:xfrm>
            <a:custGeom>
              <a:avLst/>
              <a:gdLst>
                <a:gd name="T0" fmla="*/ 39 w 45"/>
                <a:gd name="T1" fmla="*/ 39 h 51"/>
                <a:gd name="T2" fmla="*/ 26 w 45"/>
                <a:gd name="T3" fmla="*/ 8 h 51"/>
                <a:gd name="T4" fmla="*/ 10 w 45"/>
                <a:gd name="T5" fmla="*/ 0 h 51"/>
                <a:gd name="T6" fmla="*/ 8 w 45"/>
                <a:gd name="T7" fmla="*/ 1 h 51"/>
                <a:gd name="T8" fmla="*/ 36 w 45"/>
                <a:gd name="T9" fmla="*/ 20 h 51"/>
                <a:gd name="T10" fmla="*/ 37 w 45"/>
                <a:gd name="T11" fmla="*/ 38 h 51"/>
                <a:gd name="T12" fmla="*/ 0 w 45"/>
                <a:gd name="T13" fmla="*/ 47 h 51"/>
                <a:gd name="T14" fmla="*/ 2 w 45"/>
                <a:gd name="T15" fmla="*/ 49 h 51"/>
                <a:gd name="T16" fmla="*/ 16 w 45"/>
                <a:gd name="T17" fmla="*/ 51 h 51"/>
                <a:gd name="T18" fmla="*/ 39 w 45"/>
                <a:gd name="T19" fmla="*/ 39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5" h="51">
                  <a:moveTo>
                    <a:pt x="39" y="39"/>
                  </a:moveTo>
                  <a:cubicBezTo>
                    <a:pt x="45" y="28"/>
                    <a:pt x="41" y="17"/>
                    <a:pt x="26" y="8"/>
                  </a:cubicBezTo>
                  <a:cubicBezTo>
                    <a:pt x="22" y="5"/>
                    <a:pt x="16" y="2"/>
                    <a:pt x="10" y="0"/>
                  </a:cubicBezTo>
                  <a:cubicBezTo>
                    <a:pt x="10" y="0"/>
                    <a:pt x="9" y="0"/>
                    <a:pt x="8" y="1"/>
                  </a:cubicBezTo>
                  <a:cubicBezTo>
                    <a:pt x="20" y="6"/>
                    <a:pt x="31" y="12"/>
                    <a:pt x="36" y="20"/>
                  </a:cubicBezTo>
                  <a:cubicBezTo>
                    <a:pt x="40" y="26"/>
                    <a:pt x="40" y="32"/>
                    <a:pt x="37" y="38"/>
                  </a:cubicBezTo>
                  <a:cubicBezTo>
                    <a:pt x="30" y="51"/>
                    <a:pt x="15" y="51"/>
                    <a:pt x="0" y="47"/>
                  </a:cubicBezTo>
                  <a:cubicBezTo>
                    <a:pt x="1" y="47"/>
                    <a:pt x="1" y="48"/>
                    <a:pt x="2" y="49"/>
                  </a:cubicBezTo>
                  <a:cubicBezTo>
                    <a:pt x="7" y="50"/>
                    <a:pt x="11" y="51"/>
                    <a:pt x="16" y="51"/>
                  </a:cubicBezTo>
                  <a:cubicBezTo>
                    <a:pt x="25" y="51"/>
                    <a:pt x="34" y="48"/>
                    <a:pt x="39" y="39"/>
                  </a:cubicBezTo>
                  <a:close/>
                </a:path>
              </a:pathLst>
            </a:custGeom>
            <a:solidFill>
              <a:srgbClr val="DAD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90" name="Freeform 441"/>
            <p:cNvSpPr>
              <a:spLocks/>
            </p:cNvSpPr>
            <p:nvPr/>
          </p:nvSpPr>
          <p:spPr bwMode="auto">
            <a:xfrm>
              <a:off x="3235326" y="4713288"/>
              <a:ext cx="168275" cy="214313"/>
            </a:xfrm>
            <a:custGeom>
              <a:avLst/>
              <a:gdLst>
                <a:gd name="T0" fmla="*/ 26 w 45"/>
                <a:gd name="T1" fmla="*/ 55 h 57"/>
                <a:gd name="T2" fmla="*/ 40 w 45"/>
                <a:gd name="T3" fmla="*/ 40 h 57"/>
                <a:gd name="T4" fmla="*/ 21 w 45"/>
                <a:gd name="T5" fmla="*/ 4 h 57"/>
                <a:gd name="T6" fmla="*/ 12 w 45"/>
                <a:gd name="T7" fmla="*/ 0 h 57"/>
                <a:gd name="T8" fmla="*/ 9 w 45"/>
                <a:gd name="T9" fmla="*/ 1 h 57"/>
                <a:gd name="T10" fmla="*/ 34 w 45"/>
                <a:gd name="T11" fmla="*/ 17 h 57"/>
                <a:gd name="T12" fmla="*/ 38 w 45"/>
                <a:gd name="T13" fmla="*/ 39 h 57"/>
                <a:gd name="T14" fmla="*/ 25 w 45"/>
                <a:gd name="T15" fmla="*/ 53 h 57"/>
                <a:gd name="T16" fmla="*/ 0 w 45"/>
                <a:gd name="T17" fmla="*/ 53 h 57"/>
                <a:gd name="T18" fmla="*/ 4 w 45"/>
                <a:gd name="T19" fmla="*/ 56 h 57"/>
                <a:gd name="T20" fmla="*/ 14 w 45"/>
                <a:gd name="T21" fmla="*/ 57 h 57"/>
                <a:gd name="T22" fmla="*/ 26 w 45"/>
                <a:gd name="T23" fmla="*/ 5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5" h="57">
                  <a:moveTo>
                    <a:pt x="26" y="55"/>
                  </a:moveTo>
                  <a:cubicBezTo>
                    <a:pt x="32" y="52"/>
                    <a:pt x="37" y="47"/>
                    <a:pt x="40" y="40"/>
                  </a:cubicBezTo>
                  <a:cubicBezTo>
                    <a:pt x="45" y="26"/>
                    <a:pt x="39" y="14"/>
                    <a:pt x="21" y="4"/>
                  </a:cubicBezTo>
                  <a:cubicBezTo>
                    <a:pt x="19" y="2"/>
                    <a:pt x="15" y="1"/>
                    <a:pt x="12" y="0"/>
                  </a:cubicBezTo>
                  <a:cubicBezTo>
                    <a:pt x="11" y="0"/>
                    <a:pt x="10" y="0"/>
                    <a:pt x="9" y="1"/>
                  </a:cubicBezTo>
                  <a:cubicBezTo>
                    <a:pt x="19" y="5"/>
                    <a:pt x="29" y="10"/>
                    <a:pt x="34" y="17"/>
                  </a:cubicBezTo>
                  <a:cubicBezTo>
                    <a:pt x="40" y="24"/>
                    <a:pt x="41" y="31"/>
                    <a:pt x="38" y="39"/>
                  </a:cubicBezTo>
                  <a:cubicBezTo>
                    <a:pt x="35" y="46"/>
                    <a:pt x="31" y="50"/>
                    <a:pt x="25" y="53"/>
                  </a:cubicBezTo>
                  <a:cubicBezTo>
                    <a:pt x="19" y="55"/>
                    <a:pt x="10" y="55"/>
                    <a:pt x="0" y="53"/>
                  </a:cubicBezTo>
                  <a:cubicBezTo>
                    <a:pt x="1" y="54"/>
                    <a:pt x="3" y="55"/>
                    <a:pt x="4" y="56"/>
                  </a:cubicBezTo>
                  <a:cubicBezTo>
                    <a:pt x="7" y="56"/>
                    <a:pt x="11" y="57"/>
                    <a:pt x="14" y="57"/>
                  </a:cubicBezTo>
                  <a:cubicBezTo>
                    <a:pt x="18" y="57"/>
                    <a:pt x="22" y="56"/>
                    <a:pt x="26" y="55"/>
                  </a:cubicBezTo>
                  <a:close/>
                </a:path>
              </a:pathLst>
            </a:custGeom>
            <a:solidFill>
              <a:srgbClr val="DAD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91" name="Freeform 442"/>
            <p:cNvSpPr>
              <a:spLocks/>
            </p:cNvSpPr>
            <p:nvPr/>
          </p:nvSpPr>
          <p:spPr bwMode="auto">
            <a:xfrm>
              <a:off x="3260726" y="4710113"/>
              <a:ext cx="139700" cy="230188"/>
            </a:xfrm>
            <a:custGeom>
              <a:avLst/>
              <a:gdLst>
                <a:gd name="T0" fmla="*/ 35 w 37"/>
                <a:gd name="T1" fmla="*/ 40 h 61"/>
                <a:gd name="T2" fmla="*/ 22 w 37"/>
                <a:gd name="T3" fmla="*/ 57 h 61"/>
                <a:gd name="T4" fmla="*/ 0 w 37"/>
                <a:gd name="T5" fmla="*/ 58 h 61"/>
                <a:gd name="T6" fmla="*/ 12 w 37"/>
                <a:gd name="T7" fmla="*/ 61 h 61"/>
                <a:gd name="T8" fmla="*/ 17 w 37"/>
                <a:gd name="T9" fmla="*/ 60 h 61"/>
                <a:gd name="T10" fmla="*/ 23 w 37"/>
                <a:gd name="T11" fmla="*/ 59 h 61"/>
                <a:gd name="T12" fmla="*/ 36 w 37"/>
                <a:gd name="T13" fmla="*/ 42 h 61"/>
                <a:gd name="T14" fmla="*/ 37 w 37"/>
                <a:gd name="T15" fmla="*/ 37 h 61"/>
                <a:gd name="T16" fmla="*/ 33 w 37"/>
                <a:gd name="T17" fmla="*/ 16 h 61"/>
                <a:gd name="T18" fmla="*/ 13 w 37"/>
                <a:gd name="T19" fmla="*/ 0 h 61"/>
                <a:gd name="T20" fmla="*/ 13 w 37"/>
                <a:gd name="T21" fmla="*/ 0 h 61"/>
                <a:gd name="T22" fmla="*/ 12 w 37"/>
                <a:gd name="T23" fmla="*/ 0 h 61"/>
                <a:gd name="T24" fmla="*/ 8 w 37"/>
                <a:gd name="T25" fmla="*/ 0 h 61"/>
                <a:gd name="T26" fmla="*/ 28 w 37"/>
                <a:gd name="T27" fmla="*/ 13 h 61"/>
                <a:gd name="T28" fmla="*/ 35 w 37"/>
                <a:gd name="T29" fmla="*/ 4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7" h="61">
                  <a:moveTo>
                    <a:pt x="35" y="40"/>
                  </a:moveTo>
                  <a:cubicBezTo>
                    <a:pt x="33" y="48"/>
                    <a:pt x="28" y="54"/>
                    <a:pt x="22" y="57"/>
                  </a:cubicBezTo>
                  <a:cubicBezTo>
                    <a:pt x="17" y="59"/>
                    <a:pt x="10" y="60"/>
                    <a:pt x="0" y="58"/>
                  </a:cubicBezTo>
                  <a:cubicBezTo>
                    <a:pt x="4" y="60"/>
                    <a:pt x="8" y="61"/>
                    <a:pt x="12" y="61"/>
                  </a:cubicBezTo>
                  <a:cubicBezTo>
                    <a:pt x="14" y="61"/>
                    <a:pt x="15" y="61"/>
                    <a:pt x="17" y="60"/>
                  </a:cubicBezTo>
                  <a:cubicBezTo>
                    <a:pt x="19" y="60"/>
                    <a:pt x="21" y="59"/>
                    <a:pt x="23" y="59"/>
                  </a:cubicBezTo>
                  <a:cubicBezTo>
                    <a:pt x="29" y="56"/>
                    <a:pt x="34" y="50"/>
                    <a:pt x="36" y="42"/>
                  </a:cubicBezTo>
                  <a:cubicBezTo>
                    <a:pt x="37" y="40"/>
                    <a:pt x="37" y="38"/>
                    <a:pt x="37" y="37"/>
                  </a:cubicBezTo>
                  <a:cubicBezTo>
                    <a:pt x="37" y="30"/>
                    <a:pt x="36" y="22"/>
                    <a:pt x="33" y="16"/>
                  </a:cubicBezTo>
                  <a:cubicBezTo>
                    <a:pt x="29" y="10"/>
                    <a:pt x="22" y="4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1" y="0"/>
                    <a:pt x="9" y="0"/>
                    <a:pt x="8" y="0"/>
                  </a:cubicBezTo>
                  <a:cubicBezTo>
                    <a:pt x="16" y="3"/>
                    <a:pt x="23" y="7"/>
                    <a:pt x="28" y="13"/>
                  </a:cubicBezTo>
                  <a:cubicBezTo>
                    <a:pt x="35" y="20"/>
                    <a:pt x="37" y="29"/>
                    <a:pt x="35" y="40"/>
                  </a:cubicBezTo>
                  <a:close/>
                </a:path>
              </a:pathLst>
            </a:custGeom>
            <a:solidFill>
              <a:srgbClr val="DAD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92" name="Freeform 443"/>
            <p:cNvSpPr>
              <a:spLocks/>
            </p:cNvSpPr>
            <p:nvPr/>
          </p:nvSpPr>
          <p:spPr bwMode="auto">
            <a:xfrm>
              <a:off x="3222626" y="4797425"/>
              <a:ext cx="42863" cy="28575"/>
            </a:xfrm>
            <a:custGeom>
              <a:avLst/>
              <a:gdLst>
                <a:gd name="T0" fmla="*/ 11 w 11"/>
                <a:gd name="T1" fmla="*/ 8 h 8"/>
                <a:gd name="T2" fmla="*/ 0 w 11"/>
                <a:gd name="T3" fmla="*/ 0 h 8"/>
                <a:gd name="T4" fmla="*/ 10 w 11"/>
                <a:gd name="T5" fmla="*/ 7 h 8"/>
                <a:gd name="T6" fmla="*/ 11 w 11"/>
                <a:gd name="T7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8">
                  <a:moveTo>
                    <a:pt x="11" y="8"/>
                  </a:moveTo>
                  <a:cubicBezTo>
                    <a:pt x="8" y="4"/>
                    <a:pt x="5" y="2"/>
                    <a:pt x="0" y="0"/>
                  </a:cubicBezTo>
                  <a:cubicBezTo>
                    <a:pt x="4" y="2"/>
                    <a:pt x="7" y="5"/>
                    <a:pt x="10" y="7"/>
                  </a:cubicBezTo>
                  <a:lnTo>
                    <a:pt x="11" y="8"/>
                  </a:lnTo>
                  <a:close/>
                </a:path>
              </a:pathLst>
            </a:custGeom>
            <a:solidFill>
              <a:srgbClr val="DAD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93" name="Freeform 444"/>
            <p:cNvSpPr>
              <a:spLocks/>
            </p:cNvSpPr>
            <p:nvPr/>
          </p:nvSpPr>
          <p:spPr bwMode="auto">
            <a:xfrm>
              <a:off x="3670301" y="6040438"/>
              <a:ext cx="101600" cy="112713"/>
            </a:xfrm>
            <a:custGeom>
              <a:avLst/>
              <a:gdLst>
                <a:gd name="T0" fmla="*/ 24 w 27"/>
                <a:gd name="T1" fmla="*/ 23 h 30"/>
                <a:gd name="T2" fmla="*/ 16 w 27"/>
                <a:gd name="T3" fmla="*/ 5 h 30"/>
                <a:gd name="T4" fmla="*/ 6 w 27"/>
                <a:gd name="T5" fmla="*/ 0 h 30"/>
                <a:gd name="T6" fmla="*/ 5 w 27"/>
                <a:gd name="T7" fmla="*/ 1 h 30"/>
                <a:gd name="T8" fmla="*/ 22 w 27"/>
                <a:gd name="T9" fmla="*/ 13 h 30"/>
                <a:gd name="T10" fmla="*/ 23 w 27"/>
                <a:gd name="T11" fmla="*/ 22 h 30"/>
                <a:gd name="T12" fmla="*/ 0 w 27"/>
                <a:gd name="T13" fmla="*/ 26 h 30"/>
                <a:gd name="T14" fmla="*/ 0 w 27"/>
                <a:gd name="T15" fmla="*/ 28 h 30"/>
                <a:gd name="T16" fmla="*/ 12 w 27"/>
                <a:gd name="T17" fmla="*/ 30 h 30"/>
                <a:gd name="T18" fmla="*/ 24 w 27"/>
                <a:gd name="T19" fmla="*/ 23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" h="30">
                  <a:moveTo>
                    <a:pt x="24" y="23"/>
                  </a:moveTo>
                  <a:cubicBezTo>
                    <a:pt x="27" y="17"/>
                    <a:pt x="25" y="11"/>
                    <a:pt x="16" y="5"/>
                  </a:cubicBezTo>
                  <a:cubicBezTo>
                    <a:pt x="13" y="3"/>
                    <a:pt x="10" y="2"/>
                    <a:pt x="6" y="0"/>
                  </a:cubicBezTo>
                  <a:cubicBezTo>
                    <a:pt x="6" y="0"/>
                    <a:pt x="5" y="1"/>
                    <a:pt x="5" y="1"/>
                  </a:cubicBezTo>
                  <a:cubicBezTo>
                    <a:pt x="12" y="4"/>
                    <a:pt x="19" y="8"/>
                    <a:pt x="22" y="13"/>
                  </a:cubicBezTo>
                  <a:cubicBezTo>
                    <a:pt x="24" y="16"/>
                    <a:pt x="24" y="19"/>
                    <a:pt x="23" y="22"/>
                  </a:cubicBezTo>
                  <a:cubicBezTo>
                    <a:pt x="19" y="30"/>
                    <a:pt x="9" y="29"/>
                    <a:pt x="0" y="26"/>
                  </a:cubicBezTo>
                  <a:cubicBezTo>
                    <a:pt x="0" y="27"/>
                    <a:pt x="0" y="27"/>
                    <a:pt x="0" y="28"/>
                  </a:cubicBezTo>
                  <a:cubicBezTo>
                    <a:pt x="4" y="29"/>
                    <a:pt x="8" y="30"/>
                    <a:pt x="12" y="30"/>
                  </a:cubicBezTo>
                  <a:cubicBezTo>
                    <a:pt x="17" y="30"/>
                    <a:pt x="21" y="28"/>
                    <a:pt x="24" y="23"/>
                  </a:cubicBezTo>
                  <a:close/>
                </a:path>
              </a:pathLst>
            </a:custGeom>
            <a:solidFill>
              <a:srgbClr val="DAD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94" name="Freeform 445"/>
            <p:cNvSpPr>
              <a:spLocks/>
            </p:cNvSpPr>
            <p:nvPr/>
          </p:nvSpPr>
          <p:spPr bwMode="auto">
            <a:xfrm>
              <a:off x="3667126" y="6048375"/>
              <a:ext cx="90488" cy="93663"/>
            </a:xfrm>
            <a:custGeom>
              <a:avLst/>
              <a:gdLst>
                <a:gd name="T0" fmla="*/ 22 w 24"/>
                <a:gd name="T1" fmla="*/ 20 h 25"/>
                <a:gd name="T2" fmla="*/ 15 w 24"/>
                <a:gd name="T3" fmla="*/ 5 h 25"/>
                <a:gd name="T4" fmla="*/ 5 w 24"/>
                <a:gd name="T5" fmla="*/ 0 h 25"/>
                <a:gd name="T6" fmla="*/ 4 w 24"/>
                <a:gd name="T7" fmla="*/ 1 h 25"/>
                <a:gd name="T8" fmla="*/ 21 w 24"/>
                <a:gd name="T9" fmla="*/ 13 h 25"/>
                <a:gd name="T10" fmla="*/ 21 w 24"/>
                <a:gd name="T11" fmla="*/ 19 h 25"/>
                <a:gd name="T12" fmla="*/ 0 w 24"/>
                <a:gd name="T13" fmla="*/ 21 h 25"/>
                <a:gd name="T14" fmla="*/ 0 w 24"/>
                <a:gd name="T15" fmla="*/ 23 h 25"/>
                <a:gd name="T16" fmla="*/ 13 w 24"/>
                <a:gd name="T17" fmla="*/ 25 h 25"/>
                <a:gd name="T18" fmla="*/ 22 w 24"/>
                <a:gd name="T19" fmla="*/ 2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" h="25">
                  <a:moveTo>
                    <a:pt x="22" y="20"/>
                  </a:moveTo>
                  <a:cubicBezTo>
                    <a:pt x="24" y="17"/>
                    <a:pt x="24" y="11"/>
                    <a:pt x="15" y="5"/>
                  </a:cubicBezTo>
                  <a:cubicBezTo>
                    <a:pt x="12" y="3"/>
                    <a:pt x="8" y="2"/>
                    <a:pt x="5" y="0"/>
                  </a:cubicBezTo>
                  <a:cubicBezTo>
                    <a:pt x="5" y="0"/>
                    <a:pt x="4" y="1"/>
                    <a:pt x="4" y="1"/>
                  </a:cubicBezTo>
                  <a:cubicBezTo>
                    <a:pt x="11" y="4"/>
                    <a:pt x="18" y="8"/>
                    <a:pt x="21" y="13"/>
                  </a:cubicBezTo>
                  <a:cubicBezTo>
                    <a:pt x="22" y="15"/>
                    <a:pt x="22" y="17"/>
                    <a:pt x="21" y="19"/>
                  </a:cubicBezTo>
                  <a:cubicBezTo>
                    <a:pt x="18" y="25"/>
                    <a:pt x="9" y="24"/>
                    <a:pt x="0" y="21"/>
                  </a:cubicBezTo>
                  <a:cubicBezTo>
                    <a:pt x="0" y="22"/>
                    <a:pt x="0" y="22"/>
                    <a:pt x="0" y="23"/>
                  </a:cubicBezTo>
                  <a:cubicBezTo>
                    <a:pt x="5" y="24"/>
                    <a:pt x="9" y="25"/>
                    <a:pt x="13" y="25"/>
                  </a:cubicBezTo>
                  <a:cubicBezTo>
                    <a:pt x="17" y="25"/>
                    <a:pt x="21" y="24"/>
                    <a:pt x="22" y="20"/>
                  </a:cubicBezTo>
                  <a:close/>
                </a:path>
              </a:pathLst>
            </a:custGeom>
            <a:solidFill>
              <a:srgbClr val="DAD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95" name="Freeform 446"/>
            <p:cNvSpPr>
              <a:spLocks/>
            </p:cNvSpPr>
            <p:nvPr/>
          </p:nvSpPr>
          <p:spPr bwMode="auto">
            <a:xfrm>
              <a:off x="3667126" y="6056313"/>
              <a:ext cx="82550" cy="74613"/>
            </a:xfrm>
            <a:custGeom>
              <a:avLst/>
              <a:gdLst>
                <a:gd name="T0" fmla="*/ 16 w 22"/>
                <a:gd name="T1" fmla="*/ 20 h 20"/>
                <a:gd name="T2" fmla="*/ 20 w 22"/>
                <a:gd name="T3" fmla="*/ 17 h 20"/>
                <a:gd name="T4" fmla="*/ 12 w 22"/>
                <a:gd name="T5" fmla="*/ 5 h 20"/>
                <a:gd name="T6" fmla="*/ 3 w 22"/>
                <a:gd name="T7" fmla="*/ 0 h 20"/>
                <a:gd name="T8" fmla="*/ 3 w 22"/>
                <a:gd name="T9" fmla="*/ 2 h 20"/>
                <a:gd name="T10" fmla="*/ 18 w 22"/>
                <a:gd name="T11" fmla="*/ 12 h 20"/>
                <a:gd name="T12" fmla="*/ 19 w 22"/>
                <a:gd name="T13" fmla="*/ 16 h 20"/>
                <a:gd name="T14" fmla="*/ 16 w 22"/>
                <a:gd name="T15" fmla="*/ 19 h 20"/>
                <a:gd name="T16" fmla="*/ 0 w 22"/>
                <a:gd name="T17" fmla="*/ 16 h 20"/>
                <a:gd name="T18" fmla="*/ 0 w 22"/>
                <a:gd name="T19" fmla="*/ 17 h 20"/>
                <a:gd name="T20" fmla="*/ 0 w 22"/>
                <a:gd name="T21" fmla="*/ 18 h 20"/>
                <a:gd name="T22" fmla="*/ 13 w 22"/>
                <a:gd name="T23" fmla="*/ 20 h 20"/>
                <a:gd name="T24" fmla="*/ 16 w 22"/>
                <a:gd name="T25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2" h="20">
                  <a:moveTo>
                    <a:pt x="16" y="20"/>
                  </a:moveTo>
                  <a:cubicBezTo>
                    <a:pt x="18" y="19"/>
                    <a:pt x="19" y="18"/>
                    <a:pt x="20" y="17"/>
                  </a:cubicBezTo>
                  <a:cubicBezTo>
                    <a:pt x="22" y="13"/>
                    <a:pt x="19" y="9"/>
                    <a:pt x="12" y="5"/>
                  </a:cubicBezTo>
                  <a:cubicBezTo>
                    <a:pt x="10" y="3"/>
                    <a:pt x="7" y="2"/>
                    <a:pt x="3" y="0"/>
                  </a:cubicBezTo>
                  <a:cubicBezTo>
                    <a:pt x="3" y="1"/>
                    <a:pt x="3" y="1"/>
                    <a:pt x="3" y="2"/>
                  </a:cubicBezTo>
                  <a:cubicBezTo>
                    <a:pt x="9" y="4"/>
                    <a:pt x="16" y="8"/>
                    <a:pt x="18" y="12"/>
                  </a:cubicBezTo>
                  <a:cubicBezTo>
                    <a:pt x="19" y="13"/>
                    <a:pt x="19" y="15"/>
                    <a:pt x="19" y="16"/>
                  </a:cubicBezTo>
                  <a:cubicBezTo>
                    <a:pt x="18" y="17"/>
                    <a:pt x="17" y="18"/>
                    <a:pt x="16" y="19"/>
                  </a:cubicBezTo>
                  <a:cubicBezTo>
                    <a:pt x="12" y="20"/>
                    <a:pt x="6" y="18"/>
                    <a:pt x="0" y="16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5" y="19"/>
                    <a:pt x="9" y="20"/>
                    <a:pt x="13" y="20"/>
                  </a:cubicBezTo>
                  <a:cubicBezTo>
                    <a:pt x="14" y="20"/>
                    <a:pt x="15" y="20"/>
                    <a:pt x="16" y="20"/>
                  </a:cubicBezTo>
                  <a:close/>
                </a:path>
              </a:pathLst>
            </a:custGeom>
            <a:solidFill>
              <a:srgbClr val="DAD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96" name="Freeform 447"/>
            <p:cNvSpPr>
              <a:spLocks/>
            </p:cNvSpPr>
            <p:nvPr/>
          </p:nvSpPr>
          <p:spPr bwMode="auto">
            <a:xfrm>
              <a:off x="3667126" y="6067425"/>
              <a:ext cx="66675" cy="55563"/>
            </a:xfrm>
            <a:custGeom>
              <a:avLst/>
              <a:gdLst>
                <a:gd name="T0" fmla="*/ 15 w 18"/>
                <a:gd name="T1" fmla="*/ 15 h 15"/>
                <a:gd name="T2" fmla="*/ 17 w 18"/>
                <a:gd name="T3" fmla="*/ 13 h 15"/>
                <a:gd name="T4" fmla="*/ 9 w 18"/>
                <a:gd name="T5" fmla="*/ 3 h 15"/>
                <a:gd name="T6" fmla="*/ 2 w 18"/>
                <a:gd name="T7" fmla="*/ 0 h 15"/>
                <a:gd name="T8" fmla="*/ 2 w 18"/>
                <a:gd name="T9" fmla="*/ 1 h 15"/>
                <a:gd name="T10" fmla="*/ 15 w 18"/>
                <a:gd name="T11" fmla="*/ 10 h 15"/>
                <a:gd name="T12" fmla="*/ 16 w 18"/>
                <a:gd name="T13" fmla="*/ 12 h 15"/>
                <a:gd name="T14" fmla="*/ 15 w 18"/>
                <a:gd name="T15" fmla="*/ 13 h 15"/>
                <a:gd name="T16" fmla="*/ 0 w 18"/>
                <a:gd name="T17" fmla="*/ 10 h 15"/>
                <a:gd name="T18" fmla="*/ 0 w 18"/>
                <a:gd name="T19" fmla="*/ 12 h 15"/>
                <a:gd name="T20" fmla="*/ 13 w 18"/>
                <a:gd name="T21" fmla="*/ 15 h 15"/>
                <a:gd name="T22" fmla="*/ 15 w 18"/>
                <a:gd name="T23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8" h="15">
                  <a:moveTo>
                    <a:pt x="15" y="15"/>
                  </a:moveTo>
                  <a:cubicBezTo>
                    <a:pt x="16" y="14"/>
                    <a:pt x="17" y="14"/>
                    <a:pt x="17" y="13"/>
                  </a:cubicBezTo>
                  <a:cubicBezTo>
                    <a:pt x="18" y="10"/>
                    <a:pt x="16" y="6"/>
                    <a:pt x="9" y="3"/>
                  </a:cubicBezTo>
                  <a:cubicBezTo>
                    <a:pt x="8" y="2"/>
                    <a:pt x="5" y="1"/>
                    <a:pt x="2" y="0"/>
                  </a:cubicBezTo>
                  <a:cubicBezTo>
                    <a:pt x="2" y="0"/>
                    <a:pt x="2" y="1"/>
                    <a:pt x="2" y="1"/>
                  </a:cubicBezTo>
                  <a:cubicBezTo>
                    <a:pt x="8" y="3"/>
                    <a:pt x="14" y="6"/>
                    <a:pt x="15" y="10"/>
                  </a:cubicBezTo>
                  <a:cubicBezTo>
                    <a:pt x="16" y="10"/>
                    <a:pt x="16" y="11"/>
                    <a:pt x="16" y="12"/>
                  </a:cubicBezTo>
                  <a:cubicBezTo>
                    <a:pt x="16" y="13"/>
                    <a:pt x="15" y="13"/>
                    <a:pt x="15" y="13"/>
                  </a:cubicBezTo>
                  <a:cubicBezTo>
                    <a:pt x="12" y="14"/>
                    <a:pt x="6" y="13"/>
                    <a:pt x="0" y="10"/>
                  </a:cubicBezTo>
                  <a:cubicBezTo>
                    <a:pt x="0" y="11"/>
                    <a:pt x="0" y="11"/>
                    <a:pt x="0" y="12"/>
                  </a:cubicBezTo>
                  <a:cubicBezTo>
                    <a:pt x="5" y="14"/>
                    <a:pt x="10" y="15"/>
                    <a:pt x="13" y="15"/>
                  </a:cubicBezTo>
                  <a:cubicBezTo>
                    <a:pt x="14" y="15"/>
                    <a:pt x="15" y="15"/>
                    <a:pt x="15" y="15"/>
                  </a:cubicBezTo>
                  <a:close/>
                </a:path>
              </a:pathLst>
            </a:custGeom>
            <a:solidFill>
              <a:srgbClr val="DAD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97" name="Freeform 448"/>
            <p:cNvSpPr>
              <a:spLocks/>
            </p:cNvSpPr>
            <p:nvPr/>
          </p:nvSpPr>
          <p:spPr bwMode="auto">
            <a:xfrm>
              <a:off x="3667126" y="6073775"/>
              <a:ext cx="55563" cy="41275"/>
            </a:xfrm>
            <a:custGeom>
              <a:avLst/>
              <a:gdLst>
                <a:gd name="T0" fmla="*/ 14 w 15"/>
                <a:gd name="T1" fmla="*/ 11 h 11"/>
                <a:gd name="T2" fmla="*/ 15 w 15"/>
                <a:gd name="T3" fmla="*/ 9 h 11"/>
                <a:gd name="T4" fmla="*/ 12 w 15"/>
                <a:gd name="T5" fmla="*/ 5 h 11"/>
                <a:gd name="T6" fmla="*/ 2 w 15"/>
                <a:gd name="T7" fmla="*/ 0 h 11"/>
                <a:gd name="T8" fmla="*/ 1 w 15"/>
                <a:gd name="T9" fmla="*/ 1 h 11"/>
                <a:gd name="T10" fmla="*/ 13 w 15"/>
                <a:gd name="T11" fmla="*/ 9 h 11"/>
                <a:gd name="T12" fmla="*/ 13 w 15"/>
                <a:gd name="T13" fmla="*/ 9 h 11"/>
                <a:gd name="T14" fmla="*/ 0 w 15"/>
                <a:gd name="T15" fmla="*/ 6 h 11"/>
                <a:gd name="T16" fmla="*/ 0 w 15"/>
                <a:gd name="T17" fmla="*/ 7 h 11"/>
                <a:gd name="T18" fmla="*/ 12 w 15"/>
                <a:gd name="T19" fmla="*/ 11 h 11"/>
                <a:gd name="T20" fmla="*/ 14 w 15"/>
                <a:gd name="T21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" h="11">
                  <a:moveTo>
                    <a:pt x="14" y="11"/>
                  </a:moveTo>
                  <a:cubicBezTo>
                    <a:pt x="14" y="10"/>
                    <a:pt x="15" y="10"/>
                    <a:pt x="15" y="9"/>
                  </a:cubicBezTo>
                  <a:cubicBezTo>
                    <a:pt x="15" y="8"/>
                    <a:pt x="14" y="7"/>
                    <a:pt x="12" y="5"/>
                  </a:cubicBezTo>
                  <a:cubicBezTo>
                    <a:pt x="10" y="4"/>
                    <a:pt x="6" y="2"/>
                    <a:pt x="2" y="0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8" y="4"/>
                    <a:pt x="14" y="7"/>
                    <a:pt x="13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2" y="10"/>
                    <a:pt x="6" y="8"/>
                    <a:pt x="0" y="6"/>
                  </a:cubicBezTo>
                  <a:cubicBezTo>
                    <a:pt x="0" y="6"/>
                    <a:pt x="0" y="7"/>
                    <a:pt x="0" y="7"/>
                  </a:cubicBezTo>
                  <a:cubicBezTo>
                    <a:pt x="5" y="9"/>
                    <a:pt x="10" y="11"/>
                    <a:pt x="12" y="11"/>
                  </a:cubicBezTo>
                  <a:cubicBezTo>
                    <a:pt x="13" y="11"/>
                    <a:pt x="13" y="11"/>
                    <a:pt x="14" y="11"/>
                  </a:cubicBezTo>
                  <a:close/>
                </a:path>
              </a:pathLst>
            </a:custGeom>
            <a:solidFill>
              <a:srgbClr val="DAD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98" name="Freeform 449"/>
            <p:cNvSpPr>
              <a:spLocks/>
            </p:cNvSpPr>
            <p:nvPr/>
          </p:nvSpPr>
          <p:spPr bwMode="auto">
            <a:xfrm>
              <a:off x="3670301" y="6084888"/>
              <a:ext cx="41275" cy="23813"/>
            </a:xfrm>
            <a:custGeom>
              <a:avLst/>
              <a:gdLst>
                <a:gd name="T0" fmla="*/ 11 w 11"/>
                <a:gd name="T1" fmla="*/ 6 h 6"/>
                <a:gd name="T2" fmla="*/ 11 w 11"/>
                <a:gd name="T3" fmla="*/ 6 h 6"/>
                <a:gd name="T4" fmla="*/ 11 w 11"/>
                <a:gd name="T5" fmla="*/ 5 h 6"/>
                <a:gd name="T6" fmla="*/ 0 w 11"/>
                <a:gd name="T7" fmla="*/ 0 h 6"/>
                <a:gd name="T8" fmla="*/ 0 w 11"/>
                <a:gd name="T9" fmla="*/ 1 h 6"/>
                <a:gd name="T10" fmla="*/ 10 w 11"/>
                <a:gd name="T11" fmla="*/ 6 h 6"/>
                <a:gd name="T12" fmla="*/ 11 w 11"/>
                <a:gd name="T13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6">
                  <a:moveTo>
                    <a:pt x="11" y="6"/>
                  </a:moveTo>
                  <a:cubicBezTo>
                    <a:pt x="11" y="6"/>
                    <a:pt x="11" y="6"/>
                    <a:pt x="11" y="6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7" y="3"/>
                    <a:pt x="4" y="1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3" y="3"/>
                    <a:pt x="7" y="4"/>
                    <a:pt x="10" y="6"/>
                  </a:cubicBezTo>
                  <a:lnTo>
                    <a:pt x="11" y="6"/>
                  </a:lnTo>
                  <a:close/>
                </a:path>
              </a:pathLst>
            </a:custGeom>
            <a:solidFill>
              <a:srgbClr val="DAD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99" name="Freeform 450"/>
            <p:cNvSpPr>
              <a:spLocks/>
            </p:cNvSpPr>
            <p:nvPr/>
          </p:nvSpPr>
          <p:spPr bwMode="auto">
            <a:xfrm>
              <a:off x="3675063" y="6037263"/>
              <a:ext cx="112713" cy="123825"/>
            </a:xfrm>
            <a:custGeom>
              <a:avLst/>
              <a:gdLst>
                <a:gd name="T0" fmla="*/ 26 w 30"/>
                <a:gd name="T1" fmla="*/ 25 h 33"/>
                <a:gd name="T2" fmla="*/ 17 w 30"/>
                <a:gd name="T3" fmla="*/ 5 h 33"/>
                <a:gd name="T4" fmla="*/ 7 w 30"/>
                <a:gd name="T5" fmla="*/ 0 h 33"/>
                <a:gd name="T6" fmla="*/ 6 w 30"/>
                <a:gd name="T7" fmla="*/ 0 h 33"/>
                <a:gd name="T8" fmla="*/ 24 w 30"/>
                <a:gd name="T9" fmla="*/ 13 h 33"/>
                <a:gd name="T10" fmla="*/ 24 w 30"/>
                <a:gd name="T11" fmla="*/ 25 h 33"/>
                <a:gd name="T12" fmla="*/ 0 w 30"/>
                <a:gd name="T13" fmla="*/ 30 h 33"/>
                <a:gd name="T14" fmla="*/ 1 w 30"/>
                <a:gd name="T15" fmla="*/ 32 h 33"/>
                <a:gd name="T16" fmla="*/ 10 w 30"/>
                <a:gd name="T17" fmla="*/ 33 h 33"/>
                <a:gd name="T18" fmla="*/ 26 w 30"/>
                <a:gd name="T19" fmla="*/ 2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0" h="33">
                  <a:moveTo>
                    <a:pt x="26" y="25"/>
                  </a:moveTo>
                  <a:cubicBezTo>
                    <a:pt x="30" y="18"/>
                    <a:pt x="27" y="11"/>
                    <a:pt x="17" y="5"/>
                  </a:cubicBezTo>
                  <a:cubicBezTo>
                    <a:pt x="14" y="3"/>
                    <a:pt x="11" y="1"/>
                    <a:pt x="7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13" y="4"/>
                    <a:pt x="21" y="8"/>
                    <a:pt x="24" y="13"/>
                  </a:cubicBezTo>
                  <a:cubicBezTo>
                    <a:pt x="26" y="17"/>
                    <a:pt x="27" y="21"/>
                    <a:pt x="24" y="25"/>
                  </a:cubicBezTo>
                  <a:cubicBezTo>
                    <a:pt x="20" y="33"/>
                    <a:pt x="10" y="33"/>
                    <a:pt x="0" y="30"/>
                  </a:cubicBezTo>
                  <a:cubicBezTo>
                    <a:pt x="1" y="31"/>
                    <a:pt x="1" y="32"/>
                    <a:pt x="1" y="32"/>
                  </a:cubicBezTo>
                  <a:cubicBezTo>
                    <a:pt x="4" y="33"/>
                    <a:pt x="8" y="33"/>
                    <a:pt x="10" y="33"/>
                  </a:cubicBezTo>
                  <a:cubicBezTo>
                    <a:pt x="17" y="33"/>
                    <a:pt x="22" y="31"/>
                    <a:pt x="26" y="25"/>
                  </a:cubicBezTo>
                  <a:close/>
                </a:path>
              </a:pathLst>
            </a:custGeom>
            <a:solidFill>
              <a:srgbClr val="DAD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00" name="Freeform 451"/>
            <p:cNvSpPr>
              <a:spLocks/>
            </p:cNvSpPr>
            <p:nvPr/>
          </p:nvSpPr>
          <p:spPr bwMode="auto">
            <a:xfrm>
              <a:off x="3681413" y="6029325"/>
              <a:ext cx="112713" cy="142875"/>
            </a:xfrm>
            <a:custGeom>
              <a:avLst/>
              <a:gdLst>
                <a:gd name="T0" fmla="*/ 17 w 30"/>
                <a:gd name="T1" fmla="*/ 36 h 38"/>
                <a:gd name="T2" fmla="*/ 26 w 30"/>
                <a:gd name="T3" fmla="*/ 27 h 38"/>
                <a:gd name="T4" fmla="*/ 14 w 30"/>
                <a:gd name="T5" fmla="*/ 3 h 38"/>
                <a:gd name="T6" fmla="*/ 8 w 30"/>
                <a:gd name="T7" fmla="*/ 0 h 38"/>
                <a:gd name="T8" fmla="*/ 6 w 30"/>
                <a:gd name="T9" fmla="*/ 1 h 38"/>
                <a:gd name="T10" fmla="*/ 22 w 30"/>
                <a:gd name="T11" fmla="*/ 12 h 38"/>
                <a:gd name="T12" fmla="*/ 25 w 30"/>
                <a:gd name="T13" fmla="*/ 26 h 38"/>
                <a:gd name="T14" fmla="*/ 17 w 30"/>
                <a:gd name="T15" fmla="*/ 35 h 38"/>
                <a:gd name="T16" fmla="*/ 0 w 30"/>
                <a:gd name="T17" fmla="*/ 35 h 38"/>
                <a:gd name="T18" fmla="*/ 3 w 30"/>
                <a:gd name="T19" fmla="*/ 37 h 38"/>
                <a:gd name="T20" fmla="*/ 9 w 30"/>
                <a:gd name="T21" fmla="*/ 38 h 38"/>
                <a:gd name="T22" fmla="*/ 17 w 30"/>
                <a:gd name="T23" fmla="*/ 36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0" h="38">
                  <a:moveTo>
                    <a:pt x="17" y="36"/>
                  </a:moveTo>
                  <a:cubicBezTo>
                    <a:pt x="21" y="35"/>
                    <a:pt x="24" y="32"/>
                    <a:pt x="26" y="27"/>
                  </a:cubicBezTo>
                  <a:cubicBezTo>
                    <a:pt x="30" y="18"/>
                    <a:pt x="26" y="10"/>
                    <a:pt x="14" y="3"/>
                  </a:cubicBezTo>
                  <a:cubicBezTo>
                    <a:pt x="12" y="2"/>
                    <a:pt x="10" y="1"/>
                    <a:pt x="8" y="0"/>
                  </a:cubicBezTo>
                  <a:cubicBezTo>
                    <a:pt x="7" y="0"/>
                    <a:pt x="7" y="1"/>
                    <a:pt x="6" y="1"/>
                  </a:cubicBezTo>
                  <a:cubicBezTo>
                    <a:pt x="13" y="4"/>
                    <a:pt x="19" y="7"/>
                    <a:pt x="22" y="12"/>
                  </a:cubicBezTo>
                  <a:cubicBezTo>
                    <a:pt x="26" y="16"/>
                    <a:pt x="27" y="21"/>
                    <a:pt x="25" y="26"/>
                  </a:cubicBezTo>
                  <a:cubicBezTo>
                    <a:pt x="23" y="31"/>
                    <a:pt x="20" y="34"/>
                    <a:pt x="17" y="35"/>
                  </a:cubicBezTo>
                  <a:cubicBezTo>
                    <a:pt x="12" y="37"/>
                    <a:pt x="7" y="37"/>
                    <a:pt x="0" y="35"/>
                  </a:cubicBezTo>
                  <a:cubicBezTo>
                    <a:pt x="1" y="36"/>
                    <a:pt x="2" y="36"/>
                    <a:pt x="3" y="37"/>
                  </a:cubicBezTo>
                  <a:cubicBezTo>
                    <a:pt x="5" y="37"/>
                    <a:pt x="7" y="38"/>
                    <a:pt x="9" y="38"/>
                  </a:cubicBezTo>
                  <a:cubicBezTo>
                    <a:pt x="12" y="38"/>
                    <a:pt x="15" y="37"/>
                    <a:pt x="17" y="36"/>
                  </a:cubicBezTo>
                  <a:close/>
                </a:path>
              </a:pathLst>
            </a:custGeom>
            <a:solidFill>
              <a:srgbClr val="DAD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01" name="Freeform 452"/>
            <p:cNvSpPr>
              <a:spLocks/>
            </p:cNvSpPr>
            <p:nvPr/>
          </p:nvSpPr>
          <p:spPr bwMode="auto">
            <a:xfrm>
              <a:off x="3700463" y="6029325"/>
              <a:ext cx="90488" cy="150813"/>
            </a:xfrm>
            <a:custGeom>
              <a:avLst/>
              <a:gdLst>
                <a:gd name="T0" fmla="*/ 22 w 24"/>
                <a:gd name="T1" fmla="*/ 26 h 40"/>
                <a:gd name="T2" fmla="*/ 14 w 24"/>
                <a:gd name="T3" fmla="*/ 37 h 40"/>
                <a:gd name="T4" fmla="*/ 0 w 24"/>
                <a:gd name="T5" fmla="*/ 38 h 40"/>
                <a:gd name="T6" fmla="*/ 7 w 24"/>
                <a:gd name="T7" fmla="*/ 40 h 40"/>
                <a:gd name="T8" fmla="*/ 11 w 24"/>
                <a:gd name="T9" fmla="*/ 40 h 40"/>
                <a:gd name="T10" fmla="*/ 14 w 24"/>
                <a:gd name="T11" fmla="*/ 38 h 40"/>
                <a:gd name="T12" fmla="*/ 24 w 24"/>
                <a:gd name="T13" fmla="*/ 27 h 40"/>
                <a:gd name="T14" fmla="*/ 24 w 24"/>
                <a:gd name="T15" fmla="*/ 24 h 40"/>
                <a:gd name="T16" fmla="*/ 21 w 24"/>
                <a:gd name="T17" fmla="*/ 10 h 40"/>
                <a:gd name="T18" fmla="*/ 8 w 24"/>
                <a:gd name="T19" fmla="*/ 0 h 40"/>
                <a:gd name="T20" fmla="*/ 8 w 24"/>
                <a:gd name="T21" fmla="*/ 0 h 40"/>
                <a:gd name="T22" fmla="*/ 7 w 24"/>
                <a:gd name="T23" fmla="*/ 0 h 40"/>
                <a:gd name="T24" fmla="*/ 5 w 24"/>
                <a:gd name="T25" fmla="*/ 0 h 40"/>
                <a:gd name="T26" fmla="*/ 18 w 24"/>
                <a:gd name="T27" fmla="*/ 8 h 40"/>
                <a:gd name="T28" fmla="*/ 22 w 24"/>
                <a:gd name="T29" fmla="*/ 2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4" h="40">
                  <a:moveTo>
                    <a:pt x="22" y="26"/>
                  </a:moveTo>
                  <a:cubicBezTo>
                    <a:pt x="21" y="31"/>
                    <a:pt x="18" y="35"/>
                    <a:pt x="14" y="37"/>
                  </a:cubicBezTo>
                  <a:cubicBezTo>
                    <a:pt x="11" y="38"/>
                    <a:pt x="6" y="39"/>
                    <a:pt x="0" y="38"/>
                  </a:cubicBezTo>
                  <a:cubicBezTo>
                    <a:pt x="2" y="39"/>
                    <a:pt x="5" y="40"/>
                    <a:pt x="7" y="40"/>
                  </a:cubicBezTo>
                  <a:cubicBezTo>
                    <a:pt x="9" y="40"/>
                    <a:pt x="10" y="40"/>
                    <a:pt x="11" y="40"/>
                  </a:cubicBezTo>
                  <a:cubicBezTo>
                    <a:pt x="12" y="39"/>
                    <a:pt x="13" y="39"/>
                    <a:pt x="14" y="38"/>
                  </a:cubicBezTo>
                  <a:cubicBezTo>
                    <a:pt x="19" y="36"/>
                    <a:pt x="22" y="33"/>
                    <a:pt x="24" y="27"/>
                  </a:cubicBezTo>
                  <a:cubicBezTo>
                    <a:pt x="24" y="26"/>
                    <a:pt x="24" y="25"/>
                    <a:pt x="24" y="24"/>
                  </a:cubicBezTo>
                  <a:cubicBezTo>
                    <a:pt x="24" y="20"/>
                    <a:pt x="23" y="15"/>
                    <a:pt x="21" y="10"/>
                  </a:cubicBezTo>
                  <a:cubicBezTo>
                    <a:pt x="19" y="6"/>
                    <a:pt x="14" y="3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6" y="0"/>
                    <a:pt x="5" y="0"/>
                  </a:cubicBezTo>
                  <a:cubicBezTo>
                    <a:pt x="10" y="2"/>
                    <a:pt x="15" y="5"/>
                    <a:pt x="18" y="8"/>
                  </a:cubicBezTo>
                  <a:cubicBezTo>
                    <a:pt x="23" y="13"/>
                    <a:pt x="24" y="19"/>
                    <a:pt x="22" y="26"/>
                  </a:cubicBezTo>
                  <a:close/>
                </a:path>
              </a:pathLst>
            </a:custGeom>
            <a:solidFill>
              <a:srgbClr val="DAD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02" name="Freeform 453"/>
            <p:cNvSpPr>
              <a:spLocks/>
            </p:cNvSpPr>
            <p:nvPr/>
          </p:nvSpPr>
          <p:spPr bwMode="auto">
            <a:xfrm>
              <a:off x="3675063" y="6084888"/>
              <a:ext cx="25400" cy="19050"/>
            </a:xfrm>
            <a:custGeom>
              <a:avLst/>
              <a:gdLst>
                <a:gd name="T0" fmla="*/ 7 w 7"/>
                <a:gd name="T1" fmla="*/ 5 h 5"/>
                <a:gd name="T2" fmla="*/ 0 w 7"/>
                <a:gd name="T3" fmla="*/ 0 h 5"/>
                <a:gd name="T4" fmla="*/ 7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7" y="5"/>
                  </a:moveTo>
                  <a:cubicBezTo>
                    <a:pt x="5" y="3"/>
                    <a:pt x="3" y="1"/>
                    <a:pt x="0" y="0"/>
                  </a:cubicBezTo>
                  <a:cubicBezTo>
                    <a:pt x="2" y="1"/>
                    <a:pt x="5" y="3"/>
                    <a:pt x="7" y="5"/>
                  </a:cubicBezTo>
                  <a:close/>
                </a:path>
              </a:pathLst>
            </a:custGeom>
            <a:solidFill>
              <a:srgbClr val="DAD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03" name="Freeform 454"/>
            <p:cNvSpPr>
              <a:spLocks/>
            </p:cNvSpPr>
            <p:nvPr/>
          </p:nvSpPr>
          <p:spPr bwMode="auto">
            <a:xfrm>
              <a:off x="3249613" y="5045075"/>
              <a:ext cx="360363" cy="390525"/>
            </a:xfrm>
            <a:custGeom>
              <a:avLst/>
              <a:gdLst>
                <a:gd name="T0" fmla="*/ 84 w 96"/>
                <a:gd name="T1" fmla="*/ 81 h 104"/>
                <a:gd name="T2" fmla="*/ 56 w 96"/>
                <a:gd name="T3" fmla="*/ 18 h 104"/>
                <a:gd name="T4" fmla="*/ 21 w 96"/>
                <a:gd name="T5" fmla="*/ 0 h 104"/>
                <a:gd name="T6" fmla="*/ 18 w 96"/>
                <a:gd name="T7" fmla="*/ 4 h 104"/>
                <a:gd name="T8" fmla="*/ 79 w 96"/>
                <a:gd name="T9" fmla="*/ 46 h 104"/>
                <a:gd name="T10" fmla="*/ 80 w 96"/>
                <a:gd name="T11" fmla="*/ 78 h 104"/>
                <a:gd name="T12" fmla="*/ 0 w 96"/>
                <a:gd name="T13" fmla="*/ 90 h 104"/>
                <a:gd name="T14" fmla="*/ 2 w 96"/>
                <a:gd name="T15" fmla="*/ 96 h 104"/>
                <a:gd name="T16" fmla="*/ 41 w 96"/>
                <a:gd name="T17" fmla="*/ 103 h 104"/>
                <a:gd name="T18" fmla="*/ 84 w 96"/>
                <a:gd name="T19" fmla="*/ 81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6" h="104">
                  <a:moveTo>
                    <a:pt x="84" y="81"/>
                  </a:moveTo>
                  <a:cubicBezTo>
                    <a:pt x="96" y="59"/>
                    <a:pt x="86" y="38"/>
                    <a:pt x="56" y="18"/>
                  </a:cubicBezTo>
                  <a:cubicBezTo>
                    <a:pt x="46" y="12"/>
                    <a:pt x="34" y="5"/>
                    <a:pt x="21" y="0"/>
                  </a:cubicBezTo>
                  <a:cubicBezTo>
                    <a:pt x="20" y="1"/>
                    <a:pt x="19" y="2"/>
                    <a:pt x="18" y="4"/>
                  </a:cubicBezTo>
                  <a:cubicBezTo>
                    <a:pt x="42" y="14"/>
                    <a:pt x="68" y="28"/>
                    <a:pt x="79" y="46"/>
                  </a:cubicBezTo>
                  <a:cubicBezTo>
                    <a:pt x="85" y="57"/>
                    <a:pt x="86" y="67"/>
                    <a:pt x="80" y="78"/>
                  </a:cubicBezTo>
                  <a:cubicBezTo>
                    <a:pt x="66" y="104"/>
                    <a:pt x="32" y="101"/>
                    <a:pt x="0" y="90"/>
                  </a:cubicBezTo>
                  <a:cubicBezTo>
                    <a:pt x="0" y="92"/>
                    <a:pt x="1" y="94"/>
                    <a:pt x="2" y="96"/>
                  </a:cubicBezTo>
                  <a:cubicBezTo>
                    <a:pt x="15" y="100"/>
                    <a:pt x="28" y="103"/>
                    <a:pt x="41" y="103"/>
                  </a:cubicBezTo>
                  <a:cubicBezTo>
                    <a:pt x="59" y="103"/>
                    <a:pt x="75" y="97"/>
                    <a:pt x="84" y="81"/>
                  </a:cubicBez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04" name="Freeform 455"/>
            <p:cNvSpPr>
              <a:spLocks/>
            </p:cNvSpPr>
            <p:nvPr/>
          </p:nvSpPr>
          <p:spPr bwMode="auto">
            <a:xfrm>
              <a:off x="3241676" y="5070475"/>
              <a:ext cx="312738" cy="331788"/>
            </a:xfrm>
            <a:custGeom>
              <a:avLst/>
              <a:gdLst>
                <a:gd name="T0" fmla="*/ 77 w 83"/>
                <a:gd name="T1" fmla="*/ 69 h 88"/>
                <a:gd name="T2" fmla="*/ 50 w 83"/>
                <a:gd name="T3" fmla="*/ 17 h 88"/>
                <a:gd name="T4" fmla="*/ 16 w 83"/>
                <a:gd name="T5" fmla="*/ 0 h 88"/>
                <a:gd name="T6" fmla="*/ 14 w 83"/>
                <a:gd name="T7" fmla="*/ 4 h 88"/>
                <a:gd name="T8" fmla="*/ 71 w 83"/>
                <a:gd name="T9" fmla="*/ 44 h 88"/>
                <a:gd name="T10" fmla="*/ 73 w 83"/>
                <a:gd name="T11" fmla="*/ 67 h 88"/>
                <a:gd name="T12" fmla="*/ 0 w 83"/>
                <a:gd name="T13" fmla="*/ 73 h 88"/>
                <a:gd name="T14" fmla="*/ 1 w 83"/>
                <a:gd name="T15" fmla="*/ 78 h 88"/>
                <a:gd name="T16" fmla="*/ 43 w 83"/>
                <a:gd name="T17" fmla="*/ 87 h 88"/>
                <a:gd name="T18" fmla="*/ 77 w 83"/>
                <a:gd name="T19" fmla="*/ 69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3" h="88">
                  <a:moveTo>
                    <a:pt x="77" y="69"/>
                  </a:moveTo>
                  <a:cubicBezTo>
                    <a:pt x="83" y="57"/>
                    <a:pt x="83" y="39"/>
                    <a:pt x="50" y="17"/>
                  </a:cubicBezTo>
                  <a:cubicBezTo>
                    <a:pt x="41" y="11"/>
                    <a:pt x="29" y="5"/>
                    <a:pt x="16" y="0"/>
                  </a:cubicBezTo>
                  <a:cubicBezTo>
                    <a:pt x="15" y="1"/>
                    <a:pt x="14" y="3"/>
                    <a:pt x="14" y="4"/>
                  </a:cubicBezTo>
                  <a:cubicBezTo>
                    <a:pt x="37" y="14"/>
                    <a:pt x="62" y="28"/>
                    <a:pt x="71" y="44"/>
                  </a:cubicBezTo>
                  <a:cubicBezTo>
                    <a:pt x="76" y="52"/>
                    <a:pt x="77" y="59"/>
                    <a:pt x="73" y="67"/>
                  </a:cubicBezTo>
                  <a:cubicBezTo>
                    <a:pt x="62" y="88"/>
                    <a:pt x="30" y="83"/>
                    <a:pt x="0" y="73"/>
                  </a:cubicBezTo>
                  <a:cubicBezTo>
                    <a:pt x="0" y="75"/>
                    <a:pt x="0" y="77"/>
                    <a:pt x="1" y="78"/>
                  </a:cubicBezTo>
                  <a:cubicBezTo>
                    <a:pt x="15" y="83"/>
                    <a:pt x="30" y="87"/>
                    <a:pt x="43" y="87"/>
                  </a:cubicBezTo>
                  <a:cubicBezTo>
                    <a:pt x="58" y="87"/>
                    <a:pt x="71" y="82"/>
                    <a:pt x="77" y="69"/>
                  </a:cubicBez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05" name="Freeform 456"/>
            <p:cNvSpPr>
              <a:spLocks/>
            </p:cNvSpPr>
            <p:nvPr/>
          </p:nvSpPr>
          <p:spPr bwMode="auto">
            <a:xfrm>
              <a:off x="3238501" y="5100638"/>
              <a:ext cx="280988" cy="263525"/>
            </a:xfrm>
            <a:custGeom>
              <a:avLst/>
              <a:gdLst>
                <a:gd name="T0" fmla="*/ 57 w 75"/>
                <a:gd name="T1" fmla="*/ 68 h 70"/>
                <a:gd name="T2" fmla="*/ 69 w 75"/>
                <a:gd name="T3" fmla="*/ 57 h 70"/>
                <a:gd name="T4" fmla="*/ 42 w 75"/>
                <a:gd name="T5" fmla="*/ 15 h 70"/>
                <a:gd name="T6" fmla="*/ 12 w 75"/>
                <a:gd name="T7" fmla="*/ 0 h 70"/>
                <a:gd name="T8" fmla="*/ 10 w 75"/>
                <a:gd name="T9" fmla="*/ 4 h 70"/>
                <a:gd name="T10" fmla="*/ 63 w 75"/>
                <a:gd name="T11" fmla="*/ 39 h 70"/>
                <a:gd name="T12" fmla="*/ 65 w 75"/>
                <a:gd name="T13" fmla="*/ 55 h 70"/>
                <a:gd name="T14" fmla="*/ 56 w 75"/>
                <a:gd name="T15" fmla="*/ 63 h 70"/>
                <a:gd name="T16" fmla="*/ 0 w 75"/>
                <a:gd name="T17" fmla="*/ 55 h 70"/>
                <a:gd name="T18" fmla="*/ 0 w 75"/>
                <a:gd name="T19" fmla="*/ 58 h 70"/>
                <a:gd name="T20" fmla="*/ 0 w 75"/>
                <a:gd name="T21" fmla="*/ 60 h 70"/>
                <a:gd name="T22" fmla="*/ 45 w 75"/>
                <a:gd name="T23" fmla="*/ 70 h 70"/>
                <a:gd name="T24" fmla="*/ 57 w 75"/>
                <a:gd name="T25" fmla="*/ 68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" h="70">
                  <a:moveTo>
                    <a:pt x="57" y="68"/>
                  </a:moveTo>
                  <a:cubicBezTo>
                    <a:pt x="63" y="66"/>
                    <a:pt x="67" y="62"/>
                    <a:pt x="69" y="57"/>
                  </a:cubicBezTo>
                  <a:cubicBezTo>
                    <a:pt x="75" y="44"/>
                    <a:pt x="66" y="29"/>
                    <a:pt x="42" y="15"/>
                  </a:cubicBezTo>
                  <a:cubicBezTo>
                    <a:pt x="34" y="10"/>
                    <a:pt x="24" y="5"/>
                    <a:pt x="12" y="0"/>
                  </a:cubicBezTo>
                  <a:cubicBezTo>
                    <a:pt x="12" y="1"/>
                    <a:pt x="11" y="3"/>
                    <a:pt x="10" y="4"/>
                  </a:cubicBezTo>
                  <a:cubicBezTo>
                    <a:pt x="32" y="14"/>
                    <a:pt x="55" y="26"/>
                    <a:pt x="63" y="39"/>
                  </a:cubicBezTo>
                  <a:cubicBezTo>
                    <a:pt x="66" y="45"/>
                    <a:pt x="67" y="50"/>
                    <a:pt x="65" y="55"/>
                  </a:cubicBezTo>
                  <a:cubicBezTo>
                    <a:pt x="63" y="59"/>
                    <a:pt x="60" y="62"/>
                    <a:pt x="56" y="63"/>
                  </a:cubicBezTo>
                  <a:cubicBezTo>
                    <a:pt x="43" y="68"/>
                    <a:pt x="22" y="62"/>
                    <a:pt x="0" y="55"/>
                  </a:cubicBezTo>
                  <a:cubicBezTo>
                    <a:pt x="0" y="56"/>
                    <a:pt x="0" y="57"/>
                    <a:pt x="0" y="58"/>
                  </a:cubicBezTo>
                  <a:cubicBezTo>
                    <a:pt x="0" y="58"/>
                    <a:pt x="0" y="59"/>
                    <a:pt x="0" y="60"/>
                  </a:cubicBezTo>
                  <a:cubicBezTo>
                    <a:pt x="16" y="66"/>
                    <a:pt x="32" y="70"/>
                    <a:pt x="45" y="70"/>
                  </a:cubicBezTo>
                  <a:cubicBezTo>
                    <a:pt x="49" y="70"/>
                    <a:pt x="54" y="69"/>
                    <a:pt x="57" y="68"/>
                  </a:cubicBez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06" name="Freeform 457"/>
            <p:cNvSpPr>
              <a:spLocks/>
            </p:cNvSpPr>
            <p:nvPr/>
          </p:nvSpPr>
          <p:spPr bwMode="auto">
            <a:xfrm>
              <a:off x="3241676" y="5130800"/>
              <a:ext cx="236538" cy="203200"/>
            </a:xfrm>
            <a:custGeom>
              <a:avLst/>
              <a:gdLst>
                <a:gd name="T0" fmla="*/ 52 w 63"/>
                <a:gd name="T1" fmla="*/ 52 h 54"/>
                <a:gd name="T2" fmla="*/ 59 w 63"/>
                <a:gd name="T3" fmla="*/ 45 h 54"/>
                <a:gd name="T4" fmla="*/ 32 w 63"/>
                <a:gd name="T5" fmla="*/ 11 h 54"/>
                <a:gd name="T6" fmla="*/ 7 w 63"/>
                <a:gd name="T7" fmla="*/ 0 h 54"/>
                <a:gd name="T8" fmla="*/ 6 w 63"/>
                <a:gd name="T9" fmla="*/ 5 h 54"/>
                <a:gd name="T10" fmla="*/ 53 w 63"/>
                <a:gd name="T11" fmla="*/ 34 h 54"/>
                <a:gd name="T12" fmla="*/ 55 w 63"/>
                <a:gd name="T13" fmla="*/ 43 h 54"/>
                <a:gd name="T14" fmla="*/ 51 w 63"/>
                <a:gd name="T15" fmla="*/ 48 h 54"/>
                <a:gd name="T16" fmla="*/ 0 w 63"/>
                <a:gd name="T17" fmla="*/ 37 h 54"/>
                <a:gd name="T18" fmla="*/ 0 w 63"/>
                <a:gd name="T19" fmla="*/ 42 h 54"/>
                <a:gd name="T20" fmla="*/ 43 w 63"/>
                <a:gd name="T21" fmla="*/ 54 h 54"/>
                <a:gd name="T22" fmla="*/ 52 w 63"/>
                <a:gd name="T23" fmla="*/ 5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3" h="54">
                  <a:moveTo>
                    <a:pt x="52" y="52"/>
                  </a:moveTo>
                  <a:cubicBezTo>
                    <a:pt x="56" y="51"/>
                    <a:pt x="58" y="48"/>
                    <a:pt x="59" y="45"/>
                  </a:cubicBezTo>
                  <a:cubicBezTo>
                    <a:pt x="63" y="35"/>
                    <a:pt x="54" y="23"/>
                    <a:pt x="32" y="11"/>
                  </a:cubicBezTo>
                  <a:cubicBezTo>
                    <a:pt x="26" y="8"/>
                    <a:pt x="17" y="4"/>
                    <a:pt x="7" y="0"/>
                  </a:cubicBezTo>
                  <a:cubicBezTo>
                    <a:pt x="7" y="2"/>
                    <a:pt x="6" y="3"/>
                    <a:pt x="6" y="5"/>
                  </a:cubicBezTo>
                  <a:cubicBezTo>
                    <a:pt x="26" y="13"/>
                    <a:pt x="47" y="24"/>
                    <a:pt x="53" y="34"/>
                  </a:cubicBezTo>
                  <a:cubicBezTo>
                    <a:pt x="55" y="38"/>
                    <a:pt x="56" y="41"/>
                    <a:pt x="55" y="43"/>
                  </a:cubicBezTo>
                  <a:cubicBezTo>
                    <a:pt x="54" y="45"/>
                    <a:pt x="53" y="47"/>
                    <a:pt x="51" y="48"/>
                  </a:cubicBezTo>
                  <a:cubicBezTo>
                    <a:pt x="41" y="51"/>
                    <a:pt x="21" y="45"/>
                    <a:pt x="0" y="37"/>
                  </a:cubicBezTo>
                  <a:cubicBezTo>
                    <a:pt x="0" y="39"/>
                    <a:pt x="0" y="40"/>
                    <a:pt x="0" y="42"/>
                  </a:cubicBezTo>
                  <a:cubicBezTo>
                    <a:pt x="17" y="49"/>
                    <a:pt x="32" y="54"/>
                    <a:pt x="43" y="54"/>
                  </a:cubicBezTo>
                  <a:cubicBezTo>
                    <a:pt x="47" y="54"/>
                    <a:pt x="50" y="53"/>
                    <a:pt x="52" y="52"/>
                  </a:cubicBez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07" name="Freeform 458"/>
            <p:cNvSpPr>
              <a:spLocks/>
            </p:cNvSpPr>
            <p:nvPr/>
          </p:nvSpPr>
          <p:spPr bwMode="auto">
            <a:xfrm>
              <a:off x="3241676" y="5160963"/>
              <a:ext cx="192088" cy="142875"/>
            </a:xfrm>
            <a:custGeom>
              <a:avLst/>
              <a:gdLst>
                <a:gd name="T0" fmla="*/ 47 w 51"/>
                <a:gd name="T1" fmla="*/ 37 h 38"/>
                <a:gd name="T2" fmla="*/ 50 w 51"/>
                <a:gd name="T3" fmla="*/ 33 h 38"/>
                <a:gd name="T4" fmla="*/ 40 w 51"/>
                <a:gd name="T5" fmla="*/ 18 h 38"/>
                <a:gd name="T6" fmla="*/ 5 w 51"/>
                <a:gd name="T7" fmla="*/ 0 h 38"/>
                <a:gd name="T8" fmla="*/ 3 w 51"/>
                <a:gd name="T9" fmla="*/ 5 h 38"/>
                <a:gd name="T10" fmla="*/ 45 w 51"/>
                <a:gd name="T11" fmla="*/ 32 h 38"/>
                <a:gd name="T12" fmla="*/ 45 w 51"/>
                <a:gd name="T13" fmla="*/ 33 h 38"/>
                <a:gd name="T14" fmla="*/ 1 w 51"/>
                <a:gd name="T15" fmla="*/ 20 h 38"/>
                <a:gd name="T16" fmla="*/ 0 w 51"/>
                <a:gd name="T17" fmla="*/ 25 h 38"/>
                <a:gd name="T18" fmla="*/ 42 w 51"/>
                <a:gd name="T19" fmla="*/ 38 h 38"/>
                <a:gd name="T20" fmla="*/ 47 w 51"/>
                <a:gd name="T21" fmla="*/ 37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1" h="38">
                  <a:moveTo>
                    <a:pt x="47" y="37"/>
                  </a:moveTo>
                  <a:cubicBezTo>
                    <a:pt x="49" y="36"/>
                    <a:pt x="50" y="35"/>
                    <a:pt x="50" y="33"/>
                  </a:cubicBezTo>
                  <a:cubicBezTo>
                    <a:pt x="51" y="28"/>
                    <a:pt x="48" y="23"/>
                    <a:pt x="40" y="18"/>
                  </a:cubicBezTo>
                  <a:cubicBezTo>
                    <a:pt x="33" y="13"/>
                    <a:pt x="19" y="6"/>
                    <a:pt x="5" y="0"/>
                  </a:cubicBezTo>
                  <a:cubicBezTo>
                    <a:pt x="4" y="2"/>
                    <a:pt x="4" y="4"/>
                    <a:pt x="3" y="5"/>
                  </a:cubicBezTo>
                  <a:cubicBezTo>
                    <a:pt x="27" y="15"/>
                    <a:pt x="46" y="25"/>
                    <a:pt x="45" y="32"/>
                  </a:cubicBezTo>
                  <a:cubicBezTo>
                    <a:pt x="45" y="33"/>
                    <a:pt x="45" y="33"/>
                    <a:pt x="45" y="33"/>
                  </a:cubicBezTo>
                  <a:cubicBezTo>
                    <a:pt x="40" y="35"/>
                    <a:pt x="21" y="28"/>
                    <a:pt x="1" y="20"/>
                  </a:cubicBezTo>
                  <a:cubicBezTo>
                    <a:pt x="1" y="21"/>
                    <a:pt x="0" y="23"/>
                    <a:pt x="0" y="25"/>
                  </a:cubicBezTo>
                  <a:cubicBezTo>
                    <a:pt x="18" y="33"/>
                    <a:pt x="34" y="38"/>
                    <a:pt x="42" y="38"/>
                  </a:cubicBezTo>
                  <a:cubicBezTo>
                    <a:pt x="44" y="38"/>
                    <a:pt x="46" y="38"/>
                    <a:pt x="47" y="37"/>
                  </a:cubicBez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08" name="Freeform 459"/>
            <p:cNvSpPr>
              <a:spLocks/>
            </p:cNvSpPr>
            <p:nvPr/>
          </p:nvSpPr>
          <p:spPr bwMode="auto">
            <a:xfrm>
              <a:off x="3246438" y="5199063"/>
              <a:ext cx="153988" cy="82550"/>
            </a:xfrm>
            <a:custGeom>
              <a:avLst/>
              <a:gdLst>
                <a:gd name="T0" fmla="*/ 38 w 41"/>
                <a:gd name="T1" fmla="*/ 22 h 22"/>
                <a:gd name="T2" fmla="*/ 41 w 41"/>
                <a:gd name="T3" fmla="*/ 20 h 22"/>
                <a:gd name="T4" fmla="*/ 39 w 41"/>
                <a:gd name="T5" fmla="*/ 17 h 22"/>
                <a:gd name="T6" fmla="*/ 1 w 41"/>
                <a:gd name="T7" fmla="*/ 0 h 22"/>
                <a:gd name="T8" fmla="*/ 0 w 41"/>
                <a:gd name="T9" fmla="*/ 5 h 22"/>
                <a:gd name="T10" fmla="*/ 37 w 41"/>
                <a:gd name="T11" fmla="*/ 21 h 22"/>
                <a:gd name="T12" fmla="*/ 38 w 41"/>
                <a:gd name="T13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1" h="22">
                  <a:moveTo>
                    <a:pt x="38" y="22"/>
                  </a:moveTo>
                  <a:cubicBezTo>
                    <a:pt x="39" y="22"/>
                    <a:pt x="40" y="21"/>
                    <a:pt x="41" y="20"/>
                  </a:cubicBezTo>
                  <a:cubicBezTo>
                    <a:pt x="41" y="19"/>
                    <a:pt x="41" y="17"/>
                    <a:pt x="39" y="17"/>
                  </a:cubicBezTo>
                  <a:cubicBezTo>
                    <a:pt x="27" y="11"/>
                    <a:pt x="14" y="5"/>
                    <a:pt x="1" y="0"/>
                  </a:cubicBezTo>
                  <a:cubicBezTo>
                    <a:pt x="1" y="1"/>
                    <a:pt x="1" y="3"/>
                    <a:pt x="0" y="5"/>
                  </a:cubicBezTo>
                  <a:cubicBezTo>
                    <a:pt x="13" y="10"/>
                    <a:pt x="25" y="16"/>
                    <a:pt x="37" y="21"/>
                  </a:cubicBezTo>
                  <a:lnTo>
                    <a:pt x="38" y="22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09" name="Freeform 460"/>
            <p:cNvSpPr>
              <a:spLocks/>
            </p:cNvSpPr>
            <p:nvPr/>
          </p:nvSpPr>
          <p:spPr bwMode="auto">
            <a:xfrm>
              <a:off x="3268663" y="5026025"/>
              <a:ext cx="382588" cy="442913"/>
            </a:xfrm>
            <a:custGeom>
              <a:avLst/>
              <a:gdLst>
                <a:gd name="T0" fmla="*/ 88 w 102"/>
                <a:gd name="T1" fmla="*/ 90 h 118"/>
                <a:gd name="T2" fmla="*/ 60 w 102"/>
                <a:gd name="T3" fmla="*/ 19 h 118"/>
                <a:gd name="T4" fmla="*/ 23 w 102"/>
                <a:gd name="T5" fmla="*/ 0 h 118"/>
                <a:gd name="T6" fmla="*/ 19 w 102"/>
                <a:gd name="T7" fmla="*/ 3 h 118"/>
                <a:gd name="T8" fmla="*/ 82 w 102"/>
                <a:gd name="T9" fmla="*/ 47 h 118"/>
                <a:gd name="T10" fmla="*/ 84 w 102"/>
                <a:gd name="T11" fmla="*/ 87 h 118"/>
                <a:gd name="T12" fmla="*/ 0 w 102"/>
                <a:gd name="T13" fmla="*/ 107 h 118"/>
                <a:gd name="T14" fmla="*/ 4 w 102"/>
                <a:gd name="T15" fmla="*/ 113 h 118"/>
                <a:gd name="T16" fmla="*/ 36 w 102"/>
                <a:gd name="T17" fmla="*/ 118 h 118"/>
                <a:gd name="T18" fmla="*/ 88 w 102"/>
                <a:gd name="T19" fmla="*/ 9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2" h="118">
                  <a:moveTo>
                    <a:pt x="88" y="90"/>
                  </a:moveTo>
                  <a:cubicBezTo>
                    <a:pt x="102" y="65"/>
                    <a:pt x="92" y="40"/>
                    <a:pt x="60" y="19"/>
                  </a:cubicBezTo>
                  <a:cubicBezTo>
                    <a:pt x="50" y="12"/>
                    <a:pt x="37" y="6"/>
                    <a:pt x="23" y="0"/>
                  </a:cubicBezTo>
                  <a:cubicBezTo>
                    <a:pt x="22" y="1"/>
                    <a:pt x="20" y="2"/>
                    <a:pt x="19" y="3"/>
                  </a:cubicBezTo>
                  <a:cubicBezTo>
                    <a:pt x="45" y="14"/>
                    <a:pt x="71" y="29"/>
                    <a:pt x="82" y="47"/>
                  </a:cubicBezTo>
                  <a:cubicBezTo>
                    <a:pt x="91" y="60"/>
                    <a:pt x="92" y="73"/>
                    <a:pt x="84" y="87"/>
                  </a:cubicBezTo>
                  <a:cubicBezTo>
                    <a:pt x="67" y="117"/>
                    <a:pt x="33" y="116"/>
                    <a:pt x="0" y="107"/>
                  </a:cubicBezTo>
                  <a:cubicBezTo>
                    <a:pt x="1" y="109"/>
                    <a:pt x="3" y="111"/>
                    <a:pt x="4" y="113"/>
                  </a:cubicBezTo>
                  <a:cubicBezTo>
                    <a:pt x="15" y="116"/>
                    <a:pt x="26" y="118"/>
                    <a:pt x="36" y="118"/>
                  </a:cubicBezTo>
                  <a:cubicBezTo>
                    <a:pt x="57" y="118"/>
                    <a:pt x="77" y="110"/>
                    <a:pt x="88" y="90"/>
                  </a:cubicBez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10" name="Freeform 461"/>
            <p:cNvSpPr>
              <a:spLocks/>
            </p:cNvSpPr>
            <p:nvPr/>
          </p:nvSpPr>
          <p:spPr bwMode="auto">
            <a:xfrm>
              <a:off x="3294063" y="5010150"/>
              <a:ext cx="384175" cy="488950"/>
            </a:xfrm>
            <a:custGeom>
              <a:avLst/>
              <a:gdLst>
                <a:gd name="T0" fmla="*/ 58 w 102"/>
                <a:gd name="T1" fmla="*/ 125 h 130"/>
                <a:gd name="T2" fmla="*/ 90 w 102"/>
                <a:gd name="T3" fmla="*/ 92 h 130"/>
                <a:gd name="T4" fmla="*/ 48 w 102"/>
                <a:gd name="T5" fmla="*/ 10 h 130"/>
                <a:gd name="T6" fmla="*/ 27 w 102"/>
                <a:gd name="T7" fmla="*/ 0 h 130"/>
                <a:gd name="T8" fmla="*/ 20 w 102"/>
                <a:gd name="T9" fmla="*/ 2 h 130"/>
                <a:gd name="T10" fmla="*/ 77 w 102"/>
                <a:gd name="T11" fmla="*/ 39 h 130"/>
                <a:gd name="T12" fmla="*/ 86 w 102"/>
                <a:gd name="T13" fmla="*/ 90 h 130"/>
                <a:gd name="T14" fmla="*/ 57 w 102"/>
                <a:gd name="T15" fmla="*/ 120 h 130"/>
                <a:gd name="T16" fmla="*/ 0 w 102"/>
                <a:gd name="T17" fmla="*/ 120 h 130"/>
                <a:gd name="T18" fmla="*/ 8 w 102"/>
                <a:gd name="T19" fmla="*/ 127 h 130"/>
                <a:gd name="T20" fmla="*/ 31 w 102"/>
                <a:gd name="T21" fmla="*/ 130 h 130"/>
                <a:gd name="T22" fmla="*/ 58 w 102"/>
                <a:gd name="T23" fmla="*/ 125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2" h="130">
                  <a:moveTo>
                    <a:pt x="58" y="125"/>
                  </a:moveTo>
                  <a:cubicBezTo>
                    <a:pt x="73" y="119"/>
                    <a:pt x="84" y="108"/>
                    <a:pt x="90" y="92"/>
                  </a:cubicBezTo>
                  <a:cubicBezTo>
                    <a:pt x="102" y="60"/>
                    <a:pt x="88" y="32"/>
                    <a:pt x="48" y="10"/>
                  </a:cubicBezTo>
                  <a:cubicBezTo>
                    <a:pt x="42" y="6"/>
                    <a:pt x="35" y="3"/>
                    <a:pt x="27" y="0"/>
                  </a:cubicBezTo>
                  <a:cubicBezTo>
                    <a:pt x="25" y="0"/>
                    <a:pt x="22" y="1"/>
                    <a:pt x="20" y="2"/>
                  </a:cubicBezTo>
                  <a:cubicBezTo>
                    <a:pt x="43" y="11"/>
                    <a:pt x="65" y="24"/>
                    <a:pt x="77" y="39"/>
                  </a:cubicBezTo>
                  <a:cubicBezTo>
                    <a:pt x="90" y="54"/>
                    <a:pt x="92" y="71"/>
                    <a:pt x="86" y="90"/>
                  </a:cubicBezTo>
                  <a:cubicBezTo>
                    <a:pt x="80" y="105"/>
                    <a:pt x="70" y="115"/>
                    <a:pt x="57" y="120"/>
                  </a:cubicBezTo>
                  <a:cubicBezTo>
                    <a:pt x="42" y="126"/>
                    <a:pt x="23" y="126"/>
                    <a:pt x="0" y="120"/>
                  </a:cubicBezTo>
                  <a:cubicBezTo>
                    <a:pt x="2" y="123"/>
                    <a:pt x="5" y="125"/>
                    <a:pt x="8" y="127"/>
                  </a:cubicBezTo>
                  <a:cubicBezTo>
                    <a:pt x="16" y="129"/>
                    <a:pt x="24" y="130"/>
                    <a:pt x="31" y="130"/>
                  </a:cubicBezTo>
                  <a:cubicBezTo>
                    <a:pt x="41" y="130"/>
                    <a:pt x="50" y="128"/>
                    <a:pt x="58" y="125"/>
                  </a:cubicBez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11" name="Freeform 462"/>
            <p:cNvSpPr>
              <a:spLocks/>
            </p:cNvSpPr>
            <p:nvPr/>
          </p:nvSpPr>
          <p:spPr bwMode="auto">
            <a:xfrm>
              <a:off x="3351213" y="5003800"/>
              <a:ext cx="319088" cy="522288"/>
            </a:xfrm>
            <a:custGeom>
              <a:avLst/>
              <a:gdLst>
                <a:gd name="T0" fmla="*/ 79 w 85"/>
                <a:gd name="T1" fmla="*/ 91 h 139"/>
                <a:gd name="T2" fmla="*/ 50 w 85"/>
                <a:gd name="T3" fmla="*/ 129 h 139"/>
                <a:gd name="T4" fmla="*/ 0 w 85"/>
                <a:gd name="T5" fmla="*/ 133 h 139"/>
                <a:gd name="T6" fmla="*/ 27 w 85"/>
                <a:gd name="T7" fmla="*/ 139 h 139"/>
                <a:gd name="T8" fmla="*/ 39 w 85"/>
                <a:gd name="T9" fmla="*/ 138 h 139"/>
                <a:gd name="T10" fmla="*/ 52 w 85"/>
                <a:gd name="T11" fmla="*/ 134 h 139"/>
                <a:gd name="T12" fmla="*/ 83 w 85"/>
                <a:gd name="T13" fmla="*/ 95 h 139"/>
                <a:gd name="T14" fmla="*/ 84 w 85"/>
                <a:gd name="T15" fmla="*/ 84 h 139"/>
                <a:gd name="T16" fmla="*/ 76 w 85"/>
                <a:gd name="T17" fmla="*/ 37 h 139"/>
                <a:gd name="T18" fmla="*/ 30 w 85"/>
                <a:gd name="T19" fmla="*/ 0 h 139"/>
                <a:gd name="T20" fmla="*/ 30 w 85"/>
                <a:gd name="T21" fmla="*/ 0 h 139"/>
                <a:gd name="T22" fmla="*/ 27 w 85"/>
                <a:gd name="T23" fmla="*/ 0 h 139"/>
                <a:gd name="T24" fmla="*/ 19 w 85"/>
                <a:gd name="T25" fmla="*/ 0 h 139"/>
                <a:gd name="T26" fmla="*/ 64 w 85"/>
                <a:gd name="T27" fmla="*/ 29 h 139"/>
                <a:gd name="T28" fmla="*/ 79 w 85"/>
                <a:gd name="T29" fmla="*/ 91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" h="139">
                  <a:moveTo>
                    <a:pt x="79" y="91"/>
                  </a:moveTo>
                  <a:cubicBezTo>
                    <a:pt x="75" y="110"/>
                    <a:pt x="65" y="123"/>
                    <a:pt x="50" y="129"/>
                  </a:cubicBezTo>
                  <a:cubicBezTo>
                    <a:pt x="39" y="134"/>
                    <a:pt x="24" y="137"/>
                    <a:pt x="0" y="133"/>
                  </a:cubicBezTo>
                  <a:cubicBezTo>
                    <a:pt x="8" y="137"/>
                    <a:pt x="18" y="139"/>
                    <a:pt x="27" y="139"/>
                  </a:cubicBezTo>
                  <a:cubicBezTo>
                    <a:pt x="31" y="139"/>
                    <a:pt x="35" y="139"/>
                    <a:pt x="39" y="138"/>
                  </a:cubicBezTo>
                  <a:cubicBezTo>
                    <a:pt x="43" y="137"/>
                    <a:pt x="48" y="136"/>
                    <a:pt x="52" y="134"/>
                  </a:cubicBezTo>
                  <a:cubicBezTo>
                    <a:pt x="67" y="127"/>
                    <a:pt x="78" y="114"/>
                    <a:pt x="83" y="95"/>
                  </a:cubicBezTo>
                  <a:cubicBezTo>
                    <a:pt x="84" y="91"/>
                    <a:pt x="84" y="88"/>
                    <a:pt x="84" y="84"/>
                  </a:cubicBezTo>
                  <a:cubicBezTo>
                    <a:pt x="84" y="69"/>
                    <a:pt x="82" y="52"/>
                    <a:pt x="76" y="37"/>
                  </a:cubicBezTo>
                  <a:cubicBezTo>
                    <a:pt x="66" y="23"/>
                    <a:pt x="51" y="10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29" y="0"/>
                    <a:pt x="28" y="0"/>
                    <a:pt x="27" y="0"/>
                  </a:cubicBezTo>
                  <a:cubicBezTo>
                    <a:pt x="24" y="0"/>
                    <a:pt x="21" y="0"/>
                    <a:pt x="19" y="0"/>
                  </a:cubicBezTo>
                  <a:cubicBezTo>
                    <a:pt x="36" y="8"/>
                    <a:pt x="52" y="17"/>
                    <a:pt x="64" y="29"/>
                  </a:cubicBezTo>
                  <a:cubicBezTo>
                    <a:pt x="80" y="47"/>
                    <a:pt x="85" y="67"/>
                    <a:pt x="79" y="91"/>
                  </a:cubicBez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12" name="Freeform 463"/>
            <p:cNvSpPr>
              <a:spLocks/>
            </p:cNvSpPr>
            <p:nvPr/>
          </p:nvSpPr>
          <p:spPr bwMode="auto">
            <a:xfrm>
              <a:off x="3265488" y="5202238"/>
              <a:ext cx="93663" cy="68263"/>
            </a:xfrm>
            <a:custGeom>
              <a:avLst/>
              <a:gdLst>
                <a:gd name="T0" fmla="*/ 25 w 25"/>
                <a:gd name="T1" fmla="*/ 18 h 18"/>
                <a:gd name="T2" fmla="*/ 0 w 25"/>
                <a:gd name="T3" fmla="*/ 0 h 18"/>
                <a:gd name="T4" fmla="*/ 23 w 25"/>
                <a:gd name="T5" fmla="*/ 16 h 18"/>
                <a:gd name="T6" fmla="*/ 25 w 25"/>
                <a:gd name="T7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" h="18">
                  <a:moveTo>
                    <a:pt x="25" y="18"/>
                  </a:moveTo>
                  <a:cubicBezTo>
                    <a:pt x="19" y="10"/>
                    <a:pt x="11" y="3"/>
                    <a:pt x="0" y="0"/>
                  </a:cubicBezTo>
                  <a:cubicBezTo>
                    <a:pt x="9" y="5"/>
                    <a:pt x="17" y="10"/>
                    <a:pt x="23" y="16"/>
                  </a:cubicBezTo>
                  <a:cubicBezTo>
                    <a:pt x="24" y="17"/>
                    <a:pt x="24" y="17"/>
                    <a:pt x="25" y="18"/>
                  </a:cubicBez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</p:grpSp>
    </p:spTree>
    <p:extLst>
      <p:ext uri="{BB962C8B-B14F-4D97-AF65-F5344CB8AC3E}">
        <p14:creationId xmlns:p14="http://schemas.microsoft.com/office/powerpoint/2010/main" val="326541626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xmlns="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dirty="0"/>
              <a:t>Infographic Style</a:t>
            </a:r>
          </a:p>
        </p:txBody>
      </p:sp>
      <p:graphicFrame>
        <p:nvGraphicFramePr>
          <p:cNvPr id="3" name="차트 5">
            <a:extLst>
              <a:ext uri="{FF2B5EF4-FFF2-40B4-BE49-F238E27FC236}">
                <a16:creationId xmlns:a16="http://schemas.microsoft.com/office/drawing/2014/main" xmlns="" id="{359D07B3-04B2-4B5A-B110-E653B0634E0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78274060"/>
              </p:ext>
            </p:extLst>
          </p:nvPr>
        </p:nvGraphicFramePr>
        <p:xfrm>
          <a:off x="906450" y="2007338"/>
          <a:ext cx="6135463" cy="399702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4" name="Rectangle 3">
            <a:extLst>
              <a:ext uri="{FF2B5EF4-FFF2-40B4-BE49-F238E27FC236}">
                <a16:creationId xmlns:a16="http://schemas.microsoft.com/office/drawing/2014/main" xmlns="" id="{9B511C46-3AB7-4191-9954-461E2AF6EAB4}"/>
              </a:ext>
            </a:extLst>
          </p:cNvPr>
          <p:cNvSpPr/>
          <p:nvPr/>
        </p:nvSpPr>
        <p:spPr>
          <a:xfrm>
            <a:off x="7347892" y="1778968"/>
            <a:ext cx="3937659" cy="4225391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/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xmlns="" id="{7B6CB943-54AC-46B7-BA99-E0939AD14C6A}"/>
              </a:ext>
            </a:extLst>
          </p:cNvPr>
          <p:cNvSpPr txBox="1"/>
          <p:nvPr/>
        </p:nvSpPr>
        <p:spPr>
          <a:xfrm>
            <a:off x="2274074" y="1732802"/>
            <a:ext cx="3400215" cy="40011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2000" b="1" dirty="0">
                <a:solidFill>
                  <a:schemeClr val="accent3"/>
                </a:solidFill>
                <a:cs typeface="Arial" pitchFamily="34" charset="0"/>
              </a:rPr>
              <a:t>Chart Title</a:t>
            </a:r>
            <a:endParaRPr lang="ko-KR" altLang="en-US" sz="2000" b="1" dirty="0">
              <a:solidFill>
                <a:schemeClr val="accent3"/>
              </a:solidFill>
              <a:cs typeface="Arial" pitchFamily="34" charset="0"/>
            </a:endParaRPr>
          </a:p>
        </p:txBody>
      </p:sp>
      <p:sp>
        <p:nvSpPr>
          <p:cNvPr id="6" name="TextBox 57">
            <a:extLst>
              <a:ext uri="{FF2B5EF4-FFF2-40B4-BE49-F238E27FC236}">
                <a16:creationId xmlns:a16="http://schemas.microsoft.com/office/drawing/2014/main" xmlns="" id="{99919503-1762-4306-8304-D83D5F23C597}"/>
              </a:ext>
            </a:extLst>
          </p:cNvPr>
          <p:cNvSpPr txBox="1"/>
          <p:nvPr/>
        </p:nvSpPr>
        <p:spPr>
          <a:xfrm>
            <a:off x="7521371" y="2249564"/>
            <a:ext cx="1148519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ko-KR" sz="3600" b="1" dirty="0">
                <a:solidFill>
                  <a:schemeClr val="bg1"/>
                </a:solidFill>
                <a:cs typeface="Arial" pitchFamily="34" charset="0"/>
              </a:rPr>
              <a:t>35%</a:t>
            </a:r>
            <a:endParaRPr lang="ko-KR" altLang="en-US" sz="36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xmlns="" id="{A8BD8387-EF20-4A68-B8F1-CBD59B84C158}"/>
              </a:ext>
            </a:extLst>
          </p:cNvPr>
          <p:cNvSpPr txBox="1"/>
          <p:nvPr/>
        </p:nvSpPr>
        <p:spPr>
          <a:xfrm>
            <a:off x="7518294" y="1936804"/>
            <a:ext cx="1713170" cy="369332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b="1" dirty="0">
                <a:solidFill>
                  <a:schemeClr val="bg1"/>
                </a:solidFill>
                <a:cs typeface="Arial" pitchFamily="34" charset="0"/>
              </a:rPr>
              <a:t>Chart Title</a:t>
            </a:r>
            <a:endParaRPr lang="ko-KR" altLang="en-US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xmlns="" id="{43AE72DA-FED9-40C6-BCDB-5796B1D10845}"/>
              </a:ext>
            </a:extLst>
          </p:cNvPr>
          <p:cNvSpPr/>
          <p:nvPr/>
        </p:nvSpPr>
        <p:spPr>
          <a:xfrm>
            <a:off x="7570720" y="2942367"/>
            <a:ext cx="3492000" cy="45719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/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xmlns="" id="{CB1AA617-A446-43A7-BE5A-9B307444F074}"/>
              </a:ext>
            </a:extLst>
          </p:cNvPr>
          <p:cNvSpPr txBox="1"/>
          <p:nvPr/>
        </p:nvSpPr>
        <p:spPr>
          <a:xfrm>
            <a:off x="7524556" y="3220032"/>
            <a:ext cx="1432819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100" b="1" dirty="0">
                <a:solidFill>
                  <a:schemeClr val="bg1"/>
                </a:solidFill>
                <a:cs typeface="Arial" pitchFamily="34" charset="0"/>
              </a:rPr>
              <a:t>Add Text  Here </a:t>
            </a:r>
            <a:endParaRPr lang="ko-KR" altLang="en-US" sz="11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xmlns="" id="{3393F0EA-A73F-40CB-B3F0-21D33F56FBE1}"/>
              </a:ext>
            </a:extLst>
          </p:cNvPr>
          <p:cNvSpPr txBox="1"/>
          <p:nvPr/>
        </p:nvSpPr>
        <p:spPr>
          <a:xfrm>
            <a:off x="7524556" y="3579948"/>
            <a:ext cx="1432818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100" b="1" dirty="0">
                <a:solidFill>
                  <a:schemeClr val="bg1"/>
                </a:solidFill>
                <a:cs typeface="Arial" pitchFamily="34" charset="0"/>
              </a:rPr>
              <a:t>Add Text  Here </a:t>
            </a:r>
            <a:endParaRPr lang="ko-KR" altLang="en-US" sz="11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xmlns="" id="{99473C38-364D-4FAA-AB48-10B22E43B675}"/>
              </a:ext>
            </a:extLst>
          </p:cNvPr>
          <p:cNvSpPr txBox="1"/>
          <p:nvPr/>
        </p:nvSpPr>
        <p:spPr>
          <a:xfrm>
            <a:off x="7524556" y="3939864"/>
            <a:ext cx="1432818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100" b="1" dirty="0">
                <a:solidFill>
                  <a:schemeClr val="bg1"/>
                </a:solidFill>
                <a:cs typeface="Arial" pitchFamily="34" charset="0"/>
              </a:rPr>
              <a:t>Add Text  Here </a:t>
            </a:r>
            <a:endParaRPr lang="ko-KR" altLang="en-US" sz="11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xmlns="" id="{6C4E7499-3634-470D-A922-C69DC7C68DED}"/>
              </a:ext>
            </a:extLst>
          </p:cNvPr>
          <p:cNvSpPr txBox="1"/>
          <p:nvPr/>
        </p:nvSpPr>
        <p:spPr>
          <a:xfrm>
            <a:off x="7524556" y="4299780"/>
            <a:ext cx="1432818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100" b="1" dirty="0">
                <a:solidFill>
                  <a:schemeClr val="bg1"/>
                </a:solidFill>
                <a:cs typeface="Arial" pitchFamily="34" charset="0"/>
              </a:rPr>
              <a:t>Add Text  Here </a:t>
            </a:r>
            <a:endParaRPr lang="ko-KR" altLang="en-US" sz="11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xmlns="" id="{3459A3D5-0747-494B-B130-AE44DFEB6964}"/>
              </a:ext>
            </a:extLst>
          </p:cNvPr>
          <p:cNvSpPr txBox="1"/>
          <p:nvPr/>
        </p:nvSpPr>
        <p:spPr>
          <a:xfrm>
            <a:off x="7524556" y="4659696"/>
            <a:ext cx="1432818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100" b="1" dirty="0">
                <a:solidFill>
                  <a:schemeClr val="bg1"/>
                </a:solidFill>
                <a:cs typeface="Arial" pitchFamily="34" charset="0"/>
              </a:rPr>
              <a:t>Add Text  Here </a:t>
            </a:r>
            <a:endParaRPr lang="ko-KR" altLang="en-US" sz="11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xmlns="" id="{0D6CE6E4-466F-4367-86ED-8BF31A691F55}"/>
              </a:ext>
            </a:extLst>
          </p:cNvPr>
          <p:cNvSpPr txBox="1"/>
          <p:nvPr/>
        </p:nvSpPr>
        <p:spPr>
          <a:xfrm>
            <a:off x="7524556" y="5019610"/>
            <a:ext cx="1432818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100" b="1" dirty="0">
                <a:solidFill>
                  <a:schemeClr val="bg1"/>
                </a:solidFill>
                <a:cs typeface="Arial" pitchFamily="34" charset="0"/>
              </a:rPr>
              <a:t>Add Text  Here </a:t>
            </a:r>
            <a:endParaRPr lang="ko-KR" altLang="en-US" sz="11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xmlns="" id="{3E7DEBD9-DF26-4EEE-9EE8-4472406F8D3D}"/>
              </a:ext>
            </a:extLst>
          </p:cNvPr>
          <p:cNvSpPr txBox="1"/>
          <p:nvPr/>
        </p:nvSpPr>
        <p:spPr>
          <a:xfrm>
            <a:off x="9702007" y="3220032"/>
            <a:ext cx="1432819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ko-KR" sz="1100" b="1" dirty="0">
                <a:solidFill>
                  <a:schemeClr val="bg1"/>
                </a:solidFill>
                <a:cs typeface="Arial" pitchFamily="34" charset="0"/>
              </a:rPr>
              <a:t>Add Text  Here </a:t>
            </a:r>
            <a:endParaRPr lang="ko-KR" altLang="en-US" sz="11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xmlns="" id="{BFD3463A-47BD-4171-A488-D95A6BBF7E8A}"/>
              </a:ext>
            </a:extLst>
          </p:cNvPr>
          <p:cNvSpPr txBox="1"/>
          <p:nvPr/>
        </p:nvSpPr>
        <p:spPr>
          <a:xfrm>
            <a:off x="9702007" y="3579948"/>
            <a:ext cx="1432819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ko-KR" sz="1100" b="1" dirty="0">
                <a:solidFill>
                  <a:schemeClr val="bg1"/>
                </a:solidFill>
                <a:cs typeface="Arial" pitchFamily="34" charset="0"/>
              </a:rPr>
              <a:t>Add Text  Here </a:t>
            </a:r>
            <a:endParaRPr lang="ko-KR" altLang="en-US" sz="11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xmlns="" id="{BA1F1985-DBFA-485D-AED1-131C7B399460}"/>
              </a:ext>
            </a:extLst>
          </p:cNvPr>
          <p:cNvSpPr txBox="1"/>
          <p:nvPr/>
        </p:nvSpPr>
        <p:spPr>
          <a:xfrm>
            <a:off x="9702007" y="3939864"/>
            <a:ext cx="1432819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ko-KR" sz="1100" b="1" dirty="0">
                <a:solidFill>
                  <a:schemeClr val="bg1"/>
                </a:solidFill>
                <a:cs typeface="Arial" pitchFamily="34" charset="0"/>
              </a:rPr>
              <a:t>Add Text  Here </a:t>
            </a:r>
            <a:endParaRPr lang="ko-KR" altLang="en-US" sz="11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xmlns="" id="{13E8B884-80AF-432C-B54F-2CA03EAB3BD9}"/>
              </a:ext>
            </a:extLst>
          </p:cNvPr>
          <p:cNvSpPr txBox="1"/>
          <p:nvPr/>
        </p:nvSpPr>
        <p:spPr>
          <a:xfrm>
            <a:off x="9702007" y="4299780"/>
            <a:ext cx="1432819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ko-KR" sz="1100" b="1" dirty="0">
                <a:solidFill>
                  <a:schemeClr val="bg1"/>
                </a:solidFill>
                <a:cs typeface="Arial" pitchFamily="34" charset="0"/>
              </a:rPr>
              <a:t>Add Text  Here </a:t>
            </a:r>
            <a:endParaRPr lang="ko-KR" altLang="en-US" sz="11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xmlns="" id="{386BA324-A1B8-4AFA-A79E-1B89D5857EAF}"/>
              </a:ext>
            </a:extLst>
          </p:cNvPr>
          <p:cNvSpPr txBox="1"/>
          <p:nvPr/>
        </p:nvSpPr>
        <p:spPr>
          <a:xfrm>
            <a:off x="9702007" y="4659696"/>
            <a:ext cx="1432819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ko-KR" sz="1100" b="1" dirty="0">
                <a:solidFill>
                  <a:schemeClr val="bg1"/>
                </a:solidFill>
                <a:cs typeface="Arial" pitchFamily="34" charset="0"/>
              </a:rPr>
              <a:t>Add Text  Here </a:t>
            </a:r>
            <a:endParaRPr lang="ko-KR" altLang="en-US" sz="11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xmlns="" id="{8D01A7E9-61FF-4DF8-9A27-6FA1042C56B4}"/>
              </a:ext>
            </a:extLst>
          </p:cNvPr>
          <p:cNvSpPr txBox="1"/>
          <p:nvPr/>
        </p:nvSpPr>
        <p:spPr>
          <a:xfrm>
            <a:off x="9702007" y="5019610"/>
            <a:ext cx="1432819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ko-KR" sz="1100" b="1" dirty="0">
                <a:solidFill>
                  <a:schemeClr val="bg1"/>
                </a:solidFill>
                <a:cs typeface="Arial" pitchFamily="34" charset="0"/>
              </a:rPr>
              <a:t>Add Text  Here </a:t>
            </a:r>
            <a:endParaRPr lang="ko-KR" altLang="en-US" sz="11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xmlns="" id="{5274B5AB-14D9-41DF-9745-EEDEF3B6EDB1}"/>
              </a:ext>
            </a:extLst>
          </p:cNvPr>
          <p:cNvSpPr txBox="1"/>
          <p:nvPr/>
        </p:nvSpPr>
        <p:spPr>
          <a:xfrm>
            <a:off x="9724821" y="2280341"/>
            <a:ext cx="1008111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ko-KR" sz="1600" dirty="0">
                <a:solidFill>
                  <a:schemeClr val="bg1"/>
                </a:solidFill>
                <a:cs typeface="Arial" pitchFamily="34" charset="0"/>
              </a:rPr>
              <a:t>Contents  Here </a:t>
            </a:r>
            <a:endParaRPr lang="ko-KR" altLang="en-US" sz="1600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22" name="Rectangle 21">
            <a:extLst>
              <a:ext uri="{FF2B5EF4-FFF2-40B4-BE49-F238E27FC236}">
                <a16:creationId xmlns:a16="http://schemas.microsoft.com/office/drawing/2014/main" xmlns="" id="{ADA9256B-8C97-4247-A8E8-8989E61412D1}"/>
              </a:ext>
            </a:extLst>
          </p:cNvPr>
          <p:cNvSpPr/>
          <p:nvPr/>
        </p:nvSpPr>
        <p:spPr>
          <a:xfrm>
            <a:off x="10692744" y="2287975"/>
            <a:ext cx="357064" cy="569509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/>
          </a:p>
        </p:txBody>
      </p:sp>
      <p:sp>
        <p:nvSpPr>
          <p:cNvPr id="23" name="Oval 1">
            <a:extLst>
              <a:ext uri="{FF2B5EF4-FFF2-40B4-BE49-F238E27FC236}">
                <a16:creationId xmlns:a16="http://schemas.microsoft.com/office/drawing/2014/main" xmlns="" id="{700E0D28-DC95-416C-AA86-1D2336252D92}"/>
              </a:ext>
            </a:extLst>
          </p:cNvPr>
          <p:cNvSpPr/>
          <p:nvPr/>
        </p:nvSpPr>
        <p:spPr>
          <a:xfrm>
            <a:off x="10799298" y="2342738"/>
            <a:ext cx="143956" cy="459982"/>
          </a:xfrm>
          <a:custGeom>
            <a:avLst/>
            <a:gdLst/>
            <a:ahLst/>
            <a:cxnLst/>
            <a:rect l="l" t="t" r="r" b="b"/>
            <a:pathLst>
              <a:path w="1236712" h="3951659">
                <a:moveTo>
                  <a:pt x="457153" y="1368152"/>
                </a:moveTo>
                <a:lnTo>
                  <a:pt x="779559" y="1368152"/>
                </a:lnTo>
                <a:lnTo>
                  <a:pt x="779559" y="2983270"/>
                </a:lnTo>
                <a:cubicBezTo>
                  <a:pt x="897782" y="3041176"/>
                  <a:pt x="978396" y="3162967"/>
                  <a:pt x="978396" y="3303586"/>
                </a:cubicBezTo>
                <a:cubicBezTo>
                  <a:pt x="978396" y="3502431"/>
                  <a:pt x="817201" y="3663626"/>
                  <a:pt x="618356" y="3663626"/>
                </a:cubicBezTo>
                <a:cubicBezTo>
                  <a:pt x="419511" y="3663626"/>
                  <a:pt x="258316" y="3502431"/>
                  <a:pt x="258316" y="3303586"/>
                </a:cubicBezTo>
                <a:cubicBezTo>
                  <a:pt x="258316" y="3162967"/>
                  <a:pt x="338930" y="3041176"/>
                  <a:pt x="457153" y="2983270"/>
                </a:cubicBezTo>
                <a:close/>
                <a:moveTo>
                  <a:pt x="618356" y="108087"/>
                </a:moveTo>
                <a:cubicBezTo>
                  <a:pt x="489122" y="108087"/>
                  <a:pt x="384356" y="292948"/>
                  <a:pt x="384356" y="520986"/>
                </a:cubicBezTo>
                <a:lnTo>
                  <a:pt x="384356" y="2909296"/>
                </a:lnTo>
                <a:cubicBezTo>
                  <a:pt x="243992" y="2988641"/>
                  <a:pt x="150304" y="3139601"/>
                  <a:pt x="150304" y="3312443"/>
                </a:cubicBezTo>
                <a:cubicBezTo>
                  <a:pt x="150304" y="3570941"/>
                  <a:pt x="359858" y="3780495"/>
                  <a:pt x="618356" y="3780495"/>
                </a:cubicBezTo>
                <a:cubicBezTo>
                  <a:pt x="876854" y="3780495"/>
                  <a:pt x="1086408" y="3570941"/>
                  <a:pt x="1086408" y="3312443"/>
                </a:cubicBezTo>
                <a:cubicBezTo>
                  <a:pt x="1086408" y="3139601"/>
                  <a:pt x="992721" y="2988641"/>
                  <a:pt x="852356" y="2909296"/>
                </a:cubicBezTo>
                <a:lnTo>
                  <a:pt x="852356" y="520986"/>
                </a:lnTo>
                <a:cubicBezTo>
                  <a:pt x="852356" y="292948"/>
                  <a:pt x="747591" y="108087"/>
                  <a:pt x="618356" y="108087"/>
                </a:cubicBezTo>
                <a:close/>
                <a:moveTo>
                  <a:pt x="618356" y="0"/>
                </a:moveTo>
                <a:cubicBezTo>
                  <a:pt x="824146" y="0"/>
                  <a:pt x="990972" y="166826"/>
                  <a:pt x="990972" y="372616"/>
                </a:cubicBezTo>
                <a:lnTo>
                  <a:pt x="990972" y="2842737"/>
                </a:lnTo>
                <a:cubicBezTo>
                  <a:pt x="1140867" y="2953808"/>
                  <a:pt x="1236712" y="3132362"/>
                  <a:pt x="1236712" y="3333303"/>
                </a:cubicBezTo>
                <a:cubicBezTo>
                  <a:pt x="1236712" y="3674812"/>
                  <a:pt x="959865" y="3951659"/>
                  <a:pt x="618356" y="3951659"/>
                </a:cubicBezTo>
                <a:cubicBezTo>
                  <a:pt x="276847" y="3951659"/>
                  <a:pt x="0" y="3674812"/>
                  <a:pt x="0" y="3333303"/>
                </a:cubicBezTo>
                <a:cubicBezTo>
                  <a:pt x="0" y="3132362"/>
                  <a:pt x="95846" y="2953808"/>
                  <a:pt x="245740" y="2842737"/>
                </a:cubicBezTo>
                <a:lnTo>
                  <a:pt x="245740" y="372616"/>
                </a:lnTo>
                <a:cubicBezTo>
                  <a:pt x="245740" y="166826"/>
                  <a:pt x="412566" y="0"/>
                  <a:pt x="61835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/>
          </a:p>
        </p:txBody>
      </p:sp>
      <p:sp>
        <p:nvSpPr>
          <p:cNvPr id="24" name="Rectangular Callout 1">
            <a:extLst>
              <a:ext uri="{FF2B5EF4-FFF2-40B4-BE49-F238E27FC236}">
                <a16:creationId xmlns:a16="http://schemas.microsoft.com/office/drawing/2014/main" xmlns="" id="{67B78D5E-B34C-4B71-AEAE-F14DE8152427}"/>
              </a:ext>
            </a:extLst>
          </p:cNvPr>
          <p:cNvSpPr/>
          <p:nvPr/>
        </p:nvSpPr>
        <p:spPr>
          <a:xfrm flipH="1">
            <a:off x="4295802" y="2988086"/>
            <a:ext cx="973021" cy="407953"/>
          </a:xfrm>
          <a:prstGeom prst="wedgeRectCallout">
            <a:avLst>
              <a:gd name="adj1" fmla="val -24937"/>
              <a:gd name="adj2" fmla="val 75728"/>
            </a:avLst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ko-KR" altLang="en-US" dirty="0"/>
          </a:p>
        </p:txBody>
      </p:sp>
      <p:sp>
        <p:nvSpPr>
          <p:cNvPr id="25" name="TextBox 57">
            <a:extLst>
              <a:ext uri="{FF2B5EF4-FFF2-40B4-BE49-F238E27FC236}">
                <a16:creationId xmlns:a16="http://schemas.microsoft.com/office/drawing/2014/main" xmlns="" id="{348AD6E7-6821-49E7-9752-0DFF057851D2}"/>
              </a:ext>
            </a:extLst>
          </p:cNvPr>
          <p:cNvSpPr txBox="1"/>
          <p:nvPr/>
        </p:nvSpPr>
        <p:spPr>
          <a:xfrm>
            <a:off x="4293512" y="3028496"/>
            <a:ext cx="936081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ko-KR" sz="1400" b="1" dirty="0">
                <a:solidFill>
                  <a:schemeClr val="bg1"/>
                </a:solidFill>
                <a:cs typeface="Arial" pitchFamily="34" charset="0"/>
              </a:rPr>
              <a:t>35%</a:t>
            </a:r>
            <a:endParaRPr lang="ko-KR" altLang="en-US" sz="1400" b="1" dirty="0">
              <a:solidFill>
                <a:schemeClr val="bg1"/>
              </a:solidFill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31459975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extBox 5">
            <a:extLst>
              <a:ext uri="{FF2B5EF4-FFF2-40B4-BE49-F238E27FC236}">
                <a16:creationId xmlns:a16="http://schemas.microsoft.com/office/drawing/2014/main" xmlns="" id="{089598E7-8A4B-4656-B76C-A85E8A5EA141}"/>
              </a:ext>
            </a:extLst>
          </p:cNvPr>
          <p:cNvSpPr txBox="1"/>
          <p:nvPr/>
        </p:nvSpPr>
        <p:spPr>
          <a:xfrm>
            <a:off x="3299294" y="608408"/>
            <a:ext cx="4029762" cy="83099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4800" b="1" spc="300" dirty="0">
                <a:solidFill>
                  <a:schemeClr val="bg1"/>
                </a:solidFill>
                <a:latin typeface="+mj-lt"/>
                <a:cs typeface="Arial" pitchFamily="34" charset="0"/>
              </a:rPr>
              <a:t>AWESOME</a:t>
            </a:r>
            <a:endParaRPr lang="ko-KR" altLang="en-US" sz="4800" b="1" spc="300" dirty="0">
              <a:solidFill>
                <a:schemeClr val="bg1"/>
              </a:solidFill>
              <a:latin typeface="+mj-lt"/>
              <a:cs typeface="Arial" pitchFamily="34" charset="0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xmlns="" id="{FCE135A0-4B75-412C-9096-7FEEACBA7B62}"/>
              </a:ext>
            </a:extLst>
          </p:cNvPr>
          <p:cNvSpPr txBox="1"/>
          <p:nvPr/>
        </p:nvSpPr>
        <p:spPr>
          <a:xfrm>
            <a:off x="7093527" y="4110988"/>
            <a:ext cx="3914860" cy="2124749"/>
          </a:xfrm>
          <a:prstGeom prst="rect">
            <a:avLst/>
          </a:prstGeom>
          <a:noFill/>
        </p:spPr>
        <p:txBody>
          <a:bodyPr wrap="square" lIns="36000" tIns="0" rIns="36000" bIns="0" rtlCol="0" anchor="ctr">
            <a:spAutoFit/>
          </a:bodyPr>
          <a:lstStyle/>
          <a:p>
            <a:pPr algn="r">
              <a:lnSpc>
                <a:spcPct val="150000"/>
              </a:lnSpc>
            </a:pPr>
            <a:r>
              <a:rPr lang="en-US" altLang="ko-KR" sz="3200" dirty="0">
                <a:solidFill>
                  <a:schemeClr val="bg1"/>
                </a:solidFill>
              </a:rPr>
              <a:t>We Create </a:t>
            </a:r>
          </a:p>
          <a:p>
            <a:pPr algn="r">
              <a:lnSpc>
                <a:spcPct val="150000"/>
              </a:lnSpc>
            </a:pPr>
            <a:r>
              <a:rPr lang="en-US" altLang="ko-KR" sz="3200" dirty="0">
                <a:solidFill>
                  <a:schemeClr val="bg1"/>
                </a:solidFill>
              </a:rPr>
              <a:t>Quality Professional </a:t>
            </a:r>
          </a:p>
          <a:p>
            <a:pPr algn="r">
              <a:lnSpc>
                <a:spcPct val="150000"/>
              </a:lnSpc>
            </a:pPr>
            <a:r>
              <a:rPr lang="en-US" altLang="ko-KR" sz="3200" dirty="0">
                <a:solidFill>
                  <a:schemeClr val="accent2"/>
                </a:solidFill>
              </a:rPr>
              <a:t>PPT Presentation</a:t>
            </a:r>
            <a:endParaRPr lang="ko-KR" altLang="en-US" sz="3200" dirty="0">
              <a:solidFill>
                <a:schemeClr val="accent2"/>
              </a:solidFill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xmlns="" id="{6CF47FFC-FE6F-4CA3-A5E1-48BCADB624D1}"/>
              </a:ext>
            </a:extLst>
          </p:cNvPr>
          <p:cNvSpPr txBox="1"/>
          <p:nvPr/>
        </p:nvSpPr>
        <p:spPr>
          <a:xfrm>
            <a:off x="5791199" y="1328110"/>
            <a:ext cx="5070764" cy="83099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4800" dirty="0">
                <a:solidFill>
                  <a:schemeClr val="bg1"/>
                </a:solidFill>
              </a:rPr>
              <a:t>PRESENTATION</a:t>
            </a:r>
            <a:endParaRPr lang="ko-KR" altLang="en-US" sz="4800" b="1" spc="300" dirty="0">
              <a:solidFill>
                <a:schemeClr val="bg1"/>
              </a:solidFill>
              <a:latin typeface="+mj-lt"/>
              <a:cs typeface="Arial" pitchFamily="34" charset="0"/>
            </a:endParaRP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xmlns="" id="{FF77583F-6F7F-470F-B346-4A27390FC08A}"/>
              </a:ext>
            </a:extLst>
          </p:cNvPr>
          <p:cNvSpPr txBox="1"/>
          <p:nvPr/>
        </p:nvSpPr>
        <p:spPr>
          <a:xfrm>
            <a:off x="7093527" y="3013501"/>
            <a:ext cx="3912567" cy="83099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en-GB" altLang="ko-KR" sz="1600" b="1" dirty="0">
                <a:solidFill>
                  <a:schemeClr val="bg1"/>
                </a:solidFill>
                <a:cs typeface="Arial" pitchFamily="34" charset="0"/>
              </a:rPr>
              <a:t>ALLPPT Layout </a:t>
            </a:r>
            <a:r>
              <a:rPr lang="en-GB" altLang="ko-KR" sz="1600" dirty="0">
                <a:solidFill>
                  <a:schemeClr val="bg1"/>
                </a:solidFill>
                <a:cs typeface="Arial" pitchFamily="34" charset="0"/>
              </a:rPr>
              <a:t>Clean Text Slide for your Presentation. ALLPPT Layout Clean Text Slide for your Presentation.</a:t>
            </a: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xmlns="" id="{352FB85E-348F-4143-9577-8824BB8F624B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/>
      </p:sp>
    </p:spTree>
    <p:extLst>
      <p:ext uri="{BB962C8B-B14F-4D97-AF65-F5344CB8AC3E}">
        <p14:creationId xmlns:p14="http://schemas.microsoft.com/office/powerpoint/2010/main" val="69304043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07">
            <a:extLst>
              <a:ext uri="{FF2B5EF4-FFF2-40B4-BE49-F238E27FC236}">
                <a16:creationId xmlns:a16="http://schemas.microsoft.com/office/drawing/2014/main" xmlns="" id="{E336233C-CCD3-4E09-8E7C-8C5F23204BDD}"/>
              </a:ext>
            </a:extLst>
          </p:cNvPr>
          <p:cNvGrpSpPr/>
          <p:nvPr/>
        </p:nvGrpSpPr>
        <p:grpSpPr>
          <a:xfrm>
            <a:off x="7496004" y="1920263"/>
            <a:ext cx="3864628" cy="3896248"/>
            <a:chOff x="7496004" y="1920263"/>
            <a:chExt cx="3864628" cy="3896248"/>
          </a:xfrm>
        </p:grpSpPr>
        <p:sp>
          <p:nvSpPr>
            <p:cNvPr id="3" name="Isosceles Triangle 20">
              <a:extLst>
                <a:ext uri="{FF2B5EF4-FFF2-40B4-BE49-F238E27FC236}">
                  <a16:creationId xmlns:a16="http://schemas.microsoft.com/office/drawing/2014/main" xmlns="" id="{84DCDDC3-309E-4195-ACB9-1F0C443A2E55}"/>
                </a:ext>
              </a:extLst>
            </p:cNvPr>
            <p:cNvSpPr>
              <a:spLocks noChangeAspect="1"/>
            </p:cNvSpPr>
            <p:nvPr/>
          </p:nvSpPr>
          <p:spPr>
            <a:xfrm rot="8201235">
              <a:off x="10839502" y="4413955"/>
              <a:ext cx="427534" cy="471394"/>
            </a:xfrm>
            <a:custGeom>
              <a:avLst/>
              <a:gdLst/>
              <a:ahLst/>
              <a:cxnLst/>
              <a:rect l="l" t="t" r="r" b="b"/>
              <a:pathLst>
                <a:path w="4285801" h="4725490">
                  <a:moveTo>
                    <a:pt x="1428251" y="4622752"/>
                  </a:moveTo>
                  <a:cubicBezTo>
                    <a:pt x="1313180" y="4505074"/>
                    <a:pt x="1240588" y="4345285"/>
                    <a:pt x="1235771" y="4167715"/>
                  </a:cubicBezTo>
                  <a:cubicBezTo>
                    <a:pt x="1227835" y="3875156"/>
                    <a:pt x="1406218" y="3620819"/>
                    <a:pt x="1664050" y="3520754"/>
                  </a:cubicBezTo>
                  <a:lnTo>
                    <a:pt x="1635892" y="2482688"/>
                  </a:lnTo>
                  <a:lnTo>
                    <a:pt x="1044642" y="2469039"/>
                  </a:lnTo>
                  <a:lnTo>
                    <a:pt x="1044642" y="2667331"/>
                  </a:lnTo>
                  <a:cubicBezTo>
                    <a:pt x="1044642" y="2727000"/>
                    <a:pt x="996271" y="2775371"/>
                    <a:pt x="936601" y="2775372"/>
                  </a:cubicBezTo>
                  <a:lnTo>
                    <a:pt x="657382" y="2775371"/>
                  </a:lnTo>
                  <a:cubicBezTo>
                    <a:pt x="637755" y="2823613"/>
                    <a:pt x="630101" y="2874237"/>
                    <a:pt x="622448" y="2945800"/>
                  </a:cubicBezTo>
                  <a:lnTo>
                    <a:pt x="252030" y="2945800"/>
                  </a:lnTo>
                  <a:cubicBezTo>
                    <a:pt x="256275" y="2883407"/>
                    <a:pt x="252593" y="2828938"/>
                    <a:pt x="235967" y="2775370"/>
                  </a:cubicBezTo>
                  <a:lnTo>
                    <a:pt x="7267" y="2775370"/>
                  </a:lnTo>
                  <a:cubicBezTo>
                    <a:pt x="1003" y="2679903"/>
                    <a:pt x="-1109" y="2594661"/>
                    <a:pt x="535" y="2514852"/>
                  </a:cubicBezTo>
                  <a:cubicBezTo>
                    <a:pt x="5466" y="2275424"/>
                    <a:pt x="44187" y="2084887"/>
                    <a:pt x="105917" y="1813823"/>
                  </a:cubicBezTo>
                  <a:cubicBezTo>
                    <a:pt x="258635" y="1288584"/>
                    <a:pt x="488046" y="911620"/>
                    <a:pt x="870837" y="570445"/>
                  </a:cubicBezTo>
                  <a:cubicBezTo>
                    <a:pt x="674179" y="1284154"/>
                    <a:pt x="622718" y="1497188"/>
                    <a:pt x="741752" y="1669956"/>
                  </a:cubicBezTo>
                  <a:cubicBezTo>
                    <a:pt x="882751" y="1699943"/>
                    <a:pt x="788174" y="1674807"/>
                    <a:pt x="936601" y="1710419"/>
                  </a:cubicBezTo>
                  <a:cubicBezTo>
                    <a:pt x="1001384" y="1730870"/>
                    <a:pt x="1044642" y="1758791"/>
                    <a:pt x="1044642" y="1818460"/>
                  </a:cubicBezTo>
                  <a:lnTo>
                    <a:pt x="1044642" y="1970448"/>
                  </a:lnTo>
                  <a:lnTo>
                    <a:pt x="1621635" y="1957128"/>
                  </a:lnTo>
                  <a:lnTo>
                    <a:pt x="1601569" y="1217379"/>
                  </a:lnTo>
                  <a:cubicBezTo>
                    <a:pt x="1338692" y="1131438"/>
                    <a:pt x="1146783" y="887145"/>
                    <a:pt x="1138847" y="594588"/>
                  </a:cubicBezTo>
                  <a:cubicBezTo>
                    <a:pt x="1132425" y="357828"/>
                    <a:pt x="1248029" y="146099"/>
                    <a:pt x="1428910" y="20243"/>
                  </a:cubicBezTo>
                  <a:lnTo>
                    <a:pt x="1447318" y="698863"/>
                  </a:lnTo>
                  <a:lnTo>
                    <a:pt x="2193594" y="678620"/>
                  </a:lnTo>
                  <a:lnTo>
                    <a:pt x="2175185" y="0"/>
                  </a:lnTo>
                  <a:cubicBezTo>
                    <a:pt x="2362624" y="115865"/>
                    <a:pt x="2489536" y="321015"/>
                    <a:pt x="2495958" y="557775"/>
                  </a:cubicBezTo>
                  <a:cubicBezTo>
                    <a:pt x="2503894" y="850332"/>
                    <a:pt x="2325511" y="1104670"/>
                    <a:pt x="2067679" y="1204735"/>
                  </a:cubicBezTo>
                  <a:lnTo>
                    <a:pt x="2087796" y="1946367"/>
                  </a:lnTo>
                  <a:lnTo>
                    <a:pt x="4285801" y="1895627"/>
                  </a:lnTo>
                  <a:lnTo>
                    <a:pt x="4285801" y="2543859"/>
                  </a:lnTo>
                  <a:lnTo>
                    <a:pt x="2102637" y="2493462"/>
                  </a:lnTo>
                  <a:lnTo>
                    <a:pt x="2130160" y="3508110"/>
                  </a:lnTo>
                  <a:cubicBezTo>
                    <a:pt x="2393037" y="3594051"/>
                    <a:pt x="2584946" y="3838344"/>
                    <a:pt x="2592882" y="4130902"/>
                  </a:cubicBezTo>
                  <a:cubicBezTo>
                    <a:pt x="2599304" y="4367662"/>
                    <a:pt x="2483700" y="4579391"/>
                    <a:pt x="2302820" y="4705247"/>
                  </a:cubicBezTo>
                  <a:lnTo>
                    <a:pt x="2284411" y="4026626"/>
                  </a:lnTo>
                  <a:lnTo>
                    <a:pt x="1538135" y="4046869"/>
                  </a:lnTo>
                  <a:lnTo>
                    <a:pt x="1556544" y="4725490"/>
                  </a:lnTo>
                  <a:cubicBezTo>
                    <a:pt x="1509684" y="4696524"/>
                    <a:pt x="1466607" y="4661977"/>
                    <a:pt x="1428251" y="4622752"/>
                  </a:cubicBezTo>
                  <a:close/>
                  <a:moveTo>
                    <a:pt x="44807" y="3562389"/>
                  </a:moveTo>
                  <a:cubicBezTo>
                    <a:pt x="25255" y="3542837"/>
                    <a:pt x="13162" y="3515827"/>
                    <a:pt x="13162" y="3485992"/>
                  </a:cubicBezTo>
                  <a:lnTo>
                    <a:pt x="13162" y="3053842"/>
                  </a:lnTo>
                  <a:cubicBezTo>
                    <a:pt x="13162" y="2994173"/>
                    <a:pt x="61534" y="2945801"/>
                    <a:pt x="121203" y="2945801"/>
                  </a:cubicBezTo>
                  <a:lnTo>
                    <a:pt x="757287" y="2945801"/>
                  </a:lnTo>
                  <a:cubicBezTo>
                    <a:pt x="816956" y="2945801"/>
                    <a:pt x="865328" y="2994173"/>
                    <a:pt x="865328" y="3053842"/>
                  </a:cubicBezTo>
                  <a:lnTo>
                    <a:pt x="865328" y="3485992"/>
                  </a:lnTo>
                  <a:cubicBezTo>
                    <a:pt x="865328" y="3545662"/>
                    <a:pt x="816956" y="3594033"/>
                    <a:pt x="757287" y="3594033"/>
                  </a:cubicBezTo>
                  <a:lnTo>
                    <a:pt x="121203" y="3594033"/>
                  </a:lnTo>
                  <a:cubicBezTo>
                    <a:pt x="91368" y="3594033"/>
                    <a:pt x="64358" y="3581940"/>
                    <a:pt x="44807" y="3562389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4" name="Oval 21">
              <a:extLst>
                <a:ext uri="{FF2B5EF4-FFF2-40B4-BE49-F238E27FC236}">
                  <a16:creationId xmlns:a16="http://schemas.microsoft.com/office/drawing/2014/main" xmlns="" id="{A6618100-E79A-49D9-B157-962069470C6B}"/>
                </a:ext>
              </a:extLst>
            </p:cNvPr>
            <p:cNvSpPr>
              <a:spLocks noChangeAspect="1"/>
            </p:cNvSpPr>
            <p:nvPr/>
          </p:nvSpPr>
          <p:spPr>
            <a:xfrm rot="20700000">
              <a:off x="7608221" y="2961416"/>
              <a:ext cx="392828" cy="319096"/>
            </a:xfrm>
            <a:custGeom>
              <a:avLst/>
              <a:gdLst/>
              <a:ahLst/>
              <a:cxnLst/>
              <a:rect l="l" t="t" r="r" b="b"/>
              <a:pathLst>
                <a:path w="4088377" h="3321003">
                  <a:moveTo>
                    <a:pt x="1365628" y="1622218"/>
                  </a:moveTo>
                  <a:cubicBezTo>
                    <a:pt x="1121373" y="1556771"/>
                    <a:pt x="870309" y="1701722"/>
                    <a:pt x="804861" y="1945977"/>
                  </a:cubicBezTo>
                  <a:cubicBezTo>
                    <a:pt x="739413" y="2190232"/>
                    <a:pt x="884365" y="2441296"/>
                    <a:pt x="1128620" y="2506744"/>
                  </a:cubicBezTo>
                  <a:cubicBezTo>
                    <a:pt x="1372875" y="2572191"/>
                    <a:pt x="1623939" y="2427240"/>
                    <a:pt x="1689387" y="2182985"/>
                  </a:cubicBezTo>
                  <a:cubicBezTo>
                    <a:pt x="1754835" y="1938730"/>
                    <a:pt x="1609883" y="1687666"/>
                    <a:pt x="1365628" y="1622218"/>
                  </a:cubicBezTo>
                  <a:close/>
                  <a:moveTo>
                    <a:pt x="1447099" y="1318163"/>
                  </a:moveTo>
                  <a:cubicBezTo>
                    <a:pt x="1859279" y="1428606"/>
                    <a:pt x="2103885" y="1852277"/>
                    <a:pt x="1993442" y="2264456"/>
                  </a:cubicBezTo>
                  <a:cubicBezTo>
                    <a:pt x="1882999" y="2676636"/>
                    <a:pt x="1459328" y="2921242"/>
                    <a:pt x="1047149" y="2810799"/>
                  </a:cubicBezTo>
                  <a:cubicBezTo>
                    <a:pt x="634969" y="2700356"/>
                    <a:pt x="390363" y="2276685"/>
                    <a:pt x="500806" y="1864505"/>
                  </a:cubicBezTo>
                  <a:cubicBezTo>
                    <a:pt x="611249" y="1452326"/>
                    <a:pt x="1034920" y="1207720"/>
                    <a:pt x="1447099" y="1318163"/>
                  </a:cubicBezTo>
                  <a:close/>
                  <a:moveTo>
                    <a:pt x="1476725" y="1207597"/>
                  </a:moveTo>
                  <a:cubicBezTo>
                    <a:pt x="1003481" y="1080792"/>
                    <a:pt x="517045" y="1361635"/>
                    <a:pt x="390240" y="1834879"/>
                  </a:cubicBezTo>
                  <a:cubicBezTo>
                    <a:pt x="263435" y="2308124"/>
                    <a:pt x="544279" y="2794559"/>
                    <a:pt x="1017523" y="2921365"/>
                  </a:cubicBezTo>
                  <a:cubicBezTo>
                    <a:pt x="1490767" y="3048170"/>
                    <a:pt x="1977202" y="2767326"/>
                    <a:pt x="2104008" y="2294082"/>
                  </a:cubicBezTo>
                  <a:cubicBezTo>
                    <a:pt x="2230813" y="1820838"/>
                    <a:pt x="1949969" y="1334403"/>
                    <a:pt x="1476725" y="1207597"/>
                  </a:cubicBezTo>
                  <a:close/>
                  <a:moveTo>
                    <a:pt x="3290290" y="1590224"/>
                  </a:moveTo>
                  <a:cubicBezTo>
                    <a:pt x="3269727" y="1586016"/>
                    <a:pt x="3248437" y="1583806"/>
                    <a:pt x="3226630" y="1583806"/>
                  </a:cubicBezTo>
                  <a:cubicBezTo>
                    <a:pt x="3052179" y="1583806"/>
                    <a:pt x="2910758" y="1725227"/>
                    <a:pt x="2910758" y="1899678"/>
                  </a:cubicBezTo>
                  <a:cubicBezTo>
                    <a:pt x="2910758" y="2074130"/>
                    <a:pt x="3052179" y="2215551"/>
                    <a:pt x="3226630" y="2215550"/>
                  </a:cubicBezTo>
                  <a:cubicBezTo>
                    <a:pt x="3401082" y="2215551"/>
                    <a:pt x="3542503" y="2074130"/>
                    <a:pt x="3542502" y="1899678"/>
                  </a:cubicBezTo>
                  <a:cubicBezTo>
                    <a:pt x="3542503" y="1747033"/>
                    <a:pt x="3434228" y="1619677"/>
                    <a:pt x="3290290" y="1590224"/>
                  </a:cubicBezTo>
                  <a:close/>
                  <a:moveTo>
                    <a:pt x="3334055" y="1377473"/>
                  </a:moveTo>
                  <a:cubicBezTo>
                    <a:pt x="3576950" y="1427177"/>
                    <a:pt x="3759665" y="1642090"/>
                    <a:pt x="3759665" y="1899678"/>
                  </a:cubicBezTo>
                  <a:cubicBezTo>
                    <a:pt x="3759665" y="2194064"/>
                    <a:pt x="3521017" y="2432713"/>
                    <a:pt x="3226630" y="2432713"/>
                  </a:cubicBezTo>
                  <a:cubicBezTo>
                    <a:pt x="2932244" y="2432712"/>
                    <a:pt x="2693596" y="2194065"/>
                    <a:pt x="2693596" y="1899678"/>
                  </a:cubicBezTo>
                  <a:cubicBezTo>
                    <a:pt x="2693596" y="1605292"/>
                    <a:pt x="2932244" y="1366644"/>
                    <a:pt x="3226630" y="1366644"/>
                  </a:cubicBezTo>
                  <a:cubicBezTo>
                    <a:pt x="3263429" y="1366644"/>
                    <a:pt x="3299356" y="1370373"/>
                    <a:pt x="3334055" y="1377473"/>
                  </a:cubicBezTo>
                  <a:close/>
                  <a:moveTo>
                    <a:pt x="1391137" y="789478"/>
                  </a:moveTo>
                  <a:lnTo>
                    <a:pt x="1759910" y="888290"/>
                  </a:lnTo>
                  <a:lnTo>
                    <a:pt x="1754625" y="1202375"/>
                  </a:lnTo>
                  <a:lnTo>
                    <a:pt x="1744979" y="1199790"/>
                  </a:lnTo>
                  <a:cubicBezTo>
                    <a:pt x="1823578" y="1244024"/>
                    <a:pt x="1894617" y="1298265"/>
                    <a:pt x="1954704" y="1362586"/>
                  </a:cubicBezTo>
                  <a:lnTo>
                    <a:pt x="2234317" y="1293059"/>
                  </a:lnTo>
                  <a:lnTo>
                    <a:pt x="2413554" y="1630152"/>
                  </a:lnTo>
                  <a:lnTo>
                    <a:pt x="2214321" y="1809770"/>
                  </a:lnTo>
                  <a:cubicBezTo>
                    <a:pt x="2239296" y="1900740"/>
                    <a:pt x="2251067" y="1995997"/>
                    <a:pt x="2246841" y="2092825"/>
                  </a:cubicBezTo>
                  <a:lnTo>
                    <a:pt x="2495698" y="2230974"/>
                  </a:lnTo>
                  <a:lnTo>
                    <a:pt x="2396885" y="2599747"/>
                  </a:lnTo>
                  <a:lnTo>
                    <a:pt x="2094912" y="2594668"/>
                  </a:lnTo>
                  <a:cubicBezTo>
                    <a:pt x="2056732" y="2658461"/>
                    <a:pt x="2010475" y="2715996"/>
                    <a:pt x="1958644" y="2767359"/>
                  </a:cubicBezTo>
                  <a:lnTo>
                    <a:pt x="2057814" y="3026193"/>
                  </a:lnTo>
                  <a:lnTo>
                    <a:pt x="1745078" y="3245174"/>
                  </a:lnTo>
                  <a:lnTo>
                    <a:pt x="1507869" y="3039237"/>
                  </a:lnTo>
                  <a:lnTo>
                    <a:pt x="1536736" y="3019025"/>
                  </a:lnTo>
                  <a:cubicBezTo>
                    <a:pt x="1445878" y="3048429"/>
                    <a:pt x="1349798" y="3062567"/>
                    <a:pt x="1251837" y="3062021"/>
                  </a:cubicBezTo>
                  <a:lnTo>
                    <a:pt x="1108065" y="3321003"/>
                  </a:lnTo>
                  <a:lnTo>
                    <a:pt x="739291" y="3222191"/>
                  </a:lnTo>
                  <a:lnTo>
                    <a:pt x="744274" y="2926021"/>
                  </a:lnTo>
                  <a:cubicBezTo>
                    <a:pt x="666128" y="2881484"/>
                    <a:pt x="595548" y="2827017"/>
                    <a:pt x="535891" y="2762576"/>
                  </a:cubicBezTo>
                  <a:lnTo>
                    <a:pt x="540671" y="2772825"/>
                  </a:lnTo>
                  <a:lnTo>
                    <a:pt x="232276" y="2832568"/>
                  </a:lnTo>
                  <a:lnTo>
                    <a:pt x="70927" y="2486556"/>
                  </a:lnTo>
                  <a:lnTo>
                    <a:pt x="279495" y="2317444"/>
                  </a:lnTo>
                  <a:cubicBezTo>
                    <a:pt x="257233" y="2235849"/>
                    <a:pt x="245603" y="2150814"/>
                    <a:pt x="245586" y="2064274"/>
                  </a:cubicBezTo>
                  <a:lnTo>
                    <a:pt x="0" y="1927940"/>
                  </a:lnTo>
                  <a:lnTo>
                    <a:pt x="98812" y="1559167"/>
                  </a:lnTo>
                  <a:lnTo>
                    <a:pt x="380240" y="1563901"/>
                  </a:lnTo>
                  <a:cubicBezTo>
                    <a:pt x="418421" y="1496524"/>
                    <a:pt x="464524" y="1435092"/>
                    <a:pt x="516679" y="1380105"/>
                  </a:cubicBezTo>
                  <a:lnTo>
                    <a:pt x="422419" y="1089378"/>
                  </a:lnTo>
                  <a:lnTo>
                    <a:pt x="746189" y="887063"/>
                  </a:lnTo>
                  <a:lnTo>
                    <a:pt x="972292" y="1105134"/>
                  </a:lnTo>
                  <a:lnTo>
                    <a:pt x="970019" y="1106554"/>
                  </a:lnTo>
                  <a:cubicBezTo>
                    <a:pt x="1058903" y="1078586"/>
                    <a:pt x="1152743" y="1065659"/>
                    <a:pt x="1248316" y="1066709"/>
                  </a:cubicBezTo>
                  <a:lnTo>
                    <a:pt x="1238669" y="1064125"/>
                  </a:lnTo>
                  <a:close/>
                  <a:moveTo>
                    <a:pt x="3349970" y="1300109"/>
                  </a:moveTo>
                  <a:cubicBezTo>
                    <a:pt x="3310130" y="1291957"/>
                    <a:pt x="3268880" y="1287676"/>
                    <a:pt x="3226630" y="1287676"/>
                  </a:cubicBezTo>
                  <a:cubicBezTo>
                    <a:pt x="2888631" y="1287676"/>
                    <a:pt x="2614628" y="1561679"/>
                    <a:pt x="2614628" y="1899678"/>
                  </a:cubicBezTo>
                  <a:cubicBezTo>
                    <a:pt x="2614628" y="2237678"/>
                    <a:pt x="2888630" y="2511680"/>
                    <a:pt x="3226630" y="2511681"/>
                  </a:cubicBezTo>
                  <a:cubicBezTo>
                    <a:pt x="3564630" y="2511681"/>
                    <a:pt x="3838633" y="2237678"/>
                    <a:pt x="3838633" y="1899678"/>
                  </a:cubicBezTo>
                  <a:cubicBezTo>
                    <a:pt x="3838632" y="1603928"/>
                    <a:pt x="3628849" y="1357176"/>
                    <a:pt x="3349970" y="1300109"/>
                  </a:cubicBezTo>
                  <a:close/>
                  <a:moveTo>
                    <a:pt x="3358324" y="1024334"/>
                  </a:moveTo>
                  <a:lnTo>
                    <a:pt x="3410883" y="1234575"/>
                  </a:lnTo>
                  <a:lnTo>
                    <a:pt x="3403994" y="1234575"/>
                  </a:lnTo>
                  <a:cubicBezTo>
                    <a:pt x="3464268" y="1250018"/>
                    <a:pt x="3521292" y="1273478"/>
                    <a:pt x="3572818" y="1305612"/>
                  </a:cubicBezTo>
                  <a:lnTo>
                    <a:pt x="3746730" y="1209354"/>
                  </a:lnTo>
                  <a:lnTo>
                    <a:pt x="3926358" y="1401981"/>
                  </a:lnTo>
                  <a:lnTo>
                    <a:pt x="3825667" y="1557247"/>
                  </a:lnTo>
                  <a:cubicBezTo>
                    <a:pt x="3858552" y="1613408"/>
                    <a:pt x="3883404" y="1674784"/>
                    <a:pt x="3897877" y="1740062"/>
                  </a:cubicBezTo>
                  <a:lnTo>
                    <a:pt x="4088377" y="1787686"/>
                  </a:lnTo>
                  <a:lnTo>
                    <a:pt x="4088377" y="2051071"/>
                  </a:lnTo>
                  <a:lnTo>
                    <a:pt x="3886243" y="2101605"/>
                  </a:lnTo>
                  <a:cubicBezTo>
                    <a:pt x="3872191" y="2150933"/>
                    <a:pt x="3851639" y="2197531"/>
                    <a:pt x="3826272" y="2241013"/>
                  </a:cubicBezTo>
                  <a:lnTo>
                    <a:pt x="3938572" y="2395786"/>
                  </a:lnTo>
                  <a:lnTo>
                    <a:pt x="3769272" y="2597551"/>
                  </a:lnTo>
                  <a:lnTo>
                    <a:pt x="3574432" y="2502674"/>
                  </a:lnTo>
                  <a:lnTo>
                    <a:pt x="3590059" y="2484050"/>
                  </a:lnTo>
                  <a:cubicBezTo>
                    <a:pt x="3534764" y="2519868"/>
                    <a:pt x="3473263" y="2546445"/>
                    <a:pt x="3407886" y="2563572"/>
                  </a:cubicBezTo>
                  <a:lnTo>
                    <a:pt x="3358323" y="2761823"/>
                  </a:lnTo>
                  <a:lnTo>
                    <a:pt x="3094938" y="2761823"/>
                  </a:lnTo>
                  <a:lnTo>
                    <a:pt x="3045375" y="2563574"/>
                  </a:lnTo>
                  <a:cubicBezTo>
                    <a:pt x="2985349" y="2547848"/>
                    <a:pt x="2928591" y="2524155"/>
                    <a:pt x="2877330" y="2491865"/>
                  </a:cubicBezTo>
                  <a:lnTo>
                    <a:pt x="2882346" y="2497841"/>
                  </a:lnTo>
                  <a:lnTo>
                    <a:pt x="2687507" y="2592718"/>
                  </a:lnTo>
                  <a:lnTo>
                    <a:pt x="2518206" y="2390954"/>
                  </a:lnTo>
                  <a:lnTo>
                    <a:pt x="2626994" y="2241021"/>
                  </a:lnTo>
                  <a:cubicBezTo>
                    <a:pt x="2597591" y="2190623"/>
                    <a:pt x="2574657" y="2136035"/>
                    <a:pt x="2559194" y="2078370"/>
                  </a:cubicBezTo>
                  <a:lnTo>
                    <a:pt x="2371198" y="2031371"/>
                  </a:lnTo>
                  <a:lnTo>
                    <a:pt x="2371198" y="1767986"/>
                  </a:lnTo>
                  <a:lnTo>
                    <a:pt x="2559579" y="1720890"/>
                  </a:lnTo>
                  <a:cubicBezTo>
                    <a:pt x="2572992" y="1669175"/>
                    <a:pt x="2592745" y="1620006"/>
                    <a:pt x="2617681" y="1574051"/>
                  </a:cubicBezTo>
                  <a:lnTo>
                    <a:pt x="2502958" y="1397149"/>
                  </a:lnTo>
                  <a:lnTo>
                    <a:pt x="2682587" y="1204520"/>
                  </a:lnTo>
                  <a:lnTo>
                    <a:pt x="2872193" y="1309466"/>
                  </a:lnTo>
                  <a:lnTo>
                    <a:pt x="2870932" y="1310818"/>
                  </a:lnTo>
                  <a:cubicBezTo>
                    <a:pt x="2925169" y="1276310"/>
                    <a:pt x="2985393" y="1250941"/>
                    <a:pt x="3049268" y="1234575"/>
                  </a:cubicBezTo>
                  <a:lnTo>
                    <a:pt x="3042378" y="1234576"/>
                  </a:lnTo>
                  <a:lnTo>
                    <a:pt x="3094939" y="1024334"/>
                  </a:lnTo>
                  <a:close/>
                  <a:moveTo>
                    <a:pt x="2786480" y="402820"/>
                  </a:moveTo>
                  <a:cubicBezTo>
                    <a:pt x="2745900" y="389943"/>
                    <a:pt x="2701172" y="388627"/>
                    <a:pt x="2657264" y="401580"/>
                  </a:cubicBezTo>
                  <a:cubicBezTo>
                    <a:pt x="2540176" y="436121"/>
                    <a:pt x="2473258" y="559041"/>
                    <a:pt x="2507800" y="676128"/>
                  </a:cubicBezTo>
                  <a:cubicBezTo>
                    <a:pt x="2542340" y="793216"/>
                    <a:pt x="2665260" y="860133"/>
                    <a:pt x="2782348" y="825592"/>
                  </a:cubicBezTo>
                  <a:cubicBezTo>
                    <a:pt x="2899435" y="791051"/>
                    <a:pt x="2966353" y="668132"/>
                    <a:pt x="2931812" y="551045"/>
                  </a:cubicBezTo>
                  <a:cubicBezTo>
                    <a:pt x="2910223" y="477864"/>
                    <a:pt x="2854113" y="424282"/>
                    <a:pt x="2786480" y="402820"/>
                  </a:cubicBezTo>
                  <a:close/>
                  <a:moveTo>
                    <a:pt x="2932202" y="47278"/>
                  </a:moveTo>
                  <a:lnTo>
                    <a:pt x="3090904" y="140999"/>
                  </a:lnTo>
                  <a:lnTo>
                    <a:pt x="3054065" y="265147"/>
                  </a:lnTo>
                  <a:cubicBezTo>
                    <a:pt x="3087256" y="296329"/>
                    <a:pt x="3116089" y="332603"/>
                    <a:pt x="3138727" y="373550"/>
                  </a:cubicBezTo>
                  <a:lnTo>
                    <a:pt x="3276016" y="367796"/>
                  </a:lnTo>
                  <a:lnTo>
                    <a:pt x="3328165" y="544574"/>
                  </a:lnTo>
                  <a:lnTo>
                    <a:pt x="3202503" y="618514"/>
                  </a:lnTo>
                  <a:cubicBezTo>
                    <a:pt x="3202838" y="654403"/>
                    <a:pt x="3198271" y="689748"/>
                    <a:pt x="3189855" y="723955"/>
                  </a:cubicBezTo>
                  <a:lnTo>
                    <a:pt x="3295873" y="805599"/>
                  </a:lnTo>
                  <a:lnTo>
                    <a:pt x="3222192" y="974540"/>
                  </a:lnTo>
                  <a:lnTo>
                    <a:pt x="3072634" y="949439"/>
                  </a:lnTo>
                  <a:lnTo>
                    <a:pt x="3079435" y="933845"/>
                  </a:lnTo>
                  <a:cubicBezTo>
                    <a:pt x="3049413" y="968833"/>
                    <a:pt x="3013398" y="998848"/>
                    <a:pt x="2972910" y="1023288"/>
                  </a:cubicBezTo>
                  <a:lnTo>
                    <a:pt x="2978897" y="1166163"/>
                  </a:lnTo>
                  <a:lnTo>
                    <a:pt x="2802119" y="1218312"/>
                  </a:lnTo>
                  <a:lnTo>
                    <a:pt x="2729602" y="1095065"/>
                  </a:lnTo>
                  <a:cubicBezTo>
                    <a:pt x="2686199" y="1096396"/>
                    <a:pt x="2643414" y="1091732"/>
                    <a:pt x="2602615" y="1080209"/>
                  </a:cubicBezTo>
                  <a:lnTo>
                    <a:pt x="2607165" y="1083226"/>
                  </a:lnTo>
                  <a:lnTo>
                    <a:pt x="2495179" y="1185484"/>
                  </a:lnTo>
                  <a:lnTo>
                    <a:pt x="2341599" y="1083585"/>
                  </a:lnTo>
                  <a:lnTo>
                    <a:pt x="2384929" y="961414"/>
                  </a:lnTo>
                  <a:cubicBezTo>
                    <a:pt x="2355215" y="933409"/>
                    <a:pt x="2329015" y="901312"/>
                    <a:pt x="2307218" y="865670"/>
                  </a:cubicBezTo>
                  <a:lnTo>
                    <a:pt x="2171734" y="871348"/>
                  </a:lnTo>
                  <a:lnTo>
                    <a:pt x="2119584" y="694571"/>
                  </a:lnTo>
                  <a:lnTo>
                    <a:pt x="2236697" y="625662"/>
                  </a:lnTo>
                  <a:cubicBezTo>
                    <a:pt x="2235459" y="588297"/>
                    <a:pt x="2238982" y="551385"/>
                    <a:pt x="2246620" y="515603"/>
                  </a:cubicBezTo>
                  <a:lnTo>
                    <a:pt x="2134594" y="419585"/>
                  </a:lnTo>
                  <a:lnTo>
                    <a:pt x="2217016" y="254732"/>
                  </a:lnTo>
                  <a:lnTo>
                    <a:pt x="2365055" y="287627"/>
                  </a:lnTo>
                  <a:lnTo>
                    <a:pt x="2364476" y="288784"/>
                  </a:lnTo>
                  <a:cubicBezTo>
                    <a:pt x="2394046" y="254885"/>
                    <a:pt x="2429444" y="225933"/>
                    <a:pt x="2469075" y="202302"/>
                  </a:cubicBezTo>
                  <a:lnTo>
                    <a:pt x="2464452" y="203666"/>
                  </a:lnTo>
                  <a:lnTo>
                    <a:pt x="2458102" y="52150"/>
                  </a:lnTo>
                  <a:lnTo>
                    <a:pt x="2634880" y="0"/>
                  </a:lnTo>
                  <a:lnTo>
                    <a:pt x="2711784" y="130703"/>
                  </a:lnTo>
                  <a:lnTo>
                    <a:pt x="2707159" y="132067"/>
                  </a:lnTo>
                  <a:cubicBezTo>
                    <a:pt x="2750672" y="130497"/>
                    <a:pt x="2793590" y="134953"/>
                    <a:pt x="2834535" y="146319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5" name="Round Same Side Corner Rectangle 2">
              <a:extLst>
                <a:ext uri="{FF2B5EF4-FFF2-40B4-BE49-F238E27FC236}">
                  <a16:creationId xmlns:a16="http://schemas.microsoft.com/office/drawing/2014/main" xmlns="" id="{3ADAC272-F7B4-4F69-959C-B4556FAB61B4}"/>
                </a:ext>
              </a:extLst>
            </p:cNvPr>
            <p:cNvSpPr/>
            <p:nvPr/>
          </p:nvSpPr>
          <p:spPr>
            <a:xfrm rot="5400000" flipH="1">
              <a:off x="10824557" y="2917080"/>
              <a:ext cx="392828" cy="392828"/>
            </a:xfrm>
            <a:custGeom>
              <a:avLst/>
              <a:gdLst/>
              <a:ahLst/>
              <a:cxnLst/>
              <a:rect l="l" t="t" r="r" b="b"/>
              <a:pathLst>
                <a:path w="3287892" h="3786923">
                  <a:moveTo>
                    <a:pt x="2574092" y="3411971"/>
                  </a:moveTo>
                  <a:cubicBezTo>
                    <a:pt x="2577477" y="3551838"/>
                    <a:pt x="2489596" y="3681234"/>
                    <a:pt x="2347458" y="3745664"/>
                  </a:cubicBezTo>
                  <a:cubicBezTo>
                    <a:pt x="2228355" y="3799653"/>
                    <a:pt x="2086904" y="3800713"/>
                    <a:pt x="1966757" y="3748519"/>
                  </a:cubicBezTo>
                  <a:cubicBezTo>
                    <a:pt x="1823914" y="3686464"/>
                    <a:pt x="1733597" y="3559106"/>
                    <a:pt x="1733597" y="3419734"/>
                  </a:cubicBezTo>
                  <a:cubicBezTo>
                    <a:pt x="2013762" y="3417146"/>
                    <a:pt x="2293927" y="3414559"/>
                    <a:pt x="2574092" y="3411971"/>
                  </a:cubicBezTo>
                  <a:close/>
                  <a:moveTo>
                    <a:pt x="2574187" y="367189"/>
                  </a:moveTo>
                  <a:cubicBezTo>
                    <a:pt x="2294022" y="369777"/>
                    <a:pt x="2013857" y="372364"/>
                    <a:pt x="1733692" y="374952"/>
                  </a:cubicBezTo>
                  <a:cubicBezTo>
                    <a:pt x="1730307" y="235085"/>
                    <a:pt x="1818188" y="105689"/>
                    <a:pt x="1960326" y="41259"/>
                  </a:cubicBezTo>
                  <a:cubicBezTo>
                    <a:pt x="2079429" y="-12730"/>
                    <a:pt x="2220880" y="-13790"/>
                    <a:pt x="2341027" y="38404"/>
                  </a:cubicBezTo>
                  <a:cubicBezTo>
                    <a:pt x="2483870" y="100459"/>
                    <a:pt x="2574187" y="227817"/>
                    <a:pt x="2574187" y="367189"/>
                  </a:cubicBezTo>
                  <a:close/>
                  <a:moveTo>
                    <a:pt x="2688290" y="635445"/>
                  </a:moveTo>
                  <a:lnTo>
                    <a:pt x="2688290" y="1612884"/>
                  </a:lnTo>
                  <a:lnTo>
                    <a:pt x="1619492" y="1612884"/>
                  </a:lnTo>
                  <a:lnTo>
                    <a:pt x="1619492" y="1396859"/>
                  </a:lnTo>
                  <a:lnTo>
                    <a:pt x="201708" y="1396859"/>
                  </a:lnTo>
                  <a:cubicBezTo>
                    <a:pt x="90308" y="1396859"/>
                    <a:pt x="0" y="1306551"/>
                    <a:pt x="0" y="1195151"/>
                  </a:cubicBezTo>
                  <a:lnTo>
                    <a:pt x="0" y="907003"/>
                  </a:lnTo>
                  <a:cubicBezTo>
                    <a:pt x="0" y="795603"/>
                    <a:pt x="90308" y="705295"/>
                    <a:pt x="201708" y="705295"/>
                  </a:cubicBezTo>
                  <a:lnTo>
                    <a:pt x="1619492" y="705295"/>
                  </a:lnTo>
                  <a:lnTo>
                    <a:pt x="1619492" y="635445"/>
                  </a:lnTo>
                  <a:cubicBezTo>
                    <a:pt x="1619492" y="537063"/>
                    <a:pt x="1699247" y="457308"/>
                    <a:pt x="1797629" y="457308"/>
                  </a:cubicBezTo>
                  <a:lnTo>
                    <a:pt x="2510153" y="457308"/>
                  </a:lnTo>
                  <a:cubicBezTo>
                    <a:pt x="2608535" y="457308"/>
                    <a:pt x="2688290" y="537063"/>
                    <a:pt x="2688290" y="635445"/>
                  </a:cubicBezTo>
                  <a:close/>
                  <a:moveTo>
                    <a:pt x="3177333" y="2901044"/>
                  </a:moveTo>
                  <a:lnTo>
                    <a:pt x="1130451" y="2901044"/>
                  </a:lnTo>
                  <a:cubicBezTo>
                    <a:pt x="1350134" y="2526253"/>
                    <a:pt x="1481437" y="2165059"/>
                    <a:pt x="1605942" y="1684892"/>
                  </a:cubicBezTo>
                  <a:lnTo>
                    <a:pt x="2701842" y="1684892"/>
                  </a:lnTo>
                  <a:cubicBezTo>
                    <a:pt x="2809350" y="2117470"/>
                    <a:pt x="2933855" y="2516056"/>
                    <a:pt x="3177333" y="2901044"/>
                  </a:cubicBezTo>
                  <a:close/>
                  <a:moveTo>
                    <a:pt x="3287892" y="3137537"/>
                  </a:moveTo>
                  <a:lnTo>
                    <a:pt x="3287892" y="3248909"/>
                  </a:lnTo>
                  <a:cubicBezTo>
                    <a:pt x="3287892" y="3295849"/>
                    <a:pt x="3249839" y="3333902"/>
                    <a:pt x="3202899" y="3333902"/>
                  </a:cubicBezTo>
                  <a:lnTo>
                    <a:pt x="1104885" y="3333902"/>
                  </a:lnTo>
                  <a:cubicBezTo>
                    <a:pt x="1057945" y="3333902"/>
                    <a:pt x="1019892" y="3295849"/>
                    <a:pt x="1019892" y="3248909"/>
                  </a:cubicBezTo>
                  <a:lnTo>
                    <a:pt x="1019892" y="3137537"/>
                  </a:lnTo>
                  <a:cubicBezTo>
                    <a:pt x="1019892" y="3090597"/>
                    <a:pt x="1057945" y="3052544"/>
                    <a:pt x="1104885" y="3052544"/>
                  </a:cubicBezTo>
                  <a:lnTo>
                    <a:pt x="3202899" y="3052544"/>
                  </a:lnTo>
                  <a:cubicBezTo>
                    <a:pt x="3249839" y="3052544"/>
                    <a:pt x="3287892" y="3090597"/>
                    <a:pt x="3287892" y="313753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6" name="Trapezoid 6">
              <a:extLst>
                <a:ext uri="{FF2B5EF4-FFF2-40B4-BE49-F238E27FC236}">
                  <a16:creationId xmlns:a16="http://schemas.microsoft.com/office/drawing/2014/main" xmlns="" id="{4717BEA4-A09D-4BDF-BFF9-9DCBE7D07BC4}"/>
                </a:ext>
              </a:extLst>
            </p:cNvPr>
            <p:cNvSpPr>
              <a:spLocks/>
            </p:cNvSpPr>
            <p:nvPr/>
          </p:nvSpPr>
          <p:spPr>
            <a:xfrm>
              <a:off x="11062223" y="3784811"/>
              <a:ext cx="285020" cy="285020"/>
            </a:xfrm>
            <a:custGeom>
              <a:avLst/>
              <a:gdLst/>
              <a:ahLst/>
              <a:cxnLst/>
              <a:rect l="l" t="t" r="r" b="b"/>
              <a:pathLst>
                <a:path w="2801488" h="2964099">
                  <a:moveTo>
                    <a:pt x="1393788" y="2251706"/>
                  </a:moveTo>
                  <a:cubicBezTo>
                    <a:pt x="1338380" y="2251706"/>
                    <a:pt x="1293463" y="2296623"/>
                    <a:pt x="1293463" y="2352031"/>
                  </a:cubicBezTo>
                  <a:cubicBezTo>
                    <a:pt x="1293463" y="2407439"/>
                    <a:pt x="1338380" y="2452356"/>
                    <a:pt x="1393788" y="2452356"/>
                  </a:cubicBezTo>
                  <a:cubicBezTo>
                    <a:pt x="1449196" y="2452356"/>
                    <a:pt x="1494113" y="2407439"/>
                    <a:pt x="1494113" y="2352031"/>
                  </a:cubicBezTo>
                  <a:cubicBezTo>
                    <a:pt x="1494113" y="2296623"/>
                    <a:pt x="1449196" y="2251706"/>
                    <a:pt x="1393788" y="2251706"/>
                  </a:cubicBezTo>
                  <a:close/>
                  <a:moveTo>
                    <a:pt x="2189420" y="1936547"/>
                  </a:moveTo>
                  <a:cubicBezTo>
                    <a:pt x="1959955" y="1936547"/>
                    <a:pt x="1773936" y="2122566"/>
                    <a:pt x="1773936" y="2352031"/>
                  </a:cubicBezTo>
                  <a:cubicBezTo>
                    <a:pt x="1773936" y="2581496"/>
                    <a:pt x="1959955" y="2767515"/>
                    <a:pt x="2189420" y="2767515"/>
                  </a:cubicBezTo>
                  <a:cubicBezTo>
                    <a:pt x="2418885" y="2767515"/>
                    <a:pt x="2604904" y="2581496"/>
                    <a:pt x="2604904" y="2352031"/>
                  </a:cubicBezTo>
                  <a:cubicBezTo>
                    <a:pt x="2604904" y="2122566"/>
                    <a:pt x="2418885" y="1936547"/>
                    <a:pt x="2189420" y="1936547"/>
                  </a:cubicBezTo>
                  <a:close/>
                  <a:moveTo>
                    <a:pt x="612068" y="1936547"/>
                  </a:moveTo>
                  <a:cubicBezTo>
                    <a:pt x="382603" y="1936547"/>
                    <a:pt x="196584" y="2122566"/>
                    <a:pt x="196584" y="2352031"/>
                  </a:cubicBezTo>
                  <a:cubicBezTo>
                    <a:pt x="196584" y="2581496"/>
                    <a:pt x="382603" y="2767515"/>
                    <a:pt x="612068" y="2767515"/>
                  </a:cubicBezTo>
                  <a:cubicBezTo>
                    <a:pt x="841533" y="2767515"/>
                    <a:pt x="1027552" y="2581496"/>
                    <a:pt x="1027552" y="2352031"/>
                  </a:cubicBezTo>
                  <a:cubicBezTo>
                    <a:pt x="1027552" y="2122566"/>
                    <a:pt x="841533" y="1936547"/>
                    <a:pt x="612068" y="1936547"/>
                  </a:cubicBezTo>
                  <a:close/>
                  <a:moveTo>
                    <a:pt x="845776" y="315"/>
                  </a:moveTo>
                  <a:cubicBezTo>
                    <a:pt x="1032101" y="7965"/>
                    <a:pt x="1181399" y="153129"/>
                    <a:pt x="1195696" y="335717"/>
                  </a:cubicBezTo>
                  <a:lnTo>
                    <a:pt x="1198885" y="335806"/>
                  </a:lnTo>
                  <a:lnTo>
                    <a:pt x="1198706" y="366401"/>
                  </a:lnTo>
                  <a:cubicBezTo>
                    <a:pt x="1198883" y="367005"/>
                    <a:pt x="1198884" y="367612"/>
                    <a:pt x="1198884" y="368218"/>
                  </a:cubicBezTo>
                  <a:lnTo>
                    <a:pt x="1198695" y="368210"/>
                  </a:lnTo>
                  <a:lnTo>
                    <a:pt x="1197421" y="585651"/>
                  </a:lnTo>
                  <a:cubicBezTo>
                    <a:pt x="1245519" y="531733"/>
                    <a:pt x="1316597" y="499778"/>
                    <a:pt x="1394104" y="502960"/>
                  </a:cubicBezTo>
                  <a:cubicBezTo>
                    <a:pt x="1472998" y="506199"/>
                    <a:pt x="1542269" y="545176"/>
                    <a:pt x="1585751" y="604519"/>
                  </a:cubicBezTo>
                  <a:cubicBezTo>
                    <a:pt x="1585226" y="514948"/>
                    <a:pt x="1584701" y="425377"/>
                    <a:pt x="1584176" y="335806"/>
                  </a:cubicBezTo>
                  <a:lnTo>
                    <a:pt x="1585829" y="335760"/>
                  </a:lnTo>
                  <a:cubicBezTo>
                    <a:pt x="1602915" y="140060"/>
                    <a:pt x="1770945" y="-7755"/>
                    <a:pt x="1967493" y="315"/>
                  </a:cubicBezTo>
                  <a:cubicBezTo>
                    <a:pt x="2146853" y="7679"/>
                    <a:pt x="2291902" y="142468"/>
                    <a:pt x="2315427" y="315465"/>
                  </a:cubicBezTo>
                  <a:lnTo>
                    <a:pt x="2320109" y="315335"/>
                  </a:lnTo>
                  <a:lnTo>
                    <a:pt x="2729306" y="2069418"/>
                  </a:lnTo>
                  <a:cubicBezTo>
                    <a:pt x="2776307" y="2152970"/>
                    <a:pt x="2801488" y="2249560"/>
                    <a:pt x="2801488" y="2352031"/>
                  </a:cubicBezTo>
                  <a:cubicBezTo>
                    <a:pt x="2801488" y="2690067"/>
                    <a:pt x="2527456" y="2964099"/>
                    <a:pt x="2189420" y="2964099"/>
                  </a:cubicBezTo>
                  <a:cubicBezTo>
                    <a:pt x="1922036" y="2964099"/>
                    <a:pt x="1694697" y="2792645"/>
                    <a:pt x="1613824" y="2552817"/>
                  </a:cubicBezTo>
                  <a:cubicBezTo>
                    <a:pt x="1559905" y="2613347"/>
                    <a:pt x="1481232" y="2650901"/>
                    <a:pt x="1393788" y="2650901"/>
                  </a:cubicBezTo>
                  <a:cubicBezTo>
                    <a:pt x="1311973" y="2650901"/>
                    <a:pt x="1237837" y="2618027"/>
                    <a:pt x="1183996" y="2564635"/>
                  </a:cubicBezTo>
                  <a:cubicBezTo>
                    <a:pt x="1099341" y="2798210"/>
                    <a:pt x="875077" y="2964099"/>
                    <a:pt x="612068" y="2964099"/>
                  </a:cubicBezTo>
                  <a:cubicBezTo>
                    <a:pt x="274032" y="2964099"/>
                    <a:pt x="0" y="2690067"/>
                    <a:pt x="0" y="2352031"/>
                  </a:cubicBezTo>
                  <a:cubicBezTo>
                    <a:pt x="0" y="2288533"/>
                    <a:pt x="9669" y="2227293"/>
                    <a:pt x="30466" y="2170591"/>
                  </a:cubicBezTo>
                  <a:lnTo>
                    <a:pt x="30153" y="2170591"/>
                  </a:lnTo>
                  <a:lnTo>
                    <a:pt x="462952" y="315335"/>
                  </a:lnTo>
                  <a:lnTo>
                    <a:pt x="467801" y="315470"/>
                  </a:lnTo>
                  <a:cubicBezTo>
                    <a:pt x="493068" y="129842"/>
                    <a:pt x="656149" y="-7470"/>
                    <a:pt x="845776" y="315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7" name="Rounded Rectangle 24">
              <a:extLst>
                <a:ext uri="{FF2B5EF4-FFF2-40B4-BE49-F238E27FC236}">
                  <a16:creationId xmlns:a16="http://schemas.microsoft.com/office/drawing/2014/main" xmlns="" id="{BBC5B8D6-9083-4725-AE54-824316ED5620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8077159" y="2346892"/>
              <a:ext cx="392828" cy="303948"/>
            </a:xfrm>
            <a:custGeom>
              <a:avLst/>
              <a:gdLst/>
              <a:ahLst/>
              <a:cxnLst/>
              <a:rect l="l" t="t" r="r" b="b"/>
              <a:pathLst>
                <a:path w="3960000" h="3064028">
                  <a:moveTo>
                    <a:pt x="1955333" y="1285185"/>
                  </a:moveTo>
                  <a:cubicBezTo>
                    <a:pt x="2192176" y="1285185"/>
                    <a:pt x="2384176" y="1477185"/>
                    <a:pt x="2384176" y="1714028"/>
                  </a:cubicBezTo>
                  <a:cubicBezTo>
                    <a:pt x="2384176" y="1950871"/>
                    <a:pt x="2192176" y="2142871"/>
                    <a:pt x="1955333" y="2142871"/>
                  </a:cubicBezTo>
                  <a:cubicBezTo>
                    <a:pt x="1718490" y="2142871"/>
                    <a:pt x="1526490" y="1950871"/>
                    <a:pt x="1526490" y="1714028"/>
                  </a:cubicBezTo>
                  <a:cubicBezTo>
                    <a:pt x="1526490" y="1477185"/>
                    <a:pt x="1718490" y="1285185"/>
                    <a:pt x="1955333" y="1285185"/>
                  </a:cubicBezTo>
                  <a:close/>
                  <a:moveTo>
                    <a:pt x="1955333" y="1074136"/>
                  </a:moveTo>
                  <a:cubicBezTo>
                    <a:pt x="1601930" y="1074136"/>
                    <a:pt x="1315441" y="1360625"/>
                    <a:pt x="1315441" y="1714028"/>
                  </a:cubicBezTo>
                  <a:cubicBezTo>
                    <a:pt x="1315441" y="2067431"/>
                    <a:pt x="1601930" y="2353920"/>
                    <a:pt x="1955333" y="2353920"/>
                  </a:cubicBezTo>
                  <a:cubicBezTo>
                    <a:pt x="2308736" y="2353920"/>
                    <a:pt x="2595225" y="2067431"/>
                    <a:pt x="2595225" y="1714028"/>
                  </a:cubicBezTo>
                  <a:cubicBezTo>
                    <a:pt x="2595225" y="1360625"/>
                    <a:pt x="2308736" y="1074136"/>
                    <a:pt x="1955333" y="1074136"/>
                  </a:cubicBezTo>
                  <a:close/>
                  <a:moveTo>
                    <a:pt x="1955333" y="849503"/>
                  </a:moveTo>
                  <a:cubicBezTo>
                    <a:pt x="2432797" y="849503"/>
                    <a:pt x="2819858" y="1236564"/>
                    <a:pt x="2819858" y="1714028"/>
                  </a:cubicBezTo>
                  <a:cubicBezTo>
                    <a:pt x="2819858" y="2191492"/>
                    <a:pt x="2432797" y="2578553"/>
                    <a:pt x="1955333" y="2578553"/>
                  </a:cubicBezTo>
                  <a:cubicBezTo>
                    <a:pt x="1477869" y="2578553"/>
                    <a:pt x="1090808" y="2191492"/>
                    <a:pt x="1090808" y="1714028"/>
                  </a:cubicBezTo>
                  <a:cubicBezTo>
                    <a:pt x="1090808" y="1236564"/>
                    <a:pt x="1477869" y="849503"/>
                    <a:pt x="1955333" y="849503"/>
                  </a:cubicBezTo>
                  <a:close/>
                  <a:moveTo>
                    <a:pt x="3253503" y="756254"/>
                  </a:moveTo>
                  <a:cubicBezTo>
                    <a:pt x="3162525" y="756254"/>
                    <a:pt x="3088773" y="830006"/>
                    <a:pt x="3088773" y="920984"/>
                  </a:cubicBezTo>
                  <a:cubicBezTo>
                    <a:pt x="3088773" y="1011962"/>
                    <a:pt x="3162525" y="1085714"/>
                    <a:pt x="3253503" y="1085714"/>
                  </a:cubicBezTo>
                  <a:cubicBezTo>
                    <a:pt x="3344481" y="1085714"/>
                    <a:pt x="3418233" y="1011962"/>
                    <a:pt x="3418233" y="920984"/>
                  </a:cubicBezTo>
                  <a:cubicBezTo>
                    <a:pt x="3418233" y="830006"/>
                    <a:pt x="3344481" y="756254"/>
                    <a:pt x="3253503" y="756254"/>
                  </a:cubicBezTo>
                  <a:close/>
                  <a:moveTo>
                    <a:pt x="1955333" y="744677"/>
                  </a:moveTo>
                  <a:cubicBezTo>
                    <a:pt x="1419975" y="744677"/>
                    <a:pt x="985982" y="1178670"/>
                    <a:pt x="985982" y="1714028"/>
                  </a:cubicBezTo>
                  <a:cubicBezTo>
                    <a:pt x="985982" y="2249386"/>
                    <a:pt x="1419975" y="2683379"/>
                    <a:pt x="1955333" y="2683379"/>
                  </a:cubicBezTo>
                  <a:cubicBezTo>
                    <a:pt x="2490691" y="2683379"/>
                    <a:pt x="2924684" y="2249386"/>
                    <a:pt x="2924684" y="1714028"/>
                  </a:cubicBezTo>
                  <a:cubicBezTo>
                    <a:pt x="2924684" y="1178670"/>
                    <a:pt x="2490691" y="744677"/>
                    <a:pt x="1955333" y="744677"/>
                  </a:cubicBezTo>
                  <a:close/>
                  <a:moveTo>
                    <a:pt x="1333922" y="0"/>
                  </a:moveTo>
                  <a:lnTo>
                    <a:pt x="2626078" y="0"/>
                  </a:lnTo>
                  <a:lnTo>
                    <a:pt x="2717085" y="364028"/>
                  </a:lnTo>
                  <a:lnTo>
                    <a:pt x="3699990" y="364028"/>
                  </a:lnTo>
                  <a:cubicBezTo>
                    <a:pt x="3843590" y="364028"/>
                    <a:pt x="3960000" y="480438"/>
                    <a:pt x="3960000" y="624038"/>
                  </a:cubicBezTo>
                  <a:lnTo>
                    <a:pt x="3960000" y="2804018"/>
                  </a:lnTo>
                  <a:cubicBezTo>
                    <a:pt x="3960000" y="2947618"/>
                    <a:pt x="3843590" y="3064028"/>
                    <a:pt x="3699990" y="3064028"/>
                  </a:cubicBezTo>
                  <a:lnTo>
                    <a:pt x="260010" y="3064028"/>
                  </a:lnTo>
                  <a:cubicBezTo>
                    <a:pt x="116410" y="3064028"/>
                    <a:pt x="0" y="2947618"/>
                    <a:pt x="0" y="2804018"/>
                  </a:cubicBezTo>
                  <a:lnTo>
                    <a:pt x="0" y="624038"/>
                  </a:lnTo>
                  <a:cubicBezTo>
                    <a:pt x="0" y="480438"/>
                    <a:pt x="116410" y="364028"/>
                    <a:pt x="260010" y="364028"/>
                  </a:cubicBezTo>
                  <a:lnTo>
                    <a:pt x="443165" y="364028"/>
                  </a:lnTo>
                  <a:lnTo>
                    <a:pt x="443165" y="237982"/>
                  </a:lnTo>
                  <a:cubicBezTo>
                    <a:pt x="443165" y="195266"/>
                    <a:pt x="477794" y="160637"/>
                    <a:pt x="520510" y="160637"/>
                  </a:cubicBezTo>
                  <a:lnTo>
                    <a:pt x="1049896" y="160637"/>
                  </a:lnTo>
                  <a:cubicBezTo>
                    <a:pt x="1092612" y="160637"/>
                    <a:pt x="1127241" y="195266"/>
                    <a:pt x="1127241" y="237982"/>
                  </a:cubicBezTo>
                  <a:lnTo>
                    <a:pt x="1127241" y="364028"/>
                  </a:lnTo>
                  <a:lnTo>
                    <a:pt x="1242915" y="364028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8" name="Isosceles Triangle 7">
              <a:extLst>
                <a:ext uri="{FF2B5EF4-FFF2-40B4-BE49-F238E27FC236}">
                  <a16:creationId xmlns:a16="http://schemas.microsoft.com/office/drawing/2014/main" xmlns="" id="{22D911B9-09BB-41C4-8478-089E5A2FB2A6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8560619" y="5355763"/>
              <a:ext cx="372889" cy="259826"/>
            </a:xfrm>
            <a:custGeom>
              <a:avLst/>
              <a:gdLst/>
              <a:ahLst/>
              <a:cxnLst/>
              <a:rect l="l" t="t" r="r" b="b"/>
              <a:pathLst>
                <a:path w="3974643" h="2769493">
                  <a:moveTo>
                    <a:pt x="2571683" y="1503312"/>
                  </a:moveTo>
                  <a:lnTo>
                    <a:pt x="3971139" y="2769493"/>
                  </a:lnTo>
                  <a:lnTo>
                    <a:pt x="11139" y="2769493"/>
                  </a:lnTo>
                  <a:lnTo>
                    <a:pt x="1379949" y="1519144"/>
                  </a:lnTo>
                  <a:lnTo>
                    <a:pt x="1958490" y="2051854"/>
                  </a:lnTo>
                  <a:close/>
                  <a:moveTo>
                    <a:pt x="3937314" y="281663"/>
                  </a:moveTo>
                  <a:lnTo>
                    <a:pt x="3937314" y="2593551"/>
                  </a:lnTo>
                  <a:lnTo>
                    <a:pt x="2677314" y="1415127"/>
                  </a:lnTo>
                  <a:lnTo>
                    <a:pt x="2832378" y="1270103"/>
                  </a:lnTo>
                  <a:close/>
                  <a:moveTo>
                    <a:pt x="0" y="248514"/>
                  </a:moveTo>
                  <a:lnTo>
                    <a:pt x="1254302" y="1403451"/>
                  </a:lnTo>
                  <a:lnTo>
                    <a:pt x="0" y="2576545"/>
                  </a:lnTo>
                  <a:close/>
                  <a:moveTo>
                    <a:pt x="7636" y="0"/>
                  </a:moveTo>
                  <a:lnTo>
                    <a:pt x="3974643" y="0"/>
                  </a:lnTo>
                  <a:lnTo>
                    <a:pt x="1962498" y="180000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>
                <a:solidFill>
                  <a:schemeClr val="tx1"/>
                </a:solidFill>
              </a:endParaRPr>
            </a:p>
          </p:txBody>
        </p:sp>
        <p:sp>
          <p:nvSpPr>
            <p:cNvPr id="9" name="Isosceles Triangle 2">
              <a:extLst>
                <a:ext uri="{FF2B5EF4-FFF2-40B4-BE49-F238E27FC236}">
                  <a16:creationId xmlns:a16="http://schemas.microsoft.com/office/drawing/2014/main" xmlns="" id="{3D0C21CF-9687-4740-A37E-6EAA59C4E819}"/>
                </a:ext>
              </a:extLst>
            </p:cNvPr>
            <p:cNvSpPr>
              <a:spLocks/>
            </p:cNvSpPr>
            <p:nvPr/>
          </p:nvSpPr>
          <p:spPr>
            <a:xfrm rot="2498363">
              <a:off x="8831623" y="1920263"/>
              <a:ext cx="392828" cy="392828"/>
            </a:xfrm>
            <a:custGeom>
              <a:avLst/>
              <a:gdLst/>
              <a:ahLst/>
              <a:cxnLst/>
              <a:rect l="l" t="t" r="r" b="b"/>
              <a:pathLst>
                <a:path w="3860438" h="3938940">
                  <a:moveTo>
                    <a:pt x="1862067" y="2433815"/>
                  </a:moveTo>
                  <a:lnTo>
                    <a:pt x="1970067" y="2433815"/>
                  </a:lnTo>
                  <a:lnTo>
                    <a:pt x="1970067" y="3362873"/>
                  </a:lnTo>
                  <a:lnTo>
                    <a:pt x="2004792" y="3362873"/>
                  </a:lnTo>
                  <a:lnTo>
                    <a:pt x="2004792" y="3650907"/>
                  </a:lnTo>
                  <a:cubicBezTo>
                    <a:pt x="2004792" y="3808349"/>
                    <a:pt x="1878374" y="3936619"/>
                    <a:pt x="1720949" y="3938909"/>
                  </a:cubicBezTo>
                  <a:cubicBezTo>
                    <a:pt x="1564029" y="3941192"/>
                    <a:pt x="1434265" y="3817458"/>
                    <a:pt x="1429045" y="3660794"/>
                  </a:cubicBezTo>
                  <a:lnTo>
                    <a:pt x="1428727" y="3660794"/>
                  </a:lnTo>
                  <a:lnTo>
                    <a:pt x="1428727" y="3588794"/>
                  </a:lnTo>
                  <a:cubicBezTo>
                    <a:pt x="1428727" y="3549029"/>
                    <a:pt x="1460962" y="3516794"/>
                    <a:pt x="1500727" y="3516794"/>
                  </a:cubicBezTo>
                  <a:lnTo>
                    <a:pt x="1536727" y="3516794"/>
                  </a:lnTo>
                  <a:cubicBezTo>
                    <a:pt x="1576492" y="3516794"/>
                    <a:pt x="1608727" y="3549029"/>
                    <a:pt x="1608727" y="3588794"/>
                  </a:cubicBezTo>
                  <a:lnTo>
                    <a:pt x="1608727" y="3654789"/>
                  </a:lnTo>
                  <a:cubicBezTo>
                    <a:pt x="1610687" y="3713589"/>
                    <a:pt x="1659418" y="3760001"/>
                    <a:pt x="1718334" y="3759144"/>
                  </a:cubicBezTo>
                  <a:cubicBezTo>
                    <a:pt x="1777498" y="3758284"/>
                    <a:pt x="1825008" y="3710077"/>
                    <a:pt x="1825008" y="3650907"/>
                  </a:cubicBezTo>
                  <a:lnTo>
                    <a:pt x="1824792" y="3650907"/>
                  </a:lnTo>
                  <a:lnTo>
                    <a:pt x="1824792" y="3362873"/>
                  </a:lnTo>
                  <a:lnTo>
                    <a:pt x="1862067" y="3362873"/>
                  </a:lnTo>
                  <a:close/>
                  <a:moveTo>
                    <a:pt x="1963773" y="341826"/>
                  </a:moveTo>
                  <a:cubicBezTo>
                    <a:pt x="2603866" y="1105515"/>
                    <a:pt x="2803203" y="1464631"/>
                    <a:pt x="2867684" y="2396069"/>
                  </a:cubicBezTo>
                  <a:cubicBezTo>
                    <a:pt x="2523234" y="2107144"/>
                    <a:pt x="2324834" y="2107144"/>
                    <a:pt x="1967684" y="2396069"/>
                  </a:cubicBezTo>
                  <a:cubicBezTo>
                    <a:pt x="1966380" y="1713514"/>
                    <a:pt x="1965077" y="1024381"/>
                    <a:pt x="1963773" y="341826"/>
                  </a:cubicBezTo>
                  <a:close/>
                  <a:moveTo>
                    <a:pt x="1882676" y="341826"/>
                  </a:moveTo>
                  <a:cubicBezTo>
                    <a:pt x="1881372" y="1024381"/>
                    <a:pt x="1880069" y="1713514"/>
                    <a:pt x="1878765" y="2396069"/>
                  </a:cubicBezTo>
                  <a:cubicBezTo>
                    <a:pt x="1521615" y="2107144"/>
                    <a:pt x="1323215" y="2107144"/>
                    <a:pt x="978765" y="2396069"/>
                  </a:cubicBezTo>
                  <a:cubicBezTo>
                    <a:pt x="1043246" y="1464631"/>
                    <a:pt x="1242583" y="1105515"/>
                    <a:pt x="1882676" y="341826"/>
                  </a:cubicBezTo>
                  <a:close/>
                  <a:moveTo>
                    <a:pt x="2058573" y="335248"/>
                  </a:moveTo>
                  <a:cubicBezTo>
                    <a:pt x="3026489" y="598978"/>
                    <a:pt x="3714825" y="1273857"/>
                    <a:pt x="3860438" y="2396070"/>
                  </a:cubicBezTo>
                  <a:cubicBezTo>
                    <a:pt x="3515988" y="2107145"/>
                    <a:pt x="3317588" y="2107145"/>
                    <a:pt x="2960438" y="2396070"/>
                  </a:cubicBezTo>
                  <a:cubicBezTo>
                    <a:pt x="2910892" y="1313327"/>
                    <a:pt x="2647549" y="1036442"/>
                    <a:pt x="2058573" y="335248"/>
                  </a:cubicBezTo>
                  <a:close/>
                  <a:moveTo>
                    <a:pt x="1801865" y="335248"/>
                  </a:moveTo>
                  <a:cubicBezTo>
                    <a:pt x="1212889" y="1036442"/>
                    <a:pt x="949546" y="1313327"/>
                    <a:pt x="900000" y="2396070"/>
                  </a:cubicBezTo>
                  <a:cubicBezTo>
                    <a:pt x="542850" y="2107145"/>
                    <a:pt x="344450" y="2107145"/>
                    <a:pt x="0" y="2396070"/>
                  </a:cubicBezTo>
                  <a:cubicBezTo>
                    <a:pt x="145613" y="1273857"/>
                    <a:pt x="833949" y="598978"/>
                    <a:pt x="1801865" y="335248"/>
                  </a:cubicBezTo>
                  <a:close/>
                  <a:moveTo>
                    <a:pt x="1902679" y="0"/>
                  </a:moveTo>
                  <a:lnTo>
                    <a:pt x="1929455" y="0"/>
                  </a:lnTo>
                  <a:lnTo>
                    <a:pt x="1970067" y="288000"/>
                  </a:lnTo>
                  <a:lnTo>
                    <a:pt x="1862067" y="28800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10" name="Rounded Rectangle 2">
              <a:extLst>
                <a:ext uri="{FF2B5EF4-FFF2-40B4-BE49-F238E27FC236}">
                  <a16:creationId xmlns:a16="http://schemas.microsoft.com/office/drawing/2014/main" xmlns="" id="{22538FDE-196A-44F2-9D64-94F7A2E9D66D}"/>
                </a:ext>
              </a:extLst>
            </p:cNvPr>
            <p:cNvSpPr/>
            <p:nvPr/>
          </p:nvSpPr>
          <p:spPr>
            <a:xfrm rot="19470155">
              <a:off x="10110329" y="1972655"/>
              <a:ext cx="132806" cy="502999"/>
            </a:xfrm>
            <a:custGeom>
              <a:avLst/>
              <a:gdLst/>
              <a:ahLst/>
              <a:cxnLst/>
              <a:rect l="l" t="t" r="r" b="b"/>
              <a:pathLst>
                <a:path w="1323851" h="5014044">
                  <a:moveTo>
                    <a:pt x="797140" y="4503940"/>
                  </a:moveTo>
                  <a:cubicBezTo>
                    <a:pt x="732770" y="4439570"/>
                    <a:pt x="628407" y="4439570"/>
                    <a:pt x="564037" y="4503940"/>
                  </a:cubicBezTo>
                  <a:cubicBezTo>
                    <a:pt x="499667" y="4568310"/>
                    <a:pt x="499667" y="4672672"/>
                    <a:pt x="564037" y="4737042"/>
                  </a:cubicBezTo>
                  <a:cubicBezTo>
                    <a:pt x="628407" y="4801412"/>
                    <a:pt x="732770" y="4801413"/>
                    <a:pt x="797140" y="4737043"/>
                  </a:cubicBezTo>
                  <a:cubicBezTo>
                    <a:pt x="861510" y="4672673"/>
                    <a:pt x="861510" y="4568310"/>
                    <a:pt x="797140" y="4503940"/>
                  </a:cubicBezTo>
                  <a:close/>
                  <a:moveTo>
                    <a:pt x="1019859" y="4396571"/>
                  </a:moveTo>
                  <a:lnTo>
                    <a:pt x="1019859" y="4844408"/>
                  </a:lnTo>
                  <a:lnTo>
                    <a:pt x="680589" y="5014044"/>
                  </a:lnTo>
                  <a:lnTo>
                    <a:pt x="341319" y="4844409"/>
                  </a:lnTo>
                  <a:lnTo>
                    <a:pt x="341319" y="4396572"/>
                  </a:lnTo>
                  <a:lnTo>
                    <a:pt x="680589" y="4226937"/>
                  </a:lnTo>
                  <a:close/>
                  <a:moveTo>
                    <a:pt x="800624" y="237293"/>
                  </a:moveTo>
                  <a:cubicBezTo>
                    <a:pt x="730322" y="166991"/>
                    <a:pt x="616339" y="166991"/>
                    <a:pt x="546037" y="237293"/>
                  </a:cubicBezTo>
                  <a:cubicBezTo>
                    <a:pt x="475735" y="307595"/>
                    <a:pt x="475735" y="421577"/>
                    <a:pt x="546037" y="491879"/>
                  </a:cubicBezTo>
                  <a:cubicBezTo>
                    <a:pt x="616339" y="562181"/>
                    <a:pt x="730322" y="562181"/>
                    <a:pt x="800624" y="491879"/>
                  </a:cubicBezTo>
                  <a:cubicBezTo>
                    <a:pt x="870926" y="421577"/>
                    <a:pt x="870926" y="307595"/>
                    <a:pt x="800624" y="237293"/>
                  </a:cubicBezTo>
                  <a:close/>
                  <a:moveTo>
                    <a:pt x="1079384" y="68015"/>
                  </a:moveTo>
                  <a:cubicBezTo>
                    <a:pt x="1121407" y="110039"/>
                    <a:pt x="1147399" y="168093"/>
                    <a:pt x="1147399" y="232219"/>
                  </a:cubicBezTo>
                  <a:cubicBezTo>
                    <a:pt x="1147399" y="1159793"/>
                    <a:pt x="1034554" y="2087367"/>
                    <a:pt x="1023948" y="3014957"/>
                  </a:cubicBezTo>
                  <a:cubicBezTo>
                    <a:pt x="1133082" y="3060182"/>
                    <a:pt x="1235152" y="3127360"/>
                    <a:pt x="1323851" y="3216059"/>
                  </a:cubicBezTo>
                  <a:cubicBezTo>
                    <a:pt x="1689423" y="3581630"/>
                    <a:pt x="1689423" y="4174338"/>
                    <a:pt x="1323851" y="4539910"/>
                  </a:cubicBezTo>
                  <a:cubicBezTo>
                    <a:pt x="1261218" y="4602543"/>
                    <a:pt x="1191917" y="4654446"/>
                    <a:pt x="1117803" y="4694845"/>
                  </a:cubicBezTo>
                  <a:lnTo>
                    <a:pt x="1117303" y="3872699"/>
                  </a:lnTo>
                  <a:lnTo>
                    <a:pt x="684319" y="3565900"/>
                  </a:lnTo>
                  <a:lnTo>
                    <a:pt x="251709" y="3873225"/>
                  </a:lnTo>
                  <a:lnTo>
                    <a:pt x="252223" y="4718882"/>
                  </a:lnTo>
                  <a:cubicBezTo>
                    <a:pt x="160837" y="4675423"/>
                    <a:pt x="75567" y="4615476"/>
                    <a:pt x="0" y="4539910"/>
                  </a:cubicBezTo>
                  <a:cubicBezTo>
                    <a:pt x="-365571" y="4174338"/>
                    <a:pt x="-365571" y="3581630"/>
                    <a:pt x="0" y="3216059"/>
                  </a:cubicBezTo>
                  <a:cubicBezTo>
                    <a:pt x="100968" y="3115091"/>
                    <a:pt x="219261" y="3042010"/>
                    <a:pt x="345675" y="2997831"/>
                  </a:cubicBezTo>
                  <a:lnTo>
                    <a:pt x="211295" y="232219"/>
                  </a:lnTo>
                  <a:cubicBezTo>
                    <a:pt x="211295" y="103968"/>
                    <a:pt x="315263" y="0"/>
                    <a:pt x="443514" y="0"/>
                  </a:cubicBezTo>
                  <a:lnTo>
                    <a:pt x="915180" y="0"/>
                  </a:lnTo>
                  <a:cubicBezTo>
                    <a:pt x="979305" y="0"/>
                    <a:pt x="1037360" y="25992"/>
                    <a:pt x="1079384" y="68015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>
                <a:solidFill>
                  <a:schemeClr val="tx1"/>
                </a:solidFill>
              </a:endParaRPr>
            </a:p>
          </p:txBody>
        </p:sp>
        <p:sp>
          <p:nvSpPr>
            <p:cNvPr id="11" name="자유형: 도형 94">
              <a:extLst>
                <a:ext uri="{FF2B5EF4-FFF2-40B4-BE49-F238E27FC236}">
                  <a16:creationId xmlns:a16="http://schemas.microsoft.com/office/drawing/2014/main" xmlns="" id="{80C4BD36-0198-4F40-B9E0-082A93E80CFA}"/>
                </a:ext>
              </a:extLst>
            </p:cNvPr>
            <p:cNvSpPr/>
            <p:nvPr/>
          </p:nvSpPr>
          <p:spPr>
            <a:xfrm rot="13500000">
              <a:off x="9503918" y="5364438"/>
              <a:ext cx="71616" cy="502304"/>
            </a:xfrm>
            <a:custGeom>
              <a:avLst/>
              <a:gdLst>
                <a:gd name="connsiteX0" fmla="*/ 42919 w 65631"/>
                <a:gd name="connsiteY0" fmla="*/ 215685 h 460327"/>
                <a:gd name="connsiteX1" fmla="*/ 22708 w 65631"/>
                <a:gd name="connsiteY1" fmla="*/ 215685 h 460327"/>
                <a:gd name="connsiteX2" fmla="*/ 0 w 65631"/>
                <a:gd name="connsiteY2" fmla="*/ 185855 h 460327"/>
                <a:gd name="connsiteX3" fmla="*/ 3 w 65631"/>
                <a:gd name="connsiteY3" fmla="*/ 185856 h 460327"/>
                <a:gd name="connsiteX4" fmla="*/ 3 w 65631"/>
                <a:gd name="connsiteY4" fmla="*/ 32814 h 460327"/>
                <a:gd name="connsiteX5" fmla="*/ 32817 w 65631"/>
                <a:gd name="connsiteY5" fmla="*/ 0 h 460327"/>
                <a:gd name="connsiteX6" fmla="*/ 65631 w 65631"/>
                <a:gd name="connsiteY6" fmla="*/ 32814 h 460327"/>
                <a:gd name="connsiteX7" fmla="*/ 65631 w 65631"/>
                <a:gd name="connsiteY7" fmla="*/ 185856 h 460327"/>
                <a:gd name="connsiteX8" fmla="*/ 65626 w 65631"/>
                <a:gd name="connsiteY8" fmla="*/ 185856 h 460327"/>
                <a:gd name="connsiteX9" fmla="*/ 57234 w 65631"/>
                <a:gd name="connsiteY9" fmla="*/ 460327 h 460327"/>
                <a:gd name="connsiteX10" fmla="*/ 11300 w 65631"/>
                <a:gd name="connsiteY10" fmla="*/ 460327 h 460327"/>
                <a:gd name="connsiteX11" fmla="*/ 11300 w 65631"/>
                <a:gd name="connsiteY11" fmla="*/ 366559 h 460327"/>
                <a:gd name="connsiteX12" fmla="*/ 25452 w 65631"/>
                <a:gd name="connsiteY12" fmla="*/ 346112 h 460327"/>
                <a:gd name="connsiteX13" fmla="*/ 24960 w 65631"/>
                <a:gd name="connsiteY13" fmla="*/ 216553 h 460327"/>
                <a:gd name="connsiteX14" fmla="*/ 42858 w 65631"/>
                <a:gd name="connsiteY14" fmla="*/ 216553 h 460327"/>
                <a:gd name="connsiteX15" fmla="*/ 42366 w 65631"/>
                <a:gd name="connsiteY15" fmla="*/ 345621 h 460327"/>
                <a:gd name="connsiteX16" fmla="*/ 57234 w 65631"/>
                <a:gd name="connsiteY16" fmla="*/ 366559 h 460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5631" h="460327">
                  <a:moveTo>
                    <a:pt x="42919" y="215685"/>
                  </a:moveTo>
                  <a:lnTo>
                    <a:pt x="22708" y="215685"/>
                  </a:lnTo>
                  <a:lnTo>
                    <a:pt x="0" y="185855"/>
                  </a:lnTo>
                  <a:lnTo>
                    <a:pt x="3" y="185856"/>
                  </a:lnTo>
                  <a:lnTo>
                    <a:pt x="3" y="32814"/>
                  </a:lnTo>
                  <a:cubicBezTo>
                    <a:pt x="3" y="14690"/>
                    <a:pt x="14694" y="0"/>
                    <a:pt x="32817" y="0"/>
                  </a:cubicBezTo>
                  <a:cubicBezTo>
                    <a:pt x="50940" y="0"/>
                    <a:pt x="65631" y="14690"/>
                    <a:pt x="65631" y="32814"/>
                  </a:cubicBezTo>
                  <a:lnTo>
                    <a:pt x="65631" y="185856"/>
                  </a:lnTo>
                  <a:lnTo>
                    <a:pt x="65626" y="185856"/>
                  </a:lnTo>
                  <a:close/>
                  <a:moveTo>
                    <a:pt x="57234" y="460327"/>
                  </a:moveTo>
                  <a:lnTo>
                    <a:pt x="11300" y="460327"/>
                  </a:lnTo>
                  <a:lnTo>
                    <a:pt x="11300" y="366559"/>
                  </a:lnTo>
                  <a:cubicBezTo>
                    <a:pt x="13577" y="349655"/>
                    <a:pt x="25635" y="358815"/>
                    <a:pt x="25452" y="346112"/>
                  </a:cubicBezTo>
                  <a:cubicBezTo>
                    <a:pt x="25288" y="302926"/>
                    <a:pt x="25124" y="259739"/>
                    <a:pt x="24960" y="216553"/>
                  </a:cubicBezTo>
                  <a:lnTo>
                    <a:pt x="42858" y="216553"/>
                  </a:lnTo>
                  <a:cubicBezTo>
                    <a:pt x="42694" y="259576"/>
                    <a:pt x="42530" y="302598"/>
                    <a:pt x="42366" y="345621"/>
                  </a:cubicBezTo>
                  <a:cubicBezTo>
                    <a:pt x="39843" y="359799"/>
                    <a:pt x="54756" y="347441"/>
                    <a:pt x="57234" y="366559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 dirty="0">
                <a:solidFill>
                  <a:schemeClr val="tx1"/>
                </a:solidFill>
              </a:endParaRPr>
            </a:p>
          </p:txBody>
        </p:sp>
        <p:sp>
          <p:nvSpPr>
            <p:cNvPr id="12" name="Rectangle 4">
              <a:extLst>
                <a:ext uri="{FF2B5EF4-FFF2-40B4-BE49-F238E27FC236}">
                  <a16:creationId xmlns:a16="http://schemas.microsoft.com/office/drawing/2014/main" xmlns="" id="{78DF6916-5FED-42D0-A2F8-EF2D28E8587E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0146073" y="5282722"/>
              <a:ext cx="141778" cy="392828"/>
            </a:xfrm>
            <a:custGeom>
              <a:avLst/>
              <a:gdLst/>
              <a:ahLst/>
              <a:cxnLst/>
              <a:rect l="l" t="t" r="r" b="b"/>
              <a:pathLst>
                <a:path w="1397263" h="3871427">
                  <a:moveTo>
                    <a:pt x="698631" y="1778701"/>
                  </a:moveTo>
                  <a:cubicBezTo>
                    <a:pt x="609151" y="1778701"/>
                    <a:pt x="536613" y="1851239"/>
                    <a:pt x="536613" y="1940719"/>
                  </a:cubicBezTo>
                  <a:cubicBezTo>
                    <a:pt x="536613" y="2030199"/>
                    <a:pt x="609151" y="2102737"/>
                    <a:pt x="698631" y="2102737"/>
                  </a:cubicBezTo>
                  <a:cubicBezTo>
                    <a:pt x="788111" y="2102737"/>
                    <a:pt x="860649" y="2030199"/>
                    <a:pt x="860649" y="1940719"/>
                  </a:cubicBezTo>
                  <a:cubicBezTo>
                    <a:pt x="860649" y="1851239"/>
                    <a:pt x="788111" y="1778701"/>
                    <a:pt x="698631" y="1778701"/>
                  </a:cubicBezTo>
                  <a:close/>
                  <a:moveTo>
                    <a:pt x="999594" y="0"/>
                  </a:moveTo>
                  <a:lnTo>
                    <a:pt x="1321063" y="0"/>
                  </a:lnTo>
                  <a:lnTo>
                    <a:pt x="1390119" y="95250"/>
                  </a:lnTo>
                  <a:cubicBezTo>
                    <a:pt x="1392500" y="284956"/>
                    <a:pt x="1394882" y="474663"/>
                    <a:pt x="1397263" y="664369"/>
                  </a:cubicBezTo>
                  <a:lnTo>
                    <a:pt x="1256769" y="833438"/>
                  </a:lnTo>
                  <a:lnTo>
                    <a:pt x="921013" y="978694"/>
                  </a:lnTo>
                  <a:lnTo>
                    <a:pt x="913199" y="978651"/>
                  </a:lnTo>
                  <a:lnTo>
                    <a:pt x="913199" y="1700779"/>
                  </a:lnTo>
                  <a:cubicBezTo>
                    <a:pt x="979823" y="1759212"/>
                    <a:pt x="1021211" y="1845132"/>
                    <a:pt x="1021211" y="1940719"/>
                  </a:cubicBezTo>
                  <a:cubicBezTo>
                    <a:pt x="1021211" y="2036306"/>
                    <a:pt x="979823" y="2122226"/>
                    <a:pt x="913199" y="2180659"/>
                  </a:cubicBezTo>
                  <a:lnTo>
                    <a:pt x="913199" y="2896482"/>
                  </a:lnTo>
                  <a:lnTo>
                    <a:pt x="1238250" y="3021320"/>
                  </a:lnTo>
                  <a:lnTo>
                    <a:pt x="1390650" y="3199914"/>
                  </a:lnTo>
                  <a:lnTo>
                    <a:pt x="1393032" y="3764270"/>
                  </a:lnTo>
                  <a:lnTo>
                    <a:pt x="1316832" y="3869045"/>
                  </a:lnTo>
                  <a:lnTo>
                    <a:pt x="997744" y="3869045"/>
                  </a:lnTo>
                  <a:lnTo>
                    <a:pt x="995363" y="3276114"/>
                  </a:lnTo>
                  <a:lnTo>
                    <a:pt x="700088" y="3111808"/>
                  </a:lnTo>
                  <a:lnTo>
                    <a:pt x="409575" y="3288020"/>
                  </a:lnTo>
                  <a:lnTo>
                    <a:pt x="397669" y="3871427"/>
                  </a:lnTo>
                  <a:lnTo>
                    <a:pt x="76200" y="3871427"/>
                  </a:lnTo>
                  <a:lnTo>
                    <a:pt x="7144" y="3776177"/>
                  </a:lnTo>
                  <a:cubicBezTo>
                    <a:pt x="4763" y="3586471"/>
                    <a:pt x="2381" y="3396764"/>
                    <a:pt x="0" y="3207058"/>
                  </a:cubicBezTo>
                  <a:lnTo>
                    <a:pt x="140494" y="3037989"/>
                  </a:lnTo>
                  <a:lnTo>
                    <a:pt x="476250" y="2892733"/>
                  </a:lnTo>
                  <a:lnTo>
                    <a:pt x="481151" y="2892760"/>
                  </a:lnTo>
                  <a:lnTo>
                    <a:pt x="481151" y="2180659"/>
                  </a:lnTo>
                  <a:cubicBezTo>
                    <a:pt x="414527" y="2122226"/>
                    <a:pt x="373139" y="2036306"/>
                    <a:pt x="373139" y="1940719"/>
                  </a:cubicBezTo>
                  <a:cubicBezTo>
                    <a:pt x="373139" y="1845132"/>
                    <a:pt x="414527" y="1759212"/>
                    <a:pt x="481151" y="1700779"/>
                  </a:cubicBezTo>
                  <a:lnTo>
                    <a:pt x="481151" y="973827"/>
                  </a:lnTo>
                  <a:lnTo>
                    <a:pt x="159013" y="850107"/>
                  </a:lnTo>
                  <a:lnTo>
                    <a:pt x="6613" y="671513"/>
                  </a:lnTo>
                  <a:lnTo>
                    <a:pt x="4231" y="107157"/>
                  </a:lnTo>
                  <a:lnTo>
                    <a:pt x="80431" y="2382"/>
                  </a:lnTo>
                  <a:lnTo>
                    <a:pt x="399519" y="2382"/>
                  </a:lnTo>
                  <a:cubicBezTo>
                    <a:pt x="400313" y="198438"/>
                    <a:pt x="401106" y="396875"/>
                    <a:pt x="401900" y="595313"/>
                  </a:cubicBezTo>
                  <a:lnTo>
                    <a:pt x="697175" y="759619"/>
                  </a:lnTo>
                  <a:lnTo>
                    <a:pt x="987688" y="583407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>
                <a:solidFill>
                  <a:schemeClr val="tx1"/>
                </a:solidFill>
              </a:endParaRPr>
            </a:p>
          </p:txBody>
        </p:sp>
        <p:sp>
          <p:nvSpPr>
            <p:cNvPr id="13" name="Isosceles Triangle 33">
              <a:extLst>
                <a:ext uri="{FF2B5EF4-FFF2-40B4-BE49-F238E27FC236}">
                  <a16:creationId xmlns:a16="http://schemas.microsoft.com/office/drawing/2014/main" xmlns="" id="{4BA22CA2-CB54-49E9-B1FD-A25019B23AE4}"/>
                </a:ext>
              </a:extLst>
            </p:cNvPr>
            <p:cNvSpPr>
              <a:spLocks/>
            </p:cNvSpPr>
            <p:nvPr/>
          </p:nvSpPr>
          <p:spPr>
            <a:xfrm rot="10800000">
              <a:off x="9233259" y="1922064"/>
              <a:ext cx="351266" cy="351266"/>
            </a:xfrm>
            <a:custGeom>
              <a:avLst/>
              <a:gdLst/>
              <a:ahLst/>
              <a:cxnLst/>
              <a:rect l="l" t="t" r="r" b="b"/>
              <a:pathLst>
                <a:path w="3982665" h="3915008">
                  <a:moveTo>
                    <a:pt x="0" y="2664000"/>
                  </a:moveTo>
                  <a:lnTo>
                    <a:pt x="1911318" y="72000"/>
                  </a:lnTo>
                  <a:lnTo>
                    <a:pt x="1142725" y="2655962"/>
                  </a:lnTo>
                  <a:close/>
                  <a:moveTo>
                    <a:pt x="3982665" y="2664000"/>
                  </a:moveTo>
                  <a:lnTo>
                    <a:pt x="2839940" y="2655962"/>
                  </a:lnTo>
                  <a:lnTo>
                    <a:pt x="2071347" y="72000"/>
                  </a:lnTo>
                  <a:close/>
                  <a:moveTo>
                    <a:pt x="2621333" y="2664000"/>
                  </a:moveTo>
                  <a:lnTo>
                    <a:pt x="1361333" y="2664000"/>
                  </a:lnTo>
                  <a:lnTo>
                    <a:pt x="1991333" y="0"/>
                  </a:lnTo>
                  <a:close/>
                  <a:moveTo>
                    <a:pt x="1806654" y="3915007"/>
                  </a:moveTo>
                  <a:lnTo>
                    <a:pt x="726654" y="3915007"/>
                  </a:lnTo>
                  <a:lnTo>
                    <a:pt x="1266654" y="2835007"/>
                  </a:lnTo>
                  <a:close/>
                  <a:moveTo>
                    <a:pt x="555902" y="3915008"/>
                  </a:moveTo>
                  <a:lnTo>
                    <a:pt x="15902" y="2835008"/>
                  </a:lnTo>
                  <a:lnTo>
                    <a:pt x="1095902" y="2835008"/>
                  </a:lnTo>
                  <a:close/>
                  <a:moveTo>
                    <a:pt x="1977406" y="3915008"/>
                  </a:moveTo>
                  <a:lnTo>
                    <a:pt x="1437406" y="2835008"/>
                  </a:lnTo>
                  <a:lnTo>
                    <a:pt x="2517406" y="2835008"/>
                  </a:lnTo>
                  <a:close/>
                  <a:moveTo>
                    <a:pt x="3228158" y="3915008"/>
                  </a:moveTo>
                  <a:lnTo>
                    <a:pt x="2148158" y="3915008"/>
                  </a:lnTo>
                  <a:lnTo>
                    <a:pt x="2688158" y="2835008"/>
                  </a:lnTo>
                  <a:close/>
                  <a:moveTo>
                    <a:pt x="3398910" y="3915008"/>
                  </a:moveTo>
                  <a:lnTo>
                    <a:pt x="2858910" y="2835008"/>
                  </a:lnTo>
                  <a:lnTo>
                    <a:pt x="3938910" y="2835008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14" name="Rounded Rectangle 5">
              <a:extLst>
                <a:ext uri="{FF2B5EF4-FFF2-40B4-BE49-F238E27FC236}">
                  <a16:creationId xmlns:a16="http://schemas.microsoft.com/office/drawing/2014/main" xmlns="" id="{993B7E29-8AAD-425A-A97A-E49B26E9A990}"/>
                </a:ext>
              </a:extLst>
            </p:cNvPr>
            <p:cNvSpPr>
              <a:spLocks/>
            </p:cNvSpPr>
            <p:nvPr/>
          </p:nvSpPr>
          <p:spPr>
            <a:xfrm>
              <a:off x="8136976" y="5049647"/>
              <a:ext cx="351266" cy="351266"/>
            </a:xfrm>
            <a:custGeom>
              <a:avLst/>
              <a:gdLst/>
              <a:ahLst/>
              <a:cxnLst/>
              <a:rect l="l" t="t" r="r" b="b"/>
              <a:pathLst>
                <a:path w="3928707" h="3954781">
                  <a:moveTo>
                    <a:pt x="2773336" y="2238726"/>
                  </a:moveTo>
                  <a:cubicBezTo>
                    <a:pt x="2746826" y="2238726"/>
                    <a:pt x="2725335" y="2260217"/>
                    <a:pt x="2725335" y="2286727"/>
                  </a:cubicBezTo>
                  <a:lnTo>
                    <a:pt x="2725335" y="2478725"/>
                  </a:lnTo>
                  <a:cubicBezTo>
                    <a:pt x="2725335" y="2505235"/>
                    <a:pt x="2746826" y="2526726"/>
                    <a:pt x="2773336" y="2526726"/>
                  </a:cubicBezTo>
                  <a:lnTo>
                    <a:pt x="2965334" y="2526726"/>
                  </a:lnTo>
                  <a:cubicBezTo>
                    <a:pt x="2991844" y="2526726"/>
                    <a:pt x="3013335" y="2505235"/>
                    <a:pt x="3013335" y="2478725"/>
                  </a:cubicBezTo>
                  <a:lnTo>
                    <a:pt x="3013335" y="2286727"/>
                  </a:lnTo>
                  <a:cubicBezTo>
                    <a:pt x="3013335" y="2260217"/>
                    <a:pt x="2991844" y="2238726"/>
                    <a:pt x="2965334" y="2238726"/>
                  </a:cubicBezTo>
                  <a:close/>
                  <a:moveTo>
                    <a:pt x="2313922" y="2238726"/>
                  </a:moveTo>
                  <a:cubicBezTo>
                    <a:pt x="2287412" y="2238726"/>
                    <a:pt x="2265921" y="2260217"/>
                    <a:pt x="2265921" y="2286727"/>
                  </a:cubicBezTo>
                  <a:lnTo>
                    <a:pt x="2265921" y="2478725"/>
                  </a:lnTo>
                  <a:cubicBezTo>
                    <a:pt x="2265921" y="2505235"/>
                    <a:pt x="2287412" y="2526726"/>
                    <a:pt x="2313922" y="2526726"/>
                  </a:cubicBezTo>
                  <a:lnTo>
                    <a:pt x="2505920" y="2526726"/>
                  </a:lnTo>
                  <a:cubicBezTo>
                    <a:pt x="2532430" y="2526726"/>
                    <a:pt x="2553921" y="2505235"/>
                    <a:pt x="2553921" y="2478725"/>
                  </a:cubicBezTo>
                  <a:lnTo>
                    <a:pt x="2553921" y="2286727"/>
                  </a:lnTo>
                  <a:cubicBezTo>
                    <a:pt x="2553921" y="2260217"/>
                    <a:pt x="2532430" y="2238726"/>
                    <a:pt x="2505920" y="2238726"/>
                  </a:cubicBezTo>
                  <a:close/>
                  <a:moveTo>
                    <a:pt x="1854508" y="2238726"/>
                  </a:moveTo>
                  <a:cubicBezTo>
                    <a:pt x="1827998" y="2238726"/>
                    <a:pt x="1806507" y="2260217"/>
                    <a:pt x="1806507" y="2286727"/>
                  </a:cubicBezTo>
                  <a:lnTo>
                    <a:pt x="1806507" y="2478725"/>
                  </a:lnTo>
                  <a:cubicBezTo>
                    <a:pt x="1806507" y="2505235"/>
                    <a:pt x="1827998" y="2526726"/>
                    <a:pt x="1854508" y="2526726"/>
                  </a:cubicBezTo>
                  <a:lnTo>
                    <a:pt x="2046506" y="2526726"/>
                  </a:lnTo>
                  <a:cubicBezTo>
                    <a:pt x="2073016" y="2526726"/>
                    <a:pt x="2094507" y="2505235"/>
                    <a:pt x="2094507" y="2478725"/>
                  </a:cubicBezTo>
                  <a:lnTo>
                    <a:pt x="2094507" y="2286727"/>
                  </a:lnTo>
                  <a:cubicBezTo>
                    <a:pt x="2094507" y="2260217"/>
                    <a:pt x="2073016" y="2238726"/>
                    <a:pt x="2046506" y="2238726"/>
                  </a:cubicBezTo>
                  <a:close/>
                  <a:moveTo>
                    <a:pt x="879732" y="2133675"/>
                  </a:moveTo>
                  <a:cubicBezTo>
                    <a:pt x="767330" y="2133675"/>
                    <a:pt x="676210" y="2224795"/>
                    <a:pt x="676210" y="2337197"/>
                  </a:cubicBezTo>
                  <a:cubicBezTo>
                    <a:pt x="676210" y="2449599"/>
                    <a:pt x="767330" y="2540719"/>
                    <a:pt x="879732" y="2540719"/>
                  </a:cubicBezTo>
                  <a:cubicBezTo>
                    <a:pt x="956121" y="2540719"/>
                    <a:pt x="1022681" y="2498634"/>
                    <a:pt x="1054808" y="2434886"/>
                  </a:cubicBezTo>
                  <a:lnTo>
                    <a:pt x="1469273" y="2434887"/>
                  </a:lnTo>
                  <a:cubicBezTo>
                    <a:pt x="1529381" y="2434887"/>
                    <a:pt x="1578108" y="2386160"/>
                    <a:pt x="1578108" y="2326052"/>
                  </a:cubicBezTo>
                  <a:cubicBezTo>
                    <a:pt x="1578108" y="2265944"/>
                    <a:pt x="1529381" y="2217217"/>
                    <a:pt x="1469273" y="2217217"/>
                  </a:cubicBezTo>
                  <a:lnTo>
                    <a:pt x="1039779" y="2217217"/>
                  </a:lnTo>
                  <a:cubicBezTo>
                    <a:pt x="1005455" y="2165662"/>
                    <a:pt x="946329" y="2133675"/>
                    <a:pt x="879732" y="2133675"/>
                  </a:cubicBezTo>
                  <a:close/>
                  <a:moveTo>
                    <a:pt x="2773336" y="1699178"/>
                  </a:moveTo>
                  <a:cubicBezTo>
                    <a:pt x="2746826" y="1699178"/>
                    <a:pt x="2725335" y="1720669"/>
                    <a:pt x="2725335" y="1747179"/>
                  </a:cubicBezTo>
                  <a:lnTo>
                    <a:pt x="2725335" y="1939177"/>
                  </a:lnTo>
                  <a:cubicBezTo>
                    <a:pt x="2725335" y="1965687"/>
                    <a:pt x="2746826" y="1987178"/>
                    <a:pt x="2773336" y="1987178"/>
                  </a:cubicBezTo>
                  <a:lnTo>
                    <a:pt x="2965334" y="1987178"/>
                  </a:lnTo>
                  <a:cubicBezTo>
                    <a:pt x="2991844" y="1987178"/>
                    <a:pt x="3013335" y="1965687"/>
                    <a:pt x="3013335" y="1939177"/>
                  </a:cubicBezTo>
                  <a:lnTo>
                    <a:pt x="3013335" y="1747179"/>
                  </a:lnTo>
                  <a:cubicBezTo>
                    <a:pt x="3013335" y="1720669"/>
                    <a:pt x="2991844" y="1699178"/>
                    <a:pt x="2965334" y="1699178"/>
                  </a:cubicBezTo>
                  <a:close/>
                  <a:moveTo>
                    <a:pt x="2313922" y="1699178"/>
                  </a:moveTo>
                  <a:cubicBezTo>
                    <a:pt x="2287412" y="1699178"/>
                    <a:pt x="2265921" y="1720669"/>
                    <a:pt x="2265921" y="1747179"/>
                  </a:cubicBezTo>
                  <a:lnTo>
                    <a:pt x="2265921" y="1939177"/>
                  </a:lnTo>
                  <a:cubicBezTo>
                    <a:pt x="2265921" y="1965687"/>
                    <a:pt x="2287412" y="1987178"/>
                    <a:pt x="2313922" y="1987178"/>
                  </a:cubicBezTo>
                  <a:lnTo>
                    <a:pt x="2505920" y="1987178"/>
                  </a:lnTo>
                  <a:cubicBezTo>
                    <a:pt x="2532430" y="1987178"/>
                    <a:pt x="2553921" y="1965687"/>
                    <a:pt x="2553921" y="1939177"/>
                  </a:cubicBezTo>
                  <a:lnTo>
                    <a:pt x="2553921" y="1747179"/>
                  </a:lnTo>
                  <a:cubicBezTo>
                    <a:pt x="2553921" y="1720669"/>
                    <a:pt x="2532430" y="1699178"/>
                    <a:pt x="2505920" y="1699178"/>
                  </a:cubicBezTo>
                  <a:close/>
                  <a:moveTo>
                    <a:pt x="1854508" y="1699178"/>
                  </a:moveTo>
                  <a:cubicBezTo>
                    <a:pt x="1827998" y="1699178"/>
                    <a:pt x="1806507" y="1720669"/>
                    <a:pt x="1806507" y="1747179"/>
                  </a:cubicBezTo>
                  <a:lnTo>
                    <a:pt x="1806507" y="1939177"/>
                  </a:lnTo>
                  <a:cubicBezTo>
                    <a:pt x="1806507" y="1965687"/>
                    <a:pt x="1827998" y="1987178"/>
                    <a:pt x="1854508" y="1987178"/>
                  </a:cubicBezTo>
                  <a:lnTo>
                    <a:pt x="2046506" y="1987178"/>
                  </a:lnTo>
                  <a:cubicBezTo>
                    <a:pt x="2073016" y="1987178"/>
                    <a:pt x="2094507" y="1965687"/>
                    <a:pt x="2094507" y="1939177"/>
                  </a:cubicBezTo>
                  <a:lnTo>
                    <a:pt x="2094507" y="1747179"/>
                  </a:lnTo>
                  <a:cubicBezTo>
                    <a:pt x="2094507" y="1720669"/>
                    <a:pt x="2073016" y="1699178"/>
                    <a:pt x="2046506" y="1699178"/>
                  </a:cubicBezTo>
                  <a:close/>
                  <a:moveTo>
                    <a:pt x="1035948" y="1186216"/>
                  </a:moveTo>
                  <a:cubicBezTo>
                    <a:pt x="1165960" y="1186216"/>
                    <a:pt x="1271356" y="1291612"/>
                    <a:pt x="1271356" y="1421624"/>
                  </a:cubicBezTo>
                  <a:cubicBezTo>
                    <a:pt x="1271356" y="1551636"/>
                    <a:pt x="1165960" y="1657032"/>
                    <a:pt x="1035948" y="1657032"/>
                  </a:cubicBezTo>
                  <a:cubicBezTo>
                    <a:pt x="905936" y="1657032"/>
                    <a:pt x="800540" y="1551636"/>
                    <a:pt x="800540" y="1421624"/>
                  </a:cubicBezTo>
                  <a:cubicBezTo>
                    <a:pt x="800540" y="1291612"/>
                    <a:pt x="905936" y="1186216"/>
                    <a:pt x="1035948" y="1186216"/>
                  </a:cubicBezTo>
                  <a:close/>
                  <a:moveTo>
                    <a:pt x="2773336" y="1159631"/>
                  </a:moveTo>
                  <a:cubicBezTo>
                    <a:pt x="2746826" y="1159631"/>
                    <a:pt x="2725335" y="1181122"/>
                    <a:pt x="2725335" y="1207632"/>
                  </a:cubicBezTo>
                  <a:lnTo>
                    <a:pt x="2725335" y="1399630"/>
                  </a:lnTo>
                  <a:cubicBezTo>
                    <a:pt x="2725335" y="1426140"/>
                    <a:pt x="2746826" y="1447631"/>
                    <a:pt x="2773336" y="1447631"/>
                  </a:cubicBezTo>
                  <a:lnTo>
                    <a:pt x="2965334" y="1447631"/>
                  </a:lnTo>
                  <a:cubicBezTo>
                    <a:pt x="2991844" y="1447631"/>
                    <a:pt x="3013335" y="1426140"/>
                    <a:pt x="3013335" y="1399630"/>
                  </a:cubicBezTo>
                  <a:lnTo>
                    <a:pt x="3013335" y="1207632"/>
                  </a:lnTo>
                  <a:cubicBezTo>
                    <a:pt x="3013335" y="1181122"/>
                    <a:pt x="2991844" y="1159631"/>
                    <a:pt x="2965334" y="1159631"/>
                  </a:cubicBezTo>
                  <a:close/>
                  <a:moveTo>
                    <a:pt x="2313922" y="1159631"/>
                  </a:moveTo>
                  <a:cubicBezTo>
                    <a:pt x="2287412" y="1159631"/>
                    <a:pt x="2265921" y="1181122"/>
                    <a:pt x="2265921" y="1207632"/>
                  </a:cubicBezTo>
                  <a:lnTo>
                    <a:pt x="2265921" y="1399630"/>
                  </a:lnTo>
                  <a:cubicBezTo>
                    <a:pt x="2265921" y="1426140"/>
                    <a:pt x="2287412" y="1447631"/>
                    <a:pt x="2313922" y="1447631"/>
                  </a:cubicBezTo>
                  <a:lnTo>
                    <a:pt x="2505920" y="1447631"/>
                  </a:lnTo>
                  <a:cubicBezTo>
                    <a:pt x="2532430" y="1447631"/>
                    <a:pt x="2553921" y="1426140"/>
                    <a:pt x="2553921" y="1399630"/>
                  </a:cubicBezTo>
                  <a:lnTo>
                    <a:pt x="2553921" y="1207632"/>
                  </a:lnTo>
                  <a:cubicBezTo>
                    <a:pt x="2553921" y="1181122"/>
                    <a:pt x="2532430" y="1159631"/>
                    <a:pt x="2505920" y="1159631"/>
                  </a:cubicBezTo>
                  <a:close/>
                  <a:moveTo>
                    <a:pt x="1854508" y="1159631"/>
                  </a:moveTo>
                  <a:cubicBezTo>
                    <a:pt x="1827998" y="1159631"/>
                    <a:pt x="1806507" y="1181122"/>
                    <a:pt x="1806507" y="1207632"/>
                  </a:cubicBezTo>
                  <a:lnTo>
                    <a:pt x="1806507" y="1399630"/>
                  </a:lnTo>
                  <a:cubicBezTo>
                    <a:pt x="1806507" y="1426140"/>
                    <a:pt x="1827998" y="1447631"/>
                    <a:pt x="1854508" y="1447631"/>
                  </a:cubicBezTo>
                  <a:lnTo>
                    <a:pt x="2046506" y="1447631"/>
                  </a:lnTo>
                  <a:cubicBezTo>
                    <a:pt x="2073016" y="1447631"/>
                    <a:pt x="2094507" y="1426140"/>
                    <a:pt x="2094507" y="1399630"/>
                  </a:cubicBezTo>
                  <a:lnTo>
                    <a:pt x="2094507" y="1207632"/>
                  </a:lnTo>
                  <a:cubicBezTo>
                    <a:pt x="2094507" y="1181122"/>
                    <a:pt x="2073016" y="1159631"/>
                    <a:pt x="2046506" y="1159631"/>
                  </a:cubicBezTo>
                  <a:close/>
                  <a:moveTo>
                    <a:pt x="1035947" y="1097587"/>
                  </a:moveTo>
                  <a:cubicBezTo>
                    <a:pt x="856987" y="1097587"/>
                    <a:pt x="711911" y="1242663"/>
                    <a:pt x="711911" y="1421623"/>
                  </a:cubicBezTo>
                  <a:cubicBezTo>
                    <a:pt x="711911" y="1600583"/>
                    <a:pt x="856987" y="1745659"/>
                    <a:pt x="1035947" y="1745659"/>
                  </a:cubicBezTo>
                  <a:cubicBezTo>
                    <a:pt x="1214907" y="1745659"/>
                    <a:pt x="1359983" y="1600583"/>
                    <a:pt x="1359983" y="1421623"/>
                  </a:cubicBezTo>
                  <a:cubicBezTo>
                    <a:pt x="1359983" y="1242663"/>
                    <a:pt x="1214907" y="1097587"/>
                    <a:pt x="1035947" y="1097587"/>
                  </a:cubicBezTo>
                  <a:close/>
                  <a:moveTo>
                    <a:pt x="593124" y="376367"/>
                  </a:moveTo>
                  <a:lnTo>
                    <a:pt x="3225543" y="376367"/>
                  </a:lnTo>
                  <a:cubicBezTo>
                    <a:pt x="3328637" y="376367"/>
                    <a:pt x="3412211" y="459941"/>
                    <a:pt x="3412211" y="563035"/>
                  </a:cubicBezTo>
                  <a:lnTo>
                    <a:pt x="3412211" y="3074837"/>
                  </a:lnTo>
                  <a:cubicBezTo>
                    <a:pt x="3412211" y="3177931"/>
                    <a:pt x="3328637" y="3261505"/>
                    <a:pt x="3225543" y="3261505"/>
                  </a:cubicBezTo>
                  <a:lnTo>
                    <a:pt x="593124" y="3261505"/>
                  </a:lnTo>
                  <a:cubicBezTo>
                    <a:pt x="490030" y="3261505"/>
                    <a:pt x="406456" y="3177931"/>
                    <a:pt x="406456" y="3074837"/>
                  </a:cubicBezTo>
                  <a:lnTo>
                    <a:pt x="406456" y="563035"/>
                  </a:lnTo>
                  <a:cubicBezTo>
                    <a:pt x="406456" y="459941"/>
                    <a:pt x="490030" y="376367"/>
                    <a:pt x="593124" y="376367"/>
                  </a:cubicBezTo>
                  <a:close/>
                  <a:moveTo>
                    <a:pt x="466365" y="263607"/>
                  </a:moveTo>
                  <a:cubicBezTo>
                    <a:pt x="353740" y="263607"/>
                    <a:pt x="262440" y="354907"/>
                    <a:pt x="262440" y="467532"/>
                  </a:cubicBezTo>
                  <a:lnTo>
                    <a:pt x="262440" y="3211530"/>
                  </a:lnTo>
                  <a:cubicBezTo>
                    <a:pt x="262440" y="3324155"/>
                    <a:pt x="353740" y="3415455"/>
                    <a:pt x="466365" y="3415455"/>
                  </a:cubicBezTo>
                  <a:lnTo>
                    <a:pt x="3352302" y="3415455"/>
                  </a:lnTo>
                  <a:cubicBezTo>
                    <a:pt x="3464927" y="3415455"/>
                    <a:pt x="3556227" y="3324155"/>
                    <a:pt x="3556227" y="3211530"/>
                  </a:cubicBezTo>
                  <a:lnTo>
                    <a:pt x="3556227" y="2945906"/>
                  </a:lnTo>
                  <a:lnTo>
                    <a:pt x="3604113" y="2945906"/>
                  </a:lnTo>
                  <a:cubicBezTo>
                    <a:pt x="3647262" y="2945906"/>
                    <a:pt x="3682241" y="2910927"/>
                    <a:pt x="3682241" y="2867778"/>
                  </a:cubicBezTo>
                  <a:lnTo>
                    <a:pt x="3682241" y="2555278"/>
                  </a:lnTo>
                  <a:cubicBezTo>
                    <a:pt x="3682241" y="2512129"/>
                    <a:pt x="3647262" y="2477150"/>
                    <a:pt x="3604113" y="2477150"/>
                  </a:cubicBezTo>
                  <a:lnTo>
                    <a:pt x="3556227" y="2477150"/>
                  </a:lnTo>
                  <a:lnTo>
                    <a:pt x="3556227" y="1181006"/>
                  </a:lnTo>
                  <a:lnTo>
                    <a:pt x="3604113" y="1181006"/>
                  </a:lnTo>
                  <a:cubicBezTo>
                    <a:pt x="3647262" y="1181006"/>
                    <a:pt x="3682241" y="1146027"/>
                    <a:pt x="3682241" y="1102878"/>
                  </a:cubicBezTo>
                  <a:lnTo>
                    <a:pt x="3682241" y="790378"/>
                  </a:lnTo>
                  <a:cubicBezTo>
                    <a:pt x="3682241" y="747229"/>
                    <a:pt x="3647262" y="712250"/>
                    <a:pt x="3604113" y="712250"/>
                  </a:cubicBezTo>
                  <a:lnTo>
                    <a:pt x="3556227" y="712250"/>
                  </a:lnTo>
                  <a:lnTo>
                    <a:pt x="3556227" y="467532"/>
                  </a:lnTo>
                  <a:cubicBezTo>
                    <a:pt x="3556227" y="354907"/>
                    <a:pt x="3464927" y="263607"/>
                    <a:pt x="3352302" y="263607"/>
                  </a:cubicBezTo>
                  <a:close/>
                  <a:moveTo>
                    <a:pt x="235370" y="0"/>
                  </a:moveTo>
                  <a:lnTo>
                    <a:pt x="3693337" y="0"/>
                  </a:lnTo>
                  <a:cubicBezTo>
                    <a:pt x="3823328" y="0"/>
                    <a:pt x="3928707" y="105379"/>
                    <a:pt x="3928707" y="235370"/>
                  </a:cubicBezTo>
                  <a:lnTo>
                    <a:pt x="3928707" y="3402502"/>
                  </a:lnTo>
                  <a:cubicBezTo>
                    <a:pt x="3928707" y="3485210"/>
                    <a:pt x="3886047" y="3557954"/>
                    <a:pt x="3821334" y="3599629"/>
                  </a:cubicBezTo>
                  <a:lnTo>
                    <a:pt x="3732546" y="3954781"/>
                  </a:lnTo>
                  <a:lnTo>
                    <a:pt x="2998166" y="3954781"/>
                  </a:lnTo>
                  <a:lnTo>
                    <a:pt x="2918939" y="3637872"/>
                  </a:lnTo>
                  <a:lnTo>
                    <a:pt x="1025164" y="3637872"/>
                  </a:lnTo>
                  <a:lnTo>
                    <a:pt x="945937" y="3954781"/>
                  </a:lnTo>
                  <a:lnTo>
                    <a:pt x="211557" y="3954781"/>
                  </a:lnTo>
                  <a:lnTo>
                    <a:pt x="125186" y="3609298"/>
                  </a:lnTo>
                  <a:cubicBezTo>
                    <a:pt x="50483" y="3570656"/>
                    <a:pt x="0" y="3492475"/>
                    <a:pt x="0" y="3402502"/>
                  </a:cubicBezTo>
                  <a:lnTo>
                    <a:pt x="0" y="235370"/>
                  </a:lnTo>
                  <a:cubicBezTo>
                    <a:pt x="0" y="105379"/>
                    <a:pt x="105379" y="0"/>
                    <a:pt x="23537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15" name="Rectangle 14">
              <a:extLst>
                <a:ext uri="{FF2B5EF4-FFF2-40B4-BE49-F238E27FC236}">
                  <a16:creationId xmlns:a16="http://schemas.microsoft.com/office/drawing/2014/main" xmlns="" id="{65780975-7F1F-4291-A160-63B44F2BA188}"/>
                </a:ext>
              </a:extLst>
            </p:cNvPr>
            <p:cNvSpPr/>
            <p:nvPr/>
          </p:nvSpPr>
          <p:spPr>
            <a:xfrm>
              <a:off x="9626515" y="1969444"/>
              <a:ext cx="330976" cy="339180"/>
            </a:xfrm>
            <a:custGeom>
              <a:avLst/>
              <a:gdLst/>
              <a:ahLst/>
              <a:cxnLst/>
              <a:rect l="l" t="t" r="r" b="b"/>
              <a:pathLst>
                <a:path w="3888432" h="3984815">
                  <a:moveTo>
                    <a:pt x="3131805" y="2156163"/>
                  </a:moveTo>
                  <a:lnTo>
                    <a:pt x="3132791" y="2156712"/>
                  </a:lnTo>
                  <a:lnTo>
                    <a:pt x="3132791" y="3458037"/>
                  </a:lnTo>
                  <a:lnTo>
                    <a:pt x="2592791" y="3458037"/>
                  </a:lnTo>
                  <a:lnTo>
                    <a:pt x="2592791" y="2392416"/>
                  </a:lnTo>
                  <a:lnTo>
                    <a:pt x="3131805" y="2392416"/>
                  </a:lnTo>
                  <a:close/>
                  <a:moveTo>
                    <a:pt x="1894806" y="1447696"/>
                  </a:moveTo>
                  <a:lnTo>
                    <a:pt x="2434806" y="1447696"/>
                  </a:lnTo>
                  <a:lnTo>
                    <a:pt x="2434806" y="3067696"/>
                  </a:lnTo>
                  <a:lnTo>
                    <a:pt x="2425859" y="3067696"/>
                  </a:lnTo>
                  <a:lnTo>
                    <a:pt x="2425859" y="3458037"/>
                  </a:lnTo>
                  <a:lnTo>
                    <a:pt x="1885859" y="3458037"/>
                  </a:lnTo>
                  <a:lnTo>
                    <a:pt x="1885859" y="1462222"/>
                  </a:lnTo>
                  <a:lnTo>
                    <a:pt x="1894806" y="1467205"/>
                  </a:lnTo>
                  <a:close/>
                  <a:moveTo>
                    <a:pt x="1178927" y="1068489"/>
                  </a:moveTo>
                  <a:lnTo>
                    <a:pt x="1179306" y="1068700"/>
                  </a:lnTo>
                  <a:lnTo>
                    <a:pt x="1179306" y="1992407"/>
                  </a:lnTo>
                  <a:lnTo>
                    <a:pt x="1718927" y="1992407"/>
                  </a:lnTo>
                  <a:lnTo>
                    <a:pt x="1718927" y="3458037"/>
                  </a:lnTo>
                  <a:lnTo>
                    <a:pt x="1178927" y="3458037"/>
                  </a:lnTo>
                  <a:close/>
                  <a:moveTo>
                    <a:pt x="471995" y="674757"/>
                  </a:moveTo>
                  <a:lnTo>
                    <a:pt x="482407" y="680556"/>
                  </a:lnTo>
                  <a:lnTo>
                    <a:pt x="1022307" y="680556"/>
                  </a:lnTo>
                  <a:lnTo>
                    <a:pt x="1022307" y="2085638"/>
                  </a:lnTo>
                  <a:lnTo>
                    <a:pt x="1011995" y="2085638"/>
                  </a:lnTo>
                  <a:lnTo>
                    <a:pt x="1011995" y="3458037"/>
                  </a:lnTo>
                  <a:lnTo>
                    <a:pt x="471995" y="3458037"/>
                  </a:lnTo>
                  <a:close/>
                  <a:moveTo>
                    <a:pt x="3301860" y="259154"/>
                  </a:moveTo>
                  <a:lnTo>
                    <a:pt x="3841860" y="259154"/>
                  </a:lnTo>
                  <a:lnTo>
                    <a:pt x="3841860" y="2548347"/>
                  </a:lnTo>
                  <a:lnTo>
                    <a:pt x="3835956" y="2548347"/>
                  </a:lnTo>
                  <a:lnTo>
                    <a:pt x="3839723" y="2550445"/>
                  </a:lnTo>
                  <a:lnTo>
                    <a:pt x="3839723" y="3458037"/>
                  </a:lnTo>
                  <a:lnTo>
                    <a:pt x="3299723" y="3458037"/>
                  </a:lnTo>
                  <a:lnTo>
                    <a:pt x="3299723" y="2249687"/>
                  </a:lnTo>
                  <a:lnTo>
                    <a:pt x="3301860" y="2250877"/>
                  </a:lnTo>
                  <a:close/>
                  <a:moveTo>
                    <a:pt x="0" y="0"/>
                  </a:moveTo>
                  <a:lnTo>
                    <a:pt x="360000" y="0"/>
                  </a:lnTo>
                  <a:lnTo>
                    <a:pt x="360000" y="3624815"/>
                  </a:lnTo>
                  <a:lnTo>
                    <a:pt x="3888432" y="3624815"/>
                  </a:lnTo>
                  <a:lnTo>
                    <a:pt x="3888432" y="3984815"/>
                  </a:lnTo>
                  <a:lnTo>
                    <a:pt x="0" y="3984815"/>
                  </a:lnTo>
                  <a:lnTo>
                    <a:pt x="0" y="3888432"/>
                  </a:lnTo>
                  <a:lnTo>
                    <a:pt x="0" y="3624815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16" name="Rounded Rectangle 4">
              <a:extLst>
                <a:ext uri="{FF2B5EF4-FFF2-40B4-BE49-F238E27FC236}">
                  <a16:creationId xmlns:a16="http://schemas.microsoft.com/office/drawing/2014/main" xmlns="" id="{18803ED3-6AF2-42B4-B569-362701574F76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0765361" y="4863776"/>
              <a:ext cx="330939" cy="234666"/>
            </a:xfrm>
            <a:custGeom>
              <a:avLst/>
              <a:gdLst/>
              <a:ahLst/>
              <a:cxnLst/>
              <a:rect l="l" t="t" r="r" b="b"/>
              <a:pathLst>
                <a:path w="3960000" h="2808000">
                  <a:moveTo>
                    <a:pt x="2137982" y="2165237"/>
                  </a:moveTo>
                  <a:lnTo>
                    <a:pt x="2111402" y="2204211"/>
                  </a:lnTo>
                  <a:lnTo>
                    <a:pt x="2137982" y="2204211"/>
                  </a:lnTo>
                  <a:close/>
                  <a:moveTo>
                    <a:pt x="2635730" y="2101964"/>
                  </a:moveTo>
                  <a:cubicBezTo>
                    <a:pt x="2615812" y="2101964"/>
                    <a:pt x="2599666" y="2142287"/>
                    <a:pt x="2599666" y="2192028"/>
                  </a:cubicBezTo>
                  <a:cubicBezTo>
                    <a:pt x="2599666" y="2241769"/>
                    <a:pt x="2615812" y="2282092"/>
                    <a:pt x="2635730" y="2282092"/>
                  </a:cubicBezTo>
                  <a:cubicBezTo>
                    <a:pt x="2655648" y="2282092"/>
                    <a:pt x="2671794" y="2241769"/>
                    <a:pt x="2671794" y="2192028"/>
                  </a:cubicBezTo>
                  <a:cubicBezTo>
                    <a:pt x="2671794" y="2142287"/>
                    <a:pt x="2655648" y="2101964"/>
                    <a:pt x="2635730" y="2101964"/>
                  </a:cubicBezTo>
                  <a:close/>
                  <a:moveTo>
                    <a:pt x="1280012" y="2101964"/>
                  </a:moveTo>
                  <a:cubicBezTo>
                    <a:pt x="1260094" y="2101964"/>
                    <a:pt x="1243948" y="2142287"/>
                    <a:pt x="1243948" y="2192028"/>
                  </a:cubicBezTo>
                  <a:cubicBezTo>
                    <a:pt x="1243948" y="2241769"/>
                    <a:pt x="1260094" y="2282092"/>
                    <a:pt x="1280012" y="2282092"/>
                  </a:cubicBezTo>
                  <a:cubicBezTo>
                    <a:pt x="1299930" y="2282092"/>
                    <a:pt x="1316076" y="2241769"/>
                    <a:pt x="1316076" y="2192028"/>
                  </a:cubicBezTo>
                  <a:cubicBezTo>
                    <a:pt x="1316076" y="2142287"/>
                    <a:pt x="1299930" y="2101964"/>
                    <a:pt x="1280012" y="2101964"/>
                  </a:cubicBezTo>
                  <a:close/>
                  <a:moveTo>
                    <a:pt x="2138296" y="2025749"/>
                  </a:moveTo>
                  <a:lnTo>
                    <a:pt x="2139137" y="2026323"/>
                  </a:lnTo>
                  <a:lnTo>
                    <a:pt x="2216315" y="2026323"/>
                  </a:lnTo>
                  <a:lnTo>
                    <a:pt x="2216315" y="2204211"/>
                  </a:lnTo>
                  <a:lnTo>
                    <a:pt x="2256063" y="2204211"/>
                  </a:lnTo>
                  <a:lnTo>
                    <a:pt x="2256063" y="2282544"/>
                  </a:lnTo>
                  <a:lnTo>
                    <a:pt x="2216315" y="2282544"/>
                  </a:lnTo>
                  <a:lnTo>
                    <a:pt x="2216315" y="2357732"/>
                  </a:lnTo>
                  <a:lnTo>
                    <a:pt x="2137982" y="2357732"/>
                  </a:lnTo>
                  <a:lnTo>
                    <a:pt x="2137982" y="2282544"/>
                  </a:lnTo>
                  <a:lnTo>
                    <a:pt x="2015039" y="2282544"/>
                  </a:lnTo>
                  <a:lnTo>
                    <a:pt x="2015039" y="2208059"/>
                  </a:lnTo>
                  <a:lnTo>
                    <a:pt x="2014304" y="2207558"/>
                  </a:lnTo>
                  <a:lnTo>
                    <a:pt x="2015039" y="2206481"/>
                  </a:lnTo>
                  <a:lnTo>
                    <a:pt x="2015039" y="2204211"/>
                  </a:lnTo>
                  <a:lnTo>
                    <a:pt x="2016587" y="2204211"/>
                  </a:lnTo>
                  <a:close/>
                  <a:moveTo>
                    <a:pt x="1855876" y="2017651"/>
                  </a:moveTo>
                  <a:cubicBezTo>
                    <a:pt x="1914135" y="2017257"/>
                    <a:pt x="1961791" y="2063958"/>
                    <a:pt x="1962577" y="2122214"/>
                  </a:cubicBezTo>
                  <a:cubicBezTo>
                    <a:pt x="1962954" y="2150145"/>
                    <a:pt x="1952489" y="2175712"/>
                    <a:pt x="1934995" y="2194820"/>
                  </a:cubicBezTo>
                  <a:cubicBezTo>
                    <a:pt x="1952694" y="2214184"/>
                    <a:pt x="1963194" y="2240138"/>
                    <a:pt x="1962560" y="2268406"/>
                  </a:cubicBezTo>
                  <a:cubicBezTo>
                    <a:pt x="1961260" y="2326468"/>
                    <a:pt x="1913477" y="2372672"/>
                    <a:pt x="1855404" y="2372021"/>
                  </a:cubicBezTo>
                  <a:cubicBezTo>
                    <a:pt x="1797331" y="2371371"/>
                    <a:pt x="1750595" y="2324109"/>
                    <a:pt x="1750595" y="2266032"/>
                  </a:cubicBezTo>
                  <a:lnTo>
                    <a:pt x="1826499" y="2266032"/>
                  </a:lnTo>
                  <a:cubicBezTo>
                    <a:pt x="1826499" y="2282520"/>
                    <a:pt x="1839767" y="2295938"/>
                    <a:pt x="1856254" y="2296122"/>
                  </a:cubicBezTo>
                  <a:cubicBezTo>
                    <a:pt x="1872741" y="2296307"/>
                    <a:pt x="1886306" y="2283190"/>
                    <a:pt x="1886676" y="2266706"/>
                  </a:cubicBezTo>
                  <a:cubicBezTo>
                    <a:pt x="1887039" y="2250493"/>
                    <a:pt x="1874503" y="2236962"/>
                    <a:pt x="1858407" y="2236065"/>
                  </a:cubicBezTo>
                  <a:lnTo>
                    <a:pt x="1814193" y="2236065"/>
                  </a:lnTo>
                  <a:lnTo>
                    <a:pt x="1814193" y="2152552"/>
                  </a:lnTo>
                  <a:lnTo>
                    <a:pt x="1857384" y="2152552"/>
                  </a:lnTo>
                  <a:cubicBezTo>
                    <a:pt x="1873190" y="2152141"/>
                    <a:pt x="1885741" y="2139089"/>
                    <a:pt x="1885527" y="2123254"/>
                  </a:cubicBezTo>
                  <a:cubicBezTo>
                    <a:pt x="1885313" y="2107349"/>
                    <a:pt x="1872302" y="2094598"/>
                    <a:pt x="1856396" y="2094706"/>
                  </a:cubicBezTo>
                  <a:cubicBezTo>
                    <a:pt x="1840490" y="2094813"/>
                    <a:pt x="1827652" y="2107738"/>
                    <a:pt x="1827652" y="2123644"/>
                  </a:cubicBezTo>
                  <a:lnTo>
                    <a:pt x="1750595" y="2123644"/>
                  </a:lnTo>
                  <a:cubicBezTo>
                    <a:pt x="1750595" y="2065383"/>
                    <a:pt x="1797616" y="2018044"/>
                    <a:pt x="1855876" y="2017651"/>
                  </a:cubicBezTo>
                  <a:close/>
                  <a:moveTo>
                    <a:pt x="2930344" y="2012028"/>
                  </a:moveTo>
                  <a:cubicBezTo>
                    <a:pt x="2996416" y="2014229"/>
                    <a:pt x="3045968" y="2074602"/>
                    <a:pt x="3038901" y="2136479"/>
                  </a:cubicBezTo>
                  <a:cubicBezTo>
                    <a:pt x="3029916" y="2202312"/>
                    <a:pt x="2982346" y="2231435"/>
                    <a:pt x="2939412" y="2275597"/>
                  </a:cubicBezTo>
                  <a:lnTo>
                    <a:pt x="3031192" y="2275597"/>
                  </a:lnTo>
                  <a:lnTo>
                    <a:pt x="3031192" y="2357732"/>
                  </a:lnTo>
                  <a:lnTo>
                    <a:pt x="2819358" y="2357732"/>
                  </a:lnTo>
                  <a:cubicBezTo>
                    <a:pt x="2819409" y="2335416"/>
                    <a:pt x="2820521" y="2314113"/>
                    <a:pt x="2820571" y="2291797"/>
                  </a:cubicBezTo>
                  <a:cubicBezTo>
                    <a:pt x="2870625" y="2240158"/>
                    <a:pt x="2905662" y="2213324"/>
                    <a:pt x="2965770" y="2143601"/>
                  </a:cubicBezTo>
                  <a:cubicBezTo>
                    <a:pt x="2980233" y="2116927"/>
                    <a:pt x="2957264" y="2092452"/>
                    <a:pt x="2931831" y="2093607"/>
                  </a:cubicBezTo>
                  <a:cubicBezTo>
                    <a:pt x="2910102" y="2094595"/>
                    <a:pt x="2891536" y="2110969"/>
                    <a:pt x="2889885" y="2139461"/>
                  </a:cubicBezTo>
                  <a:lnTo>
                    <a:pt x="2818945" y="2139461"/>
                  </a:lnTo>
                  <a:cubicBezTo>
                    <a:pt x="2821421" y="2064364"/>
                    <a:pt x="2869776" y="2012037"/>
                    <a:pt x="2930344" y="2012028"/>
                  </a:cubicBezTo>
                  <a:close/>
                  <a:moveTo>
                    <a:pt x="2635730" y="2012028"/>
                  </a:moveTo>
                  <a:cubicBezTo>
                    <a:pt x="2705318" y="2012028"/>
                    <a:pt x="2761730" y="2092617"/>
                    <a:pt x="2761730" y="2192028"/>
                  </a:cubicBezTo>
                  <a:cubicBezTo>
                    <a:pt x="2761730" y="2291439"/>
                    <a:pt x="2705318" y="2372028"/>
                    <a:pt x="2635730" y="2372028"/>
                  </a:cubicBezTo>
                  <a:cubicBezTo>
                    <a:pt x="2566142" y="2372028"/>
                    <a:pt x="2509730" y="2291439"/>
                    <a:pt x="2509730" y="2192028"/>
                  </a:cubicBezTo>
                  <a:cubicBezTo>
                    <a:pt x="2509730" y="2092617"/>
                    <a:pt x="2566142" y="2012028"/>
                    <a:pt x="2635730" y="2012028"/>
                  </a:cubicBezTo>
                  <a:close/>
                  <a:moveTo>
                    <a:pt x="2436237" y="2012028"/>
                  </a:moveTo>
                  <a:lnTo>
                    <a:pt x="2436206" y="2012510"/>
                  </a:lnTo>
                  <a:lnTo>
                    <a:pt x="2452515" y="2012510"/>
                  </a:lnTo>
                  <a:lnTo>
                    <a:pt x="2452515" y="2372028"/>
                  </a:lnTo>
                  <a:lnTo>
                    <a:pt x="2364870" y="2372028"/>
                  </a:lnTo>
                  <a:lnTo>
                    <a:pt x="2364870" y="2101874"/>
                  </a:lnTo>
                  <a:cubicBezTo>
                    <a:pt x="2347394" y="2108434"/>
                    <a:pt x="2328091" y="2111607"/>
                    <a:pt x="2308515" y="2111039"/>
                  </a:cubicBezTo>
                  <a:lnTo>
                    <a:pt x="2311564" y="2043892"/>
                  </a:lnTo>
                  <a:cubicBezTo>
                    <a:pt x="2321741" y="2044066"/>
                    <a:pt x="2331771" y="2042373"/>
                    <a:pt x="2340372" y="2039030"/>
                  </a:cubicBezTo>
                  <a:cubicBezTo>
                    <a:pt x="2355279" y="2033236"/>
                    <a:pt x="2364268" y="2023137"/>
                    <a:pt x="2364156" y="2012310"/>
                  </a:cubicBezTo>
                  <a:cubicBezTo>
                    <a:pt x="2388183" y="2012216"/>
                    <a:pt x="2412210" y="2012122"/>
                    <a:pt x="2436237" y="2012028"/>
                  </a:cubicBezTo>
                  <a:close/>
                  <a:moveTo>
                    <a:pt x="1574625" y="2012028"/>
                  </a:moveTo>
                  <a:cubicBezTo>
                    <a:pt x="1640698" y="2014229"/>
                    <a:pt x="1690250" y="2074602"/>
                    <a:pt x="1683183" y="2136479"/>
                  </a:cubicBezTo>
                  <a:cubicBezTo>
                    <a:pt x="1674198" y="2202312"/>
                    <a:pt x="1626628" y="2231435"/>
                    <a:pt x="1583694" y="2275597"/>
                  </a:cubicBezTo>
                  <a:lnTo>
                    <a:pt x="1675474" y="2275597"/>
                  </a:lnTo>
                  <a:lnTo>
                    <a:pt x="1675474" y="2357732"/>
                  </a:lnTo>
                  <a:lnTo>
                    <a:pt x="1463640" y="2357732"/>
                  </a:lnTo>
                  <a:cubicBezTo>
                    <a:pt x="1463691" y="2335416"/>
                    <a:pt x="1464802" y="2314113"/>
                    <a:pt x="1464853" y="2291797"/>
                  </a:cubicBezTo>
                  <a:cubicBezTo>
                    <a:pt x="1514907" y="2240158"/>
                    <a:pt x="1549943" y="2213324"/>
                    <a:pt x="1610052" y="2143601"/>
                  </a:cubicBezTo>
                  <a:cubicBezTo>
                    <a:pt x="1624515" y="2116927"/>
                    <a:pt x="1601546" y="2092452"/>
                    <a:pt x="1576112" y="2093607"/>
                  </a:cubicBezTo>
                  <a:cubicBezTo>
                    <a:pt x="1554383" y="2094595"/>
                    <a:pt x="1535817" y="2110969"/>
                    <a:pt x="1534167" y="2139461"/>
                  </a:cubicBezTo>
                  <a:lnTo>
                    <a:pt x="1463227" y="2139461"/>
                  </a:lnTo>
                  <a:cubicBezTo>
                    <a:pt x="1465703" y="2064364"/>
                    <a:pt x="1514058" y="2012037"/>
                    <a:pt x="1574625" y="2012028"/>
                  </a:cubicBezTo>
                  <a:close/>
                  <a:moveTo>
                    <a:pt x="1280012" y="2012028"/>
                  </a:moveTo>
                  <a:cubicBezTo>
                    <a:pt x="1349600" y="2012028"/>
                    <a:pt x="1406012" y="2092617"/>
                    <a:pt x="1406012" y="2192028"/>
                  </a:cubicBezTo>
                  <a:cubicBezTo>
                    <a:pt x="1406012" y="2291439"/>
                    <a:pt x="1349600" y="2372028"/>
                    <a:pt x="1280012" y="2372028"/>
                  </a:cubicBezTo>
                  <a:cubicBezTo>
                    <a:pt x="1210424" y="2372028"/>
                    <a:pt x="1154012" y="2291439"/>
                    <a:pt x="1154012" y="2192028"/>
                  </a:cubicBezTo>
                  <a:cubicBezTo>
                    <a:pt x="1154012" y="2092617"/>
                    <a:pt x="1210424" y="2012028"/>
                    <a:pt x="1280012" y="2012028"/>
                  </a:cubicBezTo>
                  <a:close/>
                  <a:moveTo>
                    <a:pt x="1080519" y="2012028"/>
                  </a:moveTo>
                  <a:lnTo>
                    <a:pt x="1080488" y="2012510"/>
                  </a:lnTo>
                  <a:lnTo>
                    <a:pt x="1096797" y="2012510"/>
                  </a:lnTo>
                  <a:lnTo>
                    <a:pt x="1096797" y="2372028"/>
                  </a:lnTo>
                  <a:lnTo>
                    <a:pt x="1009152" y="2372028"/>
                  </a:lnTo>
                  <a:lnTo>
                    <a:pt x="1009152" y="2101874"/>
                  </a:lnTo>
                  <a:cubicBezTo>
                    <a:pt x="991676" y="2108434"/>
                    <a:pt x="972373" y="2111607"/>
                    <a:pt x="952797" y="2111039"/>
                  </a:cubicBezTo>
                  <a:lnTo>
                    <a:pt x="955846" y="2043892"/>
                  </a:lnTo>
                  <a:cubicBezTo>
                    <a:pt x="966023" y="2044066"/>
                    <a:pt x="976053" y="2042373"/>
                    <a:pt x="984654" y="2039030"/>
                  </a:cubicBezTo>
                  <a:cubicBezTo>
                    <a:pt x="999561" y="2033236"/>
                    <a:pt x="1008550" y="2023137"/>
                    <a:pt x="1008438" y="2012310"/>
                  </a:cubicBezTo>
                  <a:cubicBezTo>
                    <a:pt x="1032465" y="2012216"/>
                    <a:pt x="1056492" y="2012122"/>
                    <a:pt x="1080519" y="2012028"/>
                  </a:cubicBezTo>
                  <a:close/>
                  <a:moveTo>
                    <a:pt x="3373743" y="362438"/>
                  </a:moveTo>
                  <a:lnTo>
                    <a:pt x="3553743" y="362438"/>
                  </a:lnTo>
                  <a:lnTo>
                    <a:pt x="3553743" y="2414438"/>
                  </a:lnTo>
                  <a:lnTo>
                    <a:pt x="3373743" y="2414438"/>
                  </a:lnTo>
                  <a:close/>
                  <a:moveTo>
                    <a:pt x="3129580" y="362438"/>
                  </a:moveTo>
                  <a:lnTo>
                    <a:pt x="3273580" y="362438"/>
                  </a:lnTo>
                  <a:lnTo>
                    <a:pt x="3273580" y="2414438"/>
                  </a:lnTo>
                  <a:lnTo>
                    <a:pt x="3129580" y="2414438"/>
                  </a:lnTo>
                  <a:close/>
                  <a:moveTo>
                    <a:pt x="2939411" y="362438"/>
                  </a:moveTo>
                  <a:lnTo>
                    <a:pt x="3029411" y="362438"/>
                  </a:lnTo>
                  <a:lnTo>
                    <a:pt x="3029411" y="1957238"/>
                  </a:lnTo>
                  <a:lnTo>
                    <a:pt x="2939411" y="1957238"/>
                  </a:lnTo>
                  <a:close/>
                  <a:moveTo>
                    <a:pt x="2731242" y="362438"/>
                  </a:moveTo>
                  <a:lnTo>
                    <a:pt x="2839242" y="362438"/>
                  </a:lnTo>
                  <a:lnTo>
                    <a:pt x="2839242" y="1957238"/>
                  </a:lnTo>
                  <a:lnTo>
                    <a:pt x="2731242" y="1957238"/>
                  </a:lnTo>
                  <a:close/>
                  <a:moveTo>
                    <a:pt x="2487073" y="362438"/>
                  </a:moveTo>
                  <a:lnTo>
                    <a:pt x="2631073" y="362438"/>
                  </a:lnTo>
                  <a:lnTo>
                    <a:pt x="2631073" y="1957238"/>
                  </a:lnTo>
                  <a:lnTo>
                    <a:pt x="2487073" y="1957238"/>
                  </a:lnTo>
                  <a:close/>
                  <a:moveTo>
                    <a:pt x="2296904" y="362438"/>
                  </a:moveTo>
                  <a:lnTo>
                    <a:pt x="2386904" y="362438"/>
                  </a:lnTo>
                  <a:lnTo>
                    <a:pt x="2386904" y="1957238"/>
                  </a:lnTo>
                  <a:lnTo>
                    <a:pt x="2296904" y="1957238"/>
                  </a:lnTo>
                  <a:close/>
                  <a:moveTo>
                    <a:pt x="2016735" y="362438"/>
                  </a:moveTo>
                  <a:lnTo>
                    <a:pt x="2196735" y="362438"/>
                  </a:lnTo>
                  <a:lnTo>
                    <a:pt x="2196735" y="1957238"/>
                  </a:lnTo>
                  <a:lnTo>
                    <a:pt x="2016735" y="1957238"/>
                  </a:lnTo>
                  <a:close/>
                  <a:moveTo>
                    <a:pt x="1826566" y="362438"/>
                  </a:moveTo>
                  <a:lnTo>
                    <a:pt x="1916566" y="362438"/>
                  </a:lnTo>
                  <a:lnTo>
                    <a:pt x="1916566" y="1957238"/>
                  </a:lnTo>
                  <a:lnTo>
                    <a:pt x="1826566" y="1957238"/>
                  </a:lnTo>
                  <a:close/>
                  <a:moveTo>
                    <a:pt x="1582397" y="362438"/>
                  </a:moveTo>
                  <a:lnTo>
                    <a:pt x="1726397" y="362438"/>
                  </a:lnTo>
                  <a:lnTo>
                    <a:pt x="1726397" y="1957238"/>
                  </a:lnTo>
                  <a:lnTo>
                    <a:pt x="1582397" y="1957238"/>
                  </a:lnTo>
                  <a:close/>
                  <a:moveTo>
                    <a:pt x="1302228" y="362438"/>
                  </a:moveTo>
                  <a:lnTo>
                    <a:pt x="1482228" y="362438"/>
                  </a:lnTo>
                  <a:lnTo>
                    <a:pt x="1482228" y="1957238"/>
                  </a:lnTo>
                  <a:lnTo>
                    <a:pt x="1302228" y="1957238"/>
                  </a:lnTo>
                  <a:close/>
                  <a:moveTo>
                    <a:pt x="1094059" y="362438"/>
                  </a:moveTo>
                  <a:lnTo>
                    <a:pt x="1202059" y="362438"/>
                  </a:lnTo>
                  <a:lnTo>
                    <a:pt x="1202059" y="1957238"/>
                  </a:lnTo>
                  <a:lnTo>
                    <a:pt x="1094059" y="1957238"/>
                  </a:lnTo>
                  <a:close/>
                  <a:moveTo>
                    <a:pt x="903890" y="362438"/>
                  </a:moveTo>
                  <a:lnTo>
                    <a:pt x="993890" y="362438"/>
                  </a:lnTo>
                  <a:lnTo>
                    <a:pt x="993890" y="1957238"/>
                  </a:lnTo>
                  <a:lnTo>
                    <a:pt x="903890" y="1957238"/>
                  </a:lnTo>
                  <a:close/>
                  <a:moveTo>
                    <a:pt x="623721" y="362438"/>
                  </a:moveTo>
                  <a:lnTo>
                    <a:pt x="803721" y="362438"/>
                  </a:lnTo>
                  <a:lnTo>
                    <a:pt x="803721" y="2414438"/>
                  </a:lnTo>
                  <a:lnTo>
                    <a:pt x="623721" y="2414438"/>
                  </a:lnTo>
                  <a:close/>
                  <a:moveTo>
                    <a:pt x="433552" y="362438"/>
                  </a:moveTo>
                  <a:lnTo>
                    <a:pt x="523552" y="362438"/>
                  </a:lnTo>
                  <a:lnTo>
                    <a:pt x="523552" y="2414438"/>
                  </a:lnTo>
                  <a:lnTo>
                    <a:pt x="433552" y="2414438"/>
                  </a:lnTo>
                  <a:close/>
                  <a:moveTo>
                    <a:pt x="303674" y="216000"/>
                  </a:moveTo>
                  <a:cubicBezTo>
                    <a:pt x="255253" y="216000"/>
                    <a:pt x="216000" y="255253"/>
                    <a:pt x="216000" y="303674"/>
                  </a:cubicBezTo>
                  <a:lnTo>
                    <a:pt x="216000" y="2504326"/>
                  </a:lnTo>
                  <a:cubicBezTo>
                    <a:pt x="216000" y="2552747"/>
                    <a:pt x="255253" y="2592000"/>
                    <a:pt x="303674" y="2592000"/>
                  </a:cubicBezTo>
                  <a:lnTo>
                    <a:pt x="3656326" y="2592000"/>
                  </a:lnTo>
                  <a:cubicBezTo>
                    <a:pt x="3704747" y="2592000"/>
                    <a:pt x="3744000" y="2552747"/>
                    <a:pt x="3744000" y="2504326"/>
                  </a:cubicBezTo>
                  <a:lnTo>
                    <a:pt x="3744000" y="303674"/>
                  </a:lnTo>
                  <a:cubicBezTo>
                    <a:pt x="3744000" y="255253"/>
                    <a:pt x="3704747" y="216000"/>
                    <a:pt x="3656326" y="216000"/>
                  </a:cubicBezTo>
                  <a:close/>
                  <a:moveTo>
                    <a:pt x="149021" y="0"/>
                  </a:moveTo>
                  <a:lnTo>
                    <a:pt x="3810979" y="0"/>
                  </a:lnTo>
                  <a:cubicBezTo>
                    <a:pt x="3893281" y="0"/>
                    <a:pt x="3960000" y="66719"/>
                    <a:pt x="3960000" y="149021"/>
                  </a:cubicBezTo>
                  <a:lnTo>
                    <a:pt x="3960000" y="2658979"/>
                  </a:lnTo>
                  <a:cubicBezTo>
                    <a:pt x="3960000" y="2741281"/>
                    <a:pt x="3893281" y="2808000"/>
                    <a:pt x="3810979" y="2808000"/>
                  </a:cubicBezTo>
                  <a:lnTo>
                    <a:pt x="149021" y="2808000"/>
                  </a:lnTo>
                  <a:cubicBezTo>
                    <a:pt x="66719" y="2808000"/>
                    <a:pt x="0" y="2741281"/>
                    <a:pt x="0" y="2658979"/>
                  </a:cubicBezTo>
                  <a:lnTo>
                    <a:pt x="0" y="149021"/>
                  </a:lnTo>
                  <a:cubicBezTo>
                    <a:pt x="0" y="66719"/>
                    <a:pt x="66719" y="0"/>
                    <a:pt x="1490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17" name="Rectangle 5">
              <a:extLst>
                <a:ext uri="{FF2B5EF4-FFF2-40B4-BE49-F238E27FC236}">
                  <a16:creationId xmlns:a16="http://schemas.microsoft.com/office/drawing/2014/main" xmlns="" id="{14E1A1C1-E6C3-4BBF-80CD-84247DC70A6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7818475" y="4673961"/>
              <a:ext cx="330939" cy="330692"/>
            </a:xfrm>
            <a:custGeom>
              <a:avLst/>
              <a:gdLst/>
              <a:ahLst/>
              <a:cxnLst/>
              <a:rect l="l" t="t" r="r" b="b"/>
              <a:pathLst>
                <a:path w="3971162" h="3968213">
                  <a:moveTo>
                    <a:pt x="808855" y="2815607"/>
                  </a:moveTo>
                  <a:lnTo>
                    <a:pt x="1168895" y="2815607"/>
                  </a:lnTo>
                  <a:lnTo>
                    <a:pt x="1168895" y="3175607"/>
                  </a:lnTo>
                  <a:lnTo>
                    <a:pt x="808855" y="3175607"/>
                  </a:lnTo>
                  <a:close/>
                  <a:moveTo>
                    <a:pt x="697665" y="2704397"/>
                  </a:moveTo>
                  <a:lnTo>
                    <a:pt x="697665" y="3286817"/>
                  </a:lnTo>
                  <a:lnTo>
                    <a:pt x="1280085" y="3286817"/>
                  </a:lnTo>
                  <a:lnTo>
                    <a:pt x="1280085" y="2704397"/>
                  </a:lnTo>
                  <a:close/>
                  <a:moveTo>
                    <a:pt x="537750" y="2544482"/>
                  </a:moveTo>
                  <a:lnTo>
                    <a:pt x="1440000" y="2544482"/>
                  </a:lnTo>
                  <a:lnTo>
                    <a:pt x="1440000" y="3446732"/>
                  </a:lnTo>
                  <a:lnTo>
                    <a:pt x="537750" y="3446732"/>
                  </a:lnTo>
                  <a:close/>
                  <a:moveTo>
                    <a:pt x="0" y="2528213"/>
                  </a:moveTo>
                  <a:lnTo>
                    <a:pt x="360000" y="2528213"/>
                  </a:lnTo>
                  <a:lnTo>
                    <a:pt x="360000" y="3608213"/>
                  </a:lnTo>
                  <a:lnTo>
                    <a:pt x="1440000" y="3608213"/>
                  </a:lnTo>
                  <a:lnTo>
                    <a:pt x="1440000" y="3968213"/>
                  </a:lnTo>
                  <a:lnTo>
                    <a:pt x="360000" y="3968213"/>
                  </a:lnTo>
                  <a:lnTo>
                    <a:pt x="0" y="3968213"/>
                  </a:lnTo>
                  <a:lnTo>
                    <a:pt x="0" y="3608213"/>
                  </a:lnTo>
                  <a:close/>
                  <a:moveTo>
                    <a:pt x="3605829" y="2524046"/>
                  </a:moveTo>
                  <a:lnTo>
                    <a:pt x="3965829" y="2524046"/>
                  </a:lnTo>
                  <a:lnTo>
                    <a:pt x="3965829" y="3604046"/>
                  </a:lnTo>
                  <a:lnTo>
                    <a:pt x="3965829" y="3964046"/>
                  </a:lnTo>
                  <a:lnTo>
                    <a:pt x="3605829" y="3964046"/>
                  </a:lnTo>
                  <a:lnTo>
                    <a:pt x="2525829" y="3964046"/>
                  </a:lnTo>
                  <a:lnTo>
                    <a:pt x="2525829" y="3604046"/>
                  </a:lnTo>
                  <a:lnTo>
                    <a:pt x="3605829" y="3604046"/>
                  </a:lnTo>
                  <a:close/>
                  <a:moveTo>
                    <a:pt x="1542677" y="2468095"/>
                  </a:moveTo>
                  <a:lnTo>
                    <a:pt x="1758701" y="2468095"/>
                  </a:lnTo>
                  <a:lnTo>
                    <a:pt x="1758701" y="2835684"/>
                  </a:lnTo>
                  <a:lnTo>
                    <a:pt x="1542677" y="2835684"/>
                  </a:lnTo>
                  <a:close/>
                  <a:moveTo>
                    <a:pt x="3174101" y="2437460"/>
                  </a:moveTo>
                  <a:lnTo>
                    <a:pt x="3390125" y="2437460"/>
                  </a:lnTo>
                  <a:lnTo>
                    <a:pt x="3390125" y="2663201"/>
                  </a:lnTo>
                  <a:lnTo>
                    <a:pt x="3174101" y="2663201"/>
                  </a:lnTo>
                  <a:close/>
                  <a:moveTo>
                    <a:pt x="2809842" y="2295613"/>
                  </a:moveTo>
                  <a:lnTo>
                    <a:pt x="3025866" y="2295613"/>
                  </a:lnTo>
                  <a:lnTo>
                    <a:pt x="3025866" y="2663202"/>
                  </a:lnTo>
                  <a:lnTo>
                    <a:pt x="3389097" y="2663202"/>
                  </a:lnTo>
                  <a:lnTo>
                    <a:pt x="3389097" y="2873898"/>
                  </a:lnTo>
                  <a:lnTo>
                    <a:pt x="3389097" y="2873898"/>
                  </a:lnTo>
                  <a:lnTo>
                    <a:pt x="3389097" y="3446732"/>
                  </a:lnTo>
                  <a:lnTo>
                    <a:pt x="3173073" y="3446732"/>
                  </a:lnTo>
                  <a:lnTo>
                    <a:pt x="3173073" y="2879226"/>
                  </a:lnTo>
                  <a:lnTo>
                    <a:pt x="3021508" y="2879226"/>
                  </a:lnTo>
                  <a:lnTo>
                    <a:pt x="3021508" y="2663202"/>
                  </a:lnTo>
                  <a:lnTo>
                    <a:pt x="2809842" y="2663202"/>
                  </a:lnTo>
                  <a:close/>
                  <a:moveTo>
                    <a:pt x="2093780" y="2089306"/>
                  </a:moveTo>
                  <a:lnTo>
                    <a:pt x="2309804" y="2089306"/>
                  </a:lnTo>
                  <a:lnTo>
                    <a:pt x="2309804" y="2315047"/>
                  </a:lnTo>
                  <a:lnTo>
                    <a:pt x="2093780" y="2315047"/>
                  </a:lnTo>
                  <a:close/>
                  <a:moveTo>
                    <a:pt x="2656492" y="1853849"/>
                  </a:moveTo>
                  <a:lnTo>
                    <a:pt x="2872516" y="1853849"/>
                  </a:lnTo>
                  <a:lnTo>
                    <a:pt x="2872516" y="2038657"/>
                  </a:lnTo>
                  <a:lnTo>
                    <a:pt x="2989835" y="2038657"/>
                  </a:lnTo>
                  <a:lnTo>
                    <a:pt x="2989835" y="1887092"/>
                  </a:lnTo>
                  <a:lnTo>
                    <a:pt x="3205859" y="1887092"/>
                  </a:lnTo>
                  <a:lnTo>
                    <a:pt x="3205859" y="2028940"/>
                  </a:lnTo>
                  <a:lnTo>
                    <a:pt x="3390125" y="2028940"/>
                  </a:lnTo>
                  <a:lnTo>
                    <a:pt x="3390125" y="2254681"/>
                  </a:lnTo>
                  <a:lnTo>
                    <a:pt x="3205859" y="2254681"/>
                  </a:lnTo>
                  <a:lnTo>
                    <a:pt x="3174101" y="2254681"/>
                  </a:lnTo>
                  <a:lnTo>
                    <a:pt x="3005149" y="2254681"/>
                  </a:lnTo>
                  <a:lnTo>
                    <a:pt x="2989835" y="2254681"/>
                  </a:lnTo>
                  <a:lnTo>
                    <a:pt x="2688721" y="2254681"/>
                  </a:lnTo>
                  <a:lnTo>
                    <a:pt x="2688721" y="2447179"/>
                  </a:lnTo>
                  <a:lnTo>
                    <a:pt x="2488606" y="2447179"/>
                  </a:lnTo>
                  <a:lnTo>
                    <a:pt x="2488606" y="2663841"/>
                  </a:lnTo>
                  <a:lnTo>
                    <a:pt x="2486018" y="2663841"/>
                  </a:lnTo>
                  <a:lnTo>
                    <a:pt x="2486018" y="2846997"/>
                  </a:lnTo>
                  <a:lnTo>
                    <a:pt x="2840287" y="2846997"/>
                  </a:lnTo>
                  <a:lnTo>
                    <a:pt x="2840287" y="3046907"/>
                  </a:lnTo>
                  <a:lnTo>
                    <a:pt x="3045880" y="3046907"/>
                  </a:lnTo>
                  <a:lnTo>
                    <a:pt x="3045880" y="3272648"/>
                  </a:lnTo>
                  <a:lnTo>
                    <a:pt x="2829856" y="3272648"/>
                  </a:lnTo>
                  <a:lnTo>
                    <a:pt x="2829856" y="3063021"/>
                  </a:lnTo>
                  <a:lnTo>
                    <a:pt x="2472698" y="3063021"/>
                  </a:lnTo>
                  <a:lnTo>
                    <a:pt x="2472698" y="2847499"/>
                  </a:lnTo>
                  <a:lnTo>
                    <a:pt x="2093780" y="2847499"/>
                  </a:lnTo>
                  <a:lnTo>
                    <a:pt x="2088510" y="2847499"/>
                  </a:lnTo>
                  <a:lnTo>
                    <a:pt x="1910267" y="2847499"/>
                  </a:lnTo>
                  <a:lnTo>
                    <a:pt x="1910267" y="3028023"/>
                  </a:lnTo>
                  <a:lnTo>
                    <a:pt x="2277575" y="3028023"/>
                  </a:lnTo>
                  <a:lnTo>
                    <a:pt x="2277575" y="3241488"/>
                  </a:lnTo>
                  <a:lnTo>
                    <a:pt x="2829855" y="3241488"/>
                  </a:lnTo>
                  <a:lnTo>
                    <a:pt x="2829855" y="3457512"/>
                  </a:lnTo>
                  <a:lnTo>
                    <a:pt x="2269993" y="3457512"/>
                  </a:lnTo>
                  <a:lnTo>
                    <a:pt x="2269993" y="3244047"/>
                  </a:lnTo>
                  <a:lnTo>
                    <a:pt x="2111604" y="3244047"/>
                  </a:lnTo>
                  <a:lnTo>
                    <a:pt x="2111604" y="3446733"/>
                  </a:lnTo>
                  <a:lnTo>
                    <a:pt x="1744015" y="3446733"/>
                  </a:lnTo>
                  <a:lnTo>
                    <a:pt x="1744015" y="3230709"/>
                  </a:lnTo>
                  <a:lnTo>
                    <a:pt x="1909986" y="3230709"/>
                  </a:lnTo>
                  <a:lnTo>
                    <a:pt x="1909986" y="3051709"/>
                  </a:lnTo>
                  <a:lnTo>
                    <a:pt x="1542678" y="3051709"/>
                  </a:lnTo>
                  <a:lnTo>
                    <a:pt x="1542678" y="2835685"/>
                  </a:lnTo>
                  <a:lnTo>
                    <a:pt x="1877756" y="2835685"/>
                  </a:lnTo>
                  <a:lnTo>
                    <a:pt x="1877756" y="2315047"/>
                  </a:lnTo>
                  <a:lnTo>
                    <a:pt x="2093780" y="2315047"/>
                  </a:lnTo>
                  <a:lnTo>
                    <a:pt x="2093780" y="2631475"/>
                  </a:lnTo>
                  <a:lnTo>
                    <a:pt x="2272582" y="2631475"/>
                  </a:lnTo>
                  <a:lnTo>
                    <a:pt x="2272582" y="2438100"/>
                  </a:lnTo>
                  <a:lnTo>
                    <a:pt x="2472697" y="2438100"/>
                  </a:lnTo>
                  <a:lnTo>
                    <a:pt x="2472697" y="2254681"/>
                  </a:lnTo>
                  <a:lnTo>
                    <a:pt x="2472697" y="2221438"/>
                  </a:lnTo>
                  <a:lnTo>
                    <a:pt x="2472697" y="2038657"/>
                  </a:lnTo>
                  <a:lnTo>
                    <a:pt x="2656492" y="2038657"/>
                  </a:lnTo>
                  <a:close/>
                  <a:moveTo>
                    <a:pt x="2989836" y="1667759"/>
                  </a:moveTo>
                  <a:lnTo>
                    <a:pt x="3357425" y="1667759"/>
                  </a:lnTo>
                  <a:lnTo>
                    <a:pt x="3357425" y="1883783"/>
                  </a:lnTo>
                  <a:lnTo>
                    <a:pt x="2989836" y="1883783"/>
                  </a:lnTo>
                  <a:close/>
                  <a:moveTo>
                    <a:pt x="2309586" y="1554888"/>
                  </a:moveTo>
                  <a:lnTo>
                    <a:pt x="2829824" y="1554888"/>
                  </a:lnTo>
                  <a:lnTo>
                    <a:pt x="2829824" y="1770912"/>
                  </a:lnTo>
                  <a:lnTo>
                    <a:pt x="2525643" y="1770912"/>
                  </a:lnTo>
                  <a:lnTo>
                    <a:pt x="2525643" y="1927296"/>
                  </a:lnTo>
                  <a:lnTo>
                    <a:pt x="2309619" y="1927296"/>
                  </a:lnTo>
                  <a:lnTo>
                    <a:pt x="2309619" y="1770912"/>
                  </a:lnTo>
                  <a:lnTo>
                    <a:pt x="2309586" y="1770912"/>
                  </a:lnTo>
                  <a:close/>
                  <a:moveTo>
                    <a:pt x="616397" y="1550030"/>
                  </a:moveTo>
                  <a:lnTo>
                    <a:pt x="808855" y="1550030"/>
                  </a:lnTo>
                  <a:lnTo>
                    <a:pt x="832421" y="1550030"/>
                  </a:lnTo>
                  <a:lnTo>
                    <a:pt x="1024879" y="1550030"/>
                  </a:lnTo>
                  <a:lnTo>
                    <a:pt x="1024879" y="1775771"/>
                  </a:lnTo>
                  <a:lnTo>
                    <a:pt x="832421" y="1775771"/>
                  </a:lnTo>
                  <a:lnTo>
                    <a:pt x="832421" y="2079590"/>
                  </a:lnTo>
                  <a:lnTo>
                    <a:pt x="1028931" y="2079590"/>
                  </a:lnTo>
                  <a:lnTo>
                    <a:pt x="1192537" y="2079590"/>
                  </a:lnTo>
                  <a:lnTo>
                    <a:pt x="1244955" y="2079590"/>
                  </a:lnTo>
                  <a:lnTo>
                    <a:pt x="1244955" y="2231155"/>
                  </a:lnTo>
                  <a:lnTo>
                    <a:pt x="1468668" y="2231155"/>
                  </a:lnTo>
                  <a:lnTo>
                    <a:pt x="1468668" y="2447179"/>
                  </a:lnTo>
                  <a:lnTo>
                    <a:pt x="1244955" y="2447179"/>
                  </a:lnTo>
                  <a:lnTo>
                    <a:pt x="1244955" y="2447179"/>
                  </a:lnTo>
                  <a:lnTo>
                    <a:pt x="1028931" y="2447179"/>
                  </a:lnTo>
                  <a:lnTo>
                    <a:pt x="1028931" y="2295614"/>
                  </a:lnTo>
                  <a:lnTo>
                    <a:pt x="619703" y="2295614"/>
                  </a:lnTo>
                  <a:lnTo>
                    <a:pt x="619703" y="2082482"/>
                  </a:lnTo>
                  <a:lnTo>
                    <a:pt x="616397" y="2082482"/>
                  </a:lnTo>
                  <a:close/>
                  <a:moveTo>
                    <a:pt x="1747452" y="1324289"/>
                  </a:moveTo>
                  <a:lnTo>
                    <a:pt x="1963476" y="1324289"/>
                  </a:lnTo>
                  <a:lnTo>
                    <a:pt x="1963476" y="1528779"/>
                  </a:lnTo>
                  <a:lnTo>
                    <a:pt x="2151955" y="1528779"/>
                  </a:lnTo>
                  <a:lnTo>
                    <a:pt x="2151955" y="1754520"/>
                  </a:lnTo>
                  <a:lnTo>
                    <a:pt x="1935931" y="1754520"/>
                  </a:lnTo>
                  <a:lnTo>
                    <a:pt x="1935931" y="1550030"/>
                  </a:lnTo>
                  <a:lnTo>
                    <a:pt x="1758702" y="1550030"/>
                  </a:lnTo>
                  <a:lnTo>
                    <a:pt x="1758702" y="1863566"/>
                  </a:lnTo>
                  <a:lnTo>
                    <a:pt x="2119726" y="1863566"/>
                  </a:lnTo>
                  <a:lnTo>
                    <a:pt x="2119726" y="2079590"/>
                  </a:lnTo>
                  <a:lnTo>
                    <a:pt x="1761543" y="2079590"/>
                  </a:lnTo>
                  <a:lnTo>
                    <a:pt x="1761543" y="2259540"/>
                  </a:lnTo>
                  <a:lnTo>
                    <a:pt x="1545519" y="2259540"/>
                  </a:lnTo>
                  <a:lnTo>
                    <a:pt x="1545519" y="2082482"/>
                  </a:lnTo>
                  <a:lnTo>
                    <a:pt x="1542678" y="2082482"/>
                  </a:lnTo>
                  <a:lnTo>
                    <a:pt x="1542678" y="2079589"/>
                  </a:lnTo>
                  <a:lnTo>
                    <a:pt x="1030691" y="2079589"/>
                  </a:lnTo>
                  <a:lnTo>
                    <a:pt x="1030691" y="1863565"/>
                  </a:lnTo>
                  <a:lnTo>
                    <a:pt x="1192537" y="1863565"/>
                  </a:lnTo>
                  <a:lnTo>
                    <a:pt x="1192537" y="1662900"/>
                  </a:lnTo>
                  <a:lnTo>
                    <a:pt x="1440000" y="1662900"/>
                  </a:lnTo>
                  <a:lnTo>
                    <a:pt x="1440000" y="1863565"/>
                  </a:lnTo>
                  <a:lnTo>
                    <a:pt x="1542678" y="1863565"/>
                  </a:lnTo>
                  <a:lnTo>
                    <a:pt x="1542678" y="1550030"/>
                  </a:lnTo>
                  <a:lnTo>
                    <a:pt x="1747452" y="1550030"/>
                  </a:lnTo>
                  <a:close/>
                  <a:moveTo>
                    <a:pt x="2802267" y="814725"/>
                  </a:moveTo>
                  <a:lnTo>
                    <a:pt x="3162307" y="814725"/>
                  </a:lnTo>
                  <a:lnTo>
                    <a:pt x="3162307" y="1174725"/>
                  </a:lnTo>
                  <a:lnTo>
                    <a:pt x="2802267" y="1174725"/>
                  </a:lnTo>
                  <a:close/>
                  <a:moveTo>
                    <a:pt x="884915" y="814725"/>
                  </a:moveTo>
                  <a:lnTo>
                    <a:pt x="1244955" y="814725"/>
                  </a:lnTo>
                  <a:lnTo>
                    <a:pt x="1244955" y="1174725"/>
                  </a:lnTo>
                  <a:lnTo>
                    <a:pt x="884915" y="1174725"/>
                  </a:lnTo>
                  <a:close/>
                  <a:moveTo>
                    <a:pt x="2691077" y="703515"/>
                  </a:moveTo>
                  <a:lnTo>
                    <a:pt x="2691077" y="1285935"/>
                  </a:lnTo>
                  <a:lnTo>
                    <a:pt x="3273497" y="1285935"/>
                  </a:lnTo>
                  <a:lnTo>
                    <a:pt x="3273497" y="703515"/>
                  </a:lnTo>
                  <a:close/>
                  <a:moveTo>
                    <a:pt x="773725" y="703515"/>
                  </a:moveTo>
                  <a:lnTo>
                    <a:pt x="773725" y="1285935"/>
                  </a:lnTo>
                  <a:lnTo>
                    <a:pt x="1356145" y="1285935"/>
                  </a:lnTo>
                  <a:lnTo>
                    <a:pt x="1356145" y="703515"/>
                  </a:lnTo>
                  <a:close/>
                  <a:moveTo>
                    <a:pt x="2531162" y="543600"/>
                  </a:moveTo>
                  <a:lnTo>
                    <a:pt x="3433412" y="543600"/>
                  </a:lnTo>
                  <a:lnTo>
                    <a:pt x="3433412" y="1445850"/>
                  </a:lnTo>
                  <a:lnTo>
                    <a:pt x="2531162" y="1445850"/>
                  </a:lnTo>
                  <a:close/>
                  <a:moveTo>
                    <a:pt x="613810" y="543600"/>
                  </a:moveTo>
                  <a:lnTo>
                    <a:pt x="1516060" y="543600"/>
                  </a:lnTo>
                  <a:lnTo>
                    <a:pt x="1516060" y="1445850"/>
                  </a:lnTo>
                  <a:lnTo>
                    <a:pt x="613810" y="1445850"/>
                  </a:lnTo>
                  <a:close/>
                  <a:moveTo>
                    <a:pt x="2088509" y="543244"/>
                  </a:moveTo>
                  <a:lnTo>
                    <a:pt x="2283187" y="543244"/>
                  </a:lnTo>
                  <a:lnTo>
                    <a:pt x="2283187" y="759268"/>
                  </a:lnTo>
                  <a:lnTo>
                    <a:pt x="2088509" y="759268"/>
                  </a:lnTo>
                  <a:close/>
                  <a:moveTo>
                    <a:pt x="1751276" y="543243"/>
                  </a:moveTo>
                  <a:lnTo>
                    <a:pt x="1967300" y="543243"/>
                  </a:lnTo>
                  <a:lnTo>
                    <a:pt x="1967300" y="986389"/>
                  </a:lnTo>
                  <a:lnTo>
                    <a:pt x="2119726" y="986389"/>
                  </a:lnTo>
                  <a:lnTo>
                    <a:pt x="2119726" y="986388"/>
                  </a:lnTo>
                  <a:lnTo>
                    <a:pt x="2335750" y="986388"/>
                  </a:lnTo>
                  <a:lnTo>
                    <a:pt x="2335750" y="1491348"/>
                  </a:lnTo>
                  <a:lnTo>
                    <a:pt x="2119726" y="1491348"/>
                  </a:lnTo>
                  <a:lnTo>
                    <a:pt x="2119726" y="1202413"/>
                  </a:lnTo>
                  <a:lnTo>
                    <a:pt x="1747396" y="1202413"/>
                  </a:lnTo>
                  <a:lnTo>
                    <a:pt x="1747396" y="986389"/>
                  </a:lnTo>
                  <a:lnTo>
                    <a:pt x="1751276" y="986389"/>
                  </a:lnTo>
                  <a:close/>
                  <a:moveTo>
                    <a:pt x="4409" y="5850"/>
                  </a:moveTo>
                  <a:lnTo>
                    <a:pt x="364409" y="5850"/>
                  </a:lnTo>
                  <a:lnTo>
                    <a:pt x="1444409" y="5850"/>
                  </a:lnTo>
                  <a:lnTo>
                    <a:pt x="1444409" y="365850"/>
                  </a:lnTo>
                  <a:lnTo>
                    <a:pt x="364409" y="365850"/>
                  </a:lnTo>
                  <a:lnTo>
                    <a:pt x="364409" y="1445850"/>
                  </a:lnTo>
                  <a:lnTo>
                    <a:pt x="4409" y="1445850"/>
                  </a:lnTo>
                  <a:lnTo>
                    <a:pt x="4409" y="365850"/>
                  </a:lnTo>
                  <a:close/>
                  <a:moveTo>
                    <a:pt x="2531162" y="0"/>
                  </a:moveTo>
                  <a:lnTo>
                    <a:pt x="3611162" y="0"/>
                  </a:lnTo>
                  <a:lnTo>
                    <a:pt x="3971162" y="0"/>
                  </a:lnTo>
                  <a:lnTo>
                    <a:pt x="3971162" y="360000"/>
                  </a:lnTo>
                  <a:lnTo>
                    <a:pt x="3971162" y="1440000"/>
                  </a:lnTo>
                  <a:lnTo>
                    <a:pt x="3611162" y="1440000"/>
                  </a:lnTo>
                  <a:lnTo>
                    <a:pt x="3611162" y="360000"/>
                  </a:lnTo>
                  <a:lnTo>
                    <a:pt x="2531162" y="36000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18" name="Rounded Rectangle 16">
              <a:extLst>
                <a:ext uri="{FF2B5EF4-FFF2-40B4-BE49-F238E27FC236}">
                  <a16:creationId xmlns:a16="http://schemas.microsoft.com/office/drawing/2014/main" xmlns="" id="{EBF38EDE-5175-4D79-A178-87A11321D5A1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0999746" y="4139499"/>
              <a:ext cx="330940" cy="232884"/>
            </a:xfrm>
            <a:custGeom>
              <a:avLst/>
              <a:gdLst/>
              <a:ahLst/>
              <a:cxnLst/>
              <a:rect l="l" t="t" r="r" b="b"/>
              <a:pathLst>
                <a:path w="3888432" h="2736304">
                  <a:moveTo>
                    <a:pt x="1324542" y="1693069"/>
                  </a:moveTo>
                  <a:lnTo>
                    <a:pt x="1371242" y="1693069"/>
                  </a:lnTo>
                  <a:cubicBezTo>
                    <a:pt x="1385857" y="1693069"/>
                    <a:pt x="1397704" y="1704917"/>
                    <a:pt x="1397704" y="1719531"/>
                  </a:cubicBezTo>
                  <a:lnTo>
                    <a:pt x="1397704" y="1766231"/>
                  </a:lnTo>
                  <a:cubicBezTo>
                    <a:pt x="1397704" y="1780846"/>
                    <a:pt x="1385857" y="1792693"/>
                    <a:pt x="1371242" y="1792693"/>
                  </a:cubicBezTo>
                  <a:lnTo>
                    <a:pt x="1324542" y="1792693"/>
                  </a:lnTo>
                  <a:cubicBezTo>
                    <a:pt x="1309928" y="1792693"/>
                    <a:pt x="1298080" y="1780846"/>
                    <a:pt x="1298080" y="1766231"/>
                  </a:cubicBezTo>
                  <a:lnTo>
                    <a:pt x="1298080" y="1719531"/>
                  </a:lnTo>
                  <a:cubicBezTo>
                    <a:pt x="1298080" y="1704917"/>
                    <a:pt x="1309928" y="1693069"/>
                    <a:pt x="1324542" y="1693069"/>
                  </a:cubicBezTo>
                  <a:close/>
                  <a:moveTo>
                    <a:pt x="1174792" y="1693069"/>
                  </a:moveTo>
                  <a:lnTo>
                    <a:pt x="1221492" y="1693069"/>
                  </a:lnTo>
                  <a:cubicBezTo>
                    <a:pt x="1236107" y="1693069"/>
                    <a:pt x="1247954" y="1704917"/>
                    <a:pt x="1247954" y="1719531"/>
                  </a:cubicBezTo>
                  <a:lnTo>
                    <a:pt x="1247954" y="1766231"/>
                  </a:lnTo>
                  <a:cubicBezTo>
                    <a:pt x="1247954" y="1780846"/>
                    <a:pt x="1236107" y="1792693"/>
                    <a:pt x="1221492" y="1792693"/>
                  </a:cubicBezTo>
                  <a:lnTo>
                    <a:pt x="1174792" y="1792693"/>
                  </a:lnTo>
                  <a:cubicBezTo>
                    <a:pt x="1160178" y="1792693"/>
                    <a:pt x="1148330" y="1780846"/>
                    <a:pt x="1148330" y="1766231"/>
                  </a:cubicBezTo>
                  <a:lnTo>
                    <a:pt x="1148330" y="1719531"/>
                  </a:lnTo>
                  <a:cubicBezTo>
                    <a:pt x="1148330" y="1704917"/>
                    <a:pt x="1160178" y="1693069"/>
                    <a:pt x="1174792" y="1693069"/>
                  </a:cubicBezTo>
                  <a:close/>
                  <a:moveTo>
                    <a:pt x="1025670" y="1693069"/>
                  </a:moveTo>
                  <a:lnTo>
                    <a:pt x="1072369" y="1693069"/>
                  </a:lnTo>
                  <a:cubicBezTo>
                    <a:pt x="1086984" y="1693069"/>
                    <a:pt x="1098832" y="1704917"/>
                    <a:pt x="1098832" y="1719531"/>
                  </a:cubicBezTo>
                  <a:lnTo>
                    <a:pt x="1098832" y="1766231"/>
                  </a:lnTo>
                  <a:cubicBezTo>
                    <a:pt x="1098832" y="1780846"/>
                    <a:pt x="1086984" y="1792693"/>
                    <a:pt x="1072369" y="1792693"/>
                  </a:cubicBezTo>
                  <a:lnTo>
                    <a:pt x="1025670" y="1792693"/>
                  </a:lnTo>
                  <a:cubicBezTo>
                    <a:pt x="1011055" y="1792693"/>
                    <a:pt x="999207" y="1780846"/>
                    <a:pt x="999207" y="1766231"/>
                  </a:cubicBezTo>
                  <a:lnTo>
                    <a:pt x="999207" y="1719531"/>
                  </a:lnTo>
                  <a:cubicBezTo>
                    <a:pt x="999207" y="1704917"/>
                    <a:pt x="1011055" y="1693069"/>
                    <a:pt x="1025670" y="1693069"/>
                  </a:cubicBezTo>
                  <a:close/>
                  <a:moveTo>
                    <a:pt x="2538530" y="1609316"/>
                  </a:moveTo>
                  <a:lnTo>
                    <a:pt x="2133002" y="1939195"/>
                  </a:lnTo>
                  <a:lnTo>
                    <a:pt x="3272021" y="1939195"/>
                  </a:lnTo>
                  <a:lnTo>
                    <a:pt x="2866494" y="1609316"/>
                  </a:lnTo>
                  <a:close/>
                  <a:moveTo>
                    <a:pt x="1324542" y="1547147"/>
                  </a:moveTo>
                  <a:lnTo>
                    <a:pt x="1371242" y="1547147"/>
                  </a:lnTo>
                  <a:cubicBezTo>
                    <a:pt x="1385857" y="1547147"/>
                    <a:pt x="1397704" y="1558995"/>
                    <a:pt x="1397704" y="1573609"/>
                  </a:cubicBezTo>
                  <a:lnTo>
                    <a:pt x="1397704" y="1620309"/>
                  </a:lnTo>
                  <a:cubicBezTo>
                    <a:pt x="1397704" y="1634924"/>
                    <a:pt x="1385857" y="1646771"/>
                    <a:pt x="1371242" y="1646771"/>
                  </a:cubicBezTo>
                  <a:lnTo>
                    <a:pt x="1324542" y="1646771"/>
                  </a:lnTo>
                  <a:cubicBezTo>
                    <a:pt x="1309928" y="1646771"/>
                    <a:pt x="1298080" y="1634924"/>
                    <a:pt x="1298080" y="1620309"/>
                  </a:cubicBezTo>
                  <a:lnTo>
                    <a:pt x="1298080" y="1573609"/>
                  </a:lnTo>
                  <a:cubicBezTo>
                    <a:pt x="1298080" y="1558995"/>
                    <a:pt x="1309928" y="1547147"/>
                    <a:pt x="1324542" y="1547147"/>
                  </a:cubicBezTo>
                  <a:close/>
                  <a:moveTo>
                    <a:pt x="1174792" y="1547147"/>
                  </a:moveTo>
                  <a:lnTo>
                    <a:pt x="1221492" y="1547147"/>
                  </a:lnTo>
                  <a:cubicBezTo>
                    <a:pt x="1236107" y="1547147"/>
                    <a:pt x="1247954" y="1558995"/>
                    <a:pt x="1247954" y="1573609"/>
                  </a:cubicBezTo>
                  <a:lnTo>
                    <a:pt x="1247954" y="1620309"/>
                  </a:lnTo>
                  <a:cubicBezTo>
                    <a:pt x="1247954" y="1634924"/>
                    <a:pt x="1236107" y="1646771"/>
                    <a:pt x="1221492" y="1646771"/>
                  </a:cubicBezTo>
                  <a:lnTo>
                    <a:pt x="1174792" y="1646771"/>
                  </a:lnTo>
                  <a:cubicBezTo>
                    <a:pt x="1160178" y="1646771"/>
                    <a:pt x="1148330" y="1634924"/>
                    <a:pt x="1148330" y="1620309"/>
                  </a:cubicBezTo>
                  <a:lnTo>
                    <a:pt x="1148330" y="1573609"/>
                  </a:lnTo>
                  <a:cubicBezTo>
                    <a:pt x="1148330" y="1558995"/>
                    <a:pt x="1160178" y="1547147"/>
                    <a:pt x="1174792" y="1547147"/>
                  </a:cubicBezTo>
                  <a:close/>
                  <a:moveTo>
                    <a:pt x="1025670" y="1547147"/>
                  </a:moveTo>
                  <a:lnTo>
                    <a:pt x="1072369" y="1547147"/>
                  </a:lnTo>
                  <a:cubicBezTo>
                    <a:pt x="1086984" y="1547147"/>
                    <a:pt x="1098832" y="1558995"/>
                    <a:pt x="1098832" y="1573609"/>
                  </a:cubicBezTo>
                  <a:lnTo>
                    <a:pt x="1098832" y="1620309"/>
                  </a:lnTo>
                  <a:cubicBezTo>
                    <a:pt x="1098832" y="1634924"/>
                    <a:pt x="1086984" y="1646771"/>
                    <a:pt x="1072369" y="1646771"/>
                  </a:cubicBezTo>
                  <a:lnTo>
                    <a:pt x="1025670" y="1646771"/>
                  </a:lnTo>
                  <a:cubicBezTo>
                    <a:pt x="1011055" y="1646771"/>
                    <a:pt x="999207" y="1634924"/>
                    <a:pt x="999207" y="1620309"/>
                  </a:cubicBezTo>
                  <a:lnTo>
                    <a:pt x="999207" y="1573609"/>
                  </a:lnTo>
                  <a:cubicBezTo>
                    <a:pt x="999207" y="1558995"/>
                    <a:pt x="1011055" y="1547147"/>
                    <a:pt x="1025670" y="1547147"/>
                  </a:cubicBezTo>
                  <a:close/>
                  <a:moveTo>
                    <a:pt x="2504665" y="1505875"/>
                  </a:moveTo>
                  <a:cubicBezTo>
                    <a:pt x="2501347" y="1505875"/>
                    <a:pt x="2498657" y="1508565"/>
                    <a:pt x="2498657" y="1511883"/>
                  </a:cubicBezTo>
                  <a:lnTo>
                    <a:pt x="2498657" y="1535912"/>
                  </a:lnTo>
                  <a:cubicBezTo>
                    <a:pt x="2498657" y="1539230"/>
                    <a:pt x="2501347" y="1541920"/>
                    <a:pt x="2504665" y="1541920"/>
                  </a:cubicBezTo>
                  <a:lnTo>
                    <a:pt x="2893211" y="1541920"/>
                  </a:lnTo>
                  <a:cubicBezTo>
                    <a:pt x="2896529" y="1541920"/>
                    <a:pt x="2899219" y="1539230"/>
                    <a:pt x="2899219" y="1535912"/>
                  </a:cubicBezTo>
                  <a:lnTo>
                    <a:pt x="2899219" y="1511883"/>
                  </a:lnTo>
                  <a:cubicBezTo>
                    <a:pt x="2899219" y="1508565"/>
                    <a:pt x="2896529" y="1505875"/>
                    <a:pt x="2893211" y="1505875"/>
                  </a:cubicBezTo>
                  <a:close/>
                  <a:moveTo>
                    <a:pt x="2504665" y="1422733"/>
                  </a:moveTo>
                  <a:cubicBezTo>
                    <a:pt x="2501347" y="1422733"/>
                    <a:pt x="2498657" y="1425422"/>
                    <a:pt x="2498657" y="1428740"/>
                  </a:cubicBezTo>
                  <a:lnTo>
                    <a:pt x="2498657" y="1452770"/>
                  </a:lnTo>
                  <a:cubicBezTo>
                    <a:pt x="2498657" y="1456088"/>
                    <a:pt x="2501347" y="1458777"/>
                    <a:pt x="2504665" y="1458777"/>
                  </a:cubicBezTo>
                  <a:lnTo>
                    <a:pt x="2893211" y="1458777"/>
                  </a:lnTo>
                  <a:cubicBezTo>
                    <a:pt x="2896529" y="1458777"/>
                    <a:pt x="2899219" y="1456088"/>
                    <a:pt x="2899219" y="1452770"/>
                  </a:cubicBezTo>
                  <a:lnTo>
                    <a:pt x="2899219" y="1428740"/>
                  </a:lnTo>
                  <a:cubicBezTo>
                    <a:pt x="2899219" y="1425422"/>
                    <a:pt x="2896529" y="1422733"/>
                    <a:pt x="2893211" y="1422733"/>
                  </a:cubicBezTo>
                  <a:close/>
                  <a:moveTo>
                    <a:pt x="1324542" y="1401225"/>
                  </a:moveTo>
                  <a:lnTo>
                    <a:pt x="1371242" y="1401225"/>
                  </a:lnTo>
                  <a:cubicBezTo>
                    <a:pt x="1385857" y="1401225"/>
                    <a:pt x="1397704" y="1413073"/>
                    <a:pt x="1397704" y="1427687"/>
                  </a:cubicBezTo>
                  <a:lnTo>
                    <a:pt x="1397704" y="1474387"/>
                  </a:lnTo>
                  <a:cubicBezTo>
                    <a:pt x="1397704" y="1489001"/>
                    <a:pt x="1385857" y="1500849"/>
                    <a:pt x="1371242" y="1500849"/>
                  </a:cubicBezTo>
                  <a:lnTo>
                    <a:pt x="1324542" y="1500849"/>
                  </a:lnTo>
                  <a:cubicBezTo>
                    <a:pt x="1309928" y="1500849"/>
                    <a:pt x="1298080" y="1489001"/>
                    <a:pt x="1298080" y="1474387"/>
                  </a:cubicBezTo>
                  <a:lnTo>
                    <a:pt x="1298080" y="1427687"/>
                  </a:lnTo>
                  <a:cubicBezTo>
                    <a:pt x="1298080" y="1413073"/>
                    <a:pt x="1309928" y="1401225"/>
                    <a:pt x="1324542" y="1401225"/>
                  </a:cubicBezTo>
                  <a:close/>
                  <a:moveTo>
                    <a:pt x="1174792" y="1401225"/>
                  </a:moveTo>
                  <a:lnTo>
                    <a:pt x="1221492" y="1401225"/>
                  </a:lnTo>
                  <a:cubicBezTo>
                    <a:pt x="1236107" y="1401225"/>
                    <a:pt x="1247954" y="1413073"/>
                    <a:pt x="1247954" y="1427687"/>
                  </a:cubicBezTo>
                  <a:lnTo>
                    <a:pt x="1247954" y="1474387"/>
                  </a:lnTo>
                  <a:cubicBezTo>
                    <a:pt x="1247954" y="1489001"/>
                    <a:pt x="1236107" y="1500849"/>
                    <a:pt x="1221492" y="1500849"/>
                  </a:cubicBezTo>
                  <a:lnTo>
                    <a:pt x="1174792" y="1500849"/>
                  </a:lnTo>
                  <a:cubicBezTo>
                    <a:pt x="1160178" y="1500849"/>
                    <a:pt x="1148330" y="1489001"/>
                    <a:pt x="1148330" y="1474387"/>
                  </a:cubicBezTo>
                  <a:lnTo>
                    <a:pt x="1148330" y="1427687"/>
                  </a:lnTo>
                  <a:cubicBezTo>
                    <a:pt x="1148330" y="1413073"/>
                    <a:pt x="1160178" y="1401225"/>
                    <a:pt x="1174792" y="1401225"/>
                  </a:cubicBezTo>
                  <a:close/>
                  <a:moveTo>
                    <a:pt x="1025670" y="1401225"/>
                  </a:moveTo>
                  <a:lnTo>
                    <a:pt x="1072369" y="1401225"/>
                  </a:lnTo>
                  <a:cubicBezTo>
                    <a:pt x="1086984" y="1401225"/>
                    <a:pt x="1098832" y="1413073"/>
                    <a:pt x="1098832" y="1427687"/>
                  </a:cubicBezTo>
                  <a:lnTo>
                    <a:pt x="1098832" y="1474387"/>
                  </a:lnTo>
                  <a:cubicBezTo>
                    <a:pt x="1098832" y="1489001"/>
                    <a:pt x="1086984" y="1500849"/>
                    <a:pt x="1072369" y="1500849"/>
                  </a:cubicBezTo>
                  <a:lnTo>
                    <a:pt x="1025670" y="1500849"/>
                  </a:lnTo>
                  <a:cubicBezTo>
                    <a:pt x="1011055" y="1500849"/>
                    <a:pt x="999207" y="1489001"/>
                    <a:pt x="999207" y="1474387"/>
                  </a:cubicBezTo>
                  <a:lnTo>
                    <a:pt x="999207" y="1427687"/>
                  </a:lnTo>
                  <a:cubicBezTo>
                    <a:pt x="999207" y="1413073"/>
                    <a:pt x="1011055" y="1401225"/>
                    <a:pt x="1025670" y="1401225"/>
                  </a:cubicBezTo>
                  <a:close/>
                  <a:moveTo>
                    <a:pt x="2504665" y="1339590"/>
                  </a:moveTo>
                  <a:cubicBezTo>
                    <a:pt x="2501347" y="1339590"/>
                    <a:pt x="2498657" y="1342280"/>
                    <a:pt x="2498657" y="1345598"/>
                  </a:cubicBezTo>
                  <a:lnTo>
                    <a:pt x="2498657" y="1369628"/>
                  </a:lnTo>
                  <a:cubicBezTo>
                    <a:pt x="2498657" y="1372945"/>
                    <a:pt x="2501347" y="1375635"/>
                    <a:pt x="2504665" y="1375635"/>
                  </a:cubicBezTo>
                  <a:lnTo>
                    <a:pt x="2893211" y="1375635"/>
                  </a:lnTo>
                  <a:cubicBezTo>
                    <a:pt x="2896529" y="1375635"/>
                    <a:pt x="2899219" y="1372945"/>
                    <a:pt x="2899219" y="1369628"/>
                  </a:cubicBezTo>
                  <a:lnTo>
                    <a:pt x="2899219" y="1345598"/>
                  </a:lnTo>
                  <a:cubicBezTo>
                    <a:pt x="2899219" y="1342280"/>
                    <a:pt x="2896529" y="1339590"/>
                    <a:pt x="2893211" y="1339590"/>
                  </a:cubicBezTo>
                  <a:close/>
                  <a:moveTo>
                    <a:pt x="2088232" y="1285358"/>
                  </a:moveTo>
                  <a:lnTo>
                    <a:pt x="2088232" y="1938513"/>
                  </a:lnTo>
                  <a:lnTo>
                    <a:pt x="2504773" y="1611936"/>
                  </a:lnTo>
                  <a:close/>
                  <a:moveTo>
                    <a:pt x="3314199" y="1280118"/>
                  </a:moveTo>
                  <a:lnTo>
                    <a:pt x="2897658" y="1608841"/>
                  </a:lnTo>
                  <a:lnTo>
                    <a:pt x="3314199" y="1937564"/>
                  </a:lnTo>
                  <a:close/>
                  <a:moveTo>
                    <a:pt x="1527230" y="1221901"/>
                  </a:moveTo>
                  <a:cubicBezTo>
                    <a:pt x="1521727" y="1221901"/>
                    <a:pt x="1517267" y="1226362"/>
                    <a:pt x="1517267" y="1231864"/>
                  </a:cubicBezTo>
                  <a:lnTo>
                    <a:pt x="1517267" y="1271713"/>
                  </a:lnTo>
                  <a:cubicBezTo>
                    <a:pt x="1517267" y="1277215"/>
                    <a:pt x="1521727" y="1281676"/>
                    <a:pt x="1527230" y="1281676"/>
                  </a:cubicBezTo>
                  <a:lnTo>
                    <a:pt x="1732319" y="1281676"/>
                  </a:lnTo>
                  <a:cubicBezTo>
                    <a:pt x="1737821" y="1281676"/>
                    <a:pt x="1742281" y="1277215"/>
                    <a:pt x="1742281" y="1271713"/>
                  </a:cubicBezTo>
                  <a:lnTo>
                    <a:pt x="1742281" y="1231864"/>
                  </a:lnTo>
                  <a:cubicBezTo>
                    <a:pt x="1742281" y="1226362"/>
                    <a:pt x="1737821" y="1221901"/>
                    <a:pt x="1732319" y="1221901"/>
                  </a:cubicBezTo>
                  <a:close/>
                  <a:moveTo>
                    <a:pt x="666834" y="1221901"/>
                  </a:moveTo>
                  <a:cubicBezTo>
                    <a:pt x="661332" y="1221901"/>
                    <a:pt x="656871" y="1226362"/>
                    <a:pt x="656871" y="1231864"/>
                  </a:cubicBezTo>
                  <a:lnTo>
                    <a:pt x="656871" y="1271713"/>
                  </a:lnTo>
                  <a:cubicBezTo>
                    <a:pt x="656871" y="1277215"/>
                    <a:pt x="661332" y="1281676"/>
                    <a:pt x="666834" y="1281676"/>
                  </a:cubicBezTo>
                  <a:lnTo>
                    <a:pt x="871923" y="1281676"/>
                  </a:lnTo>
                  <a:cubicBezTo>
                    <a:pt x="877425" y="1281676"/>
                    <a:pt x="881885" y="1277215"/>
                    <a:pt x="881885" y="1271713"/>
                  </a:cubicBezTo>
                  <a:lnTo>
                    <a:pt x="881885" y="1231864"/>
                  </a:lnTo>
                  <a:cubicBezTo>
                    <a:pt x="881885" y="1226362"/>
                    <a:pt x="877425" y="1221901"/>
                    <a:pt x="871923" y="1221901"/>
                  </a:cubicBezTo>
                  <a:close/>
                  <a:moveTo>
                    <a:pt x="1052149" y="1111644"/>
                  </a:moveTo>
                  <a:cubicBezTo>
                    <a:pt x="1044919" y="1111644"/>
                    <a:pt x="1039057" y="1117506"/>
                    <a:pt x="1039057" y="1124736"/>
                  </a:cubicBezTo>
                  <a:lnTo>
                    <a:pt x="1039057" y="1168203"/>
                  </a:lnTo>
                  <a:lnTo>
                    <a:pt x="1009466" y="1168203"/>
                  </a:lnTo>
                  <a:cubicBezTo>
                    <a:pt x="969193" y="1174775"/>
                    <a:pt x="956437" y="1243393"/>
                    <a:pt x="940007" y="1277093"/>
                  </a:cubicBezTo>
                  <a:cubicBezTo>
                    <a:pt x="776268" y="1309492"/>
                    <a:pt x="775043" y="1328679"/>
                    <a:pt x="736793" y="1421744"/>
                  </a:cubicBezTo>
                  <a:lnTo>
                    <a:pt x="648072" y="1812480"/>
                  </a:lnTo>
                  <a:cubicBezTo>
                    <a:pt x="648072" y="1882463"/>
                    <a:pt x="704805" y="1939195"/>
                    <a:pt x="774788" y="1939195"/>
                  </a:cubicBezTo>
                  <a:lnTo>
                    <a:pt x="1183772" y="1939195"/>
                  </a:lnTo>
                  <a:lnTo>
                    <a:pt x="1198456" y="1939195"/>
                  </a:lnTo>
                  <a:lnTo>
                    <a:pt x="1607440" y="1939195"/>
                  </a:lnTo>
                  <a:cubicBezTo>
                    <a:pt x="1677423" y="1939195"/>
                    <a:pt x="1734156" y="1882463"/>
                    <a:pt x="1734156" y="1812480"/>
                  </a:cubicBezTo>
                  <a:lnTo>
                    <a:pt x="1645435" y="1421744"/>
                  </a:lnTo>
                  <a:cubicBezTo>
                    <a:pt x="1607185" y="1328679"/>
                    <a:pt x="1605960" y="1309492"/>
                    <a:pt x="1442221" y="1277093"/>
                  </a:cubicBezTo>
                  <a:cubicBezTo>
                    <a:pt x="1425791" y="1243393"/>
                    <a:pt x="1413035" y="1174775"/>
                    <a:pt x="1372762" y="1168203"/>
                  </a:cubicBezTo>
                  <a:lnTo>
                    <a:pt x="1357854" y="1168203"/>
                  </a:lnTo>
                  <a:lnTo>
                    <a:pt x="1357854" y="1124736"/>
                  </a:lnTo>
                  <a:cubicBezTo>
                    <a:pt x="1357854" y="1117506"/>
                    <a:pt x="1351993" y="1111644"/>
                    <a:pt x="1344762" y="1111644"/>
                  </a:cubicBezTo>
                  <a:lnTo>
                    <a:pt x="1268702" y="1111644"/>
                  </a:lnTo>
                  <a:cubicBezTo>
                    <a:pt x="1261471" y="1111644"/>
                    <a:pt x="1255610" y="1117506"/>
                    <a:pt x="1255610" y="1124736"/>
                  </a:cubicBezTo>
                  <a:lnTo>
                    <a:pt x="1255610" y="1168203"/>
                  </a:lnTo>
                  <a:lnTo>
                    <a:pt x="1198456" y="1168203"/>
                  </a:lnTo>
                  <a:lnTo>
                    <a:pt x="1183772" y="1168203"/>
                  </a:lnTo>
                  <a:lnTo>
                    <a:pt x="1141302" y="1168203"/>
                  </a:lnTo>
                  <a:lnTo>
                    <a:pt x="1141302" y="1124736"/>
                  </a:lnTo>
                  <a:cubicBezTo>
                    <a:pt x="1141302" y="1117506"/>
                    <a:pt x="1135440" y="1111644"/>
                    <a:pt x="1128210" y="1111644"/>
                  </a:cubicBezTo>
                  <a:close/>
                  <a:moveTo>
                    <a:pt x="2705133" y="840243"/>
                  </a:moveTo>
                  <a:lnTo>
                    <a:pt x="2088233" y="1255464"/>
                  </a:lnTo>
                  <a:lnTo>
                    <a:pt x="2299068" y="1414858"/>
                  </a:lnTo>
                  <a:lnTo>
                    <a:pt x="2299068" y="1228076"/>
                  </a:lnTo>
                  <a:lnTo>
                    <a:pt x="3108494" y="1228076"/>
                  </a:lnTo>
                  <a:lnTo>
                    <a:pt x="3108494" y="1416902"/>
                  </a:lnTo>
                  <a:lnTo>
                    <a:pt x="3322033" y="1255464"/>
                  </a:lnTo>
                  <a:lnTo>
                    <a:pt x="3322033" y="1255464"/>
                  </a:lnTo>
                  <a:close/>
                  <a:moveTo>
                    <a:pt x="1195706" y="835207"/>
                  </a:moveTo>
                  <a:lnTo>
                    <a:pt x="1195706" y="835221"/>
                  </a:lnTo>
                  <a:cubicBezTo>
                    <a:pt x="866618" y="834160"/>
                    <a:pt x="692194" y="969423"/>
                    <a:pt x="665970" y="1132153"/>
                  </a:cubicBezTo>
                  <a:cubicBezTo>
                    <a:pt x="665970" y="1145595"/>
                    <a:pt x="659622" y="1181725"/>
                    <a:pt x="663418" y="1194550"/>
                  </a:cubicBezTo>
                  <a:lnTo>
                    <a:pt x="878440" y="1194550"/>
                  </a:lnTo>
                  <a:cubicBezTo>
                    <a:pt x="887485" y="1007425"/>
                    <a:pt x="1085027" y="1006045"/>
                    <a:pt x="1195706" y="1007712"/>
                  </a:cubicBezTo>
                  <a:lnTo>
                    <a:pt x="1195706" y="1007714"/>
                  </a:lnTo>
                  <a:cubicBezTo>
                    <a:pt x="1195809" y="1007712"/>
                    <a:pt x="1195911" y="1007710"/>
                    <a:pt x="1196014" y="1007712"/>
                  </a:cubicBezTo>
                  <a:lnTo>
                    <a:pt x="1196322" y="1007714"/>
                  </a:lnTo>
                  <a:lnTo>
                    <a:pt x="1196322" y="1007712"/>
                  </a:lnTo>
                  <a:cubicBezTo>
                    <a:pt x="1307001" y="1006045"/>
                    <a:pt x="1504542" y="1007425"/>
                    <a:pt x="1513587" y="1194550"/>
                  </a:cubicBezTo>
                  <a:lnTo>
                    <a:pt x="1728609" y="1194550"/>
                  </a:lnTo>
                  <a:cubicBezTo>
                    <a:pt x="1732405" y="1181725"/>
                    <a:pt x="1726057" y="1145595"/>
                    <a:pt x="1726057" y="1132153"/>
                  </a:cubicBezTo>
                  <a:cubicBezTo>
                    <a:pt x="1699834" y="969423"/>
                    <a:pt x="1525410" y="834160"/>
                    <a:pt x="1196322" y="835221"/>
                  </a:cubicBezTo>
                  <a:lnTo>
                    <a:pt x="1196322" y="835207"/>
                  </a:lnTo>
                  <a:cubicBezTo>
                    <a:pt x="1196219" y="835207"/>
                    <a:pt x="1196117" y="835206"/>
                    <a:pt x="1196014" y="835214"/>
                  </a:cubicBezTo>
                  <a:close/>
                  <a:moveTo>
                    <a:pt x="713043" y="263029"/>
                  </a:moveTo>
                  <a:lnTo>
                    <a:pt x="3158596" y="263029"/>
                  </a:lnTo>
                  <a:cubicBezTo>
                    <a:pt x="3365555" y="263029"/>
                    <a:pt x="3533328" y="430802"/>
                    <a:pt x="3533328" y="637761"/>
                  </a:cubicBezTo>
                  <a:lnTo>
                    <a:pt x="3533328" y="2136642"/>
                  </a:lnTo>
                  <a:cubicBezTo>
                    <a:pt x="3533328" y="2343601"/>
                    <a:pt x="3365555" y="2511374"/>
                    <a:pt x="3158596" y="2511374"/>
                  </a:cubicBezTo>
                  <a:lnTo>
                    <a:pt x="713043" y="2511374"/>
                  </a:lnTo>
                  <a:cubicBezTo>
                    <a:pt x="506084" y="2511374"/>
                    <a:pt x="338311" y="2343601"/>
                    <a:pt x="338311" y="2136642"/>
                  </a:cubicBezTo>
                  <a:lnTo>
                    <a:pt x="338311" y="637761"/>
                  </a:lnTo>
                  <a:cubicBezTo>
                    <a:pt x="338311" y="430802"/>
                    <a:pt x="506084" y="263029"/>
                    <a:pt x="713043" y="263029"/>
                  </a:cubicBezTo>
                  <a:close/>
                  <a:moveTo>
                    <a:pt x="593824" y="142875"/>
                  </a:moveTo>
                  <a:cubicBezTo>
                    <a:pt x="365814" y="142875"/>
                    <a:pt x="180975" y="327714"/>
                    <a:pt x="180975" y="555724"/>
                  </a:cubicBezTo>
                  <a:lnTo>
                    <a:pt x="180975" y="2207068"/>
                  </a:lnTo>
                  <a:cubicBezTo>
                    <a:pt x="180975" y="2435078"/>
                    <a:pt x="365814" y="2619917"/>
                    <a:pt x="593824" y="2619917"/>
                  </a:cubicBezTo>
                  <a:lnTo>
                    <a:pt x="3288134" y="2619917"/>
                  </a:lnTo>
                  <a:cubicBezTo>
                    <a:pt x="3516144" y="2619917"/>
                    <a:pt x="3700983" y="2435078"/>
                    <a:pt x="3700983" y="2207068"/>
                  </a:cubicBezTo>
                  <a:lnTo>
                    <a:pt x="3700983" y="555724"/>
                  </a:lnTo>
                  <a:cubicBezTo>
                    <a:pt x="3700983" y="327714"/>
                    <a:pt x="3516144" y="142875"/>
                    <a:pt x="3288134" y="142875"/>
                  </a:cubicBezTo>
                  <a:close/>
                  <a:moveTo>
                    <a:pt x="456060" y="0"/>
                  </a:moveTo>
                  <a:lnTo>
                    <a:pt x="3432372" y="0"/>
                  </a:lnTo>
                  <a:cubicBezTo>
                    <a:pt x="3684247" y="0"/>
                    <a:pt x="3888432" y="204185"/>
                    <a:pt x="3888432" y="456060"/>
                  </a:cubicBezTo>
                  <a:lnTo>
                    <a:pt x="3888432" y="2280244"/>
                  </a:lnTo>
                  <a:cubicBezTo>
                    <a:pt x="3888432" y="2532119"/>
                    <a:pt x="3684247" y="2736304"/>
                    <a:pt x="3432372" y="2736304"/>
                  </a:cubicBezTo>
                  <a:lnTo>
                    <a:pt x="456060" y="2736304"/>
                  </a:lnTo>
                  <a:cubicBezTo>
                    <a:pt x="204185" y="2736304"/>
                    <a:pt x="0" y="2532119"/>
                    <a:pt x="0" y="2280244"/>
                  </a:cubicBezTo>
                  <a:lnTo>
                    <a:pt x="0" y="456060"/>
                  </a:lnTo>
                  <a:cubicBezTo>
                    <a:pt x="0" y="204185"/>
                    <a:pt x="204185" y="0"/>
                    <a:pt x="45606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19" name="Freeform 25">
              <a:extLst>
                <a:ext uri="{FF2B5EF4-FFF2-40B4-BE49-F238E27FC236}">
                  <a16:creationId xmlns:a16="http://schemas.microsoft.com/office/drawing/2014/main" xmlns="" id="{EDDF1E8D-03F4-453F-BC61-AB367D1D9DBA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9698244" y="5398653"/>
              <a:ext cx="300703" cy="366439"/>
            </a:xfrm>
            <a:custGeom>
              <a:avLst/>
              <a:gdLst/>
              <a:ahLst/>
              <a:cxnLst/>
              <a:rect l="l" t="t" r="r" b="b"/>
              <a:pathLst>
                <a:path w="3240944" h="3949460">
                  <a:moveTo>
                    <a:pt x="2411668" y="919204"/>
                  </a:moveTo>
                  <a:cubicBezTo>
                    <a:pt x="2652037" y="921566"/>
                    <a:pt x="2997179" y="1088232"/>
                    <a:pt x="3147060" y="1333480"/>
                  </a:cubicBezTo>
                  <a:cubicBezTo>
                    <a:pt x="2837519" y="1559133"/>
                    <a:pt x="2713715" y="1818123"/>
                    <a:pt x="2716116" y="2148550"/>
                  </a:cubicBezTo>
                  <a:cubicBezTo>
                    <a:pt x="2724370" y="2506677"/>
                    <a:pt x="2937416" y="2788602"/>
                    <a:pt x="3240944" y="2908604"/>
                  </a:cubicBezTo>
                  <a:cubicBezTo>
                    <a:pt x="3111039" y="3296832"/>
                    <a:pt x="2835874" y="3920800"/>
                    <a:pt x="2360688" y="3949460"/>
                  </a:cubicBezTo>
                  <a:cubicBezTo>
                    <a:pt x="2104982" y="3948826"/>
                    <a:pt x="1887379" y="3871989"/>
                    <a:pt x="1655487" y="3790391"/>
                  </a:cubicBezTo>
                  <a:cubicBezTo>
                    <a:pt x="1465920" y="3881513"/>
                    <a:pt x="1178719" y="3984543"/>
                    <a:pt x="936764" y="3932790"/>
                  </a:cubicBezTo>
                  <a:cubicBezTo>
                    <a:pt x="634032" y="3867349"/>
                    <a:pt x="33306" y="3304229"/>
                    <a:pt x="0" y="2002921"/>
                  </a:cubicBezTo>
                  <a:cubicBezTo>
                    <a:pt x="5122" y="1625861"/>
                    <a:pt x="224231" y="988116"/>
                    <a:pt x="1004287" y="951010"/>
                  </a:cubicBezTo>
                  <a:cubicBezTo>
                    <a:pt x="1237754" y="955627"/>
                    <a:pt x="1430737" y="1013358"/>
                    <a:pt x="1654678" y="1150601"/>
                  </a:cubicBezTo>
                  <a:cubicBezTo>
                    <a:pt x="1907007" y="1025844"/>
                    <a:pt x="2042657" y="934423"/>
                    <a:pt x="2411668" y="919204"/>
                  </a:cubicBezTo>
                  <a:close/>
                  <a:moveTo>
                    <a:pt x="2423572" y="0"/>
                  </a:moveTo>
                  <a:cubicBezTo>
                    <a:pt x="2449670" y="236641"/>
                    <a:pt x="2449574" y="370890"/>
                    <a:pt x="2275646" y="605149"/>
                  </a:cubicBezTo>
                  <a:cubicBezTo>
                    <a:pt x="2098536" y="787863"/>
                    <a:pt x="1909519" y="903902"/>
                    <a:pt x="1627634" y="908022"/>
                  </a:cubicBezTo>
                  <a:cubicBezTo>
                    <a:pt x="1601565" y="662380"/>
                    <a:pt x="1689794" y="371496"/>
                    <a:pt x="1823269" y="256823"/>
                  </a:cubicBezTo>
                  <a:cubicBezTo>
                    <a:pt x="1945582" y="131527"/>
                    <a:pt x="2156003" y="39571"/>
                    <a:pt x="2423572" y="0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>
                <a:solidFill>
                  <a:schemeClr val="tx1"/>
                </a:solidFill>
              </a:endParaRPr>
            </a:p>
          </p:txBody>
        </p:sp>
        <p:sp>
          <p:nvSpPr>
            <p:cNvPr id="20" name="Rounded Rectangle 8">
              <a:extLst>
                <a:ext uri="{FF2B5EF4-FFF2-40B4-BE49-F238E27FC236}">
                  <a16:creationId xmlns:a16="http://schemas.microsoft.com/office/drawing/2014/main" xmlns="" id="{44B5C4EA-7F96-4AF0-84E4-1B13725B0F0A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7800500" y="2582839"/>
              <a:ext cx="300170" cy="347427"/>
            </a:xfrm>
            <a:custGeom>
              <a:avLst/>
              <a:gdLst/>
              <a:ahLst/>
              <a:cxnLst/>
              <a:rect l="l" t="t" r="r" b="b"/>
              <a:pathLst>
                <a:path w="3319870" h="3842533">
                  <a:moveTo>
                    <a:pt x="579936" y="1296382"/>
                  </a:moveTo>
                  <a:lnTo>
                    <a:pt x="2739936" y="1296382"/>
                  </a:lnTo>
                  <a:lnTo>
                    <a:pt x="2739936" y="2796543"/>
                  </a:lnTo>
                  <a:cubicBezTo>
                    <a:pt x="2739936" y="2962250"/>
                    <a:pt x="2605604" y="3096582"/>
                    <a:pt x="2439897" y="3096582"/>
                  </a:cubicBezTo>
                  <a:lnTo>
                    <a:pt x="2272003" y="3096582"/>
                  </a:lnTo>
                  <a:lnTo>
                    <a:pt x="2272003" y="3590505"/>
                  </a:lnTo>
                  <a:cubicBezTo>
                    <a:pt x="2272003" y="3729696"/>
                    <a:pt x="2159166" y="3842533"/>
                    <a:pt x="2019975" y="3842533"/>
                  </a:cubicBezTo>
                  <a:cubicBezTo>
                    <a:pt x="1880784" y="3842533"/>
                    <a:pt x="1767947" y="3729696"/>
                    <a:pt x="1767947" y="3590505"/>
                  </a:cubicBezTo>
                  <a:lnTo>
                    <a:pt x="1767947" y="3096582"/>
                  </a:lnTo>
                  <a:lnTo>
                    <a:pt x="1492066" y="3096582"/>
                  </a:lnTo>
                  <a:lnTo>
                    <a:pt x="1492066" y="3590505"/>
                  </a:lnTo>
                  <a:cubicBezTo>
                    <a:pt x="1492066" y="3729696"/>
                    <a:pt x="1379229" y="3842533"/>
                    <a:pt x="1240038" y="3842533"/>
                  </a:cubicBezTo>
                  <a:cubicBezTo>
                    <a:pt x="1100847" y="3842533"/>
                    <a:pt x="988010" y="3729696"/>
                    <a:pt x="988010" y="3590505"/>
                  </a:cubicBezTo>
                  <a:lnTo>
                    <a:pt x="988010" y="3096582"/>
                  </a:lnTo>
                  <a:lnTo>
                    <a:pt x="879975" y="3096582"/>
                  </a:lnTo>
                  <a:cubicBezTo>
                    <a:pt x="714268" y="3096582"/>
                    <a:pt x="579936" y="2962250"/>
                    <a:pt x="579936" y="2796543"/>
                  </a:cubicBezTo>
                  <a:close/>
                  <a:moveTo>
                    <a:pt x="3067842" y="1281925"/>
                  </a:moveTo>
                  <a:cubicBezTo>
                    <a:pt x="3207033" y="1281925"/>
                    <a:pt x="3319870" y="1394762"/>
                    <a:pt x="3319870" y="1533953"/>
                  </a:cubicBezTo>
                  <a:lnTo>
                    <a:pt x="3319870" y="2505897"/>
                  </a:lnTo>
                  <a:cubicBezTo>
                    <a:pt x="3319870" y="2645088"/>
                    <a:pt x="3207033" y="2757925"/>
                    <a:pt x="3067842" y="2757925"/>
                  </a:cubicBezTo>
                  <a:cubicBezTo>
                    <a:pt x="2928651" y="2757925"/>
                    <a:pt x="2815814" y="2645088"/>
                    <a:pt x="2815814" y="2505897"/>
                  </a:cubicBezTo>
                  <a:lnTo>
                    <a:pt x="2815814" y="1533953"/>
                  </a:lnTo>
                  <a:cubicBezTo>
                    <a:pt x="2815814" y="1394762"/>
                    <a:pt x="2928651" y="1281925"/>
                    <a:pt x="3067842" y="1281925"/>
                  </a:cubicBezTo>
                  <a:close/>
                  <a:moveTo>
                    <a:pt x="252028" y="1281925"/>
                  </a:moveTo>
                  <a:cubicBezTo>
                    <a:pt x="391219" y="1281925"/>
                    <a:pt x="504056" y="1394762"/>
                    <a:pt x="504056" y="1533953"/>
                  </a:cubicBezTo>
                  <a:lnTo>
                    <a:pt x="504056" y="2505897"/>
                  </a:lnTo>
                  <a:cubicBezTo>
                    <a:pt x="504056" y="2645088"/>
                    <a:pt x="391219" y="2757925"/>
                    <a:pt x="252028" y="2757925"/>
                  </a:cubicBezTo>
                  <a:cubicBezTo>
                    <a:pt x="112837" y="2757925"/>
                    <a:pt x="0" y="2645088"/>
                    <a:pt x="0" y="2505897"/>
                  </a:cubicBezTo>
                  <a:lnTo>
                    <a:pt x="0" y="1533953"/>
                  </a:lnTo>
                  <a:cubicBezTo>
                    <a:pt x="0" y="1394762"/>
                    <a:pt x="112837" y="1281925"/>
                    <a:pt x="252028" y="1281925"/>
                  </a:cubicBezTo>
                  <a:close/>
                  <a:moveTo>
                    <a:pt x="2134062" y="558521"/>
                  </a:moveTo>
                  <a:cubicBezTo>
                    <a:pt x="2073373" y="558521"/>
                    <a:pt x="2024174" y="607720"/>
                    <a:pt x="2024174" y="668409"/>
                  </a:cubicBezTo>
                  <a:cubicBezTo>
                    <a:pt x="2024174" y="729098"/>
                    <a:pt x="2073373" y="778297"/>
                    <a:pt x="2134062" y="778297"/>
                  </a:cubicBezTo>
                  <a:cubicBezTo>
                    <a:pt x="2194751" y="778297"/>
                    <a:pt x="2243950" y="729098"/>
                    <a:pt x="2243950" y="668409"/>
                  </a:cubicBezTo>
                  <a:cubicBezTo>
                    <a:pt x="2243950" y="607720"/>
                    <a:pt x="2194751" y="558521"/>
                    <a:pt x="2134062" y="558521"/>
                  </a:cubicBezTo>
                  <a:close/>
                  <a:moveTo>
                    <a:pt x="1177409" y="558521"/>
                  </a:moveTo>
                  <a:cubicBezTo>
                    <a:pt x="1116720" y="558521"/>
                    <a:pt x="1067521" y="607720"/>
                    <a:pt x="1067521" y="668409"/>
                  </a:cubicBezTo>
                  <a:cubicBezTo>
                    <a:pt x="1067521" y="729098"/>
                    <a:pt x="1116720" y="778297"/>
                    <a:pt x="1177409" y="778297"/>
                  </a:cubicBezTo>
                  <a:cubicBezTo>
                    <a:pt x="1238098" y="778297"/>
                    <a:pt x="1287297" y="729098"/>
                    <a:pt x="1287297" y="668409"/>
                  </a:cubicBezTo>
                  <a:cubicBezTo>
                    <a:pt x="1287297" y="607720"/>
                    <a:pt x="1238098" y="558521"/>
                    <a:pt x="1177409" y="558521"/>
                  </a:cubicBezTo>
                  <a:close/>
                  <a:moveTo>
                    <a:pt x="1041854" y="0"/>
                  </a:moveTo>
                  <a:lnTo>
                    <a:pt x="1215617" y="300965"/>
                  </a:lnTo>
                  <a:cubicBezTo>
                    <a:pt x="1350827" y="238508"/>
                    <a:pt x="1501239" y="204386"/>
                    <a:pt x="1659158" y="204272"/>
                  </a:cubicBezTo>
                  <a:cubicBezTo>
                    <a:pt x="1823689" y="204153"/>
                    <a:pt x="1980124" y="240963"/>
                    <a:pt x="2119837" y="308065"/>
                  </a:cubicBezTo>
                  <a:lnTo>
                    <a:pt x="2297698" y="0"/>
                  </a:lnTo>
                  <a:lnTo>
                    <a:pt x="2391229" y="54000"/>
                  </a:lnTo>
                  <a:lnTo>
                    <a:pt x="2215205" y="358882"/>
                  </a:lnTo>
                  <a:cubicBezTo>
                    <a:pt x="2507692" y="533629"/>
                    <a:pt x="2710924" y="843756"/>
                    <a:pt x="2737127" y="1206450"/>
                  </a:cubicBezTo>
                  <a:cubicBezTo>
                    <a:pt x="2018962" y="1206967"/>
                    <a:pt x="1300797" y="1207483"/>
                    <a:pt x="582632" y="1208000"/>
                  </a:cubicBezTo>
                  <a:cubicBezTo>
                    <a:pt x="608780" y="838665"/>
                    <a:pt x="818541" y="523565"/>
                    <a:pt x="1119462" y="350420"/>
                  </a:cubicBezTo>
                  <a:lnTo>
                    <a:pt x="948323" y="54000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>
                <a:solidFill>
                  <a:schemeClr val="tx1"/>
                </a:solidFill>
              </a:endParaRPr>
            </a:p>
          </p:txBody>
        </p:sp>
        <p:sp>
          <p:nvSpPr>
            <p:cNvPr id="21" name="Oval 10">
              <a:extLst>
                <a:ext uri="{FF2B5EF4-FFF2-40B4-BE49-F238E27FC236}">
                  <a16:creationId xmlns:a16="http://schemas.microsoft.com/office/drawing/2014/main" xmlns="" id="{6625B8CC-1957-4140-93C9-116EC2EA30F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0645011" y="2518278"/>
              <a:ext cx="340001" cy="338281"/>
            </a:xfrm>
            <a:custGeom>
              <a:avLst/>
              <a:gdLst/>
              <a:ahLst/>
              <a:cxnLst/>
              <a:rect l="l" t="t" r="r" b="b"/>
              <a:pathLst>
                <a:path w="2956013" h="2941055">
                  <a:moveTo>
                    <a:pt x="2169165" y="2259549"/>
                  </a:moveTo>
                  <a:cubicBezTo>
                    <a:pt x="2305163" y="2320579"/>
                    <a:pt x="2430502" y="2400997"/>
                    <a:pt x="2542352" y="2496872"/>
                  </a:cubicBezTo>
                  <a:cubicBezTo>
                    <a:pt x="2303978" y="2744099"/>
                    <a:pt x="1979593" y="2907447"/>
                    <a:pt x="1617206" y="2939204"/>
                  </a:cubicBezTo>
                  <a:lnTo>
                    <a:pt x="1588575" y="2925411"/>
                  </a:lnTo>
                  <a:cubicBezTo>
                    <a:pt x="1835671" y="2758142"/>
                    <a:pt x="2037335" y="2529257"/>
                    <a:pt x="2169165" y="2259549"/>
                  </a:cubicBezTo>
                  <a:close/>
                  <a:moveTo>
                    <a:pt x="797309" y="2254509"/>
                  </a:moveTo>
                  <a:cubicBezTo>
                    <a:pt x="928512" y="2525684"/>
                    <a:pt x="1129977" y="2756161"/>
                    <a:pt x="1376879" y="2925229"/>
                  </a:cubicBezTo>
                  <a:cubicBezTo>
                    <a:pt x="1367940" y="2931748"/>
                    <a:pt x="1358086" y="2936536"/>
                    <a:pt x="1348086" y="2941055"/>
                  </a:cubicBezTo>
                  <a:cubicBezTo>
                    <a:pt x="981929" y="2910776"/>
                    <a:pt x="654006" y="2746454"/>
                    <a:pt x="413461" y="2497054"/>
                  </a:cubicBezTo>
                  <a:cubicBezTo>
                    <a:pt x="528278" y="2398621"/>
                    <a:pt x="657289" y="2316447"/>
                    <a:pt x="797309" y="2254509"/>
                  </a:cubicBezTo>
                  <a:close/>
                  <a:moveTo>
                    <a:pt x="1426305" y="2108791"/>
                  </a:moveTo>
                  <a:lnTo>
                    <a:pt x="1426305" y="2824067"/>
                  </a:lnTo>
                  <a:cubicBezTo>
                    <a:pt x="1203050" y="2668305"/>
                    <a:pt x="1020431" y="2458508"/>
                    <a:pt x="899682" y="2212532"/>
                  </a:cubicBezTo>
                  <a:cubicBezTo>
                    <a:pt x="1063835" y="2148883"/>
                    <a:pt x="1241204" y="2112683"/>
                    <a:pt x="1426305" y="2108791"/>
                  </a:cubicBezTo>
                  <a:close/>
                  <a:moveTo>
                    <a:pt x="1527809" y="2108695"/>
                  </a:moveTo>
                  <a:cubicBezTo>
                    <a:pt x="1717707" y="2112557"/>
                    <a:pt x="1899494" y="2150291"/>
                    <a:pt x="2067336" y="2216559"/>
                  </a:cubicBezTo>
                  <a:cubicBezTo>
                    <a:pt x="1943936" y="2466549"/>
                    <a:pt x="1756622" y="2679032"/>
                    <a:pt x="1527809" y="2835300"/>
                  </a:cubicBezTo>
                  <a:close/>
                  <a:moveTo>
                    <a:pt x="2354776" y="1530125"/>
                  </a:moveTo>
                  <a:lnTo>
                    <a:pt x="2955077" y="1530125"/>
                  </a:lnTo>
                  <a:cubicBezTo>
                    <a:pt x="2942393" y="1866074"/>
                    <a:pt x="2817414" y="2173186"/>
                    <a:pt x="2615767" y="2414127"/>
                  </a:cubicBezTo>
                  <a:cubicBezTo>
                    <a:pt x="2496453" y="2311434"/>
                    <a:pt x="2362630" y="2225327"/>
                    <a:pt x="2217376" y="2159975"/>
                  </a:cubicBezTo>
                  <a:cubicBezTo>
                    <a:pt x="2300477" y="1965771"/>
                    <a:pt x="2348521" y="1753185"/>
                    <a:pt x="2354776" y="1530125"/>
                  </a:cubicBezTo>
                  <a:close/>
                  <a:moveTo>
                    <a:pt x="1527809" y="1530125"/>
                  </a:moveTo>
                  <a:lnTo>
                    <a:pt x="2244039" y="1530125"/>
                  </a:lnTo>
                  <a:cubicBezTo>
                    <a:pt x="2237819" y="1737690"/>
                    <a:pt x="2192963" y="1935525"/>
                    <a:pt x="2115825" y="2116496"/>
                  </a:cubicBezTo>
                  <a:cubicBezTo>
                    <a:pt x="1933189" y="2043464"/>
                    <a:pt x="1735000" y="2001899"/>
                    <a:pt x="1527809" y="1997958"/>
                  </a:cubicBezTo>
                  <a:close/>
                  <a:moveTo>
                    <a:pt x="725097" y="1530125"/>
                  </a:moveTo>
                  <a:lnTo>
                    <a:pt x="1426305" y="1530125"/>
                  </a:lnTo>
                  <a:lnTo>
                    <a:pt x="1426305" y="1998054"/>
                  </a:lnTo>
                  <a:cubicBezTo>
                    <a:pt x="1224105" y="2002029"/>
                    <a:pt x="1030504" y="2041966"/>
                    <a:pt x="851699" y="2112283"/>
                  </a:cubicBezTo>
                  <a:cubicBezTo>
                    <a:pt x="775482" y="1932518"/>
                    <a:pt x="731260" y="1736112"/>
                    <a:pt x="725097" y="1530125"/>
                  </a:cubicBezTo>
                  <a:close/>
                  <a:moveTo>
                    <a:pt x="934" y="1530125"/>
                  </a:moveTo>
                  <a:lnTo>
                    <a:pt x="614360" y="1530125"/>
                  </a:lnTo>
                  <a:cubicBezTo>
                    <a:pt x="620543" y="1751166"/>
                    <a:pt x="667772" y="1961919"/>
                    <a:pt x="749235" y="2154869"/>
                  </a:cubicBezTo>
                  <a:cubicBezTo>
                    <a:pt x="599936" y="2221117"/>
                    <a:pt x="462426" y="2308980"/>
                    <a:pt x="340129" y="2414234"/>
                  </a:cubicBezTo>
                  <a:cubicBezTo>
                    <a:pt x="138582" y="2173144"/>
                    <a:pt x="13619" y="1866051"/>
                    <a:pt x="934" y="1530125"/>
                  </a:cubicBezTo>
                  <a:close/>
                  <a:moveTo>
                    <a:pt x="883886" y="768586"/>
                  </a:moveTo>
                  <a:cubicBezTo>
                    <a:pt x="1053566" y="831753"/>
                    <a:pt x="1236128" y="867407"/>
                    <a:pt x="1426305" y="871035"/>
                  </a:cubicBezTo>
                  <a:lnTo>
                    <a:pt x="1426305" y="1428622"/>
                  </a:lnTo>
                  <a:lnTo>
                    <a:pt x="724559" y="1428622"/>
                  </a:lnTo>
                  <a:cubicBezTo>
                    <a:pt x="730221" y="1192426"/>
                    <a:pt x="785872" y="968634"/>
                    <a:pt x="883886" y="768586"/>
                  </a:cubicBezTo>
                  <a:close/>
                  <a:moveTo>
                    <a:pt x="2083288" y="764501"/>
                  </a:moveTo>
                  <a:cubicBezTo>
                    <a:pt x="2182501" y="965616"/>
                    <a:pt x="2238869" y="1190833"/>
                    <a:pt x="2244577" y="1428622"/>
                  </a:cubicBezTo>
                  <a:lnTo>
                    <a:pt x="1527809" y="1428622"/>
                  </a:lnTo>
                  <a:lnTo>
                    <a:pt x="1527809" y="871130"/>
                  </a:lnTo>
                  <a:cubicBezTo>
                    <a:pt x="1722835" y="867528"/>
                    <a:pt x="1909881" y="830382"/>
                    <a:pt x="2083288" y="764501"/>
                  </a:cubicBezTo>
                  <a:close/>
                  <a:moveTo>
                    <a:pt x="375750" y="484510"/>
                  </a:moveTo>
                  <a:cubicBezTo>
                    <a:pt x="497688" y="583858"/>
                    <a:pt x="633678" y="666438"/>
                    <a:pt x="780212" y="729142"/>
                  </a:cubicBezTo>
                  <a:cubicBezTo>
                    <a:pt x="677519" y="941475"/>
                    <a:pt x="619429" y="1178562"/>
                    <a:pt x="613822" y="1428622"/>
                  </a:cubicBezTo>
                  <a:lnTo>
                    <a:pt x="0" y="1428622"/>
                  </a:lnTo>
                  <a:cubicBezTo>
                    <a:pt x="9263" y="1065848"/>
                    <a:pt x="149371" y="735691"/>
                    <a:pt x="375750" y="484510"/>
                  </a:cubicBezTo>
                  <a:close/>
                  <a:moveTo>
                    <a:pt x="2580304" y="484479"/>
                  </a:moveTo>
                  <a:cubicBezTo>
                    <a:pt x="2806628" y="735651"/>
                    <a:pt x="2946750" y="1065827"/>
                    <a:pt x="2956013" y="1428622"/>
                  </a:cubicBezTo>
                  <a:lnTo>
                    <a:pt x="2355314" y="1428622"/>
                  </a:lnTo>
                  <a:cubicBezTo>
                    <a:pt x="2349636" y="1176504"/>
                    <a:pt x="2290630" y="937573"/>
                    <a:pt x="2186241" y="724113"/>
                  </a:cubicBezTo>
                  <a:cubicBezTo>
                    <a:pt x="2328935" y="662418"/>
                    <a:pt x="2461323" y="581449"/>
                    <a:pt x="2580304" y="484479"/>
                  </a:cubicBezTo>
                  <a:close/>
                  <a:moveTo>
                    <a:pt x="1426305" y="124032"/>
                  </a:moveTo>
                  <a:lnTo>
                    <a:pt x="1426305" y="760298"/>
                  </a:lnTo>
                  <a:cubicBezTo>
                    <a:pt x="1253727" y="756791"/>
                    <a:pt x="1087879" y="724966"/>
                    <a:pt x="933247" y="668842"/>
                  </a:cubicBezTo>
                  <a:cubicBezTo>
                    <a:pt x="1054039" y="451822"/>
                    <a:pt x="1223389" y="265609"/>
                    <a:pt x="1426305" y="124032"/>
                  </a:cubicBezTo>
                  <a:close/>
                  <a:moveTo>
                    <a:pt x="1527809" y="112799"/>
                  </a:moveTo>
                  <a:cubicBezTo>
                    <a:pt x="1736145" y="255085"/>
                    <a:pt x="1910079" y="443973"/>
                    <a:pt x="2033951" y="664748"/>
                  </a:cubicBezTo>
                  <a:cubicBezTo>
                    <a:pt x="1875578" y="723616"/>
                    <a:pt x="1705238" y="756901"/>
                    <a:pt x="1527809" y="760394"/>
                  </a:cubicBezTo>
                  <a:close/>
                  <a:moveTo>
                    <a:pt x="1632157" y="1693"/>
                  </a:moveTo>
                  <a:cubicBezTo>
                    <a:pt x="1969090" y="34839"/>
                    <a:pt x="2272411" y="181752"/>
                    <a:pt x="2502559" y="404493"/>
                  </a:cubicBezTo>
                  <a:cubicBezTo>
                    <a:pt x="2392455" y="493535"/>
                    <a:pt x="2270018" y="567692"/>
                    <a:pt x="2138287" y="624414"/>
                  </a:cubicBezTo>
                  <a:cubicBezTo>
                    <a:pt x="2004803" y="382989"/>
                    <a:pt x="1815448" y="176841"/>
                    <a:pt x="1587368" y="23269"/>
                  </a:cubicBezTo>
                  <a:close/>
                  <a:moveTo>
                    <a:pt x="1333466" y="0"/>
                  </a:moveTo>
                  <a:lnTo>
                    <a:pt x="1376468" y="23177"/>
                  </a:lnTo>
                  <a:cubicBezTo>
                    <a:pt x="1149236" y="178863"/>
                    <a:pt x="960516" y="386575"/>
                    <a:pt x="827965" y="629347"/>
                  </a:cubicBezTo>
                  <a:cubicBezTo>
                    <a:pt x="692459" y="571593"/>
                    <a:pt x="566467" y="495851"/>
                    <a:pt x="453430" y="404475"/>
                  </a:cubicBezTo>
                  <a:cubicBezTo>
                    <a:pt x="685742" y="179438"/>
                    <a:pt x="992667" y="31629"/>
                    <a:pt x="133346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/>
            </a:p>
          </p:txBody>
        </p:sp>
        <p:sp>
          <p:nvSpPr>
            <p:cNvPr id="22" name="Freeform 23">
              <a:extLst>
                <a:ext uri="{FF2B5EF4-FFF2-40B4-BE49-F238E27FC236}">
                  <a16:creationId xmlns:a16="http://schemas.microsoft.com/office/drawing/2014/main" xmlns="" id="{35ECFF98-2888-448F-9EDF-10CAFB360A66}"/>
                </a:ext>
              </a:extLst>
            </p:cNvPr>
            <p:cNvSpPr>
              <a:spLocks noChangeAspect="1"/>
            </p:cNvSpPr>
            <p:nvPr/>
          </p:nvSpPr>
          <p:spPr>
            <a:xfrm flipH="1">
              <a:off x="10345251" y="2251006"/>
              <a:ext cx="441966" cy="281210"/>
            </a:xfrm>
            <a:custGeom>
              <a:avLst/>
              <a:gdLst/>
              <a:ahLst/>
              <a:cxnLst/>
              <a:rect l="l" t="t" r="r" b="b"/>
              <a:pathLst>
                <a:path w="3980365" h="2532594">
                  <a:moveTo>
                    <a:pt x="1988360" y="58973"/>
                  </a:moveTo>
                  <a:cubicBezTo>
                    <a:pt x="1988306" y="58975"/>
                    <a:pt x="1988252" y="58977"/>
                    <a:pt x="1988199" y="58995"/>
                  </a:cubicBezTo>
                  <a:cubicBezTo>
                    <a:pt x="1988145" y="58977"/>
                    <a:pt x="1988091" y="58975"/>
                    <a:pt x="1988037" y="58973"/>
                  </a:cubicBezTo>
                  <a:lnTo>
                    <a:pt x="1988037" y="59017"/>
                  </a:lnTo>
                  <a:cubicBezTo>
                    <a:pt x="1574406" y="74019"/>
                    <a:pt x="1375335" y="406725"/>
                    <a:pt x="1370318" y="708381"/>
                  </a:cubicBezTo>
                  <a:cubicBezTo>
                    <a:pt x="1362506" y="1089140"/>
                    <a:pt x="1497435" y="1312904"/>
                    <a:pt x="1568575" y="1407072"/>
                  </a:cubicBezTo>
                  <a:cubicBezTo>
                    <a:pt x="1631785" y="1490670"/>
                    <a:pt x="1727890" y="1649476"/>
                    <a:pt x="1617443" y="1704159"/>
                  </a:cubicBezTo>
                  <a:cubicBezTo>
                    <a:pt x="1318592" y="1846636"/>
                    <a:pt x="1062028" y="1946829"/>
                    <a:pt x="927030" y="2049664"/>
                  </a:cubicBezTo>
                  <a:cubicBezTo>
                    <a:pt x="705669" y="2234426"/>
                    <a:pt x="740656" y="2445615"/>
                    <a:pt x="754501" y="2532594"/>
                  </a:cubicBezTo>
                  <a:lnTo>
                    <a:pt x="1988199" y="2531551"/>
                  </a:lnTo>
                  <a:lnTo>
                    <a:pt x="3221896" y="2532594"/>
                  </a:lnTo>
                  <a:cubicBezTo>
                    <a:pt x="3235741" y="2445615"/>
                    <a:pt x="3270728" y="2234426"/>
                    <a:pt x="3049367" y="2049664"/>
                  </a:cubicBezTo>
                  <a:cubicBezTo>
                    <a:pt x="2914369" y="1946829"/>
                    <a:pt x="2657805" y="1846636"/>
                    <a:pt x="2358954" y="1704159"/>
                  </a:cubicBezTo>
                  <a:cubicBezTo>
                    <a:pt x="2248507" y="1649476"/>
                    <a:pt x="2344612" y="1490670"/>
                    <a:pt x="2407822" y="1407072"/>
                  </a:cubicBezTo>
                  <a:cubicBezTo>
                    <a:pt x="2478962" y="1312904"/>
                    <a:pt x="2613891" y="1089140"/>
                    <a:pt x="2606079" y="708381"/>
                  </a:cubicBezTo>
                  <a:cubicBezTo>
                    <a:pt x="2601062" y="406725"/>
                    <a:pt x="2401991" y="74019"/>
                    <a:pt x="1988360" y="59017"/>
                  </a:cubicBezTo>
                  <a:close/>
                  <a:moveTo>
                    <a:pt x="1093515" y="0"/>
                  </a:moveTo>
                  <a:cubicBezTo>
                    <a:pt x="736613" y="12826"/>
                    <a:pt x="553627" y="327881"/>
                    <a:pt x="549299" y="588096"/>
                  </a:cubicBezTo>
                  <a:cubicBezTo>
                    <a:pt x="542562" y="916461"/>
                    <a:pt x="658924" y="1109434"/>
                    <a:pt x="720275" y="1190644"/>
                  </a:cubicBezTo>
                  <a:cubicBezTo>
                    <a:pt x="774787" y="1262738"/>
                    <a:pt x="857667" y="1399692"/>
                    <a:pt x="762418" y="1446850"/>
                  </a:cubicBezTo>
                  <a:cubicBezTo>
                    <a:pt x="504691" y="1569722"/>
                    <a:pt x="283431" y="1656128"/>
                    <a:pt x="167010" y="1744812"/>
                  </a:cubicBezTo>
                  <a:cubicBezTo>
                    <a:pt x="-23891" y="1904150"/>
                    <a:pt x="672" y="2013351"/>
                    <a:pt x="1392" y="2161289"/>
                  </a:cubicBezTo>
                  <a:cubicBezTo>
                    <a:pt x="356083" y="2160989"/>
                    <a:pt x="261990" y="2166300"/>
                    <a:pt x="616681" y="2166000"/>
                  </a:cubicBezTo>
                  <a:cubicBezTo>
                    <a:pt x="794788" y="1846239"/>
                    <a:pt x="1045824" y="1778915"/>
                    <a:pt x="1453932" y="1593789"/>
                  </a:cubicBezTo>
                  <a:cubicBezTo>
                    <a:pt x="1171572" y="1115084"/>
                    <a:pt x="1046285" y="714919"/>
                    <a:pt x="1414663" y="124017"/>
                  </a:cubicBezTo>
                  <a:cubicBezTo>
                    <a:pt x="1309485" y="41539"/>
                    <a:pt x="1305280" y="26381"/>
                    <a:pt x="1093515" y="0"/>
                  </a:cubicBezTo>
                  <a:close/>
                  <a:moveTo>
                    <a:pt x="2886850" y="0"/>
                  </a:moveTo>
                  <a:cubicBezTo>
                    <a:pt x="2675085" y="26381"/>
                    <a:pt x="2670880" y="41539"/>
                    <a:pt x="2565702" y="124017"/>
                  </a:cubicBezTo>
                  <a:cubicBezTo>
                    <a:pt x="2934080" y="714919"/>
                    <a:pt x="2808793" y="1115084"/>
                    <a:pt x="2526433" y="1593789"/>
                  </a:cubicBezTo>
                  <a:cubicBezTo>
                    <a:pt x="2934542" y="1778915"/>
                    <a:pt x="3185577" y="1846239"/>
                    <a:pt x="3363685" y="2166000"/>
                  </a:cubicBezTo>
                  <a:cubicBezTo>
                    <a:pt x="3718376" y="2166300"/>
                    <a:pt x="3624282" y="2160989"/>
                    <a:pt x="3978973" y="2161289"/>
                  </a:cubicBezTo>
                  <a:cubicBezTo>
                    <a:pt x="3979693" y="2013351"/>
                    <a:pt x="4004256" y="1904150"/>
                    <a:pt x="3813355" y="1744812"/>
                  </a:cubicBezTo>
                  <a:cubicBezTo>
                    <a:pt x="3696934" y="1656128"/>
                    <a:pt x="3475674" y="1569722"/>
                    <a:pt x="3217947" y="1446850"/>
                  </a:cubicBezTo>
                  <a:cubicBezTo>
                    <a:pt x="3122698" y="1399692"/>
                    <a:pt x="3205579" y="1262738"/>
                    <a:pt x="3260090" y="1190644"/>
                  </a:cubicBezTo>
                  <a:cubicBezTo>
                    <a:pt x="3321441" y="1109434"/>
                    <a:pt x="3437803" y="916461"/>
                    <a:pt x="3431066" y="588096"/>
                  </a:cubicBezTo>
                  <a:cubicBezTo>
                    <a:pt x="3426739" y="327881"/>
                    <a:pt x="3243752" y="12826"/>
                    <a:pt x="288685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>
                <a:solidFill>
                  <a:schemeClr val="tx1"/>
                </a:solidFill>
              </a:endParaRPr>
            </a:p>
          </p:txBody>
        </p:sp>
        <p:sp>
          <p:nvSpPr>
            <p:cNvPr id="23" name="Rectangle 6">
              <a:extLst>
                <a:ext uri="{FF2B5EF4-FFF2-40B4-BE49-F238E27FC236}">
                  <a16:creationId xmlns:a16="http://schemas.microsoft.com/office/drawing/2014/main" xmlns="" id="{872F826C-5AD6-45DB-8537-81F00685EDFB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1003273" y="3365017"/>
              <a:ext cx="357359" cy="364685"/>
            </a:xfrm>
            <a:custGeom>
              <a:avLst/>
              <a:gdLst/>
              <a:ahLst/>
              <a:cxnLst/>
              <a:rect l="l" t="t" r="r" b="b"/>
              <a:pathLst>
                <a:path w="3860876" h="3940019">
                  <a:moveTo>
                    <a:pt x="3248876" y="1942264"/>
                  </a:moveTo>
                  <a:lnTo>
                    <a:pt x="3860876" y="1942264"/>
                  </a:lnTo>
                  <a:lnTo>
                    <a:pt x="3860876" y="2090815"/>
                  </a:lnTo>
                  <a:lnTo>
                    <a:pt x="3859023" y="2090815"/>
                  </a:lnTo>
                  <a:cubicBezTo>
                    <a:pt x="3817225" y="2949620"/>
                    <a:pt x="3215273" y="3679864"/>
                    <a:pt x="2378197" y="3884304"/>
                  </a:cubicBezTo>
                  <a:cubicBezTo>
                    <a:pt x="2219818" y="3922985"/>
                    <a:pt x="2060231" y="3941082"/>
                    <a:pt x="1902626" y="3939971"/>
                  </a:cubicBezTo>
                  <a:cubicBezTo>
                    <a:pt x="1286982" y="3935631"/>
                    <a:pt x="701577" y="3638194"/>
                    <a:pt x="337583" y="3128887"/>
                  </a:cubicBezTo>
                  <a:lnTo>
                    <a:pt x="30667" y="3435803"/>
                  </a:lnTo>
                  <a:lnTo>
                    <a:pt x="30667" y="2342045"/>
                  </a:lnTo>
                  <a:lnTo>
                    <a:pt x="1124425" y="2342045"/>
                  </a:lnTo>
                  <a:lnTo>
                    <a:pt x="781340" y="2685130"/>
                  </a:lnTo>
                  <a:cubicBezTo>
                    <a:pt x="1079782" y="3180935"/>
                    <a:pt x="1667379" y="3425841"/>
                    <a:pt x="2232517" y="3287817"/>
                  </a:cubicBezTo>
                  <a:cubicBezTo>
                    <a:pt x="2810639" y="3146622"/>
                    <a:pt x="3224897" y="2638979"/>
                    <a:pt x="3247291" y="2044286"/>
                  </a:cubicBezTo>
                  <a:lnTo>
                    <a:pt x="3248876" y="2044345"/>
                  </a:lnTo>
                  <a:close/>
                  <a:moveTo>
                    <a:pt x="1958249" y="48"/>
                  </a:moveTo>
                  <a:cubicBezTo>
                    <a:pt x="2573893" y="4388"/>
                    <a:pt x="3159298" y="301825"/>
                    <a:pt x="3523293" y="811132"/>
                  </a:cubicBezTo>
                  <a:lnTo>
                    <a:pt x="3830209" y="504216"/>
                  </a:lnTo>
                  <a:lnTo>
                    <a:pt x="3830209" y="1597974"/>
                  </a:lnTo>
                  <a:lnTo>
                    <a:pt x="2736450" y="1597974"/>
                  </a:lnTo>
                  <a:lnTo>
                    <a:pt x="3079535" y="1254889"/>
                  </a:lnTo>
                  <a:cubicBezTo>
                    <a:pt x="2781093" y="759084"/>
                    <a:pt x="2193496" y="514178"/>
                    <a:pt x="1628358" y="652202"/>
                  </a:cubicBezTo>
                  <a:cubicBezTo>
                    <a:pt x="1050236" y="793397"/>
                    <a:pt x="635978" y="1301040"/>
                    <a:pt x="613584" y="1895733"/>
                  </a:cubicBezTo>
                  <a:lnTo>
                    <a:pt x="612000" y="1895674"/>
                  </a:lnTo>
                  <a:lnTo>
                    <a:pt x="612000" y="1985958"/>
                  </a:lnTo>
                  <a:lnTo>
                    <a:pt x="0" y="1985958"/>
                  </a:lnTo>
                  <a:lnTo>
                    <a:pt x="0" y="1837407"/>
                  </a:lnTo>
                  <a:lnTo>
                    <a:pt x="2787" y="1837407"/>
                  </a:lnTo>
                  <a:cubicBezTo>
                    <a:pt x="49183" y="983705"/>
                    <a:pt x="649445" y="259216"/>
                    <a:pt x="1482678" y="55715"/>
                  </a:cubicBezTo>
                  <a:cubicBezTo>
                    <a:pt x="1641057" y="17034"/>
                    <a:pt x="1800644" y="-1063"/>
                    <a:pt x="1958249" y="4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>
                <a:solidFill>
                  <a:schemeClr val="tx1"/>
                </a:solidFill>
              </a:endParaRPr>
            </a:p>
          </p:txBody>
        </p:sp>
        <p:sp>
          <p:nvSpPr>
            <p:cNvPr id="24" name="자유형: 도형 16">
              <a:extLst>
                <a:ext uri="{FF2B5EF4-FFF2-40B4-BE49-F238E27FC236}">
                  <a16:creationId xmlns:a16="http://schemas.microsoft.com/office/drawing/2014/main" xmlns="" id="{8150218F-2545-45DC-9FFE-E5151564BF4B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9028038" y="5418963"/>
              <a:ext cx="353455" cy="397548"/>
            </a:xfrm>
            <a:custGeom>
              <a:avLst/>
              <a:gdLst>
                <a:gd name="connsiteX0" fmla="*/ 1376433 w 2765122"/>
                <a:gd name="connsiteY0" fmla="*/ 2257187 h 3110058"/>
                <a:gd name="connsiteX1" fmla="*/ 1145400 w 2765122"/>
                <a:gd name="connsiteY1" fmla="*/ 2354829 h 3110058"/>
                <a:gd name="connsiteX2" fmla="*/ 1036105 w 2765122"/>
                <a:gd name="connsiteY2" fmla="*/ 2389775 h 3110058"/>
                <a:gd name="connsiteX3" fmla="*/ 1040146 w 2765122"/>
                <a:gd name="connsiteY3" fmla="*/ 2406930 h 3110058"/>
                <a:gd name="connsiteX4" fmla="*/ 1382560 w 2765122"/>
                <a:gd name="connsiteY4" fmla="*/ 2894301 h 3110058"/>
                <a:gd name="connsiteX5" fmla="*/ 1724974 w 2765122"/>
                <a:gd name="connsiteY5" fmla="*/ 2406930 h 3110058"/>
                <a:gd name="connsiteX6" fmla="*/ 1726723 w 2765122"/>
                <a:gd name="connsiteY6" fmla="*/ 2399874 h 3110058"/>
                <a:gd name="connsiteX7" fmla="*/ 1605728 w 2765122"/>
                <a:gd name="connsiteY7" fmla="*/ 2358846 h 3110058"/>
                <a:gd name="connsiteX8" fmla="*/ 1795887 w 2765122"/>
                <a:gd name="connsiteY8" fmla="*/ 2033026 h 3110058"/>
                <a:gd name="connsiteX9" fmla="*/ 1694075 w 2765122"/>
                <a:gd name="connsiteY9" fmla="*/ 2094586 h 3110058"/>
                <a:gd name="connsiteX10" fmla="*/ 1578650 w 2765122"/>
                <a:gd name="connsiteY10" fmla="*/ 2155153 h 3110058"/>
                <a:gd name="connsiteX11" fmla="*/ 1618821 w 2765122"/>
                <a:gd name="connsiteY11" fmla="*/ 2173994 h 3110058"/>
                <a:gd name="connsiteX12" fmla="*/ 1763952 w 2765122"/>
                <a:gd name="connsiteY12" fmla="*/ 2229138 h 3110058"/>
                <a:gd name="connsiteX13" fmla="*/ 1791432 w 2765122"/>
                <a:gd name="connsiteY13" fmla="*/ 2076334 h 3110058"/>
                <a:gd name="connsiteX14" fmla="*/ 969005 w 2765122"/>
                <a:gd name="connsiteY14" fmla="*/ 2030800 h 3110058"/>
                <a:gd name="connsiteX15" fmla="*/ 973688 w 2765122"/>
                <a:gd name="connsiteY15" fmla="*/ 2076334 h 3110058"/>
                <a:gd name="connsiteX16" fmla="*/ 997942 w 2765122"/>
                <a:gd name="connsiteY16" fmla="*/ 2219324 h 3110058"/>
                <a:gd name="connsiteX17" fmla="*/ 1135534 w 2765122"/>
                <a:gd name="connsiteY17" fmla="*/ 2169774 h 3110058"/>
                <a:gd name="connsiteX18" fmla="*/ 1176026 w 2765122"/>
                <a:gd name="connsiteY18" fmla="*/ 2151638 h 3110058"/>
                <a:gd name="connsiteX19" fmla="*/ 1061678 w 2765122"/>
                <a:gd name="connsiteY19" fmla="*/ 2089068 h 3110058"/>
                <a:gd name="connsiteX20" fmla="*/ 2270995 w 2765122"/>
                <a:gd name="connsiteY20" fmla="*/ 1682607 h 3110058"/>
                <a:gd name="connsiteX21" fmla="*/ 2193789 w 2765122"/>
                <a:gd name="connsiteY21" fmla="*/ 1749541 h 3110058"/>
                <a:gd name="connsiteX22" fmla="*/ 2080535 w 2765122"/>
                <a:gd name="connsiteY22" fmla="*/ 1839120 h 3110058"/>
                <a:gd name="connsiteX23" fmla="*/ 1988274 w 2765122"/>
                <a:gd name="connsiteY23" fmla="*/ 1905861 h 3110058"/>
                <a:gd name="connsiteX24" fmla="*/ 1956628 w 2765122"/>
                <a:gd name="connsiteY24" fmla="*/ 2160317 h 3110058"/>
                <a:gd name="connsiteX25" fmla="*/ 1929983 w 2765122"/>
                <a:gd name="connsiteY25" fmla="*/ 2282840 h 3110058"/>
                <a:gd name="connsiteX26" fmla="*/ 2032699 w 2765122"/>
                <a:gd name="connsiteY26" fmla="*/ 2311732 h 3110058"/>
                <a:gd name="connsiteX27" fmla="*/ 2530541 w 2765122"/>
                <a:gd name="connsiteY27" fmla="*/ 2244806 h 3110058"/>
                <a:gd name="connsiteX28" fmla="*/ 2289139 w 2765122"/>
                <a:gd name="connsiteY28" fmla="*/ 1700285 h 3110058"/>
                <a:gd name="connsiteX29" fmla="*/ 491768 w 2765122"/>
                <a:gd name="connsiteY29" fmla="*/ 1666932 h 3110058"/>
                <a:gd name="connsiteX30" fmla="*/ 473585 w 2765122"/>
                <a:gd name="connsiteY30" fmla="*/ 1684439 h 3110058"/>
                <a:gd name="connsiteX31" fmla="*/ 222717 w 2765122"/>
                <a:gd name="connsiteY31" fmla="*/ 2224664 h 3110058"/>
                <a:gd name="connsiteX32" fmla="*/ 719315 w 2765122"/>
                <a:gd name="connsiteY32" fmla="*/ 2300269 h 3110058"/>
                <a:gd name="connsiteX33" fmla="*/ 831176 w 2765122"/>
                <a:gd name="connsiteY33" fmla="*/ 2270901 h 3110058"/>
                <a:gd name="connsiteX34" fmla="*/ 808495 w 2765122"/>
                <a:gd name="connsiteY34" fmla="*/ 2160317 h 3110058"/>
                <a:gd name="connsiteX35" fmla="*/ 776012 w 2765122"/>
                <a:gd name="connsiteY35" fmla="*/ 1899134 h 3110058"/>
                <a:gd name="connsiteX36" fmla="*/ 679735 w 2765122"/>
                <a:gd name="connsiteY36" fmla="*/ 1826895 h 3110058"/>
                <a:gd name="connsiteX37" fmla="*/ 502637 w 2765122"/>
                <a:gd name="connsiteY37" fmla="*/ 1677612 h 3110058"/>
                <a:gd name="connsiteX38" fmla="*/ 2001099 w 2765122"/>
                <a:gd name="connsiteY38" fmla="*/ 1443878 h 3110058"/>
                <a:gd name="connsiteX39" fmla="*/ 2005588 w 2765122"/>
                <a:gd name="connsiteY39" fmla="*/ 1555029 h 3110058"/>
                <a:gd name="connsiteX40" fmla="*/ 2000712 w 2765122"/>
                <a:gd name="connsiteY40" fmla="*/ 1675767 h 3110058"/>
                <a:gd name="connsiteX41" fmla="*/ 2038461 w 2765122"/>
                <a:gd name="connsiteY41" fmla="*/ 1648469 h 3110058"/>
                <a:gd name="connsiteX42" fmla="*/ 2130505 w 2765122"/>
                <a:gd name="connsiteY42" fmla="*/ 1573751 h 3110058"/>
                <a:gd name="connsiteX43" fmla="*/ 2143759 w 2765122"/>
                <a:gd name="connsiteY43" fmla="*/ 1562074 h 3110058"/>
                <a:gd name="connsiteX44" fmla="*/ 2039991 w 2765122"/>
                <a:gd name="connsiteY44" fmla="*/ 1473050 h 3110058"/>
                <a:gd name="connsiteX45" fmla="*/ 764411 w 2765122"/>
                <a:gd name="connsiteY45" fmla="*/ 1434288 h 3110058"/>
                <a:gd name="connsiteX46" fmla="*/ 726661 w 2765122"/>
                <a:gd name="connsiteY46" fmla="*/ 1461587 h 3110058"/>
                <a:gd name="connsiteX47" fmla="*/ 634617 w 2765122"/>
                <a:gd name="connsiteY47" fmla="*/ 1536305 h 3110058"/>
                <a:gd name="connsiteX48" fmla="*/ 621360 w 2765122"/>
                <a:gd name="connsiteY48" fmla="*/ 1547985 h 3110058"/>
                <a:gd name="connsiteX49" fmla="*/ 725129 w 2765122"/>
                <a:gd name="connsiteY49" fmla="*/ 1637009 h 3110058"/>
                <a:gd name="connsiteX50" fmla="*/ 764024 w 2765122"/>
                <a:gd name="connsiteY50" fmla="*/ 1666183 h 3110058"/>
                <a:gd name="connsiteX51" fmla="*/ 759534 w 2765122"/>
                <a:gd name="connsiteY51" fmla="*/ 1555029 h 3110058"/>
                <a:gd name="connsiteX52" fmla="*/ 1386966 w 2765122"/>
                <a:gd name="connsiteY52" fmla="*/ 1049980 h 3110058"/>
                <a:gd name="connsiteX53" fmla="*/ 1160689 w 2765122"/>
                <a:gd name="connsiteY53" fmla="*/ 1170734 h 3110058"/>
                <a:gd name="connsiteX54" fmla="*/ 947211 w 2765122"/>
                <a:gd name="connsiteY54" fmla="*/ 1303680 h 3110058"/>
                <a:gd name="connsiteX55" fmla="*/ 938816 w 2765122"/>
                <a:gd name="connsiteY55" fmla="*/ 1555028 h 3110058"/>
                <a:gd name="connsiteX56" fmla="*/ 947046 w 2765122"/>
                <a:gd name="connsiteY56" fmla="*/ 1801432 h 3110058"/>
                <a:gd name="connsiteX57" fmla="*/ 1154015 w 2765122"/>
                <a:gd name="connsiteY57" fmla="*/ 1935392 h 3110058"/>
                <a:gd name="connsiteX58" fmla="*/ 1378151 w 2765122"/>
                <a:gd name="connsiteY58" fmla="*/ 2060078 h 3110058"/>
                <a:gd name="connsiteX59" fmla="*/ 1604433 w 2765122"/>
                <a:gd name="connsiteY59" fmla="*/ 1939321 h 3110058"/>
                <a:gd name="connsiteX60" fmla="*/ 1817909 w 2765122"/>
                <a:gd name="connsiteY60" fmla="*/ 1806377 h 3110058"/>
                <a:gd name="connsiteX61" fmla="*/ 1826304 w 2765122"/>
                <a:gd name="connsiteY61" fmla="*/ 1555028 h 3110058"/>
                <a:gd name="connsiteX62" fmla="*/ 1818074 w 2765122"/>
                <a:gd name="connsiteY62" fmla="*/ 1308628 h 3110058"/>
                <a:gd name="connsiteX63" fmla="*/ 1611105 w 2765122"/>
                <a:gd name="connsiteY63" fmla="*/ 1174667 h 3110058"/>
                <a:gd name="connsiteX64" fmla="*/ 1767179 w 2765122"/>
                <a:gd name="connsiteY64" fmla="*/ 890733 h 3110058"/>
                <a:gd name="connsiteX65" fmla="*/ 1629589 w 2765122"/>
                <a:gd name="connsiteY65" fmla="*/ 940281 h 3110058"/>
                <a:gd name="connsiteX66" fmla="*/ 1589093 w 2765122"/>
                <a:gd name="connsiteY66" fmla="*/ 958419 h 3110058"/>
                <a:gd name="connsiteX67" fmla="*/ 1703444 w 2765122"/>
                <a:gd name="connsiteY67" fmla="*/ 1020991 h 3110058"/>
                <a:gd name="connsiteX68" fmla="*/ 1796116 w 2765122"/>
                <a:gd name="connsiteY68" fmla="*/ 1079257 h 3110058"/>
                <a:gd name="connsiteX69" fmla="*/ 1791432 w 2765122"/>
                <a:gd name="connsiteY69" fmla="*/ 1033723 h 3110058"/>
                <a:gd name="connsiteX70" fmla="*/ 1001168 w 2765122"/>
                <a:gd name="connsiteY70" fmla="*/ 880921 h 3110058"/>
                <a:gd name="connsiteX71" fmla="*/ 973688 w 2765122"/>
                <a:gd name="connsiteY71" fmla="*/ 1033723 h 3110058"/>
                <a:gd name="connsiteX72" fmla="*/ 969233 w 2765122"/>
                <a:gd name="connsiteY72" fmla="*/ 1077033 h 3110058"/>
                <a:gd name="connsiteX73" fmla="*/ 1071048 w 2765122"/>
                <a:gd name="connsiteY73" fmla="*/ 1015472 h 3110058"/>
                <a:gd name="connsiteX74" fmla="*/ 1186470 w 2765122"/>
                <a:gd name="connsiteY74" fmla="*/ 954907 h 3110058"/>
                <a:gd name="connsiteX75" fmla="*/ 1146299 w 2765122"/>
                <a:gd name="connsiteY75" fmla="*/ 936065 h 3110058"/>
                <a:gd name="connsiteX76" fmla="*/ 2296662 w 2765122"/>
                <a:gd name="connsiteY76" fmla="*/ 783036 h 3110058"/>
                <a:gd name="connsiteX77" fmla="*/ 2045808 w 2765122"/>
                <a:gd name="connsiteY77" fmla="*/ 809787 h 3110058"/>
                <a:gd name="connsiteX78" fmla="*/ 1933945 w 2765122"/>
                <a:gd name="connsiteY78" fmla="*/ 839155 h 3110058"/>
                <a:gd name="connsiteX79" fmla="*/ 1956628 w 2765122"/>
                <a:gd name="connsiteY79" fmla="*/ 949742 h 3110058"/>
                <a:gd name="connsiteX80" fmla="*/ 1989111 w 2765122"/>
                <a:gd name="connsiteY80" fmla="*/ 1210925 h 3110058"/>
                <a:gd name="connsiteX81" fmla="*/ 2085387 w 2765122"/>
                <a:gd name="connsiteY81" fmla="*/ 1283163 h 3110058"/>
                <a:gd name="connsiteX82" fmla="*/ 2262485 w 2765122"/>
                <a:gd name="connsiteY82" fmla="*/ 1432446 h 3110058"/>
                <a:gd name="connsiteX83" fmla="*/ 2273353 w 2765122"/>
                <a:gd name="connsiteY83" fmla="*/ 1443125 h 3110058"/>
                <a:gd name="connsiteX84" fmla="*/ 2291537 w 2765122"/>
                <a:gd name="connsiteY84" fmla="*/ 1425616 h 3110058"/>
                <a:gd name="connsiteX85" fmla="*/ 2542406 w 2765122"/>
                <a:gd name="connsiteY85" fmla="*/ 885391 h 3110058"/>
                <a:gd name="connsiteX86" fmla="*/ 2296662 w 2765122"/>
                <a:gd name="connsiteY86" fmla="*/ 783036 h 3110058"/>
                <a:gd name="connsiteX87" fmla="*/ 482072 w 2765122"/>
                <a:gd name="connsiteY87" fmla="*/ 767202 h 3110058"/>
                <a:gd name="connsiteX88" fmla="*/ 234579 w 2765122"/>
                <a:gd name="connsiteY88" fmla="*/ 865253 h 3110058"/>
                <a:gd name="connsiteX89" fmla="*/ 475981 w 2765122"/>
                <a:gd name="connsiteY89" fmla="*/ 1409774 h 3110058"/>
                <a:gd name="connsiteX90" fmla="*/ 494126 w 2765122"/>
                <a:gd name="connsiteY90" fmla="*/ 1427453 h 3110058"/>
                <a:gd name="connsiteX91" fmla="*/ 571333 w 2765122"/>
                <a:gd name="connsiteY91" fmla="*/ 1360517 h 3110058"/>
                <a:gd name="connsiteX92" fmla="*/ 684587 w 2765122"/>
                <a:gd name="connsiteY92" fmla="*/ 1270938 h 3110058"/>
                <a:gd name="connsiteX93" fmla="*/ 776848 w 2765122"/>
                <a:gd name="connsiteY93" fmla="*/ 1204197 h 3110058"/>
                <a:gd name="connsiteX94" fmla="*/ 808495 w 2765122"/>
                <a:gd name="connsiteY94" fmla="*/ 949742 h 3110058"/>
                <a:gd name="connsiteX95" fmla="*/ 835139 w 2765122"/>
                <a:gd name="connsiteY95" fmla="*/ 827220 h 3110058"/>
                <a:gd name="connsiteX96" fmla="*/ 732420 w 2765122"/>
                <a:gd name="connsiteY96" fmla="*/ 798327 h 3110058"/>
                <a:gd name="connsiteX97" fmla="*/ 482072 w 2765122"/>
                <a:gd name="connsiteY97" fmla="*/ 767202 h 3110058"/>
                <a:gd name="connsiteX98" fmla="*/ 1382560 w 2765122"/>
                <a:gd name="connsiteY98" fmla="*/ 215755 h 3110058"/>
                <a:gd name="connsiteX99" fmla="*/ 1040146 w 2765122"/>
                <a:gd name="connsiteY99" fmla="*/ 703126 h 3110058"/>
                <a:gd name="connsiteX100" fmla="*/ 1038397 w 2765122"/>
                <a:gd name="connsiteY100" fmla="*/ 710184 h 3110058"/>
                <a:gd name="connsiteX101" fmla="*/ 1159394 w 2765122"/>
                <a:gd name="connsiteY101" fmla="*/ 751212 h 3110058"/>
                <a:gd name="connsiteX102" fmla="*/ 1388689 w 2765122"/>
                <a:gd name="connsiteY102" fmla="*/ 852872 h 3110058"/>
                <a:gd name="connsiteX103" fmla="*/ 1619722 w 2765122"/>
                <a:gd name="connsiteY103" fmla="*/ 755229 h 3110058"/>
                <a:gd name="connsiteX104" fmla="*/ 1729016 w 2765122"/>
                <a:gd name="connsiteY104" fmla="*/ 720284 h 3110058"/>
                <a:gd name="connsiteX105" fmla="*/ 1724974 w 2765122"/>
                <a:gd name="connsiteY105" fmla="*/ 703126 h 3110058"/>
                <a:gd name="connsiteX106" fmla="*/ 1382560 w 2765122"/>
                <a:gd name="connsiteY106" fmla="*/ 215755 h 3110058"/>
                <a:gd name="connsiteX107" fmla="*/ 1382561 w 2765122"/>
                <a:gd name="connsiteY107" fmla="*/ 0 h 3110058"/>
                <a:gd name="connsiteX108" fmla="*/ 1863319 w 2765122"/>
                <a:gd name="connsiteY108" fmla="*/ 565886 h 3110058"/>
                <a:gd name="connsiteX109" fmla="*/ 1892754 w 2765122"/>
                <a:gd name="connsiteY109" fmla="*/ 669221 h 3110058"/>
                <a:gd name="connsiteX110" fmla="*/ 1998805 w 2765122"/>
                <a:gd name="connsiteY110" fmla="*/ 644109 h 3110058"/>
                <a:gd name="connsiteX111" fmla="*/ 2729256 w 2765122"/>
                <a:gd name="connsiteY111" fmla="*/ 777515 h 3110058"/>
                <a:gd name="connsiteX112" fmla="*/ 2479563 w 2765122"/>
                <a:gd name="connsiteY112" fmla="*/ 1476806 h 3110058"/>
                <a:gd name="connsiteX113" fmla="*/ 2396868 w 2765122"/>
                <a:gd name="connsiteY113" fmla="*/ 1564493 h 3110058"/>
                <a:gd name="connsiteX114" fmla="*/ 2415853 w 2765122"/>
                <a:gd name="connsiteY114" fmla="*/ 1583149 h 3110058"/>
                <a:gd name="connsiteX115" fmla="*/ 2715481 w 2765122"/>
                <a:gd name="connsiteY115" fmla="*/ 2355928 h 3110058"/>
                <a:gd name="connsiteX116" fmla="*/ 1982813 w 2765122"/>
                <a:gd name="connsiteY116" fmla="*/ 2476565 h 3110058"/>
                <a:gd name="connsiteX117" fmla="*/ 1890625 w 2765122"/>
                <a:gd name="connsiteY117" fmla="*/ 2453030 h 3110058"/>
                <a:gd name="connsiteX118" fmla="*/ 1863319 w 2765122"/>
                <a:gd name="connsiteY118" fmla="*/ 2544172 h 3110058"/>
                <a:gd name="connsiteX119" fmla="*/ 1382561 w 2765122"/>
                <a:gd name="connsiteY119" fmla="*/ 3110058 h 3110058"/>
                <a:gd name="connsiteX120" fmla="*/ 901803 w 2765122"/>
                <a:gd name="connsiteY120" fmla="*/ 2544172 h 3110058"/>
                <a:gd name="connsiteX121" fmla="*/ 872368 w 2765122"/>
                <a:gd name="connsiteY121" fmla="*/ 2440837 h 3110058"/>
                <a:gd name="connsiteX122" fmla="*/ 766317 w 2765122"/>
                <a:gd name="connsiteY122" fmla="*/ 2465949 h 3110058"/>
                <a:gd name="connsiteX123" fmla="*/ 35866 w 2765122"/>
                <a:gd name="connsiteY123" fmla="*/ 2332544 h 3110058"/>
                <a:gd name="connsiteX124" fmla="*/ 285559 w 2765122"/>
                <a:gd name="connsiteY124" fmla="*/ 1633252 h 3110058"/>
                <a:gd name="connsiteX125" fmla="*/ 368254 w 2765122"/>
                <a:gd name="connsiteY125" fmla="*/ 1545565 h 3110058"/>
                <a:gd name="connsiteX126" fmla="*/ 349269 w 2765122"/>
                <a:gd name="connsiteY126" fmla="*/ 1526910 h 3110058"/>
                <a:gd name="connsiteX127" fmla="*/ 49641 w 2765122"/>
                <a:gd name="connsiteY127" fmla="*/ 754130 h 3110058"/>
                <a:gd name="connsiteX128" fmla="*/ 782309 w 2765122"/>
                <a:gd name="connsiteY128" fmla="*/ 633493 h 3110058"/>
                <a:gd name="connsiteX129" fmla="*/ 874497 w 2765122"/>
                <a:gd name="connsiteY129" fmla="*/ 657029 h 3110058"/>
                <a:gd name="connsiteX130" fmla="*/ 901803 w 2765122"/>
                <a:gd name="connsiteY130" fmla="*/ 565886 h 3110058"/>
                <a:gd name="connsiteX131" fmla="*/ 1382561 w 2765122"/>
                <a:gd name="connsiteY131" fmla="*/ 0 h 31100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</a:cxnLst>
              <a:rect l="l" t="t" r="r" b="b"/>
              <a:pathLst>
                <a:path w="2765122" h="3110058">
                  <a:moveTo>
                    <a:pt x="1376433" y="2257187"/>
                  </a:moveTo>
                  <a:lnTo>
                    <a:pt x="1145400" y="2354829"/>
                  </a:lnTo>
                  <a:lnTo>
                    <a:pt x="1036105" y="2389775"/>
                  </a:lnTo>
                  <a:lnTo>
                    <a:pt x="1040146" y="2406930"/>
                  </a:lnTo>
                  <a:cubicBezTo>
                    <a:pt x="1121535" y="2704580"/>
                    <a:pt x="1244707" y="2894301"/>
                    <a:pt x="1382560" y="2894301"/>
                  </a:cubicBezTo>
                  <a:cubicBezTo>
                    <a:pt x="1520414" y="2894301"/>
                    <a:pt x="1643585" y="2704580"/>
                    <a:pt x="1724974" y="2406930"/>
                  </a:cubicBezTo>
                  <a:lnTo>
                    <a:pt x="1726723" y="2399874"/>
                  </a:lnTo>
                  <a:lnTo>
                    <a:pt x="1605728" y="2358846"/>
                  </a:lnTo>
                  <a:close/>
                  <a:moveTo>
                    <a:pt x="1795887" y="2033026"/>
                  </a:moveTo>
                  <a:lnTo>
                    <a:pt x="1694075" y="2094586"/>
                  </a:lnTo>
                  <a:lnTo>
                    <a:pt x="1578650" y="2155153"/>
                  </a:lnTo>
                  <a:lnTo>
                    <a:pt x="1618821" y="2173994"/>
                  </a:lnTo>
                  <a:lnTo>
                    <a:pt x="1763952" y="2229138"/>
                  </a:lnTo>
                  <a:lnTo>
                    <a:pt x="1791432" y="2076334"/>
                  </a:lnTo>
                  <a:close/>
                  <a:moveTo>
                    <a:pt x="969005" y="2030800"/>
                  </a:moveTo>
                  <a:lnTo>
                    <a:pt x="973688" y="2076334"/>
                  </a:lnTo>
                  <a:lnTo>
                    <a:pt x="997942" y="2219324"/>
                  </a:lnTo>
                  <a:lnTo>
                    <a:pt x="1135534" y="2169774"/>
                  </a:lnTo>
                  <a:lnTo>
                    <a:pt x="1176026" y="2151638"/>
                  </a:lnTo>
                  <a:lnTo>
                    <a:pt x="1061678" y="2089068"/>
                  </a:lnTo>
                  <a:close/>
                  <a:moveTo>
                    <a:pt x="2270995" y="1682607"/>
                  </a:moveTo>
                  <a:lnTo>
                    <a:pt x="2193789" y="1749541"/>
                  </a:lnTo>
                  <a:cubicBezTo>
                    <a:pt x="2157450" y="1779622"/>
                    <a:pt x="2119670" y="1809519"/>
                    <a:pt x="2080535" y="1839120"/>
                  </a:cubicBezTo>
                  <a:lnTo>
                    <a:pt x="1988274" y="1905861"/>
                  </a:lnTo>
                  <a:lnTo>
                    <a:pt x="1956628" y="2160317"/>
                  </a:lnTo>
                  <a:lnTo>
                    <a:pt x="1929983" y="2282840"/>
                  </a:lnTo>
                  <a:lnTo>
                    <a:pt x="2032699" y="2311732"/>
                  </a:lnTo>
                  <a:cubicBezTo>
                    <a:pt x="2281801" y="2367725"/>
                    <a:pt x="2467430" y="2349840"/>
                    <a:pt x="2530541" y="2244806"/>
                  </a:cubicBezTo>
                  <a:cubicBezTo>
                    <a:pt x="2601541" y="2126643"/>
                    <a:pt x="2502356" y="1923350"/>
                    <a:pt x="2289139" y="1700285"/>
                  </a:cubicBezTo>
                  <a:close/>
                  <a:moveTo>
                    <a:pt x="491768" y="1666932"/>
                  </a:moveTo>
                  <a:lnTo>
                    <a:pt x="473585" y="1684439"/>
                  </a:lnTo>
                  <a:cubicBezTo>
                    <a:pt x="256508" y="1903749"/>
                    <a:pt x="153790" y="2105280"/>
                    <a:pt x="222717" y="2224664"/>
                  </a:cubicBezTo>
                  <a:cubicBezTo>
                    <a:pt x="283985" y="2330784"/>
                    <a:pt x="469273" y="2351906"/>
                    <a:pt x="719315" y="2300269"/>
                  </a:cubicBezTo>
                  <a:lnTo>
                    <a:pt x="831176" y="2270901"/>
                  </a:lnTo>
                  <a:lnTo>
                    <a:pt x="808495" y="2160317"/>
                  </a:lnTo>
                  <a:lnTo>
                    <a:pt x="776012" y="1899134"/>
                  </a:lnTo>
                  <a:lnTo>
                    <a:pt x="679735" y="1826895"/>
                  </a:lnTo>
                  <a:cubicBezTo>
                    <a:pt x="616990" y="1777691"/>
                    <a:pt x="557836" y="1727770"/>
                    <a:pt x="502637" y="1677612"/>
                  </a:cubicBezTo>
                  <a:close/>
                  <a:moveTo>
                    <a:pt x="2001099" y="1443878"/>
                  </a:moveTo>
                  <a:lnTo>
                    <a:pt x="2005588" y="1555029"/>
                  </a:lnTo>
                  <a:lnTo>
                    <a:pt x="2000712" y="1675767"/>
                  </a:lnTo>
                  <a:lnTo>
                    <a:pt x="2038461" y="1648469"/>
                  </a:lnTo>
                  <a:cubicBezTo>
                    <a:pt x="2070345" y="1623579"/>
                    <a:pt x="2101053" y="1598643"/>
                    <a:pt x="2130505" y="1573751"/>
                  </a:cubicBezTo>
                  <a:lnTo>
                    <a:pt x="2143759" y="1562074"/>
                  </a:lnTo>
                  <a:lnTo>
                    <a:pt x="2039991" y="1473050"/>
                  </a:lnTo>
                  <a:close/>
                  <a:moveTo>
                    <a:pt x="764411" y="1434288"/>
                  </a:moveTo>
                  <a:lnTo>
                    <a:pt x="726661" y="1461587"/>
                  </a:lnTo>
                  <a:cubicBezTo>
                    <a:pt x="694778" y="1486477"/>
                    <a:pt x="664070" y="1511412"/>
                    <a:pt x="634617" y="1536305"/>
                  </a:cubicBezTo>
                  <a:lnTo>
                    <a:pt x="621360" y="1547985"/>
                  </a:lnTo>
                  <a:lnTo>
                    <a:pt x="725129" y="1637009"/>
                  </a:lnTo>
                  <a:lnTo>
                    <a:pt x="764024" y="1666183"/>
                  </a:lnTo>
                  <a:lnTo>
                    <a:pt x="759534" y="1555029"/>
                  </a:lnTo>
                  <a:close/>
                  <a:moveTo>
                    <a:pt x="1386966" y="1049980"/>
                  </a:moveTo>
                  <a:lnTo>
                    <a:pt x="1160689" y="1170734"/>
                  </a:lnTo>
                  <a:lnTo>
                    <a:pt x="947211" y="1303680"/>
                  </a:lnTo>
                  <a:lnTo>
                    <a:pt x="938816" y="1555028"/>
                  </a:lnTo>
                  <a:lnTo>
                    <a:pt x="947046" y="1801432"/>
                  </a:lnTo>
                  <a:lnTo>
                    <a:pt x="1154015" y="1935392"/>
                  </a:lnTo>
                  <a:lnTo>
                    <a:pt x="1378151" y="2060078"/>
                  </a:lnTo>
                  <a:lnTo>
                    <a:pt x="1604433" y="1939321"/>
                  </a:lnTo>
                  <a:lnTo>
                    <a:pt x="1817909" y="1806377"/>
                  </a:lnTo>
                  <a:lnTo>
                    <a:pt x="1826304" y="1555028"/>
                  </a:lnTo>
                  <a:lnTo>
                    <a:pt x="1818074" y="1308628"/>
                  </a:lnTo>
                  <a:lnTo>
                    <a:pt x="1611105" y="1174667"/>
                  </a:lnTo>
                  <a:close/>
                  <a:moveTo>
                    <a:pt x="1767179" y="890733"/>
                  </a:moveTo>
                  <a:lnTo>
                    <a:pt x="1629589" y="940281"/>
                  </a:lnTo>
                  <a:lnTo>
                    <a:pt x="1589093" y="958419"/>
                  </a:lnTo>
                  <a:lnTo>
                    <a:pt x="1703444" y="1020991"/>
                  </a:lnTo>
                  <a:lnTo>
                    <a:pt x="1796116" y="1079257"/>
                  </a:lnTo>
                  <a:lnTo>
                    <a:pt x="1791432" y="1033723"/>
                  </a:lnTo>
                  <a:close/>
                  <a:moveTo>
                    <a:pt x="1001168" y="880921"/>
                  </a:moveTo>
                  <a:lnTo>
                    <a:pt x="973688" y="1033723"/>
                  </a:lnTo>
                  <a:lnTo>
                    <a:pt x="969233" y="1077033"/>
                  </a:lnTo>
                  <a:lnTo>
                    <a:pt x="1071048" y="1015472"/>
                  </a:lnTo>
                  <a:lnTo>
                    <a:pt x="1186470" y="954907"/>
                  </a:lnTo>
                  <a:lnTo>
                    <a:pt x="1146299" y="936065"/>
                  </a:lnTo>
                  <a:close/>
                  <a:moveTo>
                    <a:pt x="2296662" y="783036"/>
                  </a:moveTo>
                  <a:cubicBezTo>
                    <a:pt x="2224233" y="781291"/>
                    <a:pt x="2139574" y="790423"/>
                    <a:pt x="2045808" y="809787"/>
                  </a:cubicBezTo>
                  <a:lnTo>
                    <a:pt x="1933945" y="839155"/>
                  </a:lnTo>
                  <a:lnTo>
                    <a:pt x="1956628" y="949742"/>
                  </a:lnTo>
                  <a:lnTo>
                    <a:pt x="1989111" y="1210925"/>
                  </a:lnTo>
                  <a:lnTo>
                    <a:pt x="2085387" y="1283163"/>
                  </a:lnTo>
                  <a:cubicBezTo>
                    <a:pt x="2148132" y="1332368"/>
                    <a:pt x="2207286" y="1382289"/>
                    <a:pt x="2262485" y="1432446"/>
                  </a:cubicBezTo>
                  <a:lnTo>
                    <a:pt x="2273353" y="1443125"/>
                  </a:lnTo>
                  <a:lnTo>
                    <a:pt x="2291537" y="1425616"/>
                  </a:lnTo>
                  <a:cubicBezTo>
                    <a:pt x="2508615" y="1206306"/>
                    <a:pt x="2611333" y="1004776"/>
                    <a:pt x="2542406" y="885391"/>
                  </a:cubicBezTo>
                  <a:cubicBezTo>
                    <a:pt x="2504113" y="819067"/>
                    <a:pt x="2417375" y="785944"/>
                    <a:pt x="2296662" y="783036"/>
                  </a:cubicBezTo>
                  <a:close/>
                  <a:moveTo>
                    <a:pt x="482072" y="767202"/>
                  </a:moveTo>
                  <a:cubicBezTo>
                    <a:pt x="361326" y="768003"/>
                    <a:pt x="274023" y="799606"/>
                    <a:pt x="234579" y="865253"/>
                  </a:cubicBezTo>
                  <a:cubicBezTo>
                    <a:pt x="163579" y="983417"/>
                    <a:pt x="262764" y="1186709"/>
                    <a:pt x="475981" y="1409774"/>
                  </a:cubicBezTo>
                  <a:lnTo>
                    <a:pt x="494126" y="1427453"/>
                  </a:lnTo>
                  <a:lnTo>
                    <a:pt x="571333" y="1360517"/>
                  </a:lnTo>
                  <a:cubicBezTo>
                    <a:pt x="607672" y="1330436"/>
                    <a:pt x="645452" y="1300540"/>
                    <a:pt x="684587" y="1270938"/>
                  </a:cubicBezTo>
                  <a:lnTo>
                    <a:pt x="776848" y="1204197"/>
                  </a:lnTo>
                  <a:lnTo>
                    <a:pt x="808495" y="949742"/>
                  </a:lnTo>
                  <a:lnTo>
                    <a:pt x="835139" y="827220"/>
                  </a:lnTo>
                  <a:lnTo>
                    <a:pt x="732420" y="798327"/>
                  </a:lnTo>
                  <a:cubicBezTo>
                    <a:pt x="639007" y="777329"/>
                    <a:pt x="554520" y="766721"/>
                    <a:pt x="482072" y="767202"/>
                  </a:cubicBezTo>
                  <a:close/>
                  <a:moveTo>
                    <a:pt x="1382560" y="215755"/>
                  </a:moveTo>
                  <a:cubicBezTo>
                    <a:pt x="1244707" y="215755"/>
                    <a:pt x="1121535" y="405476"/>
                    <a:pt x="1040146" y="703126"/>
                  </a:cubicBezTo>
                  <a:lnTo>
                    <a:pt x="1038397" y="710184"/>
                  </a:lnTo>
                  <a:lnTo>
                    <a:pt x="1159394" y="751212"/>
                  </a:lnTo>
                  <a:lnTo>
                    <a:pt x="1388689" y="852872"/>
                  </a:lnTo>
                  <a:lnTo>
                    <a:pt x="1619722" y="755229"/>
                  </a:lnTo>
                  <a:lnTo>
                    <a:pt x="1729016" y="720284"/>
                  </a:lnTo>
                  <a:lnTo>
                    <a:pt x="1724974" y="703126"/>
                  </a:lnTo>
                  <a:cubicBezTo>
                    <a:pt x="1643585" y="405476"/>
                    <a:pt x="1520414" y="215755"/>
                    <a:pt x="1382560" y="215755"/>
                  </a:cubicBezTo>
                  <a:close/>
                  <a:moveTo>
                    <a:pt x="1382561" y="0"/>
                  </a:moveTo>
                  <a:cubicBezTo>
                    <a:pt x="1576111" y="0"/>
                    <a:pt x="1749046" y="220285"/>
                    <a:pt x="1863319" y="565886"/>
                  </a:cubicBezTo>
                  <a:lnTo>
                    <a:pt x="1892754" y="669221"/>
                  </a:lnTo>
                  <a:lnTo>
                    <a:pt x="1998805" y="644109"/>
                  </a:lnTo>
                  <a:cubicBezTo>
                    <a:pt x="2355240" y="570272"/>
                    <a:pt x="2632481" y="609896"/>
                    <a:pt x="2729256" y="777515"/>
                  </a:cubicBezTo>
                  <a:cubicBezTo>
                    <a:pt x="2826030" y="945133"/>
                    <a:pt x="2721726" y="1205043"/>
                    <a:pt x="2479563" y="1476806"/>
                  </a:cubicBezTo>
                  <a:lnTo>
                    <a:pt x="2396868" y="1564493"/>
                  </a:lnTo>
                  <a:lnTo>
                    <a:pt x="2415853" y="1583149"/>
                  </a:lnTo>
                  <a:cubicBezTo>
                    <a:pt x="2697403" y="1884053"/>
                    <a:pt x="2823474" y="2176199"/>
                    <a:pt x="2715481" y="2355928"/>
                  </a:cubicBezTo>
                  <a:cubicBezTo>
                    <a:pt x="2615796" y="2521833"/>
                    <a:pt x="2337906" y="2556612"/>
                    <a:pt x="1982813" y="2476565"/>
                  </a:cubicBezTo>
                  <a:lnTo>
                    <a:pt x="1890625" y="2453030"/>
                  </a:lnTo>
                  <a:lnTo>
                    <a:pt x="1863319" y="2544172"/>
                  </a:lnTo>
                  <a:cubicBezTo>
                    <a:pt x="1749047" y="2889773"/>
                    <a:pt x="1576111" y="3110058"/>
                    <a:pt x="1382561" y="3110058"/>
                  </a:cubicBezTo>
                  <a:cubicBezTo>
                    <a:pt x="1189012" y="3110058"/>
                    <a:pt x="1016076" y="2889773"/>
                    <a:pt x="901803" y="2544172"/>
                  </a:cubicBezTo>
                  <a:lnTo>
                    <a:pt x="872368" y="2440837"/>
                  </a:lnTo>
                  <a:lnTo>
                    <a:pt x="766317" y="2465949"/>
                  </a:lnTo>
                  <a:cubicBezTo>
                    <a:pt x="409882" y="2539787"/>
                    <a:pt x="132641" y="2500163"/>
                    <a:pt x="35866" y="2332544"/>
                  </a:cubicBezTo>
                  <a:cubicBezTo>
                    <a:pt x="-60908" y="2164925"/>
                    <a:pt x="43396" y="1905015"/>
                    <a:pt x="285559" y="1633252"/>
                  </a:cubicBezTo>
                  <a:lnTo>
                    <a:pt x="368254" y="1545565"/>
                  </a:lnTo>
                  <a:lnTo>
                    <a:pt x="349269" y="1526910"/>
                  </a:lnTo>
                  <a:cubicBezTo>
                    <a:pt x="67719" y="1226005"/>
                    <a:pt x="-58351" y="933860"/>
                    <a:pt x="49641" y="754130"/>
                  </a:cubicBezTo>
                  <a:cubicBezTo>
                    <a:pt x="149326" y="588226"/>
                    <a:pt x="427216" y="553446"/>
                    <a:pt x="782309" y="633493"/>
                  </a:cubicBezTo>
                  <a:lnTo>
                    <a:pt x="874497" y="657029"/>
                  </a:lnTo>
                  <a:lnTo>
                    <a:pt x="901803" y="565886"/>
                  </a:lnTo>
                  <a:cubicBezTo>
                    <a:pt x="1016076" y="220285"/>
                    <a:pt x="1189012" y="0"/>
                    <a:pt x="1382561" y="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5" name="Rounded Rectangle 1">
              <a:extLst>
                <a:ext uri="{FF2B5EF4-FFF2-40B4-BE49-F238E27FC236}">
                  <a16:creationId xmlns:a16="http://schemas.microsoft.com/office/drawing/2014/main" xmlns="" id="{CEECAD02-ACA9-4956-98DB-218EFDFECB44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7496004" y="3682990"/>
              <a:ext cx="320490" cy="269438"/>
            </a:xfrm>
            <a:custGeom>
              <a:avLst/>
              <a:gdLst/>
              <a:ahLst/>
              <a:cxnLst/>
              <a:rect l="l" t="t" r="r" b="b"/>
              <a:pathLst>
                <a:path w="3985089" h="3350285">
                  <a:moveTo>
                    <a:pt x="1489879" y="1687056"/>
                  </a:moveTo>
                  <a:cubicBezTo>
                    <a:pt x="1413602" y="1687056"/>
                    <a:pt x="1351768" y="1748890"/>
                    <a:pt x="1351768" y="1825167"/>
                  </a:cubicBezTo>
                  <a:lnTo>
                    <a:pt x="1351768" y="1828965"/>
                  </a:lnTo>
                  <a:cubicBezTo>
                    <a:pt x="1351768" y="1905242"/>
                    <a:pt x="1413602" y="1967076"/>
                    <a:pt x="1489879" y="1967076"/>
                  </a:cubicBezTo>
                  <a:lnTo>
                    <a:pt x="1717713" y="1967076"/>
                  </a:lnTo>
                  <a:cubicBezTo>
                    <a:pt x="1793990" y="1967076"/>
                    <a:pt x="1855824" y="1905242"/>
                    <a:pt x="1855824" y="1828965"/>
                  </a:cubicBezTo>
                  <a:lnTo>
                    <a:pt x="1855824" y="1825167"/>
                  </a:lnTo>
                  <a:cubicBezTo>
                    <a:pt x="1855824" y="1748890"/>
                    <a:pt x="1793990" y="1687056"/>
                    <a:pt x="1717713" y="1687056"/>
                  </a:cubicBezTo>
                  <a:close/>
                  <a:moveTo>
                    <a:pt x="2281462" y="1675141"/>
                  </a:moveTo>
                  <a:cubicBezTo>
                    <a:pt x="2205185" y="1675141"/>
                    <a:pt x="2143351" y="1736975"/>
                    <a:pt x="2143351" y="1813252"/>
                  </a:cubicBezTo>
                  <a:lnTo>
                    <a:pt x="2143351" y="1817050"/>
                  </a:lnTo>
                  <a:cubicBezTo>
                    <a:pt x="2143351" y="1893327"/>
                    <a:pt x="2205185" y="1955161"/>
                    <a:pt x="2281462" y="1955161"/>
                  </a:cubicBezTo>
                  <a:lnTo>
                    <a:pt x="2509296" y="1955161"/>
                  </a:lnTo>
                  <a:cubicBezTo>
                    <a:pt x="2585573" y="1955161"/>
                    <a:pt x="2647407" y="1893327"/>
                    <a:pt x="2647407" y="1817050"/>
                  </a:cubicBezTo>
                  <a:lnTo>
                    <a:pt x="2647407" y="1813252"/>
                  </a:lnTo>
                  <a:cubicBezTo>
                    <a:pt x="2647407" y="1736975"/>
                    <a:pt x="2585573" y="1675141"/>
                    <a:pt x="2509296" y="1675141"/>
                  </a:cubicBezTo>
                  <a:close/>
                  <a:moveTo>
                    <a:pt x="2837535" y="1159396"/>
                  </a:moveTo>
                  <a:cubicBezTo>
                    <a:pt x="2731595" y="1159396"/>
                    <a:pt x="2645713" y="1245278"/>
                    <a:pt x="2645713" y="1351218"/>
                  </a:cubicBezTo>
                  <a:cubicBezTo>
                    <a:pt x="2645713" y="1457158"/>
                    <a:pt x="2731595" y="1543040"/>
                    <a:pt x="2837535" y="1543040"/>
                  </a:cubicBezTo>
                  <a:cubicBezTo>
                    <a:pt x="2943475" y="1543040"/>
                    <a:pt x="3029357" y="1457158"/>
                    <a:pt x="3029357" y="1351218"/>
                  </a:cubicBezTo>
                  <a:cubicBezTo>
                    <a:pt x="3029357" y="1245278"/>
                    <a:pt x="2943475" y="1159396"/>
                    <a:pt x="2837535" y="1159396"/>
                  </a:cubicBezTo>
                  <a:close/>
                  <a:moveTo>
                    <a:pt x="3235655" y="750352"/>
                  </a:moveTo>
                  <a:cubicBezTo>
                    <a:pt x="3129715" y="750352"/>
                    <a:pt x="3043833" y="836234"/>
                    <a:pt x="3043833" y="942174"/>
                  </a:cubicBezTo>
                  <a:cubicBezTo>
                    <a:pt x="3043833" y="1048114"/>
                    <a:pt x="3129715" y="1133996"/>
                    <a:pt x="3235655" y="1133996"/>
                  </a:cubicBezTo>
                  <a:cubicBezTo>
                    <a:pt x="3341595" y="1133996"/>
                    <a:pt x="3427477" y="1048114"/>
                    <a:pt x="3427477" y="942174"/>
                  </a:cubicBezTo>
                  <a:cubicBezTo>
                    <a:pt x="3427477" y="836234"/>
                    <a:pt x="3341595" y="750352"/>
                    <a:pt x="3235655" y="750352"/>
                  </a:cubicBezTo>
                  <a:close/>
                  <a:moveTo>
                    <a:pt x="2455585" y="750352"/>
                  </a:moveTo>
                  <a:cubicBezTo>
                    <a:pt x="2349645" y="750352"/>
                    <a:pt x="2263763" y="836234"/>
                    <a:pt x="2263763" y="942174"/>
                  </a:cubicBezTo>
                  <a:cubicBezTo>
                    <a:pt x="2263763" y="1048114"/>
                    <a:pt x="2349645" y="1133996"/>
                    <a:pt x="2455585" y="1133996"/>
                  </a:cubicBezTo>
                  <a:cubicBezTo>
                    <a:pt x="2561525" y="1133996"/>
                    <a:pt x="2647407" y="1048114"/>
                    <a:pt x="2647407" y="942174"/>
                  </a:cubicBezTo>
                  <a:cubicBezTo>
                    <a:pt x="2647407" y="836234"/>
                    <a:pt x="2561525" y="750352"/>
                    <a:pt x="2455585" y="750352"/>
                  </a:cubicBezTo>
                  <a:close/>
                  <a:moveTo>
                    <a:pt x="941776" y="640989"/>
                  </a:moveTo>
                  <a:lnTo>
                    <a:pt x="1181794" y="640989"/>
                  </a:lnTo>
                  <a:lnTo>
                    <a:pt x="1181794" y="881020"/>
                  </a:lnTo>
                  <a:lnTo>
                    <a:pt x="1421825" y="881020"/>
                  </a:lnTo>
                  <a:lnTo>
                    <a:pt x="1421825" y="1121038"/>
                  </a:lnTo>
                  <a:lnTo>
                    <a:pt x="1181794" y="1121038"/>
                  </a:lnTo>
                  <a:lnTo>
                    <a:pt x="1181794" y="1361069"/>
                  </a:lnTo>
                  <a:lnTo>
                    <a:pt x="941776" y="1361069"/>
                  </a:lnTo>
                  <a:lnTo>
                    <a:pt x="941776" y="1121038"/>
                  </a:lnTo>
                  <a:lnTo>
                    <a:pt x="701745" y="1121038"/>
                  </a:lnTo>
                  <a:lnTo>
                    <a:pt x="701745" y="881020"/>
                  </a:lnTo>
                  <a:lnTo>
                    <a:pt x="941776" y="881020"/>
                  </a:lnTo>
                  <a:close/>
                  <a:moveTo>
                    <a:pt x="1061785" y="459017"/>
                  </a:moveTo>
                  <a:cubicBezTo>
                    <a:pt x="762440" y="459017"/>
                    <a:pt x="519773" y="701684"/>
                    <a:pt x="519773" y="1001029"/>
                  </a:cubicBezTo>
                  <a:cubicBezTo>
                    <a:pt x="519773" y="1300374"/>
                    <a:pt x="762440" y="1543041"/>
                    <a:pt x="1061785" y="1543041"/>
                  </a:cubicBezTo>
                  <a:cubicBezTo>
                    <a:pt x="1361130" y="1543041"/>
                    <a:pt x="1603797" y="1300374"/>
                    <a:pt x="1603797" y="1001029"/>
                  </a:cubicBezTo>
                  <a:cubicBezTo>
                    <a:pt x="1603797" y="701684"/>
                    <a:pt x="1361130" y="459017"/>
                    <a:pt x="1061785" y="459017"/>
                  </a:cubicBezTo>
                  <a:close/>
                  <a:moveTo>
                    <a:pt x="2837535" y="359296"/>
                  </a:moveTo>
                  <a:cubicBezTo>
                    <a:pt x="2731595" y="359296"/>
                    <a:pt x="2645713" y="445178"/>
                    <a:pt x="2645713" y="551118"/>
                  </a:cubicBezTo>
                  <a:cubicBezTo>
                    <a:pt x="2645713" y="657058"/>
                    <a:pt x="2731595" y="742940"/>
                    <a:pt x="2837535" y="742940"/>
                  </a:cubicBezTo>
                  <a:cubicBezTo>
                    <a:pt x="2943475" y="742940"/>
                    <a:pt x="3029357" y="657058"/>
                    <a:pt x="3029357" y="551118"/>
                  </a:cubicBezTo>
                  <a:cubicBezTo>
                    <a:pt x="3029357" y="445178"/>
                    <a:pt x="2943475" y="359296"/>
                    <a:pt x="2837535" y="359296"/>
                  </a:cubicBezTo>
                  <a:close/>
                  <a:moveTo>
                    <a:pt x="927799" y="0"/>
                  </a:moveTo>
                  <a:lnTo>
                    <a:pt x="2978398" y="0"/>
                  </a:lnTo>
                  <a:cubicBezTo>
                    <a:pt x="3447374" y="0"/>
                    <a:pt x="3902811" y="418280"/>
                    <a:pt x="3926614" y="887256"/>
                  </a:cubicBezTo>
                  <a:cubicBezTo>
                    <a:pt x="4011721" y="1784310"/>
                    <a:pt x="4065643" y="3326870"/>
                    <a:pt x="3630620" y="3349891"/>
                  </a:cubicBezTo>
                  <a:cubicBezTo>
                    <a:pt x="3101375" y="3362701"/>
                    <a:pt x="2778421" y="2566209"/>
                    <a:pt x="2352321" y="2174369"/>
                  </a:cubicBezTo>
                  <a:lnTo>
                    <a:pt x="1572952" y="2174369"/>
                  </a:lnTo>
                  <a:cubicBezTo>
                    <a:pt x="1161652" y="2566210"/>
                    <a:pt x="901104" y="3370635"/>
                    <a:pt x="339051" y="3349892"/>
                  </a:cubicBezTo>
                  <a:cubicBezTo>
                    <a:pt x="-171518" y="3349299"/>
                    <a:pt x="45251" y="1463012"/>
                    <a:pt x="48163" y="849156"/>
                  </a:cubicBezTo>
                  <a:cubicBezTo>
                    <a:pt x="48163" y="380180"/>
                    <a:pt x="458823" y="0"/>
                    <a:pt x="9277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>
                <a:solidFill>
                  <a:schemeClr val="tx1"/>
                </a:solidFill>
              </a:endParaRPr>
            </a:p>
          </p:txBody>
        </p:sp>
        <p:sp>
          <p:nvSpPr>
            <p:cNvPr id="26" name="Oval 2">
              <a:extLst>
                <a:ext uri="{FF2B5EF4-FFF2-40B4-BE49-F238E27FC236}">
                  <a16:creationId xmlns:a16="http://schemas.microsoft.com/office/drawing/2014/main" xmlns="" id="{19587006-65F6-4025-A545-D2DD7D616F24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7501595" y="3961380"/>
              <a:ext cx="348693" cy="269437"/>
            </a:xfrm>
            <a:custGeom>
              <a:avLst/>
              <a:gdLst/>
              <a:ahLst/>
              <a:cxnLst/>
              <a:rect l="l" t="t" r="r" b="b"/>
              <a:pathLst>
                <a:path w="3949160" h="3051548">
                  <a:moveTo>
                    <a:pt x="2339911" y="638678"/>
                  </a:moveTo>
                  <a:cubicBezTo>
                    <a:pt x="3228675" y="638678"/>
                    <a:pt x="3949160" y="1138384"/>
                    <a:pt x="3949160" y="1754802"/>
                  </a:cubicBezTo>
                  <a:cubicBezTo>
                    <a:pt x="3949160" y="2075792"/>
                    <a:pt x="3753790" y="2365135"/>
                    <a:pt x="3440317" y="2567662"/>
                  </a:cubicBezTo>
                  <a:lnTo>
                    <a:pt x="3655878" y="3051548"/>
                  </a:lnTo>
                  <a:lnTo>
                    <a:pt x="2882697" y="2804439"/>
                  </a:lnTo>
                  <a:cubicBezTo>
                    <a:pt x="2713357" y="2847946"/>
                    <a:pt x="2530504" y="2870926"/>
                    <a:pt x="2339911" y="2870926"/>
                  </a:cubicBezTo>
                  <a:cubicBezTo>
                    <a:pt x="1451147" y="2870926"/>
                    <a:pt x="730662" y="2371220"/>
                    <a:pt x="730662" y="1754802"/>
                  </a:cubicBezTo>
                  <a:cubicBezTo>
                    <a:pt x="730662" y="1138384"/>
                    <a:pt x="1451147" y="638678"/>
                    <a:pt x="2339911" y="638678"/>
                  </a:cubicBezTo>
                  <a:close/>
                  <a:moveTo>
                    <a:pt x="1609249" y="0"/>
                  </a:moveTo>
                  <a:cubicBezTo>
                    <a:pt x="2214487" y="0"/>
                    <a:pt x="2741687" y="231736"/>
                    <a:pt x="3015976" y="574644"/>
                  </a:cubicBezTo>
                  <a:cubicBezTo>
                    <a:pt x="2789246" y="488504"/>
                    <a:pt x="2533611" y="440957"/>
                    <a:pt x="2263344" y="440957"/>
                  </a:cubicBezTo>
                  <a:cubicBezTo>
                    <a:pt x="1318096" y="440957"/>
                    <a:pt x="551821" y="1022559"/>
                    <a:pt x="551821" y="1740001"/>
                  </a:cubicBezTo>
                  <a:cubicBezTo>
                    <a:pt x="551821" y="1819940"/>
                    <a:pt x="561334" y="1898193"/>
                    <a:pt x="580963" y="1973803"/>
                  </a:cubicBezTo>
                  <a:cubicBezTo>
                    <a:pt x="578579" y="1972737"/>
                    <a:pt x="677277" y="2155498"/>
                    <a:pt x="675039" y="2154187"/>
                  </a:cubicBezTo>
                  <a:lnTo>
                    <a:pt x="502119" y="2089690"/>
                  </a:lnTo>
                  <a:lnTo>
                    <a:pt x="213774" y="2502637"/>
                  </a:lnTo>
                  <a:cubicBezTo>
                    <a:pt x="162937" y="2145510"/>
                    <a:pt x="82414" y="1758692"/>
                    <a:pt x="31577" y="1383752"/>
                  </a:cubicBezTo>
                  <a:cubicBezTo>
                    <a:pt x="6733" y="1307252"/>
                    <a:pt x="0" y="1197870"/>
                    <a:pt x="0" y="1116124"/>
                  </a:cubicBezTo>
                  <a:cubicBezTo>
                    <a:pt x="0" y="499706"/>
                    <a:pt x="720485" y="0"/>
                    <a:pt x="160924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>
                <a:solidFill>
                  <a:schemeClr val="tx1"/>
                </a:solidFill>
              </a:endParaRPr>
            </a:p>
          </p:txBody>
        </p:sp>
        <p:sp>
          <p:nvSpPr>
            <p:cNvPr id="27" name="Block Arc 5">
              <a:extLst>
                <a:ext uri="{FF2B5EF4-FFF2-40B4-BE49-F238E27FC236}">
                  <a16:creationId xmlns:a16="http://schemas.microsoft.com/office/drawing/2014/main" xmlns="" id="{67FBB620-BA31-4B3C-B020-792398560E5C}"/>
                </a:ext>
              </a:extLst>
            </p:cNvPr>
            <p:cNvSpPr>
              <a:spLocks noChangeAspect="1"/>
            </p:cNvSpPr>
            <p:nvPr/>
          </p:nvSpPr>
          <p:spPr>
            <a:xfrm rot="10800000">
              <a:off x="7556822" y="3332187"/>
              <a:ext cx="299221" cy="322665"/>
            </a:xfrm>
            <a:custGeom>
              <a:avLst/>
              <a:gdLst/>
              <a:ahLst/>
              <a:cxnLst/>
              <a:rect l="l" t="t" r="r" b="b"/>
              <a:pathLst>
                <a:path w="3672275" h="3963955">
                  <a:moveTo>
                    <a:pt x="984766" y="3417555"/>
                  </a:moveTo>
                  <a:cubicBezTo>
                    <a:pt x="932254" y="3417555"/>
                    <a:pt x="882982" y="3403623"/>
                    <a:pt x="841068" y="3378104"/>
                  </a:cubicBezTo>
                  <a:lnTo>
                    <a:pt x="840676" y="3378710"/>
                  </a:lnTo>
                  <a:lnTo>
                    <a:pt x="835545" y="3375094"/>
                  </a:lnTo>
                  <a:cubicBezTo>
                    <a:pt x="823791" y="3369308"/>
                    <a:pt x="813094" y="3361844"/>
                    <a:pt x="803763" y="3352697"/>
                  </a:cubicBezTo>
                  <a:cubicBezTo>
                    <a:pt x="147868" y="2908007"/>
                    <a:pt x="-148746" y="2089941"/>
                    <a:pt x="72539" y="1325492"/>
                  </a:cubicBezTo>
                  <a:cubicBezTo>
                    <a:pt x="298018" y="546553"/>
                    <a:pt x="1007805" y="7791"/>
                    <a:pt x="1818686" y="83"/>
                  </a:cubicBezTo>
                  <a:cubicBezTo>
                    <a:pt x="2629567" y="-7624"/>
                    <a:pt x="3349467" y="517549"/>
                    <a:pt x="3589711" y="1292061"/>
                  </a:cubicBezTo>
                  <a:cubicBezTo>
                    <a:pt x="3828334" y="2061344"/>
                    <a:pt x="3537615" y="2895621"/>
                    <a:pt x="2873980" y="3349798"/>
                  </a:cubicBezTo>
                  <a:cubicBezTo>
                    <a:pt x="2824845" y="3391084"/>
                    <a:pt x="2761401" y="3415171"/>
                    <a:pt x="2692355" y="3415171"/>
                  </a:cubicBezTo>
                  <a:cubicBezTo>
                    <a:pt x="2531252" y="3415171"/>
                    <a:pt x="2400652" y="3284038"/>
                    <a:pt x="2400652" y="3122277"/>
                  </a:cubicBezTo>
                  <a:cubicBezTo>
                    <a:pt x="2400652" y="3018609"/>
                    <a:pt x="2454292" y="2927520"/>
                    <a:pt x="2535552" y="2875976"/>
                  </a:cubicBezTo>
                  <a:lnTo>
                    <a:pt x="2534959" y="2875094"/>
                  </a:lnTo>
                  <a:cubicBezTo>
                    <a:pt x="2993902" y="2566441"/>
                    <a:pt x="3196002" y="1993261"/>
                    <a:pt x="3032146" y="1465012"/>
                  </a:cubicBezTo>
                  <a:cubicBezTo>
                    <a:pt x="2868290" y="936764"/>
                    <a:pt x="2377289" y="578575"/>
                    <a:pt x="1824236" y="583831"/>
                  </a:cubicBezTo>
                  <a:cubicBezTo>
                    <a:pt x="1271183" y="589088"/>
                    <a:pt x="787080" y="956545"/>
                    <a:pt x="633294" y="1487812"/>
                  </a:cubicBezTo>
                  <a:cubicBezTo>
                    <a:pt x="479508" y="2019079"/>
                    <a:pt x="692467" y="2588315"/>
                    <a:pt x="1157194" y="2888188"/>
                  </a:cubicBezTo>
                  <a:lnTo>
                    <a:pt x="1156634" y="2889057"/>
                  </a:lnTo>
                  <a:cubicBezTo>
                    <a:pt x="1229500" y="2941659"/>
                    <a:pt x="1276469" y="3027652"/>
                    <a:pt x="1276469" y="3124661"/>
                  </a:cubicBezTo>
                  <a:cubicBezTo>
                    <a:pt x="1276469" y="3286422"/>
                    <a:pt x="1145869" y="3417555"/>
                    <a:pt x="984766" y="3417555"/>
                  </a:cubicBezTo>
                  <a:close/>
                  <a:moveTo>
                    <a:pt x="1836138" y="3963955"/>
                  </a:moveTo>
                  <a:cubicBezTo>
                    <a:pt x="1677062" y="3963955"/>
                    <a:pt x="1548106" y="3834999"/>
                    <a:pt x="1548106" y="3675923"/>
                  </a:cubicBezTo>
                  <a:lnTo>
                    <a:pt x="1548106" y="1958036"/>
                  </a:lnTo>
                  <a:cubicBezTo>
                    <a:pt x="1548106" y="1798960"/>
                    <a:pt x="1677062" y="1670004"/>
                    <a:pt x="1836138" y="1670004"/>
                  </a:cubicBezTo>
                  <a:cubicBezTo>
                    <a:pt x="1995214" y="1670004"/>
                    <a:pt x="2124170" y="1798960"/>
                    <a:pt x="2124170" y="1958036"/>
                  </a:cubicBezTo>
                  <a:lnTo>
                    <a:pt x="2124170" y="3675923"/>
                  </a:lnTo>
                  <a:cubicBezTo>
                    <a:pt x="2124170" y="3834999"/>
                    <a:pt x="1995214" y="3963955"/>
                    <a:pt x="1836138" y="396395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>
                <a:solidFill>
                  <a:schemeClr val="tx1"/>
                </a:solidFill>
              </a:endParaRPr>
            </a:p>
          </p:txBody>
        </p:sp>
        <p:sp>
          <p:nvSpPr>
            <p:cNvPr id="28" name="Rounded Rectangle 9">
              <a:extLst>
                <a:ext uri="{FF2B5EF4-FFF2-40B4-BE49-F238E27FC236}">
                  <a16:creationId xmlns:a16="http://schemas.microsoft.com/office/drawing/2014/main" xmlns="" id="{4DB0D72D-2EE1-47FB-B287-EA0D0ACBEB2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8516432" y="2099615"/>
              <a:ext cx="296548" cy="296548"/>
            </a:xfrm>
            <a:custGeom>
              <a:avLst/>
              <a:gdLst/>
              <a:ahLst/>
              <a:cxnLst/>
              <a:rect l="l" t="t" r="r" b="b"/>
              <a:pathLst>
                <a:path w="3960440" h="3960000">
                  <a:moveTo>
                    <a:pt x="1588743" y="1414211"/>
                  </a:moveTo>
                  <a:cubicBezTo>
                    <a:pt x="1540407" y="1411706"/>
                    <a:pt x="1506842" y="1440258"/>
                    <a:pt x="1506842" y="1478573"/>
                  </a:cubicBezTo>
                  <a:lnTo>
                    <a:pt x="1506842" y="2462752"/>
                  </a:lnTo>
                  <a:cubicBezTo>
                    <a:pt x="1506842" y="2484086"/>
                    <a:pt x="1516471" y="2503171"/>
                    <a:pt x="1532201" y="2515206"/>
                  </a:cubicBezTo>
                  <a:cubicBezTo>
                    <a:pt x="1552351" y="2541621"/>
                    <a:pt x="1589483" y="2548946"/>
                    <a:pt x="1619199" y="2531790"/>
                  </a:cubicBezTo>
                  <a:lnTo>
                    <a:pt x="2471524" y="2039700"/>
                  </a:lnTo>
                  <a:cubicBezTo>
                    <a:pt x="2509339" y="2017643"/>
                    <a:pt x="2509577" y="1945490"/>
                    <a:pt x="2464719" y="1913406"/>
                  </a:cubicBezTo>
                  <a:cubicBezTo>
                    <a:pt x="2315501" y="1808322"/>
                    <a:pt x="1748389" y="1486683"/>
                    <a:pt x="1588743" y="1414211"/>
                  </a:cubicBezTo>
                  <a:close/>
                  <a:moveTo>
                    <a:pt x="1982320" y="904379"/>
                  </a:moveTo>
                  <a:cubicBezTo>
                    <a:pt x="2575020" y="904379"/>
                    <a:pt x="3055498" y="1384857"/>
                    <a:pt x="3055498" y="1977557"/>
                  </a:cubicBezTo>
                  <a:cubicBezTo>
                    <a:pt x="3055498" y="2570257"/>
                    <a:pt x="2575020" y="3050735"/>
                    <a:pt x="1982320" y="3050735"/>
                  </a:cubicBezTo>
                  <a:cubicBezTo>
                    <a:pt x="1389620" y="3050735"/>
                    <a:pt x="909142" y="2570257"/>
                    <a:pt x="909142" y="1977557"/>
                  </a:cubicBezTo>
                  <a:cubicBezTo>
                    <a:pt x="909142" y="1384857"/>
                    <a:pt x="1389620" y="904379"/>
                    <a:pt x="1982320" y="904379"/>
                  </a:cubicBezTo>
                  <a:close/>
                  <a:moveTo>
                    <a:pt x="1982320" y="537397"/>
                  </a:moveTo>
                  <a:cubicBezTo>
                    <a:pt x="1186942" y="537397"/>
                    <a:pt x="542160" y="1182179"/>
                    <a:pt x="542160" y="1977557"/>
                  </a:cubicBezTo>
                  <a:cubicBezTo>
                    <a:pt x="542160" y="2772935"/>
                    <a:pt x="1186942" y="3417717"/>
                    <a:pt x="1982320" y="3417717"/>
                  </a:cubicBezTo>
                  <a:cubicBezTo>
                    <a:pt x="2777698" y="3417717"/>
                    <a:pt x="3422480" y="2772935"/>
                    <a:pt x="3422480" y="1977557"/>
                  </a:cubicBezTo>
                  <a:cubicBezTo>
                    <a:pt x="3422480" y="1182179"/>
                    <a:pt x="2777698" y="537397"/>
                    <a:pt x="1982320" y="537397"/>
                  </a:cubicBezTo>
                  <a:close/>
                  <a:moveTo>
                    <a:pt x="436907" y="0"/>
                  </a:moveTo>
                  <a:lnTo>
                    <a:pt x="3523533" y="0"/>
                  </a:lnTo>
                  <a:cubicBezTo>
                    <a:pt x="3764830" y="0"/>
                    <a:pt x="3960440" y="195610"/>
                    <a:pt x="3960440" y="436907"/>
                  </a:cubicBezTo>
                  <a:lnTo>
                    <a:pt x="3960440" y="3523093"/>
                  </a:lnTo>
                  <a:cubicBezTo>
                    <a:pt x="3960440" y="3764390"/>
                    <a:pt x="3764830" y="3960000"/>
                    <a:pt x="3523533" y="3960000"/>
                  </a:cubicBezTo>
                  <a:lnTo>
                    <a:pt x="436907" y="3960000"/>
                  </a:lnTo>
                  <a:cubicBezTo>
                    <a:pt x="195610" y="3960000"/>
                    <a:pt x="0" y="3764390"/>
                    <a:pt x="0" y="3523093"/>
                  </a:cubicBezTo>
                  <a:lnTo>
                    <a:pt x="0" y="436907"/>
                  </a:lnTo>
                  <a:cubicBezTo>
                    <a:pt x="0" y="195610"/>
                    <a:pt x="195610" y="0"/>
                    <a:pt x="4369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>
                <a:solidFill>
                  <a:schemeClr val="tx1"/>
                </a:solidFill>
              </a:endParaRPr>
            </a:p>
          </p:txBody>
        </p:sp>
        <p:sp>
          <p:nvSpPr>
            <p:cNvPr id="29" name="Freeform 20">
              <a:extLst>
                <a:ext uri="{FF2B5EF4-FFF2-40B4-BE49-F238E27FC236}">
                  <a16:creationId xmlns:a16="http://schemas.microsoft.com/office/drawing/2014/main" xmlns="" id="{7D5EBDAF-611B-4CBD-9356-E2947A2DAC36}"/>
                </a:ext>
              </a:extLst>
            </p:cNvPr>
            <p:cNvSpPr>
              <a:spLocks noChangeAspect="1"/>
            </p:cNvSpPr>
            <p:nvPr/>
          </p:nvSpPr>
          <p:spPr>
            <a:xfrm flipH="1">
              <a:off x="7608791" y="4297323"/>
              <a:ext cx="336694" cy="323742"/>
            </a:xfrm>
            <a:custGeom>
              <a:avLst/>
              <a:gdLst/>
              <a:ahLst/>
              <a:cxnLst/>
              <a:rect l="l" t="t" r="r" b="b"/>
              <a:pathLst>
                <a:path w="3948393" h="3817544">
                  <a:moveTo>
                    <a:pt x="1888045" y="2370407"/>
                  </a:moveTo>
                  <a:lnTo>
                    <a:pt x="1180379" y="2998560"/>
                  </a:lnTo>
                  <a:lnTo>
                    <a:pt x="695350" y="2712314"/>
                  </a:lnTo>
                  <a:lnTo>
                    <a:pt x="703301" y="3014463"/>
                  </a:lnTo>
                  <a:lnTo>
                    <a:pt x="1888044" y="3817544"/>
                  </a:lnTo>
                  <a:cubicBezTo>
                    <a:pt x="1885393" y="3356368"/>
                    <a:pt x="1874793" y="2911096"/>
                    <a:pt x="1888045" y="2370407"/>
                  </a:cubicBezTo>
                  <a:close/>
                  <a:moveTo>
                    <a:pt x="2059390" y="2370407"/>
                  </a:moveTo>
                  <a:cubicBezTo>
                    <a:pt x="2072642" y="2911096"/>
                    <a:pt x="2062042" y="3356368"/>
                    <a:pt x="2059391" y="3817544"/>
                  </a:cubicBezTo>
                  <a:lnTo>
                    <a:pt x="3244134" y="3014463"/>
                  </a:lnTo>
                  <a:lnTo>
                    <a:pt x="3252085" y="2712314"/>
                  </a:lnTo>
                  <a:lnTo>
                    <a:pt x="2767056" y="2998560"/>
                  </a:lnTo>
                  <a:close/>
                  <a:moveTo>
                    <a:pt x="733907" y="1451867"/>
                  </a:moveTo>
                  <a:lnTo>
                    <a:pt x="0" y="2113471"/>
                  </a:lnTo>
                  <a:lnTo>
                    <a:pt x="1170450" y="2848461"/>
                  </a:lnTo>
                  <a:lnTo>
                    <a:pt x="1919327" y="2170968"/>
                  </a:lnTo>
                  <a:close/>
                  <a:moveTo>
                    <a:pt x="3206900" y="1451867"/>
                  </a:moveTo>
                  <a:lnTo>
                    <a:pt x="2021479" y="2170968"/>
                  </a:lnTo>
                  <a:lnTo>
                    <a:pt x="2770356" y="2848461"/>
                  </a:lnTo>
                  <a:lnTo>
                    <a:pt x="3940806" y="2113471"/>
                  </a:lnTo>
                  <a:close/>
                  <a:moveTo>
                    <a:pt x="1195981" y="0"/>
                  </a:moveTo>
                  <a:lnTo>
                    <a:pt x="10560" y="719101"/>
                  </a:lnTo>
                  <a:lnTo>
                    <a:pt x="759438" y="1396594"/>
                  </a:lnTo>
                  <a:lnTo>
                    <a:pt x="1929887" y="661605"/>
                  </a:lnTo>
                  <a:close/>
                  <a:moveTo>
                    <a:pt x="2762973" y="0"/>
                  </a:moveTo>
                  <a:lnTo>
                    <a:pt x="2029067" y="661605"/>
                  </a:lnTo>
                  <a:lnTo>
                    <a:pt x="3199516" y="1396594"/>
                  </a:lnTo>
                  <a:lnTo>
                    <a:pt x="3948393" y="71910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>
                <a:solidFill>
                  <a:schemeClr val="tx1"/>
                </a:solidFill>
              </a:endParaRPr>
            </a:p>
          </p:txBody>
        </p:sp>
      </p:grpSp>
      <p:sp>
        <p:nvSpPr>
          <p:cNvPr id="30" name="Donut 93">
            <a:extLst>
              <a:ext uri="{FF2B5EF4-FFF2-40B4-BE49-F238E27FC236}">
                <a16:creationId xmlns:a16="http://schemas.microsoft.com/office/drawing/2014/main" xmlns="" id="{EA719C33-5490-49A4-82C9-7F90051D2CA6}"/>
              </a:ext>
            </a:extLst>
          </p:cNvPr>
          <p:cNvSpPr/>
          <p:nvPr/>
        </p:nvSpPr>
        <p:spPr>
          <a:xfrm>
            <a:off x="7350231" y="1734252"/>
            <a:ext cx="4243993" cy="4243993"/>
          </a:xfrm>
          <a:prstGeom prst="donut">
            <a:avLst>
              <a:gd name="adj" fmla="val 14003"/>
            </a:avLst>
          </a:prstGeom>
          <a:solidFill>
            <a:schemeClr val="bg1">
              <a:alpha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 dirty="0">
              <a:solidFill>
                <a:schemeClr val="tx1"/>
              </a:solidFill>
            </a:endParaRPr>
          </a:p>
        </p:txBody>
      </p:sp>
      <p:sp>
        <p:nvSpPr>
          <p:cNvPr id="32" name="Oval 2">
            <a:extLst>
              <a:ext uri="{FF2B5EF4-FFF2-40B4-BE49-F238E27FC236}">
                <a16:creationId xmlns:a16="http://schemas.microsoft.com/office/drawing/2014/main" xmlns="" id="{46B2F439-8415-4DE8-85D3-BD829D94A83A}"/>
              </a:ext>
            </a:extLst>
          </p:cNvPr>
          <p:cNvSpPr/>
          <p:nvPr/>
        </p:nvSpPr>
        <p:spPr>
          <a:xfrm>
            <a:off x="4043524" y="3988684"/>
            <a:ext cx="630965" cy="630965"/>
          </a:xfrm>
          <a:prstGeom prst="ellipse">
            <a:avLst/>
          </a:prstGeom>
          <a:solidFill>
            <a:schemeClr val="accent3"/>
          </a:solidFill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400" b="1">
              <a:cs typeface="Arial" pitchFamily="34" charset="0"/>
            </a:endParaRPr>
          </a:p>
        </p:txBody>
      </p:sp>
      <p:sp>
        <p:nvSpPr>
          <p:cNvPr id="33" name="Oval 3">
            <a:extLst>
              <a:ext uri="{FF2B5EF4-FFF2-40B4-BE49-F238E27FC236}">
                <a16:creationId xmlns:a16="http://schemas.microsoft.com/office/drawing/2014/main" xmlns="" id="{C9DCD53F-DE9F-4216-8021-D6781169438C}"/>
              </a:ext>
            </a:extLst>
          </p:cNvPr>
          <p:cNvSpPr/>
          <p:nvPr/>
        </p:nvSpPr>
        <p:spPr>
          <a:xfrm>
            <a:off x="945558" y="3988684"/>
            <a:ext cx="630965" cy="630965"/>
          </a:xfrm>
          <a:prstGeom prst="ellipse">
            <a:avLst/>
          </a:prstGeom>
          <a:solidFill>
            <a:schemeClr val="accent2"/>
          </a:solidFill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400" b="1" dirty="0">
              <a:cs typeface="Arial" pitchFamily="34" charset="0"/>
            </a:endParaRPr>
          </a:p>
        </p:txBody>
      </p:sp>
      <p:grpSp>
        <p:nvGrpSpPr>
          <p:cNvPr id="34" name="Group 4">
            <a:extLst>
              <a:ext uri="{FF2B5EF4-FFF2-40B4-BE49-F238E27FC236}">
                <a16:creationId xmlns:a16="http://schemas.microsoft.com/office/drawing/2014/main" xmlns="" id="{C533C0E8-6B35-4981-A428-E806884C2E83}"/>
              </a:ext>
            </a:extLst>
          </p:cNvPr>
          <p:cNvGrpSpPr/>
          <p:nvPr/>
        </p:nvGrpSpPr>
        <p:grpSpPr>
          <a:xfrm>
            <a:off x="1644614" y="3856249"/>
            <a:ext cx="2412029" cy="895838"/>
            <a:chOff x="3131840" y="2220255"/>
            <a:chExt cx="3096344" cy="895838"/>
          </a:xfrm>
        </p:grpSpPr>
        <p:sp>
          <p:nvSpPr>
            <p:cNvPr id="35" name="TextBox 5">
              <a:extLst>
                <a:ext uri="{FF2B5EF4-FFF2-40B4-BE49-F238E27FC236}">
                  <a16:creationId xmlns:a16="http://schemas.microsoft.com/office/drawing/2014/main" xmlns="" id="{D2C7779A-EF63-4036-B273-BD0C359E3706}"/>
                </a:ext>
              </a:extLst>
            </p:cNvPr>
            <p:cNvSpPr txBox="1"/>
            <p:nvPr/>
          </p:nvSpPr>
          <p:spPr>
            <a:xfrm>
              <a:off x="3131840" y="2220255"/>
              <a:ext cx="3096344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Text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36" name="TextBox 6">
              <a:extLst>
                <a:ext uri="{FF2B5EF4-FFF2-40B4-BE49-F238E27FC236}">
                  <a16:creationId xmlns:a16="http://schemas.microsoft.com/office/drawing/2014/main" xmlns="" id="{F5BF2EFC-FCB5-4D3C-A61D-88950267C37F}"/>
                </a:ext>
              </a:extLst>
            </p:cNvPr>
            <p:cNvSpPr txBox="1"/>
            <p:nvPr/>
          </p:nvSpPr>
          <p:spPr>
            <a:xfrm>
              <a:off x="3131840" y="2469762"/>
              <a:ext cx="3096344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</a:t>
              </a:r>
            </a:p>
          </p:txBody>
        </p:sp>
      </p:grpSp>
      <p:grpSp>
        <p:nvGrpSpPr>
          <p:cNvPr id="37" name="Group 7">
            <a:extLst>
              <a:ext uri="{FF2B5EF4-FFF2-40B4-BE49-F238E27FC236}">
                <a16:creationId xmlns:a16="http://schemas.microsoft.com/office/drawing/2014/main" xmlns="" id="{A4B099C6-36D6-406C-B313-1DFB0F809241}"/>
              </a:ext>
            </a:extLst>
          </p:cNvPr>
          <p:cNvGrpSpPr/>
          <p:nvPr/>
        </p:nvGrpSpPr>
        <p:grpSpPr>
          <a:xfrm>
            <a:off x="4742580" y="3856249"/>
            <a:ext cx="2412029" cy="895838"/>
            <a:chOff x="3131840" y="2220255"/>
            <a:chExt cx="3096344" cy="895838"/>
          </a:xfrm>
        </p:grpSpPr>
        <p:sp>
          <p:nvSpPr>
            <p:cNvPr id="38" name="TextBox 8">
              <a:extLst>
                <a:ext uri="{FF2B5EF4-FFF2-40B4-BE49-F238E27FC236}">
                  <a16:creationId xmlns:a16="http://schemas.microsoft.com/office/drawing/2014/main" xmlns="" id="{3F81A4DA-4CA2-40FD-84D2-715ED7EF8764}"/>
                </a:ext>
              </a:extLst>
            </p:cNvPr>
            <p:cNvSpPr txBox="1"/>
            <p:nvPr/>
          </p:nvSpPr>
          <p:spPr>
            <a:xfrm>
              <a:off x="3131840" y="2220255"/>
              <a:ext cx="3096344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Text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39" name="TextBox 9">
              <a:extLst>
                <a:ext uri="{FF2B5EF4-FFF2-40B4-BE49-F238E27FC236}">
                  <a16:creationId xmlns:a16="http://schemas.microsoft.com/office/drawing/2014/main" xmlns="" id="{B7E1C667-445C-40EB-B402-766B334F68D2}"/>
                </a:ext>
              </a:extLst>
            </p:cNvPr>
            <p:cNvSpPr txBox="1"/>
            <p:nvPr/>
          </p:nvSpPr>
          <p:spPr>
            <a:xfrm>
              <a:off x="3131840" y="2469762"/>
              <a:ext cx="3096344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</a:t>
              </a:r>
            </a:p>
          </p:txBody>
        </p:sp>
      </p:grpSp>
      <p:sp>
        <p:nvSpPr>
          <p:cNvPr id="40" name="Oval 10">
            <a:extLst>
              <a:ext uri="{FF2B5EF4-FFF2-40B4-BE49-F238E27FC236}">
                <a16:creationId xmlns:a16="http://schemas.microsoft.com/office/drawing/2014/main" xmlns="" id="{921FF0E3-E552-4197-B6CB-B18A2D6D6AEC}"/>
              </a:ext>
            </a:extLst>
          </p:cNvPr>
          <p:cNvSpPr/>
          <p:nvPr/>
        </p:nvSpPr>
        <p:spPr>
          <a:xfrm>
            <a:off x="4043524" y="5161970"/>
            <a:ext cx="630965" cy="630965"/>
          </a:xfrm>
          <a:prstGeom prst="ellipse">
            <a:avLst/>
          </a:prstGeom>
          <a:solidFill>
            <a:schemeClr val="accent4"/>
          </a:solidFill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400" b="1">
              <a:cs typeface="Arial" pitchFamily="34" charset="0"/>
            </a:endParaRPr>
          </a:p>
        </p:txBody>
      </p:sp>
      <p:sp>
        <p:nvSpPr>
          <p:cNvPr id="41" name="Oval 11">
            <a:extLst>
              <a:ext uri="{FF2B5EF4-FFF2-40B4-BE49-F238E27FC236}">
                <a16:creationId xmlns:a16="http://schemas.microsoft.com/office/drawing/2014/main" xmlns="" id="{DBEBF686-8AC0-4FEF-939A-2BCFA0500049}"/>
              </a:ext>
            </a:extLst>
          </p:cNvPr>
          <p:cNvSpPr/>
          <p:nvPr/>
        </p:nvSpPr>
        <p:spPr>
          <a:xfrm>
            <a:off x="945558" y="5161970"/>
            <a:ext cx="630965" cy="630965"/>
          </a:xfrm>
          <a:prstGeom prst="ellipse">
            <a:avLst/>
          </a:prstGeom>
          <a:solidFill>
            <a:schemeClr val="accent1"/>
          </a:solidFill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400" b="1">
              <a:cs typeface="Arial" pitchFamily="34" charset="0"/>
            </a:endParaRPr>
          </a:p>
        </p:txBody>
      </p:sp>
      <p:grpSp>
        <p:nvGrpSpPr>
          <p:cNvPr id="42" name="Group 12">
            <a:extLst>
              <a:ext uri="{FF2B5EF4-FFF2-40B4-BE49-F238E27FC236}">
                <a16:creationId xmlns:a16="http://schemas.microsoft.com/office/drawing/2014/main" xmlns="" id="{E786BDCB-1573-4AD9-B08A-044DCD9ED820}"/>
              </a:ext>
            </a:extLst>
          </p:cNvPr>
          <p:cNvGrpSpPr/>
          <p:nvPr/>
        </p:nvGrpSpPr>
        <p:grpSpPr>
          <a:xfrm>
            <a:off x="1644614" y="5029534"/>
            <a:ext cx="2412029" cy="895838"/>
            <a:chOff x="3131840" y="2220255"/>
            <a:chExt cx="3096344" cy="895838"/>
          </a:xfrm>
        </p:grpSpPr>
        <p:sp>
          <p:nvSpPr>
            <p:cNvPr id="43" name="TextBox 13">
              <a:extLst>
                <a:ext uri="{FF2B5EF4-FFF2-40B4-BE49-F238E27FC236}">
                  <a16:creationId xmlns:a16="http://schemas.microsoft.com/office/drawing/2014/main" xmlns="" id="{3838F3BF-1B26-40C9-92AA-62AE3434D0F0}"/>
                </a:ext>
              </a:extLst>
            </p:cNvPr>
            <p:cNvSpPr txBox="1"/>
            <p:nvPr/>
          </p:nvSpPr>
          <p:spPr>
            <a:xfrm>
              <a:off x="3131840" y="2220255"/>
              <a:ext cx="3096344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Text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44" name="TextBox 14">
              <a:extLst>
                <a:ext uri="{FF2B5EF4-FFF2-40B4-BE49-F238E27FC236}">
                  <a16:creationId xmlns:a16="http://schemas.microsoft.com/office/drawing/2014/main" xmlns="" id="{DEEE6165-C734-46E8-8101-7E6EE604EE64}"/>
                </a:ext>
              </a:extLst>
            </p:cNvPr>
            <p:cNvSpPr txBox="1"/>
            <p:nvPr/>
          </p:nvSpPr>
          <p:spPr>
            <a:xfrm>
              <a:off x="3131840" y="2469762"/>
              <a:ext cx="3096344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</a:t>
              </a:r>
            </a:p>
          </p:txBody>
        </p:sp>
      </p:grpSp>
      <p:grpSp>
        <p:nvGrpSpPr>
          <p:cNvPr id="45" name="Group 15">
            <a:extLst>
              <a:ext uri="{FF2B5EF4-FFF2-40B4-BE49-F238E27FC236}">
                <a16:creationId xmlns:a16="http://schemas.microsoft.com/office/drawing/2014/main" xmlns="" id="{7FEEB962-5BC9-4139-AA46-CFDD2C271904}"/>
              </a:ext>
            </a:extLst>
          </p:cNvPr>
          <p:cNvGrpSpPr/>
          <p:nvPr/>
        </p:nvGrpSpPr>
        <p:grpSpPr>
          <a:xfrm>
            <a:off x="4742580" y="5029534"/>
            <a:ext cx="2412029" cy="895838"/>
            <a:chOff x="3131840" y="2220255"/>
            <a:chExt cx="3096344" cy="895838"/>
          </a:xfrm>
        </p:grpSpPr>
        <p:sp>
          <p:nvSpPr>
            <p:cNvPr id="46" name="TextBox 16">
              <a:extLst>
                <a:ext uri="{FF2B5EF4-FFF2-40B4-BE49-F238E27FC236}">
                  <a16:creationId xmlns:a16="http://schemas.microsoft.com/office/drawing/2014/main" xmlns="" id="{93237616-3C6E-4364-85CA-3B53AE5561FF}"/>
                </a:ext>
              </a:extLst>
            </p:cNvPr>
            <p:cNvSpPr txBox="1"/>
            <p:nvPr/>
          </p:nvSpPr>
          <p:spPr>
            <a:xfrm>
              <a:off x="3131840" y="2220255"/>
              <a:ext cx="3096344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Text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47" name="TextBox 17">
              <a:extLst>
                <a:ext uri="{FF2B5EF4-FFF2-40B4-BE49-F238E27FC236}">
                  <a16:creationId xmlns:a16="http://schemas.microsoft.com/office/drawing/2014/main" xmlns="" id="{FADC42AB-B679-4E65-B045-61755A20DF0A}"/>
                </a:ext>
              </a:extLst>
            </p:cNvPr>
            <p:cNvSpPr txBox="1"/>
            <p:nvPr/>
          </p:nvSpPr>
          <p:spPr>
            <a:xfrm>
              <a:off x="3131840" y="2469762"/>
              <a:ext cx="3096344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</a:t>
              </a:r>
            </a:p>
          </p:txBody>
        </p:sp>
      </p:grpSp>
      <p:sp>
        <p:nvSpPr>
          <p:cNvPr id="48" name="Round Same Side Corner Rectangle 11">
            <a:extLst>
              <a:ext uri="{FF2B5EF4-FFF2-40B4-BE49-F238E27FC236}">
                <a16:creationId xmlns:a16="http://schemas.microsoft.com/office/drawing/2014/main" xmlns="" id="{07C2A3B5-1C03-4963-8EF8-FA48D121399B}"/>
              </a:ext>
            </a:extLst>
          </p:cNvPr>
          <p:cNvSpPr>
            <a:spLocks noChangeAspect="1"/>
          </p:cNvSpPr>
          <p:nvPr/>
        </p:nvSpPr>
        <p:spPr>
          <a:xfrm>
            <a:off x="1116933" y="5331146"/>
            <a:ext cx="288218" cy="292616"/>
          </a:xfrm>
          <a:custGeom>
            <a:avLst/>
            <a:gdLst/>
            <a:ahLst/>
            <a:cxnLst/>
            <a:rect l="l" t="t" r="r" b="b"/>
            <a:pathLst>
              <a:path w="3746212" h="3803392">
                <a:moveTo>
                  <a:pt x="1805718" y="1770898"/>
                </a:moveTo>
                <a:lnTo>
                  <a:pt x="1881311" y="1770898"/>
                </a:lnTo>
                <a:cubicBezTo>
                  <a:pt x="1923060" y="1770898"/>
                  <a:pt x="1956904" y="1804742"/>
                  <a:pt x="1956904" y="1846490"/>
                </a:cubicBezTo>
                <a:cubicBezTo>
                  <a:pt x="1956904" y="1888239"/>
                  <a:pt x="1923060" y="1922083"/>
                  <a:pt x="1881311" y="1922083"/>
                </a:cubicBezTo>
                <a:lnTo>
                  <a:pt x="1805718" y="1922083"/>
                </a:lnTo>
                <a:close/>
                <a:moveTo>
                  <a:pt x="1343303" y="1695515"/>
                </a:moveTo>
                <a:cubicBezTo>
                  <a:pt x="1329134" y="1694905"/>
                  <a:pt x="1314741" y="1695561"/>
                  <a:pt x="1300261" y="1697572"/>
                </a:cubicBezTo>
                <a:cubicBezTo>
                  <a:pt x="1184424" y="1713656"/>
                  <a:pt x="1097520" y="1811650"/>
                  <a:pt x="1095397" y="1928579"/>
                </a:cubicBezTo>
                <a:cubicBezTo>
                  <a:pt x="1093274" y="2045508"/>
                  <a:pt x="1176562" y="2146592"/>
                  <a:pt x="1291739" y="2166871"/>
                </a:cubicBezTo>
                <a:cubicBezTo>
                  <a:pt x="1406916" y="2187150"/>
                  <a:pt x="1519721" y="2120593"/>
                  <a:pt x="1557663" y="2009970"/>
                </a:cubicBezTo>
                <a:lnTo>
                  <a:pt x="1424986" y="1964463"/>
                </a:lnTo>
                <a:cubicBezTo>
                  <a:pt x="1409445" y="2009774"/>
                  <a:pt x="1363239" y="2037036"/>
                  <a:pt x="1316063" y="2028730"/>
                </a:cubicBezTo>
                <a:cubicBezTo>
                  <a:pt x="1268886" y="2020423"/>
                  <a:pt x="1234771" y="1979019"/>
                  <a:pt x="1235641" y="1931125"/>
                </a:cubicBezTo>
                <a:cubicBezTo>
                  <a:pt x="1236510" y="1883231"/>
                  <a:pt x="1272106" y="1843093"/>
                  <a:pt x="1319553" y="1836505"/>
                </a:cubicBezTo>
                <a:cubicBezTo>
                  <a:pt x="1367000" y="1829917"/>
                  <a:pt x="1412184" y="1858839"/>
                  <a:pt x="1426070" y="1904684"/>
                </a:cubicBezTo>
                <a:lnTo>
                  <a:pt x="1560313" y="1864024"/>
                </a:lnTo>
                <a:cubicBezTo>
                  <a:pt x="1530651" y="1766088"/>
                  <a:pt x="1442483" y="1699786"/>
                  <a:pt x="1343303" y="1695515"/>
                </a:cubicBezTo>
                <a:close/>
                <a:moveTo>
                  <a:pt x="2185615" y="1695314"/>
                </a:moveTo>
                <a:lnTo>
                  <a:pt x="2185615" y="1932918"/>
                </a:lnTo>
                <a:lnTo>
                  <a:pt x="2185783" y="1932918"/>
                </a:lnTo>
                <a:cubicBezTo>
                  <a:pt x="2187160" y="2017080"/>
                  <a:pt x="2231558" y="2094609"/>
                  <a:pt x="2303144" y="2137304"/>
                </a:cubicBezTo>
                <a:cubicBezTo>
                  <a:pt x="2376613" y="2181122"/>
                  <a:pt x="2467487" y="2181548"/>
                  <a:pt x="2541350" y="2138420"/>
                </a:cubicBezTo>
                <a:cubicBezTo>
                  <a:pt x="2613953" y="2096028"/>
                  <a:pt x="2659209" y="2017927"/>
                  <a:pt x="2660625" y="1932918"/>
                </a:cubicBezTo>
                <a:lnTo>
                  <a:pt x="2660770" y="1932918"/>
                </a:lnTo>
                <a:lnTo>
                  <a:pt x="2660770" y="1928491"/>
                </a:lnTo>
                <a:lnTo>
                  <a:pt x="2660770" y="1695314"/>
                </a:lnTo>
                <a:lnTo>
                  <a:pt x="2531183" y="1695314"/>
                </a:lnTo>
                <a:lnTo>
                  <a:pt x="2531183" y="1928491"/>
                </a:lnTo>
                <a:lnTo>
                  <a:pt x="2531063" y="1928491"/>
                </a:lnTo>
                <a:cubicBezTo>
                  <a:pt x="2531063" y="1967864"/>
                  <a:pt x="2510377" y="2004226"/>
                  <a:pt x="2476841" y="2023808"/>
                </a:cubicBezTo>
                <a:cubicBezTo>
                  <a:pt x="2443304" y="2043389"/>
                  <a:pt x="2402044" y="2043196"/>
                  <a:pt x="2368686" y="2023301"/>
                </a:cubicBezTo>
                <a:cubicBezTo>
                  <a:pt x="2335327" y="2003405"/>
                  <a:pt x="2314972" y="1966851"/>
                  <a:pt x="2315328" y="1927480"/>
                </a:cubicBezTo>
                <a:lnTo>
                  <a:pt x="2315203" y="1927479"/>
                </a:lnTo>
                <a:lnTo>
                  <a:pt x="2315203" y="1695314"/>
                </a:lnTo>
                <a:close/>
                <a:moveTo>
                  <a:pt x="1805719" y="1695314"/>
                </a:moveTo>
                <a:lnTo>
                  <a:pt x="1805719" y="1695315"/>
                </a:lnTo>
                <a:lnTo>
                  <a:pt x="1676117" y="1695315"/>
                </a:lnTo>
                <a:lnTo>
                  <a:pt x="1676117" y="2170470"/>
                </a:lnTo>
                <a:lnTo>
                  <a:pt x="1805719" y="2170470"/>
                </a:lnTo>
                <a:lnTo>
                  <a:pt x="1805719" y="1997667"/>
                </a:lnTo>
                <a:lnTo>
                  <a:pt x="1942866" y="1997667"/>
                </a:lnTo>
                <a:cubicBezTo>
                  <a:pt x="2018609" y="1997667"/>
                  <a:pt x="2080012" y="1936264"/>
                  <a:pt x="2080012" y="1860520"/>
                </a:cubicBezTo>
                <a:lnTo>
                  <a:pt x="2080012" y="1832461"/>
                </a:lnTo>
                <a:cubicBezTo>
                  <a:pt x="2080012" y="1756717"/>
                  <a:pt x="2018609" y="1695314"/>
                  <a:pt x="1942866" y="1695314"/>
                </a:cubicBezTo>
                <a:close/>
                <a:moveTo>
                  <a:pt x="936104" y="965696"/>
                </a:moveTo>
                <a:lnTo>
                  <a:pt x="2808312" y="965696"/>
                </a:lnTo>
                <a:lnTo>
                  <a:pt x="2808312" y="2837696"/>
                </a:lnTo>
                <a:lnTo>
                  <a:pt x="936104" y="2837696"/>
                </a:lnTo>
                <a:close/>
                <a:moveTo>
                  <a:pt x="753031" y="782519"/>
                </a:moveTo>
                <a:lnTo>
                  <a:pt x="753031" y="3020873"/>
                </a:lnTo>
                <a:lnTo>
                  <a:pt x="2991385" y="3020873"/>
                </a:lnTo>
                <a:lnTo>
                  <a:pt x="2991385" y="782519"/>
                </a:lnTo>
                <a:close/>
                <a:moveTo>
                  <a:pt x="856388" y="0"/>
                </a:moveTo>
                <a:cubicBezTo>
                  <a:pt x="916041" y="0"/>
                  <a:pt x="964400" y="48359"/>
                  <a:pt x="964400" y="108012"/>
                </a:cubicBezTo>
                <a:lnTo>
                  <a:pt x="964400" y="551696"/>
                </a:lnTo>
                <a:lnTo>
                  <a:pt x="1256286" y="551696"/>
                </a:lnTo>
                <a:lnTo>
                  <a:pt x="1256286" y="108012"/>
                </a:lnTo>
                <a:cubicBezTo>
                  <a:pt x="1256286" y="48359"/>
                  <a:pt x="1304645" y="0"/>
                  <a:pt x="1364298" y="0"/>
                </a:cubicBezTo>
                <a:cubicBezTo>
                  <a:pt x="1423951" y="0"/>
                  <a:pt x="1472310" y="48359"/>
                  <a:pt x="1472310" y="108012"/>
                </a:cubicBezTo>
                <a:lnTo>
                  <a:pt x="1472310" y="551696"/>
                </a:lnTo>
                <a:lnTo>
                  <a:pt x="1764196" y="551696"/>
                </a:lnTo>
                <a:lnTo>
                  <a:pt x="1764196" y="108012"/>
                </a:lnTo>
                <a:cubicBezTo>
                  <a:pt x="1764196" y="48359"/>
                  <a:pt x="1812555" y="0"/>
                  <a:pt x="1872208" y="0"/>
                </a:cubicBezTo>
                <a:cubicBezTo>
                  <a:pt x="1931861" y="0"/>
                  <a:pt x="1980220" y="48359"/>
                  <a:pt x="1980220" y="108012"/>
                </a:cubicBezTo>
                <a:lnTo>
                  <a:pt x="1980220" y="551696"/>
                </a:lnTo>
                <a:lnTo>
                  <a:pt x="2272106" y="551696"/>
                </a:lnTo>
                <a:lnTo>
                  <a:pt x="2272106" y="108012"/>
                </a:lnTo>
                <a:cubicBezTo>
                  <a:pt x="2272106" y="48359"/>
                  <a:pt x="2320465" y="0"/>
                  <a:pt x="2380118" y="0"/>
                </a:cubicBezTo>
                <a:cubicBezTo>
                  <a:pt x="2439771" y="0"/>
                  <a:pt x="2488130" y="48359"/>
                  <a:pt x="2488130" y="108012"/>
                </a:cubicBezTo>
                <a:lnTo>
                  <a:pt x="2488130" y="551696"/>
                </a:lnTo>
                <a:lnTo>
                  <a:pt x="2780016" y="551696"/>
                </a:lnTo>
                <a:lnTo>
                  <a:pt x="2780016" y="108012"/>
                </a:lnTo>
                <a:cubicBezTo>
                  <a:pt x="2780016" y="48359"/>
                  <a:pt x="2828375" y="0"/>
                  <a:pt x="2888028" y="0"/>
                </a:cubicBezTo>
                <a:cubicBezTo>
                  <a:pt x="2947681" y="0"/>
                  <a:pt x="2996040" y="48359"/>
                  <a:pt x="2996040" y="108012"/>
                </a:cubicBezTo>
                <a:lnTo>
                  <a:pt x="2996040" y="551696"/>
                </a:lnTo>
                <a:lnTo>
                  <a:pt x="3222208" y="551696"/>
                </a:lnTo>
                <a:lnTo>
                  <a:pt x="3222208" y="819836"/>
                </a:lnTo>
                <a:lnTo>
                  <a:pt x="3638200" y="819836"/>
                </a:lnTo>
                <a:cubicBezTo>
                  <a:pt x="3697853" y="819836"/>
                  <a:pt x="3746212" y="868195"/>
                  <a:pt x="3746212" y="927848"/>
                </a:cubicBezTo>
                <a:cubicBezTo>
                  <a:pt x="3746212" y="987501"/>
                  <a:pt x="3697853" y="1035860"/>
                  <a:pt x="3638200" y="1035860"/>
                </a:cubicBezTo>
                <a:lnTo>
                  <a:pt x="3222208" y="1035860"/>
                </a:lnTo>
                <a:lnTo>
                  <a:pt x="3222208" y="1327746"/>
                </a:lnTo>
                <a:lnTo>
                  <a:pt x="3638200" y="1327746"/>
                </a:lnTo>
                <a:cubicBezTo>
                  <a:pt x="3697853" y="1327746"/>
                  <a:pt x="3746212" y="1376105"/>
                  <a:pt x="3746212" y="1435758"/>
                </a:cubicBezTo>
                <a:cubicBezTo>
                  <a:pt x="3746212" y="1495411"/>
                  <a:pt x="3697853" y="1543770"/>
                  <a:pt x="3638200" y="1543770"/>
                </a:cubicBezTo>
                <a:lnTo>
                  <a:pt x="3222208" y="1543770"/>
                </a:lnTo>
                <a:lnTo>
                  <a:pt x="3222208" y="1835656"/>
                </a:lnTo>
                <a:lnTo>
                  <a:pt x="3638200" y="1835656"/>
                </a:lnTo>
                <a:cubicBezTo>
                  <a:pt x="3697853" y="1835656"/>
                  <a:pt x="3746212" y="1884015"/>
                  <a:pt x="3746212" y="1943668"/>
                </a:cubicBezTo>
                <a:cubicBezTo>
                  <a:pt x="3746212" y="2003321"/>
                  <a:pt x="3697853" y="2051680"/>
                  <a:pt x="3638200" y="2051680"/>
                </a:cubicBezTo>
                <a:lnTo>
                  <a:pt x="3222208" y="2051680"/>
                </a:lnTo>
                <a:lnTo>
                  <a:pt x="3222208" y="2343566"/>
                </a:lnTo>
                <a:lnTo>
                  <a:pt x="3638200" y="2343566"/>
                </a:lnTo>
                <a:cubicBezTo>
                  <a:pt x="3697853" y="2343566"/>
                  <a:pt x="3746212" y="2391925"/>
                  <a:pt x="3746212" y="2451578"/>
                </a:cubicBezTo>
                <a:cubicBezTo>
                  <a:pt x="3746212" y="2511231"/>
                  <a:pt x="3697853" y="2559590"/>
                  <a:pt x="3638200" y="2559590"/>
                </a:cubicBezTo>
                <a:lnTo>
                  <a:pt x="3222208" y="2559590"/>
                </a:lnTo>
                <a:lnTo>
                  <a:pt x="3222208" y="2851476"/>
                </a:lnTo>
                <a:lnTo>
                  <a:pt x="3638200" y="2851476"/>
                </a:lnTo>
                <a:cubicBezTo>
                  <a:pt x="3697853" y="2851476"/>
                  <a:pt x="3746212" y="2899835"/>
                  <a:pt x="3746212" y="2959488"/>
                </a:cubicBezTo>
                <a:cubicBezTo>
                  <a:pt x="3746212" y="3019141"/>
                  <a:pt x="3697853" y="3067500"/>
                  <a:pt x="3638200" y="3067500"/>
                </a:cubicBezTo>
                <a:lnTo>
                  <a:pt x="3222208" y="3067500"/>
                </a:lnTo>
                <a:lnTo>
                  <a:pt x="3222208" y="3251696"/>
                </a:lnTo>
                <a:lnTo>
                  <a:pt x="2996040" y="3251696"/>
                </a:lnTo>
                <a:lnTo>
                  <a:pt x="2996040" y="3695380"/>
                </a:lnTo>
                <a:cubicBezTo>
                  <a:pt x="2996040" y="3755033"/>
                  <a:pt x="2947681" y="3803392"/>
                  <a:pt x="2888028" y="3803392"/>
                </a:cubicBezTo>
                <a:cubicBezTo>
                  <a:pt x="2828375" y="3803392"/>
                  <a:pt x="2780016" y="3755033"/>
                  <a:pt x="2780016" y="3695380"/>
                </a:cubicBezTo>
                <a:lnTo>
                  <a:pt x="2780016" y="3251696"/>
                </a:lnTo>
                <a:lnTo>
                  <a:pt x="2488130" y="3251696"/>
                </a:lnTo>
                <a:lnTo>
                  <a:pt x="2488130" y="3695380"/>
                </a:lnTo>
                <a:cubicBezTo>
                  <a:pt x="2488130" y="3755033"/>
                  <a:pt x="2439771" y="3803392"/>
                  <a:pt x="2380118" y="3803392"/>
                </a:cubicBezTo>
                <a:cubicBezTo>
                  <a:pt x="2320465" y="3803392"/>
                  <a:pt x="2272106" y="3755033"/>
                  <a:pt x="2272106" y="3695380"/>
                </a:cubicBezTo>
                <a:lnTo>
                  <a:pt x="2272106" y="3251696"/>
                </a:lnTo>
                <a:lnTo>
                  <a:pt x="1980220" y="3251696"/>
                </a:lnTo>
                <a:lnTo>
                  <a:pt x="1980220" y="3695380"/>
                </a:lnTo>
                <a:cubicBezTo>
                  <a:pt x="1980220" y="3755033"/>
                  <a:pt x="1931861" y="3803392"/>
                  <a:pt x="1872208" y="3803392"/>
                </a:cubicBezTo>
                <a:cubicBezTo>
                  <a:pt x="1812555" y="3803392"/>
                  <a:pt x="1764196" y="3755033"/>
                  <a:pt x="1764196" y="3695380"/>
                </a:cubicBezTo>
                <a:lnTo>
                  <a:pt x="1764196" y="3251696"/>
                </a:lnTo>
                <a:lnTo>
                  <a:pt x="1472310" y="3251696"/>
                </a:lnTo>
                <a:lnTo>
                  <a:pt x="1472310" y="3695380"/>
                </a:lnTo>
                <a:cubicBezTo>
                  <a:pt x="1472310" y="3755033"/>
                  <a:pt x="1423951" y="3803392"/>
                  <a:pt x="1364298" y="3803392"/>
                </a:cubicBezTo>
                <a:cubicBezTo>
                  <a:pt x="1304645" y="3803392"/>
                  <a:pt x="1256286" y="3755033"/>
                  <a:pt x="1256286" y="3695380"/>
                </a:cubicBezTo>
                <a:lnTo>
                  <a:pt x="1256286" y="3251696"/>
                </a:lnTo>
                <a:lnTo>
                  <a:pt x="964400" y="3251696"/>
                </a:lnTo>
                <a:lnTo>
                  <a:pt x="964400" y="3695380"/>
                </a:lnTo>
                <a:cubicBezTo>
                  <a:pt x="964400" y="3755033"/>
                  <a:pt x="916041" y="3803392"/>
                  <a:pt x="856388" y="3803392"/>
                </a:cubicBezTo>
                <a:cubicBezTo>
                  <a:pt x="796735" y="3803392"/>
                  <a:pt x="748376" y="3755033"/>
                  <a:pt x="748376" y="3695380"/>
                </a:cubicBezTo>
                <a:lnTo>
                  <a:pt x="748376" y="3251696"/>
                </a:lnTo>
                <a:lnTo>
                  <a:pt x="522208" y="3251696"/>
                </a:lnTo>
                <a:lnTo>
                  <a:pt x="522208" y="3067500"/>
                </a:lnTo>
                <a:lnTo>
                  <a:pt x="108012" y="3067500"/>
                </a:lnTo>
                <a:cubicBezTo>
                  <a:pt x="48359" y="3067500"/>
                  <a:pt x="0" y="3019141"/>
                  <a:pt x="0" y="2959488"/>
                </a:cubicBezTo>
                <a:cubicBezTo>
                  <a:pt x="0" y="2899835"/>
                  <a:pt x="48359" y="2851476"/>
                  <a:pt x="108012" y="2851476"/>
                </a:cubicBezTo>
                <a:lnTo>
                  <a:pt x="522208" y="2851476"/>
                </a:lnTo>
                <a:lnTo>
                  <a:pt x="522208" y="2559590"/>
                </a:lnTo>
                <a:lnTo>
                  <a:pt x="108012" y="2559590"/>
                </a:lnTo>
                <a:cubicBezTo>
                  <a:pt x="48359" y="2559590"/>
                  <a:pt x="0" y="2511231"/>
                  <a:pt x="0" y="2451578"/>
                </a:cubicBezTo>
                <a:cubicBezTo>
                  <a:pt x="0" y="2391925"/>
                  <a:pt x="48359" y="2343566"/>
                  <a:pt x="108012" y="2343566"/>
                </a:cubicBezTo>
                <a:lnTo>
                  <a:pt x="522208" y="2343566"/>
                </a:lnTo>
                <a:lnTo>
                  <a:pt x="522208" y="2051680"/>
                </a:lnTo>
                <a:lnTo>
                  <a:pt x="108012" y="2051680"/>
                </a:lnTo>
                <a:cubicBezTo>
                  <a:pt x="48359" y="2051680"/>
                  <a:pt x="0" y="2003321"/>
                  <a:pt x="0" y="1943668"/>
                </a:cubicBezTo>
                <a:cubicBezTo>
                  <a:pt x="0" y="1884015"/>
                  <a:pt x="48359" y="1835656"/>
                  <a:pt x="108012" y="1835656"/>
                </a:cubicBezTo>
                <a:lnTo>
                  <a:pt x="522208" y="1835656"/>
                </a:lnTo>
                <a:lnTo>
                  <a:pt x="522208" y="1543770"/>
                </a:lnTo>
                <a:lnTo>
                  <a:pt x="108012" y="1543770"/>
                </a:lnTo>
                <a:cubicBezTo>
                  <a:pt x="48359" y="1543770"/>
                  <a:pt x="0" y="1495411"/>
                  <a:pt x="0" y="1435758"/>
                </a:cubicBezTo>
                <a:cubicBezTo>
                  <a:pt x="0" y="1376105"/>
                  <a:pt x="48359" y="1327746"/>
                  <a:pt x="108012" y="1327746"/>
                </a:cubicBezTo>
                <a:lnTo>
                  <a:pt x="522208" y="1327746"/>
                </a:lnTo>
                <a:lnTo>
                  <a:pt x="522208" y="1035860"/>
                </a:lnTo>
                <a:lnTo>
                  <a:pt x="108012" y="1035860"/>
                </a:lnTo>
                <a:cubicBezTo>
                  <a:pt x="48359" y="1035860"/>
                  <a:pt x="0" y="987501"/>
                  <a:pt x="0" y="927848"/>
                </a:cubicBezTo>
                <a:cubicBezTo>
                  <a:pt x="0" y="868195"/>
                  <a:pt x="48359" y="819836"/>
                  <a:pt x="108012" y="819836"/>
                </a:cubicBezTo>
                <a:lnTo>
                  <a:pt x="522208" y="819836"/>
                </a:lnTo>
                <a:lnTo>
                  <a:pt x="522208" y="551696"/>
                </a:lnTo>
                <a:lnTo>
                  <a:pt x="748376" y="551696"/>
                </a:lnTo>
                <a:lnTo>
                  <a:pt x="748376" y="108012"/>
                </a:lnTo>
                <a:cubicBezTo>
                  <a:pt x="748376" y="48359"/>
                  <a:pt x="796735" y="0"/>
                  <a:pt x="856388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>
              <a:solidFill>
                <a:schemeClr val="tx1"/>
              </a:solidFill>
            </a:endParaRPr>
          </a:p>
        </p:txBody>
      </p:sp>
      <p:sp>
        <p:nvSpPr>
          <p:cNvPr id="49" name="Rounded Rectangle 36">
            <a:extLst>
              <a:ext uri="{FF2B5EF4-FFF2-40B4-BE49-F238E27FC236}">
                <a16:creationId xmlns:a16="http://schemas.microsoft.com/office/drawing/2014/main" xmlns="" id="{9720635A-85B8-4B2C-97D0-FE2240856DB5}"/>
              </a:ext>
            </a:extLst>
          </p:cNvPr>
          <p:cNvSpPr/>
          <p:nvPr/>
        </p:nvSpPr>
        <p:spPr>
          <a:xfrm>
            <a:off x="1114732" y="4157859"/>
            <a:ext cx="292616" cy="292616"/>
          </a:xfrm>
          <a:custGeom>
            <a:avLst/>
            <a:gdLst/>
            <a:ahLst/>
            <a:cxnLst/>
            <a:rect l="l" t="t" r="r" b="b"/>
            <a:pathLst>
              <a:path w="3960440" h="3960000">
                <a:moveTo>
                  <a:pt x="2040553" y="2487578"/>
                </a:moveTo>
                <a:lnTo>
                  <a:pt x="2436788" y="2487578"/>
                </a:lnTo>
                <a:lnTo>
                  <a:pt x="2658362" y="2716282"/>
                </a:lnTo>
                <a:lnTo>
                  <a:pt x="2658362" y="2722019"/>
                </a:lnTo>
                <a:lnTo>
                  <a:pt x="3682589" y="2722019"/>
                </a:lnTo>
                <a:lnTo>
                  <a:pt x="3682589" y="2973647"/>
                </a:lnTo>
                <a:cubicBezTo>
                  <a:pt x="3682589" y="3329427"/>
                  <a:pt x="3403165" y="3617844"/>
                  <a:pt x="3058478" y="3617844"/>
                </a:cubicBezTo>
                <a:lnTo>
                  <a:pt x="2836348" y="3617844"/>
                </a:lnTo>
                <a:lnTo>
                  <a:pt x="2040553" y="2828984"/>
                </a:lnTo>
                <a:close/>
                <a:moveTo>
                  <a:pt x="2480470" y="2037646"/>
                </a:moveTo>
                <a:lnTo>
                  <a:pt x="3682589" y="2037646"/>
                </a:lnTo>
                <a:lnTo>
                  <a:pt x="3682589" y="2627897"/>
                </a:lnTo>
                <a:lnTo>
                  <a:pt x="2701691" y="2627897"/>
                </a:lnTo>
                <a:lnTo>
                  <a:pt x="2480470" y="2399556"/>
                </a:lnTo>
                <a:close/>
                <a:moveTo>
                  <a:pt x="277852" y="2032157"/>
                </a:moveTo>
                <a:lnTo>
                  <a:pt x="1469859" y="2032157"/>
                </a:lnTo>
                <a:lnTo>
                  <a:pt x="1469859" y="2433135"/>
                </a:lnTo>
                <a:lnTo>
                  <a:pt x="1243508" y="2665914"/>
                </a:lnTo>
                <a:lnTo>
                  <a:pt x="277852" y="2665914"/>
                </a:lnTo>
                <a:close/>
                <a:moveTo>
                  <a:pt x="1561047" y="1577230"/>
                </a:moveTo>
                <a:lnTo>
                  <a:pt x="2389282" y="1577230"/>
                </a:lnTo>
                <a:lnTo>
                  <a:pt x="2389282" y="2393455"/>
                </a:lnTo>
                <a:lnTo>
                  <a:pt x="2040553" y="2393455"/>
                </a:lnTo>
                <a:lnTo>
                  <a:pt x="2040553" y="2393242"/>
                </a:lnTo>
                <a:lnTo>
                  <a:pt x="1949365" y="2393242"/>
                </a:lnTo>
                <a:lnTo>
                  <a:pt x="1949365" y="2837263"/>
                </a:lnTo>
                <a:lnTo>
                  <a:pt x="1638253" y="3145665"/>
                </a:lnTo>
                <a:lnTo>
                  <a:pt x="1699845" y="3215109"/>
                </a:lnTo>
                <a:lnTo>
                  <a:pt x="1999134" y="2918427"/>
                </a:lnTo>
                <a:lnTo>
                  <a:pt x="2704701" y="3617844"/>
                </a:lnTo>
                <a:lnTo>
                  <a:pt x="1293570" y="3617844"/>
                </a:lnTo>
                <a:lnTo>
                  <a:pt x="1521789" y="3391613"/>
                </a:lnTo>
                <a:lnTo>
                  <a:pt x="1460198" y="3322169"/>
                </a:lnTo>
                <a:lnTo>
                  <a:pt x="1161922" y="3617844"/>
                </a:lnTo>
                <a:lnTo>
                  <a:pt x="901964" y="3617844"/>
                </a:lnTo>
                <a:cubicBezTo>
                  <a:pt x="557276" y="3617844"/>
                  <a:pt x="277852" y="3329427"/>
                  <a:pt x="277852" y="2973647"/>
                </a:cubicBezTo>
                <a:lnTo>
                  <a:pt x="277852" y="2760037"/>
                </a:lnTo>
                <a:lnTo>
                  <a:pt x="1277829" y="2760037"/>
                </a:lnTo>
                <a:lnTo>
                  <a:pt x="1277829" y="2756686"/>
                </a:lnTo>
                <a:lnTo>
                  <a:pt x="1281122" y="2760098"/>
                </a:lnTo>
                <a:lnTo>
                  <a:pt x="1550205" y="2483373"/>
                </a:lnTo>
                <a:lnTo>
                  <a:pt x="1561047" y="2483373"/>
                </a:lnTo>
                <a:close/>
                <a:moveTo>
                  <a:pt x="277852" y="1347784"/>
                </a:moveTo>
                <a:lnTo>
                  <a:pt x="1258750" y="1347784"/>
                </a:lnTo>
                <a:lnTo>
                  <a:pt x="1469859" y="1565687"/>
                </a:lnTo>
                <a:lnTo>
                  <a:pt x="1469859" y="1938035"/>
                </a:lnTo>
                <a:lnTo>
                  <a:pt x="277852" y="1938035"/>
                </a:lnTo>
                <a:close/>
                <a:moveTo>
                  <a:pt x="2716932" y="1309766"/>
                </a:moveTo>
                <a:lnTo>
                  <a:pt x="3682589" y="1309766"/>
                </a:lnTo>
                <a:lnTo>
                  <a:pt x="3682589" y="1943523"/>
                </a:lnTo>
                <a:lnTo>
                  <a:pt x="2480470" y="1943523"/>
                </a:lnTo>
                <a:lnTo>
                  <a:pt x="2480470" y="1552945"/>
                </a:lnTo>
                <a:close/>
                <a:moveTo>
                  <a:pt x="1271973" y="342156"/>
                </a:moveTo>
                <a:lnTo>
                  <a:pt x="2683108" y="342156"/>
                </a:lnTo>
                <a:lnTo>
                  <a:pt x="2481055" y="542449"/>
                </a:lnTo>
                <a:lnTo>
                  <a:pt x="2542646" y="611894"/>
                </a:lnTo>
                <a:lnTo>
                  <a:pt x="2814754" y="342156"/>
                </a:lnTo>
                <a:lnTo>
                  <a:pt x="3058478" y="342156"/>
                </a:lnTo>
                <a:cubicBezTo>
                  <a:pt x="3403165" y="342156"/>
                  <a:pt x="3682589" y="630573"/>
                  <a:pt x="3682589" y="986353"/>
                </a:cubicBezTo>
                <a:lnTo>
                  <a:pt x="3682589" y="1215643"/>
                </a:lnTo>
                <a:lnTo>
                  <a:pt x="2682612" y="1215643"/>
                </a:lnTo>
                <a:lnTo>
                  <a:pt x="2682612" y="1218994"/>
                </a:lnTo>
                <a:lnTo>
                  <a:pt x="2679318" y="1215582"/>
                </a:lnTo>
                <a:lnTo>
                  <a:pt x="2419183" y="1483107"/>
                </a:lnTo>
                <a:lnTo>
                  <a:pt x="2389282" y="1483107"/>
                </a:lnTo>
                <a:lnTo>
                  <a:pt x="2025002" y="1483107"/>
                </a:lnTo>
                <a:lnTo>
                  <a:pt x="2025002" y="1125027"/>
                </a:lnTo>
                <a:lnTo>
                  <a:pt x="2364590" y="788398"/>
                </a:lnTo>
                <a:lnTo>
                  <a:pt x="2302999" y="718953"/>
                </a:lnTo>
                <a:lnTo>
                  <a:pt x="1991052" y="1028180"/>
                </a:lnTo>
                <a:lnTo>
                  <a:pt x="1964027" y="1028180"/>
                </a:lnTo>
                <a:close/>
                <a:moveTo>
                  <a:pt x="901964" y="342156"/>
                </a:moveTo>
                <a:lnTo>
                  <a:pt x="1140326" y="342156"/>
                </a:lnTo>
                <a:lnTo>
                  <a:pt x="1933813" y="1128729"/>
                </a:lnTo>
                <a:lnTo>
                  <a:pt x="1933813" y="1483107"/>
                </a:lnTo>
                <a:lnTo>
                  <a:pt x="1561047" y="1483107"/>
                </a:lnTo>
                <a:lnTo>
                  <a:pt x="1561047" y="1479396"/>
                </a:lnTo>
                <a:lnTo>
                  <a:pt x="1515216" y="1479396"/>
                </a:lnTo>
                <a:lnTo>
                  <a:pt x="1302080" y="1259398"/>
                </a:lnTo>
                <a:lnTo>
                  <a:pt x="1302080" y="1253661"/>
                </a:lnTo>
                <a:lnTo>
                  <a:pt x="277852" y="1253661"/>
                </a:lnTo>
                <a:lnTo>
                  <a:pt x="277852" y="986353"/>
                </a:lnTo>
                <a:cubicBezTo>
                  <a:pt x="277852" y="630573"/>
                  <a:pt x="557276" y="342156"/>
                  <a:pt x="901964" y="342156"/>
                </a:cubicBezTo>
                <a:close/>
                <a:moveTo>
                  <a:pt x="600619" y="210035"/>
                </a:moveTo>
                <a:cubicBezTo>
                  <a:pt x="384918" y="210035"/>
                  <a:pt x="210058" y="384895"/>
                  <a:pt x="210058" y="600596"/>
                </a:cubicBezTo>
                <a:lnTo>
                  <a:pt x="210058" y="3359405"/>
                </a:lnTo>
                <a:cubicBezTo>
                  <a:pt x="210058" y="3575106"/>
                  <a:pt x="384918" y="3749966"/>
                  <a:pt x="600619" y="3749966"/>
                </a:cubicBezTo>
                <a:lnTo>
                  <a:pt x="3359821" y="3749966"/>
                </a:lnTo>
                <a:cubicBezTo>
                  <a:pt x="3575522" y="3749966"/>
                  <a:pt x="3750382" y="3575106"/>
                  <a:pt x="3750382" y="3359405"/>
                </a:cubicBezTo>
                <a:lnTo>
                  <a:pt x="3750382" y="600596"/>
                </a:lnTo>
                <a:cubicBezTo>
                  <a:pt x="3750382" y="384895"/>
                  <a:pt x="3575522" y="210035"/>
                  <a:pt x="3359821" y="210035"/>
                </a:cubicBezTo>
                <a:close/>
                <a:moveTo>
                  <a:pt x="436907" y="0"/>
                </a:moveTo>
                <a:lnTo>
                  <a:pt x="3523533" y="0"/>
                </a:lnTo>
                <a:cubicBezTo>
                  <a:pt x="3764830" y="0"/>
                  <a:pt x="3960440" y="195610"/>
                  <a:pt x="3960440" y="436907"/>
                </a:cubicBezTo>
                <a:lnTo>
                  <a:pt x="3960440" y="3523093"/>
                </a:lnTo>
                <a:cubicBezTo>
                  <a:pt x="3960440" y="3764390"/>
                  <a:pt x="3764830" y="3960000"/>
                  <a:pt x="3523533" y="3960000"/>
                </a:cubicBezTo>
                <a:lnTo>
                  <a:pt x="436907" y="3960000"/>
                </a:lnTo>
                <a:cubicBezTo>
                  <a:pt x="195610" y="3960000"/>
                  <a:pt x="0" y="3764390"/>
                  <a:pt x="0" y="3523093"/>
                </a:cubicBezTo>
                <a:lnTo>
                  <a:pt x="0" y="436907"/>
                </a:lnTo>
                <a:cubicBezTo>
                  <a:pt x="0" y="195610"/>
                  <a:pt x="195610" y="0"/>
                  <a:pt x="43690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>
              <a:solidFill>
                <a:schemeClr val="tx1"/>
              </a:solidFill>
            </a:endParaRPr>
          </a:p>
        </p:txBody>
      </p:sp>
      <p:sp>
        <p:nvSpPr>
          <p:cNvPr id="50" name="Rounded Rectangle 1">
            <a:extLst>
              <a:ext uri="{FF2B5EF4-FFF2-40B4-BE49-F238E27FC236}">
                <a16:creationId xmlns:a16="http://schemas.microsoft.com/office/drawing/2014/main" xmlns="" id="{773F6C5A-5997-4681-9081-57AFC27DD592}"/>
              </a:ext>
            </a:extLst>
          </p:cNvPr>
          <p:cNvSpPr>
            <a:spLocks noChangeAspect="1"/>
          </p:cNvSpPr>
          <p:nvPr/>
        </p:nvSpPr>
        <p:spPr>
          <a:xfrm>
            <a:off x="4233979" y="4157860"/>
            <a:ext cx="250053" cy="292615"/>
          </a:xfrm>
          <a:custGeom>
            <a:avLst/>
            <a:gdLst/>
            <a:ahLst/>
            <a:cxnLst/>
            <a:rect l="l" t="t" r="r" b="b"/>
            <a:pathLst>
              <a:path w="3384376" h="3960440">
                <a:moveTo>
                  <a:pt x="972100" y="3268048"/>
                </a:moveTo>
                <a:cubicBezTo>
                  <a:pt x="932335" y="3268048"/>
                  <a:pt x="900100" y="3300283"/>
                  <a:pt x="900100" y="3340048"/>
                </a:cubicBezTo>
                <a:cubicBezTo>
                  <a:pt x="900100" y="3379813"/>
                  <a:pt x="932335" y="3412048"/>
                  <a:pt x="972100" y="3412048"/>
                </a:cubicBezTo>
                <a:lnTo>
                  <a:pt x="2412276" y="3412048"/>
                </a:lnTo>
                <a:cubicBezTo>
                  <a:pt x="2452041" y="3412048"/>
                  <a:pt x="2484276" y="3379813"/>
                  <a:pt x="2484276" y="3340048"/>
                </a:cubicBezTo>
                <a:cubicBezTo>
                  <a:pt x="2484276" y="3300283"/>
                  <a:pt x="2452041" y="3268048"/>
                  <a:pt x="2412276" y="3268048"/>
                </a:cubicBezTo>
                <a:close/>
                <a:moveTo>
                  <a:pt x="972100" y="2907043"/>
                </a:moveTo>
                <a:cubicBezTo>
                  <a:pt x="932335" y="2907043"/>
                  <a:pt x="900100" y="2939278"/>
                  <a:pt x="900100" y="2979043"/>
                </a:cubicBezTo>
                <a:cubicBezTo>
                  <a:pt x="900100" y="3018808"/>
                  <a:pt x="932335" y="3051043"/>
                  <a:pt x="972100" y="3051043"/>
                </a:cubicBezTo>
                <a:lnTo>
                  <a:pt x="2412276" y="3051043"/>
                </a:lnTo>
                <a:cubicBezTo>
                  <a:pt x="2452041" y="3051043"/>
                  <a:pt x="2484276" y="3018808"/>
                  <a:pt x="2484276" y="2979043"/>
                </a:cubicBezTo>
                <a:cubicBezTo>
                  <a:pt x="2484276" y="2939278"/>
                  <a:pt x="2452041" y="2907043"/>
                  <a:pt x="2412276" y="2907043"/>
                </a:cubicBezTo>
                <a:close/>
                <a:moveTo>
                  <a:pt x="972100" y="2546038"/>
                </a:moveTo>
                <a:cubicBezTo>
                  <a:pt x="932335" y="2546038"/>
                  <a:pt x="900100" y="2578273"/>
                  <a:pt x="900100" y="2618038"/>
                </a:cubicBezTo>
                <a:cubicBezTo>
                  <a:pt x="900100" y="2657803"/>
                  <a:pt x="932335" y="2690038"/>
                  <a:pt x="972100" y="2690038"/>
                </a:cubicBezTo>
                <a:lnTo>
                  <a:pt x="2412276" y="2690038"/>
                </a:lnTo>
                <a:cubicBezTo>
                  <a:pt x="2452041" y="2690038"/>
                  <a:pt x="2484276" y="2657803"/>
                  <a:pt x="2484276" y="2618038"/>
                </a:cubicBezTo>
                <a:cubicBezTo>
                  <a:pt x="2484276" y="2578273"/>
                  <a:pt x="2452041" y="2546038"/>
                  <a:pt x="2412276" y="2546038"/>
                </a:cubicBezTo>
                <a:close/>
                <a:moveTo>
                  <a:pt x="972100" y="2185033"/>
                </a:moveTo>
                <a:cubicBezTo>
                  <a:pt x="932335" y="2185033"/>
                  <a:pt x="900100" y="2217268"/>
                  <a:pt x="900100" y="2257033"/>
                </a:cubicBezTo>
                <a:cubicBezTo>
                  <a:pt x="900100" y="2296798"/>
                  <a:pt x="932335" y="2329033"/>
                  <a:pt x="972100" y="2329033"/>
                </a:cubicBezTo>
                <a:lnTo>
                  <a:pt x="2412276" y="2329033"/>
                </a:lnTo>
                <a:cubicBezTo>
                  <a:pt x="2452041" y="2329033"/>
                  <a:pt x="2484276" y="2296798"/>
                  <a:pt x="2484276" y="2257033"/>
                </a:cubicBezTo>
                <a:cubicBezTo>
                  <a:pt x="2484276" y="2217268"/>
                  <a:pt x="2452041" y="2185033"/>
                  <a:pt x="2412276" y="2185033"/>
                </a:cubicBezTo>
                <a:close/>
                <a:moveTo>
                  <a:pt x="841537" y="1954564"/>
                </a:moveTo>
                <a:lnTo>
                  <a:pt x="2516747" y="1954564"/>
                </a:lnTo>
                <a:cubicBezTo>
                  <a:pt x="2669197" y="1954564"/>
                  <a:pt x="2792783" y="2078150"/>
                  <a:pt x="2792783" y="2230600"/>
                </a:cubicBezTo>
                <a:lnTo>
                  <a:pt x="2792783" y="3334712"/>
                </a:lnTo>
                <a:cubicBezTo>
                  <a:pt x="2792783" y="3487162"/>
                  <a:pt x="2669197" y="3610748"/>
                  <a:pt x="2516747" y="3610748"/>
                </a:cubicBezTo>
                <a:lnTo>
                  <a:pt x="841537" y="3610748"/>
                </a:lnTo>
                <a:cubicBezTo>
                  <a:pt x="689087" y="3610748"/>
                  <a:pt x="565501" y="3487162"/>
                  <a:pt x="565501" y="3334712"/>
                </a:cubicBezTo>
                <a:lnTo>
                  <a:pt x="565501" y="2230600"/>
                </a:lnTo>
                <a:cubicBezTo>
                  <a:pt x="565501" y="2078150"/>
                  <a:pt x="689087" y="1954564"/>
                  <a:pt x="841537" y="1954564"/>
                </a:cubicBezTo>
                <a:close/>
                <a:moveTo>
                  <a:pt x="744890" y="1859015"/>
                </a:moveTo>
                <a:cubicBezTo>
                  <a:pt x="574849" y="1859015"/>
                  <a:pt x="437004" y="1996860"/>
                  <a:pt x="437004" y="2166901"/>
                </a:cubicBezTo>
                <a:lnTo>
                  <a:pt x="437004" y="3398411"/>
                </a:lnTo>
                <a:cubicBezTo>
                  <a:pt x="437004" y="3568452"/>
                  <a:pt x="574849" y="3706297"/>
                  <a:pt x="744890" y="3706297"/>
                </a:cubicBezTo>
                <a:lnTo>
                  <a:pt x="2613394" y="3706297"/>
                </a:lnTo>
                <a:cubicBezTo>
                  <a:pt x="2783435" y="3706297"/>
                  <a:pt x="2921280" y="3568452"/>
                  <a:pt x="2921280" y="3398411"/>
                </a:cubicBezTo>
                <a:lnTo>
                  <a:pt x="2921280" y="2166901"/>
                </a:lnTo>
                <a:cubicBezTo>
                  <a:pt x="2921280" y="1996860"/>
                  <a:pt x="2783435" y="1859015"/>
                  <a:pt x="2613394" y="1859015"/>
                </a:cubicBezTo>
                <a:close/>
                <a:moveTo>
                  <a:pt x="469580" y="563704"/>
                </a:moveTo>
                <a:lnTo>
                  <a:pt x="469580" y="1047740"/>
                </a:lnTo>
                <a:lnTo>
                  <a:pt x="685604" y="1047740"/>
                </a:lnTo>
                <a:lnTo>
                  <a:pt x="685604" y="563704"/>
                </a:lnTo>
                <a:close/>
                <a:moveTo>
                  <a:pt x="2989860" y="347680"/>
                </a:moveTo>
                <a:lnTo>
                  <a:pt x="2989860" y="831716"/>
                </a:lnTo>
                <a:lnTo>
                  <a:pt x="3205884" y="831716"/>
                </a:lnTo>
                <a:lnTo>
                  <a:pt x="3205884" y="347680"/>
                </a:lnTo>
                <a:close/>
                <a:moveTo>
                  <a:pt x="2709828" y="347680"/>
                </a:moveTo>
                <a:lnTo>
                  <a:pt x="2709828" y="831716"/>
                </a:lnTo>
                <a:lnTo>
                  <a:pt x="2925852" y="831716"/>
                </a:lnTo>
                <a:lnTo>
                  <a:pt x="2925852" y="347680"/>
                </a:lnTo>
                <a:close/>
                <a:moveTo>
                  <a:pt x="2149766" y="347680"/>
                </a:moveTo>
                <a:lnTo>
                  <a:pt x="2149766" y="831716"/>
                </a:lnTo>
                <a:lnTo>
                  <a:pt x="2365790" y="831716"/>
                </a:lnTo>
                <a:lnTo>
                  <a:pt x="2365790" y="347680"/>
                </a:lnTo>
                <a:close/>
                <a:moveTo>
                  <a:pt x="1309673" y="347680"/>
                </a:moveTo>
                <a:lnTo>
                  <a:pt x="1309673" y="831716"/>
                </a:lnTo>
                <a:lnTo>
                  <a:pt x="1525697" y="831716"/>
                </a:lnTo>
                <a:lnTo>
                  <a:pt x="1525697" y="347680"/>
                </a:lnTo>
                <a:close/>
                <a:moveTo>
                  <a:pt x="749611" y="347680"/>
                </a:moveTo>
                <a:lnTo>
                  <a:pt x="749611" y="831716"/>
                </a:lnTo>
                <a:lnTo>
                  <a:pt x="965635" y="831716"/>
                </a:lnTo>
                <a:lnTo>
                  <a:pt x="965635" y="347680"/>
                </a:lnTo>
                <a:close/>
                <a:moveTo>
                  <a:pt x="2429797" y="183644"/>
                </a:moveTo>
                <a:lnTo>
                  <a:pt x="2429797" y="831716"/>
                </a:lnTo>
                <a:lnTo>
                  <a:pt x="2645821" y="831716"/>
                </a:lnTo>
                <a:lnTo>
                  <a:pt x="2645821" y="183644"/>
                </a:lnTo>
                <a:close/>
                <a:moveTo>
                  <a:pt x="1869735" y="183644"/>
                </a:moveTo>
                <a:lnTo>
                  <a:pt x="1869735" y="831716"/>
                </a:lnTo>
                <a:lnTo>
                  <a:pt x="2085759" y="831716"/>
                </a:lnTo>
                <a:lnTo>
                  <a:pt x="2085759" y="183644"/>
                </a:lnTo>
                <a:close/>
                <a:moveTo>
                  <a:pt x="1589704" y="183644"/>
                </a:moveTo>
                <a:lnTo>
                  <a:pt x="1589704" y="831716"/>
                </a:lnTo>
                <a:lnTo>
                  <a:pt x="1805728" y="831716"/>
                </a:lnTo>
                <a:lnTo>
                  <a:pt x="1805728" y="183644"/>
                </a:lnTo>
                <a:close/>
                <a:moveTo>
                  <a:pt x="1029642" y="183644"/>
                </a:moveTo>
                <a:lnTo>
                  <a:pt x="1029642" y="831716"/>
                </a:lnTo>
                <a:lnTo>
                  <a:pt x="1245666" y="831716"/>
                </a:lnTo>
                <a:lnTo>
                  <a:pt x="1245666" y="183644"/>
                </a:lnTo>
                <a:close/>
                <a:moveTo>
                  <a:pt x="833415" y="0"/>
                </a:moveTo>
                <a:lnTo>
                  <a:pt x="3201315" y="0"/>
                </a:lnTo>
                <a:cubicBezTo>
                  <a:pt x="3302417" y="0"/>
                  <a:pt x="3384376" y="81959"/>
                  <a:pt x="3384376" y="183061"/>
                </a:cubicBezTo>
                <a:lnTo>
                  <a:pt x="3384376" y="1119748"/>
                </a:lnTo>
                <a:lnTo>
                  <a:pt x="3190996" y="1119748"/>
                </a:lnTo>
                <a:lnTo>
                  <a:pt x="3190996" y="1664196"/>
                </a:lnTo>
                <a:lnTo>
                  <a:pt x="3384376" y="1664196"/>
                </a:lnTo>
                <a:lnTo>
                  <a:pt x="3384376" y="3777379"/>
                </a:lnTo>
                <a:cubicBezTo>
                  <a:pt x="3384376" y="3878481"/>
                  <a:pt x="3302417" y="3960440"/>
                  <a:pt x="3201315" y="3960440"/>
                </a:cubicBezTo>
                <a:lnTo>
                  <a:pt x="183061" y="3960440"/>
                </a:lnTo>
                <a:cubicBezTo>
                  <a:pt x="81959" y="3960440"/>
                  <a:pt x="0" y="3878481"/>
                  <a:pt x="0" y="3777379"/>
                </a:cubicBezTo>
                <a:lnTo>
                  <a:pt x="0" y="1477908"/>
                </a:lnTo>
                <a:lnTo>
                  <a:pt x="130324" y="1477908"/>
                </a:lnTo>
                <a:lnTo>
                  <a:pt x="130324" y="1189876"/>
                </a:lnTo>
                <a:lnTo>
                  <a:pt x="0" y="1189876"/>
                </a:lnTo>
                <a:lnTo>
                  <a:pt x="0" y="83341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>
              <a:solidFill>
                <a:schemeClr val="tx1"/>
              </a:solidFill>
            </a:endParaRPr>
          </a:p>
        </p:txBody>
      </p:sp>
      <p:sp>
        <p:nvSpPr>
          <p:cNvPr id="51" name="Oval 21">
            <a:extLst>
              <a:ext uri="{FF2B5EF4-FFF2-40B4-BE49-F238E27FC236}">
                <a16:creationId xmlns:a16="http://schemas.microsoft.com/office/drawing/2014/main" xmlns="" id="{78F26C9D-DA79-4DD7-AB01-84BEB8A71299}"/>
              </a:ext>
            </a:extLst>
          </p:cNvPr>
          <p:cNvSpPr/>
          <p:nvPr/>
        </p:nvSpPr>
        <p:spPr>
          <a:xfrm rot="20700000">
            <a:off x="4200403" y="5338452"/>
            <a:ext cx="317202" cy="278005"/>
          </a:xfrm>
          <a:custGeom>
            <a:avLst/>
            <a:gdLst/>
            <a:ahLst/>
            <a:cxnLst/>
            <a:rect l="l" t="t" r="r" b="b"/>
            <a:pathLst>
              <a:path w="4088377" h="3321003">
                <a:moveTo>
                  <a:pt x="1365628" y="1622218"/>
                </a:moveTo>
                <a:cubicBezTo>
                  <a:pt x="1121373" y="1556771"/>
                  <a:pt x="870309" y="1701722"/>
                  <a:pt x="804861" y="1945977"/>
                </a:cubicBezTo>
                <a:cubicBezTo>
                  <a:pt x="739413" y="2190232"/>
                  <a:pt x="884365" y="2441296"/>
                  <a:pt x="1128620" y="2506744"/>
                </a:cubicBezTo>
                <a:cubicBezTo>
                  <a:pt x="1372875" y="2572191"/>
                  <a:pt x="1623939" y="2427240"/>
                  <a:pt x="1689387" y="2182985"/>
                </a:cubicBezTo>
                <a:cubicBezTo>
                  <a:pt x="1754835" y="1938730"/>
                  <a:pt x="1609883" y="1687666"/>
                  <a:pt x="1365628" y="1622218"/>
                </a:cubicBezTo>
                <a:close/>
                <a:moveTo>
                  <a:pt x="1447099" y="1318163"/>
                </a:moveTo>
                <a:cubicBezTo>
                  <a:pt x="1859279" y="1428606"/>
                  <a:pt x="2103885" y="1852277"/>
                  <a:pt x="1993442" y="2264456"/>
                </a:cubicBezTo>
                <a:cubicBezTo>
                  <a:pt x="1882999" y="2676636"/>
                  <a:pt x="1459328" y="2921242"/>
                  <a:pt x="1047149" y="2810799"/>
                </a:cubicBezTo>
                <a:cubicBezTo>
                  <a:pt x="634969" y="2700356"/>
                  <a:pt x="390363" y="2276685"/>
                  <a:pt x="500806" y="1864505"/>
                </a:cubicBezTo>
                <a:cubicBezTo>
                  <a:pt x="611249" y="1452326"/>
                  <a:pt x="1034920" y="1207720"/>
                  <a:pt x="1447099" y="1318163"/>
                </a:cubicBezTo>
                <a:close/>
                <a:moveTo>
                  <a:pt x="1476725" y="1207597"/>
                </a:moveTo>
                <a:cubicBezTo>
                  <a:pt x="1003481" y="1080792"/>
                  <a:pt x="517045" y="1361635"/>
                  <a:pt x="390240" y="1834879"/>
                </a:cubicBezTo>
                <a:cubicBezTo>
                  <a:pt x="263435" y="2308124"/>
                  <a:pt x="544279" y="2794559"/>
                  <a:pt x="1017523" y="2921365"/>
                </a:cubicBezTo>
                <a:cubicBezTo>
                  <a:pt x="1490767" y="3048170"/>
                  <a:pt x="1977202" y="2767326"/>
                  <a:pt x="2104008" y="2294082"/>
                </a:cubicBezTo>
                <a:cubicBezTo>
                  <a:pt x="2230813" y="1820838"/>
                  <a:pt x="1949969" y="1334403"/>
                  <a:pt x="1476725" y="1207597"/>
                </a:cubicBezTo>
                <a:close/>
                <a:moveTo>
                  <a:pt x="3290290" y="1590224"/>
                </a:moveTo>
                <a:cubicBezTo>
                  <a:pt x="3269727" y="1586016"/>
                  <a:pt x="3248437" y="1583806"/>
                  <a:pt x="3226630" y="1583806"/>
                </a:cubicBezTo>
                <a:cubicBezTo>
                  <a:pt x="3052179" y="1583806"/>
                  <a:pt x="2910758" y="1725227"/>
                  <a:pt x="2910758" y="1899678"/>
                </a:cubicBezTo>
                <a:cubicBezTo>
                  <a:pt x="2910758" y="2074130"/>
                  <a:pt x="3052179" y="2215551"/>
                  <a:pt x="3226630" y="2215550"/>
                </a:cubicBezTo>
                <a:cubicBezTo>
                  <a:pt x="3401082" y="2215551"/>
                  <a:pt x="3542503" y="2074130"/>
                  <a:pt x="3542502" y="1899678"/>
                </a:cubicBezTo>
                <a:cubicBezTo>
                  <a:pt x="3542503" y="1747033"/>
                  <a:pt x="3434228" y="1619677"/>
                  <a:pt x="3290290" y="1590224"/>
                </a:cubicBezTo>
                <a:close/>
                <a:moveTo>
                  <a:pt x="3334055" y="1377473"/>
                </a:moveTo>
                <a:cubicBezTo>
                  <a:pt x="3576950" y="1427177"/>
                  <a:pt x="3759665" y="1642090"/>
                  <a:pt x="3759665" y="1899678"/>
                </a:cubicBezTo>
                <a:cubicBezTo>
                  <a:pt x="3759665" y="2194064"/>
                  <a:pt x="3521017" y="2432713"/>
                  <a:pt x="3226630" y="2432713"/>
                </a:cubicBezTo>
                <a:cubicBezTo>
                  <a:pt x="2932244" y="2432712"/>
                  <a:pt x="2693596" y="2194065"/>
                  <a:pt x="2693596" y="1899678"/>
                </a:cubicBezTo>
                <a:cubicBezTo>
                  <a:pt x="2693596" y="1605292"/>
                  <a:pt x="2932244" y="1366644"/>
                  <a:pt x="3226630" y="1366644"/>
                </a:cubicBezTo>
                <a:cubicBezTo>
                  <a:pt x="3263429" y="1366644"/>
                  <a:pt x="3299356" y="1370373"/>
                  <a:pt x="3334055" y="1377473"/>
                </a:cubicBezTo>
                <a:close/>
                <a:moveTo>
                  <a:pt x="1391137" y="789478"/>
                </a:moveTo>
                <a:lnTo>
                  <a:pt x="1759910" y="888290"/>
                </a:lnTo>
                <a:lnTo>
                  <a:pt x="1754625" y="1202375"/>
                </a:lnTo>
                <a:lnTo>
                  <a:pt x="1744979" y="1199790"/>
                </a:lnTo>
                <a:cubicBezTo>
                  <a:pt x="1823578" y="1244024"/>
                  <a:pt x="1894617" y="1298265"/>
                  <a:pt x="1954704" y="1362586"/>
                </a:cubicBezTo>
                <a:lnTo>
                  <a:pt x="2234317" y="1293059"/>
                </a:lnTo>
                <a:lnTo>
                  <a:pt x="2413554" y="1630152"/>
                </a:lnTo>
                <a:lnTo>
                  <a:pt x="2214321" y="1809770"/>
                </a:lnTo>
                <a:cubicBezTo>
                  <a:pt x="2239296" y="1900740"/>
                  <a:pt x="2251067" y="1995997"/>
                  <a:pt x="2246841" y="2092825"/>
                </a:cubicBezTo>
                <a:lnTo>
                  <a:pt x="2495698" y="2230974"/>
                </a:lnTo>
                <a:lnTo>
                  <a:pt x="2396885" y="2599747"/>
                </a:lnTo>
                <a:lnTo>
                  <a:pt x="2094912" y="2594668"/>
                </a:lnTo>
                <a:cubicBezTo>
                  <a:pt x="2056732" y="2658461"/>
                  <a:pt x="2010475" y="2715996"/>
                  <a:pt x="1958644" y="2767359"/>
                </a:cubicBezTo>
                <a:lnTo>
                  <a:pt x="2057814" y="3026193"/>
                </a:lnTo>
                <a:lnTo>
                  <a:pt x="1745078" y="3245174"/>
                </a:lnTo>
                <a:lnTo>
                  <a:pt x="1507869" y="3039237"/>
                </a:lnTo>
                <a:lnTo>
                  <a:pt x="1536736" y="3019025"/>
                </a:lnTo>
                <a:cubicBezTo>
                  <a:pt x="1445878" y="3048429"/>
                  <a:pt x="1349798" y="3062567"/>
                  <a:pt x="1251837" y="3062021"/>
                </a:cubicBezTo>
                <a:lnTo>
                  <a:pt x="1108065" y="3321003"/>
                </a:lnTo>
                <a:lnTo>
                  <a:pt x="739291" y="3222191"/>
                </a:lnTo>
                <a:lnTo>
                  <a:pt x="744274" y="2926021"/>
                </a:lnTo>
                <a:cubicBezTo>
                  <a:pt x="666128" y="2881484"/>
                  <a:pt x="595548" y="2827017"/>
                  <a:pt x="535891" y="2762576"/>
                </a:cubicBezTo>
                <a:lnTo>
                  <a:pt x="540671" y="2772825"/>
                </a:lnTo>
                <a:lnTo>
                  <a:pt x="232276" y="2832568"/>
                </a:lnTo>
                <a:lnTo>
                  <a:pt x="70927" y="2486556"/>
                </a:lnTo>
                <a:lnTo>
                  <a:pt x="279495" y="2317444"/>
                </a:lnTo>
                <a:cubicBezTo>
                  <a:pt x="257233" y="2235849"/>
                  <a:pt x="245603" y="2150814"/>
                  <a:pt x="245586" y="2064274"/>
                </a:cubicBezTo>
                <a:lnTo>
                  <a:pt x="0" y="1927940"/>
                </a:lnTo>
                <a:lnTo>
                  <a:pt x="98812" y="1559167"/>
                </a:lnTo>
                <a:lnTo>
                  <a:pt x="380240" y="1563901"/>
                </a:lnTo>
                <a:cubicBezTo>
                  <a:pt x="418421" y="1496524"/>
                  <a:pt x="464524" y="1435092"/>
                  <a:pt x="516679" y="1380105"/>
                </a:cubicBezTo>
                <a:lnTo>
                  <a:pt x="422419" y="1089378"/>
                </a:lnTo>
                <a:lnTo>
                  <a:pt x="746189" y="887063"/>
                </a:lnTo>
                <a:lnTo>
                  <a:pt x="972292" y="1105134"/>
                </a:lnTo>
                <a:lnTo>
                  <a:pt x="970019" y="1106554"/>
                </a:lnTo>
                <a:cubicBezTo>
                  <a:pt x="1058903" y="1078586"/>
                  <a:pt x="1152743" y="1065659"/>
                  <a:pt x="1248316" y="1066709"/>
                </a:cubicBezTo>
                <a:lnTo>
                  <a:pt x="1238669" y="1064125"/>
                </a:lnTo>
                <a:close/>
                <a:moveTo>
                  <a:pt x="3349970" y="1300109"/>
                </a:moveTo>
                <a:cubicBezTo>
                  <a:pt x="3310130" y="1291957"/>
                  <a:pt x="3268880" y="1287676"/>
                  <a:pt x="3226630" y="1287676"/>
                </a:cubicBezTo>
                <a:cubicBezTo>
                  <a:pt x="2888631" y="1287676"/>
                  <a:pt x="2614628" y="1561679"/>
                  <a:pt x="2614628" y="1899678"/>
                </a:cubicBezTo>
                <a:cubicBezTo>
                  <a:pt x="2614628" y="2237678"/>
                  <a:pt x="2888630" y="2511680"/>
                  <a:pt x="3226630" y="2511681"/>
                </a:cubicBezTo>
                <a:cubicBezTo>
                  <a:pt x="3564630" y="2511681"/>
                  <a:pt x="3838633" y="2237678"/>
                  <a:pt x="3838633" y="1899678"/>
                </a:cubicBezTo>
                <a:cubicBezTo>
                  <a:pt x="3838632" y="1603928"/>
                  <a:pt x="3628849" y="1357176"/>
                  <a:pt x="3349970" y="1300109"/>
                </a:cubicBezTo>
                <a:close/>
                <a:moveTo>
                  <a:pt x="3358324" y="1024334"/>
                </a:moveTo>
                <a:lnTo>
                  <a:pt x="3410883" y="1234575"/>
                </a:lnTo>
                <a:lnTo>
                  <a:pt x="3403994" y="1234575"/>
                </a:lnTo>
                <a:cubicBezTo>
                  <a:pt x="3464268" y="1250018"/>
                  <a:pt x="3521292" y="1273478"/>
                  <a:pt x="3572818" y="1305612"/>
                </a:cubicBezTo>
                <a:lnTo>
                  <a:pt x="3746730" y="1209354"/>
                </a:lnTo>
                <a:lnTo>
                  <a:pt x="3926358" y="1401981"/>
                </a:lnTo>
                <a:lnTo>
                  <a:pt x="3825667" y="1557247"/>
                </a:lnTo>
                <a:cubicBezTo>
                  <a:pt x="3858552" y="1613408"/>
                  <a:pt x="3883404" y="1674784"/>
                  <a:pt x="3897877" y="1740062"/>
                </a:cubicBezTo>
                <a:lnTo>
                  <a:pt x="4088377" y="1787686"/>
                </a:lnTo>
                <a:lnTo>
                  <a:pt x="4088377" y="2051071"/>
                </a:lnTo>
                <a:lnTo>
                  <a:pt x="3886243" y="2101605"/>
                </a:lnTo>
                <a:cubicBezTo>
                  <a:pt x="3872191" y="2150933"/>
                  <a:pt x="3851639" y="2197531"/>
                  <a:pt x="3826272" y="2241013"/>
                </a:cubicBezTo>
                <a:lnTo>
                  <a:pt x="3938572" y="2395786"/>
                </a:lnTo>
                <a:lnTo>
                  <a:pt x="3769272" y="2597551"/>
                </a:lnTo>
                <a:lnTo>
                  <a:pt x="3574432" y="2502674"/>
                </a:lnTo>
                <a:lnTo>
                  <a:pt x="3590059" y="2484050"/>
                </a:lnTo>
                <a:cubicBezTo>
                  <a:pt x="3534764" y="2519868"/>
                  <a:pt x="3473263" y="2546445"/>
                  <a:pt x="3407886" y="2563572"/>
                </a:cubicBezTo>
                <a:lnTo>
                  <a:pt x="3358323" y="2761823"/>
                </a:lnTo>
                <a:lnTo>
                  <a:pt x="3094938" y="2761823"/>
                </a:lnTo>
                <a:lnTo>
                  <a:pt x="3045375" y="2563574"/>
                </a:lnTo>
                <a:cubicBezTo>
                  <a:pt x="2985349" y="2547848"/>
                  <a:pt x="2928591" y="2524155"/>
                  <a:pt x="2877330" y="2491865"/>
                </a:cubicBezTo>
                <a:lnTo>
                  <a:pt x="2882346" y="2497841"/>
                </a:lnTo>
                <a:lnTo>
                  <a:pt x="2687507" y="2592718"/>
                </a:lnTo>
                <a:lnTo>
                  <a:pt x="2518206" y="2390954"/>
                </a:lnTo>
                <a:lnTo>
                  <a:pt x="2626994" y="2241021"/>
                </a:lnTo>
                <a:cubicBezTo>
                  <a:pt x="2597591" y="2190623"/>
                  <a:pt x="2574657" y="2136035"/>
                  <a:pt x="2559194" y="2078370"/>
                </a:cubicBezTo>
                <a:lnTo>
                  <a:pt x="2371198" y="2031371"/>
                </a:lnTo>
                <a:lnTo>
                  <a:pt x="2371198" y="1767986"/>
                </a:lnTo>
                <a:lnTo>
                  <a:pt x="2559579" y="1720890"/>
                </a:lnTo>
                <a:cubicBezTo>
                  <a:pt x="2572992" y="1669175"/>
                  <a:pt x="2592745" y="1620006"/>
                  <a:pt x="2617681" y="1574051"/>
                </a:cubicBezTo>
                <a:lnTo>
                  <a:pt x="2502958" y="1397149"/>
                </a:lnTo>
                <a:lnTo>
                  <a:pt x="2682587" y="1204520"/>
                </a:lnTo>
                <a:lnTo>
                  <a:pt x="2872193" y="1309466"/>
                </a:lnTo>
                <a:lnTo>
                  <a:pt x="2870932" y="1310818"/>
                </a:lnTo>
                <a:cubicBezTo>
                  <a:pt x="2925169" y="1276310"/>
                  <a:pt x="2985393" y="1250941"/>
                  <a:pt x="3049268" y="1234575"/>
                </a:cubicBezTo>
                <a:lnTo>
                  <a:pt x="3042378" y="1234576"/>
                </a:lnTo>
                <a:lnTo>
                  <a:pt x="3094939" y="1024334"/>
                </a:lnTo>
                <a:close/>
                <a:moveTo>
                  <a:pt x="2786480" y="402820"/>
                </a:moveTo>
                <a:cubicBezTo>
                  <a:pt x="2745900" y="389943"/>
                  <a:pt x="2701172" y="388627"/>
                  <a:pt x="2657264" y="401580"/>
                </a:cubicBezTo>
                <a:cubicBezTo>
                  <a:pt x="2540176" y="436121"/>
                  <a:pt x="2473258" y="559041"/>
                  <a:pt x="2507800" y="676128"/>
                </a:cubicBezTo>
                <a:cubicBezTo>
                  <a:pt x="2542340" y="793216"/>
                  <a:pt x="2665260" y="860133"/>
                  <a:pt x="2782348" y="825592"/>
                </a:cubicBezTo>
                <a:cubicBezTo>
                  <a:pt x="2899435" y="791051"/>
                  <a:pt x="2966353" y="668132"/>
                  <a:pt x="2931812" y="551045"/>
                </a:cubicBezTo>
                <a:cubicBezTo>
                  <a:pt x="2910223" y="477864"/>
                  <a:pt x="2854113" y="424282"/>
                  <a:pt x="2786480" y="402820"/>
                </a:cubicBezTo>
                <a:close/>
                <a:moveTo>
                  <a:pt x="2932202" y="47278"/>
                </a:moveTo>
                <a:lnTo>
                  <a:pt x="3090904" y="140999"/>
                </a:lnTo>
                <a:lnTo>
                  <a:pt x="3054065" y="265147"/>
                </a:lnTo>
                <a:cubicBezTo>
                  <a:pt x="3087256" y="296329"/>
                  <a:pt x="3116089" y="332603"/>
                  <a:pt x="3138727" y="373550"/>
                </a:cubicBezTo>
                <a:lnTo>
                  <a:pt x="3276016" y="367796"/>
                </a:lnTo>
                <a:lnTo>
                  <a:pt x="3328165" y="544574"/>
                </a:lnTo>
                <a:lnTo>
                  <a:pt x="3202503" y="618514"/>
                </a:lnTo>
                <a:cubicBezTo>
                  <a:pt x="3202838" y="654403"/>
                  <a:pt x="3198271" y="689748"/>
                  <a:pt x="3189855" y="723955"/>
                </a:cubicBezTo>
                <a:lnTo>
                  <a:pt x="3295873" y="805599"/>
                </a:lnTo>
                <a:lnTo>
                  <a:pt x="3222192" y="974540"/>
                </a:lnTo>
                <a:lnTo>
                  <a:pt x="3072634" y="949439"/>
                </a:lnTo>
                <a:lnTo>
                  <a:pt x="3079435" y="933845"/>
                </a:lnTo>
                <a:cubicBezTo>
                  <a:pt x="3049413" y="968833"/>
                  <a:pt x="3013398" y="998848"/>
                  <a:pt x="2972910" y="1023288"/>
                </a:cubicBezTo>
                <a:lnTo>
                  <a:pt x="2978897" y="1166163"/>
                </a:lnTo>
                <a:lnTo>
                  <a:pt x="2802119" y="1218312"/>
                </a:lnTo>
                <a:lnTo>
                  <a:pt x="2729602" y="1095065"/>
                </a:lnTo>
                <a:cubicBezTo>
                  <a:pt x="2686199" y="1096396"/>
                  <a:pt x="2643414" y="1091732"/>
                  <a:pt x="2602615" y="1080209"/>
                </a:cubicBezTo>
                <a:lnTo>
                  <a:pt x="2607165" y="1083226"/>
                </a:lnTo>
                <a:lnTo>
                  <a:pt x="2495179" y="1185484"/>
                </a:lnTo>
                <a:lnTo>
                  <a:pt x="2341599" y="1083585"/>
                </a:lnTo>
                <a:lnTo>
                  <a:pt x="2384929" y="961414"/>
                </a:lnTo>
                <a:cubicBezTo>
                  <a:pt x="2355215" y="933409"/>
                  <a:pt x="2329015" y="901312"/>
                  <a:pt x="2307218" y="865670"/>
                </a:cubicBezTo>
                <a:lnTo>
                  <a:pt x="2171734" y="871348"/>
                </a:lnTo>
                <a:lnTo>
                  <a:pt x="2119584" y="694571"/>
                </a:lnTo>
                <a:lnTo>
                  <a:pt x="2236697" y="625662"/>
                </a:lnTo>
                <a:cubicBezTo>
                  <a:pt x="2235459" y="588297"/>
                  <a:pt x="2238982" y="551385"/>
                  <a:pt x="2246620" y="515603"/>
                </a:cubicBezTo>
                <a:lnTo>
                  <a:pt x="2134594" y="419585"/>
                </a:lnTo>
                <a:lnTo>
                  <a:pt x="2217016" y="254732"/>
                </a:lnTo>
                <a:lnTo>
                  <a:pt x="2365055" y="287627"/>
                </a:lnTo>
                <a:lnTo>
                  <a:pt x="2364476" y="288784"/>
                </a:lnTo>
                <a:cubicBezTo>
                  <a:pt x="2394046" y="254885"/>
                  <a:pt x="2429444" y="225933"/>
                  <a:pt x="2469075" y="202302"/>
                </a:cubicBezTo>
                <a:lnTo>
                  <a:pt x="2464452" y="203666"/>
                </a:lnTo>
                <a:lnTo>
                  <a:pt x="2458102" y="52150"/>
                </a:lnTo>
                <a:lnTo>
                  <a:pt x="2634880" y="0"/>
                </a:lnTo>
                <a:lnTo>
                  <a:pt x="2711784" y="130703"/>
                </a:lnTo>
                <a:lnTo>
                  <a:pt x="2707159" y="132067"/>
                </a:lnTo>
                <a:cubicBezTo>
                  <a:pt x="2750672" y="130497"/>
                  <a:pt x="2793590" y="134953"/>
                  <a:pt x="2834535" y="14631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/>
          </a:p>
        </p:txBody>
      </p:sp>
      <p:grpSp>
        <p:nvGrpSpPr>
          <p:cNvPr id="52" name="Group 24">
            <a:extLst>
              <a:ext uri="{FF2B5EF4-FFF2-40B4-BE49-F238E27FC236}">
                <a16:creationId xmlns:a16="http://schemas.microsoft.com/office/drawing/2014/main" xmlns="" id="{E66422EC-A884-457F-9EA1-5094B8558755}"/>
              </a:ext>
            </a:extLst>
          </p:cNvPr>
          <p:cNvGrpSpPr/>
          <p:nvPr/>
        </p:nvGrpSpPr>
        <p:grpSpPr>
          <a:xfrm>
            <a:off x="1108574" y="2542641"/>
            <a:ext cx="4412587" cy="890327"/>
            <a:chOff x="2079598" y="4257726"/>
            <a:chExt cx="2262901" cy="890327"/>
          </a:xfrm>
        </p:grpSpPr>
        <p:sp>
          <p:nvSpPr>
            <p:cNvPr id="53" name="TextBox 25">
              <a:extLst>
                <a:ext uri="{FF2B5EF4-FFF2-40B4-BE49-F238E27FC236}">
                  <a16:creationId xmlns:a16="http://schemas.microsoft.com/office/drawing/2014/main" xmlns="" id="{871E8C26-2347-4662-ABD5-078056E81C09}"/>
                </a:ext>
              </a:extLst>
            </p:cNvPr>
            <p:cNvSpPr txBox="1"/>
            <p:nvPr/>
          </p:nvSpPr>
          <p:spPr>
            <a:xfrm>
              <a:off x="2079598" y="4501722"/>
              <a:ext cx="2262901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Get a modern PowerPoint  Presentation that is beautifully designed.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54" name="TextBox 26">
              <a:extLst>
                <a:ext uri="{FF2B5EF4-FFF2-40B4-BE49-F238E27FC236}">
                  <a16:creationId xmlns:a16="http://schemas.microsoft.com/office/drawing/2014/main" xmlns="" id="{2F3B0EFD-CED0-4F2C-BC0D-849B1A3C4077}"/>
                </a:ext>
              </a:extLst>
            </p:cNvPr>
            <p:cNvSpPr txBox="1"/>
            <p:nvPr/>
          </p:nvSpPr>
          <p:spPr>
            <a:xfrm>
              <a:off x="2079598" y="4257726"/>
              <a:ext cx="2262901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55" name="Group 109">
            <a:extLst>
              <a:ext uri="{FF2B5EF4-FFF2-40B4-BE49-F238E27FC236}">
                <a16:creationId xmlns:a16="http://schemas.microsoft.com/office/drawing/2014/main" xmlns="" id="{D67D8103-66DD-4CE3-BA19-287D024399FF}"/>
              </a:ext>
            </a:extLst>
          </p:cNvPr>
          <p:cNvGrpSpPr/>
          <p:nvPr/>
        </p:nvGrpSpPr>
        <p:grpSpPr>
          <a:xfrm>
            <a:off x="7907899" y="2308624"/>
            <a:ext cx="3597749" cy="4951423"/>
            <a:chOff x="7907899" y="2308624"/>
            <a:chExt cx="3597749" cy="4951423"/>
          </a:xfrm>
        </p:grpSpPr>
        <p:sp>
          <p:nvSpPr>
            <p:cNvPr id="56" name="자유형: 도형 96">
              <a:extLst>
                <a:ext uri="{FF2B5EF4-FFF2-40B4-BE49-F238E27FC236}">
                  <a16:creationId xmlns:a16="http://schemas.microsoft.com/office/drawing/2014/main" xmlns="" id="{D623E944-3517-41C2-8A75-A2B2B8A60B8E}"/>
                </a:ext>
              </a:extLst>
            </p:cNvPr>
            <p:cNvSpPr/>
            <p:nvPr/>
          </p:nvSpPr>
          <p:spPr>
            <a:xfrm rot="8348922">
              <a:off x="11198871" y="4958370"/>
              <a:ext cx="306777" cy="2301677"/>
            </a:xfrm>
            <a:custGeom>
              <a:avLst/>
              <a:gdLst>
                <a:gd name="connsiteX0" fmla="*/ 0 w 281140"/>
                <a:gd name="connsiteY0" fmla="*/ 2109328 h 2109330"/>
                <a:gd name="connsiteX1" fmla="*/ 0 w 281140"/>
                <a:gd name="connsiteY1" fmla="*/ 0 h 2109330"/>
                <a:gd name="connsiteX2" fmla="*/ 281140 w 281140"/>
                <a:gd name="connsiteY2" fmla="*/ 243113 h 2109330"/>
                <a:gd name="connsiteX3" fmla="*/ 281140 w 281140"/>
                <a:gd name="connsiteY3" fmla="*/ 2109330 h 21093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1140" h="2109330">
                  <a:moveTo>
                    <a:pt x="0" y="2109328"/>
                  </a:moveTo>
                  <a:lnTo>
                    <a:pt x="0" y="0"/>
                  </a:lnTo>
                  <a:lnTo>
                    <a:pt x="281140" y="243113"/>
                  </a:lnTo>
                  <a:lnTo>
                    <a:pt x="281140" y="2109330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57" name="Donut 4">
              <a:extLst>
                <a:ext uri="{FF2B5EF4-FFF2-40B4-BE49-F238E27FC236}">
                  <a16:creationId xmlns:a16="http://schemas.microsoft.com/office/drawing/2014/main" xmlns="" id="{BFD0588C-12B0-4CCE-BAD5-3CAFFB2D289F}"/>
                </a:ext>
              </a:extLst>
            </p:cNvPr>
            <p:cNvSpPr/>
            <p:nvPr/>
          </p:nvSpPr>
          <p:spPr>
            <a:xfrm>
              <a:off x="7907899" y="2308624"/>
              <a:ext cx="3099805" cy="3099806"/>
            </a:xfrm>
            <a:prstGeom prst="donut">
              <a:avLst>
                <a:gd name="adj" fmla="val 3665"/>
              </a:avLst>
            </a:pr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>
                <a:solidFill>
                  <a:schemeClr val="tx1"/>
                </a:solidFill>
              </a:endParaRPr>
            </a:p>
          </p:txBody>
        </p:sp>
        <p:sp>
          <p:nvSpPr>
            <p:cNvPr id="58" name="Round Same Side Corner Rectangle 5">
              <a:extLst>
                <a:ext uri="{FF2B5EF4-FFF2-40B4-BE49-F238E27FC236}">
                  <a16:creationId xmlns:a16="http://schemas.microsoft.com/office/drawing/2014/main" xmlns="" id="{DF832104-EEB5-46CE-BC3A-69CA16070E90}"/>
                </a:ext>
              </a:extLst>
            </p:cNvPr>
            <p:cNvSpPr/>
            <p:nvPr/>
          </p:nvSpPr>
          <p:spPr>
            <a:xfrm rot="8399802">
              <a:off x="10257449" y="4979836"/>
              <a:ext cx="498891" cy="307559"/>
            </a:xfrm>
            <a:prstGeom prst="round2SameRect">
              <a:avLst>
                <a:gd name="adj1" fmla="val 31004"/>
                <a:gd name="adj2" fmla="val 0"/>
              </a:avLst>
            </a:pr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/>
            </a:p>
          </p:txBody>
        </p:sp>
      </p:grpSp>
      <p:grpSp>
        <p:nvGrpSpPr>
          <p:cNvPr id="59" name="Grupo 58"/>
          <p:cNvGrpSpPr/>
          <p:nvPr/>
        </p:nvGrpSpPr>
        <p:grpSpPr>
          <a:xfrm>
            <a:off x="8476006" y="2701762"/>
            <a:ext cx="1947832" cy="2246613"/>
            <a:chOff x="3932238" y="671513"/>
            <a:chExt cx="4564062" cy="5264150"/>
          </a:xfrm>
        </p:grpSpPr>
        <p:sp>
          <p:nvSpPr>
            <p:cNvPr id="60" name="Oval 6"/>
            <p:cNvSpPr>
              <a:spLocks noChangeArrowheads="1"/>
            </p:cNvSpPr>
            <p:nvPr/>
          </p:nvSpPr>
          <p:spPr bwMode="auto">
            <a:xfrm>
              <a:off x="4356100" y="2159000"/>
              <a:ext cx="3506788" cy="3506788"/>
            </a:xfrm>
            <a:prstGeom prst="ellipse">
              <a:avLst/>
            </a:prstGeom>
            <a:solidFill>
              <a:srgbClr val="E2D9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1" name="Freeform 7"/>
            <p:cNvSpPr>
              <a:spLocks/>
            </p:cNvSpPr>
            <p:nvPr/>
          </p:nvSpPr>
          <p:spPr bwMode="auto">
            <a:xfrm>
              <a:off x="3962400" y="4654550"/>
              <a:ext cx="4533900" cy="1177925"/>
            </a:xfrm>
            <a:custGeom>
              <a:avLst/>
              <a:gdLst>
                <a:gd name="T0" fmla="*/ 0 w 1323"/>
                <a:gd name="T1" fmla="*/ 291 h 344"/>
                <a:gd name="T2" fmla="*/ 168 w 1323"/>
                <a:gd name="T3" fmla="*/ 344 h 344"/>
                <a:gd name="T4" fmla="*/ 1003 w 1323"/>
                <a:gd name="T5" fmla="*/ 344 h 344"/>
                <a:gd name="T6" fmla="*/ 1092 w 1323"/>
                <a:gd name="T7" fmla="*/ 302 h 344"/>
                <a:gd name="T8" fmla="*/ 1312 w 1323"/>
                <a:gd name="T9" fmla="*/ 33 h 344"/>
                <a:gd name="T10" fmla="*/ 1296 w 1323"/>
                <a:gd name="T11" fmla="*/ 0 h 344"/>
                <a:gd name="T12" fmla="*/ 1169 w 1323"/>
                <a:gd name="T13" fmla="*/ 0 h 344"/>
                <a:gd name="T14" fmla="*/ 970 w 1323"/>
                <a:gd name="T15" fmla="*/ 263 h 344"/>
                <a:gd name="T16" fmla="*/ 0 w 1323"/>
                <a:gd name="T17" fmla="*/ 291 h 3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23" h="344">
                  <a:moveTo>
                    <a:pt x="0" y="291"/>
                  </a:moveTo>
                  <a:cubicBezTo>
                    <a:pt x="168" y="344"/>
                    <a:pt x="168" y="344"/>
                    <a:pt x="168" y="344"/>
                  </a:cubicBezTo>
                  <a:cubicBezTo>
                    <a:pt x="1003" y="344"/>
                    <a:pt x="1003" y="344"/>
                    <a:pt x="1003" y="344"/>
                  </a:cubicBezTo>
                  <a:cubicBezTo>
                    <a:pt x="1038" y="344"/>
                    <a:pt x="1070" y="329"/>
                    <a:pt x="1092" y="302"/>
                  </a:cubicBezTo>
                  <a:cubicBezTo>
                    <a:pt x="1312" y="33"/>
                    <a:pt x="1312" y="33"/>
                    <a:pt x="1312" y="33"/>
                  </a:cubicBezTo>
                  <a:cubicBezTo>
                    <a:pt x="1323" y="20"/>
                    <a:pt x="1313" y="0"/>
                    <a:pt x="1296" y="0"/>
                  </a:cubicBezTo>
                  <a:cubicBezTo>
                    <a:pt x="1169" y="0"/>
                    <a:pt x="1169" y="0"/>
                    <a:pt x="1169" y="0"/>
                  </a:cubicBezTo>
                  <a:cubicBezTo>
                    <a:pt x="970" y="263"/>
                    <a:pt x="970" y="263"/>
                    <a:pt x="970" y="263"/>
                  </a:cubicBezTo>
                  <a:lnTo>
                    <a:pt x="0" y="291"/>
                  </a:lnTo>
                  <a:close/>
                </a:path>
              </a:pathLst>
            </a:custGeom>
            <a:solidFill>
              <a:srgbClr val="A6A4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2" name="Freeform 8"/>
            <p:cNvSpPr>
              <a:spLocks/>
            </p:cNvSpPr>
            <p:nvPr/>
          </p:nvSpPr>
          <p:spPr bwMode="auto">
            <a:xfrm>
              <a:off x="4003675" y="4883150"/>
              <a:ext cx="3457575" cy="641350"/>
            </a:xfrm>
            <a:custGeom>
              <a:avLst/>
              <a:gdLst>
                <a:gd name="T0" fmla="*/ 999 w 1009"/>
                <a:gd name="T1" fmla="*/ 63 h 187"/>
                <a:gd name="T2" fmla="*/ 989 w 1009"/>
                <a:gd name="T3" fmla="*/ 90 h 187"/>
                <a:gd name="T4" fmla="*/ 877 w 1009"/>
                <a:gd name="T5" fmla="*/ 9 h 187"/>
                <a:gd name="T6" fmla="*/ 0 w 1009"/>
                <a:gd name="T7" fmla="*/ 9 h 187"/>
                <a:gd name="T8" fmla="*/ 0 w 1009"/>
                <a:gd name="T9" fmla="*/ 187 h 187"/>
                <a:gd name="T10" fmla="*/ 955 w 1009"/>
                <a:gd name="T11" fmla="*/ 187 h 187"/>
                <a:gd name="T12" fmla="*/ 1009 w 1009"/>
                <a:gd name="T13" fmla="*/ 83 h 187"/>
                <a:gd name="T14" fmla="*/ 999 w 1009"/>
                <a:gd name="T15" fmla="*/ 63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09" h="187">
                  <a:moveTo>
                    <a:pt x="999" y="63"/>
                  </a:moveTo>
                  <a:cubicBezTo>
                    <a:pt x="995" y="78"/>
                    <a:pt x="989" y="90"/>
                    <a:pt x="989" y="90"/>
                  </a:cubicBezTo>
                  <a:cubicBezTo>
                    <a:pt x="982" y="0"/>
                    <a:pt x="877" y="9"/>
                    <a:pt x="877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187"/>
                    <a:pt x="0" y="187"/>
                    <a:pt x="0" y="187"/>
                  </a:cubicBezTo>
                  <a:cubicBezTo>
                    <a:pt x="955" y="187"/>
                    <a:pt x="955" y="187"/>
                    <a:pt x="955" y="187"/>
                  </a:cubicBezTo>
                  <a:cubicBezTo>
                    <a:pt x="1009" y="83"/>
                    <a:pt x="1009" y="83"/>
                    <a:pt x="1009" y="83"/>
                  </a:cubicBezTo>
                  <a:lnTo>
                    <a:pt x="999" y="63"/>
                  </a:lnTo>
                  <a:close/>
                </a:path>
              </a:pathLst>
            </a:custGeom>
            <a:solidFill>
              <a:srgbClr val="F9F0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3" name="Freeform 9"/>
            <p:cNvSpPr>
              <a:spLocks/>
            </p:cNvSpPr>
            <p:nvPr/>
          </p:nvSpPr>
          <p:spPr bwMode="auto">
            <a:xfrm>
              <a:off x="4003675" y="4811713"/>
              <a:ext cx="3424238" cy="381000"/>
            </a:xfrm>
            <a:custGeom>
              <a:avLst/>
              <a:gdLst>
                <a:gd name="T0" fmla="*/ 989 w 999"/>
                <a:gd name="T1" fmla="*/ 111 h 111"/>
                <a:gd name="T2" fmla="*/ 999 w 999"/>
                <a:gd name="T3" fmla="*/ 84 h 111"/>
                <a:gd name="T4" fmla="*/ 955 w 999"/>
                <a:gd name="T5" fmla="*/ 0 h 111"/>
                <a:gd name="T6" fmla="*/ 0 w 999"/>
                <a:gd name="T7" fmla="*/ 0 h 111"/>
                <a:gd name="T8" fmla="*/ 0 w 999"/>
                <a:gd name="T9" fmla="*/ 30 h 111"/>
                <a:gd name="T10" fmla="*/ 877 w 999"/>
                <a:gd name="T11" fmla="*/ 30 h 111"/>
                <a:gd name="T12" fmla="*/ 989 w 999"/>
                <a:gd name="T13" fmla="*/ 111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99" h="111">
                  <a:moveTo>
                    <a:pt x="989" y="111"/>
                  </a:moveTo>
                  <a:cubicBezTo>
                    <a:pt x="989" y="111"/>
                    <a:pt x="995" y="99"/>
                    <a:pt x="999" y="84"/>
                  </a:cubicBezTo>
                  <a:cubicBezTo>
                    <a:pt x="955" y="0"/>
                    <a:pt x="955" y="0"/>
                    <a:pt x="955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877" y="30"/>
                    <a:pt x="877" y="30"/>
                    <a:pt x="877" y="30"/>
                  </a:cubicBezTo>
                  <a:cubicBezTo>
                    <a:pt x="877" y="30"/>
                    <a:pt x="982" y="21"/>
                    <a:pt x="989" y="111"/>
                  </a:cubicBezTo>
                  <a:close/>
                </a:path>
              </a:pathLst>
            </a:custGeom>
            <a:solidFill>
              <a:srgbClr val="CDBF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4" name="Freeform 10"/>
            <p:cNvSpPr>
              <a:spLocks/>
            </p:cNvSpPr>
            <p:nvPr/>
          </p:nvSpPr>
          <p:spPr bwMode="auto">
            <a:xfrm>
              <a:off x="3932238" y="4006850"/>
              <a:ext cx="3951288" cy="804863"/>
            </a:xfrm>
            <a:custGeom>
              <a:avLst/>
              <a:gdLst>
                <a:gd name="T0" fmla="*/ 1126 w 1153"/>
                <a:gd name="T1" fmla="*/ 0 h 235"/>
                <a:gd name="T2" fmla="*/ 380 w 1153"/>
                <a:gd name="T3" fmla="*/ 0 h 235"/>
                <a:gd name="T4" fmla="*/ 14 w 1153"/>
                <a:gd name="T5" fmla="*/ 195 h 235"/>
                <a:gd name="T6" fmla="*/ 0 w 1153"/>
                <a:gd name="T7" fmla="*/ 214 h 235"/>
                <a:gd name="T8" fmla="*/ 21 w 1153"/>
                <a:gd name="T9" fmla="*/ 235 h 235"/>
                <a:gd name="T10" fmla="*/ 906 w 1153"/>
                <a:gd name="T11" fmla="*/ 235 h 235"/>
                <a:gd name="T12" fmla="*/ 1153 w 1153"/>
                <a:gd name="T13" fmla="*/ 6 h 235"/>
                <a:gd name="T14" fmla="*/ 1126 w 1153"/>
                <a:gd name="T15" fmla="*/ 0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53" h="235">
                  <a:moveTo>
                    <a:pt x="1126" y="0"/>
                  </a:moveTo>
                  <a:cubicBezTo>
                    <a:pt x="380" y="0"/>
                    <a:pt x="380" y="0"/>
                    <a:pt x="380" y="0"/>
                  </a:cubicBezTo>
                  <a:cubicBezTo>
                    <a:pt x="14" y="195"/>
                    <a:pt x="14" y="195"/>
                    <a:pt x="14" y="195"/>
                  </a:cubicBezTo>
                  <a:cubicBezTo>
                    <a:pt x="6" y="197"/>
                    <a:pt x="0" y="205"/>
                    <a:pt x="0" y="214"/>
                  </a:cubicBezTo>
                  <a:cubicBezTo>
                    <a:pt x="0" y="226"/>
                    <a:pt x="9" y="235"/>
                    <a:pt x="21" y="235"/>
                  </a:cubicBezTo>
                  <a:cubicBezTo>
                    <a:pt x="906" y="235"/>
                    <a:pt x="906" y="235"/>
                    <a:pt x="906" y="235"/>
                  </a:cubicBezTo>
                  <a:cubicBezTo>
                    <a:pt x="1153" y="6"/>
                    <a:pt x="1153" y="6"/>
                    <a:pt x="1153" y="6"/>
                  </a:cubicBezTo>
                  <a:cubicBezTo>
                    <a:pt x="1137" y="1"/>
                    <a:pt x="1126" y="0"/>
                    <a:pt x="1126" y="0"/>
                  </a:cubicBezTo>
                  <a:close/>
                </a:path>
              </a:pathLst>
            </a:custGeom>
            <a:solidFill>
              <a:srgbClr val="3336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5" name="Freeform 11"/>
            <p:cNvSpPr>
              <a:spLocks/>
            </p:cNvSpPr>
            <p:nvPr/>
          </p:nvSpPr>
          <p:spPr bwMode="auto">
            <a:xfrm>
              <a:off x="4003675" y="5006975"/>
              <a:ext cx="3043238" cy="47625"/>
            </a:xfrm>
            <a:custGeom>
              <a:avLst/>
              <a:gdLst>
                <a:gd name="T0" fmla="*/ 0 w 888"/>
                <a:gd name="T1" fmla="*/ 14 h 14"/>
                <a:gd name="T2" fmla="*/ 881 w 888"/>
                <a:gd name="T3" fmla="*/ 14 h 14"/>
                <a:gd name="T4" fmla="*/ 888 w 888"/>
                <a:gd name="T5" fmla="*/ 7 h 14"/>
                <a:gd name="T6" fmla="*/ 881 w 888"/>
                <a:gd name="T7" fmla="*/ 0 h 14"/>
                <a:gd name="T8" fmla="*/ 0 w 888"/>
                <a:gd name="T9" fmla="*/ 0 h 14"/>
                <a:gd name="T10" fmla="*/ 0 w 888"/>
                <a:gd name="T11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88" h="14">
                  <a:moveTo>
                    <a:pt x="0" y="14"/>
                  </a:moveTo>
                  <a:cubicBezTo>
                    <a:pt x="881" y="14"/>
                    <a:pt x="881" y="14"/>
                    <a:pt x="881" y="14"/>
                  </a:cubicBezTo>
                  <a:cubicBezTo>
                    <a:pt x="885" y="14"/>
                    <a:pt x="888" y="11"/>
                    <a:pt x="888" y="7"/>
                  </a:cubicBezTo>
                  <a:cubicBezTo>
                    <a:pt x="888" y="3"/>
                    <a:pt x="885" y="0"/>
                    <a:pt x="881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14"/>
                  </a:lnTo>
                  <a:close/>
                </a:path>
              </a:pathLst>
            </a:custGeom>
            <a:solidFill>
              <a:srgbClr val="C3B6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6" name="Freeform 12"/>
            <p:cNvSpPr>
              <a:spLocks/>
            </p:cNvSpPr>
            <p:nvPr/>
          </p:nvSpPr>
          <p:spPr bwMode="auto">
            <a:xfrm>
              <a:off x="4003675" y="5172075"/>
              <a:ext cx="3043238" cy="47625"/>
            </a:xfrm>
            <a:custGeom>
              <a:avLst/>
              <a:gdLst>
                <a:gd name="T0" fmla="*/ 0 w 888"/>
                <a:gd name="T1" fmla="*/ 14 h 14"/>
                <a:gd name="T2" fmla="*/ 881 w 888"/>
                <a:gd name="T3" fmla="*/ 14 h 14"/>
                <a:gd name="T4" fmla="*/ 888 w 888"/>
                <a:gd name="T5" fmla="*/ 7 h 14"/>
                <a:gd name="T6" fmla="*/ 881 w 888"/>
                <a:gd name="T7" fmla="*/ 0 h 14"/>
                <a:gd name="T8" fmla="*/ 0 w 888"/>
                <a:gd name="T9" fmla="*/ 0 h 14"/>
                <a:gd name="T10" fmla="*/ 0 w 888"/>
                <a:gd name="T11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88" h="14">
                  <a:moveTo>
                    <a:pt x="0" y="14"/>
                  </a:moveTo>
                  <a:cubicBezTo>
                    <a:pt x="881" y="14"/>
                    <a:pt x="881" y="14"/>
                    <a:pt x="881" y="14"/>
                  </a:cubicBezTo>
                  <a:cubicBezTo>
                    <a:pt x="885" y="14"/>
                    <a:pt x="888" y="11"/>
                    <a:pt x="888" y="7"/>
                  </a:cubicBezTo>
                  <a:cubicBezTo>
                    <a:pt x="888" y="3"/>
                    <a:pt x="885" y="0"/>
                    <a:pt x="881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14"/>
                  </a:lnTo>
                  <a:close/>
                </a:path>
              </a:pathLst>
            </a:custGeom>
            <a:solidFill>
              <a:srgbClr val="C3B6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7" name="Freeform 13"/>
            <p:cNvSpPr>
              <a:spLocks/>
            </p:cNvSpPr>
            <p:nvPr/>
          </p:nvSpPr>
          <p:spPr bwMode="auto">
            <a:xfrm>
              <a:off x="4003675" y="5335588"/>
              <a:ext cx="3043238" cy="49213"/>
            </a:xfrm>
            <a:custGeom>
              <a:avLst/>
              <a:gdLst>
                <a:gd name="T0" fmla="*/ 0 w 888"/>
                <a:gd name="T1" fmla="*/ 14 h 14"/>
                <a:gd name="T2" fmla="*/ 881 w 888"/>
                <a:gd name="T3" fmla="*/ 14 h 14"/>
                <a:gd name="T4" fmla="*/ 888 w 888"/>
                <a:gd name="T5" fmla="*/ 7 h 14"/>
                <a:gd name="T6" fmla="*/ 881 w 888"/>
                <a:gd name="T7" fmla="*/ 0 h 14"/>
                <a:gd name="T8" fmla="*/ 0 w 888"/>
                <a:gd name="T9" fmla="*/ 0 h 14"/>
                <a:gd name="T10" fmla="*/ 0 w 888"/>
                <a:gd name="T11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88" h="14">
                  <a:moveTo>
                    <a:pt x="0" y="14"/>
                  </a:moveTo>
                  <a:cubicBezTo>
                    <a:pt x="881" y="14"/>
                    <a:pt x="881" y="14"/>
                    <a:pt x="881" y="14"/>
                  </a:cubicBezTo>
                  <a:cubicBezTo>
                    <a:pt x="885" y="14"/>
                    <a:pt x="888" y="11"/>
                    <a:pt x="888" y="7"/>
                  </a:cubicBezTo>
                  <a:cubicBezTo>
                    <a:pt x="888" y="3"/>
                    <a:pt x="885" y="0"/>
                    <a:pt x="881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14"/>
                  </a:lnTo>
                  <a:close/>
                </a:path>
              </a:pathLst>
            </a:custGeom>
            <a:solidFill>
              <a:srgbClr val="C3B6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8" name="Freeform 14"/>
            <p:cNvSpPr>
              <a:spLocks/>
            </p:cNvSpPr>
            <p:nvPr/>
          </p:nvSpPr>
          <p:spPr bwMode="auto">
            <a:xfrm>
              <a:off x="3932238" y="4006850"/>
              <a:ext cx="4356100" cy="1658938"/>
            </a:xfrm>
            <a:custGeom>
              <a:avLst/>
              <a:gdLst>
                <a:gd name="T0" fmla="*/ 1156 w 1271"/>
                <a:gd name="T1" fmla="*/ 7 h 484"/>
                <a:gd name="T2" fmla="*/ 1156 w 1271"/>
                <a:gd name="T3" fmla="*/ 7 h 484"/>
                <a:gd name="T4" fmla="*/ 1126 w 1271"/>
                <a:gd name="T5" fmla="*/ 0 h 484"/>
                <a:gd name="T6" fmla="*/ 1068 w 1271"/>
                <a:gd name="T7" fmla="*/ 0 h 484"/>
                <a:gd name="T8" fmla="*/ 1068 w 1271"/>
                <a:gd name="T9" fmla="*/ 1 h 484"/>
                <a:gd name="T10" fmla="*/ 924 w 1271"/>
                <a:gd name="T11" fmla="*/ 0 h 484"/>
                <a:gd name="T12" fmla="*/ 291 w 1271"/>
                <a:gd name="T13" fmla="*/ 117 h 484"/>
                <a:gd name="T14" fmla="*/ 772 w 1271"/>
                <a:gd name="T15" fmla="*/ 235 h 484"/>
                <a:gd name="T16" fmla="*/ 906 w 1271"/>
                <a:gd name="T17" fmla="*/ 235 h 484"/>
                <a:gd name="T18" fmla="*/ 1010 w 1271"/>
                <a:gd name="T19" fmla="*/ 339 h 484"/>
                <a:gd name="T20" fmla="*/ 906 w 1271"/>
                <a:gd name="T21" fmla="*/ 443 h 484"/>
                <a:gd name="T22" fmla="*/ 21 w 1271"/>
                <a:gd name="T23" fmla="*/ 443 h 484"/>
                <a:gd name="T24" fmla="*/ 0 w 1271"/>
                <a:gd name="T25" fmla="*/ 463 h 484"/>
                <a:gd name="T26" fmla="*/ 21 w 1271"/>
                <a:gd name="T27" fmla="*/ 484 h 484"/>
                <a:gd name="T28" fmla="*/ 906 w 1271"/>
                <a:gd name="T29" fmla="*/ 484 h 484"/>
                <a:gd name="T30" fmla="*/ 906 w 1271"/>
                <a:gd name="T31" fmla="*/ 484 h 484"/>
                <a:gd name="T32" fmla="*/ 908 w 1271"/>
                <a:gd name="T33" fmla="*/ 484 h 484"/>
                <a:gd name="T34" fmla="*/ 910 w 1271"/>
                <a:gd name="T35" fmla="*/ 484 h 484"/>
                <a:gd name="T36" fmla="*/ 1017 w 1271"/>
                <a:gd name="T37" fmla="*/ 432 h 484"/>
                <a:gd name="T38" fmla="*/ 1244 w 1271"/>
                <a:gd name="T39" fmla="*/ 157 h 484"/>
                <a:gd name="T40" fmla="*/ 1156 w 1271"/>
                <a:gd name="T41" fmla="*/ 7 h 4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71" h="484">
                  <a:moveTo>
                    <a:pt x="1156" y="7"/>
                  </a:moveTo>
                  <a:cubicBezTo>
                    <a:pt x="1156" y="7"/>
                    <a:pt x="1156" y="7"/>
                    <a:pt x="1156" y="7"/>
                  </a:cubicBezTo>
                  <a:cubicBezTo>
                    <a:pt x="1142" y="2"/>
                    <a:pt x="1126" y="0"/>
                    <a:pt x="1126" y="0"/>
                  </a:cubicBezTo>
                  <a:cubicBezTo>
                    <a:pt x="1068" y="0"/>
                    <a:pt x="1068" y="0"/>
                    <a:pt x="1068" y="0"/>
                  </a:cubicBezTo>
                  <a:cubicBezTo>
                    <a:pt x="1068" y="1"/>
                    <a:pt x="1068" y="1"/>
                    <a:pt x="1068" y="1"/>
                  </a:cubicBezTo>
                  <a:cubicBezTo>
                    <a:pt x="924" y="0"/>
                    <a:pt x="924" y="0"/>
                    <a:pt x="924" y="0"/>
                  </a:cubicBezTo>
                  <a:cubicBezTo>
                    <a:pt x="291" y="117"/>
                    <a:pt x="291" y="117"/>
                    <a:pt x="291" y="117"/>
                  </a:cubicBezTo>
                  <a:cubicBezTo>
                    <a:pt x="772" y="235"/>
                    <a:pt x="772" y="235"/>
                    <a:pt x="772" y="235"/>
                  </a:cubicBezTo>
                  <a:cubicBezTo>
                    <a:pt x="906" y="235"/>
                    <a:pt x="906" y="235"/>
                    <a:pt x="906" y="235"/>
                  </a:cubicBezTo>
                  <a:cubicBezTo>
                    <a:pt x="963" y="235"/>
                    <a:pt x="1010" y="281"/>
                    <a:pt x="1010" y="339"/>
                  </a:cubicBezTo>
                  <a:cubicBezTo>
                    <a:pt x="1010" y="396"/>
                    <a:pt x="963" y="443"/>
                    <a:pt x="906" y="443"/>
                  </a:cubicBezTo>
                  <a:cubicBezTo>
                    <a:pt x="21" y="443"/>
                    <a:pt x="21" y="443"/>
                    <a:pt x="21" y="443"/>
                  </a:cubicBezTo>
                  <a:cubicBezTo>
                    <a:pt x="9" y="443"/>
                    <a:pt x="0" y="452"/>
                    <a:pt x="0" y="463"/>
                  </a:cubicBezTo>
                  <a:cubicBezTo>
                    <a:pt x="0" y="474"/>
                    <a:pt x="9" y="484"/>
                    <a:pt x="21" y="484"/>
                  </a:cubicBezTo>
                  <a:cubicBezTo>
                    <a:pt x="906" y="484"/>
                    <a:pt x="906" y="484"/>
                    <a:pt x="906" y="484"/>
                  </a:cubicBezTo>
                  <a:cubicBezTo>
                    <a:pt x="906" y="484"/>
                    <a:pt x="906" y="484"/>
                    <a:pt x="906" y="484"/>
                  </a:cubicBezTo>
                  <a:cubicBezTo>
                    <a:pt x="908" y="484"/>
                    <a:pt x="908" y="484"/>
                    <a:pt x="908" y="484"/>
                  </a:cubicBezTo>
                  <a:cubicBezTo>
                    <a:pt x="909" y="484"/>
                    <a:pt x="910" y="484"/>
                    <a:pt x="910" y="484"/>
                  </a:cubicBezTo>
                  <a:cubicBezTo>
                    <a:pt x="953" y="482"/>
                    <a:pt x="991" y="463"/>
                    <a:pt x="1017" y="432"/>
                  </a:cubicBezTo>
                  <a:cubicBezTo>
                    <a:pt x="1067" y="380"/>
                    <a:pt x="1230" y="210"/>
                    <a:pt x="1244" y="157"/>
                  </a:cubicBezTo>
                  <a:cubicBezTo>
                    <a:pt x="1271" y="58"/>
                    <a:pt x="1199" y="20"/>
                    <a:pt x="1156" y="7"/>
                  </a:cubicBezTo>
                  <a:close/>
                </a:path>
              </a:pathLst>
            </a:custGeom>
            <a:solidFill>
              <a:srgbClr val="201F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9" name="Freeform 15"/>
            <p:cNvSpPr>
              <a:spLocks/>
            </p:cNvSpPr>
            <p:nvPr/>
          </p:nvSpPr>
          <p:spPr bwMode="auto">
            <a:xfrm>
              <a:off x="6591300" y="5172075"/>
              <a:ext cx="225425" cy="763588"/>
            </a:xfrm>
            <a:custGeom>
              <a:avLst/>
              <a:gdLst>
                <a:gd name="T0" fmla="*/ 27 w 66"/>
                <a:gd name="T1" fmla="*/ 0 h 223"/>
                <a:gd name="T2" fmla="*/ 66 w 66"/>
                <a:gd name="T3" fmla="*/ 0 h 223"/>
                <a:gd name="T4" fmla="*/ 64 w 66"/>
                <a:gd name="T5" fmla="*/ 223 h 223"/>
                <a:gd name="T6" fmla="*/ 36 w 66"/>
                <a:gd name="T7" fmla="*/ 177 h 223"/>
                <a:gd name="T8" fmla="*/ 25 w 66"/>
                <a:gd name="T9" fmla="*/ 223 h 223"/>
                <a:gd name="T10" fmla="*/ 27 w 66"/>
                <a:gd name="T11" fmla="*/ 0 h 2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6" h="223">
                  <a:moveTo>
                    <a:pt x="27" y="0"/>
                  </a:moveTo>
                  <a:cubicBezTo>
                    <a:pt x="66" y="0"/>
                    <a:pt x="66" y="0"/>
                    <a:pt x="66" y="0"/>
                  </a:cubicBezTo>
                  <a:cubicBezTo>
                    <a:pt x="66" y="0"/>
                    <a:pt x="44" y="151"/>
                    <a:pt x="64" y="223"/>
                  </a:cubicBezTo>
                  <a:cubicBezTo>
                    <a:pt x="64" y="223"/>
                    <a:pt x="37" y="206"/>
                    <a:pt x="36" y="177"/>
                  </a:cubicBezTo>
                  <a:cubicBezTo>
                    <a:pt x="36" y="177"/>
                    <a:pt x="40" y="202"/>
                    <a:pt x="25" y="223"/>
                  </a:cubicBezTo>
                  <a:cubicBezTo>
                    <a:pt x="25" y="223"/>
                    <a:pt x="0" y="144"/>
                    <a:pt x="27" y="0"/>
                  </a:cubicBezTo>
                  <a:close/>
                </a:path>
              </a:pathLst>
            </a:custGeom>
            <a:solidFill>
              <a:srgbClr val="3336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0" name="Freeform 16"/>
            <p:cNvSpPr>
              <a:spLocks/>
            </p:cNvSpPr>
            <p:nvPr/>
          </p:nvSpPr>
          <p:spPr bwMode="auto">
            <a:xfrm>
              <a:off x="6659563" y="5172075"/>
              <a:ext cx="157163" cy="147638"/>
            </a:xfrm>
            <a:custGeom>
              <a:avLst/>
              <a:gdLst>
                <a:gd name="T0" fmla="*/ 15 w 99"/>
                <a:gd name="T1" fmla="*/ 0 h 93"/>
                <a:gd name="T2" fmla="*/ 0 w 99"/>
                <a:gd name="T3" fmla="*/ 93 h 93"/>
                <a:gd name="T4" fmla="*/ 89 w 99"/>
                <a:gd name="T5" fmla="*/ 90 h 93"/>
                <a:gd name="T6" fmla="*/ 99 w 99"/>
                <a:gd name="T7" fmla="*/ 0 h 93"/>
                <a:gd name="T8" fmla="*/ 15 w 99"/>
                <a:gd name="T9" fmla="*/ 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9" h="93">
                  <a:moveTo>
                    <a:pt x="15" y="0"/>
                  </a:moveTo>
                  <a:lnTo>
                    <a:pt x="0" y="93"/>
                  </a:lnTo>
                  <a:lnTo>
                    <a:pt x="89" y="90"/>
                  </a:lnTo>
                  <a:lnTo>
                    <a:pt x="99" y="0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201F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1" name="Freeform 17"/>
            <p:cNvSpPr>
              <a:spLocks/>
            </p:cNvSpPr>
            <p:nvPr/>
          </p:nvSpPr>
          <p:spPr bwMode="auto">
            <a:xfrm>
              <a:off x="5943600" y="671513"/>
              <a:ext cx="150813" cy="304800"/>
            </a:xfrm>
            <a:custGeom>
              <a:avLst/>
              <a:gdLst>
                <a:gd name="T0" fmla="*/ 0 w 44"/>
                <a:gd name="T1" fmla="*/ 44 h 89"/>
                <a:gd name="T2" fmla="*/ 44 w 44"/>
                <a:gd name="T3" fmla="*/ 89 h 89"/>
                <a:gd name="T4" fmla="*/ 44 w 44"/>
                <a:gd name="T5" fmla="*/ 0 h 89"/>
                <a:gd name="T6" fmla="*/ 0 w 44"/>
                <a:gd name="T7" fmla="*/ 44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4" h="89">
                  <a:moveTo>
                    <a:pt x="0" y="44"/>
                  </a:moveTo>
                  <a:cubicBezTo>
                    <a:pt x="0" y="69"/>
                    <a:pt x="20" y="89"/>
                    <a:pt x="44" y="89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20" y="0"/>
                    <a:pt x="0" y="20"/>
                    <a:pt x="0" y="44"/>
                  </a:cubicBezTo>
                  <a:close/>
                </a:path>
              </a:pathLst>
            </a:custGeom>
            <a:solidFill>
              <a:srgbClr val="953F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2" name="Freeform 18"/>
            <p:cNvSpPr>
              <a:spLocks/>
            </p:cNvSpPr>
            <p:nvPr/>
          </p:nvSpPr>
          <p:spPr bwMode="auto">
            <a:xfrm>
              <a:off x="6094413" y="671513"/>
              <a:ext cx="153988" cy="304800"/>
            </a:xfrm>
            <a:custGeom>
              <a:avLst/>
              <a:gdLst>
                <a:gd name="T0" fmla="*/ 45 w 45"/>
                <a:gd name="T1" fmla="*/ 44 h 89"/>
                <a:gd name="T2" fmla="*/ 0 w 45"/>
                <a:gd name="T3" fmla="*/ 0 h 89"/>
                <a:gd name="T4" fmla="*/ 0 w 45"/>
                <a:gd name="T5" fmla="*/ 89 h 89"/>
                <a:gd name="T6" fmla="*/ 45 w 45"/>
                <a:gd name="T7" fmla="*/ 44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5" h="89">
                  <a:moveTo>
                    <a:pt x="45" y="44"/>
                  </a:moveTo>
                  <a:cubicBezTo>
                    <a:pt x="45" y="20"/>
                    <a:pt x="25" y="0"/>
                    <a:pt x="0" y="0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25" y="89"/>
                    <a:pt x="45" y="69"/>
                    <a:pt x="45" y="44"/>
                  </a:cubicBezTo>
                  <a:close/>
                </a:path>
              </a:pathLst>
            </a:custGeom>
            <a:solidFill>
              <a:srgbClr val="6525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3" name="Freeform 19"/>
            <p:cNvSpPr>
              <a:spLocks/>
            </p:cNvSpPr>
            <p:nvPr/>
          </p:nvSpPr>
          <p:spPr bwMode="auto">
            <a:xfrm>
              <a:off x="5984875" y="30845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953F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4" name="Freeform 20"/>
            <p:cNvSpPr>
              <a:spLocks/>
            </p:cNvSpPr>
            <p:nvPr/>
          </p:nvSpPr>
          <p:spPr bwMode="auto">
            <a:xfrm>
              <a:off x="5692775" y="3084513"/>
              <a:ext cx="404813" cy="919163"/>
            </a:xfrm>
            <a:custGeom>
              <a:avLst/>
              <a:gdLst>
                <a:gd name="T0" fmla="*/ 118 w 118"/>
                <a:gd name="T1" fmla="*/ 1 h 268"/>
                <a:gd name="T2" fmla="*/ 117 w 118"/>
                <a:gd name="T3" fmla="*/ 1 h 268"/>
                <a:gd name="T4" fmla="*/ 116 w 118"/>
                <a:gd name="T5" fmla="*/ 1 h 268"/>
                <a:gd name="T6" fmla="*/ 85 w 118"/>
                <a:gd name="T7" fmla="*/ 1 h 268"/>
                <a:gd name="T8" fmla="*/ 85 w 118"/>
                <a:gd name="T9" fmla="*/ 2 h 268"/>
                <a:gd name="T10" fmla="*/ 85 w 118"/>
                <a:gd name="T11" fmla="*/ 0 h 268"/>
                <a:gd name="T12" fmla="*/ 84 w 118"/>
                <a:gd name="T13" fmla="*/ 1 h 268"/>
                <a:gd name="T14" fmla="*/ 84 w 118"/>
                <a:gd name="T15" fmla="*/ 267 h 268"/>
                <a:gd name="T16" fmla="*/ 85 w 118"/>
                <a:gd name="T17" fmla="*/ 268 h 268"/>
                <a:gd name="T18" fmla="*/ 116 w 118"/>
                <a:gd name="T19" fmla="*/ 268 h 268"/>
                <a:gd name="T20" fmla="*/ 117 w 118"/>
                <a:gd name="T21" fmla="*/ 268 h 268"/>
                <a:gd name="T22" fmla="*/ 118 w 118"/>
                <a:gd name="T23" fmla="*/ 268 h 268"/>
                <a:gd name="T24" fmla="*/ 118 w 118"/>
                <a:gd name="T25" fmla="*/ 1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18" h="268">
                  <a:moveTo>
                    <a:pt x="118" y="1"/>
                  </a:moveTo>
                  <a:cubicBezTo>
                    <a:pt x="117" y="1"/>
                    <a:pt x="117" y="1"/>
                    <a:pt x="117" y="1"/>
                  </a:cubicBezTo>
                  <a:cubicBezTo>
                    <a:pt x="116" y="1"/>
                    <a:pt x="116" y="1"/>
                    <a:pt x="116" y="1"/>
                  </a:cubicBezTo>
                  <a:cubicBezTo>
                    <a:pt x="85" y="1"/>
                    <a:pt x="85" y="1"/>
                    <a:pt x="85" y="1"/>
                  </a:cubicBezTo>
                  <a:cubicBezTo>
                    <a:pt x="85" y="1"/>
                    <a:pt x="85" y="1"/>
                    <a:pt x="85" y="2"/>
                  </a:cubicBezTo>
                  <a:cubicBezTo>
                    <a:pt x="85" y="0"/>
                    <a:pt x="85" y="0"/>
                    <a:pt x="85" y="0"/>
                  </a:cubicBezTo>
                  <a:cubicBezTo>
                    <a:pt x="84" y="1"/>
                    <a:pt x="84" y="1"/>
                    <a:pt x="84" y="1"/>
                  </a:cubicBezTo>
                  <a:cubicBezTo>
                    <a:pt x="75" y="15"/>
                    <a:pt x="0" y="130"/>
                    <a:pt x="84" y="267"/>
                  </a:cubicBezTo>
                  <a:cubicBezTo>
                    <a:pt x="84" y="267"/>
                    <a:pt x="85" y="268"/>
                    <a:pt x="85" y="268"/>
                  </a:cubicBezTo>
                  <a:cubicBezTo>
                    <a:pt x="116" y="268"/>
                    <a:pt x="116" y="268"/>
                    <a:pt x="116" y="268"/>
                  </a:cubicBezTo>
                  <a:cubicBezTo>
                    <a:pt x="117" y="268"/>
                    <a:pt x="117" y="268"/>
                    <a:pt x="117" y="268"/>
                  </a:cubicBezTo>
                  <a:cubicBezTo>
                    <a:pt x="118" y="268"/>
                    <a:pt x="118" y="268"/>
                    <a:pt x="118" y="268"/>
                  </a:cubicBezTo>
                  <a:lnTo>
                    <a:pt x="118" y="1"/>
                  </a:lnTo>
                  <a:close/>
                </a:path>
              </a:pathLst>
            </a:custGeom>
            <a:solidFill>
              <a:srgbClr val="6525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5" name="Freeform 21"/>
            <p:cNvSpPr>
              <a:spLocks/>
            </p:cNvSpPr>
            <p:nvPr/>
          </p:nvSpPr>
          <p:spPr bwMode="auto">
            <a:xfrm>
              <a:off x="5984875" y="3084513"/>
              <a:ext cx="109538" cy="6350"/>
            </a:xfrm>
            <a:custGeom>
              <a:avLst/>
              <a:gdLst>
                <a:gd name="T0" fmla="*/ 0 w 32"/>
                <a:gd name="T1" fmla="*/ 1 h 2"/>
                <a:gd name="T2" fmla="*/ 31 w 32"/>
                <a:gd name="T3" fmla="*/ 1 h 2"/>
                <a:gd name="T4" fmla="*/ 32 w 32"/>
                <a:gd name="T5" fmla="*/ 1 h 2"/>
                <a:gd name="T6" fmla="*/ 32 w 32"/>
                <a:gd name="T7" fmla="*/ 0 h 2"/>
                <a:gd name="T8" fmla="*/ 31 w 32"/>
                <a:gd name="T9" fmla="*/ 0 h 2"/>
                <a:gd name="T10" fmla="*/ 0 w 32"/>
                <a:gd name="T11" fmla="*/ 0 h 2"/>
                <a:gd name="T12" fmla="*/ 0 w 32"/>
                <a:gd name="T13" fmla="*/ 0 h 2"/>
                <a:gd name="T14" fmla="*/ 0 w 32"/>
                <a:gd name="T15" fmla="*/ 2 h 2"/>
                <a:gd name="T16" fmla="*/ 0 w 32"/>
                <a:gd name="T1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" h="2">
                  <a:moveTo>
                    <a:pt x="0" y="1"/>
                  </a:moveTo>
                  <a:cubicBezTo>
                    <a:pt x="31" y="1"/>
                    <a:pt x="31" y="1"/>
                    <a:pt x="31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6525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6" name="Freeform 22"/>
            <p:cNvSpPr>
              <a:spLocks/>
            </p:cNvSpPr>
            <p:nvPr/>
          </p:nvSpPr>
          <p:spPr bwMode="auto">
            <a:xfrm>
              <a:off x="6207125" y="30845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6525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7" name="Rectangle 23"/>
            <p:cNvSpPr>
              <a:spLocks noChangeArrowheads="1"/>
            </p:cNvSpPr>
            <p:nvPr/>
          </p:nvSpPr>
          <p:spPr bwMode="auto">
            <a:xfrm>
              <a:off x="6094413" y="3084513"/>
              <a:ext cx="3175" cy="3175"/>
            </a:xfrm>
            <a:prstGeom prst="rect">
              <a:avLst/>
            </a:prstGeom>
            <a:solidFill>
              <a:srgbClr val="6525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8" name="Freeform 24"/>
            <p:cNvSpPr>
              <a:spLocks/>
            </p:cNvSpPr>
            <p:nvPr/>
          </p:nvSpPr>
          <p:spPr bwMode="auto">
            <a:xfrm>
              <a:off x="6094413" y="4003675"/>
              <a:ext cx="112713" cy="3175"/>
            </a:xfrm>
            <a:custGeom>
              <a:avLst/>
              <a:gdLst>
                <a:gd name="T0" fmla="*/ 31 w 33"/>
                <a:gd name="T1" fmla="*/ 0 h 1"/>
                <a:gd name="T2" fmla="*/ 2 w 33"/>
                <a:gd name="T3" fmla="*/ 0 h 1"/>
                <a:gd name="T4" fmla="*/ 1 w 33"/>
                <a:gd name="T5" fmla="*/ 0 h 1"/>
                <a:gd name="T6" fmla="*/ 1 w 33"/>
                <a:gd name="T7" fmla="*/ 0 h 1"/>
                <a:gd name="T8" fmla="*/ 0 w 33"/>
                <a:gd name="T9" fmla="*/ 0 h 1"/>
                <a:gd name="T10" fmla="*/ 0 w 33"/>
                <a:gd name="T11" fmla="*/ 1 h 1"/>
                <a:gd name="T12" fmla="*/ 33 w 33"/>
                <a:gd name="T13" fmla="*/ 1 h 1"/>
                <a:gd name="T14" fmla="*/ 33 w 33"/>
                <a:gd name="T15" fmla="*/ 0 h 1"/>
                <a:gd name="T16" fmla="*/ 33 w 33"/>
                <a:gd name="T17" fmla="*/ 0 h 1"/>
                <a:gd name="T18" fmla="*/ 31 w 33"/>
                <a:gd name="T1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3" h="1">
                  <a:moveTo>
                    <a:pt x="31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33" y="1"/>
                    <a:pt x="33" y="1"/>
                    <a:pt x="33" y="1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3" y="0"/>
                    <a:pt x="33" y="0"/>
                    <a:pt x="33" y="0"/>
                  </a:cubicBezTo>
                  <a:lnTo>
                    <a:pt x="31" y="0"/>
                  </a:lnTo>
                  <a:close/>
                </a:path>
              </a:pathLst>
            </a:custGeom>
            <a:solidFill>
              <a:srgbClr val="4617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9" name="Freeform 25"/>
            <p:cNvSpPr>
              <a:spLocks/>
            </p:cNvSpPr>
            <p:nvPr/>
          </p:nvSpPr>
          <p:spPr bwMode="auto">
            <a:xfrm>
              <a:off x="6097588" y="3084513"/>
              <a:ext cx="390525" cy="919163"/>
            </a:xfrm>
            <a:custGeom>
              <a:avLst/>
              <a:gdLst>
                <a:gd name="T0" fmla="*/ 34 w 114"/>
                <a:gd name="T1" fmla="*/ 2 h 268"/>
                <a:gd name="T2" fmla="*/ 32 w 114"/>
                <a:gd name="T3" fmla="*/ 0 h 268"/>
                <a:gd name="T4" fmla="*/ 32 w 114"/>
                <a:gd name="T5" fmla="*/ 3 h 268"/>
                <a:gd name="T6" fmla="*/ 30 w 114"/>
                <a:gd name="T7" fmla="*/ 1 h 268"/>
                <a:gd name="T8" fmla="*/ 0 w 114"/>
                <a:gd name="T9" fmla="*/ 1 h 268"/>
                <a:gd name="T10" fmla="*/ 0 w 114"/>
                <a:gd name="T11" fmla="*/ 1 h 268"/>
                <a:gd name="T12" fmla="*/ 0 w 114"/>
                <a:gd name="T13" fmla="*/ 268 h 268"/>
                <a:gd name="T14" fmla="*/ 0 w 114"/>
                <a:gd name="T15" fmla="*/ 268 h 268"/>
                <a:gd name="T16" fmla="*/ 1 w 114"/>
                <a:gd name="T17" fmla="*/ 268 h 268"/>
                <a:gd name="T18" fmla="*/ 30 w 114"/>
                <a:gd name="T19" fmla="*/ 268 h 268"/>
                <a:gd name="T20" fmla="*/ 32 w 114"/>
                <a:gd name="T21" fmla="*/ 265 h 268"/>
                <a:gd name="T22" fmla="*/ 32 w 114"/>
                <a:gd name="T23" fmla="*/ 268 h 268"/>
                <a:gd name="T24" fmla="*/ 34 w 114"/>
                <a:gd name="T25" fmla="*/ 265 h 268"/>
                <a:gd name="T26" fmla="*/ 34 w 114"/>
                <a:gd name="T27" fmla="*/ 2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4" h="268">
                  <a:moveTo>
                    <a:pt x="34" y="2"/>
                  </a:moveTo>
                  <a:cubicBezTo>
                    <a:pt x="33" y="1"/>
                    <a:pt x="32" y="1"/>
                    <a:pt x="32" y="0"/>
                  </a:cubicBezTo>
                  <a:cubicBezTo>
                    <a:pt x="32" y="3"/>
                    <a:pt x="32" y="3"/>
                    <a:pt x="32" y="3"/>
                  </a:cubicBezTo>
                  <a:cubicBezTo>
                    <a:pt x="31" y="2"/>
                    <a:pt x="30" y="1"/>
                    <a:pt x="3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68"/>
                    <a:pt x="0" y="268"/>
                    <a:pt x="0" y="268"/>
                  </a:cubicBezTo>
                  <a:cubicBezTo>
                    <a:pt x="0" y="268"/>
                    <a:pt x="0" y="268"/>
                    <a:pt x="0" y="268"/>
                  </a:cubicBezTo>
                  <a:cubicBezTo>
                    <a:pt x="1" y="268"/>
                    <a:pt x="1" y="268"/>
                    <a:pt x="1" y="268"/>
                  </a:cubicBezTo>
                  <a:cubicBezTo>
                    <a:pt x="30" y="268"/>
                    <a:pt x="30" y="268"/>
                    <a:pt x="30" y="268"/>
                  </a:cubicBezTo>
                  <a:cubicBezTo>
                    <a:pt x="31" y="267"/>
                    <a:pt x="32" y="266"/>
                    <a:pt x="32" y="265"/>
                  </a:cubicBezTo>
                  <a:cubicBezTo>
                    <a:pt x="32" y="268"/>
                    <a:pt x="32" y="268"/>
                    <a:pt x="32" y="268"/>
                  </a:cubicBezTo>
                  <a:cubicBezTo>
                    <a:pt x="33" y="267"/>
                    <a:pt x="33" y="266"/>
                    <a:pt x="34" y="265"/>
                  </a:cubicBezTo>
                  <a:cubicBezTo>
                    <a:pt x="114" y="133"/>
                    <a:pt x="46" y="21"/>
                    <a:pt x="34" y="2"/>
                  </a:cubicBezTo>
                  <a:close/>
                </a:path>
              </a:pathLst>
            </a:custGeom>
            <a:solidFill>
              <a:srgbClr val="4617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0" name="Freeform 26"/>
            <p:cNvSpPr>
              <a:spLocks/>
            </p:cNvSpPr>
            <p:nvPr/>
          </p:nvSpPr>
          <p:spPr bwMode="auto">
            <a:xfrm>
              <a:off x="6097588" y="3084513"/>
              <a:ext cx="109538" cy="11113"/>
            </a:xfrm>
            <a:custGeom>
              <a:avLst/>
              <a:gdLst>
                <a:gd name="T0" fmla="*/ 1 w 32"/>
                <a:gd name="T1" fmla="*/ 0 h 3"/>
                <a:gd name="T2" fmla="*/ 0 w 32"/>
                <a:gd name="T3" fmla="*/ 0 h 3"/>
                <a:gd name="T4" fmla="*/ 0 w 32"/>
                <a:gd name="T5" fmla="*/ 1 h 3"/>
                <a:gd name="T6" fmla="*/ 0 w 32"/>
                <a:gd name="T7" fmla="*/ 1 h 3"/>
                <a:gd name="T8" fmla="*/ 30 w 32"/>
                <a:gd name="T9" fmla="*/ 1 h 3"/>
                <a:gd name="T10" fmla="*/ 32 w 32"/>
                <a:gd name="T11" fmla="*/ 3 h 3"/>
                <a:gd name="T12" fmla="*/ 32 w 32"/>
                <a:gd name="T13" fmla="*/ 0 h 3"/>
                <a:gd name="T14" fmla="*/ 32 w 32"/>
                <a:gd name="T15" fmla="*/ 0 h 3"/>
                <a:gd name="T16" fmla="*/ 1 w 32"/>
                <a:gd name="T1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" h="3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1" y="2"/>
                    <a:pt x="32" y="3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2" y="0"/>
                    <a:pt x="32" y="0"/>
                    <a:pt x="32" y="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4617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1" name="Freeform 27"/>
            <p:cNvSpPr>
              <a:spLocks/>
            </p:cNvSpPr>
            <p:nvPr/>
          </p:nvSpPr>
          <p:spPr bwMode="auto">
            <a:xfrm>
              <a:off x="6200775" y="3992563"/>
              <a:ext cx="6350" cy="11113"/>
            </a:xfrm>
            <a:custGeom>
              <a:avLst/>
              <a:gdLst>
                <a:gd name="T0" fmla="*/ 0 w 2"/>
                <a:gd name="T1" fmla="*/ 3 h 3"/>
                <a:gd name="T2" fmla="*/ 2 w 2"/>
                <a:gd name="T3" fmla="*/ 3 h 3"/>
                <a:gd name="T4" fmla="*/ 2 w 2"/>
                <a:gd name="T5" fmla="*/ 3 h 3"/>
                <a:gd name="T6" fmla="*/ 2 w 2"/>
                <a:gd name="T7" fmla="*/ 0 h 3"/>
                <a:gd name="T8" fmla="*/ 0 w 2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1" y="2"/>
                    <a:pt x="0" y="3"/>
                  </a:cubicBezTo>
                  <a:close/>
                </a:path>
              </a:pathLst>
            </a:custGeom>
            <a:solidFill>
              <a:srgbClr val="4617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2" name="Freeform 28"/>
            <p:cNvSpPr>
              <a:spLocks/>
            </p:cNvSpPr>
            <p:nvPr/>
          </p:nvSpPr>
          <p:spPr bwMode="auto">
            <a:xfrm>
              <a:off x="5984875" y="2913063"/>
              <a:ext cx="109538" cy="171450"/>
            </a:xfrm>
            <a:custGeom>
              <a:avLst/>
              <a:gdLst>
                <a:gd name="T0" fmla="*/ 67 w 69"/>
                <a:gd name="T1" fmla="*/ 108 h 108"/>
                <a:gd name="T2" fmla="*/ 69 w 69"/>
                <a:gd name="T3" fmla="*/ 108 h 108"/>
                <a:gd name="T4" fmla="*/ 69 w 69"/>
                <a:gd name="T5" fmla="*/ 0 h 108"/>
                <a:gd name="T6" fmla="*/ 0 w 69"/>
                <a:gd name="T7" fmla="*/ 0 h 108"/>
                <a:gd name="T8" fmla="*/ 0 w 69"/>
                <a:gd name="T9" fmla="*/ 108 h 108"/>
                <a:gd name="T10" fmla="*/ 0 w 69"/>
                <a:gd name="T11" fmla="*/ 108 h 108"/>
                <a:gd name="T12" fmla="*/ 67 w 69"/>
                <a:gd name="T13" fmla="*/ 108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9" h="108">
                  <a:moveTo>
                    <a:pt x="67" y="108"/>
                  </a:moveTo>
                  <a:lnTo>
                    <a:pt x="69" y="108"/>
                  </a:lnTo>
                  <a:lnTo>
                    <a:pt x="69" y="0"/>
                  </a:lnTo>
                  <a:lnTo>
                    <a:pt x="0" y="0"/>
                  </a:lnTo>
                  <a:lnTo>
                    <a:pt x="0" y="108"/>
                  </a:lnTo>
                  <a:lnTo>
                    <a:pt x="0" y="108"/>
                  </a:lnTo>
                  <a:lnTo>
                    <a:pt x="67" y="108"/>
                  </a:ln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3" name="Freeform 29"/>
            <p:cNvSpPr>
              <a:spLocks/>
            </p:cNvSpPr>
            <p:nvPr/>
          </p:nvSpPr>
          <p:spPr bwMode="auto">
            <a:xfrm>
              <a:off x="6094413" y="2913063"/>
              <a:ext cx="112713" cy="171450"/>
            </a:xfrm>
            <a:custGeom>
              <a:avLst/>
              <a:gdLst>
                <a:gd name="T0" fmla="*/ 0 w 71"/>
                <a:gd name="T1" fmla="*/ 108 h 108"/>
                <a:gd name="T2" fmla="*/ 2 w 71"/>
                <a:gd name="T3" fmla="*/ 108 h 108"/>
                <a:gd name="T4" fmla="*/ 4 w 71"/>
                <a:gd name="T5" fmla="*/ 108 h 108"/>
                <a:gd name="T6" fmla="*/ 71 w 71"/>
                <a:gd name="T7" fmla="*/ 108 h 108"/>
                <a:gd name="T8" fmla="*/ 71 w 71"/>
                <a:gd name="T9" fmla="*/ 108 h 108"/>
                <a:gd name="T10" fmla="*/ 71 w 71"/>
                <a:gd name="T11" fmla="*/ 0 h 108"/>
                <a:gd name="T12" fmla="*/ 0 w 71"/>
                <a:gd name="T13" fmla="*/ 0 h 108"/>
                <a:gd name="T14" fmla="*/ 0 w 71"/>
                <a:gd name="T15" fmla="*/ 108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1" h="108">
                  <a:moveTo>
                    <a:pt x="0" y="108"/>
                  </a:moveTo>
                  <a:lnTo>
                    <a:pt x="2" y="108"/>
                  </a:lnTo>
                  <a:lnTo>
                    <a:pt x="4" y="108"/>
                  </a:lnTo>
                  <a:lnTo>
                    <a:pt x="71" y="108"/>
                  </a:lnTo>
                  <a:lnTo>
                    <a:pt x="71" y="108"/>
                  </a:lnTo>
                  <a:lnTo>
                    <a:pt x="71" y="0"/>
                  </a:lnTo>
                  <a:lnTo>
                    <a:pt x="0" y="0"/>
                  </a:lnTo>
                  <a:lnTo>
                    <a:pt x="0" y="108"/>
                  </a:lnTo>
                  <a:close/>
                </a:path>
              </a:pathLst>
            </a:custGeom>
            <a:solidFill>
              <a:srgbClr val="F09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4" name="Freeform 30"/>
            <p:cNvSpPr>
              <a:spLocks/>
            </p:cNvSpPr>
            <p:nvPr/>
          </p:nvSpPr>
          <p:spPr bwMode="auto">
            <a:xfrm>
              <a:off x="5011738" y="4003675"/>
              <a:ext cx="1085850" cy="163513"/>
            </a:xfrm>
            <a:custGeom>
              <a:avLst/>
              <a:gdLst>
                <a:gd name="T0" fmla="*/ 317 w 317"/>
                <a:gd name="T1" fmla="*/ 0 h 48"/>
                <a:gd name="T2" fmla="*/ 29 w 317"/>
                <a:gd name="T3" fmla="*/ 0 h 48"/>
                <a:gd name="T4" fmla="*/ 0 w 317"/>
                <a:gd name="T5" fmla="*/ 29 h 48"/>
                <a:gd name="T6" fmla="*/ 0 w 317"/>
                <a:gd name="T7" fmla="*/ 48 h 48"/>
                <a:gd name="T8" fmla="*/ 317 w 317"/>
                <a:gd name="T9" fmla="*/ 48 h 48"/>
                <a:gd name="T10" fmla="*/ 317 w 317"/>
                <a:gd name="T1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17" h="48">
                  <a:moveTo>
                    <a:pt x="317" y="0"/>
                  </a:moveTo>
                  <a:cubicBezTo>
                    <a:pt x="29" y="0"/>
                    <a:pt x="29" y="0"/>
                    <a:pt x="29" y="0"/>
                  </a:cubicBezTo>
                  <a:cubicBezTo>
                    <a:pt x="13" y="0"/>
                    <a:pt x="0" y="13"/>
                    <a:pt x="0" y="29"/>
                  </a:cubicBezTo>
                  <a:cubicBezTo>
                    <a:pt x="0" y="48"/>
                    <a:pt x="0" y="48"/>
                    <a:pt x="0" y="48"/>
                  </a:cubicBezTo>
                  <a:cubicBezTo>
                    <a:pt x="317" y="48"/>
                    <a:pt x="317" y="48"/>
                    <a:pt x="317" y="48"/>
                  </a:cubicBezTo>
                  <a:lnTo>
                    <a:pt x="317" y="0"/>
                  </a:lnTo>
                  <a:close/>
                </a:path>
              </a:pathLst>
            </a:custGeom>
            <a:solidFill>
              <a:srgbClr val="6525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5" name="Freeform 31"/>
            <p:cNvSpPr>
              <a:spLocks/>
            </p:cNvSpPr>
            <p:nvPr/>
          </p:nvSpPr>
          <p:spPr bwMode="auto">
            <a:xfrm>
              <a:off x="4929188" y="4219575"/>
              <a:ext cx="1168400" cy="187325"/>
            </a:xfrm>
            <a:custGeom>
              <a:avLst/>
              <a:gdLst>
                <a:gd name="T0" fmla="*/ 59 w 341"/>
                <a:gd name="T1" fmla="*/ 0 h 55"/>
                <a:gd name="T2" fmla="*/ 26 w 341"/>
                <a:gd name="T3" fmla="*/ 0 h 55"/>
                <a:gd name="T4" fmla="*/ 0 w 341"/>
                <a:gd name="T5" fmla="*/ 29 h 55"/>
                <a:gd name="T6" fmla="*/ 0 w 341"/>
                <a:gd name="T7" fmla="*/ 55 h 55"/>
                <a:gd name="T8" fmla="*/ 341 w 341"/>
                <a:gd name="T9" fmla="*/ 55 h 55"/>
                <a:gd name="T10" fmla="*/ 341 w 341"/>
                <a:gd name="T11" fmla="*/ 0 h 55"/>
                <a:gd name="T12" fmla="*/ 59 w 341"/>
                <a:gd name="T13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1" h="55">
                  <a:moveTo>
                    <a:pt x="5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12" y="0"/>
                    <a:pt x="0" y="13"/>
                    <a:pt x="0" y="29"/>
                  </a:cubicBezTo>
                  <a:cubicBezTo>
                    <a:pt x="0" y="55"/>
                    <a:pt x="0" y="55"/>
                    <a:pt x="0" y="55"/>
                  </a:cubicBezTo>
                  <a:cubicBezTo>
                    <a:pt x="341" y="55"/>
                    <a:pt x="341" y="55"/>
                    <a:pt x="341" y="55"/>
                  </a:cubicBezTo>
                  <a:cubicBezTo>
                    <a:pt x="341" y="0"/>
                    <a:pt x="341" y="0"/>
                    <a:pt x="341" y="0"/>
                  </a:cubicBezTo>
                  <a:lnTo>
                    <a:pt x="59" y="0"/>
                  </a:lnTo>
                  <a:close/>
                </a:path>
              </a:pathLst>
            </a:custGeom>
            <a:solidFill>
              <a:srgbClr val="4617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6" name="Rectangle 32"/>
            <p:cNvSpPr>
              <a:spLocks noChangeArrowheads="1"/>
            </p:cNvSpPr>
            <p:nvPr/>
          </p:nvSpPr>
          <p:spPr bwMode="auto">
            <a:xfrm>
              <a:off x="5011738" y="4191000"/>
              <a:ext cx="1085850" cy="28575"/>
            </a:xfrm>
            <a:prstGeom prst="rect">
              <a:avLst/>
            </a:prstGeom>
            <a:solidFill>
              <a:srgbClr val="FFC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7" name="Rectangle 33"/>
            <p:cNvSpPr>
              <a:spLocks noChangeArrowheads="1"/>
            </p:cNvSpPr>
            <p:nvPr/>
          </p:nvSpPr>
          <p:spPr bwMode="auto">
            <a:xfrm>
              <a:off x="5011738" y="4167188"/>
              <a:ext cx="1085850" cy="23813"/>
            </a:xfrm>
            <a:prstGeom prst="rect">
              <a:avLst/>
            </a:prstGeom>
            <a:solidFill>
              <a:srgbClr val="FFC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8" name="Freeform 34"/>
            <p:cNvSpPr>
              <a:spLocks/>
            </p:cNvSpPr>
            <p:nvPr/>
          </p:nvSpPr>
          <p:spPr bwMode="auto">
            <a:xfrm>
              <a:off x="6097588" y="4003675"/>
              <a:ext cx="1082675" cy="163513"/>
            </a:xfrm>
            <a:custGeom>
              <a:avLst/>
              <a:gdLst>
                <a:gd name="T0" fmla="*/ 316 w 316"/>
                <a:gd name="T1" fmla="*/ 48 h 48"/>
                <a:gd name="T2" fmla="*/ 316 w 316"/>
                <a:gd name="T3" fmla="*/ 29 h 48"/>
                <a:gd name="T4" fmla="*/ 287 w 316"/>
                <a:gd name="T5" fmla="*/ 0 h 48"/>
                <a:gd name="T6" fmla="*/ 0 w 316"/>
                <a:gd name="T7" fmla="*/ 0 h 48"/>
                <a:gd name="T8" fmla="*/ 0 w 316"/>
                <a:gd name="T9" fmla="*/ 48 h 48"/>
                <a:gd name="T10" fmla="*/ 316 w 316"/>
                <a:gd name="T11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16" h="48">
                  <a:moveTo>
                    <a:pt x="316" y="48"/>
                  </a:moveTo>
                  <a:cubicBezTo>
                    <a:pt x="316" y="29"/>
                    <a:pt x="316" y="29"/>
                    <a:pt x="316" y="29"/>
                  </a:cubicBezTo>
                  <a:cubicBezTo>
                    <a:pt x="316" y="13"/>
                    <a:pt x="303" y="0"/>
                    <a:pt x="287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48"/>
                    <a:pt x="0" y="48"/>
                    <a:pt x="0" y="48"/>
                  </a:cubicBezTo>
                  <a:lnTo>
                    <a:pt x="316" y="48"/>
                  </a:lnTo>
                  <a:close/>
                </a:path>
              </a:pathLst>
            </a:custGeom>
            <a:solidFill>
              <a:srgbClr val="4617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9" name="Freeform 35"/>
            <p:cNvSpPr>
              <a:spLocks/>
            </p:cNvSpPr>
            <p:nvPr/>
          </p:nvSpPr>
          <p:spPr bwMode="auto">
            <a:xfrm>
              <a:off x="6097588" y="4219575"/>
              <a:ext cx="1168400" cy="187325"/>
            </a:xfrm>
            <a:custGeom>
              <a:avLst/>
              <a:gdLst>
                <a:gd name="T0" fmla="*/ 341 w 341"/>
                <a:gd name="T1" fmla="*/ 29 h 55"/>
                <a:gd name="T2" fmla="*/ 315 w 341"/>
                <a:gd name="T3" fmla="*/ 0 h 55"/>
                <a:gd name="T4" fmla="*/ 282 w 341"/>
                <a:gd name="T5" fmla="*/ 0 h 55"/>
                <a:gd name="T6" fmla="*/ 0 w 341"/>
                <a:gd name="T7" fmla="*/ 0 h 55"/>
                <a:gd name="T8" fmla="*/ 0 w 341"/>
                <a:gd name="T9" fmla="*/ 55 h 55"/>
                <a:gd name="T10" fmla="*/ 341 w 341"/>
                <a:gd name="T11" fmla="*/ 55 h 55"/>
                <a:gd name="T12" fmla="*/ 341 w 341"/>
                <a:gd name="T13" fmla="*/ 29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1" h="55">
                  <a:moveTo>
                    <a:pt x="341" y="29"/>
                  </a:moveTo>
                  <a:cubicBezTo>
                    <a:pt x="341" y="13"/>
                    <a:pt x="329" y="0"/>
                    <a:pt x="315" y="0"/>
                  </a:cubicBezTo>
                  <a:cubicBezTo>
                    <a:pt x="282" y="0"/>
                    <a:pt x="282" y="0"/>
                    <a:pt x="282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55"/>
                    <a:pt x="0" y="55"/>
                    <a:pt x="0" y="55"/>
                  </a:cubicBezTo>
                  <a:cubicBezTo>
                    <a:pt x="341" y="55"/>
                    <a:pt x="341" y="55"/>
                    <a:pt x="341" y="55"/>
                  </a:cubicBezTo>
                  <a:lnTo>
                    <a:pt x="341" y="29"/>
                  </a:lnTo>
                  <a:close/>
                </a:path>
              </a:pathLst>
            </a:custGeom>
            <a:solidFill>
              <a:srgbClr val="300B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0" name="Freeform 36"/>
            <p:cNvSpPr>
              <a:spLocks/>
            </p:cNvSpPr>
            <p:nvPr/>
          </p:nvSpPr>
          <p:spPr bwMode="auto">
            <a:xfrm>
              <a:off x="6097588" y="4167188"/>
              <a:ext cx="1082675" cy="52388"/>
            </a:xfrm>
            <a:custGeom>
              <a:avLst/>
              <a:gdLst>
                <a:gd name="T0" fmla="*/ 0 w 682"/>
                <a:gd name="T1" fmla="*/ 0 h 33"/>
                <a:gd name="T2" fmla="*/ 0 w 682"/>
                <a:gd name="T3" fmla="*/ 15 h 33"/>
                <a:gd name="T4" fmla="*/ 0 w 682"/>
                <a:gd name="T5" fmla="*/ 33 h 33"/>
                <a:gd name="T6" fmla="*/ 682 w 682"/>
                <a:gd name="T7" fmla="*/ 33 h 33"/>
                <a:gd name="T8" fmla="*/ 682 w 682"/>
                <a:gd name="T9" fmla="*/ 15 h 33"/>
                <a:gd name="T10" fmla="*/ 682 w 682"/>
                <a:gd name="T11" fmla="*/ 0 h 33"/>
                <a:gd name="T12" fmla="*/ 0 w 682"/>
                <a:gd name="T13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82" h="33">
                  <a:moveTo>
                    <a:pt x="0" y="0"/>
                  </a:moveTo>
                  <a:lnTo>
                    <a:pt x="0" y="15"/>
                  </a:lnTo>
                  <a:lnTo>
                    <a:pt x="0" y="33"/>
                  </a:lnTo>
                  <a:lnTo>
                    <a:pt x="682" y="33"/>
                  </a:lnTo>
                  <a:lnTo>
                    <a:pt x="682" y="15"/>
                  </a:lnTo>
                  <a:lnTo>
                    <a:pt x="68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09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1" name="Rectangle 37"/>
            <p:cNvSpPr>
              <a:spLocks noChangeArrowheads="1"/>
            </p:cNvSpPr>
            <p:nvPr/>
          </p:nvSpPr>
          <p:spPr bwMode="auto">
            <a:xfrm>
              <a:off x="6094413" y="1487488"/>
              <a:ext cx="112713" cy="1425575"/>
            </a:xfrm>
            <a:prstGeom prst="rect">
              <a:avLst/>
            </a:prstGeom>
            <a:solidFill>
              <a:srgbClr val="6525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2" name="Freeform 38"/>
            <p:cNvSpPr>
              <a:spLocks/>
            </p:cNvSpPr>
            <p:nvPr/>
          </p:nvSpPr>
          <p:spPr bwMode="auto">
            <a:xfrm>
              <a:off x="5881688" y="1035050"/>
              <a:ext cx="212725" cy="1878013"/>
            </a:xfrm>
            <a:custGeom>
              <a:avLst/>
              <a:gdLst>
                <a:gd name="T0" fmla="*/ 134 w 134"/>
                <a:gd name="T1" fmla="*/ 285 h 1183"/>
                <a:gd name="T2" fmla="*/ 134 w 134"/>
                <a:gd name="T3" fmla="*/ 138 h 1183"/>
                <a:gd name="T4" fmla="*/ 134 w 134"/>
                <a:gd name="T5" fmla="*/ 0 h 1183"/>
                <a:gd name="T6" fmla="*/ 65 w 134"/>
                <a:gd name="T7" fmla="*/ 0 h 1183"/>
                <a:gd name="T8" fmla="*/ 0 w 134"/>
                <a:gd name="T9" fmla="*/ 285 h 1183"/>
                <a:gd name="T10" fmla="*/ 65 w 134"/>
                <a:gd name="T11" fmla="*/ 285 h 1183"/>
                <a:gd name="T12" fmla="*/ 65 w 134"/>
                <a:gd name="T13" fmla="*/ 1183 h 1183"/>
                <a:gd name="T14" fmla="*/ 134 w 134"/>
                <a:gd name="T15" fmla="*/ 1183 h 1183"/>
                <a:gd name="T16" fmla="*/ 134 w 134"/>
                <a:gd name="T17" fmla="*/ 285 h 1183"/>
                <a:gd name="T18" fmla="*/ 134 w 134"/>
                <a:gd name="T19" fmla="*/ 285 h 1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4" h="1183">
                  <a:moveTo>
                    <a:pt x="134" y="285"/>
                  </a:moveTo>
                  <a:lnTo>
                    <a:pt x="134" y="138"/>
                  </a:lnTo>
                  <a:lnTo>
                    <a:pt x="134" y="0"/>
                  </a:lnTo>
                  <a:lnTo>
                    <a:pt x="65" y="0"/>
                  </a:lnTo>
                  <a:lnTo>
                    <a:pt x="0" y="285"/>
                  </a:lnTo>
                  <a:lnTo>
                    <a:pt x="65" y="285"/>
                  </a:lnTo>
                  <a:lnTo>
                    <a:pt x="65" y="1183"/>
                  </a:lnTo>
                  <a:lnTo>
                    <a:pt x="134" y="1183"/>
                  </a:lnTo>
                  <a:lnTo>
                    <a:pt x="134" y="285"/>
                  </a:lnTo>
                  <a:lnTo>
                    <a:pt x="134" y="285"/>
                  </a:lnTo>
                  <a:close/>
                </a:path>
              </a:pathLst>
            </a:custGeom>
            <a:solidFill>
              <a:srgbClr val="953F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3" name="Freeform 39"/>
            <p:cNvSpPr>
              <a:spLocks/>
            </p:cNvSpPr>
            <p:nvPr/>
          </p:nvSpPr>
          <p:spPr bwMode="auto">
            <a:xfrm>
              <a:off x="6094413" y="1254125"/>
              <a:ext cx="26988" cy="0"/>
            </a:xfrm>
            <a:custGeom>
              <a:avLst/>
              <a:gdLst>
                <a:gd name="T0" fmla="*/ 0 w 8"/>
                <a:gd name="T1" fmla="*/ 0 w 8"/>
                <a:gd name="T2" fmla="*/ 8 w 8"/>
                <a:gd name="T3" fmla="*/ 0 w 8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8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5" y="0"/>
                    <a:pt x="3" y="0"/>
                    <a:pt x="0" y="0"/>
                  </a:cubicBezTo>
                  <a:close/>
                </a:path>
              </a:pathLst>
            </a:custGeom>
            <a:solidFill>
              <a:srgbClr val="6525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4" name="Freeform 40"/>
            <p:cNvSpPr>
              <a:spLocks/>
            </p:cNvSpPr>
            <p:nvPr/>
          </p:nvSpPr>
          <p:spPr bwMode="auto">
            <a:xfrm>
              <a:off x="6094413" y="1254125"/>
              <a:ext cx="0" cy="233363"/>
            </a:xfrm>
            <a:custGeom>
              <a:avLst/>
              <a:gdLst>
                <a:gd name="T0" fmla="*/ 68 h 68"/>
                <a:gd name="T1" fmla="*/ 0 h 68"/>
                <a:gd name="T2" fmla="*/ 0 h 68"/>
                <a:gd name="T3" fmla="*/ 0 h 68"/>
                <a:gd name="T4" fmla="*/ 68 h 68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68">
                  <a:moveTo>
                    <a:pt x="0" y="68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68"/>
                    <a:pt x="0" y="68"/>
                    <a:pt x="0" y="68"/>
                  </a:cubicBezTo>
                  <a:close/>
                </a:path>
              </a:pathLst>
            </a:custGeom>
            <a:solidFill>
              <a:srgbClr val="6525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5" name="Freeform 41"/>
            <p:cNvSpPr>
              <a:spLocks/>
            </p:cNvSpPr>
            <p:nvPr/>
          </p:nvSpPr>
          <p:spPr bwMode="auto">
            <a:xfrm>
              <a:off x="6094413" y="1035050"/>
              <a:ext cx="212725" cy="452438"/>
            </a:xfrm>
            <a:custGeom>
              <a:avLst/>
              <a:gdLst>
                <a:gd name="T0" fmla="*/ 33 w 62"/>
                <a:gd name="T1" fmla="*/ 0 h 132"/>
                <a:gd name="T2" fmla="*/ 0 w 62"/>
                <a:gd name="T3" fmla="*/ 0 h 132"/>
                <a:gd name="T4" fmla="*/ 0 w 62"/>
                <a:gd name="T5" fmla="*/ 64 h 132"/>
                <a:gd name="T6" fmla="*/ 0 w 62"/>
                <a:gd name="T7" fmla="*/ 64 h 132"/>
                <a:gd name="T8" fmla="*/ 0 w 62"/>
                <a:gd name="T9" fmla="*/ 64 h 132"/>
                <a:gd name="T10" fmla="*/ 0 w 62"/>
                <a:gd name="T11" fmla="*/ 64 h 132"/>
                <a:gd name="T12" fmla="*/ 8 w 62"/>
                <a:gd name="T13" fmla="*/ 64 h 132"/>
                <a:gd name="T14" fmla="*/ 0 w 62"/>
                <a:gd name="T15" fmla="*/ 64 h 132"/>
                <a:gd name="T16" fmla="*/ 0 w 62"/>
                <a:gd name="T17" fmla="*/ 132 h 132"/>
                <a:gd name="T18" fmla="*/ 33 w 62"/>
                <a:gd name="T19" fmla="*/ 132 h 132"/>
                <a:gd name="T20" fmla="*/ 62 w 62"/>
                <a:gd name="T21" fmla="*/ 132 h 132"/>
                <a:gd name="T22" fmla="*/ 33 w 62"/>
                <a:gd name="T23" fmla="*/ 0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2" h="132">
                  <a:moveTo>
                    <a:pt x="3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3" y="64"/>
                    <a:pt x="5" y="64"/>
                    <a:pt x="8" y="64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0" y="132"/>
                    <a:pt x="0" y="132"/>
                    <a:pt x="0" y="132"/>
                  </a:cubicBezTo>
                  <a:cubicBezTo>
                    <a:pt x="33" y="132"/>
                    <a:pt x="33" y="132"/>
                    <a:pt x="33" y="132"/>
                  </a:cubicBezTo>
                  <a:cubicBezTo>
                    <a:pt x="62" y="132"/>
                    <a:pt x="62" y="132"/>
                    <a:pt x="62" y="132"/>
                  </a:cubicBezTo>
                  <a:lnTo>
                    <a:pt x="33" y="0"/>
                  </a:lnTo>
                  <a:close/>
                </a:path>
              </a:pathLst>
            </a:custGeom>
            <a:solidFill>
              <a:srgbClr val="6525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6" name="Freeform 42"/>
            <p:cNvSpPr>
              <a:spLocks/>
            </p:cNvSpPr>
            <p:nvPr/>
          </p:nvSpPr>
          <p:spPr bwMode="auto">
            <a:xfrm>
              <a:off x="6002338" y="1168400"/>
              <a:ext cx="92075" cy="188913"/>
            </a:xfrm>
            <a:custGeom>
              <a:avLst/>
              <a:gdLst>
                <a:gd name="T0" fmla="*/ 13 w 27"/>
                <a:gd name="T1" fmla="*/ 27 h 55"/>
                <a:gd name="T2" fmla="*/ 27 w 27"/>
                <a:gd name="T3" fmla="*/ 13 h 55"/>
                <a:gd name="T4" fmla="*/ 27 w 27"/>
                <a:gd name="T5" fmla="*/ 0 h 55"/>
                <a:gd name="T6" fmla="*/ 0 w 27"/>
                <a:gd name="T7" fmla="*/ 27 h 55"/>
                <a:gd name="T8" fmla="*/ 27 w 27"/>
                <a:gd name="T9" fmla="*/ 55 h 55"/>
                <a:gd name="T10" fmla="*/ 27 w 27"/>
                <a:gd name="T11" fmla="*/ 42 h 55"/>
                <a:gd name="T12" fmla="*/ 13 w 27"/>
                <a:gd name="T13" fmla="*/ 27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" h="55">
                  <a:moveTo>
                    <a:pt x="13" y="27"/>
                  </a:moveTo>
                  <a:cubicBezTo>
                    <a:pt x="13" y="19"/>
                    <a:pt x="19" y="13"/>
                    <a:pt x="27" y="13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12" y="0"/>
                    <a:pt x="0" y="12"/>
                    <a:pt x="0" y="27"/>
                  </a:cubicBezTo>
                  <a:cubicBezTo>
                    <a:pt x="0" y="42"/>
                    <a:pt x="12" y="55"/>
                    <a:pt x="27" y="55"/>
                  </a:cubicBezTo>
                  <a:cubicBezTo>
                    <a:pt x="27" y="42"/>
                    <a:pt x="27" y="42"/>
                    <a:pt x="27" y="42"/>
                  </a:cubicBezTo>
                  <a:cubicBezTo>
                    <a:pt x="19" y="42"/>
                    <a:pt x="13" y="35"/>
                    <a:pt x="13" y="27"/>
                  </a:cubicBez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7" name="Freeform 43"/>
            <p:cNvSpPr>
              <a:spLocks/>
            </p:cNvSpPr>
            <p:nvPr/>
          </p:nvSpPr>
          <p:spPr bwMode="auto">
            <a:xfrm>
              <a:off x="6094413" y="1168400"/>
              <a:ext cx="95250" cy="188913"/>
            </a:xfrm>
            <a:custGeom>
              <a:avLst/>
              <a:gdLst>
                <a:gd name="T0" fmla="*/ 28 w 28"/>
                <a:gd name="T1" fmla="*/ 27 h 55"/>
                <a:gd name="T2" fmla="*/ 0 w 28"/>
                <a:gd name="T3" fmla="*/ 0 h 55"/>
                <a:gd name="T4" fmla="*/ 0 w 28"/>
                <a:gd name="T5" fmla="*/ 0 h 55"/>
                <a:gd name="T6" fmla="*/ 0 w 28"/>
                <a:gd name="T7" fmla="*/ 13 h 55"/>
                <a:gd name="T8" fmla="*/ 0 w 28"/>
                <a:gd name="T9" fmla="*/ 13 h 55"/>
                <a:gd name="T10" fmla="*/ 15 w 28"/>
                <a:gd name="T11" fmla="*/ 27 h 55"/>
                <a:gd name="T12" fmla="*/ 0 w 28"/>
                <a:gd name="T13" fmla="*/ 42 h 55"/>
                <a:gd name="T14" fmla="*/ 0 w 28"/>
                <a:gd name="T15" fmla="*/ 42 h 55"/>
                <a:gd name="T16" fmla="*/ 0 w 28"/>
                <a:gd name="T17" fmla="*/ 55 h 55"/>
                <a:gd name="T18" fmla="*/ 0 w 28"/>
                <a:gd name="T19" fmla="*/ 55 h 55"/>
                <a:gd name="T20" fmla="*/ 28 w 28"/>
                <a:gd name="T21" fmla="*/ 27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" h="55">
                  <a:moveTo>
                    <a:pt x="28" y="27"/>
                  </a:moveTo>
                  <a:cubicBezTo>
                    <a:pt x="28" y="12"/>
                    <a:pt x="15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8" y="13"/>
                    <a:pt x="15" y="19"/>
                    <a:pt x="15" y="27"/>
                  </a:cubicBezTo>
                  <a:cubicBezTo>
                    <a:pt x="15" y="35"/>
                    <a:pt x="8" y="42"/>
                    <a:pt x="0" y="42"/>
                  </a:cubicBezTo>
                  <a:cubicBezTo>
                    <a:pt x="0" y="42"/>
                    <a:pt x="0" y="42"/>
                    <a:pt x="0" y="42"/>
                  </a:cubicBezTo>
                  <a:cubicBezTo>
                    <a:pt x="0" y="55"/>
                    <a:pt x="0" y="55"/>
                    <a:pt x="0" y="55"/>
                  </a:cubicBezTo>
                  <a:cubicBezTo>
                    <a:pt x="0" y="55"/>
                    <a:pt x="0" y="55"/>
                    <a:pt x="0" y="55"/>
                  </a:cubicBezTo>
                  <a:cubicBezTo>
                    <a:pt x="15" y="55"/>
                    <a:pt x="28" y="42"/>
                    <a:pt x="28" y="27"/>
                  </a:cubicBezTo>
                  <a:close/>
                </a:path>
              </a:pathLst>
            </a:custGeom>
            <a:solidFill>
              <a:srgbClr val="F09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8" name="Freeform 44"/>
            <p:cNvSpPr>
              <a:spLocks/>
            </p:cNvSpPr>
            <p:nvPr/>
          </p:nvSpPr>
          <p:spPr bwMode="auto">
            <a:xfrm>
              <a:off x="5734050" y="949325"/>
              <a:ext cx="360363" cy="85725"/>
            </a:xfrm>
            <a:custGeom>
              <a:avLst/>
              <a:gdLst>
                <a:gd name="T0" fmla="*/ 13 w 105"/>
                <a:gd name="T1" fmla="*/ 0 h 25"/>
                <a:gd name="T2" fmla="*/ 0 w 105"/>
                <a:gd name="T3" fmla="*/ 12 h 25"/>
                <a:gd name="T4" fmla="*/ 13 w 105"/>
                <a:gd name="T5" fmla="*/ 25 h 25"/>
                <a:gd name="T6" fmla="*/ 105 w 105"/>
                <a:gd name="T7" fmla="*/ 25 h 25"/>
                <a:gd name="T8" fmla="*/ 105 w 105"/>
                <a:gd name="T9" fmla="*/ 0 h 25"/>
                <a:gd name="T10" fmla="*/ 13 w 105"/>
                <a:gd name="T1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5" h="25">
                  <a:moveTo>
                    <a:pt x="13" y="0"/>
                  </a:moveTo>
                  <a:cubicBezTo>
                    <a:pt x="6" y="0"/>
                    <a:pt x="0" y="5"/>
                    <a:pt x="0" y="12"/>
                  </a:cubicBezTo>
                  <a:cubicBezTo>
                    <a:pt x="0" y="19"/>
                    <a:pt x="6" y="25"/>
                    <a:pt x="13" y="25"/>
                  </a:cubicBezTo>
                  <a:cubicBezTo>
                    <a:pt x="105" y="25"/>
                    <a:pt x="105" y="25"/>
                    <a:pt x="105" y="25"/>
                  </a:cubicBezTo>
                  <a:cubicBezTo>
                    <a:pt x="105" y="0"/>
                    <a:pt x="105" y="0"/>
                    <a:pt x="105" y="0"/>
                  </a:cubicBezTo>
                  <a:lnTo>
                    <a:pt x="13" y="0"/>
                  </a:lnTo>
                  <a:close/>
                </a:path>
              </a:pathLst>
            </a:custGeom>
            <a:solidFill>
              <a:srgbClr val="6525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9" name="Freeform 45"/>
            <p:cNvSpPr>
              <a:spLocks/>
            </p:cNvSpPr>
            <p:nvPr/>
          </p:nvSpPr>
          <p:spPr bwMode="auto">
            <a:xfrm>
              <a:off x="5737225" y="1487488"/>
              <a:ext cx="357188" cy="88900"/>
            </a:xfrm>
            <a:custGeom>
              <a:avLst/>
              <a:gdLst>
                <a:gd name="T0" fmla="*/ 12 w 104"/>
                <a:gd name="T1" fmla="*/ 0 h 26"/>
                <a:gd name="T2" fmla="*/ 0 w 104"/>
                <a:gd name="T3" fmla="*/ 13 h 26"/>
                <a:gd name="T4" fmla="*/ 12 w 104"/>
                <a:gd name="T5" fmla="*/ 26 h 26"/>
                <a:gd name="T6" fmla="*/ 104 w 104"/>
                <a:gd name="T7" fmla="*/ 26 h 26"/>
                <a:gd name="T8" fmla="*/ 104 w 104"/>
                <a:gd name="T9" fmla="*/ 0 h 26"/>
                <a:gd name="T10" fmla="*/ 12 w 104"/>
                <a:gd name="T1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4" h="26">
                  <a:moveTo>
                    <a:pt x="12" y="0"/>
                  </a:moveTo>
                  <a:cubicBezTo>
                    <a:pt x="5" y="0"/>
                    <a:pt x="0" y="6"/>
                    <a:pt x="0" y="13"/>
                  </a:cubicBezTo>
                  <a:cubicBezTo>
                    <a:pt x="0" y="20"/>
                    <a:pt x="5" y="26"/>
                    <a:pt x="12" y="26"/>
                  </a:cubicBezTo>
                  <a:cubicBezTo>
                    <a:pt x="104" y="26"/>
                    <a:pt x="104" y="26"/>
                    <a:pt x="104" y="26"/>
                  </a:cubicBezTo>
                  <a:cubicBezTo>
                    <a:pt x="104" y="0"/>
                    <a:pt x="104" y="0"/>
                    <a:pt x="104" y="0"/>
                  </a:cubicBezTo>
                  <a:lnTo>
                    <a:pt x="12" y="0"/>
                  </a:lnTo>
                  <a:close/>
                </a:path>
              </a:pathLst>
            </a:custGeom>
            <a:solidFill>
              <a:srgbClr val="6525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0" name="Freeform 46"/>
            <p:cNvSpPr>
              <a:spLocks/>
            </p:cNvSpPr>
            <p:nvPr/>
          </p:nvSpPr>
          <p:spPr bwMode="auto">
            <a:xfrm>
              <a:off x="6094413" y="949325"/>
              <a:ext cx="360363" cy="85725"/>
            </a:xfrm>
            <a:custGeom>
              <a:avLst/>
              <a:gdLst>
                <a:gd name="T0" fmla="*/ 105 w 105"/>
                <a:gd name="T1" fmla="*/ 12 h 25"/>
                <a:gd name="T2" fmla="*/ 92 w 105"/>
                <a:gd name="T3" fmla="*/ 0 h 25"/>
                <a:gd name="T4" fmla="*/ 0 w 105"/>
                <a:gd name="T5" fmla="*/ 0 h 25"/>
                <a:gd name="T6" fmla="*/ 0 w 105"/>
                <a:gd name="T7" fmla="*/ 25 h 25"/>
                <a:gd name="T8" fmla="*/ 92 w 105"/>
                <a:gd name="T9" fmla="*/ 25 h 25"/>
                <a:gd name="T10" fmla="*/ 105 w 105"/>
                <a:gd name="T11" fmla="*/ 12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5" h="25">
                  <a:moveTo>
                    <a:pt x="105" y="12"/>
                  </a:moveTo>
                  <a:cubicBezTo>
                    <a:pt x="105" y="5"/>
                    <a:pt x="99" y="0"/>
                    <a:pt x="92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92" y="25"/>
                    <a:pt x="92" y="25"/>
                    <a:pt x="92" y="25"/>
                  </a:cubicBezTo>
                  <a:cubicBezTo>
                    <a:pt x="99" y="25"/>
                    <a:pt x="105" y="19"/>
                    <a:pt x="105" y="12"/>
                  </a:cubicBezTo>
                  <a:close/>
                </a:path>
              </a:pathLst>
            </a:custGeom>
            <a:solidFill>
              <a:srgbClr val="4617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1" name="Freeform 47"/>
            <p:cNvSpPr>
              <a:spLocks/>
            </p:cNvSpPr>
            <p:nvPr/>
          </p:nvSpPr>
          <p:spPr bwMode="auto">
            <a:xfrm>
              <a:off x="6094413" y="1487488"/>
              <a:ext cx="360363" cy="88900"/>
            </a:xfrm>
            <a:custGeom>
              <a:avLst/>
              <a:gdLst>
                <a:gd name="T0" fmla="*/ 105 w 105"/>
                <a:gd name="T1" fmla="*/ 13 h 26"/>
                <a:gd name="T2" fmla="*/ 92 w 105"/>
                <a:gd name="T3" fmla="*/ 0 h 26"/>
                <a:gd name="T4" fmla="*/ 0 w 105"/>
                <a:gd name="T5" fmla="*/ 0 h 26"/>
                <a:gd name="T6" fmla="*/ 0 w 105"/>
                <a:gd name="T7" fmla="*/ 26 h 26"/>
                <a:gd name="T8" fmla="*/ 92 w 105"/>
                <a:gd name="T9" fmla="*/ 26 h 26"/>
                <a:gd name="T10" fmla="*/ 105 w 105"/>
                <a:gd name="T11" fmla="*/ 13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5" h="26">
                  <a:moveTo>
                    <a:pt x="105" y="13"/>
                  </a:moveTo>
                  <a:cubicBezTo>
                    <a:pt x="105" y="6"/>
                    <a:pt x="99" y="0"/>
                    <a:pt x="92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92" y="26"/>
                    <a:pt x="92" y="26"/>
                    <a:pt x="92" y="26"/>
                  </a:cubicBezTo>
                  <a:cubicBezTo>
                    <a:pt x="99" y="26"/>
                    <a:pt x="105" y="20"/>
                    <a:pt x="105" y="13"/>
                  </a:cubicBezTo>
                  <a:close/>
                </a:path>
              </a:pathLst>
            </a:custGeom>
            <a:solidFill>
              <a:srgbClr val="4617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2" name="Freeform 48"/>
            <p:cNvSpPr>
              <a:spLocks/>
            </p:cNvSpPr>
            <p:nvPr/>
          </p:nvSpPr>
          <p:spPr bwMode="auto">
            <a:xfrm>
              <a:off x="6207125" y="1573213"/>
              <a:ext cx="85725" cy="109538"/>
            </a:xfrm>
            <a:custGeom>
              <a:avLst/>
              <a:gdLst>
                <a:gd name="T0" fmla="*/ 25 w 25"/>
                <a:gd name="T1" fmla="*/ 1 h 32"/>
                <a:gd name="T2" fmla="*/ 0 w 25"/>
                <a:gd name="T3" fmla="*/ 32 h 32"/>
                <a:gd name="T4" fmla="*/ 0 w 25"/>
                <a:gd name="T5" fmla="*/ 1 h 32"/>
                <a:gd name="T6" fmla="*/ 25 w 25"/>
                <a:gd name="T7" fmla="*/ 1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" h="32">
                  <a:moveTo>
                    <a:pt x="25" y="1"/>
                  </a:moveTo>
                  <a:cubicBezTo>
                    <a:pt x="25" y="1"/>
                    <a:pt x="1" y="0"/>
                    <a:pt x="0" y="32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25" y="1"/>
                  </a:lnTo>
                  <a:close/>
                </a:path>
              </a:pathLst>
            </a:custGeom>
            <a:solidFill>
              <a:srgbClr val="6525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3" name="Freeform 49"/>
            <p:cNvSpPr>
              <a:spLocks/>
            </p:cNvSpPr>
            <p:nvPr/>
          </p:nvSpPr>
          <p:spPr bwMode="auto">
            <a:xfrm>
              <a:off x="5895975" y="1573213"/>
              <a:ext cx="88900" cy="109538"/>
            </a:xfrm>
            <a:custGeom>
              <a:avLst/>
              <a:gdLst>
                <a:gd name="T0" fmla="*/ 0 w 26"/>
                <a:gd name="T1" fmla="*/ 1 h 32"/>
                <a:gd name="T2" fmla="*/ 26 w 26"/>
                <a:gd name="T3" fmla="*/ 32 h 32"/>
                <a:gd name="T4" fmla="*/ 26 w 26"/>
                <a:gd name="T5" fmla="*/ 1 h 32"/>
                <a:gd name="T6" fmla="*/ 0 w 26"/>
                <a:gd name="T7" fmla="*/ 1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2">
                  <a:moveTo>
                    <a:pt x="0" y="1"/>
                  </a:moveTo>
                  <a:cubicBezTo>
                    <a:pt x="0" y="1"/>
                    <a:pt x="25" y="0"/>
                    <a:pt x="26" y="32"/>
                  </a:cubicBezTo>
                  <a:cubicBezTo>
                    <a:pt x="26" y="1"/>
                    <a:pt x="26" y="1"/>
                    <a:pt x="26" y="1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953F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4" name="Freeform 50"/>
            <p:cNvSpPr>
              <a:spLocks/>
            </p:cNvSpPr>
            <p:nvPr/>
          </p:nvSpPr>
          <p:spPr bwMode="auto">
            <a:xfrm>
              <a:off x="4641850" y="1600200"/>
              <a:ext cx="1452563" cy="455613"/>
            </a:xfrm>
            <a:custGeom>
              <a:avLst/>
              <a:gdLst>
                <a:gd name="T0" fmla="*/ 424 w 424"/>
                <a:gd name="T1" fmla="*/ 0 h 133"/>
                <a:gd name="T2" fmla="*/ 183 w 424"/>
                <a:gd name="T3" fmla="*/ 71 h 133"/>
                <a:gd name="T4" fmla="*/ 19 w 424"/>
                <a:gd name="T5" fmla="*/ 22 h 133"/>
                <a:gd name="T6" fmla="*/ 18 w 424"/>
                <a:gd name="T7" fmla="*/ 22 h 133"/>
                <a:gd name="T8" fmla="*/ 20 w 424"/>
                <a:gd name="T9" fmla="*/ 53 h 133"/>
                <a:gd name="T10" fmla="*/ 72 w 424"/>
                <a:gd name="T11" fmla="*/ 79 h 133"/>
                <a:gd name="T12" fmla="*/ 296 w 424"/>
                <a:gd name="T13" fmla="*/ 88 h 133"/>
                <a:gd name="T14" fmla="*/ 424 w 424"/>
                <a:gd name="T15" fmla="*/ 68 h 133"/>
                <a:gd name="T16" fmla="*/ 424 w 424"/>
                <a:gd name="T17" fmla="*/ 0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24" h="133">
                  <a:moveTo>
                    <a:pt x="424" y="0"/>
                  </a:moveTo>
                  <a:cubicBezTo>
                    <a:pt x="354" y="0"/>
                    <a:pt x="259" y="58"/>
                    <a:pt x="183" y="71"/>
                  </a:cubicBezTo>
                  <a:cubicBezTo>
                    <a:pt x="95" y="86"/>
                    <a:pt x="55" y="17"/>
                    <a:pt x="19" y="22"/>
                  </a:cubicBezTo>
                  <a:cubicBezTo>
                    <a:pt x="19" y="22"/>
                    <a:pt x="19" y="22"/>
                    <a:pt x="18" y="22"/>
                  </a:cubicBezTo>
                  <a:cubicBezTo>
                    <a:pt x="0" y="25"/>
                    <a:pt x="1" y="52"/>
                    <a:pt x="20" y="53"/>
                  </a:cubicBezTo>
                  <a:cubicBezTo>
                    <a:pt x="36" y="54"/>
                    <a:pt x="54" y="62"/>
                    <a:pt x="72" y="79"/>
                  </a:cubicBezTo>
                  <a:cubicBezTo>
                    <a:pt x="128" y="133"/>
                    <a:pt x="198" y="121"/>
                    <a:pt x="296" y="88"/>
                  </a:cubicBezTo>
                  <a:cubicBezTo>
                    <a:pt x="353" y="68"/>
                    <a:pt x="397" y="66"/>
                    <a:pt x="424" y="68"/>
                  </a:cubicBezTo>
                  <a:lnTo>
                    <a:pt x="424" y="0"/>
                  </a:lnTo>
                  <a:close/>
                </a:path>
              </a:pathLst>
            </a:custGeom>
            <a:solidFill>
              <a:srgbClr val="953F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5" name="Oval 51"/>
            <p:cNvSpPr>
              <a:spLocks noChangeArrowheads="1"/>
            </p:cNvSpPr>
            <p:nvPr/>
          </p:nvSpPr>
          <p:spPr bwMode="auto">
            <a:xfrm>
              <a:off x="4699000" y="1703388"/>
              <a:ext cx="52388" cy="50800"/>
            </a:xfrm>
            <a:prstGeom prst="ellipse">
              <a:avLst/>
            </a:prstGeom>
            <a:solidFill>
              <a:srgbClr val="6525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6" name="Freeform 52"/>
            <p:cNvSpPr>
              <a:spLocks/>
            </p:cNvSpPr>
            <p:nvPr/>
          </p:nvSpPr>
          <p:spPr bwMode="auto">
            <a:xfrm>
              <a:off x="4311650" y="1712913"/>
              <a:ext cx="411163" cy="1601788"/>
            </a:xfrm>
            <a:custGeom>
              <a:avLst/>
              <a:gdLst>
                <a:gd name="T0" fmla="*/ 21 w 120"/>
                <a:gd name="T1" fmla="*/ 449 h 467"/>
                <a:gd name="T2" fmla="*/ 120 w 120"/>
                <a:gd name="T3" fmla="*/ 46 h 467"/>
                <a:gd name="T4" fmla="*/ 120 w 120"/>
                <a:gd name="T5" fmla="*/ 0 h 467"/>
                <a:gd name="T6" fmla="*/ 112 w 120"/>
                <a:gd name="T7" fmla="*/ 7 h 467"/>
                <a:gd name="T8" fmla="*/ 1 w 120"/>
                <a:gd name="T9" fmla="*/ 456 h 467"/>
                <a:gd name="T10" fmla="*/ 2 w 120"/>
                <a:gd name="T11" fmla="*/ 463 h 467"/>
                <a:gd name="T12" fmla="*/ 9 w 120"/>
                <a:gd name="T13" fmla="*/ 467 h 467"/>
                <a:gd name="T14" fmla="*/ 120 w 120"/>
                <a:gd name="T15" fmla="*/ 467 h 467"/>
                <a:gd name="T16" fmla="*/ 120 w 120"/>
                <a:gd name="T17" fmla="*/ 449 h 467"/>
                <a:gd name="T18" fmla="*/ 21 w 120"/>
                <a:gd name="T19" fmla="*/ 449 h 4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0" h="467">
                  <a:moveTo>
                    <a:pt x="21" y="449"/>
                  </a:moveTo>
                  <a:cubicBezTo>
                    <a:pt x="120" y="46"/>
                    <a:pt x="120" y="46"/>
                    <a:pt x="120" y="46"/>
                  </a:cubicBezTo>
                  <a:cubicBezTo>
                    <a:pt x="120" y="0"/>
                    <a:pt x="120" y="0"/>
                    <a:pt x="120" y="0"/>
                  </a:cubicBezTo>
                  <a:cubicBezTo>
                    <a:pt x="116" y="0"/>
                    <a:pt x="113" y="3"/>
                    <a:pt x="112" y="7"/>
                  </a:cubicBezTo>
                  <a:cubicBezTo>
                    <a:pt x="1" y="456"/>
                    <a:pt x="1" y="456"/>
                    <a:pt x="1" y="456"/>
                  </a:cubicBezTo>
                  <a:cubicBezTo>
                    <a:pt x="0" y="458"/>
                    <a:pt x="1" y="461"/>
                    <a:pt x="2" y="463"/>
                  </a:cubicBezTo>
                  <a:cubicBezTo>
                    <a:pt x="4" y="465"/>
                    <a:pt x="7" y="467"/>
                    <a:pt x="9" y="467"/>
                  </a:cubicBezTo>
                  <a:cubicBezTo>
                    <a:pt x="120" y="467"/>
                    <a:pt x="120" y="467"/>
                    <a:pt x="120" y="467"/>
                  </a:cubicBezTo>
                  <a:cubicBezTo>
                    <a:pt x="120" y="449"/>
                    <a:pt x="120" y="449"/>
                    <a:pt x="120" y="449"/>
                  </a:cubicBezTo>
                  <a:lnTo>
                    <a:pt x="21" y="449"/>
                  </a:lnTo>
                  <a:close/>
                </a:path>
              </a:pathLst>
            </a:custGeom>
            <a:solidFill>
              <a:srgbClr val="4E4E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7" name="Freeform 53"/>
            <p:cNvSpPr>
              <a:spLocks/>
            </p:cNvSpPr>
            <p:nvPr/>
          </p:nvSpPr>
          <p:spPr bwMode="auto">
            <a:xfrm>
              <a:off x="4722813" y="1712913"/>
              <a:ext cx="411163" cy="1601788"/>
            </a:xfrm>
            <a:custGeom>
              <a:avLst/>
              <a:gdLst>
                <a:gd name="T0" fmla="*/ 118 w 120"/>
                <a:gd name="T1" fmla="*/ 463 h 467"/>
                <a:gd name="T2" fmla="*/ 120 w 120"/>
                <a:gd name="T3" fmla="*/ 456 h 467"/>
                <a:gd name="T4" fmla="*/ 9 w 120"/>
                <a:gd name="T5" fmla="*/ 7 h 467"/>
                <a:gd name="T6" fmla="*/ 0 w 120"/>
                <a:gd name="T7" fmla="*/ 0 h 467"/>
                <a:gd name="T8" fmla="*/ 0 w 120"/>
                <a:gd name="T9" fmla="*/ 46 h 467"/>
                <a:gd name="T10" fmla="*/ 100 w 120"/>
                <a:gd name="T11" fmla="*/ 449 h 467"/>
                <a:gd name="T12" fmla="*/ 0 w 120"/>
                <a:gd name="T13" fmla="*/ 449 h 467"/>
                <a:gd name="T14" fmla="*/ 0 w 120"/>
                <a:gd name="T15" fmla="*/ 467 h 467"/>
                <a:gd name="T16" fmla="*/ 111 w 120"/>
                <a:gd name="T17" fmla="*/ 467 h 467"/>
                <a:gd name="T18" fmla="*/ 118 w 120"/>
                <a:gd name="T19" fmla="*/ 463 h 4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0" h="467">
                  <a:moveTo>
                    <a:pt x="118" y="463"/>
                  </a:moveTo>
                  <a:cubicBezTo>
                    <a:pt x="120" y="461"/>
                    <a:pt x="120" y="458"/>
                    <a:pt x="120" y="456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8" y="3"/>
                    <a:pt x="4" y="0"/>
                    <a:pt x="0" y="0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100" y="449"/>
                    <a:pt x="100" y="449"/>
                    <a:pt x="100" y="449"/>
                  </a:cubicBezTo>
                  <a:cubicBezTo>
                    <a:pt x="0" y="449"/>
                    <a:pt x="0" y="449"/>
                    <a:pt x="0" y="449"/>
                  </a:cubicBezTo>
                  <a:cubicBezTo>
                    <a:pt x="0" y="467"/>
                    <a:pt x="0" y="467"/>
                    <a:pt x="0" y="467"/>
                  </a:cubicBezTo>
                  <a:cubicBezTo>
                    <a:pt x="111" y="467"/>
                    <a:pt x="111" y="467"/>
                    <a:pt x="111" y="467"/>
                  </a:cubicBezTo>
                  <a:cubicBezTo>
                    <a:pt x="114" y="467"/>
                    <a:pt x="116" y="465"/>
                    <a:pt x="118" y="463"/>
                  </a:cubicBezTo>
                  <a:close/>
                </a:path>
              </a:pathLst>
            </a:custGeom>
            <a:solidFill>
              <a:srgbClr val="3030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8" name="Freeform 54"/>
            <p:cNvSpPr>
              <a:spLocks/>
            </p:cNvSpPr>
            <p:nvPr/>
          </p:nvSpPr>
          <p:spPr bwMode="auto">
            <a:xfrm>
              <a:off x="4210050" y="3252788"/>
              <a:ext cx="512763" cy="530225"/>
            </a:xfrm>
            <a:custGeom>
              <a:avLst/>
              <a:gdLst>
                <a:gd name="T0" fmla="*/ 14 w 150"/>
                <a:gd name="T1" fmla="*/ 0 h 155"/>
                <a:gd name="T2" fmla="*/ 2 w 150"/>
                <a:gd name="T3" fmla="*/ 21 h 155"/>
                <a:gd name="T4" fmla="*/ 150 w 150"/>
                <a:gd name="T5" fmla="*/ 155 h 155"/>
                <a:gd name="T6" fmla="*/ 150 w 150"/>
                <a:gd name="T7" fmla="*/ 0 h 155"/>
                <a:gd name="T8" fmla="*/ 14 w 150"/>
                <a:gd name="T9" fmla="*/ 0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0" h="155">
                  <a:moveTo>
                    <a:pt x="14" y="0"/>
                  </a:moveTo>
                  <a:cubicBezTo>
                    <a:pt x="6" y="0"/>
                    <a:pt x="0" y="10"/>
                    <a:pt x="2" y="21"/>
                  </a:cubicBezTo>
                  <a:cubicBezTo>
                    <a:pt x="12" y="96"/>
                    <a:pt x="74" y="155"/>
                    <a:pt x="150" y="155"/>
                  </a:cubicBezTo>
                  <a:cubicBezTo>
                    <a:pt x="150" y="0"/>
                    <a:pt x="150" y="0"/>
                    <a:pt x="150" y="0"/>
                  </a:cubicBezTo>
                  <a:lnTo>
                    <a:pt x="14" y="0"/>
                  </a:ln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9" name="Freeform 55"/>
            <p:cNvSpPr>
              <a:spLocks/>
            </p:cNvSpPr>
            <p:nvPr/>
          </p:nvSpPr>
          <p:spPr bwMode="auto">
            <a:xfrm>
              <a:off x="4722813" y="3252788"/>
              <a:ext cx="514350" cy="530225"/>
            </a:xfrm>
            <a:custGeom>
              <a:avLst/>
              <a:gdLst>
                <a:gd name="T0" fmla="*/ 149 w 150"/>
                <a:gd name="T1" fmla="*/ 21 h 155"/>
                <a:gd name="T2" fmla="*/ 136 w 150"/>
                <a:gd name="T3" fmla="*/ 0 h 155"/>
                <a:gd name="T4" fmla="*/ 0 w 150"/>
                <a:gd name="T5" fmla="*/ 0 h 155"/>
                <a:gd name="T6" fmla="*/ 0 w 150"/>
                <a:gd name="T7" fmla="*/ 155 h 155"/>
                <a:gd name="T8" fmla="*/ 149 w 150"/>
                <a:gd name="T9" fmla="*/ 21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0" h="155">
                  <a:moveTo>
                    <a:pt x="149" y="21"/>
                  </a:moveTo>
                  <a:cubicBezTo>
                    <a:pt x="150" y="10"/>
                    <a:pt x="144" y="0"/>
                    <a:pt x="13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55"/>
                    <a:pt x="0" y="155"/>
                    <a:pt x="0" y="155"/>
                  </a:cubicBezTo>
                  <a:cubicBezTo>
                    <a:pt x="76" y="155"/>
                    <a:pt x="139" y="96"/>
                    <a:pt x="149" y="21"/>
                  </a:cubicBezTo>
                  <a:close/>
                </a:path>
              </a:pathLst>
            </a:custGeom>
            <a:solidFill>
              <a:srgbClr val="F09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0" name="Freeform 56"/>
            <p:cNvSpPr>
              <a:spLocks/>
            </p:cNvSpPr>
            <p:nvPr/>
          </p:nvSpPr>
          <p:spPr bwMode="auto">
            <a:xfrm>
              <a:off x="4222750" y="3200400"/>
              <a:ext cx="500063" cy="52388"/>
            </a:xfrm>
            <a:custGeom>
              <a:avLst/>
              <a:gdLst>
                <a:gd name="T0" fmla="*/ 8 w 146"/>
                <a:gd name="T1" fmla="*/ 0 h 15"/>
                <a:gd name="T2" fmla="*/ 0 w 146"/>
                <a:gd name="T3" fmla="*/ 8 h 15"/>
                <a:gd name="T4" fmla="*/ 8 w 146"/>
                <a:gd name="T5" fmla="*/ 15 h 15"/>
                <a:gd name="T6" fmla="*/ 146 w 146"/>
                <a:gd name="T7" fmla="*/ 15 h 15"/>
                <a:gd name="T8" fmla="*/ 146 w 146"/>
                <a:gd name="T9" fmla="*/ 0 h 15"/>
                <a:gd name="T10" fmla="*/ 8 w 146"/>
                <a:gd name="T11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6" h="15">
                  <a:moveTo>
                    <a:pt x="8" y="0"/>
                  </a:moveTo>
                  <a:cubicBezTo>
                    <a:pt x="4" y="0"/>
                    <a:pt x="0" y="3"/>
                    <a:pt x="0" y="8"/>
                  </a:cubicBezTo>
                  <a:cubicBezTo>
                    <a:pt x="0" y="12"/>
                    <a:pt x="4" y="15"/>
                    <a:pt x="8" y="15"/>
                  </a:cubicBezTo>
                  <a:cubicBezTo>
                    <a:pt x="146" y="15"/>
                    <a:pt x="146" y="15"/>
                    <a:pt x="146" y="15"/>
                  </a:cubicBezTo>
                  <a:cubicBezTo>
                    <a:pt x="146" y="0"/>
                    <a:pt x="146" y="0"/>
                    <a:pt x="146" y="0"/>
                  </a:cubicBezTo>
                  <a:lnTo>
                    <a:pt x="8" y="0"/>
                  </a:lnTo>
                  <a:close/>
                </a:path>
              </a:pathLst>
            </a:custGeom>
            <a:solidFill>
              <a:srgbClr val="6525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1" name="Freeform 57"/>
            <p:cNvSpPr>
              <a:spLocks/>
            </p:cNvSpPr>
            <p:nvPr/>
          </p:nvSpPr>
          <p:spPr bwMode="auto">
            <a:xfrm>
              <a:off x="4722813" y="3200400"/>
              <a:ext cx="501650" cy="52388"/>
            </a:xfrm>
            <a:custGeom>
              <a:avLst/>
              <a:gdLst>
                <a:gd name="T0" fmla="*/ 146 w 146"/>
                <a:gd name="T1" fmla="*/ 8 h 15"/>
                <a:gd name="T2" fmla="*/ 138 w 146"/>
                <a:gd name="T3" fmla="*/ 0 h 15"/>
                <a:gd name="T4" fmla="*/ 0 w 146"/>
                <a:gd name="T5" fmla="*/ 0 h 15"/>
                <a:gd name="T6" fmla="*/ 0 w 146"/>
                <a:gd name="T7" fmla="*/ 15 h 15"/>
                <a:gd name="T8" fmla="*/ 138 w 146"/>
                <a:gd name="T9" fmla="*/ 15 h 15"/>
                <a:gd name="T10" fmla="*/ 146 w 146"/>
                <a:gd name="T11" fmla="*/ 8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6" h="15">
                  <a:moveTo>
                    <a:pt x="146" y="8"/>
                  </a:moveTo>
                  <a:cubicBezTo>
                    <a:pt x="146" y="3"/>
                    <a:pt x="143" y="0"/>
                    <a:pt x="13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38" y="15"/>
                    <a:pt x="138" y="15"/>
                    <a:pt x="138" y="15"/>
                  </a:cubicBezTo>
                  <a:cubicBezTo>
                    <a:pt x="143" y="15"/>
                    <a:pt x="146" y="12"/>
                    <a:pt x="146" y="8"/>
                  </a:cubicBezTo>
                  <a:close/>
                </a:path>
              </a:pathLst>
            </a:custGeom>
            <a:solidFill>
              <a:srgbClr val="4617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2" name="Freeform 58"/>
            <p:cNvSpPr>
              <a:spLocks/>
            </p:cNvSpPr>
            <p:nvPr/>
          </p:nvSpPr>
          <p:spPr bwMode="auto">
            <a:xfrm>
              <a:off x="6097588" y="1600200"/>
              <a:ext cx="1457325" cy="455613"/>
            </a:xfrm>
            <a:custGeom>
              <a:avLst/>
              <a:gdLst>
                <a:gd name="T0" fmla="*/ 0 w 425"/>
                <a:gd name="T1" fmla="*/ 0 h 133"/>
                <a:gd name="T2" fmla="*/ 242 w 425"/>
                <a:gd name="T3" fmla="*/ 71 h 133"/>
                <a:gd name="T4" fmla="*/ 406 w 425"/>
                <a:gd name="T5" fmla="*/ 22 h 133"/>
                <a:gd name="T6" fmla="*/ 407 w 425"/>
                <a:gd name="T7" fmla="*/ 22 h 133"/>
                <a:gd name="T8" fmla="*/ 405 w 425"/>
                <a:gd name="T9" fmla="*/ 53 h 133"/>
                <a:gd name="T10" fmla="*/ 353 w 425"/>
                <a:gd name="T11" fmla="*/ 79 h 133"/>
                <a:gd name="T12" fmla="*/ 129 w 425"/>
                <a:gd name="T13" fmla="*/ 88 h 133"/>
                <a:gd name="T14" fmla="*/ 0 w 425"/>
                <a:gd name="T15" fmla="*/ 68 h 133"/>
                <a:gd name="T16" fmla="*/ 0 w 425"/>
                <a:gd name="T17" fmla="*/ 0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25" h="133">
                  <a:moveTo>
                    <a:pt x="0" y="0"/>
                  </a:moveTo>
                  <a:cubicBezTo>
                    <a:pt x="71" y="0"/>
                    <a:pt x="166" y="58"/>
                    <a:pt x="242" y="71"/>
                  </a:cubicBezTo>
                  <a:cubicBezTo>
                    <a:pt x="330" y="86"/>
                    <a:pt x="370" y="17"/>
                    <a:pt x="406" y="22"/>
                  </a:cubicBezTo>
                  <a:cubicBezTo>
                    <a:pt x="406" y="22"/>
                    <a:pt x="406" y="22"/>
                    <a:pt x="407" y="22"/>
                  </a:cubicBezTo>
                  <a:cubicBezTo>
                    <a:pt x="425" y="25"/>
                    <a:pt x="424" y="52"/>
                    <a:pt x="405" y="53"/>
                  </a:cubicBezTo>
                  <a:cubicBezTo>
                    <a:pt x="389" y="54"/>
                    <a:pt x="371" y="62"/>
                    <a:pt x="353" y="79"/>
                  </a:cubicBezTo>
                  <a:cubicBezTo>
                    <a:pt x="297" y="133"/>
                    <a:pt x="227" y="121"/>
                    <a:pt x="129" y="88"/>
                  </a:cubicBezTo>
                  <a:cubicBezTo>
                    <a:pt x="72" y="68"/>
                    <a:pt x="28" y="66"/>
                    <a:pt x="0" y="68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6525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3" name="Oval 59"/>
            <p:cNvSpPr>
              <a:spLocks noChangeArrowheads="1"/>
            </p:cNvSpPr>
            <p:nvPr/>
          </p:nvSpPr>
          <p:spPr bwMode="auto">
            <a:xfrm>
              <a:off x="7445375" y="1703388"/>
              <a:ext cx="50800" cy="50800"/>
            </a:xfrm>
            <a:prstGeom prst="ellipse">
              <a:avLst/>
            </a:prstGeom>
            <a:solidFill>
              <a:srgbClr val="6525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4" name="Freeform 60"/>
            <p:cNvSpPr>
              <a:spLocks/>
            </p:cNvSpPr>
            <p:nvPr/>
          </p:nvSpPr>
          <p:spPr bwMode="auto">
            <a:xfrm>
              <a:off x="7472363" y="1712913"/>
              <a:ext cx="411163" cy="1601788"/>
            </a:xfrm>
            <a:custGeom>
              <a:avLst/>
              <a:gdLst>
                <a:gd name="T0" fmla="*/ 99 w 120"/>
                <a:gd name="T1" fmla="*/ 449 h 467"/>
                <a:gd name="T2" fmla="*/ 0 w 120"/>
                <a:gd name="T3" fmla="*/ 46 h 467"/>
                <a:gd name="T4" fmla="*/ 0 w 120"/>
                <a:gd name="T5" fmla="*/ 0 h 467"/>
                <a:gd name="T6" fmla="*/ 8 w 120"/>
                <a:gd name="T7" fmla="*/ 7 h 467"/>
                <a:gd name="T8" fmla="*/ 119 w 120"/>
                <a:gd name="T9" fmla="*/ 456 h 467"/>
                <a:gd name="T10" fmla="*/ 118 w 120"/>
                <a:gd name="T11" fmla="*/ 463 h 467"/>
                <a:gd name="T12" fmla="*/ 111 w 120"/>
                <a:gd name="T13" fmla="*/ 467 h 467"/>
                <a:gd name="T14" fmla="*/ 0 w 120"/>
                <a:gd name="T15" fmla="*/ 467 h 467"/>
                <a:gd name="T16" fmla="*/ 0 w 120"/>
                <a:gd name="T17" fmla="*/ 449 h 467"/>
                <a:gd name="T18" fmla="*/ 99 w 120"/>
                <a:gd name="T19" fmla="*/ 449 h 4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0" h="467">
                  <a:moveTo>
                    <a:pt x="99" y="449"/>
                  </a:moveTo>
                  <a:cubicBezTo>
                    <a:pt x="0" y="46"/>
                    <a:pt x="0" y="46"/>
                    <a:pt x="0" y="4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" y="0"/>
                    <a:pt x="7" y="3"/>
                    <a:pt x="8" y="7"/>
                  </a:cubicBezTo>
                  <a:cubicBezTo>
                    <a:pt x="119" y="456"/>
                    <a:pt x="119" y="456"/>
                    <a:pt x="119" y="456"/>
                  </a:cubicBezTo>
                  <a:cubicBezTo>
                    <a:pt x="120" y="458"/>
                    <a:pt x="119" y="461"/>
                    <a:pt x="118" y="463"/>
                  </a:cubicBezTo>
                  <a:cubicBezTo>
                    <a:pt x="116" y="465"/>
                    <a:pt x="113" y="467"/>
                    <a:pt x="111" y="467"/>
                  </a:cubicBezTo>
                  <a:cubicBezTo>
                    <a:pt x="0" y="467"/>
                    <a:pt x="0" y="467"/>
                    <a:pt x="0" y="467"/>
                  </a:cubicBezTo>
                  <a:cubicBezTo>
                    <a:pt x="0" y="449"/>
                    <a:pt x="0" y="449"/>
                    <a:pt x="0" y="449"/>
                  </a:cubicBezTo>
                  <a:lnTo>
                    <a:pt x="99" y="449"/>
                  </a:lnTo>
                  <a:close/>
                </a:path>
              </a:pathLst>
            </a:custGeom>
            <a:solidFill>
              <a:srgbClr val="4E4E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5" name="Freeform 61"/>
            <p:cNvSpPr>
              <a:spLocks/>
            </p:cNvSpPr>
            <p:nvPr/>
          </p:nvSpPr>
          <p:spPr bwMode="auto">
            <a:xfrm>
              <a:off x="7058025" y="1712913"/>
              <a:ext cx="414338" cy="1601788"/>
            </a:xfrm>
            <a:custGeom>
              <a:avLst/>
              <a:gdLst>
                <a:gd name="T0" fmla="*/ 3 w 121"/>
                <a:gd name="T1" fmla="*/ 463 h 467"/>
                <a:gd name="T2" fmla="*/ 1 w 121"/>
                <a:gd name="T3" fmla="*/ 456 h 467"/>
                <a:gd name="T4" fmla="*/ 112 w 121"/>
                <a:gd name="T5" fmla="*/ 7 h 467"/>
                <a:gd name="T6" fmla="*/ 121 w 121"/>
                <a:gd name="T7" fmla="*/ 0 h 467"/>
                <a:gd name="T8" fmla="*/ 121 w 121"/>
                <a:gd name="T9" fmla="*/ 46 h 467"/>
                <a:gd name="T10" fmla="*/ 21 w 121"/>
                <a:gd name="T11" fmla="*/ 449 h 467"/>
                <a:gd name="T12" fmla="*/ 121 w 121"/>
                <a:gd name="T13" fmla="*/ 449 h 467"/>
                <a:gd name="T14" fmla="*/ 121 w 121"/>
                <a:gd name="T15" fmla="*/ 467 h 467"/>
                <a:gd name="T16" fmla="*/ 10 w 121"/>
                <a:gd name="T17" fmla="*/ 467 h 467"/>
                <a:gd name="T18" fmla="*/ 3 w 121"/>
                <a:gd name="T19" fmla="*/ 463 h 4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467">
                  <a:moveTo>
                    <a:pt x="3" y="463"/>
                  </a:moveTo>
                  <a:cubicBezTo>
                    <a:pt x="1" y="461"/>
                    <a:pt x="0" y="458"/>
                    <a:pt x="1" y="456"/>
                  </a:cubicBezTo>
                  <a:cubicBezTo>
                    <a:pt x="112" y="7"/>
                    <a:pt x="112" y="7"/>
                    <a:pt x="112" y="7"/>
                  </a:cubicBezTo>
                  <a:cubicBezTo>
                    <a:pt x="113" y="3"/>
                    <a:pt x="117" y="0"/>
                    <a:pt x="121" y="0"/>
                  </a:cubicBezTo>
                  <a:cubicBezTo>
                    <a:pt x="121" y="46"/>
                    <a:pt x="121" y="46"/>
                    <a:pt x="121" y="46"/>
                  </a:cubicBezTo>
                  <a:cubicBezTo>
                    <a:pt x="21" y="449"/>
                    <a:pt x="21" y="449"/>
                    <a:pt x="21" y="449"/>
                  </a:cubicBezTo>
                  <a:cubicBezTo>
                    <a:pt x="121" y="449"/>
                    <a:pt x="121" y="449"/>
                    <a:pt x="121" y="449"/>
                  </a:cubicBezTo>
                  <a:cubicBezTo>
                    <a:pt x="121" y="467"/>
                    <a:pt x="121" y="467"/>
                    <a:pt x="121" y="467"/>
                  </a:cubicBezTo>
                  <a:cubicBezTo>
                    <a:pt x="10" y="467"/>
                    <a:pt x="10" y="467"/>
                    <a:pt x="10" y="467"/>
                  </a:cubicBezTo>
                  <a:cubicBezTo>
                    <a:pt x="7" y="467"/>
                    <a:pt x="4" y="465"/>
                    <a:pt x="3" y="463"/>
                  </a:cubicBezTo>
                  <a:close/>
                </a:path>
              </a:pathLst>
            </a:custGeom>
            <a:solidFill>
              <a:srgbClr val="3030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6" name="Freeform 62"/>
            <p:cNvSpPr>
              <a:spLocks/>
            </p:cNvSpPr>
            <p:nvPr/>
          </p:nvSpPr>
          <p:spPr bwMode="auto">
            <a:xfrm>
              <a:off x="7472363" y="3252788"/>
              <a:ext cx="509588" cy="530225"/>
            </a:xfrm>
            <a:custGeom>
              <a:avLst/>
              <a:gdLst>
                <a:gd name="T0" fmla="*/ 136 w 149"/>
                <a:gd name="T1" fmla="*/ 0 h 155"/>
                <a:gd name="T2" fmla="*/ 148 w 149"/>
                <a:gd name="T3" fmla="*/ 21 h 155"/>
                <a:gd name="T4" fmla="*/ 0 w 149"/>
                <a:gd name="T5" fmla="*/ 155 h 155"/>
                <a:gd name="T6" fmla="*/ 0 w 149"/>
                <a:gd name="T7" fmla="*/ 0 h 155"/>
                <a:gd name="T8" fmla="*/ 136 w 149"/>
                <a:gd name="T9" fmla="*/ 0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9" h="155">
                  <a:moveTo>
                    <a:pt x="136" y="0"/>
                  </a:moveTo>
                  <a:cubicBezTo>
                    <a:pt x="144" y="0"/>
                    <a:pt x="149" y="10"/>
                    <a:pt x="148" y="21"/>
                  </a:cubicBezTo>
                  <a:cubicBezTo>
                    <a:pt x="138" y="96"/>
                    <a:pt x="75" y="155"/>
                    <a:pt x="0" y="155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36" y="0"/>
                  </a:lnTo>
                  <a:close/>
                </a:path>
              </a:pathLst>
            </a:custGeom>
            <a:solidFill>
              <a:srgbClr val="F09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7" name="Freeform 63"/>
            <p:cNvSpPr>
              <a:spLocks/>
            </p:cNvSpPr>
            <p:nvPr/>
          </p:nvSpPr>
          <p:spPr bwMode="auto">
            <a:xfrm>
              <a:off x="6958013" y="3252788"/>
              <a:ext cx="514350" cy="530225"/>
            </a:xfrm>
            <a:custGeom>
              <a:avLst/>
              <a:gdLst>
                <a:gd name="T0" fmla="*/ 1 w 150"/>
                <a:gd name="T1" fmla="*/ 21 h 155"/>
                <a:gd name="T2" fmla="*/ 13 w 150"/>
                <a:gd name="T3" fmla="*/ 0 h 155"/>
                <a:gd name="T4" fmla="*/ 150 w 150"/>
                <a:gd name="T5" fmla="*/ 0 h 155"/>
                <a:gd name="T6" fmla="*/ 150 w 150"/>
                <a:gd name="T7" fmla="*/ 155 h 155"/>
                <a:gd name="T8" fmla="*/ 1 w 150"/>
                <a:gd name="T9" fmla="*/ 21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0" h="155">
                  <a:moveTo>
                    <a:pt x="1" y="21"/>
                  </a:moveTo>
                  <a:cubicBezTo>
                    <a:pt x="0" y="10"/>
                    <a:pt x="6" y="0"/>
                    <a:pt x="13" y="0"/>
                  </a:cubicBezTo>
                  <a:cubicBezTo>
                    <a:pt x="150" y="0"/>
                    <a:pt x="150" y="0"/>
                    <a:pt x="150" y="0"/>
                  </a:cubicBezTo>
                  <a:cubicBezTo>
                    <a:pt x="150" y="155"/>
                    <a:pt x="150" y="155"/>
                    <a:pt x="150" y="155"/>
                  </a:cubicBezTo>
                  <a:cubicBezTo>
                    <a:pt x="74" y="155"/>
                    <a:pt x="11" y="96"/>
                    <a:pt x="1" y="21"/>
                  </a:cubicBez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8" name="Freeform 64"/>
            <p:cNvSpPr>
              <a:spLocks/>
            </p:cNvSpPr>
            <p:nvPr/>
          </p:nvSpPr>
          <p:spPr bwMode="auto">
            <a:xfrm>
              <a:off x="7472363" y="3200400"/>
              <a:ext cx="496888" cy="52388"/>
            </a:xfrm>
            <a:custGeom>
              <a:avLst/>
              <a:gdLst>
                <a:gd name="T0" fmla="*/ 138 w 145"/>
                <a:gd name="T1" fmla="*/ 0 h 15"/>
                <a:gd name="T2" fmla="*/ 145 w 145"/>
                <a:gd name="T3" fmla="*/ 8 h 15"/>
                <a:gd name="T4" fmla="*/ 138 w 145"/>
                <a:gd name="T5" fmla="*/ 15 h 15"/>
                <a:gd name="T6" fmla="*/ 0 w 145"/>
                <a:gd name="T7" fmla="*/ 15 h 15"/>
                <a:gd name="T8" fmla="*/ 0 w 145"/>
                <a:gd name="T9" fmla="*/ 0 h 15"/>
                <a:gd name="T10" fmla="*/ 138 w 145"/>
                <a:gd name="T11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5" h="15">
                  <a:moveTo>
                    <a:pt x="138" y="0"/>
                  </a:moveTo>
                  <a:cubicBezTo>
                    <a:pt x="142" y="0"/>
                    <a:pt x="145" y="3"/>
                    <a:pt x="145" y="8"/>
                  </a:cubicBezTo>
                  <a:cubicBezTo>
                    <a:pt x="145" y="12"/>
                    <a:pt x="142" y="15"/>
                    <a:pt x="138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6525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9" name="Freeform 65"/>
            <p:cNvSpPr>
              <a:spLocks/>
            </p:cNvSpPr>
            <p:nvPr/>
          </p:nvSpPr>
          <p:spPr bwMode="auto">
            <a:xfrm>
              <a:off x="6972300" y="3200400"/>
              <a:ext cx="500063" cy="52388"/>
            </a:xfrm>
            <a:custGeom>
              <a:avLst/>
              <a:gdLst>
                <a:gd name="T0" fmla="*/ 0 w 146"/>
                <a:gd name="T1" fmla="*/ 8 h 15"/>
                <a:gd name="T2" fmla="*/ 7 w 146"/>
                <a:gd name="T3" fmla="*/ 0 h 15"/>
                <a:gd name="T4" fmla="*/ 146 w 146"/>
                <a:gd name="T5" fmla="*/ 0 h 15"/>
                <a:gd name="T6" fmla="*/ 146 w 146"/>
                <a:gd name="T7" fmla="*/ 15 h 15"/>
                <a:gd name="T8" fmla="*/ 7 w 146"/>
                <a:gd name="T9" fmla="*/ 15 h 15"/>
                <a:gd name="T10" fmla="*/ 0 w 146"/>
                <a:gd name="T11" fmla="*/ 8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6" h="15">
                  <a:moveTo>
                    <a:pt x="0" y="8"/>
                  </a:moveTo>
                  <a:cubicBezTo>
                    <a:pt x="0" y="3"/>
                    <a:pt x="3" y="0"/>
                    <a:pt x="7" y="0"/>
                  </a:cubicBezTo>
                  <a:cubicBezTo>
                    <a:pt x="146" y="0"/>
                    <a:pt x="146" y="0"/>
                    <a:pt x="146" y="0"/>
                  </a:cubicBezTo>
                  <a:cubicBezTo>
                    <a:pt x="146" y="15"/>
                    <a:pt x="146" y="15"/>
                    <a:pt x="146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3" y="15"/>
                    <a:pt x="0" y="12"/>
                    <a:pt x="0" y="8"/>
                  </a:cubicBezTo>
                  <a:close/>
                </a:path>
              </a:pathLst>
            </a:custGeom>
            <a:solidFill>
              <a:srgbClr val="4617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0" name="Freeform 66"/>
            <p:cNvSpPr>
              <a:spLocks/>
            </p:cNvSpPr>
            <p:nvPr/>
          </p:nvSpPr>
          <p:spPr bwMode="auto">
            <a:xfrm>
              <a:off x="5734050" y="1824038"/>
              <a:ext cx="363538" cy="427038"/>
            </a:xfrm>
            <a:custGeom>
              <a:avLst/>
              <a:gdLst>
                <a:gd name="T0" fmla="*/ 105 w 106"/>
                <a:gd name="T1" fmla="*/ 99 h 125"/>
                <a:gd name="T2" fmla="*/ 26 w 106"/>
                <a:gd name="T3" fmla="*/ 20 h 125"/>
                <a:gd name="T4" fmla="*/ 28 w 106"/>
                <a:gd name="T5" fmla="*/ 1 h 125"/>
                <a:gd name="T6" fmla="*/ 9 w 106"/>
                <a:gd name="T7" fmla="*/ 1 h 125"/>
                <a:gd name="T8" fmla="*/ 2 w 106"/>
                <a:gd name="T9" fmla="*/ 0 h 125"/>
                <a:gd name="T10" fmla="*/ 0 w 106"/>
                <a:gd name="T11" fmla="*/ 20 h 125"/>
                <a:gd name="T12" fmla="*/ 105 w 106"/>
                <a:gd name="T13" fmla="*/ 125 h 125"/>
                <a:gd name="T14" fmla="*/ 106 w 106"/>
                <a:gd name="T15" fmla="*/ 125 h 125"/>
                <a:gd name="T16" fmla="*/ 106 w 106"/>
                <a:gd name="T17" fmla="*/ 99 h 125"/>
                <a:gd name="T18" fmla="*/ 105 w 106"/>
                <a:gd name="T19" fmla="*/ 99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6" h="125">
                  <a:moveTo>
                    <a:pt x="105" y="99"/>
                  </a:moveTo>
                  <a:cubicBezTo>
                    <a:pt x="61" y="99"/>
                    <a:pt x="26" y="64"/>
                    <a:pt x="26" y="20"/>
                  </a:cubicBezTo>
                  <a:cubicBezTo>
                    <a:pt x="26" y="13"/>
                    <a:pt x="27" y="7"/>
                    <a:pt x="28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7" y="1"/>
                    <a:pt x="4" y="1"/>
                    <a:pt x="2" y="0"/>
                  </a:cubicBezTo>
                  <a:cubicBezTo>
                    <a:pt x="1" y="7"/>
                    <a:pt x="0" y="13"/>
                    <a:pt x="0" y="20"/>
                  </a:cubicBezTo>
                  <a:cubicBezTo>
                    <a:pt x="0" y="78"/>
                    <a:pt x="47" y="125"/>
                    <a:pt x="105" y="125"/>
                  </a:cubicBezTo>
                  <a:cubicBezTo>
                    <a:pt x="105" y="125"/>
                    <a:pt x="106" y="125"/>
                    <a:pt x="106" y="125"/>
                  </a:cubicBezTo>
                  <a:cubicBezTo>
                    <a:pt x="106" y="99"/>
                    <a:pt x="106" y="99"/>
                    <a:pt x="106" y="99"/>
                  </a:cubicBezTo>
                  <a:cubicBezTo>
                    <a:pt x="106" y="99"/>
                    <a:pt x="105" y="99"/>
                    <a:pt x="105" y="99"/>
                  </a:cubicBezTo>
                  <a:close/>
                </a:path>
              </a:pathLst>
            </a:custGeom>
            <a:solidFill>
              <a:srgbClr val="953F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1" name="Freeform 67"/>
            <p:cNvSpPr>
              <a:spLocks/>
            </p:cNvSpPr>
            <p:nvPr/>
          </p:nvSpPr>
          <p:spPr bwMode="auto">
            <a:xfrm>
              <a:off x="6097588" y="1827213"/>
              <a:ext cx="357188" cy="423863"/>
            </a:xfrm>
            <a:custGeom>
              <a:avLst/>
              <a:gdLst>
                <a:gd name="T0" fmla="*/ 104 w 104"/>
                <a:gd name="T1" fmla="*/ 19 h 124"/>
                <a:gd name="T2" fmla="*/ 103 w 104"/>
                <a:gd name="T3" fmla="*/ 0 h 124"/>
                <a:gd name="T4" fmla="*/ 76 w 104"/>
                <a:gd name="T5" fmla="*/ 0 h 124"/>
                <a:gd name="T6" fmla="*/ 78 w 104"/>
                <a:gd name="T7" fmla="*/ 19 h 124"/>
                <a:gd name="T8" fmla="*/ 0 w 104"/>
                <a:gd name="T9" fmla="*/ 98 h 124"/>
                <a:gd name="T10" fmla="*/ 0 w 104"/>
                <a:gd name="T11" fmla="*/ 124 h 124"/>
                <a:gd name="T12" fmla="*/ 104 w 104"/>
                <a:gd name="T13" fmla="*/ 19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4" h="124">
                  <a:moveTo>
                    <a:pt x="104" y="19"/>
                  </a:moveTo>
                  <a:cubicBezTo>
                    <a:pt x="104" y="13"/>
                    <a:pt x="104" y="6"/>
                    <a:pt x="103" y="0"/>
                  </a:cubicBezTo>
                  <a:cubicBezTo>
                    <a:pt x="76" y="0"/>
                    <a:pt x="76" y="0"/>
                    <a:pt x="76" y="0"/>
                  </a:cubicBezTo>
                  <a:cubicBezTo>
                    <a:pt x="77" y="6"/>
                    <a:pt x="78" y="12"/>
                    <a:pt x="78" y="19"/>
                  </a:cubicBezTo>
                  <a:cubicBezTo>
                    <a:pt x="78" y="63"/>
                    <a:pt x="43" y="98"/>
                    <a:pt x="0" y="98"/>
                  </a:cubicBezTo>
                  <a:cubicBezTo>
                    <a:pt x="0" y="124"/>
                    <a:pt x="0" y="124"/>
                    <a:pt x="0" y="124"/>
                  </a:cubicBezTo>
                  <a:cubicBezTo>
                    <a:pt x="57" y="124"/>
                    <a:pt x="104" y="77"/>
                    <a:pt x="104" y="19"/>
                  </a:cubicBezTo>
                  <a:close/>
                </a:path>
              </a:pathLst>
            </a:custGeom>
            <a:solidFill>
              <a:srgbClr val="6525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</p:grpSp>
      <p:sp>
        <p:nvSpPr>
          <p:cNvPr id="122" name="Rectángulo 121"/>
          <p:cNvSpPr/>
          <p:nvPr/>
        </p:nvSpPr>
        <p:spPr>
          <a:xfrm>
            <a:off x="0" y="6510508"/>
            <a:ext cx="11217385" cy="22280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PE"/>
          </a:p>
        </p:txBody>
      </p:sp>
      <p:sp>
        <p:nvSpPr>
          <p:cNvPr id="123" name="Text Placeholder 1">
            <a:extLst>
              <a:ext uri="{FF2B5EF4-FFF2-40B4-BE49-F238E27FC236}">
                <a16:creationId xmlns:a16="http://schemas.microsoft.com/office/drawing/2014/main" xmlns="" id="{206381AD-4C2B-4745-99B1-0BBCE6131A71}"/>
              </a:ext>
            </a:extLst>
          </p:cNvPr>
          <p:cNvSpPr txBox="1">
            <a:spLocks/>
          </p:cNvSpPr>
          <p:nvPr/>
        </p:nvSpPr>
        <p:spPr>
          <a:xfrm>
            <a:off x="323529" y="400472"/>
            <a:ext cx="11573197" cy="724247"/>
          </a:xfrm>
          <a:prstGeom prst="rect">
            <a:avLst/>
          </a:prstGeom>
        </p:spPr>
        <p:txBody>
          <a:bodyPr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buNone/>
            </a:pPr>
            <a:r>
              <a:rPr lang="en-US" sz="5400" dirty="0" smtClean="0"/>
              <a:t>Investigation</a:t>
            </a:r>
            <a:endParaRPr lang="en-US" sz="5400" dirty="0"/>
          </a:p>
        </p:txBody>
      </p:sp>
    </p:spTree>
    <p:extLst>
      <p:ext uri="{BB962C8B-B14F-4D97-AF65-F5344CB8AC3E}">
        <p14:creationId xmlns:p14="http://schemas.microsoft.com/office/powerpoint/2010/main" val="130408037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3">
            <a:extLst>
              <a:ext uri="{FF2B5EF4-FFF2-40B4-BE49-F238E27FC236}">
                <a16:creationId xmlns:a16="http://schemas.microsoft.com/office/drawing/2014/main" xmlns="" id="{48A71F46-443F-4B7F-BF75-348FBEF4809B}"/>
              </a:ext>
            </a:extLst>
          </p:cNvPr>
          <p:cNvSpPr>
            <a:spLocks noGrp="1"/>
          </p:cNvSpPr>
          <p:nvPr>
            <p:ph type="pic" idx="14"/>
          </p:nvPr>
        </p:nvSpPr>
        <p:spPr/>
      </p:sp>
      <p:grpSp>
        <p:nvGrpSpPr>
          <p:cNvPr id="28" name="Group 9">
            <a:extLst>
              <a:ext uri="{FF2B5EF4-FFF2-40B4-BE49-F238E27FC236}">
                <a16:creationId xmlns:a16="http://schemas.microsoft.com/office/drawing/2014/main" xmlns="" id="{08EDC034-A991-4699-858B-A280F31DDBE4}"/>
              </a:ext>
            </a:extLst>
          </p:cNvPr>
          <p:cNvGrpSpPr/>
          <p:nvPr/>
        </p:nvGrpSpPr>
        <p:grpSpPr>
          <a:xfrm rot="10800000">
            <a:off x="143338" y="144392"/>
            <a:ext cx="11905323" cy="1936765"/>
            <a:chOff x="107504" y="3517096"/>
            <a:chExt cx="8928992" cy="1936765"/>
          </a:xfrm>
          <a:solidFill>
            <a:schemeClr val="accent1">
              <a:alpha val="70000"/>
            </a:schemeClr>
          </a:solidFill>
        </p:grpSpPr>
        <p:sp>
          <p:nvSpPr>
            <p:cNvPr id="31" name="Rectangle 10">
              <a:extLst>
                <a:ext uri="{FF2B5EF4-FFF2-40B4-BE49-F238E27FC236}">
                  <a16:creationId xmlns:a16="http://schemas.microsoft.com/office/drawing/2014/main" xmlns="" id="{8A418106-E41C-4EA5-B3C3-BABC6C12802C}"/>
                </a:ext>
              </a:extLst>
            </p:cNvPr>
            <p:cNvSpPr/>
            <p:nvPr userDrawn="1"/>
          </p:nvSpPr>
          <p:spPr>
            <a:xfrm>
              <a:off x="107504" y="4431498"/>
              <a:ext cx="8928992" cy="1022363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/>
            </a:p>
          </p:txBody>
        </p:sp>
        <p:sp>
          <p:nvSpPr>
            <p:cNvPr id="34" name="Isosceles Triangle 11">
              <a:extLst>
                <a:ext uri="{FF2B5EF4-FFF2-40B4-BE49-F238E27FC236}">
                  <a16:creationId xmlns:a16="http://schemas.microsoft.com/office/drawing/2014/main" xmlns="" id="{D57AB529-7BBC-48C5-89D5-422DA60C4BAC}"/>
                </a:ext>
              </a:extLst>
            </p:cNvPr>
            <p:cNvSpPr/>
            <p:nvPr userDrawn="1"/>
          </p:nvSpPr>
          <p:spPr>
            <a:xfrm>
              <a:off x="3874776" y="3517096"/>
              <a:ext cx="1394448" cy="914400"/>
            </a:xfrm>
            <a:prstGeom prst="triangl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/>
            </a:p>
          </p:txBody>
        </p:sp>
      </p:grpSp>
      <p:grpSp>
        <p:nvGrpSpPr>
          <p:cNvPr id="35" name="Group 6">
            <a:extLst>
              <a:ext uri="{FF2B5EF4-FFF2-40B4-BE49-F238E27FC236}">
                <a16:creationId xmlns:a16="http://schemas.microsoft.com/office/drawing/2014/main" xmlns="" id="{EA1B1993-0940-458F-962F-F1DFD5AE98FE}"/>
              </a:ext>
            </a:extLst>
          </p:cNvPr>
          <p:cNvGrpSpPr/>
          <p:nvPr/>
        </p:nvGrpSpPr>
        <p:grpSpPr>
          <a:xfrm>
            <a:off x="143338" y="3368531"/>
            <a:ext cx="11905323" cy="1936800"/>
            <a:chOff x="107504" y="3378696"/>
            <a:chExt cx="8928992" cy="1936800"/>
          </a:xfrm>
          <a:solidFill>
            <a:schemeClr val="accent1">
              <a:alpha val="70000"/>
            </a:schemeClr>
          </a:solidFill>
        </p:grpSpPr>
        <p:sp>
          <p:nvSpPr>
            <p:cNvPr id="36" name="Rectangle 7">
              <a:extLst>
                <a:ext uri="{FF2B5EF4-FFF2-40B4-BE49-F238E27FC236}">
                  <a16:creationId xmlns:a16="http://schemas.microsoft.com/office/drawing/2014/main" xmlns="" id="{BA9540B7-AA4A-4628-801D-8F22FEB0E691}"/>
                </a:ext>
              </a:extLst>
            </p:cNvPr>
            <p:cNvSpPr/>
            <p:nvPr userDrawn="1"/>
          </p:nvSpPr>
          <p:spPr>
            <a:xfrm>
              <a:off x="107504" y="4293096"/>
              <a:ext cx="8928992" cy="10224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/>
            </a:p>
          </p:txBody>
        </p:sp>
        <p:sp>
          <p:nvSpPr>
            <p:cNvPr id="37" name="Isosceles Triangle 8">
              <a:extLst>
                <a:ext uri="{FF2B5EF4-FFF2-40B4-BE49-F238E27FC236}">
                  <a16:creationId xmlns:a16="http://schemas.microsoft.com/office/drawing/2014/main" xmlns="" id="{E01233EC-9E5B-43B2-B42A-9E096CB3215C}"/>
                </a:ext>
              </a:extLst>
            </p:cNvPr>
            <p:cNvSpPr/>
            <p:nvPr userDrawn="1"/>
          </p:nvSpPr>
          <p:spPr>
            <a:xfrm>
              <a:off x="3874776" y="3378696"/>
              <a:ext cx="1394448" cy="914400"/>
            </a:xfrm>
            <a:prstGeom prst="triangl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/>
            </a:p>
          </p:txBody>
        </p:sp>
      </p:grpSp>
      <p:grpSp>
        <p:nvGrpSpPr>
          <p:cNvPr id="42" name="Group 5">
            <a:extLst>
              <a:ext uri="{FF2B5EF4-FFF2-40B4-BE49-F238E27FC236}">
                <a16:creationId xmlns:a16="http://schemas.microsoft.com/office/drawing/2014/main" xmlns="" id="{E637CDF8-58B2-4551-A7A0-9B3967E257C0}"/>
              </a:ext>
            </a:extLst>
          </p:cNvPr>
          <p:cNvGrpSpPr/>
          <p:nvPr/>
        </p:nvGrpSpPr>
        <p:grpSpPr>
          <a:xfrm>
            <a:off x="657219" y="4954296"/>
            <a:ext cx="2393794" cy="1384087"/>
            <a:chOff x="601944" y="5162525"/>
            <a:chExt cx="1737808" cy="1384087"/>
          </a:xfrm>
        </p:grpSpPr>
        <p:sp>
          <p:nvSpPr>
            <p:cNvPr id="43" name="TextBox 42">
              <a:extLst>
                <a:ext uri="{FF2B5EF4-FFF2-40B4-BE49-F238E27FC236}">
                  <a16:creationId xmlns:a16="http://schemas.microsoft.com/office/drawing/2014/main" xmlns="" id="{B3DBA151-EB57-4730-ADF3-EF7B3A99EBDA}"/>
                </a:ext>
              </a:extLst>
            </p:cNvPr>
            <p:cNvSpPr txBox="1"/>
            <p:nvPr/>
          </p:nvSpPr>
          <p:spPr>
            <a:xfrm>
              <a:off x="601944" y="5162525"/>
              <a:ext cx="1737808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altLang="ko-KR" sz="1400" b="1" dirty="0">
                  <a:solidFill>
                    <a:schemeClr val="bg1"/>
                  </a:solidFill>
                  <a:cs typeface="Arial" pitchFamily="34" charset="0"/>
                </a:rPr>
                <a:t>Content  Here</a:t>
              </a:r>
              <a:endParaRPr lang="ko-KR" altLang="en-US" sz="14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44" name="TextBox 43">
              <a:extLst>
                <a:ext uri="{FF2B5EF4-FFF2-40B4-BE49-F238E27FC236}">
                  <a16:creationId xmlns:a16="http://schemas.microsoft.com/office/drawing/2014/main" xmlns="" id="{58E6AF2E-4F8A-43C7-9B74-B79DCDD8FD54}"/>
                </a:ext>
              </a:extLst>
            </p:cNvPr>
            <p:cNvSpPr txBox="1"/>
            <p:nvPr/>
          </p:nvSpPr>
          <p:spPr>
            <a:xfrm>
              <a:off x="608263" y="5530949"/>
              <a:ext cx="1731489" cy="10156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Easy to change colors, photos and Text. </a:t>
              </a:r>
            </a:p>
          </p:txBody>
        </p:sp>
      </p:grpSp>
      <p:grpSp>
        <p:nvGrpSpPr>
          <p:cNvPr id="45" name="Group 4">
            <a:extLst>
              <a:ext uri="{FF2B5EF4-FFF2-40B4-BE49-F238E27FC236}">
                <a16:creationId xmlns:a16="http://schemas.microsoft.com/office/drawing/2014/main" xmlns="" id="{9023505F-D3CF-43DE-BA85-D9A744CDF848}"/>
              </a:ext>
            </a:extLst>
          </p:cNvPr>
          <p:cNvGrpSpPr/>
          <p:nvPr/>
        </p:nvGrpSpPr>
        <p:grpSpPr>
          <a:xfrm>
            <a:off x="3480810" y="4954296"/>
            <a:ext cx="2393794" cy="1384087"/>
            <a:chOff x="2598653" y="5162525"/>
            <a:chExt cx="1737808" cy="1384087"/>
          </a:xfrm>
        </p:grpSpPr>
        <p:sp>
          <p:nvSpPr>
            <p:cNvPr id="46" name="TextBox 45">
              <a:extLst>
                <a:ext uri="{FF2B5EF4-FFF2-40B4-BE49-F238E27FC236}">
                  <a16:creationId xmlns:a16="http://schemas.microsoft.com/office/drawing/2014/main" xmlns="" id="{82A68B53-7C88-45A9-9C70-F253B0E529A0}"/>
                </a:ext>
              </a:extLst>
            </p:cNvPr>
            <p:cNvSpPr txBox="1"/>
            <p:nvPr/>
          </p:nvSpPr>
          <p:spPr>
            <a:xfrm>
              <a:off x="2598653" y="5162525"/>
              <a:ext cx="1737808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altLang="ko-KR" sz="1400" b="1" dirty="0">
                  <a:solidFill>
                    <a:schemeClr val="bg1"/>
                  </a:solidFill>
                  <a:cs typeface="Arial" pitchFamily="34" charset="0"/>
                </a:rPr>
                <a:t>Content  Here</a:t>
              </a:r>
              <a:endParaRPr lang="ko-KR" altLang="en-US" sz="14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47" name="TextBox 46">
              <a:extLst>
                <a:ext uri="{FF2B5EF4-FFF2-40B4-BE49-F238E27FC236}">
                  <a16:creationId xmlns:a16="http://schemas.microsoft.com/office/drawing/2014/main" xmlns="" id="{11314B24-3794-4F53-A3FB-44D55C3B7A9E}"/>
                </a:ext>
              </a:extLst>
            </p:cNvPr>
            <p:cNvSpPr txBox="1"/>
            <p:nvPr/>
          </p:nvSpPr>
          <p:spPr>
            <a:xfrm>
              <a:off x="2604972" y="5530949"/>
              <a:ext cx="1731489" cy="10156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Easy to change colors, photos and Text. </a:t>
              </a:r>
            </a:p>
          </p:txBody>
        </p:sp>
      </p:grpSp>
      <p:grpSp>
        <p:nvGrpSpPr>
          <p:cNvPr id="48" name="Group 3">
            <a:extLst>
              <a:ext uri="{FF2B5EF4-FFF2-40B4-BE49-F238E27FC236}">
                <a16:creationId xmlns:a16="http://schemas.microsoft.com/office/drawing/2014/main" xmlns="" id="{4CFC53CA-6889-410A-8274-2C364C075E2B}"/>
              </a:ext>
            </a:extLst>
          </p:cNvPr>
          <p:cNvGrpSpPr/>
          <p:nvPr/>
        </p:nvGrpSpPr>
        <p:grpSpPr>
          <a:xfrm>
            <a:off x="6304401" y="4954296"/>
            <a:ext cx="2393794" cy="1384087"/>
            <a:chOff x="4595362" y="5162525"/>
            <a:chExt cx="1737808" cy="1384087"/>
          </a:xfrm>
        </p:grpSpPr>
        <p:sp>
          <p:nvSpPr>
            <p:cNvPr id="49" name="TextBox 48">
              <a:extLst>
                <a:ext uri="{FF2B5EF4-FFF2-40B4-BE49-F238E27FC236}">
                  <a16:creationId xmlns:a16="http://schemas.microsoft.com/office/drawing/2014/main" xmlns="" id="{6D9843A7-DF03-42A5-B6E7-A21714C87827}"/>
                </a:ext>
              </a:extLst>
            </p:cNvPr>
            <p:cNvSpPr txBox="1"/>
            <p:nvPr/>
          </p:nvSpPr>
          <p:spPr>
            <a:xfrm>
              <a:off x="4595362" y="5162525"/>
              <a:ext cx="1737808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altLang="ko-KR" sz="1400" b="1" dirty="0">
                  <a:solidFill>
                    <a:schemeClr val="bg1"/>
                  </a:solidFill>
                  <a:cs typeface="Arial" pitchFamily="34" charset="0"/>
                </a:rPr>
                <a:t>Content  Here</a:t>
              </a:r>
              <a:endParaRPr lang="ko-KR" altLang="en-US" sz="14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50" name="TextBox 49">
              <a:extLst>
                <a:ext uri="{FF2B5EF4-FFF2-40B4-BE49-F238E27FC236}">
                  <a16:creationId xmlns:a16="http://schemas.microsoft.com/office/drawing/2014/main" xmlns="" id="{49D56219-195D-4493-ACC0-D6D4CADA881E}"/>
                </a:ext>
              </a:extLst>
            </p:cNvPr>
            <p:cNvSpPr txBox="1"/>
            <p:nvPr/>
          </p:nvSpPr>
          <p:spPr>
            <a:xfrm>
              <a:off x="4601681" y="5530949"/>
              <a:ext cx="1731489" cy="10156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Easy to change colors, photos and Text. </a:t>
              </a:r>
            </a:p>
          </p:txBody>
        </p:sp>
      </p:grpSp>
      <p:grpSp>
        <p:nvGrpSpPr>
          <p:cNvPr id="51" name="Group 2">
            <a:extLst>
              <a:ext uri="{FF2B5EF4-FFF2-40B4-BE49-F238E27FC236}">
                <a16:creationId xmlns:a16="http://schemas.microsoft.com/office/drawing/2014/main" xmlns="" id="{06BA93DE-6BCB-46AF-8C6A-27FD0118CEF3}"/>
              </a:ext>
            </a:extLst>
          </p:cNvPr>
          <p:cNvGrpSpPr/>
          <p:nvPr/>
        </p:nvGrpSpPr>
        <p:grpSpPr>
          <a:xfrm>
            <a:off x="9127992" y="4954296"/>
            <a:ext cx="2393794" cy="1384087"/>
            <a:chOff x="6592070" y="5162525"/>
            <a:chExt cx="1737808" cy="1384087"/>
          </a:xfrm>
        </p:grpSpPr>
        <p:sp>
          <p:nvSpPr>
            <p:cNvPr id="52" name="TextBox 51">
              <a:extLst>
                <a:ext uri="{FF2B5EF4-FFF2-40B4-BE49-F238E27FC236}">
                  <a16:creationId xmlns:a16="http://schemas.microsoft.com/office/drawing/2014/main" xmlns="" id="{416173A9-4DCE-4599-A4F9-22E20BD2F73E}"/>
                </a:ext>
              </a:extLst>
            </p:cNvPr>
            <p:cNvSpPr txBox="1"/>
            <p:nvPr/>
          </p:nvSpPr>
          <p:spPr>
            <a:xfrm>
              <a:off x="6592070" y="5162525"/>
              <a:ext cx="1737808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altLang="ko-KR" sz="1400" b="1" dirty="0">
                  <a:solidFill>
                    <a:schemeClr val="bg1"/>
                  </a:solidFill>
                  <a:cs typeface="Arial" pitchFamily="34" charset="0"/>
                </a:rPr>
                <a:t>Content  Here</a:t>
              </a:r>
              <a:endParaRPr lang="ko-KR" altLang="en-US" sz="14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53" name="TextBox 52">
              <a:extLst>
                <a:ext uri="{FF2B5EF4-FFF2-40B4-BE49-F238E27FC236}">
                  <a16:creationId xmlns:a16="http://schemas.microsoft.com/office/drawing/2014/main" xmlns="" id="{F02B3614-B2EA-40A9-8FAD-A7D8B46464C6}"/>
                </a:ext>
              </a:extLst>
            </p:cNvPr>
            <p:cNvSpPr txBox="1"/>
            <p:nvPr/>
          </p:nvSpPr>
          <p:spPr>
            <a:xfrm>
              <a:off x="6598389" y="5530949"/>
              <a:ext cx="1731489" cy="10156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Easy to change colors, photos and Text. </a:t>
              </a:r>
            </a:p>
          </p:txBody>
        </p:sp>
      </p:grp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0" y="306064"/>
            <a:ext cx="12192000" cy="710877"/>
          </a:xfrm>
        </p:spPr>
        <p:txBody>
          <a:bodyPr/>
          <a:lstStyle/>
          <a:p>
            <a:pPr>
              <a:lnSpc>
                <a:spcPct val="80000"/>
              </a:lnSpc>
            </a:pPr>
            <a:r>
              <a:rPr lang="en-US" altLang="ko-KR" dirty="0">
                <a:solidFill>
                  <a:schemeClr val="bg1"/>
                </a:solidFill>
              </a:rPr>
              <a:t>Presentation Designed</a:t>
            </a:r>
          </a:p>
        </p:txBody>
      </p:sp>
      <p:sp>
        <p:nvSpPr>
          <p:cNvPr id="27" name="Oval 7">
            <a:extLst>
              <a:ext uri="{FF2B5EF4-FFF2-40B4-BE49-F238E27FC236}">
                <a16:creationId xmlns:a16="http://schemas.microsoft.com/office/drawing/2014/main" xmlns="" id="{188DA5BB-5433-49D4-B976-CFD04E5B9618}"/>
              </a:ext>
            </a:extLst>
          </p:cNvPr>
          <p:cNvSpPr/>
          <p:nvPr/>
        </p:nvSpPr>
        <p:spPr>
          <a:xfrm>
            <a:off x="7373081" y="4466988"/>
            <a:ext cx="411575" cy="411575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415334" y="1947658"/>
                </a:moveTo>
                <a:lnTo>
                  <a:pt x="838053" y="2871852"/>
                </a:lnTo>
                <a:cubicBezTo>
                  <a:pt x="1312591" y="3168264"/>
                  <a:pt x="1913932" y="3170879"/>
                  <a:pt x="2391030" y="2878606"/>
                </a:cubicBezTo>
                <a:lnTo>
                  <a:pt x="1821709" y="1949263"/>
                </a:lnTo>
                <a:cubicBezTo>
                  <a:pt x="1763478" y="1986502"/>
                  <a:pt x="1694174" y="2007350"/>
                  <a:pt x="1620000" y="2007350"/>
                </a:cubicBezTo>
                <a:cubicBezTo>
                  <a:pt x="1544621" y="2007350"/>
                  <a:pt x="1474270" y="1985818"/>
                  <a:pt x="1415334" y="1947658"/>
                </a:cubicBezTo>
                <a:close/>
                <a:moveTo>
                  <a:pt x="1620001" y="1350973"/>
                </a:moveTo>
                <a:cubicBezTo>
                  <a:pt x="1471421" y="1350973"/>
                  <a:pt x="1350973" y="1471421"/>
                  <a:pt x="1350973" y="1620001"/>
                </a:cubicBezTo>
                <a:cubicBezTo>
                  <a:pt x="1350973" y="1768581"/>
                  <a:pt x="1471421" y="1889029"/>
                  <a:pt x="1620001" y="1889029"/>
                </a:cubicBezTo>
                <a:cubicBezTo>
                  <a:pt x="1768581" y="1889029"/>
                  <a:pt x="1889029" y="1768581"/>
                  <a:pt x="1889029" y="1620001"/>
                </a:cubicBezTo>
                <a:cubicBezTo>
                  <a:pt x="1889029" y="1471421"/>
                  <a:pt x="1768581" y="1350973"/>
                  <a:pt x="1620001" y="1350973"/>
                </a:cubicBezTo>
                <a:close/>
                <a:moveTo>
                  <a:pt x="2324470" y="322965"/>
                </a:moveTo>
                <a:lnTo>
                  <a:pt x="1804044" y="1281148"/>
                </a:lnTo>
                <a:cubicBezTo>
                  <a:pt x="1925507" y="1345192"/>
                  <a:pt x="2007350" y="1473038"/>
                  <a:pt x="2007350" y="1620000"/>
                </a:cubicBezTo>
                <a:lnTo>
                  <a:pt x="2005998" y="1633413"/>
                </a:lnTo>
                <a:lnTo>
                  <a:pt x="3095109" y="1671260"/>
                </a:lnTo>
                <a:cubicBezTo>
                  <a:pt x="3114541" y="1112092"/>
                  <a:pt x="2816135" y="590008"/>
                  <a:pt x="2324470" y="322965"/>
                </a:cubicBezTo>
                <a:close/>
                <a:moveTo>
                  <a:pt x="926838" y="316888"/>
                </a:moveTo>
                <a:cubicBezTo>
                  <a:pt x="432869" y="579644"/>
                  <a:pt x="129933" y="1099113"/>
                  <a:pt x="144500" y="1658429"/>
                </a:cubicBezTo>
                <a:lnTo>
                  <a:pt x="1233664" y="1630062"/>
                </a:lnTo>
                <a:cubicBezTo>
                  <a:pt x="1232693" y="1626734"/>
                  <a:pt x="1232650" y="1623372"/>
                  <a:pt x="1232650" y="1620000"/>
                </a:cubicBezTo>
                <a:cubicBezTo>
                  <a:pt x="1232650" y="1471836"/>
                  <a:pt x="1315838" y="1343102"/>
                  <a:pt x="1438904" y="1279548"/>
                </a:cubicBez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dirty="0"/>
          </a:p>
        </p:txBody>
      </p:sp>
      <p:sp>
        <p:nvSpPr>
          <p:cNvPr id="29" name="Rectangle 36">
            <a:extLst>
              <a:ext uri="{FF2B5EF4-FFF2-40B4-BE49-F238E27FC236}">
                <a16:creationId xmlns:a16="http://schemas.microsoft.com/office/drawing/2014/main" xmlns="" id="{E21DAF24-4358-46E5-936E-C9322223A9F1}"/>
              </a:ext>
            </a:extLst>
          </p:cNvPr>
          <p:cNvSpPr/>
          <p:nvPr/>
        </p:nvSpPr>
        <p:spPr>
          <a:xfrm>
            <a:off x="1705019" y="4507550"/>
            <a:ext cx="411575" cy="344044"/>
          </a:xfrm>
          <a:custGeom>
            <a:avLst/>
            <a:gdLst/>
            <a:ahLst/>
            <a:cxnLst/>
            <a:rect l="l" t="t" r="r" b="b"/>
            <a:pathLst>
              <a:path w="3186824" h="2663936">
                <a:moveTo>
                  <a:pt x="2624444" y="2376100"/>
                </a:moveTo>
                <a:lnTo>
                  <a:pt x="2624444" y="2520100"/>
                </a:lnTo>
                <a:lnTo>
                  <a:pt x="2952463" y="2520100"/>
                </a:lnTo>
                <a:lnTo>
                  <a:pt x="2952463" y="2376100"/>
                </a:lnTo>
                <a:close/>
                <a:moveTo>
                  <a:pt x="210911" y="2376100"/>
                </a:moveTo>
                <a:lnTo>
                  <a:pt x="210911" y="2520100"/>
                </a:lnTo>
                <a:lnTo>
                  <a:pt x="538930" y="2520100"/>
                </a:lnTo>
                <a:lnTo>
                  <a:pt x="538930" y="2376100"/>
                </a:lnTo>
                <a:close/>
                <a:moveTo>
                  <a:pt x="2624444" y="2095269"/>
                </a:moveTo>
                <a:lnTo>
                  <a:pt x="2624444" y="2239269"/>
                </a:lnTo>
                <a:lnTo>
                  <a:pt x="2952463" y="2239269"/>
                </a:lnTo>
                <a:lnTo>
                  <a:pt x="2952463" y="2095269"/>
                </a:lnTo>
                <a:close/>
                <a:moveTo>
                  <a:pt x="210911" y="2095269"/>
                </a:moveTo>
                <a:lnTo>
                  <a:pt x="210911" y="2239269"/>
                </a:lnTo>
                <a:lnTo>
                  <a:pt x="538930" y="2239269"/>
                </a:lnTo>
                <a:lnTo>
                  <a:pt x="538930" y="2095269"/>
                </a:lnTo>
                <a:close/>
                <a:moveTo>
                  <a:pt x="2624444" y="1814436"/>
                </a:moveTo>
                <a:lnTo>
                  <a:pt x="2624444" y="1958436"/>
                </a:lnTo>
                <a:lnTo>
                  <a:pt x="2952463" y="1958436"/>
                </a:lnTo>
                <a:lnTo>
                  <a:pt x="2952463" y="1814436"/>
                </a:lnTo>
                <a:close/>
                <a:moveTo>
                  <a:pt x="210911" y="1814436"/>
                </a:moveTo>
                <a:lnTo>
                  <a:pt x="210911" y="1958436"/>
                </a:lnTo>
                <a:lnTo>
                  <a:pt x="538930" y="1958436"/>
                </a:lnTo>
                <a:lnTo>
                  <a:pt x="538930" y="1814436"/>
                </a:lnTo>
                <a:close/>
                <a:moveTo>
                  <a:pt x="2624444" y="1533603"/>
                </a:moveTo>
                <a:lnTo>
                  <a:pt x="2624444" y="1677603"/>
                </a:lnTo>
                <a:lnTo>
                  <a:pt x="2952463" y="1677603"/>
                </a:lnTo>
                <a:lnTo>
                  <a:pt x="2952463" y="1533603"/>
                </a:lnTo>
                <a:close/>
                <a:moveTo>
                  <a:pt x="210911" y="1533603"/>
                </a:moveTo>
                <a:lnTo>
                  <a:pt x="210911" y="1677603"/>
                </a:lnTo>
                <a:lnTo>
                  <a:pt x="538930" y="1677603"/>
                </a:lnTo>
                <a:lnTo>
                  <a:pt x="538930" y="1533603"/>
                </a:lnTo>
                <a:close/>
                <a:moveTo>
                  <a:pt x="2624444" y="1252770"/>
                </a:moveTo>
                <a:lnTo>
                  <a:pt x="2624444" y="1396770"/>
                </a:lnTo>
                <a:lnTo>
                  <a:pt x="2952463" y="1396770"/>
                </a:lnTo>
                <a:lnTo>
                  <a:pt x="2952463" y="1252770"/>
                </a:lnTo>
                <a:close/>
                <a:moveTo>
                  <a:pt x="210911" y="1252770"/>
                </a:moveTo>
                <a:lnTo>
                  <a:pt x="210911" y="1396770"/>
                </a:lnTo>
                <a:lnTo>
                  <a:pt x="538930" y="1396770"/>
                </a:lnTo>
                <a:lnTo>
                  <a:pt x="538930" y="1252770"/>
                </a:lnTo>
                <a:close/>
                <a:moveTo>
                  <a:pt x="2624444" y="971937"/>
                </a:moveTo>
                <a:lnTo>
                  <a:pt x="2624444" y="1115937"/>
                </a:lnTo>
                <a:lnTo>
                  <a:pt x="2952463" y="1115937"/>
                </a:lnTo>
                <a:lnTo>
                  <a:pt x="2952463" y="971937"/>
                </a:lnTo>
                <a:close/>
                <a:moveTo>
                  <a:pt x="210911" y="971937"/>
                </a:moveTo>
                <a:lnTo>
                  <a:pt x="210911" y="1115937"/>
                </a:lnTo>
                <a:lnTo>
                  <a:pt x="538930" y="1115937"/>
                </a:lnTo>
                <a:lnTo>
                  <a:pt x="538930" y="971937"/>
                </a:lnTo>
                <a:close/>
                <a:moveTo>
                  <a:pt x="2624444" y="691104"/>
                </a:moveTo>
                <a:lnTo>
                  <a:pt x="2624444" y="835104"/>
                </a:lnTo>
                <a:lnTo>
                  <a:pt x="2952463" y="835104"/>
                </a:lnTo>
                <a:lnTo>
                  <a:pt x="2952463" y="691104"/>
                </a:lnTo>
                <a:close/>
                <a:moveTo>
                  <a:pt x="210911" y="691104"/>
                </a:moveTo>
                <a:lnTo>
                  <a:pt x="210911" y="835104"/>
                </a:lnTo>
                <a:lnTo>
                  <a:pt x="538930" y="835104"/>
                </a:lnTo>
                <a:lnTo>
                  <a:pt x="538930" y="691104"/>
                </a:lnTo>
                <a:close/>
                <a:moveTo>
                  <a:pt x="988006" y="552354"/>
                </a:moveTo>
                <a:lnTo>
                  <a:pt x="988006" y="2111583"/>
                </a:lnTo>
                <a:lnTo>
                  <a:pt x="2332169" y="1331969"/>
                </a:lnTo>
                <a:close/>
                <a:moveTo>
                  <a:pt x="2624444" y="410271"/>
                </a:moveTo>
                <a:lnTo>
                  <a:pt x="2624444" y="554271"/>
                </a:lnTo>
                <a:lnTo>
                  <a:pt x="2952463" y="554271"/>
                </a:lnTo>
                <a:lnTo>
                  <a:pt x="2952463" y="410271"/>
                </a:lnTo>
                <a:close/>
                <a:moveTo>
                  <a:pt x="210911" y="410271"/>
                </a:moveTo>
                <a:lnTo>
                  <a:pt x="210911" y="554271"/>
                </a:lnTo>
                <a:lnTo>
                  <a:pt x="538930" y="554271"/>
                </a:lnTo>
                <a:lnTo>
                  <a:pt x="538930" y="410271"/>
                </a:lnTo>
                <a:close/>
                <a:moveTo>
                  <a:pt x="2624444" y="129438"/>
                </a:moveTo>
                <a:lnTo>
                  <a:pt x="2624444" y="273438"/>
                </a:lnTo>
                <a:lnTo>
                  <a:pt x="2952463" y="273438"/>
                </a:lnTo>
                <a:lnTo>
                  <a:pt x="2952463" y="129438"/>
                </a:lnTo>
                <a:close/>
                <a:moveTo>
                  <a:pt x="210911" y="129438"/>
                </a:moveTo>
                <a:lnTo>
                  <a:pt x="210911" y="273438"/>
                </a:lnTo>
                <a:lnTo>
                  <a:pt x="538930" y="273438"/>
                </a:lnTo>
                <a:lnTo>
                  <a:pt x="538930" y="129438"/>
                </a:lnTo>
                <a:close/>
                <a:moveTo>
                  <a:pt x="0" y="0"/>
                </a:moveTo>
                <a:lnTo>
                  <a:pt x="3186824" y="0"/>
                </a:lnTo>
                <a:lnTo>
                  <a:pt x="3186824" y="2663936"/>
                </a:lnTo>
                <a:lnTo>
                  <a:pt x="0" y="266393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dirty="0"/>
          </a:p>
        </p:txBody>
      </p:sp>
      <p:sp>
        <p:nvSpPr>
          <p:cNvPr id="30" name="Teardrop 6">
            <a:extLst>
              <a:ext uri="{FF2B5EF4-FFF2-40B4-BE49-F238E27FC236}">
                <a16:creationId xmlns:a16="http://schemas.microsoft.com/office/drawing/2014/main" xmlns="" id="{9D1AF3B3-BF83-4924-9FE6-12287734DC11}"/>
              </a:ext>
            </a:extLst>
          </p:cNvPr>
          <p:cNvSpPr/>
          <p:nvPr/>
        </p:nvSpPr>
        <p:spPr>
          <a:xfrm rot="8100000">
            <a:off x="10243039" y="4443683"/>
            <a:ext cx="360266" cy="360267"/>
          </a:xfrm>
          <a:custGeom>
            <a:avLst/>
            <a:gdLst/>
            <a:ahLst/>
            <a:cxnLst/>
            <a:rect l="l" t="t" r="r" b="b"/>
            <a:pathLst>
              <a:path w="2483832" h="2483835">
                <a:moveTo>
                  <a:pt x="657616" y="1826218"/>
                </a:moveTo>
                <a:cubicBezTo>
                  <a:pt x="806520" y="1975122"/>
                  <a:pt x="1047940" y="1975122"/>
                  <a:pt x="1196844" y="1826218"/>
                </a:cubicBezTo>
                <a:cubicBezTo>
                  <a:pt x="1345748" y="1677314"/>
                  <a:pt x="1345748" y="1435894"/>
                  <a:pt x="1196844" y="1286990"/>
                </a:cubicBezTo>
                <a:cubicBezTo>
                  <a:pt x="1047940" y="1138086"/>
                  <a:pt x="806520" y="1138086"/>
                  <a:pt x="657616" y="1286990"/>
                </a:cubicBezTo>
                <a:cubicBezTo>
                  <a:pt x="508712" y="1435894"/>
                  <a:pt x="508712" y="1677314"/>
                  <a:pt x="657616" y="1826218"/>
                </a:cubicBezTo>
                <a:close/>
                <a:moveTo>
                  <a:pt x="293335" y="2190500"/>
                </a:moveTo>
                <a:cubicBezTo>
                  <a:pt x="112098" y="2009262"/>
                  <a:pt x="0" y="1758885"/>
                  <a:pt x="0" y="1482325"/>
                </a:cubicBezTo>
                <a:cubicBezTo>
                  <a:pt x="0" y="929206"/>
                  <a:pt x="459290" y="590078"/>
                  <a:pt x="1001509" y="480815"/>
                </a:cubicBezTo>
                <a:cubicBezTo>
                  <a:pt x="1569704" y="366317"/>
                  <a:pt x="1861757" y="259925"/>
                  <a:pt x="2483832" y="0"/>
                </a:cubicBezTo>
                <a:cubicBezTo>
                  <a:pt x="2230640" y="682694"/>
                  <a:pt x="2130986" y="873716"/>
                  <a:pt x="2003018" y="1482325"/>
                </a:cubicBezTo>
                <a:cubicBezTo>
                  <a:pt x="1901990" y="2042180"/>
                  <a:pt x="1554627" y="2483835"/>
                  <a:pt x="1001509" y="2483835"/>
                </a:cubicBezTo>
                <a:cubicBezTo>
                  <a:pt x="724950" y="2483835"/>
                  <a:pt x="474573" y="2371737"/>
                  <a:pt x="293335" y="219050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32" name="Oval 21">
            <a:extLst>
              <a:ext uri="{FF2B5EF4-FFF2-40B4-BE49-F238E27FC236}">
                <a16:creationId xmlns:a16="http://schemas.microsoft.com/office/drawing/2014/main" xmlns="" id="{35516313-6CE7-446C-B259-A962595E719D}"/>
              </a:ext>
            </a:extLst>
          </p:cNvPr>
          <p:cNvSpPr>
            <a:spLocks noChangeAspect="1"/>
          </p:cNvSpPr>
          <p:nvPr/>
        </p:nvSpPr>
        <p:spPr>
          <a:xfrm>
            <a:off x="4577737" y="4464708"/>
            <a:ext cx="411575" cy="415012"/>
          </a:xfrm>
          <a:custGeom>
            <a:avLst/>
            <a:gdLst/>
            <a:ahLst/>
            <a:cxnLst/>
            <a:rect l="l" t="t" r="r" b="b"/>
            <a:pathLst>
              <a:path w="1652142" h="1665940">
                <a:moveTo>
                  <a:pt x="898689" y="548008"/>
                </a:moveTo>
                <a:cubicBezTo>
                  <a:pt x="737950" y="504938"/>
                  <a:pt x="572731" y="600328"/>
                  <a:pt x="529661" y="761066"/>
                </a:cubicBezTo>
                <a:cubicBezTo>
                  <a:pt x="486591" y="921805"/>
                  <a:pt x="581980" y="1087025"/>
                  <a:pt x="742719" y="1130094"/>
                </a:cubicBezTo>
                <a:cubicBezTo>
                  <a:pt x="903458" y="1173164"/>
                  <a:pt x="1068677" y="1077775"/>
                  <a:pt x="1111747" y="917036"/>
                </a:cubicBezTo>
                <a:cubicBezTo>
                  <a:pt x="1154817" y="756297"/>
                  <a:pt x="1059428" y="591077"/>
                  <a:pt x="898689" y="548008"/>
                </a:cubicBezTo>
                <a:close/>
                <a:moveTo>
                  <a:pt x="952303" y="347916"/>
                </a:moveTo>
                <a:cubicBezTo>
                  <a:pt x="1223549" y="420596"/>
                  <a:pt x="1384519" y="699404"/>
                  <a:pt x="1311839" y="970650"/>
                </a:cubicBezTo>
                <a:cubicBezTo>
                  <a:pt x="1239159" y="1241896"/>
                  <a:pt x="960351" y="1402866"/>
                  <a:pt x="689105" y="1330186"/>
                </a:cubicBezTo>
                <a:cubicBezTo>
                  <a:pt x="417859" y="1257506"/>
                  <a:pt x="256889" y="978698"/>
                  <a:pt x="329569" y="707451"/>
                </a:cubicBezTo>
                <a:cubicBezTo>
                  <a:pt x="402249" y="436205"/>
                  <a:pt x="681057" y="275235"/>
                  <a:pt x="952303" y="347916"/>
                </a:cubicBezTo>
                <a:close/>
                <a:moveTo>
                  <a:pt x="971799" y="275155"/>
                </a:moveTo>
                <a:cubicBezTo>
                  <a:pt x="660368" y="191707"/>
                  <a:pt x="340256" y="376524"/>
                  <a:pt x="256808" y="687955"/>
                </a:cubicBezTo>
                <a:cubicBezTo>
                  <a:pt x="173361" y="999387"/>
                  <a:pt x="358178" y="1319499"/>
                  <a:pt x="669609" y="1402947"/>
                </a:cubicBezTo>
                <a:cubicBezTo>
                  <a:pt x="981040" y="1486395"/>
                  <a:pt x="1301152" y="1301577"/>
                  <a:pt x="1384600" y="990146"/>
                </a:cubicBezTo>
                <a:cubicBezTo>
                  <a:pt x="1468047" y="678715"/>
                  <a:pt x="1283230" y="358603"/>
                  <a:pt x="971799" y="275155"/>
                </a:cubicBezTo>
                <a:close/>
                <a:moveTo>
                  <a:pt x="1652142" y="394531"/>
                </a:moveTo>
                <a:lnTo>
                  <a:pt x="1649662" y="403784"/>
                </a:lnTo>
                <a:lnTo>
                  <a:pt x="1647140" y="399895"/>
                </a:lnTo>
                <a:close/>
                <a:moveTo>
                  <a:pt x="1158157" y="65026"/>
                </a:moveTo>
                <a:lnTo>
                  <a:pt x="1154679" y="271718"/>
                </a:lnTo>
                <a:lnTo>
                  <a:pt x="1148331" y="270017"/>
                </a:lnTo>
                <a:cubicBezTo>
                  <a:pt x="1200055" y="299127"/>
                  <a:pt x="1246804" y="334821"/>
                  <a:pt x="1286346" y="377149"/>
                </a:cubicBezTo>
                <a:lnTo>
                  <a:pt x="1470353" y="331395"/>
                </a:lnTo>
                <a:lnTo>
                  <a:pt x="1588305" y="553229"/>
                </a:lnTo>
                <a:lnTo>
                  <a:pt x="1457194" y="671432"/>
                </a:lnTo>
                <a:cubicBezTo>
                  <a:pt x="1473630" y="731297"/>
                  <a:pt x="1481376" y="793983"/>
                  <a:pt x="1478595" y="857704"/>
                </a:cubicBezTo>
                <a:lnTo>
                  <a:pt x="1642362" y="948616"/>
                </a:lnTo>
                <a:lnTo>
                  <a:pt x="1577335" y="1191298"/>
                </a:lnTo>
                <a:lnTo>
                  <a:pt x="1378614" y="1187955"/>
                </a:lnTo>
                <a:cubicBezTo>
                  <a:pt x="1353489" y="1229936"/>
                  <a:pt x="1323048" y="1267799"/>
                  <a:pt x="1288939" y="1301599"/>
                </a:cubicBezTo>
                <a:lnTo>
                  <a:pt x="1354201" y="1471932"/>
                </a:lnTo>
                <a:lnTo>
                  <a:pt x="1148396" y="1616039"/>
                </a:lnTo>
                <a:lnTo>
                  <a:pt x="992294" y="1480516"/>
                </a:lnTo>
                <a:lnTo>
                  <a:pt x="1011291" y="1467215"/>
                </a:lnTo>
                <a:cubicBezTo>
                  <a:pt x="951500" y="1486565"/>
                  <a:pt x="888271" y="1495869"/>
                  <a:pt x="823805" y="1495510"/>
                </a:cubicBezTo>
                <a:lnTo>
                  <a:pt x="729193" y="1665940"/>
                </a:lnTo>
                <a:lnTo>
                  <a:pt x="486511" y="1600914"/>
                </a:lnTo>
                <a:lnTo>
                  <a:pt x="489790" y="1406012"/>
                </a:lnTo>
                <a:cubicBezTo>
                  <a:pt x="438364" y="1376702"/>
                  <a:pt x="391917" y="1340859"/>
                  <a:pt x="352658" y="1298452"/>
                </a:cubicBezTo>
                <a:lnTo>
                  <a:pt x="355803" y="1305197"/>
                </a:lnTo>
                <a:lnTo>
                  <a:pt x="152856" y="1344512"/>
                </a:lnTo>
                <a:lnTo>
                  <a:pt x="46675" y="1116809"/>
                </a:lnTo>
                <a:lnTo>
                  <a:pt x="183929" y="1005520"/>
                </a:lnTo>
                <a:cubicBezTo>
                  <a:pt x="169279" y="951824"/>
                  <a:pt x="161626" y="895865"/>
                  <a:pt x="161615" y="838915"/>
                </a:cubicBezTo>
                <a:lnTo>
                  <a:pt x="0" y="749197"/>
                </a:lnTo>
                <a:lnTo>
                  <a:pt x="65026" y="506515"/>
                </a:lnTo>
                <a:lnTo>
                  <a:pt x="250227" y="509630"/>
                </a:lnTo>
                <a:cubicBezTo>
                  <a:pt x="275353" y="465291"/>
                  <a:pt x="305693" y="424864"/>
                  <a:pt x="340015" y="388679"/>
                </a:cubicBezTo>
                <a:lnTo>
                  <a:pt x="277984" y="197357"/>
                </a:lnTo>
                <a:lnTo>
                  <a:pt x="491050" y="64219"/>
                </a:lnTo>
                <a:lnTo>
                  <a:pt x="639843" y="207726"/>
                </a:lnTo>
                <a:lnTo>
                  <a:pt x="638348" y="208660"/>
                </a:lnTo>
                <a:cubicBezTo>
                  <a:pt x="696840" y="190256"/>
                  <a:pt x="758594" y="181748"/>
                  <a:pt x="821488" y="182440"/>
                </a:cubicBezTo>
                <a:lnTo>
                  <a:pt x="815140" y="180739"/>
                </a:lnTo>
                <a:lnTo>
                  <a:pt x="915476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85771683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xmlns="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dirty="0"/>
              <a:t>Infographic Style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xmlns="" id="{F34ED32D-E10D-4BD0-B514-C64962014F84}"/>
              </a:ext>
            </a:extLst>
          </p:cNvPr>
          <p:cNvGrpSpPr/>
          <p:nvPr/>
        </p:nvGrpSpPr>
        <p:grpSpPr>
          <a:xfrm>
            <a:off x="904352" y="2276148"/>
            <a:ext cx="10376440" cy="2632730"/>
            <a:chOff x="968172" y="1851670"/>
            <a:chExt cx="7200800" cy="2161848"/>
          </a:xfrm>
        </p:grpSpPr>
        <p:sp>
          <p:nvSpPr>
            <p:cNvPr id="4" name="Rectangle 3">
              <a:extLst>
                <a:ext uri="{FF2B5EF4-FFF2-40B4-BE49-F238E27FC236}">
                  <a16:creationId xmlns:a16="http://schemas.microsoft.com/office/drawing/2014/main" xmlns="" id="{6E8AF542-0121-424F-97E4-AAD24F3E5716}"/>
                </a:ext>
              </a:extLst>
            </p:cNvPr>
            <p:cNvSpPr/>
            <p:nvPr/>
          </p:nvSpPr>
          <p:spPr>
            <a:xfrm>
              <a:off x="968172" y="3581470"/>
              <a:ext cx="1440160" cy="432048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1400" b="1" dirty="0">
                  <a:solidFill>
                    <a:schemeClr val="bg1"/>
                  </a:solidFill>
                  <a:cs typeface="Arial" pitchFamily="34" charset="0"/>
                </a:rPr>
                <a:t>Contents</a:t>
              </a:r>
              <a:endParaRPr lang="ko-KR" altLang="en-US" sz="14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5" name="Rectangle 4">
              <a:extLst>
                <a:ext uri="{FF2B5EF4-FFF2-40B4-BE49-F238E27FC236}">
                  <a16:creationId xmlns:a16="http://schemas.microsoft.com/office/drawing/2014/main" xmlns="" id="{62FA3BCE-4910-44CA-9FE1-9120E1C5B062}"/>
                </a:ext>
              </a:extLst>
            </p:cNvPr>
            <p:cNvSpPr/>
            <p:nvPr/>
          </p:nvSpPr>
          <p:spPr>
            <a:xfrm>
              <a:off x="2408332" y="3149020"/>
              <a:ext cx="1440160" cy="432048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1400" b="1" dirty="0">
                  <a:solidFill>
                    <a:schemeClr val="bg1"/>
                  </a:solidFill>
                  <a:cs typeface="Arial" pitchFamily="34" charset="0"/>
                </a:rPr>
                <a:t>Contents</a:t>
              </a:r>
              <a:endParaRPr lang="ko-KR" altLang="en-US" sz="14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6" name="Rectangle 5">
              <a:extLst>
                <a:ext uri="{FF2B5EF4-FFF2-40B4-BE49-F238E27FC236}">
                  <a16:creationId xmlns:a16="http://schemas.microsoft.com/office/drawing/2014/main" xmlns="" id="{432C363E-16FE-40BA-B178-4D1D2CA2A173}"/>
                </a:ext>
              </a:extLst>
            </p:cNvPr>
            <p:cNvSpPr/>
            <p:nvPr/>
          </p:nvSpPr>
          <p:spPr>
            <a:xfrm>
              <a:off x="3848492" y="2716570"/>
              <a:ext cx="1440160" cy="432048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1400" b="1" dirty="0">
                  <a:solidFill>
                    <a:schemeClr val="bg1"/>
                  </a:solidFill>
                  <a:cs typeface="Arial" pitchFamily="34" charset="0"/>
                </a:rPr>
                <a:t>Contents</a:t>
              </a:r>
              <a:endParaRPr lang="ko-KR" altLang="en-US" sz="14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7" name="Rectangle 6">
              <a:extLst>
                <a:ext uri="{FF2B5EF4-FFF2-40B4-BE49-F238E27FC236}">
                  <a16:creationId xmlns:a16="http://schemas.microsoft.com/office/drawing/2014/main" xmlns="" id="{C509FFF1-9482-4C1E-8D44-CC1649B69709}"/>
                </a:ext>
              </a:extLst>
            </p:cNvPr>
            <p:cNvSpPr/>
            <p:nvPr/>
          </p:nvSpPr>
          <p:spPr>
            <a:xfrm>
              <a:off x="5288652" y="2284120"/>
              <a:ext cx="1440160" cy="432048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1400" b="1" dirty="0">
                  <a:solidFill>
                    <a:schemeClr val="bg1"/>
                  </a:solidFill>
                  <a:cs typeface="Arial" pitchFamily="34" charset="0"/>
                </a:rPr>
                <a:t>Contents</a:t>
              </a:r>
              <a:endParaRPr lang="ko-KR" altLang="en-US" sz="14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8" name="Rectangle 7">
              <a:extLst>
                <a:ext uri="{FF2B5EF4-FFF2-40B4-BE49-F238E27FC236}">
                  <a16:creationId xmlns:a16="http://schemas.microsoft.com/office/drawing/2014/main" xmlns="" id="{43AACD2A-909A-452E-BCBA-131E3027AD8A}"/>
                </a:ext>
              </a:extLst>
            </p:cNvPr>
            <p:cNvSpPr/>
            <p:nvPr/>
          </p:nvSpPr>
          <p:spPr>
            <a:xfrm>
              <a:off x="6728812" y="1851670"/>
              <a:ext cx="1440160" cy="432048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1400" b="1" dirty="0">
                  <a:solidFill>
                    <a:schemeClr val="bg1"/>
                  </a:solidFill>
                  <a:cs typeface="Arial" pitchFamily="34" charset="0"/>
                </a:rPr>
                <a:t>Contents</a:t>
              </a:r>
              <a:endParaRPr lang="ko-KR" altLang="en-US" sz="14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grpSp>
        <p:nvGrpSpPr>
          <p:cNvPr id="9" name="Group 8">
            <a:extLst>
              <a:ext uri="{FF2B5EF4-FFF2-40B4-BE49-F238E27FC236}">
                <a16:creationId xmlns:a16="http://schemas.microsoft.com/office/drawing/2014/main" xmlns="" id="{B94EC125-50E4-4863-8ED6-8820C6D03697}"/>
              </a:ext>
            </a:extLst>
          </p:cNvPr>
          <p:cNvGrpSpPr/>
          <p:nvPr/>
        </p:nvGrpSpPr>
        <p:grpSpPr>
          <a:xfrm>
            <a:off x="999945" y="2419329"/>
            <a:ext cx="1926632" cy="1879428"/>
            <a:chOff x="910640" y="3222194"/>
            <a:chExt cx="1527408" cy="1879428"/>
          </a:xfrm>
        </p:grpSpPr>
        <p:sp>
          <p:nvSpPr>
            <p:cNvPr id="10" name="TextBox 9">
              <a:extLst>
                <a:ext uri="{FF2B5EF4-FFF2-40B4-BE49-F238E27FC236}">
                  <a16:creationId xmlns:a16="http://schemas.microsoft.com/office/drawing/2014/main" xmlns="" id="{354E63C6-1E0F-4E39-BD38-DB62391B91E6}"/>
                </a:ext>
              </a:extLst>
            </p:cNvPr>
            <p:cNvSpPr txBox="1"/>
            <p:nvPr/>
          </p:nvSpPr>
          <p:spPr>
            <a:xfrm>
              <a:off x="910640" y="3222194"/>
              <a:ext cx="1527408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xmlns="" id="{821B0CF3-F339-4E0C-80FA-64CF4A5BFADD}"/>
                </a:ext>
              </a:extLst>
            </p:cNvPr>
            <p:cNvSpPr txBox="1"/>
            <p:nvPr/>
          </p:nvSpPr>
          <p:spPr>
            <a:xfrm>
              <a:off x="910640" y="3531962"/>
              <a:ext cx="1527408" cy="15696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hope and I believe that this Template will your Time. Easy to change colors, photos and Text.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12" name="Group 11">
            <a:extLst>
              <a:ext uri="{FF2B5EF4-FFF2-40B4-BE49-F238E27FC236}">
                <a16:creationId xmlns:a16="http://schemas.microsoft.com/office/drawing/2014/main" xmlns="" id="{15A4C2A7-5958-45A9-B3E7-2BC0FE6B3AB3}"/>
              </a:ext>
            </a:extLst>
          </p:cNvPr>
          <p:cNvGrpSpPr/>
          <p:nvPr/>
        </p:nvGrpSpPr>
        <p:grpSpPr>
          <a:xfrm>
            <a:off x="3119179" y="1887363"/>
            <a:ext cx="1926632" cy="1879428"/>
            <a:chOff x="910640" y="3222194"/>
            <a:chExt cx="1527408" cy="1879428"/>
          </a:xfrm>
        </p:grpSpPr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xmlns="" id="{0E1259FB-4BAA-4AC0-B2D0-7F3C5731A4E2}"/>
                </a:ext>
              </a:extLst>
            </p:cNvPr>
            <p:cNvSpPr txBox="1"/>
            <p:nvPr/>
          </p:nvSpPr>
          <p:spPr>
            <a:xfrm>
              <a:off x="910640" y="3222194"/>
              <a:ext cx="1527408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xmlns="" id="{2E7B6189-5693-445B-A1B6-C5D8A5042E17}"/>
                </a:ext>
              </a:extLst>
            </p:cNvPr>
            <p:cNvSpPr txBox="1"/>
            <p:nvPr/>
          </p:nvSpPr>
          <p:spPr>
            <a:xfrm>
              <a:off x="910640" y="3531962"/>
              <a:ext cx="1527408" cy="15696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hope and I believe that this Template will your Time. Easy to change colors, photos and Text.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xmlns="" id="{6B0CCF5C-458E-4B5E-B1D5-FF0DC00DA218}"/>
              </a:ext>
            </a:extLst>
          </p:cNvPr>
          <p:cNvGrpSpPr/>
          <p:nvPr/>
        </p:nvGrpSpPr>
        <p:grpSpPr>
          <a:xfrm>
            <a:off x="5143874" y="3947475"/>
            <a:ext cx="1898082" cy="1879428"/>
            <a:chOff x="910640" y="3222194"/>
            <a:chExt cx="1527408" cy="1879428"/>
          </a:xfrm>
        </p:grpSpPr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xmlns="" id="{9FD666D1-8BCB-4245-B0CB-60168ECB8CC5}"/>
                </a:ext>
              </a:extLst>
            </p:cNvPr>
            <p:cNvSpPr txBox="1"/>
            <p:nvPr/>
          </p:nvSpPr>
          <p:spPr>
            <a:xfrm>
              <a:off x="910640" y="3222194"/>
              <a:ext cx="1527408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xmlns="" id="{C6CB7024-890C-48AF-A495-F6B0600C2315}"/>
                </a:ext>
              </a:extLst>
            </p:cNvPr>
            <p:cNvSpPr txBox="1"/>
            <p:nvPr/>
          </p:nvSpPr>
          <p:spPr>
            <a:xfrm>
              <a:off x="910640" y="3531962"/>
              <a:ext cx="1527408" cy="15696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hope and I believe that this Template will your Time. Easy to change colors, photos and Text.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18" name="Group 17">
            <a:extLst>
              <a:ext uri="{FF2B5EF4-FFF2-40B4-BE49-F238E27FC236}">
                <a16:creationId xmlns:a16="http://schemas.microsoft.com/office/drawing/2014/main" xmlns="" id="{2BA18413-25F2-4139-8D4C-191C4F0B8DF7}"/>
              </a:ext>
            </a:extLst>
          </p:cNvPr>
          <p:cNvGrpSpPr/>
          <p:nvPr/>
        </p:nvGrpSpPr>
        <p:grpSpPr>
          <a:xfrm>
            <a:off x="7219826" y="3419669"/>
            <a:ext cx="1898082" cy="1879428"/>
            <a:chOff x="910640" y="3222194"/>
            <a:chExt cx="1527408" cy="1879428"/>
          </a:xfrm>
        </p:grpSpPr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xmlns="" id="{9BCE9E3B-4638-4576-8838-B68FF942EE95}"/>
                </a:ext>
              </a:extLst>
            </p:cNvPr>
            <p:cNvSpPr txBox="1"/>
            <p:nvPr/>
          </p:nvSpPr>
          <p:spPr>
            <a:xfrm>
              <a:off x="910640" y="3222194"/>
              <a:ext cx="1527408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xmlns="" id="{0043493D-048B-438F-89B7-B1DEE694DB43}"/>
                </a:ext>
              </a:extLst>
            </p:cNvPr>
            <p:cNvSpPr txBox="1"/>
            <p:nvPr/>
          </p:nvSpPr>
          <p:spPr>
            <a:xfrm>
              <a:off x="910640" y="3531962"/>
              <a:ext cx="1527408" cy="15696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hope and I believe that this Template will your Time. Easy to change colors, photos and Text.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21" name="Group 20">
            <a:extLst>
              <a:ext uri="{FF2B5EF4-FFF2-40B4-BE49-F238E27FC236}">
                <a16:creationId xmlns:a16="http://schemas.microsoft.com/office/drawing/2014/main" xmlns="" id="{47EC8A59-E835-4279-955B-1563FC4FC0DE}"/>
              </a:ext>
            </a:extLst>
          </p:cNvPr>
          <p:cNvGrpSpPr/>
          <p:nvPr/>
        </p:nvGrpSpPr>
        <p:grpSpPr>
          <a:xfrm>
            <a:off x="9295782" y="2882355"/>
            <a:ext cx="1898082" cy="1879428"/>
            <a:chOff x="910640" y="3222194"/>
            <a:chExt cx="1527408" cy="1879428"/>
          </a:xfrm>
        </p:grpSpPr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xmlns="" id="{0480584D-5F34-4036-8B70-25D2D0331AC3}"/>
                </a:ext>
              </a:extLst>
            </p:cNvPr>
            <p:cNvSpPr txBox="1"/>
            <p:nvPr/>
          </p:nvSpPr>
          <p:spPr>
            <a:xfrm>
              <a:off x="910640" y="3222194"/>
              <a:ext cx="1527408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xmlns="" id="{A4EE2576-6FD0-4F78-A220-D355DFC5146C}"/>
                </a:ext>
              </a:extLst>
            </p:cNvPr>
            <p:cNvSpPr txBox="1"/>
            <p:nvPr/>
          </p:nvSpPr>
          <p:spPr>
            <a:xfrm>
              <a:off x="910640" y="3531962"/>
              <a:ext cx="1527408" cy="15696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hope and I believe that this Template will your Time. Easy to change colors, photos and Text.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24" name="Isosceles Triangle 51">
            <a:extLst>
              <a:ext uri="{FF2B5EF4-FFF2-40B4-BE49-F238E27FC236}">
                <a16:creationId xmlns:a16="http://schemas.microsoft.com/office/drawing/2014/main" xmlns="" id="{EC9E4745-B9EE-4BB3-9852-E41A2BE4925E}"/>
              </a:ext>
            </a:extLst>
          </p:cNvPr>
          <p:cNvSpPr/>
          <p:nvPr/>
        </p:nvSpPr>
        <p:spPr>
          <a:xfrm>
            <a:off x="1679912" y="5175765"/>
            <a:ext cx="336374" cy="246664"/>
          </a:xfrm>
          <a:custGeom>
            <a:avLst/>
            <a:gdLst/>
            <a:ahLst/>
            <a:cxnLst/>
            <a:rect l="l" t="t" r="r" b="b"/>
            <a:pathLst>
              <a:path w="3240001" h="2375905">
                <a:moveTo>
                  <a:pt x="1974640" y="1379575"/>
                </a:moveTo>
                <a:lnTo>
                  <a:pt x="3240001" y="2375905"/>
                </a:lnTo>
                <a:lnTo>
                  <a:pt x="1" y="2375905"/>
                </a:lnTo>
                <a:lnTo>
                  <a:pt x="1269863" y="1399042"/>
                </a:lnTo>
                <a:lnTo>
                  <a:pt x="1610574" y="1745545"/>
                </a:lnTo>
                <a:close/>
                <a:moveTo>
                  <a:pt x="3240001" y="126952"/>
                </a:moveTo>
                <a:lnTo>
                  <a:pt x="3240001" y="2258912"/>
                </a:lnTo>
                <a:lnTo>
                  <a:pt x="2032457" y="1334195"/>
                </a:lnTo>
                <a:close/>
                <a:moveTo>
                  <a:pt x="0" y="117525"/>
                </a:moveTo>
                <a:lnTo>
                  <a:pt x="1207545" y="1324768"/>
                </a:lnTo>
                <a:lnTo>
                  <a:pt x="0" y="2249485"/>
                </a:lnTo>
                <a:close/>
                <a:moveTo>
                  <a:pt x="0" y="0"/>
                </a:moveTo>
                <a:lnTo>
                  <a:pt x="3240000" y="0"/>
                </a:lnTo>
                <a:lnTo>
                  <a:pt x="1610572" y="1620513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25" name="Rectangle 9">
            <a:extLst>
              <a:ext uri="{FF2B5EF4-FFF2-40B4-BE49-F238E27FC236}">
                <a16:creationId xmlns:a16="http://schemas.microsoft.com/office/drawing/2014/main" xmlns="" id="{2C35E1FA-55DD-4AD6-B536-ABEA4869DD05}"/>
              </a:ext>
            </a:extLst>
          </p:cNvPr>
          <p:cNvSpPr/>
          <p:nvPr/>
        </p:nvSpPr>
        <p:spPr>
          <a:xfrm>
            <a:off x="3878843" y="4636246"/>
            <a:ext cx="332759" cy="311492"/>
          </a:xfrm>
          <a:custGeom>
            <a:avLst/>
            <a:gdLst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2991331 w 3239999"/>
              <a:gd name="connsiteY3" fmla="*/ 2709748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3239999" h="3032924">
                <a:moveTo>
                  <a:pt x="1576606" y="2778202"/>
                </a:moveTo>
                <a:cubicBezTo>
                  <a:pt x="1576606" y="2778795"/>
                  <a:pt x="1663394" y="2792670"/>
                  <a:pt x="1663394" y="2778202"/>
                </a:cubicBezTo>
                <a:lnTo>
                  <a:pt x="1663394" y="2776423"/>
                </a:lnTo>
                <a:cubicBezTo>
                  <a:pt x="2185083" y="2605634"/>
                  <a:pt x="2444552" y="2500589"/>
                  <a:pt x="2991331" y="2709748"/>
                </a:cubicBezTo>
                <a:lnTo>
                  <a:pt x="3000856" y="526981"/>
                </a:lnTo>
                <a:lnTo>
                  <a:pt x="2855082" y="526981"/>
                </a:lnTo>
                <a:cubicBezTo>
                  <a:pt x="2857178" y="1175360"/>
                  <a:pt x="2859273" y="1823738"/>
                  <a:pt x="2861369" y="2472117"/>
                </a:cubicBezTo>
                <a:cubicBezTo>
                  <a:pt x="2483869" y="2318121"/>
                  <a:pt x="2052449" y="2439541"/>
                  <a:pt x="1663394" y="2765302"/>
                </a:cubicBezTo>
                <a:lnTo>
                  <a:pt x="1663394" y="526981"/>
                </a:lnTo>
                <a:lnTo>
                  <a:pt x="1663394" y="430441"/>
                </a:lnTo>
                <a:lnTo>
                  <a:pt x="1663394" y="402054"/>
                </a:lnTo>
                <a:cubicBezTo>
                  <a:pt x="1896442" y="149589"/>
                  <a:pt x="2115835" y="2106"/>
                  <a:pt x="2406065" y="22"/>
                </a:cubicBezTo>
                <a:cubicBezTo>
                  <a:pt x="2537987" y="-925"/>
                  <a:pt x="2684544" y="28169"/>
                  <a:pt x="2853673" y="91100"/>
                </a:cubicBezTo>
                <a:cubicBezTo>
                  <a:pt x="2854039" y="204214"/>
                  <a:pt x="2854404" y="317327"/>
                  <a:pt x="2854770" y="430441"/>
                </a:cubicBezTo>
                <a:lnTo>
                  <a:pt x="3120669" y="428517"/>
                </a:lnTo>
                <a:lnTo>
                  <a:pt x="3120669" y="738345"/>
                </a:lnTo>
                <a:lnTo>
                  <a:pt x="3239999" y="738345"/>
                </a:lnTo>
                <a:lnTo>
                  <a:pt x="3239999" y="3032924"/>
                </a:lnTo>
                <a:lnTo>
                  <a:pt x="0" y="3032924"/>
                </a:lnTo>
                <a:lnTo>
                  <a:pt x="0" y="738345"/>
                </a:lnTo>
                <a:lnTo>
                  <a:pt x="102477" y="738345"/>
                </a:lnTo>
                <a:lnTo>
                  <a:pt x="102477" y="428517"/>
                </a:lnTo>
                <a:lnTo>
                  <a:pt x="385229" y="430441"/>
                </a:lnTo>
                <a:cubicBezTo>
                  <a:pt x="385595" y="317327"/>
                  <a:pt x="385960" y="204214"/>
                  <a:pt x="386326" y="91100"/>
                </a:cubicBezTo>
                <a:cubicBezTo>
                  <a:pt x="555455" y="28169"/>
                  <a:pt x="702013" y="-925"/>
                  <a:pt x="833935" y="22"/>
                </a:cubicBezTo>
                <a:cubicBezTo>
                  <a:pt x="1124164" y="2106"/>
                  <a:pt x="1343558" y="149589"/>
                  <a:pt x="1576606" y="402054"/>
                </a:cubicBezTo>
                <a:lnTo>
                  <a:pt x="1576606" y="430441"/>
                </a:lnTo>
                <a:lnTo>
                  <a:pt x="1576606" y="526981"/>
                </a:lnTo>
                <a:lnTo>
                  <a:pt x="1576606" y="2765302"/>
                </a:lnTo>
                <a:cubicBezTo>
                  <a:pt x="1187550" y="2439541"/>
                  <a:pt x="756130" y="2318121"/>
                  <a:pt x="378630" y="2472117"/>
                </a:cubicBezTo>
                <a:lnTo>
                  <a:pt x="384918" y="526981"/>
                </a:lnTo>
                <a:lnTo>
                  <a:pt x="239143" y="526981"/>
                </a:lnTo>
                <a:lnTo>
                  <a:pt x="229618" y="2690698"/>
                </a:lnTo>
                <a:cubicBezTo>
                  <a:pt x="773243" y="2466244"/>
                  <a:pt x="1081748" y="2626096"/>
                  <a:pt x="1576606" y="2776423"/>
                </a:cubicBezTo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26" name="Oval 7">
            <a:extLst>
              <a:ext uri="{FF2B5EF4-FFF2-40B4-BE49-F238E27FC236}">
                <a16:creationId xmlns:a16="http://schemas.microsoft.com/office/drawing/2014/main" xmlns="" id="{5F8C2AC4-6298-4B90-BC52-75961A8771E1}"/>
              </a:ext>
            </a:extLst>
          </p:cNvPr>
          <p:cNvSpPr/>
          <p:nvPr/>
        </p:nvSpPr>
        <p:spPr>
          <a:xfrm>
            <a:off x="7985416" y="2192938"/>
            <a:ext cx="364891" cy="364891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415334" y="1947658"/>
                </a:moveTo>
                <a:lnTo>
                  <a:pt x="838053" y="2871852"/>
                </a:lnTo>
                <a:cubicBezTo>
                  <a:pt x="1312591" y="3168264"/>
                  <a:pt x="1913932" y="3170879"/>
                  <a:pt x="2391030" y="2878606"/>
                </a:cubicBezTo>
                <a:lnTo>
                  <a:pt x="1821709" y="1949263"/>
                </a:lnTo>
                <a:cubicBezTo>
                  <a:pt x="1763478" y="1986502"/>
                  <a:pt x="1694174" y="2007350"/>
                  <a:pt x="1620000" y="2007350"/>
                </a:cubicBezTo>
                <a:cubicBezTo>
                  <a:pt x="1544621" y="2007350"/>
                  <a:pt x="1474270" y="1985818"/>
                  <a:pt x="1415334" y="1947658"/>
                </a:cubicBezTo>
                <a:close/>
                <a:moveTo>
                  <a:pt x="1620001" y="1350973"/>
                </a:moveTo>
                <a:cubicBezTo>
                  <a:pt x="1471421" y="1350973"/>
                  <a:pt x="1350973" y="1471421"/>
                  <a:pt x="1350973" y="1620001"/>
                </a:cubicBezTo>
                <a:cubicBezTo>
                  <a:pt x="1350973" y="1768581"/>
                  <a:pt x="1471421" y="1889029"/>
                  <a:pt x="1620001" y="1889029"/>
                </a:cubicBezTo>
                <a:cubicBezTo>
                  <a:pt x="1768581" y="1889029"/>
                  <a:pt x="1889029" y="1768581"/>
                  <a:pt x="1889029" y="1620001"/>
                </a:cubicBezTo>
                <a:cubicBezTo>
                  <a:pt x="1889029" y="1471421"/>
                  <a:pt x="1768581" y="1350973"/>
                  <a:pt x="1620001" y="1350973"/>
                </a:cubicBezTo>
                <a:close/>
                <a:moveTo>
                  <a:pt x="2324470" y="322965"/>
                </a:moveTo>
                <a:lnTo>
                  <a:pt x="1804044" y="1281148"/>
                </a:lnTo>
                <a:cubicBezTo>
                  <a:pt x="1925507" y="1345192"/>
                  <a:pt x="2007350" y="1473038"/>
                  <a:pt x="2007350" y="1620000"/>
                </a:cubicBezTo>
                <a:lnTo>
                  <a:pt x="2005998" y="1633413"/>
                </a:lnTo>
                <a:lnTo>
                  <a:pt x="3095109" y="1671260"/>
                </a:lnTo>
                <a:cubicBezTo>
                  <a:pt x="3114541" y="1112092"/>
                  <a:pt x="2816135" y="590008"/>
                  <a:pt x="2324470" y="322965"/>
                </a:cubicBezTo>
                <a:close/>
                <a:moveTo>
                  <a:pt x="926838" y="316888"/>
                </a:moveTo>
                <a:cubicBezTo>
                  <a:pt x="432869" y="579644"/>
                  <a:pt x="129933" y="1099113"/>
                  <a:pt x="144500" y="1658429"/>
                </a:cubicBezTo>
                <a:lnTo>
                  <a:pt x="1233664" y="1630062"/>
                </a:lnTo>
                <a:cubicBezTo>
                  <a:pt x="1232693" y="1626734"/>
                  <a:pt x="1232650" y="1623372"/>
                  <a:pt x="1232650" y="1620000"/>
                </a:cubicBezTo>
                <a:cubicBezTo>
                  <a:pt x="1232650" y="1471836"/>
                  <a:pt x="1315838" y="1343102"/>
                  <a:pt x="1438904" y="1279548"/>
                </a:cubicBez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27" name="Rounded Rectangle 27">
            <a:extLst>
              <a:ext uri="{FF2B5EF4-FFF2-40B4-BE49-F238E27FC236}">
                <a16:creationId xmlns:a16="http://schemas.microsoft.com/office/drawing/2014/main" xmlns="" id="{CE6F6EC5-FA90-4766-B83F-7C0489A93683}"/>
              </a:ext>
            </a:extLst>
          </p:cNvPr>
          <p:cNvSpPr/>
          <p:nvPr/>
        </p:nvSpPr>
        <p:spPr>
          <a:xfrm>
            <a:off x="10090816" y="1765504"/>
            <a:ext cx="349863" cy="268742"/>
          </a:xfrm>
          <a:custGeom>
            <a:avLst/>
            <a:gdLst/>
            <a:ahLst/>
            <a:cxnLst/>
            <a:rect l="l" t="t" r="r" b="b"/>
            <a:pathLst>
              <a:path w="3186824" h="2447912">
                <a:moveTo>
                  <a:pt x="1917737" y="1021643"/>
                </a:moveTo>
                <a:cubicBezTo>
                  <a:pt x="2188548" y="1021643"/>
                  <a:pt x="2408083" y="1241178"/>
                  <a:pt x="2408083" y="1511989"/>
                </a:cubicBezTo>
                <a:cubicBezTo>
                  <a:pt x="2408083" y="1782800"/>
                  <a:pt x="2188548" y="2002335"/>
                  <a:pt x="1917737" y="2002335"/>
                </a:cubicBezTo>
                <a:cubicBezTo>
                  <a:pt x="1646926" y="2002335"/>
                  <a:pt x="1427391" y="1782800"/>
                  <a:pt x="1427391" y="1511989"/>
                </a:cubicBezTo>
                <a:cubicBezTo>
                  <a:pt x="1427391" y="1241178"/>
                  <a:pt x="1646926" y="1021643"/>
                  <a:pt x="1917737" y="1021643"/>
                </a:cubicBezTo>
                <a:close/>
                <a:moveTo>
                  <a:pt x="1917737" y="827913"/>
                </a:moveTo>
                <a:cubicBezTo>
                  <a:pt x="1539932" y="827913"/>
                  <a:pt x="1233661" y="1134184"/>
                  <a:pt x="1233661" y="1511989"/>
                </a:cubicBezTo>
                <a:cubicBezTo>
                  <a:pt x="1233661" y="1889794"/>
                  <a:pt x="1539932" y="2196065"/>
                  <a:pt x="1917737" y="2196065"/>
                </a:cubicBezTo>
                <a:cubicBezTo>
                  <a:pt x="2295542" y="2196065"/>
                  <a:pt x="2601813" y="1889794"/>
                  <a:pt x="2601813" y="1511989"/>
                </a:cubicBezTo>
                <a:cubicBezTo>
                  <a:pt x="2601813" y="1134184"/>
                  <a:pt x="2295542" y="827913"/>
                  <a:pt x="1917737" y="827913"/>
                </a:cubicBezTo>
                <a:close/>
                <a:moveTo>
                  <a:pt x="1112286" y="675885"/>
                </a:moveTo>
                <a:lnTo>
                  <a:pt x="1112286" y="830188"/>
                </a:lnTo>
                <a:lnTo>
                  <a:pt x="1328310" y="830188"/>
                </a:lnTo>
                <a:lnTo>
                  <a:pt x="1328310" y="675885"/>
                </a:lnTo>
                <a:close/>
                <a:moveTo>
                  <a:pt x="2586084" y="626422"/>
                </a:moveTo>
                <a:lnTo>
                  <a:pt x="2586084" y="830188"/>
                </a:lnTo>
                <a:lnTo>
                  <a:pt x="3001340" y="830188"/>
                </a:lnTo>
                <a:lnTo>
                  <a:pt x="3001340" y="626422"/>
                </a:lnTo>
                <a:close/>
                <a:moveTo>
                  <a:pt x="1593701" y="108218"/>
                </a:moveTo>
                <a:lnTo>
                  <a:pt x="1593701" y="432905"/>
                </a:lnTo>
                <a:lnTo>
                  <a:pt x="2241773" y="432905"/>
                </a:lnTo>
                <a:lnTo>
                  <a:pt x="2241773" y="108218"/>
                </a:lnTo>
                <a:close/>
                <a:moveTo>
                  <a:pt x="1452512" y="0"/>
                </a:moveTo>
                <a:lnTo>
                  <a:pt x="2382963" y="0"/>
                </a:lnTo>
                <a:cubicBezTo>
                  <a:pt x="2433311" y="0"/>
                  <a:pt x="2474127" y="40816"/>
                  <a:pt x="2474127" y="91164"/>
                </a:cubicBezTo>
                <a:lnTo>
                  <a:pt x="2474127" y="432905"/>
                </a:lnTo>
                <a:lnTo>
                  <a:pt x="2933014" y="432905"/>
                </a:lnTo>
                <a:cubicBezTo>
                  <a:pt x="3073189" y="432905"/>
                  <a:pt x="3186824" y="546540"/>
                  <a:pt x="3186824" y="686715"/>
                </a:cubicBezTo>
                <a:lnTo>
                  <a:pt x="3186824" y="2194102"/>
                </a:lnTo>
                <a:cubicBezTo>
                  <a:pt x="3186824" y="2334277"/>
                  <a:pt x="3073189" y="2447912"/>
                  <a:pt x="2933014" y="2447912"/>
                </a:cubicBezTo>
                <a:lnTo>
                  <a:pt x="253810" y="2447912"/>
                </a:lnTo>
                <a:cubicBezTo>
                  <a:pt x="113635" y="2447912"/>
                  <a:pt x="0" y="2334277"/>
                  <a:pt x="0" y="2194102"/>
                </a:cubicBezTo>
                <a:lnTo>
                  <a:pt x="0" y="686715"/>
                </a:lnTo>
                <a:cubicBezTo>
                  <a:pt x="0" y="546540"/>
                  <a:pt x="113635" y="432905"/>
                  <a:pt x="253810" y="432905"/>
                </a:cubicBezTo>
                <a:lnTo>
                  <a:pt x="307082" y="432905"/>
                </a:lnTo>
                <a:lnTo>
                  <a:pt x="307082" y="313169"/>
                </a:lnTo>
                <a:cubicBezTo>
                  <a:pt x="307082" y="287995"/>
                  <a:pt x="327490" y="267587"/>
                  <a:pt x="352664" y="267587"/>
                </a:cubicBezTo>
                <a:lnTo>
                  <a:pt x="817888" y="267587"/>
                </a:lnTo>
                <a:cubicBezTo>
                  <a:pt x="843062" y="267587"/>
                  <a:pt x="863470" y="287995"/>
                  <a:pt x="863470" y="313169"/>
                </a:cubicBezTo>
                <a:lnTo>
                  <a:pt x="863470" y="432905"/>
                </a:lnTo>
                <a:lnTo>
                  <a:pt x="1361348" y="432905"/>
                </a:lnTo>
                <a:lnTo>
                  <a:pt x="1361348" y="91164"/>
                </a:lnTo>
                <a:cubicBezTo>
                  <a:pt x="1361348" y="40816"/>
                  <a:pt x="1402164" y="0"/>
                  <a:pt x="145251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28" name="Rounded Rectangle 5">
            <a:extLst>
              <a:ext uri="{FF2B5EF4-FFF2-40B4-BE49-F238E27FC236}">
                <a16:creationId xmlns:a16="http://schemas.microsoft.com/office/drawing/2014/main" xmlns="" id="{72FD430D-A3FC-4DF4-B47A-E40CBF51647A}"/>
              </a:ext>
            </a:extLst>
          </p:cNvPr>
          <p:cNvSpPr/>
          <p:nvPr/>
        </p:nvSpPr>
        <p:spPr>
          <a:xfrm flipH="1">
            <a:off x="5887268" y="2836240"/>
            <a:ext cx="391682" cy="323114"/>
          </a:xfrm>
          <a:custGeom>
            <a:avLst/>
            <a:gdLst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3217557" h="2654282">
                <a:moveTo>
                  <a:pt x="1384251" y="661544"/>
                </a:moveTo>
                <a:cubicBezTo>
                  <a:pt x="1489083" y="661544"/>
                  <a:pt x="1574067" y="746528"/>
                  <a:pt x="1574067" y="851360"/>
                </a:cubicBezTo>
                <a:cubicBezTo>
                  <a:pt x="1574067" y="956192"/>
                  <a:pt x="1489083" y="1041176"/>
                  <a:pt x="1384251" y="1041176"/>
                </a:cubicBezTo>
                <a:cubicBezTo>
                  <a:pt x="1279419" y="1041176"/>
                  <a:pt x="1194435" y="956192"/>
                  <a:pt x="1194435" y="851360"/>
                </a:cubicBezTo>
                <a:cubicBezTo>
                  <a:pt x="1194435" y="746528"/>
                  <a:pt x="1279419" y="661544"/>
                  <a:pt x="1384251" y="661544"/>
                </a:cubicBezTo>
                <a:close/>
                <a:moveTo>
                  <a:pt x="1993421" y="661544"/>
                </a:moveTo>
                <a:cubicBezTo>
                  <a:pt x="2098253" y="661544"/>
                  <a:pt x="2183237" y="746528"/>
                  <a:pt x="2183237" y="851360"/>
                </a:cubicBezTo>
                <a:cubicBezTo>
                  <a:pt x="2183237" y="956192"/>
                  <a:pt x="2098253" y="1041176"/>
                  <a:pt x="1993421" y="1041176"/>
                </a:cubicBezTo>
                <a:cubicBezTo>
                  <a:pt x="1888589" y="1041176"/>
                  <a:pt x="1803605" y="956192"/>
                  <a:pt x="1803605" y="851360"/>
                </a:cubicBezTo>
                <a:cubicBezTo>
                  <a:pt x="1803605" y="746528"/>
                  <a:pt x="1888589" y="661544"/>
                  <a:pt x="1993421" y="661544"/>
                </a:cubicBezTo>
                <a:close/>
                <a:moveTo>
                  <a:pt x="2602591" y="661544"/>
                </a:moveTo>
                <a:cubicBezTo>
                  <a:pt x="2707423" y="661544"/>
                  <a:pt x="2792407" y="746528"/>
                  <a:pt x="2792407" y="851360"/>
                </a:cubicBezTo>
                <a:cubicBezTo>
                  <a:pt x="2792407" y="956192"/>
                  <a:pt x="2707423" y="1041176"/>
                  <a:pt x="2602591" y="1041176"/>
                </a:cubicBezTo>
                <a:cubicBezTo>
                  <a:pt x="2497759" y="1041176"/>
                  <a:pt x="2412775" y="956192"/>
                  <a:pt x="2412775" y="851360"/>
                </a:cubicBezTo>
                <a:cubicBezTo>
                  <a:pt x="2412775" y="746528"/>
                  <a:pt x="2497759" y="661544"/>
                  <a:pt x="2602591" y="661544"/>
                </a:cubicBezTo>
                <a:close/>
                <a:moveTo>
                  <a:pt x="677114" y="569491"/>
                </a:moveTo>
                <a:lnTo>
                  <a:pt x="330916" y="569491"/>
                </a:lnTo>
                <a:cubicBezTo>
                  <a:pt x="148156" y="569491"/>
                  <a:pt x="0" y="717647"/>
                  <a:pt x="0" y="900407"/>
                </a:cubicBezTo>
                <a:lnTo>
                  <a:pt x="0" y="1952009"/>
                </a:lnTo>
                <a:cubicBezTo>
                  <a:pt x="0" y="2134769"/>
                  <a:pt x="148156" y="2282925"/>
                  <a:pt x="330916" y="2282925"/>
                </a:cubicBezTo>
                <a:lnTo>
                  <a:pt x="711670" y="2282925"/>
                </a:lnTo>
                <a:cubicBezTo>
                  <a:pt x="639726" y="2394386"/>
                  <a:pt x="647101" y="2475544"/>
                  <a:pt x="275077" y="2654282"/>
                </a:cubicBezTo>
                <a:cubicBezTo>
                  <a:pt x="900998" y="2583693"/>
                  <a:pt x="998412" y="2552618"/>
                  <a:pt x="1294529" y="2282925"/>
                </a:cubicBezTo>
                <a:lnTo>
                  <a:pt x="2117356" y="2282925"/>
                </a:lnTo>
                <a:cubicBezTo>
                  <a:pt x="2251554" y="2282925"/>
                  <a:pt x="2367095" y="2203043"/>
                  <a:pt x="2418395" y="2087951"/>
                </a:cubicBezTo>
                <a:cubicBezTo>
                  <a:pt x="2205538" y="2022975"/>
                  <a:pt x="2032941" y="1932583"/>
                  <a:pt x="1830857" y="1799347"/>
                </a:cubicBezTo>
                <a:lnTo>
                  <a:pt x="1008030" y="1799347"/>
                </a:lnTo>
                <a:cubicBezTo>
                  <a:pt x="825270" y="1799347"/>
                  <a:pt x="677114" y="1651191"/>
                  <a:pt x="677114" y="1468431"/>
                </a:cubicBezTo>
                <a:lnTo>
                  <a:pt x="677114" y="569491"/>
                </a:lnTo>
                <a:close/>
                <a:moveTo>
                  <a:pt x="2886641" y="0"/>
                </a:moveTo>
                <a:lnTo>
                  <a:pt x="1100201" y="0"/>
                </a:lnTo>
                <a:cubicBezTo>
                  <a:pt x="917441" y="0"/>
                  <a:pt x="769285" y="148156"/>
                  <a:pt x="769285" y="330916"/>
                </a:cubicBezTo>
                <a:lnTo>
                  <a:pt x="769285" y="1382518"/>
                </a:lnTo>
                <a:cubicBezTo>
                  <a:pt x="769285" y="1565278"/>
                  <a:pt x="917441" y="1713434"/>
                  <a:pt x="1100201" y="1713434"/>
                </a:cubicBezTo>
                <a:lnTo>
                  <a:pt x="1923028" y="1713434"/>
                </a:lnTo>
                <a:cubicBezTo>
                  <a:pt x="2301032" y="1962656"/>
                  <a:pt x="2453037" y="2007378"/>
                  <a:pt x="3078958" y="2077967"/>
                </a:cubicBezTo>
                <a:cubicBezTo>
                  <a:pt x="2713759" y="1878758"/>
                  <a:pt x="2673367" y="1899957"/>
                  <a:pt x="2505887" y="1713434"/>
                </a:cubicBezTo>
                <a:lnTo>
                  <a:pt x="2886641" y="1713434"/>
                </a:lnTo>
                <a:cubicBezTo>
                  <a:pt x="3069401" y="1713434"/>
                  <a:pt x="3217557" y="1565278"/>
                  <a:pt x="3217557" y="1382518"/>
                </a:cubicBezTo>
                <a:lnTo>
                  <a:pt x="3217557" y="330916"/>
                </a:lnTo>
                <a:cubicBezTo>
                  <a:pt x="3217557" y="148156"/>
                  <a:pt x="3069401" y="0"/>
                  <a:pt x="2886641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34962575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upo 1"/>
          <p:cNvGrpSpPr/>
          <p:nvPr/>
        </p:nvGrpSpPr>
        <p:grpSpPr>
          <a:xfrm>
            <a:off x="2994025" y="623888"/>
            <a:ext cx="6234113" cy="5603876"/>
            <a:chOff x="2994025" y="623888"/>
            <a:chExt cx="6234113" cy="5603876"/>
          </a:xfrm>
        </p:grpSpPr>
        <p:grpSp>
          <p:nvGrpSpPr>
            <p:cNvPr id="7" name="Group 205"/>
            <p:cNvGrpSpPr>
              <a:grpSpLocks/>
            </p:cNvGrpSpPr>
            <p:nvPr/>
          </p:nvGrpSpPr>
          <p:grpSpPr bwMode="auto">
            <a:xfrm>
              <a:off x="2994025" y="923926"/>
              <a:ext cx="5737225" cy="5303838"/>
              <a:chOff x="1886" y="582"/>
              <a:chExt cx="3614" cy="3341"/>
            </a:xfrm>
          </p:grpSpPr>
          <p:sp>
            <p:nvSpPr>
              <p:cNvPr id="1343" name="Freeform 5"/>
              <p:cNvSpPr>
                <a:spLocks noEditPoints="1"/>
              </p:cNvSpPr>
              <p:nvPr/>
            </p:nvSpPr>
            <p:spPr bwMode="auto">
              <a:xfrm>
                <a:off x="2549" y="3186"/>
                <a:ext cx="1313" cy="708"/>
              </a:xfrm>
              <a:custGeom>
                <a:avLst/>
                <a:gdLst>
                  <a:gd name="T0" fmla="*/ 318 w 555"/>
                  <a:gd name="T1" fmla="*/ 63 h 299"/>
                  <a:gd name="T2" fmla="*/ 322 w 555"/>
                  <a:gd name="T3" fmla="*/ 63 h 299"/>
                  <a:gd name="T4" fmla="*/ 335 w 555"/>
                  <a:gd name="T5" fmla="*/ 65 h 299"/>
                  <a:gd name="T6" fmla="*/ 335 w 555"/>
                  <a:gd name="T7" fmla="*/ 67 h 299"/>
                  <a:gd name="T8" fmla="*/ 339 w 555"/>
                  <a:gd name="T9" fmla="*/ 72 h 299"/>
                  <a:gd name="T10" fmla="*/ 350 w 555"/>
                  <a:gd name="T11" fmla="*/ 83 h 299"/>
                  <a:gd name="T12" fmla="*/ 356 w 555"/>
                  <a:gd name="T13" fmla="*/ 83 h 299"/>
                  <a:gd name="T14" fmla="*/ 364 w 555"/>
                  <a:gd name="T15" fmla="*/ 87 h 299"/>
                  <a:gd name="T16" fmla="*/ 367 w 555"/>
                  <a:gd name="T17" fmla="*/ 87 h 299"/>
                  <a:gd name="T18" fmla="*/ 374 w 555"/>
                  <a:gd name="T19" fmla="*/ 89 h 299"/>
                  <a:gd name="T20" fmla="*/ 375 w 555"/>
                  <a:gd name="T21" fmla="*/ 89 h 299"/>
                  <a:gd name="T22" fmla="*/ 385 w 555"/>
                  <a:gd name="T23" fmla="*/ 93 h 299"/>
                  <a:gd name="T24" fmla="*/ 395 w 555"/>
                  <a:gd name="T25" fmla="*/ 104 h 299"/>
                  <a:gd name="T26" fmla="*/ 394 w 555"/>
                  <a:gd name="T27" fmla="*/ 105 h 299"/>
                  <a:gd name="T28" fmla="*/ 396 w 555"/>
                  <a:gd name="T29" fmla="*/ 109 h 299"/>
                  <a:gd name="T30" fmla="*/ 394 w 555"/>
                  <a:gd name="T31" fmla="*/ 112 h 299"/>
                  <a:gd name="T32" fmla="*/ 395 w 555"/>
                  <a:gd name="T33" fmla="*/ 113 h 299"/>
                  <a:gd name="T34" fmla="*/ 393 w 555"/>
                  <a:gd name="T35" fmla="*/ 116 h 299"/>
                  <a:gd name="T36" fmla="*/ 392 w 555"/>
                  <a:gd name="T37" fmla="*/ 116 h 299"/>
                  <a:gd name="T38" fmla="*/ 392 w 555"/>
                  <a:gd name="T39" fmla="*/ 117 h 299"/>
                  <a:gd name="T40" fmla="*/ 414 w 555"/>
                  <a:gd name="T41" fmla="*/ 196 h 299"/>
                  <a:gd name="T42" fmla="*/ 371 w 555"/>
                  <a:gd name="T43" fmla="*/ 175 h 299"/>
                  <a:gd name="T44" fmla="*/ 341 w 555"/>
                  <a:gd name="T45" fmla="*/ 176 h 299"/>
                  <a:gd name="T46" fmla="*/ 71 w 555"/>
                  <a:gd name="T47" fmla="*/ 76 h 299"/>
                  <a:gd name="T48" fmla="*/ 13 w 555"/>
                  <a:gd name="T49" fmla="*/ 136 h 299"/>
                  <a:gd name="T50" fmla="*/ 313 w 555"/>
                  <a:gd name="T51" fmla="*/ 299 h 299"/>
                  <a:gd name="T52" fmla="*/ 541 w 555"/>
                  <a:gd name="T53" fmla="*/ 179 h 299"/>
                  <a:gd name="T54" fmla="*/ 540 w 555"/>
                  <a:gd name="T55" fmla="*/ 150 h 299"/>
                  <a:gd name="T56" fmla="*/ 312 w 555"/>
                  <a:gd name="T57" fmla="*/ 40 h 299"/>
                  <a:gd name="T58" fmla="*/ 232 w 555"/>
                  <a:gd name="T59" fmla="*/ 37 h 299"/>
                  <a:gd name="T60" fmla="*/ 229 w 555"/>
                  <a:gd name="T61" fmla="*/ 39 h 299"/>
                  <a:gd name="T62" fmla="*/ 230 w 555"/>
                  <a:gd name="T63" fmla="*/ 39 h 299"/>
                  <a:gd name="T64" fmla="*/ 233 w 555"/>
                  <a:gd name="T65" fmla="*/ 37 h 299"/>
                  <a:gd name="T66" fmla="*/ 222 w 555"/>
                  <a:gd name="T67" fmla="*/ 8 h 299"/>
                  <a:gd name="T68" fmla="*/ 227 w 555"/>
                  <a:gd name="T69" fmla="*/ 19 h 299"/>
                  <a:gd name="T70" fmla="*/ 231 w 555"/>
                  <a:gd name="T71" fmla="*/ 19 h 299"/>
                  <a:gd name="T72" fmla="*/ 236 w 555"/>
                  <a:gd name="T73" fmla="*/ 0 h 2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555" h="299">
                    <a:moveTo>
                      <a:pt x="312" y="40"/>
                    </a:moveTo>
                    <a:cubicBezTo>
                      <a:pt x="318" y="63"/>
                      <a:pt x="318" y="63"/>
                      <a:pt x="318" y="63"/>
                    </a:cubicBezTo>
                    <a:cubicBezTo>
                      <a:pt x="319" y="63"/>
                      <a:pt x="319" y="63"/>
                      <a:pt x="320" y="63"/>
                    </a:cubicBezTo>
                    <a:cubicBezTo>
                      <a:pt x="320" y="63"/>
                      <a:pt x="321" y="63"/>
                      <a:pt x="322" y="63"/>
                    </a:cubicBezTo>
                    <a:cubicBezTo>
                      <a:pt x="324" y="63"/>
                      <a:pt x="327" y="63"/>
                      <a:pt x="333" y="64"/>
                    </a:cubicBezTo>
                    <a:cubicBezTo>
                      <a:pt x="334" y="64"/>
                      <a:pt x="334" y="65"/>
                      <a:pt x="335" y="65"/>
                    </a:cubicBezTo>
                    <a:cubicBezTo>
                      <a:pt x="335" y="66"/>
                      <a:pt x="335" y="67"/>
                      <a:pt x="334" y="67"/>
                    </a:cubicBezTo>
                    <a:cubicBezTo>
                      <a:pt x="334" y="67"/>
                      <a:pt x="335" y="67"/>
                      <a:pt x="335" y="67"/>
                    </a:cubicBezTo>
                    <a:cubicBezTo>
                      <a:pt x="336" y="67"/>
                      <a:pt x="338" y="68"/>
                      <a:pt x="339" y="70"/>
                    </a:cubicBezTo>
                    <a:cubicBezTo>
                      <a:pt x="339" y="70"/>
                      <a:pt x="339" y="71"/>
                      <a:pt x="339" y="72"/>
                    </a:cubicBezTo>
                    <a:cubicBezTo>
                      <a:pt x="342" y="73"/>
                      <a:pt x="345" y="75"/>
                      <a:pt x="348" y="79"/>
                    </a:cubicBezTo>
                    <a:cubicBezTo>
                      <a:pt x="348" y="79"/>
                      <a:pt x="349" y="81"/>
                      <a:pt x="350" y="83"/>
                    </a:cubicBezTo>
                    <a:cubicBezTo>
                      <a:pt x="356" y="83"/>
                      <a:pt x="356" y="83"/>
                      <a:pt x="356" y="83"/>
                    </a:cubicBezTo>
                    <a:cubicBezTo>
                      <a:pt x="356" y="83"/>
                      <a:pt x="356" y="83"/>
                      <a:pt x="356" y="83"/>
                    </a:cubicBezTo>
                    <a:cubicBezTo>
                      <a:pt x="360" y="83"/>
                      <a:pt x="363" y="85"/>
                      <a:pt x="364" y="87"/>
                    </a:cubicBezTo>
                    <a:cubicBezTo>
                      <a:pt x="364" y="87"/>
                      <a:pt x="364" y="87"/>
                      <a:pt x="364" y="87"/>
                    </a:cubicBezTo>
                    <a:cubicBezTo>
                      <a:pt x="365" y="87"/>
                      <a:pt x="365" y="87"/>
                      <a:pt x="365" y="87"/>
                    </a:cubicBezTo>
                    <a:cubicBezTo>
                      <a:pt x="366" y="87"/>
                      <a:pt x="366" y="87"/>
                      <a:pt x="367" y="87"/>
                    </a:cubicBezTo>
                    <a:cubicBezTo>
                      <a:pt x="367" y="87"/>
                      <a:pt x="368" y="88"/>
                      <a:pt x="372" y="88"/>
                    </a:cubicBezTo>
                    <a:cubicBezTo>
                      <a:pt x="373" y="88"/>
                      <a:pt x="373" y="88"/>
                      <a:pt x="374" y="89"/>
                    </a:cubicBezTo>
                    <a:cubicBezTo>
                      <a:pt x="374" y="89"/>
                      <a:pt x="374" y="89"/>
                      <a:pt x="374" y="89"/>
                    </a:cubicBezTo>
                    <a:cubicBezTo>
                      <a:pt x="375" y="89"/>
                      <a:pt x="375" y="89"/>
                      <a:pt x="375" y="89"/>
                    </a:cubicBezTo>
                    <a:cubicBezTo>
                      <a:pt x="376" y="89"/>
                      <a:pt x="381" y="92"/>
                      <a:pt x="384" y="93"/>
                    </a:cubicBezTo>
                    <a:cubicBezTo>
                      <a:pt x="384" y="93"/>
                      <a:pt x="384" y="93"/>
                      <a:pt x="385" y="93"/>
                    </a:cubicBezTo>
                    <a:cubicBezTo>
                      <a:pt x="387" y="94"/>
                      <a:pt x="389" y="97"/>
                      <a:pt x="394" y="102"/>
                    </a:cubicBezTo>
                    <a:cubicBezTo>
                      <a:pt x="395" y="102"/>
                      <a:pt x="395" y="103"/>
                      <a:pt x="395" y="104"/>
                    </a:cubicBezTo>
                    <a:cubicBezTo>
                      <a:pt x="395" y="104"/>
                      <a:pt x="395" y="104"/>
                      <a:pt x="395" y="104"/>
                    </a:cubicBezTo>
                    <a:cubicBezTo>
                      <a:pt x="395" y="105"/>
                      <a:pt x="395" y="105"/>
                      <a:pt x="394" y="105"/>
                    </a:cubicBezTo>
                    <a:cubicBezTo>
                      <a:pt x="394" y="105"/>
                      <a:pt x="394" y="105"/>
                      <a:pt x="394" y="105"/>
                    </a:cubicBezTo>
                    <a:cubicBezTo>
                      <a:pt x="395" y="106"/>
                      <a:pt x="396" y="108"/>
                      <a:pt x="396" y="109"/>
                    </a:cubicBezTo>
                    <a:cubicBezTo>
                      <a:pt x="396" y="109"/>
                      <a:pt x="396" y="110"/>
                      <a:pt x="396" y="110"/>
                    </a:cubicBezTo>
                    <a:cubicBezTo>
                      <a:pt x="396" y="111"/>
                      <a:pt x="395" y="112"/>
                      <a:pt x="394" y="112"/>
                    </a:cubicBezTo>
                    <a:cubicBezTo>
                      <a:pt x="394" y="112"/>
                      <a:pt x="394" y="112"/>
                      <a:pt x="394" y="111"/>
                    </a:cubicBezTo>
                    <a:cubicBezTo>
                      <a:pt x="395" y="112"/>
                      <a:pt x="395" y="113"/>
                      <a:pt x="395" y="113"/>
                    </a:cubicBezTo>
                    <a:cubicBezTo>
                      <a:pt x="395" y="114"/>
                      <a:pt x="395" y="114"/>
                      <a:pt x="395" y="115"/>
                    </a:cubicBezTo>
                    <a:cubicBezTo>
                      <a:pt x="394" y="115"/>
                      <a:pt x="394" y="116"/>
                      <a:pt x="393" y="116"/>
                    </a:cubicBezTo>
                    <a:cubicBezTo>
                      <a:pt x="392" y="116"/>
                      <a:pt x="392" y="116"/>
                      <a:pt x="392" y="116"/>
                    </a:cubicBezTo>
                    <a:cubicBezTo>
                      <a:pt x="392" y="116"/>
                      <a:pt x="392" y="116"/>
                      <a:pt x="392" y="116"/>
                    </a:cubicBezTo>
                    <a:cubicBezTo>
                      <a:pt x="392" y="116"/>
                      <a:pt x="392" y="116"/>
                      <a:pt x="392" y="117"/>
                    </a:cubicBezTo>
                    <a:cubicBezTo>
                      <a:pt x="392" y="117"/>
                      <a:pt x="392" y="117"/>
                      <a:pt x="392" y="117"/>
                    </a:cubicBezTo>
                    <a:cubicBezTo>
                      <a:pt x="402" y="142"/>
                      <a:pt x="416" y="186"/>
                      <a:pt x="417" y="189"/>
                    </a:cubicBezTo>
                    <a:cubicBezTo>
                      <a:pt x="417" y="193"/>
                      <a:pt x="417" y="193"/>
                      <a:pt x="414" y="196"/>
                    </a:cubicBezTo>
                    <a:cubicBezTo>
                      <a:pt x="383" y="206"/>
                      <a:pt x="383" y="206"/>
                      <a:pt x="383" y="206"/>
                    </a:cubicBezTo>
                    <a:cubicBezTo>
                      <a:pt x="379" y="198"/>
                      <a:pt x="375" y="187"/>
                      <a:pt x="371" y="175"/>
                    </a:cubicBezTo>
                    <a:cubicBezTo>
                      <a:pt x="345" y="183"/>
                      <a:pt x="345" y="183"/>
                      <a:pt x="345" y="183"/>
                    </a:cubicBezTo>
                    <a:cubicBezTo>
                      <a:pt x="344" y="181"/>
                      <a:pt x="342" y="178"/>
                      <a:pt x="341" y="176"/>
                    </a:cubicBezTo>
                    <a:cubicBezTo>
                      <a:pt x="301" y="208"/>
                      <a:pt x="301" y="208"/>
                      <a:pt x="301" y="208"/>
                    </a:cubicBezTo>
                    <a:cubicBezTo>
                      <a:pt x="71" y="76"/>
                      <a:pt x="71" y="76"/>
                      <a:pt x="71" y="76"/>
                    </a:cubicBezTo>
                    <a:cubicBezTo>
                      <a:pt x="13" y="108"/>
                      <a:pt x="13" y="108"/>
                      <a:pt x="13" y="108"/>
                    </a:cubicBezTo>
                    <a:cubicBezTo>
                      <a:pt x="0" y="116"/>
                      <a:pt x="0" y="129"/>
                      <a:pt x="13" y="136"/>
                    </a:cubicBezTo>
                    <a:cubicBezTo>
                      <a:pt x="289" y="293"/>
                      <a:pt x="289" y="293"/>
                      <a:pt x="289" y="293"/>
                    </a:cubicBezTo>
                    <a:cubicBezTo>
                      <a:pt x="295" y="297"/>
                      <a:pt x="304" y="299"/>
                      <a:pt x="313" y="299"/>
                    </a:cubicBezTo>
                    <a:cubicBezTo>
                      <a:pt x="322" y="299"/>
                      <a:pt x="331" y="297"/>
                      <a:pt x="337" y="293"/>
                    </a:cubicBezTo>
                    <a:cubicBezTo>
                      <a:pt x="541" y="179"/>
                      <a:pt x="541" y="179"/>
                      <a:pt x="541" y="179"/>
                    </a:cubicBezTo>
                    <a:cubicBezTo>
                      <a:pt x="555" y="171"/>
                      <a:pt x="555" y="158"/>
                      <a:pt x="541" y="151"/>
                    </a:cubicBezTo>
                    <a:cubicBezTo>
                      <a:pt x="540" y="150"/>
                      <a:pt x="540" y="150"/>
                      <a:pt x="540" y="150"/>
                    </a:cubicBezTo>
                    <a:cubicBezTo>
                      <a:pt x="540" y="169"/>
                      <a:pt x="540" y="169"/>
                      <a:pt x="540" y="169"/>
                    </a:cubicBezTo>
                    <a:cubicBezTo>
                      <a:pt x="312" y="40"/>
                      <a:pt x="312" y="40"/>
                      <a:pt x="312" y="40"/>
                    </a:cubicBezTo>
                    <a:moveTo>
                      <a:pt x="233" y="37"/>
                    </a:moveTo>
                    <a:cubicBezTo>
                      <a:pt x="233" y="37"/>
                      <a:pt x="232" y="37"/>
                      <a:pt x="232" y="37"/>
                    </a:cubicBezTo>
                    <a:cubicBezTo>
                      <a:pt x="231" y="37"/>
                      <a:pt x="230" y="37"/>
                      <a:pt x="229" y="38"/>
                    </a:cubicBezTo>
                    <a:cubicBezTo>
                      <a:pt x="229" y="39"/>
                      <a:pt x="229" y="39"/>
                      <a:pt x="229" y="39"/>
                    </a:cubicBezTo>
                    <a:cubicBezTo>
                      <a:pt x="229" y="39"/>
                      <a:pt x="229" y="39"/>
                      <a:pt x="229" y="39"/>
                    </a:cubicBezTo>
                    <a:cubicBezTo>
                      <a:pt x="230" y="39"/>
                      <a:pt x="230" y="39"/>
                      <a:pt x="230" y="39"/>
                    </a:cubicBezTo>
                    <a:cubicBezTo>
                      <a:pt x="233" y="39"/>
                      <a:pt x="233" y="39"/>
                      <a:pt x="233" y="39"/>
                    </a:cubicBezTo>
                    <a:cubicBezTo>
                      <a:pt x="233" y="38"/>
                      <a:pt x="233" y="38"/>
                      <a:pt x="233" y="37"/>
                    </a:cubicBezTo>
                    <a:moveTo>
                      <a:pt x="236" y="0"/>
                    </a:moveTo>
                    <a:cubicBezTo>
                      <a:pt x="222" y="8"/>
                      <a:pt x="222" y="8"/>
                      <a:pt x="222" y="8"/>
                    </a:cubicBezTo>
                    <a:cubicBezTo>
                      <a:pt x="225" y="20"/>
                      <a:pt x="225" y="20"/>
                      <a:pt x="225" y="20"/>
                    </a:cubicBezTo>
                    <a:cubicBezTo>
                      <a:pt x="226" y="20"/>
                      <a:pt x="227" y="19"/>
                      <a:pt x="227" y="19"/>
                    </a:cubicBezTo>
                    <a:cubicBezTo>
                      <a:pt x="228" y="19"/>
                      <a:pt x="228" y="19"/>
                      <a:pt x="229" y="19"/>
                    </a:cubicBezTo>
                    <a:cubicBezTo>
                      <a:pt x="230" y="19"/>
                      <a:pt x="231" y="19"/>
                      <a:pt x="231" y="19"/>
                    </a:cubicBezTo>
                    <a:cubicBezTo>
                      <a:pt x="231" y="17"/>
                      <a:pt x="231" y="14"/>
                      <a:pt x="232" y="11"/>
                    </a:cubicBezTo>
                    <a:cubicBezTo>
                      <a:pt x="232" y="7"/>
                      <a:pt x="233" y="3"/>
                      <a:pt x="236" y="0"/>
                    </a:cubicBezTo>
                  </a:path>
                </a:pathLst>
              </a:cu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44" name="Freeform 6"/>
              <p:cNvSpPr>
                <a:spLocks/>
              </p:cNvSpPr>
              <p:nvPr/>
            </p:nvSpPr>
            <p:spPr bwMode="auto">
              <a:xfrm>
                <a:off x="4187" y="3257"/>
                <a:ext cx="1313" cy="666"/>
              </a:xfrm>
              <a:custGeom>
                <a:avLst/>
                <a:gdLst>
                  <a:gd name="T0" fmla="*/ 353 w 555"/>
                  <a:gd name="T1" fmla="*/ 0 h 281"/>
                  <a:gd name="T2" fmla="*/ 353 w 555"/>
                  <a:gd name="T3" fmla="*/ 11 h 281"/>
                  <a:gd name="T4" fmla="*/ 353 w 555"/>
                  <a:gd name="T5" fmla="*/ 20 h 281"/>
                  <a:gd name="T6" fmla="*/ 353 w 555"/>
                  <a:gd name="T7" fmla="*/ 20 h 281"/>
                  <a:gd name="T8" fmla="*/ 366 w 555"/>
                  <a:gd name="T9" fmla="*/ 111 h 281"/>
                  <a:gd name="T10" fmla="*/ 337 w 555"/>
                  <a:gd name="T11" fmla="*/ 114 h 281"/>
                  <a:gd name="T12" fmla="*/ 336 w 555"/>
                  <a:gd name="T13" fmla="*/ 114 h 281"/>
                  <a:gd name="T14" fmla="*/ 332 w 555"/>
                  <a:gd name="T15" fmla="*/ 116 h 281"/>
                  <a:gd name="T16" fmla="*/ 328 w 555"/>
                  <a:gd name="T17" fmla="*/ 117 h 281"/>
                  <a:gd name="T18" fmla="*/ 326 w 555"/>
                  <a:gd name="T19" fmla="*/ 116 h 281"/>
                  <a:gd name="T20" fmla="*/ 313 w 555"/>
                  <a:gd name="T21" fmla="*/ 20 h 281"/>
                  <a:gd name="T22" fmla="*/ 313 w 555"/>
                  <a:gd name="T23" fmla="*/ 20 h 281"/>
                  <a:gd name="T24" fmla="*/ 312 w 555"/>
                  <a:gd name="T25" fmla="*/ 10 h 281"/>
                  <a:gd name="T26" fmla="*/ 309 w 555"/>
                  <a:gd name="T27" fmla="*/ 43 h 281"/>
                  <a:gd name="T28" fmla="*/ 268 w 555"/>
                  <a:gd name="T29" fmla="*/ 39 h 281"/>
                  <a:gd name="T30" fmla="*/ 272 w 555"/>
                  <a:gd name="T31" fmla="*/ 8 h 281"/>
                  <a:gd name="T32" fmla="*/ 18 w 555"/>
                  <a:gd name="T33" fmla="*/ 152 h 281"/>
                  <a:gd name="T34" fmla="*/ 18 w 555"/>
                  <a:gd name="T35" fmla="*/ 129 h 281"/>
                  <a:gd name="T36" fmla="*/ 13 w 555"/>
                  <a:gd name="T37" fmla="*/ 132 h 281"/>
                  <a:gd name="T38" fmla="*/ 13 w 555"/>
                  <a:gd name="T39" fmla="*/ 160 h 281"/>
                  <a:gd name="T40" fmla="*/ 217 w 555"/>
                  <a:gd name="T41" fmla="*/ 275 h 281"/>
                  <a:gd name="T42" fmla="*/ 242 w 555"/>
                  <a:gd name="T43" fmla="*/ 281 h 281"/>
                  <a:gd name="T44" fmla="*/ 266 w 555"/>
                  <a:gd name="T45" fmla="*/ 275 h 281"/>
                  <a:gd name="T46" fmla="*/ 542 w 555"/>
                  <a:gd name="T47" fmla="*/ 118 h 281"/>
                  <a:gd name="T48" fmla="*/ 542 w 555"/>
                  <a:gd name="T49" fmla="*/ 89 h 281"/>
                  <a:gd name="T50" fmla="*/ 412 w 555"/>
                  <a:gd name="T51" fmla="*/ 17 h 281"/>
                  <a:gd name="T52" fmla="*/ 412 w 555"/>
                  <a:gd name="T53" fmla="*/ 23 h 281"/>
                  <a:gd name="T54" fmla="*/ 402 w 555"/>
                  <a:gd name="T55" fmla="*/ 17 h 281"/>
                  <a:gd name="T56" fmla="*/ 402 w 555"/>
                  <a:gd name="T57" fmla="*/ 29 h 281"/>
                  <a:gd name="T58" fmla="*/ 353 w 555"/>
                  <a:gd name="T59" fmla="*/ 0 h 2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555" h="281">
                    <a:moveTo>
                      <a:pt x="353" y="0"/>
                    </a:moveTo>
                    <a:cubicBezTo>
                      <a:pt x="353" y="11"/>
                      <a:pt x="353" y="11"/>
                      <a:pt x="353" y="11"/>
                    </a:cubicBezTo>
                    <a:cubicBezTo>
                      <a:pt x="353" y="20"/>
                      <a:pt x="353" y="20"/>
                      <a:pt x="353" y="20"/>
                    </a:cubicBezTo>
                    <a:cubicBezTo>
                      <a:pt x="353" y="20"/>
                      <a:pt x="353" y="20"/>
                      <a:pt x="353" y="20"/>
                    </a:cubicBezTo>
                    <a:cubicBezTo>
                      <a:pt x="356" y="23"/>
                      <a:pt x="365" y="81"/>
                      <a:pt x="366" y="111"/>
                    </a:cubicBezTo>
                    <a:cubicBezTo>
                      <a:pt x="337" y="114"/>
                      <a:pt x="337" y="114"/>
                      <a:pt x="337" y="114"/>
                    </a:cubicBezTo>
                    <a:cubicBezTo>
                      <a:pt x="337" y="114"/>
                      <a:pt x="337" y="114"/>
                      <a:pt x="336" y="114"/>
                    </a:cubicBezTo>
                    <a:cubicBezTo>
                      <a:pt x="335" y="114"/>
                      <a:pt x="333" y="115"/>
                      <a:pt x="332" y="116"/>
                    </a:cubicBezTo>
                    <a:cubicBezTo>
                      <a:pt x="330" y="116"/>
                      <a:pt x="329" y="117"/>
                      <a:pt x="328" y="117"/>
                    </a:cubicBezTo>
                    <a:cubicBezTo>
                      <a:pt x="327" y="117"/>
                      <a:pt x="326" y="117"/>
                      <a:pt x="326" y="116"/>
                    </a:cubicBezTo>
                    <a:cubicBezTo>
                      <a:pt x="324" y="112"/>
                      <a:pt x="312" y="29"/>
                      <a:pt x="313" y="20"/>
                    </a:cubicBezTo>
                    <a:cubicBezTo>
                      <a:pt x="313" y="20"/>
                      <a:pt x="313" y="20"/>
                      <a:pt x="313" y="20"/>
                    </a:cubicBezTo>
                    <a:cubicBezTo>
                      <a:pt x="312" y="10"/>
                      <a:pt x="312" y="10"/>
                      <a:pt x="312" y="10"/>
                    </a:cubicBezTo>
                    <a:cubicBezTo>
                      <a:pt x="309" y="43"/>
                      <a:pt x="309" y="43"/>
                      <a:pt x="309" y="43"/>
                    </a:cubicBezTo>
                    <a:cubicBezTo>
                      <a:pt x="268" y="39"/>
                      <a:pt x="268" y="39"/>
                      <a:pt x="268" y="39"/>
                    </a:cubicBezTo>
                    <a:cubicBezTo>
                      <a:pt x="272" y="8"/>
                      <a:pt x="272" y="8"/>
                      <a:pt x="272" y="8"/>
                    </a:cubicBezTo>
                    <a:cubicBezTo>
                      <a:pt x="18" y="152"/>
                      <a:pt x="18" y="152"/>
                      <a:pt x="18" y="152"/>
                    </a:cubicBezTo>
                    <a:cubicBezTo>
                      <a:pt x="18" y="129"/>
                      <a:pt x="18" y="129"/>
                      <a:pt x="18" y="129"/>
                    </a:cubicBezTo>
                    <a:cubicBezTo>
                      <a:pt x="13" y="132"/>
                      <a:pt x="13" y="132"/>
                      <a:pt x="13" y="132"/>
                    </a:cubicBezTo>
                    <a:cubicBezTo>
                      <a:pt x="0" y="140"/>
                      <a:pt x="0" y="152"/>
                      <a:pt x="13" y="160"/>
                    </a:cubicBezTo>
                    <a:cubicBezTo>
                      <a:pt x="217" y="275"/>
                      <a:pt x="217" y="275"/>
                      <a:pt x="217" y="275"/>
                    </a:cubicBezTo>
                    <a:cubicBezTo>
                      <a:pt x="224" y="279"/>
                      <a:pt x="233" y="281"/>
                      <a:pt x="242" y="281"/>
                    </a:cubicBezTo>
                    <a:cubicBezTo>
                      <a:pt x="251" y="281"/>
                      <a:pt x="260" y="279"/>
                      <a:pt x="266" y="275"/>
                    </a:cubicBezTo>
                    <a:cubicBezTo>
                      <a:pt x="542" y="118"/>
                      <a:pt x="542" y="118"/>
                      <a:pt x="542" y="118"/>
                    </a:cubicBezTo>
                    <a:cubicBezTo>
                      <a:pt x="555" y="110"/>
                      <a:pt x="555" y="97"/>
                      <a:pt x="542" y="89"/>
                    </a:cubicBezTo>
                    <a:cubicBezTo>
                      <a:pt x="412" y="17"/>
                      <a:pt x="412" y="17"/>
                      <a:pt x="412" y="17"/>
                    </a:cubicBezTo>
                    <a:cubicBezTo>
                      <a:pt x="412" y="23"/>
                      <a:pt x="412" y="23"/>
                      <a:pt x="412" y="23"/>
                    </a:cubicBezTo>
                    <a:cubicBezTo>
                      <a:pt x="402" y="17"/>
                      <a:pt x="402" y="17"/>
                      <a:pt x="402" y="17"/>
                    </a:cubicBezTo>
                    <a:cubicBezTo>
                      <a:pt x="402" y="29"/>
                      <a:pt x="402" y="29"/>
                      <a:pt x="402" y="29"/>
                    </a:cubicBezTo>
                    <a:cubicBezTo>
                      <a:pt x="353" y="0"/>
                      <a:pt x="353" y="0"/>
                      <a:pt x="353" y="0"/>
                    </a:cubicBezTo>
                  </a:path>
                </a:pathLst>
              </a:cu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45" name="Freeform 7"/>
              <p:cNvSpPr>
                <a:spLocks noEditPoints="1"/>
              </p:cNvSpPr>
              <p:nvPr/>
            </p:nvSpPr>
            <p:spPr bwMode="auto">
              <a:xfrm>
                <a:off x="1886" y="1872"/>
                <a:ext cx="1972" cy="898"/>
              </a:xfrm>
              <a:custGeom>
                <a:avLst/>
                <a:gdLst>
                  <a:gd name="T0" fmla="*/ 23 w 833"/>
                  <a:gd name="T1" fmla="*/ 129 h 379"/>
                  <a:gd name="T2" fmla="*/ 0 w 833"/>
                  <a:gd name="T3" fmla="*/ 142 h 379"/>
                  <a:gd name="T4" fmla="*/ 204 w 833"/>
                  <a:gd name="T5" fmla="*/ 260 h 379"/>
                  <a:gd name="T6" fmla="*/ 212 w 833"/>
                  <a:gd name="T7" fmla="*/ 252 h 379"/>
                  <a:gd name="T8" fmla="*/ 47 w 833"/>
                  <a:gd name="T9" fmla="*/ 156 h 379"/>
                  <a:gd name="T10" fmla="*/ 47 w 833"/>
                  <a:gd name="T11" fmla="*/ 156 h 379"/>
                  <a:gd name="T12" fmla="*/ 23 w 833"/>
                  <a:gd name="T13" fmla="*/ 143 h 379"/>
                  <a:gd name="T14" fmla="*/ 23 w 833"/>
                  <a:gd name="T15" fmla="*/ 129 h 379"/>
                  <a:gd name="T16" fmla="*/ 600 w 833"/>
                  <a:gd name="T17" fmla="*/ 0 h 379"/>
                  <a:gd name="T18" fmla="*/ 594 w 833"/>
                  <a:gd name="T19" fmla="*/ 4 h 379"/>
                  <a:gd name="T20" fmla="*/ 569 w 833"/>
                  <a:gd name="T21" fmla="*/ 37 h 379"/>
                  <a:gd name="T22" fmla="*/ 570 w 833"/>
                  <a:gd name="T23" fmla="*/ 53 h 379"/>
                  <a:gd name="T24" fmla="*/ 548 w 833"/>
                  <a:gd name="T25" fmla="*/ 66 h 379"/>
                  <a:gd name="T26" fmla="*/ 381 w 833"/>
                  <a:gd name="T27" fmla="*/ 292 h 379"/>
                  <a:gd name="T28" fmla="*/ 406 w 833"/>
                  <a:gd name="T29" fmla="*/ 306 h 379"/>
                  <a:gd name="T30" fmla="*/ 406 w 833"/>
                  <a:gd name="T31" fmla="*/ 364 h 379"/>
                  <a:gd name="T32" fmla="*/ 274 w 833"/>
                  <a:gd name="T33" fmla="*/ 287 h 379"/>
                  <a:gd name="T34" fmla="*/ 272 w 833"/>
                  <a:gd name="T35" fmla="*/ 289 h 379"/>
                  <a:gd name="T36" fmla="*/ 273 w 833"/>
                  <a:gd name="T37" fmla="*/ 300 h 379"/>
                  <a:gd name="T38" fmla="*/ 410 w 833"/>
                  <a:gd name="T39" fmla="*/ 379 h 379"/>
                  <a:gd name="T40" fmla="*/ 833 w 833"/>
                  <a:gd name="T41" fmla="*/ 134 h 379"/>
                  <a:gd name="T42" fmla="*/ 600 w 833"/>
                  <a:gd name="T43" fmla="*/ 0 h 3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833" h="379">
                    <a:moveTo>
                      <a:pt x="23" y="129"/>
                    </a:moveTo>
                    <a:cubicBezTo>
                      <a:pt x="0" y="142"/>
                      <a:pt x="0" y="142"/>
                      <a:pt x="0" y="142"/>
                    </a:cubicBezTo>
                    <a:cubicBezTo>
                      <a:pt x="204" y="260"/>
                      <a:pt x="204" y="260"/>
                      <a:pt x="204" y="260"/>
                    </a:cubicBezTo>
                    <a:cubicBezTo>
                      <a:pt x="206" y="257"/>
                      <a:pt x="209" y="254"/>
                      <a:pt x="212" y="252"/>
                    </a:cubicBezTo>
                    <a:cubicBezTo>
                      <a:pt x="47" y="156"/>
                      <a:pt x="47" y="156"/>
                      <a:pt x="47" y="156"/>
                    </a:cubicBezTo>
                    <a:cubicBezTo>
                      <a:pt x="47" y="156"/>
                      <a:pt x="47" y="156"/>
                      <a:pt x="47" y="156"/>
                    </a:cubicBezTo>
                    <a:cubicBezTo>
                      <a:pt x="23" y="143"/>
                      <a:pt x="23" y="143"/>
                      <a:pt x="23" y="143"/>
                    </a:cubicBezTo>
                    <a:cubicBezTo>
                      <a:pt x="23" y="129"/>
                      <a:pt x="23" y="129"/>
                      <a:pt x="23" y="129"/>
                    </a:cubicBezTo>
                    <a:moveTo>
                      <a:pt x="600" y="0"/>
                    </a:moveTo>
                    <a:cubicBezTo>
                      <a:pt x="594" y="4"/>
                      <a:pt x="594" y="4"/>
                      <a:pt x="594" y="4"/>
                    </a:cubicBezTo>
                    <a:cubicBezTo>
                      <a:pt x="569" y="37"/>
                      <a:pt x="569" y="37"/>
                      <a:pt x="569" y="37"/>
                    </a:cubicBezTo>
                    <a:cubicBezTo>
                      <a:pt x="570" y="53"/>
                      <a:pt x="570" y="53"/>
                      <a:pt x="570" y="53"/>
                    </a:cubicBezTo>
                    <a:cubicBezTo>
                      <a:pt x="548" y="66"/>
                      <a:pt x="548" y="66"/>
                      <a:pt x="548" y="66"/>
                    </a:cubicBezTo>
                    <a:cubicBezTo>
                      <a:pt x="381" y="292"/>
                      <a:pt x="381" y="292"/>
                      <a:pt x="381" y="292"/>
                    </a:cubicBezTo>
                    <a:cubicBezTo>
                      <a:pt x="406" y="306"/>
                      <a:pt x="406" y="306"/>
                      <a:pt x="406" y="306"/>
                    </a:cubicBezTo>
                    <a:cubicBezTo>
                      <a:pt x="406" y="364"/>
                      <a:pt x="406" y="364"/>
                      <a:pt x="406" y="364"/>
                    </a:cubicBezTo>
                    <a:cubicBezTo>
                      <a:pt x="274" y="287"/>
                      <a:pt x="274" y="287"/>
                      <a:pt x="274" y="287"/>
                    </a:cubicBezTo>
                    <a:cubicBezTo>
                      <a:pt x="273" y="288"/>
                      <a:pt x="273" y="288"/>
                      <a:pt x="272" y="289"/>
                    </a:cubicBezTo>
                    <a:cubicBezTo>
                      <a:pt x="273" y="300"/>
                      <a:pt x="273" y="300"/>
                      <a:pt x="273" y="300"/>
                    </a:cubicBezTo>
                    <a:cubicBezTo>
                      <a:pt x="410" y="379"/>
                      <a:pt x="410" y="379"/>
                      <a:pt x="410" y="379"/>
                    </a:cubicBezTo>
                    <a:cubicBezTo>
                      <a:pt x="833" y="134"/>
                      <a:pt x="833" y="134"/>
                      <a:pt x="833" y="134"/>
                    </a:cubicBezTo>
                    <a:cubicBezTo>
                      <a:pt x="600" y="0"/>
                      <a:pt x="600" y="0"/>
                      <a:pt x="600" y="0"/>
                    </a:cubicBezTo>
                  </a:path>
                </a:pathLst>
              </a:cu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46" name="Freeform 8"/>
              <p:cNvSpPr>
                <a:spLocks/>
              </p:cNvSpPr>
              <p:nvPr/>
            </p:nvSpPr>
            <p:spPr bwMode="auto">
              <a:xfrm>
                <a:off x="2026" y="1501"/>
                <a:ext cx="1486" cy="1100"/>
              </a:xfrm>
              <a:custGeom>
                <a:avLst/>
                <a:gdLst>
                  <a:gd name="T0" fmla="*/ 734 w 1486"/>
                  <a:gd name="T1" fmla="*/ 1100 h 1100"/>
                  <a:gd name="T2" fmla="*/ 0 w 1486"/>
                  <a:gd name="T3" fmla="*/ 542 h 1100"/>
                  <a:gd name="T4" fmla="*/ 0 w 1486"/>
                  <a:gd name="T5" fmla="*/ 0 h 1100"/>
                  <a:gd name="T6" fmla="*/ 1486 w 1486"/>
                  <a:gd name="T7" fmla="*/ 82 h 1100"/>
                  <a:gd name="T8" fmla="*/ 734 w 1486"/>
                  <a:gd name="T9" fmla="*/ 1100 h 1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86" h="1100">
                    <a:moveTo>
                      <a:pt x="734" y="1100"/>
                    </a:moveTo>
                    <a:lnTo>
                      <a:pt x="0" y="542"/>
                    </a:lnTo>
                    <a:lnTo>
                      <a:pt x="0" y="0"/>
                    </a:lnTo>
                    <a:lnTo>
                      <a:pt x="1486" y="82"/>
                    </a:lnTo>
                    <a:lnTo>
                      <a:pt x="734" y="1100"/>
                    </a:lnTo>
                    <a:close/>
                  </a:path>
                </a:pathLst>
              </a:custGeom>
              <a:solidFill>
                <a:srgbClr val="A169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47" name="Freeform 9"/>
              <p:cNvSpPr>
                <a:spLocks/>
              </p:cNvSpPr>
              <p:nvPr/>
            </p:nvSpPr>
            <p:spPr bwMode="auto">
              <a:xfrm>
                <a:off x="2026" y="1501"/>
                <a:ext cx="1486" cy="1100"/>
              </a:xfrm>
              <a:custGeom>
                <a:avLst/>
                <a:gdLst>
                  <a:gd name="T0" fmla="*/ 734 w 1486"/>
                  <a:gd name="T1" fmla="*/ 1100 h 1100"/>
                  <a:gd name="T2" fmla="*/ 0 w 1486"/>
                  <a:gd name="T3" fmla="*/ 542 h 1100"/>
                  <a:gd name="T4" fmla="*/ 0 w 1486"/>
                  <a:gd name="T5" fmla="*/ 0 h 1100"/>
                  <a:gd name="T6" fmla="*/ 1486 w 1486"/>
                  <a:gd name="T7" fmla="*/ 82 h 1100"/>
                  <a:gd name="T8" fmla="*/ 734 w 1486"/>
                  <a:gd name="T9" fmla="*/ 1100 h 1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86" h="1100">
                    <a:moveTo>
                      <a:pt x="734" y="1100"/>
                    </a:moveTo>
                    <a:lnTo>
                      <a:pt x="0" y="542"/>
                    </a:lnTo>
                    <a:lnTo>
                      <a:pt x="0" y="0"/>
                    </a:lnTo>
                    <a:lnTo>
                      <a:pt x="1486" y="82"/>
                    </a:lnTo>
                    <a:lnTo>
                      <a:pt x="734" y="110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48" name="Freeform 10"/>
              <p:cNvSpPr>
                <a:spLocks/>
              </p:cNvSpPr>
              <p:nvPr/>
            </p:nvSpPr>
            <p:spPr bwMode="auto">
              <a:xfrm>
                <a:off x="2033" y="1233"/>
                <a:ext cx="720" cy="632"/>
              </a:xfrm>
              <a:custGeom>
                <a:avLst/>
                <a:gdLst>
                  <a:gd name="T0" fmla="*/ 720 w 720"/>
                  <a:gd name="T1" fmla="*/ 220 h 632"/>
                  <a:gd name="T2" fmla="*/ 2 w 720"/>
                  <a:gd name="T3" fmla="*/ 632 h 632"/>
                  <a:gd name="T4" fmla="*/ 0 w 720"/>
                  <a:gd name="T5" fmla="*/ 412 h 632"/>
                  <a:gd name="T6" fmla="*/ 712 w 720"/>
                  <a:gd name="T7" fmla="*/ 0 h 632"/>
                  <a:gd name="T8" fmla="*/ 720 w 720"/>
                  <a:gd name="T9" fmla="*/ 220 h 6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20" h="632">
                    <a:moveTo>
                      <a:pt x="720" y="220"/>
                    </a:moveTo>
                    <a:lnTo>
                      <a:pt x="2" y="632"/>
                    </a:lnTo>
                    <a:lnTo>
                      <a:pt x="0" y="412"/>
                    </a:lnTo>
                    <a:lnTo>
                      <a:pt x="712" y="0"/>
                    </a:lnTo>
                    <a:lnTo>
                      <a:pt x="720" y="220"/>
                    </a:lnTo>
                    <a:close/>
                  </a:path>
                </a:pathLst>
              </a:custGeom>
              <a:solidFill>
                <a:srgbClr val="6955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49" name="Freeform 11"/>
              <p:cNvSpPr>
                <a:spLocks/>
              </p:cNvSpPr>
              <p:nvPr/>
            </p:nvSpPr>
            <p:spPr bwMode="auto">
              <a:xfrm>
                <a:off x="2033" y="1233"/>
                <a:ext cx="720" cy="632"/>
              </a:xfrm>
              <a:custGeom>
                <a:avLst/>
                <a:gdLst>
                  <a:gd name="T0" fmla="*/ 720 w 720"/>
                  <a:gd name="T1" fmla="*/ 220 h 632"/>
                  <a:gd name="T2" fmla="*/ 2 w 720"/>
                  <a:gd name="T3" fmla="*/ 632 h 632"/>
                  <a:gd name="T4" fmla="*/ 0 w 720"/>
                  <a:gd name="T5" fmla="*/ 412 h 632"/>
                  <a:gd name="T6" fmla="*/ 712 w 720"/>
                  <a:gd name="T7" fmla="*/ 0 h 632"/>
                  <a:gd name="T8" fmla="*/ 720 w 720"/>
                  <a:gd name="T9" fmla="*/ 220 h 6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20" h="632">
                    <a:moveTo>
                      <a:pt x="720" y="220"/>
                    </a:moveTo>
                    <a:lnTo>
                      <a:pt x="2" y="632"/>
                    </a:lnTo>
                    <a:lnTo>
                      <a:pt x="0" y="412"/>
                    </a:lnTo>
                    <a:lnTo>
                      <a:pt x="712" y="0"/>
                    </a:lnTo>
                    <a:lnTo>
                      <a:pt x="720" y="22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50" name="Freeform 12"/>
              <p:cNvSpPr>
                <a:spLocks/>
              </p:cNvSpPr>
              <p:nvPr/>
            </p:nvSpPr>
            <p:spPr bwMode="auto">
              <a:xfrm>
                <a:off x="3001" y="949"/>
                <a:ext cx="204" cy="166"/>
              </a:xfrm>
              <a:custGeom>
                <a:avLst/>
                <a:gdLst>
                  <a:gd name="T0" fmla="*/ 6 w 86"/>
                  <a:gd name="T1" fmla="*/ 26 h 70"/>
                  <a:gd name="T2" fmla="*/ 80 w 86"/>
                  <a:gd name="T3" fmla="*/ 68 h 70"/>
                  <a:gd name="T4" fmla="*/ 86 w 86"/>
                  <a:gd name="T5" fmla="*/ 65 h 70"/>
                  <a:gd name="T6" fmla="*/ 86 w 86"/>
                  <a:gd name="T7" fmla="*/ 64 h 70"/>
                  <a:gd name="T8" fmla="*/ 72 w 86"/>
                  <a:gd name="T9" fmla="*/ 40 h 70"/>
                  <a:gd name="T10" fmla="*/ 6 w 86"/>
                  <a:gd name="T11" fmla="*/ 2 h 70"/>
                  <a:gd name="T12" fmla="*/ 0 w 86"/>
                  <a:gd name="T13" fmla="*/ 5 h 70"/>
                  <a:gd name="T14" fmla="*/ 0 w 86"/>
                  <a:gd name="T15" fmla="*/ 15 h 70"/>
                  <a:gd name="T16" fmla="*/ 6 w 86"/>
                  <a:gd name="T17" fmla="*/ 26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6" h="70">
                    <a:moveTo>
                      <a:pt x="6" y="26"/>
                    </a:moveTo>
                    <a:cubicBezTo>
                      <a:pt x="80" y="68"/>
                      <a:pt x="80" y="68"/>
                      <a:pt x="80" y="68"/>
                    </a:cubicBezTo>
                    <a:cubicBezTo>
                      <a:pt x="83" y="70"/>
                      <a:pt x="86" y="69"/>
                      <a:pt x="86" y="65"/>
                    </a:cubicBezTo>
                    <a:cubicBezTo>
                      <a:pt x="86" y="64"/>
                      <a:pt x="86" y="64"/>
                      <a:pt x="86" y="64"/>
                    </a:cubicBezTo>
                    <a:cubicBezTo>
                      <a:pt x="86" y="55"/>
                      <a:pt x="79" y="44"/>
                      <a:pt x="72" y="40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2" y="0"/>
                      <a:pt x="0" y="1"/>
                      <a:pt x="0" y="5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19"/>
                      <a:pt x="2" y="24"/>
                      <a:pt x="6" y="26"/>
                    </a:cubicBezTo>
                    <a:close/>
                  </a:path>
                </a:pathLst>
              </a:custGeom>
              <a:solidFill>
                <a:srgbClr val="B3B3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51" name="Freeform 13"/>
              <p:cNvSpPr>
                <a:spLocks/>
              </p:cNvSpPr>
              <p:nvPr/>
            </p:nvSpPr>
            <p:spPr bwMode="auto">
              <a:xfrm>
                <a:off x="1946" y="951"/>
                <a:ext cx="1256" cy="770"/>
              </a:xfrm>
              <a:custGeom>
                <a:avLst/>
                <a:gdLst>
                  <a:gd name="T0" fmla="*/ 196 w 1256"/>
                  <a:gd name="T1" fmla="*/ 770 h 770"/>
                  <a:gd name="T2" fmla="*/ 1256 w 1256"/>
                  <a:gd name="T3" fmla="*/ 159 h 770"/>
                  <a:gd name="T4" fmla="*/ 1060 w 1256"/>
                  <a:gd name="T5" fmla="*/ 0 h 770"/>
                  <a:gd name="T6" fmla="*/ 0 w 1256"/>
                  <a:gd name="T7" fmla="*/ 611 h 770"/>
                  <a:gd name="T8" fmla="*/ 196 w 1256"/>
                  <a:gd name="T9" fmla="*/ 770 h 7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56" h="770">
                    <a:moveTo>
                      <a:pt x="196" y="770"/>
                    </a:moveTo>
                    <a:lnTo>
                      <a:pt x="1256" y="159"/>
                    </a:lnTo>
                    <a:lnTo>
                      <a:pt x="1060" y="0"/>
                    </a:lnTo>
                    <a:lnTo>
                      <a:pt x="0" y="611"/>
                    </a:lnTo>
                    <a:lnTo>
                      <a:pt x="196" y="770"/>
                    </a:lnTo>
                    <a:close/>
                  </a:path>
                </a:pathLst>
              </a:custGeom>
              <a:solidFill>
                <a:srgbClr val="A169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52" name="Freeform 14"/>
              <p:cNvSpPr>
                <a:spLocks/>
              </p:cNvSpPr>
              <p:nvPr/>
            </p:nvSpPr>
            <p:spPr bwMode="auto">
              <a:xfrm>
                <a:off x="1946" y="951"/>
                <a:ext cx="1256" cy="770"/>
              </a:xfrm>
              <a:custGeom>
                <a:avLst/>
                <a:gdLst>
                  <a:gd name="T0" fmla="*/ 196 w 1256"/>
                  <a:gd name="T1" fmla="*/ 770 h 770"/>
                  <a:gd name="T2" fmla="*/ 1256 w 1256"/>
                  <a:gd name="T3" fmla="*/ 159 h 770"/>
                  <a:gd name="T4" fmla="*/ 1060 w 1256"/>
                  <a:gd name="T5" fmla="*/ 0 h 770"/>
                  <a:gd name="T6" fmla="*/ 0 w 1256"/>
                  <a:gd name="T7" fmla="*/ 611 h 770"/>
                  <a:gd name="T8" fmla="*/ 196 w 1256"/>
                  <a:gd name="T9" fmla="*/ 770 h 7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56" h="770">
                    <a:moveTo>
                      <a:pt x="196" y="770"/>
                    </a:moveTo>
                    <a:lnTo>
                      <a:pt x="1256" y="159"/>
                    </a:lnTo>
                    <a:lnTo>
                      <a:pt x="1060" y="0"/>
                    </a:lnTo>
                    <a:lnTo>
                      <a:pt x="0" y="611"/>
                    </a:lnTo>
                    <a:lnTo>
                      <a:pt x="196" y="77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53" name="Freeform 15"/>
              <p:cNvSpPr>
                <a:spLocks/>
              </p:cNvSpPr>
              <p:nvPr/>
            </p:nvSpPr>
            <p:spPr bwMode="auto">
              <a:xfrm>
                <a:off x="1941" y="1560"/>
                <a:ext cx="206" cy="166"/>
              </a:xfrm>
              <a:custGeom>
                <a:avLst/>
                <a:gdLst>
                  <a:gd name="T0" fmla="*/ 0 w 87"/>
                  <a:gd name="T1" fmla="*/ 5 h 70"/>
                  <a:gd name="T2" fmla="*/ 0 w 87"/>
                  <a:gd name="T3" fmla="*/ 15 h 70"/>
                  <a:gd name="T4" fmla="*/ 7 w 87"/>
                  <a:gd name="T5" fmla="*/ 25 h 70"/>
                  <a:gd name="T6" fmla="*/ 80 w 87"/>
                  <a:gd name="T7" fmla="*/ 68 h 70"/>
                  <a:gd name="T8" fmla="*/ 87 w 87"/>
                  <a:gd name="T9" fmla="*/ 64 h 70"/>
                  <a:gd name="T10" fmla="*/ 87 w 87"/>
                  <a:gd name="T11" fmla="*/ 64 h 70"/>
                  <a:gd name="T12" fmla="*/ 72 w 87"/>
                  <a:gd name="T13" fmla="*/ 39 h 70"/>
                  <a:gd name="T14" fmla="*/ 38 w 87"/>
                  <a:gd name="T15" fmla="*/ 20 h 70"/>
                  <a:gd name="T16" fmla="*/ 13 w 87"/>
                  <a:gd name="T17" fmla="*/ 5 h 70"/>
                  <a:gd name="T18" fmla="*/ 7 w 87"/>
                  <a:gd name="T19" fmla="*/ 1 h 70"/>
                  <a:gd name="T20" fmla="*/ 0 w 87"/>
                  <a:gd name="T21" fmla="*/ 5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7" h="70">
                    <a:moveTo>
                      <a:pt x="0" y="5"/>
                    </a:moveTo>
                    <a:cubicBezTo>
                      <a:pt x="0" y="15"/>
                      <a:pt x="0" y="15"/>
                      <a:pt x="0" y="15"/>
                    </a:cubicBezTo>
                    <a:cubicBezTo>
                      <a:pt x="0" y="19"/>
                      <a:pt x="3" y="23"/>
                      <a:pt x="7" y="25"/>
                    </a:cubicBezTo>
                    <a:cubicBezTo>
                      <a:pt x="80" y="68"/>
                      <a:pt x="80" y="68"/>
                      <a:pt x="80" y="68"/>
                    </a:cubicBezTo>
                    <a:cubicBezTo>
                      <a:pt x="84" y="70"/>
                      <a:pt x="87" y="68"/>
                      <a:pt x="87" y="64"/>
                    </a:cubicBezTo>
                    <a:cubicBezTo>
                      <a:pt x="87" y="64"/>
                      <a:pt x="87" y="64"/>
                      <a:pt x="87" y="64"/>
                    </a:cubicBezTo>
                    <a:cubicBezTo>
                      <a:pt x="87" y="55"/>
                      <a:pt x="80" y="44"/>
                      <a:pt x="72" y="39"/>
                    </a:cubicBezTo>
                    <a:cubicBezTo>
                      <a:pt x="38" y="20"/>
                      <a:pt x="38" y="20"/>
                      <a:pt x="38" y="20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3" y="0"/>
                      <a:pt x="0" y="1"/>
                      <a:pt x="0" y="5"/>
                    </a:cubicBezTo>
                    <a:close/>
                  </a:path>
                </a:pathLst>
              </a:custGeom>
              <a:solidFill>
                <a:srgbClr val="4437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54" name="Freeform 16"/>
              <p:cNvSpPr>
                <a:spLocks/>
              </p:cNvSpPr>
              <p:nvPr/>
            </p:nvSpPr>
            <p:spPr bwMode="auto">
              <a:xfrm>
                <a:off x="2954" y="679"/>
                <a:ext cx="94" cy="346"/>
              </a:xfrm>
              <a:custGeom>
                <a:avLst/>
                <a:gdLst>
                  <a:gd name="T0" fmla="*/ 40 w 40"/>
                  <a:gd name="T1" fmla="*/ 140 h 146"/>
                  <a:gd name="T2" fmla="*/ 20 w 40"/>
                  <a:gd name="T3" fmla="*/ 13 h 146"/>
                  <a:gd name="T4" fmla="*/ 14 w 40"/>
                  <a:gd name="T5" fmla="*/ 5 h 146"/>
                  <a:gd name="T6" fmla="*/ 5 w 40"/>
                  <a:gd name="T7" fmla="*/ 2 h 146"/>
                  <a:gd name="T8" fmla="*/ 1 w 40"/>
                  <a:gd name="T9" fmla="*/ 6 h 146"/>
                  <a:gd name="T10" fmla="*/ 19 w 40"/>
                  <a:gd name="T11" fmla="*/ 131 h 146"/>
                  <a:gd name="T12" fmla="*/ 24 w 40"/>
                  <a:gd name="T13" fmla="*/ 139 h 146"/>
                  <a:gd name="T14" fmla="*/ 35 w 40"/>
                  <a:gd name="T15" fmla="*/ 145 h 146"/>
                  <a:gd name="T16" fmla="*/ 40 w 40"/>
                  <a:gd name="T17" fmla="*/ 140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0" h="146">
                    <a:moveTo>
                      <a:pt x="40" y="140"/>
                    </a:moveTo>
                    <a:cubicBezTo>
                      <a:pt x="20" y="13"/>
                      <a:pt x="20" y="13"/>
                      <a:pt x="20" y="13"/>
                    </a:cubicBezTo>
                    <a:cubicBezTo>
                      <a:pt x="20" y="10"/>
                      <a:pt x="17" y="6"/>
                      <a:pt x="14" y="5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2" y="0"/>
                      <a:pt x="0" y="2"/>
                      <a:pt x="1" y="6"/>
                    </a:cubicBezTo>
                    <a:cubicBezTo>
                      <a:pt x="19" y="131"/>
                      <a:pt x="19" y="131"/>
                      <a:pt x="19" y="131"/>
                    </a:cubicBezTo>
                    <a:cubicBezTo>
                      <a:pt x="20" y="134"/>
                      <a:pt x="22" y="137"/>
                      <a:pt x="24" y="139"/>
                    </a:cubicBezTo>
                    <a:cubicBezTo>
                      <a:pt x="35" y="145"/>
                      <a:pt x="35" y="145"/>
                      <a:pt x="35" y="145"/>
                    </a:cubicBezTo>
                    <a:cubicBezTo>
                      <a:pt x="38" y="146"/>
                      <a:pt x="40" y="144"/>
                      <a:pt x="40" y="140"/>
                    </a:cubicBezTo>
                    <a:close/>
                  </a:path>
                </a:pathLst>
              </a:custGeom>
              <a:solidFill>
                <a:srgbClr val="D497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55" name="Freeform 17"/>
              <p:cNvSpPr>
                <a:spLocks/>
              </p:cNvSpPr>
              <p:nvPr/>
            </p:nvSpPr>
            <p:spPr bwMode="auto">
              <a:xfrm>
                <a:off x="1901" y="684"/>
                <a:ext cx="1143" cy="923"/>
              </a:xfrm>
              <a:custGeom>
                <a:avLst/>
                <a:gdLst>
                  <a:gd name="T0" fmla="*/ 0 w 1143"/>
                  <a:gd name="T1" fmla="*/ 608 h 923"/>
                  <a:gd name="T2" fmla="*/ 71 w 1143"/>
                  <a:gd name="T3" fmla="*/ 888 h 923"/>
                  <a:gd name="T4" fmla="*/ 130 w 1143"/>
                  <a:gd name="T5" fmla="*/ 923 h 923"/>
                  <a:gd name="T6" fmla="*/ 1143 w 1143"/>
                  <a:gd name="T7" fmla="*/ 338 h 923"/>
                  <a:gd name="T8" fmla="*/ 1057 w 1143"/>
                  <a:gd name="T9" fmla="*/ 0 h 923"/>
                  <a:gd name="T10" fmla="*/ 0 w 1143"/>
                  <a:gd name="T11" fmla="*/ 608 h 9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43" h="923">
                    <a:moveTo>
                      <a:pt x="0" y="608"/>
                    </a:moveTo>
                    <a:lnTo>
                      <a:pt x="71" y="888"/>
                    </a:lnTo>
                    <a:lnTo>
                      <a:pt x="130" y="923"/>
                    </a:lnTo>
                    <a:lnTo>
                      <a:pt x="1143" y="338"/>
                    </a:lnTo>
                    <a:lnTo>
                      <a:pt x="1057" y="0"/>
                    </a:lnTo>
                    <a:lnTo>
                      <a:pt x="0" y="608"/>
                    </a:lnTo>
                    <a:close/>
                  </a:path>
                </a:pathLst>
              </a:custGeom>
              <a:solidFill>
                <a:srgbClr val="D497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56" name="Freeform 18"/>
              <p:cNvSpPr>
                <a:spLocks/>
              </p:cNvSpPr>
              <p:nvPr/>
            </p:nvSpPr>
            <p:spPr bwMode="auto">
              <a:xfrm>
                <a:off x="1901" y="684"/>
                <a:ext cx="1143" cy="923"/>
              </a:xfrm>
              <a:custGeom>
                <a:avLst/>
                <a:gdLst>
                  <a:gd name="T0" fmla="*/ 0 w 1143"/>
                  <a:gd name="T1" fmla="*/ 608 h 923"/>
                  <a:gd name="T2" fmla="*/ 71 w 1143"/>
                  <a:gd name="T3" fmla="*/ 888 h 923"/>
                  <a:gd name="T4" fmla="*/ 130 w 1143"/>
                  <a:gd name="T5" fmla="*/ 923 h 923"/>
                  <a:gd name="T6" fmla="*/ 1143 w 1143"/>
                  <a:gd name="T7" fmla="*/ 338 h 923"/>
                  <a:gd name="T8" fmla="*/ 1057 w 1143"/>
                  <a:gd name="T9" fmla="*/ 0 h 923"/>
                  <a:gd name="T10" fmla="*/ 0 w 1143"/>
                  <a:gd name="T11" fmla="*/ 608 h 9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43" h="923">
                    <a:moveTo>
                      <a:pt x="0" y="608"/>
                    </a:moveTo>
                    <a:lnTo>
                      <a:pt x="71" y="888"/>
                    </a:lnTo>
                    <a:lnTo>
                      <a:pt x="130" y="923"/>
                    </a:lnTo>
                    <a:lnTo>
                      <a:pt x="1143" y="338"/>
                    </a:lnTo>
                    <a:lnTo>
                      <a:pt x="1057" y="0"/>
                    </a:lnTo>
                    <a:lnTo>
                      <a:pt x="0" y="608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57" name="Freeform 19"/>
              <p:cNvSpPr>
                <a:spLocks/>
              </p:cNvSpPr>
              <p:nvPr/>
            </p:nvSpPr>
            <p:spPr bwMode="auto">
              <a:xfrm>
                <a:off x="1896" y="1290"/>
                <a:ext cx="95" cy="346"/>
              </a:xfrm>
              <a:custGeom>
                <a:avLst/>
                <a:gdLst>
                  <a:gd name="T0" fmla="*/ 39 w 40"/>
                  <a:gd name="T1" fmla="*/ 140 h 146"/>
                  <a:gd name="T2" fmla="*/ 20 w 40"/>
                  <a:gd name="T3" fmla="*/ 13 h 146"/>
                  <a:gd name="T4" fmla="*/ 14 w 40"/>
                  <a:gd name="T5" fmla="*/ 5 h 146"/>
                  <a:gd name="T6" fmla="*/ 5 w 40"/>
                  <a:gd name="T7" fmla="*/ 1 h 146"/>
                  <a:gd name="T8" fmla="*/ 0 w 40"/>
                  <a:gd name="T9" fmla="*/ 6 h 146"/>
                  <a:gd name="T10" fmla="*/ 19 w 40"/>
                  <a:gd name="T11" fmla="*/ 131 h 146"/>
                  <a:gd name="T12" fmla="*/ 24 w 40"/>
                  <a:gd name="T13" fmla="*/ 138 h 146"/>
                  <a:gd name="T14" fmla="*/ 34 w 40"/>
                  <a:gd name="T15" fmla="*/ 144 h 146"/>
                  <a:gd name="T16" fmla="*/ 39 w 40"/>
                  <a:gd name="T17" fmla="*/ 140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0" h="146">
                    <a:moveTo>
                      <a:pt x="39" y="140"/>
                    </a:moveTo>
                    <a:cubicBezTo>
                      <a:pt x="20" y="13"/>
                      <a:pt x="20" y="13"/>
                      <a:pt x="20" y="13"/>
                    </a:cubicBezTo>
                    <a:cubicBezTo>
                      <a:pt x="19" y="10"/>
                      <a:pt x="17" y="6"/>
                      <a:pt x="14" y="5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2" y="0"/>
                      <a:pt x="0" y="2"/>
                      <a:pt x="0" y="6"/>
                    </a:cubicBezTo>
                    <a:cubicBezTo>
                      <a:pt x="19" y="131"/>
                      <a:pt x="19" y="131"/>
                      <a:pt x="19" y="131"/>
                    </a:cubicBezTo>
                    <a:cubicBezTo>
                      <a:pt x="20" y="134"/>
                      <a:pt x="22" y="137"/>
                      <a:pt x="24" y="138"/>
                    </a:cubicBezTo>
                    <a:cubicBezTo>
                      <a:pt x="34" y="144"/>
                      <a:pt x="34" y="144"/>
                      <a:pt x="34" y="144"/>
                    </a:cubicBezTo>
                    <a:cubicBezTo>
                      <a:pt x="38" y="146"/>
                      <a:pt x="40" y="144"/>
                      <a:pt x="39" y="140"/>
                    </a:cubicBezTo>
                    <a:close/>
                  </a:path>
                </a:pathLst>
              </a:custGeom>
              <a:solidFill>
                <a:srgbClr val="4437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58" name="Freeform 20"/>
              <p:cNvSpPr>
                <a:spLocks/>
              </p:cNvSpPr>
              <p:nvPr/>
            </p:nvSpPr>
            <p:spPr bwMode="auto">
              <a:xfrm>
                <a:off x="1983" y="968"/>
                <a:ext cx="1117" cy="644"/>
              </a:xfrm>
              <a:custGeom>
                <a:avLst/>
                <a:gdLst>
                  <a:gd name="T0" fmla="*/ 1058 w 1117"/>
                  <a:gd name="T1" fmla="*/ 0 h 644"/>
                  <a:gd name="T2" fmla="*/ 0 w 1117"/>
                  <a:gd name="T3" fmla="*/ 611 h 644"/>
                  <a:gd name="T4" fmla="*/ 57 w 1117"/>
                  <a:gd name="T5" fmla="*/ 644 h 644"/>
                  <a:gd name="T6" fmla="*/ 1117 w 1117"/>
                  <a:gd name="T7" fmla="*/ 33 h 644"/>
                  <a:gd name="T8" fmla="*/ 1058 w 1117"/>
                  <a:gd name="T9" fmla="*/ 0 h 6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17" h="644">
                    <a:moveTo>
                      <a:pt x="1058" y="0"/>
                    </a:moveTo>
                    <a:lnTo>
                      <a:pt x="0" y="611"/>
                    </a:lnTo>
                    <a:lnTo>
                      <a:pt x="57" y="644"/>
                    </a:lnTo>
                    <a:lnTo>
                      <a:pt x="1117" y="33"/>
                    </a:lnTo>
                    <a:lnTo>
                      <a:pt x="1058" y="0"/>
                    </a:lnTo>
                    <a:close/>
                  </a:path>
                </a:pathLst>
              </a:custGeom>
              <a:solidFill>
                <a:srgbClr val="A169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59" name="Freeform 21"/>
              <p:cNvSpPr>
                <a:spLocks/>
              </p:cNvSpPr>
              <p:nvPr/>
            </p:nvSpPr>
            <p:spPr bwMode="auto">
              <a:xfrm>
                <a:off x="1983" y="968"/>
                <a:ext cx="1117" cy="644"/>
              </a:xfrm>
              <a:custGeom>
                <a:avLst/>
                <a:gdLst>
                  <a:gd name="T0" fmla="*/ 1058 w 1117"/>
                  <a:gd name="T1" fmla="*/ 0 h 644"/>
                  <a:gd name="T2" fmla="*/ 0 w 1117"/>
                  <a:gd name="T3" fmla="*/ 611 h 644"/>
                  <a:gd name="T4" fmla="*/ 57 w 1117"/>
                  <a:gd name="T5" fmla="*/ 644 h 644"/>
                  <a:gd name="T6" fmla="*/ 1117 w 1117"/>
                  <a:gd name="T7" fmla="*/ 33 h 644"/>
                  <a:gd name="T8" fmla="*/ 1058 w 1117"/>
                  <a:gd name="T9" fmla="*/ 0 h 6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17" h="644">
                    <a:moveTo>
                      <a:pt x="1058" y="0"/>
                    </a:moveTo>
                    <a:lnTo>
                      <a:pt x="0" y="611"/>
                    </a:lnTo>
                    <a:lnTo>
                      <a:pt x="57" y="644"/>
                    </a:lnTo>
                    <a:lnTo>
                      <a:pt x="1117" y="33"/>
                    </a:lnTo>
                    <a:lnTo>
                      <a:pt x="1058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60" name="Freeform 22"/>
              <p:cNvSpPr>
                <a:spLocks/>
              </p:cNvSpPr>
              <p:nvPr/>
            </p:nvSpPr>
            <p:spPr bwMode="auto">
              <a:xfrm>
                <a:off x="2151" y="1337"/>
                <a:ext cx="164" cy="130"/>
              </a:xfrm>
              <a:custGeom>
                <a:avLst/>
                <a:gdLst>
                  <a:gd name="T0" fmla="*/ 64 w 69"/>
                  <a:gd name="T1" fmla="*/ 53 h 55"/>
                  <a:gd name="T2" fmla="*/ 54 w 69"/>
                  <a:gd name="T3" fmla="*/ 52 h 55"/>
                  <a:gd name="T4" fmla="*/ 8 w 69"/>
                  <a:gd name="T5" fmla="*/ 28 h 55"/>
                  <a:gd name="T6" fmla="*/ 5 w 69"/>
                  <a:gd name="T7" fmla="*/ 7 h 55"/>
                  <a:gd name="T8" fmla="*/ 9 w 69"/>
                  <a:gd name="T9" fmla="*/ 3 h 55"/>
                  <a:gd name="T10" fmla="*/ 12 w 69"/>
                  <a:gd name="T11" fmla="*/ 2 h 55"/>
                  <a:gd name="T12" fmla="*/ 13 w 69"/>
                  <a:gd name="T13" fmla="*/ 2 h 55"/>
                  <a:gd name="T14" fmla="*/ 27 w 69"/>
                  <a:gd name="T15" fmla="*/ 4 h 55"/>
                  <a:gd name="T16" fmla="*/ 60 w 69"/>
                  <a:gd name="T17" fmla="*/ 37 h 55"/>
                  <a:gd name="T18" fmla="*/ 64 w 69"/>
                  <a:gd name="T19" fmla="*/ 53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9" h="55">
                    <a:moveTo>
                      <a:pt x="64" y="53"/>
                    </a:moveTo>
                    <a:cubicBezTo>
                      <a:pt x="63" y="55"/>
                      <a:pt x="61" y="55"/>
                      <a:pt x="54" y="52"/>
                    </a:cubicBezTo>
                    <a:cubicBezTo>
                      <a:pt x="8" y="28"/>
                      <a:pt x="8" y="28"/>
                      <a:pt x="8" y="28"/>
                    </a:cubicBezTo>
                    <a:cubicBezTo>
                      <a:pt x="1" y="23"/>
                      <a:pt x="0" y="13"/>
                      <a:pt x="5" y="7"/>
                    </a:cubicBezTo>
                    <a:cubicBezTo>
                      <a:pt x="6" y="5"/>
                      <a:pt x="8" y="4"/>
                      <a:pt x="9" y="3"/>
                    </a:cubicBezTo>
                    <a:cubicBezTo>
                      <a:pt x="10" y="3"/>
                      <a:pt x="11" y="2"/>
                      <a:pt x="12" y="2"/>
                    </a:cubicBezTo>
                    <a:cubicBezTo>
                      <a:pt x="12" y="2"/>
                      <a:pt x="13" y="2"/>
                      <a:pt x="13" y="2"/>
                    </a:cubicBezTo>
                    <a:cubicBezTo>
                      <a:pt x="17" y="0"/>
                      <a:pt x="23" y="1"/>
                      <a:pt x="27" y="4"/>
                    </a:cubicBezTo>
                    <a:cubicBezTo>
                      <a:pt x="60" y="37"/>
                      <a:pt x="60" y="37"/>
                      <a:pt x="60" y="37"/>
                    </a:cubicBezTo>
                    <a:cubicBezTo>
                      <a:pt x="65" y="41"/>
                      <a:pt x="69" y="46"/>
                      <a:pt x="64" y="53"/>
                    </a:cubicBezTo>
                  </a:path>
                </a:pathLst>
              </a:custGeom>
              <a:solidFill>
                <a:srgbClr val="FFC1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61" name="Freeform 23"/>
              <p:cNvSpPr>
                <a:spLocks/>
              </p:cNvSpPr>
              <p:nvPr/>
            </p:nvSpPr>
            <p:spPr bwMode="auto">
              <a:xfrm>
                <a:off x="2263" y="1418"/>
                <a:ext cx="78" cy="92"/>
              </a:xfrm>
              <a:custGeom>
                <a:avLst/>
                <a:gdLst>
                  <a:gd name="T0" fmla="*/ 2 w 33"/>
                  <a:gd name="T1" fmla="*/ 4 h 39"/>
                  <a:gd name="T2" fmla="*/ 2 w 33"/>
                  <a:gd name="T3" fmla="*/ 15 h 39"/>
                  <a:gd name="T4" fmla="*/ 10 w 33"/>
                  <a:gd name="T5" fmla="*/ 23 h 39"/>
                  <a:gd name="T6" fmla="*/ 16 w 33"/>
                  <a:gd name="T7" fmla="*/ 30 h 39"/>
                  <a:gd name="T8" fmla="*/ 19 w 33"/>
                  <a:gd name="T9" fmla="*/ 35 h 39"/>
                  <a:gd name="T10" fmla="*/ 24 w 33"/>
                  <a:gd name="T11" fmla="*/ 33 h 39"/>
                  <a:gd name="T12" fmla="*/ 27 w 33"/>
                  <a:gd name="T13" fmla="*/ 31 h 39"/>
                  <a:gd name="T14" fmla="*/ 29 w 33"/>
                  <a:gd name="T15" fmla="*/ 26 h 39"/>
                  <a:gd name="T16" fmla="*/ 31 w 33"/>
                  <a:gd name="T17" fmla="*/ 22 h 39"/>
                  <a:gd name="T18" fmla="*/ 20 w 33"/>
                  <a:gd name="T19" fmla="*/ 6 h 39"/>
                  <a:gd name="T20" fmla="*/ 12 w 33"/>
                  <a:gd name="T21" fmla="*/ 1 h 39"/>
                  <a:gd name="T22" fmla="*/ 2 w 33"/>
                  <a:gd name="T23" fmla="*/ 4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3" h="39">
                    <a:moveTo>
                      <a:pt x="2" y="4"/>
                    </a:moveTo>
                    <a:cubicBezTo>
                      <a:pt x="0" y="7"/>
                      <a:pt x="0" y="11"/>
                      <a:pt x="2" y="15"/>
                    </a:cubicBezTo>
                    <a:cubicBezTo>
                      <a:pt x="4" y="18"/>
                      <a:pt x="7" y="21"/>
                      <a:pt x="10" y="23"/>
                    </a:cubicBezTo>
                    <a:cubicBezTo>
                      <a:pt x="13" y="26"/>
                      <a:pt x="14" y="27"/>
                      <a:pt x="16" y="30"/>
                    </a:cubicBezTo>
                    <a:cubicBezTo>
                      <a:pt x="17" y="31"/>
                      <a:pt x="18" y="33"/>
                      <a:pt x="19" y="35"/>
                    </a:cubicBezTo>
                    <a:cubicBezTo>
                      <a:pt x="21" y="39"/>
                      <a:pt x="26" y="37"/>
                      <a:pt x="24" y="33"/>
                    </a:cubicBezTo>
                    <a:cubicBezTo>
                      <a:pt x="25" y="37"/>
                      <a:pt x="30" y="36"/>
                      <a:pt x="27" y="31"/>
                    </a:cubicBezTo>
                    <a:cubicBezTo>
                      <a:pt x="29" y="33"/>
                      <a:pt x="33" y="33"/>
                      <a:pt x="29" y="26"/>
                    </a:cubicBezTo>
                    <a:cubicBezTo>
                      <a:pt x="31" y="29"/>
                      <a:pt x="33" y="26"/>
                      <a:pt x="31" y="22"/>
                    </a:cubicBezTo>
                    <a:cubicBezTo>
                      <a:pt x="28" y="17"/>
                      <a:pt x="24" y="9"/>
                      <a:pt x="20" y="6"/>
                    </a:cubicBezTo>
                    <a:cubicBezTo>
                      <a:pt x="18" y="3"/>
                      <a:pt x="15" y="1"/>
                      <a:pt x="12" y="1"/>
                    </a:cubicBezTo>
                    <a:cubicBezTo>
                      <a:pt x="8" y="0"/>
                      <a:pt x="4" y="1"/>
                      <a:pt x="2" y="4"/>
                    </a:cubicBezTo>
                  </a:path>
                </a:pathLst>
              </a:custGeom>
              <a:solidFill>
                <a:srgbClr val="FFC1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62" name="Freeform 24"/>
              <p:cNvSpPr>
                <a:spLocks/>
              </p:cNvSpPr>
              <p:nvPr/>
            </p:nvSpPr>
            <p:spPr bwMode="auto">
              <a:xfrm>
                <a:off x="2267" y="1446"/>
                <a:ext cx="31" cy="52"/>
              </a:xfrm>
              <a:custGeom>
                <a:avLst/>
                <a:gdLst>
                  <a:gd name="T0" fmla="*/ 7 w 13"/>
                  <a:gd name="T1" fmla="*/ 19 h 22"/>
                  <a:gd name="T2" fmla="*/ 9 w 13"/>
                  <a:gd name="T3" fmla="*/ 21 h 22"/>
                  <a:gd name="T4" fmla="*/ 11 w 13"/>
                  <a:gd name="T5" fmla="*/ 20 h 22"/>
                  <a:gd name="T6" fmla="*/ 10 w 13"/>
                  <a:gd name="T7" fmla="*/ 10 h 22"/>
                  <a:gd name="T8" fmla="*/ 6 w 13"/>
                  <a:gd name="T9" fmla="*/ 5 h 22"/>
                  <a:gd name="T10" fmla="*/ 0 w 13"/>
                  <a:gd name="T11" fmla="*/ 0 h 22"/>
                  <a:gd name="T12" fmla="*/ 7 w 13"/>
                  <a:gd name="T13" fmla="*/ 19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22">
                    <a:moveTo>
                      <a:pt x="7" y="19"/>
                    </a:moveTo>
                    <a:cubicBezTo>
                      <a:pt x="7" y="20"/>
                      <a:pt x="8" y="21"/>
                      <a:pt x="9" y="21"/>
                    </a:cubicBezTo>
                    <a:cubicBezTo>
                      <a:pt x="10" y="22"/>
                      <a:pt x="11" y="21"/>
                      <a:pt x="11" y="20"/>
                    </a:cubicBezTo>
                    <a:cubicBezTo>
                      <a:pt x="13" y="17"/>
                      <a:pt x="11" y="13"/>
                      <a:pt x="10" y="10"/>
                    </a:cubicBezTo>
                    <a:cubicBezTo>
                      <a:pt x="9" y="8"/>
                      <a:pt x="8" y="7"/>
                      <a:pt x="6" y="5"/>
                    </a:cubicBezTo>
                    <a:cubicBezTo>
                      <a:pt x="4" y="4"/>
                      <a:pt x="1" y="2"/>
                      <a:pt x="0" y="0"/>
                    </a:cubicBezTo>
                    <a:cubicBezTo>
                      <a:pt x="3" y="6"/>
                      <a:pt x="6" y="13"/>
                      <a:pt x="7" y="19"/>
                    </a:cubicBezTo>
                    <a:close/>
                  </a:path>
                </a:pathLst>
              </a:custGeom>
              <a:solidFill>
                <a:srgbClr val="FFC1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63" name="Freeform 25"/>
              <p:cNvSpPr>
                <a:spLocks/>
              </p:cNvSpPr>
              <p:nvPr/>
            </p:nvSpPr>
            <p:spPr bwMode="auto">
              <a:xfrm>
                <a:off x="2263" y="1418"/>
                <a:ext cx="78" cy="92"/>
              </a:xfrm>
              <a:custGeom>
                <a:avLst/>
                <a:gdLst>
                  <a:gd name="T0" fmla="*/ 2 w 33"/>
                  <a:gd name="T1" fmla="*/ 4 h 39"/>
                  <a:gd name="T2" fmla="*/ 2 w 33"/>
                  <a:gd name="T3" fmla="*/ 15 h 39"/>
                  <a:gd name="T4" fmla="*/ 10 w 33"/>
                  <a:gd name="T5" fmla="*/ 23 h 39"/>
                  <a:gd name="T6" fmla="*/ 16 w 33"/>
                  <a:gd name="T7" fmla="*/ 30 h 39"/>
                  <a:gd name="T8" fmla="*/ 19 w 33"/>
                  <a:gd name="T9" fmla="*/ 35 h 39"/>
                  <a:gd name="T10" fmla="*/ 24 w 33"/>
                  <a:gd name="T11" fmla="*/ 33 h 39"/>
                  <a:gd name="T12" fmla="*/ 27 w 33"/>
                  <a:gd name="T13" fmla="*/ 31 h 39"/>
                  <a:gd name="T14" fmla="*/ 29 w 33"/>
                  <a:gd name="T15" fmla="*/ 26 h 39"/>
                  <a:gd name="T16" fmla="*/ 31 w 33"/>
                  <a:gd name="T17" fmla="*/ 22 h 39"/>
                  <a:gd name="T18" fmla="*/ 20 w 33"/>
                  <a:gd name="T19" fmla="*/ 6 h 39"/>
                  <a:gd name="T20" fmla="*/ 12 w 33"/>
                  <a:gd name="T21" fmla="*/ 1 h 39"/>
                  <a:gd name="T22" fmla="*/ 2 w 33"/>
                  <a:gd name="T23" fmla="*/ 4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3" h="39">
                    <a:moveTo>
                      <a:pt x="2" y="4"/>
                    </a:moveTo>
                    <a:cubicBezTo>
                      <a:pt x="0" y="7"/>
                      <a:pt x="0" y="11"/>
                      <a:pt x="2" y="15"/>
                    </a:cubicBezTo>
                    <a:cubicBezTo>
                      <a:pt x="4" y="18"/>
                      <a:pt x="7" y="21"/>
                      <a:pt x="10" y="23"/>
                    </a:cubicBezTo>
                    <a:cubicBezTo>
                      <a:pt x="13" y="26"/>
                      <a:pt x="14" y="27"/>
                      <a:pt x="16" y="30"/>
                    </a:cubicBezTo>
                    <a:cubicBezTo>
                      <a:pt x="17" y="31"/>
                      <a:pt x="18" y="33"/>
                      <a:pt x="19" y="35"/>
                    </a:cubicBezTo>
                    <a:cubicBezTo>
                      <a:pt x="21" y="39"/>
                      <a:pt x="26" y="37"/>
                      <a:pt x="24" y="33"/>
                    </a:cubicBezTo>
                    <a:cubicBezTo>
                      <a:pt x="25" y="37"/>
                      <a:pt x="30" y="36"/>
                      <a:pt x="27" y="31"/>
                    </a:cubicBezTo>
                    <a:cubicBezTo>
                      <a:pt x="29" y="33"/>
                      <a:pt x="33" y="33"/>
                      <a:pt x="29" y="26"/>
                    </a:cubicBezTo>
                    <a:cubicBezTo>
                      <a:pt x="31" y="29"/>
                      <a:pt x="33" y="26"/>
                      <a:pt x="31" y="22"/>
                    </a:cubicBezTo>
                    <a:cubicBezTo>
                      <a:pt x="28" y="17"/>
                      <a:pt x="24" y="9"/>
                      <a:pt x="20" y="6"/>
                    </a:cubicBezTo>
                    <a:cubicBezTo>
                      <a:pt x="18" y="3"/>
                      <a:pt x="15" y="1"/>
                      <a:pt x="12" y="1"/>
                    </a:cubicBezTo>
                    <a:cubicBezTo>
                      <a:pt x="8" y="0"/>
                      <a:pt x="4" y="1"/>
                      <a:pt x="2" y="4"/>
                    </a:cubicBezTo>
                  </a:path>
                </a:pathLst>
              </a:custGeom>
              <a:solidFill>
                <a:srgbClr val="FFC1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64" name="Freeform 26"/>
              <p:cNvSpPr>
                <a:spLocks/>
              </p:cNvSpPr>
              <p:nvPr/>
            </p:nvSpPr>
            <p:spPr bwMode="auto">
              <a:xfrm>
                <a:off x="2267" y="1446"/>
                <a:ext cx="31" cy="52"/>
              </a:xfrm>
              <a:custGeom>
                <a:avLst/>
                <a:gdLst>
                  <a:gd name="T0" fmla="*/ 7 w 13"/>
                  <a:gd name="T1" fmla="*/ 19 h 22"/>
                  <a:gd name="T2" fmla="*/ 9 w 13"/>
                  <a:gd name="T3" fmla="*/ 21 h 22"/>
                  <a:gd name="T4" fmla="*/ 11 w 13"/>
                  <a:gd name="T5" fmla="*/ 20 h 22"/>
                  <a:gd name="T6" fmla="*/ 10 w 13"/>
                  <a:gd name="T7" fmla="*/ 10 h 22"/>
                  <a:gd name="T8" fmla="*/ 6 w 13"/>
                  <a:gd name="T9" fmla="*/ 5 h 22"/>
                  <a:gd name="T10" fmla="*/ 0 w 13"/>
                  <a:gd name="T11" fmla="*/ 0 h 22"/>
                  <a:gd name="T12" fmla="*/ 7 w 13"/>
                  <a:gd name="T13" fmla="*/ 19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22">
                    <a:moveTo>
                      <a:pt x="7" y="19"/>
                    </a:moveTo>
                    <a:cubicBezTo>
                      <a:pt x="7" y="20"/>
                      <a:pt x="8" y="21"/>
                      <a:pt x="9" y="21"/>
                    </a:cubicBezTo>
                    <a:cubicBezTo>
                      <a:pt x="10" y="22"/>
                      <a:pt x="11" y="21"/>
                      <a:pt x="11" y="20"/>
                    </a:cubicBezTo>
                    <a:cubicBezTo>
                      <a:pt x="13" y="17"/>
                      <a:pt x="11" y="13"/>
                      <a:pt x="10" y="10"/>
                    </a:cubicBezTo>
                    <a:cubicBezTo>
                      <a:pt x="9" y="8"/>
                      <a:pt x="8" y="7"/>
                      <a:pt x="6" y="5"/>
                    </a:cubicBezTo>
                    <a:cubicBezTo>
                      <a:pt x="4" y="4"/>
                      <a:pt x="1" y="2"/>
                      <a:pt x="0" y="0"/>
                    </a:cubicBezTo>
                    <a:cubicBezTo>
                      <a:pt x="3" y="6"/>
                      <a:pt x="6" y="13"/>
                      <a:pt x="7" y="19"/>
                    </a:cubicBezTo>
                    <a:close/>
                  </a:path>
                </a:pathLst>
              </a:custGeom>
              <a:solidFill>
                <a:srgbClr val="FFD2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65" name="Freeform 27"/>
              <p:cNvSpPr>
                <a:spLocks noEditPoints="1"/>
              </p:cNvSpPr>
              <p:nvPr/>
            </p:nvSpPr>
            <p:spPr bwMode="auto">
              <a:xfrm>
                <a:off x="2204" y="1830"/>
                <a:ext cx="108" cy="94"/>
              </a:xfrm>
              <a:custGeom>
                <a:avLst/>
                <a:gdLst>
                  <a:gd name="T0" fmla="*/ 45 w 46"/>
                  <a:gd name="T1" fmla="*/ 30 h 40"/>
                  <a:gd name="T2" fmla="*/ 30 w 46"/>
                  <a:gd name="T3" fmla="*/ 13 h 40"/>
                  <a:gd name="T4" fmla="*/ 28 w 46"/>
                  <a:gd name="T5" fmla="*/ 8 h 40"/>
                  <a:gd name="T6" fmla="*/ 27 w 46"/>
                  <a:gd name="T7" fmla="*/ 6 h 40"/>
                  <a:gd name="T8" fmla="*/ 27 w 46"/>
                  <a:gd name="T9" fmla="*/ 6 h 40"/>
                  <a:gd name="T10" fmla="*/ 25 w 46"/>
                  <a:gd name="T11" fmla="*/ 1 h 40"/>
                  <a:gd name="T12" fmla="*/ 7 w 46"/>
                  <a:gd name="T13" fmla="*/ 0 h 40"/>
                  <a:gd name="T14" fmla="*/ 5 w 46"/>
                  <a:gd name="T15" fmla="*/ 4 h 40"/>
                  <a:gd name="T16" fmla="*/ 5 w 46"/>
                  <a:gd name="T17" fmla="*/ 4 h 40"/>
                  <a:gd name="T18" fmla="*/ 3 w 46"/>
                  <a:gd name="T19" fmla="*/ 8 h 40"/>
                  <a:gd name="T20" fmla="*/ 3 w 46"/>
                  <a:gd name="T21" fmla="*/ 8 h 40"/>
                  <a:gd name="T22" fmla="*/ 0 w 46"/>
                  <a:gd name="T23" fmla="*/ 16 h 40"/>
                  <a:gd name="T24" fmla="*/ 0 w 46"/>
                  <a:gd name="T25" fmla="*/ 20 h 40"/>
                  <a:gd name="T26" fmla="*/ 0 w 46"/>
                  <a:gd name="T27" fmla="*/ 20 h 40"/>
                  <a:gd name="T28" fmla="*/ 3 w 46"/>
                  <a:gd name="T29" fmla="*/ 25 h 40"/>
                  <a:gd name="T30" fmla="*/ 28 w 46"/>
                  <a:gd name="T31" fmla="*/ 38 h 40"/>
                  <a:gd name="T32" fmla="*/ 43 w 46"/>
                  <a:gd name="T33" fmla="*/ 37 h 40"/>
                  <a:gd name="T34" fmla="*/ 46 w 46"/>
                  <a:gd name="T35" fmla="*/ 34 h 40"/>
                  <a:gd name="T36" fmla="*/ 46 w 46"/>
                  <a:gd name="T37" fmla="*/ 34 h 40"/>
                  <a:gd name="T38" fmla="*/ 46 w 46"/>
                  <a:gd name="T39" fmla="*/ 33 h 40"/>
                  <a:gd name="T40" fmla="*/ 45 w 46"/>
                  <a:gd name="T41" fmla="*/ 30 h 40"/>
                  <a:gd name="T42" fmla="*/ 39 w 46"/>
                  <a:gd name="T43" fmla="*/ 25 h 40"/>
                  <a:gd name="T44" fmla="*/ 38 w 46"/>
                  <a:gd name="T45" fmla="*/ 25 h 40"/>
                  <a:gd name="T46" fmla="*/ 37 w 46"/>
                  <a:gd name="T47" fmla="*/ 25 h 40"/>
                  <a:gd name="T48" fmla="*/ 28 w 46"/>
                  <a:gd name="T49" fmla="*/ 17 h 40"/>
                  <a:gd name="T50" fmla="*/ 23 w 46"/>
                  <a:gd name="T51" fmla="*/ 10 h 40"/>
                  <a:gd name="T52" fmla="*/ 25 w 46"/>
                  <a:gd name="T53" fmla="*/ 10 h 40"/>
                  <a:gd name="T54" fmla="*/ 29 w 46"/>
                  <a:gd name="T55" fmla="*/ 15 h 40"/>
                  <a:gd name="T56" fmla="*/ 39 w 46"/>
                  <a:gd name="T57" fmla="*/ 24 h 40"/>
                  <a:gd name="T58" fmla="*/ 39 w 46"/>
                  <a:gd name="T59" fmla="*/ 25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46" h="40">
                    <a:moveTo>
                      <a:pt x="45" y="30"/>
                    </a:moveTo>
                    <a:cubicBezTo>
                      <a:pt x="44" y="24"/>
                      <a:pt x="37" y="18"/>
                      <a:pt x="30" y="13"/>
                    </a:cubicBezTo>
                    <a:cubicBezTo>
                      <a:pt x="29" y="12"/>
                      <a:pt x="28" y="10"/>
                      <a:pt x="28" y="8"/>
                    </a:cubicBezTo>
                    <a:cubicBezTo>
                      <a:pt x="27" y="7"/>
                      <a:pt x="27" y="6"/>
                      <a:pt x="27" y="6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7" y="4"/>
                      <a:pt x="26" y="3"/>
                      <a:pt x="25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2"/>
                      <a:pt x="5" y="3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5"/>
                      <a:pt x="3" y="6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2" y="10"/>
                      <a:pt x="1" y="13"/>
                      <a:pt x="0" y="16"/>
                    </a:cubicBezTo>
                    <a:cubicBezTo>
                      <a:pt x="0" y="17"/>
                      <a:pt x="0" y="19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2"/>
                      <a:pt x="1" y="24"/>
                      <a:pt x="3" y="25"/>
                    </a:cubicBezTo>
                    <a:cubicBezTo>
                      <a:pt x="28" y="38"/>
                      <a:pt x="28" y="38"/>
                      <a:pt x="28" y="38"/>
                    </a:cubicBezTo>
                    <a:cubicBezTo>
                      <a:pt x="32" y="40"/>
                      <a:pt x="39" y="40"/>
                      <a:pt x="43" y="37"/>
                    </a:cubicBezTo>
                    <a:cubicBezTo>
                      <a:pt x="45" y="36"/>
                      <a:pt x="46" y="35"/>
                      <a:pt x="46" y="34"/>
                    </a:cubicBezTo>
                    <a:cubicBezTo>
                      <a:pt x="46" y="34"/>
                      <a:pt x="46" y="34"/>
                      <a:pt x="46" y="34"/>
                    </a:cubicBezTo>
                    <a:cubicBezTo>
                      <a:pt x="46" y="33"/>
                      <a:pt x="46" y="33"/>
                      <a:pt x="46" y="33"/>
                    </a:cubicBezTo>
                    <a:cubicBezTo>
                      <a:pt x="46" y="32"/>
                      <a:pt x="46" y="31"/>
                      <a:pt x="45" y="30"/>
                    </a:cubicBezTo>
                    <a:close/>
                    <a:moveTo>
                      <a:pt x="39" y="25"/>
                    </a:moveTo>
                    <a:cubicBezTo>
                      <a:pt x="38" y="25"/>
                      <a:pt x="38" y="25"/>
                      <a:pt x="38" y="25"/>
                    </a:cubicBezTo>
                    <a:cubicBezTo>
                      <a:pt x="37" y="25"/>
                      <a:pt x="37" y="25"/>
                      <a:pt x="37" y="25"/>
                    </a:cubicBezTo>
                    <a:cubicBezTo>
                      <a:pt x="28" y="17"/>
                      <a:pt x="28" y="17"/>
                      <a:pt x="28" y="17"/>
                    </a:cubicBezTo>
                    <a:cubicBezTo>
                      <a:pt x="26" y="15"/>
                      <a:pt x="24" y="13"/>
                      <a:pt x="23" y="10"/>
                    </a:cubicBezTo>
                    <a:cubicBezTo>
                      <a:pt x="24" y="10"/>
                      <a:pt x="24" y="10"/>
                      <a:pt x="25" y="10"/>
                    </a:cubicBezTo>
                    <a:cubicBezTo>
                      <a:pt x="25" y="12"/>
                      <a:pt x="27" y="14"/>
                      <a:pt x="29" y="15"/>
                    </a:cubicBezTo>
                    <a:cubicBezTo>
                      <a:pt x="39" y="24"/>
                      <a:pt x="39" y="24"/>
                      <a:pt x="39" y="24"/>
                    </a:cubicBezTo>
                    <a:cubicBezTo>
                      <a:pt x="39" y="24"/>
                      <a:pt x="39" y="25"/>
                      <a:pt x="39" y="25"/>
                    </a:cubicBezTo>
                    <a:close/>
                  </a:path>
                </a:pathLst>
              </a:custGeom>
              <a:solidFill>
                <a:srgbClr val="6363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66" name="Freeform 28"/>
              <p:cNvSpPr>
                <a:spLocks/>
              </p:cNvSpPr>
              <p:nvPr/>
            </p:nvSpPr>
            <p:spPr bwMode="auto">
              <a:xfrm>
                <a:off x="2201" y="1865"/>
                <a:ext cx="114" cy="62"/>
              </a:xfrm>
              <a:custGeom>
                <a:avLst/>
                <a:gdLst>
                  <a:gd name="T0" fmla="*/ 47 w 48"/>
                  <a:gd name="T1" fmla="*/ 19 h 26"/>
                  <a:gd name="T2" fmla="*/ 47 w 48"/>
                  <a:gd name="T3" fmla="*/ 19 h 26"/>
                  <a:gd name="T4" fmla="*/ 44 w 48"/>
                  <a:gd name="T5" fmla="*/ 23 h 26"/>
                  <a:gd name="T6" fmla="*/ 29 w 48"/>
                  <a:gd name="T7" fmla="*/ 23 h 26"/>
                  <a:gd name="T8" fmla="*/ 4 w 48"/>
                  <a:gd name="T9" fmla="*/ 10 h 26"/>
                  <a:gd name="T10" fmla="*/ 0 w 48"/>
                  <a:gd name="T11" fmla="*/ 5 h 26"/>
                  <a:gd name="T12" fmla="*/ 1 w 48"/>
                  <a:gd name="T13" fmla="*/ 0 h 26"/>
                  <a:gd name="T14" fmla="*/ 13 w 48"/>
                  <a:gd name="T15" fmla="*/ 9 h 26"/>
                  <a:gd name="T16" fmla="*/ 30 w 48"/>
                  <a:gd name="T17" fmla="*/ 19 h 26"/>
                  <a:gd name="T18" fmla="*/ 38 w 48"/>
                  <a:gd name="T19" fmla="*/ 21 h 26"/>
                  <a:gd name="T20" fmla="*/ 45 w 48"/>
                  <a:gd name="T21" fmla="*/ 19 h 26"/>
                  <a:gd name="T22" fmla="*/ 46 w 48"/>
                  <a:gd name="T23" fmla="*/ 14 h 26"/>
                  <a:gd name="T24" fmla="*/ 47 w 48"/>
                  <a:gd name="T25" fmla="*/ 19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8" h="26">
                    <a:moveTo>
                      <a:pt x="47" y="19"/>
                    </a:moveTo>
                    <a:cubicBezTo>
                      <a:pt x="47" y="19"/>
                      <a:pt x="47" y="19"/>
                      <a:pt x="47" y="19"/>
                    </a:cubicBezTo>
                    <a:cubicBezTo>
                      <a:pt x="47" y="20"/>
                      <a:pt x="46" y="22"/>
                      <a:pt x="44" y="23"/>
                    </a:cubicBezTo>
                    <a:cubicBezTo>
                      <a:pt x="40" y="25"/>
                      <a:pt x="33" y="26"/>
                      <a:pt x="29" y="23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0" y="8"/>
                      <a:pt x="0" y="5"/>
                      <a:pt x="0" y="5"/>
                    </a:cubicBezTo>
                    <a:cubicBezTo>
                      <a:pt x="0" y="4"/>
                      <a:pt x="1" y="1"/>
                      <a:pt x="1" y="0"/>
                    </a:cubicBezTo>
                    <a:cubicBezTo>
                      <a:pt x="1" y="2"/>
                      <a:pt x="9" y="5"/>
                      <a:pt x="13" y="9"/>
                    </a:cubicBezTo>
                    <a:cubicBezTo>
                      <a:pt x="18" y="13"/>
                      <a:pt x="24" y="17"/>
                      <a:pt x="30" y="19"/>
                    </a:cubicBezTo>
                    <a:cubicBezTo>
                      <a:pt x="33" y="20"/>
                      <a:pt x="35" y="21"/>
                      <a:pt x="38" y="21"/>
                    </a:cubicBezTo>
                    <a:cubicBezTo>
                      <a:pt x="40" y="21"/>
                      <a:pt x="43" y="21"/>
                      <a:pt x="45" y="19"/>
                    </a:cubicBezTo>
                    <a:cubicBezTo>
                      <a:pt x="46" y="18"/>
                      <a:pt x="47" y="16"/>
                      <a:pt x="46" y="14"/>
                    </a:cubicBezTo>
                    <a:cubicBezTo>
                      <a:pt x="47" y="15"/>
                      <a:pt x="48" y="16"/>
                      <a:pt x="47" y="19"/>
                    </a:cubicBezTo>
                    <a:close/>
                  </a:path>
                </a:pathLst>
              </a:custGeom>
              <a:solidFill>
                <a:srgbClr val="4444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67" name="Freeform 29"/>
              <p:cNvSpPr>
                <a:spLocks/>
              </p:cNvSpPr>
              <p:nvPr/>
            </p:nvSpPr>
            <p:spPr bwMode="auto">
              <a:xfrm>
                <a:off x="2258" y="1853"/>
                <a:ext cx="38" cy="36"/>
              </a:xfrm>
              <a:custGeom>
                <a:avLst/>
                <a:gdLst>
                  <a:gd name="T0" fmla="*/ 16 w 16"/>
                  <a:gd name="T1" fmla="*/ 15 h 15"/>
                  <a:gd name="T2" fmla="*/ 15 w 16"/>
                  <a:gd name="T3" fmla="*/ 15 h 15"/>
                  <a:gd name="T4" fmla="*/ 14 w 16"/>
                  <a:gd name="T5" fmla="*/ 15 h 15"/>
                  <a:gd name="T6" fmla="*/ 5 w 16"/>
                  <a:gd name="T7" fmla="*/ 7 h 15"/>
                  <a:gd name="T8" fmla="*/ 0 w 16"/>
                  <a:gd name="T9" fmla="*/ 0 h 15"/>
                  <a:gd name="T10" fmla="*/ 2 w 16"/>
                  <a:gd name="T11" fmla="*/ 0 h 15"/>
                  <a:gd name="T12" fmla="*/ 6 w 16"/>
                  <a:gd name="T13" fmla="*/ 5 h 15"/>
                  <a:gd name="T14" fmla="*/ 16 w 16"/>
                  <a:gd name="T15" fmla="*/ 14 h 15"/>
                  <a:gd name="T16" fmla="*/ 16 w 16"/>
                  <a:gd name="T17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" h="15">
                    <a:moveTo>
                      <a:pt x="16" y="15"/>
                    </a:moveTo>
                    <a:cubicBezTo>
                      <a:pt x="15" y="15"/>
                      <a:pt x="15" y="15"/>
                      <a:pt x="15" y="15"/>
                    </a:cubicBezTo>
                    <a:cubicBezTo>
                      <a:pt x="14" y="15"/>
                      <a:pt x="14" y="15"/>
                      <a:pt x="14" y="15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3" y="5"/>
                      <a:pt x="1" y="3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2"/>
                      <a:pt x="4" y="4"/>
                      <a:pt x="6" y="5"/>
                    </a:cubicBezTo>
                    <a:cubicBezTo>
                      <a:pt x="16" y="14"/>
                      <a:pt x="16" y="14"/>
                      <a:pt x="16" y="14"/>
                    </a:cubicBezTo>
                    <a:cubicBezTo>
                      <a:pt x="16" y="14"/>
                      <a:pt x="16" y="15"/>
                      <a:pt x="16" y="15"/>
                    </a:cubicBezTo>
                    <a:close/>
                  </a:path>
                </a:pathLst>
              </a:custGeom>
              <a:solidFill>
                <a:srgbClr val="F8F8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68" name="Freeform 30"/>
              <p:cNvSpPr>
                <a:spLocks/>
              </p:cNvSpPr>
              <p:nvPr/>
            </p:nvSpPr>
            <p:spPr bwMode="auto">
              <a:xfrm>
                <a:off x="2256" y="1856"/>
                <a:ext cx="16" cy="12"/>
              </a:xfrm>
              <a:custGeom>
                <a:avLst/>
                <a:gdLst>
                  <a:gd name="T0" fmla="*/ 1 w 7"/>
                  <a:gd name="T1" fmla="*/ 5 h 5"/>
                  <a:gd name="T2" fmla="*/ 1 w 7"/>
                  <a:gd name="T3" fmla="*/ 4 h 5"/>
                  <a:gd name="T4" fmla="*/ 1 w 7"/>
                  <a:gd name="T5" fmla="*/ 3 h 5"/>
                  <a:gd name="T6" fmla="*/ 5 w 7"/>
                  <a:gd name="T7" fmla="*/ 0 h 5"/>
                  <a:gd name="T8" fmla="*/ 6 w 7"/>
                  <a:gd name="T9" fmla="*/ 1 h 5"/>
                  <a:gd name="T10" fmla="*/ 6 w 7"/>
                  <a:gd name="T11" fmla="*/ 2 h 5"/>
                  <a:gd name="T12" fmla="*/ 2 w 7"/>
                  <a:gd name="T13" fmla="*/ 4 h 5"/>
                  <a:gd name="T14" fmla="*/ 1 w 7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5">
                    <a:moveTo>
                      <a:pt x="1" y="5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0" y="4"/>
                      <a:pt x="0" y="3"/>
                      <a:pt x="1" y="3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1"/>
                    </a:cubicBezTo>
                    <a:cubicBezTo>
                      <a:pt x="7" y="1"/>
                      <a:pt x="7" y="2"/>
                      <a:pt x="6" y="2"/>
                    </a:cubicBezTo>
                    <a:cubicBezTo>
                      <a:pt x="2" y="4"/>
                      <a:pt x="2" y="4"/>
                      <a:pt x="2" y="4"/>
                    </a:cubicBez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F8F8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69" name="Freeform 31"/>
              <p:cNvSpPr>
                <a:spLocks/>
              </p:cNvSpPr>
              <p:nvPr/>
            </p:nvSpPr>
            <p:spPr bwMode="auto">
              <a:xfrm>
                <a:off x="2263" y="1863"/>
                <a:ext cx="16" cy="9"/>
              </a:xfrm>
              <a:custGeom>
                <a:avLst/>
                <a:gdLst>
                  <a:gd name="T0" fmla="*/ 1 w 7"/>
                  <a:gd name="T1" fmla="*/ 4 h 4"/>
                  <a:gd name="T2" fmla="*/ 0 w 7"/>
                  <a:gd name="T3" fmla="*/ 4 h 4"/>
                  <a:gd name="T4" fmla="*/ 0 w 7"/>
                  <a:gd name="T5" fmla="*/ 3 h 4"/>
                  <a:gd name="T6" fmla="*/ 5 w 7"/>
                  <a:gd name="T7" fmla="*/ 0 h 4"/>
                  <a:gd name="T8" fmla="*/ 6 w 7"/>
                  <a:gd name="T9" fmla="*/ 0 h 4"/>
                  <a:gd name="T10" fmla="*/ 6 w 7"/>
                  <a:gd name="T11" fmla="*/ 1 h 4"/>
                  <a:gd name="T12" fmla="*/ 1 w 7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4">
                    <a:moveTo>
                      <a:pt x="1" y="4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6" y="0"/>
                      <a:pt x="6" y="0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1" y="4"/>
                      <a:pt x="1" y="4"/>
                      <a:pt x="1" y="4"/>
                    </a:cubicBezTo>
                    <a:close/>
                  </a:path>
                </a:pathLst>
              </a:custGeom>
              <a:solidFill>
                <a:srgbClr val="F8F8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70" name="Freeform 32"/>
              <p:cNvSpPr>
                <a:spLocks/>
              </p:cNvSpPr>
              <p:nvPr/>
            </p:nvSpPr>
            <p:spPr bwMode="auto">
              <a:xfrm>
                <a:off x="2270" y="1870"/>
                <a:ext cx="16" cy="9"/>
              </a:xfrm>
              <a:custGeom>
                <a:avLst/>
                <a:gdLst>
                  <a:gd name="T0" fmla="*/ 1 w 7"/>
                  <a:gd name="T1" fmla="*/ 4 h 4"/>
                  <a:gd name="T2" fmla="*/ 0 w 7"/>
                  <a:gd name="T3" fmla="*/ 4 h 4"/>
                  <a:gd name="T4" fmla="*/ 1 w 7"/>
                  <a:gd name="T5" fmla="*/ 3 h 4"/>
                  <a:gd name="T6" fmla="*/ 5 w 7"/>
                  <a:gd name="T7" fmla="*/ 0 h 4"/>
                  <a:gd name="T8" fmla="*/ 6 w 7"/>
                  <a:gd name="T9" fmla="*/ 0 h 4"/>
                  <a:gd name="T10" fmla="*/ 6 w 7"/>
                  <a:gd name="T11" fmla="*/ 1 h 4"/>
                  <a:gd name="T12" fmla="*/ 1 w 7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4">
                    <a:moveTo>
                      <a:pt x="1" y="4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3"/>
                      <a:pt x="1" y="3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1" y="4"/>
                      <a:pt x="1" y="4"/>
                      <a:pt x="1" y="4"/>
                    </a:cubicBezTo>
                    <a:close/>
                  </a:path>
                </a:pathLst>
              </a:custGeom>
              <a:solidFill>
                <a:srgbClr val="F8F8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71" name="Freeform 33"/>
              <p:cNvSpPr>
                <a:spLocks/>
              </p:cNvSpPr>
              <p:nvPr/>
            </p:nvSpPr>
            <p:spPr bwMode="auto">
              <a:xfrm>
                <a:off x="2277" y="1875"/>
                <a:ext cx="16" cy="12"/>
              </a:xfrm>
              <a:custGeom>
                <a:avLst/>
                <a:gdLst>
                  <a:gd name="T0" fmla="*/ 1 w 7"/>
                  <a:gd name="T1" fmla="*/ 5 h 5"/>
                  <a:gd name="T2" fmla="*/ 1 w 7"/>
                  <a:gd name="T3" fmla="*/ 5 h 5"/>
                  <a:gd name="T4" fmla="*/ 1 w 7"/>
                  <a:gd name="T5" fmla="*/ 4 h 5"/>
                  <a:gd name="T6" fmla="*/ 5 w 7"/>
                  <a:gd name="T7" fmla="*/ 1 h 5"/>
                  <a:gd name="T8" fmla="*/ 7 w 7"/>
                  <a:gd name="T9" fmla="*/ 1 h 5"/>
                  <a:gd name="T10" fmla="*/ 6 w 7"/>
                  <a:gd name="T11" fmla="*/ 2 h 5"/>
                  <a:gd name="T12" fmla="*/ 2 w 7"/>
                  <a:gd name="T13" fmla="*/ 5 h 5"/>
                  <a:gd name="T14" fmla="*/ 1 w 7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5">
                    <a:moveTo>
                      <a:pt x="1" y="5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0" y="4"/>
                      <a:pt x="0" y="4"/>
                      <a:pt x="1" y="4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6" y="0"/>
                      <a:pt x="6" y="0"/>
                      <a:pt x="7" y="1"/>
                    </a:cubicBezTo>
                    <a:cubicBezTo>
                      <a:pt x="7" y="1"/>
                      <a:pt x="7" y="2"/>
                      <a:pt x="6" y="2"/>
                    </a:cubicBezTo>
                    <a:cubicBezTo>
                      <a:pt x="2" y="5"/>
                      <a:pt x="2" y="5"/>
                      <a:pt x="2" y="5"/>
                    </a:cubicBez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F8F8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72" name="Freeform 34"/>
              <p:cNvSpPr>
                <a:spLocks/>
              </p:cNvSpPr>
              <p:nvPr/>
            </p:nvSpPr>
            <p:spPr bwMode="auto">
              <a:xfrm>
                <a:off x="2035" y="1434"/>
                <a:ext cx="268" cy="213"/>
              </a:xfrm>
              <a:custGeom>
                <a:avLst/>
                <a:gdLst>
                  <a:gd name="T0" fmla="*/ 112 w 113"/>
                  <a:gd name="T1" fmla="*/ 77 h 90"/>
                  <a:gd name="T2" fmla="*/ 91 w 113"/>
                  <a:gd name="T3" fmla="*/ 90 h 90"/>
                  <a:gd name="T4" fmla="*/ 74 w 113"/>
                  <a:gd name="T5" fmla="*/ 80 h 90"/>
                  <a:gd name="T6" fmla="*/ 22 w 113"/>
                  <a:gd name="T7" fmla="*/ 48 h 90"/>
                  <a:gd name="T8" fmla="*/ 2 w 113"/>
                  <a:gd name="T9" fmla="*/ 0 h 90"/>
                  <a:gd name="T10" fmla="*/ 67 w 113"/>
                  <a:gd name="T11" fmla="*/ 31 h 90"/>
                  <a:gd name="T12" fmla="*/ 96 w 113"/>
                  <a:gd name="T13" fmla="*/ 48 h 90"/>
                  <a:gd name="T14" fmla="*/ 112 w 113"/>
                  <a:gd name="T15" fmla="*/ 77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3" h="90">
                    <a:moveTo>
                      <a:pt x="112" y="77"/>
                    </a:moveTo>
                    <a:cubicBezTo>
                      <a:pt x="91" y="90"/>
                      <a:pt x="91" y="90"/>
                      <a:pt x="91" y="90"/>
                    </a:cubicBezTo>
                    <a:cubicBezTo>
                      <a:pt x="74" y="80"/>
                      <a:pt x="74" y="80"/>
                      <a:pt x="74" y="80"/>
                    </a:cubicBezTo>
                    <a:cubicBezTo>
                      <a:pt x="22" y="48"/>
                      <a:pt x="22" y="48"/>
                      <a:pt x="22" y="48"/>
                    </a:cubicBezTo>
                    <a:cubicBezTo>
                      <a:pt x="0" y="34"/>
                      <a:pt x="2" y="0"/>
                      <a:pt x="2" y="0"/>
                    </a:cubicBezTo>
                    <a:cubicBezTo>
                      <a:pt x="22" y="11"/>
                      <a:pt x="47" y="20"/>
                      <a:pt x="67" y="31"/>
                    </a:cubicBezTo>
                    <a:cubicBezTo>
                      <a:pt x="78" y="36"/>
                      <a:pt x="88" y="42"/>
                      <a:pt x="96" y="48"/>
                    </a:cubicBezTo>
                    <a:cubicBezTo>
                      <a:pt x="106" y="56"/>
                      <a:pt x="113" y="66"/>
                      <a:pt x="112" y="77"/>
                    </a:cubicBezTo>
                  </a:path>
                </a:pathLst>
              </a:custGeom>
              <a:solidFill>
                <a:srgbClr val="615B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73" name="Freeform 35"/>
              <p:cNvSpPr>
                <a:spLocks/>
              </p:cNvSpPr>
              <p:nvPr/>
            </p:nvSpPr>
            <p:spPr bwMode="auto">
              <a:xfrm>
                <a:off x="2206" y="1581"/>
                <a:ext cx="97" cy="263"/>
              </a:xfrm>
              <a:custGeom>
                <a:avLst/>
                <a:gdLst>
                  <a:gd name="T0" fmla="*/ 0 w 41"/>
                  <a:gd name="T1" fmla="*/ 108 h 111"/>
                  <a:gd name="T2" fmla="*/ 3 w 41"/>
                  <a:gd name="T3" fmla="*/ 16 h 111"/>
                  <a:gd name="T4" fmla="*/ 11 w 41"/>
                  <a:gd name="T5" fmla="*/ 6 h 111"/>
                  <a:gd name="T6" fmla="*/ 27 w 41"/>
                  <a:gd name="T7" fmla="*/ 1 h 111"/>
                  <a:gd name="T8" fmla="*/ 40 w 41"/>
                  <a:gd name="T9" fmla="*/ 15 h 111"/>
                  <a:gd name="T10" fmla="*/ 29 w 41"/>
                  <a:gd name="T11" fmla="*/ 109 h 111"/>
                  <a:gd name="T12" fmla="*/ 21 w 41"/>
                  <a:gd name="T13" fmla="*/ 111 h 111"/>
                  <a:gd name="T14" fmla="*/ 15 w 41"/>
                  <a:gd name="T15" fmla="*/ 111 h 111"/>
                  <a:gd name="T16" fmla="*/ 0 w 41"/>
                  <a:gd name="T17" fmla="*/ 108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1" h="111">
                    <a:moveTo>
                      <a:pt x="0" y="108"/>
                    </a:moveTo>
                    <a:cubicBezTo>
                      <a:pt x="0" y="81"/>
                      <a:pt x="1" y="19"/>
                      <a:pt x="3" y="16"/>
                    </a:cubicBezTo>
                    <a:cubicBezTo>
                      <a:pt x="4" y="13"/>
                      <a:pt x="8" y="8"/>
                      <a:pt x="11" y="6"/>
                    </a:cubicBezTo>
                    <a:cubicBezTo>
                      <a:pt x="16" y="3"/>
                      <a:pt x="21" y="0"/>
                      <a:pt x="27" y="1"/>
                    </a:cubicBezTo>
                    <a:cubicBezTo>
                      <a:pt x="34" y="3"/>
                      <a:pt x="39" y="8"/>
                      <a:pt x="40" y="15"/>
                    </a:cubicBezTo>
                    <a:cubicBezTo>
                      <a:pt x="41" y="21"/>
                      <a:pt x="31" y="105"/>
                      <a:pt x="29" y="109"/>
                    </a:cubicBezTo>
                    <a:cubicBezTo>
                      <a:pt x="29" y="111"/>
                      <a:pt x="25" y="111"/>
                      <a:pt x="21" y="111"/>
                    </a:cubicBezTo>
                    <a:cubicBezTo>
                      <a:pt x="18" y="110"/>
                      <a:pt x="16" y="110"/>
                      <a:pt x="15" y="111"/>
                    </a:cubicBezTo>
                    <a:cubicBezTo>
                      <a:pt x="0" y="108"/>
                      <a:pt x="0" y="108"/>
                      <a:pt x="0" y="108"/>
                    </a:cubicBezTo>
                  </a:path>
                </a:pathLst>
              </a:custGeom>
              <a:solidFill>
                <a:srgbClr val="615B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74" name="Freeform 36"/>
              <p:cNvSpPr>
                <a:spLocks/>
              </p:cNvSpPr>
              <p:nvPr/>
            </p:nvSpPr>
            <p:spPr bwMode="auto">
              <a:xfrm>
                <a:off x="2206" y="1813"/>
                <a:ext cx="71" cy="45"/>
              </a:xfrm>
              <a:custGeom>
                <a:avLst/>
                <a:gdLst>
                  <a:gd name="T0" fmla="*/ 29 w 30"/>
                  <a:gd name="T1" fmla="*/ 11 h 19"/>
                  <a:gd name="T2" fmla="*/ 27 w 30"/>
                  <a:gd name="T3" fmla="*/ 15 h 19"/>
                  <a:gd name="T4" fmla="*/ 25 w 30"/>
                  <a:gd name="T5" fmla="*/ 16 h 19"/>
                  <a:gd name="T6" fmla="*/ 24 w 30"/>
                  <a:gd name="T7" fmla="*/ 17 h 19"/>
                  <a:gd name="T8" fmla="*/ 22 w 30"/>
                  <a:gd name="T9" fmla="*/ 17 h 19"/>
                  <a:gd name="T10" fmla="*/ 4 w 30"/>
                  <a:gd name="T11" fmla="*/ 17 h 19"/>
                  <a:gd name="T12" fmla="*/ 2 w 30"/>
                  <a:gd name="T13" fmla="*/ 15 h 19"/>
                  <a:gd name="T14" fmla="*/ 0 w 30"/>
                  <a:gd name="T15" fmla="*/ 11 h 19"/>
                  <a:gd name="T16" fmla="*/ 0 w 30"/>
                  <a:gd name="T17" fmla="*/ 10 h 19"/>
                  <a:gd name="T18" fmla="*/ 4 w 30"/>
                  <a:gd name="T19" fmla="*/ 4 h 19"/>
                  <a:gd name="T20" fmla="*/ 25 w 30"/>
                  <a:gd name="T21" fmla="*/ 4 h 19"/>
                  <a:gd name="T22" fmla="*/ 29 w 30"/>
                  <a:gd name="T23" fmla="*/ 11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0" h="19">
                    <a:moveTo>
                      <a:pt x="29" y="11"/>
                    </a:moveTo>
                    <a:cubicBezTo>
                      <a:pt x="29" y="12"/>
                      <a:pt x="28" y="14"/>
                      <a:pt x="27" y="15"/>
                    </a:cubicBezTo>
                    <a:cubicBezTo>
                      <a:pt x="26" y="15"/>
                      <a:pt x="26" y="15"/>
                      <a:pt x="25" y="16"/>
                    </a:cubicBezTo>
                    <a:cubicBezTo>
                      <a:pt x="25" y="16"/>
                      <a:pt x="24" y="16"/>
                      <a:pt x="24" y="17"/>
                    </a:cubicBezTo>
                    <a:cubicBezTo>
                      <a:pt x="23" y="17"/>
                      <a:pt x="23" y="17"/>
                      <a:pt x="22" y="17"/>
                    </a:cubicBezTo>
                    <a:cubicBezTo>
                      <a:pt x="17" y="19"/>
                      <a:pt x="9" y="19"/>
                      <a:pt x="4" y="17"/>
                    </a:cubicBezTo>
                    <a:cubicBezTo>
                      <a:pt x="3" y="16"/>
                      <a:pt x="3" y="15"/>
                      <a:pt x="2" y="15"/>
                    </a:cubicBezTo>
                    <a:cubicBezTo>
                      <a:pt x="1" y="13"/>
                      <a:pt x="0" y="12"/>
                      <a:pt x="0" y="11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8"/>
                      <a:pt x="1" y="6"/>
                      <a:pt x="4" y="4"/>
                    </a:cubicBezTo>
                    <a:cubicBezTo>
                      <a:pt x="10" y="1"/>
                      <a:pt x="19" y="0"/>
                      <a:pt x="25" y="4"/>
                    </a:cubicBezTo>
                    <a:cubicBezTo>
                      <a:pt x="28" y="5"/>
                      <a:pt x="30" y="8"/>
                      <a:pt x="29" y="11"/>
                    </a:cubicBezTo>
                    <a:close/>
                  </a:path>
                </a:pathLst>
              </a:custGeom>
              <a:solidFill>
                <a:srgbClr val="615B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75" name="Freeform 37"/>
              <p:cNvSpPr>
                <a:spLocks noEditPoints="1"/>
              </p:cNvSpPr>
              <p:nvPr/>
            </p:nvSpPr>
            <p:spPr bwMode="auto">
              <a:xfrm>
                <a:off x="2298" y="1775"/>
                <a:ext cx="109" cy="95"/>
              </a:xfrm>
              <a:custGeom>
                <a:avLst/>
                <a:gdLst>
                  <a:gd name="T0" fmla="*/ 46 w 46"/>
                  <a:gd name="T1" fmla="*/ 29 h 40"/>
                  <a:gd name="T2" fmla="*/ 31 w 46"/>
                  <a:gd name="T3" fmla="*/ 13 h 40"/>
                  <a:gd name="T4" fmla="*/ 28 w 46"/>
                  <a:gd name="T5" fmla="*/ 8 h 40"/>
                  <a:gd name="T6" fmla="*/ 27 w 46"/>
                  <a:gd name="T7" fmla="*/ 5 h 40"/>
                  <a:gd name="T8" fmla="*/ 27 w 46"/>
                  <a:gd name="T9" fmla="*/ 5 h 40"/>
                  <a:gd name="T10" fmla="*/ 25 w 46"/>
                  <a:gd name="T11" fmla="*/ 1 h 40"/>
                  <a:gd name="T12" fmla="*/ 7 w 46"/>
                  <a:gd name="T13" fmla="*/ 0 h 40"/>
                  <a:gd name="T14" fmla="*/ 5 w 46"/>
                  <a:gd name="T15" fmla="*/ 4 h 40"/>
                  <a:gd name="T16" fmla="*/ 5 w 46"/>
                  <a:gd name="T17" fmla="*/ 4 h 40"/>
                  <a:gd name="T18" fmla="*/ 3 w 46"/>
                  <a:gd name="T19" fmla="*/ 8 h 40"/>
                  <a:gd name="T20" fmla="*/ 3 w 46"/>
                  <a:gd name="T21" fmla="*/ 8 h 40"/>
                  <a:gd name="T22" fmla="*/ 1 w 46"/>
                  <a:gd name="T23" fmla="*/ 16 h 40"/>
                  <a:gd name="T24" fmla="*/ 0 w 46"/>
                  <a:gd name="T25" fmla="*/ 20 h 40"/>
                  <a:gd name="T26" fmla="*/ 0 w 46"/>
                  <a:gd name="T27" fmla="*/ 20 h 40"/>
                  <a:gd name="T28" fmla="*/ 3 w 46"/>
                  <a:gd name="T29" fmla="*/ 25 h 40"/>
                  <a:gd name="T30" fmla="*/ 28 w 46"/>
                  <a:gd name="T31" fmla="*/ 38 h 40"/>
                  <a:gd name="T32" fmla="*/ 43 w 46"/>
                  <a:gd name="T33" fmla="*/ 37 h 40"/>
                  <a:gd name="T34" fmla="*/ 46 w 46"/>
                  <a:gd name="T35" fmla="*/ 33 h 40"/>
                  <a:gd name="T36" fmla="*/ 46 w 46"/>
                  <a:gd name="T37" fmla="*/ 33 h 40"/>
                  <a:gd name="T38" fmla="*/ 46 w 46"/>
                  <a:gd name="T39" fmla="*/ 32 h 40"/>
                  <a:gd name="T40" fmla="*/ 46 w 46"/>
                  <a:gd name="T41" fmla="*/ 29 h 40"/>
                  <a:gd name="T42" fmla="*/ 39 w 46"/>
                  <a:gd name="T43" fmla="*/ 25 h 40"/>
                  <a:gd name="T44" fmla="*/ 38 w 46"/>
                  <a:gd name="T45" fmla="*/ 25 h 40"/>
                  <a:gd name="T46" fmla="*/ 38 w 46"/>
                  <a:gd name="T47" fmla="*/ 25 h 40"/>
                  <a:gd name="T48" fmla="*/ 28 w 46"/>
                  <a:gd name="T49" fmla="*/ 16 h 40"/>
                  <a:gd name="T50" fmla="*/ 24 w 46"/>
                  <a:gd name="T51" fmla="*/ 10 h 40"/>
                  <a:gd name="T52" fmla="*/ 25 w 46"/>
                  <a:gd name="T53" fmla="*/ 9 h 40"/>
                  <a:gd name="T54" fmla="*/ 29 w 46"/>
                  <a:gd name="T55" fmla="*/ 15 h 40"/>
                  <a:gd name="T56" fmla="*/ 39 w 46"/>
                  <a:gd name="T57" fmla="*/ 24 h 40"/>
                  <a:gd name="T58" fmla="*/ 39 w 46"/>
                  <a:gd name="T59" fmla="*/ 25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46" h="40">
                    <a:moveTo>
                      <a:pt x="46" y="29"/>
                    </a:moveTo>
                    <a:cubicBezTo>
                      <a:pt x="44" y="24"/>
                      <a:pt x="38" y="17"/>
                      <a:pt x="31" y="13"/>
                    </a:cubicBezTo>
                    <a:cubicBezTo>
                      <a:pt x="29" y="12"/>
                      <a:pt x="28" y="10"/>
                      <a:pt x="28" y="8"/>
                    </a:cubicBezTo>
                    <a:cubicBezTo>
                      <a:pt x="28" y="7"/>
                      <a:pt x="28" y="6"/>
                      <a:pt x="27" y="5"/>
                    </a:cubicBezTo>
                    <a:cubicBezTo>
                      <a:pt x="27" y="5"/>
                      <a:pt x="27" y="5"/>
                      <a:pt x="27" y="5"/>
                    </a:cubicBezTo>
                    <a:cubicBezTo>
                      <a:pt x="27" y="4"/>
                      <a:pt x="26" y="2"/>
                      <a:pt x="25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6" y="3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5"/>
                      <a:pt x="4" y="6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2" y="10"/>
                      <a:pt x="1" y="13"/>
                      <a:pt x="1" y="16"/>
                    </a:cubicBezTo>
                    <a:cubicBezTo>
                      <a:pt x="0" y="17"/>
                      <a:pt x="0" y="19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2"/>
                      <a:pt x="1" y="24"/>
                      <a:pt x="3" y="25"/>
                    </a:cubicBezTo>
                    <a:cubicBezTo>
                      <a:pt x="28" y="38"/>
                      <a:pt x="28" y="38"/>
                      <a:pt x="28" y="38"/>
                    </a:cubicBezTo>
                    <a:cubicBezTo>
                      <a:pt x="32" y="40"/>
                      <a:pt x="39" y="40"/>
                      <a:pt x="43" y="37"/>
                    </a:cubicBezTo>
                    <a:cubicBezTo>
                      <a:pt x="45" y="36"/>
                      <a:pt x="46" y="35"/>
                      <a:pt x="46" y="33"/>
                    </a:cubicBezTo>
                    <a:cubicBezTo>
                      <a:pt x="46" y="33"/>
                      <a:pt x="46" y="33"/>
                      <a:pt x="46" y="33"/>
                    </a:cubicBezTo>
                    <a:cubicBezTo>
                      <a:pt x="46" y="32"/>
                      <a:pt x="46" y="32"/>
                      <a:pt x="46" y="32"/>
                    </a:cubicBezTo>
                    <a:cubicBezTo>
                      <a:pt x="46" y="31"/>
                      <a:pt x="46" y="30"/>
                      <a:pt x="46" y="29"/>
                    </a:cubicBezTo>
                    <a:moveTo>
                      <a:pt x="39" y="25"/>
                    </a:moveTo>
                    <a:cubicBezTo>
                      <a:pt x="38" y="25"/>
                      <a:pt x="38" y="25"/>
                      <a:pt x="38" y="25"/>
                    </a:cubicBezTo>
                    <a:cubicBezTo>
                      <a:pt x="38" y="25"/>
                      <a:pt x="38" y="25"/>
                      <a:pt x="38" y="25"/>
                    </a:cubicBezTo>
                    <a:cubicBezTo>
                      <a:pt x="28" y="16"/>
                      <a:pt x="28" y="16"/>
                      <a:pt x="28" y="16"/>
                    </a:cubicBezTo>
                    <a:cubicBezTo>
                      <a:pt x="26" y="15"/>
                      <a:pt x="24" y="13"/>
                      <a:pt x="24" y="10"/>
                    </a:cubicBezTo>
                    <a:cubicBezTo>
                      <a:pt x="24" y="10"/>
                      <a:pt x="25" y="10"/>
                      <a:pt x="25" y="9"/>
                    </a:cubicBezTo>
                    <a:cubicBezTo>
                      <a:pt x="26" y="12"/>
                      <a:pt x="28" y="13"/>
                      <a:pt x="29" y="15"/>
                    </a:cubicBezTo>
                    <a:cubicBezTo>
                      <a:pt x="39" y="24"/>
                      <a:pt x="39" y="24"/>
                      <a:pt x="39" y="24"/>
                    </a:cubicBezTo>
                    <a:cubicBezTo>
                      <a:pt x="39" y="24"/>
                      <a:pt x="39" y="24"/>
                      <a:pt x="39" y="25"/>
                    </a:cubicBezTo>
                  </a:path>
                </a:pathLst>
              </a:custGeom>
              <a:solidFill>
                <a:srgbClr val="6363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76" name="Freeform 38"/>
              <p:cNvSpPr>
                <a:spLocks/>
              </p:cNvSpPr>
              <p:nvPr/>
            </p:nvSpPr>
            <p:spPr bwMode="auto">
              <a:xfrm>
                <a:off x="2296" y="1811"/>
                <a:ext cx="113" cy="59"/>
              </a:xfrm>
              <a:custGeom>
                <a:avLst/>
                <a:gdLst>
                  <a:gd name="T0" fmla="*/ 48 w 48"/>
                  <a:gd name="T1" fmla="*/ 19 h 25"/>
                  <a:gd name="T2" fmla="*/ 48 w 48"/>
                  <a:gd name="T3" fmla="*/ 19 h 25"/>
                  <a:gd name="T4" fmla="*/ 45 w 48"/>
                  <a:gd name="T5" fmla="*/ 23 h 25"/>
                  <a:gd name="T6" fmla="*/ 29 w 48"/>
                  <a:gd name="T7" fmla="*/ 23 h 25"/>
                  <a:gd name="T8" fmla="*/ 4 w 48"/>
                  <a:gd name="T9" fmla="*/ 10 h 25"/>
                  <a:gd name="T10" fmla="*/ 1 w 48"/>
                  <a:gd name="T11" fmla="*/ 5 h 25"/>
                  <a:gd name="T12" fmla="*/ 2 w 48"/>
                  <a:gd name="T13" fmla="*/ 0 h 25"/>
                  <a:gd name="T14" fmla="*/ 13 w 48"/>
                  <a:gd name="T15" fmla="*/ 8 h 25"/>
                  <a:gd name="T16" fmla="*/ 31 w 48"/>
                  <a:gd name="T17" fmla="*/ 19 h 25"/>
                  <a:gd name="T18" fmla="*/ 38 w 48"/>
                  <a:gd name="T19" fmla="*/ 21 h 25"/>
                  <a:gd name="T20" fmla="*/ 45 w 48"/>
                  <a:gd name="T21" fmla="*/ 19 h 25"/>
                  <a:gd name="T22" fmla="*/ 47 w 48"/>
                  <a:gd name="T23" fmla="*/ 14 h 25"/>
                  <a:gd name="T24" fmla="*/ 48 w 48"/>
                  <a:gd name="T25" fmla="*/ 19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8" h="25">
                    <a:moveTo>
                      <a:pt x="48" y="19"/>
                    </a:moveTo>
                    <a:cubicBezTo>
                      <a:pt x="48" y="19"/>
                      <a:pt x="48" y="19"/>
                      <a:pt x="48" y="19"/>
                    </a:cubicBezTo>
                    <a:cubicBezTo>
                      <a:pt x="47" y="20"/>
                      <a:pt x="46" y="21"/>
                      <a:pt x="45" y="23"/>
                    </a:cubicBezTo>
                    <a:cubicBezTo>
                      <a:pt x="40" y="25"/>
                      <a:pt x="33" y="25"/>
                      <a:pt x="29" y="23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0" y="8"/>
                      <a:pt x="1" y="5"/>
                      <a:pt x="1" y="5"/>
                    </a:cubicBezTo>
                    <a:cubicBezTo>
                      <a:pt x="1" y="3"/>
                      <a:pt x="1" y="1"/>
                      <a:pt x="2" y="0"/>
                    </a:cubicBezTo>
                    <a:cubicBezTo>
                      <a:pt x="1" y="2"/>
                      <a:pt x="10" y="5"/>
                      <a:pt x="13" y="8"/>
                    </a:cubicBezTo>
                    <a:cubicBezTo>
                      <a:pt x="19" y="13"/>
                      <a:pt x="24" y="17"/>
                      <a:pt x="31" y="19"/>
                    </a:cubicBezTo>
                    <a:cubicBezTo>
                      <a:pt x="33" y="20"/>
                      <a:pt x="36" y="21"/>
                      <a:pt x="38" y="21"/>
                    </a:cubicBezTo>
                    <a:cubicBezTo>
                      <a:pt x="41" y="21"/>
                      <a:pt x="43" y="20"/>
                      <a:pt x="45" y="19"/>
                    </a:cubicBezTo>
                    <a:cubicBezTo>
                      <a:pt x="46" y="18"/>
                      <a:pt x="47" y="16"/>
                      <a:pt x="47" y="14"/>
                    </a:cubicBezTo>
                    <a:cubicBezTo>
                      <a:pt x="47" y="15"/>
                      <a:pt x="48" y="16"/>
                      <a:pt x="48" y="19"/>
                    </a:cubicBezTo>
                    <a:close/>
                  </a:path>
                </a:pathLst>
              </a:custGeom>
              <a:solidFill>
                <a:srgbClr val="4444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77" name="Freeform 39"/>
              <p:cNvSpPr>
                <a:spLocks/>
              </p:cNvSpPr>
              <p:nvPr/>
            </p:nvSpPr>
            <p:spPr bwMode="auto">
              <a:xfrm>
                <a:off x="2355" y="1797"/>
                <a:ext cx="35" cy="37"/>
              </a:xfrm>
              <a:custGeom>
                <a:avLst/>
                <a:gdLst>
                  <a:gd name="T0" fmla="*/ 15 w 15"/>
                  <a:gd name="T1" fmla="*/ 16 h 16"/>
                  <a:gd name="T2" fmla="*/ 14 w 15"/>
                  <a:gd name="T3" fmla="*/ 16 h 16"/>
                  <a:gd name="T4" fmla="*/ 14 w 15"/>
                  <a:gd name="T5" fmla="*/ 16 h 16"/>
                  <a:gd name="T6" fmla="*/ 4 w 15"/>
                  <a:gd name="T7" fmla="*/ 7 h 16"/>
                  <a:gd name="T8" fmla="*/ 0 w 15"/>
                  <a:gd name="T9" fmla="*/ 1 h 16"/>
                  <a:gd name="T10" fmla="*/ 1 w 15"/>
                  <a:gd name="T11" fmla="*/ 0 h 16"/>
                  <a:gd name="T12" fmla="*/ 5 w 15"/>
                  <a:gd name="T13" fmla="*/ 6 h 16"/>
                  <a:gd name="T14" fmla="*/ 15 w 15"/>
                  <a:gd name="T15" fmla="*/ 15 h 16"/>
                  <a:gd name="T16" fmla="*/ 15 w 15"/>
                  <a:gd name="T17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16">
                    <a:moveTo>
                      <a:pt x="15" y="16"/>
                    </a:moveTo>
                    <a:cubicBezTo>
                      <a:pt x="14" y="16"/>
                      <a:pt x="14" y="16"/>
                      <a:pt x="14" y="16"/>
                    </a:cubicBezTo>
                    <a:cubicBezTo>
                      <a:pt x="14" y="16"/>
                      <a:pt x="14" y="16"/>
                      <a:pt x="14" y="1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2" y="6"/>
                      <a:pt x="0" y="4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ubicBezTo>
                      <a:pt x="2" y="3"/>
                      <a:pt x="4" y="4"/>
                      <a:pt x="5" y="6"/>
                    </a:cubicBezTo>
                    <a:cubicBezTo>
                      <a:pt x="15" y="15"/>
                      <a:pt x="15" y="15"/>
                      <a:pt x="15" y="15"/>
                    </a:cubicBezTo>
                    <a:cubicBezTo>
                      <a:pt x="15" y="15"/>
                      <a:pt x="15" y="15"/>
                      <a:pt x="15" y="16"/>
                    </a:cubicBezTo>
                  </a:path>
                </a:pathLst>
              </a:custGeom>
              <a:solidFill>
                <a:srgbClr val="F8F8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78" name="Freeform 40"/>
              <p:cNvSpPr>
                <a:spLocks/>
              </p:cNvSpPr>
              <p:nvPr/>
            </p:nvSpPr>
            <p:spPr bwMode="auto">
              <a:xfrm>
                <a:off x="2353" y="1801"/>
                <a:ext cx="14" cy="10"/>
              </a:xfrm>
              <a:custGeom>
                <a:avLst/>
                <a:gdLst>
                  <a:gd name="T0" fmla="*/ 1 w 6"/>
                  <a:gd name="T1" fmla="*/ 4 h 4"/>
                  <a:gd name="T2" fmla="*/ 0 w 6"/>
                  <a:gd name="T3" fmla="*/ 4 h 4"/>
                  <a:gd name="T4" fmla="*/ 0 w 6"/>
                  <a:gd name="T5" fmla="*/ 3 h 4"/>
                  <a:gd name="T6" fmla="*/ 5 w 6"/>
                  <a:gd name="T7" fmla="*/ 0 h 4"/>
                  <a:gd name="T8" fmla="*/ 6 w 6"/>
                  <a:gd name="T9" fmla="*/ 0 h 4"/>
                  <a:gd name="T10" fmla="*/ 6 w 6"/>
                  <a:gd name="T11" fmla="*/ 2 h 4"/>
                  <a:gd name="T12" fmla="*/ 1 w 6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4">
                    <a:moveTo>
                      <a:pt x="1" y="4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2"/>
                    </a:cubicBezTo>
                    <a:cubicBezTo>
                      <a:pt x="1" y="4"/>
                      <a:pt x="1" y="4"/>
                      <a:pt x="1" y="4"/>
                    </a:cubicBezTo>
                    <a:close/>
                  </a:path>
                </a:pathLst>
              </a:custGeom>
              <a:solidFill>
                <a:srgbClr val="F8F8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79" name="Freeform 41"/>
              <p:cNvSpPr>
                <a:spLocks/>
              </p:cNvSpPr>
              <p:nvPr/>
            </p:nvSpPr>
            <p:spPr bwMode="auto">
              <a:xfrm>
                <a:off x="2357" y="1806"/>
                <a:ext cx="17" cy="12"/>
              </a:xfrm>
              <a:custGeom>
                <a:avLst/>
                <a:gdLst>
                  <a:gd name="T0" fmla="*/ 1 w 7"/>
                  <a:gd name="T1" fmla="*/ 5 h 5"/>
                  <a:gd name="T2" fmla="*/ 1 w 7"/>
                  <a:gd name="T3" fmla="*/ 5 h 5"/>
                  <a:gd name="T4" fmla="*/ 1 w 7"/>
                  <a:gd name="T5" fmla="*/ 4 h 5"/>
                  <a:gd name="T6" fmla="*/ 5 w 7"/>
                  <a:gd name="T7" fmla="*/ 1 h 5"/>
                  <a:gd name="T8" fmla="*/ 7 w 7"/>
                  <a:gd name="T9" fmla="*/ 1 h 5"/>
                  <a:gd name="T10" fmla="*/ 6 w 7"/>
                  <a:gd name="T11" fmla="*/ 2 h 5"/>
                  <a:gd name="T12" fmla="*/ 2 w 7"/>
                  <a:gd name="T13" fmla="*/ 5 h 5"/>
                  <a:gd name="T14" fmla="*/ 1 w 7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5">
                    <a:moveTo>
                      <a:pt x="1" y="5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0" y="4"/>
                      <a:pt x="0" y="4"/>
                      <a:pt x="1" y="4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6" y="0"/>
                      <a:pt x="6" y="1"/>
                      <a:pt x="7" y="1"/>
                    </a:cubicBezTo>
                    <a:cubicBezTo>
                      <a:pt x="7" y="1"/>
                      <a:pt x="7" y="2"/>
                      <a:pt x="6" y="2"/>
                    </a:cubicBezTo>
                    <a:cubicBezTo>
                      <a:pt x="2" y="5"/>
                      <a:pt x="2" y="5"/>
                      <a:pt x="2" y="5"/>
                    </a:cubicBez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F8F8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80" name="Freeform 42"/>
              <p:cNvSpPr>
                <a:spLocks/>
              </p:cNvSpPr>
              <p:nvPr/>
            </p:nvSpPr>
            <p:spPr bwMode="auto">
              <a:xfrm>
                <a:off x="2364" y="1813"/>
                <a:ext cx="17" cy="12"/>
              </a:xfrm>
              <a:custGeom>
                <a:avLst/>
                <a:gdLst>
                  <a:gd name="T0" fmla="*/ 1 w 7"/>
                  <a:gd name="T1" fmla="*/ 5 h 5"/>
                  <a:gd name="T2" fmla="*/ 1 w 7"/>
                  <a:gd name="T3" fmla="*/ 5 h 5"/>
                  <a:gd name="T4" fmla="*/ 1 w 7"/>
                  <a:gd name="T5" fmla="*/ 3 h 5"/>
                  <a:gd name="T6" fmla="*/ 6 w 7"/>
                  <a:gd name="T7" fmla="*/ 1 h 5"/>
                  <a:gd name="T8" fmla="*/ 7 w 7"/>
                  <a:gd name="T9" fmla="*/ 1 h 5"/>
                  <a:gd name="T10" fmla="*/ 7 w 7"/>
                  <a:gd name="T11" fmla="*/ 2 h 5"/>
                  <a:gd name="T12" fmla="*/ 2 w 7"/>
                  <a:gd name="T13" fmla="*/ 5 h 5"/>
                  <a:gd name="T14" fmla="*/ 1 w 7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5">
                    <a:moveTo>
                      <a:pt x="1" y="5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0" y="4"/>
                      <a:pt x="0" y="4"/>
                      <a:pt x="1" y="3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0"/>
                      <a:pt x="7" y="1"/>
                      <a:pt x="7" y="1"/>
                    </a:cubicBezTo>
                    <a:cubicBezTo>
                      <a:pt x="7" y="1"/>
                      <a:pt x="7" y="2"/>
                      <a:pt x="7" y="2"/>
                    </a:cubicBezTo>
                    <a:cubicBezTo>
                      <a:pt x="2" y="5"/>
                      <a:pt x="2" y="5"/>
                      <a:pt x="2" y="5"/>
                    </a:cubicBez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F8F8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81" name="Freeform 43"/>
              <p:cNvSpPr>
                <a:spLocks/>
              </p:cNvSpPr>
              <p:nvPr/>
            </p:nvSpPr>
            <p:spPr bwMode="auto">
              <a:xfrm>
                <a:off x="2374" y="1820"/>
                <a:ext cx="14" cy="12"/>
              </a:xfrm>
              <a:custGeom>
                <a:avLst/>
                <a:gdLst>
                  <a:gd name="T0" fmla="*/ 1 w 6"/>
                  <a:gd name="T1" fmla="*/ 5 h 5"/>
                  <a:gd name="T2" fmla="*/ 0 w 6"/>
                  <a:gd name="T3" fmla="*/ 5 h 5"/>
                  <a:gd name="T4" fmla="*/ 0 w 6"/>
                  <a:gd name="T5" fmla="*/ 4 h 5"/>
                  <a:gd name="T6" fmla="*/ 5 w 6"/>
                  <a:gd name="T7" fmla="*/ 0 h 5"/>
                  <a:gd name="T8" fmla="*/ 6 w 6"/>
                  <a:gd name="T9" fmla="*/ 1 h 5"/>
                  <a:gd name="T10" fmla="*/ 6 w 6"/>
                  <a:gd name="T11" fmla="*/ 2 h 5"/>
                  <a:gd name="T12" fmla="*/ 1 w 6"/>
                  <a:gd name="T1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5">
                    <a:moveTo>
                      <a:pt x="1" y="5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6" y="0"/>
                      <a:pt x="6" y="1"/>
                    </a:cubicBezTo>
                    <a:cubicBezTo>
                      <a:pt x="6" y="1"/>
                      <a:pt x="6" y="2"/>
                      <a:pt x="6" y="2"/>
                    </a:cubicBezTo>
                    <a:cubicBezTo>
                      <a:pt x="1" y="5"/>
                      <a:pt x="1" y="5"/>
                      <a:pt x="1" y="5"/>
                    </a:cubicBezTo>
                    <a:close/>
                  </a:path>
                </a:pathLst>
              </a:custGeom>
              <a:solidFill>
                <a:srgbClr val="F8F8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82" name="Freeform 44"/>
              <p:cNvSpPr>
                <a:spLocks/>
              </p:cNvSpPr>
              <p:nvPr/>
            </p:nvSpPr>
            <p:spPr bwMode="auto">
              <a:xfrm>
                <a:off x="2090" y="1392"/>
                <a:ext cx="312" cy="201"/>
              </a:xfrm>
              <a:custGeom>
                <a:avLst/>
                <a:gdLst>
                  <a:gd name="T0" fmla="*/ 130 w 132"/>
                  <a:gd name="T1" fmla="*/ 71 h 85"/>
                  <a:gd name="T2" fmla="*/ 108 w 132"/>
                  <a:gd name="T3" fmla="*/ 85 h 85"/>
                  <a:gd name="T4" fmla="*/ 5 w 132"/>
                  <a:gd name="T5" fmla="*/ 37 h 85"/>
                  <a:gd name="T6" fmla="*/ 17 w 132"/>
                  <a:gd name="T7" fmla="*/ 19 h 85"/>
                  <a:gd name="T8" fmla="*/ 24 w 132"/>
                  <a:gd name="T9" fmla="*/ 0 h 85"/>
                  <a:gd name="T10" fmla="*/ 130 w 132"/>
                  <a:gd name="T11" fmla="*/ 71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2" h="85">
                    <a:moveTo>
                      <a:pt x="130" y="71"/>
                    </a:moveTo>
                    <a:cubicBezTo>
                      <a:pt x="108" y="85"/>
                      <a:pt x="108" y="85"/>
                      <a:pt x="108" y="85"/>
                    </a:cubicBezTo>
                    <a:cubicBezTo>
                      <a:pt x="5" y="37"/>
                      <a:pt x="5" y="37"/>
                      <a:pt x="5" y="37"/>
                    </a:cubicBezTo>
                    <a:cubicBezTo>
                      <a:pt x="0" y="34"/>
                      <a:pt x="17" y="25"/>
                      <a:pt x="17" y="19"/>
                    </a:cubicBezTo>
                    <a:cubicBezTo>
                      <a:pt x="24" y="0"/>
                      <a:pt x="24" y="0"/>
                      <a:pt x="24" y="0"/>
                    </a:cubicBezTo>
                    <a:cubicBezTo>
                      <a:pt x="69" y="24"/>
                      <a:pt x="132" y="40"/>
                      <a:pt x="130" y="71"/>
                    </a:cubicBezTo>
                  </a:path>
                </a:pathLst>
              </a:custGeom>
              <a:solidFill>
                <a:srgbClr val="615B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83" name="Freeform 45"/>
              <p:cNvSpPr>
                <a:spLocks/>
              </p:cNvSpPr>
              <p:nvPr/>
            </p:nvSpPr>
            <p:spPr bwMode="auto">
              <a:xfrm>
                <a:off x="2301" y="1527"/>
                <a:ext cx="99" cy="265"/>
              </a:xfrm>
              <a:custGeom>
                <a:avLst/>
                <a:gdLst>
                  <a:gd name="T0" fmla="*/ 0 w 42"/>
                  <a:gd name="T1" fmla="*/ 108 h 112"/>
                  <a:gd name="T2" fmla="*/ 3 w 42"/>
                  <a:gd name="T3" fmla="*/ 16 h 112"/>
                  <a:gd name="T4" fmla="*/ 11 w 42"/>
                  <a:gd name="T5" fmla="*/ 6 h 112"/>
                  <a:gd name="T6" fmla="*/ 27 w 42"/>
                  <a:gd name="T7" fmla="*/ 1 h 112"/>
                  <a:gd name="T8" fmla="*/ 41 w 42"/>
                  <a:gd name="T9" fmla="*/ 14 h 112"/>
                  <a:gd name="T10" fmla="*/ 30 w 42"/>
                  <a:gd name="T11" fmla="*/ 109 h 112"/>
                  <a:gd name="T12" fmla="*/ 21 w 42"/>
                  <a:gd name="T13" fmla="*/ 111 h 112"/>
                  <a:gd name="T14" fmla="*/ 15 w 42"/>
                  <a:gd name="T15" fmla="*/ 110 h 112"/>
                  <a:gd name="T16" fmla="*/ 0 w 42"/>
                  <a:gd name="T17" fmla="*/ 108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2" h="112">
                    <a:moveTo>
                      <a:pt x="0" y="108"/>
                    </a:moveTo>
                    <a:cubicBezTo>
                      <a:pt x="0" y="81"/>
                      <a:pt x="1" y="19"/>
                      <a:pt x="3" y="16"/>
                    </a:cubicBezTo>
                    <a:cubicBezTo>
                      <a:pt x="5" y="12"/>
                      <a:pt x="8" y="8"/>
                      <a:pt x="11" y="6"/>
                    </a:cubicBezTo>
                    <a:cubicBezTo>
                      <a:pt x="16" y="3"/>
                      <a:pt x="22" y="0"/>
                      <a:pt x="27" y="1"/>
                    </a:cubicBezTo>
                    <a:cubicBezTo>
                      <a:pt x="34" y="3"/>
                      <a:pt x="39" y="8"/>
                      <a:pt x="41" y="14"/>
                    </a:cubicBezTo>
                    <a:cubicBezTo>
                      <a:pt x="42" y="21"/>
                      <a:pt x="31" y="105"/>
                      <a:pt x="30" y="109"/>
                    </a:cubicBezTo>
                    <a:cubicBezTo>
                      <a:pt x="29" y="112"/>
                      <a:pt x="25" y="111"/>
                      <a:pt x="21" y="111"/>
                    </a:cubicBezTo>
                    <a:cubicBezTo>
                      <a:pt x="19" y="110"/>
                      <a:pt x="17" y="110"/>
                      <a:pt x="15" y="110"/>
                    </a:cubicBezTo>
                    <a:cubicBezTo>
                      <a:pt x="0" y="108"/>
                      <a:pt x="0" y="108"/>
                      <a:pt x="0" y="108"/>
                    </a:cubicBezTo>
                  </a:path>
                </a:pathLst>
              </a:custGeom>
              <a:solidFill>
                <a:srgbClr val="615B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84" name="Freeform 46"/>
              <p:cNvSpPr>
                <a:spLocks/>
              </p:cNvSpPr>
              <p:nvPr/>
            </p:nvSpPr>
            <p:spPr bwMode="auto">
              <a:xfrm>
                <a:off x="2298" y="1761"/>
                <a:ext cx="78" cy="45"/>
              </a:xfrm>
              <a:custGeom>
                <a:avLst/>
                <a:gdLst>
                  <a:gd name="T0" fmla="*/ 26 w 33"/>
                  <a:gd name="T1" fmla="*/ 3 h 19"/>
                  <a:gd name="T2" fmla="*/ 27 w 33"/>
                  <a:gd name="T3" fmla="*/ 15 h 19"/>
                  <a:gd name="T4" fmla="*/ 6 w 33"/>
                  <a:gd name="T5" fmla="*/ 16 h 19"/>
                  <a:gd name="T6" fmla="*/ 5 w 33"/>
                  <a:gd name="T7" fmla="*/ 4 h 19"/>
                  <a:gd name="T8" fmla="*/ 26 w 33"/>
                  <a:gd name="T9" fmla="*/ 3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19">
                    <a:moveTo>
                      <a:pt x="26" y="3"/>
                    </a:moveTo>
                    <a:cubicBezTo>
                      <a:pt x="32" y="6"/>
                      <a:pt x="33" y="11"/>
                      <a:pt x="27" y="15"/>
                    </a:cubicBezTo>
                    <a:cubicBezTo>
                      <a:pt x="21" y="18"/>
                      <a:pt x="12" y="19"/>
                      <a:pt x="6" y="16"/>
                    </a:cubicBezTo>
                    <a:cubicBezTo>
                      <a:pt x="0" y="13"/>
                      <a:pt x="0" y="7"/>
                      <a:pt x="5" y="4"/>
                    </a:cubicBezTo>
                    <a:cubicBezTo>
                      <a:pt x="11" y="0"/>
                      <a:pt x="20" y="0"/>
                      <a:pt x="26" y="3"/>
                    </a:cubicBezTo>
                  </a:path>
                </a:pathLst>
              </a:custGeom>
              <a:solidFill>
                <a:srgbClr val="615B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85" name="Freeform 47"/>
              <p:cNvSpPr>
                <a:spLocks/>
              </p:cNvSpPr>
              <p:nvPr/>
            </p:nvSpPr>
            <p:spPr bwMode="auto">
              <a:xfrm>
                <a:off x="2194" y="1472"/>
                <a:ext cx="33" cy="48"/>
              </a:xfrm>
              <a:custGeom>
                <a:avLst/>
                <a:gdLst>
                  <a:gd name="T0" fmla="*/ 11 w 14"/>
                  <a:gd name="T1" fmla="*/ 0 h 20"/>
                  <a:gd name="T2" fmla="*/ 0 w 14"/>
                  <a:gd name="T3" fmla="*/ 15 h 20"/>
                  <a:gd name="T4" fmla="*/ 10 w 14"/>
                  <a:gd name="T5" fmla="*/ 20 h 20"/>
                  <a:gd name="T6" fmla="*/ 14 w 14"/>
                  <a:gd name="T7" fmla="*/ 17 h 20"/>
                  <a:gd name="T8" fmla="*/ 13 w 14"/>
                  <a:gd name="T9" fmla="*/ 15 h 20"/>
                  <a:gd name="T10" fmla="*/ 11 w 14"/>
                  <a:gd name="T11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20">
                    <a:moveTo>
                      <a:pt x="11" y="0"/>
                    </a:moveTo>
                    <a:cubicBezTo>
                      <a:pt x="10" y="9"/>
                      <a:pt x="7" y="12"/>
                      <a:pt x="0" y="15"/>
                    </a:cubicBezTo>
                    <a:cubicBezTo>
                      <a:pt x="4" y="16"/>
                      <a:pt x="7" y="18"/>
                      <a:pt x="10" y="20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4" y="17"/>
                      <a:pt x="13" y="16"/>
                      <a:pt x="13" y="15"/>
                    </a:cubicBezTo>
                    <a:cubicBezTo>
                      <a:pt x="11" y="10"/>
                      <a:pt x="11" y="6"/>
                      <a:pt x="11" y="0"/>
                    </a:cubicBezTo>
                  </a:path>
                </a:pathLst>
              </a:custGeom>
              <a:solidFill>
                <a:srgbClr val="544F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86" name="Freeform 48"/>
              <p:cNvSpPr>
                <a:spLocks/>
              </p:cNvSpPr>
              <p:nvPr/>
            </p:nvSpPr>
            <p:spPr bwMode="auto">
              <a:xfrm>
                <a:off x="2116" y="1181"/>
                <a:ext cx="88" cy="135"/>
              </a:xfrm>
              <a:custGeom>
                <a:avLst/>
                <a:gdLst>
                  <a:gd name="T0" fmla="*/ 37 w 37"/>
                  <a:gd name="T1" fmla="*/ 45 h 57"/>
                  <a:gd name="T2" fmla="*/ 31 w 37"/>
                  <a:gd name="T3" fmla="*/ 14 h 57"/>
                  <a:gd name="T4" fmla="*/ 13 w 37"/>
                  <a:gd name="T5" fmla="*/ 1 h 57"/>
                  <a:gd name="T6" fmla="*/ 2 w 37"/>
                  <a:gd name="T7" fmla="*/ 20 h 57"/>
                  <a:gd name="T8" fmla="*/ 9 w 37"/>
                  <a:gd name="T9" fmla="*/ 50 h 57"/>
                  <a:gd name="T10" fmla="*/ 37 w 37"/>
                  <a:gd name="T11" fmla="*/ 45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7" h="57">
                    <a:moveTo>
                      <a:pt x="37" y="45"/>
                    </a:moveTo>
                    <a:cubicBezTo>
                      <a:pt x="31" y="14"/>
                      <a:pt x="31" y="14"/>
                      <a:pt x="31" y="14"/>
                    </a:cubicBezTo>
                    <a:cubicBezTo>
                      <a:pt x="29" y="5"/>
                      <a:pt x="21" y="0"/>
                      <a:pt x="13" y="1"/>
                    </a:cubicBezTo>
                    <a:cubicBezTo>
                      <a:pt x="5" y="3"/>
                      <a:pt x="0" y="11"/>
                      <a:pt x="2" y="20"/>
                    </a:cubicBezTo>
                    <a:cubicBezTo>
                      <a:pt x="9" y="50"/>
                      <a:pt x="9" y="50"/>
                      <a:pt x="9" y="50"/>
                    </a:cubicBezTo>
                    <a:cubicBezTo>
                      <a:pt x="21" y="57"/>
                      <a:pt x="28" y="52"/>
                      <a:pt x="37" y="45"/>
                    </a:cubicBezTo>
                  </a:path>
                </a:pathLst>
              </a:custGeom>
              <a:solidFill>
                <a:srgbClr val="3C3C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87" name="Freeform 49"/>
              <p:cNvSpPr>
                <a:spLocks/>
              </p:cNvSpPr>
              <p:nvPr/>
            </p:nvSpPr>
            <p:spPr bwMode="auto">
              <a:xfrm>
                <a:off x="2137" y="1288"/>
                <a:ext cx="81" cy="108"/>
              </a:xfrm>
              <a:custGeom>
                <a:avLst/>
                <a:gdLst>
                  <a:gd name="T0" fmla="*/ 28 w 34"/>
                  <a:gd name="T1" fmla="*/ 0 h 46"/>
                  <a:gd name="T2" fmla="*/ 0 w 34"/>
                  <a:gd name="T3" fmla="*/ 5 h 46"/>
                  <a:gd name="T4" fmla="*/ 6 w 34"/>
                  <a:gd name="T5" fmla="*/ 31 h 46"/>
                  <a:gd name="T6" fmla="*/ 23 w 34"/>
                  <a:gd name="T7" fmla="*/ 44 h 46"/>
                  <a:gd name="T8" fmla="*/ 33 w 34"/>
                  <a:gd name="T9" fmla="*/ 25 h 46"/>
                  <a:gd name="T10" fmla="*/ 28 w 34"/>
                  <a:gd name="T11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4" h="46">
                    <a:moveTo>
                      <a:pt x="28" y="0"/>
                    </a:moveTo>
                    <a:cubicBezTo>
                      <a:pt x="19" y="7"/>
                      <a:pt x="12" y="12"/>
                      <a:pt x="0" y="5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8" y="40"/>
                      <a:pt x="15" y="46"/>
                      <a:pt x="23" y="44"/>
                    </a:cubicBezTo>
                    <a:cubicBezTo>
                      <a:pt x="31" y="42"/>
                      <a:pt x="34" y="34"/>
                      <a:pt x="33" y="25"/>
                    </a:cubicBezTo>
                    <a:cubicBezTo>
                      <a:pt x="28" y="0"/>
                      <a:pt x="28" y="0"/>
                      <a:pt x="28" y="0"/>
                    </a:cubicBezTo>
                  </a:path>
                </a:pathLst>
              </a:custGeom>
              <a:solidFill>
                <a:srgbClr val="FFC1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88" name="Freeform 50"/>
              <p:cNvSpPr>
                <a:spLocks/>
              </p:cNvSpPr>
              <p:nvPr/>
            </p:nvSpPr>
            <p:spPr bwMode="auto">
              <a:xfrm>
                <a:off x="1988" y="1169"/>
                <a:ext cx="225" cy="325"/>
              </a:xfrm>
              <a:custGeom>
                <a:avLst/>
                <a:gdLst>
                  <a:gd name="T0" fmla="*/ 89 w 95"/>
                  <a:gd name="T1" fmla="*/ 116 h 137"/>
                  <a:gd name="T2" fmla="*/ 86 w 95"/>
                  <a:gd name="T3" fmla="*/ 118 h 137"/>
                  <a:gd name="T4" fmla="*/ 61 w 95"/>
                  <a:gd name="T5" fmla="*/ 132 h 137"/>
                  <a:gd name="T6" fmla="*/ 44 w 95"/>
                  <a:gd name="T7" fmla="*/ 137 h 137"/>
                  <a:gd name="T8" fmla="*/ 40 w 95"/>
                  <a:gd name="T9" fmla="*/ 137 h 137"/>
                  <a:gd name="T10" fmla="*/ 31 w 95"/>
                  <a:gd name="T11" fmla="*/ 134 h 137"/>
                  <a:gd name="T12" fmla="*/ 23 w 95"/>
                  <a:gd name="T13" fmla="*/ 120 h 137"/>
                  <a:gd name="T14" fmla="*/ 12 w 95"/>
                  <a:gd name="T15" fmla="*/ 65 h 137"/>
                  <a:gd name="T16" fmla="*/ 0 w 95"/>
                  <a:gd name="T17" fmla="*/ 41 h 137"/>
                  <a:gd name="T18" fmla="*/ 21 w 95"/>
                  <a:gd name="T19" fmla="*/ 15 h 137"/>
                  <a:gd name="T20" fmla="*/ 71 w 95"/>
                  <a:gd name="T21" fmla="*/ 6 h 137"/>
                  <a:gd name="T22" fmla="*/ 76 w 95"/>
                  <a:gd name="T23" fmla="*/ 27 h 137"/>
                  <a:gd name="T24" fmla="*/ 78 w 95"/>
                  <a:gd name="T25" fmla="*/ 32 h 137"/>
                  <a:gd name="T26" fmla="*/ 91 w 95"/>
                  <a:gd name="T27" fmla="*/ 88 h 137"/>
                  <a:gd name="T28" fmla="*/ 93 w 95"/>
                  <a:gd name="T29" fmla="*/ 94 h 137"/>
                  <a:gd name="T30" fmla="*/ 89 w 95"/>
                  <a:gd name="T31" fmla="*/ 116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95" h="137">
                    <a:moveTo>
                      <a:pt x="89" y="116"/>
                    </a:moveTo>
                    <a:cubicBezTo>
                      <a:pt x="88" y="117"/>
                      <a:pt x="87" y="117"/>
                      <a:pt x="86" y="118"/>
                    </a:cubicBezTo>
                    <a:cubicBezTo>
                      <a:pt x="61" y="132"/>
                      <a:pt x="61" y="132"/>
                      <a:pt x="61" y="132"/>
                    </a:cubicBezTo>
                    <a:cubicBezTo>
                      <a:pt x="56" y="135"/>
                      <a:pt x="50" y="137"/>
                      <a:pt x="44" y="137"/>
                    </a:cubicBezTo>
                    <a:cubicBezTo>
                      <a:pt x="43" y="137"/>
                      <a:pt x="41" y="137"/>
                      <a:pt x="40" y="137"/>
                    </a:cubicBezTo>
                    <a:cubicBezTo>
                      <a:pt x="37" y="137"/>
                      <a:pt x="35" y="137"/>
                      <a:pt x="31" y="134"/>
                    </a:cubicBezTo>
                    <a:cubicBezTo>
                      <a:pt x="27" y="131"/>
                      <a:pt x="24" y="126"/>
                      <a:pt x="23" y="120"/>
                    </a:cubicBezTo>
                    <a:cubicBezTo>
                      <a:pt x="12" y="65"/>
                      <a:pt x="12" y="65"/>
                      <a:pt x="12" y="65"/>
                    </a:cubicBezTo>
                    <a:cubicBezTo>
                      <a:pt x="0" y="41"/>
                      <a:pt x="0" y="41"/>
                      <a:pt x="0" y="41"/>
                    </a:cubicBezTo>
                    <a:cubicBezTo>
                      <a:pt x="4" y="30"/>
                      <a:pt x="11" y="24"/>
                      <a:pt x="21" y="15"/>
                    </a:cubicBezTo>
                    <a:cubicBezTo>
                      <a:pt x="38" y="0"/>
                      <a:pt x="59" y="1"/>
                      <a:pt x="71" y="6"/>
                    </a:cubicBezTo>
                    <a:cubicBezTo>
                      <a:pt x="71" y="6"/>
                      <a:pt x="76" y="24"/>
                      <a:pt x="76" y="27"/>
                    </a:cubicBezTo>
                    <a:cubicBezTo>
                      <a:pt x="78" y="32"/>
                      <a:pt x="78" y="32"/>
                      <a:pt x="78" y="32"/>
                    </a:cubicBezTo>
                    <a:cubicBezTo>
                      <a:pt x="91" y="88"/>
                      <a:pt x="91" y="88"/>
                      <a:pt x="91" y="88"/>
                    </a:cubicBezTo>
                    <a:cubicBezTo>
                      <a:pt x="93" y="94"/>
                      <a:pt x="93" y="94"/>
                      <a:pt x="93" y="94"/>
                    </a:cubicBezTo>
                    <a:cubicBezTo>
                      <a:pt x="94" y="102"/>
                      <a:pt x="95" y="109"/>
                      <a:pt x="89" y="116"/>
                    </a:cubicBezTo>
                  </a:path>
                </a:pathLst>
              </a:custGeom>
              <a:solidFill>
                <a:srgbClr val="3C3C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89" name="Freeform 51"/>
              <p:cNvSpPr>
                <a:spLocks/>
              </p:cNvSpPr>
              <p:nvPr/>
            </p:nvSpPr>
            <p:spPr bwMode="auto">
              <a:xfrm>
                <a:off x="2069" y="1486"/>
                <a:ext cx="80" cy="67"/>
              </a:xfrm>
              <a:custGeom>
                <a:avLst/>
                <a:gdLst>
                  <a:gd name="T0" fmla="*/ 22 w 34"/>
                  <a:gd name="T1" fmla="*/ 0 h 28"/>
                  <a:gd name="T2" fmla="*/ 11 w 34"/>
                  <a:gd name="T3" fmla="*/ 3 h 28"/>
                  <a:gd name="T4" fmla="*/ 10 w 34"/>
                  <a:gd name="T5" fmla="*/ 3 h 28"/>
                  <a:gd name="T6" fmla="*/ 10 w 34"/>
                  <a:gd name="T7" fmla="*/ 3 h 28"/>
                  <a:gd name="T8" fmla="*/ 6 w 34"/>
                  <a:gd name="T9" fmla="*/ 3 h 28"/>
                  <a:gd name="T10" fmla="*/ 4 w 34"/>
                  <a:gd name="T11" fmla="*/ 3 h 28"/>
                  <a:gd name="T12" fmla="*/ 0 w 34"/>
                  <a:gd name="T13" fmla="*/ 2 h 28"/>
                  <a:gd name="T14" fmla="*/ 34 w 34"/>
                  <a:gd name="T15" fmla="*/ 28 h 28"/>
                  <a:gd name="T16" fmla="*/ 29 w 34"/>
                  <a:gd name="T17" fmla="*/ 6 h 28"/>
                  <a:gd name="T18" fmla="*/ 30 w 34"/>
                  <a:gd name="T19" fmla="*/ 4 h 28"/>
                  <a:gd name="T20" fmla="*/ 22 w 34"/>
                  <a:gd name="T21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4" h="28">
                    <a:moveTo>
                      <a:pt x="22" y="0"/>
                    </a:moveTo>
                    <a:cubicBezTo>
                      <a:pt x="18" y="2"/>
                      <a:pt x="14" y="3"/>
                      <a:pt x="11" y="3"/>
                    </a:cubicBezTo>
                    <a:cubicBezTo>
                      <a:pt x="11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8" y="3"/>
                      <a:pt x="7" y="3"/>
                      <a:pt x="6" y="3"/>
                    </a:cubicBezTo>
                    <a:cubicBezTo>
                      <a:pt x="5" y="3"/>
                      <a:pt x="5" y="3"/>
                      <a:pt x="4" y="3"/>
                    </a:cubicBezTo>
                    <a:cubicBezTo>
                      <a:pt x="2" y="3"/>
                      <a:pt x="1" y="3"/>
                      <a:pt x="0" y="2"/>
                    </a:cubicBezTo>
                    <a:cubicBezTo>
                      <a:pt x="8" y="15"/>
                      <a:pt x="20" y="25"/>
                      <a:pt x="34" y="28"/>
                    </a:cubicBezTo>
                    <a:cubicBezTo>
                      <a:pt x="29" y="22"/>
                      <a:pt x="27" y="14"/>
                      <a:pt x="29" y="6"/>
                    </a:cubicBezTo>
                    <a:cubicBezTo>
                      <a:pt x="30" y="6"/>
                      <a:pt x="30" y="5"/>
                      <a:pt x="30" y="4"/>
                    </a:cubicBezTo>
                    <a:cubicBezTo>
                      <a:pt x="22" y="0"/>
                      <a:pt x="22" y="0"/>
                      <a:pt x="22" y="0"/>
                    </a:cubicBezTo>
                  </a:path>
                </a:pathLst>
              </a:custGeom>
              <a:solidFill>
                <a:srgbClr val="5A55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90" name="Freeform 52"/>
              <p:cNvSpPr>
                <a:spLocks/>
              </p:cNvSpPr>
              <p:nvPr/>
            </p:nvSpPr>
            <p:spPr bwMode="auto">
              <a:xfrm>
                <a:off x="2121" y="1458"/>
                <a:ext cx="56" cy="38"/>
              </a:xfrm>
              <a:custGeom>
                <a:avLst/>
                <a:gdLst>
                  <a:gd name="T0" fmla="*/ 24 w 24"/>
                  <a:gd name="T1" fmla="*/ 0 h 16"/>
                  <a:gd name="T2" fmla="*/ 5 w 24"/>
                  <a:gd name="T3" fmla="*/ 10 h 16"/>
                  <a:gd name="T4" fmla="*/ 0 w 24"/>
                  <a:gd name="T5" fmla="*/ 12 h 16"/>
                  <a:gd name="T6" fmla="*/ 8 w 24"/>
                  <a:gd name="T7" fmla="*/ 16 h 16"/>
                  <a:gd name="T8" fmla="*/ 24 w 24"/>
                  <a:gd name="T9" fmla="*/ 0 h 16"/>
                  <a:gd name="T10" fmla="*/ 24 w 24"/>
                  <a:gd name="T11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4" h="16">
                    <a:moveTo>
                      <a:pt x="24" y="0"/>
                    </a:moveTo>
                    <a:cubicBezTo>
                      <a:pt x="5" y="10"/>
                      <a:pt x="5" y="10"/>
                      <a:pt x="5" y="10"/>
                    </a:cubicBezTo>
                    <a:cubicBezTo>
                      <a:pt x="3" y="11"/>
                      <a:pt x="2" y="11"/>
                      <a:pt x="0" y="12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11" y="9"/>
                      <a:pt x="18" y="3"/>
                      <a:pt x="24" y="0"/>
                    </a:cubicBezTo>
                    <a:cubicBezTo>
                      <a:pt x="24" y="0"/>
                      <a:pt x="24" y="0"/>
                      <a:pt x="24" y="0"/>
                    </a:cubicBezTo>
                  </a:path>
                </a:pathLst>
              </a:custGeom>
              <a:solidFill>
                <a:srgbClr val="5A55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91" name="Freeform 53"/>
              <p:cNvSpPr>
                <a:spLocks/>
              </p:cNvSpPr>
              <p:nvPr/>
            </p:nvSpPr>
            <p:spPr bwMode="auto">
              <a:xfrm>
                <a:off x="2021" y="1278"/>
                <a:ext cx="156" cy="216"/>
              </a:xfrm>
              <a:custGeom>
                <a:avLst/>
                <a:gdLst>
                  <a:gd name="T0" fmla="*/ 7 w 66"/>
                  <a:gd name="T1" fmla="*/ 0 h 91"/>
                  <a:gd name="T2" fmla="*/ 1 w 66"/>
                  <a:gd name="T3" fmla="*/ 16 h 91"/>
                  <a:gd name="T4" fmla="*/ 2 w 66"/>
                  <a:gd name="T5" fmla="*/ 32 h 91"/>
                  <a:gd name="T6" fmla="*/ 16 w 66"/>
                  <a:gd name="T7" fmla="*/ 83 h 91"/>
                  <a:gd name="T8" fmla="*/ 20 w 66"/>
                  <a:gd name="T9" fmla="*/ 90 h 91"/>
                  <a:gd name="T10" fmla="*/ 24 w 66"/>
                  <a:gd name="T11" fmla="*/ 91 h 91"/>
                  <a:gd name="T12" fmla="*/ 26 w 66"/>
                  <a:gd name="T13" fmla="*/ 91 h 91"/>
                  <a:gd name="T14" fmla="*/ 30 w 66"/>
                  <a:gd name="T15" fmla="*/ 91 h 91"/>
                  <a:gd name="T16" fmla="*/ 30 w 66"/>
                  <a:gd name="T17" fmla="*/ 91 h 91"/>
                  <a:gd name="T18" fmla="*/ 31 w 66"/>
                  <a:gd name="T19" fmla="*/ 91 h 91"/>
                  <a:gd name="T20" fmla="*/ 42 w 66"/>
                  <a:gd name="T21" fmla="*/ 88 h 91"/>
                  <a:gd name="T22" fmla="*/ 47 w 66"/>
                  <a:gd name="T23" fmla="*/ 86 h 91"/>
                  <a:gd name="T24" fmla="*/ 66 w 66"/>
                  <a:gd name="T25" fmla="*/ 76 h 91"/>
                  <a:gd name="T26" fmla="*/ 39 w 66"/>
                  <a:gd name="T27" fmla="*/ 73 h 91"/>
                  <a:gd name="T28" fmla="*/ 47 w 66"/>
                  <a:gd name="T29" fmla="*/ 70 h 91"/>
                  <a:gd name="T30" fmla="*/ 25 w 66"/>
                  <a:gd name="T31" fmla="*/ 51 h 91"/>
                  <a:gd name="T32" fmla="*/ 17 w 66"/>
                  <a:gd name="T33" fmla="*/ 20 h 91"/>
                  <a:gd name="T34" fmla="*/ 7 w 66"/>
                  <a:gd name="T35" fmla="*/ 0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66" h="91">
                    <a:moveTo>
                      <a:pt x="7" y="0"/>
                    </a:moveTo>
                    <a:cubicBezTo>
                      <a:pt x="3" y="4"/>
                      <a:pt x="1" y="10"/>
                      <a:pt x="1" y="16"/>
                    </a:cubicBezTo>
                    <a:cubicBezTo>
                      <a:pt x="0" y="21"/>
                      <a:pt x="1" y="27"/>
                      <a:pt x="2" y="32"/>
                    </a:cubicBezTo>
                    <a:cubicBezTo>
                      <a:pt x="5" y="50"/>
                      <a:pt x="8" y="67"/>
                      <a:pt x="16" y="83"/>
                    </a:cubicBezTo>
                    <a:cubicBezTo>
                      <a:pt x="17" y="85"/>
                      <a:pt x="18" y="88"/>
                      <a:pt x="20" y="90"/>
                    </a:cubicBezTo>
                    <a:cubicBezTo>
                      <a:pt x="21" y="91"/>
                      <a:pt x="22" y="91"/>
                      <a:pt x="24" y="91"/>
                    </a:cubicBezTo>
                    <a:cubicBezTo>
                      <a:pt x="25" y="91"/>
                      <a:pt x="25" y="91"/>
                      <a:pt x="26" y="91"/>
                    </a:cubicBezTo>
                    <a:cubicBezTo>
                      <a:pt x="27" y="91"/>
                      <a:pt x="28" y="91"/>
                      <a:pt x="30" y="91"/>
                    </a:cubicBezTo>
                    <a:cubicBezTo>
                      <a:pt x="30" y="91"/>
                      <a:pt x="30" y="91"/>
                      <a:pt x="30" y="91"/>
                    </a:cubicBezTo>
                    <a:cubicBezTo>
                      <a:pt x="30" y="91"/>
                      <a:pt x="31" y="91"/>
                      <a:pt x="31" y="91"/>
                    </a:cubicBezTo>
                    <a:cubicBezTo>
                      <a:pt x="34" y="91"/>
                      <a:pt x="38" y="90"/>
                      <a:pt x="42" y="88"/>
                    </a:cubicBezTo>
                    <a:cubicBezTo>
                      <a:pt x="44" y="87"/>
                      <a:pt x="45" y="87"/>
                      <a:pt x="47" y="86"/>
                    </a:cubicBezTo>
                    <a:cubicBezTo>
                      <a:pt x="66" y="76"/>
                      <a:pt x="66" y="76"/>
                      <a:pt x="66" y="76"/>
                    </a:cubicBezTo>
                    <a:cubicBezTo>
                      <a:pt x="57" y="74"/>
                      <a:pt x="48" y="75"/>
                      <a:pt x="39" y="73"/>
                    </a:cubicBezTo>
                    <a:cubicBezTo>
                      <a:pt x="42" y="72"/>
                      <a:pt x="44" y="71"/>
                      <a:pt x="47" y="70"/>
                    </a:cubicBezTo>
                    <a:cubicBezTo>
                      <a:pt x="36" y="70"/>
                      <a:pt x="28" y="60"/>
                      <a:pt x="25" y="51"/>
                    </a:cubicBezTo>
                    <a:cubicBezTo>
                      <a:pt x="21" y="41"/>
                      <a:pt x="21" y="30"/>
                      <a:pt x="17" y="20"/>
                    </a:cubicBezTo>
                    <a:cubicBezTo>
                      <a:pt x="15" y="13"/>
                      <a:pt x="12" y="6"/>
                      <a:pt x="7" y="0"/>
                    </a:cubicBezTo>
                  </a:path>
                </a:pathLst>
              </a:custGeom>
              <a:solidFill>
                <a:srgbClr val="3939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92" name="Freeform 54"/>
              <p:cNvSpPr>
                <a:spLocks/>
              </p:cNvSpPr>
              <p:nvPr/>
            </p:nvSpPr>
            <p:spPr bwMode="auto">
              <a:xfrm>
                <a:off x="1983" y="1245"/>
                <a:ext cx="67" cy="130"/>
              </a:xfrm>
              <a:custGeom>
                <a:avLst/>
                <a:gdLst>
                  <a:gd name="T0" fmla="*/ 28 w 28"/>
                  <a:gd name="T1" fmla="*/ 51 h 55"/>
                  <a:gd name="T2" fmla="*/ 28 w 28"/>
                  <a:gd name="T3" fmla="*/ 20 h 55"/>
                  <a:gd name="T4" fmla="*/ 14 w 28"/>
                  <a:gd name="T5" fmla="*/ 0 h 55"/>
                  <a:gd name="T6" fmla="*/ 0 w 28"/>
                  <a:gd name="T7" fmla="*/ 18 h 55"/>
                  <a:gd name="T8" fmla="*/ 1 w 28"/>
                  <a:gd name="T9" fmla="*/ 48 h 55"/>
                  <a:gd name="T10" fmla="*/ 28 w 28"/>
                  <a:gd name="T11" fmla="*/ 51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8" h="55">
                    <a:moveTo>
                      <a:pt x="28" y="51"/>
                    </a:moveTo>
                    <a:cubicBezTo>
                      <a:pt x="28" y="20"/>
                      <a:pt x="28" y="20"/>
                      <a:pt x="28" y="20"/>
                    </a:cubicBezTo>
                    <a:cubicBezTo>
                      <a:pt x="28" y="12"/>
                      <a:pt x="24" y="0"/>
                      <a:pt x="14" y="0"/>
                    </a:cubicBezTo>
                    <a:cubicBezTo>
                      <a:pt x="5" y="1"/>
                      <a:pt x="0" y="9"/>
                      <a:pt x="0" y="18"/>
                    </a:cubicBezTo>
                    <a:cubicBezTo>
                      <a:pt x="1" y="48"/>
                      <a:pt x="1" y="48"/>
                      <a:pt x="1" y="48"/>
                    </a:cubicBezTo>
                    <a:cubicBezTo>
                      <a:pt x="10" y="54"/>
                      <a:pt x="19" y="55"/>
                      <a:pt x="28" y="51"/>
                    </a:cubicBezTo>
                    <a:close/>
                  </a:path>
                </a:pathLst>
              </a:custGeom>
              <a:solidFill>
                <a:srgbClr val="3C3C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93" name="Freeform 55"/>
              <p:cNvSpPr>
                <a:spLocks/>
              </p:cNvSpPr>
              <p:nvPr/>
            </p:nvSpPr>
            <p:spPr bwMode="auto">
              <a:xfrm>
                <a:off x="1986" y="1359"/>
                <a:ext cx="64" cy="94"/>
              </a:xfrm>
              <a:custGeom>
                <a:avLst/>
                <a:gdLst>
                  <a:gd name="T0" fmla="*/ 0 w 27"/>
                  <a:gd name="T1" fmla="*/ 0 h 40"/>
                  <a:gd name="T2" fmla="*/ 1 w 27"/>
                  <a:gd name="T3" fmla="*/ 31 h 40"/>
                  <a:gd name="T4" fmla="*/ 27 w 27"/>
                  <a:gd name="T5" fmla="*/ 24 h 40"/>
                  <a:gd name="T6" fmla="*/ 27 w 27"/>
                  <a:gd name="T7" fmla="*/ 3 h 40"/>
                  <a:gd name="T8" fmla="*/ 0 w 27"/>
                  <a:gd name="T9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40">
                    <a:moveTo>
                      <a:pt x="0" y="0"/>
                    </a:moveTo>
                    <a:cubicBezTo>
                      <a:pt x="1" y="31"/>
                      <a:pt x="1" y="31"/>
                      <a:pt x="1" y="31"/>
                    </a:cubicBezTo>
                    <a:cubicBezTo>
                      <a:pt x="1" y="40"/>
                      <a:pt x="27" y="33"/>
                      <a:pt x="27" y="24"/>
                    </a:cubicBezTo>
                    <a:cubicBezTo>
                      <a:pt x="27" y="3"/>
                      <a:pt x="27" y="3"/>
                      <a:pt x="27" y="3"/>
                    </a:cubicBezTo>
                    <a:cubicBezTo>
                      <a:pt x="18" y="7"/>
                      <a:pt x="9" y="6"/>
                      <a:pt x="0" y="0"/>
                    </a:cubicBezTo>
                    <a:close/>
                  </a:path>
                </a:pathLst>
              </a:custGeom>
              <a:solidFill>
                <a:srgbClr val="FFC1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94" name="Freeform 56"/>
              <p:cNvSpPr>
                <a:spLocks/>
              </p:cNvSpPr>
              <p:nvPr/>
            </p:nvSpPr>
            <p:spPr bwMode="auto">
              <a:xfrm>
                <a:off x="1983" y="1394"/>
                <a:ext cx="157" cy="173"/>
              </a:xfrm>
              <a:custGeom>
                <a:avLst/>
                <a:gdLst>
                  <a:gd name="T0" fmla="*/ 54 w 66"/>
                  <a:gd name="T1" fmla="*/ 53 h 73"/>
                  <a:gd name="T2" fmla="*/ 45 w 66"/>
                  <a:gd name="T3" fmla="*/ 67 h 73"/>
                  <a:gd name="T4" fmla="*/ 6 w 66"/>
                  <a:gd name="T5" fmla="*/ 27 h 73"/>
                  <a:gd name="T6" fmla="*/ 6 w 66"/>
                  <a:gd name="T7" fmla="*/ 5 h 73"/>
                  <a:gd name="T8" fmla="*/ 28 w 66"/>
                  <a:gd name="T9" fmla="*/ 8 h 73"/>
                  <a:gd name="T10" fmla="*/ 54 w 66"/>
                  <a:gd name="T11" fmla="*/ 53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6" h="73">
                    <a:moveTo>
                      <a:pt x="54" y="53"/>
                    </a:moveTo>
                    <a:cubicBezTo>
                      <a:pt x="66" y="66"/>
                      <a:pt x="50" y="73"/>
                      <a:pt x="45" y="67"/>
                    </a:cubicBezTo>
                    <a:cubicBezTo>
                      <a:pt x="32" y="57"/>
                      <a:pt x="19" y="43"/>
                      <a:pt x="6" y="27"/>
                    </a:cubicBezTo>
                    <a:cubicBezTo>
                      <a:pt x="1" y="20"/>
                      <a:pt x="0" y="11"/>
                      <a:pt x="6" y="5"/>
                    </a:cubicBezTo>
                    <a:cubicBezTo>
                      <a:pt x="13" y="0"/>
                      <a:pt x="22" y="1"/>
                      <a:pt x="28" y="8"/>
                    </a:cubicBezTo>
                    <a:lnTo>
                      <a:pt x="54" y="53"/>
                    </a:lnTo>
                    <a:close/>
                  </a:path>
                </a:pathLst>
              </a:custGeom>
              <a:solidFill>
                <a:srgbClr val="FFC1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95" name="Freeform 57"/>
              <p:cNvSpPr>
                <a:spLocks/>
              </p:cNvSpPr>
              <p:nvPr/>
            </p:nvSpPr>
            <p:spPr bwMode="auto">
              <a:xfrm>
                <a:off x="2085" y="1517"/>
                <a:ext cx="76" cy="97"/>
              </a:xfrm>
              <a:custGeom>
                <a:avLst/>
                <a:gdLst>
                  <a:gd name="T0" fmla="*/ 3 w 32"/>
                  <a:gd name="T1" fmla="*/ 3 h 41"/>
                  <a:gd name="T2" fmla="*/ 1 w 32"/>
                  <a:gd name="T3" fmla="*/ 14 h 41"/>
                  <a:gd name="T4" fmla="*/ 9 w 32"/>
                  <a:gd name="T5" fmla="*/ 24 h 41"/>
                  <a:gd name="T6" fmla="*/ 14 w 32"/>
                  <a:gd name="T7" fmla="*/ 31 h 41"/>
                  <a:gd name="T8" fmla="*/ 16 w 32"/>
                  <a:gd name="T9" fmla="*/ 36 h 41"/>
                  <a:gd name="T10" fmla="*/ 19 w 32"/>
                  <a:gd name="T11" fmla="*/ 35 h 41"/>
                  <a:gd name="T12" fmla="*/ 25 w 32"/>
                  <a:gd name="T13" fmla="*/ 37 h 41"/>
                  <a:gd name="T14" fmla="*/ 29 w 32"/>
                  <a:gd name="T15" fmla="*/ 34 h 41"/>
                  <a:gd name="T16" fmla="*/ 32 w 32"/>
                  <a:gd name="T17" fmla="*/ 32 h 41"/>
                  <a:gd name="T18" fmla="*/ 21 w 32"/>
                  <a:gd name="T19" fmla="*/ 7 h 41"/>
                  <a:gd name="T20" fmla="*/ 12 w 32"/>
                  <a:gd name="T21" fmla="*/ 1 h 41"/>
                  <a:gd name="T22" fmla="*/ 3 w 32"/>
                  <a:gd name="T23" fmla="*/ 3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2" h="41">
                    <a:moveTo>
                      <a:pt x="3" y="3"/>
                    </a:moveTo>
                    <a:cubicBezTo>
                      <a:pt x="0" y="6"/>
                      <a:pt x="0" y="10"/>
                      <a:pt x="1" y="14"/>
                    </a:cubicBezTo>
                    <a:cubicBezTo>
                      <a:pt x="3" y="18"/>
                      <a:pt x="6" y="21"/>
                      <a:pt x="9" y="24"/>
                    </a:cubicBezTo>
                    <a:cubicBezTo>
                      <a:pt x="11" y="27"/>
                      <a:pt x="12" y="28"/>
                      <a:pt x="14" y="31"/>
                    </a:cubicBezTo>
                    <a:cubicBezTo>
                      <a:pt x="15" y="33"/>
                      <a:pt x="15" y="34"/>
                      <a:pt x="16" y="36"/>
                    </a:cubicBezTo>
                    <a:cubicBezTo>
                      <a:pt x="16" y="37"/>
                      <a:pt x="20" y="38"/>
                      <a:pt x="19" y="35"/>
                    </a:cubicBezTo>
                    <a:cubicBezTo>
                      <a:pt x="22" y="41"/>
                      <a:pt x="25" y="39"/>
                      <a:pt x="25" y="37"/>
                    </a:cubicBezTo>
                    <a:cubicBezTo>
                      <a:pt x="26" y="39"/>
                      <a:pt x="30" y="38"/>
                      <a:pt x="29" y="34"/>
                    </a:cubicBezTo>
                    <a:cubicBezTo>
                      <a:pt x="30" y="37"/>
                      <a:pt x="32" y="35"/>
                      <a:pt x="32" y="32"/>
                    </a:cubicBezTo>
                    <a:cubicBezTo>
                      <a:pt x="31" y="23"/>
                      <a:pt x="27" y="14"/>
                      <a:pt x="21" y="7"/>
                    </a:cubicBezTo>
                    <a:cubicBezTo>
                      <a:pt x="19" y="4"/>
                      <a:pt x="16" y="2"/>
                      <a:pt x="12" y="1"/>
                    </a:cubicBezTo>
                    <a:cubicBezTo>
                      <a:pt x="9" y="0"/>
                      <a:pt x="5" y="0"/>
                      <a:pt x="3" y="3"/>
                    </a:cubicBezTo>
                    <a:close/>
                  </a:path>
                </a:pathLst>
              </a:custGeom>
              <a:solidFill>
                <a:srgbClr val="FFC1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96" name="Freeform 58"/>
              <p:cNvSpPr>
                <a:spLocks/>
              </p:cNvSpPr>
              <p:nvPr/>
            </p:nvSpPr>
            <p:spPr bwMode="auto">
              <a:xfrm>
                <a:off x="2121" y="1522"/>
                <a:ext cx="47" cy="40"/>
              </a:xfrm>
              <a:custGeom>
                <a:avLst/>
                <a:gdLst>
                  <a:gd name="T0" fmla="*/ 18 w 20"/>
                  <a:gd name="T1" fmla="*/ 11 h 17"/>
                  <a:gd name="T2" fmla="*/ 20 w 20"/>
                  <a:gd name="T3" fmla="*/ 13 h 17"/>
                  <a:gd name="T4" fmla="*/ 17 w 20"/>
                  <a:gd name="T5" fmla="*/ 16 h 17"/>
                  <a:gd name="T6" fmla="*/ 8 w 20"/>
                  <a:gd name="T7" fmla="*/ 12 h 17"/>
                  <a:gd name="T8" fmla="*/ 4 w 20"/>
                  <a:gd name="T9" fmla="*/ 7 h 17"/>
                  <a:gd name="T10" fmla="*/ 0 w 20"/>
                  <a:gd name="T11" fmla="*/ 0 h 17"/>
                  <a:gd name="T12" fmla="*/ 18 w 20"/>
                  <a:gd name="T13" fmla="*/ 1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0" h="17">
                    <a:moveTo>
                      <a:pt x="18" y="11"/>
                    </a:moveTo>
                    <a:cubicBezTo>
                      <a:pt x="19" y="11"/>
                      <a:pt x="20" y="12"/>
                      <a:pt x="20" y="13"/>
                    </a:cubicBezTo>
                    <a:cubicBezTo>
                      <a:pt x="20" y="14"/>
                      <a:pt x="19" y="15"/>
                      <a:pt x="17" y="16"/>
                    </a:cubicBezTo>
                    <a:cubicBezTo>
                      <a:pt x="15" y="17"/>
                      <a:pt x="11" y="14"/>
                      <a:pt x="8" y="12"/>
                    </a:cubicBezTo>
                    <a:cubicBezTo>
                      <a:pt x="6" y="11"/>
                      <a:pt x="5" y="10"/>
                      <a:pt x="4" y="7"/>
                    </a:cubicBezTo>
                    <a:cubicBezTo>
                      <a:pt x="3" y="5"/>
                      <a:pt x="1" y="2"/>
                      <a:pt x="0" y="0"/>
                    </a:cubicBezTo>
                    <a:cubicBezTo>
                      <a:pt x="6" y="5"/>
                      <a:pt x="12" y="9"/>
                      <a:pt x="18" y="11"/>
                    </a:cubicBezTo>
                    <a:close/>
                  </a:path>
                </a:pathLst>
              </a:custGeom>
              <a:solidFill>
                <a:srgbClr val="FFC1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97" name="Freeform 59"/>
              <p:cNvSpPr>
                <a:spLocks/>
              </p:cNvSpPr>
              <p:nvPr/>
            </p:nvSpPr>
            <p:spPr bwMode="auto">
              <a:xfrm>
                <a:off x="2166" y="1233"/>
                <a:ext cx="45" cy="211"/>
              </a:xfrm>
              <a:custGeom>
                <a:avLst/>
                <a:gdLst>
                  <a:gd name="T0" fmla="*/ 0 w 19"/>
                  <a:gd name="T1" fmla="*/ 0 h 89"/>
                  <a:gd name="T2" fmla="*/ 4 w 19"/>
                  <a:gd name="T3" fmla="*/ 68 h 89"/>
                  <a:gd name="T4" fmla="*/ 12 w 19"/>
                  <a:gd name="T5" fmla="*/ 51 h 89"/>
                  <a:gd name="T6" fmla="*/ 8 w 19"/>
                  <a:gd name="T7" fmla="*/ 87 h 89"/>
                  <a:gd name="T8" fmla="*/ 15 w 19"/>
                  <a:gd name="T9" fmla="*/ 74 h 89"/>
                  <a:gd name="T10" fmla="*/ 14 w 19"/>
                  <a:gd name="T11" fmla="*/ 89 h 89"/>
                  <a:gd name="T12" fmla="*/ 19 w 19"/>
                  <a:gd name="T13" fmla="*/ 76 h 89"/>
                  <a:gd name="T14" fmla="*/ 18 w 19"/>
                  <a:gd name="T15" fmla="*/ 67 h 89"/>
                  <a:gd name="T16" fmla="*/ 17 w 19"/>
                  <a:gd name="T17" fmla="*/ 64 h 89"/>
                  <a:gd name="T18" fmla="*/ 16 w 19"/>
                  <a:gd name="T19" fmla="*/ 61 h 89"/>
                  <a:gd name="T20" fmla="*/ 8 w 19"/>
                  <a:gd name="T21" fmla="*/ 28 h 89"/>
                  <a:gd name="T22" fmla="*/ 3 w 19"/>
                  <a:gd name="T23" fmla="*/ 5 h 89"/>
                  <a:gd name="T24" fmla="*/ 0 w 19"/>
                  <a:gd name="T25" fmla="*/ 0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9" h="89">
                    <a:moveTo>
                      <a:pt x="0" y="0"/>
                    </a:moveTo>
                    <a:cubicBezTo>
                      <a:pt x="6" y="22"/>
                      <a:pt x="8" y="45"/>
                      <a:pt x="4" y="68"/>
                    </a:cubicBezTo>
                    <a:cubicBezTo>
                      <a:pt x="7" y="62"/>
                      <a:pt x="9" y="57"/>
                      <a:pt x="12" y="51"/>
                    </a:cubicBezTo>
                    <a:cubicBezTo>
                      <a:pt x="13" y="63"/>
                      <a:pt x="12" y="76"/>
                      <a:pt x="8" y="87"/>
                    </a:cubicBezTo>
                    <a:cubicBezTo>
                      <a:pt x="10" y="83"/>
                      <a:pt x="13" y="78"/>
                      <a:pt x="15" y="74"/>
                    </a:cubicBezTo>
                    <a:cubicBezTo>
                      <a:pt x="16" y="79"/>
                      <a:pt x="15" y="84"/>
                      <a:pt x="14" y="89"/>
                    </a:cubicBezTo>
                    <a:cubicBezTo>
                      <a:pt x="18" y="85"/>
                      <a:pt x="19" y="80"/>
                      <a:pt x="19" y="76"/>
                    </a:cubicBezTo>
                    <a:cubicBezTo>
                      <a:pt x="19" y="73"/>
                      <a:pt x="19" y="70"/>
                      <a:pt x="18" y="67"/>
                    </a:cubicBezTo>
                    <a:cubicBezTo>
                      <a:pt x="17" y="64"/>
                      <a:pt x="17" y="64"/>
                      <a:pt x="17" y="64"/>
                    </a:cubicBezTo>
                    <a:cubicBezTo>
                      <a:pt x="16" y="61"/>
                      <a:pt x="16" y="61"/>
                      <a:pt x="16" y="61"/>
                    </a:cubicBezTo>
                    <a:cubicBezTo>
                      <a:pt x="8" y="28"/>
                      <a:pt x="8" y="28"/>
                      <a:pt x="8" y="28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4"/>
                      <a:pt x="1" y="2"/>
                      <a:pt x="0" y="0"/>
                    </a:cubicBezTo>
                  </a:path>
                </a:pathLst>
              </a:custGeom>
              <a:solidFill>
                <a:srgbClr val="3939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98" name="Freeform 60"/>
              <p:cNvSpPr>
                <a:spLocks/>
              </p:cNvSpPr>
              <p:nvPr/>
            </p:nvSpPr>
            <p:spPr bwMode="auto">
              <a:xfrm>
                <a:off x="2047" y="1179"/>
                <a:ext cx="67" cy="40"/>
              </a:xfrm>
              <a:custGeom>
                <a:avLst/>
                <a:gdLst>
                  <a:gd name="T0" fmla="*/ 28 w 28"/>
                  <a:gd name="T1" fmla="*/ 10 h 17"/>
                  <a:gd name="T2" fmla="*/ 25 w 28"/>
                  <a:gd name="T3" fmla="*/ 13 h 17"/>
                  <a:gd name="T4" fmla="*/ 6 w 28"/>
                  <a:gd name="T5" fmla="*/ 15 h 17"/>
                  <a:gd name="T6" fmla="*/ 5 w 28"/>
                  <a:gd name="T7" fmla="*/ 4 h 17"/>
                  <a:gd name="T8" fmla="*/ 9 w 28"/>
                  <a:gd name="T9" fmla="*/ 2 h 17"/>
                  <a:gd name="T10" fmla="*/ 11 w 28"/>
                  <a:gd name="T11" fmla="*/ 1 h 17"/>
                  <a:gd name="T12" fmla="*/ 24 w 28"/>
                  <a:gd name="T13" fmla="*/ 2 h 17"/>
                  <a:gd name="T14" fmla="*/ 28 w 28"/>
                  <a:gd name="T15" fmla="*/ 6 h 17"/>
                  <a:gd name="T16" fmla="*/ 28 w 28"/>
                  <a:gd name="T1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8" h="17">
                    <a:moveTo>
                      <a:pt x="28" y="10"/>
                    </a:moveTo>
                    <a:cubicBezTo>
                      <a:pt x="27" y="11"/>
                      <a:pt x="26" y="12"/>
                      <a:pt x="25" y="13"/>
                    </a:cubicBezTo>
                    <a:cubicBezTo>
                      <a:pt x="20" y="17"/>
                      <a:pt x="11" y="17"/>
                      <a:pt x="6" y="15"/>
                    </a:cubicBezTo>
                    <a:cubicBezTo>
                      <a:pt x="0" y="12"/>
                      <a:pt x="0" y="7"/>
                      <a:pt x="5" y="4"/>
                    </a:cubicBezTo>
                    <a:cubicBezTo>
                      <a:pt x="6" y="3"/>
                      <a:pt x="7" y="2"/>
                      <a:pt x="9" y="2"/>
                    </a:cubicBezTo>
                    <a:cubicBezTo>
                      <a:pt x="9" y="2"/>
                      <a:pt x="10" y="1"/>
                      <a:pt x="11" y="1"/>
                    </a:cubicBezTo>
                    <a:cubicBezTo>
                      <a:pt x="15" y="0"/>
                      <a:pt x="20" y="1"/>
                      <a:pt x="24" y="2"/>
                    </a:cubicBezTo>
                    <a:cubicBezTo>
                      <a:pt x="26" y="3"/>
                      <a:pt x="27" y="4"/>
                      <a:pt x="28" y="6"/>
                    </a:cubicBezTo>
                    <a:cubicBezTo>
                      <a:pt x="28" y="7"/>
                      <a:pt x="28" y="8"/>
                      <a:pt x="28" y="10"/>
                    </a:cubicBezTo>
                  </a:path>
                </a:pathLst>
              </a:custGeom>
              <a:solidFill>
                <a:srgbClr val="FFC1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99" name="Freeform 61"/>
              <p:cNvSpPr>
                <a:spLocks/>
              </p:cNvSpPr>
              <p:nvPr/>
            </p:nvSpPr>
            <p:spPr bwMode="auto">
              <a:xfrm>
                <a:off x="2045" y="1115"/>
                <a:ext cx="69" cy="85"/>
              </a:xfrm>
              <a:custGeom>
                <a:avLst/>
                <a:gdLst>
                  <a:gd name="T0" fmla="*/ 64 w 69"/>
                  <a:gd name="T1" fmla="*/ 0 h 85"/>
                  <a:gd name="T2" fmla="*/ 0 w 69"/>
                  <a:gd name="T3" fmla="*/ 4 h 85"/>
                  <a:gd name="T4" fmla="*/ 5 w 69"/>
                  <a:gd name="T5" fmla="*/ 85 h 85"/>
                  <a:gd name="T6" fmla="*/ 69 w 69"/>
                  <a:gd name="T7" fmla="*/ 80 h 85"/>
                  <a:gd name="T8" fmla="*/ 64 w 69"/>
                  <a:gd name="T9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9" h="85">
                    <a:moveTo>
                      <a:pt x="64" y="0"/>
                    </a:moveTo>
                    <a:lnTo>
                      <a:pt x="0" y="4"/>
                    </a:lnTo>
                    <a:lnTo>
                      <a:pt x="5" y="85"/>
                    </a:lnTo>
                    <a:lnTo>
                      <a:pt x="69" y="80"/>
                    </a:lnTo>
                    <a:lnTo>
                      <a:pt x="64" y="0"/>
                    </a:lnTo>
                    <a:close/>
                  </a:path>
                </a:pathLst>
              </a:custGeom>
              <a:solidFill>
                <a:srgbClr val="FFC1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00" name="Freeform 62"/>
              <p:cNvSpPr>
                <a:spLocks/>
              </p:cNvSpPr>
              <p:nvPr/>
            </p:nvSpPr>
            <p:spPr bwMode="auto">
              <a:xfrm>
                <a:off x="2045" y="1115"/>
                <a:ext cx="69" cy="85"/>
              </a:xfrm>
              <a:custGeom>
                <a:avLst/>
                <a:gdLst>
                  <a:gd name="T0" fmla="*/ 64 w 69"/>
                  <a:gd name="T1" fmla="*/ 0 h 85"/>
                  <a:gd name="T2" fmla="*/ 0 w 69"/>
                  <a:gd name="T3" fmla="*/ 4 h 85"/>
                  <a:gd name="T4" fmla="*/ 5 w 69"/>
                  <a:gd name="T5" fmla="*/ 85 h 85"/>
                  <a:gd name="T6" fmla="*/ 69 w 69"/>
                  <a:gd name="T7" fmla="*/ 80 h 85"/>
                  <a:gd name="T8" fmla="*/ 64 w 69"/>
                  <a:gd name="T9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9" h="85">
                    <a:moveTo>
                      <a:pt x="64" y="0"/>
                    </a:moveTo>
                    <a:lnTo>
                      <a:pt x="0" y="4"/>
                    </a:lnTo>
                    <a:lnTo>
                      <a:pt x="5" y="85"/>
                    </a:lnTo>
                    <a:lnTo>
                      <a:pt x="69" y="80"/>
                    </a:lnTo>
                    <a:lnTo>
                      <a:pt x="6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01" name="Freeform 63"/>
              <p:cNvSpPr>
                <a:spLocks/>
              </p:cNvSpPr>
              <p:nvPr/>
            </p:nvSpPr>
            <p:spPr bwMode="auto">
              <a:xfrm>
                <a:off x="2052" y="1056"/>
                <a:ext cx="81" cy="130"/>
              </a:xfrm>
              <a:custGeom>
                <a:avLst/>
                <a:gdLst>
                  <a:gd name="T0" fmla="*/ 1 w 34"/>
                  <a:gd name="T1" fmla="*/ 29 h 55"/>
                  <a:gd name="T2" fmla="*/ 4 w 34"/>
                  <a:gd name="T3" fmla="*/ 40 h 55"/>
                  <a:gd name="T4" fmla="*/ 9 w 34"/>
                  <a:gd name="T5" fmla="*/ 50 h 55"/>
                  <a:gd name="T6" fmla="*/ 25 w 34"/>
                  <a:gd name="T7" fmla="*/ 53 h 55"/>
                  <a:gd name="T8" fmla="*/ 29 w 34"/>
                  <a:gd name="T9" fmla="*/ 52 h 55"/>
                  <a:gd name="T10" fmla="*/ 32 w 34"/>
                  <a:gd name="T11" fmla="*/ 45 h 55"/>
                  <a:gd name="T12" fmla="*/ 32 w 34"/>
                  <a:gd name="T13" fmla="*/ 13 h 55"/>
                  <a:gd name="T14" fmla="*/ 31 w 34"/>
                  <a:gd name="T15" fmla="*/ 8 h 55"/>
                  <a:gd name="T16" fmla="*/ 20 w 34"/>
                  <a:gd name="T17" fmla="*/ 1 h 55"/>
                  <a:gd name="T18" fmla="*/ 6 w 34"/>
                  <a:gd name="T19" fmla="*/ 5 h 55"/>
                  <a:gd name="T20" fmla="*/ 3 w 34"/>
                  <a:gd name="T21" fmla="*/ 7 h 55"/>
                  <a:gd name="T22" fmla="*/ 1 w 34"/>
                  <a:gd name="T23" fmla="*/ 10 h 55"/>
                  <a:gd name="T24" fmla="*/ 1 w 34"/>
                  <a:gd name="T25" fmla="*/ 29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4" h="55">
                    <a:moveTo>
                      <a:pt x="1" y="29"/>
                    </a:moveTo>
                    <a:cubicBezTo>
                      <a:pt x="2" y="32"/>
                      <a:pt x="2" y="36"/>
                      <a:pt x="4" y="40"/>
                    </a:cubicBezTo>
                    <a:cubicBezTo>
                      <a:pt x="5" y="43"/>
                      <a:pt x="7" y="47"/>
                      <a:pt x="9" y="50"/>
                    </a:cubicBezTo>
                    <a:cubicBezTo>
                      <a:pt x="13" y="53"/>
                      <a:pt x="20" y="55"/>
                      <a:pt x="25" y="53"/>
                    </a:cubicBezTo>
                    <a:cubicBezTo>
                      <a:pt x="26" y="53"/>
                      <a:pt x="28" y="53"/>
                      <a:pt x="29" y="52"/>
                    </a:cubicBezTo>
                    <a:cubicBezTo>
                      <a:pt x="31" y="50"/>
                      <a:pt x="31" y="47"/>
                      <a:pt x="32" y="45"/>
                    </a:cubicBezTo>
                    <a:cubicBezTo>
                      <a:pt x="34" y="34"/>
                      <a:pt x="34" y="23"/>
                      <a:pt x="32" y="13"/>
                    </a:cubicBezTo>
                    <a:cubicBezTo>
                      <a:pt x="32" y="11"/>
                      <a:pt x="32" y="9"/>
                      <a:pt x="31" y="8"/>
                    </a:cubicBezTo>
                    <a:cubicBezTo>
                      <a:pt x="30" y="4"/>
                      <a:pt x="25" y="1"/>
                      <a:pt x="20" y="1"/>
                    </a:cubicBezTo>
                    <a:cubicBezTo>
                      <a:pt x="15" y="0"/>
                      <a:pt x="11" y="2"/>
                      <a:pt x="6" y="5"/>
                    </a:cubicBezTo>
                    <a:cubicBezTo>
                      <a:pt x="5" y="5"/>
                      <a:pt x="4" y="6"/>
                      <a:pt x="3" y="7"/>
                    </a:cubicBezTo>
                    <a:cubicBezTo>
                      <a:pt x="2" y="8"/>
                      <a:pt x="2" y="9"/>
                      <a:pt x="1" y="10"/>
                    </a:cubicBezTo>
                    <a:cubicBezTo>
                      <a:pt x="0" y="11"/>
                      <a:pt x="1" y="23"/>
                      <a:pt x="1" y="29"/>
                    </a:cubicBezTo>
                  </a:path>
                </a:pathLst>
              </a:custGeom>
              <a:solidFill>
                <a:srgbClr val="FFC1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02" name="Freeform 64"/>
              <p:cNvSpPr>
                <a:spLocks/>
              </p:cNvSpPr>
              <p:nvPr/>
            </p:nvSpPr>
            <p:spPr bwMode="auto">
              <a:xfrm>
                <a:off x="2054" y="1065"/>
                <a:ext cx="81" cy="130"/>
              </a:xfrm>
              <a:custGeom>
                <a:avLst/>
                <a:gdLst>
                  <a:gd name="T0" fmla="*/ 1 w 34"/>
                  <a:gd name="T1" fmla="*/ 29 h 55"/>
                  <a:gd name="T2" fmla="*/ 3 w 34"/>
                  <a:gd name="T3" fmla="*/ 40 h 55"/>
                  <a:gd name="T4" fmla="*/ 9 w 34"/>
                  <a:gd name="T5" fmla="*/ 50 h 55"/>
                  <a:gd name="T6" fmla="*/ 24 w 34"/>
                  <a:gd name="T7" fmla="*/ 54 h 55"/>
                  <a:gd name="T8" fmla="*/ 28 w 34"/>
                  <a:gd name="T9" fmla="*/ 52 h 55"/>
                  <a:gd name="T10" fmla="*/ 31 w 34"/>
                  <a:gd name="T11" fmla="*/ 45 h 55"/>
                  <a:gd name="T12" fmla="*/ 32 w 34"/>
                  <a:gd name="T13" fmla="*/ 13 h 55"/>
                  <a:gd name="T14" fmla="*/ 31 w 34"/>
                  <a:gd name="T15" fmla="*/ 8 h 55"/>
                  <a:gd name="T16" fmla="*/ 19 w 34"/>
                  <a:gd name="T17" fmla="*/ 1 h 55"/>
                  <a:gd name="T18" fmla="*/ 6 w 34"/>
                  <a:gd name="T19" fmla="*/ 5 h 55"/>
                  <a:gd name="T20" fmla="*/ 3 w 34"/>
                  <a:gd name="T21" fmla="*/ 7 h 55"/>
                  <a:gd name="T22" fmla="*/ 0 w 34"/>
                  <a:gd name="T23" fmla="*/ 10 h 55"/>
                  <a:gd name="T24" fmla="*/ 1 w 34"/>
                  <a:gd name="T25" fmla="*/ 29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4" h="55">
                    <a:moveTo>
                      <a:pt x="1" y="29"/>
                    </a:moveTo>
                    <a:cubicBezTo>
                      <a:pt x="1" y="32"/>
                      <a:pt x="2" y="36"/>
                      <a:pt x="3" y="40"/>
                    </a:cubicBezTo>
                    <a:cubicBezTo>
                      <a:pt x="4" y="44"/>
                      <a:pt x="6" y="47"/>
                      <a:pt x="9" y="50"/>
                    </a:cubicBezTo>
                    <a:cubicBezTo>
                      <a:pt x="13" y="54"/>
                      <a:pt x="19" y="55"/>
                      <a:pt x="24" y="54"/>
                    </a:cubicBezTo>
                    <a:cubicBezTo>
                      <a:pt x="26" y="53"/>
                      <a:pt x="27" y="53"/>
                      <a:pt x="28" y="52"/>
                    </a:cubicBezTo>
                    <a:cubicBezTo>
                      <a:pt x="30" y="50"/>
                      <a:pt x="31" y="47"/>
                      <a:pt x="31" y="45"/>
                    </a:cubicBezTo>
                    <a:cubicBezTo>
                      <a:pt x="34" y="34"/>
                      <a:pt x="33" y="23"/>
                      <a:pt x="32" y="13"/>
                    </a:cubicBezTo>
                    <a:cubicBezTo>
                      <a:pt x="31" y="11"/>
                      <a:pt x="31" y="9"/>
                      <a:pt x="31" y="8"/>
                    </a:cubicBezTo>
                    <a:cubicBezTo>
                      <a:pt x="29" y="4"/>
                      <a:pt x="24" y="1"/>
                      <a:pt x="19" y="1"/>
                    </a:cubicBezTo>
                    <a:cubicBezTo>
                      <a:pt x="15" y="0"/>
                      <a:pt x="10" y="2"/>
                      <a:pt x="6" y="5"/>
                    </a:cubicBezTo>
                    <a:cubicBezTo>
                      <a:pt x="5" y="5"/>
                      <a:pt x="3" y="6"/>
                      <a:pt x="3" y="7"/>
                    </a:cubicBezTo>
                    <a:cubicBezTo>
                      <a:pt x="2" y="8"/>
                      <a:pt x="1" y="9"/>
                      <a:pt x="0" y="10"/>
                    </a:cubicBezTo>
                    <a:cubicBezTo>
                      <a:pt x="0" y="11"/>
                      <a:pt x="0" y="23"/>
                      <a:pt x="1" y="29"/>
                    </a:cubicBezTo>
                  </a:path>
                </a:pathLst>
              </a:custGeom>
              <a:solidFill>
                <a:srgbClr val="FFC1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03" name="Freeform 65"/>
              <p:cNvSpPr>
                <a:spLocks/>
              </p:cNvSpPr>
              <p:nvPr/>
            </p:nvSpPr>
            <p:spPr bwMode="auto">
              <a:xfrm>
                <a:off x="2085" y="1195"/>
                <a:ext cx="29" cy="7"/>
              </a:xfrm>
              <a:custGeom>
                <a:avLst/>
                <a:gdLst>
                  <a:gd name="T0" fmla="*/ 12 w 12"/>
                  <a:gd name="T1" fmla="*/ 0 h 3"/>
                  <a:gd name="T2" fmla="*/ 12 w 12"/>
                  <a:gd name="T3" fmla="*/ 0 h 3"/>
                  <a:gd name="T4" fmla="*/ 0 w 12"/>
                  <a:gd name="T5" fmla="*/ 1 h 3"/>
                  <a:gd name="T6" fmla="*/ 7 w 12"/>
                  <a:gd name="T7" fmla="*/ 3 h 3"/>
                  <a:gd name="T8" fmla="*/ 12 w 12"/>
                  <a:gd name="T9" fmla="*/ 3 h 3"/>
                  <a:gd name="T10" fmla="*/ 12 w 12"/>
                  <a:gd name="T11" fmla="*/ 1 h 3"/>
                  <a:gd name="T12" fmla="*/ 12 w 12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3">
                    <a:moveTo>
                      <a:pt x="12" y="0"/>
                    </a:moveTo>
                    <a:cubicBezTo>
                      <a:pt x="12" y="0"/>
                      <a:pt x="12" y="0"/>
                      <a:pt x="12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3"/>
                      <a:pt x="5" y="3"/>
                      <a:pt x="7" y="3"/>
                    </a:cubicBezTo>
                    <a:cubicBezTo>
                      <a:pt x="9" y="3"/>
                      <a:pt x="10" y="3"/>
                      <a:pt x="12" y="3"/>
                    </a:cubicBezTo>
                    <a:cubicBezTo>
                      <a:pt x="12" y="2"/>
                      <a:pt x="12" y="1"/>
                      <a:pt x="12" y="1"/>
                    </a:cubicBezTo>
                    <a:cubicBezTo>
                      <a:pt x="12" y="1"/>
                      <a:pt x="12" y="0"/>
                      <a:pt x="12" y="0"/>
                    </a:cubicBezTo>
                  </a:path>
                </a:pathLst>
              </a:custGeom>
              <a:solidFill>
                <a:srgbClr val="E8B0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04" name="Freeform 66"/>
              <p:cNvSpPr>
                <a:spLocks/>
              </p:cNvSpPr>
              <p:nvPr/>
            </p:nvSpPr>
            <p:spPr bwMode="auto">
              <a:xfrm>
                <a:off x="2054" y="1127"/>
                <a:ext cx="60" cy="71"/>
              </a:xfrm>
              <a:custGeom>
                <a:avLst/>
                <a:gdLst>
                  <a:gd name="T0" fmla="*/ 0 w 25"/>
                  <a:gd name="T1" fmla="*/ 0 h 30"/>
                  <a:gd name="T2" fmla="*/ 1 w 25"/>
                  <a:gd name="T3" fmla="*/ 7 h 30"/>
                  <a:gd name="T4" fmla="*/ 3 w 25"/>
                  <a:gd name="T5" fmla="*/ 18 h 30"/>
                  <a:gd name="T6" fmla="*/ 6 w 25"/>
                  <a:gd name="T7" fmla="*/ 24 h 30"/>
                  <a:gd name="T8" fmla="*/ 9 w 25"/>
                  <a:gd name="T9" fmla="*/ 28 h 30"/>
                  <a:gd name="T10" fmla="*/ 13 w 25"/>
                  <a:gd name="T11" fmla="*/ 30 h 30"/>
                  <a:gd name="T12" fmla="*/ 25 w 25"/>
                  <a:gd name="T13" fmla="*/ 29 h 30"/>
                  <a:gd name="T14" fmla="*/ 25 w 25"/>
                  <a:gd name="T15" fmla="*/ 29 h 30"/>
                  <a:gd name="T16" fmla="*/ 25 w 25"/>
                  <a:gd name="T17" fmla="*/ 28 h 30"/>
                  <a:gd name="T18" fmla="*/ 24 w 25"/>
                  <a:gd name="T19" fmla="*/ 28 h 30"/>
                  <a:gd name="T20" fmla="*/ 20 w 25"/>
                  <a:gd name="T21" fmla="*/ 28 h 30"/>
                  <a:gd name="T22" fmla="*/ 9 w 25"/>
                  <a:gd name="T23" fmla="*/ 24 h 30"/>
                  <a:gd name="T24" fmla="*/ 8 w 25"/>
                  <a:gd name="T25" fmla="*/ 23 h 30"/>
                  <a:gd name="T26" fmla="*/ 3 w 25"/>
                  <a:gd name="T27" fmla="*/ 14 h 30"/>
                  <a:gd name="T28" fmla="*/ 1 w 25"/>
                  <a:gd name="T29" fmla="*/ 3 h 30"/>
                  <a:gd name="T30" fmla="*/ 1 w 25"/>
                  <a:gd name="T31" fmla="*/ 0 h 30"/>
                  <a:gd name="T32" fmla="*/ 0 w 25"/>
                  <a:gd name="T33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5" h="30">
                    <a:moveTo>
                      <a:pt x="0" y="0"/>
                    </a:moveTo>
                    <a:cubicBezTo>
                      <a:pt x="1" y="2"/>
                      <a:pt x="1" y="5"/>
                      <a:pt x="1" y="7"/>
                    </a:cubicBezTo>
                    <a:cubicBezTo>
                      <a:pt x="2" y="11"/>
                      <a:pt x="2" y="14"/>
                      <a:pt x="3" y="18"/>
                    </a:cubicBezTo>
                    <a:cubicBezTo>
                      <a:pt x="4" y="20"/>
                      <a:pt x="5" y="22"/>
                      <a:pt x="6" y="24"/>
                    </a:cubicBezTo>
                    <a:cubicBezTo>
                      <a:pt x="7" y="25"/>
                      <a:pt x="8" y="27"/>
                      <a:pt x="9" y="28"/>
                    </a:cubicBezTo>
                    <a:cubicBezTo>
                      <a:pt x="10" y="29"/>
                      <a:pt x="11" y="30"/>
                      <a:pt x="13" y="30"/>
                    </a:cubicBezTo>
                    <a:cubicBezTo>
                      <a:pt x="25" y="29"/>
                      <a:pt x="25" y="29"/>
                      <a:pt x="25" y="29"/>
                    </a:cubicBezTo>
                    <a:cubicBezTo>
                      <a:pt x="25" y="29"/>
                      <a:pt x="25" y="29"/>
                      <a:pt x="25" y="29"/>
                    </a:cubicBezTo>
                    <a:cubicBezTo>
                      <a:pt x="25" y="29"/>
                      <a:pt x="25" y="28"/>
                      <a:pt x="25" y="28"/>
                    </a:cubicBezTo>
                    <a:cubicBezTo>
                      <a:pt x="24" y="28"/>
                      <a:pt x="24" y="28"/>
                      <a:pt x="24" y="28"/>
                    </a:cubicBezTo>
                    <a:cubicBezTo>
                      <a:pt x="23" y="28"/>
                      <a:pt x="22" y="28"/>
                      <a:pt x="20" y="28"/>
                    </a:cubicBezTo>
                    <a:cubicBezTo>
                      <a:pt x="16" y="28"/>
                      <a:pt x="12" y="27"/>
                      <a:pt x="9" y="24"/>
                    </a:cubicBezTo>
                    <a:cubicBezTo>
                      <a:pt x="8" y="23"/>
                      <a:pt x="8" y="23"/>
                      <a:pt x="8" y="23"/>
                    </a:cubicBezTo>
                    <a:cubicBezTo>
                      <a:pt x="6" y="21"/>
                      <a:pt x="4" y="17"/>
                      <a:pt x="3" y="14"/>
                    </a:cubicBezTo>
                    <a:cubicBezTo>
                      <a:pt x="2" y="10"/>
                      <a:pt x="1" y="6"/>
                      <a:pt x="1" y="3"/>
                    </a:cubicBezTo>
                    <a:cubicBezTo>
                      <a:pt x="1" y="2"/>
                      <a:pt x="1" y="1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</a:path>
                </a:pathLst>
              </a:custGeom>
              <a:solidFill>
                <a:srgbClr val="E8B0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05" name="Freeform 67"/>
              <p:cNvSpPr>
                <a:spLocks/>
              </p:cNvSpPr>
              <p:nvPr/>
            </p:nvSpPr>
            <p:spPr bwMode="auto">
              <a:xfrm>
                <a:off x="2054" y="1127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</a:path>
                </a:pathLst>
              </a:custGeom>
              <a:solidFill>
                <a:srgbClr val="E8B0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06" name="Freeform 68"/>
              <p:cNvSpPr>
                <a:spLocks/>
              </p:cNvSpPr>
              <p:nvPr/>
            </p:nvSpPr>
            <p:spPr bwMode="auto">
              <a:xfrm>
                <a:off x="2024" y="1048"/>
                <a:ext cx="101" cy="128"/>
              </a:xfrm>
              <a:custGeom>
                <a:avLst/>
                <a:gdLst>
                  <a:gd name="T0" fmla="*/ 16 w 43"/>
                  <a:gd name="T1" fmla="*/ 34 h 54"/>
                  <a:gd name="T2" fmla="*/ 13 w 43"/>
                  <a:gd name="T3" fmla="*/ 32 h 54"/>
                  <a:gd name="T4" fmla="*/ 16 w 43"/>
                  <a:gd name="T5" fmla="*/ 51 h 54"/>
                  <a:gd name="T6" fmla="*/ 15 w 43"/>
                  <a:gd name="T7" fmla="*/ 54 h 54"/>
                  <a:gd name="T8" fmla="*/ 10 w 43"/>
                  <a:gd name="T9" fmla="*/ 50 h 54"/>
                  <a:gd name="T10" fmla="*/ 2 w 43"/>
                  <a:gd name="T11" fmla="*/ 16 h 54"/>
                  <a:gd name="T12" fmla="*/ 11 w 43"/>
                  <a:gd name="T13" fmla="*/ 4 h 54"/>
                  <a:gd name="T14" fmla="*/ 25 w 43"/>
                  <a:gd name="T15" fmla="*/ 0 h 54"/>
                  <a:gd name="T16" fmla="*/ 37 w 43"/>
                  <a:gd name="T17" fmla="*/ 3 h 54"/>
                  <a:gd name="T18" fmla="*/ 42 w 43"/>
                  <a:gd name="T19" fmla="*/ 10 h 54"/>
                  <a:gd name="T20" fmla="*/ 39 w 43"/>
                  <a:gd name="T21" fmla="*/ 17 h 54"/>
                  <a:gd name="T22" fmla="*/ 15 w 43"/>
                  <a:gd name="T23" fmla="*/ 21 h 54"/>
                  <a:gd name="T24" fmla="*/ 16 w 43"/>
                  <a:gd name="T25" fmla="*/ 3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3" h="54">
                    <a:moveTo>
                      <a:pt x="16" y="34"/>
                    </a:moveTo>
                    <a:cubicBezTo>
                      <a:pt x="16" y="34"/>
                      <a:pt x="14" y="33"/>
                      <a:pt x="13" y="32"/>
                    </a:cubicBezTo>
                    <a:cubicBezTo>
                      <a:pt x="15" y="38"/>
                      <a:pt x="16" y="45"/>
                      <a:pt x="16" y="51"/>
                    </a:cubicBezTo>
                    <a:cubicBezTo>
                      <a:pt x="16" y="52"/>
                      <a:pt x="16" y="53"/>
                      <a:pt x="15" y="54"/>
                    </a:cubicBezTo>
                    <a:cubicBezTo>
                      <a:pt x="15" y="54"/>
                      <a:pt x="12" y="52"/>
                      <a:pt x="10" y="50"/>
                    </a:cubicBezTo>
                    <a:cubicBezTo>
                      <a:pt x="3" y="41"/>
                      <a:pt x="0" y="22"/>
                      <a:pt x="2" y="16"/>
                    </a:cubicBezTo>
                    <a:cubicBezTo>
                      <a:pt x="3" y="11"/>
                      <a:pt x="7" y="7"/>
                      <a:pt x="11" y="4"/>
                    </a:cubicBezTo>
                    <a:cubicBezTo>
                      <a:pt x="15" y="2"/>
                      <a:pt x="20" y="0"/>
                      <a:pt x="25" y="0"/>
                    </a:cubicBezTo>
                    <a:cubicBezTo>
                      <a:pt x="29" y="0"/>
                      <a:pt x="33" y="1"/>
                      <a:pt x="37" y="3"/>
                    </a:cubicBezTo>
                    <a:cubicBezTo>
                      <a:pt x="41" y="5"/>
                      <a:pt x="42" y="8"/>
                      <a:pt x="42" y="10"/>
                    </a:cubicBezTo>
                    <a:cubicBezTo>
                      <a:pt x="43" y="13"/>
                      <a:pt x="42" y="16"/>
                      <a:pt x="39" y="17"/>
                    </a:cubicBezTo>
                    <a:cubicBezTo>
                      <a:pt x="25" y="21"/>
                      <a:pt x="18" y="9"/>
                      <a:pt x="15" y="21"/>
                    </a:cubicBezTo>
                    <a:cubicBezTo>
                      <a:pt x="14" y="26"/>
                      <a:pt x="16" y="33"/>
                      <a:pt x="16" y="34"/>
                    </a:cubicBezTo>
                    <a:close/>
                  </a:path>
                </a:pathLst>
              </a:custGeom>
              <a:solidFill>
                <a:srgbClr val="3C3C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07" name="Freeform 69"/>
              <p:cNvSpPr>
                <a:spLocks/>
              </p:cNvSpPr>
              <p:nvPr/>
            </p:nvSpPr>
            <p:spPr bwMode="auto">
              <a:xfrm>
                <a:off x="2045" y="1117"/>
                <a:ext cx="19" cy="38"/>
              </a:xfrm>
              <a:custGeom>
                <a:avLst/>
                <a:gdLst>
                  <a:gd name="T0" fmla="*/ 2 w 8"/>
                  <a:gd name="T1" fmla="*/ 1 h 16"/>
                  <a:gd name="T2" fmla="*/ 6 w 8"/>
                  <a:gd name="T3" fmla="*/ 3 h 16"/>
                  <a:gd name="T4" fmla="*/ 8 w 8"/>
                  <a:gd name="T5" fmla="*/ 7 h 16"/>
                  <a:gd name="T6" fmla="*/ 8 w 8"/>
                  <a:gd name="T7" fmla="*/ 14 h 16"/>
                  <a:gd name="T8" fmla="*/ 7 w 8"/>
                  <a:gd name="T9" fmla="*/ 15 h 16"/>
                  <a:gd name="T10" fmla="*/ 4 w 8"/>
                  <a:gd name="T11" fmla="*/ 15 h 16"/>
                  <a:gd name="T12" fmla="*/ 3 w 8"/>
                  <a:gd name="T13" fmla="*/ 13 h 16"/>
                  <a:gd name="T14" fmla="*/ 0 w 8"/>
                  <a:gd name="T15" fmla="*/ 6 h 16"/>
                  <a:gd name="T16" fmla="*/ 0 w 8"/>
                  <a:gd name="T17" fmla="*/ 3 h 16"/>
                  <a:gd name="T18" fmla="*/ 2 w 8"/>
                  <a:gd name="T19" fmla="*/ 1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16">
                    <a:moveTo>
                      <a:pt x="2" y="1"/>
                    </a:moveTo>
                    <a:cubicBezTo>
                      <a:pt x="4" y="0"/>
                      <a:pt x="5" y="1"/>
                      <a:pt x="6" y="3"/>
                    </a:cubicBezTo>
                    <a:cubicBezTo>
                      <a:pt x="7" y="4"/>
                      <a:pt x="7" y="6"/>
                      <a:pt x="8" y="7"/>
                    </a:cubicBezTo>
                    <a:cubicBezTo>
                      <a:pt x="8" y="9"/>
                      <a:pt x="8" y="12"/>
                      <a:pt x="8" y="14"/>
                    </a:cubicBezTo>
                    <a:cubicBezTo>
                      <a:pt x="8" y="14"/>
                      <a:pt x="7" y="15"/>
                      <a:pt x="7" y="15"/>
                    </a:cubicBezTo>
                    <a:cubicBezTo>
                      <a:pt x="6" y="16"/>
                      <a:pt x="5" y="15"/>
                      <a:pt x="4" y="15"/>
                    </a:cubicBezTo>
                    <a:cubicBezTo>
                      <a:pt x="3" y="14"/>
                      <a:pt x="3" y="14"/>
                      <a:pt x="3" y="13"/>
                    </a:cubicBezTo>
                    <a:cubicBezTo>
                      <a:pt x="2" y="10"/>
                      <a:pt x="1" y="8"/>
                      <a:pt x="0" y="6"/>
                    </a:cubicBezTo>
                    <a:cubicBezTo>
                      <a:pt x="0" y="5"/>
                      <a:pt x="0" y="4"/>
                      <a:pt x="0" y="3"/>
                    </a:cubicBezTo>
                    <a:cubicBezTo>
                      <a:pt x="1" y="2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FFC1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08" name="Freeform 70"/>
              <p:cNvSpPr>
                <a:spLocks/>
              </p:cNvSpPr>
              <p:nvPr/>
            </p:nvSpPr>
            <p:spPr bwMode="auto">
              <a:xfrm>
                <a:off x="2395" y="1186"/>
                <a:ext cx="166" cy="137"/>
              </a:xfrm>
              <a:custGeom>
                <a:avLst/>
                <a:gdLst>
                  <a:gd name="T0" fmla="*/ 65 w 70"/>
                  <a:gd name="T1" fmla="*/ 55 h 58"/>
                  <a:gd name="T2" fmla="*/ 52 w 70"/>
                  <a:gd name="T3" fmla="*/ 55 h 58"/>
                  <a:gd name="T4" fmla="*/ 8 w 70"/>
                  <a:gd name="T5" fmla="*/ 30 h 58"/>
                  <a:gd name="T6" fmla="*/ 5 w 70"/>
                  <a:gd name="T7" fmla="*/ 9 h 58"/>
                  <a:gd name="T8" fmla="*/ 10 w 70"/>
                  <a:gd name="T9" fmla="*/ 5 h 58"/>
                  <a:gd name="T10" fmla="*/ 12 w 70"/>
                  <a:gd name="T11" fmla="*/ 4 h 58"/>
                  <a:gd name="T12" fmla="*/ 13 w 70"/>
                  <a:gd name="T13" fmla="*/ 4 h 58"/>
                  <a:gd name="T14" fmla="*/ 26 w 70"/>
                  <a:gd name="T15" fmla="*/ 2 h 58"/>
                  <a:gd name="T16" fmla="*/ 63 w 70"/>
                  <a:gd name="T17" fmla="*/ 38 h 58"/>
                  <a:gd name="T18" fmla="*/ 65 w 70"/>
                  <a:gd name="T19" fmla="*/ 55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0" h="58">
                    <a:moveTo>
                      <a:pt x="65" y="55"/>
                    </a:moveTo>
                    <a:cubicBezTo>
                      <a:pt x="63" y="57"/>
                      <a:pt x="59" y="58"/>
                      <a:pt x="52" y="55"/>
                    </a:cubicBezTo>
                    <a:cubicBezTo>
                      <a:pt x="8" y="30"/>
                      <a:pt x="8" y="30"/>
                      <a:pt x="8" y="30"/>
                    </a:cubicBezTo>
                    <a:cubicBezTo>
                      <a:pt x="2" y="25"/>
                      <a:pt x="0" y="16"/>
                      <a:pt x="5" y="9"/>
                    </a:cubicBezTo>
                    <a:cubicBezTo>
                      <a:pt x="6" y="7"/>
                      <a:pt x="8" y="6"/>
                      <a:pt x="10" y="5"/>
                    </a:cubicBezTo>
                    <a:cubicBezTo>
                      <a:pt x="10" y="5"/>
                      <a:pt x="11" y="4"/>
                      <a:pt x="12" y="4"/>
                    </a:cubicBezTo>
                    <a:cubicBezTo>
                      <a:pt x="12" y="4"/>
                      <a:pt x="13" y="4"/>
                      <a:pt x="13" y="4"/>
                    </a:cubicBezTo>
                    <a:cubicBezTo>
                      <a:pt x="18" y="3"/>
                      <a:pt x="22" y="0"/>
                      <a:pt x="26" y="2"/>
                    </a:cubicBezTo>
                    <a:cubicBezTo>
                      <a:pt x="63" y="38"/>
                      <a:pt x="63" y="38"/>
                      <a:pt x="63" y="38"/>
                    </a:cubicBezTo>
                    <a:cubicBezTo>
                      <a:pt x="67" y="42"/>
                      <a:pt x="70" y="48"/>
                      <a:pt x="65" y="55"/>
                    </a:cubicBezTo>
                  </a:path>
                </a:pathLst>
              </a:custGeom>
              <a:solidFill>
                <a:srgbClr val="615B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09" name="Freeform 71"/>
              <p:cNvSpPr>
                <a:spLocks/>
              </p:cNvSpPr>
              <p:nvPr/>
            </p:nvSpPr>
            <p:spPr bwMode="auto">
              <a:xfrm>
                <a:off x="2506" y="1271"/>
                <a:ext cx="79" cy="92"/>
              </a:xfrm>
              <a:custGeom>
                <a:avLst/>
                <a:gdLst>
                  <a:gd name="T0" fmla="*/ 3 w 33"/>
                  <a:gd name="T1" fmla="*/ 4 h 39"/>
                  <a:gd name="T2" fmla="*/ 3 w 33"/>
                  <a:gd name="T3" fmla="*/ 15 h 39"/>
                  <a:gd name="T4" fmla="*/ 11 w 33"/>
                  <a:gd name="T5" fmla="*/ 23 h 39"/>
                  <a:gd name="T6" fmla="*/ 16 w 33"/>
                  <a:gd name="T7" fmla="*/ 30 h 39"/>
                  <a:gd name="T8" fmla="*/ 19 w 33"/>
                  <a:gd name="T9" fmla="*/ 35 h 39"/>
                  <a:gd name="T10" fmla="*/ 24 w 33"/>
                  <a:gd name="T11" fmla="*/ 33 h 39"/>
                  <a:gd name="T12" fmla="*/ 28 w 33"/>
                  <a:gd name="T13" fmla="*/ 31 h 39"/>
                  <a:gd name="T14" fmla="*/ 29 w 33"/>
                  <a:gd name="T15" fmla="*/ 26 h 39"/>
                  <a:gd name="T16" fmla="*/ 31 w 33"/>
                  <a:gd name="T17" fmla="*/ 22 h 39"/>
                  <a:gd name="T18" fmla="*/ 21 w 33"/>
                  <a:gd name="T19" fmla="*/ 6 h 39"/>
                  <a:gd name="T20" fmla="*/ 12 w 33"/>
                  <a:gd name="T21" fmla="*/ 1 h 39"/>
                  <a:gd name="T22" fmla="*/ 3 w 33"/>
                  <a:gd name="T23" fmla="*/ 4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3" h="39">
                    <a:moveTo>
                      <a:pt x="3" y="4"/>
                    </a:moveTo>
                    <a:cubicBezTo>
                      <a:pt x="0" y="7"/>
                      <a:pt x="1" y="11"/>
                      <a:pt x="3" y="15"/>
                    </a:cubicBezTo>
                    <a:cubicBezTo>
                      <a:pt x="5" y="18"/>
                      <a:pt x="8" y="21"/>
                      <a:pt x="11" y="23"/>
                    </a:cubicBezTo>
                    <a:cubicBezTo>
                      <a:pt x="14" y="26"/>
                      <a:pt x="14" y="27"/>
                      <a:pt x="16" y="30"/>
                    </a:cubicBezTo>
                    <a:cubicBezTo>
                      <a:pt x="18" y="32"/>
                      <a:pt x="18" y="33"/>
                      <a:pt x="19" y="35"/>
                    </a:cubicBezTo>
                    <a:cubicBezTo>
                      <a:pt x="21" y="39"/>
                      <a:pt x="26" y="37"/>
                      <a:pt x="24" y="33"/>
                    </a:cubicBezTo>
                    <a:cubicBezTo>
                      <a:pt x="26" y="37"/>
                      <a:pt x="30" y="36"/>
                      <a:pt x="28" y="31"/>
                    </a:cubicBezTo>
                    <a:cubicBezTo>
                      <a:pt x="29" y="34"/>
                      <a:pt x="33" y="33"/>
                      <a:pt x="29" y="26"/>
                    </a:cubicBezTo>
                    <a:cubicBezTo>
                      <a:pt x="31" y="29"/>
                      <a:pt x="33" y="26"/>
                      <a:pt x="31" y="22"/>
                    </a:cubicBezTo>
                    <a:cubicBezTo>
                      <a:pt x="29" y="17"/>
                      <a:pt x="25" y="9"/>
                      <a:pt x="21" y="6"/>
                    </a:cubicBezTo>
                    <a:cubicBezTo>
                      <a:pt x="18" y="3"/>
                      <a:pt x="15" y="1"/>
                      <a:pt x="12" y="1"/>
                    </a:cubicBezTo>
                    <a:cubicBezTo>
                      <a:pt x="9" y="0"/>
                      <a:pt x="5" y="1"/>
                      <a:pt x="3" y="4"/>
                    </a:cubicBezTo>
                  </a:path>
                </a:pathLst>
              </a:custGeom>
              <a:solidFill>
                <a:srgbClr val="FFC1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10" name="Freeform 72"/>
              <p:cNvSpPr>
                <a:spLocks/>
              </p:cNvSpPr>
              <p:nvPr/>
            </p:nvSpPr>
            <p:spPr bwMode="auto">
              <a:xfrm>
                <a:off x="2511" y="1299"/>
                <a:ext cx="31" cy="52"/>
              </a:xfrm>
              <a:custGeom>
                <a:avLst/>
                <a:gdLst>
                  <a:gd name="T0" fmla="*/ 7 w 13"/>
                  <a:gd name="T1" fmla="*/ 19 h 22"/>
                  <a:gd name="T2" fmla="*/ 9 w 13"/>
                  <a:gd name="T3" fmla="*/ 21 h 22"/>
                  <a:gd name="T4" fmla="*/ 12 w 13"/>
                  <a:gd name="T5" fmla="*/ 20 h 22"/>
                  <a:gd name="T6" fmla="*/ 10 w 13"/>
                  <a:gd name="T7" fmla="*/ 10 h 22"/>
                  <a:gd name="T8" fmla="*/ 6 w 13"/>
                  <a:gd name="T9" fmla="*/ 5 h 22"/>
                  <a:gd name="T10" fmla="*/ 0 w 13"/>
                  <a:gd name="T11" fmla="*/ 0 h 22"/>
                  <a:gd name="T12" fmla="*/ 7 w 13"/>
                  <a:gd name="T13" fmla="*/ 19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22">
                    <a:moveTo>
                      <a:pt x="7" y="19"/>
                    </a:moveTo>
                    <a:cubicBezTo>
                      <a:pt x="7" y="20"/>
                      <a:pt x="8" y="21"/>
                      <a:pt x="9" y="21"/>
                    </a:cubicBezTo>
                    <a:cubicBezTo>
                      <a:pt x="10" y="22"/>
                      <a:pt x="11" y="21"/>
                      <a:pt x="12" y="20"/>
                    </a:cubicBezTo>
                    <a:cubicBezTo>
                      <a:pt x="13" y="18"/>
                      <a:pt x="11" y="13"/>
                      <a:pt x="10" y="10"/>
                    </a:cubicBezTo>
                    <a:cubicBezTo>
                      <a:pt x="9" y="8"/>
                      <a:pt x="8" y="7"/>
                      <a:pt x="6" y="5"/>
                    </a:cubicBezTo>
                    <a:cubicBezTo>
                      <a:pt x="4" y="4"/>
                      <a:pt x="2" y="2"/>
                      <a:pt x="0" y="0"/>
                    </a:cubicBezTo>
                    <a:cubicBezTo>
                      <a:pt x="3" y="6"/>
                      <a:pt x="6" y="13"/>
                      <a:pt x="7" y="19"/>
                    </a:cubicBezTo>
                    <a:close/>
                  </a:path>
                </a:pathLst>
              </a:custGeom>
              <a:solidFill>
                <a:srgbClr val="FFC1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11" name="Freeform 73"/>
              <p:cNvSpPr>
                <a:spLocks noEditPoints="1"/>
              </p:cNvSpPr>
              <p:nvPr/>
            </p:nvSpPr>
            <p:spPr bwMode="auto">
              <a:xfrm>
                <a:off x="2447" y="1683"/>
                <a:ext cx="109" cy="95"/>
              </a:xfrm>
              <a:custGeom>
                <a:avLst/>
                <a:gdLst>
                  <a:gd name="T0" fmla="*/ 46 w 46"/>
                  <a:gd name="T1" fmla="*/ 30 h 40"/>
                  <a:gd name="T2" fmla="*/ 31 w 46"/>
                  <a:gd name="T3" fmla="*/ 13 h 40"/>
                  <a:gd name="T4" fmla="*/ 28 w 46"/>
                  <a:gd name="T5" fmla="*/ 8 h 40"/>
                  <a:gd name="T6" fmla="*/ 27 w 46"/>
                  <a:gd name="T7" fmla="*/ 6 h 40"/>
                  <a:gd name="T8" fmla="*/ 27 w 46"/>
                  <a:gd name="T9" fmla="*/ 6 h 40"/>
                  <a:gd name="T10" fmla="*/ 25 w 46"/>
                  <a:gd name="T11" fmla="*/ 1 h 40"/>
                  <a:gd name="T12" fmla="*/ 7 w 46"/>
                  <a:gd name="T13" fmla="*/ 0 h 40"/>
                  <a:gd name="T14" fmla="*/ 5 w 46"/>
                  <a:gd name="T15" fmla="*/ 4 h 40"/>
                  <a:gd name="T16" fmla="*/ 5 w 46"/>
                  <a:gd name="T17" fmla="*/ 4 h 40"/>
                  <a:gd name="T18" fmla="*/ 3 w 46"/>
                  <a:gd name="T19" fmla="*/ 8 h 40"/>
                  <a:gd name="T20" fmla="*/ 3 w 46"/>
                  <a:gd name="T21" fmla="*/ 8 h 40"/>
                  <a:gd name="T22" fmla="*/ 1 w 46"/>
                  <a:gd name="T23" fmla="*/ 16 h 40"/>
                  <a:gd name="T24" fmla="*/ 0 w 46"/>
                  <a:gd name="T25" fmla="*/ 21 h 40"/>
                  <a:gd name="T26" fmla="*/ 0 w 46"/>
                  <a:gd name="T27" fmla="*/ 21 h 40"/>
                  <a:gd name="T28" fmla="*/ 3 w 46"/>
                  <a:gd name="T29" fmla="*/ 25 h 40"/>
                  <a:gd name="T30" fmla="*/ 28 w 46"/>
                  <a:gd name="T31" fmla="*/ 38 h 40"/>
                  <a:gd name="T32" fmla="*/ 43 w 46"/>
                  <a:gd name="T33" fmla="*/ 38 h 40"/>
                  <a:gd name="T34" fmla="*/ 46 w 46"/>
                  <a:gd name="T35" fmla="*/ 34 h 40"/>
                  <a:gd name="T36" fmla="*/ 46 w 46"/>
                  <a:gd name="T37" fmla="*/ 34 h 40"/>
                  <a:gd name="T38" fmla="*/ 46 w 46"/>
                  <a:gd name="T39" fmla="*/ 33 h 40"/>
                  <a:gd name="T40" fmla="*/ 46 w 46"/>
                  <a:gd name="T41" fmla="*/ 30 h 40"/>
                  <a:gd name="T42" fmla="*/ 39 w 46"/>
                  <a:gd name="T43" fmla="*/ 25 h 40"/>
                  <a:gd name="T44" fmla="*/ 38 w 46"/>
                  <a:gd name="T45" fmla="*/ 25 h 40"/>
                  <a:gd name="T46" fmla="*/ 38 w 46"/>
                  <a:gd name="T47" fmla="*/ 25 h 40"/>
                  <a:gd name="T48" fmla="*/ 28 w 46"/>
                  <a:gd name="T49" fmla="*/ 17 h 40"/>
                  <a:gd name="T50" fmla="*/ 24 w 46"/>
                  <a:gd name="T51" fmla="*/ 10 h 40"/>
                  <a:gd name="T52" fmla="*/ 25 w 46"/>
                  <a:gd name="T53" fmla="*/ 10 h 40"/>
                  <a:gd name="T54" fmla="*/ 29 w 46"/>
                  <a:gd name="T55" fmla="*/ 15 h 40"/>
                  <a:gd name="T56" fmla="*/ 39 w 46"/>
                  <a:gd name="T57" fmla="*/ 24 h 40"/>
                  <a:gd name="T58" fmla="*/ 39 w 46"/>
                  <a:gd name="T59" fmla="*/ 25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46" h="40">
                    <a:moveTo>
                      <a:pt x="46" y="30"/>
                    </a:moveTo>
                    <a:cubicBezTo>
                      <a:pt x="44" y="24"/>
                      <a:pt x="38" y="18"/>
                      <a:pt x="31" y="13"/>
                    </a:cubicBezTo>
                    <a:cubicBezTo>
                      <a:pt x="29" y="12"/>
                      <a:pt x="28" y="10"/>
                      <a:pt x="28" y="8"/>
                    </a:cubicBezTo>
                    <a:cubicBezTo>
                      <a:pt x="28" y="7"/>
                      <a:pt x="28" y="6"/>
                      <a:pt x="27" y="6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7" y="4"/>
                      <a:pt x="26" y="3"/>
                      <a:pt x="25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2"/>
                      <a:pt x="6" y="3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5"/>
                      <a:pt x="4" y="7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2" y="10"/>
                      <a:pt x="1" y="13"/>
                      <a:pt x="1" y="16"/>
                    </a:cubicBezTo>
                    <a:cubicBezTo>
                      <a:pt x="0" y="17"/>
                      <a:pt x="0" y="19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1" y="24"/>
                      <a:pt x="3" y="25"/>
                    </a:cubicBezTo>
                    <a:cubicBezTo>
                      <a:pt x="28" y="38"/>
                      <a:pt x="28" y="38"/>
                      <a:pt x="28" y="38"/>
                    </a:cubicBezTo>
                    <a:cubicBezTo>
                      <a:pt x="32" y="40"/>
                      <a:pt x="39" y="40"/>
                      <a:pt x="43" y="38"/>
                    </a:cubicBezTo>
                    <a:cubicBezTo>
                      <a:pt x="45" y="36"/>
                      <a:pt x="46" y="35"/>
                      <a:pt x="46" y="34"/>
                    </a:cubicBezTo>
                    <a:cubicBezTo>
                      <a:pt x="46" y="34"/>
                      <a:pt x="46" y="34"/>
                      <a:pt x="46" y="34"/>
                    </a:cubicBezTo>
                    <a:cubicBezTo>
                      <a:pt x="46" y="33"/>
                      <a:pt x="46" y="33"/>
                      <a:pt x="46" y="33"/>
                    </a:cubicBezTo>
                    <a:cubicBezTo>
                      <a:pt x="46" y="32"/>
                      <a:pt x="46" y="31"/>
                      <a:pt x="46" y="30"/>
                    </a:cubicBezTo>
                    <a:moveTo>
                      <a:pt x="39" y="25"/>
                    </a:moveTo>
                    <a:cubicBezTo>
                      <a:pt x="38" y="25"/>
                      <a:pt x="38" y="25"/>
                      <a:pt x="38" y="25"/>
                    </a:cubicBezTo>
                    <a:cubicBezTo>
                      <a:pt x="38" y="25"/>
                      <a:pt x="38" y="25"/>
                      <a:pt x="38" y="25"/>
                    </a:cubicBezTo>
                    <a:cubicBezTo>
                      <a:pt x="28" y="17"/>
                      <a:pt x="28" y="17"/>
                      <a:pt x="28" y="17"/>
                    </a:cubicBezTo>
                    <a:cubicBezTo>
                      <a:pt x="26" y="15"/>
                      <a:pt x="24" y="13"/>
                      <a:pt x="24" y="10"/>
                    </a:cubicBezTo>
                    <a:cubicBezTo>
                      <a:pt x="24" y="10"/>
                      <a:pt x="25" y="10"/>
                      <a:pt x="25" y="10"/>
                    </a:cubicBezTo>
                    <a:cubicBezTo>
                      <a:pt x="26" y="12"/>
                      <a:pt x="28" y="14"/>
                      <a:pt x="29" y="15"/>
                    </a:cubicBezTo>
                    <a:cubicBezTo>
                      <a:pt x="39" y="24"/>
                      <a:pt x="39" y="24"/>
                      <a:pt x="39" y="24"/>
                    </a:cubicBezTo>
                    <a:cubicBezTo>
                      <a:pt x="39" y="24"/>
                      <a:pt x="39" y="25"/>
                      <a:pt x="39" y="25"/>
                    </a:cubicBezTo>
                  </a:path>
                </a:pathLst>
              </a:custGeom>
              <a:solidFill>
                <a:srgbClr val="6363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12" name="Freeform 74"/>
              <p:cNvSpPr>
                <a:spLocks/>
              </p:cNvSpPr>
              <p:nvPr/>
            </p:nvSpPr>
            <p:spPr bwMode="auto">
              <a:xfrm>
                <a:off x="2445" y="1718"/>
                <a:ext cx="114" cy="62"/>
              </a:xfrm>
              <a:custGeom>
                <a:avLst/>
                <a:gdLst>
                  <a:gd name="T0" fmla="*/ 48 w 48"/>
                  <a:gd name="T1" fmla="*/ 19 h 26"/>
                  <a:gd name="T2" fmla="*/ 48 w 48"/>
                  <a:gd name="T3" fmla="*/ 19 h 26"/>
                  <a:gd name="T4" fmla="*/ 45 w 48"/>
                  <a:gd name="T5" fmla="*/ 23 h 26"/>
                  <a:gd name="T6" fmla="*/ 29 w 48"/>
                  <a:gd name="T7" fmla="*/ 23 h 26"/>
                  <a:gd name="T8" fmla="*/ 4 w 48"/>
                  <a:gd name="T9" fmla="*/ 10 h 26"/>
                  <a:gd name="T10" fmla="*/ 1 w 48"/>
                  <a:gd name="T11" fmla="*/ 5 h 26"/>
                  <a:gd name="T12" fmla="*/ 2 w 48"/>
                  <a:gd name="T13" fmla="*/ 0 h 26"/>
                  <a:gd name="T14" fmla="*/ 13 w 48"/>
                  <a:gd name="T15" fmla="*/ 9 h 26"/>
                  <a:gd name="T16" fmla="*/ 31 w 48"/>
                  <a:gd name="T17" fmla="*/ 19 h 26"/>
                  <a:gd name="T18" fmla="*/ 38 w 48"/>
                  <a:gd name="T19" fmla="*/ 21 h 26"/>
                  <a:gd name="T20" fmla="*/ 45 w 48"/>
                  <a:gd name="T21" fmla="*/ 19 h 26"/>
                  <a:gd name="T22" fmla="*/ 47 w 48"/>
                  <a:gd name="T23" fmla="*/ 14 h 26"/>
                  <a:gd name="T24" fmla="*/ 48 w 48"/>
                  <a:gd name="T25" fmla="*/ 19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8" h="26">
                    <a:moveTo>
                      <a:pt x="48" y="19"/>
                    </a:moveTo>
                    <a:cubicBezTo>
                      <a:pt x="47" y="19"/>
                      <a:pt x="48" y="19"/>
                      <a:pt x="48" y="19"/>
                    </a:cubicBezTo>
                    <a:cubicBezTo>
                      <a:pt x="47" y="20"/>
                      <a:pt x="46" y="22"/>
                      <a:pt x="45" y="23"/>
                    </a:cubicBezTo>
                    <a:cubicBezTo>
                      <a:pt x="40" y="25"/>
                      <a:pt x="33" y="26"/>
                      <a:pt x="29" y="23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0" y="8"/>
                      <a:pt x="1" y="5"/>
                      <a:pt x="1" y="5"/>
                    </a:cubicBezTo>
                    <a:cubicBezTo>
                      <a:pt x="1" y="4"/>
                      <a:pt x="1" y="2"/>
                      <a:pt x="2" y="0"/>
                    </a:cubicBezTo>
                    <a:cubicBezTo>
                      <a:pt x="1" y="2"/>
                      <a:pt x="10" y="6"/>
                      <a:pt x="13" y="9"/>
                    </a:cubicBezTo>
                    <a:cubicBezTo>
                      <a:pt x="18" y="13"/>
                      <a:pt x="24" y="17"/>
                      <a:pt x="31" y="19"/>
                    </a:cubicBezTo>
                    <a:cubicBezTo>
                      <a:pt x="33" y="20"/>
                      <a:pt x="35" y="21"/>
                      <a:pt x="38" y="21"/>
                    </a:cubicBezTo>
                    <a:cubicBezTo>
                      <a:pt x="41" y="21"/>
                      <a:pt x="43" y="21"/>
                      <a:pt x="45" y="19"/>
                    </a:cubicBezTo>
                    <a:cubicBezTo>
                      <a:pt x="46" y="18"/>
                      <a:pt x="47" y="16"/>
                      <a:pt x="47" y="14"/>
                    </a:cubicBezTo>
                    <a:cubicBezTo>
                      <a:pt x="47" y="15"/>
                      <a:pt x="48" y="17"/>
                      <a:pt x="48" y="19"/>
                    </a:cubicBezTo>
                  </a:path>
                </a:pathLst>
              </a:custGeom>
              <a:solidFill>
                <a:srgbClr val="4444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13" name="Freeform 75"/>
              <p:cNvSpPr>
                <a:spLocks/>
              </p:cNvSpPr>
              <p:nvPr/>
            </p:nvSpPr>
            <p:spPr bwMode="auto">
              <a:xfrm>
                <a:off x="2504" y="1707"/>
                <a:ext cx="36" cy="35"/>
              </a:xfrm>
              <a:custGeom>
                <a:avLst/>
                <a:gdLst>
                  <a:gd name="T0" fmla="*/ 15 w 15"/>
                  <a:gd name="T1" fmla="*/ 15 h 15"/>
                  <a:gd name="T2" fmla="*/ 14 w 15"/>
                  <a:gd name="T3" fmla="*/ 15 h 15"/>
                  <a:gd name="T4" fmla="*/ 14 w 15"/>
                  <a:gd name="T5" fmla="*/ 15 h 15"/>
                  <a:gd name="T6" fmla="*/ 4 w 15"/>
                  <a:gd name="T7" fmla="*/ 7 h 15"/>
                  <a:gd name="T8" fmla="*/ 0 w 15"/>
                  <a:gd name="T9" fmla="*/ 0 h 15"/>
                  <a:gd name="T10" fmla="*/ 1 w 15"/>
                  <a:gd name="T11" fmla="*/ 0 h 15"/>
                  <a:gd name="T12" fmla="*/ 5 w 15"/>
                  <a:gd name="T13" fmla="*/ 5 h 15"/>
                  <a:gd name="T14" fmla="*/ 15 w 15"/>
                  <a:gd name="T15" fmla="*/ 14 h 15"/>
                  <a:gd name="T16" fmla="*/ 15 w 15"/>
                  <a:gd name="T17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15">
                    <a:moveTo>
                      <a:pt x="15" y="15"/>
                    </a:moveTo>
                    <a:cubicBezTo>
                      <a:pt x="14" y="15"/>
                      <a:pt x="14" y="15"/>
                      <a:pt x="14" y="15"/>
                    </a:cubicBezTo>
                    <a:cubicBezTo>
                      <a:pt x="14" y="15"/>
                      <a:pt x="14" y="15"/>
                      <a:pt x="14" y="15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2" y="5"/>
                      <a:pt x="0" y="3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2"/>
                      <a:pt x="4" y="4"/>
                      <a:pt x="5" y="5"/>
                    </a:cubicBezTo>
                    <a:cubicBezTo>
                      <a:pt x="15" y="14"/>
                      <a:pt x="15" y="14"/>
                      <a:pt x="15" y="14"/>
                    </a:cubicBezTo>
                    <a:cubicBezTo>
                      <a:pt x="15" y="14"/>
                      <a:pt x="15" y="15"/>
                      <a:pt x="15" y="15"/>
                    </a:cubicBezTo>
                    <a:close/>
                  </a:path>
                </a:pathLst>
              </a:custGeom>
              <a:solidFill>
                <a:srgbClr val="F8F8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14" name="Freeform 76"/>
              <p:cNvSpPr>
                <a:spLocks/>
              </p:cNvSpPr>
              <p:nvPr/>
            </p:nvSpPr>
            <p:spPr bwMode="auto">
              <a:xfrm>
                <a:off x="2502" y="1709"/>
                <a:ext cx="14" cy="12"/>
              </a:xfrm>
              <a:custGeom>
                <a:avLst/>
                <a:gdLst>
                  <a:gd name="T0" fmla="*/ 1 w 6"/>
                  <a:gd name="T1" fmla="*/ 5 h 5"/>
                  <a:gd name="T2" fmla="*/ 0 w 6"/>
                  <a:gd name="T3" fmla="*/ 4 h 5"/>
                  <a:gd name="T4" fmla="*/ 0 w 6"/>
                  <a:gd name="T5" fmla="*/ 3 h 5"/>
                  <a:gd name="T6" fmla="*/ 5 w 6"/>
                  <a:gd name="T7" fmla="*/ 0 h 5"/>
                  <a:gd name="T8" fmla="*/ 6 w 6"/>
                  <a:gd name="T9" fmla="*/ 1 h 5"/>
                  <a:gd name="T10" fmla="*/ 5 w 6"/>
                  <a:gd name="T11" fmla="*/ 2 h 5"/>
                  <a:gd name="T12" fmla="*/ 1 w 6"/>
                  <a:gd name="T1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5">
                    <a:moveTo>
                      <a:pt x="1" y="5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6" y="0"/>
                      <a:pt x="6" y="1"/>
                    </a:cubicBezTo>
                    <a:cubicBezTo>
                      <a:pt x="6" y="1"/>
                      <a:pt x="6" y="2"/>
                      <a:pt x="5" y="2"/>
                    </a:cubicBezTo>
                    <a:cubicBezTo>
                      <a:pt x="1" y="5"/>
                      <a:pt x="1" y="5"/>
                      <a:pt x="1" y="5"/>
                    </a:cubicBezTo>
                    <a:close/>
                  </a:path>
                </a:pathLst>
              </a:custGeom>
              <a:solidFill>
                <a:srgbClr val="F8F8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15" name="Freeform 77"/>
              <p:cNvSpPr>
                <a:spLocks/>
              </p:cNvSpPr>
              <p:nvPr/>
            </p:nvSpPr>
            <p:spPr bwMode="auto">
              <a:xfrm>
                <a:off x="2506" y="1716"/>
                <a:ext cx="17" cy="12"/>
              </a:xfrm>
              <a:custGeom>
                <a:avLst/>
                <a:gdLst>
                  <a:gd name="T0" fmla="*/ 1 w 7"/>
                  <a:gd name="T1" fmla="*/ 5 h 5"/>
                  <a:gd name="T2" fmla="*/ 1 w 7"/>
                  <a:gd name="T3" fmla="*/ 4 h 5"/>
                  <a:gd name="T4" fmla="*/ 1 w 7"/>
                  <a:gd name="T5" fmla="*/ 3 h 5"/>
                  <a:gd name="T6" fmla="*/ 5 w 7"/>
                  <a:gd name="T7" fmla="*/ 0 h 5"/>
                  <a:gd name="T8" fmla="*/ 7 w 7"/>
                  <a:gd name="T9" fmla="*/ 0 h 5"/>
                  <a:gd name="T10" fmla="*/ 6 w 7"/>
                  <a:gd name="T11" fmla="*/ 2 h 5"/>
                  <a:gd name="T12" fmla="*/ 2 w 7"/>
                  <a:gd name="T13" fmla="*/ 4 h 5"/>
                  <a:gd name="T14" fmla="*/ 1 w 7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5">
                    <a:moveTo>
                      <a:pt x="1" y="5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0" y="4"/>
                      <a:pt x="0" y="3"/>
                      <a:pt x="1" y="3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7" y="0"/>
                    </a:cubicBezTo>
                    <a:cubicBezTo>
                      <a:pt x="7" y="1"/>
                      <a:pt x="7" y="1"/>
                      <a:pt x="6" y="2"/>
                    </a:cubicBezTo>
                    <a:cubicBezTo>
                      <a:pt x="2" y="4"/>
                      <a:pt x="2" y="4"/>
                      <a:pt x="2" y="4"/>
                    </a:cubicBez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F8F8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16" name="Freeform 78"/>
              <p:cNvSpPr>
                <a:spLocks/>
              </p:cNvSpPr>
              <p:nvPr/>
            </p:nvSpPr>
            <p:spPr bwMode="auto">
              <a:xfrm>
                <a:off x="2514" y="1723"/>
                <a:ext cx="16" cy="10"/>
              </a:xfrm>
              <a:custGeom>
                <a:avLst/>
                <a:gdLst>
                  <a:gd name="T0" fmla="*/ 1 w 7"/>
                  <a:gd name="T1" fmla="*/ 4 h 4"/>
                  <a:gd name="T2" fmla="*/ 1 w 7"/>
                  <a:gd name="T3" fmla="*/ 4 h 4"/>
                  <a:gd name="T4" fmla="*/ 1 w 7"/>
                  <a:gd name="T5" fmla="*/ 3 h 4"/>
                  <a:gd name="T6" fmla="*/ 6 w 7"/>
                  <a:gd name="T7" fmla="*/ 0 h 4"/>
                  <a:gd name="T8" fmla="*/ 7 w 7"/>
                  <a:gd name="T9" fmla="*/ 0 h 4"/>
                  <a:gd name="T10" fmla="*/ 7 w 7"/>
                  <a:gd name="T11" fmla="*/ 1 h 4"/>
                  <a:gd name="T12" fmla="*/ 2 w 7"/>
                  <a:gd name="T13" fmla="*/ 4 h 4"/>
                  <a:gd name="T14" fmla="*/ 1 w 7"/>
                  <a:gd name="T1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4">
                    <a:moveTo>
                      <a:pt x="1" y="4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0" y="4"/>
                      <a:pt x="0" y="3"/>
                      <a:pt x="1" y="3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2" y="4"/>
                      <a:pt x="2" y="4"/>
                      <a:pt x="2" y="4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F8F8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17" name="Freeform 79"/>
              <p:cNvSpPr>
                <a:spLocks/>
              </p:cNvSpPr>
              <p:nvPr/>
            </p:nvSpPr>
            <p:spPr bwMode="auto">
              <a:xfrm>
                <a:off x="2523" y="1728"/>
                <a:ext cx="14" cy="12"/>
              </a:xfrm>
              <a:custGeom>
                <a:avLst/>
                <a:gdLst>
                  <a:gd name="T0" fmla="*/ 1 w 6"/>
                  <a:gd name="T1" fmla="*/ 5 h 5"/>
                  <a:gd name="T2" fmla="*/ 0 w 6"/>
                  <a:gd name="T3" fmla="*/ 5 h 5"/>
                  <a:gd name="T4" fmla="*/ 0 w 6"/>
                  <a:gd name="T5" fmla="*/ 4 h 5"/>
                  <a:gd name="T6" fmla="*/ 5 w 6"/>
                  <a:gd name="T7" fmla="*/ 1 h 5"/>
                  <a:gd name="T8" fmla="*/ 6 w 6"/>
                  <a:gd name="T9" fmla="*/ 1 h 5"/>
                  <a:gd name="T10" fmla="*/ 6 w 6"/>
                  <a:gd name="T11" fmla="*/ 2 h 5"/>
                  <a:gd name="T12" fmla="*/ 1 w 6"/>
                  <a:gd name="T1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5">
                    <a:moveTo>
                      <a:pt x="1" y="5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4"/>
                      <a:pt x="0" y="4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0"/>
                      <a:pt x="6" y="1"/>
                      <a:pt x="6" y="1"/>
                    </a:cubicBezTo>
                    <a:cubicBezTo>
                      <a:pt x="6" y="1"/>
                      <a:pt x="6" y="2"/>
                      <a:pt x="6" y="2"/>
                    </a:cubicBezTo>
                    <a:cubicBezTo>
                      <a:pt x="1" y="5"/>
                      <a:pt x="1" y="5"/>
                      <a:pt x="1" y="5"/>
                    </a:cubicBezTo>
                    <a:close/>
                  </a:path>
                </a:pathLst>
              </a:custGeom>
              <a:solidFill>
                <a:srgbClr val="F8F8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18" name="Freeform 80"/>
              <p:cNvSpPr>
                <a:spLocks/>
              </p:cNvSpPr>
              <p:nvPr/>
            </p:nvSpPr>
            <p:spPr bwMode="auto">
              <a:xfrm>
                <a:off x="2279" y="1288"/>
                <a:ext cx="268" cy="213"/>
              </a:xfrm>
              <a:custGeom>
                <a:avLst/>
                <a:gdLst>
                  <a:gd name="T0" fmla="*/ 113 w 113"/>
                  <a:gd name="T1" fmla="*/ 77 h 90"/>
                  <a:gd name="T2" fmla="*/ 91 w 113"/>
                  <a:gd name="T3" fmla="*/ 90 h 90"/>
                  <a:gd name="T4" fmla="*/ 74 w 113"/>
                  <a:gd name="T5" fmla="*/ 80 h 90"/>
                  <a:gd name="T6" fmla="*/ 22 w 113"/>
                  <a:gd name="T7" fmla="*/ 48 h 90"/>
                  <a:gd name="T8" fmla="*/ 3 w 113"/>
                  <a:gd name="T9" fmla="*/ 0 h 90"/>
                  <a:gd name="T10" fmla="*/ 68 w 113"/>
                  <a:gd name="T11" fmla="*/ 31 h 90"/>
                  <a:gd name="T12" fmla="*/ 96 w 113"/>
                  <a:gd name="T13" fmla="*/ 48 h 90"/>
                  <a:gd name="T14" fmla="*/ 113 w 113"/>
                  <a:gd name="T15" fmla="*/ 77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3" h="90">
                    <a:moveTo>
                      <a:pt x="113" y="77"/>
                    </a:moveTo>
                    <a:cubicBezTo>
                      <a:pt x="91" y="90"/>
                      <a:pt x="91" y="90"/>
                      <a:pt x="91" y="90"/>
                    </a:cubicBezTo>
                    <a:cubicBezTo>
                      <a:pt x="74" y="80"/>
                      <a:pt x="74" y="80"/>
                      <a:pt x="74" y="80"/>
                    </a:cubicBezTo>
                    <a:cubicBezTo>
                      <a:pt x="22" y="48"/>
                      <a:pt x="22" y="48"/>
                      <a:pt x="22" y="48"/>
                    </a:cubicBezTo>
                    <a:cubicBezTo>
                      <a:pt x="0" y="34"/>
                      <a:pt x="3" y="0"/>
                      <a:pt x="3" y="0"/>
                    </a:cubicBezTo>
                    <a:cubicBezTo>
                      <a:pt x="23" y="11"/>
                      <a:pt x="47" y="20"/>
                      <a:pt x="68" y="31"/>
                    </a:cubicBezTo>
                    <a:cubicBezTo>
                      <a:pt x="78" y="36"/>
                      <a:pt x="88" y="42"/>
                      <a:pt x="96" y="48"/>
                    </a:cubicBezTo>
                    <a:cubicBezTo>
                      <a:pt x="106" y="56"/>
                      <a:pt x="113" y="66"/>
                      <a:pt x="113" y="77"/>
                    </a:cubicBezTo>
                  </a:path>
                </a:pathLst>
              </a:custGeom>
              <a:solidFill>
                <a:srgbClr val="A169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19" name="Freeform 81"/>
              <p:cNvSpPr>
                <a:spLocks/>
              </p:cNvSpPr>
              <p:nvPr/>
            </p:nvSpPr>
            <p:spPr bwMode="auto">
              <a:xfrm>
                <a:off x="2450" y="1434"/>
                <a:ext cx="99" cy="263"/>
              </a:xfrm>
              <a:custGeom>
                <a:avLst/>
                <a:gdLst>
                  <a:gd name="T0" fmla="*/ 0 w 42"/>
                  <a:gd name="T1" fmla="*/ 109 h 111"/>
                  <a:gd name="T2" fmla="*/ 3 w 42"/>
                  <a:gd name="T3" fmla="*/ 16 h 111"/>
                  <a:gd name="T4" fmla="*/ 11 w 42"/>
                  <a:gd name="T5" fmla="*/ 6 h 111"/>
                  <a:gd name="T6" fmla="*/ 27 w 42"/>
                  <a:gd name="T7" fmla="*/ 2 h 111"/>
                  <a:gd name="T8" fmla="*/ 41 w 42"/>
                  <a:gd name="T9" fmla="*/ 15 h 111"/>
                  <a:gd name="T10" fmla="*/ 30 w 42"/>
                  <a:gd name="T11" fmla="*/ 109 h 111"/>
                  <a:gd name="T12" fmla="*/ 21 w 42"/>
                  <a:gd name="T13" fmla="*/ 111 h 111"/>
                  <a:gd name="T14" fmla="*/ 15 w 42"/>
                  <a:gd name="T15" fmla="*/ 111 h 111"/>
                  <a:gd name="T16" fmla="*/ 0 w 42"/>
                  <a:gd name="T17" fmla="*/ 109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2" h="111">
                    <a:moveTo>
                      <a:pt x="0" y="109"/>
                    </a:moveTo>
                    <a:cubicBezTo>
                      <a:pt x="0" y="81"/>
                      <a:pt x="1" y="19"/>
                      <a:pt x="3" y="16"/>
                    </a:cubicBezTo>
                    <a:cubicBezTo>
                      <a:pt x="5" y="13"/>
                      <a:pt x="8" y="9"/>
                      <a:pt x="11" y="6"/>
                    </a:cubicBezTo>
                    <a:cubicBezTo>
                      <a:pt x="16" y="3"/>
                      <a:pt x="22" y="0"/>
                      <a:pt x="27" y="2"/>
                    </a:cubicBezTo>
                    <a:cubicBezTo>
                      <a:pt x="34" y="3"/>
                      <a:pt x="39" y="8"/>
                      <a:pt x="41" y="15"/>
                    </a:cubicBezTo>
                    <a:cubicBezTo>
                      <a:pt x="42" y="22"/>
                      <a:pt x="31" y="105"/>
                      <a:pt x="30" y="109"/>
                    </a:cubicBezTo>
                    <a:cubicBezTo>
                      <a:pt x="29" y="111"/>
                      <a:pt x="25" y="111"/>
                      <a:pt x="21" y="111"/>
                    </a:cubicBezTo>
                    <a:cubicBezTo>
                      <a:pt x="19" y="110"/>
                      <a:pt x="16" y="110"/>
                      <a:pt x="15" y="111"/>
                    </a:cubicBezTo>
                    <a:cubicBezTo>
                      <a:pt x="0" y="109"/>
                      <a:pt x="0" y="109"/>
                      <a:pt x="0" y="109"/>
                    </a:cubicBezTo>
                  </a:path>
                </a:pathLst>
              </a:custGeom>
              <a:solidFill>
                <a:srgbClr val="615B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20" name="Freeform 82"/>
              <p:cNvSpPr>
                <a:spLocks/>
              </p:cNvSpPr>
              <p:nvPr/>
            </p:nvSpPr>
            <p:spPr bwMode="auto">
              <a:xfrm>
                <a:off x="2450" y="1669"/>
                <a:ext cx="71" cy="42"/>
              </a:xfrm>
              <a:custGeom>
                <a:avLst/>
                <a:gdLst>
                  <a:gd name="T0" fmla="*/ 30 w 30"/>
                  <a:gd name="T1" fmla="*/ 10 h 18"/>
                  <a:gd name="T2" fmla="*/ 27 w 30"/>
                  <a:gd name="T3" fmla="*/ 14 h 18"/>
                  <a:gd name="T4" fmla="*/ 26 w 30"/>
                  <a:gd name="T5" fmla="*/ 15 h 18"/>
                  <a:gd name="T6" fmla="*/ 24 w 30"/>
                  <a:gd name="T7" fmla="*/ 16 h 18"/>
                  <a:gd name="T8" fmla="*/ 23 w 30"/>
                  <a:gd name="T9" fmla="*/ 16 h 18"/>
                  <a:gd name="T10" fmla="*/ 5 w 30"/>
                  <a:gd name="T11" fmla="*/ 16 h 18"/>
                  <a:gd name="T12" fmla="*/ 2 w 30"/>
                  <a:gd name="T13" fmla="*/ 14 h 18"/>
                  <a:gd name="T14" fmla="*/ 0 w 30"/>
                  <a:gd name="T15" fmla="*/ 10 h 18"/>
                  <a:gd name="T16" fmla="*/ 0 w 30"/>
                  <a:gd name="T17" fmla="*/ 10 h 18"/>
                  <a:gd name="T18" fmla="*/ 4 w 30"/>
                  <a:gd name="T19" fmla="*/ 4 h 18"/>
                  <a:gd name="T20" fmla="*/ 25 w 30"/>
                  <a:gd name="T21" fmla="*/ 3 h 18"/>
                  <a:gd name="T22" fmla="*/ 30 w 30"/>
                  <a:gd name="T23" fmla="*/ 1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0" h="18">
                    <a:moveTo>
                      <a:pt x="30" y="10"/>
                    </a:moveTo>
                    <a:cubicBezTo>
                      <a:pt x="29" y="11"/>
                      <a:pt x="28" y="13"/>
                      <a:pt x="27" y="14"/>
                    </a:cubicBezTo>
                    <a:cubicBezTo>
                      <a:pt x="27" y="14"/>
                      <a:pt x="26" y="15"/>
                      <a:pt x="26" y="15"/>
                    </a:cubicBezTo>
                    <a:cubicBezTo>
                      <a:pt x="25" y="15"/>
                      <a:pt x="25" y="15"/>
                      <a:pt x="24" y="16"/>
                    </a:cubicBezTo>
                    <a:cubicBezTo>
                      <a:pt x="24" y="16"/>
                      <a:pt x="23" y="16"/>
                      <a:pt x="23" y="16"/>
                    </a:cubicBezTo>
                    <a:cubicBezTo>
                      <a:pt x="17" y="18"/>
                      <a:pt x="10" y="18"/>
                      <a:pt x="5" y="16"/>
                    </a:cubicBezTo>
                    <a:cubicBezTo>
                      <a:pt x="4" y="15"/>
                      <a:pt x="3" y="15"/>
                      <a:pt x="2" y="14"/>
                    </a:cubicBezTo>
                    <a:cubicBezTo>
                      <a:pt x="1" y="13"/>
                      <a:pt x="0" y="11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7"/>
                      <a:pt x="2" y="5"/>
                      <a:pt x="4" y="4"/>
                    </a:cubicBezTo>
                    <a:cubicBezTo>
                      <a:pt x="10" y="0"/>
                      <a:pt x="19" y="0"/>
                      <a:pt x="25" y="3"/>
                    </a:cubicBezTo>
                    <a:cubicBezTo>
                      <a:pt x="29" y="5"/>
                      <a:pt x="30" y="7"/>
                      <a:pt x="30" y="10"/>
                    </a:cubicBezTo>
                  </a:path>
                </a:pathLst>
              </a:custGeom>
              <a:solidFill>
                <a:srgbClr val="615B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21" name="Freeform 83"/>
              <p:cNvSpPr>
                <a:spLocks noEditPoints="1"/>
              </p:cNvSpPr>
              <p:nvPr/>
            </p:nvSpPr>
            <p:spPr bwMode="auto">
              <a:xfrm>
                <a:off x="2542" y="1628"/>
                <a:ext cx="111" cy="95"/>
              </a:xfrm>
              <a:custGeom>
                <a:avLst/>
                <a:gdLst>
                  <a:gd name="T0" fmla="*/ 46 w 47"/>
                  <a:gd name="T1" fmla="*/ 30 h 40"/>
                  <a:gd name="T2" fmla="*/ 31 w 47"/>
                  <a:gd name="T3" fmla="*/ 13 h 40"/>
                  <a:gd name="T4" fmla="*/ 28 w 47"/>
                  <a:gd name="T5" fmla="*/ 8 h 40"/>
                  <a:gd name="T6" fmla="*/ 28 w 47"/>
                  <a:gd name="T7" fmla="*/ 6 h 40"/>
                  <a:gd name="T8" fmla="*/ 28 w 47"/>
                  <a:gd name="T9" fmla="*/ 6 h 40"/>
                  <a:gd name="T10" fmla="*/ 26 w 47"/>
                  <a:gd name="T11" fmla="*/ 1 h 40"/>
                  <a:gd name="T12" fmla="*/ 8 w 47"/>
                  <a:gd name="T13" fmla="*/ 0 h 40"/>
                  <a:gd name="T14" fmla="*/ 5 w 47"/>
                  <a:gd name="T15" fmla="*/ 4 h 40"/>
                  <a:gd name="T16" fmla="*/ 5 w 47"/>
                  <a:gd name="T17" fmla="*/ 4 h 40"/>
                  <a:gd name="T18" fmla="*/ 4 w 47"/>
                  <a:gd name="T19" fmla="*/ 8 h 40"/>
                  <a:gd name="T20" fmla="*/ 4 w 47"/>
                  <a:gd name="T21" fmla="*/ 8 h 40"/>
                  <a:gd name="T22" fmla="*/ 1 w 47"/>
                  <a:gd name="T23" fmla="*/ 16 h 40"/>
                  <a:gd name="T24" fmla="*/ 0 w 47"/>
                  <a:gd name="T25" fmla="*/ 20 h 40"/>
                  <a:gd name="T26" fmla="*/ 1 w 47"/>
                  <a:gd name="T27" fmla="*/ 20 h 40"/>
                  <a:gd name="T28" fmla="*/ 4 w 47"/>
                  <a:gd name="T29" fmla="*/ 25 h 40"/>
                  <a:gd name="T30" fmla="*/ 28 w 47"/>
                  <a:gd name="T31" fmla="*/ 38 h 40"/>
                  <a:gd name="T32" fmla="*/ 44 w 47"/>
                  <a:gd name="T33" fmla="*/ 37 h 40"/>
                  <a:gd name="T34" fmla="*/ 47 w 47"/>
                  <a:gd name="T35" fmla="*/ 34 h 40"/>
                  <a:gd name="T36" fmla="*/ 47 w 47"/>
                  <a:gd name="T37" fmla="*/ 34 h 40"/>
                  <a:gd name="T38" fmla="*/ 47 w 47"/>
                  <a:gd name="T39" fmla="*/ 33 h 40"/>
                  <a:gd name="T40" fmla="*/ 46 w 47"/>
                  <a:gd name="T41" fmla="*/ 30 h 40"/>
                  <a:gd name="T42" fmla="*/ 39 w 47"/>
                  <a:gd name="T43" fmla="*/ 25 h 40"/>
                  <a:gd name="T44" fmla="*/ 39 w 47"/>
                  <a:gd name="T45" fmla="*/ 25 h 40"/>
                  <a:gd name="T46" fmla="*/ 38 w 47"/>
                  <a:gd name="T47" fmla="*/ 25 h 40"/>
                  <a:gd name="T48" fmla="*/ 29 w 47"/>
                  <a:gd name="T49" fmla="*/ 16 h 40"/>
                  <a:gd name="T50" fmla="*/ 24 w 47"/>
                  <a:gd name="T51" fmla="*/ 10 h 40"/>
                  <a:gd name="T52" fmla="*/ 26 w 47"/>
                  <a:gd name="T53" fmla="*/ 10 h 40"/>
                  <a:gd name="T54" fmla="*/ 30 w 47"/>
                  <a:gd name="T55" fmla="*/ 15 h 40"/>
                  <a:gd name="T56" fmla="*/ 39 w 47"/>
                  <a:gd name="T57" fmla="*/ 24 h 40"/>
                  <a:gd name="T58" fmla="*/ 39 w 47"/>
                  <a:gd name="T59" fmla="*/ 25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47" h="40">
                    <a:moveTo>
                      <a:pt x="46" y="30"/>
                    </a:moveTo>
                    <a:cubicBezTo>
                      <a:pt x="44" y="24"/>
                      <a:pt x="38" y="18"/>
                      <a:pt x="31" y="13"/>
                    </a:cubicBezTo>
                    <a:cubicBezTo>
                      <a:pt x="29" y="12"/>
                      <a:pt x="29" y="10"/>
                      <a:pt x="28" y="8"/>
                    </a:cubicBezTo>
                    <a:cubicBezTo>
                      <a:pt x="28" y="7"/>
                      <a:pt x="28" y="6"/>
                      <a:pt x="28" y="6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7" y="4"/>
                      <a:pt x="27" y="2"/>
                      <a:pt x="26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7" y="1"/>
                      <a:pt x="6" y="3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5"/>
                      <a:pt x="4" y="6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3" y="10"/>
                      <a:pt x="2" y="13"/>
                      <a:pt x="1" y="16"/>
                    </a:cubicBezTo>
                    <a:cubicBezTo>
                      <a:pt x="1" y="17"/>
                      <a:pt x="1" y="19"/>
                      <a:pt x="0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2"/>
                      <a:pt x="1" y="24"/>
                      <a:pt x="4" y="25"/>
                    </a:cubicBezTo>
                    <a:cubicBezTo>
                      <a:pt x="28" y="38"/>
                      <a:pt x="28" y="38"/>
                      <a:pt x="28" y="38"/>
                    </a:cubicBezTo>
                    <a:cubicBezTo>
                      <a:pt x="33" y="40"/>
                      <a:pt x="40" y="40"/>
                      <a:pt x="44" y="37"/>
                    </a:cubicBezTo>
                    <a:cubicBezTo>
                      <a:pt x="45" y="36"/>
                      <a:pt x="46" y="35"/>
                      <a:pt x="47" y="34"/>
                    </a:cubicBezTo>
                    <a:cubicBezTo>
                      <a:pt x="47" y="34"/>
                      <a:pt x="47" y="34"/>
                      <a:pt x="47" y="34"/>
                    </a:cubicBezTo>
                    <a:cubicBezTo>
                      <a:pt x="47" y="33"/>
                      <a:pt x="47" y="33"/>
                      <a:pt x="47" y="33"/>
                    </a:cubicBezTo>
                    <a:cubicBezTo>
                      <a:pt x="47" y="32"/>
                      <a:pt x="46" y="31"/>
                      <a:pt x="46" y="30"/>
                    </a:cubicBezTo>
                    <a:moveTo>
                      <a:pt x="39" y="25"/>
                    </a:moveTo>
                    <a:cubicBezTo>
                      <a:pt x="39" y="25"/>
                      <a:pt x="39" y="25"/>
                      <a:pt x="39" y="25"/>
                    </a:cubicBezTo>
                    <a:cubicBezTo>
                      <a:pt x="38" y="25"/>
                      <a:pt x="38" y="25"/>
                      <a:pt x="38" y="25"/>
                    </a:cubicBezTo>
                    <a:cubicBezTo>
                      <a:pt x="29" y="16"/>
                      <a:pt x="29" y="16"/>
                      <a:pt x="29" y="16"/>
                    </a:cubicBezTo>
                    <a:cubicBezTo>
                      <a:pt x="27" y="15"/>
                      <a:pt x="25" y="13"/>
                      <a:pt x="24" y="10"/>
                    </a:cubicBezTo>
                    <a:cubicBezTo>
                      <a:pt x="24" y="10"/>
                      <a:pt x="25" y="10"/>
                      <a:pt x="26" y="10"/>
                    </a:cubicBezTo>
                    <a:cubicBezTo>
                      <a:pt x="26" y="12"/>
                      <a:pt x="28" y="14"/>
                      <a:pt x="30" y="15"/>
                    </a:cubicBezTo>
                    <a:cubicBezTo>
                      <a:pt x="39" y="24"/>
                      <a:pt x="39" y="24"/>
                      <a:pt x="39" y="24"/>
                    </a:cubicBezTo>
                    <a:cubicBezTo>
                      <a:pt x="40" y="24"/>
                      <a:pt x="40" y="25"/>
                      <a:pt x="39" y="25"/>
                    </a:cubicBezTo>
                  </a:path>
                </a:pathLst>
              </a:custGeom>
              <a:solidFill>
                <a:srgbClr val="6363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22" name="Freeform 84"/>
              <p:cNvSpPr>
                <a:spLocks/>
              </p:cNvSpPr>
              <p:nvPr/>
            </p:nvSpPr>
            <p:spPr bwMode="auto">
              <a:xfrm>
                <a:off x="2542" y="1664"/>
                <a:ext cx="111" cy="62"/>
              </a:xfrm>
              <a:custGeom>
                <a:avLst/>
                <a:gdLst>
                  <a:gd name="T0" fmla="*/ 47 w 47"/>
                  <a:gd name="T1" fmla="*/ 19 h 26"/>
                  <a:gd name="T2" fmla="*/ 47 w 47"/>
                  <a:gd name="T3" fmla="*/ 19 h 26"/>
                  <a:gd name="T4" fmla="*/ 44 w 47"/>
                  <a:gd name="T5" fmla="*/ 23 h 26"/>
                  <a:gd name="T6" fmla="*/ 28 w 47"/>
                  <a:gd name="T7" fmla="*/ 23 h 26"/>
                  <a:gd name="T8" fmla="*/ 3 w 47"/>
                  <a:gd name="T9" fmla="*/ 10 h 26"/>
                  <a:gd name="T10" fmla="*/ 0 w 47"/>
                  <a:gd name="T11" fmla="*/ 5 h 26"/>
                  <a:gd name="T12" fmla="*/ 1 w 47"/>
                  <a:gd name="T13" fmla="*/ 0 h 26"/>
                  <a:gd name="T14" fmla="*/ 13 w 47"/>
                  <a:gd name="T15" fmla="*/ 9 h 26"/>
                  <a:gd name="T16" fmla="*/ 30 w 47"/>
                  <a:gd name="T17" fmla="*/ 19 h 26"/>
                  <a:gd name="T18" fmla="*/ 37 w 47"/>
                  <a:gd name="T19" fmla="*/ 21 h 26"/>
                  <a:gd name="T20" fmla="*/ 44 w 47"/>
                  <a:gd name="T21" fmla="*/ 19 h 26"/>
                  <a:gd name="T22" fmla="*/ 46 w 47"/>
                  <a:gd name="T23" fmla="*/ 14 h 26"/>
                  <a:gd name="T24" fmla="*/ 47 w 47"/>
                  <a:gd name="T25" fmla="*/ 19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7" h="26">
                    <a:moveTo>
                      <a:pt x="47" y="19"/>
                    </a:moveTo>
                    <a:cubicBezTo>
                      <a:pt x="47" y="19"/>
                      <a:pt x="47" y="19"/>
                      <a:pt x="47" y="19"/>
                    </a:cubicBezTo>
                    <a:cubicBezTo>
                      <a:pt x="47" y="20"/>
                      <a:pt x="46" y="21"/>
                      <a:pt x="44" y="23"/>
                    </a:cubicBezTo>
                    <a:cubicBezTo>
                      <a:pt x="40" y="25"/>
                      <a:pt x="33" y="26"/>
                      <a:pt x="28" y="23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0" y="8"/>
                      <a:pt x="0" y="5"/>
                      <a:pt x="0" y="5"/>
                    </a:cubicBezTo>
                    <a:cubicBezTo>
                      <a:pt x="0" y="4"/>
                      <a:pt x="0" y="1"/>
                      <a:pt x="1" y="0"/>
                    </a:cubicBezTo>
                    <a:cubicBezTo>
                      <a:pt x="0" y="2"/>
                      <a:pt x="9" y="5"/>
                      <a:pt x="13" y="9"/>
                    </a:cubicBezTo>
                    <a:cubicBezTo>
                      <a:pt x="18" y="13"/>
                      <a:pt x="24" y="17"/>
                      <a:pt x="30" y="19"/>
                    </a:cubicBezTo>
                    <a:cubicBezTo>
                      <a:pt x="32" y="20"/>
                      <a:pt x="35" y="21"/>
                      <a:pt x="37" y="21"/>
                    </a:cubicBezTo>
                    <a:cubicBezTo>
                      <a:pt x="40" y="21"/>
                      <a:pt x="43" y="21"/>
                      <a:pt x="44" y="19"/>
                    </a:cubicBezTo>
                    <a:cubicBezTo>
                      <a:pt x="45" y="18"/>
                      <a:pt x="47" y="16"/>
                      <a:pt x="46" y="14"/>
                    </a:cubicBezTo>
                    <a:cubicBezTo>
                      <a:pt x="46" y="15"/>
                      <a:pt x="47" y="16"/>
                      <a:pt x="47" y="19"/>
                    </a:cubicBezTo>
                  </a:path>
                </a:pathLst>
              </a:custGeom>
              <a:solidFill>
                <a:srgbClr val="4444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23" name="Freeform 85"/>
              <p:cNvSpPr>
                <a:spLocks/>
              </p:cNvSpPr>
              <p:nvPr/>
            </p:nvSpPr>
            <p:spPr bwMode="auto">
              <a:xfrm>
                <a:off x="2599" y="1652"/>
                <a:ext cx="38" cy="36"/>
              </a:xfrm>
              <a:custGeom>
                <a:avLst/>
                <a:gdLst>
                  <a:gd name="T0" fmla="*/ 15 w 16"/>
                  <a:gd name="T1" fmla="*/ 15 h 15"/>
                  <a:gd name="T2" fmla="*/ 15 w 16"/>
                  <a:gd name="T3" fmla="*/ 15 h 15"/>
                  <a:gd name="T4" fmla="*/ 14 w 16"/>
                  <a:gd name="T5" fmla="*/ 15 h 15"/>
                  <a:gd name="T6" fmla="*/ 5 w 16"/>
                  <a:gd name="T7" fmla="*/ 6 h 15"/>
                  <a:gd name="T8" fmla="*/ 0 w 16"/>
                  <a:gd name="T9" fmla="*/ 0 h 15"/>
                  <a:gd name="T10" fmla="*/ 2 w 16"/>
                  <a:gd name="T11" fmla="*/ 0 h 15"/>
                  <a:gd name="T12" fmla="*/ 6 w 16"/>
                  <a:gd name="T13" fmla="*/ 5 h 15"/>
                  <a:gd name="T14" fmla="*/ 15 w 16"/>
                  <a:gd name="T15" fmla="*/ 14 h 15"/>
                  <a:gd name="T16" fmla="*/ 15 w 16"/>
                  <a:gd name="T17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" h="15">
                    <a:moveTo>
                      <a:pt x="15" y="15"/>
                    </a:moveTo>
                    <a:cubicBezTo>
                      <a:pt x="15" y="15"/>
                      <a:pt x="15" y="15"/>
                      <a:pt x="15" y="15"/>
                    </a:cubicBezTo>
                    <a:cubicBezTo>
                      <a:pt x="14" y="15"/>
                      <a:pt x="14" y="15"/>
                      <a:pt x="14" y="1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3" y="5"/>
                      <a:pt x="1" y="3"/>
                      <a:pt x="0" y="0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2" y="2"/>
                      <a:pt x="4" y="4"/>
                      <a:pt x="6" y="5"/>
                    </a:cubicBezTo>
                    <a:cubicBezTo>
                      <a:pt x="15" y="14"/>
                      <a:pt x="15" y="14"/>
                      <a:pt x="15" y="14"/>
                    </a:cubicBezTo>
                    <a:cubicBezTo>
                      <a:pt x="16" y="14"/>
                      <a:pt x="16" y="15"/>
                      <a:pt x="15" y="15"/>
                    </a:cubicBezTo>
                  </a:path>
                </a:pathLst>
              </a:custGeom>
              <a:solidFill>
                <a:srgbClr val="F8F8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24" name="Freeform 86"/>
              <p:cNvSpPr>
                <a:spLocks/>
              </p:cNvSpPr>
              <p:nvPr/>
            </p:nvSpPr>
            <p:spPr bwMode="auto">
              <a:xfrm>
                <a:off x="2596" y="1655"/>
                <a:ext cx="15" cy="9"/>
              </a:xfrm>
              <a:custGeom>
                <a:avLst/>
                <a:gdLst>
                  <a:gd name="T0" fmla="*/ 1 w 6"/>
                  <a:gd name="T1" fmla="*/ 4 h 4"/>
                  <a:gd name="T2" fmla="*/ 0 w 6"/>
                  <a:gd name="T3" fmla="*/ 4 h 4"/>
                  <a:gd name="T4" fmla="*/ 1 w 6"/>
                  <a:gd name="T5" fmla="*/ 3 h 4"/>
                  <a:gd name="T6" fmla="*/ 5 w 6"/>
                  <a:gd name="T7" fmla="*/ 0 h 4"/>
                  <a:gd name="T8" fmla="*/ 6 w 6"/>
                  <a:gd name="T9" fmla="*/ 1 h 4"/>
                  <a:gd name="T10" fmla="*/ 6 w 6"/>
                  <a:gd name="T11" fmla="*/ 2 h 4"/>
                  <a:gd name="T12" fmla="*/ 1 w 6"/>
                  <a:gd name="T13" fmla="*/ 4 h 4"/>
                  <a:gd name="T14" fmla="*/ 1 w 6"/>
                  <a:gd name="T1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4">
                    <a:moveTo>
                      <a:pt x="1" y="4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3"/>
                      <a:pt x="1" y="3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6" y="0"/>
                      <a:pt x="6" y="1"/>
                    </a:cubicBezTo>
                    <a:cubicBezTo>
                      <a:pt x="6" y="1"/>
                      <a:pt x="6" y="2"/>
                      <a:pt x="6" y="2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</a:path>
                </a:pathLst>
              </a:custGeom>
              <a:solidFill>
                <a:srgbClr val="F8F8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25" name="Freeform 87"/>
              <p:cNvSpPr>
                <a:spLocks/>
              </p:cNvSpPr>
              <p:nvPr/>
            </p:nvSpPr>
            <p:spPr bwMode="auto">
              <a:xfrm>
                <a:off x="2603" y="1662"/>
                <a:ext cx="15" cy="9"/>
              </a:xfrm>
              <a:custGeom>
                <a:avLst/>
                <a:gdLst>
                  <a:gd name="T0" fmla="*/ 1 w 6"/>
                  <a:gd name="T1" fmla="*/ 4 h 4"/>
                  <a:gd name="T2" fmla="*/ 0 w 6"/>
                  <a:gd name="T3" fmla="*/ 4 h 4"/>
                  <a:gd name="T4" fmla="*/ 0 w 6"/>
                  <a:gd name="T5" fmla="*/ 3 h 4"/>
                  <a:gd name="T6" fmla="*/ 5 w 6"/>
                  <a:gd name="T7" fmla="*/ 0 h 4"/>
                  <a:gd name="T8" fmla="*/ 6 w 6"/>
                  <a:gd name="T9" fmla="*/ 0 h 4"/>
                  <a:gd name="T10" fmla="*/ 6 w 6"/>
                  <a:gd name="T11" fmla="*/ 1 h 4"/>
                  <a:gd name="T12" fmla="*/ 1 w 6"/>
                  <a:gd name="T13" fmla="*/ 4 h 4"/>
                  <a:gd name="T14" fmla="*/ 1 w 6"/>
                  <a:gd name="T1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4">
                    <a:moveTo>
                      <a:pt x="1" y="4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</a:path>
                </a:pathLst>
              </a:custGeom>
              <a:solidFill>
                <a:srgbClr val="F8F8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26" name="Freeform 88"/>
              <p:cNvSpPr>
                <a:spLocks/>
              </p:cNvSpPr>
              <p:nvPr/>
            </p:nvSpPr>
            <p:spPr bwMode="auto">
              <a:xfrm>
                <a:off x="2611" y="1669"/>
                <a:ext cx="14" cy="9"/>
              </a:xfrm>
              <a:custGeom>
                <a:avLst/>
                <a:gdLst>
                  <a:gd name="T0" fmla="*/ 1 w 6"/>
                  <a:gd name="T1" fmla="*/ 4 h 4"/>
                  <a:gd name="T2" fmla="*/ 0 w 6"/>
                  <a:gd name="T3" fmla="*/ 4 h 4"/>
                  <a:gd name="T4" fmla="*/ 0 w 6"/>
                  <a:gd name="T5" fmla="*/ 3 h 4"/>
                  <a:gd name="T6" fmla="*/ 5 w 6"/>
                  <a:gd name="T7" fmla="*/ 0 h 4"/>
                  <a:gd name="T8" fmla="*/ 6 w 6"/>
                  <a:gd name="T9" fmla="*/ 0 h 4"/>
                  <a:gd name="T10" fmla="*/ 6 w 6"/>
                  <a:gd name="T11" fmla="*/ 1 h 4"/>
                  <a:gd name="T12" fmla="*/ 1 w 6"/>
                  <a:gd name="T13" fmla="*/ 4 h 4"/>
                  <a:gd name="T14" fmla="*/ 1 w 6"/>
                  <a:gd name="T1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4">
                    <a:moveTo>
                      <a:pt x="1" y="4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</a:path>
                </a:pathLst>
              </a:custGeom>
              <a:solidFill>
                <a:srgbClr val="F8F8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27" name="Freeform 89"/>
              <p:cNvSpPr>
                <a:spLocks/>
              </p:cNvSpPr>
              <p:nvPr/>
            </p:nvSpPr>
            <p:spPr bwMode="auto">
              <a:xfrm>
                <a:off x="2618" y="1673"/>
                <a:ext cx="16" cy="12"/>
              </a:xfrm>
              <a:custGeom>
                <a:avLst/>
                <a:gdLst>
                  <a:gd name="T0" fmla="*/ 1 w 7"/>
                  <a:gd name="T1" fmla="*/ 5 h 5"/>
                  <a:gd name="T2" fmla="*/ 0 w 7"/>
                  <a:gd name="T3" fmla="*/ 5 h 5"/>
                  <a:gd name="T4" fmla="*/ 1 w 7"/>
                  <a:gd name="T5" fmla="*/ 4 h 5"/>
                  <a:gd name="T6" fmla="*/ 5 w 7"/>
                  <a:gd name="T7" fmla="*/ 1 h 5"/>
                  <a:gd name="T8" fmla="*/ 6 w 7"/>
                  <a:gd name="T9" fmla="*/ 1 h 5"/>
                  <a:gd name="T10" fmla="*/ 6 w 7"/>
                  <a:gd name="T11" fmla="*/ 2 h 5"/>
                  <a:gd name="T12" fmla="*/ 2 w 7"/>
                  <a:gd name="T13" fmla="*/ 5 h 5"/>
                  <a:gd name="T14" fmla="*/ 1 w 7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5">
                    <a:moveTo>
                      <a:pt x="1" y="5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4"/>
                      <a:pt x="0" y="4"/>
                      <a:pt x="1" y="4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0"/>
                      <a:pt x="6" y="0"/>
                      <a:pt x="6" y="1"/>
                    </a:cubicBezTo>
                    <a:cubicBezTo>
                      <a:pt x="7" y="1"/>
                      <a:pt x="6" y="2"/>
                      <a:pt x="6" y="2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" y="5"/>
                      <a:pt x="1" y="5"/>
                      <a:pt x="1" y="5"/>
                    </a:cubicBezTo>
                  </a:path>
                </a:pathLst>
              </a:custGeom>
              <a:solidFill>
                <a:srgbClr val="F8F8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28" name="Freeform 90"/>
              <p:cNvSpPr>
                <a:spLocks/>
              </p:cNvSpPr>
              <p:nvPr/>
            </p:nvSpPr>
            <p:spPr bwMode="auto">
              <a:xfrm>
                <a:off x="2334" y="1245"/>
                <a:ext cx="314" cy="201"/>
              </a:xfrm>
              <a:custGeom>
                <a:avLst/>
                <a:gdLst>
                  <a:gd name="T0" fmla="*/ 130 w 133"/>
                  <a:gd name="T1" fmla="*/ 72 h 85"/>
                  <a:gd name="T2" fmla="*/ 108 w 133"/>
                  <a:gd name="T3" fmla="*/ 85 h 85"/>
                  <a:gd name="T4" fmla="*/ 5 w 133"/>
                  <a:gd name="T5" fmla="*/ 37 h 85"/>
                  <a:gd name="T6" fmla="*/ 17 w 133"/>
                  <a:gd name="T7" fmla="*/ 19 h 85"/>
                  <a:gd name="T8" fmla="*/ 24 w 133"/>
                  <a:gd name="T9" fmla="*/ 0 h 85"/>
                  <a:gd name="T10" fmla="*/ 130 w 133"/>
                  <a:gd name="T11" fmla="*/ 72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3" h="85">
                    <a:moveTo>
                      <a:pt x="130" y="72"/>
                    </a:moveTo>
                    <a:cubicBezTo>
                      <a:pt x="108" y="85"/>
                      <a:pt x="108" y="85"/>
                      <a:pt x="108" y="85"/>
                    </a:cubicBezTo>
                    <a:cubicBezTo>
                      <a:pt x="5" y="37"/>
                      <a:pt x="5" y="37"/>
                      <a:pt x="5" y="37"/>
                    </a:cubicBezTo>
                    <a:cubicBezTo>
                      <a:pt x="0" y="34"/>
                      <a:pt x="17" y="25"/>
                      <a:pt x="17" y="19"/>
                    </a:cubicBezTo>
                    <a:cubicBezTo>
                      <a:pt x="24" y="0"/>
                      <a:pt x="24" y="0"/>
                      <a:pt x="24" y="0"/>
                    </a:cubicBezTo>
                    <a:cubicBezTo>
                      <a:pt x="69" y="24"/>
                      <a:pt x="133" y="40"/>
                      <a:pt x="130" y="72"/>
                    </a:cubicBezTo>
                  </a:path>
                </a:pathLst>
              </a:custGeom>
              <a:solidFill>
                <a:srgbClr val="A169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29" name="Freeform 91"/>
              <p:cNvSpPr>
                <a:spLocks/>
              </p:cNvSpPr>
              <p:nvPr/>
            </p:nvSpPr>
            <p:spPr bwMode="auto">
              <a:xfrm>
                <a:off x="2544" y="1380"/>
                <a:ext cx="100" cy="265"/>
              </a:xfrm>
              <a:custGeom>
                <a:avLst/>
                <a:gdLst>
                  <a:gd name="T0" fmla="*/ 1 w 42"/>
                  <a:gd name="T1" fmla="*/ 108 h 112"/>
                  <a:gd name="T2" fmla="*/ 3 w 42"/>
                  <a:gd name="T3" fmla="*/ 16 h 112"/>
                  <a:gd name="T4" fmla="*/ 12 w 42"/>
                  <a:gd name="T5" fmla="*/ 6 h 112"/>
                  <a:gd name="T6" fmla="*/ 28 w 42"/>
                  <a:gd name="T7" fmla="*/ 1 h 112"/>
                  <a:gd name="T8" fmla="*/ 41 w 42"/>
                  <a:gd name="T9" fmla="*/ 15 h 112"/>
                  <a:gd name="T10" fmla="*/ 30 w 42"/>
                  <a:gd name="T11" fmla="*/ 109 h 112"/>
                  <a:gd name="T12" fmla="*/ 22 w 42"/>
                  <a:gd name="T13" fmla="*/ 111 h 112"/>
                  <a:gd name="T14" fmla="*/ 15 w 42"/>
                  <a:gd name="T15" fmla="*/ 111 h 112"/>
                  <a:gd name="T16" fmla="*/ 1 w 42"/>
                  <a:gd name="T17" fmla="*/ 108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2" h="112">
                    <a:moveTo>
                      <a:pt x="1" y="108"/>
                    </a:moveTo>
                    <a:cubicBezTo>
                      <a:pt x="0" y="81"/>
                      <a:pt x="2" y="19"/>
                      <a:pt x="3" y="16"/>
                    </a:cubicBezTo>
                    <a:cubicBezTo>
                      <a:pt x="5" y="13"/>
                      <a:pt x="8" y="8"/>
                      <a:pt x="12" y="6"/>
                    </a:cubicBezTo>
                    <a:cubicBezTo>
                      <a:pt x="17" y="3"/>
                      <a:pt x="22" y="0"/>
                      <a:pt x="28" y="1"/>
                    </a:cubicBezTo>
                    <a:cubicBezTo>
                      <a:pt x="34" y="3"/>
                      <a:pt x="40" y="8"/>
                      <a:pt x="41" y="15"/>
                    </a:cubicBezTo>
                    <a:cubicBezTo>
                      <a:pt x="42" y="21"/>
                      <a:pt x="31" y="105"/>
                      <a:pt x="30" y="109"/>
                    </a:cubicBezTo>
                    <a:cubicBezTo>
                      <a:pt x="29" y="112"/>
                      <a:pt x="26" y="111"/>
                      <a:pt x="22" y="111"/>
                    </a:cubicBezTo>
                    <a:cubicBezTo>
                      <a:pt x="19" y="110"/>
                      <a:pt x="17" y="110"/>
                      <a:pt x="15" y="111"/>
                    </a:cubicBezTo>
                    <a:cubicBezTo>
                      <a:pt x="1" y="108"/>
                      <a:pt x="1" y="108"/>
                      <a:pt x="1" y="108"/>
                    </a:cubicBezTo>
                  </a:path>
                </a:pathLst>
              </a:custGeom>
              <a:solidFill>
                <a:srgbClr val="615B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30" name="Freeform 92"/>
              <p:cNvSpPr>
                <a:spLocks/>
              </p:cNvSpPr>
              <p:nvPr/>
            </p:nvSpPr>
            <p:spPr bwMode="auto">
              <a:xfrm>
                <a:off x="2542" y="1614"/>
                <a:ext cx="78" cy="45"/>
              </a:xfrm>
              <a:custGeom>
                <a:avLst/>
                <a:gdLst>
                  <a:gd name="T0" fmla="*/ 27 w 33"/>
                  <a:gd name="T1" fmla="*/ 3 h 19"/>
                  <a:gd name="T2" fmla="*/ 27 w 33"/>
                  <a:gd name="T3" fmla="*/ 15 h 19"/>
                  <a:gd name="T4" fmla="*/ 6 w 33"/>
                  <a:gd name="T5" fmla="*/ 16 h 19"/>
                  <a:gd name="T6" fmla="*/ 6 w 33"/>
                  <a:gd name="T7" fmla="*/ 4 h 19"/>
                  <a:gd name="T8" fmla="*/ 27 w 33"/>
                  <a:gd name="T9" fmla="*/ 3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19">
                    <a:moveTo>
                      <a:pt x="27" y="3"/>
                    </a:moveTo>
                    <a:cubicBezTo>
                      <a:pt x="33" y="6"/>
                      <a:pt x="33" y="11"/>
                      <a:pt x="27" y="15"/>
                    </a:cubicBezTo>
                    <a:cubicBezTo>
                      <a:pt x="22" y="19"/>
                      <a:pt x="12" y="19"/>
                      <a:pt x="6" y="16"/>
                    </a:cubicBezTo>
                    <a:cubicBezTo>
                      <a:pt x="0" y="13"/>
                      <a:pt x="0" y="7"/>
                      <a:pt x="6" y="4"/>
                    </a:cubicBezTo>
                    <a:cubicBezTo>
                      <a:pt x="11" y="0"/>
                      <a:pt x="21" y="0"/>
                      <a:pt x="27" y="3"/>
                    </a:cubicBezTo>
                  </a:path>
                </a:pathLst>
              </a:custGeom>
              <a:solidFill>
                <a:srgbClr val="615B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31" name="Freeform 93"/>
              <p:cNvSpPr>
                <a:spLocks/>
              </p:cNvSpPr>
              <p:nvPr/>
            </p:nvSpPr>
            <p:spPr bwMode="auto">
              <a:xfrm>
                <a:off x="2440" y="1325"/>
                <a:ext cx="36" cy="50"/>
              </a:xfrm>
              <a:custGeom>
                <a:avLst/>
                <a:gdLst>
                  <a:gd name="T0" fmla="*/ 11 w 15"/>
                  <a:gd name="T1" fmla="*/ 0 h 21"/>
                  <a:gd name="T2" fmla="*/ 0 w 15"/>
                  <a:gd name="T3" fmla="*/ 15 h 21"/>
                  <a:gd name="T4" fmla="*/ 11 w 15"/>
                  <a:gd name="T5" fmla="*/ 21 h 21"/>
                  <a:gd name="T6" fmla="*/ 15 w 15"/>
                  <a:gd name="T7" fmla="*/ 19 h 21"/>
                  <a:gd name="T8" fmla="*/ 12 w 15"/>
                  <a:gd name="T9" fmla="*/ 15 h 21"/>
                  <a:gd name="T10" fmla="*/ 11 w 15"/>
                  <a:gd name="T11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" h="21">
                    <a:moveTo>
                      <a:pt x="11" y="0"/>
                    </a:moveTo>
                    <a:cubicBezTo>
                      <a:pt x="9" y="9"/>
                      <a:pt x="6" y="12"/>
                      <a:pt x="0" y="15"/>
                    </a:cubicBezTo>
                    <a:cubicBezTo>
                      <a:pt x="4" y="17"/>
                      <a:pt x="8" y="19"/>
                      <a:pt x="11" y="21"/>
                    </a:cubicBezTo>
                    <a:cubicBezTo>
                      <a:pt x="15" y="19"/>
                      <a:pt x="15" y="19"/>
                      <a:pt x="15" y="19"/>
                    </a:cubicBezTo>
                    <a:cubicBezTo>
                      <a:pt x="14" y="18"/>
                      <a:pt x="13" y="17"/>
                      <a:pt x="12" y="15"/>
                    </a:cubicBezTo>
                    <a:cubicBezTo>
                      <a:pt x="10" y="10"/>
                      <a:pt x="10" y="6"/>
                      <a:pt x="11" y="0"/>
                    </a:cubicBezTo>
                  </a:path>
                </a:pathLst>
              </a:custGeom>
              <a:solidFill>
                <a:srgbClr val="875B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32" name="Freeform 94"/>
              <p:cNvSpPr>
                <a:spLocks/>
              </p:cNvSpPr>
              <p:nvPr/>
            </p:nvSpPr>
            <p:spPr bwMode="auto">
              <a:xfrm>
                <a:off x="2360" y="1034"/>
                <a:ext cx="101" cy="216"/>
              </a:xfrm>
              <a:custGeom>
                <a:avLst/>
                <a:gdLst>
                  <a:gd name="T0" fmla="*/ 41 w 43"/>
                  <a:gd name="T1" fmla="*/ 65 h 91"/>
                  <a:gd name="T2" fmla="*/ 33 w 43"/>
                  <a:gd name="T3" fmla="*/ 89 h 91"/>
                  <a:gd name="T4" fmla="*/ 15 w 43"/>
                  <a:gd name="T5" fmla="*/ 76 h 91"/>
                  <a:gd name="T6" fmla="*/ 2 w 43"/>
                  <a:gd name="T7" fmla="*/ 20 h 91"/>
                  <a:gd name="T8" fmla="*/ 13 w 43"/>
                  <a:gd name="T9" fmla="*/ 1 h 91"/>
                  <a:gd name="T10" fmla="*/ 31 w 43"/>
                  <a:gd name="T11" fmla="*/ 14 h 91"/>
                  <a:gd name="T12" fmla="*/ 41 w 43"/>
                  <a:gd name="T13" fmla="*/ 65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3" h="91">
                    <a:moveTo>
                      <a:pt x="41" y="65"/>
                    </a:moveTo>
                    <a:cubicBezTo>
                      <a:pt x="43" y="74"/>
                      <a:pt x="41" y="87"/>
                      <a:pt x="33" y="89"/>
                    </a:cubicBezTo>
                    <a:cubicBezTo>
                      <a:pt x="25" y="91"/>
                      <a:pt x="17" y="85"/>
                      <a:pt x="15" y="76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11"/>
                      <a:pt x="5" y="3"/>
                      <a:pt x="13" y="1"/>
                    </a:cubicBezTo>
                    <a:cubicBezTo>
                      <a:pt x="21" y="0"/>
                      <a:pt x="29" y="5"/>
                      <a:pt x="31" y="14"/>
                    </a:cubicBezTo>
                    <a:cubicBezTo>
                      <a:pt x="41" y="65"/>
                      <a:pt x="41" y="65"/>
                      <a:pt x="41" y="65"/>
                    </a:cubicBezTo>
                  </a:path>
                </a:pathLst>
              </a:custGeom>
              <a:solidFill>
                <a:srgbClr val="615B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33" name="Freeform 95"/>
              <p:cNvSpPr>
                <a:spLocks/>
              </p:cNvSpPr>
              <p:nvPr/>
            </p:nvSpPr>
            <p:spPr bwMode="auto">
              <a:xfrm>
                <a:off x="2234" y="1022"/>
                <a:ext cx="225" cy="325"/>
              </a:xfrm>
              <a:custGeom>
                <a:avLst/>
                <a:gdLst>
                  <a:gd name="T0" fmla="*/ 88 w 95"/>
                  <a:gd name="T1" fmla="*/ 116 h 137"/>
                  <a:gd name="T2" fmla="*/ 85 w 95"/>
                  <a:gd name="T3" fmla="*/ 118 h 137"/>
                  <a:gd name="T4" fmla="*/ 60 w 95"/>
                  <a:gd name="T5" fmla="*/ 132 h 137"/>
                  <a:gd name="T6" fmla="*/ 44 w 95"/>
                  <a:gd name="T7" fmla="*/ 137 h 137"/>
                  <a:gd name="T8" fmla="*/ 40 w 95"/>
                  <a:gd name="T9" fmla="*/ 137 h 137"/>
                  <a:gd name="T10" fmla="*/ 31 w 95"/>
                  <a:gd name="T11" fmla="*/ 135 h 137"/>
                  <a:gd name="T12" fmla="*/ 22 w 95"/>
                  <a:gd name="T13" fmla="*/ 120 h 137"/>
                  <a:gd name="T14" fmla="*/ 11 w 95"/>
                  <a:gd name="T15" fmla="*/ 65 h 137"/>
                  <a:gd name="T16" fmla="*/ 0 w 95"/>
                  <a:gd name="T17" fmla="*/ 40 h 137"/>
                  <a:gd name="T18" fmla="*/ 21 w 95"/>
                  <a:gd name="T19" fmla="*/ 15 h 137"/>
                  <a:gd name="T20" fmla="*/ 70 w 95"/>
                  <a:gd name="T21" fmla="*/ 6 h 137"/>
                  <a:gd name="T22" fmla="*/ 75 w 95"/>
                  <a:gd name="T23" fmla="*/ 27 h 137"/>
                  <a:gd name="T24" fmla="*/ 77 w 95"/>
                  <a:gd name="T25" fmla="*/ 33 h 137"/>
                  <a:gd name="T26" fmla="*/ 91 w 95"/>
                  <a:gd name="T27" fmla="*/ 88 h 137"/>
                  <a:gd name="T28" fmla="*/ 92 w 95"/>
                  <a:gd name="T29" fmla="*/ 94 h 137"/>
                  <a:gd name="T30" fmla="*/ 88 w 95"/>
                  <a:gd name="T31" fmla="*/ 116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95" h="137">
                    <a:moveTo>
                      <a:pt x="88" y="116"/>
                    </a:moveTo>
                    <a:cubicBezTo>
                      <a:pt x="87" y="117"/>
                      <a:pt x="86" y="117"/>
                      <a:pt x="85" y="118"/>
                    </a:cubicBezTo>
                    <a:cubicBezTo>
                      <a:pt x="60" y="132"/>
                      <a:pt x="60" y="132"/>
                      <a:pt x="60" y="132"/>
                    </a:cubicBezTo>
                    <a:cubicBezTo>
                      <a:pt x="56" y="135"/>
                      <a:pt x="49" y="137"/>
                      <a:pt x="44" y="137"/>
                    </a:cubicBezTo>
                    <a:cubicBezTo>
                      <a:pt x="42" y="137"/>
                      <a:pt x="41" y="137"/>
                      <a:pt x="40" y="137"/>
                    </a:cubicBezTo>
                    <a:cubicBezTo>
                      <a:pt x="36" y="137"/>
                      <a:pt x="34" y="137"/>
                      <a:pt x="31" y="135"/>
                    </a:cubicBezTo>
                    <a:cubicBezTo>
                      <a:pt x="27" y="131"/>
                      <a:pt x="24" y="126"/>
                      <a:pt x="22" y="120"/>
                    </a:cubicBezTo>
                    <a:cubicBezTo>
                      <a:pt x="11" y="65"/>
                      <a:pt x="11" y="65"/>
                      <a:pt x="11" y="65"/>
                    </a:cubicBezTo>
                    <a:cubicBezTo>
                      <a:pt x="0" y="40"/>
                      <a:pt x="0" y="40"/>
                      <a:pt x="0" y="40"/>
                    </a:cubicBezTo>
                    <a:cubicBezTo>
                      <a:pt x="3" y="29"/>
                      <a:pt x="11" y="24"/>
                      <a:pt x="21" y="15"/>
                    </a:cubicBezTo>
                    <a:cubicBezTo>
                      <a:pt x="37" y="0"/>
                      <a:pt x="58" y="1"/>
                      <a:pt x="70" y="6"/>
                    </a:cubicBezTo>
                    <a:cubicBezTo>
                      <a:pt x="70" y="6"/>
                      <a:pt x="75" y="24"/>
                      <a:pt x="75" y="27"/>
                    </a:cubicBezTo>
                    <a:cubicBezTo>
                      <a:pt x="77" y="33"/>
                      <a:pt x="77" y="33"/>
                      <a:pt x="77" y="33"/>
                    </a:cubicBezTo>
                    <a:cubicBezTo>
                      <a:pt x="91" y="88"/>
                      <a:pt x="91" y="88"/>
                      <a:pt x="91" y="88"/>
                    </a:cubicBezTo>
                    <a:cubicBezTo>
                      <a:pt x="92" y="94"/>
                      <a:pt x="92" y="94"/>
                      <a:pt x="92" y="94"/>
                    </a:cubicBezTo>
                    <a:cubicBezTo>
                      <a:pt x="94" y="102"/>
                      <a:pt x="95" y="109"/>
                      <a:pt x="88" y="116"/>
                    </a:cubicBezTo>
                  </a:path>
                </a:pathLst>
              </a:custGeom>
              <a:solidFill>
                <a:srgbClr val="615B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34" name="Freeform 96"/>
              <p:cNvSpPr>
                <a:spLocks/>
              </p:cNvSpPr>
              <p:nvPr/>
            </p:nvSpPr>
            <p:spPr bwMode="auto">
              <a:xfrm>
                <a:off x="2369" y="1311"/>
                <a:ext cx="52" cy="31"/>
              </a:xfrm>
              <a:custGeom>
                <a:avLst/>
                <a:gdLst>
                  <a:gd name="T0" fmla="*/ 22 w 22"/>
                  <a:gd name="T1" fmla="*/ 0 h 13"/>
                  <a:gd name="T2" fmla="*/ 3 w 22"/>
                  <a:gd name="T3" fmla="*/ 10 h 13"/>
                  <a:gd name="T4" fmla="*/ 0 w 22"/>
                  <a:gd name="T5" fmla="*/ 12 h 13"/>
                  <a:gd name="T6" fmla="*/ 2 w 22"/>
                  <a:gd name="T7" fmla="*/ 12 h 13"/>
                  <a:gd name="T8" fmla="*/ 4 w 22"/>
                  <a:gd name="T9" fmla="*/ 12 h 13"/>
                  <a:gd name="T10" fmla="*/ 8 w 22"/>
                  <a:gd name="T11" fmla="*/ 13 h 13"/>
                  <a:gd name="T12" fmla="*/ 22 w 22"/>
                  <a:gd name="T13" fmla="*/ 0 h 13"/>
                  <a:gd name="T14" fmla="*/ 22 w 22"/>
                  <a:gd name="T15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" h="13">
                    <a:moveTo>
                      <a:pt x="22" y="0"/>
                    </a:moveTo>
                    <a:cubicBezTo>
                      <a:pt x="3" y="10"/>
                      <a:pt x="3" y="10"/>
                      <a:pt x="3" y="10"/>
                    </a:cubicBezTo>
                    <a:cubicBezTo>
                      <a:pt x="2" y="10"/>
                      <a:pt x="1" y="11"/>
                      <a:pt x="0" y="12"/>
                    </a:cubicBezTo>
                    <a:cubicBezTo>
                      <a:pt x="0" y="12"/>
                      <a:pt x="1" y="12"/>
                      <a:pt x="2" y="12"/>
                    </a:cubicBezTo>
                    <a:cubicBezTo>
                      <a:pt x="2" y="12"/>
                      <a:pt x="3" y="12"/>
                      <a:pt x="4" y="12"/>
                    </a:cubicBezTo>
                    <a:cubicBezTo>
                      <a:pt x="5" y="12"/>
                      <a:pt x="7" y="12"/>
                      <a:pt x="8" y="13"/>
                    </a:cubicBezTo>
                    <a:cubicBezTo>
                      <a:pt x="11" y="8"/>
                      <a:pt x="17" y="2"/>
                      <a:pt x="22" y="0"/>
                    </a:cubicBezTo>
                    <a:cubicBezTo>
                      <a:pt x="22" y="0"/>
                      <a:pt x="22" y="0"/>
                      <a:pt x="22" y="0"/>
                    </a:cubicBezTo>
                  </a:path>
                </a:pathLst>
              </a:custGeom>
              <a:solidFill>
                <a:srgbClr val="9461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35" name="Freeform 97"/>
              <p:cNvSpPr>
                <a:spLocks/>
              </p:cNvSpPr>
              <p:nvPr/>
            </p:nvSpPr>
            <p:spPr bwMode="auto">
              <a:xfrm>
                <a:off x="2267" y="1134"/>
                <a:ext cx="154" cy="210"/>
              </a:xfrm>
              <a:custGeom>
                <a:avLst/>
                <a:gdLst>
                  <a:gd name="T0" fmla="*/ 6 w 65"/>
                  <a:gd name="T1" fmla="*/ 0 h 89"/>
                  <a:gd name="T2" fmla="*/ 0 w 65"/>
                  <a:gd name="T3" fmla="*/ 15 h 89"/>
                  <a:gd name="T4" fmla="*/ 1 w 65"/>
                  <a:gd name="T5" fmla="*/ 31 h 89"/>
                  <a:gd name="T6" fmla="*/ 5 w 65"/>
                  <a:gd name="T7" fmla="*/ 51 h 89"/>
                  <a:gd name="T8" fmla="*/ 11 w 65"/>
                  <a:gd name="T9" fmla="*/ 56 h 89"/>
                  <a:gd name="T10" fmla="*/ 33 w 65"/>
                  <a:gd name="T11" fmla="*/ 89 h 89"/>
                  <a:gd name="T12" fmla="*/ 43 w 65"/>
                  <a:gd name="T13" fmla="*/ 87 h 89"/>
                  <a:gd name="T14" fmla="*/ 46 w 65"/>
                  <a:gd name="T15" fmla="*/ 85 h 89"/>
                  <a:gd name="T16" fmla="*/ 65 w 65"/>
                  <a:gd name="T17" fmla="*/ 75 h 89"/>
                  <a:gd name="T18" fmla="*/ 39 w 65"/>
                  <a:gd name="T19" fmla="*/ 72 h 89"/>
                  <a:gd name="T20" fmla="*/ 46 w 65"/>
                  <a:gd name="T21" fmla="*/ 69 h 89"/>
                  <a:gd name="T22" fmla="*/ 24 w 65"/>
                  <a:gd name="T23" fmla="*/ 50 h 89"/>
                  <a:gd name="T24" fmla="*/ 17 w 65"/>
                  <a:gd name="T25" fmla="*/ 19 h 89"/>
                  <a:gd name="T26" fmla="*/ 6 w 65"/>
                  <a:gd name="T27" fmla="*/ 0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5" h="89">
                    <a:moveTo>
                      <a:pt x="6" y="0"/>
                    </a:moveTo>
                    <a:cubicBezTo>
                      <a:pt x="2" y="4"/>
                      <a:pt x="1" y="9"/>
                      <a:pt x="0" y="15"/>
                    </a:cubicBezTo>
                    <a:cubicBezTo>
                      <a:pt x="0" y="20"/>
                      <a:pt x="0" y="26"/>
                      <a:pt x="1" y="31"/>
                    </a:cubicBezTo>
                    <a:cubicBezTo>
                      <a:pt x="2" y="38"/>
                      <a:pt x="3" y="45"/>
                      <a:pt x="5" y="51"/>
                    </a:cubicBezTo>
                    <a:cubicBezTo>
                      <a:pt x="7" y="52"/>
                      <a:pt x="9" y="54"/>
                      <a:pt x="11" y="56"/>
                    </a:cubicBezTo>
                    <a:cubicBezTo>
                      <a:pt x="33" y="89"/>
                      <a:pt x="33" y="89"/>
                      <a:pt x="33" y="89"/>
                    </a:cubicBezTo>
                    <a:cubicBezTo>
                      <a:pt x="36" y="88"/>
                      <a:pt x="40" y="87"/>
                      <a:pt x="43" y="87"/>
                    </a:cubicBezTo>
                    <a:cubicBezTo>
                      <a:pt x="44" y="86"/>
                      <a:pt x="45" y="85"/>
                      <a:pt x="46" y="85"/>
                    </a:cubicBezTo>
                    <a:cubicBezTo>
                      <a:pt x="65" y="75"/>
                      <a:pt x="65" y="75"/>
                      <a:pt x="65" y="75"/>
                    </a:cubicBezTo>
                    <a:cubicBezTo>
                      <a:pt x="56" y="73"/>
                      <a:pt x="47" y="74"/>
                      <a:pt x="39" y="72"/>
                    </a:cubicBezTo>
                    <a:cubicBezTo>
                      <a:pt x="41" y="71"/>
                      <a:pt x="44" y="70"/>
                      <a:pt x="46" y="69"/>
                    </a:cubicBezTo>
                    <a:cubicBezTo>
                      <a:pt x="36" y="69"/>
                      <a:pt x="27" y="60"/>
                      <a:pt x="24" y="50"/>
                    </a:cubicBezTo>
                    <a:cubicBezTo>
                      <a:pt x="20" y="40"/>
                      <a:pt x="20" y="29"/>
                      <a:pt x="17" y="19"/>
                    </a:cubicBezTo>
                    <a:cubicBezTo>
                      <a:pt x="15" y="12"/>
                      <a:pt x="11" y="5"/>
                      <a:pt x="6" y="0"/>
                    </a:cubicBezTo>
                  </a:path>
                </a:pathLst>
              </a:custGeom>
              <a:solidFill>
                <a:srgbClr val="5A55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36" name="Freeform 98"/>
              <p:cNvSpPr>
                <a:spLocks/>
              </p:cNvSpPr>
              <p:nvPr/>
            </p:nvSpPr>
            <p:spPr bwMode="auto">
              <a:xfrm>
                <a:off x="2227" y="1101"/>
                <a:ext cx="66" cy="206"/>
              </a:xfrm>
              <a:custGeom>
                <a:avLst/>
                <a:gdLst>
                  <a:gd name="T0" fmla="*/ 28 w 28"/>
                  <a:gd name="T1" fmla="*/ 71 h 87"/>
                  <a:gd name="T2" fmla="*/ 2 w 28"/>
                  <a:gd name="T3" fmla="*/ 78 h 87"/>
                  <a:gd name="T4" fmla="*/ 0 w 28"/>
                  <a:gd name="T5" fmla="*/ 17 h 87"/>
                  <a:gd name="T6" fmla="*/ 15 w 28"/>
                  <a:gd name="T7" fmla="*/ 0 h 87"/>
                  <a:gd name="T8" fmla="*/ 28 w 28"/>
                  <a:gd name="T9" fmla="*/ 20 h 87"/>
                  <a:gd name="T10" fmla="*/ 28 w 28"/>
                  <a:gd name="T11" fmla="*/ 71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8" h="87">
                    <a:moveTo>
                      <a:pt x="28" y="71"/>
                    </a:moveTo>
                    <a:cubicBezTo>
                      <a:pt x="28" y="80"/>
                      <a:pt x="2" y="87"/>
                      <a:pt x="2" y="78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8"/>
                      <a:pt x="5" y="0"/>
                      <a:pt x="15" y="0"/>
                    </a:cubicBezTo>
                    <a:cubicBezTo>
                      <a:pt x="24" y="0"/>
                      <a:pt x="28" y="11"/>
                      <a:pt x="28" y="20"/>
                    </a:cubicBezTo>
                    <a:lnTo>
                      <a:pt x="28" y="71"/>
                    </a:lnTo>
                    <a:close/>
                  </a:path>
                </a:pathLst>
              </a:custGeom>
              <a:solidFill>
                <a:srgbClr val="615B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37" name="Freeform 99"/>
              <p:cNvSpPr>
                <a:spLocks/>
              </p:cNvSpPr>
              <p:nvPr/>
            </p:nvSpPr>
            <p:spPr bwMode="auto">
              <a:xfrm>
                <a:off x="2227" y="1247"/>
                <a:ext cx="159" cy="168"/>
              </a:xfrm>
              <a:custGeom>
                <a:avLst/>
                <a:gdLst>
                  <a:gd name="T0" fmla="*/ 55 w 67"/>
                  <a:gd name="T1" fmla="*/ 48 h 71"/>
                  <a:gd name="T2" fmla="*/ 50 w 67"/>
                  <a:gd name="T3" fmla="*/ 71 h 71"/>
                  <a:gd name="T4" fmla="*/ 38 w 67"/>
                  <a:gd name="T5" fmla="*/ 62 h 71"/>
                  <a:gd name="T6" fmla="*/ 7 w 67"/>
                  <a:gd name="T7" fmla="*/ 27 h 71"/>
                  <a:gd name="T8" fmla="*/ 7 w 67"/>
                  <a:gd name="T9" fmla="*/ 6 h 71"/>
                  <a:gd name="T10" fmla="*/ 28 w 67"/>
                  <a:gd name="T11" fmla="*/ 8 h 71"/>
                  <a:gd name="T12" fmla="*/ 55 w 67"/>
                  <a:gd name="T13" fmla="*/ 48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7" h="71">
                    <a:moveTo>
                      <a:pt x="55" y="48"/>
                    </a:moveTo>
                    <a:cubicBezTo>
                      <a:pt x="67" y="62"/>
                      <a:pt x="50" y="71"/>
                      <a:pt x="50" y="71"/>
                    </a:cubicBezTo>
                    <a:cubicBezTo>
                      <a:pt x="48" y="71"/>
                      <a:pt x="43" y="69"/>
                      <a:pt x="38" y="62"/>
                    </a:cubicBezTo>
                    <a:cubicBezTo>
                      <a:pt x="7" y="27"/>
                      <a:pt x="7" y="27"/>
                      <a:pt x="7" y="27"/>
                    </a:cubicBezTo>
                    <a:cubicBezTo>
                      <a:pt x="1" y="20"/>
                      <a:pt x="0" y="11"/>
                      <a:pt x="7" y="6"/>
                    </a:cubicBezTo>
                    <a:cubicBezTo>
                      <a:pt x="13" y="0"/>
                      <a:pt x="23" y="1"/>
                      <a:pt x="28" y="8"/>
                    </a:cubicBezTo>
                    <a:cubicBezTo>
                      <a:pt x="55" y="48"/>
                      <a:pt x="55" y="48"/>
                      <a:pt x="55" y="48"/>
                    </a:cubicBezTo>
                  </a:path>
                </a:pathLst>
              </a:custGeom>
              <a:solidFill>
                <a:srgbClr val="615B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38" name="Freeform 100"/>
              <p:cNvSpPr>
                <a:spLocks/>
              </p:cNvSpPr>
              <p:nvPr/>
            </p:nvSpPr>
            <p:spPr bwMode="auto">
              <a:xfrm>
                <a:off x="2329" y="1370"/>
                <a:ext cx="78" cy="97"/>
              </a:xfrm>
              <a:custGeom>
                <a:avLst/>
                <a:gdLst>
                  <a:gd name="T0" fmla="*/ 3 w 33"/>
                  <a:gd name="T1" fmla="*/ 3 h 41"/>
                  <a:gd name="T2" fmla="*/ 2 w 33"/>
                  <a:gd name="T3" fmla="*/ 14 h 41"/>
                  <a:gd name="T4" fmla="*/ 9 w 33"/>
                  <a:gd name="T5" fmla="*/ 24 h 41"/>
                  <a:gd name="T6" fmla="*/ 14 w 33"/>
                  <a:gd name="T7" fmla="*/ 31 h 41"/>
                  <a:gd name="T8" fmla="*/ 16 w 33"/>
                  <a:gd name="T9" fmla="*/ 36 h 41"/>
                  <a:gd name="T10" fmla="*/ 20 w 33"/>
                  <a:gd name="T11" fmla="*/ 35 h 41"/>
                  <a:gd name="T12" fmla="*/ 25 w 33"/>
                  <a:gd name="T13" fmla="*/ 37 h 41"/>
                  <a:gd name="T14" fmla="*/ 29 w 33"/>
                  <a:gd name="T15" fmla="*/ 34 h 41"/>
                  <a:gd name="T16" fmla="*/ 32 w 33"/>
                  <a:gd name="T17" fmla="*/ 32 h 41"/>
                  <a:gd name="T18" fmla="*/ 21 w 33"/>
                  <a:gd name="T19" fmla="*/ 7 h 41"/>
                  <a:gd name="T20" fmla="*/ 13 w 33"/>
                  <a:gd name="T21" fmla="*/ 1 h 41"/>
                  <a:gd name="T22" fmla="*/ 3 w 33"/>
                  <a:gd name="T23" fmla="*/ 3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3" h="41">
                    <a:moveTo>
                      <a:pt x="3" y="3"/>
                    </a:moveTo>
                    <a:cubicBezTo>
                      <a:pt x="0" y="6"/>
                      <a:pt x="0" y="11"/>
                      <a:pt x="2" y="14"/>
                    </a:cubicBezTo>
                    <a:cubicBezTo>
                      <a:pt x="3" y="18"/>
                      <a:pt x="6" y="21"/>
                      <a:pt x="9" y="24"/>
                    </a:cubicBezTo>
                    <a:cubicBezTo>
                      <a:pt x="12" y="27"/>
                      <a:pt x="12" y="28"/>
                      <a:pt x="14" y="31"/>
                    </a:cubicBezTo>
                    <a:cubicBezTo>
                      <a:pt x="15" y="33"/>
                      <a:pt x="15" y="34"/>
                      <a:pt x="16" y="36"/>
                    </a:cubicBezTo>
                    <a:cubicBezTo>
                      <a:pt x="17" y="38"/>
                      <a:pt x="20" y="38"/>
                      <a:pt x="20" y="35"/>
                    </a:cubicBezTo>
                    <a:cubicBezTo>
                      <a:pt x="22" y="41"/>
                      <a:pt x="26" y="39"/>
                      <a:pt x="25" y="37"/>
                    </a:cubicBezTo>
                    <a:cubicBezTo>
                      <a:pt x="26" y="39"/>
                      <a:pt x="30" y="38"/>
                      <a:pt x="29" y="34"/>
                    </a:cubicBezTo>
                    <a:cubicBezTo>
                      <a:pt x="31" y="37"/>
                      <a:pt x="33" y="35"/>
                      <a:pt x="32" y="32"/>
                    </a:cubicBezTo>
                    <a:cubicBezTo>
                      <a:pt x="31" y="23"/>
                      <a:pt x="27" y="14"/>
                      <a:pt x="21" y="7"/>
                    </a:cubicBezTo>
                    <a:cubicBezTo>
                      <a:pt x="19" y="4"/>
                      <a:pt x="16" y="2"/>
                      <a:pt x="13" y="1"/>
                    </a:cubicBezTo>
                    <a:cubicBezTo>
                      <a:pt x="9" y="0"/>
                      <a:pt x="5" y="0"/>
                      <a:pt x="3" y="3"/>
                    </a:cubicBezTo>
                  </a:path>
                </a:pathLst>
              </a:custGeom>
              <a:solidFill>
                <a:srgbClr val="FFC1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39" name="Freeform 101"/>
              <p:cNvSpPr>
                <a:spLocks/>
              </p:cNvSpPr>
              <p:nvPr/>
            </p:nvSpPr>
            <p:spPr bwMode="auto">
              <a:xfrm>
                <a:off x="2364" y="1375"/>
                <a:ext cx="48" cy="40"/>
              </a:xfrm>
              <a:custGeom>
                <a:avLst/>
                <a:gdLst>
                  <a:gd name="T0" fmla="*/ 18 w 20"/>
                  <a:gd name="T1" fmla="*/ 11 h 17"/>
                  <a:gd name="T2" fmla="*/ 20 w 20"/>
                  <a:gd name="T3" fmla="*/ 13 h 17"/>
                  <a:gd name="T4" fmla="*/ 18 w 20"/>
                  <a:gd name="T5" fmla="*/ 16 h 17"/>
                  <a:gd name="T6" fmla="*/ 9 w 20"/>
                  <a:gd name="T7" fmla="*/ 13 h 17"/>
                  <a:gd name="T8" fmla="*/ 4 w 20"/>
                  <a:gd name="T9" fmla="*/ 7 h 17"/>
                  <a:gd name="T10" fmla="*/ 0 w 20"/>
                  <a:gd name="T11" fmla="*/ 0 h 17"/>
                  <a:gd name="T12" fmla="*/ 18 w 20"/>
                  <a:gd name="T13" fmla="*/ 1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0" h="17">
                    <a:moveTo>
                      <a:pt x="18" y="11"/>
                    </a:moveTo>
                    <a:cubicBezTo>
                      <a:pt x="19" y="12"/>
                      <a:pt x="20" y="12"/>
                      <a:pt x="20" y="13"/>
                    </a:cubicBezTo>
                    <a:cubicBezTo>
                      <a:pt x="20" y="15"/>
                      <a:pt x="19" y="15"/>
                      <a:pt x="18" y="16"/>
                    </a:cubicBezTo>
                    <a:cubicBezTo>
                      <a:pt x="15" y="17"/>
                      <a:pt x="11" y="14"/>
                      <a:pt x="9" y="13"/>
                    </a:cubicBezTo>
                    <a:cubicBezTo>
                      <a:pt x="6" y="11"/>
                      <a:pt x="6" y="10"/>
                      <a:pt x="4" y="7"/>
                    </a:cubicBezTo>
                    <a:cubicBezTo>
                      <a:pt x="3" y="5"/>
                      <a:pt x="2" y="2"/>
                      <a:pt x="0" y="0"/>
                    </a:cubicBezTo>
                    <a:cubicBezTo>
                      <a:pt x="6" y="5"/>
                      <a:pt x="12" y="9"/>
                      <a:pt x="18" y="11"/>
                    </a:cubicBezTo>
                    <a:close/>
                  </a:path>
                </a:pathLst>
              </a:custGeom>
              <a:solidFill>
                <a:srgbClr val="FFC1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40" name="Freeform 102"/>
              <p:cNvSpPr>
                <a:spLocks/>
              </p:cNvSpPr>
              <p:nvPr/>
            </p:nvSpPr>
            <p:spPr bwMode="auto">
              <a:xfrm>
                <a:off x="2409" y="1086"/>
                <a:ext cx="45" cy="211"/>
              </a:xfrm>
              <a:custGeom>
                <a:avLst/>
                <a:gdLst>
                  <a:gd name="T0" fmla="*/ 0 w 19"/>
                  <a:gd name="T1" fmla="*/ 0 h 89"/>
                  <a:gd name="T2" fmla="*/ 5 w 19"/>
                  <a:gd name="T3" fmla="*/ 68 h 89"/>
                  <a:gd name="T4" fmla="*/ 12 w 19"/>
                  <a:gd name="T5" fmla="*/ 51 h 89"/>
                  <a:gd name="T6" fmla="*/ 8 w 19"/>
                  <a:gd name="T7" fmla="*/ 87 h 89"/>
                  <a:gd name="T8" fmla="*/ 16 w 19"/>
                  <a:gd name="T9" fmla="*/ 74 h 89"/>
                  <a:gd name="T10" fmla="*/ 14 w 19"/>
                  <a:gd name="T11" fmla="*/ 89 h 89"/>
                  <a:gd name="T12" fmla="*/ 19 w 19"/>
                  <a:gd name="T13" fmla="*/ 76 h 89"/>
                  <a:gd name="T14" fmla="*/ 18 w 19"/>
                  <a:gd name="T15" fmla="*/ 67 h 89"/>
                  <a:gd name="T16" fmla="*/ 17 w 19"/>
                  <a:gd name="T17" fmla="*/ 61 h 89"/>
                  <a:gd name="T18" fmla="*/ 3 w 19"/>
                  <a:gd name="T19" fmla="*/ 6 h 89"/>
                  <a:gd name="T20" fmla="*/ 0 w 19"/>
                  <a:gd name="T21" fmla="*/ 0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9" h="89">
                    <a:moveTo>
                      <a:pt x="0" y="0"/>
                    </a:moveTo>
                    <a:cubicBezTo>
                      <a:pt x="7" y="22"/>
                      <a:pt x="8" y="45"/>
                      <a:pt x="5" y="68"/>
                    </a:cubicBezTo>
                    <a:cubicBezTo>
                      <a:pt x="7" y="62"/>
                      <a:pt x="9" y="57"/>
                      <a:pt x="12" y="51"/>
                    </a:cubicBezTo>
                    <a:cubicBezTo>
                      <a:pt x="14" y="63"/>
                      <a:pt x="12" y="76"/>
                      <a:pt x="8" y="87"/>
                    </a:cubicBezTo>
                    <a:cubicBezTo>
                      <a:pt x="11" y="83"/>
                      <a:pt x="13" y="79"/>
                      <a:pt x="16" y="74"/>
                    </a:cubicBezTo>
                    <a:cubicBezTo>
                      <a:pt x="16" y="79"/>
                      <a:pt x="15" y="84"/>
                      <a:pt x="14" y="89"/>
                    </a:cubicBezTo>
                    <a:cubicBezTo>
                      <a:pt x="18" y="85"/>
                      <a:pt x="19" y="80"/>
                      <a:pt x="19" y="76"/>
                    </a:cubicBezTo>
                    <a:cubicBezTo>
                      <a:pt x="19" y="73"/>
                      <a:pt x="19" y="70"/>
                      <a:pt x="18" y="67"/>
                    </a:cubicBezTo>
                    <a:cubicBezTo>
                      <a:pt x="17" y="61"/>
                      <a:pt x="17" y="61"/>
                      <a:pt x="17" y="61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4"/>
                      <a:pt x="1" y="2"/>
                      <a:pt x="0" y="0"/>
                    </a:cubicBezTo>
                  </a:path>
                </a:pathLst>
              </a:custGeom>
              <a:solidFill>
                <a:srgbClr val="5A55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41" name="Freeform 103"/>
              <p:cNvSpPr>
                <a:spLocks/>
              </p:cNvSpPr>
              <p:nvPr/>
            </p:nvSpPr>
            <p:spPr bwMode="auto">
              <a:xfrm>
                <a:off x="2291" y="1015"/>
                <a:ext cx="92" cy="86"/>
              </a:xfrm>
              <a:custGeom>
                <a:avLst/>
                <a:gdLst>
                  <a:gd name="T0" fmla="*/ 0 w 39"/>
                  <a:gd name="T1" fmla="*/ 17 h 36"/>
                  <a:gd name="T2" fmla="*/ 7 w 39"/>
                  <a:gd name="T3" fmla="*/ 29 h 36"/>
                  <a:gd name="T4" fmla="*/ 24 w 39"/>
                  <a:gd name="T5" fmla="*/ 36 h 36"/>
                  <a:gd name="T6" fmla="*/ 28 w 39"/>
                  <a:gd name="T7" fmla="*/ 24 h 36"/>
                  <a:gd name="T8" fmla="*/ 37 w 39"/>
                  <a:gd name="T9" fmla="*/ 28 h 36"/>
                  <a:gd name="T10" fmla="*/ 28 w 39"/>
                  <a:gd name="T11" fmla="*/ 6 h 36"/>
                  <a:gd name="T12" fmla="*/ 7 w 39"/>
                  <a:gd name="T13" fmla="*/ 4 h 36"/>
                  <a:gd name="T14" fmla="*/ 0 w 39"/>
                  <a:gd name="T15" fmla="*/ 17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9" h="36">
                    <a:moveTo>
                      <a:pt x="0" y="17"/>
                    </a:moveTo>
                    <a:cubicBezTo>
                      <a:pt x="0" y="21"/>
                      <a:pt x="5" y="26"/>
                      <a:pt x="7" y="29"/>
                    </a:cubicBezTo>
                    <a:cubicBezTo>
                      <a:pt x="12" y="33"/>
                      <a:pt x="16" y="34"/>
                      <a:pt x="24" y="36"/>
                    </a:cubicBezTo>
                    <a:cubicBezTo>
                      <a:pt x="25" y="32"/>
                      <a:pt x="27" y="28"/>
                      <a:pt x="28" y="24"/>
                    </a:cubicBezTo>
                    <a:cubicBezTo>
                      <a:pt x="31" y="26"/>
                      <a:pt x="34" y="26"/>
                      <a:pt x="37" y="28"/>
                    </a:cubicBezTo>
                    <a:cubicBezTo>
                      <a:pt x="39" y="19"/>
                      <a:pt x="33" y="10"/>
                      <a:pt x="28" y="6"/>
                    </a:cubicBezTo>
                    <a:cubicBezTo>
                      <a:pt x="22" y="1"/>
                      <a:pt x="13" y="0"/>
                      <a:pt x="7" y="4"/>
                    </a:cubicBezTo>
                    <a:cubicBezTo>
                      <a:pt x="2" y="6"/>
                      <a:pt x="1" y="9"/>
                      <a:pt x="0" y="17"/>
                    </a:cubicBezTo>
                  </a:path>
                </a:pathLst>
              </a:custGeom>
              <a:solidFill>
                <a:srgbClr val="FDFDF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42" name="Freeform 104"/>
              <p:cNvSpPr>
                <a:spLocks/>
              </p:cNvSpPr>
              <p:nvPr/>
            </p:nvSpPr>
            <p:spPr bwMode="auto">
              <a:xfrm>
                <a:off x="2641" y="1039"/>
                <a:ext cx="164" cy="137"/>
              </a:xfrm>
              <a:custGeom>
                <a:avLst/>
                <a:gdLst>
                  <a:gd name="T0" fmla="*/ 64 w 69"/>
                  <a:gd name="T1" fmla="*/ 55 h 58"/>
                  <a:gd name="T2" fmla="*/ 51 w 69"/>
                  <a:gd name="T3" fmla="*/ 55 h 58"/>
                  <a:gd name="T4" fmla="*/ 7 w 69"/>
                  <a:gd name="T5" fmla="*/ 30 h 58"/>
                  <a:gd name="T6" fmla="*/ 5 w 69"/>
                  <a:gd name="T7" fmla="*/ 9 h 58"/>
                  <a:gd name="T8" fmla="*/ 9 w 69"/>
                  <a:gd name="T9" fmla="*/ 5 h 58"/>
                  <a:gd name="T10" fmla="*/ 11 w 69"/>
                  <a:gd name="T11" fmla="*/ 4 h 58"/>
                  <a:gd name="T12" fmla="*/ 13 w 69"/>
                  <a:gd name="T13" fmla="*/ 4 h 58"/>
                  <a:gd name="T14" fmla="*/ 25 w 69"/>
                  <a:gd name="T15" fmla="*/ 2 h 58"/>
                  <a:gd name="T16" fmla="*/ 62 w 69"/>
                  <a:gd name="T17" fmla="*/ 38 h 58"/>
                  <a:gd name="T18" fmla="*/ 64 w 69"/>
                  <a:gd name="T19" fmla="*/ 55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9" h="58">
                    <a:moveTo>
                      <a:pt x="64" y="55"/>
                    </a:moveTo>
                    <a:cubicBezTo>
                      <a:pt x="62" y="57"/>
                      <a:pt x="58" y="58"/>
                      <a:pt x="51" y="55"/>
                    </a:cubicBezTo>
                    <a:cubicBezTo>
                      <a:pt x="7" y="30"/>
                      <a:pt x="7" y="30"/>
                      <a:pt x="7" y="30"/>
                    </a:cubicBezTo>
                    <a:cubicBezTo>
                      <a:pt x="1" y="25"/>
                      <a:pt x="0" y="16"/>
                      <a:pt x="5" y="9"/>
                    </a:cubicBezTo>
                    <a:cubicBezTo>
                      <a:pt x="6" y="8"/>
                      <a:pt x="7" y="6"/>
                      <a:pt x="9" y="5"/>
                    </a:cubicBezTo>
                    <a:cubicBezTo>
                      <a:pt x="10" y="5"/>
                      <a:pt x="10" y="5"/>
                      <a:pt x="11" y="4"/>
                    </a:cubicBezTo>
                    <a:cubicBezTo>
                      <a:pt x="12" y="4"/>
                      <a:pt x="12" y="4"/>
                      <a:pt x="13" y="4"/>
                    </a:cubicBezTo>
                    <a:cubicBezTo>
                      <a:pt x="17" y="3"/>
                      <a:pt x="21" y="0"/>
                      <a:pt x="25" y="2"/>
                    </a:cubicBezTo>
                    <a:cubicBezTo>
                      <a:pt x="62" y="38"/>
                      <a:pt x="62" y="38"/>
                      <a:pt x="62" y="38"/>
                    </a:cubicBezTo>
                    <a:cubicBezTo>
                      <a:pt x="66" y="42"/>
                      <a:pt x="69" y="48"/>
                      <a:pt x="64" y="55"/>
                    </a:cubicBezTo>
                  </a:path>
                </a:pathLst>
              </a:custGeom>
              <a:solidFill>
                <a:srgbClr val="FDFDF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43" name="Freeform 105"/>
              <p:cNvSpPr>
                <a:spLocks/>
              </p:cNvSpPr>
              <p:nvPr/>
            </p:nvSpPr>
            <p:spPr bwMode="auto">
              <a:xfrm>
                <a:off x="2753" y="1124"/>
                <a:ext cx="75" cy="93"/>
              </a:xfrm>
              <a:custGeom>
                <a:avLst/>
                <a:gdLst>
                  <a:gd name="T0" fmla="*/ 2 w 32"/>
                  <a:gd name="T1" fmla="*/ 4 h 39"/>
                  <a:gd name="T2" fmla="*/ 2 w 32"/>
                  <a:gd name="T3" fmla="*/ 15 h 39"/>
                  <a:gd name="T4" fmla="*/ 10 w 32"/>
                  <a:gd name="T5" fmla="*/ 23 h 39"/>
                  <a:gd name="T6" fmla="*/ 16 w 32"/>
                  <a:gd name="T7" fmla="*/ 30 h 39"/>
                  <a:gd name="T8" fmla="*/ 18 w 32"/>
                  <a:gd name="T9" fmla="*/ 35 h 39"/>
                  <a:gd name="T10" fmla="*/ 23 w 32"/>
                  <a:gd name="T11" fmla="*/ 34 h 39"/>
                  <a:gd name="T12" fmla="*/ 27 w 32"/>
                  <a:gd name="T13" fmla="*/ 31 h 39"/>
                  <a:gd name="T14" fmla="*/ 29 w 32"/>
                  <a:gd name="T15" fmla="*/ 26 h 39"/>
                  <a:gd name="T16" fmla="*/ 31 w 32"/>
                  <a:gd name="T17" fmla="*/ 22 h 39"/>
                  <a:gd name="T18" fmla="*/ 20 w 32"/>
                  <a:gd name="T19" fmla="*/ 6 h 39"/>
                  <a:gd name="T20" fmla="*/ 11 w 32"/>
                  <a:gd name="T21" fmla="*/ 1 h 39"/>
                  <a:gd name="T22" fmla="*/ 2 w 32"/>
                  <a:gd name="T23" fmla="*/ 4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2" h="39">
                    <a:moveTo>
                      <a:pt x="2" y="4"/>
                    </a:moveTo>
                    <a:cubicBezTo>
                      <a:pt x="0" y="7"/>
                      <a:pt x="0" y="12"/>
                      <a:pt x="2" y="15"/>
                    </a:cubicBezTo>
                    <a:cubicBezTo>
                      <a:pt x="4" y="18"/>
                      <a:pt x="7" y="21"/>
                      <a:pt x="10" y="23"/>
                    </a:cubicBezTo>
                    <a:cubicBezTo>
                      <a:pt x="13" y="26"/>
                      <a:pt x="14" y="27"/>
                      <a:pt x="16" y="30"/>
                    </a:cubicBezTo>
                    <a:cubicBezTo>
                      <a:pt x="17" y="32"/>
                      <a:pt x="17" y="33"/>
                      <a:pt x="18" y="35"/>
                    </a:cubicBezTo>
                    <a:cubicBezTo>
                      <a:pt x="21" y="39"/>
                      <a:pt x="26" y="37"/>
                      <a:pt x="23" y="34"/>
                    </a:cubicBezTo>
                    <a:cubicBezTo>
                      <a:pt x="25" y="38"/>
                      <a:pt x="30" y="36"/>
                      <a:pt x="27" y="31"/>
                    </a:cubicBezTo>
                    <a:cubicBezTo>
                      <a:pt x="29" y="34"/>
                      <a:pt x="32" y="33"/>
                      <a:pt x="29" y="26"/>
                    </a:cubicBezTo>
                    <a:cubicBezTo>
                      <a:pt x="30" y="29"/>
                      <a:pt x="32" y="26"/>
                      <a:pt x="31" y="22"/>
                    </a:cubicBezTo>
                    <a:cubicBezTo>
                      <a:pt x="28" y="17"/>
                      <a:pt x="24" y="10"/>
                      <a:pt x="20" y="6"/>
                    </a:cubicBezTo>
                    <a:cubicBezTo>
                      <a:pt x="18" y="4"/>
                      <a:pt x="15" y="2"/>
                      <a:pt x="11" y="1"/>
                    </a:cubicBezTo>
                    <a:cubicBezTo>
                      <a:pt x="8" y="0"/>
                      <a:pt x="4" y="1"/>
                      <a:pt x="2" y="4"/>
                    </a:cubicBezTo>
                    <a:close/>
                  </a:path>
                </a:pathLst>
              </a:custGeom>
              <a:solidFill>
                <a:srgbClr val="FFC1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44" name="Freeform 106"/>
              <p:cNvSpPr>
                <a:spLocks/>
              </p:cNvSpPr>
              <p:nvPr/>
            </p:nvSpPr>
            <p:spPr bwMode="auto">
              <a:xfrm>
                <a:off x="2755" y="1153"/>
                <a:ext cx="31" cy="52"/>
              </a:xfrm>
              <a:custGeom>
                <a:avLst/>
                <a:gdLst>
                  <a:gd name="T0" fmla="*/ 7 w 13"/>
                  <a:gd name="T1" fmla="*/ 19 h 22"/>
                  <a:gd name="T2" fmla="*/ 9 w 13"/>
                  <a:gd name="T3" fmla="*/ 22 h 22"/>
                  <a:gd name="T4" fmla="*/ 12 w 13"/>
                  <a:gd name="T5" fmla="*/ 20 h 22"/>
                  <a:gd name="T6" fmla="*/ 11 w 13"/>
                  <a:gd name="T7" fmla="*/ 11 h 22"/>
                  <a:gd name="T8" fmla="*/ 6 w 13"/>
                  <a:gd name="T9" fmla="*/ 6 h 22"/>
                  <a:gd name="T10" fmla="*/ 0 w 13"/>
                  <a:gd name="T11" fmla="*/ 0 h 22"/>
                  <a:gd name="T12" fmla="*/ 7 w 13"/>
                  <a:gd name="T13" fmla="*/ 19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22">
                    <a:moveTo>
                      <a:pt x="7" y="19"/>
                    </a:moveTo>
                    <a:cubicBezTo>
                      <a:pt x="8" y="20"/>
                      <a:pt x="8" y="21"/>
                      <a:pt x="9" y="22"/>
                    </a:cubicBezTo>
                    <a:cubicBezTo>
                      <a:pt x="10" y="22"/>
                      <a:pt x="11" y="21"/>
                      <a:pt x="12" y="20"/>
                    </a:cubicBezTo>
                    <a:cubicBezTo>
                      <a:pt x="13" y="18"/>
                      <a:pt x="12" y="13"/>
                      <a:pt x="11" y="11"/>
                    </a:cubicBezTo>
                    <a:cubicBezTo>
                      <a:pt x="9" y="8"/>
                      <a:pt x="9" y="7"/>
                      <a:pt x="6" y="6"/>
                    </a:cubicBezTo>
                    <a:cubicBezTo>
                      <a:pt x="4" y="4"/>
                      <a:pt x="2" y="2"/>
                      <a:pt x="0" y="0"/>
                    </a:cubicBezTo>
                    <a:cubicBezTo>
                      <a:pt x="4" y="6"/>
                      <a:pt x="6" y="13"/>
                      <a:pt x="7" y="19"/>
                    </a:cubicBezTo>
                    <a:close/>
                  </a:path>
                </a:pathLst>
              </a:custGeom>
              <a:solidFill>
                <a:srgbClr val="FFC1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45" name="Freeform 107"/>
              <p:cNvSpPr>
                <a:spLocks/>
              </p:cNvSpPr>
              <p:nvPr/>
            </p:nvSpPr>
            <p:spPr bwMode="auto">
              <a:xfrm>
                <a:off x="2753" y="1124"/>
                <a:ext cx="75" cy="93"/>
              </a:xfrm>
              <a:custGeom>
                <a:avLst/>
                <a:gdLst>
                  <a:gd name="T0" fmla="*/ 2 w 32"/>
                  <a:gd name="T1" fmla="*/ 4 h 39"/>
                  <a:gd name="T2" fmla="*/ 2 w 32"/>
                  <a:gd name="T3" fmla="*/ 15 h 39"/>
                  <a:gd name="T4" fmla="*/ 10 w 32"/>
                  <a:gd name="T5" fmla="*/ 23 h 39"/>
                  <a:gd name="T6" fmla="*/ 16 w 32"/>
                  <a:gd name="T7" fmla="*/ 30 h 39"/>
                  <a:gd name="T8" fmla="*/ 18 w 32"/>
                  <a:gd name="T9" fmla="*/ 35 h 39"/>
                  <a:gd name="T10" fmla="*/ 23 w 32"/>
                  <a:gd name="T11" fmla="*/ 34 h 39"/>
                  <a:gd name="T12" fmla="*/ 27 w 32"/>
                  <a:gd name="T13" fmla="*/ 31 h 39"/>
                  <a:gd name="T14" fmla="*/ 29 w 32"/>
                  <a:gd name="T15" fmla="*/ 26 h 39"/>
                  <a:gd name="T16" fmla="*/ 31 w 32"/>
                  <a:gd name="T17" fmla="*/ 22 h 39"/>
                  <a:gd name="T18" fmla="*/ 20 w 32"/>
                  <a:gd name="T19" fmla="*/ 6 h 39"/>
                  <a:gd name="T20" fmla="*/ 11 w 32"/>
                  <a:gd name="T21" fmla="*/ 1 h 39"/>
                  <a:gd name="T22" fmla="*/ 2 w 32"/>
                  <a:gd name="T23" fmla="*/ 4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2" h="39">
                    <a:moveTo>
                      <a:pt x="2" y="4"/>
                    </a:moveTo>
                    <a:cubicBezTo>
                      <a:pt x="0" y="7"/>
                      <a:pt x="0" y="12"/>
                      <a:pt x="2" y="15"/>
                    </a:cubicBezTo>
                    <a:cubicBezTo>
                      <a:pt x="4" y="18"/>
                      <a:pt x="7" y="21"/>
                      <a:pt x="10" y="23"/>
                    </a:cubicBezTo>
                    <a:cubicBezTo>
                      <a:pt x="13" y="26"/>
                      <a:pt x="14" y="27"/>
                      <a:pt x="16" y="30"/>
                    </a:cubicBezTo>
                    <a:cubicBezTo>
                      <a:pt x="17" y="32"/>
                      <a:pt x="17" y="33"/>
                      <a:pt x="18" y="35"/>
                    </a:cubicBezTo>
                    <a:cubicBezTo>
                      <a:pt x="21" y="39"/>
                      <a:pt x="26" y="37"/>
                      <a:pt x="23" y="34"/>
                    </a:cubicBezTo>
                    <a:cubicBezTo>
                      <a:pt x="25" y="38"/>
                      <a:pt x="30" y="36"/>
                      <a:pt x="27" y="31"/>
                    </a:cubicBezTo>
                    <a:cubicBezTo>
                      <a:pt x="29" y="34"/>
                      <a:pt x="32" y="33"/>
                      <a:pt x="29" y="26"/>
                    </a:cubicBezTo>
                    <a:cubicBezTo>
                      <a:pt x="30" y="29"/>
                      <a:pt x="32" y="26"/>
                      <a:pt x="31" y="22"/>
                    </a:cubicBezTo>
                    <a:cubicBezTo>
                      <a:pt x="28" y="17"/>
                      <a:pt x="24" y="10"/>
                      <a:pt x="20" y="6"/>
                    </a:cubicBezTo>
                    <a:cubicBezTo>
                      <a:pt x="18" y="4"/>
                      <a:pt x="15" y="2"/>
                      <a:pt x="11" y="1"/>
                    </a:cubicBezTo>
                    <a:cubicBezTo>
                      <a:pt x="8" y="0"/>
                      <a:pt x="4" y="1"/>
                      <a:pt x="2" y="4"/>
                    </a:cubicBezTo>
                    <a:close/>
                  </a:path>
                </a:pathLst>
              </a:custGeom>
              <a:solidFill>
                <a:srgbClr val="FFC1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46" name="Freeform 108"/>
              <p:cNvSpPr>
                <a:spLocks/>
              </p:cNvSpPr>
              <p:nvPr/>
            </p:nvSpPr>
            <p:spPr bwMode="auto">
              <a:xfrm>
                <a:off x="2755" y="1153"/>
                <a:ext cx="31" cy="52"/>
              </a:xfrm>
              <a:custGeom>
                <a:avLst/>
                <a:gdLst>
                  <a:gd name="T0" fmla="*/ 7 w 13"/>
                  <a:gd name="T1" fmla="*/ 19 h 22"/>
                  <a:gd name="T2" fmla="*/ 9 w 13"/>
                  <a:gd name="T3" fmla="*/ 22 h 22"/>
                  <a:gd name="T4" fmla="*/ 12 w 13"/>
                  <a:gd name="T5" fmla="*/ 20 h 22"/>
                  <a:gd name="T6" fmla="*/ 11 w 13"/>
                  <a:gd name="T7" fmla="*/ 11 h 22"/>
                  <a:gd name="T8" fmla="*/ 6 w 13"/>
                  <a:gd name="T9" fmla="*/ 6 h 22"/>
                  <a:gd name="T10" fmla="*/ 0 w 13"/>
                  <a:gd name="T11" fmla="*/ 0 h 22"/>
                  <a:gd name="T12" fmla="*/ 7 w 13"/>
                  <a:gd name="T13" fmla="*/ 19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22">
                    <a:moveTo>
                      <a:pt x="7" y="19"/>
                    </a:moveTo>
                    <a:cubicBezTo>
                      <a:pt x="8" y="20"/>
                      <a:pt x="8" y="21"/>
                      <a:pt x="9" y="22"/>
                    </a:cubicBezTo>
                    <a:cubicBezTo>
                      <a:pt x="10" y="22"/>
                      <a:pt x="11" y="21"/>
                      <a:pt x="12" y="20"/>
                    </a:cubicBezTo>
                    <a:cubicBezTo>
                      <a:pt x="13" y="18"/>
                      <a:pt x="12" y="13"/>
                      <a:pt x="11" y="11"/>
                    </a:cubicBezTo>
                    <a:cubicBezTo>
                      <a:pt x="9" y="8"/>
                      <a:pt x="9" y="7"/>
                      <a:pt x="6" y="6"/>
                    </a:cubicBezTo>
                    <a:cubicBezTo>
                      <a:pt x="4" y="4"/>
                      <a:pt x="2" y="2"/>
                      <a:pt x="0" y="0"/>
                    </a:cubicBezTo>
                    <a:cubicBezTo>
                      <a:pt x="4" y="6"/>
                      <a:pt x="6" y="13"/>
                      <a:pt x="7" y="19"/>
                    </a:cubicBezTo>
                    <a:close/>
                  </a:path>
                </a:pathLst>
              </a:custGeom>
              <a:solidFill>
                <a:srgbClr val="FFD2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47" name="Freeform 109"/>
              <p:cNvSpPr>
                <a:spLocks noEditPoints="1"/>
              </p:cNvSpPr>
              <p:nvPr/>
            </p:nvSpPr>
            <p:spPr bwMode="auto">
              <a:xfrm>
                <a:off x="2691" y="1539"/>
                <a:ext cx="111" cy="94"/>
              </a:xfrm>
              <a:custGeom>
                <a:avLst/>
                <a:gdLst>
                  <a:gd name="T0" fmla="*/ 46 w 47"/>
                  <a:gd name="T1" fmla="*/ 29 h 40"/>
                  <a:gd name="T2" fmla="*/ 31 w 47"/>
                  <a:gd name="T3" fmla="*/ 12 h 40"/>
                  <a:gd name="T4" fmla="*/ 28 w 47"/>
                  <a:gd name="T5" fmla="*/ 7 h 40"/>
                  <a:gd name="T6" fmla="*/ 28 w 47"/>
                  <a:gd name="T7" fmla="*/ 5 h 40"/>
                  <a:gd name="T8" fmla="*/ 28 w 47"/>
                  <a:gd name="T9" fmla="*/ 5 h 40"/>
                  <a:gd name="T10" fmla="*/ 26 w 47"/>
                  <a:gd name="T11" fmla="*/ 1 h 40"/>
                  <a:gd name="T12" fmla="*/ 8 w 47"/>
                  <a:gd name="T13" fmla="*/ 0 h 40"/>
                  <a:gd name="T14" fmla="*/ 5 w 47"/>
                  <a:gd name="T15" fmla="*/ 3 h 40"/>
                  <a:gd name="T16" fmla="*/ 5 w 47"/>
                  <a:gd name="T17" fmla="*/ 3 h 40"/>
                  <a:gd name="T18" fmla="*/ 4 w 47"/>
                  <a:gd name="T19" fmla="*/ 7 h 40"/>
                  <a:gd name="T20" fmla="*/ 4 w 47"/>
                  <a:gd name="T21" fmla="*/ 7 h 40"/>
                  <a:gd name="T22" fmla="*/ 1 w 47"/>
                  <a:gd name="T23" fmla="*/ 15 h 40"/>
                  <a:gd name="T24" fmla="*/ 0 w 47"/>
                  <a:gd name="T25" fmla="*/ 20 h 40"/>
                  <a:gd name="T26" fmla="*/ 0 w 47"/>
                  <a:gd name="T27" fmla="*/ 20 h 40"/>
                  <a:gd name="T28" fmla="*/ 4 w 47"/>
                  <a:gd name="T29" fmla="*/ 24 h 40"/>
                  <a:gd name="T30" fmla="*/ 28 w 47"/>
                  <a:gd name="T31" fmla="*/ 37 h 40"/>
                  <a:gd name="T32" fmla="*/ 44 w 47"/>
                  <a:gd name="T33" fmla="*/ 37 h 40"/>
                  <a:gd name="T34" fmla="*/ 47 w 47"/>
                  <a:gd name="T35" fmla="*/ 33 h 40"/>
                  <a:gd name="T36" fmla="*/ 47 w 47"/>
                  <a:gd name="T37" fmla="*/ 33 h 40"/>
                  <a:gd name="T38" fmla="*/ 47 w 47"/>
                  <a:gd name="T39" fmla="*/ 32 h 40"/>
                  <a:gd name="T40" fmla="*/ 46 w 47"/>
                  <a:gd name="T41" fmla="*/ 29 h 40"/>
                  <a:gd name="T42" fmla="*/ 39 w 47"/>
                  <a:gd name="T43" fmla="*/ 24 h 40"/>
                  <a:gd name="T44" fmla="*/ 39 w 47"/>
                  <a:gd name="T45" fmla="*/ 25 h 40"/>
                  <a:gd name="T46" fmla="*/ 38 w 47"/>
                  <a:gd name="T47" fmla="*/ 24 h 40"/>
                  <a:gd name="T48" fmla="*/ 29 w 47"/>
                  <a:gd name="T49" fmla="*/ 16 h 40"/>
                  <a:gd name="T50" fmla="*/ 24 w 47"/>
                  <a:gd name="T51" fmla="*/ 10 h 40"/>
                  <a:gd name="T52" fmla="*/ 26 w 47"/>
                  <a:gd name="T53" fmla="*/ 9 h 40"/>
                  <a:gd name="T54" fmla="*/ 30 w 47"/>
                  <a:gd name="T55" fmla="*/ 14 h 40"/>
                  <a:gd name="T56" fmla="*/ 39 w 47"/>
                  <a:gd name="T57" fmla="*/ 23 h 40"/>
                  <a:gd name="T58" fmla="*/ 39 w 47"/>
                  <a:gd name="T59" fmla="*/ 24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47" h="40">
                    <a:moveTo>
                      <a:pt x="46" y="29"/>
                    </a:moveTo>
                    <a:cubicBezTo>
                      <a:pt x="44" y="23"/>
                      <a:pt x="38" y="17"/>
                      <a:pt x="31" y="12"/>
                    </a:cubicBezTo>
                    <a:cubicBezTo>
                      <a:pt x="29" y="11"/>
                      <a:pt x="29" y="9"/>
                      <a:pt x="28" y="7"/>
                    </a:cubicBezTo>
                    <a:cubicBezTo>
                      <a:pt x="28" y="6"/>
                      <a:pt x="28" y="6"/>
                      <a:pt x="28" y="5"/>
                    </a:cubicBezTo>
                    <a:cubicBezTo>
                      <a:pt x="28" y="5"/>
                      <a:pt x="28" y="5"/>
                      <a:pt x="28" y="5"/>
                    </a:cubicBezTo>
                    <a:cubicBezTo>
                      <a:pt x="27" y="3"/>
                      <a:pt x="27" y="2"/>
                      <a:pt x="26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7" y="1"/>
                      <a:pt x="6" y="2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4"/>
                      <a:pt x="4" y="6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2" y="9"/>
                      <a:pt x="2" y="12"/>
                      <a:pt x="1" y="15"/>
                    </a:cubicBezTo>
                    <a:cubicBezTo>
                      <a:pt x="1" y="16"/>
                      <a:pt x="0" y="18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1"/>
                      <a:pt x="1" y="23"/>
                      <a:pt x="4" y="24"/>
                    </a:cubicBezTo>
                    <a:cubicBezTo>
                      <a:pt x="28" y="37"/>
                      <a:pt x="28" y="37"/>
                      <a:pt x="28" y="37"/>
                    </a:cubicBezTo>
                    <a:cubicBezTo>
                      <a:pt x="33" y="40"/>
                      <a:pt x="39" y="39"/>
                      <a:pt x="44" y="37"/>
                    </a:cubicBezTo>
                    <a:cubicBezTo>
                      <a:pt x="45" y="36"/>
                      <a:pt x="46" y="34"/>
                      <a:pt x="47" y="33"/>
                    </a:cubicBezTo>
                    <a:cubicBezTo>
                      <a:pt x="47" y="33"/>
                      <a:pt x="47" y="33"/>
                      <a:pt x="47" y="33"/>
                    </a:cubicBezTo>
                    <a:cubicBezTo>
                      <a:pt x="47" y="32"/>
                      <a:pt x="47" y="32"/>
                      <a:pt x="47" y="32"/>
                    </a:cubicBezTo>
                    <a:cubicBezTo>
                      <a:pt x="47" y="31"/>
                      <a:pt x="46" y="30"/>
                      <a:pt x="46" y="29"/>
                    </a:cubicBezTo>
                    <a:moveTo>
                      <a:pt x="39" y="24"/>
                    </a:moveTo>
                    <a:cubicBezTo>
                      <a:pt x="39" y="25"/>
                      <a:pt x="39" y="25"/>
                      <a:pt x="39" y="25"/>
                    </a:cubicBezTo>
                    <a:cubicBezTo>
                      <a:pt x="38" y="24"/>
                      <a:pt x="38" y="24"/>
                      <a:pt x="38" y="24"/>
                    </a:cubicBezTo>
                    <a:cubicBezTo>
                      <a:pt x="29" y="16"/>
                      <a:pt x="29" y="16"/>
                      <a:pt x="29" y="16"/>
                    </a:cubicBezTo>
                    <a:cubicBezTo>
                      <a:pt x="27" y="14"/>
                      <a:pt x="24" y="12"/>
                      <a:pt x="24" y="10"/>
                    </a:cubicBezTo>
                    <a:cubicBezTo>
                      <a:pt x="24" y="9"/>
                      <a:pt x="25" y="9"/>
                      <a:pt x="26" y="9"/>
                    </a:cubicBezTo>
                    <a:cubicBezTo>
                      <a:pt x="26" y="11"/>
                      <a:pt x="28" y="13"/>
                      <a:pt x="30" y="14"/>
                    </a:cubicBezTo>
                    <a:cubicBezTo>
                      <a:pt x="39" y="23"/>
                      <a:pt x="39" y="23"/>
                      <a:pt x="39" y="23"/>
                    </a:cubicBezTo>
                    <a:cubicBezTo>
                      <a:pt x="40" y="23"/>
                      <a:pt x="40" y="24"/>
                      <a:pt x="39" y="24"/>
                    </a:cubicBezTo>
                  </a:path>
                </a:pathLst>
              </a:custGeom>
              <a:solidFill>
                <a:srgbClr val="6363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48" name="Freeform 110"/>
              <p:cNvSpPr>
                <a:spLocks/>
              </p:cNvSpPr>
              <p:nvPr/>
            </p:nvSpPr>
            <p:spPr bwMode="auto">
              <a:xfrm>
                <a:off x="2691" y="1572"/>
                <a:ext cx="111" cy="61"/>
              </a:xfrm>
              <a:custGeom>
                <a:avLst/>
                <a:gdLst>
                  <a:gd name="T0" fmla="*/ 47 w 47"/>
                  <a:gd name="T1" fmla="*/ 19 h 26"/>
                  <a:gd name="T2" fmla="*/ 47 w 47"/>
                  <a:gd name="T3" fmla="*/ 19 h 26"/>
                  <a:gd name="T4" fmla="*/ 44 w 47"/>
                  <a:gd name="T5" fmla="*/ 23 h 26"/>
                  <a:gd name="T6" fmla="*/ 28 w 47"/>
                  <a:gd name="T7" fmla="*/ 23 h 26"/>
                  <a:gd name="T8" fmla="*/ 3 w 47"/>
                  <a:gd name="T9" fmla="*/ 10 h 26"/>
                  <a:gd name="T10" fmla="*/ 0 w 47"/>
                  <a:gd name="T11" fmla="*/ 6 h 26"/>
                  <a:gd name="T12" fmla="*/ 1 w 47"/>
                  <a:gd name="T13" fmla="*/ 0 h 26"/>
                  <a:gd name="T14" fmla="*/ 13 w 47"/>
                  <a:gd name="T15" fmla="*/ 9 h 26"/>
                  <a:gd name="T16" fmla="*/ 30 w 47"/>
                  <a:gd name="T17" fmla="*/ 19 h 26"/>
                  <a:gd name="T18" fmla="*/ 37 w 47"/>
                  <a:gd name="T19" fmla="*/ 21 h 26"/>
                  <a:gd name="T20" fmla="*/ 44 w 47"/>
                  <a:gd name="T21" fmla="*/ 19 h 26"/>
                  <a:gd name="T22" fmla="*/ 46 w 47"/>
                  <a:gd name="T23" fmla="*/ 15 h 26"/>
                  <a:gd name="T24" fmla="*/ 47 w 47"/>
                  <a:gd name="T25" fmla="*/ 19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7" h="26">
                    <a:moveTo>
                      <a:pt x="47" y="19"/>
                    </a:moveTo>
                    <a:cubicBezTo>
                      <a:pt x="47" y="20"/>
                      <a:pt x="47" y="19"/>
                      <a:pt x="47" y="19"/>
                    </a:cubicBezTo>
                    <a:cubicBezTo>
                      <a:pt x="47" y="20"/>
                      <a:pt x="46" y="22"/>
                      <a:pt x="44" y="23"/>
                    </a:cubicBezTo>
                    <a:cubicBezTo>
                      <a:pt x="40" y="26"/>
                      <a:pt x="33" y="26"/>
                      <a:pt x="28" y="23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0" y="8"/>
                      <a:pt x="0" y="6"/>
                      <a:pt x="0" y="6"/>
                    </a:cubicBezTo>
                    <a:cubicBezTo>
                      <a:pt x="0" y="4"/>
                      <a:pt x="0" y="2"/>
                      <a:pt x="1" y="0"/>
                    </a:cubicBezTo>
                    <a:cubicBezTo>
                      <a:pt x="0" y="3"/>
                      <a:pt x="9" y="6"/>
                      <a:pt x="13" y="9"/>
                    </a:cubicBezTo>
                    <a:cubicBezTo>
                      <a:pt x="18" y="13"/>
                      <a:pt x="24" y="17"/>
                      <a:pt x="30" y="19"/>
                    </a:cubicBezTo>
                    <a:cubicBezTo>
                      <a:pt x="32" y="20"/>
                      <a:pt x="35" y="21"/>
                      <a:pt x="37" y="21"/>
                    </a:cubicBezTo>
                    <a:cubicBezTo>
                      <a:pt x="40" y="21"/>
                      <a:pt x="43" y="21"/>
                      <a:pt x="44" y="19"/>
                    </a:cubicBezTo>
                    <a:cubicBezTo>
                      <a:pt x="45" y="18"/>
                      <a:pt x="47" y="16"/>
                      <a:pt x="46" y="15"/>
                    </a:cubicBezTo>
                    <a:cubicBezTo>
                      <a:pt x="46" y="16"/>
                      <a:pt x="47" y="17"/>
                      <a:pt x="47" y="19"/>
                    </a:cubicBezTo>
                  </a:path>
                </a:pathLst>
              </a:custGeom>
              <a:solidFill>
                <a:srgbClr val="4444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49" name="Freeform 111"/>
              <p:cNvSpPr>
                <a:spLocks/>
              </p:cNvSpPr>
              <p:nvPr/>
            </p:nvSpPr>
            <p:spPr bwMode="auto">
              <a:xfrm>
                <a:off x="2748" y="1560"/>
                <a:ext cx="38" cy="38"/>
              </a:xfrm>
              <a:custGeom>
                <a:avLst/>
                <a:gdLst>
                  <a:gd name="T0" fmla="*/ 15 w 16"/>
                  <a:gd name="T1" fmla="*/ 15 h 16"/>
                  <a:gd name="T2" fmla="*/ 15 w 16"/>
                  <a:gd name="T3" fmla="*/ 16 h 16"/>
                  <a:gd name="T4" fmla="*/ 14 w 16"/>
                  <a:gd name="T5" fmla="*/ 15 h 16"/>
                  <a:gd name="T6" fmla="*/ 5 w 16"/>
                  <a:gd name="T7" fmla="*/ 7 h 16"/>
                  <a:gd name="T8" fmla="*/ 0 w 16"/>
                  <a:gd name="T9" fmla="*/ 1 h 16"/>
                  <a:gd name="T10" fmla="*/ 2 w 16"/>
                  <a:gd name="T11" fmla="*/ 0 h 16"/>
                  <a:gd name="T12" fmla="*/ 6 w 16"/>
                  <a:gd name="T13" fmla="*/ 5 h 16"/>
                  <a:gd name="T14" fmla="*/ 15 w 16"/>
                  <a:gd name="T15" fmla="*/ 14 h 16"/>
                  <a:gd name="T16" fmla="*/ 15 w 16"/>
                  <a:gd name="T17" fmla="*/ 1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" h="16">
                    <a:moveTo>
                      <a:pt x="15" y="15"/>
                    </a:moveTo>
                    <a:cubicBezTo>
                      <a:pt x="15" y="16"/>
                      <a:pt x="15" y="16"/>
                      <a:pt x="15" y="16"/>
                    </a:cubicBezTo>
                    <a:cubicBezTo>
                      <a:pt x="14" y="15"/>
                      <a:pt x="14" y="15"/>
                      <a:pt x="14" y="15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3" y="5"/>
                      <a:pt x="0" y="3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2" y="2"/>
                      <a:pt x="4" y="4"/>
                      <a:pt x="6" y="5"/>
                    </a:cubicBezTo>
                    <a:cubicBezTo>
                      <a:pt x="15" y="14"/>
                      <a:pt x="15" y="14"/>
                      <a:pt x="15" y="14"/>
                    </a:cubicBezTo>
                    <a:cubicBezTo>
                      <a:pt x="16" y="14"/>
                      <a:pt x="16" y="15"/>
                      <a:pt x="15" y="15"/>
                    </a:cubicBezTo>
                    <a:close/>
                  </a:path>
                </a:pathLst>
              </a:custGeom>
              <a:solidFill>
                <a:srgbClr val="F8F8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50" name="Freeform 112"/>
              <p:cNvSpPr>
                <a:spLocks/>
              </p:cNvSpPr>
              <p:nvPr/>
            </p:nvSpPr>
            <p:spPr bwMode="auto">
              <a:xfrm>
                <a:off x="2745" y="1562"/>
                <a:ext cx="15" cy="12"/>
              </a:xfrm>
              <a:custGeom>
                <a:avLst/>
                <a:gdLst>
                  <a:gd name="T0" fmla="*/ 1 w 6"/>
                  <a:gd name="T1" fmla="*/ 5 h 5"/>
                  <a:gd name="T2" fmla="*/ 0 w 6"/>
                  <a:gd name="T3" fmla="*/ 4 h 5"/>
                  <a:gd name="T4" fmla="*/ 1 w 6"/>
                  <a:gd name="T5" fmla="*/ 3 h 5"/>
                  <a:gd name="T6" fmla="*/ 5 w 6"/>
                  <a:gd name="T7" fmla="*/ 1 h 5"/>
                  <a:gd name="T8" fmla="*/ 6 w 6"/>
                  <a:gd name="T9" fmla="*/ 1 h 5"/>
                  <a:gd name="T10" fmla="*/ 6 w 6"/>
                  <a:gd name="T11" fmla="*/ 2 h 5"/>
                  <a:gd name="T12" fmla="*/ 1 w 6"/>
                  <a:gd name="T1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5">
                    <a:moveTo>
                      <a:pt x="1" y="5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3"/>
                      <a:pt x="1" y="3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0"/>
                      <a:pt x="6" y="0"/>
                      <a:pt x="6" y="1"/>
                    </a:cubicBezTo>
                    <a:cubicBezTo>
                      <a:pt x="6" y="1"/>
                      <a:pt x="6" y="2"/>
                      <a:pt x="6" y="2"/>
                    </a:cubicBezTo>
                    <a:cubicBezTo>
                      <a:pt x="1" y="5"/>
                      <a:pt x="1" y="5"/>
                      <a:pt x="1" y="5"/>
                    </a:cubicBezTo>
                    <a:close/>
                  </a:path>
                </a:pathLst>
              </a:custGeom>
              <a:solidFill>
                <a:srgbClr val="F8F8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51" name="Freeform 113"/>
              <p:cNvSpPr>
                <a:spLocks/>
              </p:cNvSpPr>
              <p:nvPr/>
            </p:nvSpPr>
            <p:spPr bwMode="auto">
              <a:xfrm>
                <a:off x="2753" y="1569"/>
                <a:ext cx="14" cy="12"/>
              </a:xfrm>
              <a:custGeom>
                <a:avLst/>
                <a:gdLst>
                  <a:gd name="T0" fmla="*/ 1 w 6"/>
                  <a:gd name="T1" fmla="*/ 5 h 5"/>
                  <a:gd name="T2" fmla="*/ 0 w 6"/>
                  <a:gd name="T3" fmla="*/ 4 h 5"/>
                  <a:gd name="T4" fmla="*/ 0 w 6"/>
                  <a:gd name="T5" fmla="*/ 3 h 5"/>
                  <a:gd name="T6" fmla="*/ 5 w 6"/>
                  <a:gd name="T7" fmla="*/ 0 h 5"/>
                  <a:gd name="T8" fmla="*/ 6 w 6"/>
                  <a:gd name="T9" fmla="*/ 0 h 5"/>
                  <a:gd name="T10" fmla="*/ 6 w 6"/>
                  <a:gd name="T11" fmla="*/ 2 h 5"/>
                  <a:gd name="T12" fmla="*/ 1 w 6"/>
                  <a:gd name="T1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5">
                    <a:moveTo>
                      <a:pt x="1" y="5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2"/>
                    </a:cubicBezTo>
                    <a:cubicBezTo>
                      <a:pt x="1" y="5"/>
                      <a:pt x="1" y="5"/>
                      <a:pt x="1" y="5"/>
                    </a:cubicBezTo>
                    <a:close/>
                  </a:path>
                </a:pathLst>
              </a:custGeom>
              <a:solidFill>
                <a:srgbClr val="F8F8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52" name="Freeform 114"/>
              <p:cNvSpPr>
                <a:spLocks/>
              </p:cNvSpPr>
              <p:nvPr/>
            </p:nvSpPr>
            <p:spPr bwMode="auto">
              <a:xfrm>
                <a:off x="2760" y="1576"/>
                <a:ext cx="14" cy="10"/>
              </a:xfrm>
              <a:custGeom>
                <a:avLst/>
                <a:gdLst>
                  <a:gd name="T0" fmla="*/ 1 w 6"/>
                  <a:gd name="T1" fmla="*/ 4 h 4"/>
                  <a:gd name="T2" fmla="*/ 0 w 6"/>
                  <a:gd name="T3" fmla="*/ 4 h 4"/>
                  <a:gd name="T4" fmla="*/ 0 w 6"/>
                  <a:gd name="T5" fmla="*/ 3 h 4"/>
                  <a:gd name="T6" fmla="*/ 5 w 6"/>
                  <a:gd name="T7" fmla="*/ 0 h 4"/>
                  <a:gd name="T8" fmla="*/ 6 w 6"/>
                  <a:gd name="T9" fmla="*/ 0 h 4"/>
                  <a:gd name="T10" fmla="*/ 6 w 6"/>
                  <a:gd name="T11" fmla="*/ 2 h 4"/>
                  <a:gd name="T12" fmla="*/ 1 w 6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4">
                    <a:moveTo>
                      <a:pt x="1" y="4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2"/>
                    </a:cubicBezTo>
                    <a:cubicBezTo>
                      <a:pt x="1" y="4"/>
                      <a:pt x="1" y="4"/>
                      <a:pt x="1" y="4"/>
                    </a:cubicBezTo>
                    <a:close/>
                  </a:path>
                </a:pathLst>
              </a:custGeom>
              <a:solidFill>
                <a:srgbClr val="F8F8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53" name="Freeform 115"/>
              <p:cNvSpPr>
                <a:spLocks/>
              </p:cNvSpPr>
              <p:nvPr/>
            </p:nvSpPr>
            <p:spPr bwMode="auto">
              <a:xfrm>
                <a:off x="2767" y="1583"/>
                <a:ext cx="14" cy="12"/>
              </a:xfrm>
              <a:custGeom>
                <a:avLst/>
                <a:gdLst>
                  <a:gd name="T0" fmla="*/ 1 w 6"/>
                  <a:gd name="T1" fmla="*/ 5 h 5"/>
                  <a:gd name="T2" fmla="*/ 0 w 6"/>
                  <a:gd name="T3" fmla="*/ 4 h 5"/>
                  <a:gd name="T4" fmla="*/ 0 w 6"/>
                  <a:gd name="T5" fmla="*/ 3 h 5"/>
                  <a:gd name="T6" fmla="*/ 5 w 6"/>
                  <a:gd name="T7" fmla="*/ 0 h 5"/>
                  <a:gd name="T8" fmla="*/ 6 w 6"/>
                  <a:gd name="T9" fmla="*/ 0 h 5"/>
                  <a:gd name="T10" fmla="*/ 6 w 6"/>
                  <a:gd name="T11" fmla="*/ 1 h 5"/>
                  <a:gd name="T12" fmla="*/ 1 w 6"/>
                  <a:gd name="T13" fmla="*/ 4 h 5"/>
                  <a:gd name="T14" fmla="*/ 1 w 6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5">
                    <a:moveTo>
                      <a:pt x="1" y="5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1" y="4"/>
                      <a:pt x="1" y="4"/>
                      <a:pt x="1" y="4"/>
                    </a:cubicBez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F8F8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54" name="Freeform 116"/>
              <p:cNvSpPr>
                <a:spLocks/>
              </p:cNvSpPr>
              <p:nvPr/>
            </p:nvSpPr>
            <p:spPr bwMode="auto">
              <a:xfrm>
                <a:off x="2523" y="1141"/>
                <a:ext cx="267" cy="213"/>
              </a:xfrm>
              <a:custGeom>
                <a:avLst/>
                <a:gdLst>
                  <a:gd name="T0" fmla="*/ 113 w 113"/>
                  <a:gd name="T1" fmla="*/ 77 h 90"/>
                  <a:gd name="T2" fmla="*/ 91 w 113"/>
                  <a:gd name="T3" fmla="*/ 90 h 90"/>
                  <a:gd name="T4" fmla="*/ 75 w 113"/>
                  <a:gd name="T5" fmla="*/ 80 h 90"/>
                  <a:gd name="T6" fmla="*/ 23 w 113"/>
                  <a:gd name="T7" fmla="*/ 48 h 90"/>
                  <a:gd name="T8" fmla="*/ 3 w 113"/>
                  <a:gd name="T9" fmla="*/ 0 h 90"/>
                  <a:gd name="T10" fmla="*/ 68 w 113"/>
                  <a:gd name="T11" fmla="*/ 31 h 90"/>
                  <a:gd name="T12" fmla="*/ 96 w 113"/>
                  <a:gd name="T13" fmla="*/ 48 h 90"/>
                  <a:gd name="T14" fmla="*/ 113 w 113"/>
                  <a:gd name="T15" fmla="*/ 77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3" h="90">
                    <a:moveTo>
                      <a:pt x="113" y="77"/>
                    </a:moveTo>
                    <a:cubicBezTo>
                      <a:pt x="91" y="90"/>
                      <a:pt x="91" y="90"/>
                      <a:pt x="91" y="90"/>
                    </a:cubicBezTo>
                    <a:cubicBezTo>
                      <a:pt x="75" y="80"/>
                      <a:pt x="75" y="80"/>
                      <a:pt x="75" y="80"/>
                    </a:cubicBezTo>
                    <a:cubicBezTo>
                      <a:pt x="23" y="48"/>
                      <a:pt x="23" y="48"/>
                      <a:pt x="23" y="48"/>
                    </a:cubicBezTo>
                    <a:cubicBezTo>
                      <a:pt x="0" y="34"/>
                      <a:pt x="3" y="0"/>
                      <a:pt x="3" y="0"/>
                    </a:cubicBezTo>
                    <a:cubicBezTo>
                      <a:pt x="23" y="11"/>
                      <a:pt x="47" y="21"/>
                      <a:pt x="68" y="31"/>
                    </a:cubicBezTo>
                    <a:cubicBezTo>
                      <a:pt x="79" y="36"/>
                      <a:pt x="89" y="42"/>
                      <a:pt x="96" y="48"/>
                    </a:cubicBezTo>
                    <a:cubicBezTo>
                      <a:pt x="107" y="57"/>
                      <a:pt x="113" y="66"/>
                      <a:pt x="113" y="77"/>
                    </a:cubicBezTo>
                  </a:path>
                </a:pathLst>
              </a:custGeom>
              <a:solidFill>
                <a:srgbClr val="C1AA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55" name="Freeform 117"/>
              <p:cNvSpPr>
                <a:spLocks/>
              </p:cNvSpPr>
              <p:nvPr/>
            </p:nvSpPr>
            <p:spPr bwMode="auto">
              <a:xfrm>
                <a:off x="2693" y="1290"/>
                <a:ext cx="100" cy="260"/>
              </a:xfrm>
              <a:custGeom>
                <a:avLst/>
                <a:gdLst>
                  <a:gd name="T0" fmla="*/ 1 w 42"/>
                  <a:gd name="T1" fmla="*/ 108 h 110"/>
                  <a:gd name="T2" fmla="*/ 3 w 42"/>
                  <a:gd name="T3" fmla="*/ 15 h 110"/>
                  <a:gd name="T4" fmla="*/ 12 w 42"/>
                  <a:gd name="T5" fmla="*/ 5 h 110"/>
                  <a:gd name="T6" fmla="*/ 28 w 42"/>
                  <a:gd name="T7" fmla="*/ 1 h 110"/>
                  <a:gd name="T8" fmla="*/ 41 w 42"/>
                  <a:gd name="T9" fmla="*/ 14 h 110"/>
                  <a:gd name="T10" fmla="*/ 30 w 42"/>
                  <a:gd name="T11" fmla="*/ 108 h 110"/>
                  <a:gd name="T12" fmla="*/ 21 w 42"/>
                  <a:gd name="T13" fmla="*/ 110 h 110"/>
                  <a:gd name="T14" fmla="*/ 15 w 42"/>
                  <a:gd name="T15" fmla="*/ 110 h 110"/>
                  <a:gd name="T16" fmla="*/ 1 w 42"/>
                  <a:gd name="T17" fmla="*/ 108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2" h="110">
                    <a:moveTo>
                      <a:pt x="1" y="108"/>
                    </a:moveTo>
                    <a:cubicBezTo>
                      <a:pt x="0" y="80"/>
                      <a:pt x="2" y="18"/>
                      <a:pt x="3" y="15"/>
                    </a:cubicBezTo>
                    <a:cubicBezTo>
                      <a:pt x="5" y="12"/>
                      <a:pt x="8" y="8"/>
                      <a:pt x="12" y="5"/>
                    </a:cubicBezTo>
                    <a:cubicBezTo>
                      <a:pt x="17" y="2"/>
                      <a:pt x="22" y="0"/>
                      <a:pt x="28" y="1"/>
                    </a:cubicBezTo>
                    <a:cubicBezTo>
                      <a:pt x="34" y="2"/>
                      <a:pt x="40" y="7"/>
                      <a:pt x="41" y="14"/>
                    </a:cubicBezTo>
                    <a:cubicBezTo>
                      <a:pt x="42" y="21"/>
                      <a:pt x="31" y="104"/>
                      <a:pt x="30" y="108"/>
                    </a:cubicBezTo>
                    <a:cubicBezTo>
                      <a:pt x="29" y="110"/>
                      <a:pt x="25" y="110"/>
                      <a:pt x="21" y="110"/>
                    </a:cubicBezTo>
                    <a:cubicBezTo>
                      <a:pt x="19" y="110"/>
                      <a:pt x="17" y="109"/>
                      <a:pt x="15" y="110"/>
                    </a:cubicBezTo>
                    <a:cubicBezTo>
                      <a:pt x="1" y="108"/>
                      <a:pt x="1" y="108"/>
                      <a:pt x="1" y="108"/>
                    </a:cubicBezTo>
                  </a:path>
                </a:pathLst>
              </a:custGeom>
              <a:solidFill>
                <a:srgbClr val="615B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56" name="Freeform 118"/>
              <p:cNvSpPr>
                <a:spLocks/>
              </p:cNvSpPr>
              <p:nvPr/>
            </p:nvSpPr>
            <p:spPr bwMode="auto">
              <a:xfrm>
                <a:off x="2696" y="1522"/>
                <a:ext cx="71" cy="45"/>
              </a:xfrm>
              <a:custGeom>
                <a:avLst/>
                <a:gdLst>
                  <a:gd name="T0" fmla="*/ 29 w 30"/>
                  <a:gd name="T1" fmla="*/ 10 h 19"/>
                  <a:gd name="T2" fmla="*/ 26 w 30"/>
                  <a:gd name="T3" fmla="*/ 14 h 19"/>
                  <a:gd name="T4" fmla="*/ 25 w 30"/>
                  <a:gd name="T5" fmla="*/ 15 h 19"/>
                  <a:gd name="T6" fmla="*/ 24 w 30"/>
                  <a:gd name="T7" fmla="*/ 16 h 19"/>
                  <a:gd name="T8" fmla="*/ 22 w 30"/>
                  <a:gd name="T9" fmla="*/ 17 h 19"/>
                  <a:gd name="T10" fmla="*/ 4 w 30"/>
                  <a:gd name="T11" fmla="*/ 16 h 19"/>
                  <a:gd name="T12" fmla="*/ 2 w 30"/>
                  <a:gd name="T13" fmla="*/ 14 h 19"/>
                  <a:gd name="T14" fmla="*/ 0 w 30"/>
                  <a:gd name="T15" fmla="*/ 10 h 19"/>
                  <a:gd name="T16" fmla="*/ 0 w 30"/>
                  <a:gd name="T17" fmla="*/ 10 h 19"/>
                  <a:gd name="T18" fmla="*/ 4 w 30"/>
                  <a:gd name="T19" fmla="*/ 4 h 19"/>
                  <a:gd name="T20" fmla="*/ 25 w 30"/>
                  <a:gd name="T21" fmla="*/ 3 h 19"/>
                  <a:gd name="T22" fmla="*/ 29 w 30"/>
                  <a:gd name="T23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0" h="19">
                    <a:moveTo>
                      <a:pt x="29" y="10"/>
                    </a:moveTo>
                    <a:cubicBezTo>
                      <a:pt x="29" y="11"/>
                      <a:pt x="28" y="13"/>
                      <a:pt x="26" y="14"/>
                    </a:cubicBezTo>
                    <a:cubicBezTo>
                      <a:pt x="26" y="14"/>
                      <a:pt x="26" y="15"/>
                      <a:pt x="25" y="15"/>
                    </a:cubicBezTo>
                    <a:cubicBezTo>
                      <a:pt x="25" y="15"/>
                      <a:pt x="24" y="16"/>
                      <a:pt x="24" y="16"/>
                    </a:cubicBezTo>
                    <a:cubicBezTo>
                      <a:pt x="23" y="16"/>
                      <a:pt x="22" y="16"/>
                      <a:pt x="22" y="17"/>
                    </a:cubicBezTo>
                    <a:cubicBezTo>
                      <a:pt x="16" y="19"/>
                      <a:pt x="9" y="18"/>
                      <a:pt x="4" y="16"/>
                    </a:cubicBezTo>
                    <a:cubicBezTo>
                      <a:pt x="3" y="15"/>
                      <a:pt x="2" y="15"/>
                      <a:pt x="2" y="14"/>
                    </a:cubicBezTo>
                    <a:cubicBezTo>
                      <a:pt x="0" y="13"/>
                      <a:pt x="0" y="11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8"/>
                      <a:pt x="1" y="5"/>
                      <a:pt x="4" y="4"/>
                    </a:cubicBezTo>
                    <a:cubicBezTo>
                      <a:pt x="9" y="0"/>
                      <a:pt x="19" y="0"/>
                      <a:pt x="25" y="3"/>
                    </a:cubicBezTo>
                    <a:cubicBezTo>
                      <a:pt x="28" y="5"/>
                      <a:pt x="30" y="7"/>
                      <a:pt x="29" y="10"/>
                    </a:cubicBezTo>
                  </a:path>
                </a:pathLst>
              </a:custGeom>
              <a:solidFill>
                <a:srgbClr val="615B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57" name="Freeform 119"/>
              <p:cNvSpPr>
                <a:spLocks noEditPoints="1"/>
              </p:cNvSpPr>
              <p:nvPr/>
            </p:nvSpPr>
            <p:spPr bwMode="auto">
              <a:xfrm>
                <a:off x="2788" y="1482"/>
                <a:ext cx="109" cy="94"/>
              </a:xfrm>
              <a:custGeom>
                <a:avLst/>
                <a:gdLst>
                  <a:gd name="T0" fmla="*/ 45 w 46"/>
                  <a:gd name="T1" fmla="*/ 30 h 40"/>
                  <a:gd name="T2" fmla="*/ 30 w 46"/>
                  <a:gd name="T3" fmla="*/ 13 h 40"/>
                  <a:gd name="T4" fmla="*/ 28 w 46"/>
                  <a:gd name="T5" fmla="*/ 8 h 40"/>
                  <a:gd name="T6" fmla="*/ 27 w 46"/>
                  <a:gd name="T7" fmla="*/ 6 h 40"/>
                  <a:gd name="T8" fmla="*/ 27 w 46"/>
                  <a:gd name="T9" fmla="*/ 6 h 40"/>
                  <a:gd name="T10" fmla="*/ 25 w 46"/>
                  <a:gd name="T11" fmla="*/ 1 h 40"/>
                  <a:gd name="T12" fmla="*/ 7 w 46"/>
                  <a:gd name="T13" fmla="*/ 0 h 40"/>
                  <a:gd name="T14" fmla="*/ 5 w 46"/>
                  <a:gd name="T15" fmla="*/ 4 h 40"/>
                  <a:gd name="T16" fmla="*/ 5 w 46"/>
                  <a:gd name="T17" fmla="*/ 4 h 40"/>
                  <a:gd name="T18" fmla="*/ 3 w 46"/>
                  <a:gd name="T19" fmla="*/ 8 h 40"/>
                  <a:gd name="T20" fmla="*/ 3 w 46"/>
                  <a:gd name="T21" fmla="*/ 8 h 40"/>
                  <a:gd name="T22" fmla="*/ 0 w 46"/>
                  <a:gd name="T23" fmla="*/ 16 h 40"/>
                  <a:gd name="T24" fmla="*/ 0 w 46"/>
                  <a:gd name="T25" fmla="*/ 21 h 40"/>
                  <a:gd name="T26" fmla="*/ 0 w 46"/>
                  <a:gd name="T27" fmla="*/ 21 h 40"/>
                  <a:gd name="T28" fmla="*/ 3 w 46"/>
                  <a:gd name="T29" fmla="*/ 25 h 40"/>
                  <a:gd name="T30" fmla="*/ 28 w 46"/>
                  <a:gd name="T31" fmla="*/ 38 h 40"/>
                  <a:gd name="T32" fmla="*/ 43 w 46"/>
                  <a:gd name="T33" fmla="*/ 38 h 40"/>
                  <a:gd name="T34" fmla="*/ 46 w 46"/>
                  <a:gd name="T35" fmla="*/ 34 h 40"/>
                  <a:gd name="T36" fmla="*/ 46 w 46"/>
                  <a:gd name="T37" fmla="*/ 34 h 40"/>
                  <a:gd name="T38" fmla="*/ 46 w 46"/>
                  <a:gd name="T39" fmla="*/ 33 h 40"/>
                  <a:gd name="T40" fmla="*/ 45 w 46"/>
                  <a:gd name="T41" fmla="*/ 30 h 40"/>
                  <a:gd name="T42" fmla="*/ 39 w 46"/>
                  <a:gd name="T43" fmla="*/ 25 h 40"/>
                  <a:gd name="T44" fmla="*/ 38 w 46"/>
                  <a:gd name="T45" fmla="*/ 25 h 40"/>
                  <a:gd name="T46" fmla="*/ 38 w 46"/>
                  <a:gd name="T47" fmla="*/ 25 h 40"/>
                  <a:gd name="T48" fmla="*/ 28 w 46"/>
                  <a:gd name="T49" fmla="*/ 17 h 40"/>
                  <a:gd name="T50" fmla="*/ 23 w 46"/>
                  <a:gd name="T51" fmla="*/ 10 h 40"/>
                  <a:gd name="T52" fmla="*/ 25 w 46"/>
                  <a:gd name="T53" fmla="*/ 10 h 40"/>
                  <a:gd name="T54" fmla="*/ 29 w 46"/>
                  <a:gd name="T55" fmla="*/ 15 h 40"/>
                  <a:gd name="T56" fmla="*/ 39 w 46"/>
                  <a:gd name="T57" fmla="*/ 24 h 40"/>
                  <a:gd name="T58" fmla="*/ 39 w 46"/>
                  <a:gd name="T59" fmla="*/ 25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46" h="40">
                    <a:moveTo>
                      <a:pt x="45" y="30"/>
                    </a:moveTo>
                    <a:cubicBezTo>
                      <a:pt x="44" y="24"/>
                      <a:pt x="37" y="18"/>
                      <a:pt x="30" y="13"/>
                    </a:cubicBezTo>
                    <a:cubicBezTo>
                      <a:pt x="29" y="12"/>
                      <a:pt x="28" y="10"/>
                      <a:pt x="28" y="8"/>
                    </a:cubicBezTo>
                    <a:cubicBezTo>
                      <a:pt x="27" y="7"/>
                      <a:pt x="27" y="6"/>
                      <a:pt x="27" y="6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7" y="4"/>
                      <a:pt x="26" y="3"/>
                      <a:pt x="25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2"/>
                      <a:pt x="6" y="3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5"/>
                      <a:pt x="3" y="7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2" y="10"/>
                      <a:pt x="1" y="13"/>
                      <a:pt x="0" y="16"/>
                    </a:cubicBezTo>
                    <a:cubicBezTo>
                      <a:pt x="0" y="17"/>
                      <a:pt x="0" y="19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1" y="24"/>
                      <a:pt x="3" y="25"/>
                    </a:cubicBezTo>
                    <a:cubicBezTo>
                      <a:pt x="28" y="38"/>
                      <a:pt x="28" y="38"/>
                      <a:pt x="28" y="38"/>
                    </a:cubicBezTo>
                    <a:cubicBezTo>
                      <a:pt x="32" y="40"/>
                      <a:pt x="39" y="40"/>
                      <a:pt x="43" y="38"/>
                    </a:cubicBezTo>
                    <a:cubicBezTo>
                      <a:pt x="45" y="36"/>
                      <a:pt x="46" y="35"/>
                      <a:pt x="46" y="34"/>
                    </a:cubicBezTo>
                    <a:cubicBezTo>
                      <a:pt x="46" y="34"/>
                      <a:pt x="46" y="34"/>
                      <a:pt x="46" y="34"/>
                    </a:cubicBezTo>
                    <a:cubicBezTo>
                      <a:pt x="46" y="33"/>
                      <a:pt x="46" y="33"/>
                      <a:pt x="46" y="33"/>
                    </a:cubicBezTo>
                    <a:cubicBezTo>
                      <a:pt x="46" y="32"/>
                      <a:pt x="46" y="31"/>
                      <a:pt x="45" y="30"/>
                    </a:cubicBezTo>
                    <a:moveTo>
                      <a:pt x="39" y="25"/>
                    </a:moveTo>
                    <a:cubicBezTo>
                      <a:pt x="38" y="25"/>
                      <a:pt x="38" y="25"/>
                      <a:pt x="38" y="25"/>
                    </a:cubicBezTo>
                    <a:cubicBezTo>
                      <a:pt x="38" y="25"/>
                      <a:pt x="38" y="25"/>
                      <a:pt x="38" y="25"/>
                    </a:cubicBezTo>
                    <a:cubicBezTo>
                      <a:pt x="28" y="17"/>
                      <a:pt x="28" y="17"/>
                      <a:pt x="28" y="17"/>
                    </a:cubicBezTo>
                    <a:cubicBezTo>
                      <a:pt x="26" y="15"/>
                      <a:pt x="24" y="13"/>
                      <a:pt x="23" y="10"/>
                    </a:cubicBezTo>
                    <a:cubicBezTo>
                      <a:pt x="24" y="10"/>
                      <a:pt x="24" y="10"/>
                      <a:pt x="25" y="10"/>
                    </a:cubicBezTo>
                    <a:cubicBezTo>
                      <a:pt x="25" y="12"/>
                      <a:pt x="27" y="14"/>
                      <a:pt x="29" y="15"/>
                    </a:cubicBezTo>
                    <a:cubicBezTo>
                      <a:pt x="39" y="24"/>
                      <a:pt x="39" y="24"/>
                      <a:pt x="39" y="24"/>
                    </a:cubicBezTo>
                    <a:cubicBezTo>
                      <a:pt x="39" y="24"/>
                      <a:pt x="39" y="25"/>
                      <a:pt x="39" y="25"/>
                    </a:cubicBezTo>
                  </a:path>
                </a:pathLst>
              </a:custGeom>
              <a:solidFill>
                <a:srgbClr val="6363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58" name="Freeform 120"/>
              <p:cNvSpPr>
                <a:spLocks/>
              </p:cNvSpPr>
              <p:nvPr/>
            </p:nvSpPr>
            <p:spPr bwMode="auto">
              <a:xfrm>
                <a:off x="2786" y="1517"/>
                <a:ext cx="113" cy="62"/>
              </a:xfrm>
              <a:custGeom>
                <a:avLst/>
                <a:gdLst>
                  <a:gd name="T0" fmla="*/ 47 w 48"/>
                  <a:gd name="T1" fmla="*/ 19 h 26"/>
                  <a:gd name="T2" fmla="*/ 47 w 48"/>
                  <a:gd name="T3" fmla="*/ 19 h 26"/>
                  <a:gd name="T4" fmla="*/ 44 w 48"/>
                  <a:gd name="T5" fmla="*/ 23 h 26"/>
                  <a:gd name="T6" fmla="*/ 29 w 48"/>
                  <a:gd name="T7" fmla="*/ 23 h 26"/>
                  <a:gd name="T8" fmla="*/ 4 w 48"/>
                  <a:gd name="T9" fmla="*/ 10 h 26"/>
                  <a:gd name="T10" fmla="*/ 0 w 48"/>
                  <a:gd name="T11" fmla="*/ 5 h 26"/>
                  <a:gd name="T12" fmla="*/ 2 w 48"/>
                  <a:gd name="T13" fmla="*/ 0 h 26"/>
                  <a:gd name="T14" fmla="*/ 13 w 48"/>
                  <a:gd name="T15" fmla="*/ 9 h 26"/>
                  <a:gd name="T16" fmla="*/ 30 w 48"/>
                  <a:gd name="T17" fmla="*/ 19 h 26"/>
                  <a:gd name="T18" fmla="*/ 38 w 48"/>
                  <a:gd name="T19" fmla="*/ 21 h 26"/>
                  <a:gd name="T20" fmla="*/ 45 w 48"/>
                  <a:gd name="T21" fmla="*/ 19 h 26"/>
                  <a:gd name="T22" fmla="*/ 46 w 48"/>
                  <a:gd name="T23" fmla="*/ 14 h 26"/>
                  <a:gd name="T24" fmla="*/ 47 w 48"/>
                  <a:gd name="T25" fmla="*/ 19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8" h="26">
                    <a:moveTo>
                      <a:pt x="47" y="19"/>
                    </a:moveTo>
                    <a:cubicBezTo>
                      <a:pt x="47" y="19"/>
                      <a:pt x="47" y="19"/>
                      <a:pt x="47" y="19"/>
                    </a:cubicBezTo>
                    <a:cubicBezTo>
                      <a:pt x="47" y="20"/>
                      <a:pt x="46" y="22"/>
                      <a:pt x="44" y="23"/>
                    </a:cubicBezTo>
                    <a:cubicBezTo>
                      <a:pt x="40" y="25"/>
                      <a:pt x="33" y="26"/>
                      <a:pt x="29" y="23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0" y="8"/>
                      <a:pt x="0" y="5"/>
                      <a:pt x="0" y="5"/>
                    </a:cubicBezTo>
                    <a:cubicBezTo>
                      <a:pt x="0" y="4"/>
                      <a:pt x="1" y="1"/>
                      <a:pt x="2" y="0"/>
                    </a:cubicBezTo>
                    <a:cubicBezTo>
                      <a:pt x="1" y="2"/>
                      <a:pt x="9" y="6"/>
                      <a:pt x="13" y="9"/>
                    </a:cubicBezTo>
                    <a:cubicBezTo>
                      <a:pt x="18" y="13"/>
                      <a:pt x="24" y="17"/>
                      <a:pt x="30" y="19"/>
                    </a:cubicBezTo>
                    <a:cubicBezTo>
                      <a:pt x="33" y="20"/>
                      <a:pt x="35" y="21"/>
                      <a:pt x="38" y="21"/>
                    </a:cubicBezTo>
                    <a:cubicBezTo>
                      <a:pt x="40" y="21"/>
                      <a:pt x="43" y="21"/>
                      <a:pt x="45" y="19"/>
                    </a:cubicBezTo>
                    <a:cubicBezTo>
                      <a:pt x="46" y="18"/>
                      <a:pt x="47" y="16"/>
                      <a:pt x="46" y="14"/>
                    </a:cubicBezTo>
                    <a:cubicBezTo>
                      <a:pt x="47" y="15"/>
                      <a:pt x="48" y="17"/>
                      <a:pt x="47" y="19"/>
                    </a:cubicBezTo>
                  </a:path>
                </a:pathLst>
              </a:custGeom>
              <a:solidFill>
                <a:srgbClr val="4444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59" name="Freeform 121"/>
              <p:cNvSpPr>
                <a:spLocks/>
              </p:cNvSpPr>
              <p:nvPr/>
            </p:nvSpPr>
            <p:spPr bwMode="auto">
              <a:xfrm>
                <a:off x="2842" y="1505"/>
                <a:ext cx="38" cy="36"/>
              </a:xfrm>
              <a:custGeom>
                <a:avLst/>
                <a:gdLst>
                  <a:gd name="T0" fmla="*/ 16 w 16"/>
                  <a:gd name="T1" fmla="*/ 15 h 15"/>
                  <a:gd name="T2" fmla="*/ 15 w 16"/>
                  <a:gd name="T3" fmla="*/ 15 h 15"/>
                  <a:gd name="T4" fmla="*/ 15 w 16"/>
                  <a:gd name="T5" fmla="*/ 15 h 15"/>
                  <a:gd name="T6" fmla="*/ 5 w 16"/>
                  <a:gd name="T7" fmla="*/ 7 h 15"/>
                  <a:gd name="T8" fmla="*/ 0 w 16"/>
                  <a:gd name="T9" fmla="*/ 0 h 15"/>
                  <a:gd name="T10" fmla="*/ 2 w 16"/>
                  <a:gd name="T11" fmla="*/ 0 h 15"/>
                  <a:gd name="T12" fmla="*/ 6 w 16"/>
                  <a:gd name="T13" fmla="*/ 5 h 15"/>
                  <a:gd name="T14" fmla="*/ 16 w 16"/>
                  <a:gd name="T15" fmla="*/ 14 h 15"/>
                  <a:gd name="T16" fmla="*/ 16 w 16"/>
                  <a:gd name="T17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" h="15">
                    <a:moveTo>
                      <a:pt x="16" y="15"/>
                    </a:moveTo>
                    <a:cubicBezTo>
                      <a:pt x="15" y="15"/>
                      <a:pt x="15" y="15"/>
                      <a:pt x="15" y="15"/>
                    </a:cubicBezTo>
                    <a:cubicBezTo>
                      <a:pt x="15" y="15"/>
                      <a:pt x="15" y="15"/>
                      <a:pt x="15" y="15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3" y="5"/>
                      <a:pt x="1" y="3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2"/>
                      <a:pt x="4" y="4"/>
                      <a:pt x="6" y="5"/>
                    </a:cubicBezTo>
                    <a:cubicBezTo>
                      <a:pt x="16" y="14"/>
                      <a:pt x="16" y="14"/>
                      <a:pt x="16" y="14"/>
                    </a:cubicBezTo>
                    <a:cubicBezTo>
                      <a:pt x="16" y="14"/>
                      <a:pt x="16" y="15"/>
                      <a:pt x="16" y="15"/>
                    </a:cubicBezTo>
                    <a:close/>
                  </a:path>
                </a:pathLst>
              </a:custGeom>
              <a:solidFill>
                <a:srgbClr val="F8F8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60" name="Freeform 122"/>
              <p:cNvSpPr>
                <a:spLocks/>
              </p:cNvSpPr>
              <p:nvPr/>
            </p:nvSpPr>
            <p:spPr bwMode="auto">
              <a:xfrm>
                <a:off x="2840" y="1508"/>
                <a:ext cx="17" cy="12"/>
              </a:xfrm>
              <a:custGeom>
                <a:avLst/>
                <a:gdLst>
                  <a:gd name="T0" fmla="*/ 1 w 7"/>
                  <a:gd name="T1" fmla="*/ 5 h 5"/>
                  <a:gd name="T2" fmla="*/ 1 w 7"/>
                  <a:gd name="T3" fmla="*/ 4 h 5"/>
                  <a:gd name="T4" fmla="*/ 1 w 7"/>
                  <a:gd name="T5" fmla="*/ 3 h 5"/>
                  <a:gd name="T6" fmla="*/ 5 w 7"/>
                  <a:gd name="T7" fmla="*/ 0 h 5"/>
                  <a:gd name="T8" fmla="*/ 7 w 7"/>
                  <a:gd name="T9" fmla="*/ 1 h 5"/>
                  <a:gd name="T10" fmla="*/ 6 w 7"/>
                  <a:gd name="T11" fmla="*/ 2 h 5"/>
                  <a:gd name="T12" fmla="*/ 2 w 7"/>
                  <a:gd name="T13" fmla="*/ 4 h 5"/>
                  <a:gd name="T14" fmla="*/ 1 w 7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5">
                    <a:moveTo>
                      <a:pt x="1" y="5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0" y="4"/>
                      <a:pt x="1" y="3"/>
                      <a:pt x="1" y="3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7" y="1"/>
                    </a:cubicBezTo>
                    <a:cubicBezTo>
                      <a:pt x="7" y="1"/>
                      <a:pt x="7" y="2"/>
                      <a:pt x="6" y="2"/>
                    </a:cubicBezTo>
                    <a:cubicBezTo>
                      <a:pt x="2" y="4"/>
                      <a:pt x="2" y="4"/>
                      <a:pt x="2" y="4"/>
                    </a:cubicBez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F8F8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61" name="Freeform 123"/>
              <p:cNvSpPr>
                <a:spLocks/>
              </p:cNvSpPr>
              <p:nvPr/>
            </p:nvSpPr>
            <p:spPr bwMode="auto">
              <a:xfrm>
                <a:off x="2847" y="1515"/>
                <a:ext cx="17" cy="12"/>
              </a:xfrm>
              <a:custGeom>
                <a:avLst/>
                <a:gdLst>
                  <a:gd name="T0" fmla="*/ 1 w 7"/>
                  <a:gd name="T1" fmla="*/ 5 h 5"/>
                  <a:gd name="T2" fmla="*/ 0 w 7"/>
                  <a:gd name="T3" fmla="*/ 4 h 5"/>
                  <a:gd name="T4" fmla="*/ 1 w 7"/>
                  <a:gd name="T5" fmla="*/ 3 h 5"/>
                  <a:gd name="T6" fmla="*/ 5 w 7"/>
                  <a:gd name="T7" fmla="*/ 0 h 5"/>
                  <a:gd name="T8" fmla="*/ 6 w 7"/>
                  <a:gd name="T9" fmla="*/ 0 h 5"/>
                  <a:gd name="T10" fmla="*/ 6 w 7"/>
                  <a:gd name="T11" fmla="*/ 1 h 5"/>
                  <a:gd name="T12" fmla="*/ 1 w 7"/>
                  <a:gd name="T13" fmla="*/ 4 h 5"/>
                  <a:gd name="T14" fmla="*/ 1 w 7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5">
                    <a:moveTo>
                      <a:pt x="1" y="5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3"/>
                      <a:pt x="1" y="3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1" y="4"/>
                      <a:pt x="1" y="4"/>
                      <a:pt x="1" y="4"/>
                    </a:cubicBez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F8F8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62" name="Freeform 124"/>
              <p:cNvSpPr>
                <a:spLocks/>
              </p:cNvSpPr>
              <p:nvPr/>
            </p:nvSpPr>
            <p:spPr bwMode="auto">
              <a:xfrm>
                <a:off x="2854" y="1522"/>
                <a:ext cx="17" cy="9"/>
              </a:xfrm>
              <a:custGeom>
                <a:avLst/>
                <a:gdLst>
                  <a:gd name="T0" fmla="*/ 1 w 7"/>
                  <a:gd name="T1" fmla="*/ 4 h 4"/>
                  <a:gd name="T2" fmla="*/ 0 w 7"/>
                  <a:gd name="T3" fmla="*/ 4 h 4"/>
                  <a:gd name="T4" fmla="*/ 1 w 7"/>
                  <a:gd name="T5" fmla="*/ 3 h 4"/>
                  <a:gd name="T6" fmla="*/ 5 w 7"/>
                  <a:gd name="T7" fmla="*/ 0 h 4"/>
                  <a:gd name="T8" fmla="*/ 7 w 7"/>
                  <a:gd name="T9" fmla="*/ 0 h 4"/>
                  <a:gd name="T10" fmla="*/ 6 w 7"/>
                  <a:gd name="T11" fmla="*/ 1 h 4"/>
                  <a:gd name="T12" fmla="*/ 1 w 7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4">
                    <a:moveTo>
                      <a:pt x="1" y="4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3"/>
                      <a:pt x="1" y="3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7" y="0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1" y="4"/>
                      <a:pt x="1" y="4"/>
                      <a:pt x="1" y="4"/>
                    </a:cubicBezTo>
                    <a:close/>
                  </a:path>
                </a:pathLst>
              </a:custGeom>
              <a:solidFill>
                <a:srgbClr val="F8F8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63" name="Freeform 125"/>
              <p:cNvSpPr>
                <a:spLocks/>
              </p:cNvSpPr>
              <p:nvPr/>
            </p:nvSpPr>
            <p:spPr bwMode="auto">
              <a:xfrm>
                <a:off x="2861" y="1527"/>
                <a:ext cx="17" cy="12"/>
              </a:xfrm>
              <a:custGeom>
                <a:avLst/>
                <a:gdLst>
                  <a:gd name="T0" fmla="*/ 1 w 7"/>
                  <a:gd name="T1" fmla="*/ 5 h 5"/>
                  <a:gd name="T2" fmla="*/ 1 w 7"/>
                  <a:gd name="T3" fmla="*/ 5 h 5"/>
                  <a:gd name="T4" fmla="*/ 1 w 7"/>
                  <a:gd name="T5" fmla="*/ 4 h 5"/>
                  <a:gd name="T6" fmla="*/ 5 w 7"/>
                  <a:gd name="T7" fmla="*/ 1 h 5"/>
                  <a:gd name="T8" fmla="*/ 7 w 7"/>
                  <a:gd name="T9" fmla="*/ 1 h 5"/>
                  <a:gd name="T10" fmla="*/ 6 w 7"/>
                  <a:gd name="T11" fmla="*/ 2 h 5"/>
                  <a:gd name="T12" fmla="*/ 2 w 7"/>
                  <a:gd name="T13" fmla="*/ 5 h 5"/>
                  <a:gd name="T14" fmla="*/ 1 w 7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5">
                    <a:moveTo>
                      <a:pt x="1" y="5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0" y="5"/>
                      <a:pt x="0" y="4"/>
                      <a:pt x="1" y="4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6" y="0"/>
                      <a:pt x="6" y="1"/>
                      <a:pt x="7" y="1"/>
                    </a:cubicBezTo>
                    <a:cubicBezTo>
                      <a:pt x="7" y="1"/>
                      <a:pt x="7" y="2"/>
                      <a:pt x="6" y="2"/>
                    </a:cubicBezTo>
                    <a:cubicBezTo>
                      <a:pt x="2" y="5"/>
                      <a:pt x="2" y="5"/>
                      <a:pt x="2" y="5"/>
                    </a:cubicBez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F8F8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64" name="Freeform 126"/>
              <p:cNvSpPr>
                <a:spLocks/>
              </p:cNvSpPr>
              <p:nvPr/>
            </p:nvSpPr>
            <p:spPr bwMode="auto">
              <a:xfrm>
                <a:off x="2580" y="1098"/>
                <a:ext cx="312" cy="201"/>
              </a:xfrm>
              <a:custGeom>
                <a:avLst/>
                <a:gdLst>
                  <a:gd name="T0" fmla="*/ 129 w 132"/>
                  <a:gd name="T1" fmla="*/ 72 h 85"/>
                  <a:gd name="T2" fmla="*/ 108 w 132"/>
                  <a:gd name="T3" fmla="*/ 85 h 85"/>
                  <a:gd name="T4" fmla="*/ 5 w 132"/>
                  <a:gd name="T5" fmla="*/ 37 h 85"/>
                  <a:gd name="T6" fmla="*/ 16 w 132"/>
                  <a:gd name="T7" fmla="*/ 20 h 85"/>
                  <a:gd name="T8" fmla="*/ 23 w 132"/>
                  <a:gd name="T9" fmla="*/ 0 h 85"/>
                  <a:gd name="T10" fmla="*/ 129 w 132"/>
                  <a:gd name="T11" fmla="*/ 72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2" h="85">
                    <a:moveTo>
                      <a:pt x="129" y="72"/>
                    </a:moveTo>
                    <a:cubicBezTo>
                      <a:pt x="108" y="85"/>
                      <a:pt x="108" y="85"/>
                      <a:pt x="108" y="85"/>
                    </a:cubicBezTo>
                    <a:cubicBezTo>
                      <a:pt x="5" y="37"/>
                      <a:pt x="5" y="37"/>
                      <a:pt x="5" y="37"/>
                    </a:cubicBezTo>
                    <a:cubicBezTo>
                      <a:pt x="0" y="34"/>
                      <a:pt x="17" y="25"/>
                      <a:pt x="16" y="2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68" y="24"/>
                      <a:pt x="132" y="41"/>
                      <a:pt x="129" y="72"/>
                    </a:cubicBezTo>
                  </a:path>
                </a:pathLst>
              </a:custGeom>
              <a:solidFill>
                <a:srgbClr val="C1AA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65" name="Freeform 127"/>
              <p:cNvSpPr>
                <a:spLocks/>
              </p:cNvSpPr>
              <p:nvPr/>
            </p:nvSpPr>
            <p:spPr bwMode="auto">
              <a:xfrm>
                <a:off x="2790" y="1233"/>
                <a:ext cx="97" cy="265"/>
              </a:xfrm>
              <a:custGeom>
                <a:avLst/>
                <a:gdLst>
                  <a:gd name="T0" fmla="*/ 0 w 41"/>
                  <a:gd name="T1" fmla="*/ 109 h 112"/>
                  <a:gd name="T2" fmla="*/ 3 w 41"/>
                  <a:gd name="T3" fmla="*/ 16 h 112"/>
                  <a:gd name="T4" fmla="*/ 11 w 41"/>
                  <a:gd name="T5" fmla="*/ 6 h 112"/>
                  <a:gd name="T6" fmla="*/ 27 w 41"/>
                  <a:gd name="T7" fmla="*/ 1 h 112"/>
                  <a:gd name="T8" fmla="*/ 40 w 41"/>
                  <a:gd name="T9" fmla="*/ 15 h 112"/>
                  <a:gd name="T10" fmla="*/ 29 w 41"/>
                  <a:gd name="T11" fmla="*/ 109 h 112"/>
                  <a:gd name="T12" fmla="*/ 21 w 41"/>
                  <a:gd name="T13" fmla="*/ 111 h 112"/>
                  <a:gd name="T14" fmla="*/ 15 w 41"/>
                  <a:gd name="T15" fmla="*/ 111 h 112"/>
                  <a:gd name="T16" fmla="*/ 0 w 41"/>
                  <a:gd name="T17" fmla="*/ 109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1" h="112">
                    <a:moveTo>
                      <a:pt x="0" y="109"/>
                    </a:moveTo>
                    <a:cubicBezTo>
                      <a:pt x="0" y="81"/>
                      <a:pt x="1" y="19"/>
                      <a:pt x="3" y="16"/>
                    </a:cubicBezTo>
                    <a:cubicBezTo>
                      <a:pt x="5" y="13"/>
                      <a:pt x="8" y="9"/>
                      <a:pt x="11" y="6"/>
                    </a:cubicBezTo>
                    <a:cubicBezTo>
                      <a:pt x="16" y="3"/>
                      <a:pt x="21" y="0"/>
                      <a:pt x="27" y="1"/>
                    </a:cubicBezTo>
                    <a:cubicBezTo>
                      <a:pt x="34" y="3"/>
                      <a:pt x="39" y="8"/>
                      <a:pt x="40" y="15"/>
                    </a:cubicBezTo>
                    <a:cubicBezTo>
                      <a:pt x="41" y="21"/>
                      <a:pt x="31" y="106"/>
                      <a:pt x="29" y="109"/>
                    </a:cubicBezTo>
                    <a:cubicBezTo>
                      <a:pt x="29" y="112"/>
                      <a:pt x="25" y="111"/>
                      <a:pt x="21" y="111"/>
                    </a:cubicBezTo>
                    <a:cubicBezTo>
                      <a:pt x="19" y="111"/>
                      <a:pt x="16" y="110"/>
                      <a:pt x="15" y="111"/>
                    </a:cubicBezTo>
                    <a:cubicBezTo>
                      <a:pt x="0" y="109"/>
                      <a:pt x="0" y="109"/>
                      <a:pt x="0" y="109"/>
                    </a:cubicBezTo>
                  </a:path>
                </a:pathLst>
              </a:custGeom>
              <a:solidFill>
                <a:srgbClr val="615B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66" name="Freeform 128"/>
              <p:cNvSpPr>
                <a:spLocks/>
              </p:cNvSpPr>
              <p:nvPr/>
            </p:nvSpPr>
            <p:spPr bwMode="auto">
              <a:xfrm>
                <a:off x="2786" y="1467"/>
                <a:ext cx="78" cy="45"/>
              </a:xfrm>
              <a:custGeom>
                <a:avLst/>
                <a:gdLst>
                  <a:gd name="T0" fmla="*/ 27 w 33"/>
                  <a:gd name="T1" fmla="*/ 3 h 19"/>
                  <a:gd name="T2" fmla="*/ 28 w 33"/>
                  <a:gd name="T3" fmla="*/ 15 h 19"/>
                  <a:gd name="T4" fmla="*/ 7 w 33"/>
                  <a:gd name="T5" fmla="*/ 16 h 19"/>
                  <a:gd name="T6" fmla="*/ 6 w 33"/>
                  <a:gd name="T7" fmla="*/ 4 h 19"/>
                  <a:gd name="T8" fmla="*/ 27 w 33"/>
                  <a:gd name="T9" fmla="*/ 3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19">
                    <a:moveTo>
                      <a:pt x="27" y="3"/>
                    </a:moveTo>
                    <a:cubicBezTo>
                      <a:pt x="33" y="6"/>
                      <a:pt x="33" y="12"/>
                      <a:pt x="28" y="15"/>
                    </a:cubicBezTo>
                    <a:cubicBezTo>
                      <a:pt x="22" y="19"/>
                      <a:pt x="12" y="19"/>
                      <a:pt x="7" y="16"/>
                    </a:cubicBezTo>
                    <a:cubicBezTo>
                      <a:pt x="1" y="13"/>
                      <a:pt x="0" y="7"/>
                      <a:pt x="6" y="4"/>
                    </a:cubicBezTo>
                    <a:cubicBezTo>
                      <a:pt x="12" y="0"/>
                      <a:pt x="21" y="0"/>
                      <a:pt x="27" y="3"/>
                    </a:cubicBezTo>
                  </a:path>
                </a:pathLst>
              </a:custGeom>
              <a:solidFill>
                <a:srgbClr val="615B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67" name="Freeform 129"/>
              <p:cNvSpPr>
                <a:spLocks/>
              </p:cNvSpPr>
              <p:nvPr/>
            </p:nvSpPr>
            <p:spPr bwMode="auto">
              <a:xfrm>
                <a:off x="2684" y="1179"/>
                <a:ext cx="40" cy="52"/>
              </a:xfrm>
              <a:custGeom>
                <a:avLst/>
                <a:gdLst>
                  <a:gd name="T0" fmla="*/ 11 w 17"/>
                  <a:gd name="T1" fmla="*/ 0 h 22"/>
                  <a:gd name="T2" fmla="*/ 0 w 17"/>
                  <a:gd name="T3" fmla="*/ 15 h 22"/>
                  <a:gd name="T4" fmla="*/ 14 w 17"/>
                  <a:gd name="T5" fmla="*/ 22 h 22"/>
                  <a:gd name="T6" fmla="*/ 17 w 17"/>
                  <a:gd name="T7" fmla="*/ 21 h 22"/>
                  <a:gd name="T8" fmla="*/ 13 w 17"/>
                  <a:gd name="T9" fmla="*/ 15 h 22"/>
                  <a:gd name="T10" fmla="*/ 11 w 17"/>
                  <a:gd name="T11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" h="22">
                    <a:moveTo>
                      <a:pt x="11" y="0"/>
                    </a:moveTo>
                    <a:cubicBezTo>
                      <a:pt x="9" y="9"/>
                      <a:pt x="6" y="12"/>
                      <a:pt x="0" y="15"/>
                    </a:cubicBezTo>
                    <a:cubicBezTo>
                      <a:pt x="5" y="17"/>
                      <a:pt x="9" y="20"/>
                      <a:pt x="14" y="22"/>
                    </a:cubicBezTo>
                    <a:cubicBezTo>
                      <a:pt x="17" y="21"/>
                      <a:pt x="17" y="21"/>
                      <a:pt x="17" y="21"/>
                    </a:cubicBezTo>
                    <a:cubicBezTo>
                      <a:pt x="15" y="19"/>
                      <a:pt x="14" y="17"/>
                      <a:pt x="13" y="15"/>
                    </a:cubicBezTo>
                    <a:cubicBezTo>
                      <a:pt x="11" y="10"/>
                      <a:pt x="10" y="6"/>
                      <a:pt x="11" y="0"/>
                    </a:cubicBezTo>
                  </a:path>
                </a:pathLst>
              </a:custGeom>
              <a:solidFill>
                <a:srgbClr val="A18F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68" name="Freeform 130"/>
              <p:cNvSpPr>
                <a:spLocks/>
              </p:cNvSpPr>
              <p:nvPr/>
            </p:nvSpPr>
            <p:spPr bwMode="auto">
              <a:xfrm>
                <a:off x="2606" y="887"/>
                <a:ext cx="102" cy="216"/>
              </a:xfrm>
              <a:custGeom>
                <a:avLst/>
                <a:gdLst>
                  <a:gd name="T0" fmla="*/ 41 w 43"/>
                  <a:gd name="T1" fmla="*/ 65 h 91"/>
                  <a:gd name="T2" fmla="*/ 32 w 43"/>
                  <a:gd name="T3" fmla="*/ 89 h 91"/>
                  <a:gd name="T4" fmla="*/ 14 w 43"/>
                  <a:gd name="T5" fmla="*/ 77 h 91"/>
                  <a:gd name="T6" fmla="*/ 2 w 43"/>
                  <a:gd name="T7" fmla="*/ 20 h 91"/>
                  <a:gd name="T8" fmla="*/ 13 w 43"/>
                  <a:gd name="T9" fmla="*/ 1 h 91"/>
                  <a:gd name="T10" fmla="*/ 30 w 43"/>
                  <a:gd name="T11" fmla="*/ 14 h 91"/>
                  <a:gd name="T12" fmla="*/ 41 w 43"/>
                  <a:gd name="T13" fmla="*/ 65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3" h="91">
                    <a:moveTo>
                      <a:pt x="41" y="65"/>
                    </a:moveTo>
                    <a:cubicBezTo>
                      <a:pt x="43" y="74"/>
                      <a:pt x="40" y="87"/>
                      <a:pt x="32" y="89"/>
                    </a:cubicBezTo>
                    <a:cubicBezTo>
                      <a:pt x="24" y="91"/>
                      <a:pt x="16" y="85"/>
                      <a:pt x="14" y="77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11"/>
                      <a:pt x="5" y="3"/>
                      <a:pt x="13" y="1"/>
                    </a:cubicBezTo>
                    <a:cubicBezTo>
                      <a:pt x="21" y="0"/>
                      <a:pt x="29" y="5"/>
                      <a:pt x="30" y="14"/>
                    </a:cubicBezTo>
                    <a:cubicBezTo>
                      <a:pt x="41" y="65"/>
                      <a:pt x="41" y="65"/>
                      <a:pt x="41" y="65"/>
                    </a:cubicBezTo>
                  </a:path>
                </a:pathLst>
              </a:custGeom>
              <a:solidFill>
                <a:srgbClr val="FDFDF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69" name="Freeform 131"/>
              <p:cNvSpPr>
                <a:spLocks/>
              </p:cNvSpPr>
              <p:nvPr/>
            </p:nvSpPr>
            <p:spPr bwMode="auto">
              <a:xfrm>
                <a:off x="2488" y="864"/>
                <a:ext cx="210" cy="357"/>
              </a:xfrm>
              <a:custGeom>
                <a:avLst/>
                <a:gdLst>
                  <a:gd name="T0" fmla="*/ 89 w 89"/>
                  <a:gd name="T1" fmla="*/ 99 h 151"/>
                  <a:gd name="T2" fmla="*/ 89 w 89"/>
                  <a:gd name="T3" fmla="*/ 110 h 151"/>
                  <a:gd name="T4" fmla="*/ 67 w 89"/>
                  <a:gd name="T5" fmla="*/ 135 h 151"/>
                  <a:gd name="T6" fmla="*/ 62 w 89"/>
                  <a:gd name="T7" fmla="*/ 138 h 151"/>
                  <a:gd name="T8" fmla="*/ 57 w 89"/>
                  <a:gd name="T9" fmla="*/ 140 h 151"/>
                  <a:gd name="T10" fmla="*/ 43 w 89"/>
                  <a:gd name="T11" fmla="*/ 149 h 151"/>
                  <a:gd name="T12" fmla="*/ 42 w 89"/>
                  <a:gd name="T13" fmla="*/ 149 h 151"/>
                  <a:gd name="T14" fmla="*/ 41 w 89"/>
                  <a:gd name="T15" fmla="*/ 150 h 151"/>
                  <a:gd name="T16" fmla="*/ 29 w 89"/>
                  <a:gd name="T17" fmla="*/ 145 h 151"/>
                  <a:gd name="T18" fmla="*/ 9 w 89"/>
                  <a:gd name="T19" fmla="*/ 119 h 151"/>
                  <a:gd name="T20" fmla="*/ 7 w 89"/>
                  <a:gd name="T21" fmla="*/ 112 h 151"/>
                  <a:gd name="T22" fmla="*/ 3 w 89"/>
                  <a:gd name="T23" fmla="*/ 99 h 151"/>
                  <a:gd name="T24" fmla="*/ 3 w 89"/>
                  <a:gd name="T25" fmla="*/ 97 h 151"/>
                  <a:gd name="T26" fmla="*/ 3 w 89"/>
                  <a:gd name="T27" fmla="*/ 96 h 151"/>
                  <a:gd name="T28" fmla="*/ 0 w 89"/>
                  <a:gd name="T29" fmla="*/ 37 h 151"/>
                  <a:gd name="T30" fmla="*/ 29 w 89"/>
                  <a:gd name="T31" fmla="*/ 12 h 151"/>
                  <a:gd name="T32" fmla="*/ 69 w 89"/>
                  <a:gd name="T33" fmla="*/ 11 h 151"/>
                  <a:gd name="T34" fmla="*/ 75 w 89"/>
                  <a:gd name="T35" fmla="*/ 41 h 151"/>
                  <a:gd name="T36" fmla="*/ 89 w 89"/>
                  <a:gd name="T37" fmla="*/ 99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89" h="151">
                    <a:moveTo>
                      <a:pt x="89" y="99"/>
                    </a:moveTo>
                    <a:cubicBezTo>
                      <a:pt x="89" y="110"/>
                      <a:pt x="89" y="110"/>
                      <a:pt x="89" y="110"/>
                    </a:cubicBezTo>
                    <a:cubicBezTo>
                      <a:pt x="89" y="119"/>
                      <a:pt x="75" y="130"/>
                      <a:pt x="67" y="135"/>
                    </a:cubicBezTo>
                    <a:cubicBezTo>
                      <a:pt x="62" y="138"/>
                      <a:pt x="62" y="138"/>
                      <a:pt x="62" y="138"/>
                    </a:cubicBezTo>
                    <a:cubicBezTo>
                      <a:pt x="57" y="140"/>
                      <a:pt x="57" y="140"/>
                      <a:pt x="57" y="140"/>
                    </a:cubicBezTo>
                    <a:cubicBezTo>
                      <a:pt x="43" y="149"/>
                      <a:pt x="43" y="149"/>
                      <a:pt x="43" y="149"/>
                    </a:cubicBezTo>
                    <a:cubicBezTo>
                      <a:pt x="43" y="149"/>
                      <a:pt x="43" y="149"/>
                      <a:pt x="42" y="149"/>
                    </a:cubicBezTo>
                    <a:cubicBezTo>
                      <a:pt x="42" y="149"/>
                      <a:pt x="41" y="150"/>
                      <a:pt x="41" y="150"/>
                    </a:cubicBezTo>
                    <a:cubicBezTo>
                      <a:pt x="36" y="151"/>
                      <a:pt x="33" y="148"/>
                      <a:pt x="29" y="145"/>
                    </a:cubicBezTo>
                    <a:cubicBezTo>
                      <a:pt x="18" y="137"/>
                      <a:pt x="14" y="131"/>
                      <a:pt x="9" y="119"/>
                    </a:cubicBezTo>
                    <a:cubicBezTo>
                      <a:pt x="7" y="112"/>
                      <a:pt x="7" y="112"/>
                      <a:pt x="7" y="112"/>
                    </a:cubicBezTo>
                    <a:cubicBezTo>
                      <a:pt x="3" y="99"/>
                      <a:pt x="3" y="99"/>
                      <a:pt x="3" y="99"/>
                    </a:cubicBezTo>
                    <a:cubicBezTo>
                      <a:pt x="3" y="98"/>
                      <a:pt x="3" y="97"/>
                      <a:pt x="3" y="97"/>
                    </a:cubicBezTo>
                    <a:cubicBezTo>
                      <a:pt x="3" y="96"/>
                      <a:pt x="3" y="96"/>
                      <a:pt x="3" y="96"/>
                    </a:cubicBezTo>
                    <a:cubicBezTo>
                      <a:pt x="0" y="37"/>
                      <a:pt x="0" y="37"/>
                      <a:pt x="0" y="37"/>
                    </a:cubicBezTo>
                    <a:cubicBezTo>
                      <a:pt x="6" y="26"/>
                      <a:pt x="17" y="20"/>
                      <a:pt x="29" y="12"/>
                    </a:cubicBezTo>
                    <a:cubicBezTo>
                      <a:pt x="48" y="0"/>
                      <a:pt x="49" y="7"/>
                      <a:pt x="69" y="11"/>
                    </a:cubicBezTo>
                    <a:cubicBezTo>
                      <a:pt x="69" y="14"/>
                      <a:pt x="75" y="38"/>
                      <a:pt x="75" y="41"/>
                    </a:cubicBezTo>
                    <a:cubicBezTo>
                      <a:pt x="89" y="99"/>
                      <a:pt x="89" y="99"/>
                      <a:pt x="89" y="99"/>
                    </a:cubicBezTo>
                  </a:path>
                </a:pathLst>
              </a:custGeom>
              <a:solidFill>
                <a:srgbClr val="FDFDF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70" name="Freeform 132"/>
              <p:cNvSpPr>
                <a:spLocks/>
              </p:cNvSpPr>
              <p:nvPr/>
            </p:nvSpPr>
            <p:spPr bwMode="auto">
              <a:xfrm>
                <a:off x="2606" y="911"/>
                <a:ext cx="16" cy="33"/>
              </a:xfrm>
              <a:custGeom>
                <a:avLst/>
                <a:gdLst>
                  <a:gd name="T0" fmla="*/ 16 w 16"/>
                  <a:gd name="T1" fmla="*/ 26 h 33"/>
                  <a:gd name="T2" fmla="*/ 7 w 16"/>
                  <a:gd name="T3" fmla="*/ 33 h 33"/>
                  <a:gd name="T4" fmla="*/ 0 w 16"/>
                  <a:gd name="T5" fmla="*/ 10 h 33"/>
                  <a:gd name="T6" fmla="*/ 16 w 16"/>
                  <a:gd name="T7" fmla="*/ 0 h 33"/>
                  <a:gd name="T8" fmla="*/ 16 w 16"/>
                  <a:gd name="T9" fmla="*/ 26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33">
                    <a:moveTo>
                      <a:pt x="16" y="26"/>
                    </a:moveTo>
                    <a:lnTo>
                      <a:pt x="7" y="33"/>
                    </a:lnTo>
                    <a:lnTo>
                      <a:pt x="0" y="10"/>
                    </a:lnTo>
                    <a:lnTo>
                      <a:pt x="16" y="0"/>
                    </a:lnTo>
                    <a:lnTo>
                      <a:pt x="16" y="26"/>
                    </a:ln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71" name="Freeform 133"/>
              <p:cNvSpPr>
                <a:spLocks/>
              </p:cNvSpPr>
              <p:nvPr/>
            </p:nvSpPr>
            <p:spPr bwMode="auto">
              <a:xfrm>
                <a:off x="2544" y="873"/>
                <a:ext cx="93" cy="81"/>
              </a:xfrm>
              <a:custGeom>
                <a:avLst/>
                <a:gdLst>
                  <a:gd name="T0" fmla="*/ 3 w 39"/>
                  <a:gd name="T1" fmla="*/ 21 h 34"/>
                  <a:gd name="T2" fmla="*/ 25 w 39"/>
                  <a:gd name="T3" fmla="*/ 34 h 34"/>
                  <a:gd name="T4" fmla="*/ 29 w 39"/>
                  <a:gd name="T5" fmla="*/ 18 h 34"/>
                  <a:gd name="T6" fmla="*/ 39 w 39"/>
                  <a:gd name="T7" fmla="*/ 24 h 34"/>
                  <a:gd name="T8" fmla="*/ 37 w 39"/>
                  <a:gd name="T9" fmla="*/ 11 h 34"/>
                  <a:gd name="T10" fmla="*/ 25 w 39"/>
                  <a:gd name="T11" fmla="*/ 1 h 34"/>
                  <a:gd name="T12" fmla="*/ 19 w 39"/>
                  <a:gd name="T13" fmla="*/ 1 h 34"/>
                  <a:gd name="T14" fmla="*/ 1 w 39"/>
                  <a:gd name="T15" fmla="*/ 11 h 34"/>
                  <a:gd name="T16" fmla="*/ 3 w 39"/>
                  <a:gd name="T17" fmla="*/ 21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9" h="34">
                    <a:moveTo>
                      <a:pt x="3" y="21"/>
                    </a:moveTo>
                    <a:cubicBezTo>
                      <a:pt x="4" y="24"/>
                      <a:pt x="10" y="31"/>
                      <a:pt x="25" y="34"/>
                    </a:cubicBezTo>
                    <a:cubicBezTo>
                      <a:pt x="26" y="29"/>
                      <a:pt x="28" y="23"/>
                      <a:pt x="29" y="18"/>
                    </a:cubicBezTo>
                    <a:cubicBezTo>
                      <a:pt x="32" y="20"/>
                      <a:pt x="35" y="22"/>
                      <a:pt x="39" y="24"/>
                    </a:cubicBezTo>
                    <a:cubicBezTo>
                      <a:pt x="39" y="20"/>
                      <a:pt x="39" y="15"/>
                      <a:pt x="37" y="11"/>
                    </a:cubicBezTo>
                    <a:cubicBezTo>
                      <a:pt x="35" y="6"/>
                      <a:pt x="30" y="2"/>
                      <a:pt x="25" y="1"/>
                    </a:cubicBezTo>
                    <a:cubicBezTo>
                      <a:pt x="23" y="1"/>
                      <a:pt x="21" y="1"/>
                      <a:pt x="19" y="1"/>
                    </a:cubicBezTo>
                    <a:cubicBezTo>
                      <a:pt x="17" y="1"/>
                      <a:pt x="5" y="0"/>
                      <a:pt x="1" y="11"/>
                    </a:cubicBezTo>
                    <a:cubicBezTo>
                      <a:pt x="0" y="13"/>
                      <a:pt x="2" y="18"/>
                      <a:pt x="3" y="21"/>
                    </a:cubicBezTo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72" name="Freeform 134"/>
              <p:cNvSpPr>
                <a:spLocks/>
              </p:cNvSpPr>
              <p:nvPr/>
            </p:nvSpPr>
            <p:spPr bwMode="auto">
              <a:xfrm>
                <a:off x="2495" y="1098"/>
                <a:ext cx="9" cy="31"/>
              </a:xfrm>
              <a:custGeom>
                <a:avLst/>
                <a:gdLst>
                  <a:gd name="T0" fmla="*/ 0 w 4"/>
                  <a:gd name="T1" fmla="*/ 0 h 13"/>
                  <a:gd name="T2" fmla="*/ 1 w 4"/>
                  <a:gd name="T3" fmla="*/ 9 h 13"/>
                  <a:gd name="T4" fmla="*/ 4 w 4"/>
                  <a:gd name="T5" fmla="*/ 13 h 13"/>
                  <a:gd name="T6" fmla="*/ 0 w 4"/>
                  <a:gd name="T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3">
                    <a:moveTo>
                      <a:pt x="0" y="0"/>
                    </a:moveTo>
                    <a:cubicBezTo>
                      <a:pt x="1" y="9"/>
                      <a:pt x="1" y="9"/>
                      <a:pt x="1" y="9"/>
                    </a:cubicBezTo>
                    <a:cubicBezTo>
                      <a:pt x="2" y="10"/>
                      <a:pt x="3" y="12"/>
                      <a:pt x="4" y="13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C18B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73" name="Freeform 135"/>
              <p:cNvSpPr>
                <a:spLocks/>
              </p:cNvSpPr>
              <p:nvPr/>
            </p:nvSpPr>
            <p:spPr bwMode="auto">
              <a:xfrm>
                <a:off x="2585" y="1217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0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0"/>
                    </a:cubicBezTo>
                  </a:path>
                </a:pathLst>
              </a:custGeom>
              <a:solidFill>
                <a:srgbClr val="B09C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74" name="Freeform 136"/>
              <p:cNvSpPr>
                <a:spLocks/>
              </p:cNvSpPr>
              <p:nvPr/>
            </p:nvSpPr>
            <p:spPr bwMode="auto">
              <a:xfrm>
                <a:off x="2495" y="980"/>
                <a:ext cx="139" cy="239"/>
              </a:xfrm>
              <a:custGeom>
                <a:avLst/>
                <a:gdLst>
                  <a:gd name="T0" fmla="*/ 21 w 59"/>
                  <a:gd name="T1" fmla="*/ 0 h 101"/>
                  <a:gd name="T2" fmla="*/ 18 w 59"/>
                  <a:gd name="T3" fmla="*/ 8 h 101"/>
                  <a:gd name="T4" fmla="*/ 14 w 59"/>
                  <a:gd name="T5" fmla="*/ 28 h 101"/>
                  <a:gd name="T6" fmla="*/ 0 w 59"/>
                  <a:gd name="T7" fmla="*/ 47 h 101"/>
                  <a:gd name="T8" fmla="*/ 0 w 59"/>
                  <a:gd name="T9" fmla="*/ 48 h 101"/>
                  <a:gd name="T10" fmla="*/ 0 w 59"/>
                  <a:gd name="T11" fmla="*/ 49 h 101"/>
                  <a:gd name="T12" fmla="*/ 0 w 59"/>
                  <a:gd name="T13" fmla="*/ 50 h 101"/>
                  <a:gd name="T14" fmla="*/ 0 w 59"/>
                  <a:gd name="T15" fmla="*/ 50 h 101"/>
                  <a:gd name="T16" fmla="*/ 4 w 59"/>
                  <a:gd name="T17" fmla="*/ 63 h 101"/>
                  <a:gd name="T18" fmla="*/ 4 w 59"/>
                  <a:gd name="T19" fmla="*/ 63 h 101"/>
                  <a:gd name="T20" fmla="*/ 24 w 59"/>
                  <a:gd name="T21" fmla="*/ 87 h 101"/>
                  <a:gd name="T22" fmla="*/ 29 w 59"/>
                  <a:gd name="T23" fmla="*/ 93 h 101"/>
                  <a:gd name="T24" fmla="*/ 33 w 59"/>
                  <a:gd name="T25" fmla="*/ 97 h 101"/>
                  <a:gd name="T26" fmla="*/ 33 w 59"/>
                  <a:gd name="T27" fmla="*/ 97 h 101"/>
                  <a:gd name="T28" fmla="*/ 38 w 59"/>
                  <a:gd name="T29" fmla="*/ 101 h 101"/>
                  <a:gd name="T30" fmla="*/ 38 w 59"/>
                  <a:gd name="T31" fmla="*/ 101 h 101"/>
                  <a:gd name="T32" fmla="*/ 39 w 59"/>
                  <a:gd name="T33" fmla="*/ 100 h 101"/>
                  <a:gd name="T34" fmla="*/ 39 w 59"/>
                  <a:gd name="T35" fmla="*/ 100 h 101"/>
                  <a:gd name="T36" fmla="*/ 40 w 59"/>
                  <a:gd name="T37" fmla="*/ 100 h 101"/>
                  <a:gd name="T38" fmla="*/ 54 w 59"/>
                  <a:gd name="T39" fmla="*/ 91 h 101"/>
                  <a:gd name="T40" fmla="*/ 59 w 59"/>
                  <a:gd name="T41" fmla="*/ 89 h 101"/>
                  <a:gd name="T42" fmla="*/ 48 w 59"/>
                  <a:gd name="T43" fmla="*/ 79 h 101"/>
                  <a:gd name="T44" fmla="*/ 26 w 59"/>
                  <a:gd name="T45" fmla="*/ 48 h 101"/>
                  <a:gd name="T46" fmla="*/ 23 w 59"/>
                  <a:gd name="T47" fmla="*/ 35 h 101"/>
                  <a:gd name="T48" fmla="*/ 21 w 59"/>
                  <a:gd name="T49" fmla="*/ 0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59" h="101">
                    <a:moveTo>
                      <a:pt x="21" y="0"/>
                    </a:moveTo>
                    <a:cubicBezTo>
                      <a:pt x="19" y="2"/>
                      <a:pt x="18" y="5"/>
                      <a:pt x="18" y="8"/>
                    </a:cubicBezTo>
                    <a:cubicBezTo>
                      <a:pt x="16" y="15"/>
                      <a:pt x="15" y="21"/>
                      <a:pt x="14" y="28"/>
                    </a:cubicBezTo>
                    <a:cubicBezTo>
                      <a:pt x="13" y="34"/>
                      <a:pt x="1" y="41"/>
                      <a:pt x="0" y="47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0" y="48"/>
                      <a:pt x="0" y="48"/>
                      <a:pt x="0" y="49"/>
                    </a:cubicBezTo>
                    <a:cubicBezTo>
                      <a:pt x="0" y="49"/>
                      <a:pt x="0" y="49"/>
                      <a:pt x="0" y="50"/>
                    </a:cubicBezTo>
                    <a:cubicBezTo>
                      <a:pt x="0" y="50"/>
                      <a:pt x="0" y="50"/>
                      <a:pt x="0" y="50"/>
                    </a:cubicBezTo>
                    <a:cubicBezTo>
                      <a:pt x="4" y="63"/>
                      <a:pt x="4" y="63"/>
                      <a:pt x="4" y="63"/>
                    </a:cubicBezTo>
                    <a:cubicBezTo>
                      <a:pt x="4" y="63"/>
                      <a:pt x="4" y="63"/>
                      <a:pt x="4" y="63"/>
                    </a:cubicBezTo>
                    <a:cubicBezTo>
                      <a:pt x="11" y="71"/>
                      <a:pt x="18" y="78"/>
                      <a:pt x="24" y="87"/>
                    </a:cubicBezTo>
                    <a:cubicBezTo>
                      <a:pt x="26" y="89"/>
                      <a:pt x="28" y="92"/>
                      <a:pt x="29" y="93"/>
                    </a:cubicBezTo>
                    <a:cubicBezTo>
                      <a:pt x="30" y="95"/>
                      <a:pt x="32" y="96"/>
                      <a:pt x="33" y="97"/>
                    </a:cubicBezTo>
                    <a:cubicBezTo>
                      <a:pt x="33" y="97"/>
                      <a:pt x="33" y="97"/>
                      <a:pt x="33" y="97"/>
                    </a:cubicBezTo>
                    <a:cubicBezTo>
                      <a:pt x="35" y="98"/>
                      <a:pt x="36" y="99"/>
                      <a:pt x="38" y="101"/>
                    </a:cubicBezTo>
                    <a:cubicBezTo>
                      <a:pt x="38" y="101"/>
                      <a:pt x="38" y="101"/>
                      <a:pt x="38" y="101"/>
                    </a:cubicBezTo>
                    <a:cubicBezTo>
                      <a:pt x="38" y="101"/>
                      <a:pt x="38" y="101"/>
                      <a:pt x="39" y="100"/>
                    </a:cubicBezTo>
                    <a:cubicBezTo>
                      <a:pt x="39" y="100"/>
                      <a:pt x="39" y="100"/>
                      <a:pt x="39" y="100"/>
                    </a:cubicBezTo>
                    <a:cubicBezTo>
                      <a:pt x="40" y="100"/>
                      <a:pt x="40" y="100"/>
                      <a:pt x="40" y="100"/>
                    </a:cubicBezTo>
                    <a:cubicBezTo>
                      <a:pt x="54" y="91"/>
                      <a:pt x="54" y="91"/>
                      <a:pt x="54" y="91"/>
                    </a:cubicBezTo>
                    <a:cubicBezTo>
                      <a:pt x="59" y="89"/>
                      <a:pt x="59" y="89"/>
                      <a:pt x="59" y="89"/>
                    </a:cubicBezTo>
                    <a:cubicBezTo>
                      <a:pt x="56" y="86"/>
                      <a:pt x="51" y="83"/>
                      <a:pt x="48" y="79"/>
                    </a:cubicBezTo>
                    <a:cubicBezTo>
                      <a:pt x="42" y="71"/>
                      <a:pt x="28" y="50"/>
                      <a:pt x="26" y="48"/>
                    </a:cubicBezTo>
                    <a:cubicBezTo>
                      <a:pt x="25" y="46"/>
                      <a:pt x="23" y="38"/>
                      <a:pt x="23" y="35"/>
                    </a:cubicBezTo>
                    <a:cubicBezTo>
                      <a:pt x="22" y="22"/>
                      <a:pt x="21" y="13"/>
                      <a:pt x="21" y="0"/>
                    </a:cubicBezTo>
                  </a:path>
                </a:pathLst>
              </a:custGeom>
              <a:solidFill>
                <a:srgbClr val="E6E6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75" name="Freeform 137"/>
              <p:cNvSpPr>
                <a:spLocks/>
              </p:cNvSpPr>
              <p:nvPr/>
            </p:nvSpPr>
            <p:spPr bwMode="auto">
              <a:xfrm>
                <a:off x="2613" y="937"/>
                <a:ext cx="38" cy="149"/>
              </a:xfrm>
              <a:custGeom>
                <a:avLst/>
                <a:gdLst>
                  <a:gd name="T0" fmla="*/ 9 w 38"/>
                  <a:gd name="T1" fmla="*/ 0 h 149"/>
                  <a:gd name="T2" fmla="*/ 0 w 38"/>
                  <a:gd name="T3" fmla="*/ 7 h 149"/>
                  <a:gd name="T4" fmla="*/ 14 w 38"/>
                  <a:gd name="T5" fmla="*/ 138 h 149"/>
                  <a:gd name="T6" fmla="*/ 33 w 38"/>
                  <a:gd name="T7" fmla="*/ 149 h 149"/>
                  <a:gd name="T8" fmla="*/ 38 w 38"/>
                  <a:gd name="T9" fmla="*/ 114 h 149"/>
                  <a:gd name="T10" fmla="*/ 9 w 38"/>
                  <a:gd name="T11" fmla="*/ 0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8" h="149">
                    <a:moveTo>
                      <a:pt x="9" y="0"/>
                    </a:moveTo>
                    <a:lnTo>
                      <a:pt x="0" y="7"/>
                    </a:lnTo>
                    <a:lnTo>
                      <a:pt x="14" y="138"/>
                    </a:lnTo>
                    <a:lnTo>
                      <a:pt x="33" y="149"/>
                    </a:lnTo>
                    <a:lnTo>
                      <a:pt x="38" y="114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3C3C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76" name="Freeform 138"/>
              <p:cNvSpPr>
                <a:spLocks/>
              </p:cNvSpPr>
              <p:nvPr/>
            </p:nvSpPr>
            <p:spPr bwMode="auto">
              <a:xfrm>
                <a:off x="2556" y="873"/>
                <a:ext cx="66" cy="43"/>
              </a:xfrm>
              <a:custGeom>
                <a:avLst/>
                <a:gdLst>
                  <a:gd name="T0" fmla="*/ 28 w 28"/>
                  <a:gd name="T1" fmla="*/ 7 h 18"/>
                  <a:gd name="T2" fmla="*/ 27 w 28"/>
                  <a:gd name="T3" fmla="*/ 8 h 18"/>
                  <a:gd name="T4" fmla="*/ 24 w 28"/>
                  <a:gd name="T5" fmla="*/ 18 h 18"/>
                  <a:gd name="T6" fmla="*/ 6 w 28"/>
                  <a:gd name="T7" fmla="*/ 14 h 18"/>
                  <a:gd name="T8" fmla="*/ 5 w 28"/>
                  <a:gd name="T9" fmla="*/ 3 h 18"/>
                  <a:gd name="T10" fmla="*/ 7 w 28"/>
                  <a:gd name="T11" fmla="*/ 2 h 18"/>
                  <a:gd name="T12" fmla="*/ 9 w 28"/>
                  <a:gd name="T13" fmla="*/ 1 h 18"/>
                  <a:gd name="T14" fmla="*/ 9 w 28"/>
                  <a:gd name="T15" fmla="*/ 1 h 18"/>
                  <a:gd name="T16" fmla="*/ 11 w 28"/>
                  <a:gd name="T17" fmla="*/ 1 h 18"/>
                  <a:gd name="T18" fmla="*/ 23 w 28"/>
                  <a:gd name="T19" fmla="*/ 1 h 18"/>
                  <a:gd name="T20" fmla="*/ 27 w 28"/>
                  <a:gd name="T21" fmla="*/ 4 h 18"/>
                  <a:gd name="T22" fmla="*/ 28 w 28"/>
                  <a:gd name="T23" fmla="*/ 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8" h="18">
                    <a:moveTo>
                      <a:pt x="28" y="7"/>
                    </a:moveTo>
                    <a:cubicBezTo>
                      <a:pt x="28" y="7"/>
                      <a:pt x="28" y="8"/>
                      <a:pt x="27" y="8"/>
                    </a:cubicBezTo>
                    <a:cubicBezTo>
                      <a:pt x="27" y="10"/>
                      <a:pt x="24" y="18"/>
                      <a:pt x="24" y="18"/>
                    </a:cubicBezTo>
                    <a:cubicBezTo>
                      <a:pt x="16" y="17"/>
                      <a:pt x="13" y="16"/>
                      <a:pt x="6" y="14"/>
                    </a:cubicBezTo>
                    <a:cubicBezTo>
                      <a:pt x="1" y="11"/>
                      <a:pt x="0" y="7"/>
                      <a:pt x="5" y="3"/>
                    </a:cubicBezTo>
                    <a:cubicBezTo>
                      <a:pt x="6" y="3"/>
                      <a:pt x="6" y="2"/>
                      <a:pt x="7" y="2"/>
                    </a:cubicBezTo>
                    <a:cubicBezTo>
                      <a:pt x="7" y="2"/>
                      <a:pt x="8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10" y="1"/>
                      <a:pt x="11" y="1"/>
                    </a:cubicBezTo>
                    <a:cubicBezTo>
                      <a:pt x="15" y="0"/>
                      <a:pt x="20" y="0"/>
                      <a:pt x="23" y="1"/>
                    </a:cubicBezTo>
                    <a:cubicBezTo>
                      <a:pt x="25" y="2"/>
                      <a:pt x="26" y="3"/>
                      <a:pt x="27" y="4"/>
                    </a:cubicBezTo>
                    <a:cubicBezTo>
                      <a:pt x="28" y="5"/>
                      <a:pt x="28" y="6"/>
                      <a:pt x="28" y="7"/>
                    </a:cubicBezTo>
                  </a:path>
                </a:pathLst>
              </a:custGeom>
              <a:solidFill>
                <a:srgbClr val="FFC1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77" name="Freeform 139"/>
              <p:cNvSpPr>
                <a:spLocks/>
              </p:cNvSpPr>
              <p:nvPr/>
            </p:nvSpPr>
            <p:spPr bwMode="auto">
              <a:xfrm>
                <a:off x="2551" y="809"/>
                <a:ext cx="71" cy="86"/>
              </a:xfrm>
              <a:custGeom>
                <a:avLst/>
                <a:gdLst>
                  <a:gd name="T0" fmla="*/ 62 w 71"/>
                  <a:gd name="T1" fmla="*/ 0 h 86"/>
                  <a:gd name="T2" fmla="*/ 0 w 71"/>
                  <a:gd name="T3" fmla="*/ 5 h 86"/>
                  <a:gd name="T4" fmla="*/ 10 w 71"/>
                  <a:gd name="T5" fmla="*/ 86 h 86"/>
                  <a:gd name="T6" fmla="*/ 71 w 71"/>
                  <a:gd name="T7" fmla="*/ 78 h 86"/>
                  <a:gd name="T8" fmla="*/ 62 w 71"/>
                  <a:gd name="T9" fmla="*/ 0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86">
                    <a:moveTo>
                      <a:pt x="62" y="0"/>
                    </a:moveTo>
                    <a:lnTo>
                      <a:pt x="0" y="5"/>
                    </a:lnTo>
                    <a:lnTo>
                      <a:pt x="10" y="86"/>
                    </a:lnTo>
                    <a:lnTo>
                      <a:pt x="71" y="78"/>
                    </a:lnTo>
                    <a:lnTo>
                      <a:pt x="62" y="0"/>
                    </a:lnTo>
                    <a:close/>
                  </a:path>
                </a:pathLst>
              </a:custGeom>
              <a:solidFill>
                <a:srgbClr val="FFC1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78" name="Freeform 140"/>
              <p:cNvSpPr>
                <a:spLocks/>
              </p:cNvSpPr>
              <p:nvPr/>
            </p:nvSpPr>
            <p:spPr bwMode="auto">
              <a:xfrm>
                <a:off x="2551" y="809"/>
                <a:ext cx="71" cy="86"/>
              </a:xfrm>
              <a:custGeom>
                <a:avLst/>
                <a:gdLst>
                  <a:gd name="T0" fmla="*/ 62 w 71"/>
                  <a:gd name="T1" fmla="*/ 0 h 86"/>
                  <a:gd name="T2" fmla="*/ 0 w 71"/>
                  <a:gd name="T3" fmla="*/ 5 h 86"/>
                  <a:gd name="T4" fmla="*/ 10 w 71"/>
                  <a:gd name="T5" fmla="*/ 86 h 86"/>
                  <a:gd name="T6" fmla="*/ 71 w 71"/>
                  <a:gd name="T7" fmla="*/ 78 h 86"/>
                  <a:gd name="T8" fmla="*/ 62 w 71"/>
                  <a:gd name="T9" fmla="*/ 0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86">
                    <a:moveTo>
                      <a:pt x="62" y="0"/>
                    </a:moveTo>
                    <a:lnTo>
                      <a:pt x="0" y="5"/>
                    </a:lnTo>
                    <a:lnTo>
                      <a:pt x="10" y="86"/>
                    </a:lnTo>
                    <a:lnTo>
                      <a:pt x="71" y="78"/>
                    </a:lnTo>
                    <a:lnTo>
                      <a:pt x="6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79" name="Freeform 141"/>
              <p:cNvSpPr>
                <a:spLocks/>
              </p:cNvSpPr>
              <p:nvPr/>
            </p:nvSpPr>
            <p:spPr bwMode="auto">
              <a:xfrm>
                <a:off x="2620" y="890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1" y="1"/>
                      <a:pt x="1" y="0"/>
                      <a:pt x="1" y="0"/>
                    </a:cubicBezTo>
                  </a:path>
                </a:pathLst>
              </a:custGeom>
              <a:solidFill>
                <a:srgbClr val="C7C7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80" name="Freeform 142"/>
              <p:cNvSpPr>
                <a:spLocks/>
              </p:cNvSpPr>
              <p:nvPr/>
            </p:nvSpPr>
            <p:spPr bwMode="auto">
              <a:xfrm>
                <a:off x="2582" y="890"/>
                <a:ext cx="40" cy="12"/>
              </a:xfrm>
              <a:custGeom>
                <a:avLst/>
                <a:gdLst>
                  <a:gd name="T0" fmla="*/ 17 w 17"/>
                  <a:gd name="T1" fmla="*/ 0 h 5"/>
                  <a:gd name="T2" fmla="*/ 14 w 17"/>
                  <a:gd name="T3" fmla="*/ 1 h 5"/>
                  <a:gd name="T4" fmla="*/ 11 w 17"/>
                  <a:gd name="T5" fmla="*/ 2 h 5"/>
                  <a:gd name="T6" fmla="*/ 5 w 17"/>
                  <a:gd name="T7" fmla="*/ 0 h 5"/>
                  <a:gd name="T8" fmla="*/ 0 w 17"/>
                  <a:gd name="T9" fmla="*/ 1 h 5"/>
                  <a:gd name="T10" fmla="*/ 10 w 17"/>
                  <a:gd name="T11" fmla="*/ 5 h 5"/>
                  <a:gd name="T12" fmla="*/ 16 w 17"/>
                  <a:gd name="T13" fmla="*/ 1 h 5"/>
                  <a:gd name="T14" fmla="*/ 16 w 17"/>
                  <a:gd name="T15" fmla="*/ 1 h 5"/>
                  <a:gd name="T16" fmla="*/ 17 w 17"/>
                  <a:gd name="T17" fmla="*/ 0 h 5"/>
                  <a:gd name="T18" fmla="*/ 17 w 17"/>
                  <a:gd name="T1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7" h="5">
                    <a:moveTo>
                      <a:pt x="17" y="0"/>
                    </a:moveTo>
                    <a:cubicBezTo>
                      <a:pt x="16" y="0"/>
                      <a:pt x="14" y="1"/>
                      <a:pt x="14" y="1"/>
                    </a:cubicBezTo>
                    <a:cubicBezTo>
                      <a:pt x="13" y="1"/>
                      <a:pt x="12" y="2"/>
                      <a:pt x="11" y="2"/>
                    </a:cubicBezTo>
                    <a:cubicBezTo>
                      <a:pt x="9" y="2"/>
                      <a:pt x="7" y="1"/>
                      <a:pt x="5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3"/>
                      <a:pt x="6" y="5"/>
                      <a:pt x="10" y="5"/>
                    </a:cubicBezTo>
                    <a:cubicBezTo>
                      <a:pt x="12" y="5"/>
                      <a:pt x="15" y="4"/>
                      <a:pt x="16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7" y="1"/>
                      <a:pt x="17" y="0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</a:path>
                </a:pathLst>
              </a:custGeom>
              <a:solidFill>
                <a:srgbClr val="E8B0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81" name="Freeform 143"/>
              <p:cNvSpPr>
                <a:spLocks/>
              </p:cNvSpPr>
              <p:nvPr/>
            </p:nvSpPr>
            <p:spPr bwMode="auto">
              <a:xfrm>
                <a:off x="2566" y="824"/>
                <a:ext cx="28" cy="68"/>
              </a:xfrm>
              <a:custGeom>
                <a:avLst/>
                <a:gdLst>
                  <a:gd name="T0" fmla="*/ 0 w 12"/>
                  <a:gd name="T1" fmla="*/ 0 h 29"/>
                  <a:gd name="T2" fmla="*/ 0 w 12"/>
                  <a:gd name="T3" fmla="*/ 7 h 29"/>
                  <a:gd name="T4" fmla="*/ 1 w 12"/>
                  <a:gd name="T5" fmla="*/ 18 h 29"/>
                  <a:gd name="T6" fmla="*/ 3 w 12"/>
                  <a:gd name="T7" fmla="*/ 23 h 29"/>
                  <a:gd name="T8" fmla="*/ 3 w 12"/>
                  <a:gd name="T9" fmla="*/ 24 h 29"/>
                  <a:gd name="T10" fmla="*/ 6 w 12"/>
                  <a:gd name="T11" fmla="*/ 28 h 29"/>
                  <a:gd name="T12" fmla="*/ 7 w 12"/>
                  <a:gd name="T13" fmla="*/ 29 h 29"/>
                  <a:gd name="T14" fmla="*/ 12 w 12"/>
                  <a:gd name="T15" fmla="*/ 28 h 29"/>
                  <a:gd name="T16" fmla="*/ 6 w 12"/>
                  <a:gd name="T17" fmla="*/ 24 h 29"/>
                  <a:gd name="T18" fmla="*/ 6 w 12"/>
                  <a:gd name="T19" fmla="*/ 24 h 29"/>
                  <a:gd name="T20" fmla="*/ 5 w 12"/>
                  <a:gd name="T21" fmla="*/ 22 h 29"/>
                  <a:gd name="T22" fmla="*/ 1 w 12"/>
                  <a:gd name="T23" fmla="*/ 14 h 29"/>
                  <a:gd name="T24" fmla="*/ 0 w 12"/>
                  <a:gd name="T25" fmla="*/ 3 h 29"/>
                  <a:gd name="T26" fmla="*/ 0 w 12"/>
                  <a:gd name="T27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2" h="29">
                    <a:moveTo>
                      <a:pt x="0" y="0"/>
                    </a:moveTo>
                    <a:cubicBezTo>
                      <a:pt x="0" y="3"/>
                      <a:pt x="0" y="5"/>
                      <a:pt x="0" y="7"/>
                    </a:cubicBezTo>
                    <a:cubicBezTo>
                      <a:pt x="0" y="11"/>
                      <a:pt x="0" y="15"/>
                      <a:pt x="1" y="18"/>
                    </a:cubicBezTo>
                    <a:cubicBezTo>
                      <a:pt x="2" y="20"/>
                      <a:pt x="2" y="22"/>
                      <a:pt x="3" y="23"/>
                    </a:cubicBezTo>
                    <a:cubicBezTo>
                      <a:pt x="3" y="23"/>
                      <a:pt x="3" y="24"/>
                      <a:pt x="3" y="24"/>
                    </a:cubicBezTo>
                    <a:cubicBezTo>
                      <a:pt x="4" y="26"/>
                      <a:pt x="5" y="27"/>
                      <a:pt x="6" y="28"/>
                    </a:cubicBezTo>
                    <a:cubicBezTo>
                      <a:pt x="6" y="29"/>
                      <a:pt x="7" y="29"/>
                      <a:pt x="7" y="29"/>
                    </a:cubicBezTo>
                    <a:cubicBezTo>
                      <a:pt x="12" y="28"/>
                      <a:pt x="12" y="28"/>
                      <a:pt x="12" y="28"/>
                    </a:cubicBezTo>
                    <a:cubicBezTo>
                      <a:pt x="10" y="28"/>
                      <a:pt x="8" y="26"/>
                      <a:pt x="6" y="24"/>
                    </a:cubicBezTo>
                    <a:cubicBezTo>
                      <a:pt x="6" y="24"/>
                      <a:pt x="6" y="24"/>
                      <a:pt x="6" y="24"/>
                    </a:cubicBezTo>
                    <a:cubicBezTo>
                      <a:pt x="5" y="23"/>
                      <a:pt x="5" y="23"/>
                      <a:pt x="5" y="22"/>
                    </a:cubicBezTo>
                    <a:cubicBezTo>
                      <a:pt x="3" y="20"/>
                      <a:pt x="2" y="17"/>
                      <a:pt x="1" y="14"/>
                    </a:cubicBezTo>
                    <a:cubicBezTo>
                      <a:pt x="0" y="11"/>
                      <a:pt x="0" y="7"/>
                      <a:pt x="0" y="3"/>
                    </a:cubicBezTo>
                    <a:cubicBezTo>
                      <a:pt x="0" y="2"/>
                      <a:pt x="0" y="1"/>
                      <a:pt x="0" y="0"/>
                    </a:cubicBezTo>
                  </a:path>
                </a:pathLst>
              </a:custGeom>
              <a:solidFill>
                <a:srgbClr val="E8B0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82" name="Freeform 144"/>
              <p:cNvSpPr>
                <a:spLocks/>
              </p:cNvSpPr>
              <p:nvPr/>
            </p:nvSpPr>
            <p:spPr bwMode="auto">
              <a:xfrm>
                <a:off x="2566" y="776"/>
                <a:ext cx="78" cy="119"/>
              </a:xfrm>
              <a:custGeom>
                <a:avLst/>
                <a:gdLst>
                  <a:gd name="T0" fmla="*/ 0 w 33"/>
                  <a:gd name="T1" fmla="*/ 22 h 50"/>
                  <a:gd name="T2" fmla="*/ 1 w 33"/>
                  <a:gd name="T3" fmla="*/ 34 h 50"/>
                  <a:gd name="T4" fmla="*/ 5 w 33"/>
                  <a:gd name="T5" fmla="*/ 44 h 50"/>
                  <a:gd name="T6" fmla="*/ 20 w 33"/>
                  <a:gd name="T7" fmla="*/ 50 h 50"/>
                  <a:gd name="T8" fmla="*/ 24 w 33"/>
                  <a:gd name="T9" fmla="*/ 48 h 50"/>
                  <a:gd name="T10" fmla="*/ 29 w 33"/>
                  <a:gd name="T11" fmla="*/ 43 h 50"/>
                  <a:gd name="T12" fmla="*/ 30 w 33"/>
                  <a:gd name="T13" fmla="*/ 7 h 50"/>
                  <a:gd name="T14" fmla="*/ 22 w 33"/>
                  <a:gd name="T15" fmla="*/ 1 h 50"/>
                  <a:gd name="T16" fmla="*/ 8 w 33"/>
                  <a:gd name="T17" fmla="*/ 3 h 50"/>
                  <a:gd name="T18" fmla="*/ 5 w 33"/>
                  <a:gd name="T19" fmla="*/ 5 h 50"/>
                  <a:gd name="T20" fmla="*/ 3 w 33"/>
                  <a:gd name="T21" fmla="*/ 7 h 50"/>
                  <a:gd name="T22" fmla="*/ 0 w 33"/>
                  <a:gd name="T23" fmla="*/ 22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3" h="50">
                    <a:moveTo>
                      <a:pt x="0" y="22"/>
                    </a:moveTo>
                    <a:cubicBezTo>
                      <a:pt x="0" y="26"/>
                      <a:pt x="0" y="30"/>
                      <a:pt x="1" y="34"/>
                    </a:cubicBezTo>
                    <a:cubicBezTo>
                      <a:pt x="1" y="37"/>
                      <a:pt x="3" y="41"/>
                      <a:pt x="5" y="44"/>
                    </a:cubicBezTo>
                    <a:cubicBezTo>
                      <a:pt x="9" y="48"/>
                      <a:pt x="15" y="50"/>
                      <a:pt x="20" y="50"/>
                    </a:cubicBezTo>
                    <a:cubicBezTo>
                      <a:pt x="21" y="49"/>
                      <a:pt x="23" y="49"/>
                      <a:pt x="24" y="48"/>
                    </a:cubicBezTo>
                    <a:cubicBezTo>
                      <a:pt x="26" y="47"/>
                      <a:pt x="28" y="45"/>
                      <a:pt x="29" y="43"/>
                    </a:cubicBezTo>
                    <a:cubicBezTo>
                      <a:pt x="33" y="33"/>
                      <a:pt x="32" y="20"/>
                      <a:pt x="30" y="7"/>
                    </a:cubicBezTo>
                    <a:cubicBezTo>
                      <a:pt x="28" y="0"/>
                      <a:pt x="27" y="2"/>
                      <a:pt x="22" y="1"/>
                    </a:cubicBezTo>
                    <a:cubicBezTo>
                      <a:pt x="17" y="0"/>
                      <a:pt x="13" y="1"/>
                      <a:pt x="8" y="3"/>
                    </a:cubicBezTo>
                    <a:cubicBezTo>
                      <a:pt x="7" y="3"/>
                      <a:pt x="6" y="4"/>
                      <a:pt x="5" y="5"/>
                    </a:cubicBezTo>
                    <a:cubicBezTo>
                      <a:pt x="4" y="5"/>
                      <a:pt x="3" y="7"/>
                      <a:pt x="3" y="7"/>
                    </a:cubicBezTo>
                    <a:cubicBezTo>
                      <a:pt x="2" y="8"/>
                      <a:pt x="0" y="17"/>
                      <a:pt x="0" y="22"/>
                    </a:cubicBezTo>
                    <a:close/>
                  </a:path>
                </a:pathLst>
              </a:custGeom>
              <a:solidFill>
                <a:srgbClr val="FFC1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83" name="Freeform 145"/>
              <p:cNvSpPr>
                <a:spLocks/>
              </p:cNvSpPr>
              <p:nvPr/>
            </p:nvSpPr>
            <p:spPr bwMode="auto">
              <a:xfrm>
                <a:off x="2540" y="753"/>
                <a:ext cx="75" cy="118"/>
              </a:xfrm>
              <a:custGeom>
                <a:avLst/>
                <a:gdLst>
                  <a:gd name="T0" fmla="*/ 6 w 32"/>
                  <a:gd name="T1" fmla="*/ 46 h 50"/>
                  <a:gd name="T2" fmla="*/ 11 w 32"/>
                  <a:gd name="T3" fmla="*/ 50 h 50"/>
                  <a:gd name="T4" fmla="*/ 12 w 32"/>
                  <a:gd name="T5" fmla="*/ 48 h 50"/>
                  <a:gd name="T6" fmla="*/ 11 w 32"/>
                  <a:gd name="T7" fmla="*/ 29 h 50"/>
                  <a:gd name="T8" fmla="*/ 16 w 32"/>
                  <a:gd name="T9" fmla="*/ 33 h 50"/>
                  <a:gd name="T10" fmla="*/ 15 w 32"/>
                  <a:gd name="T11" fmla="*/ 21 h 50"/>
                  <a:gd name="T12" fmla="*/ 24 w 32"/>
                  <a:gd name="T13" fmla="*/ 16 h 50"/>
                  <a:gd name="T14" fmla="*/ 1 w 32"/>
                  <a:gd name="T15" fmla="*/ 15 h 50"/>
                  <a:gd name="T16" fmla="*/ 6 w 32"/>
                  <a:gd name="T17" fmla="*/ 46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" h="50">
                    <a:moveTo>
                      <a:pt x="6" y="46"/>
                    </a:moveTo>
                    <a:cubicBezTo>
                      <a:pt x="7" y="48"/>
                      <a:pt x="10" y="50"/>
                      <a:pt x="11" y="50"/>
                    </a:cubicBezTo>
                    <a:cubicBezTo>
                      <a:pt x="11" y="50"/>
                      <a:pt x="11" y="49"/>
                      <a:pt x="12" y="48"/>
                    </a:cubicBezTo>
                    <a:cubicBezTo>
                      <a:pt x="12" y="42"/>
                      <a:pt x="12" y="35"/>
                      <a:pt x="11" y="29"/>
                    </a:cubicBezTo>
                    <a:cubicBezTo>
                      <a:pt x="12" y="30"/>
                      <a:pt x="16" y="33"/>
                      <a:pt x="16" y="33"/>
                    </a:cubicBezTo>
                    <a:cubicBezTo>
                      <a:pt x="17" y="32"/>
                      <a:pt x="16" y="27"/>
                      <a:pt x="15" y="21"/>
                    </a:cubicBezTo>
                    <a:cubicBezTo>
                      <a:pt x="15" y="21"/>
                      <a:pt x="16" y="25"/>
                      <a:pt x="24" y="16"/>
                    </a:cubicBezTo>
                    <a:cubicBezTo>
                      <a:pt x="32" y="6"/>
                      <a:pt x="5" y="0"/>
                      <a:pt x="1" y="15"/>
                    </a:cubicBezTo>
                    <a:cubicBezTo>
                      <a:pt x="0" y="20"/>
                      <a:pt x="1" y="37"/>
                      <a:pt x="6" y="46"/>
                    </a:cubicBezTo>
                    <a:close/>
                  </a:path>
                </a:pathLst>
              </a:custGeom>
              <a:solidFill>
                <a:srgbClr val="3C3C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84" name="Freeform 146"/>
              <p:cNvSpPr>
                <a:spLocks/>
              </p:cNvSpPr>
              <p:nvPr/>
            </p:nvSpPr>
            <p:spPr bwMode="auto">
              <a:xfrm>
                <a:off x="2556" y="814"/>
                <a:ext cx="17" cy="36"/>
              </a:xfrm>
              <a:custGeom>
                <a:avLst/>
                <a:gdLst>
                  <a:gd name="T0" fmla="*/ 3 w 7"/>
                  <a:gd name="T1" fmla="*/ 0 h 15"/>
                  <a:gd name="T2" fmla="*/ 6 w 7"/>
                  <a:gd name="T3" fmla="*/ 3 h 15"/>
                  <a:gd name="T4" fmla="*/ 7 w 7"/>
                  <a:gd name="T5" fmla="*/ 8 h 15"/>
                  <a:gd name="T6" fmla="*/ 6 w 7"/>
                  <a:gd name="T7" fmla="*/ 14 h 15"/>
                  <a:gd name="T8" fmla="*/ 5 w 7"/>
                  <a:gd name="T9" fmla="*/ 15 h 15"/>
                  <a:gd name="T10" fmla="*/ 3 w 7"/>
                  <a:gd name="T11" fmla="*/ 14 h 15"/>
                  <a:gd name="T12" fmla="*/ 1 w 7"/>
                  <a:gd name="T13" fmla="*/ 12 h 15"/>
                  <a:gd name="T14" fmla="*/ 0 w 7"/>
                  <a:gd name="T15" fmla="*/ 5 h 15"/>
                  <a:gd name="T16" fmla="*/ 0 w 7"/>
                  <a:gd name="T17" fmla="*/ 2 h 15"/>
                  <a:gd name="T18" fmla="*/ 3 w 7"/>
                  <a:gd name="T1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" h="15">
                    <a:moveTo>
                      <a:pt x="3" y="0"/>
                    </a:moveTo>
                    <a:cubicBezTo>
                      <a:pt x="4" y="0"/>
                      <a:pt x="5" y="1"/>
                      <a:pt x="6" y="3"/>
                    </a:cubicBezTo>
                    <a:cubicBezTo>
                      <a:pt x="7" y="4"/>
                      <a:pt x="7" y="6"/>
                      <a:pt x="7" y="8"/>
                    </a:cubicBezTo>
                    <a:cubicBezTo>
                      <a:pt x="7" y="10"/>
                      <a:pt x="7" y="12"/>
                      <a:pt x="6" y="14"/>
                    </a:cubicBezTo>
                    <a:cubicBezTo>
                      <a:pt x="6" y="14"/>
                      <a:pt x="6" y="15"/>
                      <a:pt x="5" y="15"/>
                    </a:cubicBezTo>
                    <a:cubicBezTo>
                      <a:pt x="4" y="15"/>
                      <a:pt x="3" y="15"/>
                      <a:pt x="3" y="14"/>
                    </a:cubicBezTo>
                    <a:cubicBezTo>
                      <a:pt x="2" y="14"/>
                      <a:pt x="2" y="13"/>
                      <a:pt x="1" y="12"/>
                    </a:cubicBezTo>
                    <a:cubicBezTo>
                      <a:pt x="1" y="10"/>
                      <a:pt x="0" y="7"/>
                      <a:pt x="0" y="5"/>
                    </a:cubicBezTo>
                    <a:cubicBezTo>
                      <a:pt x="0" y="4"/>
                      <a:pt x="0" y="3"/>
                      <a:pt x="0" y="2"/>
                    </a:cubicBezTo>
                    <a:cubicBezTo>
                      <a:pt x="1" y="1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rgbClr val="FFC1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85" name="Freeform 147"/>
              <p:cNvSpPr>
                <a:spLocks/>
              </p:cNvSpPr>
              <p:nvPr/>
            </p:nvSpPr>
            <p:spPr bwMode="auto">
              <a:xfrm>
                <a:off x="2554" y="745"/>
                <a:ext cx="83" cy="74"/>
              </a:xfrm>
              <a:custGeom>
                <a:avLst/>
                <a:gdLst>
                  <a:gd name="T0" fmla="*/ 9 w 35"/>
                  <a:gd name="T1" fmla="*/ 24 h 31"/>
                  <a:gd name="T2" fmla="*/ 5 w 35"/>
                  <a:gd name="T3" fmla="*/ 20 h 31"/>
                  <a:gd name="T4" fmla="*/ 1 w 35"/>
                  <a:gd name="T5" fmla="*/ 18 h 31"/>
                  <a:gd name="T6" fmla="*/ 1 w 35"/>
                  <a:gd name="T7" fmla="*/ 13 h 31"/>
                  <a:gd name="T8" fmla="*/ 35 w 35"/>
                  <a:gd name="T9" fmla="*/ 20 h 31"/>
                  <a:gd name="T10" fmla="*/ 9 w 35"/>
                  <a:gd name="T11" fmla="*/ 24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" h="31">
                    <a:moveTo>
                      <a:pt x="9" y="24"/>
                    </a:moveTo>
                    <a:cubicBezTo>
                      <a:pt x="9" y="22"/>
                      <a:pt x="7" y="21"/>
                      <a:pt x="5" y="20"/>
                    </a:cubicBezTo>
                    <a:cubicBezTo>
                      <a:pt x="4" y="20"/>
                      <a:pt x="2" y="19"/>
                      <a:pt x="1" y="18"/>
                    </a:cubicBezTo>
                    <a:cubicBezTo>
                      <a:pt x="0" y="16"/>
                      <a:pt x="1" y="15"/>
                      <a:pt x="1" y="13"/>
                    </a:cubicBezTo>
                    <a:cubicBezTo>
                      <a:pt x="3" y="7"/>
                      <a:pt x="29" y="0"/>
                      <a:pt x="35" y="20"/>
                    </a:cubicBezTo>
                    <a:cubicBezTo>
                      <a:pt x="35" y="22"/>
                      <a:pt x="10" y="31"/>
                      <a:pt x="9" y="24"/>
                    </a:cubicBezTo>
                    <a:close/>
                  </a:path>
                </a:pathLst>
              </a:custGeom>
              <a:solidFill>
                <a:srgbClr val="FFC1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86" name="Freeform 148"/>
              <p:cNvSpPr>
                <a:spLocks/>
              </p:cNvSpPr>
              <p:nvPr/>
            </p:nvSpPr>
            <p:spPr bwMode="auto">
              <a:xfrm>
                <a:off x="2478" y="940"/>
                <a:ext cx="66" cy="206"/>
              </a:xfrm>
              <a:custGeom>
                <a:avLst/>
                <a:gdLst>
                  <a:gd name="T0" fmla="*/ 28 w 28"/>
                  <a:gd name="T1" fmla="*/ 71 h 87"/>
                  <a:gd name="T2" fmla="*/ 2 w 28"/>
                  <a:gd name="T3" fmla="*/ 78 h 87"/>
                  <a:gd name="T4" fmla="*/ 0 w 28"/>
                  <a:gd name="T5" fmla="*/ 17 h 87"/>
                  <a:gd name="T6" fmla="*/ 14 w 28"/>
                  <a:gd name="T7" fmla="*/ 0 h 87"/>
                  <a:gd name="T8" fmla="*/ 28 w 28"/>
                  <a:gd name="T9" fmla="*/ 20 h 87"/>
                  <a:gd name="T10" fmla="*/ 28 w 28"/>
                  <a:gd name="T11" fmla="*/ 71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8" h="87">
                    <a:moveTo>
                      <a:pt x="28" y="71"/>
                    </a:moveTo>
                    <a:cubicBezTo>
                      <a:pt x="28" y="80"/>
                      <a:pt x="2" y="87"/>
                      <a:pt x="2" y="78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8"/>
                      <a:pt x="5" y="0"/>
                      <a:pt x="14" y="0"/>
                    </a:cubicBezTo>
                    <a:cubicBezTo>
                      <a:pt x="24" y="0"/>
                      <a:pt x="28" y="11"/>
                      <a:pt x="28" y="20"/>
                    </a:cubicBezTo>
                    <a:lnTo>
                      <a:pt x="28" y="71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87" name="Freeform 149"/>
              <p:cNvSpPr>
                <a:spLocks/>
              </p:cNvSpPr>
              <p:nvPr/>
            </p:nvSpPr>
            <p:spPr bwMode="auto">
              <a:xfrm>
                <a:off x="2478" y="1089"/>
                <a:ext cx="156" cy="168"/>
              </a:xfrm>
              <a:custGeom>
                <a:avLst/>
                <a:gdLst>
                  <a:gd name="T0" fmla="*/ 54 w 66"/>
                  <a:gd name="T1" fmla="*/ 47 h 71"/>
                  <a:gd name="T2" fmla="*/ 49 w 66"/>
                  <a:gd name="T3" fmla="*/ 70 h 71"/>
                  <a:gd name="T4" fmla="*/ 38 w 66"/>
                  <a:gd name="T5" fmla="*/ 62 h 71"/>
                  <a:gd name="T6" fmla="*/ 6 w 66"/>
                  <a:gd name="T7" fmla="*/ 27 h 71"/>
                  <a:gd name="T8" fmla="*/ 6 w 66"/>
                  <a:gd name="T9" fmla="*/ 5 h 71"/>
                  <a:gd name="T10" fmla="*/ 28 w 66"/>
                  <a:gd name="T11" fmla="*/ 7 h 71"/>
                  <a:gd name="T12" fmla="*/ 54 w 66"/>
                  <a:gd name="T13" fmla="*/ 47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6" h="71">
                    <a:moveTo>
                      <a:pt x="54" y="47"/>
                    </a:moveTo>
                    <a:cubicBezTo>
                      <a:pt x="66" y="61"/>
                      <a:pt x="49" y="70"/>
                      <a:pt x="49" y="70"/>
                    </a:cubicBezTo>
                    <a:cubicBezTo>
                      <a:pt x="48" y="71"/>
                      <a:pt x="43" y="68"/>
                      <a:pt x="38" y="62"/>
                    </a:cubicBezTo>
                    <a:cubicBezTo>
                      <a:pt x="6" y="27"/>
                      <a:pt x="6" y="27"/>
                      <a:pt x="6" y="27"/>
                    </a:cubicBezTo>
                    <a:cubicBezTo>
                      <a:pt x="1" y="20"/>
                      <a:pt x="0" y="10"/>
                      <a:pt x="6" y="5"/>
                    </a:cubicBezTo>
                    <a:cubicBezTo>
                      <a:pt x="13" y="0"/>
                      <a:pt x="23" y="1"/>
                      <a:pt x="28" y="7"/>
                    </a:cubicBezTo>
                    <a:lnTo>
                      <a:pt x="54" y="47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88" name="Freeform 150"/>
              <p:cNvSpPr>
                <a:spLocks/>
              </p:cNvSpPr>
              <p:nvPr/>
            </p:nvSpPr>
            <p:spPr bwMode="auto">
              <a:xfrm>
                <a:off x="2580" y="1209"/>
                <a:ext cx="76" cy="98"/>
              </a:xfrm>
              <a:custGeom>
                <a:avLst/>
                <a:gdLst>
                  <a:gd name="T0" fmla="*/ 3 w 32"/>
                  <a:gd name="T1" fmla="*/ 4 h 41"/>
                  <a:gd name="T2" fmla="*/ 2 w 32"/>
                  <a:gd name="T3" fmla="*/ 15 h 41"/>
                  <a:gd name="T4" fmla="*/ 9 w 32"/>
                  <a:gd name="T5" fmla="*/ 24 h 41"/>
                  <a:gd name="T6" fmla="*/ 14 w 32"/>
                  <a:gd name="T7" fmla="*/ 32 h 41"/>
                  <a:gd name="T8" fmla="*/ 16 w 32"/>
                  <a:gd name="T9" fmla="*/ 36 h 41"/>
                  <a:gd name="T10" fmla="*/ 19 w 32"/>
                  <a:gd name="T11" fmla="*/ 36 h 41"/>
                  <a:gd name="T12" fmla="*/ 25 w 32"/>
                  <a:gd name="T13" fmla="*/ 37 h 41"/>
                  <a:gd name="T14" fmla="*/ 29 w 32"/>
                  <a:gd name="T15" fmla="*/ 35 h 41"/>
                  <a:gd name="T16" fmla="*/ 32 w 32"/>
                  <a:gd name="T17" fmla="*/ 33 h 41"/>
                  <a:gd name="T18" fmla="*/ 21 w 32"/>
                  <a:gd name="T19" fmla="*/ 8 h 41"/>
                  <a:gd name="T20" fmla="*/ 13 w 32"/>
                  <a:gd name="T21" fmla="*/ 2 h 41"/>
                  <a:gd name="T22" fmla="*/ 3 w 32"/>
                  <a:gd name="T23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2" h="41">
                    <a:moveTo>
                      <a:pt x="3" y="4"/>
                    </a:moveTo>
                    <a:cubicBezTo>
                      <a:pt x="0" y="6"/>
                      <a:pt x="0" y="11"/>
                      <a:pt x="2" y="15"/>
                    </a:cubicBezTo>
                    <a:cubicBezTo>
                      <a:pt x="3" y="19"/>
                      <a:pt x="6" y="21"/>
                      <a:pt x="9" y="24"/>
                    </a:cubicBezTo>
                    <a:cubicBezTo>
                      <a:pt x="11" y="27"/>
                      <a:pt x="12" y="28"/>
                      <a:pt x="14" y="32"/>
                    </a:cubicBezTo>
                    <a:cubicBezTo>
                      <a:pt x="15" y="34"/>
                      <a:pt x="15" y="35"/>
                      <a:pt x="16" y="36"/>
                    </a:cubicBezTo>
                    <a:cubicBezTo>
                      <a:pt x="17" y="38"/>
                      <a:pt x="20" y="39"/>
                      <a:pt x="19" y="36"/>
                    </a:cubicBezTo>
                    <a:cubicBezTo>
                      <a:pt x="22" y="41"/>
                      <a:pt x="25" y="39"/>
                      <a:pt x="25" y="37"/>
                    </a:cubicBezTo>
                    <a:cubicBezTo>
                      <a:pt x="26" y="39"/>
                      <a:pt x="30" y="38"/>
                      <a:pt x="29" y="35"/>
                    </a:cubicBezTo>
                    <a:cubicBezTo>
                      <a:pt x="30" y="37"/>
                      <a:pt x="32" y="35"/>
                      <a:pt x="32" y="33"/>
                    </a:cubicBezTo>
                    <a:cubicBezTo>
                      <a:pt x="31" y="23"/>
                      <a:pt x="27" y="14"/>
                      <a:pt x="21" y="8"/>
                    </a:cubicBezTo>
                    <a:cubicBezTo>
                      <a:pt x="19" y="5"/>
                      <a:pt x="16" y="3"/>
                      <a:pt x="13" y="2"/>
                    </a:cubicBezTo>
                    <a:cubicBezTo>
                      <a:pt x="9" y="0"/>
                      <a:pt x="5" y="1"/>
                      <a:pt x="3" y="4"/>
                    </a:cubicBezTo>
                    <a:close/>
                  </a:path>
                </a:pathLst>
              </a:custGeom>
              <a:solidFill>
                <a:srgbClr val="FFC1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89" name="Freeform 151"/>
              <p:cNvSpPr>
                <a:spLocks/>
              </p:cNvSpPr>
              <p:nvPr/>
            </p:nvSpPr>
            <p:spPr bwMode="auto">
              <a:xfrm>
                <a:off x="2615" y="1217"/>
                <a:ext cx="48" cy="37"/>
              </a:xfrm>
              <a:custGeom>
                <a:avLst/>
                <a:gdLst>
                  <a:gd name="T0" fmla="*/ 18 w 20"/>
                  <a:gd name="T1" fmla="*/ 11 h 16"/>
                  <a:gd name="T2" fmla="*/ 20 w 20"/>
                  <a:gd name="T3" fmla="*/ 13 h 16"/>
                  <a:gd name="T4" fmla="*/ 18 w 20"/>
                  <a:gd name="T5" fmla="*/ 15 h 16"/>
                  <a:gd name="T6" fmla="*/ 8 w 20"/>
                  <a:gd name="T7" fmla="*/ 12 h 16"/>
                  <a:gd name="T8" fmla="*/ 4 w 20"/>
                  <a:gd name="T9" fmla="*/ 7 h 16"/>
                  <a:gd name="T10" fmla="*/ 0 w 20"/>
                  <a:gd name="T11" fmla="*/ 0 h 16"/>
                  <a:gd name="T12" fmla="*/ 18 w 20"/>
                  <a:gd name="T13" fmla="*/ 11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0" h="16">
                    <a:moveTo>
                      <a:pt x="18" y="11"/>
                    </a:moveTo>
                    <a:cubicBezTo>
                      <a:pt x="19" y="11"/>
                      <a:pt x="20" y="12"/>
                      <a:pt x="20" y="13"/>
                    </a:cubicBezTo>
                    <a:cubicBezTo>
                      <a:pt x="20" y="14"/>
                      <a:pt x="19" y="15"/>
                      <a:pt x="18" y="15"/>
                    </a:cubicBezTo>
                    <a:cubicBezTo>
                      <a:pt x="15" y="16"/>
                      <a:pt x="11" y="14"/>
                      <a:pt x="8" y="12"/>
                    </a:cubicBezTo>
                    <a:cubicBezTo>
                      <a:pt x="6" y="10"/>
                      <a:pt x="5" y="10"/>
                      <a:pt x="4" y="7"/>
                    </a:cubicBezTo>
                    <a:cubicBezTo>
                      <a:pt x="3" y="4"/>
                      <a:pt x="1" y="2"/>
                      <a:pt x="0" y="0"/>
                    </a:cubicBezTo>
                    <a:cubicBezTo>
                      <a:pt x="6" y="5"/>
                      <a:pt x="12" y="9"/>
                      <a:pt x="18" y="11"/>
                    </a:cubicBezTo>
                    <a:close/>
                  </a:path>
                </a:pathLst>
              </a:custGeom>
              <a:solidFill>
                <a:srgbClr val="FFC1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90" name="Freeform 152"/>
              <p:cNvSpPr>
                <a:spLocks/>
              </p:cNvSpPr>
              <p:nvPr/>
            </p:nvSpPr>
            <p:spPr bwMode="auto">
              <a:xfrm>
                <a:off x="2698" y="1098"/>
                <a:ext cx="2" cy="31"/>
              </a:xfrm>
              <a:custGeom>
                <a:avLst/>
                <a:gdLst>
                  <a:gd name="T0" fmla="*/ 0 w 1"/>
                  <a:gd name="T1" fmla="*/ 0 h 13"/>
                  <a:gd name="T2" fmla="*/ 0 w 1"/>
                  <a:gd name="T3" fmla="*/ 11 h 13"/>
                  <a:gd name="T4" fmla="*/ 0 w 1"/>
                  <a:gd name="T5" fmla="*/ 13 h 13"/>
                  <a:gd name="T6" fmla="*/ 0 w 1"/>
                  <a:gd name="T7" fmla="*/ 13 h 13"/>
                  <a:gd name="T8" fmla="*/ 0 w 1"/>
                  <a:gd name="T9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3">
                    <a:moveTo>
                      <a:pt x="0" y="0"/>
                    </a:move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2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1" y="9"/>
                      <a:pt x="0" y="4"/>
                      <a:pt x="0" y="0"/>
                    </a:cubicBezTo>
                  </a:path>
                </a:pathLst>
              </a:custGeom>
              <a:solidFill>
                <a:srgbClr val="E6E6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91" name="Freeform 153"/>
              <p:cNvSpPr>
                <a:spLocks/>
              </p:cNvSpPr>
              <p:nvPr/>
            </p:nvSpPr>
            <p:spPr bwMode="auto">
              <a:xfrm>
                <a:off x="2686" y="1129"/>
                <a:ext cx="12" cy="21"/>
              </a:xfrm>
              <a:custGeom>
                <a:avLst/>
                <a:gdLst>
                  <a:gd name="T0" fmla="*/ 5 w 5"/>
                  <a:gd name="T1" fmla="*/ 0 h 9"/>
                  <a:gd name="T2" fmla="*/ 0 w 5"/>
                  <a:gd name="T3" fmla="*/ 8 h 9"/>
                  <a:gd name="T4" fmla="*/ 0 w 5"/>
                  <a:gd name="T5" fmla="*/ 9 h 9"/>
                  <a:gd name="T6" fmla="*/ 5 w 5"/>
                  <a:gd name="T7" fmla="*/ 0 h 9"/>
                  <a:gd name="T8" fmla="*/ 5 w 5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9">
                    <a:moveTo>
                      <a:pt x="5" y="0"/>
                    </a:moveTo>
                    <a:cubicBezTo>
                      <a:pt x="4" y="2"/>
                      <a:pt x="3" y="5"/>
                      <a:pt x="0" y="8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3" y="6"/>
                      <a:pt x="5" y="3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solidFill>
                <a:srgbClr val="B09C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92" name="Freeform 154"/>
              <p:cNvSpPr>
                <a:spLocks/>
              </p:cNvSpPr>
              <p:nvPr/>
            </p:nvSpPr>
            <p:spPr bwMode="auto">
              <a:xfrm>
                <a:off x="2653" y="940"/>
                <a:ext cx="45" cy="208"/>
              </a:xfrm>
              <a:custGeom>
                <a:avLst/>
                <a:gdLst>
                  <a:gd name="T0" fmla="*/ 0 w 19"/>
                  <a:gd name="T1" fmla="*/ 0 h 88"/>
                  <a:gd name="T2" fmla="*/ 14 w 19"/>
                  <a:gd name="T3" fmla="*/ 88 h 88"/>
                  <a:gd name="T4" fmla="*/ 19 w 19"/>
                  <a:gd name="T5" fmla="*/ 80 h 88"/>
                  <a:gd name="T6" fmla="*/ 19 w 19"/>
                  <a:gd name="T7" fmla="*/ 78 h 88"/>
                  <a:gd name="T8" fmla="*/ 19 w 19"/>
                  <a:gd name="T9" fmla="*/ 67 h 88"/>
                  <a:gd name="T10" fmla="*/ 19 w 19"/>
                  <a:gd name="T11" fmla="*/ 67 h 88"/>
                  <a:gd name="T12" fmla="*/ 17 w 19"/>
                  <a:gd name="T13" fmla="*/ 61 h 88"/>
                  <a:gd name="T14" fmla="*/ 3 w 19"/>
                  <a:gd name="T15" fmla="*/ 6 h 88"/>
                  <a:gd name="T16" fmla="*/ 0 w 19"/>
                  <a:gd name="T17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9" h="88">
                    <a:moveTo>
                      <a:pt x="0" y="0"/>
                    </a:moveTo>
                    <a:cubicBezTo>
                      <a:pt x="7" y="21"/>
                      <a:pt x="15" y="79"/>
                      <a:pt x="14" y="88"/>
                    </a:cubicBezTo>
                    <a:cubicBezTo>
                      <a:pt x="17" y="85"/>
                      <a:pt x="18" y="82"/>
                      <a:pt x="19" y="80"/>
                    </a:cubicBezTo>
                    <a:cubicBezTo>
                      <a:pt x="19" y="79"/>
                      <a:pt x="19" y="78"/>
                      <a:pt x="19" y="78"/>
                    </a:cubicBezTo>
                    <a:cubicBezTo>
                      <a:pt x="19" y="67"/>
                      <a:pt x="19" y="67"/>
                      <a:pt x="19" y="67"/>
                    </a:cubicBezTo>
                    <a:cubicBezTo>
                      <a:pt x="19" y="67"/>
                      <a:pt x="19" y="67"/>
                      <a:pt x="19" y="67"/>
                    </a:cubicBezTo>
                    <a:cubicBezTo>
                      <a:pt x="17" y="61"/>
                      <a:pt x="17" y="61"/>
                      <a:pt x="17" y="61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4"/>
                      <a:pt x="1" y="2"/>
                      <a:pt x="0" y="0"/>
                    </a:cubicBezTo>
                  </a:path>
                </a:pathLst>
              </a:custGeom>
              <a:solidFill>
                <a:srgbClr val="E6E6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93" name="Freeform 155"/>
              <p:cNvSpPr>
                <a:spLocks/>
              </p:cNvSpPr>
              <p:nvPr/>
            </p:nvSpPr>
            <p:spPr bwMode="auto">
              <a:xfrm>
                <a:off x="1941" y="1595"/>
                <a:ext cx="142" cy="294"/>
              </a:xfrm>
              <a:custGeom>
                <a:avLst/>
                <a:gdLst>
                  <a:gd name="T0" fmla="*/ 87 w 142"/>
                  <a:gd name="T1" fmla="*/ 294 h 294"/>
                  <a:gd name="T2" fmla="*/ 0 w 142"/>
                  <a:gd name="T3" fmla="*/ 244 h 294"/>
                  <a:gd name="T4" fmla="*/ 0 w 142"/>
                  <a:gd name="T5" fmla="*/ 0 h 294"/>
                  <a:gd name="T6" fmla="*/ 142 w 142"/>
                  <a:gd name="T7" fmla="*/ 83 h 294"/>
                  <a:gd name="T8" fmla="*/ 87 w 142"/>
                  <a:gd name="T9" fmla="*/ 294 h 2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2" h="294">
                    <a:moveTo>
                      <a:pt x="87" y="294"/>
                    </a:moveTo>
                    <a:lnTo>
                      <a:pt x="0" y="244"/>
                    </a:lnTo>
                    <a:lnTo>
                      <a:pt x="0" y="0"/>
                    </a:lnTo>
                    <a:lnTo>
                      <a:pt x="142" y="83"/>
                    </a:lnTo>
                    <a:lnTo>
                      <a:pt x="87" y="294"/>
                    </a:lnTo>
                    <a:close/>
                  </a:path>
                </a:pathLst>
              </a:custGeom>
              <a:solidFill>
                <a:srgbClr val="4437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94" name="Freeform 156"/>
              <p:cNvSpPr>
                <a:spLocks/>
              </p:cNvSpPr>
              <p:nvPr/>
            </p:nvSpPr>
            <p:spPr bwMode="auto">
              <a:xfrm>
                <a:off x="2890" y="895"/>
                <a:ext cx="165" cy="139"/>
              </a:xfrm>
              <a:custGeom>
                <a:avLst/>
                <a:gdLst>
                  <a:gd name="T0" fmla="*/ 65 w 70"/>
                  <a:gd name="T1" fmla="*/ 56 h 59"/>
                  <a:gd name="T2" fmla="*/ 52 w 70"/>
                  <a:gd name="T3" fmla="*/ 56 h 59"/>
                  <a:gd name="T4" fmla="*/ 8 w 70"/>
                  <a:gd name="T5" fmla="*/ 31 h 59"/>
                  <a:gd name="T6" fmla="*/ 5 w 70"/>
                  <a:gd name="T7" fmla="*/ 10 h 59"/>
                  <a:gd name="T8" fmla="*/ 10 w 70"/>
                  <a:gd name="T9" fmla="*/ 6 h 59"/>
                  <a:gd name="T10" fmla="*/ 12 w 70"/>
                  <a:gd name="T11" fmla="*/ 5 h 59"/>
                  <a:gd name="T12" fmla="*/ 13 w 70"/>
                  <a:gd name="T13" fmla="*/ 5 h 59"/>
                  <a:gd name="T14" fmla="*/ 26 w 70"/>
                  <a:gd name="T15" fmla="*/ 3 h 59"/>
                  <a:gd name="T16" fmla="*/ 63 w 70"/>
                  <a:gd name="T17" fmla="*/ 39 h 59"/>
                  <a:gd name="T18" fmla="*/ 65 w 70"/>
                  <a:gd name="T19" fmla="*/ 56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0" h="59">
                    <a:moveTo>
                      <a:pt x="65" y="56"/>
                    </a:moveTo>
                    <a:cubicBezTo>
                      <a:pt x="63" y="58"/>
                      <a:pt x="59" y="59"/>
                      <a:pt x="52" y="56"/>
                    </a:cubicBezTo>
                    <a:cubicBezTo>
                      <a:pt x="8" y="31"/>
                      <a:pt x="8" y="31"/>
                      <a:pt x="8" y="31"/>
                    </a:cubicBezTo>
                    <a:cubicBezTo>
                      <a:pt x="2" y="26"/>
                      <a:pt x="0" y="16"/>
                      <a:pt x="5" y="10"/>
                    </a:cubicBezTo>
                    <a:cubicBezTo>
                      <a:pt x="6" y="8"/>
                      <a:pt x="8" y="7"/>
                      <a:pt x="10" y="6"/>
                    </a:cubicBezTo>
                    <a:cubicBezTo>
                      <a:pt x="10" y="6"/>
                      <a:pt x="11" y="5"/>
                      <a:pt x="12" y="5"/>
                    </a:cubicBezTo>
                    <a:cubicBezTo>
                      <a:pt x="12" y="5"/>
                      <a:pt x="13" y="5"/>
                      <a:pt x="13" y="5"/>
                    </a:cubicBezTo>
                    <a:cubicBezTo>
                      <a:pt x="18" y="3"/>
                      <a:pt x="22" y="0"/>
                      <a:pt x="26" y="3"/>
                    </a:cubicBezTo>
                    <a:cubicBezTo>
                      <a:pt x="63" y="39"/>
                      <a:pt x="63" y="39"/>
                      <a:pt x="63" y="39"/>
                    </a:cubicBezTo>
                    <a:cubicBezTo>
                      <a:pt x="67" y="43"/>
                      <a:pt x="70" y="49"/>
                      <a:pt x="65" y="56"/>
                    </a:cubicBezTo>
                  </a:path>
                </a:pathLst>
              </a:custGeom>
              <a:solidFill>
                <a:srgbClr val="A144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95" name="Freeform 157"/>
              <p:cNvSpPr>
                <a:spLocks/>
              </p:cNvSpPr>
              <p:nvPr/>
            </p:nvSpPr>
            <p:spPr bwMode="auto">
              <a:xfrm>
                <a:off x="3001" y="982"/>
                <a:ext cx="78" cy="93"/>
              </a:xfrm>
              <a:custGeom>
                <a:avLst/>
                <a:gdLst>
                  <a:gd name="T0" fmla="*/ 3 w 33"/>
                  <a:gd name="T1" fmla="*/ 4 h 39"/>
                  <a:gd name="T2" fmla="*/ 3 w 33"/>
                  <a:gd name="T3" fmla="*/ 15 h 39"/>
                  <a:gd name="T4" fmla="*/ 11 w 33"/>
                  <a:gd name="T5" fmla="*/ 23 h 39"/>
                  <a:gd name="T6" fmla="*/ 16 w 33"/>
                  <a:gd name="T7" fmla="*/ 30 h 39"/>
                  <a:gd name="T8" fmla="*/ 19 w 33"/>
                  <a:gd name="T9" fmla="*/ 35 h 39"/>
                  <a:gd name="T10" fmla="*/ 24 w 33"/>
                  <a:gd name="T11" fmla="*/ 33 h 39"/>
                  <a:gd name="T12" fmla="*/ 28 w 33"/>
                  <a:gd name="T13" fmla="*/ 31 h 39"/>
                  <a:gd name="T14" fmla="*/ 29 w 33"/>
                  <a:gd name="T15" fmla="*/ 26 h 39"/>
                  <a:gd name="T16" fmla="*/ 31 w 33"/>
                  <a:gd name="T17" fmla="*/ 22 h 39"/>
                  <a:gd name="T18" fmla="*/ 21 w 33"/>
                  <a:gd name="T19" fmla="*/ 6 h 39"/>
                  <a:gd name="T20" fmla="*/ 12 w 33"/>
                  <a:gd name="T21" fmla="*/ 1 h 39"/>
                  <a:gd name="T22" fmla="*/ 3 w 33"/>
                  <a:gd name="T23" fmla="*/ 4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3" h="39">
                    <a:moveTo>
                      <a:pt x="3" y="4"/>
                    </a:moveTo>
                    <a:cubicBezTo>
                      <a:pt x="0" y="7"/>
                      <a:pt x="1" y="11"/>
                      <a:pt x="3" y="15"/>
                    </a:cubicBezTo>
                    <a:cubicBezTo>
                      <a:pt x="5" y="18"/>
                      <a:pt x="8" y="21"/>
                      <a:pt x="11" y="23"/>
                    </a:cubicBezTo>
                    <a:cubicBezTo>
                      <a:pt x="14" y="26"/>
                      <a:pt x="14" y="27"/>
                      <a:pt x="16" y="30"/>
                    </a:cubicBezTo>
                    <a:cubicBezTo>
                      <a:pt x="18" y="31"/>
                      <a:pt x="18" y="33"/>
                      <a:pt x="19" y="35"/>
                    </a:cubicBezTo>
                    <a:cubicBezTo>
                      <a:pt x="21" y="39"/>
                      <a:pt x="26" y="37"/>
                      <a:pt x="24" y="33"/>
                    </a:cubicBezTo>
                    <a:cubicBezTo>
                      <a:pt x="26" y="37"/>
                      <a:pt x="30" y="36"/>
                      <a:pt x="28" y="31"/>
                    </a:cubicBezTo>
                    <a:cubicBezTo>
                      <a:pt x="29" y="33"/>
                      <a:pt x="33" y="33"/>
                      <a:pt x="29" y="26"/>
                    </a:cubicBezTo>
                    <a:cubicBezTo>
                      <a:pt x="31" y="29"/>
                      <a:pt x="33" y="26"/>
                      <a:pt x="31" y="22"/>
                    </a:cubicBezTo>
                    <a:cubicBezTo>
                      <a:pt x="29" y="17"/>
                      <a:pt x="25" y="9"/>
                      <a:pt x="21" y="6"/>
                    </a:cubicBezTo>
                    <a:cubicBezTo>
                      <a:pt x="18" y="3"/>
                      <a:pt x="15" y="1"/>
                      <a:pt x="12" y="1"/>
                    </a:cubicBezTo>
                    <a:cubicBezTo>
                      <a:pt x="9" y="0"/>
                      <a:pt x="5" y="1"/>
                      <a:pt x="3" y="4"/>
                    </a:cubicBezTo>
                    <a:close/>
                  </a:path>
                </a:pathLst>
              </a:custGeom>
              <a:solidFill>
                <a:srgbClr val="FFC1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96" name="Freeform 158"/>
              <p:cNvSpPr>
                <a:spLocks/>
              </p:cNvSpPr>
              <p:nvPr/>
            </p:nvSpPr>
            <p:spPr bwMode="auto">
              <a:xfrm>
                <a:off x="3006" y="1011"/>
                <a:ext cx="31" cy="52"/>
              </a:xfrm>
              <a:custGeom>
                <a:avLst/>
                <a:gdLst>
                  <a:gd name="T0" fmla="*/ 7 w 13"/>
                  <a:gd name="T1" fmla="*/ 19 h 22"/>
                  <a:gd name="T2" fmla="*/ 9 w 13"/>
                  <a:gd name="T3" fmla="*/ 21 h 22"/>
                  <a:gd name="T4" fmla="*/ 12 w 13"/>
                  <a:gd name="T5" fmla="*/ 20 h 22"/>
                  <a:gd name="T6" fmla="*/ 10 w 13"/>
                  <a:gd name="T7" fmla="*/ 10 h 22"/>
                  <a:gd name="T8" fmla="*/ 6 w 13"/>
                  <a:gd name="T9" fmla="*/ 5 h 22"/>
                  <a:gd name="T10" fmla="*/ 0 w 13"/>
                  <a:gd name="T11" fmla="*/ 0 h 22"/>
                  <a:gd name="T12" fmla="*/ 7 w 13"/>
                  <a:gd name="T13" fmla="*/ 19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22">
                    <a:moveTo>
                      <a:pt x="7" y="19"/>
                    </a:moveTo>
                    <a:cubicBezTo>
                      <a:pt x="7" y="20"/>
                      <a:pt x="8" y="21"/>
                      <a:pt x="9" y="21"/>
                    </a:cubicBezTo>
                    <a:cubicBezTo>
                      <a:pt x="10" y="22"/>
                      <a:pt x="11" y="21"/>
                      <a:pt x="12" y="20"/>
                    </a:cubicBezTo>
                    <a:cubicBezTo>
                      <a:pt x="13" y="17"/>
                      <a:pt x="11" y="13"/>
                      <a:pt x="10" y="10"/>
                    </a:cubicBezTo>
                    <a:cubicBezTo>
                      <a:pt x="9" y="8"/>
                      <a:pt x="8" y="7"/>
                      <a:pt x="6" y="5"/>
                    </a:cubicBezTo>
                    <a:cubicBezTo>
                      <a:pt x="4" y="4"/>
                      <a:pt x="2" y="2"/>
                      <a:pt x="0" y="0"/>
                    </a:cubicBezTo>
                    <a:cubicBezTo>
                      <a:pt x="3" y="6"/>
                      <a:pt x="6" y="13"/>
                      <a:pt x="7" y="19"/>
                    </a:cubicBezTo>
                    <a:close/>
                  </a:path>
                </a:pathLst>
              </a:custGeom>
              <a:solidFill>
                <a:srgbClr val="FFC1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97" name="Freeform 159"/>
              <p:cNvSpPr>
                <a:spLocks noEditPoints="1"/>
              </p:cNvSpPr>
              <p:nvPr/>
            </p:nvSpPr>
            <p:spPr bwMode="auto">
              <a:xfrm>
                <a:off x="2942" y="1394"/>
                <a:ext cx="109" cy="95"/>
              </a:xfrm>
              <a:custGeom>
                <a:avLst/>
                <a:gdLst>
                  <a:gd name="T0" fmla="*/ 46 w 46"/>
                  <a:gd name="T1" fmla="*/ 30 h 40"/>
                  <a:gd name="T2" fmla="*/ 31 w 46"/>
                  <a:gd name="T3" fmla="*/ 13 h 40"/>
                  <a:gd name="T4" fmla="*/ 28 w 46"/>
                  <a:gd name="T5" fmla="*/ 8 h 40"/>
                  <a:gd name="T6" fmla="*/ 27 w 46"/>
                  <a:gd name="T7" fmla="*/ 6 h 40"/>
                  <a:gd name="T8" fmla="*/ 27 w 46"/>
                  <a:gd name="T9" fmla="*/ 6 h 40"/>
                  <a:gd name="T10" fmla="*/ 25 w 46"/>
                  <a:gd name="T11" fmla="*/ 1 h 40"/>
                  <a:gd name="T12" fmla="*/ 7 w 46"/>
                  <a:gd name="T13" fmla="*/ 0 h 40"/>
                  <a:gd name="T14" fmla="*/ 5 w 46"/>
                  <a:gd name="T15" fmla="*/ 4 h 40"/>
                  <a:gd name="T16" fmla="*/ 5 w 46"/>
                  <a:gd name="T17" fmla="*/ 4 h 40"/>
                  <a:gd name="T18" fmla="*/ 3 w 46"/>
                  <a:gd name="T19" fmla="*/ 8 h 40"/>
                  <a:gd name="T20" fmla="*/ 3 w 46"/>
                  <a:gd name="T21" fmla="*/ 8 h 40"/>
                  <a:gd name="T22" fmla="*/ 1 w 46"/>
                  <a:gd name="T23" fmla="*/ 16 h 40"/>
                  <a:gd name="T24" fmla="*/ 0 w 46"/>
                  <a:gd name="T25" fmla="*/ 20 h 40"/>
                  <a:gd name="T26" fmla="*/ 0 w 46"/>
                  <a:gd name="T27" fmla="*/ 20 h 40"/>
                  <a:gd name="T28" fmla="*/ 3 w 46"/>
                  <a:gd name="T29" fmla="*/ 25 h 40"/>
                  <a:gd name="T30" fmla="*/ 28 w 46"/>
                  <a:gd name="T31" fmla="*/ 38 h 40"/>
                  <a:gd name="T32" fmla="*/ 43 w 46"/>
                  <a:gd name="T33" fmla="*/ 37 h 40"/>
                  <a:gd name="T34" fmla="*/ 46 w 46"/>
                  <a:gd name="T35" fmla="*/ 34 h 40"/>
                  <a:gd name="T36" fmla="*/ 46 w 46"/>
                  <a:gd name="T37" fmla="*/ 34 h 40"/>
                  <a:gd name="T38" fmla="*/ 46 w 46"/>
                  <a:gd name="T39" fmla="*/ 33 h 40"/>
                  <a:gd name="T40" fmla="*/ 46 w 46"/>
                  <a:gd name="T41" fmla="*/ 30 h 40"/>
                  <a:gd name="T42" fmla="*/ 39 w 46"/>
                  <a:gd name="T43" fmla="*/ 25 h 40"/>
                  <a:gd name="T44" fmla="*/ 38 w 46"/>
                  <a:gd name="T45" fmla="*/ 25 h 40"/>
                  <a:gd name="T46" fmla="*/ 38 w 46"/>
                  <a:gd name="T47" fmla="*/ 25 h 40"/>
                  <a:gd name="T48" fmla="*/ 28 w 46"/>
                  <a:gd name="T49" fmla="*/ 17 h 40"/>
                  <a:gd name="T50" fmla="*/ 23 w 46"/>
                  <a:gd name="T51" fmla="*/ 10 h 40"/>
                  <a:gd name="T52" fmla="*/ 25 w 46"/>
                  <a:gd name="T53" fmla="*/ 10 h 40"/>
                  <a:gd name="T54" fmla="*/ 29 w 46"/>
                  <a:gd name="T55" fmla="*/ 15 h 40"/>
                  <a:gd name="T56" fmla="*/ 39 w 46"/>
                  <a:gd name="T57" fmla="*/ 24 h 40"/>
                  <a:gd name="T58" fmla="*/ 39 w 46"/>
                  <a:gd name="T59" fmla="*/ 25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46" h="40">
                    <a:moveTo>
                      <a:pt x="46" y="30"/>
                    </a:moveTo>
                    <a:cubicBezTo>
                      <a:pt x="44" y="24"/>
                      <a:pt x="38" y="18"/>
                      <a:pt x="31" y="13"/>
                    </a:cubicBezTo>
                    <a:cubicBezTo>
                      <a:pt x="29" y="12"/>
                      <a:pt x="28" y="10"/>
                      <a:pt x="28" y="8"/>
                    </a:cubicBezTo>
                    <a:cubicBezTo>
                      <a:pt x="28" y="7"/>
                      <a:pt x="28" y="6"/>
                      <a:pt x="27" y="6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7" y="4"/>
                      <a:pt x="26" y="3"/>
                      <a:pt x="25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2"/>
                      <a:pt x="6" y="3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5"/>
                      <a:pt x="4" y="6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2" y="10"/>
                      <a:pt x="1" y="13"/>
                      <a:pt x="1" y="16"/>
                    </a:cubicBezTo>
                    <a:cubicBezTo>
                      <a:pt x="0" y="17"/>
                      <a:pt x="0" y="19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2"/>
                      <a:pt x="1" y="24"/>
                      <a:pt x="3" y="25"/>
                    </a:cubicBezTo>
                    <a:cubicBezTo>
                      <a:pt x="28" y="38"/>
                      <a:pt x="28" y="38"/>
                      <a:pt x="28" y="38"/>
                    </a:cubicBezTo>
                    <a:cubicBezTo>
                      <a:pt x="32" y="40"/>
                      <a:pt x="39" y="40"/>
                      <a:pt x="43" y="37"/>
                    </a:cubicBezTo>
                    <a:cubicBezTo>
                      <a:pt x="45" y="36"/>
                      <a:pt x="46" y="35"/>
                      <a:pt x="46" y="34"/>
                    </a:cubicBezTo>
                    <a:cubicBezTo>
                      <a:pt x="46" y="34"/>
                      <a:pt x="46" y="34"/>
                      <a:pt x="46" y="34"/>
                    </a:cubicBezTo>
                    <a:cubicBezTo>
                      <a:pt x="46" y="33"/>
                      <a:pt x="46" y="33"/>
                      <a:pt x="46" y="33"/>
                    </a:cubicBezTo>
                    <a:cubicBezTo>
                      <a:pt x="46" y="32"/>
                      <a:pt x="46" y="31"/>
                      <a:pt x="46" y="30"/>
                    </a:cubicBezTo>
                    <a:moveTo>
                      <a:pt x="39" y="25"/>
                    </a:moveTo>
                    <a:cubicBezTo>
                      <a:pt x="38" y="25"/>
                      <a:pt x="38" y="25"/>
                      <a:pt x="38" y="25"/>
                    </a:cubicBezTo>
                    <a:cubicBezTo>
                      <a:pt x="38" y="25"/>
                      <a:pt x="38" y="25"/>
                      <a:pt x="38" y="25"/>
                    </a:cubicBezTo>
                    <a:cubicBezTo>
                      <a:pt x="28" y="17"/>
                      <a:pt x="28" y="17"/>
                      <a:pt x="28" y="17"/>
                    </a:cubicBezTo>
                    <a:cubicBezTo>
                      <a:pt x="26" y="15"/>
                      <a:pt x="24" y="13"/>
                      <a:pt x="23" y="10"/>
                    </a:cubicBezTo>
                    <a:cubicBezTo>
                      <a:pt x="24" y="10"/>
                      <a:pt x="25" y="10"/>
                      <a:pt x="25" y="10"/>
                    </a:cubicBezTo>
                    <a:cubicBezTo>
                      <a:pt x="26" y="12"/>
                      <a:pt x="28" y="14"/>
                      <a:pt x="29" y="15"/>
                    </a:cubicBezTo>
                    <a:cubicBezTo>
                      <a:pt x="39" y="24"/>
                      <a:pt x="39" y="24"/>
                      <a:pt x="39" y="24"/>
                    </a:cubicBezTo>
                    <a:cubicBezTo>
                      <a:pt x="39" y="24"/>
                      <a:pt x="39" y="25"/>
                      <a:pt x="39" y="25"/>
                    </a:cubicBezTo>
                  </a:path>
                </a:pathLst>
              </a:custGeom>
              <a:solidFill>
                <a:srgbClr val="6363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98" name="Freeform 160"/>
              <p:cNvSpPr>
                <a:spLocks/>
              </p:cNvSpPr>
              <p:nvPr/>
            </p:nvSpPr>
            <p:spPr bwMode="auto">
              <a:xfrm>
                <a:off x="2940" y="1430"/>
                <a:ext cx="113" cy="61"/>
              </a:xfrm>
              <a:custGeom>
                <a:avLst/>
                <a:gdLst>
                  <a:gd name="T0" fmla="*/ 48 w 48"/>
                  <a:gd name="T1" fmla="*/ 19 h 26"/>
                  <a:gd name="T2" fmla="*/ 48 w 48"/>
                  <a:gd name="T3" fmla="*/ 19 h 26"/>
                  <a:gd name="T4" fmla="*/ 45 w 48"/>
                  <a:gd name="T5" fmla="*/ 23 h 26"/>
                  <a:gd name="T6" fmla="*/ 29 w 48"/>
                  <a:gd name="T7" fmla="*/ 23 h 26"/>
                  <a:gd name="T8" fmla="*/ 4 w 48"/>
                  <a:gd name="T9" fmla="*/ 10 h 26"/>
                  <a:gd name="T10" fmla="*/ 1 w 48"/>
                  <a:gd name="T11" fmla="*/ 5 h 26"/>
                  <a:gd name="T12" fmla="*/ 2 w 48"/>
                  <a:gd name="T13" fmla="*/ 0 h 26"/>
                  <a:gd name="T14" fmla="*/ 13 w 48"/>
                  <a:gd name="T15" fmla="*/ 9 h 26"/>
                  <a:gd name="T16" fmla="*/ 31 w 48"/>
                  <a:gd name="T17" fmla="*/ 19 h 26"/>
                  <a:gd name="T18" fmla="*/ 38 w 48"/>
                  <a:gd name="T19" fmla="*/ 21 h 26"/>
                  <a:gd name="T20" fmla="*/ 45 w 48"/>
                  <a:gd name="T21" fmla="*/ 19 h 26"/>
                  <a:gd name="T22" fmla="*/ 47 w 48"/>
                  <a:gd name="T23" fmla="*/ 14 h 26"/>
                  <a:gd name="T24" fmla="*/ 48 w 48"/>
                  <a:gd name="T25" fmla="*/ 19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8" h="26">
                    <a:moveTo>
                      <a:pt x="48" y="19"/>
                    </a:moveTo>
                    <a:cubicBezTo>
                      <a:pt x="47" y="19"/>
                      <a:pt x="48" y="19"/>
                      <a:pt x="48" y="19"/>
                    </a:cubicBezTo>
                    <a:cubicBezTo>
                      <a:pt x="47" y="20"/>
                      <a:pt x="46" y="22"/>
                      <a:pt x="45" y="23"/>
                    </a:cubicBezTo>
                    <a:cubicBezTo>
                      <a:pt x="40" y="25"/>
                      <a:pt x="33" y="26"/>
                      <a:pt x="29" y="23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0" y="8"/>
                      <a:pt x="1" y="5"/>
                      <a:pt x="1" y="5"/>
                    </a:cubicBezTo>
                    <a:cubicBezTo>
                      <a:pt x="1" y="4"/>
                      <a:pt x="1" y="1"/>
                      <a:pt x="2" y="0"/>
                    </a:cubicBezTo>
                    <a:cubicBezTo>
                      <a:pt x="1" y="2"/>
                      <a:pt x="10" y="5"/>
                      <a:pt x="13" y="9"/>
                    </a:cubicBezTo>
                    <a:cubicBezTo>
                      <a:pt x="18" y="13"/>
                      <a:pt x="24" y="17"/>
                      <a:pt x="31" y="19"/>
                    </a:cubicBezTo>
                    <a:cubicBezTo>
                      <a:pt x="33" y="20"/>
                      <a:pt x="35" y="21"/>
                      <a:pt x="38" y="21"/>
                    </a:cubicBezTo>
                    <a:cubicBezTo>
                      <a:pt x="41" y="21"/>
                      <a:pt x="43" y="21"/>
                      <a:pt x="45" y="19"/>
                    </a:cubicBezTo>
                    <a:cubicBezTo>
                      <a:pt x="46" y="18"/>
                      <a:pt x="47" y="16"/>
                      <a:pt x="47" y="14"/>
                    </a:cubicBezTo>
                    <a:cubicBezTo>
                      <a:pt x="47" y="15"/>
                      <a:pt x="48" y="16"/>
                      <a:pt x="48" y="19"/>
                    </a:cubicBezTo>
                  </a:path>
                </a:pathLst>
              </a:custGeom>
              <a:solidFill>
                <a:srgbClr val="4444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99" name="Freeform 161"/>
              <p:cNvSpPr>
                <a:spLocks/>
              </p:cNvSpPr>
              <p:nvPr/>
            </p:nvSpPr>
            <p:spPr bwMode="auto">
              <a:xfrm>
                <a:off x="2996" y="1418"/>
                <a:ext cx="38" cy="35"/>
              </a:xfrm>
              <a:custGeom>
                <a:avLst/>
                <a:gdLst>
                  <a:gd name="T0" fmla="*/ 16 w 16"/>
                  <a:gd name="T1" fmla="*/ 15 h 15"/>
                  <a:gd name="T2" fmla="*/ 15 w 16"/>
                  <a:gd name="T3" fmla="*/ 15 h 15"/>
                  <a:gd name="T4" fmla="*/ 15 w 16"/>
                  <a:gd name="T5" fmla="*/ 15 h 15"/>
                  <a:gd name="T6" fmla="*/ 5 w 16"/>
                  <a:gd name="T7" fmla="*/ 7 h 15"/>
                  <a:gd name="T8" fmla="*/ 0 w 16"/>
                  <a:gd name="T9" fmla="*/ 0 h 15"/>
                  <a:gd name="T10" fmla="*/ 2 w 16"/>
                  <a:gd name="T11" fmla="*/ 0 h 15"/>
                  <a:gd name="T12" fmla="*/ 6 w 16"/>
                  <a:gd name="T13" fmla="*/ 5 h 15"/>
                  <a:gd name="T14" fmla="*/ 16 w 16"/>
                  <a:gd name="T15" fmla="*/ 14 h 15"/>
                  <a:gd name="T16" fmla="*/ 16 w 16"/>
                  <a:gd name="T17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" h="15">
                    <a:moveTo>
                      <a:pt x="16" y="15"/>
                    </a:moveTo>
                    <a:cubicBezTo>
                      <a:pt x="15" y="15"/>
                      <a:pt x="15" y="15"/>
                      <a:pt x="15" y="15"/>
                    </a:cubicBezTo>
                    <a:cubicBezTo>
                      <a:pt x="15" y="15"/>
                      <a:pt x="15" y="15"/>
                      <a:pt x="15" y="15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3" y="5"/>
                      <a:pt x="1" y="3"/>
                      <a:pt x="0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3" y="2"/>
                      <a:pt x="5" y="4"/>
                      <a:pt x="6" y="5"/>
                    </a:cubicBezTo>
                    <a:cubicBezTo>
                      <a:pt x="16" y="14"/>
                      <a:pt x="16" y="14"/>
                      <a:pt x="16" y="14"/>
                    </a:cubicBezTo>
                    <a:cubicBezTo>
                      <a:pt x="16" y="14"/>
                      <a:pt x="16" y="15"/>
                      <a:pt x="16" y="15"/>
                    </a:cubicBezTo>
                    <a:close/>
                  </a:path>
                </a:pathLst>
              </a:custGeom>
              <a:solidFill>
                <a:srgbClr val="F8F8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500" name="Freeform 162"/>
              <p:cNvSpPr>
                <a:spLocks/>
              </p:cNvSpPr>
              <p:nvPr/>
            </p:nvSpPr>
            <p:spPr bwMode="auto">
              <a:xfrm>
                <a:off x="2996" y="1420"/>
                <a:ext cx="15" cy="12"/>
              </a:xfrm>
              <a:custGeom>
                <a:avLst/>
                <a:gdLst>
                  <a:gd name="T0" fmla="*/ 1 w 6"/>
                  <a:gd name="T1" fmla="*/ 5 h 5"/>
                  <a:gd name="T2" fmla="*/ 0 w 6"/>
                  <a:gd name="T3" fmla="*/ 4 h 5"/>
                  <a:gd name="T4" fmla="*/ 0 w 6"/>
                  <a:gd name="T5" fmla="*/ 3 h 5"/>
                  <a:gd name="T6" fmla="*/ 5 w 6"/>
                  <a:gd name="T7" fmla="*/ 0 h 5"/>
                  <a:gd name="T8" fmla="*/ 6 w 6"/>
                  <a:gd name="T9" fmla="*/ 1 h 5"/>
                  <a:gd name="T10" fmla="*/ 5 w 6"/>
                  <a:gd name="T11" fmla="*/ 2 h 5"/>
                  <a:gd name="T12" fmla="*/ 1 w 6"/>
                  <a:gd name="T13" fmla="*/ 4 h 5"/>
                  <a:gd name="T14" fmla="*/ 1 w 6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5">
                    <a:moveTo>
                      <a:pt x="1" y="5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6" y="0"/>
                      <a:pt x="6" y="1"/>
                    </a:cubicBezTo>
                    <a:cubicBezTo>
                      <a:pt x="6" y="1"/>
                      <a:pt x="6" y="2"/>
                      <a:pt x="5" y="2"/>
                    </a:cubicBezTo>
                    <a:cubicBezTo>
                      <a:pt x="1" y="4"/>
                      <a:pt x="1" y="4"/>
                      <a:pt x="1" y="4"/>
                    </a:cubicBez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F8F8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501" name="Freeform 163"/>
              <p:cNvSpPr>
                <a:spLocks/>
              </p:cNvSpPr>
              <p:nvPr/>
            </p:nvSpPr>
            <p:spPr bwMode="auto">
              <a:xfrm>
                <a:off x="3001" y="1427"/>
                <a:ext cx="17" cy="10"/>
              </a:xfrm>
              <a:custGeom>
                <a:avLst/>
                <a:gdLst>
                  <a:gd name="T0" fmla="*/ 1 w 7"/>
                  <a:gd name="T1" fmla="*/ 4 h 4"/>
                  <a:gd name="T2" fmla="*/ 0 w 7"/>
                  <a:gd name="T3" fmla="*/ 4 h 4"/>
                  <a:gd name="T4" fmla="*/ 1 w 7"/>
                  <a:gd name="T5" fmla="*/ 3 h 4"/>
                  <a:gd name="T6" fmla="*/ 5 w 7"/>
                  <a:gd name="T7" fmla="*/ 0 h 4"/>
                  <a:gd name="T8" fmla="*/ 7 w 7"/>
                  <a:gd name="T9" fmla="*/ 0 h 4"/>
                  <a:gd name="T10" fmla="*/ 6 w 7"/>
                  <a:gd name="T11" fmla="*/ 1 h 4"/>
                  <a:gd name="T12" fmla="*/ 2 w 7"/>
                  <a:gd name="T13" fmla="*/ 4 h 4"/>
                  <a:gd name="T14" fmla="*/ 1 w 7"/>
                  <a:gd name="T1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4">
                    <a:moveTo>
                      <a:pt x="1" y="4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3"/>
                      <a:pt x="1" y="3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7" y="0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4"/>
                      <a:pt x="2" y="4"/>
                      <a:pt x="2" y="4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F8F8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502" name="Freeform 164"/>
              <p:cNvSpPr>
                <a:spLocks/>
              </p:cNvSpPr>
              <p:nvPr/>
            </p:nvSpPr>
            <p:spPr bwMode="auto">
              <a:xfrm>
                <a:off x="3008" y="1434"/>
                <a:ext cx="17" cy="10"/>
              </a:xfrm>
              <a:custGeom>
                <a:avLst/>
                <a:gdLst>
                  <a:gd name="T0" fmla="*/ 1 w 7"/>
                  <a:gd name="T1" fmla="*/ 4 h 4"/>
                  <a:gd name="T2" fmla="*/ 1 w 7"/>
                  <a:gd name="T3" fmla="*/ 4 h 4"/>
                  <a:gd name="T4" fmla="*/ 1 w 7"/>
                  <a:gd name="T5" fmla="*/ 3 h 4"/>
                  <a:gd name="T6" fmla="*/ 6 w 7"/>
                  <a:gd name="T7" fmla="*/ 0 h 4"/>
                  <a:gd name="T8" fmla="*/ 7 w 7"/>
                  <a:gd name="T9" fmla="*/ 0 h 4"/>
                  <a:gd name="T10" fmla="*/ 6 w 7"/>
                  <a:gd name="T11" fmla="*/ 1 h 4"/>
                  <a:gd name="T12" fmla="*/ 2 w 7"/>
                  <a:gd name="T13" fmla="*/ 4 h 4"/>
                  <a:gd name="T14" fmla="*/ 1 w 7"/>
                  <a:gd name="T1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4">
                    <a:moveTo>
                      <a:pt x="1" y="4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0" y="3"/>
                      <a:pt x="0" y="3"/>
                      <a:pt x="1" y="3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4"/>
                      <a:pt x="2" y="4"/>
                      <a:pt x="2" y="4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F8F8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503" name="Freeform 165"/>
              <p:cNvSpPr>
                <a:spLocks/>
              </p:cNvSpPr>
              <p:nvPr/>
            </p:nvSpPr>
            <p:spPr bwMode="auto">
              <a:xfrm>
                <a:off x="3018" y="1439"/>
                <a:ext cx="14" cy="12"/>
              </a:xfrm>
              <a:custGeom>
                <a:avLst/>
                <a:gdLst>
                  <a:gd name="T0" fmla="*/ 1 w 6"/>
                  <a:gd name="T1" fmla="*/ 5 h 5"/>
                  <a:gd name="T2" fmla="*/ 0 w 6"/>
                  <a:gd name="T3" fmla="*/ 5 h 5"/>
                  <a:gd name="T4" fmla="*/ 0 w 6"/>
                  <a:gd name="T5" fmla="*/ 4 h 5"/>
                  <a:gd name="T6" fmla="*/ 5 w 6"/>
                  <a:gd name="T7" fmla="*/ 1 h 5"/>
                  <a:gd name="T8" fmla="*/ 6 w 6"/>
                  <a:gd name="T9" fmla="*/ 1 h 5"/>
                  <a:gd name="T10" fmla="*/ 6 w 6"/>
                  <a:gd name="T11" fmla="*/ 2 h 5"/>
                  <a:gd name="T12" fmla="*/ 1 w 6"/>
                  <a:gd name="T1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5">
                    <a:moveTo>
                      <a:pt x="1" y="5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4"/>
                      <a:pt x="0" y="4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0"/>
                      <a:pt x="6" y="0"/>
                      <a:pt x="6" y="1"/>
                    </a:cubicBezTo>
                    <a:cubicBezTo>
                      <a:pt x="6" y="1"/>
                      <a:pt x="6" y="2"/>
                      <a:pt x="6" y="2"/>
                    </a:cubicBezTo>
                    <a:cubicBezTo>
                      <a:pt x="1" y="5"/>
                      <a:pt x="1" y="5"/>
                      <a:pt x="1" y="5"/>
                    </a:cubicBezTo>
                    <a:close/>
                  </a:path>
                </a:pathLst>
              </a:custGeom>
              <a:solidFill>
                <a:srgbClr val="F8F8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504" name="Freeform 166"/>
              <p:cNvSpPr>
                <a:spLocks/>
              </p:cNvSpPr>
              <p:nvPr/>
            </p:nvSpPr>
            <p:spPr bwMode="auto">
              <a:xfrm>
                <a:off x="2774" y="999"/>
                <a:ext cx="267" cy="213"/>
              </a:xfrm>
              <a:custGeom>
                <a:avLst/>
                <a:gdLst>
                  <a:gd name="T0" fmla="*/ 113 w 113"/>
                  <a:gd name="T1" fmla="*/ 77 h 90"/>
                  <a:gd name="T2" fmla="*/ 91 w 113"/>
                  <a:gd name="T3" fmla="*/ 90 h 90"/>
                  <a:gd name="T4" fmla="*/ 74 w 113"/>
                  <a:gd name="T5" fmla="*/ 80 h 90"/>
                  <a:gd name="T6" fmla="*/ 22 w 113"/>
                  <a:gd name="T7" fmla="*/ 48 h 90"/>
                  <a:gd name="T8" fmla="*/ 3 w 113"/>
                  <a:gd name="T9" fmla="*/ 0 h 90"/>
                  <a:gd name="T10" fmla="*/ 68 w 113"/>
                  <a:gd name="T11" fmla="*/ 31 h 90"/>
                  <a:gd name="T12" fmla="*/ 96 w 113"/>
                  <a:gd name="T13" fmla="*/ 48 h 90"/>
                  <a:gd name="T14" fmla="*/ 113 w 113"/>
                  <a:gd name="T15" fmla="*/ 77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3" h="90">
                    <a:moveTo>
                      <a:pt x="113" y="77"/>
                    </a:moveTo>
                    <a:cubicBezTo>
                      <a:pt x="91" y="90"/>
                      <a:pt x="91" y="90"/>
                      <a:pt x="91" y="90"/>
                    </a:cubicBezTo>
                    <a:cubicBezTo>
                      <a:pt x="74" y="80"/>
                      <a:pt x="74" y="80"/>
                      <a:pt x="74" y="80"/>
                    </a:cubicBezTo>
                    <a:cubicBezTo>
                      <a:pt x="22" y="48"/>
                      <a:pt x="22" y="48"/>
                      <a:pt x="22" y="48"/>
                    </a:cubicBezTo>
                    <a:cubicBezTo>
                      <a:pt x="0" y="34"/>
                      <a:pt x="3" y="0"/>
                      <a:pt x="3" y="0"/>
                    </a:cubicBezTo>
                    <a:cubicBezTo>
                      <a:pt x="23" y="11"/>
                      <a:pt x="47" y="20"/>
                      <a:pt x="68" y="31"/>
                    </a:cubicBezTo>
                    <a:cubicBezTo>
                      <a:pt x="78" y="36"/>
                      <a:pt x="88" y="42"/>
                      <a:pt x="96" y="48"/>
                    </a:cubicBezTo>
                    <a:cubicBezTo>
                      <a:pt x="106" y="56"/>
                      <a:pt x="113" y="66"/>
                      <a:pt x="113" y="77"/>
                    </a:cubicBezTo>
                  </a:path>
                </a:pathLst>
              </a:custGeom>
              <a:solidFill>
                <a:srgbClr val="615B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505" name="Freeform 167"/>
              <p:cNvSpPr>
                <a:spLocks/>
              </p:cNvSpPr>
              <p:nvPr/>
            </p:nvSpPr>
            <p:spPr bwMode="auto">
              <a:xfrm>
                <a:off x="2944" y="1146"/>
                <a:ext cx="100" cy="262"/>
              </a:xfrm>
              <a:custGeom>
                <a:avLst/>
                <a:gdLst>
                  <a:gd name="T0" fmla="*/ 0 w 42"/>
                  <a:gd name="T1" fmla="*/ 109 h 111"/>
                  <a:gd name="T2" fmla="*/ 3 w 42"/>
                  <a:gd name="T3" fmla="*/ 16 h 111"/>
                  <a:gd name="T4" fmla="*/ 11 w 42"/>
                  <a:gd name="T5" fmla="*/ 6 h 111"/>
                  <a:gd name="T6" fmla="*/ 27 w 42"/>
                  <a:gd name="T7" fmla="*/ 1 h 111"/>
                  <a:gd name="T8" fmla="*/ 41 w 42"/>
                  <a:gd name="T9" fmla="*/ 15 h 111"/>
                  <a:gd name="T10" fmla="*/ 30 w 42"/>
                  <a:gd name="T11" fmla="*/ 109 h 111"/>
                  <a:gd name="T12" fmla="*/ 21 w 42"/>
                  <a:gd name="T13" fmla="*/ 111 h 111"/>
                  <a:gd name="T14" fmla="*/ 15 w 42"/>
                  <a:gd name="T15" fmla="*/ 111 h 111"/>
                  <a:gd name="T16" fmla="*/ 0 w 42"/>
                  <a:gd name="T17" fmla="*/ 109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2" h="111">
                    <a:moveTo>
                      <a:pt x="0" y="109"/>
                    </a:moveTo>
                    <a:cubicBezTo>
                      <a:pt x="0" y="81"/>
                      <a:pt x="1" y="19"/>
                      <a:pt x="3" y="16"/>
                    </a:cubicBezTo>
                    <a:cubicBezTo>
                      <a:pt x="5" y="13"/>
                      <a:pt x="8" y="8"/>
                      <a:pt x="11" y="6"/>
                    </a:cubicBezTo>
                    <a:cubicBezTo>
                      <a:pt x="16" y="3"/>
                      <a:pt x="22" y="0"/>
                      <a:pt x="27" y="1"/>
                    </a:cubicBezTo>
                    <a:cubicBezTo>
                      <a:pt x="34" y="3"/>
                      <a:pt x="39" y="8"/>
                      <a:pt x="41" y="15"/>
                    </a:cubicBezTo>
                    <a:cubicBezTo>
                      <a:pt x="42" y="21"/>
                      <a:pt x="31" y="105"/>
                      <a:pt x="30" y="109"/>
                    </a:cubicBezTo>
                    <a:cubicBezTo>
                      <a:pt x="29" y="111"/>
                      <a:pt x="25" y="111"/>
                      <a:pt x="21" y="111"/>
                    </a:cubicBezTo>
                    <a:cubicBezTo>
                      <a:pt x="19" y="110"/>
                      <a:pt x="16" y="110"/>
                      <a:pt x="15" y="111"/>
                    </a:cubicBezTo>
                    <a:cubicBezTo>
                      <a:pt x="0" y="109"/>
                      <a:pt x="0" y="109"/>
                      <a:pt x="0" y="109"/>
                    </a:cubicBezTo>
                  </a:path>
                </a:pathLst>
              </a:custGeom>
              <a:solidFill>
                <a:srgbClr val="615B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506" name="Freeform 168"/>
              <p:cNvSpPr>
                <a:spLocks/>
              </p:cNvSpPr>
              <p:nvPr/>
            </p:nvSpPr>
            <p:spPr bwMode="auto">
              <a:xfrm>
                <a:off x="2944" y="1378"/>
                <a:ext cx="71" cy="45"/>
              </a:xfrm>
              <a:custGeom>
                <a:avLst/>
                <a:gdLst>
                  <a:gd name="T0" fmla="*/ 30 w 30"/>
                  <a:gd name="T1" fmla="*/ 11 h 19"/>
                  <a:gd name="T2" fmla="*/ 27 w 30"/>
                  <a:gd name="T3" fmla="*/ 15 h 19"/>
                  <a:gd name="T4" fmla="*/ 26 w 30"/>
                  <a:gd name="T5" fmla="*/ 16 h 19"/>
                  <a:gd name="T6" fmla="*/ 24 w 30"/>
                  <a:gd name="T7" fmla="*/ 17 h 19"/>
                  <a:gd name="T8" fmla="*/ 22 w 30"/>
                  <a:gd name="T9" fmla="*/ 17 h 19"/>
                  <a:gd name="T10" fmla="*/ 5 w 30"/>
                  <a:gd name="T11" fmla="*/ 17 h 19"/>
                  <a:gd name="T12" fmla="*/ 2 w 30"/>
                  <a:gd name="T13" fmla="*/ 15 h 19"/>
                  <a:gd name="T14" fmla="*/ 0 w 30"/>
                  <a:gd name="T15" fmla="*/ 11 h 19"/>
                  <a:gd name="T16" fmla="*/ 0 w 30"/>
                  <a:gd name="T17" fmla="*/ 10 h 19"/>
                  <a:gd name="T18" fmla="*/ 4 w 30"/>
                  <a:gd name="T19" fmla="*/ 4 h 19"/>
                  <a:gd name="T20" fmla="*/ 25 w 30"/>
                  <a:gd name="T21" fmla="*/ 4 h 19"/>
                  <a:gd name="T22" fmla="*/ 30 w 30"/>
                  <a:gd name="T23" fmla="*/ 11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0" h="19">
                    <a:moveTo>
                      <a:pt x="30" y="11"/>
                    </a:moveTo>
                    <a:cubicBezTo>
                      <a:pt x="29" y="12"/>
                      <a:pt x="28" y="14"/>
                      <a:pt x="27" y="15"/>
                    </a:cubicBezTo>
                    <a:cubicBezTo>
                      <a:pt x="27" y="15"/>
                      <a:pt x="26" y="15"/>
                      <a:pt x="26" y="16"/>
                    </a:cubicBezTo>
                    <a:cubicBezTo>
                      <a:pt x="25" y="16"/>
                      <a:pt x="25" y="16"/>
                      <a:pt x="24" y="17"/>
                    </a:cubicBezTo>
                    <a:cubicBezTo>
                      <a:pt x="24" y="17"/>
                      <a:pt x="23" y="17"/>
                      <a:pt x="22" y="17"/>
                    </a:cubicBezTo>
                    <a:cubicBezTo>
                      <a:pt x="17" y="19"/>
                      <a:pt x="10" y="19"/>
                      <a:pt x="5" y="17"/>
                    </a:cubicBezTo>
                    <a:cubicBezTo>
                      <a:pt x="4" y="16"/>
                      <a:pt x="3" y="15"/>
                      <a:pt x="2" y="15"/>
                    </a:cubicBezTo>
                    <a:cubicBezTo>
                      <a:pt x="1" y="13"/>
                      <a:pt x="0" y="12"/>
                      <a:pt x="0" y="11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8"/>
                      <a:pt x="2" y="6"/>
                      <a:pt x="4" y="4"/>
                    </a:cubicBezTo>
                    <a:cubicBezTo>
                      <a:pt x="10" y="1"/>
                      <a:pt x="19" y="0"/>
                      <a:pt x="25" y="4"/>
                    </a:cubicBezTo>
                    <a:cubicBezTo>
                      <a:pt x="29" y="5"/>
                      <a:pt x="30" y="8"/>
                      <a:pt x="30" y="11"/>
                    </a:cubicBezTo>
                  </a:path>
                </a:pathLst>
              </a:custGeom>
              <a:solidFill>
                <a:srgbClr val="615B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507" name="Freeform 169"/>
              <p:cNvSpPr>
                <a:spLocks noEditPoints="1"/>
              </p:cNvSpPr>
              <p:nvPr/>
            </p:nvSpPr>
            <p:spPr bwMode="auto">
              <a:xfrm>
                <a:off x="3037" y="1340"/>
                <a:ext cx="111" cy="94"/>
              </a:xfrm>
              <a:custGeom>
                <a:avLst/>
                <a:gdLst>
                  <a:gd name="T0" fmla="*/ 46 w 47"/>
                  <a:gd name="T1" fmla="*/ 29 h 40"/>
                  <a:gd name="T2" fmla="*/ 31 w 47"/>
                  <a:gd name="T3" fmla="*/ 13 h 40"/>
                  <a:gd name="T4" fmla="*/ 28 w 47"/>
                  <a:gd name="T5" fmla="*/ 8 h 40"/>
                  <a:gd name="T6" fmla="*/ 28 w 47"/>
                  <a:gd name="T7" fmla="*/ 5 h 40"/>
                  <a:gd name="T8" fmla="*/ 28 w 47"/>
                  <a:gd name="T9" fmla="*/ 5 h 40"/>
                  <a:gd name="T10" fmla="*/ 26 w 47"/>
                  <a:gd name="T11" fmla="*/ 1 h 40"/>
                  <a:gd name="T12" fmla="*/ 8 w 47"/>
                  <a:gd name="T13" fmla="*/ 0 h 40"/>
                  <a:gd name="T14" fmla="*/ 5 w 47"/>
                  <a:gd name="T15" fmla="*/ 4 h 40"/>
                  <a:gd name="T16" fmla="*/ 5 w 47"/>
                  <a:gd name="T17" fmla="*/ 4 h 40"/>
                  <a:gd name="T18" fmla="*/ 4 w 47"/>
                  <a:gd name="T19" fmla="*/ 8 h 40"/>
                  <a:gd name="T20" fmla="*/ 4 w 47"/>
                  <a:gd name="T21" fmla="*/ 8 h 40"/>
                  <a:gd name="T22" fmla="*/ 1 w 47"/>
                  <a:gd name="T23" fmla="*/ 16 h 40"/>
                  <a:gd name="T24" fmla="*/ 0 w 47"/>
                  <a:gd name="T25" fmla="*/ 20 h 40"/>
                  <a:gd name="T26" fmla="*/ 0 w 47"/>
                  <a:gd name="T27" fmla="*/ 20 h 40"/>
                  <a:gd name="T28" fmla="*/ 4 w 47"/>
                  <a:gd name="T29" fmla="*/ 25 h 40"/>
                  <a:gd name="T30" fmla="*/ 28 w 47"/>
                  <a:gd name="T31" fmla="*/ 38 h 40"/>
                  <a:gd name="T32" fmla="*/ 44 w 47"/>
                  <a:gd name="T33" fmla="*/ 37 h 40"/>
                  <a:gd name="T34" fmla="*/ 47 w 47"/>
                  <a:gd name="T35" fmla="*/ 33 h 40"/>
                  <a:gd name="T36" fmla="*/ 47 w 47"/>
                  <a:gd name="T37" fmla="*/ 33 h 40"/>
                  <a:gd name="T38" fmla="*/ 47 w 47"/>
                  <a:gd name="T39" fmla="*/ 32 h 40"/>
                  <a:gd name="T40" fmla="*/ 46 w 47"/>
                  <a:gd name="T41" fmla="*/ 29 h 40"/>
                  <a:gd name="T42" fmla="*/ 39 w 47"/>
                  <a:gd name="T43" fmla="*/ 25 h 40"/>
                  <a:gd name="T44" fmla="*/ 39 w 47"/>
                  <a:gd name="T45" fmla="*/ 25 h 40"/>
                  <a:gd name="T46" fmla="*/ 38 w 47"/>
                  <a:gd name="T47" fmla="*/ 25 h 40"/>
                  <a:gd name="T48" fmla="*/ 29 w 47"/>
                  <a:gd name="T49" fmla="*/ 16 h 40"/>
                  <a:gd name="T50" fmla="*/ 24 w 47"/>
                  <a:gd name="T51" fmla="*/ 10 h 40"/>
                  <a:gd name="T52" fmla="*/ 26 w 47"/>
                  <a:gd name="T53" fmla="*/ 9 h 40"/>
                  <a:gd name="T54" fmla="*/ 30 w 47"/>
                  <a:gd name="T55" fmla="*/ 15 h 40"/>
                  <a:gd name="T56" fmla="*/ 39 w 47"/>
                  <a:gd name="T57" fmla="*/ 24 h 40"/>
                  <a:gd name="T58" fmla="*/ 39 w 47"/>
                  <a:gd name="T59" fmla="*/ 25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47" h="40">
                    <a:moveTo>
                      <a:pt x="46" y="29"/>
                    </a:moveTo>
                    <a:cubicBezTo>
                      <a:pt x="44" y="24"/>
                      <a:pt x="38" y="17"/>
                      <a:pt x="31" y="13"/>
                    </a:cubicBezTo>
                    <a:cubicBezTo>
                      <a:pt x="29" y="12"/>
                      <a:pt x="29" y="10"/>
                      <a:pt x="28" y="8"/>
                    </a:cubicBezTo>
                    <a:cubicBezTo>
                      <a:pt x="28" y="7"/>
                      <a:pt x="28" y="6"/>
                      <a:pt x="28" y="5"/>
                    </a:cubicBezTo>
                    <a:cubicBezTo>
                      <a:pt x="28" y="5"/>
                      <a:pt x="28" y="5"/>
                      <a:pt x="28" y="5"/>
                    </a:cubicBezTo>
                    <a:cubicBezTo>
                      <a:pt x="27" y="4"/>
                      <a:pt x="27" y="2"/>
                      <a:pt x="26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7" y="1"/>
                      <a:pt x="6" y="3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5"/>
                      <a:pt x="4" y="6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2" y="10"/>
                      <a:pt x="2" y="13"/>
                      <a:pt x="1" y="16"/>
                    </a:cubicBezTo>
                    <a:cubicBezTo>
                      <a:pt x="1" y="17"/>
                      <a:pt x="1" y="19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2"/>
                      <a:pt x="1" y="24"/>
                      <a:pt x="4" y="25"/>
                    </a:cubicBezTo>
                    <a:cubicBezTo>
                      <a:pt x="28" y="38"/>
                      <a:pt x="28" y="38"/>
                      <a:pt x="28" y="38"/>
                    </a:cubicBezTo>
                    <a:cubicBezTo>
                      <a:pt x="33" y="40"/>
                      <a:pt x="40" y="40"/>
                      <a:pt x="44" y="37"/>
                    </a:cubicBezTo>
                    <a:cubicBezTo>
                      <a:pt x="45" y="36"/>
                      <a:pt x="46" y="35"/>
                      <a:pt x="47" y="33"/>
                    </a:cubicBezTo>
                    <a:cubicBezTo>
                      <a:pt x="47" y="33"/>
                      <a:pt x="47" y="33"/>
                      <a:pt x="47" y="33"/>
                    </a:cubicBezTo>
                    <a:cubicBezTo>
                      <a:pt x="47" y="32"/>
                      <a:pt x="47" y="32"/>
                      <a:pt x="47" y="32"/>
                    </a:cubicBezTo>
                    <a:cubicBezTo>
                      <a:pt x="47" y="31"/>
                      <a:pt x="46" y="30"/>
                      <a:pt x="46" y="29"/>
                    </a:cubicBezTo>
                    <a:moveTo>
                      <a:pt x="39" y="25"/>
                    </a:moveTo>
                    <a:cubicBezTo>
                      <a:pt x="39" y="25"/>
                      <a:pt x="39" y="25"/>
                      <a:pt x="39" y="25"/>
                    </a:cubicBezTo>
                    <a:cubicBezTo>
                      <a:pt x="38" y="25"/>
                      <a:pt x="38" y="25"/>
                      <a:pt x="38" y="25"/>
                    </a:cubicBezTo>
                    <a:cubicBezTo>
                      <a:pt x="29" y="16"/>
                      <a:pt x="29" y="16"/>
                      <a:pt x="29" y="16"/>
                    </a:cubicBezTo>
                    <a:cubicBezTo>
                      <a:pt x="27" y="15"/>
                      <a:pt x="25" y="13"/>
                      <a:pt x="24" y="10"/>
                    </a:cubicBezTo>
                    <a:cubicBezTo>
                      <a:pt x="24" y="10"/>
                      <a:pt x="25" y="10"/>
                      <a:pt x="26" y="9"/>
                    </a:cubicBezTo>
                    <a:cubicBezTo>
                      <a:pt x="26" y="12"/>
                      <a:pt x="28" y="13"/>
                      <a:pt x="30" y="15"/>
                    </a:cubicBezTo>
                    <a:cubicBezTo>
                      <a:pt x="39" y="24"/>
                      <a:pt x="39" y="24"/>
                      <a:pt x="39" y="24"/>
                    </a:cubicBezTo>
                    <a:cubicBezTo>
                      <a:pt x="40" y="24"/>
                      <a:pt x="40" y="24"/>
                      <a:pt x="39" y="25"/>
                    </a:cubicBezTo>
                  </a:path>
                </a:pathLst>
              </a:custGeom>
              <a:solidFill>
                <a:srgbClr val="6363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508" name="Freeform 170"/>
              <p:cNvSpPr>
                <a:spLocks/>
              </p:cNvSpPr>
              <p:nvPr/>
            </p:nvSpPr>
            <p:spPr bwMode="auto">
              <a:xfrm>
                <a:off x="3037" y="1375"/>
                <a:ext cx="111" cy="59"/>
              </a:xfrm>
              <a:custGeom>
                <a:avLst/>
                <a:gdLst>
                  <a:gd name="T0" fmla="*/ 47 w 47"/>
                  <a:gd name="T1" fmla="*/ 19 h 25"/>
                  <a:gd name="T2" fmla="*/ 47 w 47"/>
                  <a:gd name="T3" fmla="*/ 19 h 25"/>
                  <a:gd name="T4" fmla="*/ 44 w 47"/>
                  <a:gd name="T5" fmla="*/ 23 h 25"/>
                  <a:gd name="T6" fmla="*/ 28 w 47"/>
                  <a:gd name="T7" fmla="*/ 23 h 25"/>
                  <a:gd name="T8" fmla="*/ 3 w 47"/>
                  <a:gd name="T9" fmla="*/ 10 h 25"/>
                  <a:gd name="T10" fmla="*/ 0 w 47"/>
                  <a:gd name="T11" fmla="*/ 5 h 25"/>
                  <a:gd name="T12" fmla="*/ 1 w 47"/>
                  <a:gd name="T13" fmla="*/ 0 h 25"/>
                  <a:gd name="T14" fmla="*/ 13 w 47"/>
                  <a:gd name="T15" fmla="*/ 8 h 25"/>
                  <a:gd name="T16" fmla="*/ 30 w 47"/>
                  <a:gd name="T17" fmla="*/ 19 h 25"/>
                  <a:gd name="T18" fmla="*/ 37 w 47"/>
                  <a:gd name="T19" fmla="*/ 21 h 25"/>
                  <a:gd name="T20" fmla="*/ 44 w 47"/>
                  <a:gd name="T21" fmla="*/ 19 h 25"/>
                  <a:gd name="T22" fmla="*/ 46 w 47"/>
                  <a:gd name="T23" fmla="*/ 14 h 25"/>
                  <a:gd name="T24" fmla="*/ 47 w 47"/>
                  <a:gd name="T25" fmla="*/ 19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7" h="25">
                    <a:moveTo>
                      <a:pt x="47" y="19"/>
                    </a:moveTo>
                    <a:cubicBezTo>
                      <a:pt x="47" y="19"/>
                      <a:pt x="47" y="19"/>
                      <a:pt x="47" y="19"/>
                    </a:cubicBezTo>
                    <a:cubicBezTo>
                      <a:pt x="47" y="20"/>
                      <a:pt x="46" y="21"/>
                      <a:pt x="44" y="23"/>
                    </a:cubicBezTo>
                    <a:cubicBezTo>
                      <a:pt x="40" y="25"/>
                      <a:pt x="33" y="25"/>
                      <a:pt x="28" y="23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0" y="8"/>
                      <a:pt x="0" y="5"/>
                      <a:pt x="0" y="5"/>
                    </a:cubicBezTo>
                    <a:cubicBezTo>
                      <a:pt x="0" y="3"/>
                      <a:pt x="0" y="1"/>
                      <a:pt x="1" y="0"/>
                    </a:cubicBezTo>
                    <a:cubicBezTo>
                      <a:pt x="0" y="2"/>
                      <a:pt x="9" y="5"/>
                      <a:pt x="13" y="8"/>
                    </a:cubicBezTo>
                    <a:cubicBezTo>
                      <a:pt x="18" y="13"/>
                      <a:pt x="24" y="17"/>
                      <a:pt x="30" y="19"/>
                    </a:cubicBezTo>
                    <a:cubicBezTo>
                      <a:pt x="32" y="20"/>
                      <a:pt x="35" y="21"/>
                      <a:pt x="37" y="21"/>
                    </a:cubicBezTo>
                    <a:cubicBezTo>
                      <a:pt x="40" y="21"/>
                      <a:pt x="43" y="20"/>
                      <a:pt x="44" y="19"/>
                    </a:cubicBezTo>
                    <a:cubicBezTo>
                      <a:pt x="45" y="18"/>
                      <a:pt x="47" y="16"/>
                      <a:pt x="46" y="14"/>
                    </a:cubicBezTo>
                    <a:cubicBezTo>
                      <a:pt x="46" y="15"/>
                      <a:pt x="47" y="16"/>
                      <a:pt x="47" y="19"/>
                    </a:cubicBezTo>
                  </a:path>
                </a:pathLst>
              </a:custGeom>
              <a:solidFill>
                <a:srgbClr val="4444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509" name="Freeform 171"/>
              <p:cNvSpPr>
                <a:spLocks/>
              </p:cNvSpPr>
              <p:nvPr/>
            </p:nvSpPr>
            <p:spPr bwMode="auto">
              <a:xfrm>
                <a:off x="3093" y="1361"/>
                <a:ext cx="38" cy="38"/>
              </a:xfrm>
              <a:custGeom>
                <a:avLst/>
                <a:gdLst>
                  <a:gd name="T0" fmla="*/ 15 w 16"/>
                  <a:gd name="T1" fmla="*/ 16 h 16"/>
                  <a:gd name="T2" fmla="*/ 15 w 16"/>
                  <a:gd name="T3" fmla="*/ 16 h 16"/>
                  <a:gd name="T4" fmla="*/ 14 w 16"/>
                  <a:gd name="T5" fmla="*/ 16 h 16"/>
                  <a:gd name="T6" fmla="*/ 5 w 16"/>
                  <a:gd name="T7" fmla="*/ 7 h 16"/>
                  <a:gd name="T8" fmla="*/ 0 w 16"/>
                  <a:gd name="T9" fmla="*/ 1 h 16"/>
                  <a:gd name="T10" fmla="*/ 2 w 16"/>
                  <a:gd name="T11" fmla="*/ 0 h 16"/>
                  <a:gd name="T12" fmla="*/ 6 w 16"/>
                  <a:gd name="T13" fmla="*/ 6 h 16"/>
                  <a:gd name="T14" fmla="*/ 15 w 16"/>
                  <a:gd name="T15" fmla="*/ 15 h 16"/>
                  <a:gd name="T16" fmla="*/ 15 w 16"/>
                  <a:gd name="T17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" h="16">
                    <a:moveTo>
                      <a:pt x="15" y="16"/>
                    </a:moveTo>
                    <a:cubicBezTo>
                      <a:pt x="15" y="16"/>
                      <a:pt x="15" y="16"/>
                      <a:pt x="15" y="16"/>
                    </a:cubicBezTo>
                    <a:cubicBezTo>
                      <a:pt x="14" y="16"/>
                      <a:pt x="14" y="16"/>
                      <a:pt x="14" y="1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3" y="6"/>
                      <a:pt x="1" y="4"/>
                      <a:pt x="0" y="1"/>
                    </a:cubicBezTo>
                    <a:cubicBezTo>
                      <a:pt x="0" y="1"/>
                      <a:pt x="1" y="1"/>
                      <a:pt x="2" y="0"/>
                    </a:cubicBezTo>
                    <a:cubicBezTo>
                      <a:pt x="2" y="3"/>
                      <a:pt x="4" y="4"/>
                      <a:pt x="6" y="6"/>
                    </a:cubicBezTo>
                    <a:cubicBezTo>
                      <a:pt x="15" y="15"/>
                      <a:pt x="15" y="15"/>
                      <a:pt x="15" y="15"/>
                    </a:cubicBezTo>
                    <a:cubicBezTo>
                      <a:pt x="16" y="15"/>
                      <a:pt x="16" y="15"/>
                      <a:pt x="15" y="16"/>
                    </a:cubicBezTo>
                    <a:close/>
                  </a:path>
                </a:pathLst>
              </a:custGeom>
              <a:solidFill>
                <a:srgbClr val="F8F8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510" name="Freeform 172"/>
              <p:cNvSpPr>
                <a:spLocks/>
              </p:cNvSpPr>
              <p:nvPr/>
            </p:nvSpPr>
            <p:spPr bwMode="auto">
              <a:xfrm>
                <a:off x="3091" y="1366"/>
                <a:ext cx="14" cy="9"/>
              </a:xfrm>
              <a:custGeom>
                <a:avLst/>
                <a:gdLst>
                  <a:gd name="T0" fmla="*/ 1 w 6"/>
                  <a:gd name="T1" fmla="*/ 4 h 4"/>
                  <a:gd name="T2" fmla="*/ 0 w 6"/>
                  <a:gd name="T3" fmla="*/ 4 h 4"/>
                  <a:gd name="T4" fmla="*/ 1 w 6"/>
                  <a:gd name="T5" fmla="*/ 3 h 4"/>
                  <a:gd name="T6" fmla="*/ 5 w 6"/>
                  <a:gd name="T7" fmla="*/ 0 h 4"/>
                  <a:gd name="T8" fmla="*/ 6 w 6"/>
                  <a:gd name="T9" fmla="*/ 0 h 4"/>
                  <a:gd name="T10" fmla="*/ 6 w 6"/>
                  <a:gd name="T11" fmla="*/ 2 h 4"/>
                  <a:gd name="T12" fmla="*/ 1 w 6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4">
                    <a:moveTo>
                      <a:pt x="1" y="4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3"/>
                      <a:pt x="1" y="3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2"/>
                    </a:cubicBezTo>
                    <a:cubicBezTo>
                      <a:pt x="1" y="4"/>
                      <a:pt x="1" y="4"/>
                      <a:pt x="1" y="4"/>
                    </a:cubicBezTo>
                    <a:close/>
                  </a:path>
                </a:pathLst>
              </a:custGeom>
              <a:solidFill>
                <a:srgbClr val="F8F8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511" name="Freeform 173"/>
              <p:cNvSpPr>
                <a:spLocks/>
              </p:cNvSpPr>
              <p:nvPr/>
            </p:nvSpPr>
            <p:spPr bwMode="auto">
              <a:xfrm>
                <a:off x="3098" y="1370"/>
                <a:ext cx="14" cy="12"/>
              </a:xfrm>
              <a:custGeom>
                <a:avLst/>
                <a:gdLst>
                  <a:gd name="T0" fmla="*/ 1 w 6"/>
                  <a:gd name="T1" fmla="*/ 5 h 5"/>
                  <a:gd name="T2" fmla="*/ 0 w 6"/>
                  <a:gd name="T3" fmla="*/ 5 h 5"/>
                  <a:gd name="T4" fmla="*/ 0 w 6"/>
                  <a:gd name="T5" fmla="*/ 4 h 5"/>
                  <a:gd name="T6" fmla="*/ 5 w 6"/>
                  <a:gd name="T7" fmla="*/ 1 h 5"/>
                  <a:gd name="T8" fmla="*/ 6 w 6"/>
                  <a:gd name="T9" fmla="*/ 1 h 5"/>
                  <a:gd name="T10" fmla="*/ 6 w 6"/>
                  <a:gd name="T11" fmla="*/ 2 h 5"/>
                  <a:gd name="T12" fmla="*/ 1 w 6"/>
                  <a:gd name="T1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5">
                    <a:moveTo>
                      <a:pt x="1" y="5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0"/>
                      <a:pt x="6" y="1"/>
                      <a:pt x="6" y="1"/>
                    </a:cubicBezTo>
                    <a:cubicBezTo>
                      <a:pt x="6" y="1"/>
                      <a:pt x="6" y="2"/>
                      <a:pt x="6" y="2"/>
                    </a:cubicBezTo>
                    <a:cubicBezTo>
                      <a:pt x="1" y="5"/>
                      <a:pt x="1" y="5"/>
                      <a:pt x="1" y="5"/>
                    </a:cubicBezTo>
                    <a:close/>
                  </a:path>
                </a:pathLst>
              </a:custGeom>
              <a:solidFill>
                <a:srgbClr val="F8F8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512" name="Freeform 174"/>
              <p:cNvSpPr>
                <a:spLocks/>
              </p:cNvSpPr>
              <p:nvPr/>
            </p:nvSpPr>
            <p:spPr bwMode="auto">
              <a:xfrm>
                <a:off x="3105" y="1378"/>
                <a:ext cx="14" cy="11"/>
              </a:xfrm>
              <a:custGeom>
                <a:avLst/>
                <a:gdLst>
                  <a:gd name="T0" fmla="*/ 1 w 6"/>
                  <a:gd name="T1" fmla="*/ 5 h 5"/>
                  <a:gd name="T2" fmla="*/ 0 w 6"/>
                  <a:gd name="T3" fmla="*/ 5 h 5"/>
                  <a:gd name="T4" fmla="*/ 0 w 6"/>
                  <a:gd name="T5" fmla="*/ 3 h 5"/>
                  <a:gd name="T6" fmla="*/ 5 w 6"/>
                  <a:gd name="T7" fmla="*/ 1 h 5"/>
                  <a:gd name="T8" fmla="*/ 6 w 6"/>
                  <a:gd name="T9" fmla="*/ 1 h 5"/>
                  <a:gd name="T10" fmla="*/ 6 w 6"/>
                  <a:gd name="T11" fmla="*/ 2 h 5"/>
                  <a:gd name="T12" fmla="*/ 1 w 6"/>
                  <a:gd name="T1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5">
                    <a:moveTo>
                      <a:pt x="1" y="5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4"/>
                      <a:pt x="0" y="4"/>
                      <a:pt x="0" y="3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0"/>
                      <a:pt x="6" y="1"/>
                      <a:pt x="6" y="1"/>
                    </a:cubicBezTo>
                    <a:cubicBezTo>
                      <a:pt x="6" y="1"/>
                      <a:pt x="6" y="2"/>
                      <a:pt x="6" y="2"/>
                    </a:cubicBezTo>
                    <a:cubicBezTo>
                      <a:pt x="1" y="5"/>
                      <a:pt x="1" y="5"/>
                      <a:pt x="1" y="5"/>
                    </a:cubicBezTo>
                    <a:close/>
                  </a:path>
                </a:pathLst>
              </a:custGeom>
              <a:solidFill>
                <a:srgbClr val="F8F8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513" name="Freeform 175"/>
              <p:cNvSpPr>
                <a:spLocks/>
              </p:cNvSpPr>
              <p:nvPr/>
            </p:nvSpPr>
            <p:spPr bwMode="auto">
              <a:xfrm>
                <a:off x="3112" y="1385"/>
                <a:ext cx="14" cy="11"/>
              </a:xfrm>
              <a:custGeom>
                <a:avLst/>
                <a:gdLst>
                  <a:gd name="T0" fmla="*/ 1 w 6"/>
                  <a:gd name="T1" fmla="*/ 5 h 5"/>
                  <a:gd name="T2" fmla="*/ 0 w 6"/>
                  <a:gd name="T3" fmla="*/ 5 h 5"/>
                  <a:gd name="T4" fmla="*/ 0 w 6"/>
                  <a:gd name="T5" fmla="*/ 4 h 5"/>
                  <a:gd name="T6" fmla="*/ 5 w 6"/>
                  <a:gd name="T7" fmla="*/ 0 h 5"/>
                  <a:gd name="T8" fmla="*/ 6 w 6"/>
                  <a:gd name="T9" fmla="*/ 1 h 5"/>
                  <a:gd name="T10" fmla="*/ 6 w 6"/>
                  <a:gd name="T11" fmla="*/ 2 h 5"/>
                  <a:gd name="T12" fmla="*/ 1 w 6"/>
                  <a:gd name="T1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5">
                    <a:moveTo>
                      <a:pt x="1" y="5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6" y="0"/>
                      <a:pt x="6" y="1"/>
                    </a:cubicBezTo>
                    <a:cubicBezTo>
                      <a:pt x="6" y="1"/>
                      <a:pt x="6" y="2"/>
                      <a:pt x="6" y="2"/>
                    </a:cubicBezTo>
                    <a:cubicBezTo>
                      <a:pt x="1" y="5"/>
                      <a:pt x="1" y="5"/>
                      <a:pt x="1" y="5"/>
                    </a:cubicBezTo>
                    <a:close/>
                  </a:path>
                </a:pathLst>
              </a:custGeom>
              <a:solidFill>
                <a:srgbClr val="F8F8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514" name="Freeform 176"/>
              <p:cNvSpPr>
                <a:spLocks/>
              </p:cNvSpPr>
              <p:nvPr/>
            </p:nvSpPr>
            <p:spPr bwMode="auto">
              <a:xfrm>
                <a:off x="2828" y="956"/>
                <a:ext cx="315" cy="201"/>
              </a:xfrm>
              <a:custGeom>
                <a:avLst/>
                <a:gdLst>
                  <a:gd name="T0" fmla="*/ 130 w 133"/>
                  <a:gd name="T1" fmla="*/ 72 h 85"/>
                  <a:gd name="T2" fmla="*/ 108 w 133"/>
                  <a:gd name="T3" fmla="*/ 85 h 85"/>
                  <a:gd name="T4" fmla="*/ 5 w 133"/>
                  <a:gd name="T5" fmla="*/ 37 h 85"/>
                  <a:gd name="T6" fmla="*/ 17 w 133"/>
                  <a:gd name="T7" fmla="*/ 19 h 85"/>
                  <a:gd name="T8" fmla="*/ 24 w 133"/>
                  <a:gd name="T9" fmla="*/ 0 h 85"/>
                  <a:gd name="T10" fmla="*/ 130 w 133"/>
                  <a:gd name="T11" fmla="*/ 72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3" h="85">
                    <a:moveTo>
                      <a:pt x="130" y="72"/>
                    </a:moveTo>
                    <a:cubicBezTo>
                      <a:pt x="108" y="85"/>
                      <a:pt x="108" y="85"/>
                      <a:pt x="108" y="85"/>
                    </a:cubicBezTo>
                    <a:cubicBezTo>
                      <a:pt x="5" y="37"/>
                      <a:pt x="5" y="37"/>
                      <a:pt x="5" y="37"/>
                    </a:cubicBezTo>
                    <a:cubicBezTo>
                      <a:pt x="0" y="34"/>
                      <a:pt x="17" y="25"/>
                      <a:pt x="17" y="19"/>
                    </a:cubicBezTo>
                    <a:cubicBezTo>
                      <a:pt x="24" y="0"/>
                      <a:pt x="24" y="0"/>
                      <a:pt x="24" y="0"/>
                    </a:cubicBezTo>
                    <a:cubicBezTo>
                      <a:pt x="69" y="24"/>
                      <a:pt x="133" y="40"/>
                      <a:pt x="130" y="72"/>
                    </a:cubicBezTo>
                  </a:path>
                </a:pathLst>
              </a:custGeom>
              <a:solidFill>
                <a:srgbClr val="615B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515" name="Freeform 177"/>
              <p:cNvSpPr>
                <a:spLocks/>
              </p:cNvSpPr>
              <p:nvPr/>
            </p:nvSpPr>
            <p:spPr bwMode="auto">
              <a:xfrm>
                <a:off x="3039" y="1091"/>
                <a:ext cx="99" cy="265"/>
              </a:xfrm>
              <a:custGeom>
                <a:avLst/>
                <a:gdLst>
                  <a:gd name="T0" fmla="*/ 1 w 42"/>
                  <a:gd name="T1" fmla="*/ 108 h 112"/>
                  <a:gd name="T2" fmla="*/ 3 w 42"/>
                  <a:gd name="T3" fmla="*/ 16 h 112"/>
                  <a:gd name="T4" fmla="*/ 12 w 42"/>
                  <a:gd name="T5" fmla="*/ 6 h 112"/>
                  <a:gd name="T6" fmla="*/ 28 w 42"/>
                  <a:gd name="T7" fmla="*/ 1 h 112"/>
                  <a:gd name="T8" fmla="*/ 41 w 42"/>
                  <a:gd name="T9" fmla="*/ 15 h 112"/>
                  <a:gd name="T10" fmla="*/ 30 w 42"/>
                  <a:gd name="T11" fmla="*/ 109 h 112"/>
                  <a:gd name="T12" fmla="*/ 22 w 42"/>
                  <a:gd name="T13" fmla="*/ 111 h 112"/>
                  <a:gd name="T14" fmla="*/ 15 w 42"/>
                  <a:gd name="T15" fmla="*/ 110 h 112"/>
                  <a:gd name="T16" fmla="*/ 1 w 42"/>
                  <a:gd name="T17" fmla="*/ 108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2" h="112">
                    <a:moveTo>
                      <a:pt x="1" y="108"/>
                    </a:moveTo>
                    <a:cubicBezTo>
                      <a:pt x="0" y="81"/>
                      <a:pt x="2" y="19"/>
                      <a:pt x="3" y="16"/>
                    </a:cubicBezTo>
                    <a:cubicBezTo>
                      <a:pt x="5" y="12"/>
                      <a:pt x="8" y="8"/>
                      <a:pt x="12" y="6"/>
                    </a:cubicBezTo>
                    <a:cubicBezTo>
                      <a:pt x="17" y="3"/>
                      <a:pt x="22" y="0"/>
                      <a:pt x="28" y="1"/>
                    </a:cubicBezTo>
                    <a:cubicBezTo>
                      <a:pt x="34" y="3"/>
                      <a:pt x="40" y="8"/>
                      <a:pt x="41" y="15"/>
                    </a:cubicBezTo>
                    <a:cubicBezTo>
                      <a:pt x="42" y="21"/>
                      <a:pt x="31" y="105"/>
                      <a:pt x="30" y="109"/>
                    </a:cubicBezTo>
                    <a:cubicBezTo>
                      <a:pt x="29" y="112"/>
                      <a:pt x="25" y="111"/>
                      <a:pt x="22" y="111"/>
                    </a:cubicBezTo>
                    <a:cubicBezTo>
                      <a:pt x="19" y="110"/>
                      <a:pt x="17" y="110"/>
                      <a:pt x="15" y="110"/>
                    </a:cubicBezTo>
                    <a:cubicBezTo>
                      <a:pt x="1" y="108"/>
                      <a:pt x="1" y="108"/>
                      <a:pt x="1" y="108"/>
                    </a:cubicBezTo>
                  </a:path>
                </a:pathLst>
              </a:custGeom>
              <a:solidFill>
                <a:srgbClr val="615B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516" name="Freeform 178"/>
              <p:cNvSpPr>
                <a:spLocks/>
              </p:cNvSpPr>
              <p:nvPr/>
            </p:nvSpPr>
            <p:spPr bwMode="auto">
              <a:xfrm>
                <a:off x="3037" y="1325"/>
                <a:ext cx="78" cy="45"/>
              </a:xfrm>
              <a:custGeom>
                <a:avLst/>
                <a:gdLst>
                  <a:gd name="T0" fmla="*/ 27 w 33"/>
                  <a:gd name="T1" fmla="*/ 3 h 19"/>
                  <a:gd name="T2" fmla="*/ 27 w 33"/>
                  <a:gd name="T3" fmla="*/ 15 h 19"/>
                  <a:gd name="T4" fmla="*/ 6 w 33"/>
                  <a:gd name="T5" fmla="*/ 16 h 19"/>
                  <a:gd name="T6" fmla="*/ 6 w 33"/>
                  <a:gd name="T7" fmla="*/ 4 h 19"/>
                  <a:gd name="T8" fmla="*/ 27 w 33"/>
                  <a:gd name="T9" fmla="*/ 3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19">
                    <a:moveTo>
                      <a:pt x="27" y="3"/>
                    </a:moveTo>
                    <a:cubicBezTo>
                      <a:pt x="33" y="6"/>
                      <a:pt x="33" y="11"/>
                      <a:pt x="27" y="15"/>
                    </a:cubicBezTo>
                    <a:cubicBezTo>
                      <a:pt x="21" y="18"/>
                      <a:pt x="12" y="19"/>
                      <a:pt x="6" y="16"/>
                    </a:cubicBezTo>
                    <a:cubicBezTo>
                      <a:pt x="0" y="13"/>
                      <a:pt x="0" y="7"/>
                      <a:pt x="6" y="4"/>
                    </a:cubicBezTo>
                    <a:cubicBezTo>
                      <a:pt x="11" y="0"/>
                      <a:pt x="21" y="0"/>
                      <a:pt x="27" y="3"/>
                    </a:cubicBezTo>
                    <a:close/>
                  </a:path>
                </a:pathLst>
              </a:custGeom>
              <a:solidFill>
                <a:srgbClr val="615B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517" name="Freeform 179"/>
              <p:cNvSpPr>
                <a:spLocks/>
              </p:cNvSpPr>
              <p:nvPr/>
            </p:nvSpPr>
            <p:spPr bwMode="auto">
              <a:xfrm>
                <a:off x="2935" y="1037"/>
                <a:ext cx="38" cy="52"/>
              </a:xfrm>
              <a:custGeom>
                <a:avLst/>
                <a:gdLst>
                  <a:gd name="T0" fmla="*/ 11 w 16"/>
                  <a:gd name="T1" fmla="*/ 0 h 22"/>
                  <a:gd name="T2" fmla="*/ 0 w 16"/>
                  <a:gd name="T3" fmla="*/ 15 h 22"/>
                  <a:gd name="T4" fmla="*/ 13 w 16"/>
                  <a:gd name="T5" fmla="*/ 22 h 22"/>
                  <a:gd name="T6" fmla="*/ 16 w 16"/>
                  <a:gd name="T7" fmla="*/ 20 h 22"/>
                  <a:gd name="T8" fmla="*/ 12 w 16"/>
                  <a:gd name="T9" fmla="*/ 15 h 22"/>
                  <a:gd name="T10" fmla="*/ 11 w 16"/>
                  <a:gd name="T11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22">
                    <a:moveTo>
                      <a:pt x="11" y="0"/>
                    </a:moveTo>
                    <a:cubicBezTo>
                      <a:pt x="9" y="9"/>
                      <a:pt x="6" y="12"/>
                      <a:pt x="0" y="15"/>
                    </a:cubicBezTo>
                    <a:cubicBezTo>
                      <a:pt x="4" y="17"/>
                      <a:pt x="9" y="19"/>
                      <a:pt x="13" y="22"/>
                    </a:cubicBezTo>
                    <a:cubicBezTo>
                      <a:pt x="16" y="20"/>
                      <a:pt x="16" y="20"/>
                      <a:pt x="16" y="20"/>
                    </a:cubicBezTo>
                    <a:cubicBezTo>
                      <a:pt x="15" y="18"/>
                      <a:pt x="13" y="17"/>
                      <a:pt x="12" y="15"/>
                    </a:cubicBezTo>
                    <a:cubicBezTo>
                      <a:pt x="10" y="10"/>
                      <a:pt x="10" y="6"/>
                      <a:pt x="11" y="0"/>
                    </a:cubicBezTo>
                  </a:path>
                </a:pathLst>
              </a:custGeom>
              <a:solidFill>
                <a:srgbClr val="544F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518" name="Freeform 180"/>
              <p:cNvSpPr>
                <a:spLocks/>
              </p:cNvSpPr>
              <p:nvPr/>
            </p:nvSpPr>
            <p:spPr bwMode="auto">
              <a:xfrm>
                <a:off x="2854" y="745"/>
                <a:ext cx="102" cy="216"/>
              </a:xfrm>
              <a:custGeom>
                <a:avLst/>
                <a:gdLst>
                  <a:gd name="T0" fmla="*/ 41 w 43"/>
                  <a:gd name="T1" fmla="*/ 65 h 91"/>
                  <a:gd name="T2" fmla="*/ 33 w 43"/>
                  <a:gd name="T3" fmla="*/ 89 h 91"/>
                  <a:gd name="T4" fmla="*/ 15 w 43"/>
                  <a:gd name="T5" fmla="*/ 76 h 91"/>
                  <a:gd name="T6" fmla="*/ 2 w 43"/>
                  <a:gd name="T7" fmla="*/ 20 h 91"/>
                  <a:gd name="T8" fmla="*/ 13 w 43"/>
                  <a:gd name="T9" fmla="*/ 1 h 91"/>
                  <a:gd name="T10" fmla="*/ 31 w 43"/>
                  <a:gd name="T11" fmla="*/ 14 h 91"/>
                  <a:gd name="T12" fmla="*/ 41 w 43"/>
                  <a:gd name="T13" fmla="*/ 65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3" h="91">
                    <a:moveTo>
                      <a:pt x="41" y="65"/>
                    </a:moveTo>
                    <a:cubicBezTo>
                      <a:pt x="43" y="74"/>
                      <a:pt x="41" y="87"/>
                      <a:pt x="33" y="89"/>
                    </a:cubicBezTo>
                    <a:cubicBezTo>
                      <a:pt x="25" y="91"/>
                      <a:pt x="17" y="85"/>
                      <a:pt x="15" y="76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11"/>
                      <a:pt x="5" y="3"/>
                      <a:pt x="13" y="1"/>
                    </a:cubicBezTo>
                    <a:cubicBezTo>
                      <a:pt x="21" y="0"/>
                      <a:pt x="29" y="5"/>
                      <a:pt x="31" y="14"/>
                    </a:cubicBezTo>
                    <a:cubicBezTo>
                      <a:pt x="41" y="65"/>
                      <a:pt x="41" y="65"/>
                      <a:pt x="41" y="65"/>
                    </a:cubicBezTo>
                  </a:path>
                </a:pathLst>
              </a:custGeom>
              <a:solidFill>
                <a:srgbClr val="A144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519" name="Freeform 181"/>
              <p:cNvSpPr>
                <a:spLocks/>
              </p:cNvSpPr>
              <p:nvPr/>
            </p:nvSpPr>
            <p:spPr bwMode="auto">
              <a:xfrm>
                <a:off x="2729" y="734"/>
                <a:ext cx="225" cy="324"/>
              </a:xfrm>
              <a:custGeom>
                <a:avLst/>
                <a:gdLst>
                  <a:gd name="T0" fmla="*/ 88 w 95"/>
                  <a:gd name="T1" fmla="*/ 116 h 137"/>
                  <a:gd name="T2" fmla="*/ 85 w 95"/>
                  <a:gd name="T3" fmla="*/ 118 h 137"/>
                  <a:gd name="T4" fmla="*/ 60 w 95"/>
                  <a:gd name="T5" fmla="*/ 132 h 137"/>
                  <a:gd name="T6" fmla="*/ 44 w 95"/>
                  <a:gd name="T7" fmla="*/ 137 h 137"/>
                  <a:gd name="T8" fmla="*/ 40 w 95"/>
                  <a:gd name="T9" fmla="*/ 137 h 137"/>
                  <a:gd name="T10" fmla="*/ 31 w 95"/>
                  <a:gd name="T11" fmla="*/ 134 h 137"/>
                  <a:gd name="T12" fmla="*/ 22 w 95"/>
                  <a:gd name="T13" fmla="*/ 120 h 137"/>
                  <a:gd name="T14" fmla="*/ 11 w 95"/>
                  <a:gd name="T15" fmla="*/ 65 h 137"/>
                  <a:gd name="T16" fmla="*/ 0 w 95"/>
                  <a:gd name="T17" fmla="*/ 40 h 137"/>
                  <a:gd name="T18" fmla="*/ 21 w 95"/>
                  <a:gd name="T19" fmla="*/ 15 h 137"/>
                  <a:gd name="T20" fmla="*/ 70 w 95"/>
                  <a:gd name="T21" fmla="*/ 6 h 137"/>
                  <a:gd name="T22" fmla="*/ 75 w 95"/>
                  <a:gd name="T23" fmla="*/ 27 h 137"/>
                  <a:gd name="T24" fmla="*/ 77 w 95"/>
                  <a:gd name="T25" fmla="*/ 32 h 137"/>
                  <a:gd name="T26" fmla="*/ 91 w 95"/>
                  <a:gd name="T27" fmla="*/ 88 h 137"/>
                  <a:gd name="T28" fmla="*/ 92 w 95"/>
                  <a:gd name="T29" fmla="*/ 94 h 137"/>
                  <a:gd name="T30" fmla="*/ 88 w 95"/>
                  <a:gd name="T31" fmla="*/ 116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95" h="137">
                    <a:moveTo>
                      <a:pt x="88" y="116"/>
                    </a:moveTo>
                    <a:cubicBezTo>
                      <a:pt x="87" y="117"/>
                      <a:pt x="86" y="117"/>
                      <a:pt x="85" y="118"/>
                    </a:cubicBezTo>
                    <a:cubicBezTo>
                      <a:pt x="60" y="132"/>
                      <a:pt x="60" y="132"/>
                      <a:pt x="60" y="132"/>
                    </a:cubicBezTo>
                    <a:cubicBezTo>
                      <a:pt x="56" y="135"/>
                      <a:pt x="49" y="137"/>
                      <a:pt x="44" y="137"/>
                    </a:cubicBezTo>
                    <a:cubicBezTo>
                      <a:pt x="42" y="137"/>
                      <a:pt x="41" y="137"/>
                      <a:pt x="40" y="137"/>
                    </a:cubicBezTo>
                    <a:cubicBezTo>
                      <a:pt x="36" y="137"/>
                      <a:pt x="34" y="137"/>
                      <a:pt x="31" y="134"/>
                    </a:cubicBezTo>
                    <a:cubicBezTo>
                      <a:pt x="27" y="131"/>
                      <a:pt x="24" y="126"/>
                      <a:pt x="22" y="120"/>
                    </a:cubicBezTo>
                    <a:cubicBezTo>
                      <a:pt x="11" y="65"/>
                      <a:pt x="11" y="65"/>
                      <a:pt x="11" y="65"/>
                    </a:cubicBezTo>
                    <a:cubicBezTo>
                      <a:pt x="0" y="40"/>
                      <a:pt x="0" y="40"/>
                      <a:pt x="0" y="40"/>
                    </a:cubicBezTo>
                    <a:cubicBezTo>
                      <a:pt x="3" y="29"/>
                      <a:pt x="11" y="24"/>
                      <a:pt x="21" y="15"/>
                    </a:cubicBezTo>
                    <a:cubicBezTo>
                      <a:pt x="37" y="0"/>
                      <a:pt x="58" y="1"/>
                      <a:pt x="70" y="6"/>
                    </a:cubicBezTo>
                    <a:cubicBezTo>
                      <a:pt x="70" y="6"/>
                      <a:pt x="75" y="24"/>
                      <a:pt x="75" y="27"/>
                    </a:cubicBezTo>
                    <a:cubicBezTo>
                      <a:pt x="77" y="32"/>
                      <a:pt x="77" y="32"/>
                      <a:pt x="77" y="32"/>
                    </a:cubicBezTo>
                    <a:cubicBezTo>
                      <a:pt x="91" y="88"/>
                      <a:pt x="91" y="88"/>
                      <a:pt x="91" y="88"/>
                    </a:cubicBezTo>
                    <a:cubicBezTo>
                      <a:pt x="92" y="94"/>
                      <a:pt x="92" y="94"/>
                      <a:pt x="92" y="94"/>
                    </a:cubicBezTo>
                    <a:cubicBezTo>
                      <a:pt x="94" y="102"/>
                      <a:pt x="95" y="109"/>
                      <a:pt x="88" y="116"/>
                    </a:cubicBezTo>
                  </a:path>
                </a:pathLst>
              </a:custGeom>
              <a:solidFill>
                <a:srgbClr val="A144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520" name="Freeform 182"/>
              <p:cNvSpPr>
                <a:spLocks/>
              </p:cNvSpPr>
              <p:nvPr/>
            </p:nvSpPr>
            <p:spPr bwMode="auto">
              <a:xfrm>
                <a:off x="2842" y="1053"/>
                <a:ext cx="15" cy="22"/>
              </a:xfrm>
              <a:custGeom>
                <a:avLst/>
                <a:gdLst>
                  <a:gd name="T0" fmla="*/ 6 w 6"/>
                  <a:gd name="T1" fmla="*/ 0 h 9"/>
                  <a:gd name="T2" fmla="*/ 0 w 6"/>
                  <a:gd name="T3" fmla="*/ 1 h 9"/>
                  <a:gd name="T4" fmla="*/ 4 w 6"/>
                  <a:gd name="T5" fmla="*/ 8 h 9"/>
                  <a:gd name="T6" fmla="*/ 5 w 6"/>
                  <a:gd name="T7" fmla="*/ 9 h 9"/>
                  <a:gd name="T8" fmla="*/ 6 w 6"/>
                  <a:gd name="T9" fmla="*/ 9 h 9"/>
                  <a:gd name="T10" fmla="*/ 6 w 6"/>
                  <a:gd name="T11" fmla="*/ 8 h 9"/>
                  <a:gd name="T12" fmla="*/ 6 w 6"/>
                  <a:gd name="T1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9">
                    <a:moveTo>
                      <a:pt x="6" y="0"/>
                    </a:moveTo>
                    <a:cubicBezTo>
                      <a:pt x="4" y="1"/>
                      <a:pt x="2" y="1"/>
                      <a:pt x="0" y="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5" y="9"/>
                      <a:pt x="5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5" y="6"/>
                      <a:pt x="6" y="3"/>
                      <a:pt x="6" y="0"/>
                    </a:cubicBezTo>
                  </a:path>
                </a:pathLst>
              </a:custGeom>
              <a:solidFill>
                <a:srgbClr val="5A55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521" name="Freeform 183"/>
              <p:cNvSpPr>
                <a:spLocks/>
              </p:cNvSpPr>
              <p:nvPr/>
            </p:nvSpPr>
            <p:spPr bwMode="auto">
              <a:xfrm>
                <a:off x="2913" y="1022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1 w 1"/>
                  <a:gd name="T4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5A55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522" name="Freeform 184"/>
              <p:cNvSpPr>
                <a:spLocks noEditPoints="1"/>
              </p:cNvSpPr>
              <p:nvPr/>
            </p:nvSpPr>
            <p:spPr bwMode="auto">
              <a:xfrm>
                <a:off x="2762" y="842"/>
                <a:ext cx="154" cy="214"/>
              </a:xfrm>
              <a:custGeom>
                <a:avLst/>
                <a:gdLst>
                  <a:gd name="T0" fmla="*/ 61 w 65"/>
                  <a:gd name="T1" fmla="*/ 75 h 90"/>
                  <a:gd name="T2" fmla="*/ 64 w 65"/>
                  <a:gd name="T3" fmla="*/ 76 h 90"/>
                  <a:gd name="T4" fmla="*/ 65 w 65"/>
                  <a:gd name="T5" fmla="*/ 76 h 90"/>
                  <a:gd name="T6" fmla="*/ 61 w 65"/>
                  <a:gd name="T7" fmla="*/ 75 h 90"/>
                  <a:gd name="T8" fmla="*/ 6 w 65"/>
                  <a:gd name="T9" fmla="*/ 0 h 90"/>
                  <a:gd name="T10" fmla="*/ 0 w 65"/>
                  <a:gd name="T11" fmla="*/ 16 h 90"/>
                  <a:gd name="T12" fmla="*/ 1 w 65"/>
                  <a:gd name="T13" fmla="*/ 32 h 90"/>
                  <a:gd name="T14" fmla="*/ 5 w 65"/>
                  <a:gd name="T15" fmla="*/ 52 h 90"/>
                  <a:gd name="T16" fmla="*/ 11 w 65"/>
                  <a:gd name="T17" fmla="*/ 57 h 90"/>
                  <a:gd name="T18" fmla="*/ 34 w 65"/>
                  <a:gd name="T19" fmla="*/ 90 h 90"/>
                  <a:gd name="T20" fmla="*/ 40 w 65"/>
                  <a:gd name="T21" fmla="*/ 89 h 90"/>
                  <a:gd name="T22" fmla="*/ 41 w 65"/>
                  <a:gd name="T23" fmla="*/ 82 h 90"/>
                  <a:gd name="T24" fmla="*/ 43 w 65"/>
                  <a:gd name="T25" fmla="*/ 79 h 90"/>
                  <a:gd name="T26" fmla="*/ 46 w 65"/>
                  <a:gd name="T27" fmla="*/ 77 h 90"/>
                  <a:gd name="T28" fmla="*/ 56 w 65"/>
                  <a:gd name="T29" fmla="*/ 74 h 90"/>
                  <a:gd name="T30" fmla="*/ 38 w 65"/>
                  <a:gd name="T31" fmla="*/ 73 h 90"/>
                  <a:gd name="T32" fmla="*/ 46 w 65"/>
                  <a:gd name="T33" fmla="*/ 70 h 90"/>
                  <a:gd name="T34" fmla="*/ 24 w 65"/>
                  <a:gd name="T35" fmla="*/ 51 h 90"/>
                  <a:gd name="T36" fmla="*/ 17 w 65"/>
                  <a:gd name="T37" fmla="*/ 20 h 90"/>
                  <a:gd name="T38" fmla="*/ 6 w 65"/>
                  <a:gd name="T39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65" h="90">
                    <a:moveTo>
                      <a:pt x="61" y="75"/>
                    </a:moveTo>
                    <a:cubicBezTo>
                      <a:pt x="62" y="75"/>
                      <a:pt x="63" y="76"/>
                      <a:pt x="64" y="76"/>
                    </a:cubicBezTo>
                    <a:cubicBezTo>
                      <a:pt x="65" y="76"/>
                      <a:pt x="65" y="76"/>
                      <a:pt x="65" y="76"/>
                    </a:cubicBezTo>
                    <a:cubicBezTo>
                      <a:pt x="64" y="75"/>
                      <a:pt x="63" y="75"/>
                      <a:pt x="61" y="75"/>
                    </a:cubicBezTo>
                    <a:moveTo>
                      <a:pt x="6" y="0"/>
                    </a:moveTo>
                    <a:cubicBezTo>
                      <a:pt x="2" y="4"/>
                      <a:pt x="1" y="10"/>
                      <a:pt x="0" y="16"/>
                    </a:cubicBezTo>
                    <a:cubicBezTo>
                      <a:pt x="0" y="21"/>
                      <a:pt x="0" y="27"/>
                      <a:pt x="1" y="32"/>
                    </a:cubicBezTo>
                    <a:cubicBezTo>
                      <a:pt x="2" y="39"/>
                      <a:pt x="3" y="46"/>
                      <a:pt x="5" y="52"/>
                    </a:cubicBezTo>
                    <a:cubicBezTo>
                      <a:pt x="7" y="53"/>
                      <a:pt x="9" y="55"/>
                      <a:pt x="11" y="57"/>
                    </a:cubicBezTo>
                    <a:cubicBezTo>
                      <a:pt x="34" y="90"/>
                      <a:pt x="34" y="90"/>
                      <a:pt x="34" y="90"/>
                    </a:cubicBezTo>
                    <a:cubicBezTo>
                      <a:pt x="36" y="90"/>
                      <a:pt x="38" y="90"/>
                      <a:pt x="40" y="89"/>
                    </a:cubicBezTo>
                    <a:cubicBezTo>
                      <a:pt x="40" y="85"/>
                      <a:pt x="40" y="83"/>
                      <a:pt x="41" y="82"/>
                    </a:cubicBezTo>
                    <a:cubicBezTo>
                      <a:pt x="41" y="81"/>
                      <a:pt x="42" y="80"/>
                      <a:pt x="43" y="79"/>
                    </a:cubicBezTo>
                    <a:cubicBezTo>
                      <a:pt x="44" y="78"/>
                      <a:pt x="45" y="78"/>
                      <a:pt x="46" y="77"/>
                    </a:cubicBezTo>
                    <a:cubicBezTo>
                      <a:pt x="49" y="76"/>
                      <a:pt x="53" y="75"/>
                      <a:pt x="56" y="74"/>
                    </a:cubicBezTo>
                    <a:cubicBezTo>
                      <a:pt x="50" y="74"/>
                      <a:pt x="44" y="74"/>
                      <a:pt x="38" y="73"/>
                    </a:cubicBezTo>
                    <a:cubicBezTo>
                      <a:pt x="41" y="72"/>
                      <a:pt x="44" y="71"/>
                      <a:pt x="46" y="70"/>
                    </a:cubicBezTo>
                    <a:cubicBezTo>
                      <a:pt x="36" y="70"/>
                      <a:pt x="27" y="60"/>
                      <a:pt x="24" y="51"/>
                    </a:cubicBezTo>
                    <a:cubicBezTo>
                      <a:pt x="20" y="41"/>
                      <a:pt x="20" y="30"/>
                      <a:pt x="17" y="20"/>
                    </a:cubicBezTo>
                    <a:cubicBezTo>
                      <a:pt x="15" y="13"/>
                      <a:pt x="11" y="6"/>
                      <a:pt x="6" y="0"/>
                    </a:cubicBezTo>
                  </a:path>
                </a:pathLst>
              </a:custGeom>
              <a:solidFill>
                <a:srgbClr val="9440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523" name="Freeform 185"/>
              <p:cNvSpPr>
                <a:spLocks/>
              </p:cNvSpPr>
              <p:nvPr/>
            </p:nvSpPr>
            <p:spPr bwMode="auto">
              <a:xfrm>
                <a:off x="2722" y="809"/>
                <a:ext cx="66" cy="209"/>
              </a:xfrm>
              <a:custGeom>
                <a:avLst/>
                <a:gdLst>
                  <a:gd name="T0" fmla="*/ 28 w 28"/>
                  <a:gd name="T1" fmla="*/ 72 h 88"/>
                  <a:gd name="T2" fmla="*/ 2 w 28"/>
                  <a:gd name="T3" fmla="*/ 79 h 88"/>
                  <a:gd name="T4" fmla="*/ 0 w 28"/>
                  <a:gd name="T5" fmla="*/ 18 h 88"/>
                  <a:gd name="T6" fmla="*/ 15 w 28"/>
                  <a:gd name="T7" fmla="*/ 0 h 88"/>
                  <a:gd name="T8" fmla="*/ 28 w 28"/>
                  <a:gd name="T9" fmla="*/ 20 h 88"/>
                  <a:gd name="T10" fmla="*/ 28 w 28"/>
                  <a:gd name="T11" fmla="*/ 72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8" h="88">
                    <a:moveTo>
                      <a:pt x="28" y="72"/>
                    </a:moveTo>
                    <a:cubicBezTo>
                      <a:pt x="28" y="81"/>
                      <a:pt x="2" y="88"/>
                      <a:pt x="2" y="79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9"/>
                      <a:pt x="5" y="1"/>
                      <a:pt x="15" y="0"/>
                    </a:cubicBezTo>
                    <a:cubicBezTo>
                      <a:pt x="24" y="0"/>
                      <a:pt x="28" y="12"/>
                      <a:pt x="28" y="20"/>
                    </a:cubicBezTo>
                    <a:lnTo>
                      <a:pt x="28" y="72"/>
                    </a:lnTo>
                    <a:close/>
                  </a:path>
                </a:pathLst>
              </a:custGeom>
              <a:solidFill>
                <a:srgbClr val="A144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524" name="Freeform 186"/>
              <p:cNvSpPr>
                <a:spLocks/>
              </p:cNvSpPr>
              <p:nvPr/>
            </p:nvSpPr>
            <p:spPr bwMode="auto">
              <a:xfrm>
                <a:off x="2722" y="958"/>
                <a:ext cx="158" cy="169"/>
              </a:xfrm>
              <a:custGeom>
                <a:avLst/>
                <a:gdLst>
                  <a:gd name="T0" fmla="*/ 55 w 67"/>
                  <a:gd name="T1" fmla="*/ 48 h 71"/>
                  <a:gd name="T2" fmla="*/ 50 w 67"/>
                  <a:gd name="T3" fmla="*/ 71 h 71"/>
                  <a:gd name="T4" fmla="*/ 38 w 67"/>
                  <a:gd name="T5" fmla="*/ 62 h 71"/>
                  <a:gd name="T6" fmla="*/ 7 w 67"/>
                  <a:gd name="T7" fmla="*/ 27 h 71"/>
                  <a:gd name="T8" fmla="*/ 7 w 67"/>
                  <a:gd name="T9" fmla="*/ 5 h 71"/>
                  <a:gd name="T10" fmla="*/ 28 w 67"/>
                  <a:gd name="T11" fmla="*/ 8 h 71"/>
                  <a:gd name="T12" fmla="*/ 55 w 67"/>
                  <a:gd name="T13" fmla="*/ 48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7" h="71">
                    <a:moveTo>
                      <a:pt x="55" y="48"/>
                    </a:moveTo>
                    <a:cubicBezTo>
                      <a:pt x="67" y="61"/>
                      <a:pt x="50" y="71"/>
                      <a:pt x="50" y="71"/>
                    </a:cubicBezTo>
                    <a:cubicBezTo>
                      <a:pt x="48" y="71"/>
                      <a:pt x="43" y="69"/>
                      <a:pt x="38" y="62"/>
                    </a:cubicBezTo>
                    <a:cubicBezTo>
                      <a:pt x="7" y="27"/>
                      <a:pt x="7" y="27"/>
                      <a:pt x="7" y="27"/>
                    </a:cubicBezTo>
                    <a:cubicBezTo>
                      <a:pt x="1" y="20"/>
                      <a:pt x="0" y="11"/>
                      <a:pt x="7" y="5"/>
                    </a:cubicBezTo>
                    <a:cubicBezTo>
                      <a:pt x="13" y="0"/>
                      <a:pt x="23" y="1"/>
                      <a:pt x="28" y="8"/>
                    </a:cubicBezTo>
                    <a:cubicBezTo>
                      <a:pt x="55" y="48"/>
                      <a:pt x="55" y="48"/>
                      <a:pt x="55" y="48"/>
                    </a:cubicBezTo>
                  </a:path>
                </a:pathLst>
              </a:custGeom>
              <a:solidFill>
                <a:srgbClr val="A144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525" name="Freeform 187"/>
              <p:cNvSpPr>
                <a:spLocks/>
              </p:cNvSpPr>
              <p:nvPr/>
            </p:nvSpPr>
            <p:spPr bwMode="auto">
              <a:xfrm>
                <a:off x="2824" y="1082"/>
                <a:ext cx="78" cy="97"/>
              </a:xfrm>
              <a:custGeom>
                <a:avLst/>
                <a:gdLst>
                  <a:gd name="T0" fmla="*/ 3 w 33"/>
                  <a:gd name="T1" fmla="*/ 3 h 41"/>
                  <a:gd name="T2" fmla="*/ 2 w 33"/>
                  <a:gd name="T3" fmla="*/ 14 h 41"/>
                  <a:gd name="T4" fmla="*/ 9 w 33"/>
                  <a:gd name="T5" fmla="*/ 24 h 41"/>
                  <a:gd name="T6" fmla="*/ 14 w 33"/>
                  <a:gd name="T7" fmla="*/ 31 h 41"/>
                  <a:gd name="T8" fmla="*/ 16 w 33"/>
                  <a:gd name="T9" fmla="*/ 36 h 41"/>
                  <a:gd name="T10" fmla="*/ 20 w 33"/>
                  <a:gd name="T11" fmla="*/ 35 h 41"/>
                  <a:gd name="T12" fmla="*/ 25 w 33"/>
                  <a:gd name="T13" fmla="*/ 37 h 41"/>
                  <a:gd name="T14" fmla="*/ 29 w 33"/>
                  <a:gd name="T15" fmla="*/ 34 h 41"/>
                  <a:gd name="T16" fmla="*/ 32 w 33"/>
                  <a:gd name="T17" fmla="*/ 32 h 41"/>
                  <a:gd name="T18" fmla="*/ 21 w 33"/>
                  <a:gd name="T19" fmla="*/ 7 h 41"/>
                  <a:gd name="T20" fmla="*/ 13 w 33"/>
                  <a:gd name="T21" fmla="*/ 1 h 41"/>
                  <a:gd name="T22" fmla="*/ 3 w 33"/>
                  <a:gd name="T23" fmla="*/ 3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3" h="41">
                    <a:moveTo>
                      <a:pt x="3" y="3"/>
                    </a:moveTo>
                    <a:cubicBezTo>
                      <a:pt x="0" y="6"/>
                      <a:pt x="0" y="11"/>
                      <a:pt x="2" y="14"/>
                    </a:cubicBezTo>
                    <a:cubicBezTo>
                      <a:pt x="3" y="18"/>
                      <a:pt x="6" y="21"/>
                      <a:pt x="9" y="24"/>
                    </a:cubicBezTo>
                    <a:cubicBezTo>
                      <a:pt x="12" y="27"/>
                      <a:pt x="12" y="28"/>
                      <a:pt x="14" y="31"/>
                    </a:cubicBezTo>
                    <a:cubicBezTo>
                      <a:pt x="15" y="33"/>
                      <a:pt x="15" y="34"/>
                      <a:pt x="16" y="36"/>
                    </a:cubicBezTo>
                    <a:cubicBezTo>
                      <a:pt x="17" y="37"/>
                      <a:pt x="20" y="38"/>
                      <a:pt x="20" y="35"/>
                    </a:cubicBezTo>
                    <a:cubicBezTo>
                      <a:pt x="22" y="41"/>
                      <a:pt x="26" y="39"/>
                      <a:pt x="25" y="37"/>
                    </a:cubicBezTo>
                    <a:cubicBezTo>
                      <a:pt x="26" y="39"/>
                      <a:pt x="30" y="38"/>
                      <a:pt x="29" y="34"/>
                    </a:cubicBezTo>
                    <a:cubicBezTo>
                      <a:pt x="31" y="37"/>
                      <a:pt x="33" y="35"/>
                      <a:pt x="32" y="32"/>
                    </a:cubicBezTo>
                    <a:cubicBezTo>
                      <a:pt x="31" y="23"/>
                      <a:pt x="27" y="14"/>
                      <a:pt x="21" y="7"/>
                    </a:cubicBezTo>
                    <a:cubicBezTo>
                      <a:pt x="19" y="4"/>
                      <a:pt x="16" y="2"/>
                      <a:pt x="13" y="1"/>
                    </a:cubicBezTo>
                    <a:cubicBezTo>
                      <a:pt x="9" y="0"/>
                      <a:pt x="5" y="0"/>
                      <a:pt x="3" y="3"/>
                    </a:cubicBezTo>
                  </a:path>
                </a:pathLst>
              </a:custGeom>
              <a:solidFill>
                <a:srgbClr val="FFC1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526" name="Freeform 188"/>
              <p:cNvSpPr>
                <a:spLocks/>
              </p:cNvSpPr>
              <p:nvPr/>
            </p:nvSpPr>
            <p:spPr bwMode="auto">
              <a:xfrm>
                <a:off x="2859" y="1086"/>
                <a:ext cx="47" cy="41"/>
              </a:xfrm>
              <a:custGeom>
                <a:avLst/>
                <a:gdLst>
                  <a:gd name="T0" fmla="*/ 18 w 20"/>
                  <a:gd name="T1" fmla="*/ 11 h 17"/>
                  <a:gd name="T2" fmla="*/ 20 w 20"/>
                  <a:gd name="T3" fmla="*/ 13 h 17"/>
                  <a:gd name="T4" fmla="*/ 18 w 20"/>
                  <a:gd name="T5" fmla="*/ 16 h 17"/>
                  <a:gd name="T6" fmla="*/ 9 w 20"/>
                  <a:gd name="T7" fmla="*/ 12 h 17"/>
                  <a:gd name="T8" fmla="*/ 4 w 20"/>
                  <a:gd name="T9" fmla="*/ 7 h 17"/>
                  <a:gd name="T10" fmla="*/ 0 w 20"/>
                  <a:gd name="T11" fmla="*/ 0 h 17"/>
                  <a:gd name="T12" fmla="*/ 18 w 20"/>
                  <a:gd name="T13" fmla="*/ 1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0" h="17">
                    <a:moveTo>
                      <a:pt x="18" y="11"/>
                    </a:moveTo>
                    <a:cubicBezTo>
                      <a:pt x="19" y="11"/>
                      <a:pt x="20" y="12"/>
                      <a:pt x="20" y="13"/>
                    </a:cubicBezTo>
                    <a:cubicBezTo>
                      <a:pt x="20" y="14"/>
                      <a:pt x="19" y="15"/>
                      <a:pt x="18" y="16"/>
                    </a:cubicBezTo>
                    <a:cubicBezTo>
                      <a:pt x="15" y="17"/>
                      <a:pt x="11" y="14"/>
                      <a:pt x="9" y="12"/>
                    </a:cubicBezTo>
                    <a:cubicBezTo>
                      <a:pt x="6" y="11"/>
                      <a:pt x="6" y="10"/>
                      <a:pt x="4" y="7"/>
                    </a:cubicBezTo>
                    <a:cubicBezTo>
                      <a:pt x="3" y="5"/>
                      <a:pt x="2" y="2"/>
                      <a:pt x="0" y="0"/>
                    </a:cubicBezTo>
                    <a:cubicBezTo>
                      <a:pt x="6" y="5"/>
                      <a:pt x="12" y="9"/>
                      <a:pt x="18" y="11"/>
                    </a:cubicBezTo>
                  </a:path>
                </a:pathLst>
              </a:custGeom>
              <a:solidFill>
                <a:srgbClr val="FFC1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527" name="Freeform 189"/>
              <p:cNvSpPr>
                <a:spLocks/>
              </p:cNvSpPr>
              <p:nvPr/>
            </p:nvSpPr>
            <p:spPr bwMode="auto">
              <a:xfrm>
                <a:off x="2904" y="798"/>
                <a:ext cx="45" cy="210"/>
              </a:xfrm>
              <a:custGeom>
                <a:avLst/>
                <a:gdLst>
                  <a:gd name="T0" fmla="*/ 0 w 19"/>
                  <a:gd name="T1" fmla="*/ 0 h 89"/>
                  <a:gd name="T2" fmla="*/ 5 w 19"/>
                  <a:gd name="T3" fmla="*/ 68 h 89"/>
                  <a:gd name="T4" fmla="*/ 12 w 19"/>
                  <a:gd name="T5" fmla="*/ 51 h 89"/>
                  <a:gd name="T6" fmla="*/ 8 w 19"/>
                  <a:gd name="T7" fmla="*/ 87 h 89"/>
                  <a:gd name="T8" fmla="*/ 16 w 19"/>
                  <a:gd name="T9" fmla="*/ 74 h 89"/>
                  <a:gd name="T10" fmla="*/ 14 w 19"/>
                  <a:gd name="T11" fmla="*/ 89 h 89"/>
                  <a:gd name="T12" fmla="*/ 19 w 19"/>
                  <a:gd name="T13" fmla="*/ 76 h 89"/>
                  <a:gd name="T14" fmla="*/ 18 w 19"/>
                  <a:gd name="T15" fmla="*/ 67 h 89"/>
                  <a:gd name="T16" fmla="*/ 17 w 19"/>
                  <a:gd name="T17" fmla="*/ 61 h 89"/>
                  <a:gd name="T18" fmla="*/ 3 w 19"/>
                  <a:gd name="T19" fmla="*/ 5 h 89"/>
                  <a:gd name="T20" fmla="*/ 0 w 19"/>
                  <a:gd name="T21" fmla="*/ 0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9" h="89">
                    <a:moveTo>
                      <a:pt x="0" y="0"/>
                    </a:moveTo>
                    <a:cubicBezTo>
                      <a:pt x="7" y="22"/>
                      <a:pt x="8" y="45"/>
                      <a:pt x="5" y="68"/>
                    </a:cubicBezTo>
                    <a:cubicBezTo>
                      <a:pt x="7" y="62"/>
                      <a:pt x="9" y="57"/>
                      <a:pt x="12" y="51"/>
                    </a:cubicBezTo>
                    <a:cubicBezTo>
                      <a:pt x="14" y="63"/>
                      <a:pt x="12" y="76"/>
                      <a:pt x="8" y="87"/>
                    </a:cubicBezTo>
                    <a:cubicBezTo>
                      <a:pt x="10" y="83"/>
                      <a:pt x="13" y="78"/>
                      <a:pt x="16" y="74"/>
                    </a:cubicBezTo>
                    <a:cubicBezTo>
                      <a:pt x="16" y="79"/>
                      <a:pt x="15" y="84"/>
                      <a:pt x="14" y="89"/>
                    </a:cubicBezTo>
                    <a:cubicBezTo>
                      <a:pt x="18" y="85"/>
                      <a:pt x="19" y="80"/>
                      <a:pt x="19" y="76"/>
                    </a:cubicBezTo>
                    <a:cubicBezTo>
                      <a:pt x="19" y="73"/>
                      <a:pt x="19" y="70"/>
                      <a:pt x="18" y="67"/>
                    </a:cubicBezTo>
                    <a:cubicBezTo>
                      <a:pt x="17" y="61"/>
                      <a:pt x="17" y="61"/>
                      <a:pt x="17" y="61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4"/>
                      <a:pt x="1" y="2"/>
                      <a:pt x="0" y="0"/>
                    </a:cubicBezTo>
                  </a:path>
                </a:pathLst>
              </a:custGeom>
              <a:solidFill>
                <a:srgbClr val="9440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528" name="Freeform 190"/>
              <p:cNvSpPr>
                <a:spLocks/>
              </p:cNvSpPr>
              <p:nvPr/>
            </p:nvSpPr>
            <p:spPr bwMode="auto">
              <a:xfrm>
                <a:off x="2786" y="745"/>
                <a:ext cx="66" cy="41"/>
              </a:xfrm>
              <a:custGeom>
                <a:avLst/>
                <a:gdLst>
                  <a:gd name="T0" fmla="*/ 28 w 28"/>
                  <a:gd name="T1" fmla="*/ 9 h 17"/>
                  <a:gd name="T2" fmla="*/ 24 w 28"/>
                  <a:gd name="T3" fmla="*/ 12 h 17"/>
                  <a:gd name="T4" fmla="*/ 6 w 28"/>
                  <a:gd name="T5" fmla="*/ 14 h 17"/>
                  <a:gd name="T6" fmla="*/ 5 w 28"/>
                  <a:gd name="T7" fmla="*/ 3 h 17"/>
                  <a:gd name="T8" fmla="*/ 9 w 28"/>
                  <a:gd name="T9" fmla="*/ 1 h 17"/>
                  <a:gd name="T10" fmla="*/ 11 w 28"/>
                  <a:gd name="T11" fmla="*/ 0 h 17"/>
                  <a:gd name="T12" fmla="*/ 24 w 28"/>
                  <a:gd name="T13" fmla="*/ 2 h 17"/>
                  <a:gd name="T14" fmla="*/ 27 w 28"/>
                  <a:gd name="T15" fmla="*/ 5 h 17"/>
                  <a:gd name="T16" fmla="*/ 28 w 28"/>
                  <a:gd name="T17" fmla="*/ 9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8" h="17">
                    <a:moveTo>
                      <a:pt x="28" y="9"/>
                    </a:moveTo>
                    <a:cubicBezTo>
                      <a:pt x="27" y="10"/>
                      <a:pt x="26" y="11"/>
                      <a:pt x="24" y="12"/>
                    </a:cubicBezTo>
                    <a:cubicBezTo>
                      <a:pt x="19" y="16"/>
                      <a:pt x="11" y="17"/>
                      <a:pt x="6" y="14"/>
                    </a:cubicBezTo>
                    <a:cubicBezTo>
                      <a:pt x="0" y="11"/>
                      <a:pt x="0" y="6"/>
                      <a:pt x="5" y="3"/>
                    </a:cubicBezTo>
                    <a:cubicBezTo>
                      <a:pt x="6" y="2"/>
                      <a:pt x="7" y="2"/>
                      <a:pt x="9" y="1"/>
                    </a:cubicBezTo>
                    <a:cubicBezTo>
                      <a:pt x="9" y="1"/>
                      <a:pt x="10" y="1"/>
                      <a:pt x="11" y="0"/>
                    </a:cubicBezTo>
                    <a:cubicBezTo>
                      <a:pt x="15" y="0"/>
                      <a:pt x="20" y="0"/>
                      <a:pt x="24" y="2"/>
                    </a:cubicBezTo>
                    <a:cubicBezTo>
                      <a:pt x="25" y="2"/>
                      <a:pt x="27" y="4"/>
                      <a:pt x="27" y="5"/>
                    </a:cubicBezTo>
                    <a:cubicBezTo>
                      <a:pt x="28" y="6"/>
                      <a:pt x="28" y="8"/>
                      <a:pt x="28" y="9"/>
                    </a:cubicBezTo>
                  </a:path>
                </a:pathLst>
              </a:custGeom>
              <a:solidFill>
                <a:srgbClr val="FFC1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529" name="Freeform 191"/>
              <p:cNvSpPr>
                <a:spLocks/>
              </p:cNvSpPr>
              <p:nvPr/>
            </p:nvSpPr>
            <p:spPr bwMode="auto">
              <a:xfrm>
                <a:off x="2781" y="679"/>
                <a:ext cx="71" cy="88"/>
              </a:xfrm>
              <a:custGeom>
                <a:avLst/>
                <a:gdLst>
                  <a:gd name="T0" fmla="*/ 64 w 71"/>
                  <a:gd name="T1" fmla="*/ 0 h 88"/>
                  <a:gd name="T2" fmla="*/ 0 w 71"/>
                  <a:gd name="T3" fmla="*/ 5 h 88"/>
                  <a:gd name="T4" fmla="*/ 7 w 71"/>
                  <a:gd name="T5" fmla="*/ 88 h 88"/>
                  <a:gd name="T6" fmla="*/ 71 w 71"/>
                  <a:gd name="T7" fmla="*/ 83 h 88"/>
                  <a:gd name="T8" fmla="*/ 64 w 71"/>
                  <a:gd name="T9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88">
                    <a:moveTo>
                      <a:pt x="64" y="0"/>
                    </a:moveTo>
                    <a:lnTo>
                      <a:pt x="0" y="5"/>
                    </a:lnTo>
                    <a:lnTo>
                      <a:pt x="7" y="88"/>
                    </a:lnTo>
                    <a:lnTo>
                      <a:pt x="71" y="83"/>
                    </a:lnTo>
                    <a:lnTo>
                      <a:pt x="64" y="0"/>
                    </a:lnTo>
                    <a:close/>
                  </a:path>
                </a:pathLst>
              </a:custGeom>
              <a:solidFill>
                <a:srgbClr val="FFC1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530" name="Freeform 192"/>
              <p:cNvSpPr>
                <a:spLocks/>
              </p:cNvSpPr>
              <p:nvPr/>
            </p:nvSpPr>
            <p:spPr bwMode="auto">
              <a:xfrm>
                <a:off x="2781" y="679"/>
                <a:ext cx="71" cy="88"/>
              </a:xfrm>
              <a:custGeom>
                <a:avLst/>
                <a:gdLst>
                  <a:gd name="T0" fmla="*/ 64 w 71"/>
                  <a:gd name="T1" fmla="*/ 0 h 88"/>
                  <a:gd name="T2" fmla="*/ 0 w 71"/>
                  <a:gd name="T3" fmla="*/ 5 h 88"/>
                  <a:gd name="T4" fmla="*/ 7 w 71"/>
                  <a:gd name="T5" fmla="*/ 88 h 88"/>
                  <a:gd name="T6" fmla="*/ 71 w 71"/>
                  <a:gd name="T7" fmla="*/ 83 h 88"/>
                  <a:gd name="T8" fmla="*/ 64 w 71"/>
                  <a:gd name="T9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88">
                    <a:moveTo>
                      <a:pt x="64" y="0"/>
                    </a:moveTo>
                    <a:lnTo>
                      <a:pt x="0" y="5"/>
                    </a:lnTo>
                    <a:lnTo>
                      <a:pt x="7" y="88"/>
                    </a:lnTo>
                    <a:lnTo>
                      <a:pt x="71" y="83"/>
                    </a:lnTo>
                    <a:lnTo>
                      <a:pt x="6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531" name="Freeform 193"/>
              <p:cNvSpPr>
                <a:spLocks/>
              </p:cNvSpPr>
              <p:nvPr/>
            </p:nvSpPr>
            <p:spPr bwMode="auto">
              <a:xfrm>
                <a:off x="2790" y="622"/>
                <a:ext cx="81" cy="128"/>
              </a:xfrm>
              <a:custGeom>
                <a:avLst/>
                <a:gdLst>
                  <a:gd name="T0" fmla="*/ 1 w 34"/>
                  <a:gd name="T1" fmla="*/ 28 h 54"/>
                  <a:gd name="T2" fmla="*/ 3 w 34"/>
                  <a:gd name="T3" fmla="*/ 39 h 54"/>
                  <a:gd name="T4" fmla="*/ 9 w 34"/>
                  <a:gd name="T5" fmla="*/ 49 h 54"/>
                  <a:gd name="T6" fmla="*/ 25 w 34"/>
                  <a:gd name="T7" fmla="*/ 53 h 54"/>
                  <a:gd name="T8" fmla="*/ 28 w 34"/>
                  <a:gd name="T9" fmla="*/ 51 h 54"/>
                  <a:gd name="T10" fmla="*/ 32 w 34"/>
                  <a:gd name="T11" fmla="*/ 44 h 54"/>
                  <a:gd name="T12" fmla="*/ 32 w 34"/>
                  <a:gd name="T13" fmla="*/ 12 h 54"/>
                  <a:gd name="T14" fmla="*/ 31 w 34"/>
                  <a:gd name="T15" fmla="*/ 7 h 54"/>
                  <a:gd name="T16" fmla="*/ 19 w 34"/>
                  <a:gd name="T17" fmla="*/ 0 h 54"/>
                  <a:gd name="T18" fmla="*/ 6 w 34"/>
                  <a:gd name="T19" fmla="*/ 4 h 54"/>
                  <a:gd name="T20" fmla="*/ 3 w 34"/>
                  <a:gd name="T21" fmla="*/ 6 h 54"/>
                  <a:gd name="T22" fmla="*/ 1 w 34"/>
                  <a:gd name="T23" fmla="*/ 9 h 54"/>
                  <a:gd name="T24" fmla="*/ 1 w 34"/>
                  <a:gd name="T25" fmla="*/ 28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4" h="54">
                    <a:moveTo>
                      <a:pt x="1" y="28"/>
                    </a:moveTo>
                    <a:cubicBezTo>
                      <a:pt x="2" y="32"/>
                      <a:pt x="2" y="36"/>
                      <a:pt x="3" y="39"/>
                    </a:cubicBezTo>
                    <a:cubicBezTo>
                      <a:pt x="4" y="43"/>
                      <a:pt x="6" y="46"/>
                      <a:pt x="9" y="49"/>
                    </a:cubicBezTo>
                    <a:cubicBezTo>
                      <a:pt x="13" y="53"/>
                      <a:pt x="19" y="54"/>
                      <a:pt x="25" y="53"/>
                    </a:cubicBezTo>
                    <a:cubicBezTo>
                      <a:pt x="26" y="52"/>
                      <a:pt x="27" y="52"/>
                      <a:pt x="28" y="51"/>
                    </a:cubicBezTo>
                    <a:cubicBezTo>
                      <a:pt x="30" y="49"/>
                      <a:pt x="31" y="47"/>
                      <a:pt x="32" y="44"/>
                    </a:cubicBezTo>
                    <a:cubicBezTo>
                      <a:pt x="34" y="33"/>
                      <a:pt x="33" y="22"/>
                      <a:pt x="32" y="12"/>
                    </a:cubicBezTo>
                    <a:cubicBezTo>
                      <a:pt x="32" y="10"/>
                      <a:pt x="31" y="9"/>
                      <a:pt x="31" y="7"/>
                    </a:cubicBezTo>
                    <a:cubicBezTo>
                      <a:pt x="29" y="3"/>
                      <a:pt x="24" y="0"/>
                      <a:pt x="19" y="0"/>
                    </a:cubicBezTo>
                    <a:cubicBezTo>
                      <a:pt x="15" y="0"/>
                      <a:pt x="10" y="1"/>
                      <a:pt x="6" y="4"/>
                    </a:cubicBezTo>
                    <a:cubicBezTo>
                      <a:pt x="5" y="5"/>
                      <a:pt x="4" y="5"/>
                      <a:pt x="3" y="6"/>
                    </a:cubicBezTo>
                    <a:cubicBezTo>
                      <a:pt x="2" y="7"/>
                      <a:pt x="1" y="8"/>
                      <a:pt x="1" y="9"/>
                    </a:cubicBezTo>
                    <a:cubicBezTo>
                      <a:pt x="0" y="10"/>
                      <a:pt x="0" y="22"/>
                      <a:pt x="1" y="28"/>
                    </a:cubicBezTo>
                  </a:path>
                </a:pathLst>
              </a:custGeom>
              <a:solidFill>
                <a:srgbClr val="FFC1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532" name="Freeform 194"/>
              <p:cNvSpPr>
                <a:spLocks/>
              </p:cNvSpPr>
              <p:nvPr/>
            </p:nvSpPr>
            <p:spPr bwMode="auto">
              <a:xfrm>
                <a:off x="2790" y="632"/>
                <a:ext cx="81" cy="128"/>
              </a:xfrm>
              <a:custGeom>
                <a:avLst/>
                <a:gdLst>
                  <a:gd name="T0" fmla="*/ 1 w 34"/>
                  <a:gd name="T1" fmla="*/ 28 h 54"/>
                  <a:gd name="T2" fmla="*/ 4 w 34"/>
                  <a:gd name="T3" fmla="*/ 39 h 54"/>
                  <a:gd name="T4" fmla="*/ 9 w 34"/>
                  <a:gd name="T5" fmla="*/ 49 h 54"/>
                  <a:gd name="T6" fmla="*/ 25 w 34"/>
                  <a:gd name="T7" fmla="*/ 53 h 54"/>
                  <a:gd name="T8" fmla="*/ 29 w 34"/>
                  <a:gd name="T9" fmla="*/ 51 h 54"/>
                  <a:gd name="T10" fmla="*/ 32 w 34"/>
                  <a:gd name="T11" fmla="*/ 44 h 54"/>
                  <a:gd name="T12" fmla="*/ 32 w 34"/>
                  <a:gd name="T13" fmla="*/ 12 h 54"/>
                  <a:gd name="T14" fmla="*/ 31 w 34"/>
                  <a:gd name="T15" fmla="*/ 7 h 54"/>
                  <a:gd name="T16" fmla="*/ 20 w 34"/>
                  <a:gd name="T17" fmla="*/ 0 h 54"/>
                  <a:gd name="T18" fmla="*/ 6 w 34"/>
                  <a:gd name="T19" fmla="*/ 4 h 54"/>
                  <a:gd name="T20" fmla="*/ 3 w 34"/>
                  <a:gd name="T21" fmla="*/ 6 h 54"/>
                  <a:gd name="T22" fmla="*/ 1 w 34"/>
                  <a:gd name="T23" fmla="*/ 9 h 54"/>
                  <a:gd name="T24" fmla="*/ 1 w 34"/>
                  <a:gd name="T25" fmla="*/ 28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4" h="54">
                    <a:moveTo>
                      <a:pt x="1" y="28"/>
                    </a:moveTo>
                    <a:cubicBezTo>
                      <a:pt x="2" y="32"/>
                      <a:pt x="2" y="36"/>
                      <a:pt x="4" y="39"/>
                    </a:cubicBezTo>
                    <a:cubicBezTo>
                      <a:pt x="5" y="43"/>
                      <a:pt x="7" y="46"/>
                      <a:pt x="9" y="49"/>
                    </a:cubicBezTo>
                    <a:cubicBezTo>
                      <a:pt x="14" y="53"/>
                      <a:pt x="20" y="54"/>
                      <a:pt x="25" y="53"/>
                    </a:cubicBezTo>
                    <a:cubicBezTo>
                      <a:pt x="27" y="52"/>
                      <a:pt x="28" y="52"/>
                      <a:pt x="29" y="51"/>
                    </a:cubicBezTo>
                    <a:cubicBezTo>
                      <a:pt x="31" y="49"/>
                      <a:pt x="32" y="47"/>
                      <a:pt x="32" y="44"/>
                    </a:cubicBezTo>
                    <a:cubicBezTo>
                      <a:pt x="34" y="33"/>
                      <a:pt x="34" y="23"/>
                      <a:pt x="32" y="12"/>
                    </a:cubicBezTo>
                    <a:cubicBezTo>
                      <a:pt x="32" y="10"/>
                      <a:pt x="32" y="9"/>
                      <a:pt x="31" y="7"/>
                    </a:cubicBezTo>
                    <a:cubicBezTo>
                      <a:pt x="29" y="3"/>
                      <a:pt x="24" y="0"/>
                      <a:pt x="20" y="0"/>
                    </a:cubicBezTo>
                    <a:cubicBezTo>
                      <a:pt x="15" y="0"/>
                      <a:pt x="10" y="2"/>
                      <a:pt x="6" y="4"/>
                    </a:cubicBezTo>
                    <a:cubicBezTo>
                      <a:pt x="5" y="5"/>
                      <a:pt x="4" y="5"/>
                      <a:pt x="3" y="6"/>
                    </a:cubicBezTo>
                    <a:cubicBezTo>
                      <a:pt x="2" y="7"/>
                      <a:pt x="2" y="8"/>
                      <a:pt x="1" y="9"/>
                    </a:cubicBezTo>
                    <a:cubicBezTo>
                      <a:pt x="0" y="11"/>
                      <a:pt x="1" y="22"/>
                      <a:pt x="1" y="28"/>
                    </a:cubicBezTo>
                  </a:path>
                </a:pathLst>
              </a:custGeom>
              <a:solidFill>
                <a:srgbClr val="FFC1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533" name="Freeform 195"/>
              <p:cNvSpPr>
                <a:spLocks/>
              </p:cNvSpPr>
              <p:nvPr/>
            </p:nvSpPr>
            <p:spPr bwMode="auto">
              <a:xfrm>
                <a:off x="2821" y="762"/>
                <a:ext cx="31" cy="7"/>
              </a:xfrm>
              <a:custGeom>
                <a:avLst/>
                <a:gdLst>
                  <a:gd name="T0" fmla="*/ 13 w 13"/>
                  <a:gd name="T1" fmla="*/ 0 h 3"/>
                  <a:gd name="T2" fmla="*/ 13 w 13"/>
                  <a:gd name="T3" fmla="*/ 0 h 3"/>
                  <a:gd name="T4" fmla="*/ 0 w 13"/>
                  <a:gd name="T5" fmla="*/ 1 h 3"/>
                  <a:gd name="T6" fmla="*/ 8 w 13"/>
                  <a:gd name="T7" fmla="*/ 3 h 3"/>
                  <a:gd name="T8" fmla="*/ 13 w 13"/>
                  <a:gd name="T9" fmla="*/ 2 h 3"/>
                  <a:gd name="T10" fmla="*/ 13 w 13"/>
                  <a:gd name="T11" fmla="*/ 0 h 3"/>
                  <a:gd name="T12" fmla="*/ 13 w 13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3">
                    <a:moveTo>
                      <a:pt x="13" y="0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3" y="2"/>
                      <a:pt x="5" y="3"/>
                      <a:pt x="8" y="3"/>
                    </a:cubicBezTo>
                    <a:cubicBezTo>
                      <a:pt x="10" y="3"/>
                      <a:pt x="11" y="2"/>
                      <a:pt x="13" y="2"/>
                    </a:cubicBezTo>
                    <a:cubicBezTo>
                      <a:pt x="13" y="1"/>
                      <a:pt x="13" y="1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</a:path>
                </a:pathLst>
              </a:custGeom>
              <a:solidFill>
                <a:srgbClr val="E8B0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534" name="Freeform 196"/>
              <p:cNvSpPr>
                <a:spLocks/>
              </p:cNvSpPr>
              <p:nvPr/>
            </p:nvSpPr>
            <p:spPr bwMode="auto">
              <a:xfrm>
                <a:off x="2793" y="691"/>
                <a:ext cx="59" cy="73"/>
              </a:xfrm>
              <a:custGeom>
                <a:avLst/>
                <a:gdLst>
                  <a:gd name="T0" fmla="*/ 0 w 25"/>
                  <a:gd name="T1" fmla="*/ 0 h 31"/>
                  <a:gd name="T2" fmla="*/ 1 w 25"/>
                  <a:gd name="T3" fmla="*/ 7 h 31"/>
                  <a:gd name="T4" fmla="*/ 3 w 25"/>
                  <a:gd name="T5" fmla="*/ 18 h 31"/>
                  <a:gd name="T6" fmla="*/ 6 w 25"/>
                  <a:gd name="T7" fmla="*/ 24 h 31"/>
                  <a:gd name="T8" fmla="*/ 9 w 25"/>
                  <a:gd name="T9" fmla="*/ 28 h 31"/>
                  <a:gd name="T10" fmla="*/ 12 w 25"/>
                  <a:gd name="T11" fmla="*/ 31 h 31"/>
                  <a:gd name="T12" fmla="*/ 25 w 25"/>
                  <a:gd name="T13" fmla="*/ 30 h 31"/>
                  <a:gd name="T14" fmla="*/ 25 w 25"/>
                  <a:gd name="T15" fmla="*/ 30 h 31"/>
                  <a:gd name="T16" fmla="*/ 24 w 25"/>
                  <a:gd name="T17" fmla="*/ 28 h 31"/>
                  <a:gd name="T18" fmla="*/ 24 w 25"/>
                  <a:gd name="T19" fmla="*/ 28 h 31"/>
                  <a:gd name="T20" fmla="*/ 20 w 25"/>
                  <a:gd name="T21" fmla="*/ 28 h 31"/>
                  <a:gd name="T22" fmla="*/ 8 w 25"/>
                  <a:gd name="T23" fmla="*/ 24 h 31"/>
                  <a:gd name="T24" fmla="*/ 8 w 25"/>
                  <a:gd name="T25" fmla="*/ 23 h 31"/>
                  <a:gd name="T26" fmla="*/ 3 w 25"/>
                  <a:gd name="T27" fmla="*/ 14 h 31"/>
                  <a:gd name="T28" fmla="*/ 0 w 25"/>
                  <a:gd name="T29" fmla="*/ 3 h 31"/>
                  <a:gd name="T30" fmla="*/ 0 w 25"/>
                  <a:gd name="T31" fmla="*/ 1 h 31"/>
                  <a:gd name="T32" fmla="*/ 0 w 25"/>
                  <a:gd name="T33" fmla="*/ 0 h 31"/>
                  <a:gd name="T34" fmla="*/ 0 w 25"/>
                  <a:gd name="T35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5" h="31">
                    <a:moveTo>
                      <a:pt x="0" y="0"/>
                    </a:moveTo>
                    <a:cubicBezTo>
                      <a:pt x="0" y="3"/>
                      <a:pt x="0" y="5"/>
                      <a:pt x="1" y="7"/>
                    </a:cubicBezTo>
                    <a:cubicBezTo>
                      <a:pt x="1" y="11"/>
                      <a:pt x="2" y="15"/>
                      <a:pt x="3" y="18"/>
                    </a:cubicBezTo>
                    <a:cubicBezTo>
                      <a:pt x="4" y="20"/>
                      <a:pt x="4" y="22"/>
                      <a:pt x="6" y="24"/>
                    </a:cubicBezTo>
                    <a:cubicBezTo>
                      <a:pt x="6" y="26"/>
                      <a:pt x="7" y="27"/>
                      <a:pt x="9" y="28"/>
                    </a:cubicBezTo>
                    <a:cubicBezTo>
                      <a:pt x="10" y="29"/>
                      <a:pt x="11" y="30"/>
                      <a:pt x="12" y="31"/>
                    </a:cubicBezTo>
                    <a:cubicBezTo>
                      <a:pt x="25" y="30"/>
                      <a:pt x="25" y="30"/>
                      <a:pt x="25" y="30"/>
                    </a:cubicBezTo>
                    <a:cubicBezTo>
                      <a:pt x="25" y="30"/>
                      <a:pt x="25" y="30"/>
                      <a:pt x="25" y="30"/>
                    </a:cubicBezTo>
                    <a:cubicBezTo>
                      <a:pt x="25" y="29"/>
                      <a:pt x="25" y="28"/>
                      <a:pt x="24" y="28"/>
                    </a:cubicBezTo>
                    <a:cubicBezTo>
                      <a:pt x="24" y="28"/>
                      <a:pt x="24" y="28"/>
                      <a:pt x="24" y="28"/>
                    </a:cubicBezTo>
                    <a:cubicBezTo>
                      <a:pt x="23" y="28"/>
                      <a:pt x="21" y="28"/>
                      <a:pt x="20" y="28"/>
                    </a:cubicBezTo>
                    <a:cubicBezTo>
                      <a:pt x="16" y="28"/>
                      <a:pt x="12" y="27"/>
                      <a:pt x="8" y="24"/>
                    </a:cubicBezTo>
                    <a:cubicBezTo>
                      <a:pt x="8" y="23"/>
                      <a:pt x="8" y="23"/>
                      <a:pt x="8" y="23"/>
                    </a:cubicBezTo>
                    <a:cubicBezTo>
                      <a:pt x="5" y="21"/>
                      <a:pt x="4" y="18"/>
                      <a:pt x="3" y="14"/>
                    </a:cubicBezTo>
                    <a:cubicBezTo>
                      <a:pt x="1" y="11"/>
                      <a:pt x="1" y="7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E8B0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535" name="Freeform 197"/>
              <p:cNvSpPr>
                <a:spLocks/>
              </p:cNvSpPr>
              <p:nvPr/>
            </p:nvSpPr>
            <p:spPr bwMode="auto">
              <a:xfrm>
                <a:off x="2793" y="691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</a:path>
                </a:pathLst>
              </a:custGeom>
              <a:solidFill>
                <a:srgbClr val="E8B0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536" name="Freeform 198"/>
              <p:cNvSpPr>
                <a:spLocks/>
              </p:cNvSpPr>
              <p:nvPr/>
            </p:nvSpPr>
            <p:spPr bwMode="auto">
              <a:xfrm>
                <a:off x="2757" y="582"/>
                <a:ext cx="116" cy="144"/>
              </a:xfrm>
              <a:custGeom>
                <a:avLst/>
                <a:gdLst>
                  <a:gd name="T0" fmla="*/ 49 w 49"/>
                  <a:gd name="T1" fmla="*/ 23 h 61"/>
                  <a:gd name="T2" fmla="*/ 0 w 49"/>
                  <a:gd name="T3" fmla="*/ 28 h 61"/>
                  <a:gd name="T4" fmla="*/ 2 w 49"/>
                  <a:gd name="T5" fmla="*/ 46 h 61"/>
                  <a:gd name="T6" fmla="*/ 17 w 49"/>
                  <a:gd name="T7" fmla="*/ 60 h 61"/>
                  <a:gd name="T8" fmla="*/ 13 w 49"/>
                  <a:gd name="T9" fmla="*/ 46 h 61"/>
                  <a:gd name="T10" fmla="*/ 17 w 49"/>
                  <a:gd name="T11" fmla="*/ 47 h 61"/>
                  <a:gd name="T12" fmla="*/ 16 w 49"/>
                  <a:gd name="T13" fmla="*/ 38 h 61"/>
                  <a:gd name="T14" fmla="*/ 17 w 49"/>
                  <a:gd name="T15" fmla="*/ 36 h 61"/>
                  <a:gd name="T16" fmla="*/ 20 w 49"/>
                  <a:gd name="T17" fmla="*/ 34 h 61"/>
                  <a:gd name="T18" fmla="*/ 40 w 49"/>
                  <a:gd name="T19" fmla="*/ 39 h 61"/>
                  <a:gd name="T20" fmla="*/ 49 w 49"/>
                  <a:gd name="T21" fmla="*/ 30 h 61"/>
                  <a:gd name="T22" fmla="*/ 49 w 49"/>
                  <a:gd name="T23" fmla="*/ 23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9" h="61">
                    <a:moveTo>
                      <a:pt x="49" y="23"/>
                    </a:moveTo>
                    <a:cubicBezTo>
                      <a:pt x="40" y="0"/>
                      <a:pt x="2" y="10"/>
                      <a:pt x="0" y="28"/>
                    </a:cubicBezTo>
                    <a:cubicBezTo>
                      <a:pt x="0" y="35"/>
                      <a:pt x="1" y="41"/>
                      <a:pt x="2" y="46"/>
                    </a:cubicBezTo>
                    <a:cubicBezTo>
                      <a:pt x="5" y="60"/>
                      <a:pt x="10" y="61"/>
                      <a:pt x="17" y="60"/>
                    </a:cubicBezTo>
                    <a:cubicBezTo>
                      <a:pt x="16" y="55"/>
                      <a:pt x="15" y="50"/>
                      <a:pt x="13" y="46"/>
                    </a:cubicBezTo>
                    <a:cubicBezTo>
                      <a:pt x="14" y="46"/>
                      <a:pt x="17" y="48"/>
                      <a:pt x="17" y="47"/>
                    </a:cubicBezTo>
                    <a:cubicBezTo>
                      <a:pt x="17" y="47"/>
                      <a:pt x="17" y="40"/>
                      <a:pt x="16" y="38"/>
                    </a:cubicBezTo>
                    <a:cubicBezTo>
                      <a:pt x="16" y="37"/>
                      <a:pt x="16" y="37"/>
                      <a:pt x="17" y="36"/>
                    </a:cubicBezTo>
                    <a:cubicBezTo>
                      <a:pt x="17" y="35"/>
                      <a:pt x="19" y="34"/>
                      <a:pt x="20" y="34"/>
                    </a:cubicBezTo>
                    <a:cubicBezTo>
                      <a:pt x="28" y="41"/>
                      <a:pt x="34" y="41"/>
                      <a:pt x="40" y="39"/>
                    </a:cubicBezTo>
                    <a:cubicBezTo>
                      <a:pt x="43" y="38"/>
                      <a:pt x="48" y="34"/>
                      <a:pt x="49" y="30"/>
                    </a:cubicBezTo>
                    <a:cubicBezTo>
                      <a:pt x="49" y="29"/>
                      <a:pt x="49" y="25"/>
                      <a:pt x="49" y="23"/>
                    </a:cubicBezTo>
                    <a:close/>
                  </a:path>
                </a:pathLst>
              </a:custGeom>
              <a:solidFill>
                <a:srgbClr val="4437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537" name="Freeform 199"/>
              <p:cNvSpPr>
                <a:spLocks/>
              </p:cNvSpPr>
              <p:nvPr/>
            </p:nvSpPr>
            <p:spPr bwMode="auto">
              <a:xfrm>
                <a:off x="2783" y="684"/>
                <a:ext cx="19" cy="35"/>
              </a:xfrm>
              <a:custGeom>
                <a:avLst/>
                <a:gdLst>
                  <a:gd name="T0" fmla="*/ 2 w 8"/>
                  <a:gd name="T1" fmla="*/ 0 h 15"/>
                  <a:gd name="T2" fmla="*/ 6 w 8"/>
                  <a:gd name="T3" fmla="*/ 2 h 15"/>
                  <a:gd name="T4" fmla="*/ 7 w 8"/>
                  <a:gd name="T5" fmla="*/ 7 h 15"/>
                  <a:gd name="T6" fmla="*/ 7 w 8"/>
                  <a:gd name="T7" fmla="*/ 13 h 15"/>
                  <a:gd name="T8" fmla="*/ 6 w 8"/>
                  <a:gd name="T9" fmla="*/ 15 h 15"/>
                  <a:gd name="T10" fmla="*/ 4 w 8"/>
                  <a:gd name="T11" fmla="*/ 14 h 15"/>
                  <a:gd name="T12" fmla="*/ 2 w 8"/>
                  <a:gd name="T13" fmla="*/ 12 h 15"/>
                  <a:gd name="T14" fmla="*/ 0 w 8"/>
                  <a:gd name="T15" fmla="*/ 5 h 15"/>
                  <a:gd name="T16" fmla="*/ 0 w 8"/>
                  <a:gd name="T17" fmla="*/ 2 h 15"/>
                  <a:gd name="T18" fmla="*/ 2 w 8"/>
                  <a:gd name="T1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15">
                    <a:moveTo>
                      <a:pt x="2" y="0"/>
                    </a:moveTo>
                    <a:cubicBezTo>
                      <a:pt x="3" y="0"/>
                      <a:pt x="5" y="1"/>
                      <a:pt x="6" y="2"/>
                    </a:cubicBezTo>
                    <a:cubicBezTo>
                      <a:pt x="6" y="3"/>
                      <a:pt x="7" y="5"/>
                      <a:pt x="7" y="7"/>
                    </a:cubicBezTo>
                    <a:cubicBezTo>
                      <a:pt x="8" y="9"/>
                      <a:pt x="8" y="11"/>
                      <a:pt x="7" y="13"/>
                    </a:cubicBezTo>
                    <a:cubicBezTo>
                      <a:pt x="7" y="14"/>
                      <a:pt x="7" y="14"/>
                      <a:pt x="6" y="15"/>
                    </a:cubicBezTo>
                    <a:cubicBezTo>
                      <a:pt x="6" y="15"/>
                      <a:pt x="5" y="15"/>
                      <a:pt x="4" y="14"/>
                    </a:cubicBezTo>
                    <a:cubicBezTo>
                      <a:pt x="3" y="14"/>
                      <a:pt x="3" y="13"/>
                      <a:pt x="2" y="12"/>
                    </a:cubicBezTo>
                    <a:cubicBezTo>
                      <a:pt x="1" y="10"/>
                      <a:pt x="1" y="7"/>
                      <a:pt x="0" y="5"/>
                    </a:cubicBezTo>
                    <a:cubicBezTo>
                      <a:pt x="0" y="4"/>
                      <a:pt x="0" y="3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FC1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538" name="Freeform 200"/>
              <p:cNvSpPr>
                <a:spLocks/>
              </p:cNvSpPr>
              <p:nvPr/>
            </p:nvSpPr>
            <p:spPr bwMode="auto">
              <a:xfrm>
                <a:off x="2272" y="1505"/>
                <a:ext cx="722" cy="630"/>
              </a:xfrm>
              <a:custGeom>
                <a:avLst/>
                <a:gdLst>
                  <a:gd name="T0" fmla="*/ 722 w 722"/>
                  <a:gd name="T1" fmla="*/ 218 h 630"/>
                  <a:gd name="T2" fmla="*/ 5 w 722"/>
                  <a:gd name="T3" fmla="*/ 630 h 630"/>
                  <a:gd name="T4" fmla="*/ 0 w 722"/>
                  <a:gd name="T5" fmla="*/ 412 h 630"/>
                  <a:gd name="T6" fmla="*/ 712 w 722"/>
                  <a:gd name="T7" fmla="*/ 0 h 630"/>
                  <a:gd name="T8" fmla="*/ 722 w 722"/>
                  <a:gd name="T9" fmla="*/ 218 h 6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22" h="630">
                    <a:moveTo>
                      <a:pt x="722" y="218"/>
                    </a:moveTo>
                    <a:lnTo>
                      <a:pt x="5" y="630"/>
                    </a:lnTo>
                    <a:lnTo>
                      <a:pt x="0" y="412"/>
                    </a:lnTo>
                    <a:lnTo>
                      <a:pt x="712" y="0"/>
                    </a:lnTo>
                    <a:lnTo>
                      <a:pt x="722" y="218"/>
                    </a:lnTo>
                    <a:close/>
                  </a:path>
                </a:pathLst>
              </a:custGeom>
              <a:solidFill>
                <a:srgbClr val="6955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539" name="Freeform 201"/>
              <p:cNvSpPr>
                <a:spLocks/>
              </p:cNvSpPr>
              <p:nvPr/>
            </p:nvSpPr>
            <p:spPr bwMode="auto">
              <a:xfrm>
                <a:off x="2272" y="1505"/>
                <a:ext cx="722" cy="630"/>
              </a:xfrm>
              <a:custGeom>
                <a:avLst/>
                <a:gdLst>
                  <a:gd name="T0" fmla="*/ 722 w 722"/>
                  <a:gd name="T1" fmla="*/ 218 h 630"/>
                  <a:gd name="T2" fmla="*/ 5 w 722"/>
                  <a:gd name="T3" fmla="*/ 630 h 630"/>
                  <a:gd name="T4" fmla="*/ 0 w 722"/>
                  <a:gd name="T5" fmla="*/ 412 h 630"/>
                  <a:gd name="T6" fmla="*/ 712 w 722"/>
                  <a:gd name="T7" fmla="*/ 0 h 630"/>
                  <a:gd name="T8" fmla="*/ 722 w 722"/>
                  <a:gd name="T9" fmla="*/ 218 h 6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22" h="630">
                    <a:moveTo>
                      <a:pt x="722" y="218"/>
                    </a:moveTo>
                    <a:lnTo>
                      <a:pt x="5" y="630"/>
                    </a:lnTo>
                    <a:lnTo>
                      <a:pt x="0" y="412"/>
                    </a:lnTo>
                    <a:lnTo>
                      <a:pt x="712" y="0"/>
                    </a:lnTo>
                    <a:lnTo>
                      <a:pt x="722" y="218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540" name="Freeform 202"/>
              <p:cNvSpPr>
                <a:spLocks/>
              </p:cNvSpPr>
              <p:nvPr/>
            </p:nvSpPr>
            <p:spPr bwMode="auto">
              <a:xfrm>
                <a:off x="3240" y="1219"/>
                <a:ext cx="204" cy="168"/>
              </a:xfrm>
              <a:custGeom>
                <a:avLst/>
                <a:gdLst>
                  <a:gd name="T0" fmla="*/ 6 w 86"/>
                  <a:gd name="T1" fmla="*/ 26 h 71"/>
                  <a:gd name="T2" fmla="*/ 80 w 86"/>
                  <a:gd name="T3" fmla="*/ 69 h 71"/>
                  <a:gd name="T4" fmla="*/ 86 w 86"/>
                  <a:gd name="T5" fmla="*/ 65 h 71"/>
                  <a:gd name="T6" fmla="*/ 86 w 86"/>
                  <a:gd name="T7" fmla="*/ 65 h 71"/>
                  <a:gd name="T8" fmla="*/ 72 w 86"/>
                  <a:gd name="T9" fmla="*/ 40 h 71"/>
                  <a:gd name="T10" fmla="*/ 6 w 86"/>
                  <a:gd name="T11" fmla="*/ 2 h 71"/>
                  <a:gd name="T12" fmla="*/ 0 w 86"/>
                  <a:gd name="T13" fmla="*/ 6 h 71"/>
                  <a:gd name="T14" fmla="*/ 0 w 86"/>
                  <a:gd name="T15" fmla="*/ 15 h 71"/>
                  <a:gd name="T16" fmla="*/ 6 w 86"/>
                  <a:gd name="T17" fmla="*/ 26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6" h="71">
                    <a:moveTo>
                      <a:pt x="6" y="26"/>
                    </a:moveTo>
                    <a:cubicBezTo>
                      <a:pt x="80" y="69"/>
                      <a:pt x="80" y="69"/>
                      <a:pt x="80" y="69"/>
                    </a:cubicBezTo>
                    <a:cubicBezTo>
                      <a:pt x="83" y="71"/>
                      <a:pt x="86" y="69"/>
                      <a:pt x="86" y="65"/>
                    </a:cubicBezTo>
                    <a:cubicBezTo>
                      <a:pt x="86" y="65"/>
                      <a:pt x="86" y="65"/>
                      <a:pt x="86" y="65"/>
                    </a:cubicBezTo>
                    <a:cubicBezTo>
                      <a:pt x="86" y="56"/>
                      <a:pt x="80" y="45"/>
                      <a:pt x="72" y="40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3" y="0"/>
                      <a:pt x="0" y="2"/>
                      <a:pt x="0" y="6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19"/>
                      <a:pt x="3" y="24"/>
                      <a:pt x="6" y="26"/>
                    </a:cubicBezTo>
                  </a:path>
                </a:pathLst>
              </a:custGeom>
              <a:solidFill>
                <a:srgbClr val="B3B3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541" name="Freeform 203"/>
              <p:cNvSpPr>
                <a:spLocks/>
              </p:cNvSpPr>
              <p:nvPr/>
            </p:nvSpPr>
            <p:spPr bwMode="auto">
              <a:xfrm>
                <a:off x="2185" y="1224"/>
                <a:ext cx="1256" cy="769"/>
              </a:xfrm>
              <a:custGeom>
                <a:avLst/>
                <a:gdLst>
                  <a:gd name="T0" fmla="*/ 196 w 1256"/>
                  <a:gd name="T1" fmla="*/ 769 h 769"/>
                  <a:gd name="T2" fmla="*/ 1256 w 1256"/>
                  <a:gd name="T3" fmla="*/ 158 h 769"/>
                  <a:gd name="T4" fmla="*/ 1060 w 1256"/>
                  <a:gd name="T5" fmla="*/ 0 h 769"/>
                  <a:gd name="T6" fmla="*/ 0 w 1256"/>
                  <a:gd name="T7" fmla="*/ 610 h 769"/>
                  <a:gd name="T8" fmla="*/ 196 w 1256"/>
                  <a:gd name="T9" fmla="*/ 769 h 7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56" h="769">
                    <a:moveTo>
                      <a:pt x="196" y="769"/>
                    </a:moveTo>
                    <a:lnTo>
                      <a:pt x="1256" y="158"/>
                    </a:lnTo>
                    <a:lnTo>
                      <a:pt x="1060" y="0"/>
                    </a:lnTo>
                    <a:lnTo>
                      <a:pt x="0" y="610"/>
                    </a:lnTo>
                    <a:lnTo>
                      <a:pt x="196" y="769"/>
                    </a:lnTo>
                    <a:close/>
                  </a:path>
                </a:pathLst>
              </a:custGeom>
              <a:solidFill>
                <a:srgbClr val="A169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542" name="Freeform 204"/>
              <p:cNvSpPr>
                <a:spLocks/>
              </p:cNvSpPr>
              <p:nvPr/>
            </p:nvSpPr>
            <p:spPr bwMode="auto">
              <a:xfrm>
                <a:off x="2185" y="1224"/>
                <a:ext cx="1256" cy="769"/>
              </a:xfrm>
              <a:custGeom>
                <a:avLst/>
                <a:gdLst>
                  <a:gd name="T0" fmla="*/ 196 w 1256"/>
                  <a:gd name="T1" fmla="*/ 769 h 769"/>
                  <a:gd name="T2" fmla="*/ 1256 w 1256"/>
                  <a:gd name="T3" fmla="*/ 158 h 769"/>
                  <a:gd name="T4" fmla="*/ 1060 w 1256"/>
                  <a:gd name="T5" fmla="*/ 0 h 769"/>
                  <a:gd name="T6" fmla="*/ 0 w 1256"/>
                  <a:gd name="T7" fmla="*/ 610 h 769"/>
                  <a:gd name="T8" fmla="*/ 196 w 1256"/>
                  <a:gd name="T9" fmla="*/ 769 h 7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56" h="769">
                    <a:moveTo>
                      <a:pt x="196" y="769"/>
                    </a:moveTo>
                    <a:lnTo>
                      <a:pt x="1256" y="158"/>
                    </a:lnTo>
                    <a:lnTo>
                      <a:pt x="1060" y="0"/>
                    </a:lnTo>
                    <a:lnTo>
                      <a:pt x="0" y="610"/>
                    </a:lnTo>
                    <a:lnTo>
                      <a:pt x="196" y="769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</p:grpSp>
        <p:grpSp>
          <p:nvGrpSpPr>
            <p:cNvPr id="8" name="Group 406"/>
            <p:cNvGrpSpPr>
              <a:grpSpLocks/>
            </p:cNvGrpSpPr>
            <p:nvPr/>
          </p:nvGrpSpPr>
          <p:grpSpPr bwMode="auto">
            <a:xfrm>
              <a:off x="3081338" y="1322388"/>
              <a:ext cx="2768600" cy="2503488"/>
              <a:chOff x="1941" y="833"/>
              <a:chExt cx="1744" cy="1577"/>
            </a:xfrm>
          </p:grpSpPr>
          <p:sp>
            <p:nvSpPr>
              <p:cNvPr id="1143" name="Freeform 206"/>
              <p:cNvSpPr>
                <a:spLocks/>
              </p:cNvSpPr>
              <p:nvPr/>
            </p:nvSpPr>
            <p:spPr bwMode="auto">
              <a:xfrm>
                <a:off x="2182" y="1830"/>
                <a:ext cx="204" cy="165"/>
              </a:xfrm>
              <a:custGeom>
                <a:avLst/>
                <a:gdLst>
                  <a:gd name="T0" fmla="*/ 0 w 86"/>
                  <a:gd name="T1" fmla="*/ 6 h 70"/>
                  <a:gd name="T2" fmla="*/ 0 w 86"/>
                  <a:gd name="T3" fmla="*/ 15 h 70"/>
                  <a:gd name="T4" fmla="*/ 6 w 86"/>
                  <a:gd name="T5" fmla="*/ 26 h 70"/>
                  <a:gd name="T6" fmla="*/ 80 w 86"/>
                  <a:gd name="T7" fmla="*/ 68 h 70"/>
                  <a:gd name="T8" fmla="*/ 86 w 86"/>
                  <a:gd name="T9" fmla="*/ 65 h 70"/>
                  <a:gd name="T10" fmla="*/ 86 w 86"/>
                  <a:gd name="T11" fmla="*/ 65 h 70"/>
                  <a:gd name="T12" fmla="*/ 72 w 86"/>
                  <a:gd name="T13" fmla="*/ 40 h 70"/>
                  <a:gd name="T14" fmla="*/ 37 w 86"/>
                  <a:gd name="T15" fmla="*/ 20 h 70"/>
                  <a:gd name="T16" fmla="*/ 12 w 86"/>
                  <a:gd name="T17" fmla="*/ 6 h 70"/>
                  <a:gd name="T18" fmla="*/ 6 w 86"/>
                  <a:gd name="T19" fmla="*/ 2 h 70"/>
                  <a:gd name="T20" fmla="*/ 0 w 86"/>
                  <a:gd name="T21" fmla="*/ 6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6" h="70">
                    <a:moveTo>
                      <a:pt x="0" y="6"/>
                    </a:moveTo>
                    <a:cubicBezTo>
                      <a:pt x="0" y="15"/>
                      <a:pt x="0" y="15"/>
                      <a:pt x="0" y="15"/>
                    </a:cubicBezTo>
                    <a:cubicBezTo>
                      <a:pt x="0" y="19"/>
                      <a:pt x="2" y="24"/>
                      <a:pt x="6" y="26"/>
                    </a:cubicBezTo>
                    <a:cubicBezTo>
                      <a:pt x="80" y="68"/>
                      <a:pt x="80" y="68"/>
                      <a:pt x="80" y="68"/>
                    </a:cubicBezTo>
                    <a:cubicBezTo>
                      <a:pt x="83" y="70"/>
                      <a:pt x="86" y="69"/>
                      <a:pt x="86" y="65"/>
                    </a:cubicBezTo>
                    <a:cubicBezTo>
                      <a:pt x="86" y="65"/>
                      <a:pt x="86" y="65"/>
                      <a:pt x="86" y="65"/>
                    </a:cubicBezTo>
                    <a:cubicBezTo>
                      <a:pt x="86" y="56"/>
                      <a:pt x="79" y="45"/>
                      <a:pt x="72" y="40"/>
                    </a:cubicBezTo>
                    <a:cubicBezTo>
                      <a:pt x="37" y="20"/>
                      <a:pt x="37" y="20"/>
                      <a:pt x="37" y="20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2" y="0"/>
                      <a:pt x="0" y="2"/>
                      <a:pt x="0" y="6"/>
                    </a:cubicBezTo>
                    <a:close/>
                  </a:path>
                </a:pathLst>
              </a:custGeom>
              <a:solidFill>
                <a:srgbClr val="4437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44" name="Freeform 207"/>
              <p:cNvSpPr>
                <a:spLocks/>
              </p:cNvSpPr>
              <p:nvPr/>
            </p:nvSpPr>
            <p:spPr bwMode="auto">
              <a:xfrm>
                <a:off x="3193" y="951"/>
                <a:ext cx="94" cy="346"/>
              </a:xfrm>
              <a:custGeom>
                <a:avLst/>
                <a:gdLst>
                  <a:gd name="T0" fmla="*/ 40 w 40"/>
                  <a:gd name="T1" fmla="*/ 140 h 146"/>
                  <a:gd name="T2" fmla="*/ 20 w 40"/>
                  <a:gd name="T3" fmla="*/ 13 h 146"/>
                  <a:gd name="T4" fmla="*/ 14 w 40"/>
                  <a:gd name="T5" fmla="*/ 5 h 146"/>
                  <a:gd name="T6" fmla="*/ 5 w 40"/>
                  <a:gd name="T7" fmla="*/ 1 h 146"/>
                  <a:gd name="T8" fmla="*/ 1 w 40"/>
                  <a:gd name="T9" fmla="*/ 6 h 146"/>
                  <a:gd name="T10" fmla="*/ 20 w 40"/>
                  <a:gd name="T11" fmla="*/ 131 h 146"/>
                  <a:gd name="T12" fmla="*/ 25 w 40"/>
                  <a:gd name="T13" fmla="*/ 138 h 146"/>
                  <a:gd name="T14" fmla="*/ 35 w 40"/>
                  <a:gd name="T15" fmla="*/ 144 h 146"/>
                  <a:gd name="T16" fmla="*/ 40 w 40"/>
                  <a:gd name="T17" fmla="*/ 140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0" h="146">
                    <a:moveTo>
                      <a:pt x="40" y="140"/>
                    </a:moveTo>
                    <a:cubicBezTo>
                      <a:pt x="20" y="13"/>
                      <a:pt x="20" y="13"/>
                      <a:pt x="20" y="13"/>
                    </a:cubicBezTo>
                    <a:cubicBezTo>
                      <a:pt x="20" y="9"/>
                      <a:pt x="17" y="6"/>
                      <a:pt x="14" y="5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2" y="0"/>
                      <a:pt x="0" y="2"/>
                      <a:pt x="1" y="6"/>
                    </a:cubicBezTo>
                    <a:cubicBezTo>
                      <a:pt x="20" y="131"/>
                      <a:pt x="20" y="131"/>
                      <a:pt x="20" y="131"/>
                    </a:cubicBezTo>
                    <a:cubicBezTo>
                      <a:pt x="20" y="134"/>
                      <a:pt x="22" y="137"/>
                      <a:pt x="25" y="138"/>
                    </a:cubicBezTo>
                    <a:cubicBezTo>
                      <a:pt x="35" y="144"/>
                      <a:pt x="35" y="144"/>
                      <a:pt x="35" y="144"/>
                    </a:cubicBezTo>
                    <a:cubicBezTo>
                      <a:pt x="38" y="146"/>
                      <a:pt x="40" y="144"/>
                      <a:pt x="40" y="140"/>
                    </a:cubicBezTo>
                  </a:path>
                </a:pathLst>
              </a:custGeom>
              <a:solidFill>
                <a:srgbClr val="D497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45" name="Freeform 208"/>
              <p:cNvSpPr>
                <a:spLocks/>
              </p:cNvSpPr>
              <p:nvPr/>
            </p:nvSpPr>
            <p:spPr bwMode="auto">
              <a:xfrm>
                <a:off x="2142" y="954"/>
                <a:ext cx="1141" cy="923"/>
              </a:xfrm>
              <a:custGeom>
                <a:avLst/>
                <a:gdLst>
                  <a:gd name="T0" fmla="*/ 0 w 1141"/>
                  <a:gd name="T1" fmla="*/ 611 h 923"/>
                  <a:gd name="T2" fmla="*/ 69 w 1141"/>
                  <a:gd name="T3" fmla="*/ 890 h 923"/>
                  <a:gd name="T4" fmla="*/ 128 w 1141"/>
                  <a:gd name="T5" fmla="*/ 923 h 923"/>
                  <a:gd name="T6" fmla="*/ 1141 w 1141"/>
                  <a:gd name="T7" fmla="*/ 341 h 923"/>
                  <a:gd name="T8" fmla="*/ 1055 w 1141"/>
                  <a:gd name="T9" fmla="*/ 0 h 923"/>
                  <a:gd name="T10" fmla="*/ 0 w 1141"/>
                  <a:gd name="T11" fmla="*/ 611 h 9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41" h="923">
                    <a:moveTo>
                      <a:pt x="0" y="611"/>
                    </a:moveTo>
                    <a:lnTo>
                      <a:pt x="69" y="890"/>
                    </a:lnTo>
                    <a:lnTo>
                      <a:pt x="128" y="923"/>
                    </a:lnTo>
                    <a:lnTo>
                      <a:pt x="1141" y="341"/>
                    </a:lnTo>
                    <a:lnTo>
                      <a:pt x="1055" y="0"/>
                    </a:lnTo>
                    <a:lnTo>
                      <a:pt x="0" y="611"/>
                    </a:lnTo>
                    <a:close/>
                  </a:path>
                </a:pathLst>
              </a:custGeom>
              <a:solidFill>
                <a:srgbClr val="D497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46" name="Freeform 209"/>
              <p:cNvSpPr>
                <a:spLocks/>
              </p:cNvSpPr>
              <p:nvPr/>
            </p:nvSpPr>
            <p:spPr bwMode="auto">
              <a:xfrm>
                <a:off x="2142" y="954"/>
                <a:ext cx="1141" cy="923"/>
              </a:xfrm>
              <a:custGeom>
                <a:avLst/>
                <a:gdLst>
                  <a:gd name="T0" fmla="*/ 0 w 1141"/>
                  <a:gd name="T1" fmla="*/ 611 h 923"/>
                  <a:gd name="T2" fmla="*/ 69 w 1141"/>
                  <a:gd name="T3" fmla="*/ 890 h 923"/>
                  <a:gd name="T4" fmla="*/ 128 w 1141"/>
                  <a:gd name="T5" fmla="*/ 923 h 923"/>
                  <a:gd name="T6" fmla="*/ 1141 w 1141"/>
                  <a:gd name="T7" fmla="*/ 341 h 923"/>
                  <a:gd name="T8" fmla="*/ 1055 w 1141"/>
                  <a:gd name="T9" fmla="*/ 0 h 923"/>
                  <a:gd name="T10" fmla="*/ 0 w 1141"/>
                  <a:gd name="T11" fmla="*/ 611 h 9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41" h="923">
                    <a:moveTo>
                      <a:pt x="0" y="611"/>
                    </a:moveTo>
                    <a:lnTo>
                      <a:pt x="69" y="890"/>
                    </a:lnTo>
                    <a:lnTo>
                      <a:pt x="128" y="923"/>
                    </a:lnTo>
                    <a:lnTo>
                      <a:pt x="1141" y="341"/>
                    </a:lnTo>
                    <a:lnTo>
                      <a:pt x="1055" y="0"/>
                    </a:lnTo>
                    <a:lnTo>
                      <a:pt x="0" y="611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47" name="Freeform 210"/>
              <p:cNvSpPr>
                <a:spLocks/>
              </p:cNvSpPr>
              <p:nvPr/>
            </p:nvSpPr>
            <p:spPr bwMode="auto">
              <a:xfrm>
                <a:off x="2135" y="1562"/>
                <a:ext cx="95" cy="346"/>
              </a:xfrm>
              <a:custGeom>
                <a:avLst/>
                <a:gdLst>
                  <a:gd name="T0" fmla="*/ 40 w 40"/>
                  <a:gd name="T1" fmla="*/ 140 h 146"/>
                  <a:gd name="T2" fmla="*/ 20 w 40"/>
                  <a:gd name="T3" fmla="*/ 13 h 146"/>
                  <a:gd name="T4" fmla="*/ 14 w 40"/>
                  <a:gd name="T5" fmla="*/ 5 h 146"/>
                  <a:gd name="T6" fmla="*/ 5 w 40"/>
                  <a:gd name="T7" fmla="*/ 1 h 146"/>
                  <a:gd name="T8" fmla="*/ 1 w 40"/>
                  <a:gd name="T9" fmla="*/ 5 h 146"/>
                  <a:gd name="T10" fmla="*/ 19 w 40"/>
                  <a:gd name="T11" fmla="*/ 130 h 146"/>
                  <a:gd name="T12" fmla="*/ 24 w 40"/>
                  <a:gd name="T13" fmla="*/ 138 h 146"/>
                  <a:gd name="T14" fmla="*/ 35 w 40"/>
                  <a:gd name="T15" fmla="*/ 144 h 146"/>
                  <a:gd name="T16" fmla="*/ 40 w 40"/>
                  <a:gd name="T17" fmla="*/ 140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0" h="146">
                    <a:moveTo>
                      <a:pt x="40" y="140"/>
                    </a:moveTo>
                    <a:cubicBezTo>
                      <a:pt x="20" y="13"/>
                      <a:pt x="20" y="13"/>
                      <a:pt x="20" y="13"/>
                    </a:cubicBezTo>
                    <a:cubicBezTo>
                      <a:pt x="20" y="9"/>
                      <a:pt x="17" y="6"/>
                      <a:pt x="14" y="5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2" y="0"/>
                      <a:pt x="0" y="2"/>
                      <a:pt x="1" y="5"/>
                    </a:cubicBezTo>
                    <a:cubicBezTo>
                      <a:pt x="19" y="130"/>
                      <a:pt x="19" y="130"/>
                      <a:pt x="19" y="130"/>
                    </a:cubicBezTo>
                    <a:cubicBezTo>
                      <a:pt x="20" y="133"/>
                      <a:pt x="22" y="137"/>
                      <a:pt x="24" y="138"/>
                    </a:cubicBezTo>
                    <a:cubicBezTo>
                      <a:pt x="35" y="144"/>
                      <a:pt x="35" y="144"/>
                      <a:pt x="35" y="144"/>
                    </a:cubicBezTo>
                    <a:cubicBezTo>
                      <a:pt x="38" y="146"/>
                      <a:pt x="40" y="144"/>
                      <a:pt x="40" y="140"/>
                    </a:cubicBezTo>
                    <a:close/>
                  </a:path>
                </a:pathLst>
              </a:custGeom>
              <a:solidFill>
                <a:srgbClr val="4437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48" name="Freeform 211"/>
              <p:cNvSpPr>
                <a:spLocks/>
              </p:cNvSpPr>
              <p:nvPr/>
            </p:nvSpPr>
            <p:spPr bwMode="auto">
              <a:xfrm>
                <a:off x="2222" y="1240"/>
                <a:ext cx="1117" cy="644"/>
              </a:xfrm>
              <a:custGeom>
                <a:avLst/>
                <a:gdLst>
                  <a:gd name="T0" fmla="*/ 1058 w 1117"/>
                  <a:gd name="T1" fmla="*/ 0 h 644"/>
                  <a:gd name="T2" fmla="*/ 0 w 1117"/>
                  <a:gd name="T3" fmla="*/ 609 h 644"/>
                  <a:gd name="T4" fmla="*/ 60 w 1117"/>
                  <a:gd name="T5" fmla="*/ 644 h 644"/>
                  <a:gd name="T6" fmla="*/ 1117 w 1117"/>
                  <a:gd name="T7" fmla="*/ 33 h 644"/>
                  <a:gd name="T8" fmla="*/ 1058 w 1117"/>
                  <a:gd name="T9" fmla="*/ 0 h 6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17" h="644">
                    <a:moveTo>
                      <a:pt x="1058" y="0"/>
                    </a:moveTo>
                    <a:lnTo>
                      <a:pt x="0" y="609"/>
                    </a:lnTo>
                    <a:lnTo>
                      <a:pt x="60" y="644"/>
                    </a:lnTo>
                    <a:lnTo>
                      <a:pt x="1117" y="33"/>
                    </a:lnTo>
                    <a:lnTo>
                      <a:pt x="1058" y="0"/>
                    </a:lnTo>
                    <a:close/>
                  </a:path>
                </a:pathLst>
              </a:custGeom>
              <a:solidFill>
                <a:srgbClr val="A169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49" name="Freeform 212"/>
              <p:cNvSpPr>
                <a:spLocks/>
              </p:cNvSpPr>
              <p:nvPr/>
            </p:nvSpPr>
            <p:spPr bwMode="auto">
              <a:xfrm>
                <a:off x="2222" y="1240"/>
                <a:ext cx="1117" cy="644"/>
              </a:xfrm>
              <a:custGeom>
                <a:avLst/>
                <a:gdLst>
                  <a:gd name="T0" fmla="*/ 1058 w 1117"/>
                  <a:gd name="T1" fmla="*/ 0 h 644"/>
                  <a:gd name="T2" fmla="*/ 0 w 1117"/>
                  <a:gd name="T3" fmla="*/ 609 h 644"/>
                  <a:gd name="T4" fmla="*/ 60 w 1117"/>
                  <a:gd name="T5" fmla="*/ 644 h 644"/>
                  <a:gd name="T6" fmla="*/ 1117 w 1117"/>
                  <a:gd name="T7" fmla="*/ 33 h 644"/>
                  <a:gd name="T8" fmla="*/ 1058 w 1117"/>
                  <a:gd name="T9" fmla="*/ 0 h 6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17" h="644">
                    <a:moveTo>
                      <a:pt x="1058" y="0"/>
                    </a:moveTo>
                    <a:lnTo>
                      <a:pt x="0" y="609"/>
                    </a:lnTo>
                    <a:lnTo>
                      <a:pt x="60" y="644"/>
                    </a:lnTo>
                    <a:lnTo>
                      <a:pt x="1117" y="33"/>
                    </a:lnTo>
                    <a:lnTo>
                      <a:pt x="1058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50" name="Freeform 213"/>
              <p:cNvSpPr>
                <a:spLocks/>
              </p:cNvSpPr>
              <p:nvPr/>
            </p:nvSpPr>
            <p:spPr bwMode="auto">
              <a:xfrm>
                <a:off x="3190" y="1131"/>
                <a:ext cx="166" cy="131"/>
              </a:xfrm>
              <a:custGeom>
                <a:avLst/>
                <a:gdLst>
                  <a:gd name="T0" fmla="*/ 65 w 70"/>
                  <a:gd name="T1" fmla="*/ 52 h 55"/>
                  <a:gd name="T2" fmla="*/ 54 w 70"/>
                  <a:gd name="T3" fmla="*/ 52 h 55"/>
                  <a:gd name="T4" fmla="*/ 8 w 70"/>
                  <a:gd name="T5" fmla="*/ 27 h 55"/>
                  <a:gd name="T6" fmla="*/ 5 w 70"/>
                  <a:gd name="T7" fmla="*/ 7 h 55"/>
                  <a:gd name="T8" fmla="*/ 9 w 70"/>
                  <a:gd name="T9" fmla="*/ 3 h 55"/>
                  <a:gd name="T10" fmla="*/ 12 w 70"/>
                  <a:gd name="T11" fmla="*/ 2 h 55"/>
                  <a:gd name="T12" fmla="*/ 13 w 70"/>
                  <a:gd name="T13" fmla="*/ 1 h 55"/>
                  <a:gd name="T14" fmla="*/ 27 w 70"/>
                  <a:gd name="T15" fmla="*/ 4 h 55"/>
                  <a:gd name="T16" fmla="*/ 61 w 70"/>
                  <a:gd name="T17" fmla="*/ 37 h 55"/>
                  <a:gd name="T18" fmla="*/ 65 w 70"/>
                  <a:gd name="T19" fmla="*/ 52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0" h="55">
                    <a:moveTo>
                      <a:pt x="65" y="52"/>
                    </a:moveTo>
                    <a:cubicBezTo>
                      <a:pt x="63" y="55"/>
                      <a:pt x="61" y="55"/>
                      <a:pt x="54" y="52"/>
                    </a:cubicBezTo>
                    <a:cubicBezTo>
                      <a:pt x="8" y="27"/>
                      <a:pt x="8" y="27"/>
                      <a:pt x="8" y="27"/>
                    </a:cubicBezTo>
                    <a:cubicBezTo>
                      <a:pt x="1" y="22"/>
                      <a:pt x="0" y="13"/>
                      <a:pt x="5" y="7"/>
                    </a:cubicBezTo>
                    <a:cubicBezTo>
                      <a:pt x="6" y="5"/>
                      <a:pt x="8" y="4"/>
                      <a:pt x="9" y="3"/>
                    </a:cubicBezTo>
                    <a:cubicBezTo>
                      <a:pt x="10" y="2"/>
                      <a:pt x="11" y="2"/>
                      <a:pt x="12" y="2"/>
                    </a:cubicBezTo>
                    <a:cubicBezTo>
                      <a:pt x="12" y="2"/>
                      <a:pt x="13" y="1"/>
                      <a:pt x="13" y="1"/>
                    </a:cubicBezTo>
                    <a:cubicBezTo>
                      <a:pt x="17" y="0"/>
                      <a:pt x="23" y="1"/>
                      <a:pt x="27" y="4"/>
                    </a:cubicBezTo>
                    <a:cubicBezTo>
                      <a:pt x="61" y="37"/>
                      <a:pt x="61" y="37"/>
                      <a:pt x="61" y="37"/>
                    </a:cubicBezTo>
                    <a:cubicBezTo>
                      <a:pt x="65" y="41"/>
                      <a:pt x="70" y="46"/>
                      <a:pt x="65" y="52"/>
                    </a:cubicBezTo>
                  </a:path>
                </a:pathLst>
              </a:custGeom>
              <a:solidFill>
                <a:srgbClr val="FFC1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51" name="Freeform 214"/>
              <p:cNvSpPr>
                <a:spLocks/>
              </p:cNvSpPr>
              <p:nvPr/>
            </p:nvSpPr>
            <p:spPr bwMode="auto">
              <a:xfrm>
                <a:off x="3306" y="1240"/>
                <a:ext cx="31" cy="50"/>
              </a:xfrm>
              <a:custGeom>
                <a:avLst/>
                <a:gdLst>
                  <a:gd name="T0" fmla="*/ 7 w 13"/>
                  <a:gd name="T1" fmla="*/ 19 h 21"/>
                  <a:gd name="T2" fmla="*/ 9 w 13"/>
                  <a:gd name="T3" fmla="*/ 21 h 21"/>
                  <a:gd name="T4" fmla="*/ 12 w 13"/>
                  <a:gd name="T5" fmla="*/ 20 h 21"/>
                  <a:gd name="T6" fmla="*/ 10 w 13"/>
                  <a:gd name="T7" fmla="*/ 10 h 21"/>
                  <a:gd name="T8" fmla="*/ 6 w 13"/>
                  <a:gd name="T9" fmla="*/ 5 h 21"/>
                  <a:gd name="T10" fmla="*/ 0 w 13"/>
                  <a:gd name="T11" fmla="*/ 0 h 21"/>
                  <a:gd name="T12" fmla="*/ 7 w 13"/>
                  <a:gd name="T13" fmla="*/ 19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21">
                    <a:moveTo>
                      <a:pt x="7" y="19"/>
                    </a:moveTo>
                    <a:cubicBezTo>
                      <a:pt x="7" y="20"/>
                      <a:pt x="8" y="21"/>
                      <a:pt x="9" y="21"/>
                    </a:cubicBezTo>
                    <a:cubicBezTo>
                      <a:pt x="10" y="21"/>
                      <a:pt x="11" y="21"/>
                      <a:pt x="12" y="20"/>
                    </a:cubicBezTo>
                    <a:cubicBezTo>
                      <a:pt x="13" y="17"/>
                      <a:pt x="11" y="13"/>
                      <a:pt x="10" y="10"/>
                    </a:cubicBezTo>
                    <a:cubicBezTo>
                      <a:pt x="9" y="8"/>
                      <a:pt x="8" y="7"/>
                      <a:pt x="6" y="5"/>
                    </a:cubicBezTo>
                    <a:cubicBezTo>
                      <a:pt x="4" y="3"/>
                      <a:pt x="2" y="2"/>
                      <a:pt x="0" y="0"/>
                    </a:cubicBezTo>
                    <a:cubicBezTo>
                      <a:pt x="3" y="6"/>
                      <a:pt x="6" y="13"/>
                      <a:pt x="7" y="19"/>
                    </a:cubicBezTo>
                    <a:close/>
                  </a:path>
                </a:pathLst>
              </a:custGeom>
              <a:solidFill>
                <a:srgbClr val="FFC1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52" name="Freeform 215"/>
              <p:cNvSpPr>
                <a:spLocks/>
              </p:cNvSpPr>
              <p:nvPr/>
            </p:nvSpPr>
            <p:spPr bwMode="auto">
              <a:xfrm>
                <a:off x="3306" y="1240"/>
                <a:ext cx="31" cy="50"/>
              </a:xfrm>
              <a:custGeom>
                <a:avLst/>
                <a:gdLst>
                  <a:gd name="T0" fmla="*/ 7 w 13"/>
                  <a:gd name="T1" fmla="*/ 19 h 21"/>
                  <a:gd name="T2" fmla="*/ 9 w 13"/>
                  <a:gd name="T3" fmla="*/ 21 h 21"/>
                  <a:gd name="T4" fmla="*/ 12 w 13"/>
                  <a:gd name="T5" fmla="*/ 20 h 21"/>
                  <a:gd name="T6" fmla="*/ 10 w 13"/>
                  <a:gd name="T7" fmla="*/ 10 h 21"/>
                  <a:gd name="T8" fmla="*/ 6 w 13"/>
                  <a:gd name="T9" fmla="*/ 5 h 21"/>
                  <a:gd name="T10" fmla="*/ 0 w 13"/>
                  <a:gd name="T11" fmla="*/ 0 h 21"/>
                  <a:gd name="T12" fmla="*/ 7 w 13"/>
                  <a:gd name="T13" fmla="*/ 19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21">
                    <a:moveTo>
                      <a:pt x="7" y="19"/>
                    </a:moveTo>
                    <a:cubicBezTo>
                      <a:pt x="7" y="20"/>
                      <a:pt x="8" y="21"/>
                      <a:pt x="9" y="21"/>
                    </a:cubicBezTo>
                    <a:cubicBezTo>
                      <a:pt x="10" y="21"/>
                      <a:pt x="11" y="21"/>
                      <a:pt x="12" y="20"/>
                    </a:cubicBezTo>
                    <a:cubicBezTo>
                      <a:pt x="13" y="17"/>
                      <a:pt x="11" y="13"/>
                      <a:pt x="10" y="10"/>
                    </a:cubicBezTo>
                    <a:cubicBezTo>
                      <a:pt x="9" y="8"/>
                      <a:pt x="8" y="7"/>
                      <a:pt x="6" y="5"/>
                    </a:cubicBezTo>
                    <a:cubicBezTo>
                      <a:pt x="4" y="3"/>
                      <a:pt x="2" y="2"/>
                      <a:pt x="0" y="0"/>
                    </a:cubicBezTo>
                    <a:cubicBezTo>
                      <a:pt x="3" y="6"/>
                      <a:pt x="6" y="13"/>
                      <a:pt x="7" y="19"/>
                    </a:cubicBezTo>
                    <a:close/>
                  </a:path>
                </a:pathLst>
              </a:custGeom>
              <a:solidFill>
                <a:srgbClr val="FFD2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53" name="Freeform 216"/>
              <p:cNvSpPr>
                <a:spLocks noEditPoints="1"/>
              </p:cNvSpPr>
              <p:nvPr/>
            </p:nvSpPr>
            <p:spPr bwMode="auto">
              <a:xfrm>
                <a:off x="3242" y="1624"/>
                <a:ext cx="109" cy="94"/>
              </a:xfrm>
              <a:custGeom>
                <a:avLst/>
                <a:gdLst>
                  <a:gd name="T0" fmla="*/ 46 w 46"/>
                  <a:gd name="T1" fmla="*/ 29 h 40"/>
                  <a:gd name="T2" fmla="*/ 31 w 46"/>
                  <a:gd name="T3" fmla="*/ 13 h 40"/>
                  <a:gd name="T4" fmla="*/ 28 w 46"/>
                  <a:gd name="T5" fmla="*/ 8 h 40"/>
                  <a:gd name="T6" fmla="*/ 27 w 46"/>
                  <a:gd name="T7" fmla="*/ 5 h 40"/>
                  <a:gd name="T8" fmla="*/ 27 w 46"/>
                  <a:gd name="T9" fmla="*/ 5 h 40"/>
                  <a:gd name="T10" fmla="*/ 25 w 46"/>
                  <a:gd name="T11" fmla="*/ 1 h 40"/>
                  <a:gd name="T12" fmla="*/ 7 w 46"/>
                  <a:gd name="T13" fmla="*/ 0 h 40"/>
                  <a:gd name="T14" fmla="*/ 5 w 46"/>
                  <a:gd name="T15" fmla="*/ 4 h 40"/>
                  <a:gd name="T16" fmla="*/ 5 w 46"/>
                  <a:gd name="T17" fmla="*/ 4 h 40"/>
                  <a:gd name="T18" fmla="*/ 3 w 46"/>
                  <a:gd name="T19" fmla="*/ 8 h 40"/>
                  <a:gd name="T20" fmla="*/ 3 w 46"/>
                  <a:gd name="T21" fmla="*/ 8 h 40"/>
                  <a:gd name="T22" fmla="*/ 1 w 46"/>
                  <a:gd name="T23" fmla="*/ 16 h 40"/>
                  <a:gd name="T24" fmla="*/ 0 w 46"/>
                  <a:gd name="T25" fmla="*/ 20 h 40"/>
                  <a:gd name="T26" fmla="*/ 0 w 46"/>
                  <a:gd name="T27" fmla="*/ 20 h 40"/>
                  <a:gd name="T28" fmla="*/ 3 w 46"/>
                  <a:gd name="T29" fmla="*/ 25 h 40"/>
                  <a:gd name="T30" fmla="*/ 28 w 46"/>
                  <a:gd name="T31" fmla="*/ 38 h 40"/>
                  <a:gd name="T32" fmla="*/ 43 w 46"/>
                  <a:gd name="T33" fmla="*/ 37 h 40"/>
                  <a:gd name="T34" fmla="*/ 46 w 46"/>
                  <a:gd name="T35" fmla="*/ 33 h 40"/>
                  <a:gd name="T36" fmla="*/ 46 w 46"/>
                  <a:gd name="T37" fmla="*/ 33 h 40"/>
                  <a:gd name="T38" fmla="*/ 46 w 46"/>
                  <a:gd name="T39" fmla="*/ 32 h 40"/>
                  <a:gd name="T40" fmla="*/ 46 w 46"/>
                  <a:gd name="T41" fmla="*/ 29 h 40"/>
                  <a:gd name="T42" fmla="*/ 39 w 46"/>
                  <a:gd name="T43" fmla="*/ 25 h 40"/>
                  <a:gd name="T44" fmla="*/ 38 w 46"/>
                  <a:gd name="T45" fmla="*/ 25 h 40"/>
                  <a:gd name="T46" fmla="*/ 38 w 46"/>
                  <a:gd name="T47" fmla="*/ 25 h 40"/>
                  <a:gd name="T48" fmla="*/ 28 w 46"/>
                  <a:gd name="T49" fmla="*/ 16 h 40"/>
                  <a:gd name="T50" fmla="*/ 23 w 46"/>
                  <a:gd name="T51" fmla="*/ 10 h 40"/>
                  <a:gd name="T52" fmla="*/ 25 w 46"/>
                  <a:gd name="T53" fmla="*/ 9 h 40"/>
                  <a:gd name="T54" fmla="*/ 29 w 46"/>
                  <a:gd name="T55" fmla="*/ 15 h 40"/>
                  <a:gd name="T56" fmla="*/ 39 w 46"/>
                  <a:gd name="T57" fmla="*/ 24 h 40"/>
                  <a:gd name="T58" fmla="*/ 39 w 46"/>
                  <a:gd name="T59" fmla="*/ 25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46" h="40">
                    <a:moveTo>
                      <a:pt x="46" y="29"/>
                    </a:moveTo>
                    <a:cubicBezTo>
                      <a:pt x="44" y="24"/>
                      <a:pt x="38" y="17"/>
                      <a:pt x="31" y="13"/>
                    </a:cubicBezTo>
                    <a:cubicBezTo>
                      <a:pt x="29" y="12"/>
                      <a:pt x="28" y="10"/>
                      <a:pt x="28" y="8"/>
                    </a:cubicBezTo>
                    <a:cubicBezTo>
                      <a:pt x="28" y="7"/>
                      <a:pt x="27" y="6"/>
                      <a:pt x="27" y="5"/>
                    </a:cubicBezTo>
                    <a:cubicBezTo>
                      <a:pt x="27" y="5"/>
                      <a:pt x="27" y="5"/>
                      <a:pt x="27" y="5"/>
                    </a:cubicBezTo>
                    <a:cubicBezTo>
                      <a:pt x="27" y="4"/>
                      <a:pt x="26" y="2"/>
                      <a:pt x="25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6" y="3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5"/>
                      <a:pt x="4" y="6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2" y="10"/>
                      <a:pt x="1" y="12"/>
                      <a:pt x="1" y="16"/>
                    </a:cubicBezTo>
                    <a:cubicBezTo>
                      <a:pt x="0" y="17"/>
                      <a:pt x="0" y="19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2"/>
                      <a:pt x="1" y="24"/>
                      <a:pt x="3" y="25"/>
                    </a:cubicBezTo>
                    <a:cubicBezTo>
                      <a:pt x="28" y="38"/>
                      <a:pt x="28" y="38"/>
                      <a:pt x="28" y="38"/>
                    </a:cubicBezTo>
                    <a:cubicBezTo>
                      <a:pt x="32" y="40"/>
                      <a:pt x="39" y="40"/>
                      <a:pt x="43" y="37"/>
                    </a:cubicBezTo>
                    <a:cubicBezTo>
                      <a:pt x="45" y="36"/>
                      <a:pt x="46" y="35"/>
                      <a:pt x="46" y="33"/>
                    </a:cubicBezTo>
                    <a:cubicBezTo>
                      <a:pt x="46" y="33"/>
                      <a:pt x="46" y="33"/>
                      <a:pt x="46" y="33"/>
                    </a:cubicBezTo>
                    <a:cubicBezTo>
                      <a:pt x="46" y="32"/>
                      <a:pt x="46" y="32"/>
                      <a:pt x="46" y="32"/>
                    </a:cubicBezTo>
                    <a:cubicBezTo>
                      <a:pt x="46" y="31"/>
                      <a:pt x="46" y="30"/>
                      <a:pt x="46" y="29"/>
                    </a:cubicBezTo>
                    <a:close/>
                    <a:moveTo>
                      <a:pt x="39" y="25"/>
                    </a:moveTo>
                    <a:cubicBezTo>
                      <a:pt x="38" y="25"/>
                      <a:pt x="38" y="25"/>
                      <a:pt x="38" y="25"/>
                    </a:cubicBezTo>
                    <a:cubicBezTo>
                      <a:pt x="38" y="25"/>
                      <a:pt x="38" y="25"/>
                      <a:pt x="38" y="25"/>
                    </a:cubicBezTo>
                    <a:cubicBezTo>
                      <a:pt x="28" y="16"/>
                      <a:pt x="28" y="16"/>
                      <a:pt x="28" y="16"/>
                    </a:cubicBezTo>
                    <a:cubicBezTo>
                      <a:pt x="26" y="15"/>
                      <a:pt x="24" y="13"/>
                      <a:pt x="23" y="10"/>
                    </a:cubicBezTo>
                    <a:cubicBezTo>
                      <a:pt x="24" y="10"/>
                      <a:pt x="24" y="10"/>
                      <a:pt x="25" y="9"/>
                    </a:cubicBezTo>
                    <a:cubicBezTo>
                      <a:pt x="25" y="12"/>
                      <a:pt x="27" y="13"/>
                      <a:pt x="29" y="15"/>
                    </a:cubicBezTo>
                    <a:cubicBezTo>
                      <a:pt x="39" y="24"/>
                      <a:pt x="39" y="24"/>
                      <a:pt x="39" y="24"/>
                    </a:cubicBezTo>
                    <a:cubicBezTo>
                      <a:pt x="39" y="24"/>
                      <a:pt x="39" y="24"/>
                      <a:pt x="39" y="25"/>
                    </a:cubicBezTo>
                    <a:close/>
                  </a:path>
                </a:pathLst>
              </a:custGeom>
              <a:solidFill>
                <a:srgbClr val="6363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54" name="Freeform 217"/>
              <p:cNvSpPr>
                <a:spLocks/>
              </p:cNvSpPr>
              <p:nvPr/>
            </p:nvSpPr>
            <p:spPr bwMode="auto">
              <a:xfrm>
                <a:off x="3240" y="1659"/>
                <a:ext cx="114" cy="59"/>
              </a:xfrm>
              <a:custGeom>
                <a:avLst/>
                <a:gdLst>
                  <a:gd name="T0" fmla="*/ 48 w 48"/>
                  <a:gd name="T1" fmla="*/ 19 h 25"/>
                  <a:gd name="T2" fmla="*/ 47 w 48"/>
                  <a:gd name="T3" fmla="*/ 19 h 25"/>
                  <a:gd name="T4" fmla="*/ 45 w 48"/>
                  <a:gd name="T5" fmla="*/ 22 h 25"/>
                  <a:gd name="T6" fmla="*/ 29 w 48"/>
                  <a:gd name="T7" fmla="*/ 23 h 25"/>
                  <a:gd name="T8" fmla="*/ 4 w 48"/>
                  <a:gd name="T9" fmla="*/ 10 h 25"/>
                  <a:gd name="T10" fmla="*/ 0 w 48"/>
                  <a:gd name="T11" fmla="*/ 5 h 25"/>
                  <a:gd name="T12" fmla="*/ 2 w 48"/>
                  <a:gd name="T13" fmla="*/ 0 h 25"/>
                  <a:gd name="T14" fmla="*/ 13 w 48"/>
                  <a:gd name="T15" fmla="*/ 8 h 25"/>
                  <a:gd name="T16" fmla="*/ 31 w 48"/>
                  <a:gd name="T17" fmla="*/ 19 h 25"/>
                  <a:gd name="T18" fmla="*/ 38 w 48"/>
                  <a:gd name="T19" fmla="*/ 21 h 25"/>
                  <a:gd name="T20" fmla="*/ 45 w 48"/>
                  <a:gd name="T21" fmla="*/ 19 h 25"/>
                  <a:gd name="T22" fmla="*/ 46 w 48"/>
                  <a:gd name="T23" fmla="*/ 14 h 25"/>
                  <a:gd name="T24" fmla="*/ 48 w 48"/>
                  <a:gd name="T25" fmla="*/ 19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8" h="25">
                    <a:moveTo>
                      <a:pt x="48" y="19"/>
                    </a:moveTo>
                    <a:cubicBezTo>
                      <a:pt x="47" y="19"/>
                      <a:pt x="47" y="19"/>
                      <a:pt x="47" y="19"/>
                    </a:cubicBezTo>
                    <a:cubicBezTo>
                      <a:pt x="47" y="20"/>
                      <a:pt x="46" y="21"/>
                      <a:pt x="45" y="22"/>
                    </a:cubicBezTo>
                    <a:cubicBezTo>
                      <a:pt x="40" y="25"/>
                      <a:pt x="33" y="25"/>
                      <a:pt x="29" y="23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0" y="8"/>
                      <a:pt x="0" y="5"/>
                      <a:pt x="0" y="5"/>
                    </a:cubicBezTo>
                    <a:cubicBezTo>
                      <a:pt x="1" y="3"/>
                      <a:pt x="1" y="1"/>
                      <a:pt x="2" y="0"/>
                    </a:cubicBezTo>
                    <a:cubicBezTo>
                      <a:pt x="1" y="2"/>
                      <a:pt x="9" y="5"/>
                      <a:pt x="13" y="8"/>
                    </a:cubicBezTo>
                    <a:cubicBezTo>
                      <a:pt x="18" y="13"/>
                      <a:pt x="24" y="16"/>
                      <a:pt x="31" y="19"/>
                    </a:cubicBezTo>
                    <a:cubicBezTo>
                      <a:pt x="33" y="20"/>
                      <a:pt x="35" y="21"/>
                      <a:pt x="38" y="21"/>
                    </a:cubicBezTo>
                    <a:cubicBezTo>
                      <a:pt x="40" y="21"/>
                      <a:pt x="43" y="20"/>
                      <a:pt x="45" y="19"/>
                    </a:cubicBezTo>
                    <a:cubicBezTo>
                      <a:pt x="46" y="18"/>
                      <a:pt x="47" y="16"/>
                      <a:pt x="46" y="14"/>
                    </a:cubicBezTo>
                    <a:cubicBezTo>
                      <a:pt x="47" y="15"/>
                      <a:pt x="48" y="16"/>
                      <a:pt x="48" y="19"/>
                    </a:cubicBezTo>
                    <a:close/>
                  </a:path>
                </a:pathLst>
              </a:custGeom>
              <a:solidFill>
                <a:srgbClr val="4444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55" name="Freeform 218"/>
              <p:cNvSpPr>
                <a:spLocks/>
              </p:cNvSpPr>
              <p:nvPr/>
            </p:nvSpPr>
            <p:spPr bwMode="auto">
              <a:xfrm>
                <a:off x="3297" y="1645"/>
                <a:ext cx="38" cy="38"/>
              </a:xfrm>
              <a:custGeom>
                <a:avLst/>
                <a:gdLst>
                  <a:gd name="T0" fmla="*/ 16 w 16"/>
                  <a:gd name="T1" fmla="*/ 16 h 16"/>
                  <a:gd name="T2" fmla="*/ 15 w 16"/>
                  <a:gd name="T3" fmla="*/ 16 h 16"/>
                  <a:gd name="T4" fmla="*/ 15 w 16"/>
                  <a:gd name="T5" fmla="*/ 16 h 16"/>
                  <a:gd name="T6" fmla="*/ 5 w 16"/>
                  <a:gd name="T7" fmla="*/ 7 h 16"/>
                  <a:gd name="T8" fmla="*/ 0 w 16"/>
                  <a:gd name="T9" fmla="*/ 1 h 16"/>
                  <a:gd name="T10" fmla="*/ 2 w 16"/>
                  <a:gd name="T11" fmla="*/ 0 h 16"/>
                  <a:gd name="T12" fmla="*/ 6 w 16"/>
                  <a:gd name="T13" fmla="*/ 6 h 16"/>
                  <a:gd name="T14" fmla="*/ 16 w 16"/>
                  <a:gd name="T15" fmla="*/ 15 h 16"/>
                  <a:gd name="T16" fmla="*/ 16 w 16"/>
                  <a:gd name="T17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" h="16">
                    <a:moveTo>
                      <a:pt x="16" y="16"/>
                    </a:moveTo>
                    <a:cubicBezTo>
                      <a:pt x="15" y="16"/>
                      <a:pt x="15" y="16"/>
                      <a:pt x="15" y="16"/>
                    </a:cubicBezTo>
                    <a:cubicBezTo>
                      <a:pt x="15" y="16"/>
                      <a:pt x="15" y="16"/>
                      <a:pt x="15" y="1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3" y="6"/>
                      <a:pt x="1" y="4"/>
                      <a:pt x="0" y="1"/>
                    </a:cubicBezTo>
                    <a:cubicBezTo>
                      <a:pt x="1" y="1"/>
                      <a:pt x="1" y="1"/>
                      <a:pt x="2" y="0"/>
                    </a:cubicBezTo>
                    <a:cubicBezTo>
                      <a:pt x="2" y="3"/>
                      <a:pt x="4" y="4"/>
                      <a:pt x="6" y="6"/>
                    </a:cubicBezTo>
                    <a:cubicBezTo>
                      <a:pt x="16" y="15"/>
                      <a:pt x="16" y="15"/>
                      <a:pt x="16" y="15"/>
                    </a:cubicBezTo>
                    <a:cubicBezTo>
                      <a:pt x="16" y="15"/>
                      <a:pt x="16" y="15"/>
                      <a:pt x="16" y="16"/>
                    </a:cubicBezTo>
                    <a:close/>
                  </a:path>
                </a:pathLst>
              </a:custGeom>
              <a:solidFill>
                <a:srgbClr val="F8F8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56" name="Freeform 219"/>
              <p:cNvSpPr>
                <a:spLocks/>
              </p:cNvSpPr>
              <p:nvPr/>
            </p:nvSpPr>
            <p:spPr bwMode="auto">
              <a:xfrm>
                <a:off x="3297" y="1650"/>
                <a:ext cx="14" cy="9"/>
              </a:xfrm>
              <a:custGeom>
                <a:avLst/>
                <a:gdLst>
                  <a:gd name="T0" fmla="*/ 1 w 6"/>
                  <a:gd name="T1" fmla="*/ 4 h 4"/>
                  <a:gd name="T2" fmla="*/ 0 w 6"/>
                  <a:gd name="T3" fmla="*/ 4 h 4"/>
                  <a:gd name="T4" fmla="*/ 0 w 6"/>
                  <a:gd name="T5" fmla="*/ 3 h 4"/>
                  <a:gd name="T6" fmla="*/ 4 w 6"/>
                  <a:gd name="T7" fmla="*/ 0 h 4"/>
                  <a:gd name="T8" fmla="*/ 6 w 6"/>
                  <a:gd name="T9" fmla="*/ 0 h 4"/>
                  <a:gd name="T10" fmla="*/ 5 w 6"/>
                  <a:gd name="T11" fmla="*/ 2 h 4"/>
                  <a:gd name="T12" fmla="*/ 1 w 6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4">
                    <a:moveTo>
                      <a:pt x="1" y="4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5" y="2"/>
                    </a:cubicBezTo>
                    <a:cubicBezTo>
                      <a:pt x="1" y="4"/>
                      <a:pt x="1" y="4"/>
                      <a:pt x="1" y="4"/>
                    </a:cubicBezTo>
                    <a:close/>
                  </a:path>
                </a:pathLst>
              </a:custGeom>
              <a:solidFill>
                <a:srgbClr val="F8F8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57" name="Freeform 220"/>
              <p:cNvSpPr>
                <a:spLocks/>
              </p:cNvSpPr>
              <p:nvPr/>
            </p:nvSpPr>
            <p:spPr bwMode="auto">
              <a:xfrm>
                <a:off x="3302" y="1655"/>
                <a:ext cx="16" cy="11"/>
              </a:xfrm>
              <a:custGeom>
                <a:avLst/>
                <a:gdLst>
                  <a:gd name="T0" fmla="*/ 1 w 7"/>
                  <a:gd name="T1" fmla="*/ 5 h 5"/>
                  <a:gd name="T2" fmla="*/ 0 w 7"/>
                  <a:gd name="T3" fmla="*/ 5 h 5"/>
                  <a:gd name="T4" fmla="*/ 1 w 7"/>
                  <a:gd name="T5" fmla="*/ 4 h 5"/>
                  <a:gd name="T6" fmla="*/ 5 w 7"/>
                  <a:gd name="T7" fmla="*/ 1 h 5"/>
                  <a:gd name="T8" fmla="*/ 6 w 7"/>
                  <a:gd name="T9" fmla="*/ 1 h 5"/>
                  <a:gd name="T10" fmla="*/ 6 w 7"/>
                  <a:gd name="T11" fmla="*/ 2 h 5"/>
                  <a:gd name="T12" fmla="*/ 2 w 7"/>
                  <a:gd name="T13" fmla="*/ 5 h 5"/>
                  <a:gd name="T14" fmla="*/ 1 w 7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5">
                    <a:moveTo>
                      <a:pt x="1" y="5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4"/>
                      <a:pt x="0" y="4"/>
                      <a:pt x="1" y="4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6" y="0"/>
                      <a:pt x="6" y="1"/>
                      <a:pt x="6" y="1"/>
                    </a:cubicBezTo>
                    <a:cubicBezTo>
                      <a:pt x="7" y="1"/>
                      <a:pt x="7" y="2"/>
                      <a:pt x="6" y="2"/>
                    </a:cubicBezTo>
                    <a:cubicBezTo>
                      <a:pt x="2" y="5"/>
                      <a:pt x="2" y="5"/>
                      <a:pt x="2" y="5"/>
                    </a:cubicBez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F8F8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58" name="Freeform 221"/>
              <p:cNvSpPr>
                <a:spLocks/>
              </p:cNvSpPr>
              <p:nvPr/>
            </p:nvSpPr>
            <p:spPr bwMode="auto">
              <a:xfrm>
                <a:off x="3309" y="1662"/>
                <a:ext cx="16" cy="11"/>
              </a:xfrm>
              <a:custGeom>
                <a:avLst/>
                <a:gdLst>
                  <a:gd name="T0" fmla="*/ 1 w 7"/>
                  <a:gd name="T1" fmla="*/ 5 h 5"/>
                  <a:gd name="T2" fmla="*/ 0 w 7"/>
                  <a:gd name="T3" fmla="*/ 5 h 5"/>
                  <a:gd name="T4" fmla="*/ 1 w 7"/>
                  <a:gd name="T5" fmla="*/ 3 h 5"/>
                  <a:gd name="T6" fmla="*/ 5 w 7"/>
                  <a:gd name="T7" fmla="*/ 1 h 5"/>
                  <a:gd name="T8" fmla="*/ 7 w 7"/>
                  <a:gd name="T9" fmla="*/ 1 h 5"/>
                  <a:gd name="T10" fmla="*/ 6 w 7"/>
                  <a:gd name="T11" fmla="*/ 2 h 5"/>
                  <a:gd name="T12" fmla="*/ 2 w 7"/>
                  <a:gd name="T13" fmla="*/ 5 h 5"/>
                  <a:gd name="T14" fmla="*/ 1 w 7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5">
                    <a:moveTo>
                      <a:pt x="1" y="5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4"/>
                      <a:pt x="0" y="4"/>
                      <a:pt x="1" y="3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6" y="0"/>
                      <a:pt x="6" y="1"/>
                      <a:pt x="7" y="1"/>
                    </a:cubicBezTo>
                    <a:cubicBezTo>
                      <a:pt x="7" y="1"/>
                      <a:pt x="7" y="2"/>
                      <a:pt x="6" y="2"/>
                    </a:cubicBezTo>
                    <a:cubicBezTo>
                      <a:pt x="2" y="5"/>
                      <a:pt x="2" y="5"/>
                      <a:pt x="2" y="5"/>
                    </a:cubicBez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F8F8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59" name="Freeform 222"/>
              <p:cNvSpPr>
                <a:spLocks/>
              </p:cNvSpPr>
              <p:nvPr/>
            </p:nvSpPr>
            <p:spPr bwMode="auto">
              <a:xfrm>
                <a:off x="3316" y="1669"/>
                <a:ext cx="16" cy="12"/>
              </a:xfrm>
              <a:custGeom>
                <a:avLst/>
                <a:gdLst>
                  <a:gd name="T0" fmla="*/ 1 w 7"/>
                  <a:gd name="T1" fmla="*/ 5 h 5"/>
                  <a:gd name="T2" fmla="*/ 1 w 7"/>
                  <a:gd name="T3" fmla="*/ 5 h 5"/>
                  <a:gd name="T4" fmla="*/ 1 w 7"/>
                  <a:gd name="T5" fmla="*/ 3 h 5"/>
                  <a:gd name="T6" fmla="*/ 5 w 7"/>
                  <a:gd name="T7" fmla="*/ 0 h 5"/>
                  <a:gd name="T8" fmla="*/ 7 w 7"/>
                  <a:gd name="T9" fmla="*/ 1 h 5"/>
                  <a:gd name="T10" fmla="*/ 6 w 7"/>
                  <a:gd name="T11" fmla="*/ 2 h 5"/>
                  <a:gd name="T12" fmla="*/ 2 w 7"/>
                  <a:gd name="T13" fmla="*/ 5 h 5"/>
                  <a:gd name="T14" fmla="*/ 1 w 7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5">
                    <a:moveTo>
                      <a:pt x="1" y="5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0" y="4"/>
                      <a:pt x="1" y="4"/>
                      <a:pt x="1" y="3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7" y="1"/>
                    </a:cubicBezTo>
                    <a:cubicBezTo>
                      <a:pt x="7" y="1"/>
                      <a:pt x="7" y="2"/>
                      <a:pt x="6" y="2"/>
                    </a:cubicBezTo>
                    <a:cubicBezTo>
                      <a:pt x="2" y="5"/>
                      <a:pt x="2" y="5"/>
                      <a:pt x="2" y="5"/>
                    </a:cubicBez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F8F8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60" name="Freeform 223"/>
              <p:cNvSpPr>
                <a:spLocks/>
              </p:cNvSpPr>
              <p:nvPr/>
            </p:nvSpPr>
            <p:spPr bwMode="auto">
              <a:xfrm>
                <a:off x="3074" y="1228"/>
                <a:ext cx="268" cy="213"/>
              </a:xfrm>
              <a:custGeom>
                <a:avLst/>
                <a:gdLst>
                  <a:gd name="T0" fmla="*/ 112 w 113"/>
                  <a:gd name="T1" fmla="*/ 76 h 90"/>
                  <a:gd name="T2" fmla="*/ 91 w 113"/>
                  <a:gd name="T3" fmla="*/ 90 h 90"/>
                  <a:gd name="T4" fmla="*/ 74 w 113"/>
                  <a:gd name="T5" fmla="*/ 80 h 90"/>
                  <a:gd name="T6" fmla="*/ 22 w 113"/>
                  <a:gd name="T7" fmla="*/ 48 h 90"/>
                  <a:gd name="T8" fmla="*/ 2 w 113"/>
                  <a:gd name="T9" fmla="*/ 0 h 90"/>
                  <a:gd name="T10" fmla="*/ 67 w 113"/>
                  <a:gd name="T11" fmla="*/ 30 h 90"/>
                  <a:gd name="T12" fmla="*/ 96 w 113"/>
                  <a:gd name="T13" fmla="*/ 48 h 90"/>
                  <a:gd name="T14" fmla="*/ 112 w 113"/>
                  <a:gd name="T15" fmla="*/ 76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3" h="90">
                    <a:moveTo>
                      <a:pt x="112" y="76"/>
                    </a:moveTo>
                    <a:cubicBezTo>
                      <a:pt x="91" y="90"/>
                      <a:pt x="91" y="90"/>
                      <a:pt x="91" y="90"/>
                    </a:cubicBezTo>
                    <a:cubicBezTo>
                      <a:pt x="74" y="80"/>
                      <a:pt x="74" y="80"/>
                      <a:pt x="74" y="80"/>
                    </a:cubicBezTo>
                    <a:cubicBezTo>
                      <a:pt x="22" y="48"/>
                      <a:pt x="22" y="48"/>
                      <a:pt x="22" y="48"/>
                    </a:cubicBezTo>
                    <a:cubicBezTo>
                      <a:pt x="0" y="34"/>
                      <a:pt x="2" y="0"/>
                      <a:pt x="2" y="0"/>
                    </a:cubicBezTo>
                    <a:cubicBezTo>
                      <a:pt x="23" y="11"/>
                      <a:pt x="47" y="20"/>
                      <a:pt x="67" y="30"/>
                    </a:cubicBezTo>
                    <a:cubicBezTo>
                      <a:pt x="78" y="36"/>
                      <a:pt x="88" y="42"/>
                      <a:pt x="96" y="48"/>
                    </a:cubicBezTo>
                    <a:cubicBezTo>
                      <a:pt x="106" y="56"/>
                      <a:pt x="113" y="65"/>
                      <a:pt x="112" y="76"/>
                    </a:cubicBezTo>
                  </a:path>
                </a:pathLst>
              </a:custGeom>
              <a:solidFill>
                <a:srgbClr val="4437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61" name="Freeform 224"/>
              <p:cNvSpPr>
                <a:spLocks/>
              </p:cNvSpPr>
              <p:nvPr/>
            </p:nvSpPr>
            <p:spPr bwMode="auto">
              <a:xfrm>
                <a:off x="3245" y="1375"/>
                <a:ext cx="99" cy="263"/>
              </a:xfrm>
              <a:custGeom>
                <a:avLst/>
                <a:gdLst>
                  <a:gd name="T0" fmla="*/ 0 w 42"/>
                  <a:gd name="T1" fmla="*/ 108 h 111"/>
                  <a:gd name="T2" fmla="*/ 3 w 42"/>
                  <a:gd name="T3" fmla="*/ 16 h 111"/>
                  <a:gd name="T4" fmla="*/ 11 w 42"/>
                  <a:gd name="T5" fmla="*/ 6 h 111"/>
                  <a:gd name="T6" fmla="*/ 27 w 42"/>
                  <a:gd name="T7" fmla="*/ 1 h 111"/>
                  <a:gd name="T8" fmla="*/ 40 w 42"/>
                  <a:gd name="T9" fmla="*/ 14 h 111"/>
                  <a:gd name="T10" fmla="*/ 30 w 42"/>
                  <a:gd name="T11" fmla="*/ 108 h 111"/>
                  <a:gd name="T12" fmla="*/ 21 w 42"/>
                  <a:gd name="T13" fmla="*/ 110 h 111"/>
                  <a:gd name="T14" fmla="*/ 15 w 42"/>
                  <a:gd name="T15" fmla="*/ 110 h 111"/>
                  <a:gd name="T16" fmla="*/ 0 w 42"/>
                  <a:gd name="T17" fmla="*/ 108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2" h="111">
                    <a:moveTo>
                      <a:pt x="0" y="108"/>
                    </a:moveTo>
                    <a:cubicBezTo>
                      <a:pt x="0" y="81"/>
                      <a:pt x="1" y="19"/>
                      <a:pt x="3" y="16"/>
                    </a:cubicBezTo>
                    <a:cubicBezTo>
                      <a:pt x="5" y="12"/>
                      <a:pt x="8" y="8"/>
                      <a:pt x="11" y="6"/>
                    </a:cubicBezTo>
                    <a:cubicBezTo>
                      <a:pt x="16" y="3"/>
                      <a:pt x="22" y="0"/>
                      <a:pt x="27" y="1"/>
                    </a:cubicBezTo>
                    <a:cubicBezTo>
                      <a:pt x="34" y="2"/>
                      <a:pt x="39" y="8"/>
                      <a:pt x="40" y="14"/>
                    </a:cubicBezTo>
                    <a:cubicBezTo>
                      <a:pt x="42" y="21"/>
                      <a:pt x="31" y="105"/>
                      <a:pt x="30" y="108"/>
                    </a:cubicBezTo>
                    <a:cubicBezTo>
                      <a:pt x="29" y="111"/>
                      <a:pt x="25" y="111"/>
                      <a:pt x="21" y="110"/>
                    </a:cubicBezTo>
                    <a:cubicBezTo>
                      <a:pt x="19" y="110"/>
                      <a:pt x="16" y="110"/>
                      <a:pt x="15" y="110"/>
                    </a:cubicBezTo>
                    <a:cubicBezTo>
                      <a:pt x="0" y="108"/>
                      <a:pt x="0" y="108"/>
                      <a:pt x="0" y="108"/>
                    </a:cubicBezTo>
                  </a:path>
                </a:pathLst>
              </a:custGeom>
              <a:solidFill>
                <a:srgbClr val="615B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62" name="Freeform 225"/>
              <p:cNvSpPr>
                <a:spLocks/>
              </p:cNvSpPr>
              <p:nvPr/>
            </p:nvSpPr>
            <p:spPr bwMode="auto">
              <a:xfrm>
                <a:off x="3245" y="1607"/>
                <a:ext cx="71" cy="45"/>
              </a:xfrm>
              <a:custGeom>
                <a:avLst/>
                <a:gdLst>
                  <a:gd name="T0" fmla="*/ 30 w 30"/>
                  <a:gd name="T1" fmla="*/ 11 h 19"/>
                  <a:gd name="T2" fmla="*/ 27 w 30"/>
                  <a:gd name="T3" fmla="*/ 15 h 19"/>
                  <a:gd name="T4" fmla="*/ 26 w 30"/>
                  <a:gd name="T5" fmla="*/ 16 h 19"/>
                  <a:gd name="T6" fmla="*/ 24 w 30"/>
                  <a:gd name="T7" fmla="*/ 16 h 19"/>
                  <a:gd name="T8" fmla="*/ 22 w 30"/>
                  <a:gd name="T9" fmla="*/ 17 h 19"/>
                  <a:gd name="T10" fmla="*/ 5 w 30"/>
                  <a:gd name="T11" fmla="*/ 16 h 19"/>
                  <a:gd name="T12" fmla="*/ 2 w 30"/>
                  <a:gd name="T13" fmla="*/ 15 h 19"/>
                  <a:gd name="T14" fmla="*/ 0 w 30"/>
                  <a:gd name="T15" fmla="*/ 10 h 19"/>
                  <a:gd name="T16" fmla="*/ 0 w 30"/>
                  <a:gd name="T17" fmla="*/ 10 h 19"/>
                  <a:gd name="T18" fmla="*/ 4 w 30"/>
                  <a:gd name="T19" fmla="*/ 4 h 19"/>
                  <a:gd name="T20" fmla="*/ 25 w 30"/>
                  <a:gd name="T21" fmla="*/ 3 h 19"/>
                  <a:gd name="T22" fmla="*/ 30 w 30"/>
                  <a:gd name="T23" fmla="*/ 11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0" h="19">
                    <a:moveTo>
                      <a:pt x="30" y="11"/>
                    </a:moveTo>
                    <a:cubicBezTo>
                      <a:pt x="29" y="12"/>
                      <a:pt x="28" y="13"/>
                      <a:pt x="27" y="15"/>
                    </a:cubicBezTo>
                    <a:cubicBezTo>
                      <a:pt x="26" y="15"/>
                      <a:pt x="26" y="15"/>
                      <a:pt x="26" y="16"/>
                    </a:cubicBezTo>
                    <a:cubicBezTo>
                      <a:pt x="25" y="16"/>
                      <a:pt x="25" y="16"/>
                      <a:pt x="24" y="16"/>
                    </a:cubicBezTo>
                    <a:cubicBezTo>
                      <a:pt x="23" y="17"/>
                      <a:pt x="23" y="17"/>
                      <a:pt x="22" y="17"/>
                    </a:cubicBezTo>
                    <a:cubicBezTo>
                      <a:pt x="17" y="19"/>
                      <a:pt x="10" y="19"/>
                      <a:pt x="5" y="16"/>
                    </a:cubicBezTo>
                    <a:cubicBezTo>
                      <a:pt x="4" y="16"/>
                      <a:pt x="3" y="15"/>
                      <a:pt x="2" y="15"/>
                    </a:cubicBezTo>
                    <a:cubicBezTo>
                      <a:pt x="1" y="13"/>
                      <a:pt x="0" y="12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8"/>
                      <a:pt x="1" y="6"/>
                      <a:pt x="4" y="4"/>
                    </a:cubicBezTo>
                    <a:cubicBezTo>
                      <a:pt x="10" y="1"/>
                      <a:pt x="19" y="0"/>
                      <a:pt x="25" y="3"/>
                    </a:cubicBezTo>
                    <a:cubicBezTo>
                      <a:pt x="29" y="5"/>
                      <a:pt x="30" y="8"/>
                      <a:pt x="30" y="11"/>
                    </a:cubicBezTo>
                  </a:path>
                </a:pathLst>
              </a:custGeom>
              <a:solidFill>
                <a:srgbClr val="615B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63" name="Freeform 226"/>
              <p:cNvSpPr>
                <a:spLocks noEditPoints="1"/>
              </p:cNvSpPr>
              <p:nvPr/>
            </p:nvSpPr>
            <p:spPr bwMode="auto">
              <a:xfrm>
                <a:off x="3337" y="1569"/>
                <a:ext cx="109" cy="95"/>
              </a:xfrm>
              <a:custGeom>
                <a:avLst/>
                <a:gdLst>
                  <a:gd name="T0" fmla="*/ 46 w 46"/>
                  <a:gd name="T1" fmla="*/ 29 h 40"/>
                  <a:gd name="T2" fmla="*/ 31 w 46"/>
                  <a:gd name="T3" fmla="*/ 12 h 40"/>
                  <a:gd name="T4" fmla="*/ 28 w 46"/>
                  <a:gd name="T5" fmla="*/ 7 h 40"/>
                  <a:gd name="T6" fmla="*/ 28 w 46"/>
                  <a:gd name="T7" fmla="*/ 5 h 40"/>
                  <a:gd name="T8" fmla="*/ 28 w 46"/>
                  <a:gd name="T9" fmla="*/ 5 h 40"/>
                  <a:gd name="T10" fmla="*/ 25 w 46"/>
                  <a:gd name="T11" fmla="*/ 1 h 40"/>
                  <a:gd name="T12" fmla="*/ 8 w 46"/>
                  <a:gd name="T13" fmla="*/ 0 h 40"/>
                  <a:gd name="T14" fmla="*/ 5 w 46"/>
                  <a:gd name="T15" fmla="*/ 4 h 40"/>
                  <a:gd name="T16" fmla="*/ 5 w 46"/>
                  <a:gd name="T17" fmla="*/ 4 h 40"/>
                  <a:gd name="T18" fmla="*/ 3 w 46"/>
                  <a:gd name="T19" fmla="*/ 7 h 40"/>
                  <a:gd name="T20" fmla="*/ 3 w 46"/>
                  <a:gd name="T21" fmla="*/ 7 h 40"/>
                  <a:gd name="T22" fmla="*/ 1 w 46"/>
                  <a:gd name="T23" fmla="*/ 15 h 40"/>
                  <a:gd name="T24" fmla="*/ 0 w 46"/>
                  <a:gd name="T25" fmla="*/ 20 h 40"/>
                  <a:gd name="T26" fmla="*/ 0 w 46"/>
                  <a:gd name="T27" fmla="*/ 20 h 40"/>
                  <a:gd name="T28" fmla="*/ 4 w 46"/>
                  <a:gd name="T29" fmla="*/ 25 h 40"/>
                  <a:gd name="T30" fmla="*/ 28 w 46"/>
                  <a:gd name="T31" fmla="*/ 38 h 40"/>
                  <a:gd name="T32" fmla="*/ 44 w 46"/>
                  <a:gd name="T33" fmla="*/ 37 h 40"/>
                  <a:gd name="T34" fmla="*/ 46 w 46"/>
                  <a:gd name="T35" fmla="*/ 33 h 40"/>
                  <a:gd name="T36" fmla="*/ 46 w 46"/>
                  <a:gd name="T37" fmla="*/ 33 h 40"/>
                  <a:gd name="T38" fmla="*/ 46 w 46"/>
                  <a:gd name="T39" fmla="*/ 32 h 40"/>
                  <a:gd name="T40" fmla="*/ 46 w 46"/>
                  <a:gd name="T41" fmla="*/ 29 h 40"/>
                  <a:gd name="T42" fmla="*/ 39 w 46"/>
                  <a:gd name="T43" fmla="*/ 25 h 40"/>
                  <a:gd name="T44" fmla="*/ 39 w 46"/>
                  <a:gd name="T45" fmla="*/ 25 h 40"/>
                  <a:gd name="T46" fmla="*/ 38 w 46"/>
                  <a:gd name="T47" fmla="*/ 25 h 40"/>
                  <a:gd name="T48" fmla="*/ 28 w 46"/>
                  <a:gd name="T49" fmla="*/ 16 h 40"/>
                  <a:gd name="T50" fmla="*/ 24 w 46"/>
                  <a:gd name="T51" fmla="*/ 10 h 40"/>
                  <a:gd name="T52" fmla="*/ 25 w 46"/>
                  <a:gd name="T53" fmla="*/ 9 h 40"/>
                  <a:gd name="T54" fmla="*/ 30 w 46"/>
                  <a:gd name="T55" fmla="*/ 15 h 40"/>
                  <a:gd name="T56" fmla="*/ 39 w 46"/>
                  <a:gd name="T57" fmla="*/ 23 h 40"/>
                  <a:gd name="T58" fmla="*/ 39 w 46"/>
                  <a:gd name="T59" fmla="*/ 25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46" h="40">
                    <a:moveTo>
                      <a:pt x="46" y="29"/>
                    </a:moveTo>
                    <a:cubicBezTo>
                      <a:pt x="44" y="24"/>
                      <a:pt x="38" y="17"/>
                      <a:pt x="31" y="12"/>
                    </a:cubicBezTo>
                    <a:cubicBezTo>
                      <a:pt x="29" y="11"/>
                      <a:pt x="29" y="10"/>
                      <a:pt x="28" y="7"/>
                    </a:cubicBezTo>
                    <a:cubicBezTo>
                      <a:pt x="28" y="7"/>
                      <a:pt x="28" y="6"/>
                      <a:pt x="28" y="5"/>
                    </a:cubicBezTo>
                    <a:cubicBezTo>
                      <a:pt x="28" y="5"/>
                      <a:pt x="28" y="5"/>
                      <a:pt x="28" y="5"/>
                    </a:cubicBezTo>
                    <a:cubicBezTo>
                      <a:pt x="27" y="4"/>
                      <a:pt x="27" y="2"/>
                      <a:pt x="25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7" y="1"/>
                      <a:pt x="6" y="2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5"/>
                      <a:pt x="4" y="6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10"/>
                      <a:pt x="1" y="12"/>
                      <a:pt x="1" y="15"/>
                    </a:cubicBezTo>
                    <a:cubicBezTo>
                      <a:pt x="1" y="17"/>
                      <a:pt x="0" y="18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2"/>
                      <a:pt x="1" y="24"/>
                      <a:pt x="4" y="25"/>
                    </a:cubicBezTo>
                    <a:cubicBezTo>
                      <a:pt x="28" y="38"/>
                      <a:pt x="28" y="38"/>
                      <a:pt x="28" y="38"/>
                    </a:cubicBezTo>
                    <a:cubicBezTo>
                      <a:pt x="33" y="40"/>
                      <a:pt x="39" y="40"/>
                      <a:pt x="44" y="37"/>
                    </a:cubicBezTo>
                    <a:cubicBezTo>
                      <a:pt x="45" y="36"/>
                      <a:pt x="46" y="35"/>
                      <a:pt x="46" y="33"/>
                    </a:cubicBezTo>
                    <a:cubicBezTo>
                      <a:pt x="46" y="33"/>
                      <a:pt x="46" y="33"/>
                      <a:pt x="46" y="33"/>
                    </a:cubicBezTo>
                    <a:cubicBezTo>
                      <a:pt x="46" y="32"/>
                      <a:pt x="46" y="32"/>
                      <a:pt x="46" y="32"/>
                    </a:cubicBezTo>
                    <a:cubicBezTo>
                      <a:pt x="46" y="31"/>
                      <a:pt x="46" y="30"/>
                      <a:pt x="46" y="29"/>
                    </a:cubicBezTo>
                    <a:moveTo>
                      <a:pt x="39" y="25"/>
                    </a:moveTo>
                    <a:cubicBezTo>
                      <a:pt x="39" y="25"/>
                      <a:pt x="39" y="25"/>
                      <a:pt x="39" y="25"/>
                    </a:cubicBezTo>
                    <a:cubicBezTo>
                      <a:pt x="38" y="25"/>
                      <a:pt x="38" y="25"/>
                      <a:pt x="38" y="25"/>
                    </a:cubicBezTo>
                    <a:cubicBezTo>
                      <a:pt x="28" y="16"/>
                      <a:pt x="28" y="16"/>
                      <a:pt x="28" y="16"/>
                    </a:cubicBezTo>
                    <a:cubicBezTo>
                      <a:pt x="26" y="14"/>
                      <a:pt x="24" y="12"/>
                      <a:pt x="24" y="10"/>
                    </a:cubicBezTo>
                    <a:cubicBezTo>
                      <a:pt x="24" y="10"/>
                      <a:pt x="25" y="9"/>
                      <a:pt x="25" y="9"/>
                    </a:cubicBezTo>
                    <a:cubicBezTo>
                      <a:pt x="26" y="11"/>
                      <a:pt x="28" y="13"/>
                      <a:pt x="30" y="15"/>
                    </a:cubicBezTo>
                    <a:cubicBezTo>
                      <a:pt x="39" y="23"/>
                      <a:pt x="39" y="23"/>
                      <a:pt x="39" y="23"/>
                    </a:cubicBezTo>
                    <a:cubicBezTo>
                      <a:pt x="40" y="24"/>
                      <a:pt x="40" y="24"/>
                      <a:pt x="39" y="25"/>
                    </a:cubicBezTo>
                  </a:path>
                </a:pathLst>
              </a:custGeom>
              <a:solidFill>
                <a:srgbClr val="6363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64" name="Freeform 227"/>
              <p:cNvSpPr>
                <a:spLocks/>
              </p:cNvSpPr>
              <p:nvPr/>
            </p:nvSpPr>
            <p:spPr bwMode="auto">
              <a:xfrm>
                <a:off x="3335" y="1605"/>
                <a:ext cx="113" cy="59"/>
              </a:xfrm>
              <a:custGeom>
                <a:avLst/>
                <a:gdLst>
                  <a:gd name="T0" fmla="*/ 48 w 48"/>
                  <a:gd name="T1" fmla="*/ 18 h 25"/>
                  <a:gd name="T2" fmla="*/ 48 w 48"/>
                  <a:gd name="T3" fmla="*/ 18 h 25"/>
                  <a:gd name="T4" fmla="*/ 45 w 48"/>
                  <a:gd name="T5" fmla="*/ 22 h 25"/>
                  <a:gd name="T6" fmla="*/ 29 w 48"/>
                  <a:gd name="T7" fmla="*/ 23 h 25"/>
                  <a:gd name="T8" fmla="*/ 4 w 48"/>
                  <a:gd name="T9" fmla="*/ 10 h 25"/>
                  <a:gd name="T10" fmla="*/ 1 w 48"/>
                  <a:gd name="T11" fmla="*/ 5 h 25"/>
                  <a:gd name="T12" fmla="*/ 2 w 48"/>
                  <a:gd name="T13" fmla="*/ 0 h 25"/>
                  <a:gd name="T14" fmla="*/ 14 w 48"/>
                  <a:gd name="T15" fmla="*/ 8 h 25"/>
                  <a:gd name="T16" fmla="*/ 31 w 48"/>
                  <a:gd name="T17" fmla="*/ 19 h 25"/>
                  <a:gd name="T18" fmla="*/ 38 w 48"/>
                  <a:gd name="T19" fmla="*/ 21 h 25"/>
                  <a:gd name="T20" fmla="*/ 45 w 48"/>
                  <a:gd name="T21" fmla="*/ 18 h 25"/>
                  <a:gd name="T22" fmla="*/ 47 w 48"/>
                  <a:gd name="T23" fmla="*/ 14 h 25"/>
                  <a:gd name="T24" fmla="*/ 48 w 48"/>
                  <a:gd name="T25" fmla="*/ 18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8" h="25">
                    <a:moveTo>
                      <a:pt x="48" y="18"/>
                    </a:moveTo>
                    <a:cubicBezTo>
                      <a:pt x="48" y="19"/>
                      <a:pt x="48" y="18"/>
                      <a:pt x="48" y="18"/>
                    </a:cubicBezTo>
                    <a:cubicBezTo>
                      <a:pt x="48" y="20"/>
                      <a:pt x="47" y="21"/>
                      <a:pt x="45" y="22"/>
                    </a:cubicBezTo>
                    <a:cubicBezTo>
                      <a:pt x="41" y="25"/>
                      <a:pt x="34" y="25"/>
                      <a:pt x="29" y="23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0" y="8"/>
                      <a:pt x="1" y="5"/>
                      <a:pt x="1" y="5"/>
                    </a:cubicBezTo>
                    <a:cubicBezTo>
                      <a:pt x="1" y="3"/>
                      <a:pt x="1" y="1"/>
                      <a:pt x="2" y="0"/>
                    </a:cubicBezTo>
                    <a:cubicBezTo>
                      <a:pt x="1" y="2"/>
                      <a:pt x="10" y="5"/>
                      <a:pt x="14" y="8"/>
                    </a:cubicBezTo>
                    <a:cubicBezTo>
                      <a:pt x="19" y="13"/>
                      <a:pt x="25" y="16"/>
                      <a:pt x="31" y="19"/>
                    </a:cubicBezTo>
                    <a:cubicBezTo>
                      <a:pt x="33" y="20"/>
                      <a:pt x="36" y="21"/>
                      <a:pt x="38" y="21"/>
                    </a:cubicBezTo>
                    <a:cubicBezTo>
                      <a:pt x="41" y="21"/>
                      <a:pt x="44" y="20"/>
                      <a:pt x="45" y="18"/>
                    </a:cubicBezTo>
                    <a:cubicBezTo>
                      <a:pt x="46" y="18"/>
                      <a:pt x="47" y="16"/>
                      <a:pt x="47" y="14"/>
                    </a:cubicBezTo>
                    <a:cubicBezTo>
                      <a:pt x="47" y="15"/>
                      <a:pt x="48" y="16"/>
                      <a:pt x="48" y="18"/>
                    </a:cubicBezTo>
                  </a:path>
                </a:pathLst>
              </a:custGeom>
              <a:solidFill>
                <a:srgbClr val="4444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65" name="Freeform 228"/>
              <p:cNvSpPr>
                <a:spLocks/>
              </p:cNvSpPr>
              <p:nvPr/>
            </p:nvSpPr>
            <p:spPr bwMode="auto">
              <a:xfrm>
                <a:off x="3394" y="1591"/>
                <a:ext cx="38" cy="37"/>
              </a:xfrm>
              <a:custGeom>
                <a:avLst/>
                <a:gdLst>
                  <a:gd name="T0" fmla="*/ 15 w 16"/>
                  <a:gd name="T1" fmla="*/ 16 h 16"/>
                  <a:gd name="T2" fmla="*/ 15 w 16"/>
                  <a:gd name="T3" fmla="*/ 16 h 16"/>
                  <a:gd name="T4" fmla="*/ 14 w 16"/>
                  <a:gd name="T5" fmla="*/ 16 h 16"/>
                  <a:gd name="T6" fmla="*/ 4 w 16"/>
                  <a:gd name="T7" fmla="*/ 7 h 16"/>
                  <a:gd name="T8" fmla="*/ 0 w 16"/>
                  <a:gd name="T9" fmla="*/ 1 h 16"/>
                  <a:gd name="T10" fmla="*/ 1 w 16"/>
                  <a:gd name="T11" fmla="*/ 0 h 16"/>
                  <a:gd name="T12" fmla="*/ 6 w 16"/>
                  <a:gd name="T13" fmla="*/ 6 h 16"/>
                  <a:gd name="T14" fmla="*/ 15 w 16"/>
                  <a:gd name="T15" fmla="*/ 14 h 16"/>
                  <a:gd name="T16" fmla="*/ 15 w 16"/>
                  <a:gd name="T17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" h="16">
                    <a:moveTo>
                      <a:pt x="15" y="16"/>
                    </a:moveTo>
                    <a:cubicBezTo>
                      <a:pt x="15" y="16"/>
                      <a:pt x="15" y="16"/>
                      <a:pt x="15" y="16"/>
                    </a:cubicBezTo>
                    <a:cubicBezTo>
                      <a:pt x="14" y="16"/>
                      <a:pt x="14" y="16"/>
                      <a:pt x="14" y="1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2" y="5"/>
                      <a:pt x="0" y="3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2"/>
                      <a:pt x="4" y="4"/>
                      <a:pt x="6" y="6"/>
                    </a:cubicBezTo>
                    <a:cubicBezTo>
                      <a:pt x="15" y="14"/>
                      <a:pt x="15" y="14"/>
                      <a:pt x="15" y="14"/>
                    </a:cubicBezTo>
                    <a:cubicBezTo>
                      <a:pt x="16" y="15"/>
                      <a:pt x="16" y="15"/>
                      <a:pt x="15" y="16"/>
                    </a:cubicBezTo>
                  </a:path>
                </a:pathLst>
              </a:custGeom>
              <a:solidFill>
                <a:srgbClr val="F8F8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66" name="Freeform 229"/>
              <p:cNvSpPr>
                <a:spLocks/>
              </p:cNvSpPr>
              <p:nvPr/>
            </p:nvSpPr>
            <p:spPr bwMode="auto">
              <a:xfrm>
                <a:off x="3392" y="1595"/>
                <a:ext cx="14" cy="10"/>
              </a:xfrm>
              <a:custGeom>
                <a:avLst/>
                <a:gdLst>
                  <a:gd name="T0" fmla="*/ 1 w 6"/>
                  <a:gd name="T1" fmla="*/ 4 h 4"/>
                  <a:gd name="T2" fmla="*/ 0 w 6"/>
                  <a:gd name="T3" fmla="*/ 4 h 4"/>
                  <a:gd name="T4" fmla="*/ 0 w 6"/>
                  <a:gd name="T5" fmla="*/ 3 h 4"/>
                  <a:gd name="T6" fmla="*/ 5 w 6"/>
                  <a:gd name="T7" fmla="*/ 0 h 4"/>
                  <a:gd name="T8" fmla="*/ 6 w 6"/>
                  <a:gd name="T9" fmla="*/ 0 h 4"/>
                  <a:gd name="T10" fmla="*/ 6 w 6"/>
                  <a:gd name="T11" fmla="*/ 1 h 4"/>
                  <a:gd name="T12" fmla="*/ 1 w 6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4">
                    <a:moveTo>
                      <a:pt x="1" y="4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1" y="4"/>
                      <a:pt x="1" y="4"/>
                      <a:pt x="1" y="4"/>
                    </a:cubicBezTo>
                    <a:close/>
                  </a:path>
                </a:pathLst>
              </a:custGeom>
              <a:solidFill>
                <a:srgbClr val="F8F8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67" name="Freeform 230"/>
              <p:cNvSpPr>
                <a:spLocks/>
              </p:cNvSpPr>
              <p:nvPr/>
            </p:nvSpPr>
            <p:spPr bwMode="auto">
              <a:xfrm>
                <a:off x="3396" y="1600"/>
                <a:ext cx="17" cy="12"/>
              </a:xfrm>
              <a:custGeom>
                <a:avLst/>
                <a:gdLst>
                  <a:gd name="T0" fmla="*/ 2 w 7"/>
                  <a:gd name="T1" fmla="*/ 5 h 5"/>
                  <a:gd name="T2" fmla="*/ 1 w 7"/>
                  <a:gd name="T3" fmla="*/ 5 h 5"/>
                  <a:gd name="T4" fmla="*/ 1 w 7"/>
                  <a:gd name="T5" fmla="*/ 3 h 5"/>
                  <a:gd name="T6" fmla="*/ 6 w 7"/>
                  <a:gd name="T7" fmla="*/ 1 h 5"/>
                  <a:gd name="T8" fmla="*/ 7 w 7"/>
                  <a:gd name="T9" fmla="*/ 1 h 5"/>
                  <a:gd name="T10" fmla="*/ 7 w 7"/>
                  <a:gd name="T11" fmla="*/ 2 h 5"/>
                  <a:gd name="T12" fmla="*/ 2 w 7"/>
                  <a:gd name="T13" fmla="*/ 5 h 5"/>
                  <a:gd name="T14" fmla="*/ 2 w 7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5">
                    <a:moveTo>
                      <a:pt x="2" y="5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0" y="4"/>
                      <a:pt x="1" y="4"/>
                      <a:pt x="1" y="3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0"/>
                      <a:pt x="7" y="0"/>
                      <a:pt x="7" y="1"/>
                    </a:cubicBezTo>
                    <a:cubicBezTo>
                      <a:pt x="7" y="1"/>
                      <a:pt x="7" y="2"/>
                      <a:pt x="7" y="2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</a:path>
                </a:pathLst>
              </a:custGeom>
              <a:solidFill>
                <a:srgbClr val="F8F8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68" name="Freeform 231"/>
              <p:cNvSpPr>
                <a:spLocks/>
              </p:cNvSpPr>
              <p:nvPr/>
            </p:nvSpPr>
            <p:spPr bwMode="auto">
              <a:xfrm>
                <a:off x="3406" y="1607"/>
                <a:ext cx="14" cy="12"/>
              </a:xfrm>
              <a:custGeom>
                <a:avLst/>
                <a:gdLst>
                  <a:gd name="T0" fmla="*/ 1 w 6"/>
                  <a:gd name="T1" fmla="*/ 5 h 5"/>
                  <a:gd name="T2" fmla="*/ 0 w 6"/>
                  <a:gd name="T3" fmla="*/ 4 h 5"/>
                  <a:gd name="T4" fmla="*/ 0 w 6"/>
                  <a:gd name="T5" fmla="*/ 3 h 5"/>
                  <a:gd name="T6" fmla="*/ 5 w 6"/>
                  <a:gd name="T7" fmla="*/ 0 h 5"/>
                  <a:gd name="T8" fmla="*/ 6 w 6"/>
                  <a:gd name="T9" fmla="*/ 1 h 5"/>
                  <a:gd name="T10" fmla="*/ 6 w 6"/>
                  <a:gd name="T11" fmla="*/ 2 h 5"/>
                  <a:gd name="T12" fmla="*/ 1 w 6"/>
                  <a:gd name="T13" fmla="*/ 5 h 5"/>
                  <a:gd name="T14" fmla="*/ 1 w 6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5">
                    <a:moveTo>
                      <a:pt x="1" y="5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6" y="0"/>
                      <a:pt x="6" y="1"/>
                    </a:cubicBezTo>
                    <a:cubicBezTo>
                      <a:pt x="6" y="1"/>
                      <a:pt x="6" y="2"/>
                      <a:pt x="6" y="2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</a:path>
                </a:pathLst>
              </a:custGeom>
              <a:solidFill>
                <a:srgbClr val="F8F8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69" name="Freeform 232"/>
              <p:cNvSpPr>
                <a:spLocks/>
              </p:cNvSpPr>
              <p:nvPr/>
            </p:nvSpPr>
            <p:spPr bwMode="auto">
              <a:xfrm>
                <a:off x="3413" y="1614"/>
                <a:ext cx="14" cy="12"/>
              </a:xfrm>
              <a:custGeom>
                <a:avLst/>
                <a:gdLst>
                  <a:gd name="T0" fmla="*/ 1 w 6"/>
                  <a:gd name="T1" fmla="*/ 5 h 5"/>
                  <a:gd name="T2" fmla="*/ 0 w 6"/>
                  <a:gd name="T3" fmla="*/ 5 h 5"/>
                  <a:gd name="T4" fmla="*/ 0 w 6"/>
                  <a:gd name="T5" fmla="*/ 3 h 5"/>
                  <a:gd name="T6" fmla="*/ 5 w 6"/>
                  <a:gd name="T7" fmla="*/ 0 h 5"/>
                  <a:gd name="T8" fmla="*/ 6 w 6"/>
                  <a:gd name="T9" fmla="*/ 0 h 5"/>
                  <a:gd name="T10" fmla="*/ 6 w 6"/>
                  <a:gd name="T11" fmla="*/ 2 h 5"/>
                  <a:gd name="T12" fmla="*/ 1 w 6"/>
                  <a:gd name="T13" fmla="*/ 5 h 5"/>
                  <a:gd name="T14" fmla="*/ 1 w 6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5">
                    <a:moveTo>
                      <a:pt x="1" y="5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4"/>
                      <a:pt x="0" y="4"/>
                      <a:pt x="0" y="3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2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</a:path>
                </a:pathLst>
              </a:custGeom>
              <a:solidFill>
                <a:srgbClr val="F8F8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70" name="Freeform 233"/>
              <p:cNvSpPr>
                <a:spLocks/>
              </p:cNvSpPr>
              <p:nvPr/>
            </p:nvSpPr>
            <p:spPr bwMode="auto">
              <a:xfrm>
                <a:off x="3129" y="1186"/>
                <a:ext cx="312" cy="199"/>
              </a:xfrm>
              <a:custGeom>
                <a:avLst/>
                <a:gdLst>
                  <a:gd name="T0" fmla="*/ 130 w 132"/>
                  <a:gd name="T1" fmla="*/ 71 h 84"/>
                  <a:gd name="T2" fmla="*/ 108 w 132"/>
                  <a:gd name="T3" fmla="*/ 84 h 84"/>
                  <a:gd name="T4" fmla="*/ 5 w 132"/>
                  <a:gd name="T5" fmla="*/ 36 h 84"/>
                  <a:gd name="T6" fmla="*/ 17 w 132"/>
                  <a:gd name="T7" fmla="*/ 19 h 84"/>
                  <a:gd name="T8" fmla="*/ 24 w 132"/>
                  <a:gd name="T9" fmla="*/ 0 h 84"/>
                  <a:gd name="T10" fmla="*/ 130 w 132"/>
                  <a:gd name="T11" fmla="*/ 71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2" h="84">
                    <a:moveTo>
                      <a:pt x="130" y="71"/>
                    </a:moveTo>
                    <a:cubicBezTo>
                      <a:pt x="108" y="84"/>
                      <a:pt x="108" y="84"/>
                      <a:pt x="108" y="84"/>
                    </a:cubicBezTo>
                    <a:cubicBezTo>
                      <a:pt x="5" y="36"/>
                      <a:pt x="5" y="36"/>
                      <a:pt x="5" y="36"/>
                    </a:cubicBezTo>
                    <a:cubicBezTo>
                      <a:pt x="0" y="34"/>
                      <a:pt x="17" y="25"/>
                      <a:pt x="17" y="19"/>
                    </a:cubicBezTo>
                    <a:cubicBezTo>
                      <a:pt x="24" y="0"/>
                      <a:pt x="24" y="0"/>
                      <a:pt x="24" y="0"/>
                    </a:cubicBezTo>
                    <a:cubicBezTo>
                      <a:pt x="69" y="23"/>
                      <a:pt x="132" y="40"/>
                      <a:pt x="130" y="71"/>
                    </a:cubicBezTo>
                  </a:path>
                </a:pathLst>
              </a:custGeom>
              <a:solidFill>
                <a:srgbClr val="4437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71" name="Freeform 234"/>
              <p:cNvSpPr>
                <a:spLocks/>
              </p:cNvSpPr>
              <p:nvPr/>
            </p:nvSpPr>
            <p:spPr bwMode="auto">
              <a:xfrm>
                <a:off x="3339" y="1321"/>
                <a:ext cx="100" cy="262"/>
              </a:xfrm>
              <a:custGeom>
                <a:avLst/>
                <a:gdLst>
                  <a:gd name="T0" fmla="*/ 0 w 42"/>
                  <a:gd name="T1" fmla="*/ 108 h 111"/>
                  <a:gd name="T2" fmla="*/ 3 w 42"/>
                  <a:gd name="T3" fmla="*/ 16 h 111"/>
                  <a:gd name="T4" fmla="*/ 12 w 42"/>
                  <a:gd name="T5" fmla="*/ 6 h 111"/>
                  <a:gd name="T6" fmla="*/ 28 w 42"/>
                  <a:gd name="T7" fmla="*/ 1 h 111"/>
                  <a:gd name="T8" fmla="*/ 41 w 42"/>
                  <a:gd name="T9" fmla="*/ 14 h 111"/>
                  <a:gd name="T10" fmla="*/ 30 w 42"/>
                  <a:gd name="T11" fmla="*/ 109 h 111"/>
                  <a:gd name="T12" fmla="*/ 22 w 42"/>
                  <a:gd name="T13" fmla="*/ 110 h 111"/>
                  <a:gd name="T14" fmla="*/ 15 w 42"/>
                  <a:gd name="T15" fmla="*/ 110 h 111"/>
                  <a:gd name="T16" fmla="*/ 0 w 42"/>
                  <a:gd name="T17" fmla="*/ 108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2" h="111">
                    <a:moveTo>
                      <a:pt x="0" y="108"/>
                    </a:moveTo>
                    <a:cubicBezTo>
                      <a:pt x="0" y="80"/>
                      <a:pt x="1" y="19"/>
                      <a:pt x="3" y="16"/>
                    </a:cubicBezTo>
                    <a:cubicBezTo>
                      <a:pt x="5" y="12"/>
                      <a:pt x="8" y="8"/>
                      <a:pt x="12" y="6"/>
                    </a:cubicBezTo>
                    <a:cubicBezTo>
                      <a:pt x="16" y="3"/>
                      <a:pt x="22" y="0"/>
                      <a:pt x="28" y="1"/>
                    </a:cubicBezTo>
                    <a:cubicBezTo>
                      <a:pt x="34" y="2"/>
                      <a:pt x="40" y="8"/>
                      <a:pt x="41" y="14"/>
                    </a:cubicBezTo>
                    <a:cubicBezTo>
                      <a:pt x="42" y="21"/>
                      <a:pt x="31" y="105"/>
                      <a:pt x="30" y="109"/>
                    </a:cubicBezTo>
                    <a:cubicBezTo>
                      <a:pt x="29" y="111"/>
                      <a:pt x="25" y="111"/>
                      <a:pt x="22" y="110"/>
                    </a:cubicBezTo>
                    <a:cubicBezTo>
                      <a:pt x="19" y="110"/>
                      <a:pt x="17" y="110"/>
                      <a:pt x="15" y="110"/>
                    </a:cubicBezTo>
                    <a:cubicBezTo>
                      <a:pt x="0" y="108"/>
                      <a:pt x="0" y="108"/>
                      <a:pt x="0" y="108"/>
                    </a:cubicBezTo>
                  </a:path>
                </a:pathLst>
              </a:custGeom>
              <a:solidFill>
                <a:srgbClr val="615B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72" name="Freeform 235"/>
              <p:cNvSpPr>
                <a:spLocks/>
              </p:cNvSpPr>
              <p:nvPr/>
            </p:nvSpPr>
            <p:spPr bwMode="auto">
              <a:xfrm>
                <a:off x="3337" y="1553"/>
                <a:ext cx="78" cy="47"/>
              </a:xfrm>
              <a:custGeom>
                <a:avLst/>
                <a:gdLst>
                  <a:gd name="T0" fmla="*/ 27 w 33"/>
                  <a:gd name="T1" fmla="*/ 4 h 20"/>
                  <a:gd name="T2" fmla="*/ 27 w 33"/>
                  <a:gd name="T3" fmla="*/ 16 h 20"/>
                  <a:gd name="T4" fmla="*/ 6 w 33"/>
                  <a:gd name="T5" fmla="*/ 16 h 20"/>
                  <a:gd name="T6" fmla="*/ 6 w 33"/>
                  <a:gd name="T7" fmla="*/ 4 h 20"/>
                  <a:gd name="T8" fmla="*/ 27 w 33"/>
                  <a:gd name="T9" fmla="*/ 4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20">
                    <a:moveTo>
                      <a:pt x="27" y="4"/>
                    </a:moveTo>
                    <a:cubicBezTo>
                      <a:pt x="32" y="7"/>
                      <a:pt x="33" y="12"/>
                      <a:pt x="27" y="16"/>
                    </a:cubicBezTo>
                    <a:cubicBezTo>
                      <a:pt x="21" y="19"/>
                      <a:pt x="12" y="20"/>
                      <a:pt x="6" y="16"/>
                    </a:cubicBezTo>
                    <a:cubicBezTo>
                      <a:pt x="0" y="13"/>
                      <a:pt x="0" y="8"/>
                      <a:pt x="6" y="4"/>
                    </a:cubicBezTo>
                    <a:cubicBezTo>
                      <a:pt x="11" y="1"/>
                      <a:pt x="21" y="0"/>
                      <a:pt x="27" y="4"/>
                    </a:cubicBezTo>
                    <a:close/>
                  </a:path>
                </a:pathLst>
              </a:custGeom>
              <a:solidFill>
                <a:srgbClr val="615B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73" name="Freeform 236"/>
              <p:cNvSpPr>
                <a:spLocks/>
              </p:cNvSpPr>
              <p:nvPr/>
            </p:nvSpPr>
            <p:spPr bwMode="auto">
              <a:xfrm>
                <a:off x="3233" y="1266"/>
                <a:ext cx="43" cy="55"/>
              </a:xfrm>
              <a:custGeom>
                <a:avLst/>
                <a:gdLst>
                  <a:gd name="T0" fmla="*/ 11 w 18"/>
                  <a:gd name="T1" fmla="*/ 0 h 23"/>
                  <a:gd name="T2" fmla="*/ 0 w 18"/>
                  <a:gd name="T3" fmla="*/ 14 h 23"/>
                  <a:gd name="T4" fmla="*/ 16 w 18"/>
                  <a:gd name="T5" fmla="*/ 23 h 23"/>
                  <a:gd name="T6" fmla="*/ 18 w 18"/>
                  <a:gd name="T7" fmla="*/ 21 h 23"/>
                  <a:gd name="T8" fmla="*/ 13 w 18"/>
                  <a:gd name="T9" fmla="*/ 15 h 23"/>
                  <a:gd name="T10" fmla="*/ 11 w 18"/>
                  <a:gd name="T11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8" h="23">
                    <a:moveTo>
                      <a:pt x="11" y="0"/>
                    </a:moveTo>
                    <a:cubicBezTo>
                      <a:pt x="10" y="8"/>
                      <a:pt x="7" y="12"/>
                      <a:pt x="0" y="14"/>
                    </a:cubicBezTo>
                    <a:cubicBezTo>
                      <a:pt x="6" y="17"/>
                      <a:pt x="11" y="20"/>
                      <a:pt x="16" y="23"/>
                    </a:cubicBezTo>
                    <a:cubicBezTo>
                      <a:pt x="17" y="22"/>
                      <a:pt x="18" y="22"/>
                      <a:pt x="18" y="21"/>
                    </a:cubicBezTo>
                    <a:cubicBezTo>
                      <a:pt x="16" y="19"/>
                      <a:pt x="14" y="17"/>
                      <a:pt x="13" y="15"/>
                    </a:cubicBezTo>
                    <a:cubicBezTo>
                      <a:pt x="11" y="9"/>
                      <a:pt x="11" y="5"/>
                      <a:pt x="11" y="0"/>
                    </a:cubicBezTo>
                  </a:path>
                </a:pathLst>
              </a:custGeom>
              <a:solidFill>
                <a:srgbClr val="3D33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74" name="Freeform 237"/>
              <p:cNvSpPr>
                <a:spLocks/>
              </p:cNvSpPr>
              <p:nvPr/>
            </p:nvSpPr>
            <p:spPr bwMode="auto">
              <a:xfrm>
                <a:off x="3155" y="973"/>
                <a:ext cx="87" cy="137"/>
              </a:xfrm>
              <a:custGeom>
                <a:avLst/>
                <a:gdLst>
                  <a:gd name="T0" fmla="*/ 37 w 37"/>
                  <a:gd name="T1" fmla="*/ 46 h 58"/>
                  <a:gd name="T2" fmla="*/ 31 w 37"/>
                  <a:gd name="T3" fmla="*/ 15 h 58"/>
                  <a:gd name="T4" fmla="*/ 13 w 37"/>
                  <a:gd name="T5" fmla="*/ 2 h 58"/>
                  <a:gd name="T6" fmla="*/ 2 w 37"/>
                  <a:gd name="T7" fmla="*/ 21 h 58"/>
                  <a:gd name="T8" fmla="*/ 9 w 37"/>
                  <a:gd name="T9" fmla="*/ 51 h 58"/>
                  <a:gd name="T10" fmla="*/ 37 w 37"/>
                  <a:gd name="T11" fmla="*/ 46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7" h="58">
                    <a:moveTo>
                      <a:pt x="37" y="46"/>
                    </a:moveTo>
                    <a:cubicBezTo>
                      <a:pt x="31" y="15"/>
                      <a:pt x="31" y="15"/>
                      <a:pt x="31" y="15"/>
                    </a:cubicBezTo>
                    <a:cubicBezTo>
                      <a:pt x="29" y="6"/>
                      <a:pt x="21" y="0"/>
                      <a:pt x="13" y="2"/>
                    </a:cubicBezTo>
                    <a:cubicBezTo>
                      <a:pt x="5" y="4"/>
                      <a:pt x="0" y="12"/>
                      <a:pt x="2" y="21"/>
                    </a:cubicBezTo>
                    <a:cubicBezTo>
                      <a:pt x="9" y="51"/>
                      <a:pt x="9" y="51"/>
                      <a:pt x="9" y="51"/>
                    </a:cubicBezTo>
                    <a:cubicBezTo>
                      <a:pt x="21" y="58"/>
                      <a:pt x="29" y="53"/>
                      <a:pt x="37" y="46"/>
                    </a:cubicBezTo>
                  </a:path>
                </a:pathLst>
              </a:custGeom>
              <a:solidFill>
                <a:srgbClr val="C1AA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75" name="Freeform 238"/>
              <p:cNvSpPr>
                <a:spLocks/>
              </p:cNvSpPr>
              <p:nvPr/>
            </p:nvSpPr>
            <p:spPr bwMode="auto">
              <a:xfrm>
                <a:off x="3176" y="1082"/>
                <a:ext cx="83" cy="106"/>
              </a:xfrm>
              <a:custGeom>
                <a:avLst/>
                <a:gdLst>
                  <a:gd name="T0" fmla="*/ 28 w 35"/>
                  <a:gd name="T1" fmla="*/ 0 h 45"/>
                  <a:gd name="T2" fmla="*/ 0 w 35"/>
                  <a:gd name="T3" fmla="*/ 5 h 45"/>
                  <a:gd name="T4" fmla="*/ 6 w 35"/>
                  <a:gd name="T5" fmla="*/ 31 h 45"/>
                  <a:gd name="T6" fmla="*/ 24 w 35"/>
                  <a:gd name="T7" fmla="*/ 44 h 45"/>
                  <a:gd name="T8" fmla="*/ 33 w 35"/>
                  <a:gd name="T9" fmla="*/ 25 h 45"/>
                  <a:gd name="T10" fmla="*/ 28 w 35"/>
                  <a:gd name="T11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" h="45">
                    <a:moveTo>
                      <a:pt x="28" y="0"/>
                    </a:moveTo>
                    <a:cubicBezTo>
                      <a:pt x="20" y="7"/>
                      <a:pt x="12" y="12"/>
                      <a:pt x="0" y="5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8" y="40"/>
                      <a:pt x="16" y="45"/>
                      <a:pt x="24" y="44"/>
                    </a:cubicBezTo>
                    <a:cubicBezTo>
                      <a:pt x="32" y="42"/>
                      <a:pt x="35" y="33"/>
                      <a:pt x="33" y="25"/>
                    </a:cubicBezTo>
                    <a:cubicBezTo>
                      <a:pt x="28" y="0"/>
                      <a:pt x="28" y="0"/>
                      <a:pt x="28" y="0"/>
                    </a:cubicBezTo>
                  </a:path>
                </a:pathLst>
              </a:custGeom>
              <a:solidFill>
                <a:srgbClr val="FFC1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76" name="Freeform 239"/>
              <p:cNvSpPr>
                <a:spLocks/>
              </p:cNvSpPr>
              <p:nvPr/>
            </p:nvSpPr>
            <p:spPr bwMode="auto">
              <a:xfrm>
                <a:off x="3027" y="961"/>
                <a:ext cx="225" cy="327"/>
              </a:xfrm>
              <a:custGeom>
                <a:avLst/>
                <a:gdLst>
                  <a:gd name="T0" fmla="*/ 89 w 95"/>
                  <a:gd name="T1" fmla="*/ 117 h 138"/>
                  <a:gd name="T2" fmla="*/ 86 w 95"/>
                  <a:gd name="T3" fmla="*/ 119 h 138"/>
                  <a:gd name="T4" fmla="*/ 61 w 95"/>
                  <a:gd name="T5" fmla="*/ 132 h 138"/>
                  <a:gd name="T6" fmla="*/ 44 w 95"/>
                  <a:gd name="T7" fmla="*/ 137 h 138"/>
                  <a:gd name="T8" fmla="*/ 41 w 95"/>
                  <a:gd name="T9" fmla="*/ 138 h 138"/>
                  <a:gd name="T10" fmla="*/ 32 w 95"/>
                  <a:gd name="T11" fmla="*/ 135 h 138"/>
                  <a:gd name="T12" fmla="*/ 23 w 95"/>
                  <a:gd name="T13" fmla="*/ 121 h 138"/>
                  <a:gd name="T14" fmla="*/ 12 w 95"/>
                  <a:gd name="T15" fmla="*/ 66 h 138"/>
                  <a:gd name="T16" fmla="*/ 0 w 95"/>
                  <a:gd name="T17" fmla="*/ 41 h 138"/>
                  <a:gd name="T18" fmla="*/ 22 w 95"/>
                  <a:gd name="T19" fmla="*/ 15 h 138"/>
                  <a:gd name="T20" fmla="*/ 71 w 95"/>
                  <a:gd name="T21" fmla="*/ 7 h 138"/>
                  <a:gd name="T22" fmla="*/ 76 w 95"/>
                  <a:gd name="T23" fmla="*/ 28 h 138"/>
                  <a:gd name="T24" fmla="*/ 78 w 95"/>
                  <a:gd name="T25" fmla="*/ 33 h 138"/>
                  <a:gd name="T26" fmla="*/ 92 w 95"/>
                  <a:gd name="T27" fmla="*/ 89 h 138"/>
                  <a:gd name="T28" fmla="*/ 93 w 95"/>
                  <a:gd name="T29" fmla="*/ 95 h 138"/>
                  <a:gd name="T30" fmla="*/ 89 w 95"/>
                  <a:gd name="T31" fmla="*/ 117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95" h="138">
                    <a:moveTo>
                      <a:pt x="89" y="117"/>
                    </a:moveTo>
                    <a:cubicBezTo>
                      <a:pt x="88" y="117"/>
                      <a:pt x="87" y="118"/>
                      <a:pt x="86" y="119"/>
                    </a:cubicBezTo>
                    <a:cubicBezTo>
                      <a:pt x="61" y="132"/>
                      <a:pt x="61" y="132"/>
                      <a:pt x="61" y="132"/>
                    </a:cubicBezTo>
                    <a:cubicBezTo>
                      <a:pt x="56" y="135"/>
                      <a:pt x="50" y="138"/>
                      <a:pt x="44" y="137"/>
                    </a:cubicBezTo>
                    <a:cubicBezTo>
                      <a:pt x="43" y="137"/>
                      <a:pt x="42" y="137"/>
                      <a:pt x="41" y="138"/>
                    </a:cubicBezTo>
                    <a:cubicBezTo>
                      <a:pt x="37" y="138"/>
                      <a:pt x="35" y="138"/>
                      <a:pt x="32" y="135"/>
                    </a:cubicBezTo>
                    <a:cubicBezTo>
                      <a:pt x="28" y="132"/>
                      <a:pt x="24" y="127"/>
                      <a:pt x="23" y="121"/>
                    </a:cubicBezTo>
                    <a:cubicBezTo>
                      <a:pt x="12" y="66"/>
                      <a:pt x="12" y="66"/>
                      <a:pt x="12" y="66"/>
                    </a:cubicBezTo>
                    <a:cubicBezTo>
                      <a:pt x="0" y="41"/>
                      <a:pt x="0" y="41"/>
                      <a:pt x="0" y="41"/>
                    </a:cubicBezTo>
                    <a:cubicBezTo>
                      <a:pt x="4" y="31"/>
                      <a:pt x="12" y="25"/>
                      <a:pt x="22" y="15"/>
                    </a:cubicBezTo>
                    <a:cubicBezTo>
                      <a:pt x="38" y="0"/>
                      <a:pt x="59" y="2"/>
                      <a:pt x="71" y="7"/>
                    </a:cubicBezTo>
                    <a:cubicBezTo>
                      <a:pt x="71" y="7"/>
                      <a:pt x="76" y="25"/>
                      <a:pt x="76" y="28"/>
                    </a:cubicBezTo>
                    <a:cubicBezTo>
                      <a:pt x="78" y="33"/>
                      <a:pt x="78" y="33"/>
                      <a:pt x="78" y="33"/>
                    </a:cubicBezTo>
                    <a:cubicBezTo>
                      <a:pt x="92" y="89"/>
                      <a:pt x="92" y="89"/>
                      <a:pt x="92" y="89"/>
                    </a:cubicBezTo>
                    <a:cubicBezTo>
                      <a:pt x="93" y="95"/>
                      <a:pt x="93" y="95"/>
                      <a:pt x="93" y="95"/>
                    </a:cubicBezTo>
                    <a:cubicBezTo>
                      <a:pt x="95" y="102"/>
                      <a:pt x="95" y="110"/>
                      <a:pt x="89" y="117"/>
                    </a:cubicBezTo>
                  </a:path>
                </a:pathLst>
              </a:custGeom>
              <a:solidFill>
                <a:srgbClr val="C1AA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77" name="Freeform 240"/>
              <p:cNvSpPr>
                <a:spLocks/>
              </p:cNvSpPr>
              <p:nvPr/>
            </p:nvSpPr>
            <p:spPr bwMode="auto">
              <a:xfrm>
                <a:off x="3108" y="1280"/>
                <a:ext cx="80" cy="67"/>
              </a:xfrm>
              <a:custGeom>
                <a:avLst/>
                <a:gdLst>
                  <a:gd name="T0" fmla="*/ 22 w 34"/>
                  <a:gd name="T1" fmla="*/ 0 h 28"/>
                  <a:gd name="T2" fmla="*/ 11 w 34"/>
                  <a:gd name="T3" fmla="*/ 2 h 28"/>
                  <a:gd name="T4" fmla="*/ 10 w 34"/>
                  <a:gd name="T5" fmla="*/ 2 h 28"/>
                  <a:gd name="T6" fmla="*/ 10 w 34"/>
                  <a:gd name="T7" fmla="*/ 2 h 28"/>
                  <a:gd name="T8" fmla="*/ 7 w 34"/>
                  <a:gd name="T9" fmla="*/ 3 h 28"/>
                  <a:gd name="T10" fmla="*/ 4 w 34"/>
                  <a:gd name="T11" fmla="*/ 3 h 28"/>
                  <a:gd name="T12" fmla="*/ 0 w 34"/>
                  <a:gd name="T13" fmla="*/ 2 h 28"/>
                  <a:gd name="T14" fmla="*/ 34 w 34"/>
                  <a:gd name="T15" fmla="*/ 28 h 28"/>
                  <a:gd name="T16" fmla="*/ 30 w 34"/>
                  <a:gd name="T17" fmla="*/ 6 h 28"/>
                  <a:gd name="T18" fmla="*/ 30 w 34"/>
                  <a:gd name="T19" fmla="*/ 4 h 28"/>
                  <a:gd name="T20" fmla="*/ 22 w 34"/>
                  <a:gd name="T21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4" h="28">
                    <a:moveTo>
                      <a:pt x="22" y="0"/>
                    </a:moveTo>
                    <a:cubicBezTo>
                      <a:pt x="18" y="1"/>
                      <a:pt x="15" y="2"/>
                      <a:pt x="11" y="2"/>
                    </a:cubicBezTo>
                    <a:cubicBezTo>
                      <a:pt x="11" y="2"/>
                      <a:pt x="11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3"/>
                    </a:cubicBezTo>
                    <a:cubicBezTo>
                      <a:pt x="6" y="3"/>
                      <a:pt x="5" y="3"/>
                      <a:pt x="4" y="3"/>
                    </a:cubicBezTo>
                    <a:cubicBezTo>
                      <a:pt x="3" y="3"/>
                      <a:pt x="2" y="3"/>
                      <a:pt x="0" y="2"/>
                    </a:cubicBezTo>
                    <a:cubicBezTo>
                      <a:pt x="8" y="14"/>
                      <a:pt x="20" y="24"/>
                      <a:pt x="34" y="28"/>
                    </a:cubicBezTo>
                    <a:cubicBezTo>
                      <a:pt x="29" y="22"/>
                      <a:pt x="27" y="14"/>
                      <a:pt x="30" y="6"/>
                    </a:cubicBezTo>
                    <a:cubicBezTo>
                      <a:pt x="30" y="5"/>
                      <a:pt x="30" y="5"/>
                      <a:pt x="30" y="4"/>
                    </a:cubicBezTo>
                    <a:cubicBezTo>
                      <a:pt x="22" y="0"/>
                      <a:pt x="22" y="0"/>
                      <a:pt x="22" y="0"/>
                    </a:cubicBezTo>
                  </a:path>
                </a:pathLst>
              </a:custGeom>
              <a:solidFill>
                <a:srgbClr val="4034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78" name="Freeform 241"/>
              <p:cNvSpPr>
                <a:spLocks/>
              </p:cNvSpPr>
              <p:nvPr/>
            </p:nvSpPr>
            <p:spPr bwMode="auto">
              <a:xfrm>
                <a:off x="3160" y="1250"/>
                <a:ext cx="56" cy="40"/>
              </a:xfrm>
              <a:custGeom>
                <a:avLst/>
                <a:gdLst>
                  <a:gd name="T0" fmla="*/ 24 w 24"/>
                  <a:gd name="T1" fmla="*/ 0 h 17"/>
                  <a:gd name="T2" fmla="*/ 5 w 24"/>
                  <a:gd name="T3" fmla="*/ 10 h 17"/>
                  <a:gd name="T4" fmla="*/ 0 w 24"/>
                  <a:gd name="T5" fmla="*/ 13 h 17"/>
                  <a:gd name="T6" fmla="*/ 8 w 24"/>
                  <a:gd name="T7" fmla="*/ 17 h 17"/>
                  <a:gd name="T8" fmla="*/ 24 w 24"/>
                  <a:gd name="T9" fmla="*/ 0 h 17"/>
                  <a:gd name="T10" fmla="*/ 24 w 24"/>
                  <a:gd name="T1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4" h="17">
                    <a:moveTo>
                      <a:pt x="24" y="0"/>
                    </a:moveTo>
                    <a:cubicBezTo>
                      <a:pt x="5" y="10"/>
                      <a:pt x="5" y="10"/>
                      <a:pt x="5" y="10"/>
                    </a:cubicBezTo>
                    <a:cubicBezTo>
                      <a:pt x="4" y="11"/>
                      <a:pt x="2" y="12"/>
                      <a:pt x="0" y="13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11" y="10"/>
                      <a:pt x="18" y="4"/>
                      <a:pt x="24" y="0"/>
                    </a:cubicBezTo>
                    <a:cubicBezTo>
                      <a:pt x="24" y="0"/>
                      <a:pt x="24" y="0"/>
                      <a:pt x="24" y="0"/>
                    </a:cubicBezTo>
                  </a:path>
                </a:pathLst>
              </a:custGeom>
              <a:solidFill>
                <a:srgbClr val="4034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79" name="Freeform 242"/>
              <p:cNvSpPr>
                <a:spLocks/>
              </p:cNvSpPr>
              <p:nvPr/>
            </p:nvSpPr>
            <p:spPr bwMode="auto">
              <a:xfrm>
                <a:off x="3060" y="1072"/>
                <a:ext cx="156" cy="216"/>
              </a:xfrm>
              <a:custGeom>
                <a:avLst/>
                <a:gdLst>
                  <a:gd name="T0" fmla="*/ 7 w 66"/>
                  <a:gd name="T1" fmla="*/ 0 h 91"/>
                  <a:gd name="T2" fmla="*/ 1 w 66"/>
                  <a:gd name="T3" fmla="*/ 15 h 91"/>
                  <a:gd name="T4" fmla="*/ 2 w 66"/>
                  <a:gd name="T5" fmla="*/ 32 h 91"/>
                  <a:gd name="T6" fmla="*/ 16 w 66"/>
                  <a:gd name="T7" fmla="*/ 82 h 91"/>
                  <a:gd name="T8" fmla="*/ 20 w 66"/>
                  <a:gd name="T9" fmla="*/ 90 h 91"/>
                  <a:gd name="T10" fmla="*/ 24 w 66"/>
                  <a:gd name="T11" fmla="*/ 91 h 91"/>
                  <a:gd name="T12" fmla="*/ 27 w 66"/>
                  <a:gd name="T13" fmla="*/ 91 h 91"/>
                  <a:gd name="T14" fmla="*/ 30 w 66"/>
                  <a:gd name="T15" fmla="*/ 90 h 91"/>
                  <a:gd name="T16" fmla="*/ 30 w 66"/>
                  <a:gd name="T17" fmla="*/ 90 h 91"/>
                  <a:gd name="T18" fmla="*/ 31 w 66"/>
                  <a:gd name="T19" fmla="*/ 90 h 91"/>
                  <a:gd name="T20" fmla="*/ 42 w 66"/>
                  <a:gd name="T21" fmla="*/ 88 h 91"/>
                  <a:gd name="T22" fmla="*/ 47 w 66"/>
                  <a:gd name="T23" fmla="*/ 85 h 91"/>
                  <a:gd name="T24" fmla="*/ 66 w 66"/>
                  <a:gd name="T25" fmla="*/ 75 h 91"/>
                  <a:gd name="T26" fmla="*/ 39 w 66"/>
                  <a:gd name="T27" fmla="*/ 73 h 91"/>
                  <a:gd name="T28" fmla="*/ 47 w 66"/>
                  <a:gd name="T29" fmla="*/ 70 h 91"/>
                  <a:gd name="T30" fmla="*/ 25 w 66"/>
                  <a:gd name="T31" fmla="*/ 50 h 91"/>
                  <a:gd name="T32" fmla="*/ 18 w 66"/>
                  <a:gd name="T33" fmla="*/ 20 h 91"/>
                  <a:gd name="T34" fmla="*/ 7 w 66"/>
                  <a:gd name="T35" fmla="*/ 0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66" h="91">
                    <a:moveTo>
                      <a:pt x="7" y="0"/>
                    </a:moveTo>
                    <a:cubicBezTo>
                      <a:pt x="3" y="4"/>
                      <a:pt x="1" y="10"/>
                      <a:pt x="1" y="15"/>
                    </a:cubicBezTo>
                    <a:cubicBezTo>
                      <a:pt x="0" y="21"/>
                      <a:pt x="1" y="27"/>
                      <a:pt x="2" y="32"/>
                    </a:cubicBezTo>
                    <a:cubicBezTo>
                      <a:pt x="5" y="49"/>
                      <a:pt x="8" y="67"/>
                      <a:pt x="16" y="82"/>
                    </a:cubicBezTo>
                    <a:cubicBezTo>
                      <a:pt x="17" y="85"/>
                      <a:pt x="19" y="88"/>
                      <a:pt x="20" y="90"/>
                    </a:cubicBezTo>
                    <a:cubicBezTo>
                      <a:pt x="22" y="91"/>
                      <a:pt x="23" y="91"/>
                      <a:pt x="24" y="91"/>
                    </a:cubicBezTo>
                    <a:cubicBezTo>
                      <a:pt x="25" y="91"/>
                      <a:pt x="26" y="91"/>
                      <a:pt x="27" y="91"/>
                    </a:cubicBezTo>
                    <a:cubicBezTo>
                      <a:pt x="28" y="90"/>
                      <a:pt x="29" y="90"/>
                      <a:pt x="30" y="90"/>
                    </a:cubicBezTo>
                    <a:cubicBezTo>
                      <a:pt x="30" y="90"/>
                      <a:pt x="30" y="90"/>
                      <a:pt x="30" y="90"/>
                    </a:cubicBezTo>
                    <a:cubicBezTo>
                      <a:pt x="31" y="90"/>
                      <a:pt x="31" y="90"/>
                      <a:pt x="31" y="90"/>
                    </a:cubicBezTo>
                    <a:cubicBezTo>
                      <a:pt x="35" y="90"/>
                      <a:pt x="38" y="89"/>
                      <a:pt x="42" y="88"/>
                    </a:cubicBezTo>
                    <a:cubicBezTo>
                      <a:pt x="44" y="87"/>
                      <a:pt x="46" y="86"/>
                      <a:pt x="47" y="85"/>
                    </a:cubicBezTo>
                    <a:cubicBezTo>
                      <a:pt x="66" y="75"/>
                      <a:pt x="66" y="75"/>
                      <a:pt x="66" y="75"/>
                    </a:cubicBezTo>
                    <a:cubicBezTo>
                      <a:pt x="57" y="73"/>
                      <a:pt x="48" y="75"/>
                      <a:pt x="39" y="73"/>
                    </a:cubicBezTo>
                    <a:cubicBezTo>
                      <a:pt x="42" y="72"/>
                      <a:pt x="44" y="71"/>
                      <a:pt x="47" y="70"/>
                    </a:cubicBezTo>
                    <a:cubicBezTo>
                      <a:pt x="37" y="70"/>
                      <a:pt x="28" y="60"/>
                      <a:pt x="25" y="50"/>
                    </a:cubicBezTo>
                    <a:cubicBezTo>
                      <a:pt x="21" y="41"/>
                      <a:pt x="21" y="30"/>
                      <a:pt x="18" y="20"/>
                    </a:cubicBezTo>
                    <a:cubicBezTo>
                      <a:pt x="15" y="13"/>
                      <a:pt x="12" y="6"/>
                      <a:pt x="7" y="0"/>
                    </a:cubicBezTo>
                  </a:path>
                </a:pathLst>
              </a:custGeom>
              <a:solidFill>
                <a:srgbClr val="B09C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80" name="Freeform 243"/>
              <p:cNvSpPr>
                <a:spLocks/>
              </p:cNvSpPr>
              <p:nvPr/>
            </p:nvSpPr>
            <p:spPr bwMode="auto">
              <a:xfrm>
                <a:off x="3022" y="1039"/>
                <a:ext cx="67" cy="130"/>
              </a:xfrm>
              <a:custGeom>
                <a:avLst/>
                <a:gdLst>
                  <a:gd name="T0" fmla="*/ 28 w 28"/>
                  <a:gd name="T1" fmla="*/ 51 h 55"/>
                  <a:gd name="T2" fmla="*/ 28 w 28"/>
                  <a:gd name="T3" fmla="*/ 20 h 55"/>
                  <a:gd name="T4" fmla="*/ 14 w 28"/>
                  <a:gd name="T5" fmla="*/ 0 h 55"/>
                  <a:gd name="T6" fmla="*/ 0 w 28"/>
                  <a:gd name="T7" fmla="*/ 17 h 55"/>
                  <a:gd name="T8" fmla="*/ 1 w 28"/>
                  <a:gd name="T9" fmla="*/ 48 h 55"/>
                  <a:gd name="T10" fmla="*/ 28 w 28"/>
                  <a:gd name="T11" fmla="*/ 51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8" h="55">
                    <a:moveTo>
                      <a:pt x="28" y="51"/>
                    </a:moveTo>
                    <a:cubicBezTo>
                      <a:pt x="28" y="20"/>
                      <a:pt x="28" y="20"/>
                      <a:pt x="28" y="20"/>
                    </a:cubicBezTo>
                    <a:cubicBezTo>
                      <a:pt x="28" y="11"/>
                      <a:pt x="24" y="0"/>
                      <a:pt x="14" y="0"/>
                    </a:cubicBezTo>
                    <a:cubicBezTo>
                      <a:pt x="5" y="0"/>
                      <a:pt x="0" y="9"/>
                      <a:pt x="0" y="17"/>
                    </a:cubicBezTo>
                    <a:cubicBezTo>
                      <a:pt x="1" y="48"/>
                      <a:pt x="1" y="48"/>
                      <a:pt x="1" y="48"/>
                    </a:cubicBezTo>
                    <a:cubicBezTo>
                      <a:pt x="10" y="54"/>
                      <a:pt x="19" y="55"/>
                      <a:pt x="28" y="51"/>
                    </a:cubicBezTo>
                    <a:close/>
                  </a:path>
                </a:pathLst>
              </a:custGeom>
              <a:solidFill>
                <a:srgbClr val="C1AA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81" name="Freeform 244"/>
              <p:cNvSpPr>
                <a:spLocks/>
              </p:cNvSpPr>
              <p:nvPr/>
            </p:nvSpPr>
            <p:spPr bwMode="auto">
              <a:xfrm>
                <a:off x="3025" y="1153"/>
                <a:ext cx="64" cy="92"/>
              </a:xfrm>
              <a:custGeom>
                <a:avLst/>
                <a:gdLst>
                  <a:gd name="T0" fmla="*/ 0 w 27"/>
                  <a:gd name="T1" fmla="*/ 0 h 39"/>
                  <a:gd name="T2" fmla="*/ 1 w 27"/>
                  <a:gd name="T3" fmla="*/ 30 h 39"/>
                  <a:gd name="T4" fmla="*/ 27 w 27"/>
                  <a:gd name="T5" fmla="*/ 24 h 39"/>
                  <a:gd name="T6" fmla="*/ 27 w 27"/>
                  <a:gd name="T7" fmla="*/ 3 h 39"/>
                  <a:gd name="T8" fmla="*/ 0 w 27"/>
                  <a:gd name="T9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39">
                    <a:moveTo>
                      <a:pt x="0" y="0"/>
                    </a:moveTo>
                    <a:cubicBezTo>
                      <a:pt x="1" y="30"/>
                      <a:pt x="1" y="30"/>
                      <a:pt x="1" y="30"/>
                    </a:cubicBezTo>
                    <a:cubicBezTo>
                      <a:pt x="1" y="39"/>
                      <a:pt x="27" y="32"/>
                      <a:pt x="27" y="24"/>
                    </a:cubicBezTo>
                    <a:cubicBezTo>
                      <a:pt x="27" y="3"/>
                      <a:pt x="27" y="3"/>
                      <a:pt x="27" y="3"/>
                    </a:cubicBezTo>
                    <a:cubicBezTo>
                      <a:pt x="18" y="7"/>
                      <a:pt x="9" y="6"/>
                      <a:pt x="0" y="0"/>
                    </a:cubicBezTo>
                    <a:close/>
                  </a:path>
                </a:pathLst>
              </a:custGeom>
              <a:solidFill>
                <a:srgbClr val="FFC1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82" name="Freeform 245"/>
              <p:cNvSpPr>
                <a:spLocks/>
              </p:cNvSpPr>
              <p:nvPr/>
            </p:nvSpPr>
            <p:spPr bwMode="auto">
              <a:xfrm>
                <a:off x="3022" y="1188"/>
                <a:ext cx="157" cy="173"/>
              </a:xfrm>
              <a:custGeom>
                <a:avLst/>
                <a:gdLst>
                  <a:gd name="T0" fmla="*/ 54 w 66"/>
                  <a:gd name="T1" fmla="*/ 52 h 73"/>
                  <a:gd name="T2" fmla="*/ 45 w 66"/>
                  <a:gd name="T3" fmla="*/ 67 h 73"/>
                  <a:gd name="T4" fmla="*/ 7 w 66"/>
                  <a:gd name="T5" fmla="*/ 27 h 73"/>
                  <a:gd name="T6" fmla="*/ 7 w 66"/>
                  <a:gd name="T7" fmla="*/ 5 h 73"/>
                  <a:gd name="T8" fmla="*/ 28 w 66"/>
                  <a:gd name="T9" fmla="*/ 8 h 73"/>
                  <a:gd name="T10" fmla="*/ 54 w 66"/>
                  <a:gd name="T11" fmla="*/ 52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6" h="73">
                    <a:moveTo>
                      <a:pt x="54" y="52"/>
                    </a:moveTo>
                    <a:cubicBezTo>
                      <a:pt x="66" y="66"/>
                      <a:pt x="50" y="73"/>
                      <a:pt x="45" y="67"/>
                    </a:cubicBezTo>
                    <a:cubicBezTo>
                      <a:pt x="33" y="57"/>
                      <a:pt x="20" y="43"/>
                      <a:pt x="7" y="27"/>
                    </a:cubicBezTo>
                    <a:cubicBezTo>
                      <a:pt x="1" y="20"/>
                      <a:pt x="0" y="10"/>
                      <a:pt x="7" y="5"/>
                    </a:cubicBezTo>
                    <a:cubicBezTo>
                      <a:pt x="13" y="0"/>
                      <a:pt x="23" y="1"/>
                      <a:pt x="28" y="8"/>
                    </a:cubicBezTo>
                    <a:lnTo>
                      <a:pt x="54" y="52"/>
                    </a:lnTo>
                    <a:close/>
                  </a:path>
                </a:pathLst>
              </a:custGeom>
              <a:solidFill>
                <a:srgbClr val="FFC1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83" name="Freeform 246"/>
              <p:cNvSpPr>
                <a:spLocks/>
              </p:cNvSpPr>
              <p:nvPr/>
            </p:nvSpPr>
            <p:spPr bwMode="auto">
              <a:xfrm>
                <a:off x="3124" y="1311"/>
                <a:ext cx="76" cy="95"/>
              </a:xfrm>
              <a:custGeom>
                <a:avLst/>
                <a:gdLst>
                  <a:gd name="T0" fmla="*/ 3 w 32"/>
                  <a:gd name="T1" fmla="*/ 3 h 40"/>
                  <a:gd name="T2" fmla="*/ 2 w 32"/>
                  <a:gd name="T3" fmla="*/ 14 h 40"/>
                  <a:gd name="T4" fmla="*/ 9 w 32"/>
                  <a:gd name="T5" fmla="*/ 24 h 40"/>
                  <a:gd name="T6" fmla="*/ 14 w 32"/>
                  <a:gd name="T7" fmla="*/ 31 h 40"/>
                  <a:gd name="T8" fmla="*/ 16 w 32"/>
                  <a:gd name="T9" fmla="*/ 35 h 40"/>
                  <a:gd name="T10" fmla="*/ 20 w 32"/>
                  <a:gd name="T11" fmla="*/ 35 h 40"/>
                  <a:gd name="T12" fmla="*/ 25 w 32"/>
                  <a:gd name="T13" fmla="*/ 36 h 40"/>
                  <a:gd name="T14" fmla="*/ 29 w 32"/>
                  <a:gd name="T15" fmla="*/ 34 h 40"/>
                  <a:gd name="T16" fmla="*/ 32 w 32"/>
                  <a:gd name="T17" fmla="*/ 32 h 40"/>
                  <a:gd name="T18" fmla="*/ 21 w 32"/>
                  <a:gd name="T19" fmla="*/ 7 h 40"/>
                  <a:gd name="T20" fmla="*/ 13 w 32"/>
                  <a:gd name="T21" fmla="*/ 1 h 40"/>
                  <a:gd name="T22" fmla="*/ 3 w 32"/>
                  <a:gd name="T23" fmla="*/ 3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2" h="40">
                    <a:moveTo>
                      <a:pt x="3" y="3"/>
                    </a:moveTo>
                    <a:cubicBezTo>
                      <a:pt x="0" y="6"/>
                      <a:pt x="0" y="10"/>
                      <a:pt x="2" y="14"/>
                    </a:cubicBezTo>
                    <a:cubicBezTo>
                      <a:pt x="3" y="18"/>
                      <a:pt x="6" y="21"/>
                      <a:pt x="9" y="24"/>
                    </a:cubicBezTo>
                    <a:cubicBezTo>
                      <a:pt x="11" y="27"/>
                      <a:pt x="12" y="27"/>
                      <a:pt x="14" y="31"/>
                    </a:cubicBezTo>
                    <a:cubicBezTo>
                      <a:pt x="15" y="33"/>
                      <a:pt x="15" y="34"/>
                      <a:pt x="16" y="35"/>
                    </a:cubicBezTo>
                    <a:cubicBezTo>
                      <a:pt x="17" y="37"/>
                      <a:pt x="20" y="38"/>
                      <a:pt x="20" y="35"/>
                    </a:cubicBezTo>
                    <a:cubicBezTo>
                      <a:pt x="22" y="40"/>
                      <a:pt x="26" y="38"/>
                      <a:pt x="25" y="36"/>
                    </a:cubicBezTo>
                    <a:cubicBezTo>
                      <a:pt x="26" y="38"/>
                      <a:pt x="30" y="37"/>
                      <a:pt x="29" y="34"/>
                    </a:cubicBezTo>
                    <a:cubicBezTo>
                      <a:pt x="30" y="36"/>
                      <a:pt x="32" y="34"/>
                      <a:pt x="32" y="32"/>
                    </a:cubicBezTo>
                    <a:cubicBezTo>
                      <a:pt x="31" y="22"/>
                      <a:pt x="27" y="14"/>
                      <a:pt x="21" y="7"/>
                    </a:cubicBezTo>
                    <a:cubicBezTo>
                      <a:pt x="19" y="4"/>
                      <a:pt x="16" y="2"/>
                      <a:pt x="13" y="1"/>
                    </a:cubicBezTo>
                    <a:cubicBezTo>
                      <a:pt x="9" y="0"/>
                      <a:pt x="5" y="0"/>
                      <a:pt x="3" y="3"/>
                    </a:cubicBezTo>
                    <a:close/>
                  </a:path>
                </a:pathLst>
              </a:custGeom>
              <a:solidFill>
                <a:srgbClr val="FFC1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84" name="Freeform 247"/>
              <p:cNvSpPr>
                <a:spLocks/>
              </p:cNvSpPr>
              <p:nvPr/>
            </p:nvSpPr>
            <p:spPr bwMode="auto">
              <a:xfrm>
                <a:off x="3160" y="1316"/>
                <a:ext cx="47" cy="40"/>
              </a:xfrm>
              <a:custGeom>
                <a:avLst/>
                <a:gdLst>
                  <a:gd name="T0" fmla="*/ 18 w 20"/>
                  <a:gd name="T1" fmla="*/ 11 h 17"/>
                  <a:gd name="T2" fmla="*/ 20 w 20"/>
                  <a:gd name="T3" fmla="*/ 13 h 17"/>
                  <a:gd name="T4" fmla="*/ 18 w 20"/>
                  <a:gd name="T5" fmla="*/ 16 h 17"/>
                  <a:gd name="T6" fmla="*/ 8 w 20"/>
                  <a:gd name="T7" fmla="*/ 12 h 17"/>
                  <a:gd name="T8" fmla="*/ 4 w 20"/>
                  <a:gd name="T9" fmla="*/ 7 h 17"/>
                  <a:gd name="T10" fmla="*/ 0 w 20"/>
                  <a:gd name="T11" fmla="*/ 0 h 17"/>
                  <a:gd name="T12" fmla="*/ 18 w 20"/>
                  <a:gd name="T13" fmla="*/ 1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0" h="17">
                    <a:moveTo>
                      <a:pt x="18" y="11"/>
                    </a:moveTo>
                    <a:cubicBezTo>
                      <a:pt x="19" y="11"/>
                      <a:pt x="20" y="12"/>
                      <a:pt x="20" y="13"/>
                    </a:cubicBezTo>
                    <a:cubicBezTo>
                      <a:pt x="20" y="14"/>
                      <a:pt x="19" y="15"/>
                      <a:pt x="18" y="16"/>
                    </a:cubicBezTo>
                    <a:cubicBezTo>
                      <a:pt x="15" y="17"/>
                      <a:pt x="11" y="14"/>
                      <a:pt x="8" y="12"/>
                    </a:cubicBezTo>
                    <a:cubicBezTo>
                      <a:pt x="6" y="11"/>
                      <a:pt x="6" y="10"/>
                      <a:pt x="4" y="7"/>
                    </a:cubicBezTo>
                    <a:cubicBezTo>
                      <a:pt x="3" y="5"/>
                      <a:pt x="1" y="2"/>
                      <a:pt x="0" y="0"/>
                    </a:cubicBezTo>
                    <a:cubicBezTo>
                      <a:pt x="6" y="5"/>
                      <a:pt x="12" y="9"/>
                      <a:pt x="18" y="11"/>
                    </a:cubicBezTo>
                    <a:close/>
                  </a:path>
                </a:pathLst>
              </a:custGeom>
              <a:solidFill>
                <a:srgbClr val="FFC1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85" name="Freeform 248"/>
              <p:cNvSpPr>
                <a:spLocks/>
              </p:cNvSpPr>
              <p:nvPr/>
            </p:nvSpPr>
            <p:spPr bwMode="auto">
              <a:xfrm>
                <a:off x="3205" y="1027"/>
                <a:ext cx="45" cy="211"/>
              </a:xfrm>
              <a:custGeom>
                <a:avLst/>
                <a:gdLst>
                  <a:gd name="T0" fmla="*/ 0 w 19"/>
                  <a:gd name="T1" fmla="*/ 0 h 89"/>
                  <a:gd name="T2" fmla="*/ 5 w 19"/>
                  <a:gd name="T3" fmla="*/ 67 h 89"/>
                  <a:gd name="T4" fmla="*/ 12 w 19"/>
                  <a:gd name="T5" fmla="*/ 51 h 89"/>
                  <a:gd name="T6" fmla="*/ 8 w 19"/>
                  <a:gd name="T7" fmla="*/ 87 h 89"/>
                  <a:gd name="T8" fmla="*/ 16 w 19"/>
                  <a:gd name="T9" fmla="*/ 74 h 89"/>
                  <a:gd name="T10" fmla="*/ 14 w 19"/>
                  <a:gd name="T11" fmla="*/ 89 h 89"/>
                  <a:gd name="T12" fmla="*/ 19 w 19"/>
                  <a:gd name="T13" fmla="*/ 75 h 89"/>
                  <a:gd name="T14" fmla="*/ 18 w 19"/>
                  <a:gd name="T15" fmla="*/ 67 h 89"/>
                  <a:gd name="T16" fmla="*/ 17 w 19"/>
                  <a:gd name="T17" fmla="*/ 64 h 89"/>
                  <a:gd name="T18" fmla="*/ 17 w 19"/>
                  <a:gd name="T19" fmla="*/ 61 h 89"/>
                  <a:gd name="T20" fmla="*/ 9 w 19"/>
                  <a:gd name="T21" fmla="*/ 28 h 89"/>
                  <a:gd name="T22" fmla="*/ 3 w 19"/>
                  <a:gd name="T23" fmla="*/ 5 h 89"/>
                  <a:gd name="T24" fmla="*/ 0 w 19"/>
                  <a:gd name="T25" fmla="*/ 0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9" h="89">
                    <a:moveTo>
                      <a:pt x="0" y="0"/>
                    </a:moveTo>
                    <a:cubicBezTo>
                      <a:pt x="7" y="21"/>
                      <a:pt x="8" y="45"/>
                      <a:pt x="5" y="67"/>
                    </a:cubicBezTo>
                    <a:cubicBezTo>
                      <a:pt x="7" y="62"/>
                      <a:pt x="9" y="56"/>
                      <a:pt x="12" y="51"/>
                    </a:cubicBezTo>
                    <a:cubicBezTo>
                      <a:pt x="13" y="63"/>
                      <a:pt x="12" y="75"/>
                      <a:pt x="8" y="87"/>
                    </a:cubicBezTo>
                    <a:cubicBezTo>
                      <a:pt x="10" y="83"/>
                      <a:pt x="13" y="78"/>
                      <a:pt x="16" y="74"/>
                    </a:cubicBezTo>
                    <a:cubicBezTo>
                      <a:pt x="16" y="79"/>
                      <a:pt x="15" y="84"/>
                      <a:pt x="14" y="89"/>
                    </a:cubicBezTo>
                    <a:cubicBezTo>
                      <a:pt x="18" y="84"/>
                      <a:pt x="19" y="80"/>
                      <a:pt x="19" y="75"/>
                    </a:cubicBezTo>
                    <a:cubicBezTo>
                      <a:pt x="19" y="72"/>
                      <a:pt x="19" y="70"/>
                      <a:pt x="18" y="67"/>
                    </a:cubicBezTo>
                    <a:cubicBezTo>
                      <a:pt x="17" y="64"/>
                      <a:pt x="17" y="64"/>
                      <a:pt x="17" y="64"/>
                    </a:cubicBezTo>
                    <a:cubicBezTo>
                      <a:pt x="17" y="61"/>
                      <a:pt x="17" y="61"/>
                      <a:pt x="17" y="61"/>
                    </a:cubicBezTo>
                    <a:cubicBezTo>
                      <a:pt x="9" y="28"/>
                      <a:pt x="9" y="28"/>
                      <a:pt x="9" y="28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3"/>
                      <a:pt x="1" y="1"/>
                      <a:pt x="0" y="0"/>
                    </a:cubicBezTo>
                  </a:path>
                </a:pathLst>
              </a:custGeom>
              <a:solidFill>
                <a:srgbClr val="B09C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86" name="Freeform 249"/>
              <p:cNvSpPr>
                <a:spLocks/>
              </p:cNvSpPr>
              <p:nvPr/>
            </p:nvSpPr>
            <p:spPr bwMode="auto">
              <a:xfrm>
                <a:off x="3096" y="980"/>
                <a:ext cx="59" cy="35"/>
              </a:xfrm>
              <a:custGeom>
                <a:avLst/>
                <a:gdLst>
                  <a:gd name="T0" fmla="*/ 25 w 25"/>
                  <a:gd name="T1" fmla="*/ 7 h 15"/>
                  <a:gd name="T2" fmla="*/ 24 w 25"/>
                  <a:gd name="T3" fmla="*/ 8 h 15"/>
                  <a:gd name="T4" fmla="*/ 24 w 25"/>
                  <a:gd name="T5" fmla="*/ 9 h 15"/>
                  <a:gd name="T6" fmla="*/ 21 w 25"/>
                  <a:gd name="T7" fmla="*/ 12 h 15"/>
                  <a:gd name="T8" fmla="*/ 4 w 25"/>
                  <a:gd name="T9" fmla="*/ 12 h 15"/>
                  <a:gd name="T10" fmla="*/ 0 w 25"/>
                  <a:gd name="T11" fmla="*/ 7 h 15"/>
                  <a:gd name="T12" fmla="*/ 3 w 25"/>
                  <a:gd name="T13" fmla="*/ 2 h 15"/>
                  <a:gd name="T14" fmla="*/ 7 w 25"/>
                  <a:gd name="T15" fmla="*/ 1 h 15"/>
                  <a:gd name="T16" fmla="*/ 9 w 25"/>
                  <a:gd name="T17" fmla="*/ 0 h 15"/>
                  <a:gd name="T18" fmla="*/ 9 w 25"/>
                  <a:gd name="T19" fmla="*/ 0 h 15"/>
                  <a:gd name="T20" fmla="*/ 12 w 25"/>
                  <a:gd name="T21" fmla="*/ 0 h 15"/>
                  <a:gd name="T22" fmla="*/ 21 w 25"/>
                  <a:gd name="T23" fmla="*/ 2 h 15"/>
                  <a:gd name="T24" fmla="*/ 23 w 25"/>
                  <a:gd name="T25" fmla="*/ 4 h 15"/>
                  <a:gd name="T26" fmla="*/ 23 w 25"/>
                  <a:gd name="T27" fmla="*/ 4 h 15"/>
                  <a:gd name="T28" fmla="*/ 24 w 25"/>
                  <a:gd name="T29" fmla="*/ 5 h 15"/>
                  <a:gd name="T30" fmla="*/ 25 w 25"/>
                  <a:gd name="T31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5" h="15">
                    <a:moveTo>
                      <a:pt x="25" y="7"/>
                    </a:moveTo>
                    <a:cubicBezTo>
                      <a:pt x="25" y="7"/>
                      <a:pt x="24" y="8"/>
                      <a:pt x="24" y="8"/>
                    </a:cubicBezTo>
                    <a:cubicBezTo>
                      <a:pt x="24" y="9"/>
                      <a:pt x="24" y="9"/>
                      <a:pt x="24" y="9"/>
                    </a:cubicBezTo>
                    <a:cubicBezTo>
                      <a:pt x="23" y="10"/>
                      <a:pt x="22" y="11"/>
                      <a:pt x="21" y="12"/>
                    </a:cubicBezTo>
                    <a:cubicBezTo>
                      <a:pt x="16" y="15"/>
                      <a:pt x="8" y="15"/>
                      <a:pt x="4" y="12"/>
                    </a:cubicBezTo>
                    <a:cubicBezTo>
                      <a:pt x="1" y="11"/>
                      <a:pt x="0" y="9"/>
                      <a:pt x="0" y="7"/>
                    </a:cubicBezTo>
                    <a:cubicBezTo>
                      <a:pt x="0" y="6"/>
                      <a:pt x="1" y="4"/>
                      <a:pt x="3" y="2"/>
                    </a:cubicBezTo>
                    <a:cubicBezTo>
                      <a:pt x="5" y="2"/>
                      <a:pt x="6" y="1"/>
                      <a:pt x="7" y="1"/>
                    </a:cubicBezTo>
                    <a:cubicBezTo>
                      <a:pt x="8" y="1"/>
                      <a:pt x="8" y="1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1" y="0"/>
                      <a:pt x="12" y="0"/>
                    </a:cubicBezTo>
                    <a:cubicBezTo>
                      <a:pt x="15" y="0"/>
                      <a:pt x="18" y="1"/>
                      <a:pt x="21" y="2"/>
                    </a:cubicBezTo>
                    <a:cubicBezTo>
                      <a:pt x="22" y="3"/>
                      <a:pt x="22" y="3"/>
                      <a:pt x="23" y="4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24" y="4"/>
                      <a:pt x="24" y="5"/>
                      <a:pt x="24" y="5"/>
                    </a:cubicBezTo>
                    <a:cubicBezTo>
                      <a:pt x="24" y="6"/>
                      <a:pt x="25" y="6"/>
                      <a:pt x="25" y="7"/>
                    </a:cubicBezTo>
                  </a:path>
                </a:pathLst>
              </a:custGeom>
              <a:solidFill>
                <a:srgbClr val="FFC1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87" name="Freeform 250"/>
              <p:cNvSpPr>
                <a:spLocks/>
              </p:cNvSpPr>
              <p:nvPr/>
            </p:nvSpPr>
            <p:spPr bwMode="auto">
              <a:xfrm>
                <a:off x="3093" y="909"/>
                <a:ext cx="62" cy="87"/>
              </a:xfrm>
              <a:custGeom>
                <a:avLst/>
                <a:gdLst>
                  <a:gd name="T0" fmla="*/ 60 w 62"/>
                  <a:gd name="T1" fmla="*/ 0 h 87"/>
                  <a:gd name="T2" fmla="*/ 62 w 62"/>
                  <a:gd name="T3" fmla="*/ 87 h 87"/>
                  <a:gd name="T4" fmla="*/ 3 w 62"/>
                  <a:gd name="T5" fmla="*/ 87 h 87"/>
                  <a:gd name="T6" fmla="*/ 0 w 62"/>
                  <a:gd name="T7" fmla="*/ 2 h 87"/>
                  <a:gd name="T8" fmla="*/ 60 w 62"/>
                  <a:gd name="T9" fmla="*/ 0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2" h="87">
                    <a:moveTo>
                      <a:pt x="60" y="0"/>
                    </a:moveTo>
                    <a:lnTo>
                      <a:pt x="62" y="87"/>
                    </a:lnTo>
                    <a:lnTo>
                      <a:pt x="3" y="87"/>
                    </a:lnTo>
                    <a:lnTo>
                      <a:pt x="0" y="2"/>
                    </a:lnTo>
                    <a:lnTo>
                      <a:pt x="60" y="0"/>
                    </a:lnTo>
                    <a:close/>
                  </a:path>
                </a:pathLst>
              </a:custGeom>
              <a:solidFill>
                <a:srgbClr val="FFC1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88" name="Freeform 251"/>
              <p:cNvSpPr>
                <a:spLocks/>
              </p:cNvSpPr>
              <p:nvPr/>
            </p:nvSpPr>
            <p:spPr bwMode="auto">
              <a:xfrm>
                <a:off x="3093" y="909"/>
                <a:ext cx="62" cy="87"/>
              </a:xfrm>
              <a:custGeom>
                <a:avLst/>
                <a:gdLst>
                  <a:gd name="T0" fmla="*/ 60 w 62"/>
                  <a:gd name="T1" fmla="*/ 0 h 87"/>
                  <a:gd name="T2" fmla="*/ 62 w 62"/>
                  <a:gd name="T3" fmla="*/ 87 h 87"/>
                  <a:gd name="T4" fmla="*/ 3 w 62"/>
                  <a:gd name="T5" fmla="*/ 87 h 87"/>
                  <a:gd name="T6" fmla="*/ 0 w 62"/>
                  <a:gd name="T7" fmla="*/ 2 h 87"/>
                  <a:gd name="T8" fmla="*/ 60 w 62"/>
                  <a:gd name="T9" fmla="*/ 0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2" h="87">
                    <a:moveTo>
                      <a:pt x="60" y="0"/>
                    </a:moveTo>
                    <a:lnTo>
                      <a:pt x="62" y="87"/>
                    </a:lnTo>
                    <a:lnTo>
                      <a:pt x="3" y="87"/>
                    </a:lnTo>
                    <a:lnTo>
                      <a:pt x="0" y="2"/>
                    </a:lnTo>
                    <a:lnTo>
                      <a:pt x="6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89" name="Freeform 252"/>
              <p:cNvSpPr>
                <a:spLocks/>
              </p:cNvSpPr>
              <p:nvPr/>
            </p:nvSpPr>
            <p:spPr bwMode="auto">
              <a:xfrm>
                <a:off x="3153" y="989"/>
                <a:ext cx="2" cy="7"/>
              </a:xfrm>
              <a:custGeom>
                <a:avLst/>
                <a:gdLst>
                  <a:gd name="T0" fmla="*/ 0 w 1"/>
                  <a:gd name="T1" fmla="*/ 0 h 3"/>
                  <a:gd name="T2" fmla="*/ 1 w 1"/>
                  <a:gd name="T3" fmla="*/ 3 h 3"/>
                  <a:gd name="T4" fmla="*/ 1 w 1"/>
                  <a:gd name="T5" fmla="*/ 3 h 3"/>
                  <a:gd name="T6" fmla="*/ 1 w 1"/>
                  <a:gd name="T7" fmla="*/ 3 h 3"/>
                  <a:gd name="T8" fmla="*/ 1 w 1"/>
                  <a:gd name="T9" fmla="*/ 3 h 3"/>
                  <a:gd name="T10" fmla="*/ 0 w 1"/>
                  <a:gd name="T11" fmla="*/ 0 h 3"/>
                  <a:gd name="T12" fmla="*/ 0 w 1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3">
                    <a:moveTo>
                      <a:pt x="0" y="0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B09C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90" name="Freeform 253"/>
              <p:cNvSpPr>
                <a:spLocks/>
              </p:cNvSpPr>
              <p:nvPr/>
            </p:nvSpPr>
            <p:spPr bwMode="auto">
              <a:xfrm>
                <a:off x="3138" y="996"/>
                <a:ext cx="17" cy="3"/>
              </a:xfrm>
              <a:custGeom>
                <a:avLst/>
                <a:gdLst>
                  <a:gd name="T0" fmla="*/ 7 w 7"/>
                  <a:gd name="T1" fmla="*/ 0 h 1"/>
                  <a:gd name="T2" fmla="*/ 0 w 7"/>
                  <a:gd name="T3" fmla="*/ 0 h 1"/>
                  <a:gd name="T4" fmla="*/ 0 w 7"/>
                  <a:gd name="T5" fmla="*/ 0 h 1"/>
                  <a:gd name="T6" fmla="*/ 5 w 7"/>
                  <a:gd name="T7" fmla="*/ 1 h 1"/>
                  <a:gd name="T8" fmla="*/ 6 w 7"/>
                  <a:gd name="T9" fmla="*/ 1 h 1"/>
                  <a:gd name="T10" fmla="*/ 7 w 7"/>
                  <a:gd name="T11" fmla="*/ 0 h 1"/>
                  <a:gd name="T12" fmla="*/ 7 w 7"/>
                  <a:gd name="T13" fmla="*/ 0 h 1"/>
                  <a:gd name="T14" fmla="*/ 7 w 7"/>
                  <a:gd name="T1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1">
                    <a:moveTo>
                      <a:pt x="7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3" y="1"/>
                      <a:pt x="5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solidFill>
                <a:srgbClr val="E8B0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91" name="Freeform 254"/>
              <p:cNvSpPr>
                <a:spLocks/>
              </p:cNvSpPr>
              <p:nvPr/>
            </p:nvSpPr>
            <p:spPr bwMode="auto">
              <a:xfrm>
                <a:off x="3103" y="916"/>
                <a:ext cx="52" cy="80"/>
              </a:xfrm>
              <a:custGeom>
                <a:avLst/>
                <a:gdLst>
                  <a:gd name="T0" fmla="*/ 0 w 22"/>
                  <a:gd name="T1" fmla="*/ 0 h 34"/>
                  <a:gd name="T2" fmla="*/ 1 w 22"/>
                  <a:gd name="T3" fmla="*/ 7 h 34"/>
                  <a:gd name="T4" fmla="*/ 2 w 22"/>
                  <a:gd name="T5" fmla="*/ 19 h 34"/>
                  <a:gd name="T6" fmla="*/ 4 w 22"/>
                  <a:gd name="T7" fmla="*/ 25 h 34"/>
                  <a:gd name="T8" fmla="*/ 6 w 22"/>
                  <a:gd name="T9" fmla="*/ 27 h 34"/>
                  <a:gd name="T10" fmla="*/ 8 w 22"/>
                  <a:gd name="T11" fmla="*/ 30 h 34"/>
                  <a:gd name="T12" fmla="*/ 15 w 22"/>
                  <a:gd name="T13" fmla="*/ 34 h 34"/>
                  <a:gd name="T14" fmla="*/ 22 w 22"/>
                  <a:gd name="T15" fmla="*/ 34 h 34"/>
                  <a:gd name="T16" fmla="*/ 21 w 22"/>
                  <a:gd name="T17" fmla="*/ 31 h 34"/>
                  <a:gd name="T18" fmla="*/ 20 w 22"/>
                  <a:gd name="T19" fmla="*/ 31 h 34"/>
                  <a:gd name="T20" fmla="*/ 9 w 22"/>
                  <a:gd name="T21" fmla="*/ 27 h 34"/>
                  <a:gd name="T22" fmla="*/ 8 w 22"/>
                  <a:gd name="T23" fmla="*/ 25 h 34"/>
                  <a:gd name="T24" fmla="*/ 7 w 22"/>
                  <a:gd name="T25" fmla="*/ 25 h 34"/>
                  <a:gd name="T26" fmla="*/ 2 w 22"/>
                  <a:gd name="T27" fmla="*/ 15 h 34"/>
                  <a:gd name="T28" fmla="*/ 0 w 22"/>
                  <a:gd name="T29" fmla="*/ 3 h 34"/>
                  <a:gd name="T30" fmla="*/ 0 w 22"/>
                  <a:gd name="T31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2" h="34">
                    <a:moveTo>
                      <a:pt x="0" y="0"/>
                    </a:moveTo>
                    <a:cubicBezTo>
                      <a:pt x="0" y="2"/>
                      <a:pt x="0" y="5"/>
                      <a:pt x="1" y="7"/>
                    </a:cubicBezTo>
                    <a:cubicBezTo>
                      <a:pt x="1" y="11"/>
                      <a:pt x="1" y="15"/>
                      <a:pt x="2" y="19"/>
                    </a:cubicBezTo>
                    <a:cubicBezTo>
                      <a:pt x="3" y="21"/>
                      <a:pt x="3" y="23"/>
                      <a:pt x="4" y="25"/>
                    </a:cubicBezTo>
                    <a:cubicBezTo>
                      <a:pt x="5" y="26"/>
                      <a:pt x="5" y="27"/>
                      <a:pt x="6" y="27"/>
                    </a:cubicBezTo>
                    <a:cubicBezTo>
                      <a:pt x="6" y="28"/>
                      <a:pt x="7" y="29"/>
                      <a:pt x="8" y="30"/>
                    </a:cubicBezTo>
                    <a:cubicBezTo>
                      <a:pt x="9" y="32"/>
                      <a:pt x="12" y="33"/>
                      <a:pt x="15" y="34"/>
                    </a:cubicBezTo>
                    <a:cubicBezTo>
                      <a:pt x="22" y="34"/>
                      <a:pt x="22" y="34"/>
                      <a:pt x="22" y="34"/>
                    </a:cubicBezTo>
                    <a:cubicBezTo>
                      <a:pt x="21" y="31"/>
                      <a:pt x="21" y="31"/>
                      <a:pt x="21" y="31"/>
                    </a:cubicBezTo>
                    <a:cubicBezTo>
                      <a:pt x="21" y="31"/>
                      <a:pt x="20" y="31"/>
                      <a:pt x="20" y="31"/>
                    </a:cubicBezTo>
                    <a:cubicBezTo>
                      <a:pt x="16" y="30"/>
                      <a:pt x="12" y="29"/>
                      <a:pt x="9" y="27"/>
                    </a:cubicBezTo>
                    <a:cubicBezTo>
                      <a:pt x="9" y="27"/>
                      <a:pt x="8" y="26"/>
                      <a:pt x="8" y="25"/>
                    </a:cubicBezTo>
                    <a:cubicBezTo>
                      <a:pt x="7" y="25"/>
                      <a:pt x="7" y="25"/>
                      <a:pt x="7" y="25"/>
                    </a:cubicBezTo>
                    <a:cubicBezTo>
                      <a:pt x="4" y="22"/>
                      <a:pt x="3" y="18"/>
                      <a:pt x="2" y="15"/>
                    </a:cubicBezTo>
                    <a:cubicBezTo>
                      <a:pt x="1" y="11"/>
                      <a:pt x="1" y="7"/>
                      <a:pt x="0" y="3"/>
                    </a:cubicBezTo>
                    <a:cubicBezTo>
                      <a:pt x="0" y="2"/>
                      <a:pt x="0" y="1"/>
                      <a:pt x="0" y="0"/>
                    </a:cubicBezTo>
                  </a:path>
                </a:pathLst>
              </a:custGeom>
              <a:solidFill>
                <a:srgbClr val="E8B0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92" name="Freeform 255"/>
              <p:cNvSpPr>
                <a:spLocks/>
              </p:cNvSpPr>
              <p:nvPr/>
            </p:nvSpPr>
            <p:spPr bwMode="auto">
              <a:xfrm>
                <a:off x="3093" y="866"/>
                <a:ext cx="86" cy="130"/>
              </a:xfrm>
              <a:custGeom>
                <a:avLst/>
                <a:gdLst>
                  <a:gd name="T0" fmla="*/ 3 w 36"/>
                  <a:gd name="T1" fmla="*/ 27 h 55"/>
                  <a:gd name="T2" fmla="*/ 6 w 36"/>
                  <a:gd name="T3" fmla="*/ 38 h 55"/>
                  <a:gd name="T4" fmla="*/ 27 w 36"/>
                  <a:gd name="T5" fmla="*/ 53 h 55"/>
                  <a:gd name="T6" fmla="*/ 35 w 36"/>
                  <a:gd name="T7" fmla="*/ 13 h 55"/>
                  <a:gd name="T8" fmla="*/ 34 w 36"/>
                  <a:gd name="T9" fmla="*/ 8 h 55"/>
                  <a:gd name="T10" fmla="*/ 25 w 36"/>
                  <a:gd name="T11" fmla="*/ 0 h 55"/>
                  <a:gd name="T12" fmla="*/ 10 w 36"/>
                  <a:gd name="T13" fmla="*/ 4 h 55"/>
                  <a:gd name="T14" fmla="*/ 7 w 36"/>
                  <a:gd name="T15" fmla="*/ 6 h 55"/>
                  <a:gd name="T16" fmla="*/ 1 w 36"/>
                  <a:gd name="T17" fmla="*/ 6 h 55"/>
                  <a:gd name="T18" fmla="*/ 3 w 36"/>
                  <a:gd name="T19" fmla="*/ 27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6" h="55">
                    <a:moveTo>
                      <a:pt x="3" y="27"/>
                    </a:moveTo>
                    <a:cubicBezTo>
                      <a:pt x="4" y="31"/>
                      <a:pt x="5" y="34"/>
                      <a:pt x="6" y="38"/>
                    </a:cubicBezTo>
                    <a:cubicBezTo>
                      <a:pt x="10" y="50"/>
                      <a:pt x="22" y="55"/>
                      <a:pt x="27" y="53"/>
                    </a:cubicBezTo>
                    <a:cubicBezTo>
                      <a:pt x="35" y="50"/>
                      <a:pt x="36" y="23"/>
                      <a:pt x="35" y="13"/>
                    </a:cubicBezTo>
                    <a:cubicBezTo>
                      <a:pt x="35" y="11"/>
                      <a:pt x="35" y="10"/>
                      <a:pt x="34" y="8"/>
                    </a:cubicBezTo>
                    <a:cubicBezTo>
                      <a:pt x="33" y="4"/>
                      <a:pt x="30" y="1"/>
                      <a:pt x="25" y="0"/>
                    </a:cubicBezTo>
                    <a:cubicBezTo>
                      <a:pt x="20" y="0"/>
                      <a:pt x="15" y="1"/>
                      <a:pt x="10" y="4"/>
                    </a:cubicBezTo>
                    <a:cubicBezTo>
                      <a:pt x="9" y="4"/>
                      <a:pt x="8" y="5"/>
                      <a:pt x="7" y="6"/>
                    </a:cubicBezTo>
                    <a:cubicBezTo>
                      <a:pt x="6" y="7"/>
                      <a:pt x="2" y="5"/>
                      <a:pt x="1" y="6"/>
                    </a:cubicBezTo>
                    <a:cubicBezTo>
                      <a:pt x="0" y="7"/>
                      <a:pt x="3" y="21"/>
                      <a:pt x="3" y="27"/>
                    </a:cubicBezTo>
                    <a:close/>
                  </a:path>
                </a:pathLst>
              </a:custGeom>
              <a:solidFill>
                <a:srgbClr val="FFC1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93" name="Freeform 256"/>
              <p:cNvSpPr>
                <a:spLocks/>
              </p:cNvSpPr>
              <p:nvPr/>
            </p:nvSpPr>
            <p:spPr bwMode="auto">
              <a:xfrm>
                <a:off x="3060" y="833"/>
                <a:ext cx="123" cy="149"/>
              </a:xfrm>
              <a:custGeom>
                <a:avLst/>
                <a:gdLst>
                  <a:gd name="T0" fmla="*/ 51 w 52"/>
                  <a:gd name="T1" fmla="*/ 21 h 63"/>
                  <a:gd name="T2" fmla="*/ 52 w 52"/>
                  <a:gd name="T3" fmla="*/ 18 h 63"/>
                  <a:gd name="T4" fmla="*/ 50 w 52"/>
                  <a:gd name="T5" fmla="*/ 13 h 63"/>
                  <a:gd name="T6" fmla="*/ 45 w 52"/>
                  <a:gd name="T7" fmla="*/ 12 h 63"/>
                  <a:gd name="T8" fmla="*/ 38 w 52"/>
                  <a:gd name="T9" fmla="*/ 9 h 63"/>
                  <a:gd name="T10" fmla="*/ 28 w 52"/>
                  <a:gd name="T11" fmla="*/ 7 h 63"/>
                  <a:gd name="T12" fmla="*/ 16 w 52"/>
                  <a:gd name="T13" fmla="*/ 12 h 63"/>
                  <a:gd name="T14" fmla="*/ 8 w 52"/>
                  <a:gd name="T15" fmla="*/ 22 h 63"/>
                  <a:gd name="T16" fmla="*/ 1 w 52"/>
                  <a:gd name="T17" fmla="*/ 26 h 63"/>
                  <a:gd name="T18" fmla="*/ 5 w 52"/>
                  <a:gd name="T19" fmla="*/ 32 h 63"/>
                  <a:gd name="T20" fmla="*/ 1 w 52"/>
                  <a:gd name="T21" fmla="*/ 37 h 63"/>
                  <a:gd name="T22" fmla="*/ 5 w 52"/>
                  <a:gd name="T23" fmla="*/ 42 h 63"/>
                  <a:gd name="T24" fmla="*/ 7 w 52"/>
                  <a:gd name="T25" fmla="*/ 52 h 63"/>
                  <a:gd name="T26" fmla="*/ 6 w 52"/>
                  <a:gd name="T27" fmla="*/ 56 h 63"/>
                  <a:gd name="T28" fmla="*/ 10 w 52"/>
                  <a:gd name="T29" fmla="*/ 58 h 63"/>
                  <a:gd name="T30" fmla="*/ 15 w 52"/>
                  <a:gd name="T31" fmla="*/ 60 h 63"/>
                  <a:gd name="T32" fmla="*/ 15 w 52"/>
                  <a:gd name="T33" fmla="*/ 49 h 63"/>
                  <a:gd name="T34" fmla="*/ 14 w 52"/>
                  <a:gd name="T35" fmla="*/ 40 h 63"/>
                  <a:gd name="T36" fmla="*/ 16 w 52"/>
                  <a:gd name="T37" fmla="*/ 40 h 63"/>
                  <a:gd name="T38" fmla="*/ 19 w 52"/>
                  <a:gd name="T39" fmla="*/ 31 h 63"/>
                  <a:gd name="T40" fmla="*/ 51 w 52"/>
                  <a:gd name="T41" fmla="*/ 21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2" h="63">
                    <a:moveTo>
                      <a:pt x="51" y="21"/>
                    </a:moveTo>
                    <a:cubicBezTo>
                      <a:pt x="52" y="20"/>
                      <a:pt x="52" y="19"/>
                      <a:pt x="52" y="18"/>
                    </a:cubicBezTo>
                    <a:cubicBezTo>
                      <a:pt x="52" y="16"/>
                      <a:pt x="52" y="14"/>
                      <a:pt x="50" y="13"/>
                    </a:cubicBezTo>
                    <a:cubicBezTo>
                      <a:pt x="49" y="12"/>
                      <a:pt x="46" y="11"/>
                      <a:pt x="45" y="12"/>
                    </a:cubicBezTo>
                    <a:cubicBezTo>
                      <a:pt x="47" y="9"/>
                      <a:pt x="41" y="5"/>
                      <a:pt x="38" y="9"/>
                    </a:cubicBezTo>
                    <a:cubicBezTo>
                      <a:pt x="39" y="2"/>
                      <a:pt x="29" y="2"/>
                      <a:pt x="28" y="7"/>
                    </a:cubicBezTo>
                    <a:cubicBezTo>
                      <a:pt x="26" y="0"/>
                      <a:pt x="13" y="3"/>
                      <a:pt x="16" y="12"/>
                    </a:cubicBezTo>
                    <a:cubicBezTo>
                      <a:pt x="10" y="8"/>
                      <a:pt x="2" y="15"/>
                      <a:pt x="8" y="22"/>
                    </a:cubicBezTo>
                    <a:cubicBezTo>
                      <a:pt x="5" y="22"/>
                      <a:pt x="2" y="24"/>
                      <a:pt x="1" y="26"/>
                    </a:cubicBezTo>
                    <a:cubicBezTo>
                      <a:pt x="0" y="29"/>
                      <a:pt x="2" y="32"/>
                      <a:pt x="5" y="32"/>
                    </a:cubicBezTo>
                    <a:cubicBezTo>
                      <a:pt x="3" y="33"/>
                      <a:pt x="1" y="35"/>
                      <a:pt x="1" y="37"/>
                    </a:cubicBezTo>
                    <a:cubicBezTo>
                      <a:pt x="1" y="40"/>
                      <a:pt x="3" y="42"/>
                      <a:pt x="5" y="42"/>
                    </a:cubicBezTo>
                    <a:cubicBezTo>
                      <a:pt x="2" y="43"/>
                      <a:pt x="0" y="51"/>
                      <a:pt x="7" y="52"/>
                    </a:cubicBezTo>
                    <a:cubicBezTo>
                      <a:pt x="6" y="53"/>
                      <a:pt x="6" y="54"/>
                      <a:pt x="6" y="56"/>
                    </a:cubicBezTo>
                    <a:cubicBezTo>
                      <a:pt x="7" y="57"/>
                      <a:pt x="8" y="58"/>
                      <a:pt x="10" y="58"/>
                    </a:cubicBezTo>
                    <a:cubicBezTo>
                      <a:pt x="8" y="63"/>
                      <a:pt x="15" y="63"/>
                      <a:pt x="15" y="60"/>
                    </a:cubicBezTo>
                    <a:cubicBezTo>
                      <a:pt x="15" y="59"/>
                      <a:pt x="15" y="50"/>
                      <a:pt x="15" y="49"/>
                    </a:cubicBezTo>
                    <a:cubicBezTo>
                      <a:pt x="14" y="43"/>
                      <a:pt x="14" y="46"/>
                      <a:pt x="14" y="40"/>
                    </a:cubicBezTo>
                    <a:cubicBezTo>
                      <a:pt x="14" y="39"/>
                      <a:pt x="15" y="40"/>
                      <a:pt x="16" y="40"/>
                    </a:cubicBezTo>
                    <a:cubicBezTo>
                      <a:pt x="17" y="41"/>
                      <a:pt x="17" y="31"/>
                      <a:pt x="19" y="31"/>
                    </a:cubicBezTo>
                    <a:cubicBezTo>
                      <a:pt x="40" y="36"/>
                      <a:pt x="50" y="22"/>
                      <a:pt x="51" y="21"/>
                    </a:cubicBezTo>
                    <a:close/>
                  </a:path>
                </a:pathLst>
              </a:custGeom>
              <a:solidFill>
                <a:srgbClr val="D497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94" name="Freeform 257"/>
              <p:cNvSpPr>
                <a:spLocks/>
              </p:cNvSpPr>
              <p:nvPr/>
            </p:nvSpPr>
            <p:spPr bwMode="auto">
              <a:xfrm>
                <a:off x="3086" y="918"/>
                <a:ext cx="22" cy="33"/>
              </a:xfrm>
              <a:custGeom>
                <a:avLst/>
                <a:gdLst>
                  <a:gd name="T0" fmla="*/ 3 w 9"/>
                  <a:gd name="T1" fmla="*/ 1 h 14"/>
                  <a:gd name="T2" fmla="*/ 7 w 9"/>
                  <a:gd name="T3" fmla="*/ 2 h 14"/>
                  <a:gd name="T4" fmla="*/ 8 w 9"/>
                  <a:gd name="T5" fmla="*/ 7 h 14"/>
                  <a:gd name="T6" fmla="*/ 8 w 9"/>
                  <a:gd name="T7" fmla="*/ 12 h 14"/>
                  <a:gd name="T8" fmla="*/ 7 w 9"/>
                  <a:gd name="T9" fmla="*/ 13 h 14"/>
                  <a:gd name="T10" fmla="*/ 4 w 9"/>
                  <a:gd name="T11" fmla="*/ 13 h 14"/>
                  <a:gd name="T12" fmla="*/ 2 w 9"/>
                  <a:gd name="T13" fmla="*/ 11 h 14"/>
                  <a:gd name="T14" fmla="*/ 1 w 9"/>
                  <a:gd name="T15" fmla="*/ 5 h 14"/>
                  <a:gd name="T16" fmla="*/ 1 w 9"/>
                  <a:gd name="T17" fmla="*/ 2 h 14"/>
                  <a:gd name="T18" fmla="*/ 3 w 9"/>
                  <a:gd name="T19" fmla="*/ 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" h="14">
                    <a:moveTo>
                      <a:pt x="3" y="1"/>
                    </a:moveTo>
                    <a:cubicBezTo>
                      <a:pt x="5" y="0"/>
                      <a:pt x="6" y="1"/>
                      <a:pt x="7" y="2"/>
                    </a:cubicBezTo>
                    <a:cubicBezTo>
                      <a:pt x="7" y="4"/>
                      <a:pt x="8" y="5"/>
                      <a:pt x="8" y="7"/>
                    </a:cubicBezTo>
                    <a:cubicBezTo>
                      <a:pt x="8" y="8"/>
                      <a:pt x="9" y="10"/>
                      <a:pt x="8" y="12"/>
                    </a:cubicBezTo>
                    <a:cubicBezTo>
                      <a:pt x="8" y="13"/>
                      <a:pt x="7" y="13"/>
                      <a:pt x="7" y="13"/>
                    </a:cubicBezTo>
                    <a:cubicBezTo>
                      <a:pt x="6" y="14"/>
                      <a:pt x="5" y="13"/>
                      <a:pt x="4" y="13"/>
                    </a:cubicBezTo>
                    <a:cubicBezTo>
                      <a:pt x="3" y="12"/>
                      <a:pt x="3" y="12"/>
                      <a:pt x="2" y="11"/>
                    </a:cubicBezTo>
                    <a:cubicBezTo>
                      <a:pt x="2" y="9"/>
                      <a:pt x="1" y="7"/>
                      <a:pt x="1" y="5"/>
                    </a:cubicBezTo>
                    <a:cubicBezTo>
                      <a:pt x="0" y="4"/>
                      <a:pt x="0" y="3"/>
                      <a:pt x="1" y="2"/>
                    </a:cubicBezTo>
                    <a:cubicBezTo>
                      <a:pt x="1" y="2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FFC1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95" name="Freeform 258"/>
              <p:cNvSpPr>
                <a:spLocks/>
              </p:cNvSpPr>
              <p:nvPr/>
            </p:nvSpPr>
            <p:spPr bwMode="auto">
              <a:xfrm>
                <a:off x="3138" y="869"/>
                <a:ext cx="50" cy="40"/>
              </a:xfrm>
              <a:custGeom>
                <a:avLst/>
                <a:gdLst>
                  <a:gd name="T0" fmla="*/ 0 w 21"/>
                  <a:gd name="T1" fmla="*/ 11 h 17"/>
                  <a:gd name="T2" fmla="*/ 4 w 21"/>
                  <a:gd name="T3" fmla="*/ 15 h 17"/>
                  <a:gd name="T4" fmla="*/ 9 w 21"/>
                  <a:gd name="T5" fmla="*/ 16 h 17"/>
                  <a:gd name="T6" fmla="*/ 11 w 21"/>
                  <a:gd name="T7" fmla="*/ 12 h 17"/>
                  <a:gd name="T8" fmla="*/ 12 w 21"/>
                  <a:gd name="T9" fmla="*/ 14 h 17"/>
                  <a:gd name="T10" fmla="*/ 16 w 21"/>
                  <a:gd name="T11" fmla="*/ 14 h 17"/>
                  <a:gd name="T12" fmla="*/ 17 w 21"/>
                  <a:gd name="T13" fmla="*/ 13 h 17"/>
                  <a:gd name="T14" fmla="*/ 16 w 21"/>
                  <a:gd name="T15" fmla="*/ 9 h 17"/>
                  <a:gd name="T16" fmla="*/ 20 w 21"/>
                  <a:gd name="T17" fmla="*/ 9 h 17"/>
                  <a:gd name="T18" fmla="*/ 20 w 21"/>
                  <a:gd name="T19" fmla="*/ 6 h 17"/>
                  <a:gd name="T20" fmla="*/ 18 w 21"/>
                  <a:gd name="T21" fmla="*/ 3 h 17"/>
                  <a:gd name="T22" fmla="*/ 6 w 21"/>
                  <a:gd name="T23" fmla="*/ 2 h 17"/>
                  <a:gd name="T24" fmla="*/ 1 w 21"/>
                  <a:gd name="T25" fmla="*/ 14 h 17"/>
                  <a:gd name="T26" fmla="*/ 0 w 21"/>
                  <a:gd name="T27" fmla="*/ 1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1" h="17">
                    <a:moveTo>
                      <a:pt x="0" y="11"/>
                    </a:moveTo>
                    <a:cubicBezTo>
                      <a:pt x="1" y="13"/>
                      <a:pt x="2" y="14"/>
                      <a:pt x="4" y="15"/>
                    </a:cubicBezTo>
                    <a:cubicBezTo>
                      <a:pt x="5" y="16"/>
                      <a:pt x="7" y="17"/>
                      <a:pt x="9" y="16"/>
                    </a:cubicBezTo>
                    <a:cubicBezTo>
                      <a:pt x="10" y="16"/>
                      <a:pt x="11" y="13"/>
                      <a:pt x="11" y="12"/>
                    </a:cubicBezTo>
                    <a:cubicBezTo>
                      <a:pt x="11" y="13"/>
                      <a:pt x="12" y="13"/>
                      <a:pt x="12" y="14"/>
                    </a:cubicBezTo>
                    <a:cubicBezTo>
                      <a:pt x="14" y="15"/>
                      <a:pt x="15" y="15"/>
                      <a:pt x="16" y="14"/>
                    </a:cubicBezTo>
                    <a:cubicBezTo>
                      <a:pt x="17" y="14"/>
                      <a:pt x="17" y="13"/>
                      <a:pt x="17" y="13"/>
                    </a:cubicBezTo>
                    <a:cubicBezTo>
                      <a:pt x="18" y="11"/>
                      <a:pt x="17" y="10"/>
                      <a:pt x="16" y="9"/>
                    </a:cubicBezTo>
                    <a:cubicBezTo>
                      <a:pt x="17" y="9"/>
                      <a:pt x="19" y="10"/>
                      <a:pt x="20" y="9"/>
                    </a:cubicBezTo>
                    <a:cubicBezTo>
                      <a:pt x="20" y="8"/>
                      <a:pt x="21" y="7"/>
                      <a:pt x="20" y="6"/>
                    </a:cubicBezTo>
                    <a:cubicBezTo>
                      <a:pt x="20" y="5"/>
                      <a:pt x="19" y="4"/>
                      <a:pt x="18" y="3"/>
                    </a:cubicBezTo>
                    <a:cubicBezTo>
                      <a:pt x="15" y="1"/>
                      <a:pt x="10" y="0"/>
                      <a:pt x="6" y="2"/>
                    </a:cubicBezTo>
                    <a:cubicBezTo>
                      <a:pt x="2" y="5"/>
                      <a:pt x="0" y="9"/>
                      <a:pt x="1" y="14"/>
                    </a:cubicBez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D497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96" name="Freeform 259"/>
              <p:cNvSpPr>
                <a:spLocks/>
              </p:cNvSpPr>
              <p:nvPr/>
            </p:nvSpPr>
            <p:spPr bwMode="auto">
              <a:xfrm>
                <a:off x="3100" y="885"/>
                <a:ext cx="50" cy="31"/>
              </a:xfrm>
              <a:custGeom>
                <a:avLst/>
                <a:gdLst>
                  <a:gd name="T0" fmla="*/ 1 w 21"/>
                  <a:gd name="T1" fmla="*/ 6 h 13"/>
                  <a:gd name="T2" fmla="*/ 1 w 21"/>
                  <a:gd name="T3" fmla="*/ 10 h 13"/>
                  <a:gd name="T4" fmla="*/ 5 w 21"/>
                  <a:gd name="T5" fmla="*/ 12 h 13"/>
                  <a:gd name="T6" fmla="*/ 7 w 21"/>
                  <a:gd name="T7" fmla="*/ 9 h 13"/>
                  <a:gd name="T8" fmla="*/ 10 w 21"/>
                  <a:gd name="T9" fmla="*/ 13 h 13"/>
                  <a:gd name="T10" fmla="*/ 14 w 21"/>
                  <a:gd name="T11" fmla="*/ 9 h 13"/>
                  <a:gd name="T12" fmla="*/ 17 w 21"/>
                  <a:gd name="T13" fmla="*/ 12 h 13"/>
                  <a:gd name="T14" fmla="*/ 20 w 21"/>
                  <a:gd name="T15" fmla="*/ 9 h 13"/>
                  <a:gd name="T16" fmla="*/ 19 w 21"/>
                  <a:gd name="T17" fmla="*/ 5 h 13"/>
                  <a:gd name="T18" fmla="*/ 9 w 21"/>
                  <a:gd name="T19" fmla="*/ 0 h 13"/>
                  <a:gd name="T20" fmla="*/ 3 w 21"/>
                  <a:gd name="T21" fmla="*/ 3 h 13"/>
                  <a:gd name="T22" fmla="*/ 0 w 21"/>
                  <a:gd name="T23" fmla="*/ 9 h 13"/>
                  <a:gd name="T24" fmla="*/ 1 w 21"/>
                  <a:gd name="T25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1" h="13">
                    <a:moveTo>
                      <a:pt x="1" y="6"/>
                    </a:moveTo>
                    <a:cubicBezTo>
                      <a:pt x="0" y="8"/>
                      <a:pt x="0" y="9"/>
                      <a:pt x="1" y="10"/>
                    </a:cubicBezTo>
                    <a:cubicBezTo>
                      <a:pt x="2" y="12"/>
                      <a:pt x="3" y="12"/>
                      <a:pt x="5" y="12"/>
                    </a:cubicBezTo>
                    <a:cubicBezTo>
                      <a:pt x="6" y="12"/>
                      <a:pt x="7" y="10"/>
                      <a:pt x="7" y="9"/>
                    </a:cubicBezTo>
                    <a:cubicBezTo>
                      <a:pt x="7" y="11"/>
                      <a:pt x="9" y="13"/>
                      <a:pt x="10" y="13"/>
                    </a:cubicBezTo>
                    <a:cubicBezTo>
                      <a:pt x="12" y="13"/>
                      <a:pt x="14" y="11"/>
                      <a:pt x="14" y="9"/>
                    </a:cubicBezTo>
                    <a:cubicBezTo>
                      <a:pt x="13" y="11"/>
                      <a:pt x="15" y="12"/>
                      <a:pt x="17" y="12"/>
                    </a:cubicBezTo>
                    <a:cubicBezTo>
                      <a:pt x="18" y="12"/>
                      <a:pt x="20" y="11"/>
                      <a:pt x="20" y="9"/>
                    </a:cubicBezTo>
                    <a:cubicBezTo>
                      <a:pt x="21" y="8"/>
                      <a:pt x="20" y="6"/>
                      <a:pt x="19" y="5"/>
                    </a:cubicBezTo>
                    <a:cubicBezTo>
                      <a:pt x="17" y="1"/>
                      <a:pt x="13" y="0"/>
                      <a:pt x="9" y="0"/>
                    </a:cubicBezTo>
                    <a:cubicBezTo>
                      <a:pt x="7" y="0"/>
                      <a:pt x="4" y="1"/>
                      <a:pt x="3" y="3"/>
                    </a:cubicBezTo>
                    <a:cubicBezTo>
                      <a:pt x="1" y="4"/>
                      <a:pt x="0" y="7"/>
                      <a:pt x="0" y="9"/>
                    </a:cubicBezTo>
                    <a:lnTo>
                      <a:pt x="1" y="6"/>
                    </a:lnTo>
                    <a:close/>
                  </a:path>
                </a:pathLst>
              </a:custGeom>
              <a:solidFill>
                <a:srgbClr val="D497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97" name="Freeform 260"/>
              <p:cNvSpPr>
                <a:spLocks/>
              </p:cNvSpPr>
              <p:nvPr/>
            </p:nvSpPr>
            <p:spPr bwMode="auto">
              <a:xfrm>
                <a:off x="2658" y="1456"/>
                <a:ext cx="166" cy="139"/>
              </a:xfrm>
              <a:custGeom>
                <a:avLst/>
                <a:gdLst>
                  <a:gd name="T0" fmla="*/ 65 w 70"/>
                  <a:gd name="T1" fmla="*/ 56 h 59"/>
                  <a:gd name="T2" fmla="*/ 52 w 70"/>
                  <a:gd name="T3" fmla="*/ 56 h 59"/>
                  <a:gd name="T4" fmla="*/ 8 w 70"/>
                  <a:gd name="T5" fmla="*/ 31 h 59"/>
                  <a:gd name="T6" fmla="*/ 5 w 70"/>
                  <a:gd name="T7" fmla="*/ 10 h 59"/>
                  <a:gd name="T8" fmla="*/ 10 w 70"/>
                  <a:gd name="T9" fmla="*/ 6 h 59"/>
                  <a:gd name="T10" fmla="*/ 12 w 70"/>
                  <a:gd name="T11" fmla="*/ 5 h 59"/>
                  <a:gd name="T12" fmla="*/ 13 w 70"/>
                  <a:gd name="T13" fmla="*/ 4 h 59"/>
                  <a:gd name="T14" fmla="*/ 26 w 70"/>
                  <a:gd name="T15" fmla="*/ 3 h 59"/>
                  <a:gd name="T16" fmla="*/ 63 w 70"/>
                  <a:gd name="T17" fmla="*/ 39 h 59"/>
                  <a:gd name="T18" fmla="*/ 65 w 70"/>
                  <a:gd name="T19" fmla="*/ 56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0" h="59">
                    <a:moveTo>
                      <a:pt x="65" y="56"/>
                    </a:moveTo>
                    <a:cubicBezTo>
                      <a:pt x="63" y="58"/>
                      <a:pt x="59" y="59"/>
                      <a:pt x="52" y="56"/>
                    </a:cubicBezTo>
                    <a:cubicBezTo>
                      <a:pt x="8" y="31"/>
                      <a:pt x="8" y="31"/>
                      <a:pt x="8" y="31"/>
                    </a:cubicBezTo>
                    <a:cubicBezTo>
                      <a:pt x="2" y="26"/>
                      <a:pt x="0" y="16"/>
                      <a:pt x="5" y="10"/>
                    </a:cubicBezTo>
                    <a:cubicBezTo>
                      <a:pt x="7" y="8"/>
                      <a:pt x="8" y="7"/>
                      <a:pt x="10" y="6"/>
                    </a:cubicBezTo>
                    <a:cubicBezTo>
                      <a:pt x="10" y="6"/>
                      <a:pt x="11" y="5"/>
                      <a:pt x="12" y="5"/>
                    </a:cubicBezTo>
                    <a:cubicBezTo>
                      <a:pt x="13" y="5"/>
                      <a:pt x="13" y="5"/>
                      <a:pt x="13" y="4"/>
                    </a:cubicBezTo>
                    <a:cubicBezTo>
                      <a:pt x="18" y="3"/>
                      <a:pt x="22" y="0"/>
                      <a:pt x="26" y="3"/>
                    </a:cubicBezTo>
                    <a:cubicBezTo>
                      <a:pt x="63" y="39"/>
                      <a:pt x="63" y="39"/>
                      <a:pt x="63" y="39"/>
                    </a:cubicBezTo>
                    <a:cubicBezTo>
                      <a:pt x="67" y="43"/>
                      <a:pt x="70" y="49"/>
                      <a:pt x="65" y="56"/>
                    </a:cubicBezTo>
                  </a:path>
                </a:pathLst>
              </a:custGeom>
              <a:solidFill>
                <a:srgbClr val="A144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98" name="Freeform 261"/>
              <p:cNvSpPr>
                <a:spLocks/>
              </p:cNvSpPr>
              <p:nvPr/>
            </p:nvSpPr>
            <p:spPr bwMode="auto">
              <a:xfrm>
                <a:off x="2769" y="1543"/>
                <a:ext cx="78" cy="93"/>
              </a:xfrm>
              <a:custGeom>
                <a:avLst/>
                <a:gdLst>
                  <a:gd name="T0" fmla="*/ 3 w 33"/>
                  <a:gd name="T1" fmla="*/ 4 h 39"/>
                  <a:gd name="T2" fmla="*/ 3 w 33"/>
                  <a:gd name="T3" fmla="*/ 15 h 39"/>
                  <a:gd name="T4" fmla="*/ 11 w 33"/>
                  <a:gd name="T5" fmla="*/ 23 h 39"/>
                  <a:gd name="T6" fmla="*/ 17 w 33"/>
                  <a:gd name="T7" fmla="*/ 30 h 39"/>
                  <a:gd name="T8" fmla="*/ 19 w 33"/>
                  <a:gd name="T9" fmla="*/ 34 h 39"/>
                  <a:gd name="T10" fmla="*/ 24 w 33"/>
                  <a:gd name="T11" fmla="*/ 33 h 39"/>
                  <a:gd name="T12" fmla="*/ 28 w 33"/>
                  <a:gd name="T13" fmla="*/ 31 h 39"/>
                  <a:gd name="T14" fmla="*/ 30 w 33"/>
                  <a:gd name="T15" fmla="*/ 26 h 39"/>
                  <a:gd name="T16" fmla="*/ 31 w 33"/>
                  <a:gd name="T17" fmla="*/ 22 h 39"/>
                  <a:gd name="T18" fmla="*/ 21 w 33"/>
                  <a:gd name="T19" fmla="*/ 6 h 39"/>
                  <a:gd name="T20" fmla="*/ 12 w 33"/>
                  <a:gd name="T21" fmla="*/ 1 h 39"/>
                  <a:gd name="T22" fmla="*/ 3 w 33"/>
                  <a:gd name="T23" fmla="*/ 4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3" h="39">
                    <a:moveTo>
                      <a:pt x="3" y="4"/>
                    </a:moveTo>
                    <a:cubicBezTo>
                      <a:pt x="0" y="7"/>
                      <a:pt x="1" y="11"/>
                      <a:pt x="3" y="15"/>
                    </a:cubicBezTo>
                    <a:cubicBezTo>
                      <a:pt x="5" y="18"/>
                      <a:pt x="8" y="21"/>
                      <a:pt x="11" y="23"/>
                    </a:cubicBezTo>
                    <a:cubicBezTo>
                      <a:pt x="14" y="26"/>
                      <a:pt x="14" y="27"/>
                      <a:pt x="17" y="30"/>
                    </a:cubicBezTo>
                    <a:cubicBezTo>
                      <a:pt x="18" y="31"/>
                      <a:pt x="18" y="33"/>
                      <a:pt x="19" y="34"/>
                    </a:cubicBezTo>
                    <a:cubicBezTo>
                      <a:pt x="22" y="39"/>
                      <a:pt x="27" y="37"/>
                      <a:pt x="24" y="33"/>
                    </a:cubicBezTo>
                    <a:cubicBezTo>
                      <a:pt x="26" y="37"/>
                      <a:pt x="31" y="36"/>
                      <a:pt x="28" y="31"/>
                    </a:cubicBezTo>
                    <a:cubicBezTo>
                      <a:pt x="29" y="33"/>
                      <a:pt x="33" y="33"/>
                      <a:pt x="30" y="26"/>
                    </a:cubicBezTo>
                    <a:cubicBezTo>
                      <a:pt x="31" y="28"/>
                      <a:pt x="33" y="26"/>
                      <a:pt x="31" y="22"/>
                    </a:cubicBezTo>
                    <a:cubicBezTo>
                      <a:pt x="29" y="17"/>
                      <a:pt x="25" y="9"/>
                      <a:pt x="21" y="6"/>
                    </a:cubicBezTo>
                    <a:cubicBezTo>
                      <a:pt x="18" y="3"/>
                      <a:pt x="15" y="1"/>
                      <a:pt x="12" y="1"/>
                    </a:cubicBezTo>
                    <a:cubicBezTo>
                      <a:pt x="9" y="0"/>
                      <a:pt x="5" y="1"/>
                      <a:pt x="3" y="4"/>
                    </a:cubicBezTo>
                  </a:path>
                </a:pathLst>
              </a:custGeom>
              <a:solidFill>
                <a:srgbClr val="FFC1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99" name="Freeform 262"/>
              <p:cNvSpPr>
                <a:spLocks/>
              </p:cNvSpPr>
              <p:nvPr/>
            </p:nvSpPr>
            <p:spPr bwMode="auto">
              <a:xfrm>
                <a:off x="2774" y="1572"/>
                <a:ext cx="31" cy="52"/>
              </a:xfrm>
              <a:custGeom>
                <a:avLst/>
                <a:gdLst>
                  <a:gd name="T0" fmla="*/ 7 w 13"/>
                  <a:gd name="T1" fmla="*/ 19 h 22"/>
                  <a:gd name="T2" fmla="*/ 9 w 13"/>
                  <a:gd name="T3" fmla="*/ 21 h 22"/>
                  <a:gd name="T4" fmla="*/ 12 w 13"/>
                  <a:gd name="T5" fmla="*/ 20 h 22"/>
                  <a:gd name="T6" fmla="*/ 10 w 13"/>
                  <a:gd name="T7" fmla="*/ 10 h 22"/>
                  <a:gd name="T8" fmla="*/ 6 w 13"/>
                  <a:gd name="T9" fmla="*/ 5 h 22"/>
                  <a:gd name="T10" fmla="*/ 0 w 13"/>
                  <a:gd name="T11" fmla="*/ 0 h 22"/>
                  <a:gd name="T12" fmla="*/ 7 w 13"/>
                  <a:gd name="T13" fmla="*/ 19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22">
                    <a:moveTo>
                      <a:pt x="7" y="19"/>
                    </a:moveTo>
                    <a:cubicBezTo>
                      <a:pt x="7" y="20"/>
                      <a:pt x="8" y="21"/>
                      <a:pt x="9" y="21"/>
                    </a:cubicBezTo>
                    <a:cubicBezTo>
                      <a:pt x="10" y="22"/>
                      <a:pt x="11" y="21"/>
                      <a:pt x="12" y="20"/>
                    </a:cubicBezTo>
                    <a:cubicBezTo>
                      <a:pt x="13" y="17"/>
                      <a:pt x="12" y="13"/>
                      <a:pt x="10" y="10"/>
                    </a:cubicBezTo>
                    <a:cubicBezTo>
                      <a:pt x="9" y="8"/>
                      <a:pt x="8" y="7"/>
                      <a:pt x="6" y="5"/>
                    </a:cubicBezTo>
                    <a:cubicBezTo>
                      <a:pt x="4" y="3"/>
                      <a:pt x="2" y="2"/>
                      <a:pt x="0" y="0"/>
                    </a:cubicBezTo>
                    <a:cubicBezTo>
                      <a:pt x="3" y="6"/>
                      <a:pt x="6" y="13"/>
                      <a:pt x="7" y="19"/>
                    </a:cubicBezTo>
                    <a:close/>
                  </a:path>
                </a:pathLst>
              </a:custGeom>
              <a:solidFill>
                <a:srgbClr val="FFC1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00" name="Freeform 263"/>
              <p:cNvSpPr>
                <a:spLocks noEditPoints="1"/>
              </p:cNvSpPr>
              <p:nvPr/>
            </p:nvSpPr>
            <p:spPr bwMode="auto">
              <a:xfrm>
                <a:off x="2710" y="1955"/>
                <a:ext cx="109" cy="95"/>
              </a:xfrm>
              <a:custGeom>
                <a:avLst/>
                <a:gdLst>
                  <a:gd name="T0" fmla="*/ 46 w 46"/>
                  <a:gd name="T1" fmla="*/ 30 h 40"/>
                  <a:gd name="T2" fmla="*/ 31 w 46"/>
                  <a:gd name="T3" fmla="*/ 13 h 40"/>
                  <a:gd name="T4" fmla="*/ 28 w 46"/>
                  <a:gd name="T5" fmla="*/ 8 h 40"/>
                  <a:gd name="T6" fmla="*/ 27 w 46"/>
                  <a:gd name="T7" fmla="*/ 6 h 40"/>
                  <a:gd name="T8" fmla="*/ 27 w 46"/>
                  <a:gd name="T9" fmla="*/ 6 h 40"/>
                  <a:gd name="T10" fmla="*/ 25 w 46"/>
                  <a:gd name="T11" fmla="*/ 1 h 40"/>
                  <a:gd name="T12" fmla="*/ 8 w 46"/>
                  <a:gd name="T13" fmla="*/ 0 h 40"/>
                  <a:gd name="T14" fmla="*/ 5 w 46"/>
                  <a:gd name="T15" fmla="*/ 4 h 40"/>
                  <a:gd name="T16" fmla="*/ 5 w 46"/>
                  <a:gd name="T17" fmla="*/ 4 h 40"/>
                  <a:gd name="T18" fmla="*/ 3 w 46"/>
                  <a:gd name="T19" fmla="*/ 8 h 40"/>
                  <a:gd name="T20" fmla="*/ 3 w 46"/>
                  <a:gd name="T21" fmla="*/ 8 h 40"/>
                  <a:gd name="T22" fmla="*/ 1 w 46"/>
                  <a:gd name="T23" fmla="*/ 16 h 40"/>
                  <a:gd name="T24" fmla="*/ 0 w 46"/>
                  <a:gd name="T25" fmla="*/ 20 h 40"/>
                  <a:gd name="T26" fmla="*/ 0 w 46"/>
                  <a:gd name="T27" fmla="*/ 20 h 40"/>
                  <a:gd name="T28" fmla="*/ 3 w 46"/>
                  <a:gd name="T29" fmla="*/ 25 h 40"/>
                  <a:gd name="T30" fmla="*/ 28 w 46"/>
                  <a:gd name="T31" fmla="*/ 38 h 40"/>
                  <a:gd name="T32" fmla="*/ 43 w 46"/>
                  <a:gd name="T33" fmla="*/ 37 h 40"/>
                  <a:gd name="T34" fmla="*/ 46 w 46"/>
                  <a:gd name="T35" fmla="*/ 34 h 40"/>
                  <a:gd name="T36" fmla="*/ 46 w 46"/>
                  <a:gd name="T37" fmla="*/ 34 h 40"/>
                  <a:gd name="T38" fmla="*/ 46 w 46"/>
                  <a:gd name="T39" fmla="*/ 33 h 40"/>
                  <a:gd name="T40" fmla="*/ 46 w 46"/>
                  <a:gd name="T41" fmla="*/ 30 h 40"/>
                  <a:gd name="T42" fmla="*/ 39 w 46"/>
                  <a:gd name="T43" fmla="*/ 25 h 40"/>
                  <a:gd name="T44" fmla="*/ 38 w 46"/>
                  <a:gd name="T45" fmla="*/ 25 h 40"/>
                  <a:gd name="T46" fmla="*/ 38 w 46"/>
                  <a:gd name="T47" fmla="*/ 25 h 40"/>
                  <a:gd name="T48" fmla="*/ 28 w 46"/>
                  <a:gd name="T49" fmla="*/ 16 h 40"/>
                  <a:gd name="T50" fmla="*/ 24 w 46"/>
                  <a:gd name="T51" fmla="*/ 10 h 40"/>
                  <a:gd name="T52" fmla="*/ 25 w 46"/>
                  <a:gd name="T53" fmla="*/ 10 h 40"/>
                  <a:gd name="T54" fmla="*/ 29 w 46"/>
                  <a:gd name="T55" fmla="*/ 15 h 40"/>
                  <a:gd name="T56" fmla="*/ 39 w 46"/>
                  <a:gd name="T57" fmla="*/ 24 h 40"/>
                  <a:gd name="T58" fmla="*/ 39 w 46"/>
                  <a:gd name="T59" fmla="*/ 25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46" h="40">
                    <a:moveTo>
                      <a:pt x="46" y="30"/>
                    </a:moveTo>
                    <a:cubicBezTo>
                      <a:pt x="44" y="24"/>
                      <a:pt x="38" y="18"/>
                      <a:pt x="31" y="13"/>
                    </a:cubicBezTo>
                    <a:cubicBezTo>
                      <a:pt x="29" y="12"/>
                      <a:pt x="28" y="10"/>
                      <a:pt x="28" y="8"/>
                    </a:cubicBezTo>
                    <a:cubicBezTo>
                      <a:pt x="28" y="7"/>
                      <a:pt x="28" y="6"/>
                      <a:pt x="27" y="6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7" y="4"/>
                      <a:pt x="27" y="2"/>
                      <a:pt x="25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7" y="1"/>
                      <a:pt x="6" y="3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5"/>
                      <a:pt x="4" y="6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2" y="10"/>
                      <a:pt x="1" y="13"/>
                      <a:pt x="1" y="16"/>
                    </a:cubicBezTo>
                    <a:cubicBezTo>
                      <a:pt x="0" y="17"/>
                      <a:pt x="0" y="19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2"/>
                      <a:pt x="1" y="24"/>
                      <a:pt x="3" y="25"/>
                    </a:cubicBezTo>
                    <a:cubicBezTo>
                      <a:pt x="28" y="38"/>
                      <a:pt x="28" y="38"/>
                      <a:pt x="28" y="38"/>
                    </a:cubicBezTo>
                    <a:cubicBezTo>
                      <a:pt x="32" y="40"/>
                      <a:pt x="39" y="40"/>
                      <a:pt x="43" y="37"/>
                    </a:cubicBezTo>
                    <a:cubicBezTo>
                      <a:pt x="45" y="36"/>
                      <a:pt x="46" y="35"/>
                      <a:pt x="46" y="34"/>
                    </a:cubicBezTo>
                    <a:cubicBezTo>
                      <a:pt x="46" y="34"/>
                      <a:pt x="46" y="34"/>
                      <a:pt x="46" y="34"/>
                    </a:cubicBezTo>
                    <a:cubicBezTo>
                      <a:pt x="46" y="33"/>
                      <a:pt x="46" y="33"/>
                      <a:pt x="46" y="33"/>
                    </a:cubicBezTo>
                    <a:cubicBezTo>
                      <a:pt x="46" y="32"/>
                      <a:pt x="46" y="31"/>
                      <a:pt x="46" y="30"/>
                    </a:cubicBezTo>
                    <a:close/>
                    <a:moveTo>
                      <a:pt x="39" y="25"/>
                    </a:moveTo>
                    <a:cubicBezTo>
                      <a:pt x="38" y="25"/>
                      <a:pt x="38" y="25"/>
                      <a:pt x="38" y="25"/>
                    </a:cubicBezTo>
                    <a:cubicBezTo>
                      <a:pt x="38" y="25"/>
                      <a:pt x="38" y="25"/>
                      <a:pt x="38" y="25"/>
                    </a:cubicBezTo>
                    <a:cubicBezTo>
                      <a:pt x="28" y="16"/>
                      <a:pt x="28" y="16"/>
                      <a:pt x="28" y="16"/>
                    </a:cubicBezTo>
                    <a:cubicBezTo>
                      <a:pt x="26" y="15"/>
                      <a:pt x="24" y="13"/>
                      <a:pt x="24" y="10"/>
                    </a:cubicBezTo>
                    <a:cubicBezTo>
                      <a:pt x="24" y="10"/>
                      <a:pt x="25" y="10"/>
                      <a:pt x="25" y="10"/>
                    </a:cubicBezTo>
                    <a:cubicBezTo>
                      <a:pt x="26" y="12"/>
                      <a:pt x="28" y="14"/>
                      <a:pt x="29" y="15"/>
                    </a:cubicBezTo>
                    <a:cubicBezTo>
                      <a:pt x="39" y="24"/>
                      <a:pt x="39" y="24"/>
                      <a:pt x="39" y="24"/>
                    </a:cubicBezTo>
                    <a:cubicBezTo>
                      <a:pt x="39" y="24"/>
                      <a:pt x="39" y="25"/>
                      <a:pt x="39" y="25"/>
                    </a:cubicBezTo>
                    <a:close/>
                  </a:path>
                </a:pathLst>
              </a:custGeom>
              <a:solidFill>
                <a:srgbClr val="6363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01" name="Freeform 264"/>
              <p:cNvSpPr>
                <a:spLocks/>
              </p:cNvSpPr>
              <p:nvPr/>
            </p:nvSpPr>
            <p:spPr bwMode="auto">
              <a:xfrm>
                <a:off x="2708" y="1991"/>
                <a:ext cx="113" cy="61"/>
              </a:xfrm>
              <a:custGeom>
                <a:avLst/>
                <a:gdLst>
                  <a:gd name="T0" fmla="*/ 48 w 48"/>
                  <a:gd name="T1" fmla="*/ 19 h 26"/>
                  <a:gd name="T2" fmla="*/ 48 w 48"/>
                  <a:gd name="T3" fmla="*/ 19 h 26"/>
                  <a:gd name="T4" fmla="*/ 45 w 48"/>
                  <a:gd name="T5" fmla="*/ 23 h 26"/>
                  <a:gd name="T6" fmla="*/ 29 w 48"/>
                  <a:gd name="T7" fmla="*/ 23 h 26"/>
                  <a:gd name="T8" fmla="*/ 4 w 48"/>
                  <a:gd name="T9" fmla="*/ 10 h 26"/>
                  <a:gd name="T10" fmla="*/ 1 w 48"/>
                  <a:gd name="T11" fmla="*/ 5 h 26"/>
                  <a:gd name="T12" fmla="*/ 2 w 48"/>
                  <a:gd name="T13" fmla="*/ 0 h 26"/>
                  <a:gd name="T14" fmla="*/ 13 w 48"/>
                  <a:gd name="T15" fmla="*/ 9 h 26"/>
                  <a:gd name="T16" fmla="*/ 31 w 48"/>
                  <a:gd name="T17" fmla="*/ 19 h 26"/>
                  <a:gd name="T18" fmla="*/ 38 w 48"/>
                  <a:gd name="T19" fmla="*/ 21 h 26"/>
                  <a:gd name="T20" fmla="*/ 45 w 48"/>
                  <a:gd name="T21" fmla="*/ 19 h 26"/>
                  <a:gd name="T22" fmla="*/ 47 w 48"/>
                  <a:gd name="T23" fmla="*/ 14 h 26"/>
                  <a:gd name="T24" fmla="*/ 48 w 48"/>
                  <a:gd name="T25" fmla="*/ 19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8" h="26">
                    <a:moveTo>
                      <a:pt x="48" y="19"/>
                    </a:moveTo>
                    <a:cubicBezTo>
                      <a:pt x="48" y="19"/>
                      <a:pt x="48" y="19"/>
                      <a:pt x="48" y="19"/>
                    </a:cubicBezTo>
                    <a:cubicBezTo>
                      <a:pt x="47" y="20"/>
                      <a:pt x="47" y="21"/>
                      <a:pt x="45" y="23"/>
                    </a:cubicBezTo>
                    <a:cubicBezTo>
                      <a:pt x="41" y="25"/>
                      <a:pt x="34" y="26"/>
                      <a:pt x="29" y="23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0" y="8"/>
                      <a:pt x="1" y="5"/>
                      <a:pt x="1" y="5"/>
                    </a:cubicBezTo>
                    <a:cubicBezTo>
                      <a:pt x="1" y="4"/>
                      <a:pt x="1" y="1"/>
                      <a:pt x="2" y="0"/>
                    </a:cubicBezTo>
                    <a:cubicBezTo>
                      <a:pt x="1" y="2"/>
                      <a:pt x="10" y="5"/>
                      <a:pt x="13" y="9"/>
                    </a:cubicBezTo>
                    <a:cubicBezTo>
                      <a:pt x="19" y="13"/>
                      <a:pt x="24" y="17"/>
                      <a:pt x="31" y="19"/>
                    </a:cubicBezTo>
                    <a:cubicBezTo>
                      <a:pt x="33" y="20"/>
                      <a:pt x="36" y="21"/>
                      <a:pt x="38" y="21"/>
                    </a:cubicBezTo>
                    <a:cubicBezTo>
                      <a:pt x="41" y="21"/>
                      <a:pt x="43" y="21"/>
                      <a:pt x="45" y="19"/>
                    </a:cubicBezTo>
                    <a:cubicBezTo>
                      <a:pt x="46" y="18"/>
                      <a:pt x="47" y="16"/>
                      <a:pt x="47" y="14"/>
                    </a:cubicBezTo>
                    <a:cubicBezTo>
                      <a:pt x="47" y="15"/>
                      <a:pt x="48" y="16"/>
                      <a:pt x="48" y="19"/>
                    </a:cubicBezTo>
                    <a:close/>
                  </a:path>
                </a:pathLst>
              </a:custGeom>
              <a:solidFill>
                <a:srgbClr val="4444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02" name="Freeform 265"/>
              <p:cNvSpPr>
                <a:spLocks/>
              </p:cNvSpPr>
              <p:nvPr/>
            </p:nvSpPr>
            <p:spPr bwMode="auto">
              <a:xfrm>
                <a:off x="2767" y="1979"/>
                <a:ext cx="35" cy="35"/>
              </a:xfrm>
              <a:custGeom>
                <a:avLst/>
                <a:gdLst>
                  <a:gd name="T0" fmla="*/ 15 w 15"/>
                  <a:gd name="T1" fmla="*/ 15 h 15"/>
                  <a:gd name="T2" fmla="*/ 14 w 15"/>
                  <a:gd name="T3" fmla="*/ 15 h 15"/>
                  <a:gd name="T4" fmla="*/ 14 w 15"/>
                  <a:gd name="T5" fmla="*/ 15 h 15"/>
                  <a:gd name="T6" fmla="*/ 4 w 15"/>
                  <a:gd name="T7" fmla="*/ 6 h 15"/>
                  <a:gd name="T8" fmla="*/ 0 w 15"/>
                  <a:gd name="T9" fmla="*/ 0 h 15"/>
                  <a:gd name="T10" fmla="*/ 1 w 15"/>
                  <a:gd name="T11" fmla="*/ 0 h 15"/>
                  <a:gd name="T12" fmla="*/ 5 w 15"/>
                  <a:gd name="T13" fmla="*/ 5 h 15"/>
                  <a:gd name="T14" fmla="*/ 15 w 15"/>
                  <a:gd name="T15" fmla="*/ 14 h 15"/>
                  <a:gd name="T16" fmla="*/ 15 w 15"/>
                  <a:gd name="T17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15">
                    <a:moveTo>
                      <a:pt x="15" y="15"/>
                    </a:moveTo>
                    <a:cubicBezTo>
                      <a:pt x="14" y="15"/>
                      <a:pt x="14" y="15"/>
                      <a:pt x="14" y="15"/>
                    </a:cubicBezTo>
                    <a:cubicBezTo>
                      <a:pt x="14" y="15"/>
                      <a:pt x="14" y="15"/>
                      <a:pt x="14" y="1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2" y="5"/>
                      <a:pt x="0" y="3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2"/>
                      <a:pt x="4" y="4"/>
                      <a:pt x="5" y="5"/>
                    </a:cubicBezTo>
                    <a:cubicBezTo>
                      <a:pt x="15" y="14"/>
                      <a:pt x="15" y="14"/>
                      <a:pt x="15" y="14"/>
                    </a:cubicBezTo>
                    <a:cubicBezTo>
                      <a:pt x="15" y="14"/>
                      <a:pt x="15" y="15"/>
                      <a:pt x="15" y="15"/>
                    </a:cubicBezTo>
                    <a:close/>
                  </a:path>
                </a:pathLst>
              </a:custGeom>
              <a:solidFill>
                <a:srgbClr val="F8F8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03" name="Freeform 266"/>
              <p:cNvSpPr>
                <a:spLocks/>
              </p:cNvSpPr>
              <p:nvPr/>
            </p:nvSpPr>
            <p:spPr bwMode="auto">
              <a:xfrm>
                <a:off x="2764" y="1981"/>
                <a:ext cx="15" cy="10"/>
              </a:xfrm>
              <a:custGeom>
                <a:avLst/>
                <a:gdLst>
                  <a:gd name="T0" fmla="*/ 1 w 6"/>
                  <a:gd name="T1" fmla="*/ 4 h 4"/>
                  <a:gd name="T2" fmla="*/ 0 w 6"/>
                  <a:gd name="T3" fmla="*/ 4 h 4"/>
                  <a:gd name="T4" fmla="*/ 0 w 6"/>
                  <a:gd name="T5" fmla="*/ 3 h 4"/>
                  <a:gd name="T6" fmla="*/ 5 w 6"/>
                  <a:gd name="T7" fmla="*/ 0 h 4"/>
                  <a:gd name="T8" fmla="*/ 6 w 6"/>
                  <a:gd name="T9" fmla="*/ 1 h 4"/>
                  <a:gd name="T10" fmla="*/ 6 w 6"/>
                  <a:gd name="T11" fmla="*/ 2 h 4"/>
                  <a:gd name="T12" fmla="*/ 1 w 6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4">
                    <a:moveTo>
                      <a:pt x="1" y="4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6" y="0"/>
                      <a:pt x="6" y="1"/>
                    </a:cubicBezTo>
                    <a:cubicBezTo>
                      <a:pt x="6" y="1"/>
                      <a:pt x="6" y="2"/>
                      <a:pt x="6" y="2"/>
                    </a:cubicBezTo>
                    <a:cubicBezTo>
                      <a:pt x="1" y="4"/>
                      <a:pt x="1" y="4"/>
                      <a:pt x="1" y="4"/>
                    </a:cubicBezTo>
                    <a:close/>
                  </a:path>
                </a:pathLst>
              </a:custGeom>
              <a:solidFill>
                <a:srgbClr val="F8F8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04" name="Freeform 267"/>
              <p:cNvSpPr>
                <a:spLocks/>
              </p:cNvSpPr>
              <p:nvPr/>
            </p:nvSpPr>
            <p:spPr bwMode="auto">
              <a:xfrm>
                <a:off x="2769" y="1988"/>
                <a:ext cx="17" cy="10"/>
              </a:xfrm>
              <a:custGeom>
                <a:avLst/>
                <a:gdLst>
                  <a:gd name="T0" fmla="*/ 1 w 7"/>
                  <a:gd name="T1" fmla="*/ 4 h 4"/>
                  <a:gd name="T2" fmla="*/ 1 w 7"/>
                  <a:gd name="T3" fmla="*/ 4 h 4"/>
                  <a:gd name="T4" fmla="*/ 1 w 7"/>
                  <a:gd name="T5" fmla="*/ 3 h 4"/>
                  <a:gd name="T6" fmla="*/ 5 w 7"/>
                  <a:gd name="T7" fmla="*/ 0 h 4"/>
                  <a:gd name="T8" fmla="*/ 7 w 7"/>
                  <a:gd name="T9" fmla="*/ 0 h 4"/>
                  <a:gd name="T10" fmla="*/ 6 w 7"/>
                  <a:gd name="T11" fmla="*/ 1 h 4"/>
                  <a:gd name="T12" fmla="*/ 2 w 7"/>
                  <a:gd name="T13" fmla="*/ 4 h 4"/>
                  <a:gd name="T14" fmla="*/ 1 w 7"/>
                  <a:gd name="T1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4">
                    <a:moveTo>
                      <a:pt x="1" y="4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0" y="4"/>
                      <a:pt x="0" y="3"/>
                      <a:pt x="1" y="3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7" y="0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4"/>
                      <a:pt x="2" y="4"/>
                      <a:pt x="2" y="4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F8F8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05" name="Freeform 268"/>
              <p:cNvSpPr>
                <a:spLocks/>
              </p:cNvSpPr>
              <p:nvPr/>
            </p:nvSpPr>
            <p:spPr bwMode="auto">
              <a:xfrm>
                <a:off x="2776" y="1995"/>
                <a:ext cx="17" cy="10"/>
              </a:xfrm>
              <a:custGeom>
                <a:avLst/>
                <a:gdLst>
                  <a:gd name="T0" fmla="*/ 1 w 7"/>
                  <a:gd name="T1" fmla="*/ 4 h 4"/>
                  <a:gd name="T2" fmla="*/ 1 w 7"/>
                  <a:gd name="T3" fmla="*/ 4 h 4"/>
                  <a:gd name="T4" fmla="*/ 1 w 7"/>
                  <a:gd name="T5" fmla="*/ 3 h 4"/>
                  <a:gd name="T6" fmla="*/ 6 w 7"/>
                  <a:gd name="T7" fmla="*/ 0 h 4"/>
                  <a:gd name="T8" fmla="*/ 7 w 7"/>
                  <a:gd name="T9" fmla="*/ 0 h 4"/>
                  <a:gd name="T10" fmla="*/ 7 w 7"/>
                  <a:gd name="T11" fmla="*/ 1 h 4"/>
                  <a:gd name="T12" fmla="*/ 2 w 7"/>
                  <a:gd name="T13" fmla="*/ 4 h 4"/>
                  <a:gd name="T14" fmla="*/ 1 w 7"/>
                  <a:gd name="T1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4">
                    <a:moveTo>
                      <a:pt x="1" y="4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0" y="3"/>
                      <a:pt x="1" y="3"/>
                      <a:pt x="1" y="3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2" y="4"/>
                      <a:pt x="2" y="4"/>
                      <a:pt x="2" y="4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F8F8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06" name="Freeform 269"/>
              <p:cNvSpPr>
                <a:spLocks/>
              </p:cNvSpPr>
              <p:nvPr/>
            </p:nvSpPr>
            <p:spPr bwMode="auto">
              <a:xfrm>
                <a:off x="2786" y="2000"/>
                <a:ext cx="14" cy="12"/>
              </a:xfrm>
              <a:custGeom>
                <a:avLst/>
                <a:gdLst>
                  <a:gd name="T0" fmla="*/ 1 w 6"/>
                  <a:gd name="T1" fmla="*/ 5 h 5"/>
                  <a:gd name="T2" fmla="*/ 0 w 6"/>
                  <a:gd name="T3" fmla="*/ 5 h 5"/>
                  <a:gd name="T4" fmla="*/ 0 w 6"/>
                  <a:gd name="T5" fmla="*/ 4 h 5"/>
                  <a:gd name="T6" fmla="*/ 5 w 6"/>
                  <a:gd name="T7" fmla="*/ 1 h 5"/>
                  <a:gd name="T8" fmla="*/ 6 w 6"/>
                  <a:gd name="T9" fmla="*/ 1 h 5"/>
                  <a:gd name="T10" fmla="*/ 6 w 6"/>
                  <a:gd name="T11" fmla="*/ 2 h 5"/>
                  <a:gd name="T12" fmla="*/ 1 w 6"/>
                  <a:gd name="T1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5">
                    <a:moveTo>
                      <a:pt x="1" y="5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0"/>
                      <a:pt x="6" y="0"/>
                      <a:pt x="6" y="1"/>
                    </a:cubicBezTo>
                    <a:cubicBezTo>
                      <a:pt x="6" y="1"/>
                      <a:pt x="6" y="2"/>
                      <a:pt x="6" y="2"/>
                    </a:cubicBezTo>
                    <a:cubicBezTo>
                      <a:pt x="1" y="5"/>
                      <a:pt x="1" y="5"/>
                      <a:pt x="1" y="5"/>
                    </a:cubicBezTo>
                    <a:close/>
                  </a:path>
                </a:pathLst>
              </a:custGeom>
              <a:solidFill>
                <a:srgbClr val="F8F8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07" name="Freeform 270"/>
              <p:cNvSpPr>
                <a:spLocks/>
              </p:cNvSpPr>
              <p:nvPr/>
            </p:nvSpPr>
            <p:spPr bwMode="auto">
              <a:xfrm>
                <a:off x="2542" y="1560"/>
                <a:ext cx="267" cy="213"/>
              </a:xfrm>
              <a:custGeom>
                <a:avLst/>
                <a:gdLst>
                  <a:gd name="T0" fmla="*/ 113 w 113"/>
                  <a:gd name="T1" fmla="*/ 77 h 90"/>
                  <a:gd name="T2" fmla="*/ 91 w 113"/>
                  <a:gd name="T3" fmla="*/ 90 h 90"/>
                  <a:gd name="T4" fmla="*/ 75 w 113"/>
                  <a:gd name="T5" fmla="*/ 80 h 90"/>
                  <a:gd name="T6" fmla="*/ 22 w 113"/>
                  <a:gd name="T7" fmla="*/ 48 h 90"/>
                  <a:gd name="T8" fmla="*/ 3 w 113"/>
                  <a:gd name="T9" fmla="*/ 0 h 90"/>
                  <a:gd name="T10" fmla="*/ 68 w 113"/>
                  <a:gd name="T11" fmla="*/ 31 h 90"/>
                  <a:gd name="T12" fmla="*/ 96 w 113"/>
                  <a:gd name="T13" fmla="*/ 48 h 90"/>
                  <a:gd name="T14" fmla="*/ 113 w 113"/>
                  <a:gd name="T15" fmla="*/ 77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3" h="90">
                    <a:moveTo>
                      <a:pt x="113" y="77"/>
                    </a:moveTo>
                    <a:cubicBezTo>
                      <a:pt x="91" y="90"/>
                      <a:pt x="91" y="90"/>
                      <a:pt x="91" y="90"/>
                    </a:cubicBezTo>
                    <a:cubicBezTo>
                      <a:pt x="75" y="80"/>
                      <a:pt x="75" y="80"/>
                      <a:pt x="75" y="80"/>
                    </a:cubicBezTo>
                    <a:cubicBezTo>
                      <a:pt x="22" y="48"/>
                      <a:pt x="22" y="48"/>
                      <a:pt x="22" y="48"/>
                    </a:cubicBezTo>
                    <a:cubicBezTo>
                      <a:pt x="0" y="34"/>
                      <a:pt x="3" y="0"/>
                      <a:pt x="3" y="0"/>
                    </a:cubicBezTo>
                    <a:cubicBezTo>
                      <a:pt x="23" y="11"/>
                      <a:pt x="47" y="20"/>
                      <a:pt x="68" y="31"/>
                    </a:cubicBezTo>
                    <a:cubicBezTo>
                      <a:pt x="79" y="36"/>
                      <a:pt x="88" y="42"/>
                      <a:pt x="96" y="48"/>
                    </a:cubicBezTo>
                    <a:cubicBezTo>
                      <a:pt x="106" y="56"/>
                      <a:pt x="113" y="66"/>
                      <a:pt x="113" y="77"/>
                    </a:cubicBezTo>
                  </a:path>
                </a:pathLst>
              </a:custGeom>
              <a:solidFill>
                <a:srgbClr val="4437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08" name="Freeform 271"/>
              <p:cNvSpPr>
                <a:spLocks/>
              </p:cNvSpPr>
              <p:nvPr/>
            </p:nvSpPr>
            <p:spPr bwMode="auto">
              <a:xfrm>
                <a:off x="2712" y="1707"/>
                <a:ext cx="100" cy="262"/>
              </a:xfrm>
              <a:custGeom>
                <a:avLst/>
                <a:gdLst>
                  <a:gd name="T0" fmla="*/ 0 w 42"/>
                  <a:gd name="T1" fmla="*/ 108 h 111"/>
                  <a:gd name="T2" fmla="*/ 3 w 42"/>
                  <a:gd name="T3" fmla="*/ 16 h 111"/>
                  <a:gd name="T4" fmla="*/ 12 w 42"/>
                  <a:gd name="T5" fmla="*/ 6 h 111"/>
                  <a:gd name="T6" fmla="*/ 27 w 42"/>
                  <a:gd name="T7" fmla="*/ 1 h 111"/>
                  <a:gd name="T8" fmla="*/ 41 w 42"/>
                  <a:gd name="T9" fmla="*/ 15 h 111"/>
                  <a:gd name="T10" fmla="*/ 30 w 42"/>
                  <a:gd name="T11" fmla="*/ 109 h 111"/>
                  <a:gd name="T12" fmla="*/ 21 w 42"/>
                  <a:gd name="T13" fmla="*/ 110 h 111"/>
                  <a:gd name="T14" fmla="*/ 15 w 42"/>
                  <a:gd name="T15" fmla="*/ 111 h 111"/>
                  <a:gd name="T16" fmla="*/ 0 w 42"/>
                  <a:gd name="T17" fmla="*/ 108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2" h="111">
                    <a:moveTo>
                      <a:pt x="0" y="108"/>
                    </a:moveTo>
                    <a:cubicBezTo>
                      <a:pt x="0" y="81"/>
                      <a:pt x="1" y="19"/>
                      <a:pt x="3" y="16"/>
                    </a:cubicBezTo>
                    <a:cubicBezTo>
                      <a:pt x="5" y="13"/>
                      <a:pt x="8" y="8"/>
                      <a:pt x="12" y="6"/>
                    </a:cubicBezTo>
                    <a:cubicBezTo>
                      <a:pt x="16" y="3"/>
                      <a:pt x="22" y="0"/>
                      <a:pt x="27" y="1"/>
                    </a:cubicBezTo>
                    <a:cubicBezTo>
                      <a:pt x="34" y="3"/>
                      <a:pt x="39" y="8"/>
                      <a:pt x="41" y="15"/>
                    </a:cubicBezTo>
                    <a:cubicBezTo>
                      <a:pt x="42" y="21"/>
                      <a:pt x="31" y="105"/>
                      <a:pt x="30" y="109"/>
                    </a:cubicBezTo>
                    <a:cubicBezTo>
                      <a:pt x="29" y="111"/>
                      <a:pt x="25" y="111"/>
                      <a:pt x="21" y="110"/>
                    </a:cubicBezTo>
                    <a:cubicBezTo>
                      <a:pt x="19" y="110"/>
                      <a:pt x="17" y="110"/>
                      <a:pt x="15" y="111"/>
                    </a:cubicBezTo>
                    <a:cubicBezTo>
                      <a:pt x="0" y="108"/>
                      <a:pt x="0" y="108"/>
                      <a:pt x="0" y="108"/>
                    </a:cubicBezTo>
                  </a:path>
                </a:pathLst>
              </a:custGeom>
              <a:solidFill>
                <a:srgbClr val="615B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09" name="Freeform 272"/>
              <p:cNvSpPr>
                <a:spLocks/>
              </p:cNvSpPr>
              <p:nvPr/>
            </p:nvSpPr>
            <p:spPr bwMode="auto">
              <a:xfrm>
                <a:off x="2712" y="1939"/>
                <a:ext cx="71" cy="45"/>
              </a:xfrm>
              <a:custGeom>
                <a:avLst/>
                <a:gdLst>
                  <a:gd name="T0" fmla="*/ 30 w 30"/>
                  <a:gd name="T1" fmla="*/ 11 h 19"/>
                  <a:gd name="T2" fmla="*/ 27 w 30"/>
                  <a:gd name="T3" fmla="*/ 15 h 19"/>
                  <a:gd name="T4" fmla="*/ 26 w 30"/>
                  <a:gd name="T5" fmla="*/ 16 h 19"/>
                  <a:gd name="T6" fmla="*/ 24 w 30"/>
                  <a:gd name="T7" fmla="*/ 17 h 19"/>
                  <a:gd name="T8" fmla="*/ 23 w 30"/>
                  <a:gd name="T9" fmla="*/ 17 h 19"/>
                  <a:gd name="T10" fmla="*/ 5 w 30"/>
                  <a:gd name="T11" fmla="*/ 16 h 19"/>
                  <a:gd name="T12" fmla="*/ 2 w 30"/>
                  <a:gd name="T13" fmla="*/ 15 h 19"/>
                  <a:gd name="T14" fmla="*/ 0 w 30"/>
                  <a:gd name="T15" fmla="*/ 10 h 19"/>
                  <a:gd name="T16" fmla="*/ 0 w 30"/>
                  <a:gd name="T17" fmla="*/ 10 h 19"/>
                  <a:gd name="T18" fmla="*/ 4 w 30"/>
                  <a:gd name="T19" fmla="*/ 4 h 19"/>
                  <a:gd name="T20" fmla="*/ 25 w 30"/>
                  <a:gd name="T21" fmla="*/ 4 h 19"/>
                  <a:gd name="T22" fmla="*/ 30 w 30"/>
                  <a:gd name="T23" fmla="*/ 11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0" h="19">
                    <a:moveTo>
                      <a:pt x="30" y="11"/>
                    </a:moveTo>
                    <a:cubicBezTo>
                      <a:pt x="29" y="12"/>
                      <a:pt x="29" y="14"/>
                      <a:pt x="27" y="15"/>
                    </a:cubicBezTo>
                    <a:cubicBezTo>
                      <a:pt x="27" y="15"/>
                      <a:pt x="26" y="15"/>
                      <a:pt x="26" y="16"/>
                    </a:cubicBezTo>
                    <a:cubicBezTo>
                      <a:pt x="25" y="16"/>
                      <a:pt x="25" y="16"/>
                      <a:pt x="24" y="17"/>
                    </a:cubicBezTo>
                    <a:cubicBezTo>
                      <a:pt x="24" y="17"/>
                      <a:pt x="23" y="17"/>
                      <a:pt x="23" y="17"/>
                    </a:cubicBezTo>
                    <a:cubicBezTo>
                      <a:pt x="17" y="19"/>
                      <a:pt x="10" y="19"/>
                      <a:pt x="5" y="16"/>
                    </a:cubicBezTo>
                    <a:cubicBezTo>
                      <a:pt x="4" y="16"/>
                      <a:pt x="3" y="15"/>
                      <a:pt x="2" y="15"/>
                    </a:cubicBezTo>
                    <a:cubicBezTo>
                      <a:pt x="1" y="13"/>
                      <a:pt x="0" y="12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8"/>
                      <a:pt x="2" y="6"/>
                      <a:pt x="4" y="4"/>
                    </a:cubicBezTo>
                    <a:cubicBezTo>
                      <a:pt x="10" y="1"/>
                      <a:pt x="19" y="0"/>
                      <a:pt x="25" y="4"/>
                    </a:cubicBezTo>
                    <a:cubicBezTo>
                      <a:pt x="29" y="5"/>
                      <a:pt x="30" y="8"/>
                      <a:pt x="30" y="11"/>
                    </a:cubicBezTo>
                    <a:close/>
                  </a:path>
                </a:pathLst>
              </a:custGeom>
              <a:solidFill>
                <a:srgbClr val="615B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10" name="Freeform 273"/>
              <p:cNvSpPr>
                <a:spLocks noEditPoints="1"/>
              </p:cNvSpPr>
              <p:nvPr/>
            </p:nvSpPr>
            <p:spPr bwMode="auto">
              <a:xfrm>
                <a:off x="2805" y="1901"/>
                <a:ext cx="111" cy="94"/>
              </a:xfrm>
              <a:custGeom>
                <a:avLst/>
                <a:gdLst>
                  <a:gd name="T0" fmla="*/ 46 w 47"/>
                  <a:gd name="T1" fmla="*/ 29 h 40"/>
                  <a:gd name="T2" fmla="*/ 31 w 47"/>
                  <a:gd name="T3" fmla="*/ 13 h 40"/>
                  <a:gd name="T4" fmla="*/ 28 w 47"/>
                  <a:gd name="T5" fmla="*/ 8 h 40"/>
                  <a:gd name="T6" fmla="*/ 28 w 47"/>
                  <a:gd name="T7" fmla="*/ 5 h 40"/>
                  <a:gd name="T8" fmla="*/ 28 w 47"/>
                  <a:gd name="T9" fmla="*/ 5 h 40"/>
                  <a:gd name="T10" fmla="*/ 26 w 47"/>
                  <a:gd name="T11" fmla="*/ 1 h 40"/>
                  <a:gd name="T12" fmla="*/ 8 w 47"/>
                  <a:gd name="T13" fmla="*/ 0 h 40"/>
                  <a:gd name="T14" fmla="*/ 6 w 47"/>
                  <a:gd name="T15" fmla="*/ 4 h 40"/>
                  <a:gd name="T16" fmla="*/ 6 w 47"/>
                  <a:gd name="T17" fmla="*/ 4 h 40"/>
                  <a:gd name="T18" fmla="*/ 4 w 47"/>
                  <a:gd name="T19" fmla="*/ 7 h 40"/>
                  <a:gd name="T20" fmla="*/ 4 w 47"/>
                  <a:gd name="T21" fmla="*/ 8 h 40"/>
                  <a:gd name="T22" fmla="*/ 1 w 47"/>
                  <a:gd name="T23" fmla="*/ 16 h 40"/>
                  <a:gd name="T24" fmla="*/ 0 w 47"/>
                  <a:gd name="T25" fmla="*/ 20 h 40"/>
                  <a:gd name="T26" fmla="*/ 1 w 47"/>
                  <a:gd name="T27" fmla="*/ 20 h 40"/>
                  <a:gd name="T28" fmla="*/ 4 w 47"/>
                  <a:gd name="T29" fmla="*/ 25 h 40"/>
                  <a:gd name="T30" fmla="*/ 28 w 47"/>
                  <a:gd name="T31" fmla="*/ 38 h 40"/>
                  <a:gd name="T32" fmla="*/ 44 w 47"/>
                  <a:gd name="T33" fmla="*/ 37 h 40"/>
                  <a:gd name="T34" fmla="*/ 47 w 47"/>
                  <a:gd name="T35" fmla="*/ 33 h 40"/>
                  <a:gd name="T36" fmla="*/ 47 w 47"/>
                  <a:gd name="T37" fmla="*/ 33 h 40"/>
                  <a:gd name="T38" fmla="*/ 47 w 47"/>
                  <a:gd name="T39" fmla="*/ 32 h 40"/>
                  <a:gd name="T40" fmla="*/ 46 w 47"/>
                  <a:gd name="T41" fmla="*/ 29 h 40"/>
                  <a:gd name="T42" fmla="*/ 40 w 47"/>
                  <a:gd name="T43" fmla="*/ 25 h 40"/>
                  <a:gd name="T44" fmla="*/ 39 w 47"/>
                  <a:gd name="T45" fmla="*/ 25 h 40"/>
                  <a:gd name="T46" fmla="*/ 38 w 47"/>
                  <a:gd name="T47" fmla="*/ 25 h 40"/>
                  <a:gd name="T48" fmla="*/ 29 w 47"/>
                  <a:gd name="T49" fmla="*/ 16 h 40"/>
                  <a:gd name="T50" fmla="*/ 24 w 47"/>
                  <a:gd name="T51" fmla="*/ 10 h 40"/>
                  <a:gd name="T52" fmla="*/ 26 w 47"/>
                  <a:gd name="T53" fmla="*/ 9 h 40"/>
                  <a:gd name="T54" fmla="*/ 30 w 47"/>
                  <a:gd name="T55" fmla="*/ 15 h 40"/>
                  <a:gd name="T56" fmla="*/ 39 w 47"/>
                  <a:gd name="T57" fmla="*/ 24 h 40"/>
                  <a:gd name="T58" fmla="*/ 40 w 47"/>
                  <a:gd name="T59" fmla="*/ 25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47" h="40">
                    <a:moveTo>
                      <a:pt x="46" y="29"/>
                    </a:moveTo>
                    <a:cubicBezTo>
                      <a:pt x="44" y="24"/>
                      <a:pt x="38" y="17"/>
                      <a:pt x="31" y="13"/>
                    </a:cubicBezTo>
                    <a:cubicBezTo>
                      <a:pt x="29" y="12"/>
                      <a:pt x="29" y="10"/>
                      <a:pt x="28" y="8"/>
                    </a:cubicBezTo>
                    <a:cubicBezTo>
                      <a:pt x="28" y="7"/>
                      <a:pt x="28" y="6"/>
                      <a:pt x="28" y="5"/>
                    </a:cubicBezTo>
                    <a:cubicBezTo>
                      <a:pt x="28" y="5"/>
                      <a:pt x="28" y="5"/>
                      <a:pt x="28" y="5"/>
                    </a:cubicBezTo>
                    <a:cubicBezTo>
                      <a:pt x="27" y="4"/>
                      <a:pt x="27" y="2"/>
                      <a:pt x="26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7" y="1"/>
                      <a:pt x="6" y="3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5"/>
                      <a:pt x="4" y="6"/>
                      <a:pt x="4" y="7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3" y="10"/>
                      <a:pt x="2" y="12"/>
                      <a:pt x="1" y="16"/>
                    </a:cubicBezTo>
                    <a:cubicBezTo>
                      <a:pt x="1" y="17"/>
                      <a:pt x="1" y="19"/>
                      <a:pt x="0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2"/>
                      <a:pt x="2" y="24"/>
                      <a:pt x="4" y="25"/>
                    </a:cubicBezTo>
                    <a:cubicBezTo>
                      <a:pt x="28" y="38"/>
                      <a:pt x="28" y="38"/>
                      <a:pt x="28" y="38"/>
                    </a:cubicBezTo>
                    <a:cubicBezTo>
                      <a:pt x="33" y="40"/>
                      <a:pt x="40" y="40"/>
                      <a:pt x="44" y="37"/>
                    </a:cubicBezTo>
                    <a:cubicBezTo>
                      <a:pt x="45" y="36"/>
                      <a:pt x="46" y="35"/>
                      <a:pt x="47" y="33"/>
                    </a:cubicBezTo>
                    <a:cubicBezTo>
                      <a:pt x="47" y="33"/>
                      <a:pt x="47" y="33"/>
                      <a:pt x="47" y="33"/>
                    </a:cubicBezTo>
                    <a:cubicBezTo>
                      <a:pt x="47" y="32"/>
                      <a:pt x="47" y="32"/>
                      <a:pt x="47" y="32"/>
                    </a:cubicBezTo>
                    <a:cubicBezTo>
                      <a:pt x="47" y="31"/>
                      <a:pt x="47" y="30"/>
                      <a:pt x="46" y="29"/>
                    </a:cubicBezTo>
                    <a:moveTo>
                      <a:pt x="40" y="25"/>
                    </a:moveTo>
                    <a:cubicBezTo>
                      <a:pt x="39" y="25"/>
                      <a:pt x="39" y="25"/>
                      <a:pt x="39" y="25"/>
                    </a:cubicBezTo>
                    <a:cubicBezTo>
                      <a:pt x="38" y="25"/>
                      <a:pt x="38" y="25"/>
                      <a:pt x="38" y="25"/>
                    </a:cubicBezTo>
                    <a:cubicBezTo>
                      <a:pt x="29" y="16"/>
                      <a:pt x="29" y="16"/>
                      <a:pt x="29" y="16"/>
                    </a:cubicBezTo>
                    <a:cubicBezTo>
                      <a:pt x="27" y="15"/>
                      <a:pt x="25" y="13"/>
                      <a:pt x="24" y="10"/>
                    </a:cubicBezTo>
                    <a:cubicBezTo>
                      <a:pt x="25" y="10"/>
                      <a:pt x="25" y="10"/>
                      <a:pt x="26" y="9"/>
                    </a:cubicBezTo>
                    <a:cubicBezTo>
                      <a:pt x="26" y="12"/>
                      <a:pt x="28" y="13"/>
                      <a:pt x="30" y="15"/>
                    </a:cubicBezTo>
                    <a:cubicBezTo>
                      <a:pt x="39" y="24"/>
                      <a:pt x="39" y="24"/>
                      <a:pt x="39" y="24"/>
                    </a:cubicBezTo>
                    <a:cubicBezTo>
                      <a:pt x="40" y="24"/>
                      <a:pt x="40" y="24"/>
                      <a:pt x="40" y="25"/>
                    </a:cubicBezTo>
                  </a:path>
                </a:pathLst>
              </a:custGeom>
              <a:solidFill>
                <a:srgbClr val="6363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11" name="Freeform 274"/>
              <p:cNvSpPr>
                <a:spLocks/>
              </p:cNvSpPr>
              <p:nvPr/>
            </p:nvSpPr>
            <p:spPr bwMode="auto">
              <a:xfrm>
                <a:off x="2805" y="1936"/>
                <a:ext cx="111" cy="59"/>
              </a:xfrm>
              <a:custGeom>
                <a:avLst/>
                <a:gdLst>
                  <a:gd name="T0" fmla="*/ 47 w 47"/>
                  <a:gd name="T1" fmla="*/ 18 h 25"/>
                  <a:gd name="T2" fmla="*/ 47 w 47"/>
                  <a:gd name="T3" fmla="*/ 18 h 25"/>
                  <a:gd name="T4" fmla="*/ 44 w 47"/>
                  <a:gd name="T5" fmla="*/ 22 h 25"/>
                  <a:gd name="T6" fmla="*/ 28 w 47"/>
                  <a:gd name="T7" fmla="*/ 23 h 25"/>
                  <a:gd name="T8" fmla="*/ 3 w 47"/>
                  <a:gd name="T9" fmla="*/ 10 h 25"/>
                  <a:gd name="T10" fmla="*/ 0 w 47"/>
                  <a:gd name="T11" fmla="*/ 5 h 25"/>
                  <a:gd name="T12" fmla="*/ 1 w 47"/>
                  <a:gd name="T13" fmla="*/ 0 h 25"/>
                  <a:gd name="T14" fmla="*/ 13 w 47"/>
                  <a:gd name="T15" fmla="*/ 8 h 25"/>
                  <a:gd name="T16" fmla="*/ 30 w 47"/>
                  <a:gd name="T17" fmla="*/ 19 h 25"/>
                  <a:gd name="T18" fmla="*/ 38 w 47"/>
                  <a:gd name="T19" fmla="*/ 21 h 25"/>
                  <a:gd name="T20" fmla="*/ 45 w 47"/>
                  <a:gd name="T21" fmla="*/ 19 h 25"/>
                  <a:gd name="T22" fmla="*/ 46 w 47"/>
                  <a:gd name="T23" fmla="*/ 14 h 25"/>
                  <a:gd name="T24" fmla="*/ 47 w 47"/>
                  <a:gd name="T25" fmla="*/ 18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7" h="25">
                    <a:moveTo>
                      <a:pt x="47" y="18"/>
                    </a:moveTo>
                    <a:cubicBezTo>
                      <a:pt x="47" y="19"/>
                      <a:pt x="47" y="18"/>
                      <a:pt x="47" y="18"/>
                    </a:cubicBezTo>
                    <a:cubicBezTo>
                      <a:pt x="47" y="20"/>
                      <a:pt x="46" y="21"/>
                      <a:pt x="44" y="22"/>
                    </a:cubicBezTo>
                    <a:cubicBezTo>
                      <a:pt x="40" y="25"/>
                      <a:pt x="33" y="25"/>
                      <a:pt x="28" y="23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0" y="8"/>
                      <a:pt x="0" y="5"/>
                      <a:pt x="0" y="5"/>
                    </a:cubicBezTo>
                    <a:cubicBezTo>
                      <a:pt x="0" y="3"/>
                      <a:pt x="0" y="1"/>
                      <a:pt x="1" y="0"/>
                    </a:cubicBezTo>
                    <a:cubicBezTo>
                      <a:pt x="0" y="2"/>
                      <a:pt x="9" y="5"/>
                      <a:pt x="13" y="8"/>
                    </a:cubicBezTo>
                    <a:cubicBezTo>
                      <a:pt x="18" y="13"/>
                      <a:pt x="24" y="16"/>
                      <a:pt x="30" y="19"/>
                    </a:cubicBezTo>
                    <a:cubicBezTo>
                      <a:pt x="32" y="20"/>
                      <a:pt x="35" y="21"/>
                      <a:pt x="38" y="21"/>
                    </a:cubicBezTo>
                    <a:cubicBezTo>
                      <a:pt x="40" y="21"/>
                      <a:pt x="43" y="20"/>
                      <a:pt x="45" y="19"/>
                    </a:cubicBezTo>
                    <a:cubicBezTo>
                      <a:pt x="45" y="18"/>
                      <a:pt x="47" y="16"/>
                      <a:pt x="46" y="14"/>
                    </a:cubicBezTo>
                    <a:cubicBezTo>
                      <a:pt x="46" y="15"/>
                      <a:pt x="47" y="16"/>
                      <a:pt x="47" y="18"/>
                    </a:cubicBezTo>
                    <a:close/>
                  </a:path>
                </a:pathLst>
              </a:custGeom>
              <a:solidFill>
                <a:srgbClr val="4444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12" name="Freeform 275"/>
              <p:cNvSpPr>
                <a:spLocks/>
              </p:cNvSpPr>
              <p:nvPr/>
            </p:nvSpPr>
            <p:spPr bwMode="auto">
              <a:xfrm>
                <a:off x="2861" y="1922"/>
                <a:ext cx="38" cy="38"/>
              </a:xfrm>
              <a:custGeom>
                <a:avLst/>
                <a:gdLst>
                  <a:gd name="T0" fmla="*/ 16 w 16"/>
                  <a:gd name="T1" fmla="*/ 16 h 16"/>
                  <a:gd name="T2" fmla="*/ 15 w 16"/>
                  <a:gd name="T3" fmla="*/ 16 h 16"/>
                  <a:gd name="T4" fmla="*/ 14 w 16"/>
                  <a:gd name="T5" fmla="*/ 16 h 16"/>
                  <a:gd name="T6" fmla="*/ 5 w 16"/>
                  <a:gd name="T7" fmla="*/ 7 h 16"/>
                  <a:gd name="T8" fmla="*/ 0 w 16"/>
                  <a:gd name="T9" fmla="*/ 1 h 16"/>
                  <a:gd name="T10" fmla="*/ 2 w 16"/>
                  <a:gd name="T11" fmla="*/ 0 h 16"/>
                  <a:gd name="T12" fmla="*/ 6 w 16"/>
                  <a:gd name="T13" fmla="*/ 6 h 16"/>
                  <a:gd name="T14" fmla="*/ 15 w 16"/>
                  <a:gd name="T15" fmla="*/ 15 h 16"/>
                  <a:gd name="T16" fmla="*/ 16 w 16"/>
                  <a:gd name="T17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" h="16">
                    <a:moveTo>
                      <a:pt x="16" y="16"/>
                    </a:moveTo>
                    <a:cubicBezTo>
                      <a:pt x="15" y="16"/>
                      <a:pt x="15" y="16"/>
                      <a:pt x="15" y="16"/>
                    </a:cubicBezTo>
                    <a:cubicBezTo>
                      <a:pt x="14" y="16"/>
                      <a:pt x="14" y="16"/>
                      <a:pt x="14" y="1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3" y="6"/>
                      <a:pt x="1" y="4"/>
                      <a:pt x="0" y="1"/>
                    </a:cubicBezTo>
                    <a:cubicBezTo>
                      <a:pt x="1" y="1"/>
                      <a:pt x="1" y="1"/>
                      <a:pt x="2" y="0"/>
                    </a:cubicBezTo>
                    <a:cubicBezTo>
                      <a:pt x="2" y="3"/>
                      <a:pt x="4" y="4"/>
                      <a:pt x="6" y="6"/>
                    </a:cubicBezTo>
                    <a:cubicBezTo>
                      <a:pt x="15" y="15"/>
                      <a:pt x="15" y="15"/>
                      <a:pt x="15" y="15"/>
                    </a:cubicBezTo>
                    <a:cubicBezTo>
                      <a:pt x="16" y="15"/>
                      <a:pt x="16" y="15"/>
                      <a:pt x="16" y="16"/>
                    </a:cubicBezTo>
                  </a:path>
                </a:pathLst>
              </a:custGeom>
              <a:solidFill>
                <a:srgbClr val="F8F8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13" name="Freeform 276"/>
              <p:cNvSpPr>
                <a:spLocks/>
              </p:cNvSpPr>
              <p:nvPr/>
            </p:nvSpPr>
            <p:spPr bwMode="auto">
              <a:xfrm>
                <a:off x="2859" y="1927"/>
                <a:ext cx="17" cy="9"/>
              </a:xfrm>
              <a:custGeom>
                <a:avLst/>
                <a:gdLst>
                  <a:gd name="T0" fmla="*/ 1 w 7"/>
                  <a:gd name="T1" fmla="*/ 4 h 4"/>
                  <a:gd name="T2" fmla="*/ 0 w 7"/>
                  <a:gd name="T3" fmla="*/ 4 h 4"/>
                  <a:gd name="T4" fmla="*/ 1 w 7"/>
                  <a:gd name="T5" fmla="*/ 3 h 4"/>
                  <a:gd name="T6" fmla="*/ 5 w 7"/>
                  <a:gd name="T7" fmla="*/ 0 h 4"/>
                  <a:gd name="T8" fmla="*/ 6 w 7"/>
                  <a:gd name="T9" fmla="*/ 0 h 4"/>
                  <a:gd name="T10" fmla="*/ 6 w 7"/>
                  <a:gd name="T11" fmla="*/ 2 h 4"/>
                  <a:gd name="T12" fmla="*/ 2 w 7"/>
                  <a:gd name="T13" fmla="*/ 4 h 4"/>
                  <a:gd name="T14" fmla="*/ 1 w 7"/>
                  <a:gd name="T1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4">
                    <a:moveTo>
                      <a:pt x="1" y="4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3"/>
                      <a:pt x="1" y="3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6" y="0"/>
                      <a:pt x="6" y="0"/>
                    </a:cubicBezTo>
                    <a:cubicBezTo>
                      <a:pt x="7" y="1"/>
                      <a:pt x="6" y="1"/>
                      <a:pt x="6" y="2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4"/>
                      <a:pt x="1" y="4"/>
                      <a:pt x="1" y="4"/>
                    </a:cubicBezTo>
                  </a:path>
                </a:pathLst>
              </a:custGeom>
              <a:solidFill>
                <a:srgbClr val="F8F8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14" name="Freeform 277"/>
              <p:cNvSpPr>
                <a:spLocks/>
              </p:cNvSpPr>
              <p:nvPr/>
            </p:nvSpPr>
            <p:spPr bwMode="auto">
              <a:xfrm>
                <a:off x="2866" y="1932"/>
                <a:ext cx="14" cy="11"/>
              </a:xfrm>
              <a:custGeom>
                <a:avLst/>
                <a:gdLst>
                  <a:gd name="T0" fmla="*/ 1 w 6"/>
                  <a:gd name="T1" fmla="*/ 5 h 5"/>
                  <a:gd name="T2" fmla="*/ 0 w 6"/>
                  <a:gd name="T3" fmla="*/ 5 h 5"/>
                  <a:gd name="T4" fmla="*/ 0 w 6"/>
                  <a:gd name="T5" fmla="*/ 4 h 5"/>
                  <a:gd name="T6" fmla="*/ 5 w 6"/>
                  <a:gd name="T7" fmla="*/ 1 h 5"/>
                  <a:gd name="T8" fmla="*/ 6 w 6"/>
                  <a:gd name="T9" fmla="*/ 1 h 5"/>
                  <a:gd name="T10" fmla="*/ 6 w 6"/>
                  <a:gd name="T11" fmla="*/ 2 h 5"/>
                  <a:gd name="T12" fmla="*/ 1 w 6"/>
                  <a:gd name="T13" fmla="*/ 5 h 5"/>
                  <a:gd name="T14" fmla="*/ 1 w 6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5">
                    <a:moveTo>
                      <a:pt x="1" y="5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0"/>
                      <a:pt x="6" y="1"/>
                      <a:pt x="6" y="1"/>
                    </a:cubicBezTo>
                    <a:cubicBezTo>
                      <a:pt x="6" y="1"/>
                      <a:pt x="6" y="2"/>
                      <a:pt x="6" y="2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</a:path>
                </a:pathLst>
              </a:custGeom>
              <a:solidFill>
                <a:srgbClr val="F8F8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15" name="Freeform 278"/>
              <p:cNvSpPr>
                <a:spLocks/>
              </p:cNvSpPr>
              <p:nvPr/>
            </p:nvSpPr>
            <p:spPr bwMode="auto">
              <a:xfrm>
                <a:off x="2873" y="1939"/>
                <a:ext cx="17" cy="11"/>
              </a:xfrm>
              <a:custGeom>
                <a:avLst/>
                <a:gdLst>
                  <a:gd name="T0" fmla="*/ 1 w 7"/>
                  <a:gd name="T1" fmla="*/ 5 h 5"/>
                  <a:gd name="T2" fmla="*/ 0 w 7"/>
                  <a:gd name="T3" fmla="*/ 5 h 5"/>
                  <a:gd name="T4" fmla="*/ 0 w 7"/>
                  <a:gd name="T5" fmla="*/ 3 h 5"/>
                  <a:gd name="T6" fmla="*/ 5 w 7"/>
                  <a:gd name="T7" fmla="*/ 1 h 5"/>
                  <a:gd name="T8" fmla="*/ 6 w 7"/>
                  <a:gd name="T9" fmla="*/ 1 h 5"/>
                  <a:gd name="T10" fmla="*/ 6 w 7"/>
                  <a:gd name="T11" fmla="*/ 2 h 5"/>
                  <a:gd name="T12" fmla="*/ 1 w 7"/>
                  <a:gd name="T13" fmla="*/ 5 h 5"/>
                  <a:gd name="T14" fmla="*/ 1 w 7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5">
                    <a:moveTo>
                      <a:pt x="1" y="5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4"/>
                      <a:pt x="0" y="4"/>
                      <a:pt x="0" y="3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6" y="0"/>
                      <a:pt x="6" y="0"/>
                      <a:pt x="6" y="1"/>
                    </a:cubicBezTo>
                    <a:cubicBezTo>
                      <a:pt x="7" y="1"/>
                      <a:pt x="6" y="2"/>
                      <a:pt x="6" y="2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</a:path>
                </a:pathLst>
              </a:custGeom>
              <a:solidFill>
                <a:srgbClr val="F8F8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16" name="Freeform 279"/>
              <p:cNvSpPr>
                <a:spLocks/>
              </p:cNvSpPr>
              <p:nvPr/>
            </p:nvSpPr>
            <p:spPr bwMode="auto">
              <a:xfrm>
                <a:off x="2880" y="1946"/>
                <a:ext cx="17" cy="12"/>
              </a:xfrm>
              <a:custGeom>
                <a:avLst/>
                <a:gdLst>
                  <a:gd name="T0" fmla="*/ 1 w 7"/>
                  <a:gd name="T1" fmla="*/ 5 h 5"/>
                  <a:gd name="T2" fmla="*/ 0 w 7"/>
                  <a:gd name="T3" fmla="*/ 5 h 5"/>
                  <a:gd name="T4" fmla="*/ 1 w 7"/>
                  <a:gd name="T5" fmla="*/ 3 h 5"/>
                  <a:gd name="T6" fmla="*/ 5 w 7"/>
                  <a:gd name="T7" fmla="*/ 0 h 5"/>
                  <a:gd name="T8" fmla="*/ 6 w 7"/>
                  <a:gd name="T9" fmla="*/ 1 h 5"/>
                  <a:gd name="T10" fmla="*/ 6 w 7"/>
                  <a:gd name="T11" fmla="*/ 2 h 5"/>
                  <a:gd name="T12" fmla="*/ 2 w 7"/>
                  <a:gd name="T13" fmla="*/ 5 h 5"/>
                  <a:gd name="T14" fmla="*/ 1 w 7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5">
                    <a:moveTo>
                      <a:pt x="1" y="5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4"/>
                      <a:pt x="0" y="4"/>
                      <a:pt x="1" y="3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6" y="0"/>
                      <a:pt x="6" y="1"/>
                    </a:cubicBezTo>
                    <a:cubicBezTo>
                      <a:pt x="7" y="1"/>
                      <a:pt x="6" y="2"/>
                      <a:pt x="6" y="2"/>
                    </a:cubicBezTo>
                    <a:cubicBezTo>
                      <a:pt x="2" y="5"/>
                      <a:pt x="2" y="5"/>
                      <a:pt x="2" y="5"/>
                    </a:cubicBez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F8F8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17" name="Freeform 280"/>
              <p:cNvSpPr>
                <a:spLocks/>
              </p:cNvSpPr>
              <p:nvPr/>
            </p:nvSpPr>
            <p:spPr bwMode="auto">
              <a:xfrm>
                <a:off x="2596" y="1517"/>
                <a:ext cx="315" cy="201"/>
              </a:xfrm>
              <a:custGeom>
                <a:avLst/>
                <a:gdLst>
                  <a:gd name="T0" fmla="*/ 130 w 133"/>
                  <a:gd name="T1" fmla="*/ 71 h 85"/>
                  <a:gd name="T2" fmla="*/ 109 w 133"/>
                  <a:gd name="T3" fmla="*/ 85 h 85"/>
                  <a:gd name="T4" fmla="*/ 5 w 133"/>
                  <a:gd name="T5" fmla="*/ 37 h 85"/>
                  <a:gd name="T6" fmla="*/ 17 w 133"/>
                  <a:gd name="T7" fmla="*/ 19 h 85"/>
                  <a:gd name="T8" fmla="*/ 24 w 133"/>
                  <a:gd name="T9" fmla="*/ 0 h 85"/>
                  <a:gd name="T10" fmla="*/ 130 w 133"/>
                  <a:gd name="T11" fmla="*/ 71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3" h="85">
                    <a:moveTo>
                      <a:pt x="130" y="71"/>
                    </a:moveTo>
                    <a:cubicBezTo>
                      <a:pt x="109" y="85"/>
                      <a:pt x="109" y="85"/>
                      <a:pt x="109" y="85"/>
                    </a:cubicBezTo>
                    <a:cubicBezTo>
                      <a:pt x="5" y="37"/>
                      <a:pt x="5" y="37"/>
                      <a:pt x="5" y="37"/>
                    </a:cubicBezTo>
                    <a:cubicBezTo>
                      <a:pt x="0" y="34"/>
                      <a:pt x="17" y="25"/>
                      <a:pt x="17" y="19"/>
                    </a:cubicBezTo>
                    <a:cubicBezTo>
                      <a:pt x="24" y="0"/>
                      <a:pt x="24" y="0"/>
                      <a:pt x="24" y="0"/>
                    </a:cubicBezTo>
                    <a:cubicBezTo>
                      <a:pt x="69" y="24"/>
                      <a:pt x="133" y="40"/>
                      <a:pt x="130" y="71"/>
                    </a:cubicBezTo>
                  </a:path>
                </a:pathLst>
              </a:custGeom>
              <a:solidFill>
                <a:srgbClr val="4437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18" name="Freeform 281"/>
              <p:cNvSpPr>
                <a:spLocks/>
              </p:cNvSpPr>
              <p:nvPr/>
            </p:nvSpPr>
            <p:spPr bwMode="auto">
              <a:xfrm>
                <a:off x="2807" y="1652"/>
                <a:ext cx="99" cy="263"/>
              </a:xfrm>
              <a:custGeom>
                <a:avLst/>
                <a:gdLst>
                  <a:gd name="T0" fmla="*/ 1 w 42"/>
                  <a:gd name="T1" fmla="*/ 108 h 111"/>
                  <a:gd name="T2" fmla="*/ 3 w 42"/>
                  <a:gd name="T3" fmla="*/ 16 h 111"/>
                  <a:gd name="T4" fmla="*/ 12 w 42"/>
                  <a:gd name="T5" fmla="*/ 6 h 111"/>
                  <a:gd name="T6" fmla="*/ 28 w 42"/>
                  <a:gd name="T7" fmla="*/ 1 h 111"/>
                  <a:gd name="T8" fmla="*/ 41 w 42"/>
                  <a:gd name="T9" fmla="*/ 14 h 111"/>
                  <a:gd name="T10" fmla="*/ 30 w 42"/>
                  <a:gd name="T11" fmla="*/ 109 h 111"/>
                  <a:gd name="T12" fmla="*/ 22 w 42"/>
                  <a:gd name="T13" fmla="*/ 111 h 111"/>
                  <a:gd name="T14" fmla="*/ 15 w 42"/>
                  <a:gd name="T15" fmla="*/ 110 h 111"/>
                  <a:gd name="T16" fmla="*/ 1 w 42"/>
                  <a:gd name="T17" fmla="*/ 108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2" h="111">
                    <a:moveTo>
                      <a:pt x="1" y="108"/>
                    </a:moveTo>
                    <a:cubicBezTo>
                      <a:pt x="0" y="81"/>
                      <a:pt x="2" y="19"/>
                      <a:pt x="3" y="16"/>
                    </a:cubicBezTo>
                    <a:cubicBezTo>
                      <a:pt x="5" y="12"/>
                      <a:pt x="9" y="8"/>
                      <a:pt x="12" y="6"/>
                    </a:cubicBezTo>
                    <a:cubicBezTo>
                      <a:pt x="17" y="3"/>
                      <a:pt x="22" y="0"/>
                      <a:pt x="28" y="1"/>
                    </a:cubicBezTo>
                    <a:cubicBezTo>
                      <a:pt x="34" y="2"/>
                      <a:pt x="40" y="8"/>
                      <a:pt x="41" y="14"/>
                    </a:cubicBezTo>
                    <a:cubicBezTo>
                      <a:pt x="42" y="21"/>
                      <a:pt x="31" y="105"/>
                      <a:pt x="30" y="109"/>
                    </a:cubicBezTo>
                    <a:cubicBezTo>
                      <a:pt x="29" y="111"/>
                      <a:pt x="26" y="111"/>
                      <a:pt x="22" y="111"/>
                    </a:cubicBezTo>
                    <a:cubicBezTo>
                      <a:pt x="19" y="110"/>
                      <a:pt x="17" y="110"/>
                      <a:pt x="15" y="110"/>
                    </a:cubicBezTo>
                    <a:cubicBezTo>
                      <a:pt x="1" y="108"/>
                      <a:pt x="1" y="108"/>
                      <a:pt x="1" y="108"/>
                    </a:cubicBezTo>
                  </a:path>
                </a:pathLst>
              </a:custGeom>
              <a:solidFill>
                <a:srgbClr val="615B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19" name="Freeform 282"/>
              <p:cNvSpPr>
                <a:spLocks/>
              </p:cNvSpPr>
              <p:nvPr/>
            </p:nvSpPr>
            <p:spPr bwMode="auto">
              <a:xfrm>
                <a:off x="2805" y="1887"/>
                <a:ext cx="78" cy="45"/>
              </a:xfrm>
              <a:custGeom>
                <a:avLst/>
                <a:gdLst>
                  <a:gd name="T0" fmla="*/ 27 w 33"/>
                  <a:gd name="T1" fmla="*/ 3 h 19"/>
                  <a:gd name="T2" fmla="*/ 27 w 33"/>
                  <a:gd name="T3" fmla="*/ 15 h 19"/>
                  <a:gd name="T4" fmla="*/ 6 w 33"/>
                  <a:gd name="T5" fmla="*/ 16 h 19"/>
                  <a:gd name="T6" fmla="*/ 6 w 33"/>
                  <a:gd name="T7" fmla="*/ 3 h 19"/>
                  <a:gd name="T8" fmla="*/ 27 w 33"/>
                  <a:gd name="T9" fmla="*/ 3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19">
                    <a:moveTo>
                      <a:pt x="27" y="3"/>
                    </a:moveTo>
                    <a:cubicBezTo>
                      <a:pt x="33" y="6"/>
                      <a:pt x="33" y="11"/>
                      <a:pt x="27" y="15"/>
                    </a:cubicBezTo>
                    <a:cubicBezTo>
                      <a:pt x="22" y="18"/>
                      <a:pt x="12" y="19"/>
                      <a:pt x="6" y="16"/>
                    </a:cubicBezTo>
                    <a:cubicBezTo>
                      <a:pt x="0" y="12"/>
                      <a:pt x="0" y="7"/>
                      <a:pt x="6" y="3"/>
                    </a:cubicBezTo>
                    <a:cubicBezTo>
                      <a:pt x="11" y="0"/>
                      <a:pt x="21" y="0"/>
                      <a:pt x="27" y="3"/>
                    </a:cubicBezTo>
                  </a:path>
                </a:pathLst>
              </a:custGeom>
              <a:solidFill>
                <a:srgbClr val="615B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20" name="Freeform 283"/>
              <p:cNvSpPr>
                <a:spLocks/>
              </p:cNvSpPr>
              <p:nvPr/>
            </p:nvSpPr>
            <p:spPr bwMode="auto">
              <a:xfrm>
                <a:off x="2703" y="1598"/>
                <a:ext cx="31" cy="45"/>
              </a:xfrm>
              <a:custGeom>
                <a:avLst/>
                <a:gdLst>
                  <a:gd name="T0" fmla="*/ 11 w 13"/>
                  <a:gd name="T1" fmla="*/ 0 h 19"/>
                  <a:gd name="T2" fmla="*/ 0 w 13"/>
                  <a:gd name="T3" fmla="*/ 15 h 19"/>
                  <a:gd name="T4" fmla="*/ 8 w 13"/>
                  <a:gd name="T5" fmla="*/ 19 h 19"/>
                  <a:gd name="T6" fmla="*/ 11 w 13"/>
                  <a:gd name="T7" fmla="*/ 17 h 19"/>
                  <a:gd name="T8" fmla="*/ 13 w 13"/>
                  <a:gd name="T9" fmla="*/ 15 h 19"/>
                  <a:gd name="T10" fmla="*/ 11 w 13"/>
                  <a:gd name="T11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9">
                    <a:moveTo>
                      <a:pt x="11" y="0"/>
                    </a:moveTo>
                    <a:cubicBezTo>
                      <a:pt x="9" y="9"/>
                      <a:pt x="6" y="12"/>
                      <a:pt x="0" y="15"/>
                    </a:cubicBezTo>
                    <a:cubicBezTo>
                      <a:pt x="2" y="16"/>
                      <a:pt x="5" y="17"/>
                      <a:pt x="8" y="19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2" y="16"/>
                      <a:pt x="13" y="15"/>
                    </a:cubicBezTo>
                    <a:cubicBezTo>
                      <a:pt x="10" y="10"/>
                      <a:pt x="10" y="6"/>
                      <a:pt x="11" y="0"/>
                    </a:cubicBezTo>
                  </a:path>
                </a:pathLst>
              </a:custGeom>
              <a:solidFill>
                <a:srgbClr val="3D33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21" name="Freeform 284"/>
              <p:cNvSpPr>
                <a:spLocks/>
              </p:cNvSpPr>
              <p:nvPr/>
            </p:nvSpPr>
            <p:spPr bwMode="auto">
              <a:xfrm>
                <a:off x="2625" y="1304"/>
                <a:ext cx="99" cy="218"/>
              </a:xfrm>
              <a:custGeom>
                <a:avLst/>
                <a:gdLst>
                  <a:gd name="T0" fmla="*/ 41 w 42"/>
                  <a:gd name="T1" fmla="*/ 66 h 92"/>
                  <a:gd name="T2" fmla="*/ 32 w 42"/>
                  <a:gd name="T3" fmla="*/ 90 h 92"/>
                  <a:gd name="T4" fmla="*/ 14 w 42"/>
                  <a:gd name="T5" fmla="*/ 77 h 92"/>
                  <a:gd name="T6" fmla="*/ 1 w 42"/>
                  <a:gd name="T7" fmla="*/ 21 h 92"/>
                  <a:gd name="T8" fmla="*/ 13 w 42"/>
                  <a:gd name="T9" fmla="*/ 2 h 92"/>
                  <a:gd name="T10" fmla="*/ 30 w 42"/>
                  <a:gd name="T11" fmla="*/ 15 h 92"/>
                  <a:gd name="T12" fmla="*/ 41 w 42"/>
                  <a:gd name="T13" fmla="*/ 66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2" h="92">
                    <a:moveTo>
                      <a:pt x="41" y="66"/>
                    </a:moveTo>
                    <a:cubicBezTo>
                      <a:pt x="42" y="75"/>
                      <a:pt x="40" y="88"/>
                      <a:pt x="32" y="90"/>
                    </a:cubicBezTo>
                    <a:cubicBezTo>
                      <a:pt x="24" y="92"/>
                      <a:pt x="16" y="86"/>
                      <a:pt x="14" y="77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0" y="12"/>
                      <a:pt x="5" y="4"/>
                      <a:pt x="13" y="2"/>
                    </a:cubicBezTo>
                    <a:cubicBezTo>
                      <a:pt x="20" y="0"/>
                      <a:pt x="28" y="6"/>
                      <a:pt x="30" y="15"/>
                    </a:cubicBezTo>
                    <a:cubicBezTo>
                      <a:pt x="41" y="66"/>
                      <a:pt x="41" y="66"/>
                      <a:pt x="41" y="66"/>
                    </a:cubicBezTo>
                  </a:path>
                </a:pathLst>
              </a:custGeom>
              <a:solidFill>
                <a:srgbClr val="A144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22" name="Freeform 285"/>
              <p:cNvSpPr>
                <a:spLocks/>
              </p:cNvSpPr>
              <p:nvPr/>
            </p:nvSpPr>
            <p:spPr bwMode="auto">
              <a:xfrm>
                <a:off x="2497" y="1295"/>
                <a:ext cx="225" cy="324"/>
              </a:xfrm>
              <a:custGeom>
                <a:avLst/>
                <a:gdLst>
                  <a:gd name="T0" fmla="*/ 88 w 95"/>
                  <a:gd name="T1" fmla="*/ 116 h 137"/>
                  <a:gd name="T2" fmla="*/ 86 w 95"/>
                  <a:gd name="T3" fmla="*/ 118 h 137"/>
                  <a:gd name="T4" fmla="*/ 61 w 95"/>
                  <a:gd name="T5" fmla="*/ 131 h 137"/>
                  <a:gd name="T6" fmla="*/ 44 w 95"/>
                  <a:gd name="T7" fmla="*/ 137 h 137"/>
                  <a:gd name="T8" fmla="*/ 40 w 95"/>
                  <a:gd name="T9" fmla="*/ 137 h 137"/>
                  <a:gd name="T10" fmla="*/ 31 w 95"/>
                  <a:gd name="T11" fmla="*/ 134 h 137"/>
                  <a:gd name="T12" fmla="*/ 23 w 95"/>
                  <a:gd name="T13" fmla="*/ 120 h 137"/>
                  <a:gd name="T14" fmla="*/ 11 w 95"/>
                  <a:gd name="T15" fmla="*/ 65 h 137"/>
                  <a:gd name="T16" fmla="*/ 0 w 95"/>
                  <a:gd name="T17" fmla="*/ 40 h 137"/>
                  <a:gd name="T18" fmla="*/ 21 w 95"/>
                  <a:gd name="T19" fmla="*/ 15 h 137"/>
                  <a:gd name="T20" fmla="*/ 70 w 95"/>
                  <a:gd name="T21" fmla="*/ 6 h 137"/>
                  <a:gd name="T22" fmla="*/ 76 w 95"/>
                  <a:gd name="T23" fmla="*/ 27 h 137"/>
                  <a:gd name="T24" fmla="*/ 77 w 95"/>
                  <a:gd name="T25" fmla="*/ 32 h 137"/>
                  <a:gd name="T26" fmla="*/ 91 w 95"/>
                  <a:gd name="T27" fmla="*/ 88 h 137"/>
                  <a:gd name="T28" fmla="*/ 92 w 95"/>
                  <a:gd name="T29" fmla="*/ 94 h 137"/>
                  <a:gd name="T30" fmla="*/ 88 w 95"/>
                  <a:gd name="T31" fmla="*/ 116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95" h="137">
                    <a:moveTo>
                      <a:pt x="88" y="116"/>
                    </a:moveTo>
                    <a:cubicBezTo>
                      <a:pt x="87" y="116"/>
                      <a:pt x="86" y="117"/>
                      <a:pt x="86" y="118"/>
                    </a:cubicBezTo>
                    <a:cubicBezTo>
                      <a:pt x="61" y="131"/>
                      <a:pt x="61" y="131"/>
                      <a:pt x="61" y="131"/>
                    </a:cubicBezTo>
                    <a:cubicBezTo>
                      <a:pt x="56" y="134"/>
                      <a:pt x="49" y="137"/>
                      <a:pt x="44" y="137"/>
                    </a:cubicBezTo>
                    <a:cubicBezTo>
                      <a:pt x="42" y="137"/>
                      <a:pt x="41" y="137"/>
                      <a:pt x="40" y="137"/>
                    </a:cubicBezTo>
                    <a:cubicBezTo>
                      <a:pt x="36" y="137"/>
                      <a:pt x="34" y="137"/>
                      <a:pt x="31" y="134"/>
                    </a:cubicBezTo>
                    <a:cubicBezTo>
                      <a:pt x="27" y="131"/>
                      <a:pt x="24" y="126"/>
                      <a:pt x="23" y="120"/>
                    </a:cubicBezTo>
                    <a:cubicBezTo>
                      <a:pt x="11" y="65"/>
                      <a:pt x="11" y="65"/>
                      <a:pt x="11" y="65"/>
                    </a:cubicBezTo>
                    <a:cubicBezTo>
                      <a:pt x="0" y="40"/>
                      <a:pt x="0" y="40"/>
                      <a:pt x="0" y="40"/>
                    </a:cubicBezTo>
                    <a:cubicBezTo>
                      <a:pt x="3" y="29"/>
                      <a:pt x="11" y="24"/>
                      <a:pt x="21" y="15"/>
                    </a:cubicBezTo>
                    <a:cubicBezTo>
                      <a:pt x="37" y="0"/>
                      <a:pt x="58" y="1"/>
                      <a:pt x="70" y="6"/>
                    </a:cubicBezTo>
                    <a:cubicBezTo>
                      <a:pt x="70" y="6"/>
                      <a:pt x="75" y="24"/>
                      <a:pt x="76" y="27"/>
                    </a:cubicBezTo>
                    <a:cubicBezTo>
                      <a:pt x="77" y="32"/>
                      <a:pt x="77" y="32"/>
                      <a:pt x="77" y="32"/>
                    </a:cubicBezTo>
                    <a:cubicBezTo>
                      <a:pt x="91" y="88"/>
                      <a:pt x="91" y="88"/>
                      <a:pt x="91" y="88"/>
                    </a:cubicBezTo>
                    <a:cubicBezTo>
                      <a:pt x="92" y="94"/>
                      <a:pt x="92" y="94"/>
                      <a:pt x="92" y="94"/>
                    </a:cubicBezTo>
                    <a:cubicBezTo>
                      <a:pt x="94" y="102"/>
                      <a:pt x="95" y="109"/>
                      <a:pt x="88" y="116"/>
                    </a:cubicBezTo>
                  </a:path>
                </a:pathLst>
              </a:custGeom>
              <a:solidFill>
                <a:srgbClr val="A144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23" name="Freeform 286"/>
              <p:cNvSpPr>
                <a:spLocks/>
              </p:cNvSpPr>
              <p:nvPr/>
            </p:nvSpPr>
            <p:spPr bwMode="auto">
              <a:xfrm>
                <a:off x="2594" y="1612"/>
                <a:ext cx="62" cy="66"/>
              </a:xfrm>
              <a:custGeom>
                <a:avLst/>
                <a:gdLst>
                  <a:gd name="T0" fmla="*/ 14 w 26"/>
                  <a:gd name="T1" fmla="*/ 0 h 28"/>
                  <a:gd name="T2" fmla="*/ 3 w 26"/>
                  <a:gd name="T3" fmla="*/ 3 h 28"/>
                  <a:gd name="T4" fmla="*/ 3 w 26"/>
                  <a:gd name="T5" fmla="*/ 3 h 28"/>
                  <a:gd name="T6" fmla="*/ 2 w 26"/>
                  <a:gd name="T7" fmla="*/ 3 h 28"/>
                  <a:gd name="T8" fmla="*/ 0 w 26"/>
                  <a:gd name="T9" fmla="*/ 3 h 28"/>
                  <a:gd name="T10" fmla="*/ 7 w 26"/>
                  <a:gd name="T11" fmla="*/ 15 h 28"/>
                  <a:gd name="T12" fmla="*/ 8 w 26"/>
                  <a:gd name="T13" fmla="*/ 19 h 28"/>
                  <a:gd name="T14" fmla="*/ 26 w 26"/>
                  <a:gd name="T15" fmla="*/ 28 h 28"/>
                  <a:gd name="T16" fmla="*/ 22 w 26"/>
                  <a:gd name="T17" fmla="*/ 6 h 28"/>
                  <a:gd name="T18" fmla="*/ 23 w 26"/>
                  <a:gd name="T19" fmla="*/ 4 h 28"/>
                  <a:gd name="T20" fmla="*/ 14 w 26"/>
                  <a:gd name="T21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6" h="28">
                    <a:moveTo>
                      <a:pt x="14" y="0"/>
                    </a:moveTo>
                    <a:cubicBezTo>
                      <a:pt x="11" y="2"/>
                      <a:pt x="7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0" y="3"/>
                    </a:cubicBezTo>
                    <a:cubicBezTo>
                      <a:pt x="4" y="5"/>
                      <a:pt x="7" y="9"/>
                      <a:pt x="7" y="15"/>
                    </a:cubicBezTo>
                    <a:cubicBezTo>
                      <a:pt x="8" y="16"/>
                      <a:pt x="8" y="18"/>
                      <a:pt x="8" y="19"/>
                    </a:cubicBezTo>
                    <a:cubicBezTo>
                      <a:pt x="13" y="23"/>
                      <a:pt x="20" y="27"/>
                      <a:pt x="26" y="28"/>
                    </a:cubicBezTo>
                    <a:cubicBezTo>
                      <a:pt x="21" y="22"/>
                      <a:pt x="19" y="14"/>
                      <a:pt x="22" y="6"/>
                    </a:cubicBezTo>
                    <a:cubicBezTo>
                      <a:pt x="22" y="6"/>
                      <a:pt x="22" y="5"/>
                      <a:pt x="23" y="4"/>
                    </a:cubicBezTo>
                    <a:cubicBezTo>
                      <a:pt x="14" y="0"/>
                      <a:pt x="14" y="0"/>
                      <a:pt x="14" y="0"/>
                    </a:cubicBezTo>
                  </a:path>
                </a:pathLst>
              </a:custGeom>
              <a:solidFill>
                <a:srgbClr val="4034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24" name="Freeform 287"/>
              <p:cNvSpPr>
                <a:spLocks/>
              </p:cNvSpPr>
              <p:nvPr/>
            </p:nvSpPr>
            <p:spPr bwMode="auto">
              <a:xfrm>
                <a:off x="2627" y="1581"/>
                <a:ext cx="57" cy="40"/>
              </a:xfrm>
              <a:custGeom>
                <a:avLst/>
                <a:gdLst>
                  <a:gd name="T0" fmla="*/ 24 w 24"/>
                  <a:gd name="T1" fmla="*/ 0 h 17"/>
                  <a:gd name="T2" fmla="*/ 6 w 24"/>
                  <a:gd name="T3" fmla="*/ 10 h 17"/>
                  <a:gd name="T4" fmla="*/ 0 w 24"/>
                  <a:gd name="T5" fmla="*/ 13 h 17"/>
                  <a:gd name="T6" fmla="*/ 9 w 24"/>
                  <a:gd name="T7" fmla="*/ 17 h 17"/>
                  <a:gd name="T8" fmla="*/ 24 w 24"/>
                  <a:gd name="T9" fmla="*/ 0 h 17"/>
                  <a:gd name="T10" fmla="*/ 24 w 24"/>
                  <a:gd name="T1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4" h="17">
                    <a:moveTo>
                      <a:pt x="24" y="0"/>
                    </a:moveTo>
                    <a:cubicBezTo>
                      <a:pt x="6" y="10"/>
                      <a:pt x="6" y="10"/>
                      <a:pt x="6" y="10"/>
                    </a:cubicBezTo>
                    <a:cubicBezTo>
                      <a:pt x="4" y="11"/>
                      <a:pt x="2" y="12"/>
                      <a:pt x="0" y="13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2" y="10"/>
                      <a:pt x="18" y="4"/>
                      <a:pt x="24" y="0"/>
                    </a:cubicBezTo>
                    <a:cubicBezTo>
                      <a:pt x="24" y="0"/>
                      <a:pt x="24" y="0"/>
                      <a:pt x="24" y="0"/>
                    </a:cubicBezTo>
                  </a:path>
                </a:pathLst>
              </a:custGeom>
              <a:solidFill>
                <a:srgbClr val="4034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25" name="Freeform 288"/>
              <p:cNvSpPr>
                <a:spLocks/>
              </p:cNvSpPr>
              <p:nvPr/>
            </p:nvSpPr>
            <p:spPr bwMode="auto">
              <a:xfrm>
                <a:off x="2530" y="1404"/>
                <a:ext cx="154" cy="215"/>
              </a:xfrm>
              <a:custGeom>
                <a:avLst/>
                <a:gdLst>
                  <a:gd name="T0" fmla="*/ 6 w 65"/>
                  <a:gd name="T1" fmla="*/ 0 h 91"/>
                  <a:gd name="T2" fmla="*/ 0 w 65"/>
                  <a:gd name="T3" fmla="*/ 16 h 91"/>
                  <a:gd name="T4" fmla="*/ 1 w 65"/>
                  <a:gd name="T5" fmla="*/ 32 h 91"/>
                  <a:gd name="T6" fmla="*/ 15 w 65"/>
                  <a:gd name="T7" fmla="*/ 83 h 91"/>
                  <a:gd name="T8" fmla="*/ 17 w 65"/>
                  <a:gd name="T9" fmla="*/ 87 h 91"/>
                  <a:gd name="T10" fmla="*/ 27 w 65"/>
                  <a:gd name="T11" fmla="*/ 91 h 91"/>
                  <a:gd name="T12" fmla="*/ 29 w 65"/>
                  <a:gd name="T13" fmla="*/ 91 h 91"/>
                  <a:gd name="T14" fmla="*/ 30 w 65"/>
                  <a:gd name="T15" fmla="*/ 91 h 91"/>
                  <a:gd name="T16" fmla="*/ 30 w 65"/>
                  <a:gd name="T17" fmla="*/ 91 h 91"/>
                  <a:gd name="T18" fmla="*/ 41 w 65"/>
                  <a:gd name="T19" fmla="*/ 88 h 91"/>
                  <a:gd name="T20" fmla="*/ 47 w 65"/>
                  <a:gd name="T21" fmla="*/ 85 h 91"/>
                  <a:gd name="T22" fmla="*/ 65 w 65"/>
                  <a:gd name="T23" fmla="*/ 75 h 91"/>
                  <a:gd name="T24" fmla="*/ 39 w 65"/>
                  <a:gd name="T25" fmla="*/ 73 h 91"/>
                  <a:gd name="T26" fmla="*/ 46 w 65"/>
                  <a:gd name="T27" fmla="*/ 70 h 91"/>
                  <a:gd name="T28" fmla="*/ 24 w 65"/>
                  <a:gd name="T29" fmla="*/ 51 h 91"/>
                  <a:gd name="T30" fmla="*/ 17 w 65"/>
                  <a:gd name="T31" fmla="*/ 20 h 91"/>
                  <a:gd name="T32" fmla="*/ 6 w 65"/>
                  <a:gd name="T33" fmla="*/ 0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5" h="91">
                    <a:moveTo>
                      <a:pt x="6" y="0"/>
                    </a:moveTo>
                    <a:cubicBezTo>
                      <a:pt x="3" y="4"/>
                      <a:pt x="1" y="10"/>
                      <a:pt x="0" y="16"/>
                    </a:cubicBezTo>
                    <a:cubicBezTo>
                      <a:pt x="0" y="21"/>
                      <a:pt x="0" y="27"/>
                      <a:pt x="1" y="32"/>
                    </a:cubicBezTo>
                    <a:cubicBezTo>
                      <a:pt x="4" y="50"/>
                      <a:pt x="7" y="67"/>
                      <a:pt x="15" y="83"/>
                    </a:cubicBezTo>
                    <a:cubicBezTo>
                      <a:pt x="16" y="84"/>
                      <a:pt x="17" y="85"/>
                      <a:pt x="17" y="87"/>
                    </a:cubicBezTo>
                    <a:cubicBezTo>
                      <a:pt x="21" y="87"/>
                      <a:pt x="25" y="89"/>
                      <a:pt x="27" y="91"/>
                    </a:cubicBezTo>
                    <a:cubicBezTo>
                      <a:pt x="28" y="91"/>
                      <a:pt x="28" y="91"/>
                      <a:pt x="29" y="91"/>
                    </a:cubicBezTo>
                    <a:cubicBezTo>
                      <a:pt x="29" y="91"/>
                      <a:pt x="29" y="91"/>
                      <a:pt x="30" y="91"/>
                    </a:cubicBezTo>
                    <a:cubicBezTo>
                      <a:pt x="30" y="91"/>
                      <a:pt x="30" y="91"/>
                      <a:pt x="30" y="91"/>
                    </a:cubicBezTo>
                    <a:cubicBezTo>
                      <a:pt x="34" y="91"/>
                      <a:pt x="38" y="90"/>
                      <a:pt x="41" y="88"/>
                    </a:cubicBezTo>
                    <a:cubicBezTo>
                      <a:pt x="43" y="87"/>
                      <a:pt x="45" y="86"/>
                      <a:pt x="47" y="85"/>
                    </a:cubicBezTo>
                    <a:cubicBezTo>
                      <a:pt x="65" y="75"/>
                      <a:pt x="65" y="75"/>
                      <a:pt x="65" y="75"/>
                    </a:cubicBezTo>
                    <a:cubicBezTo>
                      <a:pt x="56" y="73"/>
                      <a:pt x="47" y="75"/>
                      <a:pt x="39" y="73"/>
                    </a:cubicBezTo>
                    <a:cubicBezTo>
                      <a:pt x="41" y="72"/>
                      <a:pt x="44" y="71"/>
                      <a:pt x="46" y="70"/>
                    </a:cubicBezTo>
                    <a:cubicBezTo>
                      <a:pt x="36" y="70"/>
                      <a:pt x="28" y="60"/>
                      <a:pt x="24" y="51"/>
                    </a:cubicBezTo>
                    <a:cubicBezTo>
                      <a:pt x="20" y="41"/>
                      <a:pt x="20" y="30"/>
                      <a:pt x="17" y="20"/>
                    </a:cubicBezTo>
                    <a:cubicBezTo>
                      <a:pt x="15" y="13"/>
                      <a:pt x="11" y="6"/>
                      <a:pt x="6" y="0"/>
                    </a:cubicBezTo>
                  </a:path>
                </a:pathLst>
              </a:custGeom>
              <a:solidFill>
                <a:srgbClr val="9440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26" name="Freeform 289"/>
              <p:cNvSpPr>
                <a:spLocks/>
              </p:cNvSpPr>
              <p:nvPr/>
            </p:nvSpPr>
            <p:spPr bwMode="auto">
              <a:xfrm>
                <a:off x="2490" y="1370"/>
                <a:ext cx="69" cy="206"/>
              </a:xfrm>
              <a:custGeom>
                <a:avLst/>
                <a:gdLst>
                  <a:gd name="T0" fmla="*/ 28 w 29"/>
                  <a:gd name="T1" fmla="*/ 72 h 87"/>
                  <a:gd name="T2" fmla="*/ 2 w 29"/>
                  <a:gd name="T3" fmla="*/ 79 h 87"/>
                  <a:gd name="T4" fmla="*/ 1 w 29"/>
                  <a:gd name="T5" fmla="*/ 18 h 87"/>
                  <a:gd name="T6" fmla="*/ 15 w 29"/>
                  <a:gd name="T7" fmla="*/ 0 h 87"/>
                  <a:gd name="T8" fmla="*/ 29 w 29"/>
                  <a:gd name="T9" fmla="*/ 20 h 87"/>
                  <a:gd name="T10" fmla="*/ 28 w 29"/>
                  <a:gd name="T11" fmla="*/ 72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9" h="87">
                    <a:moveTo>
                      <a:pt x="28" y="72"/>
                    </a:moveTo>
                    <a:cubicBezTo>
                      <a:pt x="28" y="81"/>
                      <a:pt x="2" y="87"/>
                      <a:pt x="2" y="79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0" y="9"/>
                      <a:pt x="5" y="0"/>
                      <a:pt x="15" y="0"/>
                    </a:cubicBezTo>
                    <a:cubicBezTo>
                      <a:pt x="24" y="0"/>
                      <a:pt x="28" y="11"/>
                      <a:pt x="29" y="20"/>
                    </a:cubicBezTo>
                    <a:lnTo>
                      <a:pt x="28" y="72"/>
                    </a:lnTo>
                    <a:close/>
                  </a:path>
                </a:pathLst>
              </a:custGeom>
              <a:solidFill>
                <a:srgbClr val="A144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27" name="Freeform 290"/>
              <p:cNvSpPr>
                <a:spLocks/>
              </p:cNvSpPr>
              <p:nvPr/>
            </p:nvSpPr>
            <p:spPr bwMode="auto">
              <a:xfrm>
                <a:off x="2490" y="1520"/>
                <a:ext cx="158" cy="168"/>
              </a:xfrm>
              <a:custGeom>
                <a:avLst/>
                <a:gdLst>
                  <a:gd name="T0" fmla="*/ 55 w 67"/>
                  <a:gd name="T1" fmla="*/ 48 h 71"/>
                  <a:gd name="T2" fmla="*/ 50 w 67"/>
                  <a:gd name="T3" fmla="*/ 71 h 71"/>
                  <a:gd name="T4" fmla="*/ 38 w 67"/>
                  <a:gd name="T5" fmla="*/ 62 h 71"/>
                  <a:gd name="T6" fmla="*/ 7 w 67"/>
                  <a:gd name="T7" fmla="*/ 27 h 71"/>
                  <a:gd name="T8" fmla="*/ 7 w 67"/>
                  <a:gd name="T9" fmla="*/ 5 h 71"/>
                  <a:gd name="T10" fmla="*/ 28 w 67"/>
                  <a:gd name="T11" fmla="*/ 8 h 71"/>
                  <a:gd name="T12" fmla="*/ 55 w 67"/>
                  <a:gd name="T13" fmla="*/ 48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7" h="71">
                    <a:moveTo>
                      <a:pt x="55" y="48"/>
                    </a:moveTo>
                    <a:cubicBezTo>
                      <a:pt x="67" y="61"/>
                      <a:pt x="50" y="71"/>
                      <a:pt x="50" y="71"/>
                    </a:cubicBezTo>
                    <a:cubicBezTo>
                      <a:pt x="48" y="71"/>
                      <a:pt x="43" y="68"/>
                      <a:pt x="38" y="62"/>
                    </a:cubicBezTo>
                    <a:cubicBezTo>
                      <a:pt x="7" y="27"/>
                      <a:pt x="7" y="27"/>
                      <a:pt x="7" y="27"/>
                    </a:cubicBezTo>
                    <a:cubicBezTo>
                      <a:pt x="2" y="20"/>
                      <a:pt x="0" y="11"/>
                      <a:pt x="7" y="5"/>
                    </a:cubicBezTo>
                    <a:cubicBezTo>
                      <a:pt x="13" y="0"/>
                      <a:pt x="23" y="1"/>
                      <a:pt x="28" y="8"/>
                    </a:cubicBezTo>
                    <a:lnTo>
                      <a:pt x="55" y="48"/>
                    </a:lnTo>
                    <a:close/>
                  </a:path>
                </a:pathLst>
              </a:custGeom>
              <a:solidFill>
                <a:srgbClr val="A144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28" name="Freeform 291"/>
              <p:cNvSpPr>
                <a:spLocks/>
              </p:cNvSpPr>
              <p:nvPr/>
            </p:nvSpPr>
            <p:spPr bwMode="auto">
              <a:xfrm>
                <a:off x="2592" y="1643"/>
                <a:ext cx="78" cy="97"/>
              </a:xfrm>
              <a:custGeom>
                <a:avLst/>
                <a:gdLst>
                  <a:gd name="T0" fmla="*/ 3 w 33"/>
                  <a:gd name="T1" fmla="*/ 3 h 41"/>
                  <a:gd name="T2" fmla="*/ 2 w 33"/>
                  <a:gd name="T3" fmla="*/ 14 h 41"/>
                  <a:gd name="T4" fmla="*/ 9 w 33"/>
                  <a:gd name="T5" fmla="*/ 24 h 41"/>
                  <a:gd name="T6" fmla="*/ 14 w 33"/>
                  <a:gd name="T7" fmla="*/ 31 h 41"/>
                  <a:gd name="T8" fmla="*/ 16 w 33"/>
                  <a:gd name="T9" fmla="*/ 36 h 41"/>
                  <a:gd name="T10" fmla="*/ 20 w 33"/>
                  <a:gd name="T11" fmla="*/ 35 h 41"/>
                  <a:gd name="T12" fmla="*/ 25 w 33"/>
                  <a:gd name="T13" fmla="*/ 37 h 41"/>
                  <a:gd name="T14" fmla="*/ 29 w 33"/>
                  <a:gd name="T15" fmla="*/ 34 h 41"/>
                  <a:gd name="T16" fmla="*/ 32 w 33"/>
                  <a:gd name="T17" fmla="*/ 32 h 41"/>
                  <a:gd name="T18" fmla="*/ 21 w 33"/>
                  <a:gd name="T19" fmla="*/ 7 h 41"/>
                  <a:gd name="T20" fmla="*/ 13 w 33"/>
                  <a:gd name="T21" fmla="*/ 1 h 41"/>
                  <a:gd name="T22" fmla="*/ 3 w 33"/>
                  <a:gd name="T23" fmla="*/ 3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3" h="41">
                    <a:moveTo>
                      <a:pt x="3" y="3"/>
                    </a:moveTo>
                    <a:cubicBezTo>
                      <a:pt x="0" y="6"/>
                      <a:pt x="0" y="10"/>
                      <a:pt x="2" y="14"/>
                    </a:cubicBezTo>
                    <a:cubicBezTo>
                      <a:pt x="3" y="18"/>
                      <a:pt x="6" y="21"/>
                      <a:pt x="9" y="24"/>
                    </a:cubicBezTo>
                    <a:cubicBezTo>
                      <a:pt x="12" y="27"/>
                      <a:pt x="12" y="28"/>
                      <a:pt x="14" y="31"/>
                    </a:cubicBezTo>
                    <a:cubicBezTo>
                      <a:pt x="15" y="33"/>
                      <a:pt x="15" y="34"/>
                      <a:pt x="16" y="36"/>
                    </a:cubicBezTo>
                    <a:cubicBezTo>
                      <a:pt x="17" y="37"/>
                      <a:pt x="20" y="38"/>
                      <a:pt x="20" y="35"/>
                    </a:cubicBezTo>
                    <a:cubicBezTo>
                      <a:pt x="22" y="41"/>
                      <a:pt x="26" y="39"/>
                      <a:pt x="25" y="37"/>
                    </a:cubicBezTo>
                    <a:cubicBezTo>
                      <a:pt x="26" y="39"/>
                      <a:pt x="30" y="37"/>
                      <a:pt x="29" y="34"/>
                    </a:cubicBezTo>
                    <a:cubicBezTo>
                      <a:pt x="31" y="37"/>
                      <a:pt x="33" y="35"/>
                      <a:pt x="32" y="32"/>
                    </a:cubicBezTo>
                    <a:cubicBezTo>
                      <a:pt x="31" y="23"/>
                      <a:pt x="28" y="14"/>
                      <a:pt x="21" y="7"/>
                    </a:cubicBezTo>
                    <a:cubicBezTo>
                      <a:pt x="19" y="4"/>
                      <a:pt x="16" y="2"/>
                      <a:pt x="13" y="1"/>
                    </a:cubicBezTo>
                    <a:cubicBezTo>
                      <a:pt x="9" y="0"/>
                      <a:pt x="5" y="0"/>
                      <a:pt x="3" y="3"/>
                    </a:cubicBezTo>
                    <a:close/>
                  </a:path>
                </a:pathLst>
              </a:custGeom>
              <a:solidFill>
                <a:srgbClr val="FFC1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29" name="Freeform 292"/>
              <p:cNvSpPr>
                <a:spLocks/>
              </p:cNvSpPr>
              <p:nvPr/>
            </p:nvSpPr>
            <p:spPr bwMode="auto">
              <a:xfrm>
                <a:off x="2627" y="1647"/>
                <a:ext cx="47" cy="41"/>
              </a:xfrm>
              <a:custGeom>
                <a:avLst/>
                <a:gdLst>
                  <a:gd name="T0" fmla="*/ 18 w 20"/>
                  <a:gd name="T1" fmla="*/ 11 h 17"/>
                  <a:gd name="T2" fmla="*/ 20 w 20"/>
                  <a:gd name="T3" fmla="*/ 13 h 17"/>
                  <a:gd name="T4" fmla="*/ 18 w 20"/>
                  <a:gd name="T5" fmla="*/ 16 h 17"/>
                  <a:gd name="T6" fmla="*/ 9 w 20"/>
                  <a:gd name="T7" fmla="*/ 12 h 17"/>
                  <a:gd name="T8" fmla="*/ 4 w 20"/>
                  <a:gd name="T9" fmla="*/ 7 h 17"/>
                  <a:gd name="T10" fmla="*/ 0 w 20"/>
                  <a:gd name="T11" fmla="*/ 0 h 17"/>
                  <a:gd name="T12" fmla="*/ 18 w 20"/>
                  <a:gd name="T13" fmla="*/ 1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0" h="17">
                    <a:moveTo>
                      <a:pt x="18" y="11"/>
                    </a:moveTo>
                    <a:cubicBezTo>
                      <a:pt x="19" y="11"/>
                      <a:pt x="20" y="12"/>
                      <a:pt x="20" y="13"/>
                    </a:cubicBezTo>
                    <a:cubicBezTo>
                      <a:pt x="20" y="14"/>
                      <a:pt x="19" y="15"/>
                      <a:pt x="18" y="16"/>
                    </a:cubicBezTo>
                    <a:cubicBezTo>
                      <a:pt x="15" y="17"/>
                      <a:pt x="11" y="14"/>
                      <a:pt x="9" y="12"/>
                    </a:cubicBezTo>
                    <a:cubicBezTo>
                      <a:pt x="6" y="11"/>
                      <a:pt x="6" y="10"/>
                      <a:pt x="4" y="7"/>
                    </a:cubicBezTo>
                    <a:cubicBezTo>
                      <a:pt x="3" y="5"/>
                      <a:pt x="2" y="2"/>
                      <a:pt x="0" y="0"/>
                    </a:cubicBezTo>
                    <a:cubicBezTo>
                      <a:pt x="6" y="5"/>
                      <a:pt x="12" y="9"/>
                      <a:pt x="18" y="11"/>
                    </a:cubicBezTo>
                    <a:close/>
                  </a:path>
                </a:pathLst>
              </a:custGeom>
              <a:solidFill>
                <a:srgbClr val="FFC1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30" name="Freeform 293"/>
              <p:cNvSpPr>
                <a:spLocks/>
              </p:cNvSpPr>
              <p:nvPr/>
            </p:nvSpPr>
            <p:spPr bwMode="auto">
              <a:xfrm>
                <a:off x="2672" y="1359"/>
                <a:ext cx="45" cy="210"/>
              </a:xfrm>
              <a:custGeom>
                <a:avLst/>
                <a:gdLst>
                  <a:gd name="T0" fmla="*/ 0 w 19"/>
                  <a:gd name="T1" fmla="*/ 0 h 89"/>
                  <a:gd name="T2" fmla="*/ 5 w 19"/>
                  <a:gd name="T3" fmla="*/ 68 h 89"/>
                  <a:gd name="T4" fmla="*/ 12 w 19"/>
                  <a:gd name="T5" fmla="*/ 51 h 89"/>
                  <a:gd name="T6" fmla="*/ 8 w 19"/>
                  <a:gd name="T7" fmla="*/ 87 h 89"/>
                  <a:gd name="T8" fmla="*/ 16 w 19"/>
                  <a:gd name="T9" fmla="*/ 74 h 89"/>
                  <a:gd name="T10" fmla="*/ 14 w 19"/>
                  <a:gd name="T11" fmla="*/ 89 h 89"/>
                  <a:gd name="T12" fmla="*/ 19 w 19"/>
                  <a:gd name="T13" fmla="*/ 75 h 89"/>
                  <a:gd name="T14" fmla="*/ 18 w 19"/>
                  <a:gd name="T15" fmla="*/ 67 h 89"/>
                  <a:gd name="T16" fmla="*/ 17 w 19"/>
                  <a:gd name="T17" fmla="*/ 61 h 89"/>
                  <a:gd name="T18" fmla="*/ 3 w 19"/>
                  <a:gd name="T19" fmla="*/ 5 h 89"/>
                  <a:gd name="T20" fmla="*/ 0 w 19"/>
                  <a:gd name="T21" fmla="*/ 0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9" h="89">
                    <a:moveTo>
                      <a:pt x="0" y="0"/>
                    </a:moveTo>
                    <a:cubicBezTo>
                      <a:pt x="7" y="22"/>
                      <a:pt x="8" y="45"/>
                      <a:pt x="5" y="68"/>
                    </a:cubicBezTo>
                    <a:cubicBezTo>
                      <a:pt x="7" y="62"/>
                      <a:pt x="10" y="57"/>
                      <a:pt x="12" y="51"/>
                    </a:cubicBezTo>
                    <a:cubicBezTo>
                      <a:pt x="14" y="63"/>
                      <a:pt x="12" y="76"/>
                      <a:pt x="8" y="87"/>
                    </a:cubicBezTo>
                    <a:cubicBezTo>
                      <a:pt x="11" y="83"/>
                      <a:pt x="13" y="78"/>
                      <a:pt x="16" y="74"/>
                    </a:cubicBezTo>
                    <a:cubicBezTo>
                      <a:pt x="16" y="79"/>
                      <a:pt x="15" y="84"/>
                      <a:pt x="14" y="89"/>
                    </a:cubicBezTo>
                    <a:cubicBezTo>
                      <a:pt x="18" y="85"/>
                      <a:pt x="19" y="80"/>
                      <a:pt x="19" y="75"/>
                    </a:cubicBezTo>
                    <a:cubicBezTo>
                      <a:pt x="19" y="73"/>
                      <a:pt x="19" y="70"/>
                      <a:pt x="18" y="67"/>
                    </a:cubicBezTo>
                    <a:cubicBezTo>
                      <a:pt x="17" y="61"/>
                      <a:pt x="17" y="61"/>
                      <a:pt x="17" y="61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4"/>
                      <a:pt x="1" y="2"/>
                      <a:pt x="0" y="0"/>
                    </a:cubicBezTo>
                  </a:path>
                </a:pathLst>
              </a:custGeom>
              <a:solidFill>
                <a:srgbClr val="9440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31" name="Freeform 294"/>
              <p:cNvSpPr>
                <a:spLocks/>
              </p:cNvSpPr>
              <p:nvPr/>
            </p:nvSpPr>
            <p:spPr bwMode="auto">
              <a:xfrm>
                <a:off x="2402" y="1617"/>
                <a:ext cx="166" cy="139"/>
              </a:xfrm>
              <a:custGeom>
                <a:avLst/>
                <a:gdLst>
                  <a:gd name="T0" fmla="*/ 65 w 70"/>
                  <a:gd name="T1" fmla="*/ 55 h 59"/>
                  <a:gd name="T2" fmla="*/ 52 w 70"/>
                  <a:gd name="T3" fmla="*/ 55 h 59"/>
                  <a:gd name="T4" fmla="*/ 8 w 70"/>
                  <a:gd name="T5" fmla="*/ 30 h 59"/>
                  <a:gd name="T6" fmla="*/ 5 w 70"/>
                  <a:gd name="T7" fmla="*/ 9 h 59"/>
                  <a:gd name="T8" fmla="*/ 9 w 70"/>
                  <a:gd name="T9" fmla="*/ 6 h 59"/>
                  <a:gd name="T10" fmla="*/ 12 w 70"/>
                  <a:gd name="T11" fmla="*/ 4 h 59"/>
                  <a:gd name="T12" fmla="*/ 13 w 70"/>
                  <a:gd name="T13" fmla="*/ 4 h 59"/>
                  <a:gd name="T14" fmla="*/ 26 w 70"/>
                  <a:gd name="T15" fmla="*/ 3 h 59"/>
                  <a:gd name="T16" fmla="*/ 63 w 70"/>
                  <a:gd name="T17" fmla="*/ 38 h 59"/>
                  <a:gd name="T18" fmla="*/ 65 w 70"/>
                  <a:gd name="T19" fmla="*/ 55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0" h="59">
                    <a:moveTo>
                      <a:pt x="65" y="55"/>
                    </a:moveTo>
                    <a:cubicBezTo>
                      <a:pt x="63" y="58"/>
                      <a:pt x="59" y="59"/>
                      <a:pt x="52" y="55"/>
                    </a:cubicBezTo>
                    <a:cubicBezTo>
                      <a:pt x="8" y="30"/>
                      <a:pt x="8" y="30"/>
                      <a:pt x="8" y="30"/>
                    </a:cubicBezTo>
                    <a:cubicBezTo>
                      <a:pt x="2" y="25"/>
                      <a:pt x="0" y="16"/>
                      <a:pt x="5" y="9"/>
                    </a:cubicBezTo>
                    <a:cubicBezTo>
                      <a:pt x="6" y="8"/>
                      <a:pt x="8" y="7"/>
                      <a:pt x="9" y="6"/>
                    </a:cubicBezTo>
                    <a:cubicBezTo>
                      <a:pt x="10" y="5"/>
                      <a:pt x="11" y="5"/>
                      <a:pt x="12" y="4"/>
                    </a:cubicBezTo>
                    <a:cubicBezTo>
                      <a:pt x="12" y="4"/>
                      <a:pt x="13" y="4"/>
                      <a:pt x="13" y="4"/>
                    </a:cubicBezTo>
                    <a:cubicBezTo>
                      <a:pt x="18" y="3"/>
                      <a:pt x="22" y="0"/>
                      <a:pt x="26" y="3"/>
                    </a:cubicBezTo>
                    <a:cubicBezTo>
                      <a:pt x="63" y="38"/>
                      <a:pt x="63" y="38"/>
                      <a:pt x="63" y="38"/>
                    </a:cubicBezTo>
                    <a:cubicBezTo>
                      <a:pt x="67" y="42"/>
                      <a:pt x="70" y="49"/>
                      <a:pt x="65" y="55"/>
                    </a:cubicBezTo>
                  </a:path>
                </a:pathLst>
              </a:custGeom>
              <a:solidFill>
                <a:srgbClr val="FDFDF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32" name="Freeform 295"/>
              <p:cNvSpPr>
                <a:spLocks/>
              </p:cNvSpPr>
              <p:nvPr/>
            </p:nvSpPr>
            <p:spPr bwMode="auto">
              <a:xfrm>
                <a:off x="2514" y="1704"/>
                <a:ext cx="78" cy="90"/>
              </a:xfrm>
              <a:custGeom>
                <a:avLst/>
                <a:gdLst>
                  <a:gd name="T0" fmla="*/ 3 w 33"/>
                  <a:gd name="T1" fmla="*/ 3 h 38"/>
                  <a:gd name="T2" fmla="*/ 3 w 33"/>
                  <a:gd name="T3" fmla="*/ 14 h 38"/>
                  <a:gd name="T4" fmla="*/ 11 w 33"/>
                  <a:gd name="T5" fmla="*/ 23 h 38"/>
                  <a:gd name="T6" fmla="*/ 16 w 33"/>
                  <a:gd name="T7" fmla="*/ 29 h 38"/>
                  <a:gd name="T8" fmla="*/ 19 w 33"/>
                  <a:gd name="T9" fmla="*/ 34 h 38"/>
                  <a:gd name="T10" fmla="*/ 24 w 33"/>
                  <a:gd name="T11" fmla="*/ 33 h 38"/>
                  <a:gd name="T12" fmla="*/ 28 w 33"/>
                  <a:gd name="T13" fmla="*/ 30 h 38"/>
                  <a:gd name="T14" fmla="*/ 29 w 33"/>
                  <a:gd name="T15" fmla="*/ 26 h 38"/>
                  <a:gd name="T16" fmla="*/ 31 w 33"/>
                  <a:gd name="T17" fmla="*/ 21 h 38"/>
                  <a:gd name="T18" fmla="*/ 21 w 33"/>
                  <a:gd name="T19" fmla="*/ 5 h 38"/>
                  <a:gd name="T20" fmla="*/ 12 w 33"/>
                  <a:gd name="T21" fmla="*/ 0 h 38"/>
                  <a:gd name="T22" fmla="*/ 3 w 33"/>
                  <a:gd name="T23" fmla="*/ 3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3" h="38">
                    <a:moveTo>
                      <a:pt x="3" y="3"/>
                    </a:moveTo>
                    <a:cubicBezTo>
                      <a:pt x="0" y="6"/>
                      <a:pt x="1" y="11"/>
                      <a:pt x="3" y="14"/>
                    </a:cubicBezTo>
                    <a:cubicBezTo>
                      <a:pt x="5" y="18"/>
                      <a:pt x="8" y="20"/>
                      <a:pt x="11" y="23"/>
                    </a:cubicBezTo>
                    <a:cubicBezTo>
                      <a:pt x="14" y="25"/>
                      <a:pt x="14" y="26"/>
                      <a:pt x="16" y="29"/>
                    </a:cubicBezTo>
                    <a:cubicBezTo>
                      <a:pt x="18" y="31"/>
                      <a:pt x="18" y="32"/>
                      <a:pt x="19" y="34"/>
                    </a:cubicBezTo>
                    <a:cubicBezTo>
                      <a:pt x="21" y="38"/>
                      <a:pt x="26" y="37"/>
                      <a:pt x="24" y="33"/>
                    </a:cubicBezTo>
                    <a:cubicBezTo>
                      <a:pt x="26" y="37"/>
                      <a:pt x="30" y="35"/>
                      <a:pt x="28" y="30"/>
                    </a:cubicBezTo>
                    <a:cubicBezTo>
                      <a:pt x="29" y="33"/>
                      <a:pt x="33" y="32"/>
                      <a:pt x="29" y="26"/>
                    </a:cubicBezTo>
                    <a:cubicBezTo>
                      <a:pt x="31" y="28"/>
                      <a:pt x="33" y="25"/>
                      <a:pt x="31" y="21"/>
                    </a:cubicBezTo>
                    <a:cubicBezTo>
                      <a:pt x="29" y="17"/>
                      <a:pt x="25" y="9"/>
                      <a:pt x="21" y="5"/>
                    </a:cubicBezTo>
                    <a:cubicBezTo>
                      <a:pt x="18" y="3"/>
                      <a:pt x="15" y="1"/>
                      <a:pt x="12" y="0"/>
                    </a:cubicBezTo>
                    <a:cubicBezTo>
                      <a:pt x="9" y="0"/>
                      <a:pt x="5" y="0"/>
                      <a:pt x="3" y="3"/>
                    </a:cubicBezTo>
                  </a:path>
                </a:pathLst>
              </a:custGeom>
              <a:solidFill>
                <a:srgbClr val="FFC1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33" name="Freeform 296"/>
              <p:cNvSpPr>
                <a:spLocks/>
              </p:cNvSpPr>
              <p:nvPr/>
            </p:nvSpPr>
            <p:spPr bwMode="auto">
              <a:xfrm>
                <a:off x="2518" y="1730"/>
                <a:ext cx="31" cy="52"/>
              </a:xfrm>
              <a:custGeom>
                <a:avLst/>
                <a:gdLst>
                  <a:gd name="T0" fmla="*/ 7 w 13"/>
                  <a:gd name="T1" fmla="*/ 20 h 22"/>
                  <a:gd name="T2" fmla="*/ 9 w 13"/>
                  <a:gd name="T3" fmla="*/ 22 h 22"/>
                  <a:gd name="T4" fmla="*/ 12 w 13"/>
                  <a:gd name="T5" fmla="*/ 20 h 22"/>
                  <a:gd name="T6" fmla="*/ 10 w 13"/>
                  <a:gd name="T7" fmla="*/ 11 h 22"/>
                  <a:gd name="T8" fmla="*/ 6 w 13"/>
                  <a:gd name="T9" fmla="*/ 6 h 22"/>
                  <a:gd name="T10" fmla="*/ 0 w 13"/>
                  <a:gd name="T11" fmla="*/ 0 h 22"/>
                  <a:gd name="T12" fmla="*/ 7 w 13"/>
                  <a:gd name="T13" fmla="*/ 2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22">
                    <a:moveTo>
                      <a:pt x="7" y="20"/>
                    </a:moveTo>
                    <a:cubicBezTo>
                      <a:pt x="7" y="21"/>
                      <a:pt x="8" y="22"/>
                      <a:pt x="9" y="22"/>
                    </a:cubicBezTo>
                    <a:cubicBezTo>
                      <a:pt x="10" y="22"/>
                      <a:pt x="11" y="21"/>
                      <a:pt x="12" y="20"/>
                    </a:cubicBezTo>
                    <a:cubicBezTo>
                      <a:pt x="13" y="18"/>
                      <a:pt x="11" y="13"/>
                      <a:pt x="10" y="11"/>
                    </a:cubicBezTo>
                    <a:cubicBezTo>
                      <a:pt x="9" y="8"/>
                      <a:pt x="8" y="8"/>
                      <a:pt x="6" y="6"/>
                    </a:cubicBezTo>
                    <a:cubicBezTo>
                      <a:pt x="4" y="4"/>
                      <a:pt x="2" y="2"/>
                      <a:pt x="0" y="0"/>
                    </a:cubicBezTo>
                    <a:cubicBezTo>
                      <a:pt x="3" y="7"/>
                      <a:pt x="6" y="13"/>
                      <a:pt x="7" y="20"/>
                    </a:cubicBezTo>
                    <a:close/>
                  </a:path>
                </a:pathLst>
              </a:custGeom>
              <a:solidFill>
                <a:srgbClr val="FFC1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34" name="Freeform 297"/>
              <p:cNvSpPr>
                <a:spLocks/>
              </p:cNvSpPr>
              <p:nvPr/>
            </p:nvSpPr>
            <p:spPr bwMode="auto">
              <a:xfrm>
                <a:off x="2514" y="1704"/>
                <a:ext cx="78" cy="90"/>
              </a:xfrm>
              <a:custGeom>
                <a:avLst/>
                <a:gdLst>
                  <a:gd name="T0" fmla="*/ 3 w 33"/>
                  <a:gd name="T1" fmla="*/ 3 h 38"/>
                  <a:gd name="T2" fmla="*/ 3 w 33"/>
                  <a:gd name="T3" fmla="*/ 14 h 38"/>
                  <a:gd name="T4" fmla="*/ 11 w 33"/>
                  <a:gd name="T5" fmla="*/ 23 h 38"/>
                  <a:gd name="T6" fmla="*/ 16 w 33"/>
                  <a:gd name="T7" fmla="*/ 29 h 38"/>
                  <a:gd name="T8" fmla="*/ 19 w 33"/>
                  <a:gd name="T9" fmla="*/ 34 h 38"/>
                  <a:gd name="T10" fmla="*/ 24 w 33"/>
                  <a:gd name="T11" fmla="*/ 33 h 38"/>
                  <a:gd name="T12" fmla="*/ 28 w 33"/>
                  <a:gd name="T13" fmla="*/ 30 h 38"/>
                  <a:gd name="T14" fmla="*/ 29 w 33"/>
                  <a:gd name="T15" fmla="*/ 26 h 38"/>
                  <a:gd name="T16" fmla="*/ 31 w 33"/>
                  <a:gd name="T17" fmla="*/ 21 h 38"/>
                  <a:gd name="T18" fmla="*/ 21 w 33"/>
                  <a:gd name="T19" fmla="*/ 5 h 38"/>
                  <a:gd name="T20" fmla="*/ 12 w 33"/>
                  <a:gd name="T21" fmla="*/ 0 h 38"/>
                  <a:gd name="T22" fmla="*/ 3 w 33"/>
                  <a:gd name="T23" fmla="*/ 3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3" h="38">
                    <a:moveTo>
                      <a:pt x="3" y="3"/>
                    </a:moveTo>
                    <a:cubicBezTo>
                      <a:pt x="0" y="6"/>
                      <a:pt x="1" y="11"/>
                      <a:pt x="3" y="14"/>
                    </a:cubicBezTo>
                    <a:cubicBezTo>
                      <a:pt x="5" y="18"/>
                      <a:pt x="8" y="20"/>
                      <a:pt x="11" y="23"/>
                    </a:cubicBezTo>
                    <a:cubicBezTo>
                      <a:pt x="14" y="25"/>
                      <a:pt x="14" y="26"/>
                      <a:pt x="16" y="29"/>
                    </a:cubicBezTo>
                    <a:cubicBezTo>
                      <a:pt x="18" y="31"/>
                      <a:pt x="18" y="32"/>
                      <a:pt x="19" y="34"/>
                    </a:cubicBezTo>
                    <a:cubicBezTo>
                      <a:pt x="21" y="38"/>
                      <a:pt x="26" y="37"/>
                      <a:pt x="24" y="33"/>
                    </a:cubicBezTo>
                    <a:cubicBezTo>
                      <a:pt x="26" y="37"/>
                      <a:pt x="30" y="35"/>
                      <a:pt x="28" y="30"/>
                    </a:cubicBezTo>
                    <a:cubicBezTo>
                      <a:pt x="29" y="33"/>
                      <a:pt x="33" y="32"/>
                      <a:pt x="29" y="26"/>
                    </a:cubicBezTo>
                    <a:cubicBezTo>
                      <a:pt x="31" y="28"/>
                      <a:pt x="33" y="25"/>
                      <a:pt x="31" y="21"/>
                    </a:cubicBezTo>
                    <a:cubicBezTo>
                      <a:pt x="29" y="17"/>
                      <a:pt x="25" y="9"/>
                      <a:pt x="21" y="5"/>
                    </a:cubicBezTo>
                    <a:cubicBezTo>
                      <a:pt x="18" y="3"/>
                      <a:pt x="15" y="1"/>
                      <a:pt x="12" y="0"/>
                    </a:cubicBezTo>
                    <a:cubicBezTo>
                      <a:pt x="9" y="0"/>
                      <a:pt x="5" y="0"/>
                      <a:pt x="3" y="3"/>
                    </a:cubicBezTo>
                  </a:path>
                </a:pathLst>
              </a:custGeom>
              <a:solidFill>
                <a:srgbClr val="FFC1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35" name="Freeform 298"/>
              <p:cNvSpPr>
                <a:spLocks/>
              </p:cNvSpPr>
              <p:nvPr/>
            </p:nvSpPr>
            <p:spPr bwMode="auto">
              <a:xfrm>
                <a:off x="2518" y="1730"/>
                <a:ext cx="31" cy="52"/>
              </a:xfrm>
              <a:custGeom>
                <a:avLst/>
                <a:gdLst>
                  <a:gd name="T0" fmla="*/ 7 w 13"/>
                  <a:gd name="T1" fmla="*/ 20 h 22"/>
                  <a:gd name="T2" fmla="*/ 9 w 13"/>
                  <a:gd name="T3" fmla="*/ 22 h 22"/>
                  <a:gd name="T4" fmla="*/ 12 w 13"/>
                  <a:gd name="T5" fmla="*/ 20 h 22"/>
                  <a:gd name="T6" fmla="*/ 10 w 13"/>
                  <a:gd name="T7" fmla="*/ 11 h 22"/>
                  <a:gd name="T8" fmla="*/ 6 w 13"/>
                  <a:gd name="T9" fmla="*/ 6 h 22"/>
                  <a:gd name="T10" fmla="*/ 0 w 13"/>
                  <a:gd name="T11" fmla="*/ 0 h 22"/>
                  <a:gd name="T12" fmla="*/ 7 w 13"/>
                  <a:gd name="T13" fmla="*/ 2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22">
                    <a:moveTo>
                      <a:pt x="7" y="20"/>
                    </a:moveTo>
                    <a:cubicBezTo>
                      <a:pt x="7" y="21"/>
                      <a:pt x="8" y="22"/>
                      <a:pt x="9" y="22"/>
                    </a:cubicBezTo>
                    <a:cubicBezTo>
                      <a:pt x="10" y="22"/>
                      <a:pt x="11" y="21"/>
                      <a:pt x="12" y="20"/>
                    </a:cubicBezTo>
                    <a:cubicBezTo>
                      <a:pt x="13" y="18"/>
                      <a:pt x="11" y="13"/>
                      <a:pt x="10" y="11"/>
                    </a:cubicBezTo>
                    <a:cubicBezTo>
                      <a:pt x="9" y="8"/>
                      <a:pt x="8" y="8"/>
                      <a:pt x="6" y="6"/>
                    </a:cubicBezTo>
                    <a:cubicBezTo>
                      <a:pt x="4" y="4"/>
                      <a:pt x="2" y="2"/>
                      <a:pt x="0" y="0"/>
                    </a:cubicBezTo>
                    <a:cubicBezTo>
                      <a:pt x="3" y="7"/>
                      <a:pt x="6" y="13"/>
                      <a:pt x="7" y="20"/>
                    </a:cubicBezTo>
                    <a:close/>
                  </a:path>
                </a:pathLst>
              </a:custGeom>
              <a:solidFill>
                <a:srgbClr val="FFD2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36" name="Freeform 299"/>
              <p:cNvSpPr>
                <a:spLocks noEditPoints="1"/>
              </p:cNvSpPr>
              <p:nvPr/>
            </p:nvSpPr>
            <p:spPr bwMode="auto">
              <a:xfrm>
                <a:off x="2454" y="2116"/>
                <a:ext cx="109" cy="95"/>
              </a:xfrm>
              <a:custGeom>
                <a:avLst/>
                <a:gdLst>
                  <a:gd name="T0" fmla="*/ 46 w 46"/>
                  <a:gd name="T1" fmla="*/ 29 h 40"/>
                  <a:gd name="T2" fmla="*/ 31 w 46"/>
                  <a:gd name="T3" fmla="*/ 12 h 40"/>
                  <a:gd name="T4" fmla="*/ 28 w 46"/>
                  <a:gd name="T5" fmla="*/ 7 h 40"/>
                  <a:gd name="T6" fmla="*/ 27 w 46"/>
                  <a:gd name="T7" fmla="*/ 5 h 40"/>
                  <a:gd name="T8" fmla="*/ 27 w 46"/>
                  <a:gd name="T9" fmla="*/ 5 h 40"/>
                  <a:gd name="T10" fmla="*/ 25 w 46"/>
                  <a:gd name="T11" fmla="*/ 1 h 40"/>
                  <a:gd name="T12" fmla="*/ 7 w 46"/>
                  <a:gd name="T13" fmla="*/ 0 h 40"/>
                  <a:gd name="T14" fmla="*/ 5 w 46"/>
                  <a:gd name="T15" fmla="*/ 4 h 40"/>
                  <a:gd name="T16" fmla="*/ 5 w 46"/>
                  <a:gd name="T17" fmla="*/ 4 h 40"/>
                  <a:gd name="T18" fmla="*/ 3 w 46"/>
                  <a:gd name="T19" fmla="*/ 7 h 40"/>
                  <a:gd name="T20" fmla="*/ 3 w 46"/>
                  <a:gd name="T21" fmla="*/ 7 h 40"/>
                  <a:gd name="T22" fmla="*/ 1 w 46"/>
                  <a:gd name="T23" fmla="*/ 15 h 40"/>
                  <a:gd name="T24" fmla="*/ 0 w 46"/>
                  <a:gd name="T25" fmla="*/ 20 h 40"/>
                  <a:gd name="T26" fmla="*/ 0 w 46"/>
                  <a:gd name="T27" fmla="*/ 20 h 40"/>
                  <a:gd name="T28" fmla="*/ 3 w 46"/>
                  <a:gd name="T29" fmla="*/ 25 h 40"/>
                  <a:gd name="T30" fmla="*/ 28 w 46"/>
                  <a:gd name="T31" fmla="*/ 38 h 40"/>
                  <a:gd name="T32" fmla="*/ 43 w 46"/>
                  <a:gd name="T33" fmla="*/ 37 h 40"/>
                  <a:gd name="T34" fmla="*/ 46 w 46"/>
                  <a:gd name="T35" fmla="*/ 33 h 40"/>
                  <a:gd name="T36" fmla="*/ 46 w 46"/>
                  <a:gd name="T37" fmla="*/ 33 h 40"/>
                  <a:gd name="T38" fmla="*/ 46 w 46"/>
                  <a:gd name="T39" fmla="*/ 32 h 40"/>
                  <a:gd name="T40" fmla="*/ 46 w 46"/>
                  <a:gd name="T41" fmla="*/ 29 h 40"/>
                  <a:gd name="T42" fmla="*/ 39 w 46"/>
                  <a:gd name="T43" fmla="*/ 25 h 40"/>
                  <a:gd name="T44" fmla="*/ 38 w 46"/>
                  <a:gd name="T45" fmla="*/ 25 h 40"/>
                  <a:gd name="T46" fmla="*/ 38 w 46"/>
                  <a:gd name="T47" fmla="*/ 25 h 40"/>
                  <a:gd name="T48" fmla="*/ 28 w 46"/>
                  <a:gd name="T49" fmla="*/ 16 h 40"/>
                  <a:gd name="T50" fmla="*/ 23 w 46"/>
                  <a:gd name="T51" fmla="*/ 10 h 40"/>
                  <a:gd name="T52" fmla="*/ 25 w 46"/>
                  <a:gd name="T53" fmla="*/ 9 h 40"/>
                  <a:gd name="T54" fmla="*/ 29 w 46"/>
                  <a:gd name="T55" fmla="*/ 15 h 40"/>
                  <a:gd name="T56" fmla="*/ 39 w 46"/>
                  <a:gd name="T57" fmla="*/ 23 h 40"/>
                  <a:gd name="T58" fmla="*/ 39 w 46"/>
                  <a:gd name="T59" fmla="*/ 25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46" h="40">
                    <a:moveTo>
                      <a:pt x="46" y="29"/>
                    </a:moveTo>
                    <a:cubicBezTo>
                      <a:pt x="44" y="24"/>
                      <a:pt x="38" y="17"/>
                      <a:pt x="31" y="12"/>
                    </a:cubicBezTo>
                    <a:cubicBezTo>
                      <a:pt x="29" y="11"/>
                      <a:pt x="28" y="9"/>
                      <a:pt x="28" y="7"/>
                    </a:cubicBezTo>
                    <a:cubicBezTo>
                      <a:pt x="28" y="7"/>
                      <a:pt x="28" y="6"/>
                      <a:pt x="27" y="5"/>
                    </a:cubicBezTo>
                    <a:cubicBezTo>
                      <a:pt x="27" y="5"/>
                      <a:pt x="27" y="5"/>
                      <a:pt x="27" y="5"/>
                    </a:cubicBezTo>
                    <a:cubicBezTo>
                      <a:pt x="27" y="4"/>
                      <a:pt x="26" y="2"/>
                      <a:pt x="25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6" y="2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5"/>
                      <a:pt x="4" y="6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10"/>
                      <a:pt x="1" y="12"/>
                      <a:pt x="1" y="15"/>
                    </a:cubicBezTo>
                    <a:cubicBezTo>
                      <a:pt x="0" y="17"/>
                      <a:pt x="0" y="18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2"/>
                      <a:pt x="1" y="23"/>
                      <a:pt x="3" y="25"/>
                    </a:cubicBezTo>
                    <a:cubicBezTo>
                      <a:pt x="28" y="38"/>
                      <a:pt x="28" y="38"/>
                      <a:pt x="28" y="38"/>
                    </a:cubicBezTo>
                    <a:cubicBezTo>
                      <a:pt x="32" y="40"/>
                      <a:pt x="39" y="40"/>
                      <a:pt x="43" y="37"/>
                    </a:cubicBezTo>
                    <a:cubicBezTo>
                      <a:pt x="45" y="36"/>
                      <a:pt x="46" y="34"/>
                      <a:pt x="46" y="33"/>
                    </a:cubicBezTo>
                    <a:cubicBezTo>
                      <a:pt x="46" y="33"/>
                      <a:pt x="46" y="33"/>
                      <a:pt x="46" y="33"/>
                    </a:cubicBezTo>
                    <a:cubicBezTo>
                      <a:pt x="46" y="32"/>
                      <a:pt x="46" y="32"/>
                      <a:pt x="46" y="32"/>
                    </a:cubicBezTo>
                    <a:cubicBezTo>
                      <a:pt x="46" y="31"/>
                      <a:pt x="46" y="30"/>
                      <a:pt x="46" y="29"/>
                    </a:cubicBezTo>
                    <a:close/>
                    <a:moveTo>
                      <a:pt x="39" y="25"/>
                    </a:moveTo>
                    <a:cubicBezTo>
                      <a:pt x="38" y="25"/>
                      <a:pt x="38" y="25"/>
                      <a:pt x="38" y="25"/>
                    </a:cubicBezTo>
                    <a:cubicBezTo>
                      <a:pt x="38" y="25"/>
                      <a:pt x="38" y="25"/>
                      <a:pt x="38" y="25"/>
                    </a:cubicBezTo>
                    <a:cubicBezTo>
                      <a:pt x="28" y="16"/>
                      <a:pt x="28" y="16"/>
                      <a:pt x="28" y="16"/>
                    </a:cubicBezTo>
                    <a:cubicBezTo>
                      <a:pt x="26" y="14"/>
                      <a:pt x="24" y="12"/>
                      <a:pt x="23" y="10"/>
                    </a:cubicBezTo>
                    <a:cubicBezTo>
                      <a:pt x="24" y="10"/>
                      <a:pt x="25" y="9"/>
                      <a:pt x="25" y="9"/>
                    </a:cubicBezTo>
                    <a:cubicBezTo>
                      <a:pt x="26" y="11"/>
                      <a:pt x="28" y="13"/>
                      <a:pt x="29" y="15"/>
                    </a:cubicBezTo>
                    <a:cubicBezTo>
                      <a:pt x="39" y="23"/>
                      <a:pt x="39" y="23"/>
                      <a:pt x="39" y="23"/>
                    </a:cubicBezTo>
                    <a:cubicBezTo>
                      <a:pt x="39" y="24"/>
                      <a:pt x="39" y="24"/>
                      <a:pt x="39" y="25"/>
                    </a:cubicBezTo>
                    <a:close/>
                  </a:path>
                </a:pathLst>
              </a:custGeom>
              <a:solidFill>
                <a:srgbClr val="6363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37" name="Freeform 300"/>
              <p:cNvSpPr>
                <a:spLocks/>
              </p:cNvSpPr>
              <p:nvPr/>
            </p:nvSpPr>
            <p:spPr bwMode="auto">
              <a:xfrm>
                <a:off x="2452" y="2152"/>
                <a:ext cx="114" cy="59"/>
              </a:xfrm>
              <a:custGeom>
                <a:avLst/>
                <a:gdLst>
                  <a:gd name="T0" fmla="*/ 48 w 48"/>
                  <a:gd name="T1" fmla="*/ 18 h 25"/>
                  <a:gd name="T2" fmla="*/ 48 w 48"/>
                  <a:gd name="T3" fmla="*/ 18 h 25"/>
                  <a:gd name="T4" fmla="*/ 45 w 48"/>
                  <a:gd name="T5" fmla="*/ 22 h 25"/>
                  <a:gd name="T6" fmla="*/ 29 w 48"/>
                  <a:gd name="T7" fmla="*/ 23 h 25"/>
                  <a:gd name="T8" fmla="*/ 4 w 48"/>
                  <a:gd name="T9" fmla="*/ 10 h 25"/>
                  <a:gd name="T10" fmla="*/ 1 w 48"/>
                  <a:gd name="T11" fmla="*/ 5 h 25"/>
                  <a:gd name="T12" fmla="*/ 2 w 48"/>
                  <a:gd name="T13" fmla="*/ 0 h 25"/>
                  <a:gd name="T14" fmla="*/ 13 w 48"/>
                  <a:gd name="T15" fmla="*/ 8 h 25"/>
                  <a:gd name="T16" fmla="*/ 31 w 48"/>
                  <a:gd name="T17" fmla="*/ 19 h 25"/>
                  <a:gd name="T18" fmla="*/ 38 w 48"/>
                  <a:gd name="T19" fmla="*/ 21 h 25"/>
                  <a:gd name="T20" fmla="*/ 45 w 48"/>
                  <a:gd name="T21" fmla="*/ 18 h 25"/>
                  <a:gd name="T22" fmla="*/ 47 w 48"/>
                  <a:gd name="T23" fmla="*/ 14 h 25"/>
                  <a:gd name="T24" fmla="*/ 48 w 48"/>
                  <a:gd name="T25" fmla="*/ 18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8" h="25">
                    <a:moveTo>
                      <a:pt x="48" y="18"/>
                    </a:moveTo>
                    <a:cubicBezTo>
                      <a:pt x="47" y="19"/>
                      <a:pt x="48" y="18"/>
                      <a:pt x="48" y="18"/>
                    </a:cubicBezTo>
                    <a:cubicBezTo>
                      <a:pt x="47" y="20"/>
                      <a:pt x="46" y="21"/>
                      <a:pt x="45" y="22"/>
                    </a:cubicBezTo>
                    <a:cubicBezTo>
                      <a:pt x="40" y="25"/>
                      <a:pt x="33" y="25"/>
                      <a:pt x="29" y="23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0" y="7"/>
                      <a:pt x="1" y="5"/>
                      <a:pt x="1" y="5"/>
                    </a:cubicBezTo>
                    <a:cubicBezTo>
                      <a:pt x="1" y="3"/>
                      <a:pt x="1" y="1"/>
                      <a:pt x="2" y="0"/>
                    </a:cubicBezTo>
                    <a:cubicBezTo>
                      <a:pt x="1" y="2"/>
                      <a:pt x="10" y="5"/>
                      <a:pt x="13" y="8"/>
                    </a:cubicBezTo>
                    <a:cubicBezTo>
                      <a:pt x="18" y="13"/>
                      <a:pt x="24" y="16"/>
                      <a:pt x="31" y="19"/>
                    </a:cubicBezTo>
                    <a:cubicBezTo>
                      <a:pt x="33" y="20"/>
                      <a:pt x="35" y="21"/>
                      <a:pt x="38" y="21"/>
                    </a:cubicBezTo>
                    <a:cubicBezTo>
                      <a:pt x="41" y="21"/>
                      <a:pt x="43" y="20"/>
                      <a:pt x="45" y="18"/>
                    </a:cubicBezTo>
                    <a:cubicBezTo>
                      <a:pt x="46" y="18"/>
                      <a:pt x="47" y="16"/>
                      <a:pt x="47" y="14"/>
                    </a:cubicBezTo>
                    <a:cubicBezTo>
                      <a:pt x="47" y="15"/>
                      <a:pt x="48" y="16"/>
                      <a:pt x="48" y="18"/>
                    </a:cubicBezTo>
                    <a:close/>
                  </a:path>
                </a:pathLst>
              </a:custGeom>
              <a:solidFill>
                <a:srgbClr val="4444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38" name="Freeform 301"/>
              <p:cNvSpPr>
                <a:spLocks/>
              </p:cNvSpPr>
              <p:nvPr/>
            </p:nvSpPr>
            <p:spPr bwMode="auto">
              <a:xfrm>
                <a:off x="2509" y="2137"/>
                <a:ext cx="38" cy="38"/>
              </a:xfrm>
              <a:custGeom>
                <a:avLst/>
                <a:gdLst>
                  <a:gd name="T0" fmla="*/ 16 w 16"/>
                  <a:gd name="T1" fmla="*/ 16 h 16"/>
                  <a:gd name="T2" fmla="*/ 15 w 16"/>
                  <a:gd name="T3" fmla="*/ 16 h 16"/>
                  <a:gd name="T4" fmla="*/ 15 w 16"/>
                  <a:gd name="T5" fmla="*/ 16 h 16"/>
                  <a:gd name="T6" fmla="*/ 5 w 16"/>
                  <a:gd name="T7" fmla="*/ 7 h 16"/>
                  <a:gd name="T8" fmla="*/ 0 w 16"/>
                  <a:gd name="T9" fmla="*/ 1 h 16"/>
                  <a:gd name="T10" fmla="*/ 2 w 16"/>
                  <a:gd name="T11" fmla="*/ 0 h 16"/>
                  <a:gd name="T12" fmla="*/ 6 w 16"/>
                  <a:gd name="T13" fmla="*/ 6 h 16"/>
                  <a:gd name="T14" fmla="*/ 16 w 16"/>
                  <a:gd name="T15" fmla="*/ 14 h 16"/>
                  <a:gd name="T16" fmla="*/ 16 w 16"/>
                  <a:gd name="T17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" h="16">
                    <a:moveTo>
                      <a:pt x="16" y="16"/>
                    </a:moveTo>
                    <a:cubicBezTo>
                      <a:pt x="15" y="16"/>
                      <a:pt x="15" y="16"/>
                      <a:pt x="15" y="16"/>
                    </a:cubicBezTo>
                    <a:cubicBezTo>
                      <a:pt x="15" y="16"/>
                      <a:pt x="15" y="16"/>
                      <a:pt x="15" y="1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3" y="5"/>
                      <a:pt x="1" y="3"/>
                      <a:pt x="0" y="1"/>
                    </a:cubicBezTo>
                    <a:cubicBezTo>
                      <a:pt x="1" y="1"/>
                      <a:pt x="2" y="0"/>
                      <a:pt x="2" y="0"/>
                    </a:cubicBezTo>
                    <a:cubicBezTo>
                      <a:pt x="3" y="2"/>
                      <a:pt x="5" y="4"/>
                      <a:pt x="6" y="6"/>
                    </a:cubicBezTo>
                    <a:cubicBezTo>
                      <a:pt x="16" y="14"/>
                      <a:pt x="16" y="14"/>
                      <a:pt x="16" y="14"/>
                    </a:cubicBezTo>
                    <a:cubicBezTo>
                      <a:pt x="16" y="15"/>
                      <a:pt x="16" y="15"/>
                      <a:pt x="16" y="16"/>
                    </a:cubicBezTo>
                    <a:close/>
                  </a:path>
                </a:pathLst>
              </a:custGeom>
              <a:solidFill>
                <a:srgbClr val="F8F8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39" name="Freeform 302"/>
              <p:cNvSpPr>
                <a:spLocks/>
              </p:cNvSpPr>
              <p:nvPr/>
            </p:nvSpPr>
            <p:spPr bwMode="auto">
              <a:xfrm>
                <a:off x="2509" y="2142"/>
                <a:ext cx="14" cy="10"/>
              </a:xfrm>
              <a:custGeom>
                <a:avLst/>
                <a:gdLst>
                  <a:gd name="T0" fmla="*/ 1 w 6"/>
                  <a:gd name="T1" fmla="*/ 4 h 4"/>
                  <a:gd name="T2" fmla="*/ 0 w 6"/>
                  <a:gd name="T3" fmla="*/ 4 h 4"/>
                  <a:gd name="T4" fmla="*/ 0 w 6"/>
                  <a:gd name="T5" fmla="*/ 2 h 4"/>
                  <a:gd name="T6" fmla="*/ 5 w 6"/>
                  <a:gd name="T7" fmla="*/ 0 h 4"/>
                  <a:gd name="T8" fmla="*/ 6 w 6"/>
                  <a:gd name="T9" fmla="*/ 0 h 4"/>
                  <a:gd name="T10" fmla="*/ 5 w 6"/>
                  <a:gd name="T11" fmla="*/ 1 h 4"/>
                  <a:gd name="T12" fmla="*/ 1 w 6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4">
                    <a:moveTo>
                      <a:pt x="1" y="4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3"/>
                      <a:pt x="0" y="2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4"/>
                      <a:pt x="1" y="4"/>
                      <a:pt x="1" y="4"/>
                    </a:cubicBezTo>
                    <a:close/>
                  </a:path>
                </a:pathLst>
              </a:custGeom>
              <a:solidFill>
                <a:srgbClr val="F8F8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40" name="Freeform 303"/>
              <p:cNvSpPr>
                <a:spLocks/>
              </p:cNvSpPr>
              <p:nvPr/>
            </p:nvSpPr>
            <p:spPr bwMode="auto">
              <a:xfrm>
                <a:off x="2514" y="2147"/>
                <a:ext cx="16" cy="12"/>
              </a:xfrm>
              <a:custGeom>
                <a:avLst/>
                <a:gdLst>
                  <a:gd name="T0" fmla="*/ 1 w 7"/>
                  <a:gd name="T1" fmla="*/ 5 h 5"/>
                  <a:gd name="T2" fmla="*/ 0 w 7"/>
                  <a:gd name="T3" fmla="*/ 5 h 5"/>
                  <a:gd name="T4" fmla="*/ 1 w 7"/>
                  <a:gd name="T5" fmla="*/ 3 h 5"/>
                  <a:gd name="T6" fmla="*/ 5 w 7"/>
                  <a:gd name="T7" fmla="*/ 0 h 5"/>
                  <a:gd name="T8" fmla="*/ 7 w 7"/>
                  <a:gd name="T9" fmla="*/ 1 h 5"/>
                  <a:gd name="T10" fmla="*/ 6 w 7"/>
                  <a:gd name="T11" fmla="*/ 2 h 5"/>
                  <a:gd name="T12" fmla="*/ 2 w 7"/>
                  <a:gd name="T13" fmla="*/ 5 h 5"/>
                  <a:gd name="T14" fmla="*/ 1 w 7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5">
                    <a:moveTo>
                      <a:pt x="1" y="5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4"/>
                      <a:pt x="0" y="4"/>
                      <a:pt x="1" y="3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7" y="1"/>
                    </a:cubicBezTo>
                    <a:cubicBezTo>
                      <a:pt x="7" y="1"/>
                      <a:pt x="7" y="2"/>
                      <a:pt x="6" y="2"/>
                    </a:cubicBezTo>
                    <a:cubicBezTo>
                      <a:pt x="2" y="5"/>
                      <a:pt x="2" y="5"/>
                      <a:pt x="2" y="5"/>
                    </a:cubicBez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F8F8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41" name="Freeform 304"/>
              <p:cNvSpPr>
                <a:spLocks/>
              </p:cNvSpPr>
              <p:nvPr/>
            </p:nvSpPr>
            <p:spPr bwMode="auto">
              <a:xfrm>
                <a:off x="2521" y="2154"/>
                <a:ext cx="16" cy="12"/>
              </a:xfrm>
              <a:custGeom>
                <a:avLst/>
                <a:gdLst>
                  <a:gd name="T0" fmla="*/ 1 w 7"/>
                  <a:gd name="T1" fmla="*/ 5 h 5"/>
                  <a:gd name="T2" fmla="*/ 1 w 7"/>
                  <a:gd name="T3" fmla="*/ 4 h 5"/>
                  <a:gd name="T4" fmla="*/ 1 w 7"/>
                  <a:gd name="T5" fmla="*/ 3 h 5"/>
                  <a:gd name="T6" fmla="*/ 6 w 7"/>
                  <a:gd name="T7" fmla="*/ 0 h 5"/>
                  <a:gd name="T8" fmla="*/ 7 w 7"/>
                  <a:gd name="T9" fmla="*/ 1 h 5"/>
                  <a:gd name="T10" fmla="*/ 6 w 7"/>
                  <a:gd name="T11" fmla="*/ 2 h 5"/>
                  <a:gd name="T12" fmla="*/ 2 w 7"/>
                  <a:gd name="T13" fmla="*/ 5 h 5"/>
                  <a:gd name="T14" fmla="*/ 1 w 7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5">
                    <a:moveTo>
                      <a:pt x="1" y="5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0" y="4"/>
                      <a:pt x="0" y="3"/>
                      <a:pt x="1" y="3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7" y="0"/>
                      <a:pt x="7" y="1"/>
                    </a:cubicBezTo>
                    <a:cubicBezTo>
                      <a:pt x="7" y="1"/>
                      <a:pt x="7" y="2"/>
                      <a:pt x="6" y="2"/>
                    </a:cubicBezTo>
                    <a:cubicBezTo>
                      <a:pt x="2" y="5"/>
                      <a:pt x="2" y="5"/>
                      <a:pt x="2" y="5"/>
                    </a:cubicBez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F8F8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42" name="Freeform 305"/>
              <p:cNvSpPr>
                <a:spLocks/>
              </p:cNvSpPr>
              <p:nvPr/>
            </p:nvSpPr>
            <p:spPr bwMode="auto">
              <a:xfrm>
                <a:off x="2530" y="2161"/>
                <a:ext cx="14" cy="12"/>
              </a:xfrm>
              <a:custGeom>
                <a:avLst/>
                <a:gdLst>
                  <a:gd name="T0" fmla="*/ 1 w 6"/>
                  <a:gd name="T1" fmla="*/ 5 h 5"/>
                  <a:gd name="T2" fmla="*/ 0 w 6"/>
                  <a:gd name="T3" fmla="*/ 4 h 5"/>
                  <a:gd name="T4" fmla="*/ 0 w 6"/>
                  <a:gd name="T5" fmla="*/ 3 h 5"/>
                  <a:gd name="T6" fmla="*/ 5 w 6"/>
                  <a:gd name="T7" fmla="*/ 0 h 5"/>
                  <a:gd name="T8" fmla="*/ 6 w 6"/>
                  <a:gd name="T9" fmla="*/ 0 h 5"/>
                  <a:gd name="T10" fmla="*/ 6 w 6"/>
                  <a:gd name="T11" fmla="*/ 2 h 5"/>
                  <a:gd name="T12" fmla="*/ 1 w 6"/>
                  <a:gd name="T1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5">
                    <a:moveTo>
                      <a:pt x="1" y="5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2"/>
                    </a:cubicBezTo>
                    <a:cubicBezTo>
                      <a:pt x="1" y="5"/>
                      <a:pt x="1" y="5"/>
                      <a:pt x="1" y="5"/>
                    </a:cubicBezTo>
                    <a:close/>
                  </a:path>
                </a:pathLst>
              </a:custGeom>
              <a:solidFill>
                <a:srgbClr val="F8F8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43" name="Freeform 306"/>
              <p:cNvSpPr>
                <a:spLocks/>
              </p:cNvSpPr>
              <p:nvPr/>
            </p:nvSpPr>
            <p:spPr bwMode="auto">
              <a:xfrm>
                <a:off x="2286" y="1721"/>
                <a:ext cx="268" cy="211"/>
              </a:xfrm>
              <a:custGeom>
                <a:avLst/>
                <a:gdLst>
                  <a:gd name="T0" fmla="*/ 113 w 113"/>
                  <a:gd name="T1" fmla="*/ 76 h 89"/>
                  <a:gd name="T2" fmla="*/ 91 w 113"/>
                  <a:gd name="T3" fmla="*/ 89 h 89"/>
                  <a:gd name="T4" fmla="*/ 74 w 113"/>
                  <a:gd name="T5" fmla="*/ 80 h 89"/>
                  <a:gd name="T6" fmla="*/ 22 w 113"/>
                  <a:gd name="T7" fmla="*/ 47 h 89"/>
                  <a:gd name="T8" fmla="*/ 3 w 113"/>
                  <a:gd name="T9" fmla="*/ 0 h 89"/>
                  <a:gd name="T10" fmla="*/ 68 w 113"/>
                  <a:gd name="T11" fmla="*/ 30 h 89"/>
                  <a:gd name="T12" fmla="*/ 96 w 113"/>
                  <a:gd name="T13" fmla="*/ 47 h 89"/>
                  <a:gd name="T14" fmla="*/ 113 w 113"/>
                  <a:gd name="T15" fmla="*/ 76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3" h="89">
                    <a:moveTo>
                      <a:pt x="113" y="76"/>
                    </a:moveTo>
                    <a:cubicBezTo>
                      <a:pt x="91" y="89"/>
                      <a:pt x="91" y="89"/>
                      <a:pt x="91" y="89"/>
                    </a:cubicBezTo>
                    <a:cubicBezTo>
                      <a:pt x="74" y="80"/>
                      <a:pt x="74" y="80"/>
                      <a:pt x="74" y="80"/>
                    </a:cubicBezTo>
                    <a:cubicBezTo>
                      <a:pt x="22" y="47"/>
                      <a:pt x="22" y="47"/>
                      <a:pt x="22" y="47"/>
                    </a:cubicBezTo>
                    <a:cubicBezTo>
                      <a:pt x="0" y="33"/>
                      <a:pt x="3" y="0"/>
                      <a:pt x="3" y="0"/>
                    </a:cubicBezTo>
                    <a:cubicBezTo>
                      <a:pt x="23" y="10"/>
                      <a:pt x="47" y="20"/>
                      <a:pt x="68" y="30"/>
                    </a:cubicBezTo>
                    <a:cubicBezTo>
                      <a:pt x="78" y="36"/>
                      <a:pt x="88" y="41"/>
                      <a:pt x="96" y="47"/>
                    </a:cubicBezTo>
                    <a:cubicBezTo>
                      <a:pt x="106" y="56"/>
                      <a:pt x="113" y="65"/>
                      <a:pt x="113" y="76"/>
                    </a:cubicBezTo>
                  </a:path>
                </a:pathLst>
              </a:custGeom>
              <a:solidFill>
                <a:srgbClr val="C1AA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44" name="Freeform 307"/>
              <p:cNvSpPr>
                <a:spLocks/>
              </p:cNvSpPr>
              <p:nvPr/>
            </p:nvSpPr>
            <p:spPr bwMode="auto">
              <a:xfrm>
                <a:off x="2457" y="1868"/>
                <a:ext cx="99" cy="262"/>
              </a:xfrm>
              <a:custGeom>
                <a:avLst/>
                <a:gdLst>
                  <a:gd name="T0" fmla="*/ 0 w 42"/>
                  <a:gd name="T1" fmla="*/ 108 h 111"/>
                  <a:gd name="T2" fmla="*/ 3 w 42"/>
                  <a:gd name="T3" fmla="*/ 16 h 111"/>
                  <a:gd name="T4" fmla="*/ 11 w 42"/>
                  <a:gd name="T5" fmla="*/ 6 h 111"/>
                  <a:gd name="T6" fmla="*/ 27 w 42"/>
                  <a:gd name="T7" fmla="*/ 1 h 111"/>
                  <a:gd name="T8" fmla="*/ 41 w 42"/>
                  <a:gd name="T9" fmla="*/ 14 h 111"/>
                  <a:gd name="T10" fmla="*/ 30 w 42"/>
                  <a:gd name="T11" fmla="*/ 108 h 111"/>
                  <a:gd name="T12" fmla="*/ 21 w 42"/>
                  <a:gd name="T13" fmla="*/ 110 h 111"/>
                  <a:gd name="T14" fmla="*/ 15 w 42"/>
                  <a:gd name="T15" fmla="*/ 110 h 111"/>
                  <a:gd name="T16" fmla="*/ 0 w 42"/>
                  <a:gd name="T17" fmla="*/ 108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2" h="111">
                    <a:moveTo>
                      <a:pt x="0" y="108"/>
                    </a:moveTo>
                    <a:cubicBezTo>
                      <a:pt x="0" y="80"/>
                      <a:pt x="1" y="19"/>
                      <a:pt x="3" y="16"/>
                    </a:cubicBezTo>
                    <a:cubicBezTo>
                      <a:pt x="5" y="12"/>
                      <a:pt x="8" y="8"/>
                      <a:pt x="11" y="6"/>
                    </a:cubicBezTo>
                    <a:cubicBezTo>
                      <a:pt x="16" y="3"/>
                      <a:pt x="22" y="0"/>
                      <a:pt x="27" y="1"/>
                    </a:cubicBezTo>
                    <a:cubicBezTo>
                      <a:pt x="34" y="2"/>
                      <a:pt x="39" y="7"/>
                      <a:pt x="41" y="14"/>
                    </a:cubicBezTo>
                    <a:cubicBezTo>
                      <a:pt x="42" y="21"/>
                      <a:pt x="31" y="104"/>
                      <a:pt x="30" y="108"/>
                    </a:cubicBezTo>
                    <a:cubicBezTo>
                      <a:pt x="29" y="111"/>
                      <a:pt x="25" y="110"/>
                      <a:pt x="21" y="110"/>
                    </a:cubicBezTo>
                    <a:cubicBezTo>
                      <a:pt x="19" y="110"/>
                      <a:pt x="16" y="110"/>
                      <a:pt x="15" y="110"/>
                    </a:cubicBezTo>
                    <a:cubicBezTo>
                      <a:pt x="0" y="108"/>
                      <a:pt x="0" y="108"/>
                      <a:pt x="0" y="108"/>
                    </a:cubicBezTo>
                  </a:path>
                </a:pathLst>
              </a:custGeom>
              <a:solidFill>
                <a:srgbClr val="615B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45" name="Freeform 308"/>
              <p:cNvSpPr>
                <a:spLocks/>
              </p:cNvSpPr>
              <p:nvPr/>
            </p:nvSpPr>
            <p:spPr bwMode="auto">
              <a:xfrm>
                <a:off x="2457" y="2100"/>
                <a:ext cx="71" cy="45"/>
              </a:xfrm>
              <a:custGeom>
                <a:avLst/>
                <a:gdLst>
                  <a:gd name="T0" fmla="*/ 30 w 30"/>
                  <a:gd name="T1" fmla="*/ 10 h 19"/>
                  <a:gd name="T2" fmla="*/ 27 w 30"/>
                  <a:gd name="T3" fmla="*/ 14 h 19"/>
                  <a:gd name="T4" fmla="*/ 26 w 30"/>
                  <a:gd name="T5" fmla="*/ 15 h 19"/>
                  <a:gd name="T6" fmla="*/ 24 w 30"/>
                  <a:gd name="T7" fmla="*/ 16 h 19"/>
                  <a:gd name="T8" fmla="*/ 22 w 30"/>
                  <a:gd name="T9" fmla="*/ 17 h 19"/>
                  <a:gd name="T10" fmla="*/ 5 w 30"/>
                  <a:gd name="T11" fmla="*/ 16 h 19"/>
                  <a:gd name="T12" fmla="*/ 2 w 30"/>
                  <a:gd name="T13" fmla="*/ 14 h 19"/>
                  <a:gd name="T14" fmla="*/ 0 w 30"/>
                  <a:gd name="T15" fmla="*/ 10 h 19"/>
                  <a:gd name="T16" fmla="*/ 0 w 30"/>
                  <a:gd name="T17" fmla="*/ 10 h 19"/>
                  <a:gd name="T18" fmla="*/ 4 w 30"/>
                  <a:gd name="T19" fmla="*/ 4 h 19"/>
                  <a:gd name="T20" fmla="*/ 25 w 30"/>
                  <a:gd name="T21" fmla="*/ 3 h 19"/>
                  <a:gd name="T22" fmla="*/ 30 w 30"/>
                  <a:gd name="T23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0" h="19">
                    <a:moveTo>
                      <a:pt x="30" y="10"/>
                    </a:moveTo>
                    <a:cubicBezTo>
                      <a:pt x="29" y="12"/>
                      <a:pt x="28" y="13"/>
                      <a:pt x="27" y="14"/>
                    </a:cubicBezTo>
                    <a:cubicBezTo>
                      <a:pt x="27" y="15"/>
                      <a:pt x="26" y="15"/>
                      <a:pt x="26" y="15"/>
                    </a:cubicBezTo>
                    <a:cubicBezTo>
                      <a:pt x="25" y="16"/>
                      <a:pt x="25" y="16"/>
                      <a:pt x="24" y="16"/>
                    </a:cubicBezTo>
                    <a:cubicBezTo>
                      <a:pt x="24" y="16"/>
                      <a:pt x="23" y="17"/>
                      <a:pt x="22" y="17"/>
                    </a:cubicBezTo>
                    <a:cubicBezTo>
                      <a:pt x="17" y="19"/>
                      <a:pt x="10" y="19"/>
                      <a:pt x="5" y="16"/>
                    </a:cubicBezTo>
                    <a:cubicBezTo>
                      <a:pt x="4" y="16"/>
                      <a:pt x="3" y="15"/>
                      <a:pt x="2" y="14"/>
                    </a:cubicBezTo>
                    <a:cubicBezTo>
                      <a:pt x="1" y="13"/>
                      <a:pt x="0" y="11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8"/>
                      <a:pt x="2" y="6"/>
                      <a:pt x="4" y="4"/>
                    </a:cubicBezTo>
                    <a:cubicBezTo>
                      <a:pt x="10" y="0"/>
                      <a:pt x="19" y="0"/>
                      <a:pt x="25" y="3"/>
                    </a:cubicBezTo>
                    <a:cubicBezTo>
                      <a:pt x="29" y="5"/>
                      <a:pt x="30" y="8"/>
                      <a:pt x="30" y="10"/>
                    </a:cubicBezTo>
                    <a:close/>
                  </a:path>
                </a:pathLst>
              </a:custGeom>
              <a:solidFill>
                <a:srgbClr val="615B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46" name="Freeform 309"/>
              <p:cNvSpPr>
                <a:spLocks noEditPoints="1"/>
              </p:cNvSpPr>
              <p:nvPr/>
            </p:nvSpPr>
            <p:spPr bwMode="auto">
              <a:xfrm>
                <a:off x="2549" y="2062"/>
                <a:ext cx="111" cy="94"/>
              </a:xfrm>
              <a:custGeom>
                <a:avLst/>
                <a:gdLst>
                  <a:gd name="T0" fmla="*/ 46 w 47"/>
                  <a:gd name="T1" fmla="*/ 29 h 40"/>
                  <a:gd name="T2" fmla="*/ 31 w 47"/>
                  <a:gd name="T3" fmla="*/ 12 h 40"/>
                  <a:gd name="T4" fmla="*/ 28 w 47"/>
                  <a:gd name="T5" fmla="*/ 7 h 40"/>
                  <a:gd name="T6" fmla="*/ 28 w 47"/>
                  <a:gd name="T7" fmla="*/ 5 h 40"/>
                  <a:gd name="T8" fmla="*/ 28 w 47"/>
                  <a:gd name="T9" fmla="*/ 5 h 40"/>
                  <a:gd name="T10" fmla="*/ 26 w 47"/>
                  <a:gd name="T11" fmla="*/ 1 h 40"/>
                  <a:gd name="T12" fmla="*/ 8 w 47"/>
                  <a:gd name="T13" fmla="*/ 0 h 40"/>
                  <a:gd name="T14" fmla="*/ 5 w 47"/>
                  <a:gd name="T15" fmla="*/ 3 h 40"/>
                  <a:gd name="T16" fmla="*/ 5 w 47"/>
                  <a:gd name="T17" fmla="*/ 3 h 40"/>
                  <a:gd name="T18" fmla="*/ 4 w 47"/>
                  <a:gd name="T19" fmla="*/ 7 h 40"/>
                  <a:gd name="T20" fmla="*/ 4 w 47"/>
                  <a:gd name="T21" fmla="*/ 7 h 40"/>
                  <a:gd name="T22" fmla="*/ 1 w 47"/>
                  <a:gd name="T23" fmla="*/ 15 h 40"/>
                  <a:gd name="T24" fmla="*/ 0 w 47"/>
                  <a:gd name="T25" fmla="*/ 20 h 40"/>
                  <a:gd name="T26" fmla="*/ 0 w 47"/>
                  <a:gd name="T27" fmla="*/ 20 h 40"/>
                  <a:gd name="T28" fmla="*/ 4 w 47"/>
                  <a:gd name="T29" fmla="*/ 24 h 40"/>
                  <a:gd name="T30" fmla="*/ 28 w 47"/>
                  <a:gd name="T31" fmla="*/ 37 h 40"/>
                  <a:gd name="T32" fmla="*/ 44 w 47"/>
                  <a:gd name="T33" fmla="*/ 37 h 40"/>
                  <a:gd name="T34" fmla="*/ 47 w 47"/>
                  <a:gd name="T35" fmla="*/ 33 h 40"/>
                  <a:gd name="T36" fmla="*/ 47 w 47"/>
                  <a:gd name="T37" fmla="*/ 33 h 40"/>
                  <a:gd name="T38" fmla="*/ 47 w 47"/>
                  <a:gd name="T39" fmla="*/ 32 h 40"/>
                  <a:gd name="T40" fmla="*/ 46 w 47"/>
                  <a:gd name="T41" fmla="*/ 29 h 40"/>
                  <a:gd name="T42" fmla="*/ 39 w 47"/>
                  <a:gd name="T43" fmla="*/ 24 h 40"/>
                  <a:gd name="T44" fmla="*/ 39 w 47"/>
                  <a:gd name="T45" fmla="*/ 25 h 40"/>
                  <a:gd name="T46" fmla="*/ 38 w 47"/>
                  <a:gd name="T47" fmla="*/ 24 h 40"/>
                  <a:gd name="T48" fmla="*/ 29 w 47"/>
                  <a:gd name="T49" fmla="*/ 16 h 40"/>
                  <a:gd name="T50" fmla="*/ 24 w 47"/>
                  <a:gd name="T51" fmla="*/ 10 h 40"/>
                  <a:gd name="T52" fmla="*/ 26 w 47"/>
                  <a:gd name="T53" fmla="*/ 9 h 40"/>
                  <a:gd name="T54" fmla="*/ 30 w 47"/>
                  <a:gd name="T55" fmla="*/ 15 h 40"/>
                  <a:gd name="T56" fmla="*/ 39 w 47"/>
                  <a:gd name="T57" fmla="*/ 23 h 40"/>
                  <a:gd name="T58" fmla="*/ 39 w 47"/>
                  <a:gd name="T59" fmla="*/ 24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47" h="40">
                    <a:moveTo>
                      <a:pt x="46" y="29"/>
                    </a:moveTo>
                    <a:cubicBezTo>
                      <a:pt x="44" y="23"/>
                      <a:pt x="38" y="17"/>
                      <a:pt x="31" y="12"/>
                    </a:cubicBezTo>
                    <a:cubicBezTo>
                      <a:pt x="29" y="11"/>
                      <a:pt x="29" y="9"/>
                      <a:pt x="28" y="7"/>
                    </a:cubicBezTo>
                    <a:cubicBezTo>
                      <a:pt x="28" y="7"/>
                      <a:pt x="28" y="6"/>
                      <a:pt x="28" y="5"/>
                    </a:cubicBezTo>
                    <a:cubicBezTo>
                      <a:pt x="28" y="5"/>
                      <a:pt x="28" y="5"/>
                      <a:pt x="28" y="5"/>
                    </a:cubicBezTo>
                    <a:cubicBezTo>
                      <a:pt x="27" y="3"/>
                      <a:pt x="27" y="2"/>
                      <a:pt x="26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7" y="1"/>
                      <a:pt x="6" y="2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5"/>
                      <a:pt x="4" y="6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2" y="9"/>
                      <a:pt x="2" y="12"/>
                      <a:pt x="1" y="15"/>
                    </a:cubicBezTo>
                    <a:cubicBezTo>
                      <a:pt x="1" y="17"/>
                      <a:pt x="1" y="18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2"/>
                      <a:pt x="1" y="23"/>
                      <a:pt x="4" y="24"/>
                    </a:cubicBezTo>
                    <a:cubicBezTo>
                      <a:pt x="28" y="37"/>
                      <a:pt x="28" y="37"/>
                      <a:pt x="28" y="37"/>
                    </a:cubicBezTo>
                    <a:cubicBezTo>
                      <a:pt x="33" y="40"/>
                      <a:pt x="39" y="39"/>
                      <a:pt x="44" y="37"/>
                    </a:cubicBezTo>
                    <a:cubicBezTo>
                      <a:pt x="45" y="36"/>
                      <a:pt x="46" y="34"/>
                      <a:pt x="47" y="33"/>
                    </a:cubicBezTo>
                    <a:cubicBezTo>
                      <a:pt x="47" y="33"/>
                      <a:pt x="47" y="33"/>
                      <a:pt x="47" y="33"/>
                    </a:cubicBezTo>
                    <a:cubicBezTo>
                      <a:pt x="47" y="32"/>
                      <a:pt x="47" y="32"/>
                      <a:pt x="47" y="32"/>
                    </a:cubicBezTo>
                    <a:cubicBezTo>
                      <a:pt x="47" y="31"/>
                      <a:pt x="46" y="30"/>
                      <a:pt x="46" y="29"/>
                    </a:cubicBezTo>
                    <a:moveTo>
                      <a:pt x="39" y="24"/>
                    </a:moveTo>
                    <a:cubicBezTo>
                      <a:pt x="39" y="25"/>
                      <a:pt x="39" y="25"/>
                      <a:pt x="39" y="25"/>
                    </a:cubicBezTo>
                    <a:cubicBezTo>
                      <a:pt x="38" y="24"/>
                      <a:pt x="38" y="24"/>
                      <a:pt x="38" y="24"/>
                    </a:cubicBezTo>
                    <a:cubicBezTo>
                      <a:pt x="29" y="16"/>
                      <a:pt x="29" y="16"/>
                      <a:pt x="29" y="16"/>
                    </a:cubicBezTo>
                    <a:cubicBezTo>
                      <a:pt x="27" y="14"/>
                      <a:pt x="25" y="12"/>
                      <a:pt x="24" y="10"/>
                    </a:cubicBezTo>
                    <a:cubicBezTo>
                      <a:pt x="24" y="9"/>
                      <a:pt x="25" y="9"/>
                      <a:pt x="26" y="9"/>
                    </a:cubicBezTo>
                    <a:cubicBezTo>
                      <a:pt x="26" y="11"/>
                      <a:pt x="28" y="13"/>
                      <a:pt x="30" y="15"/>
                    </a:cubicBezTo>
                    <a:cubicBezTo>
                      <a:pt x="39" y="23"/>
                      <a:pt x="39" y="23"/>
                      <a:pt x="39" y="23"/>
                    </a:cubicBezTo>
                    <a:cubicBezTo>
                      <a:pt x="40" y="23"/>
                      <a:pt x="40" y="24"/>
                      <a:pt x="39" y="24"/>
                    </a:cubicBezTo>
                  </a:path>
                </a:pathLst>
              </a:custGeom>
              <a:solidFill>
                <a:srgbClr val="6363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47" name="Freeform 310"/>
              <p:cNvSpPr>
                <a:spLocks/>
              </p:cNvSpPr>
              <p:nvPr/>
            </p:nvSpPr>
            <p:spPr bwMode="auto">
              <a:xfrm>
                <a:off x="2549" y="2097"/>
                <a:ext cx="111" cy="59"/>
              </a:xfrm>
              <a:custGeom>
                <a:avLst/>
                <a:gdLst>
                  <a:gd name="T0" fmla="*/ 47 w 47"/>
                  <a:gd name="T1" fmla="*/ 18 h 25"/>
                  <a:gd name="T2" fmla="*/ 47 w 47"/>
                  <a:gd name="T3" fmla="*/ 18 h 25"/>
                  <a:gd name="T4" fmla="*/ 44 w 47"/>
                  <a:gd name="T5" fmla="*/ 22 h 25"/>
                  <a:gd name="T6" fmla="*/ 28 w 47"/>
                  <a:gd name="T7" fmla="*/ 23 h 25"/>
                  <a:gd name="T8" fmla="*/ 3 w 47"/>
                  <a:gd name="T9" fmla="*/ 9 h 25"/>
                  <a:gd name="T10" fmla="*/ 0 w 47"/>
                  <a:gd name="T11" fmla="*/ 5 h 25"/>
                  <a:gd name="T12" fmla="*/ 1 w 47"/>
                  <a:gd name="T13" fmla="*/ 0 h 25"/>
                  <a:gd name="T14" fmla="*/ 13 w 47"/>
                  <a:gd name="T15" fmla="*/ 8 h 25"/>
                  <a:gd name="T16" fmla="*/ 30 w 47"/>
                  <a:gd name="T17" fmla="*/ 19 h 25"/>
                  <a:gd name="T18" fmla="*/ 37 w 47"/>
                  <a:gd name="T19" fmla="*/ 20 h 25"/>
                  <a:gd name="T20" fmla="*/ 44 w 47"/>
                  <a:gd name="T21" fmla="*/ 18 h 25"/>
                  <a:gd name="T22" fmla="*/ 46 w 47"/>
                  <a:gd name="T23" fmla="*/ 14 h 25"/>
                  <a:gd name="T24" fmla="*/ 47 w 47"/>
                  <a:gd name="T25" fmla="*/ 18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7" h="25">
                    <a:moveTo>
                      <a:pt x="47" y="18"/>
                    </a:moveTo>
                    <a:cubicBezTo>
                      <a:pt x="47" y="19"/>
                      <a:pt x="47" y="18"/>
                      <a:pt x="47" y="18"/>
                    </a:cubicBezTo>
                    <a:cubicBezTo>
                      <a:pt x="47" y="19"/>
                      <a:pt x="46" y="21"/>
                      <a:pt x="44" y="22"/>
                    </a:cubicBezTo>
                    <a:cubicBezTo>
                      <a:pt x="40" y="25"/>
                      <a:pt x="33" y="25"/>
                      <a:pt x="28" y="23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0" y="7"/>
                      <a:pt x="0" y="5"/>
                      <a:pt x="0" y="5"/>
                    </a:cubicBezTo>
                    <a:cubicBezTo>
                      <a:pt x="0" y="3"/>
                      <a:pt x="0" y="1"/>
                      <a:pt x="1" y="0"/>
                    </a:cubicBezTo>
                    <a:cubicBezTo>
                      <a:pt x="0" y="2"/>
                      <a:pt x="9" y="5"/>
                      <a:pt x="13" y="8"/>
                    </a:cubicBezTo>
                    <a:cubicBezTo>
                      <a:pt x="18" y="12"/>
                      <a:pt x="24" y="16"/>
                      <a:pt x="30" y="19"/>
                    </a:cubicBezTo>
                    <a:cubicBezTo>
                      <a:pt x="32" y="20"/>
                      <a:pt x="35" y="20"/>
                      <a:pt x="37" y="20"/>
                    </a:cubicBezTo>
                    <a:cubicBezTo>
                      <a:pt x="40" y="21"/>
                      <a:pt x="43" y="20"/>
                      <a:pt x="44" y="18"/>
                    </a:cubicBezTo>
                    <a:cubicBezTo>
                      <a:pt x="45" y="17"/>
                      <a:pt x="47" y="15"/>
                      <a:pt x="46" y="14"/>
                    </a:cubicBezTo>
                    <a:cubicBezTo>
                      <a:pt x="46" y="15"/>
                      <a:pt x="47" y="16"/>
                      <a:pt x="47" y="18"/>
                    </a:cubicBezTo>
                    <a:close/>
                  </a:path>
                </a:pathLst>
              </a:custGeom>
              <a:solidFill>
                <a:srgbClr val="4444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48" name="Freeform 311"/>
              <p:cNvSpPr>
                <a:spLocks/>
              </p:cNvSpPr>
              <p:nvPr/>
            </p:nvSpPr>
            <p:spPr bwMode="auto">
              <a:xfrm>
                <a:off x="2606" y="2083"/>
                <a:ext cx="38" cy="38"/>
              </a:xfrm>
              <a:custGeom>
                <a:avLst/>
                <a:gdLst>
                  <a:gd name="T0" fmla="*/ 15 w 16"/>
                  <a:gd name="T1" fmla="*/ 15 h 16"/>
                  <a:gd name="T2" fmla="*/ 15 w 16"/>
                  <a:gd name="T3" fmla="*/ 16 h 16"/>
                  <a:gd name="T4" fmla="*/ 14 w 16"/>
                  <a:gd name="T5" fmla="*/ 15 h 16"/>
                  <a:gd name="T6" fmla="*/ 5 w 16"/>
                  <a:gd name="T7" fmla="*/ 7 h 16"/>
                  <a:gd name="T8" fmla="*/ 0 w 16"/>
                  <a:gd name="T9" fmla="*/ 1 h 16"/>
                  <a:gd name="T10" fmla="*/ 2 w 16"/>
                  <a:gd name="T11" fmla="*/ 0 h 16"/>
                  <a:gd name="T12" fmla="*/ 6 w 16"/>
                  <a:gd name="T13" fmla="*/ 6 h 16"/>
                  <a:gd name="T14" fmla="*/ 15 w 16"/>
                  <a:gd name="T15" fmla="*/ 14 h 16"/>
                  <a:gd name="T16" fmla="*/ 15 w 16"/>
                  <a:gd name="T17" fmla="*/ 1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" h="16">
                    <a:moveTo>
                      <a:pt x="15" y="15"/>
                    </a:moveTo>
                    <a:cubicBezTo>
                      <a:pt x="15" y="16"/>
                      <a:pt x="15" y="16"/>
                      <a:pt x="15" y="16"/>
                    </a:cubicBezTo>
                    <a:cubicBezTo>
                      <a:pt x="14" y="15"/>
                      <a:pt x="14" y="15"/>
                      <a:pt x="14" y="15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3" y="5"/>
                      <a:pt x="1" y="3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2" y="2"/>
                      <a:pt x="4" y="4"/>
                      <a:pt x="6" y="6"/>
                    </a:cubicBezTo>
                    <a:cubicBezTo>
                      <a:pt x="15" y="14"/>
                      <a:pt x="15" y="14"/>
                      <a:pt x="15" y="14"/>
                    </a:cubicBezTo>
                    <a:cubicBezTo>
                      <a:pt x="16" y="14"/>
                      <a:pt x="16" y="15"/>
                      <a:pt x="15" y="15"/>
                    </a:cubicBezTo>
                  </a:path>
                </a:pathLst>
              </a:custGeom>
              <a:solidFill>
                <a:srgbClr val="F8F8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49" name="Freeform 312"/>
              <p:cNvSpPr>
                <a:spLocks/>
              </p:cNvSpPr>
              <p:nvPr/>
            </p:nvSpPr>
            <p:spPr bwMode="auto">
              <a:xfrm>
                <a:off x="2603" y="2085"/>
                <a:ext cx="15" cy="12"/>
              </a:xfrm>
              <a:custGeom>
                <a:avLst/>
                <a:gdLst>
                  <a:gd name="T0" fmla="*/ 1 w 6"/>
                  <a:gd name="T1" fmla="*/ 5 h 5"/>
                  <a:gd name="T2" fmla="*/ 0 w 6"/>
                  <a:gd name="T3" fmla="*/ 4 h 5"/>
                  <a:gd name="T4" fmla="*/ 1 w 6"/>
                  <a:gd name="T5" fmla="*/ 3 h 5"/>
                  <a:gd name="T6" fmla="*/ 5 w 6"/>
                  <a:gd name="T7" fmla="*/ 1 h 5"/>
                  <a:gd name="T8" fmla="*/ 6 w 6"/>
                  <a:gd name="T9" fmla="*/ 1 h 5"/>
                  <a:gd name="T10" fmla="*/ 6 w 6"/>
                  <a:gd name="T11" fmla="*/ 2 h 5"/>
                  <a:gd name="T12" fmla="*/ 1 w 6"/>
                  <a:gd name="T13" fmla="*/ 5 h 5"/>
                  <a:gd name="T14" fmla="*/ 1 w 6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5">
                    <a:moveTo>
                      <a:pt x="1" y="5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3"/>
                      <a:pt x="1" y="3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0"/>
                      <a:pt x="6" y="1"/>
                      <a:pt x="6" y="1"/>
                    </a:cubicBezTo>
                    <a:cubicBezTo>
                      <a:pt x="6" y="1"/>
                      <a:pt x="6" y="2"/>
                      <a:pt x="6" y="2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</a:path>
                </a:pathLst>
              </a:custGeom>
              <a:solidFill>
                <a:srgbClr val="F8F8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50" name="Freeform 313"/>
              <p:cNvSpPr>
                <a:spLocks/>
              </p:cNvSpPr>
              <p:nvPr/>
            </p:nvSpPr>
            <p:spPr bwMode="auto">
              <a:xfrm>
                <a:off x="2611" y="2092"/>
                <a:ext cx="14" cy="12"/>
              </a:xfrm>
              <a:custGeom>
                <a:avLst/>
                <a:gdLst>
                  <a:gd name="T0" fmla="*/ 1 w 6"/>
                  <a:gd name="T1" fmla="*/ 5 h 5"/>
                  <a:gd name="T2" fmla="*/ 0 w 6"/>
                  <a:gd name="T3" fmla="*/ 4 h 5"/>
                  <a:gd name="T4" fmla="*/ 0 w 6"/>
                  <a:gd name="T5" fmla="*/ 3 h 5"/>
                  <a:gd name="T6" fmla="*/ 5 w 6"/>
                  <a:gd name="T7" fmla="*/ 0 h 5"/>
                  <a:gd name="T8" fmla="*/ 6 w 6"/>
                  <a:gd name="T9" fmla="*/ 1 h 5"/>
                  <a:gd name="T10" fmla="*/ 6 w 6"/>
                  <a:gd name="T11" fmla="*/ 2 h 5"/>
                  <a:gd name="T12" fmla="*/ 1 w 6"/>
                  <a:gd name="T13" fmla="*/ 5 h 5"/>
                  <a:gd name="T14" fmla="*/ 1 w 6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5">
                    <a:moveTo>
                      <a:pt x="1" y="5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6" y="0"/>
                      <a:pt x="6" y="1"/>
                    </a:cubicBezTo>
                    <a:cubicBezTo>
                      <a:pt x="6" y="1"/>
                      <a:pt x="6" y="1"/>
                      <a:pt x="6" y="2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</a:path>
                </a:pathLst>
              </a:custGeom>
              <a:solidFill>
                <a:srgbClr val="F8F8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51" name="Freeform 314"/>
              <p:cNvSpPr>
                <a:spLocks/>
              </p:cNvSpPr>
              <p:nvPr/>
            </p:nvSpPr>
            <p:spPr bwMode="auto">
              <a:xfrm>
                <a:off x="2618" y="2100"/>
                <a:ext cx="14" cy="11"/>
              </a:xfrm>
              <a:custGeom>
                <a:avLst/>
                <a:gdLst>
                  <a:gd name="T0" fmla="*/ 1 w 6"/>
                  <a:gd name="T1" fmla="*/ 5 h 5"/>
                  <a:gd name="T2" fmla="*/ 0 w 6"/>
                  <a:gd name="T3" fmla="*/ 4 h 5"/>
                  <a:gd name="T4" fmla="*/ 0 w 6"/>
                  <a:gd name="T5" fmla="*/ 3 h 5"/>
                  <a:gd name="T6" fmla="*/ 5 w 6"/>
                  <a:gd name="T7" fmla="*/ 0 h 5"/>
                  <a:gd name="T8" fmla="*/ 6 w 6"/>
                  <a:gd name="T9" fmla="*/ 0 h 5"/>
                  <a:gd name="T10" fmla="*/ 6 w 6"/>
                  <a:gd name="T11" fmla="*/ 2 h 5"/>
                  <a:gd name="T12" fmla="*/ 1 w 6"/>
                  <a:gd name="T13" fmla="*/ 4 h 5"/>
                  <a:gd name="T14" fmla="*/ 1 w 6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5">
                    <a:moveTo>
                      <a:pt x="1" y="5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2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</a:path>
                </a:pathLst>
              </a:custGeom>
              <a:solidFill>
                <a:srgbClr val="F8F8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52" name="Freeform 315"/>
              <p:cNvSpPr>
                <a:spLocks/>
              </p:cNvSpPr>
              <p:nvPr/>
            </p:nvSpPr>
            <p:spPr bwMode="auto">
              <a:xfrm>
                <a:off x="2625" y="2107"/>
                <a:ext cx="14" cy="12"/>
              </a:xfrm>
              <a:custGeom>
                <a:avLst/>
                <a:gdLst>
                  <a:gd name="T0" fmla="*/ 1 w 6"/>
                  <a:gd name="T1" fmla="*/ 5 h 5"/>
                  <a:gd name="T2" fmla="*/ 0 w 6"/>
                  <a:gd name="T3" fmla="*/ 4 h 5"/>
                  <a:gd name="T4" fmla="*/ 0 w 6"/>
                  <a:gd name="T5" fmla="*/ 3 h 5"/>
                  <a:gd name="T6" fmla="*/ 5 w 6"/>
                  <a:gd name="T7" fmla="*/ 0 h 5"/>
                  <a:gd name="T8" fmla="*/ 6 w 6"/>
                  <a:gd name="T9" fmla="*/ 0 h 5"/>
                  <a:gd name="T10" fmla="*/ 6 w 6"/>
                  <a:gd name="T11" fmla="*/ 1 h 5"/>
                  <a:gd name="T12" fmla="*/ 1 w 6"/>
                  <a:gd name="T13" fmla="*/ 4 h 5"/>
                  <a:gd name="T14" fmla="*/ 1 w 6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5">
                    <a:moveTo>
                      <a:pt x="1" y="5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1" y="4"/>
                      <a:pt x="1" y="4"/>
                      <a:pt x="1" y="4"/>
                    </a:cubicBez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F8F8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53" name="Freeform 316"/>
              <p:cNvSpPr>
                <a:spLocks/>
              </p:cNvSpPr>
              <p:nvPr/>
            </p:nvSpPr>
            <p:spPr bwMode="auto">
              <a:xfrm>
                <a:off x="2341" y="1676"/>
                <a:ext cx="312" cy="201"/>
              </a:xfrm>
              <a:custGeom>
                <a:avLst/>
                <a:gdLst>
                  <a:gd name="T0" fmla="*/ 130 w 132"/>
                  <a:gd name="T1" fmla="*/ 72 h 85"/>
                  <a:gd name="T2" fmla="*/ 108 w 132"/>
                  <a:gd name="T3" fmla="*/ 85 h 85"/>
                  <a:gd name="T4" fmla="*/ 5 w 132"/>
                  <a:gd name="T5" fmla="*/ 37 h 85"/>
                  <a:gd name="T6" fmla="*/ 17 w 132"/>
                  <a:gd name="T7" fmla="*/ 20 h 85"/>
                  <a:gd name="T8" fmla="*/ 24 w 132"/>
                  <a:gd name="T9" fmla="*/ 0 h 85"/>
                  <a:gd name="T10" fmla="*/ 130 w 132"/>
                  <a:gd name="T11" fmla="*/ 72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2" h="85">
                    <a:moveTo>
                      <a:pt x="130" y="72"/>
                    </a:moveTo>
                    <a:cubicBezTo>
                      <a:pt x="108" y="85"/>
                      <a:pt x="108" y="85"/>
                      <a:pt x="108" y="85"/>
                    </a:cubicBezTo>
                    <a:cubicBezTo>
                      <a:pt x="5" y="37"/>
                      <a:pt x="5" y="37"/>
                      <a:pt x="5" y="37"/>
                    </a:cubicBezTo>
                    <a:cubicBezTo>
                      <a:pt x="0" y="34"/>
                      <a:pt x="17" y="25"/>
                      <a:pt x="17" y="20"/>
                    </a:cubicBezTo>
                    <a:cubicBezTo>
                      <a:pt x="24" y="0"/>
                      <a:pt x="24" y="0"/>
                      <a:pt x="24" y="0"/>
                    </a:cubicBezTo>
                    <a:cubicBezTo>
                      <a:pt x="69" y="24"/>
                      <a:pt x="132" y="41"/>
                      <a:pt x="130" y="72"/>
                    </a:cubicBezTo>
                  </a:path>
                </a:pathLst>
              </a:custGeom>
              <a:solidFill>
                <a:srgbClr val="C1AA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54" name="Freeform 317"/>
              <p:cNvSpPr>
                <a:spLocks/>
              </p:cNvSpPr>
              <p:nvPr/>
            </p:nvSpPr>
            <p:spPr bwMode="auto">
              <a:xfrm>
                <a:off x="2551" y="1813"/>
                <a:ext cx="100" cy="263"/>
              </a:xfrm>
              <a:custGeom>
                <a:avLst/>
                <a:gdLst>
                  <a:gd name="T0" fmla="*/ 1 w 42"/>
                  <a:gd name="T1" fmla="*/ 108 h 111"/>
                  <a:gd name="T2" fmla="*/ 3 w 42"/>
                  <a:gd name="T3" fmla="*/ 15 h 111"/>
                  <a:gd name="T4" fmla="*/ 12 w 42"/>
                  <a:gd name="T5" fmla="*/ 6 h 111"/>
                  <a:gd name="T6" fmla="*/ 28 w 42"/>
                  <a:gd name="T7" fmla="*/ 1 h 111"/>
                  <a:gd name="T8" fmla="*/ 41 w 42"/>
                  <a:gd name="T9" fmla="*/ 14 h 111"/>
                  <a:gd name="T10" fmla="*/ 30 w 42"/>
                  <a:gd name="T11" fmla="*/ 109 h 111"/>
                  <a:gd name="T12" fmla="*/ 22 w 42"/>
                  <a:gd name="T13" fmla="*/ 110 h 111"/>
                  <a:gd name="T14" fmla="*/ 15 w 42"/>
                  <a:gd name="T15" fmla="*/ 110 h 111"/>
                  <a:gd name="T16" fmla="*/ 1 w 42"/>
                  <a:gd name="T17" fmla="*/ 108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2" h="111">
                    <a:moveTo>
                      <a:pt x="1" y="108"/>
                    </a:moveTo>
                    <a:cubicBezTo>
                      <a:pt x="0" y="80"/>
                      <a:pt x="2" y="19"/>
                      <a:pt x="3" y="15"/>
                    </a:cubicBezTo>
                    <a:cubicBezTo>
                      <a:pt x="5" y="12"/>
                      <a:pt x="8" y="8"/>
                      <a:pt x="12" y="6"/>
                    </a:cubicBezTo>
                    <a:cubicBezTo>
                      <a:pt x="17" y="2"/>
                      <a:pt x="22" y="0"/>
                      <a:pt x="28" y="1"/>
                    </a:cubicBezTo>
                    <a:cubicBezTo>
                      <a:pt x="34" y="2"/>
                      <a:pt x="40" y="7"/>
                      <a:pt x="41" y="14"/>
                    </a:cubicBezTo>
                    <a:cubicBezTo>
                      <a:pt x="42" y="21"/>
                      <a:pt x="31" y="105"/>
                      <a:pt x="30" y="109"/>
                    </a:cubicBezTo>
                    <a:cubicBezTo>
                      <a:pt x="29" y="111"/>
                      <a:pt x="25" y="111"/>
                      <a:pt x="22" y="110"/>
                    </a:cubicBezTo>
                    <a:cubicBezTo>
                      <a:pt x="19" y="110"/>
                      <a:pt x="17" y="110"/>
                      <a:pt x="15" y="110"/>
                    </a:cubicBezTo>
                    <a:cubicBezTo>
                      <a:pt x="1" y="108"/>
                      <a:pt x="1" y="108"/>
                      <a:pt x="1" y="108"/>
                    </a:cubicBezTo>
                  </a:path>
                </a:pathLst>
              </a:custGeom>
              <a:solidFill>
                <a:srgbClr val="615B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55" name="Freeform 318"/>
              <p:cNvSpPr>
                <a:spLocks/>
              </p:cNvSpPr>
              <p:nvPr/>
            </p:nvSpPr>
            <p:spPr bwMode="auto">
              <a:xfrm>
                <a:off x="2549" y="2045"/>
                <a:ext cx="78" cy="45"/>
              </a:xfrm>
              <a:custGeom>
                <a:avLst/>
                <a:gdLst>
                  <a:gd name="T0" fmla="*/ 27 w 33"/>
                  <a:gd name="T1" fmla="*/ 3 h 19"/>
                  <a:gd name="T2" fmla="*/ 27 w 33"/>
                  <a:gd name="T3" fmla="*/ 15 h 19"/>
                  <a:gd name="T4" fmla="*/ 6 w 33"/>
                  <a:gd name="T5" fmla="*/ 16 h 19"/>
                  <a:gd name="T6" fmla="*/ 6 w 33"/>
                  <a:gd name="T7" fmla="*/ 4 h 19"/>
                  <a:gd name="T8" fmla="*/ 27 w 33"/>
                  <a:gd name="T9" fmla="*/ 3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19">
                    <a:moveTo>
                      <a:pt x="27" y="3"/>
                    </a:moveTo>
                    <a:cubicBezTo>
                      <a:pt x="33" y="6"/>
                      <a:pt x="33" y="12"/>
                      <a:pt x="27" y="15"/>
                    </a:cubicBezTo>
                    <a:cubicBezTo>
                      <a:pt x="21" y="19"/>
                      <a:pt x="12" y="19"/>
                      <a:pt x="6" y="16"/>
                    </a:cubicBezTo>
                    <a:cubicBezTo>
                      <a:pt x="0" y="13"/>
                      <a:pt x="0" y="8"/>
                      <a:pt x="6" y="4"/>
                    </a:cubicBezTo>
                    <a:cubicBezTo>
                      <a:pt x="11" y="0"/>
                      <a:pt x="21" y="0"/>
                      <a:pt x="27" y="3"/>
                    </a:cubicBezTo>
                  </a:path>
                </a:pathLst>
              </a:custGeom>
              <a:solidFill>
                <a:srgbClr val="615B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56" name="Freeform 319"/>
              <p:cNvSpPr>
                <a:spLocks/>
              </p:cNvSpPr>
              <p:nvPr/>
            </p:nvSpPr>
            <p:spPr bwMode="auto">
              <a:xfrm>
                <a:off x="2447" y="1756"/>
                <a:ext cx="26" cy="41"/>
              </a:xfrm>
              <a:custGeom>
                <a:avLst/>
                <a:gdLst>
                  <a:gd name="T0" fmla="*/ 11 w 11"/>
                  <a:gd name="T1" fmla="*/ 0 h 17"/>
                  <a:gd name="T2" fmla="*/ 0 w 11"/>
                  <a:gd name="T3" fmla="*/ 15 h 17"/>
                  <a:gd name="T4" fmla="*/ 3 w 11"/>
                  <a:gd name="T5" fmla="*/ 17 h 17"/>
                  <a:gd name="T6" fmla="*/ 11 w 11"/>
                  <a:gd name="T7" fmla="*/ 12 h 17"/>
                  <a:gd name="T8" fmla="*/ 11 w 11"/>
                  <a:gd name="T9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7">
                    <a:moveTo>
                      <a:pt x="11" y="0"/>
                    </a:moveTo>
                    <a:cubicBezTo>
                      <a:pt x="9" y="9"/>
                      <a:pt x="6" y="12"/>
                      <a:pt x="0" y="15"/>
                    </a:cubicBezTo>
                    <a:cubicBezTo>
                      <a:pt x="1" y="16"/>
                      <a:pt x="2" y="16"/>
                      <a:pt x="3" y="17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10" y="8"/>
                      <a:pt x="10" y="5"/>
                      <a:pt x="11" y="0"/>
                    </a:cubicBezTo>
                  </a:path>
                </a:pathLst>
              </a:custGeom>
              <a:solidFill>
                <a:srgbClr val="A18F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57" name="Freeform 320"/>
              <p:cNvSpPr>
                <a:spLocks/>
              </p:cNvSpPr>
              <p:nvPr/>
            </p:nvSpPr>
            <p:spPr bwMode="auto">
              <a:xfrm>
                <a:off x="2367" y="1465"/>
                <a:ext cx="102" cy="216"/>
              </a:xfrm>
              <a:custGeom>
                <a:avLst/>
                <a:gdLst>
                  <a:gd name="T0" fmla="*/ 41 w 43"/>
                  <a:gd name="T1" fmla="*/ 66 h 91"/>
                  <a:gd name="T2" fmla="*/ 33 w 43"/>
                  <a:gd name="T3" fmla="*/ 89 h 91"/>
                  <a:gd name="T4" fmla="*/ 15 w 43"/>
                  <a:gd name="T5" fmla="*/ 77 h 91"/>
                  <a:gd name="T6" fmla="*/ 2 w 43"/>
                  <a:gd name="T7" fmla="*/ 20 h 91"/>
                  <a:gd name="T8" fmla="*/ 13 w 43"/>
                  <a:gd name="T9" fmla="*/ 2 h 91"/>
                  <a:gd name="T10" fmla="*/ 31 w 43"/>
                  <a:gd name="T11" fmla="*/ 14 h 91"/>
                  <a:gd name="T12" fmla="*/ 41 w 43"/>
                  <a:gd name="T13" fmla="*/ 66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3" h="91">
                    <a:moveTo>
                      <a:pt x="41" y="66"/>
                    </a:moveTo>
                    <a:cubicBezTo>
                      <a:pt x="43" y="74"/>
                      <a:pt x="41" y="88"/>
                      <a:pt x="33" y="89"/>
                    </a:cubicBezTo>
                    <a:cubicBezTo>
                      <a:pt x="25" y="91"/>
                      <a:pt x="17" y="85"/>
                      <a:pt x="15" y="77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12"/>
                      <a:pt x="5" y="3"/>
                      <a:pt x="13" y="2"/>
                    </a:cubicBezTo>
                    <a:cubicBezTo>
                      <a:pt x="21" y="0"/>
                      <a:pt x="29" y="6"/>
                      <a:pt x="31" y="14"/>
                    </a:cubicBezTo>
                    <a:cubicBezTo>
                      <a:pt x="41" y="66"/>
                      <a:pt x="41" y="66"/>
                      <a:pt x="41" y="66"/>
                    </a:cubicBezTo>
                  </a:path>
                </a:pathLst>
              </a:custGeom>
              <a:solidFill>
                <a:srgbClr val="FDFDF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58" name="Freeform 321"/>
              <p:cNvSpPr>
                <a:spLocks/>
              </p:cNvSpPr>
              <p:nvPr/>
            </p:nvSpPr>
            <p:spPr bwMode="auto">
              <a:xfrm>
                <a:off x="2251" y="1441"/>
                <a:ext cx="208" cy="358"/>
              </a:xfrm>
              <a:custGeom>
                <a:avLst/>
                <a:gdLst>
                  <a:gd name="T0" fmla="*/ 88 w 88"/>
                  <a:gd name="T1" fmla="*/ 99 h 151"/>
                  <a:gd name="T2" fmla="*/ 88 w 88"/>
                  <a:gd name="T3" fmla="*/ 110 h 151"/>
                  <a:gd name="T4" fmla="*/ 67 w 88"/>
                  <a:gd name="T5" fmla="*/ 135 h 151"/>
                  <a:gd name="T6" fmla="*/ 61 w 88"/>
                  <a:gd name="T7" fmla="*/ 138 h 151"/>
                  <a:gd name="T8" fmla="*/ 57 w 88"/>
                  <a:gd name="T9" fmla="*/ 141 h 151"/>
                  <a:gd name="T10" fmla="*/ 43 w 88"/>
                  <a:gd name="T11" fmla="*/ 149 h 151"/>
                  <a:gd name="T12" fmla="*/ 42 w 88"/>
                  <a:gd name="T13" fmla="*/ 150 h 151"/>
                  <a:gd name="T14" fmla="*/ 40 w 88"/>
                  <a:gd name="T15" fmla="*/ 150 h 151"/>
                  <a:gd name="T16" fmla="*/ 29 w 88"/>
                  <a:gd name="T17" fmla="*/ 145 h 151"/>
                  <a:gd name="T18" fmla="*/ 9 w 88"/>
                  <a:gd name="T19" fmla="*/ 119 h 151"/>
                  <a:gd name="T20" fmla="*/ 7 w 88"/>
                  <a:gd name="T21" fmla="*/ 112 h 151"/>
                  <a:gd name="T22" fmla="*/ 3 w 88"/>
                  <a:gd name="T23" fmla="*/ 99 h 151"/>
                  <a:gd name="T24" fmla="*/ 3 w 88"/>
                  <a:gd name="T25" fmla="*/ 97 h 151"/>
                  <a:gd name="T26" fmla="*/ 3 w 88"/>
                  <a:gd name="T27" fmla="*/ 96 h 151"/>
                  <a:gd name="T28" fmla="*/ 0 w 88"/>
                  <a:gd name="T29" fmla="*/ 37 h 151"/>
                  <a:gd name="T30" fmla="*/ 28 w 88"/>
                  <a:gd name="T31" fmla="*/ 12 h 151"/>
                  <a:gd name="T32" fmla="*/ 68 w 88"/>
                  <a:gd name="T33" fmla="*/ 12 h 151"/>
                  <a:gd name="T34" fmla="*/ 75 w 88"/>
                  <a:gd name="T35" fmla="*/ 41 h 151"/>
                  <a:gd name="T36" fmla="*/ 88 w 88"/>
                  <a:gd name="T37" fmla="*/ 99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88" h="151">
                    <a:moveTo>
                      <a:pt x="88" y="99"/>
                    </a:moveTo>
                    <a:cubicBezTo>
                      <a:pt x="88" y="110"/>
                      <a:pt x="88" y="110"/>
                      <a:pt x="88" y="110"/>
                    </a:cubicBezTo>
                    <a:cubicBezTo>
                      <a:pt x="88" y="120"/>
                      <a:pt x="75" y="130"/>
                      <a:pt x="67" y="135"/>
                    </a:cubicBezTo>
                    <a:cubicBezTo>
                      <a:pt x="61" y="138"/>
                      <a:pt x="61" y="138"/>
                      <a:pt x="61" y="138"/>
                    </a:cubicBezTo>
                    <a:cubicBezTo>
                      <a:pt x="57" y="141"/>
                      <a:pt x="57" y="141"/>
                      <a:pt x="57" y="141"/>
                    </a:cubicBezTo>
                    <a:cubicBezTo>
                      <a:pt x="43" y="149"/>
                      <a:pt x="43" y="149"/>
                      <a:pt x="43" y="149"/>
                    </a:cubicBezTo>
                    <a:cubicBezTo>
                      <a:pt x="43" y="149"/>
                      <a:pt x="42" y="149"/>
                      <a:pt x="42" y="150"/>
                    </a:cubicBezTo>
                    <a:cubicBezTo>
                      <a:pt x="41" y="150"/>
                      <a:pt x="41" y="150"/>
                      <a:pt x="40" y="150"/>
                    </a:cubicBezTo>
                    <a:cubicBezTo>
                      <a:pt x="36" y="151"/>
                      <a:pt x="33" y="148"/>
                      <a:pt x="29" y="145"/>
                    </a:cubicBezTo>
                    <a:cubicBezTo>
                      <a:pt x="17" y="137"/>
                      <a:pt x="14" y="131"/>
                      <a:pt x="9" y="119"/>
                    </a:cubicBezTo>
                    <a:cubicBezTo>
                      <a:pt x="7" y="112"/>
                      <a:pt x="7" y="112"/>
                      <a:pt x="7" y="112"/>
                    </a:cubicBezTo>
                    <a:cubicBezTo>
                      <a:pt x="3" y="99"/>
                      <a:pt x="3" y="99"/>
                      <a:pt x="3" y="99"/>
                    </a:cubicBezTo>
                    <a:cubicBezTo>
                      <a:pt x="3" y="98"/>
                      <a:pt x="3" y="98"/>
                      <a:pt x="3" y="97"/>
                    </a:cubicBezTo>
                    <a:cubicBezTo>
                      <a:pt x="3" y="96"/>
                      <a:pt x="3" y="96"/>
                      <a:pt x="3" y="96"/>
                    </a:cubicBezTo>
                    <a:cubicBezTo>
                      <a:pt x="0" y="37"/>
                      <a:pt x="0" y="37"/>
                      <a:pt x="0" y="37"/>
                    </a:cubicBezTo>
                    <a:cubicBezTo>
                      <a:pt x="6" y="27"/>
                      <a:pt x="16" y="20"/>
                      <a:pt x="28" y="12"/>
                    </a:cubicBezTo>
                    <a:cubicBezTo>
                      <a:pt x="48" y="0"/>
                      <a:pt x="48" y="7"/>
                      <a:pt x="68" y="12"/>
                    </a:cubicBezTo>
                    <a:cubicBezTo>
                      <a:pt x="69" y="14"/>
                      <a:pt x="75" y="38"/>
                      <a:pt x="75" y="41"/>
                    </a:cubicBezTo>
                    <a:cubicBezTo>
                      <a:pt x="88" y="99"/>
                      <a:pt x="88" y="99"/>
                      <a:pt x="88" y="99"/>
                    </a:cubicBezTo>
                  </a:path>
                </a:pathLst>
              </a:custGeom>
              <a:solidFill>
                <a:srgbClr val="FDFDF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59" name="Freeform 322"/>
              <p:cNvSpPr>
                <a:spLocks/>
              </p:cNvSpPr>
              <p:nvPr/>
            </p:nvSpPr>
            <p:spPr bwMode="auto">
              <a:xfrm>
                <a:off x="2367" y="1489"/>
                <a:ext cx="19" cy="33"/>
              </a:xfrm>
              <a:custGeom>
                <a:avLst/>
                <a:gdLst>
                  <a:gd name="T0" fmla="*/ 19 w 19"/>
                  <a:gd name="T1" fmla="*/ 26 h 33"/>
                  <a:gd name="T2" fmla="*/ 9 w 19"/>
                  <a:gd name="T3" fmla="*/ 33 h 33"/>
                  <a:gd name="T4" fmla="*/ 0 w 19"/>
                  <a:gd name="T5" fmla="*/ 9 h 33"/>
                  <a:gd name="T6" fmla="*/ 16 w 19"/>
                  <a:gd name="T7" fmla="*/ 0 h 33"/>
                  <a:gd name="T8" fmla="*/ 19 w 19"/>
                  <a:gd name="T9" fmla="*/ 26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33">
                    <a:moveTo>
                      <a:pt x="19" y="26"/>
                    </a:moveTo>
                    <a:lnTo>
                      <a:pt x="9" y="33"/>
                    </a:lnTo>
                    <a:lnTo>
                      <a:pt x="0" y="9"/>
                    </a:lnTo>
                    <a:lnTo>
                      <a:pt x="16" y="0"/>
                    </a:lnTo>
                    <a:lnTo>
                      <a:pt x="19" y="26"/>
                    </a:ln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60" name="Freeform 323"/>
              <p:cNvSpPr>
                <a:spLocks/>
              </p:cNvSpPr>
              <p:nvPr/>
            </p:nvSpPr>
            <p:spPr bwMode="auto">
              <a:xfrm>
                <a:off x="2308" y="1451"/>
                <a:ext cx="92" cy="80"/>
              </a:xfrm>
              <a:custGeom>
                <a:avLst/>
                <a:gdLst>
                  <a:gd name="T0" fmla="*/ 3 w 39"/>
                  <a:gd name="T1" fmla="*/ 21 h 34"/>
                  <a:gd name="T2" fmla="*/ 25 w 39"/>
                  <a:gd name="T3" fmla="*/ 34 h 34"/>
                  <a:gd name="T4" fmla="*/ 28 w 39"/>
                  <a:gd name="T5" fmla="*/ 19 h 34"/>
                  <a:gd name="T6" fmla="*/ 38 w 39"/>
                  <a:gd name="T7" fmla="*/ 24 h 34"/>
                  <a:gd name="T8" fmla="*/ 37 w 39"/>
                  <a:gd name="T9" fmla="*/ 11 h 34"/>
                  <a:gd name="T10" fmla="*/ 24 w 39"/>
                  <a:gd name="T11" fmla="*/ 1 h 34"/>
                  <a:gd name="T12" fmla="*/ 19 w 39"/>
                  <a:gd name="T13" fmla="*/ 1 h 34"/>
                  <a:gd name="T14" fmla="*/ 1 w 39"/>
                  <a:gd name="T15" fmla="*/ 12 h 34"/>
                  <a:gd name="T16" fmla="*/ 3 w 39"/>
                  <a:gd name="T17" fmla="*/ 21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9" h="34">
                    <a:moveTo>
                      <a:pt x="3" y="21"/>
                    </a:moveTo>
                    <a:cubicBezTo>
                      <a:pt x="4" y="24"/>
                      <a:pt x="10" y="31"/>
                      <a:pt x="25" y="34"/>
                    </a:cubicBezTo>
                    <a:cubicBezTo>
                      <a:pt x="25" y="29"/>
                      <a:pt x="28" y="23"/>
                      <a:pt x="28" y="19"/>
                    </a:cubicBezTo>
                    <a:cubicBezTo>
                      <a:pt x="32" y="20"/>
                      <a:pt x="35" y="22"/>
                      <a:pt x="38" y="24"/>
                    </a:cubicBezTo>
                    <a:cubicBezTo>
                      <a:pt x="39" y="20"/>
                      <a:pt x="38" y="15"/>
                      <a:pt x="37" y="11"/>
                    </a:cubicBezTo>
                    <a:cubicBezTo>
                      <a:pt x="34" y="6"/>
                      <a:pt x="30" y="3"/>
                      <a:pt x="24" y="1"/>
                    </a:cubicBezTo>
                    <a:cubicBezTo>
                      <a:pt x="22" y="1"/>
                      <a:pt x="21" y="1"/>
                      <a:pt x="19" y="1"/>
                    </a:cubicBezTo>
                    <a:cubicBezTo>
                      <a:pt x="17" y="1"/>
                      <a:pt x="5" y="0"/>
                      <a:pt x="1" y="12"/>
                    </a:cubicBezTo>
                    <a:cubicBezTo>
                      <a:pt x="0" y="14"/>
                      <a:pt x="2" y="19"/>
                      <a:pt x="3" y="21"/>
                    </a:cubicBezTo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61" name="Freeform 324"/>
              <p:cNvSpPr>
                <a:spLocks/>
              </p:cNvSpPr>
              <p:nvPr/>
            </p:nvSpPr>
            <p:spPr bwMode="auto">
              <a:xfrm>
                <a:off x="2258" y="1676"/>
                <a:ext cx="9" cy="31"/>
              </a:xfrm>
              <a:custGeom>
                <a:avLst/>
                <a:gdLst>
                  <a:gd name="T0" fmla="*/ 0 w 4"/>
                  <a:gd name="T1" fmla="*/ 0 h 13"/>
                  <a:gd name="T2" fmla="*/ 0 w 4"/>
                  <a:gd name="T3" fmla="*/ 9 h 13"/>
                  <a:gd name="T4" fmla="*/ 4 w 4"/>
                  <a:gd name="T5" fmla="*/ 13 h 13"/>
                  <a:gd name="T6" fmla="*/ 0 w 4"/>
                  <a:gd name="T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3">
                    <a:moveTo>
                      <a:pt x="0" y="0"/>
                    </a:moveTo>
                    <a:cubicBezTo>
                      <a:pt x="0" y="9"/>
                      <a:pt x="0" y="9"/>
                      <a:pt x="0" y="9"/>
                    </a:cubicBezTo>
                    <a:cubicBezTo>
                      <a:pt x="1" y="10"/>
                      <a:pt x="3" y="12"/>
                      <a:pt x="4" y="13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C18B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62" name="Freeform 325"/>
              <p:cNvSpPr>
                <a:spLocks/>
              </p:cNvSpPr>
              <p:nvPr/>
            </p:nvSpPr>
            <p:spPr bwMode="auto">
              <a:xfrm>
                <a:off x="2346" y="1797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B09C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63" name="Freeform 326"/>
              <p:cNvSpPr>
                <a:spLocks/>
              </p:cNvSpPr>
              <p:nvPr/>
            </p:nvSpPr>
            <p:spPr bwMode="auto">
              <a:xfrm>
                <a:off x="2258" y="1557"/>
                <a:ext cx="137" cy="240"/>
              </a:xfrm>
              <a:custGeom>
                <a:avLst/>
                <a:gdLst>
                  <a:gd name="T0" fmla="*/ 20 w 58"/>
                  <a:gd name="T1" fmla="*/ 0 h 101"/>
                  <a:gd name="T2" fmla="*/ 17 w 58"/>
                  <a:gd name="T3" fmla="*/ 8 h 101"/>
                  <a:gd name="T4" fmla="*/ 13 w 58"/>
                  <a:gd name="T5" fmla="*/ 28 h 101"/>
                  <a:gd name="T6" fmla="*/ 0 w 58"/>
                  <a:gd name="T7" fmla="*/ 47 h 101"/>
                  <a:gd name="T8" fmla="*/ 0 w 58"/>
                  <a:gd name="T9" fmla="*/ 48 h 101"/>
                  <a:gd name="T10" fmla="*/ 0 w 58"/>
                  <a:gd name="T11" fmla="*/ 49 h 101"/>
                  <a:gd name="T12" fmla="*/ 0 w 58"/>
                  <a:gd name="T13" fmla="*/ 50 h 101"/>
                  <a:gd name="T14" fmla="*/ 0 w 58"/>
                  <a:gd name="T15" fmla="*/ 50 h 101"/>
                  <a:gd name="T16" fmla="*/ 4 w 58"/>
                  <a:gd name="T17" fmla="*/ 63 h 101"/>
                  <a:gd name="T18" fmla="*/ 4 w 58"/>
                  <a:gd name="T19" fmla="*/ 63 h 101"/>
                  <a:gd name="T20" fmla="*/ 24 w 58"/>
                  <a:gd name="T21" fmla="*/ 87 h 101"/>
                  <a:gd name="T22" fmla="*/ 29 w 58"/>
                  <a:gd name="T23" fmla="*/ 94 h 101"/>
                  <a:gd name="T24" fmla="*/ 32 w 58"/>
                  <a:gd name="T25" fmla="*/ 97 h 101"/>
                  <a:gd name="T26" fmla="*/ 33 w 58"/>
                  <a:gd name="T27" fmla="*/ 98 h 101"/>
                  <a:gd name="T28" fmla="*/ 37 w 58"/>
                  <a:gd name="T29" fmla="*/ 101 h 101"/>
                  <a:gd name="T30" fmla="*/ 37 w 58"/>
                  <a:gd name="T31" fmla="*/ 101 h 101"/>
                  <a:gd name="T32" fmla="*/ 38 w 58"/>
                  <a:gd name="T33" fmla="*/ 101 h 101"/>
                  <a:gd name="T34" fmla="*/ 39 w 58"/>
                  <a:gd name="T35" fmla="*/ 101 h 101"/>
                  <a:gd name="T36" fmla="*/ 40 w 58"/>
                  <a:gd name="T37" fmla="*/ 100 h 101"/>
                  <a:gd name="T38" fmla="*/ 54 w 58"/>
                  <a:gd name="T39" fmla="*/ 92 h 101"/>
                  <a:gd name="T40" fmla="*/ 58 w 58"/>
                  <a:gd name="T41" fmla="*/ 89 h 101"/>
                  <a:gd name="T42" fmla="*/ 48 w 58"/>
                  <a:gd name="T43" fmla="*/ 79 h 101"/>
                  <a:gd name="T44" fmla="*/ 26 w 58"/>
                  <a:gd name="T45" fmla="*/ 48 h 101"/>
                  <a:gd name="T46" fmla="*/ 23 w 58"/>
                  <a:gd name="T47" fmla="*/ 36 h 101"/>
                  <a:gd name="T48" fmla="*/ 20 w 58"/>
                  <a:gd name="T49" fmla="*/ 0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58" h="101">
                    <a:moveTo>
                      <a:pt x="20" y="0"/>
                    </a:moveTo>
                    <a:cubicBezTo>
                      <a:pt x="19" y="2"/>
                      <a:pt x="18" y="5"/>
                      <a:pt x="17" y="8"/>
                    </a:cubicBezTo>
                    <a:cubicBezTo>
                      <a:pt x="16" y="15"/>
                      <a:pt x="15" y="22"/>
                      <a:pt x="13" y="28"/>
                    </a:cubicBezTo>
                    <a:cubicBezTo>
                      <a:pt x="12" y="34"/>
                      <a:pt x="0" y="41"/>
                      <a:pt x="0" y="47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0" y="48"/>
                      <a:pt x="0" y="49"/>
                      <a:pt x="0" y="49"/>
                    </a:cubicBezTo>
                    <a:cubicBezTo>
                      <a:pt x="0" y="49"/>
                      <a:pt x="0" y="50"/>
                      <a:pt x="0" y="50"/>
                    </a:cubicBezTo>
                    <a:cubicBezTo>
                      <a:pt x="0" y="50"/>
                      <a:pt x="0" y="50"/>
                      <a:pt x="0" y="50"/>
                    </a:cubicBezTo>
                    <a:cubicBezTo>
                      <a:pt x="4" y="63"/>
                      <a:pt x="4" y="63"/>
                      <a:pt x="4" y="63"/>
                    </a:cubicBezTo>
                    <a:cubicBezTo>
                      <a:pt x="4" y="63"/>
                      <a:pt x="4" y="63"/>
                      <a:pt x="4" y="63"/>
                    </a:cubicBezTo>
                    <a:cubicBezTo>
                      <a:pt x="11" y="71"/>
                      <a:pt x="18" y="79"/>
                      <a:pt x="24" y="87"/>
                    </a:cubicBezTo>
                    <a:cubicBezTo>
                      <a:pt x="26" y="89"/>
                      <a:pt x="28" y="92"/>
                      <a:pt x="29" y="94"/>
                    </a:cubicBezTo>
                    <a:cubicBezTo>
                      <a:pt x="30" y="95"/>
                      <a:pt x="31" y="96"/>
                      <a:pt x="32" y="97"/>
                    </a:cubicBezTo>
                    <a:cubicBezTo>
                      <a:pt x="33" y="98"/>
                      <a:pt x="33" y="98"/>
                      <a:pt x="33" y="98"/>
                    </a:cubicBezTo>
                    <a:cubicBezTo>
                      <a:pt x="35" y="98"/>
                      <a:pt x="36" y="100"/>
                      <a:pt x="37" y="101"/>
                    </a:cubicBezTo>
                    <a:cubicBezTo>
                      <a:pt x="37" y="101"/>
                      <a:pt x="37" y="101"/>
                      <a:pt x="37" y="101"/>
                    </a:cubicBezTo>
                    <a:cubicBezTo>
                      <a:pt x="38" y="101"/>
                      <a:pt x="38" y="101"/>
                      <a:pt x="38" y="101"/>
                    </a:cubicBezTo>
                    <a:cubicBezTo>
                      <a:pt x="38" y="101"/>
                      <a:pt x="39" y="101"/>
                      <a:pt x="39" y="101"/>
                    </a:cubicBezTo>
                    <a:cubicBezTo>
                      <a:pt x="39" y="100"/>
                      <a:pt x="40" y="100"/>
                      <a:pt x="40" y="100"/>
                    </a:cubicBezTo>
                    <a:cubicBezTo>
                      <a:pt x="54" y="92"/>
                      <a:pt x="54" y="92"/>
                      <a:pt x="54" y="92"/>
                    </a:cubicBezTo>
                    <a:cubicBezTo>
                      <a:pt x="58" y="89"/>
                      <a:pt x="58" y="89"/>
                      <a:pt x="58" y="89"/>
                    </a:cubicBezTo>
                    <a:cubicBezTo>
                      <a:pt x="56" y="86"/>
                      <a:pt x="51" y="83"/>
                      <a:pt x="48" y="79"/>
                    </a:cubicBezTo>
                    <a:cubicBezTo>
                      <a:pt x="42" y="71"/>
                      <a:pt x="28" y="51"/>
                      <a:pt x="26" y="48"/>
                    </a:cubicBezTo>
                    <a:cubicBezTo>
                      <a:pt x="25" y="46"/>
                      <a:pt x="23" y="38"/>
                      <a:pt x="23" y="36"/>
                    </a:cubicBezTo>
                    <a:cubicBezTo>
                      <a:pt x="22" y="22"/>
                      <a:pt x="21" y="14"/>
                      <a:pt x="20" y="0"/>
                    </a:cubicBezTo>
                  </a:path>
                </a:pathLst>
              </a:custGeom>
              <a:solidFill>
                <a:srgbClr val="E6E6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64" name="Freeform 327"/>
              <p:cNvSpPr>
                <a:spLocks/>
              </p:cNvSpPr>
              <p:nvPr/>
            </p:nvSpPr>
            <p:spPr bwMode="auto">
              <a:xfrm>
                <a:off x="2376" y="1515"/>
                <a:ext cx="36" cy="149"/>
              </a:xfrm>
              <a:custGeom>
                <a:avLst/>
                <a:gdLst>
                  <a:gd name="T0" fmla="*/ 10 w 36"/>
                  <a:gd name="T1" fmla="*/ 0 h 149"/>
                  <a:gd name="T2" fmla="*/ 0 w 36"/>
                  <a:gd name="T3" fmla="*/ 7 h 149"/>
                  <a:gd name="T4" fmla="*/ 14 w 36"/>
                  <a:gd name="T5" fmla="*/ 140 h 149"/>
                  <a:gd name="T6" fmla="*/ 31 w 36"/>
                  <a:gd name="T7" fmla="*/ 149 h 149"/>
                  <a:gd name="T8" fmla="*/ 36 w 36"/>
                  <a:gd name="T9" fmla="*/ 116 h 149"/>
                  <a:gd name="T10" fmla="*/ 10 w 36"/>
                  <a:gd name="T11" fmla="*/ 0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6" h="149">
                    <a:moveTo>
                      <a:pt x="10" y="0"/>
                    </a:moveTo>
                    <a:lnTo>
                      <a:pt x="0" y="7"/>
                    </a:lnTo>
                    <a:lnTo>
                      <a:pt x="14" y="140"/>
                    </a:lnTo>
                    <a:lnTo>
                      <a:pt x="31" y="149"/>
                    </a:lnTo>
                    <a:lnTo>
                      <a:pt x="36" y="116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3C3C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65" name="Freeform 328"/>
              <p:cNvSpPr>
                <a:spLocks/>
              </p:cNvSpPr>
              <p:nvPr/>
            </p:nvSpPr>
            <p:spPr bwMode="auto">
              <a:xfrm>
                <a:off x="2241" y="1517"/>
                <a:ext cx="67" cy="209"/>
              </a:xfrm>
              <a:custGeom>
                <a:avLst/>
                <a:gdLst>
                  <a:gd name="T0" fmla="*/ 28 w 28"/>
                  <a:gd name="T1" fmla="*/ 72 h 88"/>
                  <a:gd name="T2" fmla="*/ 1 w 28"/>
                  <a:gd name="T3" fmla="*/ 79 h 88"/>
                  <a:gd name="T4" fmla="*/ 0 w 28"/>
                  <a:gd name="T5" fmla="*/ 18 h 88"/>
                  <a:gd name="T6" fmla="*/ 14 w 28"/>
                  <a:gd name="T7" fmla="*/ 0 h 88"/>
                  <a:gd name="T8" fmla="*/ 28 w 28"/>
                  <a:gd name="T9" fmla="*/ 20 h 88"/>
                  <a:gd name="T10" fmla="*/ 28 w 28"/>
                  <a:gd name="T11" fmla="*/ 72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8" h="88">
                    <a:moveTo>
                      <a:pt x="28" y="72"/>
                    </a:moveTo>
                    <a:cubicBezTo>
                      <a:pt x="28" y="81"/>
                      <a:pt x="1" y="88"/>
                      <a:pt x="1" y="79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9"/>
                      <a:pt x="5" y="0"/>
                      <a:pt x="14" y="0"/>
                    </a:cubicBezTo>
                    <a:cubicBezTo>
                      <a:pt x="23" y="0"/>
                      <a:pt x="28" y="11"/>
                      <a:pt x="28" y="20"/>
                    </a:cubicBezTo>
                    <a:lnTo>
                      <a:pt x="28" y="72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66" name="Freeform 329"/>
              <p:cNvSpPr>
                <a:spLocks/>
              </p:cNvSpPr>
              <p:nvPr/>
            </p:nvSpPr>
            <p:spPr bwMode="auto">
              <a:xfrm>
                <a:off x="2239" y="1666"/>
                <a:ext cx="159" cy="168"/>
              </a:xfrm>
              <a:custGeom>
                <a:avLst/>
                <a:gdLst>
                  <a:gd name="T0" fmla="*/ 55 w 67"/>
                  <a:gd name="T1" fmla="*/ 48 h 71"/>
                  <a:gd name="T2" fmla="*/ 50 w 67"/>
                  <a:gd name="T3" fmla="*/ 71 h 71"/>
                  <a:gd name="T4" fmla="*/ 38 w 67"/>
                  <a:gd name="T5" fmla="*/ 62 h 71"/>
                  <a:gd name="T6" fmla="*/ 7 w 67"/>
                  <a:gd name="T7" fmla="*/ 27 h 71"/>
                  <a:gd name="T8" fmla="*/ 7 w 67"/>
                  <a:gd name="T9" fmla="*/ 5 h 71"/>
                  <a:gd name="T10" fmla="*/ 28 w 67"/>
                  <a:gd name="T11" fmla="*/ 8 h 71"/>
                  <a:gd name="T12" fmla="*/ 55 w 67"/>
                  <a:gd name="T13" fmla="*/ 48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7" h="71">
                    <a:moveTo>
                      <a:pt x="55" y="48"/>
                    </a:moveTo>
                    <a:cubicBezTo>
                      <a:pt x="67" y="61"/>
                      <a:pt x="50" y="71"/>
                      <a:pt x="50" y="71"/>
                    </a:cubicBezTo>
                    <a:cubicBezTo>
                      <a:pt x="49" y="71"/>
                      <a:pt x="43" y="68"/>
                      <a:pt x="38" y="62"/>
                    </a:cubicBezTo>
                    <a:cubicBezTo>
                      <a:pt x="7" y="27"/>
                      <a:pt x="7" y="27"/>
                      <a:pt x="7" y="27"/>
                    </a:cubicBezTo>
                    <a:cubicBezTo>
                      <a:pt x="2" y="20"/>
                      <a:pt x="0" y="11"/>
                      <a:pt x="7" y="5"/>
                    </a:cubicBezTo>
                    <a:cubicBezTo>
                      <a:pt x="14" y="0"/>
                      <a:pt x="23" y="1"/>
                      <a:pt x="28" y="8"/>
                    </a:cubicBezTo>
                    <a:lnTo>
                      <a:pt x="55" y="48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67" name="Freeform 330"/>
              <p:cNvSpPr>
                <a:spLocks/>
              </p:cNvSpPr>
              <p:nvPr/>
            </p:nvSpPr>
            <p:spPr bwMode="auto">
              <a:xfrm>
                <a:off x="2343" y="1789"/>
                <a:ext cx="76" cy="98"/>
              </a:xfrm>
              <a:custGeom>
                <a:avLst/>
                <a:gdLst>
                  <a:gd name="T0" fmla="*/ 2 w 32"/>
                  <a:gd name="T1" fmla="*/ 3 h 41"/>
                  <a:gd name="T2" fmla="*/ 1 w 32"/>
                  <a:gd name="T3" fmla="*/ 14 h 41"/>
                  <a:gd name="T4" fmla="*/ 8 w 32"/>
                  <a:gd name="T5" fmla="*/ 24 h 41"/>
                  <a:gd name="T6" fmla="*/ 14 w 32"/>
                  <a:gd name="T7" fmla="*/ 31 h 41"/>
                  <a:gd name="T8" fmla="*/ 15 w 32"/>
                  <a:gd name="T9" fmla="*/ 36 h 41"/>
                  <a:gd name="T10" fmla="*/ 19 w 32"/>
                  <a:gd name="T11" fmla="*/ 35 h 41"/>
                  <a:gd name="T12" fmla="*/ 25 w 32"/>
                  <a:gd name="T13" fmla="*/ 37 h 41"/>
                  <a:gd name="T14" fmla="*/ 29 w 32"/>
                  <a:gd name="T15" fmla="*/ 34 h 41"/>
                  <a:gd name="T16" fmla="*/ 32 w 32"/>
                  <a:gd name="T17" fmla="*/ 32 h 41"/>
                  <a:gd name="T18" fmla="*/ 21 w 32"/>
                  <a:gd name="T19" fmla="*/ 7 h 41"/>
                  <a:gd name="T20" fmla="*/ 12 w 32"/>
                  <a:gd name="T21" fmla="*/ 1 h 41"/>
                  <a:gd name="T22" fmla="*/ 2 w 32"/>
                  <a:gd name="T23" fmla="*/ 3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2" h="41">
                    <a:moveTo>
                      <a:pt x="2" y="3"/>
                    </a:moveTo>
                    <a:cubicBezTo>
                      <a:pt x="0" y="6"/>
                      <a:pt x="0" y="10"/>
                      <a:pt x="1" y="14"/>
                    </a:cubicBezTo>
                    <a:cubicBezTo>
                      <a:pt x="3" y="18"/>
                      <a:pt x="6" y="21"/>
                      <a:pt x="8" y="24"/>
                    </a:cubicBezTo>
                    <a:cubicBezTo>
                      <a:pt x="11" y="27"/>
                      <a:pt x="12" y="28"/>
                      <a:pt x="14" y="31"/>
                    </a:cubicBezTo>
                    <a:cubicBezTo>
                      <a:pt x="14" y="33"/>
                      <a:pt x="15" y="34"/>
                      <a:pt x="15" y="36"/>
                    </a:cubicBezTo>
                    <a:cubicBezTo>
                      <a:pt x="16" y="37"/>
                      <a:pt x="20" y="38"/>
                      <a:pt x="19" y="35"/>
                    </a:cubicBezTo>
                    <a:cubicBezTo>
                      <a:pt x="21" y="41"/>
                      <a:pt x="25" y="39"/>
                      <a:pt x="25" y="37"/>
                    </a:cubicBezTo>
                    <a:cubicBezTo>
                      <a:pt x="26" y="39"/>
                      <a:pt x="30" y="38"/>
                      <a:pt x="29" y="34"/>
                    </a:cubicBezTo>
                    <a:cubicBezTo>
                      <a:pt x="30" y="37"/>
                      <a:pt x="32" y="35"/>
                      <a:pt x="32" y="32"/>
                    </a:cubicBezTo>
                    <a:cubicBezTo>
                      <a:pt x="31" y="23"/>
                      <a:pt x="27" y="14"/>
                      <a:pt x="21" y="7"/>
                    </a:cubicBezTo>
                    <a:cubicBezTo>
                      <a:pt x="18" y="4"/>
                      <a:pt x="16" y="2"/>
                      <a:pt x="12" y="1"/>
                    </a:cubicBezTo>
                    <a:cubicBezTo>
                      <a:pt x="9" y="0"/>
                      <a:pt x="5" y="0"/>
                      <a:pt x="2" y="3"/>
                    </a:cubicBezTo>
                    <a:close/>
                  </a:path>
                </a:pathLst>
              </a:custGeom>
              <a:solidFill>
                <a:srgbClr val="FFC1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68" name="Freeform 331"/>
              <p:cNvSpPr>
                <a:spLocks/>
              </p:cNvSpPr>
              <p:nvPr/>
            </p:nvSpPr>
            <p:spPr bwMode="auto">
              <a:xfrm>
                <a:off x="2376" y="1794"/>
                <a:ext cx="48" cy="40"/>
              </a:xfrm>
              <a:custGeom>
                <a:avLst/>
                <a:gdLst>
                  <a:gd name="T0" fmla="*/ 18 w 20"/>
                  <a:gd name="T1" fmla="*/ 11 h 17"/>
                  <a:gd name="T2" fmla="*/ 20 w 20"/>
                  <a:gd name="T3" fmla="*/ 13 h 17"/>
                  <a:gd name="T4" fmla="*/ 18 w 20"/>
                  <a:gd name="T5" fmla="*/ 16 h 17"/>
                  <a:gd name="T6" fmla="*/ 9 w 20"/>
                  <a:gd name="T7" fmla="*/ 12 h 17"/>
                  <a:gd name="T8" fmla="*/ 5 w 20"/>
                  <a:gd name="T9" fmla="*/ 7 h 17"/>
                  <a:gd name="T10" fmla="*/ 0 w 20"/>
                  <a:gd name="T11" fmla="*/ 0 h 17"/>
                  <a:gd name="T12" fmla="*/ 18 w 20"/>
                  <a:gd name="T13" fmla="*/ 1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0" h="17">
                    <a:moveTo>
                      <a:pt x="18" y="11"/>
                    </a:moveTo>
                    <a:cubicBezTo>
                      <a:pt x="19" y="11"/>
                      <a:pt x="20" y="12"/>
                      <a:pt x="20" y="13"/>
                    </a:cubicBezTo>
                    <a:cubicBezTo>
                      <a:pt x="20" y="14"/>
                      <a:pt x="19" y="15"/>
                      <a:pt x="18" y="16"/>
                    </a:cubicBezTo>
                    <a:cubicBezTo>
                      <a:pt x="15" y="17"/>
                      <a:pt x="11" y="14"/>
                      <a:pt x="9" y="12"/>
                    </a:cubicBezTo>
                    <a:cubicBezTo>
                      <a:pt x="7" y="11"/>
                      <a:pt x="6" y="10"/>
                      <a:pt x="5" y="7"/>
                    </a:cubicBezTo>
                    <a:cubicBezTo>
                      <a:pt x="3" y="5"/>
                      <a:pt x="2" y="2"/>
                      <a:pt x="0" y="0"/>
                    </a:cubicBezTo>
                    <a:cubicBezTo>
                      <a:pt x="7" y="5"/>
                      <a:pt x="13" y="9"/>
                      <a:pt x="18" y="11"/>
                    </a:cubicBezTo>
                    <a:close/>
                  </a:path>
                </a:pathLst>
              </a:custGeom>
              <a:solidFill>
                <a:srgbClr val="FFC1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69" name="Freeform 332"/>
              <p:cNvSpPr>
                <a:spLocks/>
              </p:cNvSpPr>
              <p:nvPr/>
            </p:nvSpPr>
            <p:spPr bwMode="auto">
              <a:xfrm>
                <a:off x="2459" y="1676"/>
                <a:ext cx="5" cy="31"/>
              </a:xfrm>
              <a:custGeom>
                <a:avLst/>
                <a:gdLst>
                  <a:gd name="T0" fmla="*/ 0 w 2"/>
                  <a:gd name="T1" fmla="*/ 0 h 13"/>
                  <a:gd name="T2" fmla="*/ 0 w 2"/>
                  <a:gd name="T3" fmla="*/ 11 h 13"/>
                  <a:gd name="T4" fmla="*/ 0 w 2"/>
                  <a:gd name="T5" fmla="*/ 13 h 13"/>
                  <a:gd name="T6" fmla="*/ 1 w 2"/>
                  <a:gd name="T7" fmla="*/ 13 h 13"/>
                  <a:gd name="T8" fmla="*/ 0 w 2"/>
                  <a:gd name="T9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3">
                    <a:moveTo>
                      <a:pt x="0" y="0"/>
                    </a:moveTo>
                    <a:cubicBezTo>
                      <a:pt x="0" y="11"/>
                      <a:pt x="0" y="11"/>
                      <a:pt x="0" y="11"/>
                    </a:cubicBezTo>
                    <a:cubicBezTo>
                      <a:pt x="0" y="12"/>
                      <a:pt x="0" y="12"/>
                      <a:pt x="0" y="13"/>
                    </a:cubicBezTo>
                    <a:cubicBezTo>
                      <a:pt x="0" y="13"/>
                      <a:pt x="1" y="13"/>
                      <a:pt x="1" y="13"/>
                    </a:cubicBezTo>
                    <a:cubicBezTo>
                      <a:pt x="2" y="9"/>
                      <a:pt x="1" y="5"/>
                      <a:pt x="0" y="0"/>
                    </a:cubicBezTo>
                  </a:path>
                </a:pathLst>
              </a:custGeom>
              <a:solidFill>
                <a:srgbClr val="E6E6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70" name="Freeform 333"/>
              <p:cNvSpPr>
                <a:spLocks/>
              </p:cNvSpPr>
              <p:nvPr/>
            </p:nvSpPr>
            <p:spPr bwMode="auto">
              <a:xfrm>
                <a:off x="2450" y="1707"/>
                <a:ext cx="11" cy="21"/>
              </a:xfrm>
              <a:custGeom>
                <a:avLst/>
                <a:gdLst>
                  <a:gd name="T0" fmla="*/ 4 w 5"/>
                  <a:gd name="T1" fmla="*/ 0 h 9"/>
                  <a:gd name="T2" fmla="*/ 0 w 5"/>
                  <a:gd name="T3" fmla="*/ 8 h 9"/>
                  <a:gd name="T4" fmla="*/ 0 w 5"/>
                  <a:gd name="T5" fmla="*/ 9 h 9"/>
                  <a:gd name="T6" fmla="*/ 5 w 5"/>
                  <a:gd name="T7" fmla="*/ 0 h 9"/>
                  <a:gd name="T8" fmla="*/ 4 w 5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9">
                    <a:moveTo>
                      <a:pt x="4" y="0"/>
                    </a:moveTo>
                    <a:cubicBezTo>
                      <a:pt x="4" y="3"/>
                      <a:pt x="2" y="6"/>
                      <a:pt x="0" y="8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3" y="6"/>
                      <a:pt x="4" y="3"/>
                      <a:pt x="5" y="0"/>
                    </a:cubicBezTo>
                    <a:cubicBezTo>
                      <a:pt x="5" y="0"/>
                      <a:pt x="4" y="0"/>
                      <a:pt x="4" y="0"/>
                    </a:cubicBezTo>
                  </a:path>
                </a:pathLst>
              </a:custGeom>
              <a:solidFill>
                <a:srgbClr val="B09C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71" name="Freeform 334"/>
              <p:cNvSpPr>
                <a:spLocks/>
              </p:cNvSpPr>
              <p:nvPr/>
            </p:nvSpPr>
            <p:spPr bwMode="auto">
              <a:xfrm>
                <a:off x="2417" y="1517"/>
                <a:ext cx="42" cy="209"/>
              </a:xfrm>
              <a:custGeom>
                <a:avLst/>
                <a:gdLst>
                  <a:gd name="T0" fmla="*/ 0 w 18"/>
                  <a:gd name="T1" fmla="*/ 0 h 88"/>
                  <a:gd name="T2" fmla="*/ 14 w 18"/>
                  <a:gd name="T3" fmla="*/ 88 h 88"/>
                  <a:gd name="T4" fmla="*/ 18 w 18"/>
                  <a:gd name="T5" fmla="*/ 80 h 88"/>
                  <a:gd name="T6" fmla="*/ 18 w 18"/>
                  <a:gd name="T7" fmla="*/ 78 h 88"/>
                  <a:gd name="T8" fmla="*/ 18 w 18"/>
                  <a:gd name="T9" fmla="*/ 67 h 88"/>
                  <a:gd name="T10" fmla="*/ 18 w 18"/>
                  <a:gd name="T11" fmla="*/ 67 h 88"/>
                  <a:gd name="T12" fmla="*/ 17 w 18"/>
                  <a:gd name="T13" fmla="*/ 61 h 88"/>
                  <a:gd name="T14" fmla="*/ 3 w 18"/>
                  <a:gd name="T15" fmla="*/ 6 h 88"/>
                  <a:gd name="T16" fmla="*/ 0 w 18"/>
                  <a:gd name="T17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8" h="88">
                    <a:moveTo>
                      <a:pt x="0" y="0"/>
                    </a:moveTo>
                    <a:cubicBezTo>
                      <a:pt x="6" y="21"/>
                      <a:pt x="15" y="80"/>
                      <a:pt x="14" y="88"/>
                    </a:cubicBezTo>
                    <a:cubicBezTo>
                      <a:pt x="16" y="86"/>
                      <a:pt x="18" y="83"/>
                      <a:pt x="18" y="80"/>
                    </a:cubicBezTo>
                    <a:cubicBezTo>
                      <a:pt x="18" y="79"/>
                      <a:pt x="18" y="79"/>
                      <a:pt x="18" y="78"/>
                    </a:cubicBezTo>
                    <a:cubicBezTo>
                      <a:pt x="18" y="67"/>
                      <a:pt x="18" y="67"/>
                      <a:pt x="18" y="67"/>
                    </a:cubicBezTo>
                    <a:cubicBezTo>
                      <a:pt x="18" y="67"/>
                      <a:pt x="18" y="67"/>
                      <a:pt x="18" y="67"/>
                    </a:cubicBezTo>
                    <a:cubicBezTo>
                      <a:pt x="17" y="61"/>
                      <a:pt x="17" y="61"/>
                      <a:pt x="17" y="61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4"/>
                      <a:pt x="1" y="2"/>
                      <a:pt x="0" y="0"/>
                    </a:cubicBezTo>
                  </a:path>
                </a:pathLst>
              </a:custGeom>
              <a:solidFill>
                <a:srgbClr val="E6E6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72" name="Freeform 335"/>
              <p:cNvSpPr>
                <a:spLocks/>
              </p:cNvSpPr>
              <p:nvPr/>
            </p:nvSpPr>
            <p:spPr bwMode="auto">
              <a:xfrm>
                <a:off x="2317" y="1456"/>
                <a:ext cx="66" cy="47"/>
              </a:xfrm>
              <a:custGeom>
                <a:avLst/>
                <a:gdLst>
                  <a:gd name="T0" fmla="*/ 27 w 28"/>
                  <a:gd name="T1" fmla="*/ 10 h 20"/>
                  <a:gd name="T2" fmla="*/ 24 w 28"/>
                  <a:gd name="T3" fmla="*/ 17 h 20"/>
                  <a:gd name="T4" fmla="*/ 5 w 28"/>
                  <a:gd name="T5" fmla="*/ 13 h 20"/>
                  <a:gd name="T6" fmla="*/ 5 w 28"/>
                  <a:gd name="T7" fmla="*/ 2 h 20"/>
                  <a:gd name="T8" fmla="*/ 9 w 28"/>
                  <a:gd name="T9" fmla="*/ 1 h 20"/>
                  <a:gd name="T10" fmla="*/ 11 w 28"/>
                  <a:gd name="T11" fmla="*/ 0 h 20"/>
                  <a:gd name="T12" fmla="*/ 24 w 28"/>
                  <a:gd name="T13" fmla="*/ 2 h 20"/>
                  <a:gd name="T14" fmla="*/ 27 w 28"/>
                  <a:gd name="T15" fmla="*/ 6 h 20"/>
                  <a:gd name="T16" fmla="*/ 27 w 28"/>
                  <a:gd name="T17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8" h="20">
                    <a:moveTo>
                      <a:pt x="27" y="10"/>
                    </a:moveTo>
                    <a:cubicBezTo>
                      <a:pt x="26" y="11"/>
                      <a:pt x="26" y="16"/>
                      <a:pt x="24" y="17"/>
                    </a:cubicBezTo>
                    <a:cubicBezTo>
                      <a:pt x="19" y="20"/>
                      <a:pt x="10" y="16"/>
                      <a:pt x="5" y="13"/>
                    </a:cubicBezTo>
                    <a:cubicBezTo>
                      <a:pt x="0" y="10"/>
                      <a:pt x="0" y="5"/>
                      <a:pt x="5" y="2"/>
                    </a:cubicBezTo>
                    <a:cubicBezTo>
                      <a:pt x="6" y="2"/>
                      <a:pt x="8" y="1"/>
                      <a:pt x="9" y="1"/>
                    </a:cubicBezTo>
                    <a:cubicBezTo>
                      <a:pt x="10" y="1"/>
                      <a:pt x="11" y="1"/>
                      <a:pt x="11" y="0"/>
                    </a:cubicBezTo>
                    <a:cubicBezTo>
                      <a:pt x="16" y="0"/>
                      <a:pt x="20" y="0"/>
                      <a:pt x="24" y="2"/>
                    </a:cubicBezTo>
                    <a:cubicBezTo>
                      <a:pt x="25" y="3"/>
                      <a:pt x="26" y="5"/>
                      <a:pt x="27" y="6"/>
                    </a:cubicBezTo>
                    <a:cubicBezTo>
                      <a:pt x="28" y="7"/>
                      <a:pt x="27" y="9"/>
                      <a:pt x="27" y="10"/>
                    </a:cubicBezTo>
                  </a:path>
                </a:pathLst>
              </a:custGeom>
              <a:solidFill>
                <a:srgbClr val="FFC1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73" name="Rectangle 336"/>
              <p:cNvSpPr>
                <a:spLocks noChangeArrowheads="1"/>
              </p:cNvSpPr>
              <p:nvPr/>
            </p:nvSpPr>
            <p:spPr bwMode="auto">
              <a:xfrm>
                <a:off x="2322" y="1394"/>
                <a:ext cx="59" cy="81"/>
              </a:xfrm>
              <a:prstGeom prst="rect">
                <a:avLst/>
              </a:prstGeom>
              <a:solidFill>
                <a:srgbClr val="FFC1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74" name="Rectangle 337"/>
              <p:cNvSpPr>
                <a:spLocks noChangeArrowheads="1"/>
              </p:cNvSpPr>
              <p:nvPr/>
            </p:nvSpPr>
            <p:spPr bwMode="auto">
              <a:xfrm>
                <a:off x="2322" y="1394"/>
                <a:ext cx="59" cy="8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75" name="Freeform 338"/>
              <p:cNvSpPr>
                <a:spLocks/>
              </p:cNvSpPr>
              <p:nvPr/>
            </p:nvSpPr>
            <p:spPr bwMode="auto">
              <a:xfrm>
                <a:off x="2331" y="1337"/>
                <a:ext cx="74" cy="126"/>
              </a:xfrm>
              <a:custGeom>
                <a:avLst/>
                <a:gdLst>
                  <a:gd name="T0" fmla="*/ 0 w 31"/>
                  <a:gd name="T1" fmla="*/ 26 h 53"/>
                  <a:gd name="T2" fmla="*/ 1 w 31"/>
                  <a:gd name="T3" fmla="*/ 37 h 53"/>
                  <a:gd name="T4" fmla="*/ 6 w 31"/>
                  <a:gd name="T5" fmla="*/ 47 h 53"/>
                  <a:gd name="T6" fmla="*/ 21 w 31"/>
                  <a:gd name="T7" fmla="*/ 52 h 53"/>
                  <a:gd name="T8" fmla="*/ 24 w 31"/>
                  <a:gd name="T9" fmla="*/ 50 h 53"/>
                  <a:gd name="T10" fmla="*/ 28 w 31"/>
                  <a:gd name="T11" fmla="*/ 44 h 53"/>
                  <a:gd name="T12" fmla="*/ 31 w 31"/>
                  <a:gd name="T13" fmla="*/ 13 h 53"/>
                  <a:gd name="T14" fmla="*/ 30 w 31"/>
                  <a:gd name="T15" fmla="*/ 8 h 53"/>
                  <a:gd name="T16" fmla="*/ 20 w 31"/>
                  <a:gd name="T17" fmla="*/ 1 h 53"/>
                  <a:gd name="T18" fmla="*/ 6 w 31"/>
                  <a:gd name="T19" fmla="*/ 3 h 53"/>
                  <a:gd name="T20" fmla="*/ 3 w 31"/>
                  <a:gd name="T21" fmla="*/ 5 h 53"/>
                  <a:gd name="T22" fmla="*/ 1 w 31"/>
                  <a:gd name="T23" fmla="*/ 8 h 53"/>
                  <a:gd name="T24" fmla="*/ 0 w 31"/>
                  <a:gd name="T25" fmla="*/ 26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1" h="53">
                    <a:moveTo>
                      <a:pt x="0" y="26"/>
                    </a:moveTo>
                    <a:cubicBezTo>
                      <a:pt x="0" y="30"/>
                      <a:pt x="0" y="34"/>
                      <a:pt x="1" y="37"/>
                    </a:cubicBezTo>
                    <a:cubicBezTo>
                      <a:pt x="2" y="41"/>
                      <a:pt x="3" y="44"/>
                      <a:pt x="6" y="47"/>
                    </a:cubicBezTo>
                    <a:cubicBezTo>
                      <a:pt x="10" y="51"/>
                      <a:pt x="15" y="53"/>
                      <a:pt x="21" y="52"/>
                    </a:cubicBezTo>
                    <a:cubicBezTo>
                      <a:pt x="22" y="52"/>
                      <a:pt x="23" y="51"/>
                      <a:pt x="24" y="50"/>
                    </a:cubicBezTo>
                    <a:cubicBezTo>
                      <a:pt x="26" y="49"/>
                      <a:pt x="27" y="46"/>
                      <a:pt x="28" y="44"/>
                    </a:cubicBezTo>
                    <a:cubicBezTo>
                      <a:pt x="31" y="34"/>
                      <a:pt x="31" y="23"/>
                      <a:pt x="31" y="13"/>
                    </a:cubicBezTo>
                    <a:cubicBezTo>
                      <a:pt x="31" y="12"/>
                      <a:pt x="31" y="10"/>
                      <a:pt x="30" y="8"/>
                    </a:cubicBezTo>
                    <a:cubicBezTo>
                      <a:pt x="29" y="4"/>
                      <a:pt x="24" y="1"/>
                      <a:pt x="20" y="1"/>
                    </a:cubicBezTo>
                    <a:cubicBezTo>
                      <a:pt x="15" y="0"/>
                      <a:pt x="10" y="2"/>
                      <a:pt x="6" y="3"/>
                    </a:cubicBezTo>
                    <a:cubicBezTo>
                      <a:pt x="5" y="4"/>
                      <a:pt x="4" y="5"/>
                      <a:pt x="3" y="5"/>
                    </a:cubicBezTo>
                    <a:cubicBezTo>
                      <a:pt x="2" y="6"/>
                      <a:pt x="2" y="7"/>
                      <a:pt x="1" y="8"/>
                    </a:cubicBezTo>
                    <a:cubicBezTo>
                      <a:pt x="0" y="9"/>
                      <a:pt x="0" y="21"/>
                      <a:pt x="0" y="26"/>
                    </a:cubicBezTo>
                  </a:path>
                </a:pathLst>
              </a:custGeom>
              <a:solidFill>
                <a:srgbClr val="FFC1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76" name="Freeform 339"/>
              <p:cNvSpPr>
                <a:spLocks/>
              </p:cNvSpPr>
              <p:nvPr/>
            </p:nvSpPr>
            <p:spPr bwMode="auto">
              <a:xfrm>
                <a:off x="2331" y="1347"/>
                <a:ext cx="74" cy="125"/>
              </a:xfrm>
              <a:custGeom>
                <a:avLst/>
                <a:gdLst>
                  <a:gd name="T0" fmla="*/ 0 w 31"/>
                  <a:gd name="T1" fmla="*/ 26 h 53"/>
                  <a:gd name="T2" fmla="*/ 1 w 31"/>
                  <a:gd name="T3" fmla="*/ 37 h 53"/>
                  <a:gd name="T4" fmla="*/ 6 w 31"/>
                  <a:gd name="T5" fmla="*/ 47 h 53"/>
                  <a:gd name="T6" fmla="*/ 21 w 31"/>
                  <a:gd name="T7" fmla="*/ 52 h 53"/>
                  <a:gd name="T8" fmla="*/ 24 w 31"/>
                  <a:gd name="T9" fmla="*/ 51 h 53"/>
                  <a:gd name="T10" fmla="*/ 28 w 31"/>
                  <a:gd name="T11" fmla="*/ 44 h 53"/>
                  <a:gd name="T12" fmla="*/ 31 w 31"/>
                  <a:gd name="T13" fmla="*/ 13 h 53"/>
                  <a:gd name="T14" fmla="*/ 30 w 31"/>
                  <a:gd name="T15" fmla="*/ 9 h 53"/>
                  <a:gd name="T16" fmla="*/ 20 w 31"/>
                  <a:gd name="T17" fmla="*/ 1 h 53"/>
                  <a:gd name="T18" fmla="*/ 6 w 31"/>
                  <a:gd name="T19" fmla="*/ 4 h 53"/>
                  <a:gd name="T20" fmla="*/ 3 w 31"/>
                  <a:gd name="T21" fmla="*/ 6 h 53"/>
                  <a:gd name="T22" fmla="*/ 1 w 31"/>
                  <a:gd name="T23" fmla="*/ 9 h 53"/>
                  <a:gd name="T24" fmla="*/ 0 w 31"/>
                  <a:gd name="T25" fmla="*/ 26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1" h="53">
                    <a:moveTo>
                      <a:pt x="0" y="26"/>
                    </a:moveTo>
                    <a:cubicBezTo>
                      <a:pt x="0" y="30"/>
                      <a:pt x="0" y="34"/>
                      <a:pt x="1" y="37"/>
                    </a:cubicBezTo>
                    <a:cubicBezTo>
                      <a:pt x="2" y="41"/>
                      <a:pt x="3" y="45"/>
                      <a:pt x="6" y="47"/>
                    </a:cubicBezTo>
                    <a:cubicBezTo>
                      <a:pt x="10" y="51"/>
                      <a:pt x="15" y="53"/>
                      <a:pt x="21" y="52"/>
                    </a:cubicBezTo>
                    <a:cubicBezTo>
                      <a:pt x="22" y="52"/>
                      <a:pt x="23" y="51"/>
                      <a:pt x="24" y="51"/>
                    </a:cubicBezTo>
                    <a:cubicBezTo>
                      <a:pt x="26" y="49"/>
                      <a:pt x="27" y="47"/>
                      <a:pt x="28" y="44"/>
                    </a:cubicBezTo>
                    <a:cubicBezTo>
                      <a:pt x="31" y="34"/>
                      <a:pt x="31" y="24"/>
                      <a:pt x="31" y="13"/>
                    </a:cubicBezTo>
                    <a:cubicBezTo>
                      <a:pt x="31" y="12"/>
                      <a:pt x="31" y="10"/>
                      <a:pt x="30" y="9"/>
                    </a:cubicBezTo>
                    <a:cubicBezTo>
                      <a:pt x="29" y="4"/>
                      <a:pt x="24" y="2"/>
                      <a:pt x="20" y="1"/>
                    </a:cubicBezTo>
                    <a:cubicBezTo>
                      <a:pt x="15" y="0"/>
                      <a:pt x="10" y="2"/>
                      <a:pt x="6" y="4"/>
                    </a:cubicBezTo>
                    <a:cubicBezTo>
                      <a:pt x="5" y="4"/>
                      <a:pt x="4" y="5"/>
                      <a:pt x="3" y="6"/>
                    </a:cubicBezTo>
                    <a:cubicBezTo>
                      <a:pt x="2" y="7"/>
                      <a:pt x="2" y="8"/>
                      <a:pt x="1" y="9"/>
                    </a:cubicBezTo>
                    <a:cubicBezTo>
                      <a:pt x="0" y="10"/>
                      <a:pt x="0" y="21"/>
                      <a:pt x="0" y="26"/>
                    </a:cubicBezTo>
                  </a:path>
                </a:pathLst>
              </a:custGeom>
              <a:solidFill>
                <a:srgbClr val="FFC1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77" name="Freeform 340"/>
              <p:cNvSpPr>
                <a:spLocks/>
              </p:cNvSpPr>
              <p:nvPr/>
            </p:nvSpPr>
            <p:spPr bwMode="auto">
              <a:xfrm>
                <a:off x="2353" y="1475"/>
                <a:ext cx="28" cy="4"/>
              </a:xfrm>
              <a:custGeom>
                <a:avLst/>
                <a:gdLst>
                  <a:gd name="T0" fmla="*/ 12 w 12"/>
                  <a:gd name="T1" fmla="*/ 0 h 2"/>
                  <a:gd name="T2" fmla="*/ 12 w 12"/>
                  <a:gd name="T3" fmla="*/ 0 h 2"/>
                  <a:gd name="T4" fmla="*/ 0 w 12"/>
                  <a:gd name="T5" fmla="*/ 0 h 2"/>
                  <a:gd name="T6" fmla="*/ 9 w 12"/>
                  <a:gd name="T7" fmla="*/ 2 h 2"/>
                  <a:gd name="T8" fmla="*/ 12 w 12"/>
                  <a:gd name="T9" fmla="*/ 2 h 2"/>
                  <a:gd name="T10" fmla="*/ 12 w 12"/>
                  <a:gd name="T11" fmla="*/ 0 h 2"/>
                  <a:gd name="T12" fmla="*/ 12 w 12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2">
                    <a:moveTo>
                      <a:pt x="12" y="0"/>
                    </a:moveTo>
                    <a:cubicBezTo>
                      <a:pt x="12" y="0"/>
                      <a:pt x="12" y="0"/>
                      <a:pt x="1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" y="1"/>
                      <a:pt x="6" y="2"/>
                      <a:pt x="9" y="2"/>
                    </a:cubicBezTo>
                    <a:cubicBezTo>
                      <a:pt x="10" y="2"/>
                      <a:pt x="11" y="2"/>
                      <a:pt x="12" y="2"/>
                    </a:cubicBezTo>
                    <a:cubicBezTo>
                      <a:pt x="12" y="1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</a:path>
                </a:pathLst>
              </a:custGeom>
              <a:solidFill>
                <a:srgbClr val="E8B0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78" name="Freeform 341"/>
              <p:cNvSpPr>
                <a:spLocks/>
              </p:cNvSpPr>
              <p:nvPr/>
            </p:nvSpPr>
            <p:spPr bwMode="auto">
              <a:xfrm>
                <a:off x="2331" y="1404"/>
                <a:ext cx="50" cy="71"/>
              </a:xfrm>
              <a:custGeom>
                <a:avLst/>
                <a:gdLst>
                  <a:gd name="T0" fmla="*/ 0 w 21"/>
                  <a:gd name="T1" fmla="*/ 0 h 30"/>
                  <a:gd name="T2" fmla="*/ 0 w 21"/>
                  <a:gd name="T3" fmla="*/ 6 h 30"/>
                  <a:gd name="T4" fmla="*/ 1 w 21"/>
                  <a:gd name="T5" fmla="*/ 17 h 30"/>
                  <a:gd name="T6" fmla="*/ 3 w 21"/>
                  <a:gd name="T7" fmla="*/ 23 h 30"/>
                  <a:gd name="T8" fmla="*/ 6 w 21"/>
                  <a:gd name="T9" fmla="*/ 27 h 30"/>
                  <a:gd name="T10" fmla="*/ 9 w 21"/>
                  <a:gd name="T11" fmla="*/ 30 h 30"/>
                  <a:gd name="T12" fmla="*/ 21 w 21"/>
                  <a:gd name="T13" fmla="*/ 30 h 30"/>
                  <a:gd name="T14" fmla="*/ 21 w 21"/>
                  <a:gd name="T15" fmla="*/ 30 h 30"/>
                  <a:gd name="T16" fmla="*/ 21 w 21"/>
                  <a:gd name="T17" fmla="*/ 28 h 30"/>
                  <a:gd name="T18" fmla="*/ 21 w 21"/>
                  <a:gd name="T19" fmla="*/ 28 h 30"/>
                  <a:gd name="T20" fmla="*/ 18 w 21"/>
                  <a:gd name="T21" fmla="*/ 28 h 30"/>
                  <a:gd name="T22" fmla="*/ 6 w 21"/>
                  <a:gd name="T23" fmla="*/ 23 h 30"/>
                  <a:gd name="T24" fmla="*/ 1 w 21"/>
                  <a:gd name="T25" fmla="*/ 13 h 30"/>
                  <a:gd name="T26" fmla="*/ 0 w 21"/>
                  <a:gd name="T27" fmla="*/ 2 h 30"/>
                  <a:gd name="T28" fmla="*/ 0 w 21"/>
                  <a:gd name="T29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1" h="30">
                    <a:moveTo>
                      <a:pt x="0" y="0"/>
                    </a:moveTo>
                    <a:cubicBezTo>
                      <a:pt x="0" y="2"/>
                      <a:pt x="0" y="4"/>
                      <a:pt x="0" y="6"/>
                    </a:cubicBezTo>
                    <a:cubicBezTo>
                      <a:pt x="0" y="10"/>
                      <a:pt x="0" y="14"/>
                      <a:pt x="1" y="17"/>
                    </a:cubicBezTo>
                    <a:cubicBezTo>
                      <a:pt x="2" y="19"/>
                      <a:pt x="2" y="21"/>
                      <a:pt x="3" y="23"/>
                    </a:cubicBezTo>
                    <a:cubicBezTo>
                      <a:pt x="4" y="24"/>
                      <a:pt x="5" y="26"/>
                      <a:pt x="6" y="27"/>
                    </a:cubicBezTo>
                    <a:cubicBezTo>
                      <a:pt x="7" y="28"/>
                      <a:pt x="8" y="29"/>
                      <a:pt x="9" y="30"/>
                    </a:cubicBezTo>
                    <a:cubicBezTo>
                      <a:pt x="21" y="30"/>
                      <a:pt x="21" y="30"/>
                      <a:pt x="21" y="30"/>
                    </a:cubicBezTo>
                    <a:cubicBezTo>
                      <a:pt x="21" y="30"/>
                      <a:pt x="21" y="30"/>
                      <a:pt x="21" y="30"/>
                    </a:cubicBezTo>
                    <a:cubicBezTo>
                      <a:pt x="21" y="29"/>
                      <a:pt x="21" y="29"/>
                      <a:pt x="21" y="28"/>
                    </a:cubicBezTo>
                    <a:cubicBezTo>
                      <a:pt x="21" y="28"/>
                      <a:pt x="21" y="28"/>
                      <a:pt x="21" y="28"/>
                    </a:cubicBezTo>
                    <a:cubicBezTo>
                      <a:pt x="20" y="28"/>
                      <a:pt x="19" y="28"/>
                      <a:pt x="18" y="28"/>
                    </a:cubicBezTo>
                    <a:cubicBezTo>
                      <a:pt x="13" y="28"/>
                      <a:pt x="9" y="27"/>
                      <a:pt x="6" y="23"/>
                    </a:cubicBezTo>
                    <a:cubicBezTo>
                      <a:pt x="3" y="21"/>
                      <a:pt x="2" y="17"/>
                      <a:pt x="1" y="13"/>
                    </a:cubicBezTo>
                    <a:cubicBezTo>
                      <a:pt x="0" y="10"/>
                      <a:pt x="0" y="6"/>
                      <a:pt x="0" y="2"/>
                    </a:cubicBezTo>
                    <a:cubicBezTo>
                      <a:pt x="0" y="2"/>
                      <a:pt x="0" y="1"/>
                      <a:pt x="0" y="0"/>
                    </a:cubicBezTo>
                  </a:path>
                </a:pathLst>
              </a:custGeom>
              <a:solidFill>
                <a:srgbClr val="E8B0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79" name="Freeform 342"/>
              <p:cNvSpPr>
                <a:spLocks/>
              </p:cNvSpPr>
              <p:nvPr/>
            </p:nvSpPr>
            <p:spPr bwMode="auto">
              <a:xfrm>
                <a:off x="2331" y="1404"/>
                <a:ext cx="50" cy="66"/>
              </a:xfrm>
              <a:custGeom>
                <a:avLst/>
                <a:gdLst>
                  <a:gd name="T0" fmla="*/ 0 w 21"/>
                  <a:gd name="T1" fmla="*/ 0 h 28"/>
                  <a:gd name="T2" fmla="*/ 0 w 21"/>
                  <a:gd name="T3" fmla="*/ 0 h 28"/>
                  <a:gd name="T4" fmla="*/ 0 w 21"/>
                  <a:gd name="T5" fmla="*/ 2 h 28"/>
                  <a:gd name="T6" fmla="*/ 1 w 21"/>
                  <a:gd name="T7" fmla="*/ 13 h 28"/>
                  <a:gd name="T8" fmla="*/ 6 w 21"/>
                  <a:gd name="T9" fmla="*/ 23 h 28"/>
                  <a:gd name="T10" fmla="*/ 18 w 21"/>
                  <a:gd name="T11" fmla="*/ 28 h 28"/>
                  <a:gd name="T12" fmla="*/ 21 w 21"/>
                  <a:gd name="T13" fmla="*/ 28 h 28"/>
                  <a:gd name="T14" fmla="*/ 21 w 21"/>
                  <a:gd name="T15" fmla="*/ 28 h 28"/>
                  <a:gd name="T16" fmla="*/ 21 w 21"/>
                  <a:gd name="T17" fmla="*/ 28 h 28"/>
                  <a:gd name="T18" fmla="*/ 21 w 21"/>
                  <a:gd name="T19" fmla="*/ 28 h 28"/>
                  <a:gd name="T20" fmla="*/ 18 w 21"/>
                  <a:gd name="T21" fmla="*/ 28 h 28"/>
                  <a:gd name="T22" fmla="*/ 6 w 21"/>
                  <a:gd name="T23" fmla="*/ 23 h 28"/>
                  <a:gd name="T24" fmla="*/ 5 w 21"/>
                  <a:gd name="T25" fmla="*/ 22 h 28"/>
                  <a:gd name="T26" fmla="*/ 1 w 21"/>
                  <a:gd name="T27" fmla="*/ 13 h 28"/>
                  <a:gd name="T28" fmla="*/ 0 w 21"/>
                  <a:gd name="T29" fmla="*/ 2 h 28"/>
                  <a:gd name="T30" fmla="*/ 0 w 21"/>
                  <a:gd name="T31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1" h="28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6"/>
                      <a:pt x="0" y="10"/>
                      <a:pt x="1" y="13"/>
                    </a:cubicBezTo>
                    <a:cubicBezTo>
                      <a:pt x="2" y="17"/>
                      <a:pt x="3" y="21"/>
                      <a:pt x="6" y="23"/>
                    </a:cubicBezTo>
                    <a:cubicBezTo>
                      <a:pt x="9" y="27"/>
                      <a:pt x="13" y="28"/>
                      <a:pt x="18" y="28"/>
                    </a:cubicBezTo>
                    <a:cubicBezTo>
                      <a:pt x="19" y="28"/>
                      <a:pt x="20" y="28"/>
                      <a:pt x="21" y="28"/>
                    </a:cubicBezTo>
                    <a:cubicBezTo>
                      <a:pt x="21" y="28"/>
                      <a:pt x="21" y="28"/>
                      <a:pt x="21" y="28"/>
                    </a:cubicBezTo>
                    <a:cubicBezTo>
                      <a:pt x="21" y="28"/>
                      <a:pt x="21" y="28"/>
                      <a:pt x="21" y="28"/>
                    </a:cubicBezTo>
                    <a:cubicBezTo>
                      <a:pt x="21" y="28"/>
                      <a:pt x="21" y="28"/>
                      <a:pt x="21" y="28"/>
                    </a:cubicBezTo>
                    <a:cubicBezTo>
                      <a:pt x="20" y="28"/>
                      <a:pt x="19" y="28"/>
                      <a:pt x="18" y="28"/>
                    </a:cubicBezTo>
                    <a:cubicBezTo>
                      <a:pt x="13" y="28"/>
                      <a:pt x="9" y="26"/>
                      <a:pt x="6" y="23"/>
                    </a:cubicBezTo>
                    <a:cubicBezTo>
                      <a:pt x="5" y="22"/>
                      <a:pt x="5" y="22"/>
                      <a:pt x="5" y="22"/>
                    </a:cubicBezTo>
                    <a:cubicBezTo>
                      <a:pt x="3" y="20"/>
                      <a:pt x="2" y="17"/>
                      <a:pt x="1" y="13"/>
                    </a:cubicBezTo>
                    <a:cubicBezTo>
                      <a:pt x="0" y="10"/>
                      <a:pt x="0" y="6"/>
                      <a:pt x="0" y="2"/>
                    </a:cubicBezTo>
                    <a:cubicBezTo>
                      <a:pt x="0" y="1"/>
                      <a:pt x="0" y="0"/>
                      <a:pt x="0" y="0"/>
                    </a:cubicBezTo>
                  </a:path>
                </a:pathLst>
              </a:custGeom>
              <a:solidFill>
                <a:srgbClr val="E8B0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80" name="Freeform 343"/>
              <p:cNvSpPr>
                <a:spLocks/>
              </p:cNvSpPr>
              <p:nvPr/>
            </p:nvSpPr>
            <p:spPr bwMode="auto">
              <a:xfrm>
                <a:off x="2301" y="1330"/>
                <a:ext cx="108" cy="121"/>
              </a:xfrm>
              <a:custGeom>
                <a:avLst/>
                <a:gdLst>
                  <a:gd name="T0" fmla="*/ 15 w 46"/>
                  <a:gd name="T1" fmla="*/ 32 h 51"/>
                  <a:gd name="T2" fmla="*/ 11 w 46"/>
                  <a:gd name="T3" fmla="*/ 30 h 51"/>
                  <a:gd name="T4" fmla="*/ 13 w 46"/>
                  <a:gd name="T5" fmla="*/ 48 h 51"/>
                  <a:gd name="T6" fmla="*/ 12 w 46"/>
                  <a:gd name="T7" fmla="*/ 50 h 51"/>
                  <a:gd name="T8" fmla="*/ 11 w 46"/>
                  <a:gd name="T9" fmla="*/ 51 h 51"/>
                  <a:gd name="T10" fmla="*/ 5 w 46"/>
                  <a:gd name="T11" fmla="*/ 48 h 51"/>
                  <a:gd name="T12" fmla="*/ 3 w 46"/>
                  <a:gd name="T13" fmla="*/ 41 h 51"/>
                  <a:gd name="T14" fmla="*/ 1 w 46"/>
                  <a:gd name="T15" fmla="*/ 32 h 51"/>
                  <a:gd name="T16" fmla="*/ 2 w 46"/>
                  <a:gd name="T17" fmla="*/ 13 h 51"/>
                  <a:gd name="T18" fmla="*/ 11 w 46"/>
                  <a:gd name="T19" fmla="*/ 3 h 51"/>
                  <a:gd name="T20" fmla="*/ 26 w 46"/>
                  <a:gd name="T21" fmla="*/ 0 h 51"/>
                  <a:gd name="T22" fmla="*/ 37 w 46"/>
                  <a:gd name="T23" fmla="*/ 2 h 51"/>
                  <a:gd name="T24" fmla="*/ 45 w 46"/>
                  <a:gd name="T25" fmla="*/ 11 h 51"/>
                  <a:gd name="T26" fmla="*/ 45 w 46"/>
                  <a:gd name="T27" fmla="*/ 16 h 51"/>
                  <a:gd name="T28" fmla="*/ 38 w 46"/>
                  <a:gd name="T29" fmla="*/ 22 h 51"/>
                  <a:gd name="T30" fmla="*/ 21 w 46"/>
                  <a:gd name="T31" fmla="*/ 21 h 51"/>
                  <a:gd name="T32" fmla="*/ 18 w 46"/>
                  <a:gd name="T33" fmla="*/ 20 h 51"/>
                  <a:gd name="T34" fmla="*/ 15 w 46"/>
                  <a:gd name="T35" fmla="*/ 21 h 51"/>
                  <a:gd name="T36" fmla="*/ 15 w 46"/>
                  <a:gd name="T37" fmla="*/ 23 h 51"/>
                  <a:gd name="T38" fmla="*/ 15 w 46"/>
                  <a:gd name="T39" fmla="*/ 32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46" h="51">
                    <a:moveTo>
                      <a:pt x="15" y="32"/>
                    </a:moveTo>
                    <a:cubicBezTo>
                      <a:pt x="15" y="32"/>
                      <a:pt x="12" y="30"/>
                      <a:pt x="11" y="30"/>
                    </a:cubicBezTo>
                    <a:cubicBezTo>
                      <a:pt x="13" y="36"/>
                      <a:pt x="13" y="42"/>
                      <a:pt x="13" y="48"/>
                    </a:cubicBezTo>
                    <a:cubicBezTo>
                      <a:pt x="13" y="49"/>
                      <a:pt x="13" y="50"/>
                      <a:pt x="12" y="50"/>
                    </a:cubicBezTo>
                    <a:cubicBezTo>
                      <a:pt x="12" y="51"/>
                      <a:pt x="11" y="51"/>
                      <a:pt x="11" y="51"/>
                    </a:cubicBezTo>
                    <a:cubicBezTo>
                      <a:pt x="8" y="51"/>
                      <a:pt x="6" y="50"/>
                      <a:pt x="5" y="48"/>
                    </a:cubicBezTo>
                    <a:cubicBezTo>
                      <a:pt x="4" y="46"/>
                      <a:pt x="3" y="43"/>
                      <a:pt x="3" y="41"/>
                    </a:cubicBezTo>
                    <a:cubicBezTo>
                      <a:pt x="2" y="38"/>
                      <a:pt x="2" y="35"/>
                      <a:pt x="1" y="32"/>
                    </a:cubicBezTo>
                    <a:cubicBezTo>
                      <a:pt x="1" y="26"/>
                      <a:pt x="0" y="19"/>
                      <a:pt x="2" y="13"/>
                    </a:cubicBezTo>
                    <a:cubicBezTo>
                      <a:pt x="4" y="9"/>
                      <a:pt x="7" y="5"/>
                      <a:pt x="11" y="3"/>
                    </a:cubicBezTo>
                    <a:cubicBezTo>
                      <a:pt x="15" y="0"/>
                      <a:pt x="21" y="0"/>
                      <a:pt x="26" y="0"/>
                    </a:cubicBezTo>
                    <a:cubicBezTo>
                      <a:pt x="30" y="0"/>
                      <a:pt x="34" y="1"/>
                      <a:pt x="37" y="2"/>
                    </a:cubicBezTo>
                    <a:cubicBezTo>
                      <a:pt x="41" y="4"/>
                      <a:pt x="44" y="7"/>
                      <a:pt x="45" y="11"/>
                    </a:cubicBezTo>
                    <a:cubicBezTo>
                      <a:pt x="45" y="13"/>
                      <a:pt x="46" y="15"/>
                      <a:pt x="45" y="16"/>
                    </a:cubicBezTo>
                    <a:cubicBezTo>
                      <a:pt x="44" y="19"/>
                      <a:pt x="41" y="21"/>
                      <a:pt x="38" y="22"/>
                    </a:cubicBezTo>
                    <a:cubicBezTo>
                      <a:pt x="32" y="24"/>
                      <a:pt x="26" y="23"/>
                      <a:pt x="21" y="21"/>
                    </a:cubicBezTo>
                    <a:cubicBezTo>
                      <a:pt x="20" y="20"/>
                      <a:pt x="19" y="20"/>
                      <a:pt x="18" y="20"/>
                    </a:cubicBezTo>
                    <a:cubicBezTo>
                      <a:pt x="17" y="19"/>
                      <a:pt x="16" y="20"/>
                      <a:pt x="15" y="21"/>
                    </a:cubicBezTo>
                    <a:cubicBezTo>
                      <a:pt x="15" y="21"/>
                      <a:pt x="15" y="22"/>
                      <a:pt x="15" y="23"/>
                    </a:cubicBezTo>
                    <a:cubicBezTo>
                      <a:pt x="15" y="25"/>
                      <a:pt x="15" y="32"/>
                      <a:pt x="15" y="32"/>
                    </a:cubicBezTo>
                    <a:close/>
                  </a:path>
                </a:pathLst>
              </a:custGeom>
              <a:solidFill>
                <a:srgbClr val="3C3C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81" name="Freeform 344"/>
              <p:cNvSpPr>
                <a:spLocks/>
              </p:cNvSpPr>
              <p:nvPr/>
            </p:nvSpPr>
            <p:spPr bwMode="auto">
              <a:xfrm>
                <a:off x="2322" y="1394"/>
                <a:ext cx="16" cy="36"/>
              </a:xfrm>
              <a:custGeom>
                <a:avLst/>
                <a:gdLst>
                  <a:gd name="T0" fmla="*/ 2 w 7"/>
                  <a:gd name="T1" fmla="*/ 0 h 15"/>
                  <a:gd name="T2" fmla="*/ 5 w 7"/>
                  <a:gd name="T3" fmla="*/ 2 h 15"/>
                  <a:gd name="T4" fmla="*/ 6 w 7"/>
                  <a:gd name="T5" fmla="*/ 7 h 15"/>
                  <a:gd name="T6" fmla="*/ 6 w 7"/>
                  <a:gd name="T7" fmla="*/ 13 h 15"/>
                  <a:gd name="T8" fmla="*/ 5 w 7"/>
                  <a:gd name="T9" fmla="*/ 15 h 15"/>
                  <a:gd name="T10" fmla="*/ 3 w 7"/>
                  <a:gd name="T11" fmla="*/ 14 h 15"/>
                  <a:gd name="T12" fmla="*/ 1 w 7"/>
                  <a:gd name="T13" fmla="*/ 12 h 15"/>
                  <a:gd name="T14" fmla="*/ 0 w 7"/>
                  <a:gd name="T15" fmla="*/ 5 h 15"/>
                  <a:gd name="T16" fmla="*/ 0 w 7"/>
                  <a:gd name="T17" fmla="*/ 2 h 15"/>
                  <a:gd name="T18" fmla="*/ 2 w 7"/>
                  <a:gd name="T1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" h="15">
                    <a:moveTo>
                      <a:pt x="2" y="0"/>
                    </a:moveTo>
                    <a:cubicBezTo>
                      <a:pt x="3" y="0"/>
                      <a:pt x="5" y="1"/>
                      <a:pt x="5" y="2"/>
                    </a:cubicBezTo>
                    <a:cubicBezTo>
                      <a:pt x="6" y="4"/>
                      <a:pt x="6" y="5"/>
                      <a:pt x="6" y="7"/>
                    </a:cubicBezTo>
                    <a:cubicBezTo>
                      <a:pt x="7" y="9"/>
                      <a:pt x="7" y="11"/>
                      <a:pt x="6" y="13"/>
                    </a:cubicBezTo>
                    <a:cubicBezTo>
                      <a:pt x="6" y="14"/>
                      <a:pt x="6" y="14"/>
                      <a:pt x="5" y="15"/>
                    </a:cubicBezTo>
                    <a:cubicBezTo>
                      <a:pt x="4" y="15"/>
                      <a:pt x="3" y="15"/>
                      <a:pt x="3" y="14"/>
                    </a:cubicBezTo>
                    <a:cubicBezTo>
                      <a:pt x="2" y="14"/>
                      <a:pt x="2" y="13"/>
                      <a:pt x="1" y="12"/>
                    </a:cubicBezTo>
                    <a:cubicBezTo>
                      <a:pt x="1" y="10"/>
                      <a:pt x="0" y="7"/>
                      <a:pt x="0" y="5"/>
                    </a:cubicBezTo>
                    <a:cubicBezTo>
                      <a:pt x="0" y="4"/>
                      <a:pt x="0" y="3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FC1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82" name="Freeform 345"/>
              <p:cNvSpPr>
                <a:spLocks/>
              </p:cNvSpPr>
              <p:nvPr/>
            </p:nvSpPr>
            <p:spPr bwMode="auto">
              <a:xfrm>
                <a:off x="2376" y="1430"/>
                <a:ext cx="24" cy="26"/>
              </a:xfrm>
              <a:custGeom>
                <a:avLst/>
                <a:gdLst>
                  <a:gd name="T0" fmla="*/ 7 w 10"/>
                  <a:gd name="T1" fmla="*/ 1 h 11"/>
                  <a:gd name="T2" fmla="*/ 3 w 10"/>
                  <a:gd name="T3" fmla="*/ 3 h 11"/>
                  <a:gd name="T4" fmla="*/ 0 w 10"/>
                  <a:gd name="T5" fmla="*/ 8 h 11"/>
                  <a:gd name="T6" fmla="*/ 3 w 10"/>
                  <a:gd name="T7" fmla="*/ 10 h 11"/>
                  <a:gd name="T8" fmla="*/ 7 w 10"/>
                  <a:gd name="T9" fmla="*/ 8 h 11"/>
                  <a:gd name="T10" fmla="*/ 10 w 10"/>
                  <a:gd name="T11" fmla="*/ 3 h 11"/>
                  <a:gd name="T12" fmla="*/ 7 w 10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1">
                    <a:moveTo>
                      <a:pt x="7" y="1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1" y="4"/>
                      <a:pt x="0" y="6"/>
                      <a:pt x="0" y="8"/>
                    </a:cubicBezTo>
                    <a:cubicBezTo>
                      <a:pt x="0" y="10"/>
                      <a:pt x="1" y="11"/>
                      <a:pt x="3" y="10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8" y="7"/>
                      <a:pt x="10" y="4"/>
                      <a:pt x="10" y="3"/>
                    </a:cubicBezTo>
                    <a:cubicBezTo>
                      <a:pt x="10" y="1"/>
                      <a:pt x="8" y="0"/>
                      <a:pt x="7" y="1"/>
                    </a:cubicBezTo>
                    <a:close/>
                  </a:path>
                </a:pathLst>
              </a:custGeom>
              <a:solidFill>
                <a:srgbClr val="FFC1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83" name="Freeform 346"/>
              <p:cNvSpPr>
                <a:spLocks noEditPoints="1"/>
              </p:cNvSpPr>
              <p:nvPr/>
            </p:nvSpPr>
            <p:spPr bwMode="auto">
              <a:xfrm>
                <a:off x="2329" y="1373"/>
                <a:ext cx="78" cy="102"/>
              </a:xfrm>
              <a:custGeom>
                <a:avLst/>
                <a:gdLst>
                  <a:gd name="T0" fmla="*/ 32 w 33"/>
                  <a:gd name="T1" fmla="*/ 18 h 43"/>
                  <a:gd name="T2" fmla="*/ 22 w 33"/>
                  <a:gd name="T3" fmla="*/ 23 h 43"/>
                  <a:gd name="T4" fmla="*/ 8 w 33"/>
                  <a:gd name="T5" fmla="*/ 26 h 43"/>
                  <a:gd name="T6" fmla="*/ 5 w 33"/>
                  <a:gd name="T7" fmla="*/ 20 h 43"/>
                  <a:gd name="T8" fmla="*/ 4 w 33"/>
                  <a:gd name="T9" fmla="*/ 13 h 43"/>
                  <a:gd name="T10" fmla="*/ 4 w 33"/>
                  <a:gd name="T11" fmla="*/ 0 h 43"/>
                  <a:gd name="T12" fmla="*/ 0 w 33"/>
                  <a:gd name="T13" fmla="*/ 7 h 43"/>
                  <a:gd name="T14" fmla="*/ 1 w 33"/>
                  <a:gd name="T15" fmla="*/ 9 h 43"/>
                  <a:gd name="T16" fmla="*/ 4 w 33"/>
                  <a:gd name="T17" fmla="*/ 34 h 43"/>
                  <a:gd name="T18" fmla="*/ 18 w 33"/>
                  <a:gd name="T19" fmla="*/ 43 h 43"/>
                  <a:gd name="T20" fmla="*/ 32 w 33"/>
                  <a:gd name="T21" fmla="*/ 18 h 43"/>
                  <a:gd name="T22" fmla="*/ 27 w 33"/>
                  <a:gd name="T23" fmla="*/ 30 h 43"/>
                  <a:gd name="T24" fmla="*/ 27 w 33"/>
                  <a:gd name="T25" fmla="*/ 30 h 43"/>
                  <a:gd name="T26" fmla="*/ 26 w 33"/>
                  <a:gd name="T27" fmla="*/ 29 h 43"/>
                  <a:gd name="T28" fmla="*/ 25 w 33"/>
                  <a:gd name="T29" fmla="*/ 30 h 43"/>
                  <a:gd name="T30" fmla="*/ 24 w 33"/>
                  <a:gd name="T31" fmla="*/ 32 h 43"/>
                  <a:gd name="T32" fmla="*/ 24 w 33"/>
                  <a:gd name="T33" fmla="*/ 32 h 43"/>
                  <a:gd name="T34" fmla="*/ 23 w 33"/>
                  <a:gd name="T35" fmla="*/ 34 h 43"/>
                  <a:gd name="T36" fmla="*/ 23 w 33"/>
                  <a:gd name="T37" fmla="*/ 34 h 43"/>
                  <a:gd name="T38" fmla="*/ 20 w 33"/>
                  <a:gd name="T39" fmla="*/ 32 h 43"/>
                  <a:gd name="T40" fmla="*/ 23 w 33"/>
                  <a:gd name="T41" fmla="*/ 27 h 43"/>
                  <a:gd name="T42" fmla="*/ 27 w 33"/>
                  <a:gd name="T43" fmla="*/ 25 h 43"/>
                  <a:gd name="T44" fmla="*/ 30 w 33"/>
                  <a:gd name="T45" fmla="*/ 27 h 43"/>
                  <a:gd name="T46" fmla="*/ 28 w 33"/>
                  <a:gd name="T47" fmla="*/ 30 h 43"/>
                  <a:gd name="T48" fmla="*/ 27 w 33"/>
                  <a:gd name="T49" fmla="*/ 3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3" h="43">
                    <a:moveTo>
                      <a:pt x="32" y="18"/>
                    </a:moveTo>
                    <a:cubicBezTo>
                      <a:pt x="31" y="19"/>
                      <a:pt x="25" y="21"/>
                      <a:pt x="22" y="23"/>
                    </a:cubicBezTo>
                    <a:cubicBezTo>
                      <a:pt x="18" y="26"/>
                      <a:pt x="13" y="30"/>
                      <a:pt x="8" y="26"/>
                    </a:cubicBezTo>
                    <a:cubicBezTo>
                      <a:pt x="7" y="25"/>
                      <a:pt x="5" y="22"/>
                      <a:pt x="5" y="20"/>
                    </a:cubicBezTo>
                    <a:cubicBezTo>
                      <a:pt x="5" y="17"/>
                      <a:pt x="4" y="15"/>
                      <a:pt x="4" y="13"/>
                    </a:cubicBezTo>
                    <a:cubicBezTo>
                      <a:pt x="4" y="8"/>
                      <a:pt x="5" y="4"/>
                      <a:pt x="4" y="0"/>
                    </a:cubicBezTo>
                    <a:cubicBezTo>
                      <a:pt x="3" y="2"/>
                      <a:pt x="0" y="4"/>
                      <a:pt x="0" y="7"/>
                    </a:cubicBezTo>
                    <a:cubicBezTo>
                      <a:pt x="1" y="8"/>
                      <a:pt x="1" y="8"/>
                      <a:pt x="1" y="9"/>
                    </a:cubicBezTo>
                    <a:cubicBezTo>
                      <a:pt x="1" y="13"/>
                      <a:pt x="2" y="29"/>
                      <a:pt x="4" y="34"/>
                    </a:cubicBezTo>
                    <a:cubicBezTo>
                      <a:pt x="7" y="39"/>
                      <a:pt x="12" y="43"/>
                      <a:pt x="18" y="43"/>
                    </a:cubicBezTo>
                    <a:cubicBezTo>
                      <a:pt x="33" y="42"/>
                      <a:pt x="32" y="18"/>
                      <a:pt x="32" y="18"/>
                    </a:cubicBezTo>
                    <a:close/>
                    <a:moveTo>
                      <a:pt x="27" y="30"/>
                    </a:moveTo>
                    <a:cubicBezTo>
                      <a:pt x="27" y="30"/>
                      <a:pt x="27" y="30"/>
                      <a:pt x="27" y="30"/>
                    </a:cubicBezTo>
                    <a:cubicBezTo>
                      <a:pt x="27" y="29"/>
                      <a:pt x="27" y="29"/>
                      <a:pt x="26" y="29"/>
                    </a:cubicBezTo>
                    <a:cubicBezTo>
                      <a:pt x="25" y="30"/>
                      <a:pt x="25" y="30"/>
                      <a:pt x="25" y="30"/>
                    </a:cubicBezTo>
                    <a:cubicBezTo>
                      <a:pt x="24" y="30"/>
                      <a:pt x="24" y="31"/>
                      <a:pt x="24" y="32"/>
                    </a:cubicBezTo>
                    <a:cubicBezTo>
                      <a:pt x="24" y="32"/>
                      <a:pt x="24" y="32"/>
                      <a:pt x="24" y="32"/>
                    </a:cubicBezTo>
                    <a:cubicBezTo>
                      <a:pt x="24" y="33"/>
                      <a:pt x="23" y="34"/>
                      <a:pt x="23" y="34"/>
                    </a:cubicBezTo>
                    <a:cubicBezTo>
                      <a:pt x="23" y="34"/>
                      <a:pt x="23" y="34"/>
                      <a:pt x="23" y="34"/>
                    </a:cubicBezTo>
                    <a:cubicBezTo>
                      <a:pt x="21" y="35"/>
                      <a:pt x="20" y="34"/>
                      <a:pt x="20" y="32"/>
                    </a:cubicBezTo>
                    <a:cubicBezTo>
                      <a:pt x="20" y="30"/>
                      <a:pt x="21" y="28"/>
                      <a:pt x="23" y="27"/>
                    </a:cubicBezTo>
                    <a:cubicBezTo>
                      <a:pt x="27" y="25"/>
                      <a:pt x="27" y="25"/>
                      <a:pt x="27" y="25"/>
                    </a:cubicBezTo>
                    <a:cubicBezTo>
                      <a:pt x="28" y="24"/>
                      <a:pt x="29" y="25"/>
                      <a:pt x="30" y="27"/>
                    </a:cubicBezTo>
                    <a:cubicBezTo>
                      <a:pt x="30" y="28"/>
                      <a:pt x="29" y="29"/>
                      <a:pt x="28" y="30"/>
                    </a:cubicBezTo>
                    <a:cubicBezTo>
                      <a:pt x="28" y="31"/>
                      <a:pt x="27" y="30"/>
                      <a:pt x="27" y="30"/>
                    </a:cubicBezTo>
                    <a:close/>
                  </a:path>
                </a:pathLst>
              </a:custGeom>
              <a:solidFill>
                <a:srgbClr val="3C3C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84" name="Freeform 347"/>
              <p:cNvSpPr>
                <a:spLocks/>
              </p:cNvSpPr>
              <p:nvPr/>
            </p:nvSpPr>
            <p:spPr bwMode="auto">
              <a:xfrm>
                <a:off x="2930" y="1302"/>
                <a:ext cx="163" cy="137"/>
              </a:xfrm>
              <a:custGeom>
                <a:avLst/>
                <a:gdLst>
                  <a:gd name="T0" fmla="*/ 64 w 69"/>
                  <a:gd name="T1" fmla="*/ 55 h 58"/>
                  <a:gd name="T2" fmla="*/ 51 w 69"/>
                  <a:gd name="T3" fmla="*/ 55 h 58"/>
                  <a:gd name="T4" fmla="*/ 7 w 69"/>
                  <a:gd name="T5" fmla="*/ 30 h 58"/>
                  <a:gd name="T6" fmla="*/ 5 w 69"/>
                  <a:gd name="T7" fmla="*/ 9 h 58"/>
                  <a:gd name="T8" fmla="*/ 9 w 69"/>
                  <a:gd name="T9" fmla="*/ 5 h 58"/>
                  <a:gd name="T10" fmla="*/ 11 w 69"/>
                  <a:gd name="T11" fmla="*/ 4 h 58"/>
                  <a:gd name="T12" fmla="*/ 13 w 69"/>
                  <a:gd name="T13" fmla="*/ 4 h 58"/>
                  <a:gd name="T14" fmla="*/ 25 w 69"/>
                  <a:gd name="T15" fmla="*/ 2 h 58"/>
                  <a:gd name="T16" fmla="*/ 62 w 69"/>
                  <a:gd name="T17" fmla="*/ 38 h 58"/>
                  <a:gd name="T18" fmla="*/ 64 w 69"/>
                  <a:gd name="T19" fmla="*/ 55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9" h="58">
                    <a:moveTo>
                      <a:pt x="64" y="55"/>
                    </a:moveTo>
                    <a:cubicBezTo>
                      <a:pt x="62" y="57"/>
                      <a:pt x="58" y="58"/>
                      <a:pt x="51" y="55"/>
                    </a:cubicBezTo>
                    <a:cubicBezTo>
                      <a:pt x="7" y="30"/>
                      <a:pt x="7" y="30"/>
                      <a:pt x="7" y="30"/>
                    </a:cubicBezTo>
                    <a:cubicBezTo>
                      <a:pt x="1" y="25"/>
                      <a:pt x="0" y="16"/>
                      <a:pt x="5" y="9"/>
                    </a:cubicBezTo>
                    <a:cubicBezTo>
                      <a:pt x="6" y="8"/>
                      <a:pt x="7" y="6"/>
                      <a:pt x="9" y="5"/>
                    </a:cubicBezTo>
                    <a:cubicBezTo>
                      <a:pt x="10" y="5"/>
                      <a:pt x="10" y="4"/>
                      <a:pt x="11" y="4"/>
                    </a:cubicBezTo>
                    <a:cubicBezTo>
                      <a:pt x="12" y="4"/>
                      <a:pt x="12" y="4"/>
                      <a:pt x="13" y="4"/>
                    </a:cubicBezTo>
                    <a:cubicBezTo>
                      <a:pt x="17" y="3"/>
                      <a:pt x="21" y="0"/>
                      <a:pt x="25" y="2"/>
                    </a:cubicBezTo>
                    <a:cubicBezTo>
                      <a:pt x="62" y="38"/>
                      <a:pt x="62" y="38"/>
                      <a:pt x="62" y="38"/>
                    </a:cubicBezTo>
                    <a:cubicBezTo>
                      <a:pt x="66" y="42"/>
                      <a:pt x="69" y="48"/>
                      <a:pt x="64" y="55"/>
                    </a:cubicBezTo>
                  </a:path>
                </a:pathLst>
              </a:custGeom>
              <a:solidFill>
                <a:srgbClr val="FFC1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85" name="Freeform 348"/>
              <p:cNvSpPr>
                <a:spLocks/>
              </p:cNvSpPr>
              <p:nvPr/>
            </p:nvSpPr>
            <p:spPr bwMode="auto">
              <a:xfrm>
                <a:off x="3041" y="1387"/>
                <a:ext cx="76" cy="92"/>
              </a:xfrm>
              <a:custGeom>
                <a:avLst/>
                <a:gdLst>
                  <a:gd name="T0" fmla="*/ 2 w 32"/>
                  <a:gd name="T1" fmla="*/ 4 h 39"/>
                  <a:gd name="T2" fmla="*/ 2 w 32"/>
                  <a:gd name="T3" fmla="*/ 15 h 39"/>
                  <a:gd name="T4" fmla="*/ 10 w 32"/>
                  <a:gd name="T5" fmla="*/ 23 h 39"/>
                  <a:gd name="T6" fmla="*/ 16 w 32"/>
                  <a:gd name="T7" fmla="*/ 30 h 39"/>
                  <a:gd name="T8" fmla="*/ 18 w 32"/>
                  <a:gd name="T9" fmla="*/ 35 h 39"/>
                  <a:gd name="T10" fmla="*/ 23 w 32"/>
                  <a:gd name="T11" fmla="*/ 34 h 39"/>
                  <a:gd name="T12" fmla="*/ 27 w 32"/>
                  <a:gd name="T13" fmla="*/ 31 h 39"/>
                  <a:gd name="T14" fmla="*/ 29 w 32"/>
                  <a:gd name="T15" fmla="*/ 26 h 39"/>
                  <a:gd name="T16" fmla="*/ 30 w 32"/>
                  <a:gd name="T17" fmla="*/ 22 h 39"/>
                  <a:gd name="T18" fmla="*/ 20 w 32"/>
                  <a:gd name="T19" fmla="*/ 6 h 39"/>
                  <a:gd name="T20" fmla="*/ 11 w 32"/>
                  <a:gd name="T21" fmla="*/ 1 h 39"/>
                  <a:gd name="T22" fmla="*/ 2 w 32"/>
                  <a:gd name="T23" fmla="*/ 4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2" h="39">
                    <a:moveTo>
                      <a:pt x="2" y="4"/>
                    </a:moveTo>
                    <a:cubicBezTo>
                      <a:pt x="0" y="7"/>
                      <a:pt x="0" y="11"/>
                      <a:pt x="2" y="15"/>
                    </a:cubicBezTo>
                    <a:cubicBezTo>
                      <a:pt x="4" y="18"/>
                      <a:pt x="7" y="21"/>
                      <a:pt x="10" y="23"/>
                    </a:cubicBezTo>
                    <a:cubicBezTo>
                      <a:pt x="13" y="26"/>
                      <a:pt x="14" y="27"/>
                      <a:pt x="16" y="30"/>
                    </a:cubicBezTo>
                    <a:cubicBezTo>
                      <a:pt x="17" y="32"/>
                      <a:pt x="17" y="33"/>
                      <a:pt x="18" y="35"/>
                    </a:cubicBezTo>
                    <a:cubicBezTo>
                      <a:pt x="21" y="39"/>
                      <a:pt x="26" y="37"/>
                      <a:pt x="23" y="34"/>
                    </a:cubicBezTo>
                    <a:cubicBezTo>
                      <a:pt x="25" y="38"/>
                      <a:pt x="30" y="36"/>
                      <a:pt x="27" y="31"/>
                    </a:cubicBezTo>
                    <a:cubicBezTo>
                      <a:pt x="29" y="34"/>
                      <a:pt x="32" y="33"/>
                      <a:pt x="29" y="26"/>
                    </a:cubicBezTo>
                    <a:cubicBezTo>
                      <a:pt x="30" y="29"/>
                      <a:pt x="32" y="26"/>
                      <a:pt x="30" y="22"/>
                    </a:cubicBezTo>
                    <a:cubicBezTo>
                      <a:pt x="28" y="17"/>
                      <a:pt x="24" y="9"/>
                      <a:pt x="20" y="6"/>
                    </a:cubicBezTo>
                    <a:cubicBezTo>
                      <a:pt x="18" y="3"/>
                      <a:pt x="15" y="2"/>
                      <a:pt x="11" y="1"/>
                    </a:cubicBezTo>
                    <a:cubicBezTo>
                      <a:pt x="8" y="0"/>
                      <a:pt x="4" y="1"/>
                      <a:pt x="2" y="4"/>
                    </a:cubicBezTo>
                  </a:path>
                </a:pathLst>
              </a:custGeom>
              <a:solidFill>
                <a:srgbClr val="FFC1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86" name="Freeform 349"/>
              <p:cNvSpPr>
                <a:spLocks/>
              </p:cNvSpPr>
              <p:nvPr/>
            </p:nvSpPr>
            <p:spPr bwMode="auto">
              <a:xfrm>
                <a:off x="3044" y="1415"/>
                <a:ext cx="30" cy="52"/>
              </a:xfrm>
              <a:custGeom>
                <a:avLst/>
                <a:gdLst>
                  <a:gd name="T0" fmla="*/ 7 w 13"/>
                  <a:gd name="T1" fmla="*/ 19 h 22"/>
                  <a:gd name="T2" fmla="*/ 9 w 13"/>
                  <a:gd name="T3" fmla="*/ 22 h 22"/>
                  <a:gd name="T4" fmla="*/ 12 w 13"/>
                  <a:gd name="T5" fmla="*/ 20 h 22"/>
                  <a:gd name="T6" fmla="*/ 11 w 13"/>
                  <a:gd name="T7" fmla="*/ 11 h 22"/>
                  <a:gd name="T8" fmla="*/ 6 w 13"/>
                  <a:gd name="T9" fmla="*/ 6 h 22"/>
                  <a:gd name="T10" fmla="*/ 0 w 13"/>
                  <a:gd name="T11" fmla="*/ 0 h 22"/>
                  <a:gd name="T12" fmla="*/ 7 w 13"/>
                  <a:gd name="T13" fmla="*/ 19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22">
                    <a:moveTo>
                      <a:pt x="7" y="19"/>
                    </a:moveTo>
                    <a:cubicBezTo>
                      <a:pt x="8" y="20"/>
                      <a:pt x="8" y="21"/>
                      <a:pt x="9" y="22"/>
                    </a:cubicBezTo>
                    <a:cubicBezTo>
                      <a:pt x="10" y="22"/>
                      <a:pt x="11" y="21"/>
                      <a:pt x="12" y="20"/>
                    </a:cubicBezTo>
                    <a:cubicBezTo>
                      <a:pt x="13" y="18"/>
                      <a:pt x="12" y="13"/>
                      <a:pt x="11" y="11"/>
                    </a:cubicBezTo>
                    <a:cubicBezTo>
                      <a:pt x="9" y="8"/>
                      <a:pt x="9" y="7"/>
                      <a:pt x="6" y="6"/>
                    </a:cubicBezTo>
                    <a:cubicBezTo>
                      <a:pt x="4" y="4"/>
                      <a:pt x="2" y="2"/>
                      <a:pt x="0" y="0"/>
                    </a:cubicBezTo>
                    <a:cubicBezTo>
                      <a:pt x="4" y="6"/>
                      <a:pt x="6" y="13"/>
                      <a:pt x="7" y="19"/>
                    </a:cubicBezTo>
                  </a:path>
                </a:pathLst>
              </a:custGeom>
              <a:solidFill>
                <a:srgbClr val="FFC1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87" name="Freeform 350"/>
              <p:cNvSpPr>
                <a:spLocks/>
              </p:cNvSpPr>
              <p:nvPr/>
            </p:nvSpPr>
            <p:spPr bwMode="auto">
              <a:xfrm>
                <a:off x="3041" y="1387"/>
                <a:ext cx="76" cy="92"/>
              </a:xfrm>
              <a:custGeom>
                <a:avLst/>
                <a:gdLst>
                  <a:gd name="T0" fmla="*/ 2 w 32"/>
                  <a:gd name="T1" fmla="*/ 4 h 39"/>
                  <a:gd name="T2" fmla="*/ 2 w 32"/>
                  <a:gd name="T3" fmla="*/ 15 h 39"/>
                  <a:gd name="T4" fmla="*/ 10 w 32"/>
                  <a:gd name="T5" fmla="*/ 23 h 39"/>
                  <a:gd name="T6" fmla="*/ 16 w 32"/>
                  <a:gd name="T7" fmla="*/ 30 h 39"/>
                  <a:gd name="T8" fmla="*/ 18 w 32"/>
                  <a:gd name="T9" fmla="*/ 35 h 39"/>
                  <a:gd name="T10" fmla="*/ 23 w 32"/>
                  <a:gd name="T11" fmla="*/ 34 h 39"/>
                  <a:gd name="T12" fmla="*/ 27 w 32"/>
                  <a:gd name="T13" fmla="*/ 31 h 39"/>
                  <a:gd name="T14" fmla="*/ 29 w 32"/>
                  <a:gd name="T15" fmla="*/ 26 h 39"/>
                  <a:gd name="T16" fmla="*/ 30 w 32"/>
                  <a:gd name="T17" fmla="*/ 22 h 39"/>
                  <a:gd name="T18" fmla="*/ 20 w 32"/>
                  <a:gd name="T19" fmla="*/ 6 h 39"/>
                  <a:gd name="T20" fmla="*/ 11 w 32"/>
                  <a:gd name="T21" fmla="*/ 1 h 39"/>
                  <a:gd name="T22" fmla="*/ 2 w 32"/>
                  <a:gd name="T23" fmla="*/ 4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2" h="39">
                    <a:moveTo>
                      <a:pt x="2" y="4"/>
                    </a:moveTo>
                    <a:cubicBezTo>
                      <a:pt x="0" y="7"/>
                      <a:pt x="0" y="11"/>
                      <a:pt x="2" y="15"/>
                    </a:cubicBezTo>
                    <a:cubicBezTo>
                      <a:pt x="4" y="18"/>
                      <a:pt x="7" y="21"/>
                      <a:pt x="10" y="23"/>
                    </a:cubicBezTo>
                    <a:cubicBezTo>
                      <a:pt x="13" y="26"/>
                      <a:pt x="14" y="27"/>
                      <a:pt x="16" y="30"/>
                    </a:cubicBezTo>
                    <a:cubicBezTo>
                      <a:pt x="17" y="32"/>
                      <a:pt x="17" y="33"/>
                      <a:pt x="18" y="35"/>
                    </a:cubicBezTo>
                    <a:cubicBezTo>
                      <a:pt x="21" y="39"/>
                      <a:pt x="26" y="37"/>
                      <a:pt x="23" y="34"/>
                    </a:cubicBezTo>
                    <a:cubicBezTo>
                      <a:pt x="25" y="38"/>
                      <a:pt x="30" y="36"/>
                      <a:pt x="27" y="31"/>
                    </a:cubicBezTo>
                    <a:cubicBezTo>
                      <a:pt x="29" y="34"/>
                      <a:pt x="32" y="33"/>
                      <a:pt x="29" y="26"/>
                    </a:cubicBezTo>
                    <a:cubicBezTo>
                      <a:pt x="30" y="29"/>
                      <a:pt x="32" y="26"/>
                      <a:pt x="30" y="22"/>
                    </a:cubicBezTo>
                    <a:cubicBezTo>
                      <a:pt x="28" y="17"/>
                      <a:pt x="24" y="9"/>
                      <a:pt x="20" y="6"/>
                    </a:cubicBezTo>
                    <a:cubicBezTo>
                      <a:pt x="18" y="3"/>
                      <a:pt x="15" y="2"/>
                      <a:pt x="11" y="1"/>
                    </a:cubicBezTo>
                    <a:cubicBezTo>
                      <a:pt x="8" y="0"/>
                      <a:pt x="4" y="1"/>
                      <a:pt x="2" y="4"/>
                    </a:cubicBezTo>
                  </a:path>
                </a:pathLst>
              </a:custGeom>
              <a:solidFill>
                <a:srgbClr val="FFD2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88" name="Freeform 351"/>
              <p:cNvSpPr>
                <a:spLocks/>
              </p:cNvSpPr>
              <p:nvPr/>
            </p:nvSpPr>
            <p:spPr bwMode="auto">
              <a:xfrm>
                <a:off x="3044" y="1415"/>
                <a:ext cx="30" cy="52"/>
              </a:xfrm>
              <a:custGeom>
                <a:avLst/>
                <a:gdLst>
                  <a:gd name="T0" fmla="*/ 7 w 13"/>
                  <a:gd name="T1" fmla="*/ 19 h 22"/>
                  <a:gd name="T2" fmla="*/ 9 w 13"/>
                  <a:gd name="T3" fmla="*/ 22 h 22"/>
                  <a:gd name="T4" fmla="*/ 12 w 13"/>
                  <a:gd name="T5" fmla="*/ 20 h 22"/>
                  <a:gd name="T6" fmla="*/ 11 w 13"/>
                  <a:gd name="T7" fmla="*/ 11 h 22"/>
                  <a:gd name="T8" fmla="*/ 6 w 13"/>
                  <a:gd name="T9" fmla="*/ 6 h 22"/>
                  <a:gd name="T10" fmla="*/ 0 w 13"/>
                  <a:gd name="T11" fmla="*/ 0 h 22"/>
                  <a:gd name="T12" fmla="*/ 7 w 13"/>
                  <a:gd name="T13" fmla="*/ 19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22">
                    <a:moveTo>
                      <a:pt x="7" y="19"/>
                    </a:moveTo>
                    <a:cubicBezTo>
                      <a:pt x="8" y="20"/>
                      <a:pt x="8" y="21"/>
                      <a:pt x="9" y="22"/>
                    </a:cubicBezTo>
                    <a:cubicBezTo>
                      <a:pt x="10" y="22"/>
                      <a:pt x="11" y="21"/>
                      <a:pt x="12" y="20"/>
                    </a:cubicBezTo>
                    <a:cubicBezTo>
                      <a:pt x="13" y="18"/>
                      <a:pt x="12" y="13"/>
                      <a:pt x="11" y="11"/>
                    </a:cubicBezTo>
                    <a:cubicBezTo>
                      <a:pt x="9" y="8"/>
                      <a:pt x="9" y="7"/>
                      <a:pt x="6" y="6"/>
                    </a:cubicBezTo>
                    <a:cubicBezTo>
                      <a:pt x="4" y="4"/>
                      <a:pt x="2" y="2"/>
                      <a:pt x="0" y="0"/>
                    </a:cubicBezTo>
                    <a:cubicBezTo>
                      <a:pt x="4" y="6"/>
                      <a:pt x="6" y="13"/>
                      <a:pt x="7" y="19"/>
                    </a:cubicBezTo>
                  </a:path>
                </a:pathLst>
              </a:custGeom>
              <a:solidFill>
                <a:srgbClr val="FFD2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89" name="Freeform 352"/>
              <p:cNvSpPr>
                <a:spLocks noEditPoints="1"/>
              </p:cNvSpPr>
              <p:nvPr/>
            </p:nvSpPr>
            <p:spPr bwMode="auto">
              <a:xfrm>
                <a:off x="2980" y="1801"/>
                <a:ext cx="111" cy="95"/>
              </a:xfrm>
              <a:custGeom>
                <a:avLst/>
                <a:gdLst>
                  <a:gd name="T0" fmla="*/ 46 w 47"/>
                  <a:gd name="T1" fmla="*/ 29 h 40"/>
                  <a:gd name="T2" fmla="*/ 31 w 47"/>
                  <a:gd name="T3" fmla="*/ 12 h 40"/>
                  <a:gd name="T4" fmla="*/ 28 w 47"/>
                  <a:gd name="T5" fmla="*/ 7 h 40"/>
                  <a:gd name="T6" fmla="*/ 28 w 47"/>
                  <a:gd name="T7" fmla="*/ 5 h 40"/>
                  <a:gd name="T8" fmla="*/ 28 w 47"/>
                  <a:gd name="T9" fmla="*/ 5 h 40"/>
                  <a:gd name="T10" fmla="*/ 25 w 47"/>
                  <a:gd name="T11" fmla="*/ 1 h 40"/>
                  <a:gd name="T12" fmla="*/ 8 w 47"/>
                  <a:gd name="T13" fmla="*/ 0 h 40"/>
                  <a:gd name="T14" fmla="*/ 5 w 47"/>
                  <a:gd name="T15" fmla="*/ 3 h 40"/>
                  <a:gd name="T16" fmla="*/ 5 w 47"/>
                  <a:gd name="T17" fmla="*/ 3 h 40"/>
                  <a:gd name="T18" fmla="*/ 4 w 47"/>
                  <a:gd name="T19" fmla="*/ 7 h 40"/>
                  <a:gd name="T20" fmla="*/ 4 w 47"/>
                  <a:gd name="T21" fmla="*/ 7 h 40"/>
                  <a:gd name="T22" fmla="*/ 1 w 47"/>
                  <a:gd name="T23" fmla="*/ 15 h 40"/>
                  <a:gd name="T24" fmla="*/ 0 w 47"/>
                  <a:gd name="T25" fmla="*/ 20 h 40"/>
                  <a:gd name="T26" fmla="*/ 0 w 47"/>
                  <a:gd name="T27" fmla="*/ 20 h 40"/>
                  <a:gd name="T28" fmla="*/ 4 w 47"/>
                  <a:gd name="T29" fmla="*/ 24 h 40"/>
                  <a:gd name="T30" fmla="*/ 28 w 47"/>
                  <a:gd name="T31" fmla="*/ 37 h 40"/>
                  <a:gd name="T32" fmla="*/ 44 w 47"/>
                  <a:gd name="T33" fmla="*/ 37 h 40"/>
                  <a:gd name="T34" fmla="*/ 46 w 47"/>
                  <a:gd name="T35" fmla="*/ 33 h 40"/>
                  <a:gd name="T36" fmla="*/ 47 w 47"/>
                  <a:gd name="T37" fmla="*/ 33 h 40"/>
                  <a:gd name="T38" fmla="*/ 47 w 47"/>
                  <a:gd name="T39" fmla="*/ 32 h 40"/>
                  <a:gd name="T40" fmla="*/ 46 w 47"/>
                  <a:gd name="T41" fmla="*/ 29 h 40"/>
                  <a:gd name="T42" fmla="*/ 39 w 47"/>
                  <a:gd name="T43" fmla="*/ 24 h 40"/>
                  <a:gd name="T44" fmla="*/ 39 w 47"/>
                  <a:gd name="T45" fmla="*/ 24 h 40"/>
                  <a:gd name="T46" fmla="*/ 38 w 47"/>
                  <a:gd name="T47" fmla="*/ 24 h 40"/>
                  <a:gd name="T48" fmla="*/ 28 w 47"/>
                  <a:gd name="T49" fmla="*/ 16 h 40"/>
                  <a:gd name="T50" fmla="*/ 24 w 47"/>
                  <a:gd name="T51" fmla="*/ 9 h 40"/>
                  <a:gd name="T52" fmla="*/ 25 w 47"/>
                  <a:gd name="T53" fmla="*/ 9 h 40"/>
                  <a:gd name="T54" fmla="*/ 30 w 47"/>
                  <a:gd name="T55" fmla="*/ 14 h 40"/>
                  <a:gd name="T56" fmla="*/ 39 w 47"/>
                  <a:gd name="T57" fmla="*/ 23 h 40"/>
                  <a:gd name="T58" fmla="*/ 39 w 47"/>
                  <a:gd name="T59" fmla="*/ 24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47" h="40">
                    <a:moveTo>
                      <a:pt x="46" y="29"/>
                    </a:moveTo>
                    <a:cubicBezTo>
                      <a:pt x="44" y="23"/>
                      <a:pt x="38" y="17"/>
                      <a:pt x="31" y="12"/>
                    </a:cubicBezTo>
                    <a:cubicBezTo>
                      <a:pt x="29" y="11"/>
                      <a:pt x="29" y="9"/>
                      <a:pt x="28" y="7"/>
                    </a:cubicBezTo>
                    <a:cubicBezTo>
                      <a:pt x="28" y="6"/>
                      <a:pt x="28" y="6"/>
                      <a:pt x="28" y="5"/>
                    </a:cubicBezTo>
                    <a:cubicBezTo>
                      <a:pt x="28" y="5"/>
                      <a:pt x="28" y="5"/>
                      <a:pt x="28" y="5"/>
                    </a:cubicBezTo>
                    <a:cubicBezTo>
                      <a:pt x="27" y="3"/>
                      <a:pt x="27" y="2"/>
                      <a:pt x="25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7" y="1"/>
                      <a:pt x="6" y="2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4"/>
                      <a:pt x="4" y="6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2" y="9"/>
                      <a:pt x="2" y="12"/>
                      <a:pt x="1" y="15"/>
                    </a:cubicBezTo>
                    <a:cubicBezTo>
                      <a:pt x="1" y="16"/>
                      <a:pt x="0" y="18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1"/>
                      <a:pt x="1" y="23"/>
                      <a:pt x="4" y="24"/>
                    </a:cubicBezTo>
                    <a:cubicBezTo>
                      <a:pt x="28" y="37"/>
                      <a:pt x="28" y="37"/>
                      <a:pt x="28" y="37"/>
                    </a:cubicBezTo>
                    <a:cubicBezTo>
                      <a:pt x="33" y="40"/>
                      <a:pt x="39" y="39"/>
                      <a:pt x="44" y="37"/>
                    </a:cubicBezTo>
                    <a:cubicBezTo>
                      <a:pt x="45" y="35"/>
                      <a:pt x="46" y="34"/>
                      <a:pt x="46" y="33"/>
                    </a:cubicBezTo>
                    <a:cubicBezTo>
                      <a:pt x="47" y="33"/>
                      <a:pt x="47" y="33"/>
                      <a:pt x="47" y="33"/>
                    </a:cubicBezTo>
                    <a:cubicBezTo>
                      <a:pt x="47" y="32"/>
                      <a:pt x="47" y="32"/>
                      <a:pt x="47" y="32"/>
                    </a:cubicBezTo>
                    <a:cubicBezTo>
                      <a:pt x="47" y="31"/>
                      <a:pt x="46" y="30"/>
                      <a:pt x="46" y="29"/>
                    </a:cubicBezTo>
                    <a:close/>
                    <a:moveTo>
                      <a:pt x="39" y="24"/>
                    </a:moveTo>
                    <a:cubicBezTo>
                      <a:pt x="39" y="24"/>
                      <a:pt x="39" y="24"/>
                      <a:pt x="39" y="24"/>
                    </a:cubicBezTo>
                    <a:cubicBezTo>
                      <a:pt x="38" y="24"/>
                      <a:pt x="38" y="24"/>
                      <a:pt x="38" y="24"/>
                    </a:cubicBezTo>
                    <a:cubicBezTo>
                      <a:pt x="28" y="16"/>
                      <a:pt x="28" y="16"/>
                      <a:pt x="28" y="16"/>
                    </a:cubicBezTo>
                    <a:cubicBezTo>
                      <a:pt x="27" y="14"/>
                      <a:pt x="24" y="12"/>
                      <a:pt x="24" y="9"/>
                    </a:cubicBezTo>
                    <a:cubicBezTo>
                      <a:pt x="24" y="9"/>
                      <a:pt x="25" y="9"/>
                      <a:pt x="25" y="9"/>
                    </a:cubicBezTo>
                    <a:cubicBezTo>
                      <a:pt x="26" y="11"/>
                      <a:pt x="28" y="13"/>
                      <a:pt x="30" y="14"/>
                    </a:cubicBezTo>
                    <a:cubicBezTo>
                      <a:pt x="39" y="23"/>
                      <a:pt x="39" y="23"/>
                      <a:pt x="39" y="23"/>
                    </a:cubicBezTo>
                    <a:cubicBezTo>
                      <a:pt x="40" y="23"/>
                      <a:pt x="40" y="24"/>
                      <a:pt x="39" y="24"/>
                    </a:cubicBezTo>
                    <a:close/>
                  </a:path>
                </a:pathLst>
              </a:custGeom>
              <a:solidFill>
                <a:srgbClr val="6363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90" name="Freeform 353"/>
              <p:cNvSpPr>
                <a:spLocks/>
              </p:cNvSpPr>
              <p:nvPr/>
            </p:nvSpPr>
            <p:spPr bwMode="auto">
              <a:xfrm>
                <a:off x="2977" y="1834"/>
                <a:ext cx="114" cy="62"/>
              </a:xfrm>
              <a:custGeom>
                <a:avLst/>
                <a:gdLst>
                  <a:gd name="T0" fmla="*/ 48 w 48"/>
                  <a:gd name="T1" fmla="*/ 19 h 26"/>
                  <a:gd name="T2" fmla="*/ 48 w 48"/>
                  <a:gd name="T3" fmla="*/ 19 h 26"/>
                  <a:gd name="T4" fmla="*/ 45 w 48"/>
                  <a:gd name="T5" fmla="*/ 23 h 26"/>
                  <a:gd name="T6" fmla="*/ 29 w 48"/>
                  <a:gd name="T7" fmla="*/ 23 h 26"/>
                  <a:gd name="T8" fmla="*/ 4 w 48"/>
                  <a:gd name="T9" fmla="*/ 10 h 26"/>
                  <a:gd name="T10" fmla="*/ 1 w 48"/>
                  <a:gd name="T11" fmla="*/ 5 h 26"/>
                  <a:gd name="T12" fmla="*/ 2 w 48"/>
                  <a:gd name="T13" fmla="*/ 0 h 26"/>
                  <a:gd name="T14" fmla="*/ 14 w 48"/>
                  <a:gd name="T15" fmla="*/ 9 h 26"/>
                  <a:gd name="T16" fmla="*/ 31 w 48"/>
                  <a:gd name="T17" fmla="*/ 19 h 26"/>
                  <a:gd name="T18" fmla="*/ 38 w 48"/>
                  <a:gd name="T19" fmla="*/ 21 h 26"/>
                  <a:gd name="T20" fmla="*/ 45 w 48"/>
                  <a:gd name="T21" fmla="*/ 19 h 26"/>
                  <a:gd name="T22" fmla="*/ 47 w 48"/>
                  <a:gd name="T23" fmla="*/ 14 h 26"/>
                  <a:gd name="T24" fmla="*/ 48 w 48"/>
                  <a:gd name="T25" fmla="*/ 19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8" h="26">
                    <a:moveTo>
                      <a:pt x="48" y="19"/>
                    </a:moveTo>
                    <a:cubicBezTo>
                      <a:pt x="48" y="19"/>
                      <a:pt x="48" y="19"/>
                      <a:pt x="48" y="19"/>
                    </a:cubicBezTo>
                    <a:cubicBezTo>
                      <a:pt x="48" y="20"/>
                      <a:pt x="47" y="22"/>
                      <a:pt x="45" y="23"/>
                    </a:cubicBezTo>
                    <a:cubicBezTo>
                      <a:pt x="41" y="25"/>
                      <a:pt x="34" y="26"/>
                      <a:pt x="29" y="23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0" y="8"/>
                      <a:pt x="1" y="5"/>
                      <a:pt x="1" y="5"/>
                    </a:cubicBezTo>
                    <a:cubicBezTo>
                      <a:pt x="1" y="4"/>
                      <a:pt x="1" y="2"/>
                      <a:pt x="2" y="0"/>
                    </a:cubicBezTo>
                    <a:cubicBezTo>
                      <a:pt x="1" y="2"/>
                      <a:pt x="10" y="6"/>
                      <a:pt x="14" y="9"/>
                    </a:cubicBezTo>
                    <a:cubicBezTo>
                      <a:pt x="19" y="13"/>
                      <a:pt x="25" y="17"/>
                      <a:pt x="31" y="19"/>
                    </a:cubicBezTo>
                    <a:cubicBezTo>
                      <a:pt x="33" y="20"/>
                      <a:pt x="36" y="21"/>
                      <a:pt x="38" y="21"/>
                    </a:cubicBezTo>
                    <a:cubicBezTo>
                      <a:pt x="41" y="21"/>
                      <a:pt x="44" y="21"/>
                      <a:pt x="45" y="19"/>
                    </a:cubicBezTo>
                    <a:cubicBezTo>
                      <a:pt x="46" y="18"/>
                      <a:pt x="48" y="16"/>
                      <a:pt x="47" y="14"/>
                    </a:cubicBezTo>
                    <a:cubicBezTo>
                      <a:pt x="47" y="15"/>
                      <a:pt x="48" y="17"/>
                      <a:pt x="48" y="19"/>
                    </a:cubicBezTo>
                    <a:close/>
                  </a:path>
                </a:pathLst>
              </a:custGeom>
              <a:solidFill>
                <a:srgbClr val="4444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91" name="Freeform 354"/>
              <p:cNvSpPr>
                <a:spLocks/>
              </p:cNvSpPr>
              <p:nvPr/>
            </p:nvSpPr>
            <p:spPr bwMode="auto">
              <a:xfrm>
                <a:off x="3037" y="1823"/>
                <a:ext cx="37" cy="35"/>
              </a:xfrm>
              <a:custGeom>
                <a:avLst/>
                <a:gdLst>
                  <a:gd name="T0" fmla="*/ 15 w 16"/>
                  <a:gd name="T1" fmla="*/ 15 h 15"/>
                  <a:gd name="T2" fmla="*/ 15 w 16"/>
                  <a:gd name="T3" fmla="*/ 15 h 15"/>
                  <a:gd name="T4" fmla="*/ 14 w 16"/>
                  <a:gd name="T5" fmla="*/ 15 h 15"/>
                  <a:gd name="T6" fmla="*/ 4 w 16"/>
                  <a:gd name="T7" fmla="*/ 7 h 15"/>
                  <a:gd name="T8" fmla="*/ 0 w 16"/>
                  <a:gd name="T9" fmla="*/ 0 h 15"/>
                  <a:gd name="T10" fmla="*/ 1 w 16"/>
                  <a:gd name="T11" fmla="*/ 0 h 15"/>
                  <a:gd name="T12" fmla="*/ 6 w 16"/>
                  <a:gd name="T13" fmla="*/ 5 h 15"/>
                  <a:gd name="T14" fmla="*/ 15 w 16"/>
                  <a:gd name="T15" fmla="*/ 14 h 15"/>
                  <a:gd name="T16" fmla="*/ 15 w 16"/>
                  <a:gd name="T17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" h="15">
                    <a:moveTo>
                      <a:pt x="15" y="15"/>
                    </a:moveTo>
                    <a:cubicBezTo>
                      <a:pt x="15" y="15"/>
                      <a:pt x="15" y="15"/>
                      <a:pt x="15" y="15"/>
                    </a:cubicBezTo>
                    <a:cubicBezTo>
                      <a:pt x="14" y="15"/>
                      <a:pt x="14" y="15"/>
                      <a:pt x="14" y="15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5"/>
                      <a:pt x="0" y="3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2"/>
                      <a:pt x="4" y="4"/>
                      <a:pt x="6" y="5"/>
                    </a:cubicBezTo>
                    <a:cubicBezTo>
                      <a:pt x="15" y="14"/>
                      <a:pt x="15" y="14"/>
                      <a:pt x="15" y="14"/>
                    </a:cubicBezTo>
                    <a:cubicBezTo>
                      <a:pt x="16" y="14"/>
                      <a:pt x="16" y="15"/>
                      <a:pt x="15" y="15"/>
                    </a:cubicBezTo>
                    <a:close/>
                  </a:path>
                </a:pathLst>
              </a:custGeom>
              <a:solidFill>
                <a:srgbClr val="F8F8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92" name="Freeform 355"/>
              <p:cNvSpPr>
                <a:spLocks/>
              </p:cNvSpPr>
              <p:nvPr/>
            </p:nvSpPr>
            <p:spPr bwMode="auto">
              <a:xfrm>
                <a:off x="3034" y="1825"/>
                <a:ext cx="14" cy="12"/>
              </a:xfrm>
              <a:custGeom>
                <a:avLst/>
                <a:gdLst>
                  <a:gd name="T0" fmla="*/ 1 w 6"/>
                  <a:gd name="T1" fmla="*/ 5 h 5"/>
                  <a:gd name="T2" fmla="*/ 0 w 6"/>
                  <a:gd name="T3" fmla="*/ 4 h 5"/>
                  <a:gd name="T4" fmla="*/ 0 w 6"/>
                  <a:gd name="T5" fmla="*/ 3 h 5"/>
                  <a:gd name="T6" fmla="*/ 5 w 6"/>
                  <a:gd name="T7" fmla="*/ 0 h 5"/>
                  <a:gd name="T8" fmla="*/ 6 w 6"/>
                  <a:gd name="T9" fmla="*/ 1 h 5"/>
                  <a:gd name="T10" fmla="*/ 6 w 6"/>
                  <a:gd name="T11" fmla="*/ 2 h 5"/>
                  <a:gd name="T12" fmla="*/ 1 w 6"/>
                  <a:gd name="T1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5">
                    <a:moveTo>
                      <a:pt x="1" y="5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6" y="0"/>
                      <a:pt x="6" y="1"/>
                    </a:cubicBezTo>
                    <a:cubicBezTo>
                      <a:pt x="6" y="1"/>
                      <a:pt x="6" y="2"/>
                      <a:pt x="6" y="2"/>
                    </a:cubicBezTo>
                    <a:cubicBezTo>
                      <a:pt x="1" y="5"/>
                      <a:pt x="1" y="5"/>
                      <a:pt x="1" y="5"/>
                    </a:cubicBezTo>
                    <a:close/>
                  </a:path>
                </a:pathLst>
              </a:custGeom>
              <a:solidFill>
                <a:srgbClr val="F8F8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93" name="Freeform 356"/>
              <p:cNvSpPr>
                <a:spLocks/>
              </p:cNvSpPr>
              <p:nvPr/>
            </p:nvSpPr>
            <p:spPr bwMode="auto">
              <a:xfrm>
                <a:off x="3041" y="1832"/>
                <a:ext cx="14" cy="12"/>
              </a:xfrm>
              <a:custGeom>
                <a:avLst/>
                <a:gdLst>
                  <a:gd name="T0" fmla="*/ 1 w 6"/>
                  <a:gd name="T1" fmla="*/ 5 h 5"/>
                  <a:gd name="T2" fmla="*/ 0 w 6"/>
                  <a:gd name="T3" fmla="*/ 4 h 5"/>
                  <a:gd name="T4" fmla="*/ 0 w 6"/>
                  <a:gd name="T5" fmla="*/ 3 h 5"/>
                  <a:gd name="T6" fmla="*/ 5 w 6"/>
                  <a:gd name="T7" fmla="*/ 0 h 5"/>
                  <a:gd name="T8" fmla="*/ 6 w 6"/>
                  <a:gd name="T9" fmla="*/ 0 h 5"/>
                  <a:gd name="T10" fmla="*/ 6 w 6"/>
                  <a:gd name="T11" fmla="*/ 2 h 5"/>
                  <a:gd name="T12" fmla="*/ 1 w 6"/>
                  <a:gd name="T1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5">
                    <a:moveTo>
                      <a:pt x="1" y="5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2"/>
                    </a:cubicBezTo>
                    <a:cubicBezTo>
                      <a:pt x="1" y="5"/>
                      <a:pt x="1" y="5"/>
                      <a:pt x="1" y="5"/>
                    </a:cubicBezTo>
                    <a:close/>
                  </a:path>
                </a:pathLst>
              </a:custGeom>
              <a:solidFill>
                <a:srgbClr val="F8F8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94" name="Freeform 357"/>
              <p:cNvSpPr>
                <a:spLocks/>
              </p:cNvSpPr>
              <p:nvPr/>
            </p:nvSpPr>
            <p:spPr bwMode="auto">
              <a:xfrm>
                <a:off x="3048" y="1839"/>
                <a:ext cx="15" cy="10"/>
              </a:xfrm>
              <a:custGeom>
                <a:avLst/>
                <a:gdLst>
                  <a:gd name="T0" fmla="*/ 1 w 6"/>
                  <a:gd name="T1" fmla="*/ 4 h 4"/>
                  <a:gd name="T2" fmla="*/ 0 w 6"/>
                  <a:gd name="T3" fmla="*/ 4 h 4"/>
                  <a:gd name="T4" fmla="*/ 0 w 6"/>
                  <a:gd name="T5" fmla="*/ 3 h 4"/>
                  <a:gd name="T6" fmla="*/ 5 w 6"/>
                  <a:gd name="T7" fmla="*/ 0 h 4"/>
                  <a:gd name="T8" fmla="*/ 6 w 6"/>
                  <a:gd name="T9" fmla="*/ 0 h 4"/>
                  <a:gd name="T10" fmla="*/ 6 w 6"/>
                  <a:gd name="T11" fmla="*/ 2 h 4"/>
                  <a:gd name="T12" fmla="*/ 1 w 6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4">
                    <a:moveTo>
                      <a:pt x="1" y="4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2"/>
                    </a:cubicBezTo>
                    <a:cubicBezTo>
                      <a:pt x="1" y="4"/>
                      <a:pt x="1" y="4"/>
                      <a:pt x="1" y="4"/>
                    </a:cubicBezTo>
                    <a:close/>
                  </a:path>
                </a:pathLst>
              </a:custGeom>
              <a:solidFill>
                <a:srgbClr val="F8F8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95" name="Freeform 358"/>
              <p:cNvSpPr>
                <a:spLocks/>
              </p:cNvSpPr>
              <p:nvPr/>
            </p:nvSpPr>
            <p:spPr bwMode="auto">
              <a:xfrm>
                <a:off x="3055" y="1846"/>
                <a:ext cx="15" cy="10"/>
              </a:xfrm>
              <a:custGeom>
                <a:avLst/>
                <a:gdLst>
                  <a:gd name="T0" fmla="*/ 1 w 6"/>
                  <a:gd name="T1" fmla="*/ 4 h 4"/>
                  <a:gd name="T2" fmla="*/ 0 w 6"/>
                  <a:gd name="T3" fmla="*/ 4 h 4"/>
                  <a:gd name="T4" fmla="*/ 0 w 6"/>
                  <a:gd name="T5" fmla="*/ 3 h 4"/>
                  <a:gd name="T6" fmla="*/ 5 w 6"/>
                  <a:gd name="T7" fmla="*/ 0 h 4"/>
                  <a:gd name="T8" fmla="*/ 6 w 6"/>
                  <a:gd name="T9" fmla="*/ 0 h 4"/>
                  <a:gd name="T10" fmla="*/ 6 w 6"/>
                  <a:gd name="T11" fmla="*/ 1 h 4"/>
                  <a:gd name="T12" fmla="*/ 1 w 6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4">
                    <a:moveTo>
                      <a:pt x="1" y="4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6" y="0"/>
                      <a:pt x="6" y="0"/>
                    </a:cubicBezTo>
                    <a:cubicBezTo>
                      <a:pt x="6" y="0"/>
                      <a:pt x="6" y="1"/>
                      <a:pt x="6" y="1"/>
                    </a:cubicBezTo>
                    <a:cubicBezTo>
                      <a:pt x="1" y="4"/>
                      <a:pt x="1" y="4"/>
                      <a:pt x="1" y="4"/>
                    </a:cubicBezTo>
                    <a:close/>
                  </a:path>
                </a:pathLst>
              </a:custGeom>
              <a:solidFill>
                <a:srgbClr val="F8F8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96" name="Freeform 359"/>
              <p:cNvSpPr>
                <a:spLocks/>
              </p:cNvSpPr>
              <p:nvPr/>
            </p:nvSpPr>
            <p:spPr bwMode="auto">
              <a:xfrm>
                <a:off x="2812" y="1404"/>
                <a:ext cx="267" cy="213"/>
              </a:xfrm>
              <a:custGeom>
                <a:avLst/>
                <a:gdLst>
                  <a:gd name="T0" fmla="*/ 113 w 113"/>
                  <a:gd name="T1" fmla="*/ 77 h 90"/>
                  <a:gd name="T2" fmla="*/ 91 w 113"/>
                  <a:gd name="T3" fmla="*/ 90 h 90"/>
                  <a:gd name="T4" fmla="*/ 75 w 113"/>
                  <a:gd name="T5" fmla="*/ 80 h 90"/>
                  <a:gd name="T6" fmla="*/ 23 w 113"/>
                  <a:gd name="T7" fmla="*/ 48 h 90"/>
                  <a:gd name="T8" fmla="*/ 3 w 113"/>
                  <a:gd name="T9" fmla="*/ 0 h 90"/>
                  <a:gd name="T10" fmla="*/ 68 w 113"/>
                  <a:gd name="T11" fmla="*/ 31 h 90"/>
                  <a:gd name="T12" fmla="*/ 96 w 113"/>
                  <a:gd name="T13" fmla="*/ 48 h 90"/>
                  <a:gd name="T14" fmla="*/ 113 w 113"/>
                  <a:gd name="T15" fmla="*/ 77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3" h="90">
                    <a:moveTo>
                      <a:pt x="113" y="77"/>
                    </a:moveTo>
                    <a:cubicBezTo>
                      <a:pt x="91" y="90"/>
                      <a:pt x="91" y="90"/>
                      <a:pt x="91" y="90"/>
                    </a:cubicBezTo>
                    <a:cubicBezTo>
                      <a:pt x="75" y="80"/>
                      <a:pt x="75" y="80"/>
                      <a:pt x="75" y="80"/>
                    </a:cubicBezTo>
                    <a:cubicBezTo>
                      <a:pt x="23" y="48"/>
                      <a:pt x="23" y="48"/>
                      <a:pt x="23" y="48"/>
                    </a:cubicBezTo>
                    <a:cubicBezTo>
                      <a:pt x="0" y="34"/>
                      <a:pt x="3" y="0"/>
                      <a:pt x="3" y="0"/>
                    </a:cubicBezTo>
                    <a:cubicBezTo>
                      <a:pt x="23" y="11"/>
                      <a:pt x="47" y="20"/>
                      <a:pt x="68" y="31"/>
                    </a:cubicBezTo>
                    <a:cubicBezTo>
                      <a:pt x="79" y="36"/>
                      <a:pt x="89" y="42"/>
                      <a:pt x="96" y="48"/>
                    </a:cubicBezTo>
                    <a:cubicBezTo>
                      <a:pt x="107" y="57"/>
                      <a:pt x="113" y="66"/>
                      <a:pt x="113" y="77"/>
                    </a:cubicBezTo>
                  </a:path>
                </a:pathLst>
              </a:custGeom>
              <a:solidFill>
                <a:srgbClr val="615B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97" name="Freeform 360"/>
              <p:cNvSpPr>
                <a:spLocks/>
              </p:cNvSpPr>
              <p:nvPr/>
            </p:nvSpPr>
            <p:spPr bwMode="auto">
              <a:xfrm>
                <a:off x="2982" y="1550"/>
                <a:ext cx="100" cy="263"/>
              </a:xfrm>
              <a:custGeom>
                <a:avLst/>
                <a:gdLst>
                  <a:gd name="T0" fmla="*/ 0 w 42"/>
                  <a:gd name="T1" fmla="*/ 109 h 111"/>
                  <a:gd name="T2" fmla="*/ 3 w 42"/>
                  <a:gd name="T3" fmla="*/ 16 h 111"/>
                  <a:gd name="T4" fmla="*/ 12 w 42"/>
                  <a:gd name="T5" fmla="*/ 6 h 111"/>
                  <a:gd name="T6" fmla="*/ 28 w 42"/>
                  <a:gd name="T7" fmla="*/ 2 h 111"/>
                  <a:gd name="T8" fmla="*/ 41 w 42"/>
                  <a:gd name="T9" fmla="*/ 15 h 111"/>
                  <a:gd name="T10" fmla="*/ 30 w 42"/>
                  <a:gd name="T11" fmla="*/ 109 h 111"/>
                  <a:gd name="T12" fmla="*/ 21 w 42"/>
                  <a:gd name="T13" fmla="*/ 111 h 111"/>
                  <a:gd name="T14" fmla="*/ 15 w 42"/>
                  <a:gd name="T15" fmla="*/ 111 h 111"/>
                  <a:gd name="T16" fmla="*/ 0 w 42"/>
                  <a:gd name="T17" fmla="*/ 109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2" h="111">
                    <a:moveTo>
                      <a:pt x="0" y="109"/>
                    </a:moveTo>
                    <a:cubicBezTo>
                      <a:pt x="0" y="81"/>
                      <a:pt x="1" y="19"/>
                      <a:pt x="3" y="16"/>
                    </a:cubicBezTo>
                    <a:cubicBezTo>
                      <a:pt x="5" y="13"/>
                      <a:pt x="8" y="9"/>
                      <a:pt x="12" y="6"/>
                    </a:cubicBezTo>
                    <a:cubicBezTo>
                      <a:pt x="16" y="3"/>
                      <a:pt x="22" y="0"/>
                      <a:pt x="28" y="2"/>
                    </a:cubicBezTo>
                    <a:cubicBezTo>
                      <a:pt x="34" y="3"/>
                      <a:pt x="40" y="8"/>
                      <a:pt x="41" y="15"/>
                    </a:cubicBezTo>
                    <a:cubicBezTo>
                      <a:pt x="42" y="22"/>
                      <a:pt x="31" y="105"/>
                      <a:pt x="30" y="109"/>
                    </a:cubicBezTo>
                    <a:cubicBezTo>
                      <a:pt x="29" y="111"/>
                      <a:pt x="25" y="111"/>
                      <a:pt x="21" y="111"/>
                    </a:cubicBezTo>
                    <a:cubicBezTo>
                      <a:pt x="19" y="111"/>
                      <a:pt x="17" y="110"/>
                      <a:pt x="15" y="111"/>
                    </a:cubicBezTo>
                    <a:cubicBezTo>
                      <a:pt x="0" y="109"/>
                      <a:pt x="0" y="109"/>
                      <a:pt x="0" y="109"/>
                    </a:cubicBezTo>
                  </a:path>
                </a:pathLst>
              </a:custGeom>
              <a:solidFill>
                <a:srgbClr val="615B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98" name="Freeform 361"/>
              <p:cNvSpPr>
                <a:spLocks/>
              </p:cNvSpPr>
              <p:nvPr/>
            </p:nvSpPr>
            <p:spPr bwMode="auto">
              <a:xfrm>
                <a:off x="2982" y="1785"/>
                <a:ext cx="73" cy="42"/>
              </a:xfrm>
              <a:custGeom>
                <a:avLst/>
                <a:gdLst>
                  <a:gd name="T0" fmla="*/ 30 w 31"/>
                  <a:gd name="T1" fmla="*/ 10 h 18"/>
                  <a:gd name="T2" fmla="*/ 27 w 31"/>
                  <a:gd name="T3" fmla="*/ 14 h 18"/>
                  <a:gd name="T4" fmla="*/ 26 w 31"/>
                  <a:gd name="T5" fmla="*/ 15 h 18"/>
                  <a:gd name="T6" fmla="*/ 24 w 31"/>
                  <a:gd name="T7" fmla="*/ 16 h 18"/>
                  <a:gd name="T8" fmla="*/ 23 w 31"/>
                  <a:gd name="T9" fmla="*/ 16 h 18"/>
                  <a:gd name="T10" fmla="*/ 5 w 31"/>
                  <a:gd name="T11" fmla="*/ 16 h 18"/>
                  <a:gd name="T12" fmla="*/ 3 w 31"/>
                  <a:gd name="T13" fmla="*/ 14 h 18"/>
                  <a:gd name="T14" fmla="*/ 0 w 31"/>
                  <a:gd name="T15" fmla="*/ 10 h 18"/>
                  <a:gd name="T16" fmla="*/ 0 w 31"/>
                  <a:gd name="T17" fmla="*/ 10 h 18"/>
                  <a:gd name="T18" fmla="*/ 5 w 31"/>
                  <a:gd name="T19" fmla="*/ 4 h 18"/>
                  <a:gd name="T20" fmla="*/ 26 w 31"/>
                  <a:gd name="T21" fmla="*/ 3 h 18"/>
                  <a:gd name="T22" fmla="*/ 30 w 31"/>
                  <a:gd name="T23" fmla="*/ 1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1" h="18">
                    <a:moveTo>
                      <a:pt x="30" y="10"/>
                    </a:moveTo>
                    <a:cubicBezTo>
                      <a:pt x="30" y="11"/>
                      <a:pt x="29" y="13"/>
                      <a:pt x="27" y="14"/>
                    </a:cubicBezTo>
                    <a:cubicBezTo>
                      <a:pt x="27" y="14"/>
                      <a:pt x="26" y="15"/>
                      <a:pt x="26" y="15"/>
                    </a:cubicBezTo>
                    <a:cubicBezTo>
                      <a:pt x="26" y="15"/>
                      <a:pt x="25" y="16"/>
                      <a:pt x="24" y="16"/>
                    </a:cubicBezTo>
                    <a:cubicBezTo>
                      <a:pt x="24" y="16"/>
                      <a:pt x="23" y="16"/>
                      <a:pt x="23" y="16"/>
                    </a:cubicBezTo>
                    <a:cubicBezTo>
                      <a:pt x="17" y="18"/>
                      <a:pt x="10" y="18"/>
                      <a:pt x="5" y="16"/>
                    </a:cubicBezTo>
                    <a:cubicBezTo>
                      <a:pt x="4" y="15"/>
                      <a:pt x="3" y="15"/>
                      <a:pt x="3" y="14"/>
                    </a:cubicBezTo>
                    <a:cubicBezTo>
                      <a:pt x="1" y="13"/>
                      <a:pt x="0" y="11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7"/>
                      <a:pt x="2" y="5"/>
                      <a:pt x="5" y="4"/>
                    </a:cubicBezTo>
                    <a:cubicBezTo>
                      <a:pt x="10" y="0"/>
                      <a:pt x="20" y="0"/>
                      <a:pt x="26" y="3"/>
                    </a:cubicBezTo>
                    <a:cubicBezTo>
                      <a:pt x="29" y="5"/>
                      <a:pt x="31" y="7"/>
                      <a:pt x="30" y="10"/>
                    </a:cubicBezTo>
                    <a:close/>
                  </a:path>
                </a:pathLst>
              </a:custGeom>
              <a:solidFill>
                <a:srgbClr val="615B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99" name="Freeform 362"/>
              <p:cNvSpPr>
                <a:spLocks noEditPoints="1"/>
              </p:cNvSpPr>
              <p:nvPr/>
            </p:nvSpPr>
            <p:spPr bwMode="auto">
              <a:xfrm>
                <a:off x="3077" y="1744"/>
                <a:ext cx="109" cy="95"/>
              </a:xfrm>
              <a:custGeom>
                <a:avLst/>
                <a:gdLst>
                  <a:gd name="T0" fmla="*/ 45 w 46"/>
                  <a:gd name="T1" fmla="*/ 30 h 40"/>
                  <a:gd name="T2" fmla="*/ 30 w 46"/>
                  <a:gd name="T3" fmla="*/ 13 h 40"/>
                  <a:gd name="T4" fmla="*/ 28 w 46"/>
                  <a:gd name="T5" fmla="*/ 8 h 40"/>
                  <a:gd name="T6" fmla="*/ 27 w 46"/>
                  <a:gd name="T7" fmla="*/ 6 h 40"/>
                  <a:gd name="T8" fmla="*/ 27 w 46"/>
                  <a:gd name="T9" fmla="*/ 6 h 40"/>
                  <a:gd name="T10" fmla="*/ 25 w 46"/>
                  <a:gd name="T11" fmla="*/ 1 h 40"/>
                  <a:gd name="T12" fmla="*/ 7 w 46"/>
                  <a:gd name="T13" fmla="*/ 0 h 40"/>
                  <a:gd name="T14" fmla="*/ 5 w 46"/>
                  <a:gd name="T15" fmla="*/ 4 h 40"/>
                  <a:gd name="T16" fmla="*/ 5 w 46"/>
                  <a:gd name="T17" fmla="*/ 4 h 40"/>
                  <a:gd name="T18" fmla="*/ 3 w 46"/>
                  <a:gd name="T19" fmla="*/ 8 h 40"/>
                  <a:gd name="T20" fmla="*/ 3 w 46"/>
                  <a:gd name="T21" fmla="*/ 8 h 40"/>
                  <a:gd name="T22" fmla="*/ 0 w 46"/>
                  <a:gd name="T23" fmla="*/ 16 h 40"/>
                  <a:gd name="T24" fmla="*/ 0 w 46"/>
                  <a:gd name="T25" fmla="*/ 20 h 40"/>
                  <a:gd name="T26" fmla="*/ 0 w 46"/>
                  <a:gd name="T27" fmla="*/ 20 h 40"/>
                  <a:gd name="T28" fmla="*/ 3 w 46"/>
                  <a:gd name="T29" fmla="*/ 25 h 40"/>
                  <a:gd name="T30" fmla="*/ 28 w 46"/>
                  <a:gd name="T31" fmla="*/ 38 h 40"/>
                  <a:gd name="T32" fmla="*/ 43 w 46"/>
                  <a:gd name="T33" fmla="*/ 37 h 40"/>
                  <a:gd name="T34" fmla="*/ 46 w 46"/>
                  <a:gd name="T35" fmla="*/ 34 h 40"/>
                  <a:gd name="T36" fmla="*/ 46 w 46"/>
                  <a:gd name="T37" fmla="*/ 34 h 40"/>
                  <a:gd name="T38" fmla="*/ 46 w 46"/>
                  <a:gd name="T39" fmla="*/ 33 h 40"/>
                  <a:gd name="T40" fmla="*/ 45 w 46"/>
                  <a:gd name="T41" fmla="*/ 30 h 40"/>
                  <a:gd name="T42" fmla="*/ 39 w 46"/>
                  <a:gd name="T43" fmla="*/ 25 h 40"/>
                  <a:gd name="T44" fmla="*/ 38 w 46"/>
                  <a:gd name="T45" fmla="*/ 25 h 40"/>
                  <a:gd name="T46" fmla="*/ 37 w 46"/>
                  <a:gd name="T47" fmla="*/ 25 h 40"/>
                  <a:gd name="T48" fmla="*/ 28 w 46"/>
                  <a:gd name="T49" fmla="*/ 17 h 40"/>
                  <a:gd name="T50" fmla="*/ 23 w 46"/>
                  <a:gd name="T51" fmla="*/ 10 h 40"/>
                  <a:gd name="T52" fmla="*/ 25 w 46"/>
                  <a:gd name="T53" fmla="*/ 10 h 40"/>
                  <a:gd name="T54" fmla="*/ 29 w 46"/>
                  <a:gd name="T55" fmla="*/ 15 h 40"/>
                  <a:gd name="T56" fmla="*/ 39 w 46"/>
                  <a:gd name="T57" fmla="*/ 24 h 40"/>
                  <a:gd name="T58" fmla="*/ 39 w 46"/>
                  <a:gd name="T59" fmla="*/ 25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46" h="40">
                    <a:moveTo>
                      <a:pt x="45" y="30"/>
                    </a:moveTo>
                    <a:cubicBezTo>
                      <a:pt x="44" y="24"/>
                      <a:pt x="37" y="18"/>
                      <a:pt x="30" y="13"/>
                    </a:cubicBezTo>
                    <a:cubicBezTo>
                      <a:pt x="29" y="12"/>
                      <a:pt x="28" y="10"/>
                      <a:pt x="28" y="8"/>
                    </a:cubicBezTo>
                    <a:cubicBezTo>
                      <a:pt x="27" y="7"/>
                      <a:pt x="27" y="6"/>
                      <a:pt x="27" y="6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7" y="4"/>
                      <a:pt x="26" y="3"/>
                      <a:pt x="25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2"/>
                      <a:pt x="6" y="3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5"/>
                      <a:pt x="3" y="6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2" y="10"/>
                      <a:pt x="1" y="13"/>
                      <a:pt x="0" y="16"/>
                    </a:cubicBezTo>
                    <a:cubicBezTo>
                      <a:pt x="0" y="17"/>
                      <a:pt x="0" y="19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2"/>
                      <a:pt x="1" y="24"/>
                      <a:pt x="3" y="25"/>
                    </a:cubicBezTo>
                    <a:cubicBezTo>
                      <a:pt x="28" y="38"/>
                      <a:pt x="28" y="38"/>
                      <a:pt x="28" y="38"/>
                    </a:cubicBezTo>
                    <a:cubicBezTo>
                      <a:pt x="32" y="40"/>
                      <a:pt x="39" y="40"/>
                      <a:pt x="43" y="37"/>
                    </a:cubicBezTo>
                    <a:cubicBezTo>
                      <a:pt x="45" y="36"/>
                      <a:pt x="46" y="35"/>
                      <a:pt x="46" y="34"/>
                    </a:cubicBezTo>
                    <a:cubicBezTo>
                      <a:pt x="46" y="34"/>
                      <a:pt x="46" y="34"/>
                      <a:pt x="46" y="34"/>
                    </a:cubicBezTo>
                    <a:cubicBezTo>
                      <a:pt x="46" y="33"/>
                      <a:pt x="46" y="33"/>
                      <a:pt x="46" y="33"/>
                    </a:cubicBezTo>
                    <a:cubicBezTo>
                      <a:pt x="46" y="32"/>
                      <a:pt x="46" y="31"/>
                      <a:pt x="45" y="30"/>
                    </a:cubicBezTo>
                    <a:moveTo>
                      <a:pt x="39" y="25"/>
                    </a:moveTo>
                    <a:cubicBezTo>
                      <a:pt x="38" y="25"/>
                      <a:pt x="38" y="25"/>
                      <a:pt x="38" y="25"/>
                    </a:cubicBezTo>
                    <a:cubicBezTo>
                      <a:pt x="37" y="25"/>
                      <a:pt x="37" y="25"/>
                      <a:pt x="37" y="25"/>
                    </a:cubicBezTo>
                    <a:cubicBezTo>
                      <a:pt x="28" y="17"/>
                      <a:pt x="28" y="17"/>
                      <a:pt x="28" y="17"/>
                    </a:cubicBezTo>
                    <a:cubicBezTo>
                      <a:pt x="26" y="15"/>
                      <a:pt x="24" y="13"/>
                      <a:pt x="23" y="10"/>
                    </a:cubicBezTo>
                    <a:cubicBezTo>
                      <a:pt x="24" y="10"/>
                      <a:pt x="24" y="10"/>
                      <a:pt x="25" y="10"/>
                    </a:cubicBezTo>
                    <a:cubicBezTo>
                      <a:pt x="25" y="12"/>
                      <a:pt x="27" y="14"/>
                      <a:pt x="29" y="15"/>
                    </a:cubicBezTo>
                    <a:cubicBezTo>
                      <a:pt x="39" y="24"/>
                      <a:pt x="39" y="24"/>
                      <a:pt x="39" y="24"/>
                    </a:cubicBezTo>
                    <a:cubicBezTo>
                      <a:pt x="39" y="24"/>
                      <a:pt x="39" y="25"/>
                      <a:pt x="39" y="25"/>
                    </a:cubicBezTo>
                  </a:path>
                </a:pathLst>
              </a:custGeom>
              <a:solidFill>
                <a:srgbClr val="6363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00" name="Freeform 363"/>
              <p:cNvSpPr>
                <a:spLocks/>
              </p:cNvSpPr>
              <p:nvPr/>
            </p:nvSpPr>
            <p:spPr bwMode="auto">
              <a:xfrm>
                <a:off x="3074" y="1780"/>
                <a:ext cx="114" cy="62"/>
              </a:xfrm>
              <a:custGeom>
                <a:avLst/>
                <a:gdLst>
                  <a:gd name="T0" fmla="*/ 47 w 48"/>
                  <a:gd name="T1" fmla="*/ 19 h 26"/>
                  <a:gd name="T2" fmla="*/ 47 w 48"/>
                  <a:gd name="T3" fmla="*/ 19 h 26"/>
                  <a:gd name="T4" fmla="*/ 44 w 48"/>
                  <a:gd name="T5" fmla="*/ 23 h 26"/>
                  <a:gd name="T6" fmla="*/ 29 w 48"/>
                  <a:gd name="T7" fmla="*/ 23 h 26"/>
                  <a:gd name="T8" fmla="*/ 4 w 48"/>
                  <a:gd name="T9" fmla="*/ 10 h 26"/>
                  <a:gd name="T10" fmla="*/ 0 w 48"/>
                  <a:gd name="T11" fmla="*/ 5 h 26"/>
                  <a:gd name="T12" fmla="*/ 1 w 48"/>
                  <a:gd name="T13" fmla="*/ 0 h 26"/>
                  <a:gd name="T14" fmla="*/ 13 w 48"/>
                  <a:gd name="T15" fmla="*/ 9 h 26"/>
                  <a:gd name="T16" fmla="*/ 30 w 48"/>
                  <a:gd name="T17" fmla="*/ 19 h 26"/>
                  <a:gd name="T18" fmla="*/ 38 w 48"/>
                  <a:gd name="T19" fmla="*/ 21 h 26"/>
                  <a:gd name="T20" fmla="*/ 45 w 48"/>
                  <a:gd name="T21" fmla="*/ 19 h 26"/>
                  <a:gd name="T22" fmla="*/ 46 w 48"/>
                  <a:gd name="T23" fmla="*/ 14 h 26"/>
                  <a:gd name="T24" fmla="*/ 47 w 48"/>
                  <a:gd name="T25" fmla="*/ 19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8" h="26">
                    <a:moveTo>
                      <a:pt x="47" y="19"/>
                    </a:moveTo>
                    <a:cubicBezTo>
                      <a:pt x="47" y="19"/>
                      <a:pt x="47" y="19"/>
                      <a:pt x="47" y="19"/>
                    </a:cubicBezTo>
                    <a:cubicBezTo>
                      <a:pt x="47" y="20"/>
                      <a:pt x="46" y="21"/>
                      <a:pt x="44" y="23"/>
                    </a:cubicBezTo>
                    <a:cubicBezTo>
                      <a:pt x="40" y="25"/>
                      <a:pt x="33" y="26"/>
                      <a:pt x="29" y="23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0" y="8"/>
                      <a:pt x="0" y="5"/>
                      <a:pt x="0" y="5"/>
                    </a:cubicBezTo>
                    <a:cubicBezTo>
                      <a:pt x="0" y="4"/>
                      <a:pt x="1" y="1"/>
                      <a:pt x="1" y="0"/>
                    </a:cubicBezTo>
                    <a:cubicBezTo>
                      <a:pt x="1" y="2"/>
                      <a:pt x="9" y="5"/>
                      <a:pt x="13" y="9"/>
                    </a:cubicBezTo>
                    <a:cubicBezTo>
                      <a:pt x="18" y="13"/>
                      <a:pt x="24" y="17"/>
                      <a:pt x="30" y="19"/>
                    </a:cubicBezTo>
                    <a:cubicBezTo>
                      <a:pt x="33" y="20"/>
                      <a:pt x="35" y="21"/>
                      <a:pt x="38" y="21"/>
                    </a:cubicBezTo>
                    <a:cubicBezTo>
                      <a:pt x="40" y="21"/>
                      <a:pt x="43" y="21"/>
                      <a:pt x="45" y="19"/>
                    </a:cubicBezTo>
                    <a:cubicBezTo>
                      <a:pt x="46" y="18"/>
                      <a:pt x="47" y="16"/>
                      <a:pt x="46" y="14"/>
                    </a:cubicBezTo>
                    <a:cubicBezTo>
                      <a:pt x="47" y="15"/>
                      <a:pt x="48" y="16"/>
                      <a:pt x="47" y="19"/>
                    </a:cubicBezTo>
                    <a:close/>
                  </a:path>
                </a:pathLst>
              </a:custGeom>
              <a:solidFill>
                <a:srgbClr val="4444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01" name="Freeform 364"/>
              <p:cNvSpPr>
                <a:spLocks/>
              </p:cNvSpPr>
              <p:nvPr/>
            </p:nvSpPr>
            <p:spPr bwMode="auto">
              <a:xfrm>
                <a:off x="3131" y="1768"/>
                <a:ext cx="38" cy="36"/>
              </a:xfrm>
              <a:custGeom>
                <a:avLst/>
                <a:gdLst>
                  <a:gd name="T0" fmla="*/ 16 w 16"/>
                  <a:gd name="T1" fmla="*/ 15 h 15"/>
                  <a:gd name="T2" fmla="*/ 15 w 16"/>
                  <a:gd name="T3" fmla="*/ 15 h 15"/>
                  <a:gd name="T4" fmla="*/ 14 w 16"/>
                  <a:gd name="T5" fmla="*/ 15 h 15"/>
                  <a:gd name="T6" fmla="*/ 5 w 16"/>
                  <a:gd name="T7" fmla="*/ 7 h 15"/>
                  <a:gd name="T8" fmla="*/ 0 w 16"/>
                  <a:gd name="T9" fmla="*/ 0 h 15"/>
                  <a:gd name="T10" fmla="*/ 2 w 16"/>
                  <a:gd name="T11" fmla="*/ 0 h 15"/>
                  <a:gd name="T12" fmla="*/ 6 w 16"/>
                  <a:gd name="T13" fmla="*/ 5 h 15"/>
                  <a:gd name="T14" fmla="*/ 16 w 16"/>
                  <a:gd name="T15" fmla="*/ 14 h 15"/>
                  <a:gd name="T16" fmla="*/ 16 w 16"/>
                  <a:gd name="T17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" h="15">
                    <a:moveTo>
                      <a:pt x="16" y="15"/>
                    </a:moveTo>
                    <a:cubicBezTo>
                      <a:pt x="15" y="15"/>
                      <a:pt x="15" y="15"/>
                      <a:pt x="15" y="15"/>
                    </a:cubicBezTo>
                    <a:cubicBezTo>
                      <a:pt x="14" y="15"/>
                      <a:pt x="14" y="15"/>
                      <a:pt x="14" y="15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3" y="5"/>
                      <a:pt x="1" y="3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2"/>
                      <a:pt x="4" y="4"/>
                      <a:pt x="6" y="5"/>
                    </a:cubicBezTo>
                    <a:cubicBezTo>
                      <a:pt x="16" y="14"/>
                      <a:pt x="16" y="14"/>
                      <a:pt x="16" y="14"/>
                    </a:cubicBezTo>
                    <a:cubicBezTo>
                      <a:pt x="16" y="14"/>
                      <a:pt x="16" y="15"/>
                      <a:pt x="16" y="15"/>
                    </a:cubicBezTo>
                    <a:close/>
                  </a:path>
                </a:pathLst>
              </a:custGeom>
              <a:solidFill>
                <a:srgbClr val="F8F8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02" name="Freeform 365"/>
              <p:cNvSpPr>
                <a:spLocks/>
              </p:cNvSpPr>
              <p:nvPr/>
            </p:nvSpPr>
            <p:spPr bwMode="auto">
              <a:xfrm>
                <a:off x="3129" y="1771"/>
                <a:ext cx="16" cy="11"/>
              </a:xfrm>
              <a:custGeom>
                <a:avLst/>
                <a:gdLst>
                  <a:gd name="T0" fmla="*/ 1 w 7"/>
                  <a:gd name="T1" fmla="*/ 5 h 5"/>
                  <a:gd name="T2" fmla="*/ 1 w 7"/>
                  <a:gd name="T3" fmla="*/ 4 h 5"/>
                  <a:gd name="T4" fmla="*/ 1 w 7"/>
                  <a:gd name="T5" fmla="*/ 3 h 5"/>
                  <a:gd name="T6" fmla="*/ 5 w 7"/>
                  <a:gd name="T7" fmla="*/ 0 h 5"/>
                  <a:gd name="T8" fmla="*/ 6 w 7"/>
                  <a:gd name="T9" fmla="*/ 1 h 5"/>
                  <a:gd name="T10" fmla="*/ 6 w 7"/>
                  <a:gd name="T11" fmla="*/ 2 h 5"/>
                  <a:gd name="T12" fmla="*/ 2 w 7"/>
                  <a:gd name="T13" fmla="*/ 4 h 5"/>
                  <a:gd name="T14" fmla="*/ 1 w 7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5">
                    <a:moveTo>
                      <a:pt x="1" y="5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0" y="4"/>
                      <a:pt x="0" y="3"/>
                      <a:pt x="1" y="3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1"/>
                    </a:cubicBezTo>
                    <a:cubicBezTo>
                      <a:pt x="7" y="1"/>
                      <a:pt x="7" y="2"/>
                      <a:pt x="6" y="2"/>
                    </a:cubicBezTo>
                    <a:cubicBezTo>
                      <a:pt x="2" y="4"/>
                      <a:pt x="2" y="4"/>
                      <a:pt x="2" y="4"/>
                    </a:cubicBez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F8F8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03" name="Freeform 366"/>
              <p:cNvSpPr>
                <a:spLocks/>
              </p:cNvSpPr>
              <p:nvPr/>
            </p:nvSpPr>
            <p:spPr bwMode="auto">
              <a:xfrm>
                <a:off x="3136" y="1778"/>
                <a:ext cx="17" cy="9"/>
              </a:xfrm>
              <a:custGeom>
                <a:avLst/>
                <a:gdLst>
                  <a:gd name="T0" fmla="*/ 1 w 7"/>
                  <a:gd name="T1" fmla="*/ 4 h 4"/>
                  <a:gd name="T2" fmla="*/ 0 w 7"/>
                  <a:gd name="T3" fmla="*/ 4 h 4"/>
                  <a:gd name="T4" fmla="*/ 0 w 7"/>
                  <a:gd name="T5" fmla="*/ 3 h 4"/>
                  <a:gd name="T6" fmla="*/ 5 w 7"/>
                  <a:gd name="T7" fmla="*/ 0 h 4"/>
                  <a:gd name="T8" fmla="*/ 6 w 7"/>
                  <a:gd name="T9" fmla="*/ 0 h 4"/>
                  <a:gd name="T10" fmla="*/ 6 w 7"/>
                  <a:gd name="T11" fmla="*/ 1 h 4"/>
                  <a:gd name="T12" fmla="*/ 1 w 7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4">
                    <a:moveTo>
                      <a:pt x="1" y="4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6" y="0"/>
                      <a:pt x="6" y="0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1" y="4"/>
                      <a:pt x="1" y="4"/>
                      <a:pt x="1" y="4"/>
                    </a:cubicBezTo>
                    <a:close/>
                  </a:path>
                </a:pathLst>
              </a:custGeom>
              <a:solidFill>
                <a:srgbClr val="F8F8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04" name="Freeform 367"/>
              <p:cNvSpPr>
                <a:spLocks/>
              </p:cNvSpPr>
              <p:nvPr/>
            </p:nvSpPr>
            <p:spPr bwMode="auto">
              <a:xfrm>
                <a:off x="3143" y="1785"/>
                <a:ext cx="17" cy="9"/>
              </a:xfrm>
              <a:custGeom>
                <a:avLst/>
                <a:gdLst>
                  <a:gd name="T0" fmla="*/ 1 w 7"/>
                  <a:gd name="T1" fmla="*/ 4 h 4"/>
                  <a:gd name="T2" fmla="*/ 0 w 7"/>
                  <a:gd name="T3" fmla="*/ 4 h 4"/>
                  <a:gd name="T4" fmla="*/ 1 w 7"/>
                  <a:gd name="T5" fmla="*/ 3 h 4"/>
                  <a:gd name="T6" fmla="*/ 5 w 7"/>
                  <a:gd name="T7" fmla="*/ 0 h 4"/>
                  <a:gd name="T8" fmla="*/ 7 w 7"/>
                  <a:gd name="T9" fmla="*/ 0 h 4"/>
                  <a:gd name="T10" fmla="*/ 6 w 7"/>
                  <a:gd name="T11" fmla="*/ 1 h 4"/>
                  <a:gd name="T12" fmla="*/ 1 w 7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4">
                    <a:moveTo>
                      <a:pt x="1" y="4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3"/>
                      <a:pt x="1" y="3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7" y="0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1" y="4"/>
                      <a:pt x="1" y="4"/>
                      <a:pt x="1" y="4"/>
                    </a:cubicBezTo>
                    <a:close/>
                  </a:path>
                </a:pathLst>
              </a:custGeom>
              <a:solidFill>
                <a:srgbClr val="F8F8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05" name="Freeform 368"/>
              <p:cNvSpPr>
                <a:spLocks/>
              </p:cNvSpPr>
              <p:nvPr/>
            </p:nvSpPr>
            <p:spPr bwMode="auto">
              <a:xfrm>
                <a:off x="3150" y="1789"/>
                <a:ext cx="17" cy="12"/>
              </a:xfrm>
              <a:custGeom>
                <a:avLst/>
                <a:gdLst>
                  <a:gd name="T0" fmla="*/ 1 w 7"/>
                  <a:gd name="T1" fmla="*/ 5 h 5"/>
                  <a:gd name="T2" fmla="*/ 1 w 7"/>
                  <a:gd name="T3" fmla="*/ 5 h 5"/>
                  <a:gd name="T4" fmla="*/ 1 w 7"/>
                  <a:gd name="T5" fmla="*/ 4 h 5"/>
                  <a:gd name="T6" fmla="*/ 5 w 7"/>
                  <a:gd name="T7" fmla="*/ 1 h 5"/>
                  <a:gd name="T8" fmla="*/ 7 w 7"/>
                  <a:gd name="T9" fmla="*/ 1 h 5"/>
                  <a:gd name="T10" fmla="*/ 6 w 7"/>
                  <a:gd name="T11" fmla="*/ 2 h 5"/>
                  <a:gd name="T12" fmla="*/ 2 w 7"/>
                  <a:gd name="T13" fmla="*/ 5 h 5"/>
                  <a:gd name="T14" fmla="*/ 1 w 7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5">
                    <a:moveTo>
                      <a:pt x="1" y="5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0" y="4"/>
                      <a:pt x="0" y="4"/>
                      <a:pt x="1" y="4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6" y="0"/>
                      <a:pt x="6" y="0"/>
                      <a:pt x="7" y="1"/>
                    </a:cubicBezTo>
                    <a:cubicBezTo>
                      <a:pt x="7" y="1"/>
                      <a:pt x="7" y="2"/>
                      <a:pt x="6" y="2"/>
                    </a:cubicBezTo>
                    <a:cubicBezTo>
                      <a:pt x="2" y="5"/>
                      <a:pt x="2" y="5"/>
                      <a:pt x="2" y="5"/>
                    </a:cubicBez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F8F8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06" name="Freeform 369"/>
              <p:cNvSpPr>
                <a:spLocks/>
              </p:cNvSpPr>
              <p:nvPr/>
            </p:nvSpPr>
            <p:spPr bwMode="auto">
              <a:xfrm>
                <a:off x="2869" y="1361"/>
                <a:ext cx="312" cy="201"/>
              </a:xfrm>
              <a:custGeom>
                <a:avLst/>
                <a:gdLst>
                  <a:gd name="T0" fmla="*/ 129 w 132"/>
                  <a:gd name="T1" fmla="*/ 72 h 85"/>
                  <a:gd name="T2" fmla="*/ 108 w 132"/>
                  <a:gd name="T3" fmla="*/ 85 h 85"/>
                  <a:gd name="T4" fmla="*/ 5 w 132"/>
                  <a:gd name="T5" fmla="*/ 37 h 85"/>
                  <a:gd name="T6" fmla="*/ 16 w 132"/>
                  <a:gd name="T7" fmla="*/ 19 h 85"/>
                  <a:gd name="T8" fmla="*/ 23 w 132"/>
                  <a:gd name="T9" fmla="*/ 0 h 85"/>
                  <a:gd name="T10" fmla="*/ 129 w 132"/>
                  <a:gd name="T11" fmla="*/ 72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2" h="85">
                    <a:moveTo>
                      <a:pt x="129" y="72"/>
                    </a:moveTo>
                    <a:cubicBezTo>
                      <a:pt x="108" y="85"/>
                      <a:pt x="108" y="85"/>
                      <a:pt x="108" y="85"/>
                    </a:cubicBezTo>
                    <a:cubicBezTo>
                      <a:pt x="5" y="37"/>
                      <a:pt x="5" y="37"/>
                      <a:pt x="5" y="37"/>
                    </a:cubicBezTo>
                    <a:cubicBezTo>
                      <a:pt x="0" y="34"/>
                      <a:pt x="17" y="25"/>
                      <a:pt x="16" y="19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68" y="24"/>
                      <a:pt x="132" y="40"/>
                      <a:pt x="129" y="72"/>
                    </a:cubicBezTo>
                  </a:path>
                </a:pathLst>
              </a:custGeom>
              <a:solidFill>
                <a:srgbClr val="615B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07" name="Freeform 370"/>
              <p:cNvSpPr>
                <a:spLocks/>
              </p:cNvSpPr>
              <p:nvPr/>
            </p:nvSpPr>
            <p:spPr bwMode="auto">
              <a:xfrm>
                <a:off x="3079" y="1496"/>
                <a:ext cx="97" cy="265"/>
              </a:xfrm>
              <a:custGeom>
                <a:avLst/>
                <a:gdLst>
                  <a:gd name="T0" fmla="*/ 0 w 41"/>
                  <a:gd name="T1" fmla="*/ 108 h 112"/>
                  <a:gd name="T2" fmla="*/ 3 w 41"/>
                  <a:gd name="T3" fmla="*/ 16 h 112"/>
                  <a:gd name="T4" fmla="*/ 11 w 41"/>
                  <a:gd name="T5" fmla="*/ 6 h 112"/>
                  <a:gd name="T6" fmla="*/ 27 w 41"/>
                  <a:gd name="T7" fmla="*/ 1 h 112"/>
                  <a:gd name="T8" fmla="*/ 40 w 41"/>
                  <a:gd name="T9" fmla="*/ 15 h 112"/>
                  <a:gd name="T10" fmla="*/ 29 w 41"/>
                  <a:gd name="T11" fmla="*/ 109 h 112"/>
                  <a:gd name="T12" fmla="*/ 21 w 41"/>
                  <a:gd name="T13" fmla="*/ 111 h 112"/>
                  <a:gd name="T14" fmla="*/ 15 w 41"/>
                  <a:gd name="T15" fmla="*/ 111 h 112"/>
                  <a:gd name="T16" fmla="*/ 0 w 41"/>
                  <a:gd name="T17" fmla="*/ 108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1" h="112">
                    <a:moveTo>
                      <a:pt x="0" y="108"/>
                    </a:moveTo>
                    <a:cubicBezTo>
                      <a:pt x="0" y="81"/>
                      <a:pt x="1" y="19"/>
                      <a:pt x="3" y="16"/>
                    </a:cubicBezTo>
                    <a:cubicBezTo>
                      <a:pt x="4" y="13"/>
                      <a:pt x="8" y="8"/>
                      <a:pt x="11" y="6"/>
                    </a:cubicBezTo>
                    <a:cubicBezTo>
                      <a:pt x="16" y="3"/>
                      <a:pt x="21" y="0"/>
                      <a:pt x="27" y="1"/>
                    </a:cubicBezTo>
                    <a:cubicBezTo>
                      <a:pt x="34" y="3"/>
                      <a:pt x="39" y="8"/>
                      <a:pt x="40" y="15"/>
                    </a:cubicBezTo>
                    <a:cubicBezTo>
                      <a:pt x="41" y="21"/>
                      <a:pt x="31" y="105"/>
                      <a:pt x="29" y="109"/>
                    </a:cubicBezTo>
                    <a:cubicBezTo>
                      <a:pt x="29" y="112"/>
                      <a:pt x="25" y="111"/>
                      <a:pt x="21" y="111"/>
                    </a:cubicBezTo>
                    <a:cubicBezTo>
                      <a:pt x="19" y="110"/>
                      <a:pt x="16" y="110"/>
                      <a:pt x="15" y="111"/>
                    </a:cubicBezTo>
                    <a:cubicBezTo>
                      <a:pt x="0" y="108"/>
                      <a:pt x="0" y="108"/>
                      <a:pt x="0" y="108"/>
                    </a:cubicBezTo>
                  </a:path>
                </a:pathLst>
              </a:custGeom>
              <a:solidFill>
                <a:srgbClr val="615B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08" name="Freeform 371"/>
              <p:cNvSpPr>
                <a:spLocks/>
              </p:cNvSpPr>
              <p:nvPr/>
            </p:nvSpPr>
            <p:spPr bwMode="auto">
              <a:xfrm>
                <a:off x="3074" y="1730"/>
                <a:ext cx="79" cy="45"/>
              </a:xfrm>
              <a:custGeom>
                <a:avLst/>
                <a:gdLst>
                  <a:gd name="T0" fmla="*/ 27 w 33"/>
                  <a:gd name="T1" fmla="*/ 3 h 19"/>
                  <a:gd name="T2" fmla="*/ 27 w 33"/>
                  <a:gd name="T3" fmla="*/ 15 h 19"/>
                  <a:gd name="T4" fmla="*/ 6 w 33"/>
                  <a:gd name="T5" fmla="*/ 16 h 19"/>
                  <a:gd name="T6" fmla="*/ 6 w 33"/>
                  <a:gd name="T7" fmla="*/ 4 h 19"/>
                  <a:gd name="T8" fmla="*/ 27 w 33"/>
                  <a:gd name="T9" fmla="*/ 3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19">
                    <a:moveTo>
                      <a:pt x="27" y="3"/>
                    </a:moveTo>
                    <a:cubicBezTo>
                      <a:pt x="33" y="6"/>
                      <a:pt x="33" y="11"/>
                      <a:pt x="27" y="15"/>
                    </a:cubicBezTo>
                    <a:cubicBezTo>
                      <a:pt x="22" y="19"/>
                      <a:pt x="12" y="19"/>
                      <a:pt x="6" y="16"/>
                    </a:cubicBezTo>
                    <a:cubicBezTo>
                      <a:pt x="1" y="13"/>
                      <a:pt x="0" y="7"/>
                      <a:pt x="6" y="4"/>
                    </a:cubicBezTo>
                    <a:cubicBezTo>
                      <a:pt x="12" y="0"/>
                      <a:pt x="21" y="0"/>
                      <a:pt x="27" y="3"/>
                    </a:cubicBezTo>
                  </a:path>
                </a:pathLst>
              </a:custGeom>
              <a:solidFill>
                <a:srgbClr val="615B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09" name="Freeform 372"/>
              <p:cNvSpPr>
                <a:spLocks/>
              </p:cNvSpPr>
              <p:nvPr/>
            </p:nvSpPr>
            <p:spPr bwMode="auto">
              <a:xfrm>
                <a:off x="2973" y="1441"/>
                <a:ext cx="26" cy="41"/>
              </a:xfrm>
              <a:custGeom>
                <a:avLst/>
                <a:gdLst>
                  <a:gd name="T0" fmla="*/ 11 w 11"/>
                  <a:gd name="T1" fmla="*/ 0 h 17"/>
                  <a:gd name="T2" fmla="*/ 0 w 11"/>
                  <a:gd name="T3" fmla="*/ 15 h 17"/>
                  <a:gd name="T4" fmla="*/ 3 w 11"/>
                  <a:gd name="T5" fmla="*/ 17 h 17"/>
                  <a:gd name="T6" fmla="*/ 11 w 11"/>
                  <a:gd name="T7" fmla="*/ 9 h 17"/>
                  <a:gd name="T8" fmla="*/ 11 w 11"/>
                  <a:gd name="T9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7">
                    <a:moveTo>
                      <a:pt x="11" y="0"/>
                    </a:moveTo>
                    <a:cubicBezTo>
                      <a:pt x="9" y="9"/>
                      <a:pt x="6" y="12"/>
                      <a:pt x="0" y="15"/>
                    </a:cubicBezTo>
                    <a:cubicBezTo>
                      <a:pt x="1" y="15"/>
                      <a:pt x="2" y="16"/>
                      <a:pt x="3" y="17"/>
                    </a:cubicBezTo>
                    <a:cubicBezTo>
                      <a:pt x="6" y="14"/>
                      <a:pt x="8" y="12"/>
                      <a:pt x="11" y="9"/>
                    </a:cubicBezTo>
                    <a:cubicBezTo>
                      <a:pt x="10" y="6"/>
                      <a:pt x="11" y="4"/>
                      <a:pt x="11" y="0"/>
                    </a:cubicBezTo>
                  </a:path>
                </a:pathLst>
              </a:custGeom>
              <a:solidFill>
                <a:srgbClr val="544F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10" name="Freeform 373"/>
              <p:cNvSpPr>
                <a:spLocks/>
              </p:cNvSpPr>
              <p:nvPr/>
            </p:nvSpPr>
            <p:spPr bwMode="auto">
              <a:xfrm>
                <a:off x="2895" y="1150"/>
                <a:ext cx="82" cy="116"/>
              </a:xfrm>
              <a:custGeom>
                <a:avLst/>
                <a:gdLst>
                  <a:gd name="T0" fmla="*/ 35 w 35"/>
                  <a:gd name="T1" fmla="*/ 35 h 49"/>
                  <a:gd name="T2" fmla="*/ 30 w 35"/>
                  <a:gd name="T3" fmla="*/ 14 h 49"/>
                  <a:gd name="T4" fmla="*/ 13 w 35"/>
                  <a:gd name="T5" fmla="*/ 1 h 49"/>
                  <a:gd name="T6" fmla="*/ 2 w 35"/>
                  <a:gd name="T7" fmla="*/ 20 h 49"/>
                  <a:gd name="T8" fmla="*/ 8 w 35"/>
                  <a:gd name="T9" fmla="*/ 49 h 49"/>
                  <a:gd name="T10" fmla="*/ 35 w 35"/>
                  <a:gd name="T11" fmla="*/ 35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" h="49">
                    <a:moveTo>
                      <a:pt x="35" y="35"/>
                    </a:moveTo>
                    <a:cubicBezTo>
                      <a:pt x="30" y="14"/>
                      <a:pt x="30" y="14"/>
                      <a:pt x="30" y="14"/>
                    </a:cubicBezTo>
                    <a:cubicBezTo>
                      <a:pt x="29" y="5"/>
                      <a:pt x="21" y="0"/>
                      <a:pt x="13" y="1"/>
                    </a:cubicBezTo>
                    <a:cubicBezTo>
                      <a:pt x="5" y="3"/>
                      <a:pt x="0" y="11"/>
                      <a:pt x="2" y="20"/>
                    </a:cubicBezTo>
                    <a:cubicBezTo>
                      <a:pt x="8" y="49"/>
                      <a:pt x="8" y="49"/>
                      <a:pt x="8" y="49"/>
                    </a:cubicBezTo>
                    <a:cubicBezTo>
                      <a:pt x="18" y="48"/>
                      <a:pt x="29" y="43"/>
                      <a:pt x="35" y="35"/>
                    </a:cubicBezTo>
                  </a:path>
                </a:pathLst>
              </a:custGeom>
              <a:solidFill>
                <a:srgbClr val="FDFDF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11" name="Freeform 374"/>
              <p:cNvSpPr>
                <a:spLocks/>
              </p:cNvSpPr>
              <p:nvPr/>
            </p:nvSpPr>
            <p:spPr bwMode="auto">
              <a:xfrm>
                <a:off x="2913" y="1233"/>
                <a:ext cx="83" cy="133"/>
              </a:xfrm>
              <a:custGeom>
                <a:avLst/>
                <a:gdLst>
                  <a:gd name="T0" fmla="*/ 33 w 35"/>
                  <a:gd name="T1" fmla="*/ 30 h 56"/>
                  <a:gd name="T2" fmla="*/ 27 w 35"/>
                  <a:gd name="T3" fmla="*/ 0 h 56"/>
                  <a:gd name="T4" fmla="*/ 0 w 35"/>
                  <a:gd name="T5" fmla="*/ 14 h 56"/>
                  <a:gd name="T6" fmla="*/ 6 w 35"/>
                  <a:gd name="T7" fmla="*/ 41 h 56"/>
                  <a:gd name="T8" fmla="*/ 24 w 35"/>
                  <a:gd name="T9" fmla="*/ 54 h 56"/>
                  <a:gd name="T10" fmla="*/ 33 w 35"/>
                  <a:gd name="T11" fmla="*/ 30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" h="56">
                    <a:moveTo>
                      <a:pt x="33" y="30"/>
                    </a:moveTo>
                    <a:cubicBezTo>
                      <a:pt x="27" y="0"/>
                      <a:pt x="27" y="0"/>
                      <a:pt x="27" y="0"/>
                    </a:cubicBezTo>
                    <a:cubicBezTo>
                      <a:pt x="21" y="8"/>
                      <a:pt x="10" y="13"/>
                      <a:pt x="0" y="14"/>
                    </a:cubicBezTo>
                    <a:cubicBezTo>
                      <a:pt x="6" y="41"/>
                      <a:pt x="6" y="41"/>
                      <a:pt x="6" y="41"/>
                    </a:cubicBezTo>
                    <a:cubicBezTo>
                      <a:pt x="8" y="50"/>
                      <a:pt x="16" y="56"/>
                      <a:pt x="24" y="54"/>
                    </a:cubicBezTo>
                    <a:cubicBezTo>
                      <a:pt x="32" y="52"/>
                      <a:pt x="35" y="39"/>
                      <a:pt x="33" y="30"/>
                    </a:cubicBezTo>
                  </a:path>
                </a:pathLst>
              </a:custGeom>
              <a:solidFill>
                <a:srgbClr val="FFC1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12" name="Freeform 375"/>
              <p:cNvSpPr>
                <a:spLocks/>
              </p:cNvSpPr>
              <p:nvPr/>
            </p:nvSpPr>
            <p:spPr bwMode="auto">
              <a:xfrm>
                <a:off x="2776" y="1127"/>
                <a:ext cx="211" cy="357"/>
              </a:xfrm>
              <a:custGeom>
                <a:avLst/>
                <a:gdLst>
                  <a:gd name="T0" fmla="*/ 89 w 89"/>
                  <a:gd name="T1" fmla="*/ 99 h 151"/>
                  <a:gd name="T2" fmla="*/ 89 w 89"/>
                  <a:gd name="T3" fmla="*/ 110 h 151"/>
                  <a:gd name="T4" fmla="*/ 67 w 89"/>
                  <a:gd name="T5" fmla="*/ 135 h 151"/>
                  <a:gd name="T6" fmla="*/ 62 w 89"/>
                  <a:gd name="T7" fmla="*/ 138 h 151"/>
                  <a:gd name="T8" fmla="*/ 57 w 89"/>
                  <a:gd name="T9" fmla="*/ 140 h 151"/>
                  <a:gd name="T10" fmla="*/ 43 w 89"/>
                  <a:gd name="T11" fmla="*/ 148 h 151"/>
                  <a:gd name="T12" fmla="*/ 42 w 89"/>
                  <a:gd name="T13" fmla="*/ 149 h 151"/>
                  <a:gd name="T14" fmla="*/ 41 w 89"/>
                  <a:gd name="T15" fmla="*/ 150 h 151"/>
                  <a:gd name="T16" fmla="*/ 29 w 89"/>
                  <a:gd name="T17" fmla="*/ 145 h 151"/>
                  <a:gd name="T18" fmla="*/ 9 w 89"/>
                  <a:gd name="T19" fmla="*/ 119 h 151"/>
                  <a:gd name="T20" fmla="*/ 7 w 89"/>
                  <a:gd name="T21" fmla="*/ 112 h 151"/>
                  <a:gd name="T22" fmla="*/ 3 w 89"/>
                  <a:gd name="T23" fmla="*/ 98 h 151"/>
                  <a:gd name="T24" fmla="*/ 3 w 89"/>
                  <a:gd name="T25" fmla="*/ 97 h 151"/>
                  <a:gd name="T26" fmla="*/ 3 w 89"/>
                  <a:gd name="T27" fmla="*/ 96 h 151"/>
                  <a:gd name="T28" fmla="*/ 0 w 89"/>
                  <a:gd name="T29" fmla="*/ 37 h 151"/>
                  <a:gd name="T30" fmla="*/ 29 w 89"/>
                  <a:gd name="T31" fmla="*/ 12 h 151"/>
                  <a:gd name="T32" fmla="*/ 69 w 89"/>
                  <a:gd name="T33" fmla="*/ 11 h 151"/>
                  <a:gd name="T34" fmla="*/ 75 w 89"/>
                  <a:gd name="T35" fmla="*/ 41 h 151"/>
                  <a:gd name="T36" fmla="*/ 89 w 89"/>
                  <a:gd name="T37" fmla="*/ 99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89" h="151">
                    <a:moveTo>
                      <a:pt x="89" y="99"/>
                    </a:moveTo>
                    <a:cubicBezTo>
                      <a:pt x="89" y="110"/>
                      <a:pt x="89" y="110"/>
                      <a:pt x="89" y="110"/>
                    </a:cubicBezTo>
                    <a:cubicBezTo>
                      <a:pt x="89" y="119"/>
                      <a:pt x="75" y="130"/>
                      <a:pt x="67" y="135"/>
                    </a:cubicBezTo>
                    <a:cubicBezTo>
                      <a:pt x="62" y="138"/>
                      <a:pt x="62" y="138"/>
                      <a:pt x="62" y="138"/>
                    </a:cubicBezTo>
                    <a:cubicBezTo>
                      <a:pt x="57" y="140"/>
                      <a:pt x="57" y="140"/>
                      <a:pt x="57" y="140"/>
                    </a:cubicBezTo>
                    <a:cubicBezTo>
                      <a:pt x="43" y="148"/>
                      <a:pt x="43" y="148"/>
                      <a:pt x="43" y="148"/>
                    </a:cubicBezTo>
                    <a:cubicBezTo>
                      <a:pt x="43" y="149"/>
                      <a:pt x="43" y="149"/>
                      <a:pt x="42" y="149"/>
                    </a:cubicBezTo>
                    <a:cubicBezTo>
                      <a:pt x="42" y="149"/>
                      <a:pt x="41" y="150"/>
                      <a:pt x="41" y="150"/>
                    </a:cubicBezTo>
                    <a:cubicBezTo>
                      <a:pt x="36" y="151"/>
                      <a:pt x="33" y="148"/>
                      <a:pt x="29" y="145"/>
                    </a:cubicBezTo>
                    <a:cubicBezTo>
                      <a:pt x="18" y="137"/>
                      <a:pt x="14" y="131"/>
                      <a:pt x="9" y="119"/>
                    </a:cubicBezTo>
                    <a:cubicBezTo>
                      <a:pt x="7" y="112"/>
                      <a:pt x="7" y="112"/>
                      <a:pt x="7" y="112"/>
                    </a:cubicBezTo>
                    <a:cubicBezTo>
                      <a:pt x="3" y="98"/>
                      <a:pt x="3" y="98"/>
                      <a:pt x="3" y="98"/>
                    </a:cubicBezTo>
                    <a:cubicBezTo>
                      <a:pt x="3" y="98"/>
                      <a:pt x="3" y="97"/>
                      <a:pt x="3" y="97"/>
                    </a:cubicBezTo>
                    <a:cubicBezTo>
                      <a:pt x="3" y="96"/>
                      <a:pt x="3" y="96"/>
                      <a:pt x="3" y="96"/>
                    </a:cubicBezTo>
                    <a:cubicBezTo>
                      <a:pt x="0" y="37"/>
                      <a:pt x="0" y="37"/>
                      <a:pt x="0" y="37"/>
                    </a:cubicBezTo>
                    <a:cubicBezTo>
                      <a:pt x="6" y="26"/>
                      <a:pt x="17" y="20"/>
                      <a:pt x="29" y="12"/>
                    </a:cubicBezTo>
                    <a:cubicBezTo>
                      <a:pt x="48" y="0"/>
                      <a:pt x="49" y="7"/>
                      <a:pt x="69" y="11"/>
                    </a:cubicBezTo>
                    <a:cubicBezTo>
                      <a:pt x="69" y="14"/>
                      <a:pt x="75" y="37"/>
                      <a:pt x="75" y="41"/>
                    </a:cubicBezTo>
                    <a:cubicBezTo>
                      <a:pt x="89" y="99"/>
                      <a:pt x="89" y="99"/>
                      <a:pt x="89" y="99"/>
                    </a:cubicBezTo>
                  </a:path>
                </a:pathLst>
              </a:custGeom>
              <a:solidFill>
                <a:srgbClr val="FDFDF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13" name="Freeform 376"/>
              <p:cNvSpPr>
                <a:spLocks/>
              </p:cNvSpPr>
              <p:nvPr/>
            </p:nvSpPr>
            <p:spPr bwMode="auto">
              <a:xfrm>
                <a:off x="2833" y="1136"/>
                <a:ext cx="92" cy="81"/>
              </a:xfrm>
              <a:custGeom>
                <a:avLst/>
                <a:gdLst>
                  <a:gd name="T0" fmla="*/ 3 w 39"/>
                  <a:gd name="T1" fmla="*/ 21 h 34"/>
                  <a:gd name="T2" fmla="*/ 25 w 39"/>
                  <a:gd name="T3" fmla="*/ 34 h 34"/>
                  <a:gd name="T4" fmla="*/ 28 w 39"/>
                  <a:gd name="T5" fmla="*/ 18 h 34"/>
                  <a:gd name="T6" fmla="*/ 38 w 39"/>
                  <a:gd name="T7" fmla="*/ 24 h 34"/>
                  <a:gd name="T8" fmla="*/ 37 w 39"/>
                  <a:gd name="T9" fmla="*/ 11 h 34"/>
                  <a:gd name="T10" fmla="*/ 25 w 39"/>
                  <a:gd name="T11" fmla="*/ 1 h 34"/>
                  <a:gd name="T12" fmla="*/ 19 w 39"/>
                  <a:gd name="T13" fmla="*/ 1 h 34"/>
                  <a:gd name="T14" fmla="*/ 1 w 39"/>
                  <a:gd name="T15" fmla="*/ 11 h 34"/>
                  <a:gd name="T16" fmla="*/ 3 w 39"/>
                  <a:gd name="T17" fmla="*/ 21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9" h="34">
                    <a:moveTo>
                      <a:pt x="3" y="21"/>
                    </a:moveTo>
                    <a:cubicBezTo>
                      <a:pt x="4" y="23"/>
                      <a:pt x="10" y="31"/>
                      <a:pt x="25" y="34"/>
                    </a:cubicBezTo>
                    <a:cubicBezTo>
                      <a:pt x="26" y="29"/>
                      <a:pt x="28" y="23"/>
                      <a:pt x="28" y="18"/>
                    </a:cubicBezTo>
                    <a:cubicBezTo>
                      <a:pt x="32" y="20"/>
                      <a:pt x="35" y="22"/>
                      <a:pt x="38" y="24"/>
                    </a:cubicBezTo>
                    <a:cubicBezTo>
                      <a:pt x="39" y="20"/>
                      <a:pt x="39" y="15"/>
                      <a:pt x="37" y="11"/>
                    </a:cubicBezTo>
                    <a:cubicBezTo>
                      <a:pt x="35" y="6"/>
                      <a:pt x="30" y="2"/>
                      <a:pt x="25" y="1"/>
                    </a:cubicBezTo>
                    <a:cubicBezTo>
                      <a:pt x="23" y="1"/>
                      <a:pt x="21" y="1"/>
                      <a:pt x="19" y="1"/>
                    </a:cubicBezTo>
                    <a:cubicBezTo>
                      <a:pt x="17" y="1"/>
                      <a:pt x="5" y="0"/>
                      <a:pt x="1" y="11"/>
                    </a:cubicBezTo>
                    <a:cubicBezTo>
                      <a:pt x="0" y="13"/>
                      <a:pt x="2" y="18"/>
                      <a:pt x="3" y="21"/>
                    </a:cubicBezTo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14" name="Freeform 377"/>
              <p:cNvSpPr>
                <a:spLocks/>
              </p:cNvSpPr>
              <p:nvPr/>
            </p:nvSpPr>
            <p:spPr bwMode="auto">
              <a:xfrm>
                <a:off x="2783" y="1359"/>
                <a:ext cx="10" cy="33"/>
              </a:xfrm>
              <a:custGeom>
                <a:avLst/>
                <a:gdLst>
                  <a:gd name="T0" fmla="*/ 0 w 4"/>
                  <a:gd name="T1" fmla="*/ 0 h 14"/>
                  <a:gd name="T2" fmla="*/ 1 w 4"/>
                  <a:gd name="T3" fmla="*/ 10 h 14"/>
                  <a:gd name="T4" fmla="*/ 4 w 4"/>
                  <a:gd name="T5" fmla="*/ 14 h 14"/>
                  <a:gd name="T6" fmla="*/ 0 w 4"/>
                  <a:gd name="T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4">
                    <a:moveTo>
                      <a:pt x="0" y="0"/>
                    </a:moveTo>
                    <a:cubicBezTo>
                      <a:pt x="1" y="10"/>
                      <a:pt x="1" y="10"/>
                      <a:pt x="1" y="10"/>
                    </a:cubicBezTo>
                    <a:cubicBezTo>
                      <a:pt x="2" y="11"/>
                      <a:pt x="3" y="12"/>
                      <a:pt x="4" y="14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C18B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15" name="Freeform 378"/>
              <p:cNvSpPr>
                <a:spLocks/>
              </p:cNvSpPr>
              <p:nvPr/>
            </p:nvSpPr>
            <p:spPr bwMode="auto">
              <a:xfrm>
                <a:off x="2873" y="1479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0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</a:path>
                </a:pathLst>
              </a:custGeom>
              <a:solidFill>
                <a:srgbClr val="5A55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16" name="Freeform 379"/>
              <p:cNvSpPr>
                <a:spLocks/>
              </p:cNvSpPr>
              <p:nvPr/>
            </p:nvSpPr>
            <p:spPr bwMode="auto">
              <a:xfrm>
                <a:off x="2783" y="1243"/>
                <a:ext cx="140" cy="239"/>
              </a:xfrm>
              <a:custGeom>
                <a:avLst/>
                <a:gdLst>
                  <a:gd name="T0" fmla="*/ 21 w 59"/>
                  <a:gd name="T1" fmla="*/ 0 h 101"/>
                  <a:gd name="T2" fmla="*/ 18 w 59"/>
                  <a:gd name="T3" fmla="*/ 8 h 101"/>
                  <a:gd name="T4" fmla="*/ 14 w 59"/>
                  <a:gd name="T5" fmla="*/ 28 h 101"/>
                  <a:gd name="T6" fmla="*/ 0 w 59"/>
                  <a:gd name="T7" fmla="*/ 47 h 101"/>
                  <a:gd name="T8" fmla="*/ 0 w 59"/>
                  <a:gd name="T9" fmla="*/ 48 h 101"/>
                  <a:gd name="T10" fmla="*/ 0 w 59"/>
                  <a:gd name="T11" fmla="*/ 49 h 101"/>
                  <a:gd name="T12" fmla="*/ 0 w 59"/>
                  <a:gd name="T13" fmla="*/ 49 h 101"/>
                  <a:gd name="T14" fmla="*/ 0 w 59"/>
                  <a:gd name="T15" fmla="*/ 49 h 101"/>
                  <a:gd name="T16" fmla="*/ 4 w 59"/>
                  <a:gd name="T17" fmla="*/ 63 h 101"/>
                  <a:gd name="T18" fmla="*/ 4 w 59"/>
                  <a:gd name="T19" fmla="*/ 63 h 101"/>
                  <a:gd name="T20" fmla="*/ 24 w 59"/>
                  <a:gd name="T21" fmla="*/ 86 h 101"/>
                  <a:gd name="T22" fmla="*/ 28 w 59"/>
                  <a:gd name="T23" fmla="*/ 92 h 101"/>
                  <a:gd name="T24" fmla="*/ 34 w 59"/>
                  <a:gd name="T25" fmla="*/ 98 h 101"/>
                  <a:gd name="T26" fmla="*/ 38 w 59"/>
                  <a:gd name="T27" fmla="*/ 101 h 101"/>
                  <a:gd name="T28" fmla="*/ 38 w 59"/>
                  <a:gd name="T29" fmla="*/ 101 h 101"/>
                  <a:gd name="T30" fmla="*/ 39 w 59"/>
                  <a:gd name="T31" fmla="*/ 100 h 101"/>
                  <a:gd name="T32" fmla="*/ 39 w 59"/>
                  <a:gd name="T33" fmla="*/ 100 h 101"/>
                  <a:gd name="T34" fmla="*/ 40 w 59"/>
                  <a:gd name="T35" fmla="*/ 99 h 101"/>
                  <a:gd name="T36" fmla="*/ 54 w 59"/>
                  <a:gd name="T37" fmla="*/ 91 h 101"/>
                  <a:gd name="T38" fmla="*/ 59 w 59"/>
                  <a:gd name="T39" fmla="*/ 89 h 101"/>
                  <a:gd name="T40" fmla="*/ 48 w 59"/>
                  <a:gd name="T41" fmla="*/ 79 h 101"/>
                  <a:gd name="T42" fmla="*/ 26 w 59"/>
                  <a:gd name="T43" fmla="*/ 48 h 101"/>
                  <a:gd name="T44" fmla="*/ 23 w 59"/>
                  <a:gd name="T45" fmla="*/ 35 h 101"/>
                  <a:gd name="T46" fmla="*/ 21 w 59"/>
                  <a:gd name="T47" fmla="*/ 0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9" h="101">
                    <a:moveTo>
                      <a:pt x="21" y="0"/>
                    </a:moveTo>
                    <a:cubicBezTo>
                      <a:pt x="19" y="2"/>
                      <a:pt x="18" y="5"/>
                      <a:pt x="18" y="8"/>
                    </a:cubicBezTo>
                    <a:cubicBezTo>
                      <a:pt x="16" y="15"/>
                      <a:pt x="15" y="21"/>
                      <a:pt x="14" y="28"/>
                    </a:cubicBezTo>
                    <a:cubicBezTo>
                      <a:pt x="13" y="34"/>
                      <a:pt x="0" y="41"/>
                      <a:pt x="0" y="47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0" y="48"/>
                      <a:pt x="0" y="48"/>
                      <a:pt x="0" y="49"/>
                    </a:cubicBezTo>
                    <a:cubicBezTo>
                      <a:pt x="0" y="49"/>
                      <a:pt x="0" y="49"/>
                      <a:pt x="0" y="49"/>
                    </a:cubicBezTo>
                    <a:cubicBezTo>
                      <a:pt x="0" y="49"/>
                      <a:pt x="0" y="49"/>
                      <a:pt x="0" y="49"/>
                    </a:cubicBezTo>
                    <a:cubicBezTo>
                      <a:pt x="4" y="63"/>
                      <a:pt x="4" y="63"/>
                      <a:pt x="4" y="63"/>
                    </a:cubicBezTo>
                    <a:cubicBezTo>
                      <a:pt x="4" y="63"/>
                      <a:pt x="4" y="63"/>
                      <a:pt x="4" y="63"/>
                    </a:cubicBezTo>
                    <a:cubicBezTo>
                      <a:pt x="11" y="71"/>
                      <a:pt x="18" y="78"/>
                      <a:pt x="24" y="86"/>
                    </a:cubicBezTo>
                    <a:cubicBezTo>
                      <a:pt x="25" y="88"/>
                      <a:pt x="27" y="90"/>
                      <a:pt x="28" y="92"/>
                    </a:cubicBezTo>
                    <a:cubicBezTo>
                      <a:pt x="31" y="93"/>
                      <a:pt x="33" y="95"/>
                      <a:pt x="34" y="98"/>
                    </a:cubicBezTo>
                    <a:cubicBezTo>
                      <a:pt x="36" y="99"/>
                      <a:pt x="37" y="100"/>
                      <a:pt x="38" y="101"/>
                    </a:cubicBezTo>
                    <a:cubicBezTo>
                      <a:pt x="38" y="101"/>
                      <a:pt x="38" y="101"/>
                      <a:pt x="38" y="101"/>
                    </a:cubicBezTo>
                    <a:cubicBezTo>
                      <a:pt x="38" y="101"/>
                      <a:pt x="38" y="100"/>
                      <a:pt x="39" y="100"/>
                    </a:cubicBezTo>
                    <a:cubicBezTo>
                      <a:pt x="39" y="100"/>
                      <a:pt x="39" y="100"/>
                      <a:pt x="39" y="100"/>
                    </a:cubicBezTo>
                    <a:cubicBezTo>
                      <a:pt x="40" y="100"/>
                      <a:pt x="40" y="100"/>
                      <a:pt x="40" y="99"/>
                    </a:cubicBezTo>
                    <a:cubicBezTo>
                      <a:pt x="54" y="91"/>
                      <a:pt x="54" y="91"/>
                      <a:pt x="54" y="91"/>
                    </a:cubicBezTo>
                    <a:cubicBezTo>
                      <a:pt x="59" y="89"/>
                      <a:pt x="59" y="89"/>
                      <a:pt x="59" y="89"/>
                    </a:cubicBezTo>
                    <a:cubicBezTo>
                      <a:pt x="56" y="86"/>
                      <a:pt x="51" y="83"/>
                      <a:pt x="48" y="79"/>
                    </a:cubicBezTo>
                    <a:cubicBezTo>
                      <a:pt x="42" y="71"/>
                      <a:pt x="28" y="50"/>
                      <a:pt x="26" y="48"/>
                    </a:cubicBezTo>
                    <a:cubicBezTo>
                      <a:pt x="25" y="46"/>
                      <a:pt x="23" y="38"/>
                      <a:pt x="23" y="35"/>
                    </a:cubicBezTo>
                    <a:cubicBezTo>
                      <a:pt x="22" y="22"/>
                      <a:pt x="21" y="13"/>
                      <a:pt x="21" y="0"/>
                    </a:cubicBezTo>
                  </a:path>
                </a:pathLst>
              </a:custGeom>
              <a:solidFill>
                <a:srgbClr val="E6E6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17" name="Freeform 380"/>
              <p:cNvSpPr>
                <a:spLocks/>
              </p:cNvSpPr>
              <p:nvPr/>
            </p:nvSpPr>
            <p:spPr bwMode="auto">
              <a:xfrm>
                <a:off x="2769" y="1285"/>
                <a:ext cx="64" cy="123"/>
              </a:xfrm>
              <a:custGeom>
                <a:avLst/>
                <a:gdLst>
                  <a:gd name="T0" fmla="*/ 0 w 27"/>
                  <a:gd name="T1" fmla="*/ 0 h 52"/>
                  <a:gd name="T2" fmla="*/ 1 w 27"/>
                  <a:gd name="T3" fmla="*/ 43 h 52"/>
                  <a:gd name="T4" fmla="*/ 27 w 27"/>
                  <a:gd name="T5" fmla="*/ 36 h 52"/>
                  <a:gd name="T6" fmla="*/ 27 w 27"/>
                  <a:gd name="T7" fmla="*/ 1 h 52"/>
                  <a:gd name="T8" fmla="*/ 0 w 27"/>
                  <a:gd name="T9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52">
                    <a:moveTo>
                      <a:pt x="0" y="0"/>
                    </a:moveTo>
                    <a:cubicBezTo>
                      <a:pt x="1" y="43"/>
                      <a:pt x="1" y="43"/>
                      <a:pt x="1" y="43"/>
                    </a:cubicBezTo>
                    <a:cubicBezTo>
                      <a:pt x="1" y="52"/>
                      <a:pt x="27" y="45"/>
                      <a:pt x="27" y="36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17" y="1"/>
                      <a:pt x="7" y="7"/>
                      <a:pt x="0" y="0"/>
                    </a:cubicBezTo>
                    <a:close/>
                  </a:path>
                </a:pathLst>
              </a:custGeom>
              <a:solidFill>
                <a:srgbClr val="FFC1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18" name="Freeform 381"/>
              <p:cNvSpPr>
                <a:spLocks/>
              </p:cNvSpPr>
              <p:nvPr/>
            </p:nvSpPr>
            <p:spPr bwMode="auto">
              <a:xfrm>
                <a:off x="2767" y="1202"/>
                <a:ext cx="66" cy="100"/>
              </a:xfrm>
              <a:custGeom>
                <a:avLst/>
                <a:gdLst>
                  <a:gd name="T0" fmla="*/ 14 w 28"/>
                  <a:gd name="T1" fmla="*/ 0 h 42"/>
                  <a:gd name="T2" fmla="*/ 0 w 28"/>
                  <a:gd name="T3" fmla="*/ 17 h 42"/>
                  <a:gd name="T4" fmla="*/ 1 w 28"/>
                  <a:gd name="T5" fmla="*/ 35 h 42"/>
                  <a:gd name="T6" fmla="*/ 28 w 28"/>
                  <a:gd name="T7" fmla="*/ 36 h 42"/>
                  <a:gd name="T8" fmla="*/ 28 w 28"/>
                  <a:gd name="T9" fmla="*/ 20 h 42"/>
                  <a:gd name="T10" fmla="*/ 14 w 28"/>
                  <a:gd name="T11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8" h="42">
                    <a:moveTo>
                      <a:pt x="14" y="0"/>
                    </a:moveTo>
                    <a:cubicBezTo>
                      <a:pt x="5" y="0"/>
                      <a:pt x="0" y="8"/>
                      <a:pt x="0" y="17"/>
                    </a:cubicBezTo>
                    <a:cubicBezTo>
                      <a:pt x="1" y="35"/>
                      <a:pt x="1" y="35"/>
                      <a:pt x="1" y="35"/>
                    </a:cubicBezTo>
                    <a:cubicBezTo>
                      <a:pt x="8" y="42"/>
                      <a:pt x="18" y="36"/>
                      <a:pt x="28" y="36"/>
                    </a:cubicBezTo>
                    <a:cubicBezTo>
                      <a:pt x="28" y="20"/>
                      <a:pt x="28" y="20"/>
                      <a:pt x="28" y="20"/>
                    </a:cubicBezTo>
                    <a:cubicBezTo>
                      <a:pt x="28" y="11"/>
                      <a:pt x="24" y="0"/>
                      <a:pt x="14" y="0"/>
                    </a:cubicBez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19" name="Freeform 382"/>
              <p:cNvSpPr>
                <a:spLocks/>
              </p:cNvSpPr>
              <p:nvPr/>
            </p:nvSpPr>
            <p:spPr bwMode="auto">
              <a:xfrm>
                <a:off x="2767" y="1351"/>
                <a:ext cx="154" cy="164"/>
              </a:xfrm>
              <a:custGeom>
                <a:avLst/>
                <a:gdLst>
                  <a:gd name="T0" fmla="*/ 53 w 65"/>
                  <a:gd name="T1" fmla="*/ 50 h 69"/>
                  <a:gd name="T2" fmla="*/ 53 w 65"/>
                  <a:gd name="T3" fmla="*/ 67 h 69"/>
                  <a:gd name="T4" fmla="*/ 42 w 65"/>
                  <a:gd name="T5" fmla="*/ 63 h 69"/>
                  <a:gd name="T6" fmla="*/ 6 w 65"/>
                  <a:gd name="T7" fmla="*/ 27 h 69"/>
                  <a:gd name="T8" fmla="*/ 6 w 65"/>
                  <a:gd name="T9" fmla="*/ 5 h 69"/>
                  <a:gd name="T10" fmla="*/ 28 w 65"/>
                  <a:gd name="T11" fmla="*/ 7 h 69"/>
                  <a:gd name="T12" fmla="*/ 53 w 65"/>
                  <a:gd name="T13" fmla="*/ 5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5" h="69">
                    <a:moveTo>
                      <a:pt x="53" y="50"/>
                    </a:moveTo>
                    <a:cubicBezTo>
                      <a:pt x="65" y="64"/>
                      <a:pt x="53" y="67"/>
                      <a:pt x="53" y="67"/>
                    </a:cubicBezTo>
                    <a:cubicBezTo>
                      <a:pt x="52" y="68"/>
                      <a:pt x="48" y="69"/>
                      <a:pt x="42" y="63"/>
                    </a:cubicBezTo>
                    <a:cubicBezTo>
                      <a:pt x="6" y="27"/>
                      <a:pt x="6" y="27"/>
                      <a:pt x="6" y="27"/>
                    </a:cubicBezTo>
                    <a:cubicBezTo>
                      <a:pt x="1" y="20"/>
                      <a:pt x="0" y="10"/>
                      <a:pt x="6" y="5"/>
                    </a:cubicBezTo>
                    <a:cubicBezTo>
                      <a:pt x="13" y="0"/>
                      <a:pt x="22" y="1"/>
                      <a:pt x="28" y="7"/>
                    </a:cubicBezTo>
                    <a:lnTo>
                      <a:pt x="53" y="50"/>
                    </a:lnTo>
                    <a:close/>
                  </a:path>
                </a:pathLst>
              </a:custGeom>
              <a:solidFill>
                <a:srgbClr val="FFC1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20" name="Freeform 383"/>
              <p:cNvSpPr>
                <a:spLocks/>
              </p:cNvSpPr>
              <p:nvPr/>
            </p:nvSpPr>
            <p:spPr bwMode="auto">
              <a:xfrm>
                <a:off x="2869" y="1472"/>
                <a:ext cx="75" cy="97"/>
              </a:xfrm>
              <a:custGeom>
                <a:avLst/>
                <a:gdLst>
                  <a:gd name="T0" fmla="*/ 3 w 32"/>
                  <a:gd name="T1" fmla="*/ 3 h 41"/>
                  <a:gd name="T2" fmla="*/ 1 w 32"/>
                  <a:gd name="T3" fmla="*/ 15 h 41"/>
                  <a:gd name="T4" fmla="*/ 9 w 32"/>
                  <a:gd name="T5" fmla="*/ 24 h 41"/>
                  <a:gd name="T6" fmla="*/ 14 w 32"/>
                  <a:gd name="T7" fmla="*/ 32 h 41"/>
                  <a:gd name="T8" fmla="*/ 16 w 32"/>
                  <a:gd name="T9" fmla="*/ 36 h 41"/>
                  <a:gd name="T10" fmla="*/ 19 w 32"/>
                  <a:gd name="T11" fmla="*/ 35 h 41"/>
                  <a:gd name="T12" fmla="*/ 25 w 32"/>
                  <a:gd name="T13" fmla="*/ 37 h 41"/>
                  <a:gd name="T14" fmla="*/ 29 w 32"/>
                  <a:gd name="T15" fmla="*/ 35 h 41"/>
                  <a:gd name="T16" fmla="*/ 32 w 32"/>
                  <a:gd name="T17" fmla="*/ 33 h 41"/>
                  <a:gd name="T18" fmla="*/ 21 w 32"/>
                  <a:gd name="T19" fmla="*/ 8 h 41"/>
                  <a:gd name="T20" fmla="*/ 12 w 32"/>
                  <a:gd name="T21" fmla="*/ 1 h 41"/>
                  <a:gd name="T22" fmla="*/ 3 w 32"/>
                  <a:gd name="T23" fmla="*/ 3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2" h="41">
                    <a:moveTo>
                      <a:pt x="3" y="3"/>
                    </a:moveTo>
                    <a:cubicBezTo>
                      <a:pt x="0" y="6"/>
                      <a:pt x="0" y="11"/>
                      <a:pt x="1" y="15"/>
                    </a:cubicBezTo>
                    <a:cubicBezTo>
                      <a:pt x="3" y="18"/>
                      <a:pt x="6" y="21"/>
                      <a:pt x="9" y="24"/>
                    </a:cubicBezTo>
                    <a:cubicBezTo>
                      <a:pt x="11" y="27"/>
                      <a:pt x="12" y="28"/>
                      <a:pt x="14" y="32"/>
                    </a:cubicBezTo>
                    <a:cubicBezTo>
                      <a:pt x="15" y="34"/>
                      <a:pt x="15" y="35"/>
                      <a:pt x="16" y="36"/>
                    </a:cubicBezTo>
                    <a:cubicBezTo>
                      <a:pt x="16" y="38"/>
                      <a:pt x="20" y="39"/>
                      <a:pt x="19" y="35"/>
                    </a:cubicBezTo>
                    <a:cubicBezTo>
                      <a:pt x="22" y="41"/>
                      <a:pt x="25" y="39"/>
                      <a:pt x="25" y="37"/>
                    </a:cubicBezTo>
                    <a:cubicBezTo>
                      <a:pt x="26" y="39"/>
                      <a:pt x="30" y="38"/>
                      <a:pt x="29" y="35"/>
                    </a:cubicBezTo>
                    <a:cubicBezTo>
                      <a:pt x="30" y="37"/>
                      <a:pt x="32" y="35"/>
                      <a:pt x="32" y="33"/>
                    </a:cubicBezTo>
                    <a:cubicBezTo>
                      <a:pt x="31" y="23"/>
                      <a:pt x="27" y="14"/>
                      <a:pt x="21" y="8"/>
                    </a:cubicBezTo>
                    <a:cubicBezTo>
                      <a:pt x="19" y="5"/>
                      <a:pt x="16" y="3"/>
                      <a:pt x="12" y="1"/>
                    </a:cubicBezTo>
                    <a:cubicBezTo>
                      <a:pt x="9" y="0"/>
                      <a:pt x="5" y="1"/>
                      <a:pt x="3" y="3"/>
                    </a:cubicBezTo>
                    <a:close/>
                  </a:path>
                </a:pathLst>
              </a:custGeom>
              <a:solidFill>
                <a:srgbClr val="FFC1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21" name="Freeform 384"/>
              <p:cNvSpPr>
                <a:spLocks/>
              </p:cNvSpPr>
              <p:nvPr/>
            </p:nvSpPr>
            <p:spPr bwMode="auto">
              <a:xfrm>
                <a:off x="2904" y="1477"/>
                <a:ext cx="47" cy="40"/>
              </a:xfrm>
              <a:custGeom>
                <a:avLst/>
                <a:gdLst>
                  <a:gd name="T0" fmla="*/ 18 w 20"/>
                  <a:gd name="T1" fmla="*/ 12 h 17"/>
                  <a:gd name="T2" fmla="*/ 20 w 20"/>
                  <a:gd name="T3" fmla="*/ 14 h 17"/>
                  <a:gd name="T4" fmla="*/ 18 w 20"/>
                  <a:gd name="T5" fmla="*/ 16 h 17"/>
                  <a:gd name="T6" fmla="*/ 8 w 20"/>
                  <a:gd name="T7" fmla="*/ 13 h 17"/>
                  <a:gd name="T8" fmla="*/ 4 w 20"/>
                  <a:gd name="T9" fmla="*/ 8 h 17"/>
                  <a:gd name="T10" fmla="*/ 0 w 20"/>
                  <a:gd name="T11" fmla="*/ 0 h 17"/>
                  <a:gd name="T12" fmla="*/ 18 w 20"/>
                  <a:gd name="T13" fmla="*/ 12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0" h="17">
                    <a:moveTo>
                      <a:pt x="18" y="12"/>
                    </a:moveTo>
                    <a:cubicBezTo>
                      <a:pt x="19" y="12"/>
                      <a:pt x="20" y="13"/>
                      <a:pt x="20" y="14"/>
                    </a:cubicBezTo>
                    <a:cubicBezTo>
                      <a:pt x="20" y="15"/>
                      <a:pt x="19" y="16"/>
                      <a:pt x="18" y="16"/>
                    </a:cubicBezTo>
                    <a:cubicBezTo>
                      <a:pt x="15" y="17"/>
                      <a:pt x="11" y="15"/>
                      <a:pt x="8" y="13"/>
                    </a:cubicBezTo>
                    <a:cubicBezTo>
                      <a:pt x="6" y="11"/>
                      <a:pt x="5" y="10"/>
                      <a:pt x="4" y="8"/>
                    </a:cubicBezTo>
                    <a:cubicBezTo>
                      <a:pt x="3" y="5"/>
                      <a:pt x="1" y="3"/>
                      <a:pt x="0" y="0"/>
                    </a:cubicBezTo>
                    <a:cubicBezTo>
                      <a:pt x="6" y="6"/>
                      <a:pt x="12" y="9"/>
                      <a:pt x="18" y="12"/>
                    </a:cubicBezTo>
                    <a:close/>
                  </a:path>
                </a:pathLst>
              </a:custGeom>
              <a:solidFill>
                <a:srgbClr val="FFC1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22" name="Freeform 385"/>
              <p:cNvSpPr>
                <a:spLocks/>
              </p:cNvSpPr>
              <p:nvPr/>
            </p:nvSpPr>
            <p:spPr bwMode="auto">
              <a:xfrm>
                <a:off x="2984" y="1361"/>
                <a:ext cx="5" cy="31"/>
              </a:xfrm>
              <a:custGeom>
                <a:avLst/>
                <a:gdLst>
                  <a:gd name="T0" fmla="*/ 1 w 2"/>
                  <a:gd name="T1" fmla="*/ 0 h 13"/>
                  <a:gd name="T2" fmla="*/ 1 w 2"/>
                  <a:gd name="T3" fmla="*/ 11 h 13"/>
                  <a:gd name="T4" fmla="*/ 0 w 2"/>
                  <a:gd name="T5" fmla="*/ 12 h 13"/>
                  <a:gd name="T6" fmla="*/ 1 w 2"/>
                  <a:gd name="T7" fmla="*/ 13 h 13"/>
                  <a:gd name="T8" fmla="*/ 1 w 2"/>
                  <a:gd name="T9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3">
                    <a:moveTo>
                      <a:pt x="1" y="0"/>
                    </a:move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1" y="12"/>
                      <a:pt x="0" y="12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2" y="9"/>
                      <a:pt x="1" y="4"/>
                      <a:pt x="1" y="0"/>
                    </a:cubicBezTo>
                  </a:path>
                </a:pathLst>
              </a:custGeom>
              <a:solidFill>
                <a:srgbClr val="E8B0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23" name="Freeform 386"/>
              <p:cNvSpPr>
                <a:spLocks/>
              </p:cNvSpPr>
              <p:nvPr/>
            </p:nvSpPr>
            <p:spPr bwMode="auto">
              <a:xfrm>
                <a:off x="2975" y="1389"/>
                <a:ext cx="12" cy="24"/>
              </a:xfrm>
              <a:custGeom>
                <a:avLst/>
                <a:gdLst>
                  <a:gd name="T0" fmla="*/ 4 w 5"/>
                  <a:gd name="T1" fmla="*/ 0 h 10"/>
                  <a:gd name="T2" fmla="*/ 0 w 5"/>
                  <a:gd name="T3" fmla="*/ 9 h 10"/>
                  <a:gd name="T4" fmla="*/ 0 w 5"/>
                  <a:gd name="T5" fmla="*/ 10 h 10"/>
                  <a:gd name="T6" fmla="*/ 5 w 5"/>
                  <a:gd name="T7" fmla="*/ 1 h 10"/>
                  <a:gd name="T8" fmla="*/ 4 w 5"/>
                  <a:gd name="T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10">
                    <a:moveTo>
                      <a:pt x="4" y="0"/>
                    </a:moveTo>
                    <a:cubicBezTo>
                      <a:pt x="4" y="3"/>
                      <a:pt x="3" y="6"/>
                      <a:pt x="0" y="9"/>
                    </a:cubicBezTo>
                    <a:cubicBezTo>
                      <a:pt x="0" y="9"/>
                      <a:pt x="0" y="10"/>
                      <a:pt x="0" y="10"/>
                    </a:cubicBezTo>
                    <a:cubicBezTo>
                      <a:pt x="3" y="7"/>
                      <a:pt x="5" y="4"/>
                      <a:pt x="5" y="1"/>
                    </a:cubicBezTo>
                    <a:cubicBezTo>
                      <a:pt x="5" y="1"/>
                      <a:pt x="5" y="1"/>
                      <a:pt x="4" y="0"/>
                    </a:cubicBezTo>
                  </a:path>
                </a:pathLst>
              </a:custGeom>
              <a:solidFill>
                <a:srgbClr val="5A55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24" name="Freeform 387"/>
              <p:cNvSpPr>
                <a:spLocks/>
              </p:cNvSpPr>
              <p:nvPr/>
            </p:nvSpPr>
            <p:spPr bwMode="auto">
              <a:xfrm>
                <a:off x="2942" y="1202"/>
                <a:ext cx="45" cy="209"/>
              </a:xfrm>
              <a:custGeom>
                <a:avLst/>
                <a:gdLst>
                  <a:gd name="T0" fmla="*/ 0 w 19"/>
                  <a:gd name="T1" fmla="*/ 0 h 88"/>
                  <a:gd name="T2" fmla="*/ 14 w 19"/>
                  <a:gd name="T3" fmla="*/ 88 h 88"/>
                  <a:gd name="T4" fmla="*/ 18 w 19"/>
                  <a:gd name="T5" fmla="*/ 79 h 88"/>
                  <a:gd name="T6" fmla="*/ 19 w 19"/>
                  <a:gd name="T7" fmla="*/ 78 h 88"/>
                  <a:gd name="T8" fmla="*/ 19 w 19"/>
                  <a:gd name="T9" fmla="*/ 67 h 88"/>
                  <a:gd name="T10" fmla="*/ 19 w 19"/>
                  <a:gd name="T11" fmla="*/ 67 h 88"/>
                  <a:gd name="T12" fmla="*/ 17 w 19"/>
                  <a:gd name="T13" fmla="*/ 61 h 88"/>
                  <a:gd name="T14" fmla="*/ 3 w 19"/>
                  <a:gd name="T15" fmla="*/ 6 h 88"/>
                  <a:gd name="T16" fmla="*/ 0 w 19"/>
                  <a:gd name="T17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9" h="88">
                    <a:moveTo>
                      <a:pt x="0" y="0"/>
                    </a:moveTo>
                    <a:cubicBezTo>
                      <a:pt x="7" y="21"/>
                      <a:pt x="15" y="79"/>
                      <a:pt x="14" y="88"/>
                    </a:cubicBezTo>
                    <a:cubicBezTo>
                      <a:pt x="17" y="85"/>
                      <a:pt x="18" y="82"/>
                      <a:pt x="18" y="79"/>
                    </a:cubicBezTo>
                    <a:cubicBezTo>
                      <a:pt x="19" y="79"/>
                      <a:pt x="19" y="78"/>
                      <a:pt x="19" y="78"/>
                    </a:cubicBezTo>
                    <a:cubicBezTo>
                      <a:pt x="19" y="67"/>
                      <a:pt x="19" y="67"/>
                      <a:pt x="19" y="67"/>
                    </a:cubicBezTo>
                    <a:cubicBezTo>
                      <a:pt x="19" y="67"/>
                      <a:pt x="19" y="67"/>
                      <a:pt x="19" y="67"/>
                    </a:cubicBezTo>
                    <a:cubicBezTo>
                      <a:pt x="17" y="61"/>
                      <a:pt x="17" y="61"/>
                      <a:pt x="17" y="61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4"/>
                      <a:pt x="1" y="2"/>
                      <a:pt x="0" y="0"/>
                    </a:cubicBezTo>
                  </a:path>
                </a:pathLst>
              </a:custGeom>
              <a:solidFill>
                <a:srgbClr val="E6E6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25" name="Freeform 388"/>
              <p:cNvSpPr>
                <a:spLocks/>
              </p:cNvSpPr>
              <p:nvPr/>
            </p:nvSpPr>
            <p:spPr bwMode="auto">
              <a:xfrm>
                <a:off x="2182" y="1868"/>
                <a:ext cx="140" cy="293"/>
              </a:xfrm>
              <a:custGeom>
                <a:avLst/>
                <a:gdLst>
                  <a:gd name="T0" fmla="*/ 88 w 140"/>
                  <a:gd name="T1" fmla="*/ 293 h 293"/>
                  <a:gd name="T2" fmla="*/ 0 w 140"/>
                  <a:gd name="T3" fmla="*/ 243 h 293"/>
                  <a:gd name="T4" fmla="*/ 0 w 140"/>
                  <a:gd name="T5" fmla="*/ 0 h 293"/>
                  <a:gd name="T6" fmla="*/ 140 w 140"/>
                  <a:gd name="T7" fmla="*/ 80 h 293"/>
                  <a:gd name="T8" fmla="*/ 88 w 140"/>
                  <a:gd name="T9" fmla="*/ 293 h 2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0" h="293">
                    <a:moveTo>
                      <a:pt x="88" y="293"/>
                    </a:moveTo>
                    <a:lnTo>
                      <a:pt x="0" y="243"/>
                    </a:lnTo>
                    <a:lnTo>
                      <a:pt x="0" y="0"/>
                    </a:lnTo>
                    <a:lnTo>
                      <a:pt x="140" y="80"/>
                    </a:lnTo>
                    <a:lnTo>
                      <a:pt x="88" y="293"/>
                    </a:lnTo>
                    <a:close/>
                  </a:path>
                </a:pathLst>
              </a:custGeom>
              <a:solidFill>
                <a:srgbClr val="4437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26" name="Freeform 389"/>
              <p:cNvSpPr>
                <a:spLocks/>
              </p:cNvSpPr>
              <p:nvPr/>
            </p:nvSpPr>
            <p:spPr bwMode="auto">
              <a:xfrm>
                <a:off x="2554" y="1307"/>
                <a:ext cx="66" cy="42"/>
              </a:xfrm>
              <a:custGeom>
                <a:avLst/>
                <a:gdLst>
                  <a:gd name="T0" fmla="*/ 28 w 28"/>
                  <a:gd name="T1" fmla="*/ 7 h 18"/>
                  <a:gd name="T2" fmla="*/ 28 w 28"/>
                  <a:gd name="T3" fmla="*/ 9 h 18"/>
                  <a:gd name="T4" fmla="*/ 24 w 28"/>
                  <a:gd name="T5" fmla="*/ 18 h 18"/>
                  <a:gd name="T6" fmla="*/ 6 w 28"/>
                  <a:gd name="T7" fmla="*/ 14 h 18"/>
                  <a:gd name="T8" fmla="*/ 5 w 28"/>
                  <a:gd name="T9" fmla="*/ 3 h 18"/>
                  <a:gd name="T10" fmla="*/ 7 w 28"/>
                  <a:gd name="T11" fmla="*/ 2 h 18"/>
                  <a:gd name="T12" fmla="*/ 9 w 28"/>
                  <a:gd name="T13" fmla="*/ 1 h 18"/>
                  <a:gd name="T14" fmla="*/ 9 w 28"/>
                  <a:gd name="T15" fmla="*/ 1 h 18"/>
                  <a:gd name="T16" fmla="*/ 11 w 28"/>
                  <a:gd name="T17" fmla="*/ 1 h 18"/>
                  <a:gd name="T18" fmla="*/ 24 w 28"/>
                  <a:gd name="T19" fmla="*/ 1 h 18"/>
                  <a:gd name="T20" fmla="*/ 27 w 28"/>
                  <a:gd name="T21" fmla="*/ 5 h 18"/>
                  <a:gd name="T22" fmla="*/ 28 w 28"/>
                  <a:gd name="T23" fmla="*/ 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8" h="18">
                    <a:moveTo>
                      <a:pt x="28" y="7"/>
                    </a:moveTo>
                    <a:cubicBezTo>
                      <a:pt x="28" y="7"/>
                      <a:pt x="28" y="8"/>
                      <a:pt x="28" y="9"/>
                    </a:cubicBezTo>
                    <a:cubicBezTo>
                      <a:pt x="27" y="10"/>
                      <a:pt x="24" y="18"/>
                      <a:pt x="24" y="18"/>
                    </a:cubicBezTo>
                    <a:cubicBezTo>
                      <a:pt x="17" y="17"/>
                      <a:pt x="13" y="16"/>
                      <a:pt x="6" y="14"/>
                    </a:cubicBezTo>
                    <a:cubicBezTo>
                      <a:pt x="1" y="11"/>
                      <a:pt x="0" y="7"/>
                      <a:pt x="5" y="3"/>
                    </a:cubicBezTo>
                    <a:cubicBezTo>
                      <a:pt x="6" y="3"/>
                      <a:pt x="6" y="2"/>
                      <a:pt x="7" y="2"/>
                    </a:cubicBezTo>
                    <a:cubicBezTo>
                      <a:pt x="8" y="2"/>
                      <a:pt x="8" y="2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10" y="1"/>
                      <a:pt x="10" y="1"/>
                      <a:pt x="11" y="1"/>
                    </a:cubicBezTo>
                    <a:cubicBezTo>
                      <a:pt x="15" y="0"/>
                      <a:pt x="20" y="0"/>
                      <a:pt x="24" y="1"/>
                    </a:cubicBezTo>
                    <a:cubicBezTo>
                      <a:pt x="25" y="2"/>
                      <a:pt x="27" y="3"/>
                      <a:pt x="27" y="5"/>
                    </a:cubicBezTo>
                    <a:cubicBezTo>
                      <a:pt x="28" y="5"/>
                      <a:pt x="28" y="6"/>
                      <a:pt x="28" y="7"/>
                    </a:cubicBezTo>
                  </a:path>
                </a:pathLst>
              </a:custGeom>
              <a:solidFill>
                <a:srgbClr val="FFC1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27" name="Freeform 390"/>
              <p:cNvSpPr>
                <a:spLocks/>
              </p:cNvSpPr>
              <p:nvPr/>
            </p:nvSpPr>
            <p:spPr bwMode="auto">
              <a:xfrm>
                <a:off x="2551" y="1243"/>
                <a:ext cx="69" cy="85"/>
              </a:xfrm>
              <a:custGeom>
                <a:avLst/>
                <a:gdLst>
                  <a:gd name="T0" fmla="*/ 62 w 69"/>
                  <a:gd name="T1" fmla="*/ 0 h 85"/>
                  <a:gd name="T2" fmla="*/ 0 w 69"/>
                  <a:gd name="T3" fmla="*/ 4 h 85"/>
                  <a:gd name="T4" fmla="*/ 8 w 69"/>
                  <a:gd name="T5" fmla="*/ 85 h 85"/>
                  <a:gd name="T6" fmla="*/ 69 w 69"/>
                  <a:gd name="T7" fmla="*/ 78 h 85"/>
                  <a:gd name="T8" fmla="*/ 62 w 69"/>
                  <a:gd name="T9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9" h="85">
                    <a:moveTo>
                      <a:pt x="62" y="0"/>
                    </a:moveTo>
                    <a:lnTo>
                      <a:pt x="0" y="4"/>
                    </a:lnTo>
                    <a:lnTo>
                      <a:pt x="8" y="85"/>
                    </a:lnTo>
                    <a:lnTo>
                      <a:pt x="69" y="78"/>
                    </a:lnTo>
                    <a:lnTo>
                      <a:pt x="62" y="0"/>
                    </a:lnTo>
                    <a:close/>
                  </a:path>
                </a:pathLst>
              </a:custGeom>
              <a:solidFill>
                <a:srgbClr val="FFC1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28" name="Freeform 391"/>
              <p:cNvSpPr>
                <a:spLocks/>
              </p:cNvSpPr>
              <p:nvPr/>
            </p:nvSpPr>
            <p:spPr bwMode="auto">
              <a:xfrm>
                <a:off x="2551" y="1243"/>
                <a:ext cx="69" cy="85"/>
              </a:xfrm>
              <a:custGeom>
                <a:avLst/>
                <a:gdLst>
                  <a:gd name="T0" fmla="*/ 62 w 69"/>
                  <a:gd name="T1" fmla="*/ 0 h 85"/>
                  <a:gd name="T2" fmla="*/ 0 w 69"/>
                  <a:gd name="T3" fmla="*/ 4 h 85"/>
                  <a:gd name="T4" fmla="*/ 8 w 69"/>
                  <a:gd name="T5" fmla="*/ 85 h 85"/>
                  <a:gd name="T6" fmla="*/ 69 w 69"/>
                  <a:gd name="T7" fmla="*/ 78 h 85"/>
                  <a:gd name="T8" fmla="*/ 62 w 69"/>
                  <a:gd name="T9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9" h="85">
                    <a:moveTo>
                      <a:pt x="62" y="0"/>
                    </a:moveTo>
                    <a:lnTo>
                      <a:pt x="0" y="4"/>
                    </a:lnTo>
                    <a:lnTo>
                      <a:pt x="8" y="85"/>
                    </a:lnTo>
                    <a:lnTo>
                      <a:pt x="69" y="78"/>
                    </a:lnTo>
                    <a:lnTo>
                      <a:pt x="6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29" name="Freeform 392"/>
              <p:cNvSpPr>
                <a:spLocks/>
              </p:cNvSpPr>
              <p:nvPr/>
            </p:nvSpPr>
            <p:spPr bwMode="auto">
              <a:xfrm>
                <a:off x="2620" y="1323"/>
                <a:ext cx="0" cy="5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0"/>
                      <a:pt x="0" y="1"/>
                      <a:pt x="0" y="2"/>
                    </a:cubicBezTo>
                    <a:cubicBezTo>
                      <a:pt x="0" y="1"/>
                      <a:pt x="0" y="0"/>
                      <a:pt x="0" y="0"/>
                    </a:cubicBezTo>
                  </a:path>
                </a:pathLst>
              </a:custGeom>
              <a:solidFill>
                <a:srgbClr val="9440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30" name="Freeform 393"/>
              <p:cNvSpPr>
                <a:spLocks/>
              </p:cNvSpPr>
              <p:nvPr/>
            </p:nvSpPr>
            <p:spPr bwMode="auto">
              <a:xfrm>
                <a:off x="2580" y="1323"/>
                <a:ext cx="40" cy="12"/>
              </a:xfrm>
              <a:custGeom>
                <a:avLst/>
                <a:gdLst>
                  <a:gd name="T0" fmla="*/ 17 w 17"/>
                  <a:gd name="T1" fmla="*/ 0 h 5"/>
                  <a:gd name="T2" fmla="*/ 15 w 17"/>
                  <a:gd name="T3" fmla="*/ 1 h 5"/>
                  <a:gd name="T4" fmla="*/ 12 w 17"/>
                  <a:gd name="T5" fmla="*/ 2 h 5"/>
                  <a:gd name="T6" fmla="*/ 6 w 17"/>
                  <a:gd name="T7" fmla="*/ 0 h 5"/>
                  <a:gd name="T8" fmla="*/ 0 w 17"/>
                  <a:gd name="T9" fmla="*/ 1 h 5"/>
                  <a:gd name="T10" fmla="*/ 10 w 17"/>
                  <a:gd name="T11" fmla="*/ 5 h 5"/>
                  <a:gd name="T12" fmla="*/ 17 w 17"/>
                  <a:gd name="T13" fmla="*/ 2 h 5"/>
                  <a:gd name="T14" fmla="*/ 17 w 17"/>
                  <a:gd name="T15" fmla="*/ 2 h 5"/>
                  <a:gd name="T16" fmla="*/ 17 w 17"/>
                  <a:gd name="T17" fmla="*/ 0 h 5"/>
                  <a:gd name="T18" fmla="*/ 17 w 17"/>
                  <a:gd name="T1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7" h="5">
                    <a:moveTo>
                      <a:pt x="17" y="0"/>
                    </a:moveTo>
                    <a:cubicBezTo>
                      <a:pt x="16" y="1"/>
                      <a:pt x="15" y="1"/>
                      <a:pt x="15" y="1"/>
                    </a:cubicBezTo>
                    <a:cubicBezTo>
                      <a:pt x="14" y="1"/>
                      <a:pt x="13" y="2"/>
                      <a:pt x="12" y="2"/>
                    </a:cubicBezTo>
                    <a:cubicBezTo>
                      <a:pt x="10" y="2"/>
                      <a:pt x="8" y="1"/>
                      <a:pt x="6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3"/>
                      <a:pt x="6" y="5"/>
                      <a:pt x="10" y="5"/>
                    </a:cubicBezTo>
                    <a:cubicBezTo>
                      <a:pt x="12" y="5"/>
                      <a:pt x="15" y="4"/>
                      <a:pt x="17" y="2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1"/>
                      <a:pt x="17" y="0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</a:path>
                </a:pathLst>
              </a:custGeom>
              <a:solidFill>
                <a:srgbClr val="E8B0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31" name="Freeform 394"/>
              <p:cNvSpPr>
                <a:spLocks/>
              </p:cNvSpPr>
              <p:nvPr/>
            </p:nvSpPr>
            <p:spPr bwMode="auto">
              <a:xfrm>
                <a:off x="2563" y="1259"/>
                <a:ext cx="31" cy="66"/>
              </a:xfrm>
              <a:custGeom>
                <a:avLst/>
                <a:gdLst>
                  <a:gd name="T0" fmla="*/ 0 w 13"/>
                  <a:gd name="T1" fmla="*/ 0 h 28"/>
                  <a:gd name="T2" fmla="*/ 0 w 13"/>
                  <a:gd name="T3" fmla="*/ 6 h 28"/>
                  <a:gd name="T4" fmla="*/ 2 w 13"/>
                  <a:gd name="T5" fmla="*/ 17 h 28"/>
                  <a:gd name="T6" fmla="*/ 3 w 13"/>
                  <a:gd name="T7" fmla="*/ 22 h 28"/>
                  <a:gd name="T8" fmla="*/ 4 w 13"/>
                  <a:gd name="T9" fmla="*/ 23 h 28"/>
                  <a:gd name="T10" fmla="*/ 7 w 13"/>
                  <a:gd name="T11" fmla="*/ 27 h 28"/>
                  <a:gd name="T12" fmla="*/ 7 w 13"/>
                  <a:gd name="T13" fmla="*/ 28 h 28"/>
                  <a:gd name="T14" fmla="*/ 13 w 13"/>
                  <a:gd name="T15" fmla="*/ 27 h 28"/>
                  <a:gd name="T16" fmla="*/ 7 w 13"/>
                  <a:gd name="T17" fmla="*/ 23 h 28"/>
                  <a:gd name="T18" fmla="*/ 6 w 13"/>
                  <a:gd name="T19" fmla="*/ 23 h 28"/>
                  <a:gd name="T20" fmla="*/ 5 w 13"/>
                  <a:gd name="T21" fmla="*/ 21 h 28"/>
                  <a:gd name="T22" fmla="*/ 2 w 13"/>
                  <a:gd name="T23" fmla="*/ 13 h 28"/>
                  <a:gd name="T24" fmla="*/ 0 w 13"/>
                  <a:gd name="T25" fmla="*/ 2 h 28"/>
                  <a:gd name="T26" fmla="*/ 0 w 13"/>
                  <a:gd name="T27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3" h="28">
                    <a:moveTo>
                      <a:pt x="0" y="0"/>
                    </a:moveTo>
                    <a:cubicBezTo>
                      <a:pt x="0" y="2"/>
                      <a:pt x="0" y="4"/>
                      <a:pt x="0" y="6"/>
                    </a:cubicBezTo>
                    <a:cubicBezTo>
                      <a:pt x="1" y="10"/>
                      <a:pt x="1" y="14"/>
                      <a:pt x="2" y="17"/>
                    </a:cubicBezTo>
                    <a:cubicBezTo>
                      <a:pt x="2" y="19"/>
                      <a:pt x="3" y="21"/>
                      <a:pt x="3" y="22"/>
                    </a:cubicBezTo>
                    <a:cubicBezTo>
                      <a:pt x="3" y="22"/>
                      <a:pt x="4" y="23"/>
                      <a:pt x="4" y="23"/>
                    </a:cubicBezTo>
                    <a:cubicBezTo>
                      <a:pt x="4" y="25"/>
                      <a:pt x="5" y="26"/>
                      <a:pt x="7" y="27"/>
                    </a:cubicBezTo>
                    <a:cubicBezTo>
                      <a:pt x="7" y="28"/>
                      <a:pt x="7" y="28"/>
                      <a:pt x="7" y="28"/>
                    </a:cubicBezTo>
                    <a:cubicBezTo>
                      <a:pt x="13" y="27"/>
                      <a:pt x="13" y="27"/>
                      <a:pt x="13" y="27"/>
                    </a:cubicBezTo>
                    <a:cubicBezTo>
                      <a:pt x="10" y="27"/>
                      <a:pt x="8" y="25"/>
                      <a:pt x="7" y="23"/>
                    </a:cubicBezTo>
                    <a:cubicBezTo>
                      <a:pt x="6" y="23"/>
                      <a:pt x="6" y="23"/>
                      <a:pt x="6" y="23"/>
                    </a:cubicBezTo>
                    <a:cubicBezTo>
                      <a:pt x="6" y="22"/>
                      <a:pt x="5" y="22"/>
                      <a:pt x="5" y="21"/>
                    </a:cubicBezTo>
                    <a:cubicBezTo>
                      <a:pt x="3" y="19"/>
                      <a:pt x="2" y="16"/>
                      <a:pt x="2" y="13"/>
                    </a:cubicBezTo>
                    <a:cubicBezTo>
                      <a:pt x="1" y="10"/>
                      <a:pt x="1" y="6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</a:path>
                </a:pathLst>
              </a:custGeom>
              <a:solidFill>
                <a:srgbClr val="E8B0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32" name="Freeform 395"/>
              <p:cNvSpPr>
                <a:spLocks/>
              </p:cNvSpPr>
              <p:nvPr/>
            </p:nvSpPr>
            <p:spPr bwMode="auto">
              <a:xfrm>
                <a:off x="2566" y="1209"/>
                <a:ext cx="75" cy="119"/>
              </a:xfrm>
              <a:custGeom>
                <a:avLst/>
                <a:gdLst>
                  <a:gd name="T0" fmla="*/ 0 w 32"/>
                  <a:gd name="T1" fmla="*/ 23 h 50"/>
                  <a:gd name="T2" fmla="*/ 0 w 32"/>
                  <a:gd name="T3" fmla="*/ 34 h 50"/>
                  <a:gd name="T4" fmla="*/ 5 w 32"/>
                  <a:gd name="T5" fmla="*/ 44 h 50"/>
                  <a:gd name="T6" fmla="*/ 19 w 32"/>
                  <a:gd name="T7" fmla="*/ 50 h 50"/>
                  <a:gd name="T8" fmla="*/ 23 w 32"/>
                  <a:gd name="T9" fmla="*/ 48 h 50"/>
                  <a:gd name="T10" fmla="*/ 28 w 32"/>
                  <a:gd name="T11" fmla="*/ 43 h 50"/>
                  <a:gd name="T12" fmla="*/ 29 w 32"/>
                  <a:gd name="T13" fmla="*/ 7 h 50"/>
                  <a:gd name="T14" fmla="*/ 21 w 32"/>
                  <a:gd name="T15" fmla="*/ 1 h 50"/>
                  <a:gd name="T16" fmla="*/ 8 w 32"/>
                  <a:gd name="T17" fmla="*/ 3 h 50"/>
                  <a:gd name="T18" fmla="*/ 4 w 32"/>
                  <a:gd name="T19" fmla="*/ 5 h 50"/>
                  <a:gd name="T20" fmla="*/ 2 w 32"/>
                  <a:gd name="T21" fmla="*/ 7 h 50"/>
                  <a:gd name="T22" fmla="*/ 0 w 32"/>
                  <a:gd name="T23" fmla="*/ 23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2" h="50">
                    <a:moveTo>
                      <a:pt x="0" y="23"/>
                    </a:moveTo>
                    <a:cubicBezTo>
                      <a:pt x="0" y="26"/>
                      <a:pt x="0" y="30"/>
                      <a:pt x="0" y="34"/>
                    </a:cubicBezTo>
                    <a:cubicBezTo>
                      <a:pt x="1" y="37"/>
                      <a:pt x="2" y="41"/>
                      <a:pt x="5" y="44"/>
                    </a:cubicBezTo>
                    <a:cubicBezTo>
                      <a:pt x="8" y="48"/>
                      <a:pt x="14" y="50"/>
                      <a:pt x="19" y="50"/>
                    </a:cubicBezTo>
                    <a:cubicBezTo>
                      <a:pt x="21" y="49"/>
                      <a:pt x="22" y="49"/>
                      <a:pt x="23" y="48"/>
                    </a:cubicBezTo>
                    <a:cubicBezTo>
                      <a:pt x="25" y="47"/>
                      <a:pt x="28" y="45"/>
                      <a:pt x="28" y="43"/>
                    </a:cubicBezTo>
                    <a:cubicBezTo>
                      <a:pt x="32" y="33"/>
                      <a:pt x="32" y="20"/>
                      <a:pt x="29" y="7"/>
                    </a:cubicBezTo>
                    <a:cubicBezTo>
                      <a:pt x="27" y="0"/>
                      <a:pt x="26" y="2"/>
                      <a:pt x="21" y="1"/>
                    </a:cubicBezTo>
                    <a:cubicBezTo>
                      <a:pt x="17" y="0"/>
                      <a:pt x="12" y="1"/>
                      <a:pt x="8" y="3"/>
                    </a:cubicBezTo>
                    <a:cubicBezTo>
                      <a:pt x="6" y="3"/>
                      <a:pt x="5" y="4"/>
                      <a:pt x="4" y="5"/>
                    </a:cubicBezTo>
                    <a:cubicBezTo>
                      <a:pt x="3" y="6"/>
                      <a:pt x="3" y="7"/>
                      <a:pt x="2" y="7"/>
                    </a:cubicBezTo>
                    <a:cubicBezTo>
                      <a:pt x="1" y="9"/>
                      <a:pt x="0" y="17"/>
                      <a:pt x="0" y="23"/>
                    </a:cubicBezTo>
                    <a:close/>
                  </a:path>
                </a:pathLst>
              </a:custGeom>
              <a:solidFill>
                <a:srgbClr val="FFC1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33" name="Freeform 396"/>
              <p:cNvSpPr>
                <a:spLocks/>
              </p:cNvSpPr>
              <p:nvPr/>
            </p:nvSpPr>
            <p:spPr bwMode="auto">
              <a:xfrm>
                <a:off x="2537" y="1186"/>
                <a:ext cx="76" cy="118"/>
              </a:xfrm>
              <a:custGeom>
                <a:avLst/>
                <a:gdLst>
                  <a:gd name="T0" fmla="*/ 6 w 32"/>
                  <a:gd name="T1" fmla="*/ 46 h 50"/>
                  <a:gd name="T2" fmla="*/ 11 w 32"/>
                  <a:gd name="T3" fmla="*/ 50 h 50"/>
                  <a:gd name="T4" fmla="*/ 12 w 32"/>
                  <a:gd name="T5" fmla="*/ 48 h 50"/>
                  <a:gd name="T6" fmla="*/ 11 w 32"/>
                  <a:gd name="T7" fmla="*/ 29 h 50"/>
                  <a:gd name="T8" fmla="*/ 16 w 32"/>
                  <a:gd name="T9" fmla="*/ 33 h 50"/>
                  <a:gd name="T10" fmla="*/ 15 w 32"/>
                  <a:gd name="T11" fmla="*/ 21 h 50"/>
                  <a:gd name="T12" fmla="*/ 24 w 32"/>
                  <a:gd name="T13" fmla="*/ 16 h 50"/>
                  <a:gd name="T14" fmla="*/ 1 w 32"/>
                  <a:gd name="T15" fmla="*/ 15 h 50"/>
                  <a:gd name="T16" fmla="*/ 6 w 32"/>
                  <a:gd name="T17" fmla="*/ 46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" h="50">
                    <a:moveTo>
                      <a:pt x="6" y="46"/>
                    </a:moveTo>
                    <a:cubicBezTo>
                      <a:pt x="8" y="49"/>
                      <a:pt x="10" y="50"/>
                      <a:pt x="11" y="50"/>
                    </a:cubicBezTo>
                    <a:cubicBezTo>
                      <a:pt x="12" y="50"/>
                      <a:pt x="12" y="49"/>
                      <a:pt x="12" y="48"/>
                    </a:cubicBezTo>
                    <a:cubicBezTo>
                      <a:pt x="13" y="42"/>
                      <a:pt x="12" y="35"/>
                      <a:pt x="11" y="29"/>
                    </a:cubicBezTo>
                    <a:cubicBezTo>
                      <a:pt x="12" y="30"/>
                      <a:pt x="16" y="33"/>
                      <a:pt x="16" y="33"/>
                    </a:cubicBezTo>
                    <a:cubicBezTo>
                      <a:pt x="17" y="32"/>
                      <a:pt x="16" y="28"/>
                      <a:pt x="15" y="21"/>
                    </a:cubicBezTo>
                    <a:cubicBezTo>
                      <a:pt x="15" y="21"/>
                      <a:pt x="17" y="25"/>
                      <a:pt x="24" y="16"/>
                    </a:cubicBezTo>
                    <a:cubicBezTo>
                      <a:pt x="32" y="6"/>
                      <a:pt x="6" y="0"/>
                      <a:pt x="1" y="15"/>
                    </a:cubicBezTo>
                    <a:cubicBezTo>
                      <a:pt x="0" y="20"/>
                      <a:pt x="1" y="37"/>
                      <a:pt x="6" y="46"/>
                    </a:cubicBezTo>
                    <a:close/>
                  </a:path>
                </a:pathLst>
              </a:custGeom>
              <a:solidFill>
                <a:srgbClr val="3C3C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34" name="Freeform 397"/>
              <p:cNvSpPr>
                <a:spLocks/>
              </p:cNvSpPr>
              <p:nvPr/>
            </p:nvSpPr>
            <p:spPr bwMode="auto">
              <a:xfrm>
                <a:off x="2554" y="1247"/>
                <a:ext cx="16" cy="36"/>
              </a:xfrm>
              <a:custGeom>
                <a:avLst/>
                <a:gdLst>
                  <a:gd name="T0" fmla="*/ 3 w 7"/>
                  <a:gd name="T1" fmla="*/ 0 h 15"/>
                  <a:gd name="T2" fmla="*/ 6 w 7"/>
                  <a:gd name="T3" fmla="*/ 3 h 15"/>
                  <a:gd name="T4" fmla="*/ 7 w 7"/>
                  <a:gd name="T5" fmla="*/ 8 h 15"/>
                  <a:gd name="T6" fmla="*/ 7 w 7"/>
                  <a:gd name="T7" fmla="*/ 14 h 15"/>
                  <a:gd name="T8" fmla="*/ 5 w 7"/>
                  <a:gd name="T9" fmla="*/ 15 h 15"/>
                  <a:gd name="T10" fmla="*/ 3 w 7"/>
                  <a:gd name="T11" fmla="*/ 15 h 15"/>
                  <a:gd name="T12" fmla="*/ 2 w 7"/>
                  <a:gd name="T13" fmla="*/ 12 h 15"/>
                  <a:gd name="T14" fmla="*/ 0 w 7"/>
                  <a:gd name="T15" fmla="*/ 5 h 15"/>
                  <a:gd name="T16" fmla="*/ 1 w 7"/>
                  <a:gd name="T17" fmla="*/ 2 h 15"/>
                  <a:gd name="T18" fmla="*/ 3 w 7"/>
                  <a:gd name="T1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" h="15">
                    <a:moveTo>
                      <a:pt x="3" y="0"/>
                    </a:moveTo>
                    <a:cubicBezTo>
                      <a:pt x="4" y="0"/>
                      <a:pt x="6" y="2"/>
                      <a:pt x="6" y="3"/>
                    </a:cubicBezTo>
                    <a:cubicBezTo>
                      <a:pt x="7" y="4"/>
                      <a:pt x="7" y="6"/>
                      <a:pt x="7" y="8"/>
                    </a:cubicBezTo>
                    <a:cubicBezTo>
                      <a:pt x="7" y="10"/>
                      <a:pt x="7" y="12"/>
                      <a:pt x="7" y="14"/>
                    </a:cubicBezTo>
                    <a:cubicBezTo>
                      <a:pt x="6" y="14"/>
                      <a:pt x="6" y="15"/>
                      <a:pt x="5" y="15"/>
                    </a:cubicBezTo>
                    <a:cubicBezTo>
                      <a:pt x="5" y="15"/>
                      <a:pt x="4" y="15"/>
                      <a:pt x="3" y="15"/>
                    </a:cubicBezTo>
                    <a:cubicBezTo>
                      <a:pt x="2" y="14"/>
                      <a:pt x="2" y="13"/>
                      <a:pt x="2" y="12"/>
                    </a:cubicBezTo>
                    <a:cubicBezTo>
                      <a:pt x="1" y="10"/>
                      <a:pt x="1" y="7"/>
                      <a:pt x="0" y="5"/>
                    </a:cubicBez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rgbClr val="FFC1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35" name="Freeform 398"/>
              <p:cNvSpPr>
                <a:spLocks/>
              </p:cNvSpPr>
              <p:nvPr/>
            </p:nvSpPr>
            <p:spPr bwMode="auto">
              <a:xfrm>
                <a:off x="2554" y="1179"/>
                <a:ext cx="83" cy="73"/>
              </a:xfrm>
              <a:custGeom>
                <a:avLst/>
                <a:gdLst>
                  <a:gd name="T0" fmla="*/ 8 w 35"/>
                  <a:gd name="T1" fmla="*/ 24 h 31"/>
                  <a:gd name="T2" fmla="*/ 4 w 35"/>
                  <a:gd name="T3" fmla="*/ 20 h 31"/>
                  <a:gd name="T4" fmla="*/ 0 w 35"/>
                  <a:gd name="T5" fmla="*/ 18 h 31"/>
                  <a:gd name="T6" fmla="*/ 0 w 35"/>
                  <a:gd name="T7" fmla="*/ 14 h 31"/>
                  <a:gd name="T8" fmla="*/ 34 w 35"/>
                  <a:gd name="T9" fmla="*/ 20 h 31"/>
                  <a:gd name="T10" fmla="*/ 8 w 35"/>
                  <a:gd name="T11" fmla="*/ 24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" h="31">
                    <a:moveTo>
                      <a:pt x="8" y="24"/>
                    </a:moveTo>
                    <a:cubicBezTo>
                      <a:pt x="8" y="22"/>
                      <a:pt x="6" y="21"/>
                      <a:pt x="4" y="20"/>
                    </a:cubicBezTo>
                    <a:cubicBezTo>
                      <a:pt x="3" y="20"/>
                      <a:pt x="1" y="19"/>
                      <a:pt x="0" y="18"/>
                    </a:cubicBezTo>
                    <a:cubicBezTo>
                      <a:pt x="0" y="17"/>
                      <a:pt x="0" y="15"/>
                      <a:pt x="0" y="14"/>
                    </a:cubicBezTo>
                    <a:cubicBezTo>
                      <a:pt x="3" y="7"/>
                      <a:pt x="29" y="0"/>
                      <a:pt x="34" y="20"/>
                    </a:cubicBezTo>
                    <a:cubicBezTo>
                      <a:pt x="35" y="22"/>
                      <a:pt x="9" y="31"/>
                      <a:pt x="8" y="24"/>
                    </a:cubicBezTo>
                    <a:close/>
                  </a:path>
                </a:pathLst>
              </a:custGeom>
              <a:solidFill>
                <a:srgbClr val="FFC1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36" name="Freeform 399"/>
              <p:cNvSpPr>
                <a:spLocks/>
              </p:cNvSpPr>
              <p:nvPr/>
            </p:nvSpPr>
            <p:spPr bwMode="auto">
              <a:xfrm>
                <a:off x="2540" y="1186"/>
                <a:ext cx="97" cy="78"/>
              </a:xfrm>
              <a:custGeom>
                <a:avLst/>
                <a:gdLst>
                  <a:gd name="T0" fmla="*/ 0 w 41"/>
                  <a:gd name="T1" fmla="*/ 17 h 33"/>
                  <a:gd name="T2" fmla="*/ 7 w 41"/>
                  <a:gd name="T3" fmla="*/ 22 h 33"/>
                  <a:gd name="T4" fmla="*/ 15 w 41"/>
                  <a:gd name="T5" fmla="*/ 33 h 33"/>
                  <a:gd name="T6" fmla="*/ 16 w 41"/>
                  <a:gd name="T7" fmla="*/ 20 h 33"/>
                  <a:gd name="T8" fmla="*/ 26 w 41"/>
                  <a:gd name="T9" fmla="*/ 22 h 33"/>
                  <a:gd name="T10" fmla="*/ 37 w 41"/>
                  <a:gd name="T11" fmla="*/ 21 h 33"/>
                  <a:gd name="T12" fmla="*/ 40 w 41"/>
                  <a:gd name="T13" fmla="*/ 11 h 33"/>
                  <a:gd name="T14" fmla="*/ 30 w 41"/>
                  <a:gd name="T15" fmla="*/ 3 h 33"/>
                  <a:gd name="T16" fmla="*/ 7 w 41"/>
                  <a:gd name="T17" fmla="*/ 5 h 33"/>
                  <a:gd name="T18" fmla="*/ 0 w 41"/>
                  <a:gd name="T19" fmla="*/ 17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1" h="33">
                    <a:moveTo>
                      <a:pt x="0" y="17"/>
                    </a:moveTo>
                    <a:cubicBezTo>
                      <a:pt x="0" y="19"/>
                      <a:pt x="5" y="20"/>
                      <a:pt x="7" y="22"/>
                    </a:cubicBezTo>
                    <a:cubicBezTo>
                      <a:pt x="10" y="23"/>
                      <a:pt x="13" y="31"/>
                      <a:pt x="15" y="33"/>
                    </a:cubicBezTo>
                    <a:cubicBezTo>
                      <a:pt x="17" y="30"/>
                      <a:pt x="13" y="23"/>
                      <a:pt x="16" y="20"/>
                    </a:cubicBezTo>
                    <a:cubicBezTo>
                      <a:pt x="19" y="19"/>
                      <a:pt x="23" y="21"/>
                      <a:pt x="26" y="22"/>
                    </a:cubicBezTo>
                    <a:cubicBezTo>
                      <a:pt x="28" y="22"/>
                      <a:pt x="35" y="22"/>
                      <a:pt x="37" y="21"/>
                    </a:cubicBezTo>
                    <a:cubicBezTo>
                      <a:pt x="41" y="18"/>
                      <a:pt x="41" y="15"/>
                      <a:pt x="40" y="11"/>
                    </a:cubicBezTo>
                    <a:cubicBezTo>
                      <a:pt x="38" y="8"/>
                      <a:pt x="34" y="5"/>
                      <a:pt x="30" y="3"/>
                    </a:cubicBezTo>
                    <a:cubicBezTo>
                      <a:pt x="26" y="2"/>
                      <a:pt x="14" y="0"/>
                      <a:pt x="7" y="5"/>
                    </a:cubicBezTo>
                    <a:cubicBezTo>
                      <a:pt x="4" y="8"/>
                      <a:pt x="1" y="11"/>
                      <a:pt x="0" y="17"/>
                    </a:cubicBezTo>
                    <a:close/>
                  </a:path>
                </a:pathLst>
              </a:custGeom>
              <a:solidFill>
                <a:srgbClr val="3C3C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37" name="Freeform 400"/>
              <p:cNvSpPr>
                <a:spLocks/>
              </p:cNvSpPr>
              <p:nvPr/>
            </p:nvSpPr>
            <p:spPr bwMode="auto">
              <a:xfrm>
                <a:off x="1941" y="1806"/>
                <a:ext cx="251" cy="279"/>
              </a:xfrm>
              <a:custGeom>
                <a:avLst/>
                <a:gdLst>
                  <a:gd name="T0" fmla="*/ 0 w 251"/>
                  <a:gd name="T1" fmla="*/ 0 h 279"/>
                  <a:gd name="T2" fmla="*/ 0 w 251"/>
                  <a:gd name="T3" fmla="*/ 137 h 279"/>
                  <a:gd name="T4" fmla="*/ 251 w 251"/>
                  <a:gd name="T5" fmla="*/ 279 h 279"/>
                  <a:gd name="T6" fmla="*/ 251 w 251"/>
                  <a:gd name="T7" fmla="*/ 144 h 279"/>
                  <a:gd name="T8" fmla="*/ 0 w 251"/>
                  <a:gd name="T9" fmla="*/ 0 h 2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1" h="279">
                    <a:moveTo>
                      <a:pt x="0" y="0"/>
                    </a:moveTo>
                    <a:lnTo>
                      <a:pt x="0" y="137"/>
                    </a:lnTo>
                    <a:lnTo>
                      <a:pt x="251" y="279"/>
                    </a:lnTo>
                    <a:lnTo>
                      <a:pt x="251" y="14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437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38" name="Freeform 401"/>
              <p:cNvSpPr>
                <a:spLocks/>
              </p:cNvSpPr>
              <p:nvPr/>
            </p:nvSpPr>
            <p:spPr bwMode="auto">
              <a:xfrm>
                <a:off x="2516" y="1780"/>
                <a:ext cx="719" cy="630"/>
              </a:xfrm>
              <a:custGeom>
                <a:avLst/>
                <a:gdLst>
                  <a:gd name="T0" fmla="*/ 719 w 719"/>
                  <a:gd name="T1" fmla="*/ 218 h 630"/>
                  <a:gd name="T2" fmla="*/ 2 w 719"/>
                  <a:gd name="T3" fmla="*/ 630 h 630"/>
                  <a:gd name="T4" fmla="*/ 0 w 719"/>
                  <a:gd name="T5" fmla="*/ 412 h 630"/>
                  <a:gd name="T6" fmla="*/ 712 w 719"/>
                  <a:gd name="T7" fmla="*/ 0 h 630"/>
                  <a:gd name="T8" fmla="*/ 719 w 719"/>
                  <a:gd name="T9" fmla="*/ 218 h 6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9" h="630">
                    <a:moveTo>
                      <a:pt x="719" y="218"/>
                    </a:moveTo>
                    <a:lnTo>
                      <a:pt x="2" y="630"/>
                    </a:lnTo>
                    <a:lnTo>
                      <a:pt x="0" y="412"/>
                    </a:lnTo>
                    <a:lnTo>
                      <a:pt x="712" y="0"/>
                    </a:lnTo>
                    <a:lnTo>
                      <a:pt x="719" y="218"/>
                    </a:lnTo>
                    <a:close/>
                  </a:path>
                </a:pathLst>
              </a:custGeom>
              <a:solidFill>
                <a:srgbClr val="6955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39" name="Freeform 402"/>
              <p:cNvSpPr>
                <a:spLocks/>
              </p:cNvSpPr>
              <p:nvPr/>
            </p:nvSpPr>
            <p:spPr bwMode="auto">
              <a:xfrm>
                <a:off x="2516" y="1780"/>
                <a:ext cx="719" cy="630"/>
              </a:xfrm>
              <a:custGeom>
                <a:avLst/>
                <a:gdLst>
                  <a:gd name="T0" fmla="*/ 719 w 719"/>
                  <a:gd name="T1" fmla="*/ 218 h 630"/>
                  <a:gd name="T2" fmla="*/ 2 w 719"/>
                  <a:gd name="T3" fmla="*/ 630 h 630"/>
                  <a:gd name="T4" fmla="*/ 0 w 719"/>
                  <a:gd name="T5" fmla="*/ 412 h 630"/>
                  <a:gd name="T6" fmla="*/ 712 w 719"/>
                  <a:gd name="T7" fmla="*/ 0 h 630"/>
                  <a:gd name="T8" fmla="*/ 719 w 719"/>
                  <a:gd name="T9" fmla="*/ 218 h 6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9" h="630">
                    <a:moveTo>
                      <a:pt x="719" y="218"/>
                    </a:moveTo>
                    <a:lnTo>
                      <a:pt x="2" y="630"/>
                    </a:lnTo>
                    <a:lnTo>
                      <a:pt x="0" y="412"/>
                    </a:lnTo>
                    <a:lnTo>
                      <a:pt x="712" y="0"/>
                    </a:lnTo>
                    <a:lnTo>
                      <a:pt x="719" y="218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40" name="Freeform 403"/>
              <p:cNvSpPr>
                <a:spLocks/>
              </p:cNvSpPr>
              <p:nvPr/>
            </p:nvSpPr>
            <p:spPr bwMode="auto">
              <a:xfrm>
                <a:off x="3481" y="1494"/>
                <a:ext cx="204" cy="168"/>
              </a:xfrm>
              <a:custGeom>
                <a:avLst/>
                <a:gdLst>
                  <a:gd name="T0" fmla="*/ 6 w 86"/>
                  <a:gd name="T1" fmla="*/ 26 h 71"/>
                  <a:gd name="T2" fmla="*/ 80 w 86"/>
                  <a:gd name="T3" fmla="*/ 69 h 71"/>
                  <a:gd name="T4" fmla="*/ 86 w 86"/>
                  <a:gd name="T5" fmla="*/ 65 h 71"/>
                  <a:gd name="T6" fmla="*/ 86 w 86"/>
                  <a:gd name="T7" fmla="*/ 65 h 71"/>
                  <a:gd name="T8" fmla="*/ 72 w 86"/>
                  <a:gd name="T9" fmla="*/ 40 h 71"/>
                  <a:gd name="T10" fmla="*/ 6 w 86"/>
                  <a:gd name="T11" fmla="*/ 2 h 71"/>
                  <a:gd name="T12" fmla="*/ 0 w 86"/>
                  <a:gd name="T13" fmla="*/ 6 h 71"/>
                  <a:gd name="T14" fmla="*/ 0 w 86"/>
                  <a:gd name="T15" fmla="*/ 15 h 71"/>
                  <a:gd name="T16" fmla="*/ 6 w 86"/>
                  <a:gd name="T17" fmla="*/ 26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6" h="71">
                    <a:moveTo>
                      <a:pt x="6" y="26"/>
                    </a:moveTo>
                    <a:cubicBezTo>
                      <a:pt x="80" y="69"/>
                      <a:pt x="80" y="69"/>
                      <a:pt x="80" y="69"/>
                    </a:cubicBezTo>
                    <a:cubicBezTo>
                      <a:pt x="84" y="71"/>
                      <a:pt x="86" y="69"/>
                      <a:pt x="86" y="65"/>
                    </a:cubicBezTo>
                    <a:cubicBezTo>
                      <a:pt x="86" y="65"/>
                      <a:pt x="86" y="65"/>
                      <a:pt x="86" y="65"/>
                    </a:cubicBezTo>
                    <a:cubicBezTo>
                      <a:pt x="86" y="56"/>
                      <a:pt x="80" y="45"/>
                      <a:pt x="72" y="40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3" y="0"/>
                      <a:pt x="0" y="2"/>
                      <a:pt x="0" y="6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19"/>
                      <a:pt x="3" y="24"/>
                      <a:pt x="6" y="26"/>
                    </a:cubicBezTo>
                    <a:close/>
                  </a:path>
                </a:pathLst>
              </a:custGeom>
              <a:solidFill>
                <a:srgbClr val="B3B3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41" name="Freeform 404"/>
              <p:cNvSpPr>
                <a:spLocks/>
              </p:cNvSpPr>
              <p:nvPr/>
            </p:nvSpPr>
            <p:spPr bwMode="auto">
              <a:xfrm>
                <a:off x="2426" y="1498"/>
                <a:ext cx="1257" cy="770"/>
              </a:xfrm>
              <a:custGeom>
                <a:avLst/>
                <a:gdLst>
                  <a:gd name="T0" fmla="*/ 199 w 1257"/>
                  <a:gd name="T1" fmla="*/ 770 h 770"/>
                  <a:gd name="T2" fmla="*/ 1257 w 1257"/>
                  <a:gd name="T3" fmla="*/ 159 h 770"/>
                  <a:gd name="T4" fmla="*/ 1060 w 1257"/>
                  <a:gd name="T5" fmla="*/ 0 h 770"/>
                  <a:gd name="T6" fmla="*/ 0 w 1257"/>
                  <a:gd name="T7" fmla="*/ 611 h 770"/>
                  <a:gd name="T8" fmla="*/ 199 w 1257"/>
                  <a:gd name="T9" fmla="*/ 770 h 7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57" h="770">
                    <a:moveTo>
                      <a:pt x="199" y="770"/>
                    </a:moveTo>
                    <a:lnTo>
                      <a:pt x="1257" y="159"/>
                    </a:lnTo>
                    <a:lnTo>
                      <a:pt x="1060" y="0"/>
                    </a:lnTo>
                    <a:lnTo>
                      <a:pt x="0" y="611"/>
                    </a:lnTo>
                    <a:lnTo>
                      <a:pt x="199" y="770"/>
                    </a:lnTo>
                    <a:close/>
                  </a:path>
                </a:pathLst>
              </a:custGeom>
              <a:solidFill>
                <a:srgbClr val="A169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42" name="Freeform 405"/>
              <p:cNvSpPr>
                <a:spLocks/>
              </p:cNvSpPr>
              <p:nvPr/>
            </p:nvSpPr>
            <p:spPr bwMode="auto">
              <a:xfrm>
                <a:off x="2426" y="1498"/>
                <a:ext cx="1257" cy="770"/>
              </a:xfrm>
              <a:custGeom>
                <a:avLst/>
                <a:gdLst>
                  <a:gd name="T0" fmla="*/ 199 w 1257"/>
                  <a:gd name="T1" fmla="*/ 770 h 770"/>
                  <a:gd name="T2" fmla="*/ 1257 w 1257"/>
                  <a:gd name="T3" fmla="*/ 159 h 770"/>
                  <a:gd name="T4" fmla="*/ 1060 w 1257"/>
                  <a:gd name="T5" fmla="*/ 0 h 770"/>
                  <a:gd name="T6" fmla="*/ 0 w 1257"/>
                  <a:gd name="T7" fmla="*/ 611 h 770"/>
                  <a:gd name="T8" fmla="*/ 199 w 1257"/>
                  <a:gd name="T9" fmla="*/ 770 h 7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57" h="770">
                    <a:moveTo>
                      <a:pt x="199" y="770"/>
                    </a:moveTo>
                    <a:lnTo>
                      <a:pt x="1257" y="159"/>
                    </a:lnTo>
                    <a:lnTo>
                      <a:pt x="1060" y="0"/>
                    </a:lnTo>
                    <a:lnTo>
                      <a:pt x="0" y="611"/>
                    </a:lnTo>
                    <a:lnTo>
                      <a:pt x="199" y="77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</p:grpSp>
        <p:grpSp>
          <p:nvGrpSpPr>
            <p:cNvPr id="9" name="Group 607"/>
            <p:cNvGrpSpPr>
              <a:grpSpLocks/>
            </p:cNvGrpSpPr>
            <p:nvPr/>
          </p:nvGrpSpPr>
          <p:grpSpPr bwMode="auto">
            <a:xfrm>
              <a:off x="3771900" y="1866901"/>
              <a:ext cx="1984375" cy="2055813"/>
              <a:chOff x="2376" y="1176"/>
              <a:chExt cx="1250" cy="1295"/>
            </a:xfrm>
          </p:grpSpPr>
          <p:sp>
            <p:nvSpPr>
              <p:cNvPr id="943" name="Freeform 407"/>
              <p:cNvSpPr>
                <a:spLocks/>
              </p:cNvSpPr>
              <p:nvPr/>
            </p:nvSpPr>
            <p:spPr bwMode="auto">
              <a:xfrm>
                <a:off x="2424" y="2104"/>
                <a:ext cx="203" cy="166"/>
              </a:xfrm>
              <a:custGeom>
                <a:avLst/>
                <a:gdLst>
                  <a:gd name="T0" fmla="*/ 0 w 86"/>
                  <a:gd name="T1" fmla="*/ 5 h 70"/>
                  <a:gd name="T2" fmla="*/ 0 w 86"/>
                  <a:gd name="T3" fmla="*/ 15 h 70"/>
                  <a:gd name="T4" fmla="*/ 6 w 86"/>
                  <a:gd name="T5" fmla="*/ 26 h 70"/>
                  <a:gd name="T6" fmla="*/ 80 w 86"/>
                  <a:gd name="T7" fmla="*/ 68 h 70"/>
                  <a:gd name="T8" fmla="*/ 86 w 86"/>
                  <a:gd name="T9" fmla="*/ 65 h 70"/>
                  <a:gd name="T10" fmla="*/ 86 w 86"/>
                  <a:gd name="T11" fmla="*/ 64 h 70"/>
                  <a:gd name="T12" fmla="*/ 72 w 86"/>
                  <a:gd name="T13" fmla="*/ 40 h 70"/>
                  <a:gd name="T14" fmla="*/ 38 w 86"/>
                  <a:gd name="T15" fmla="*/ 20 h 70"/>
                  <a:gd name="T16" fmla="*/ 12 w 86"/>
                  <a:gd name="T17" fmla="*/ 5 h 70"/>
                  <a:gd name="T18" fmla="*/ 6 w 86"/>
                  <a:gd name="T19" fmla="*/ 2 h 70"/>
                  <a:gd name="T20" fmla="*/ 0 w 86"/>
                  <a:gd name="T21" fmla="*/ 5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6" h="70">
                    <a:moveTo>
                      <a:pt x="0" y="5"/>
                    </a:moveTo>
                    <a:cubicBezTo>
                      <a:pt x="0" y="15"/>
                      <a:pt x="0" y="15"/>
                      <a:pt x="0" y="15"/>
                    </a:cubicBezTo>
                    <a:cubicBezTo>
                      <a:pt x="0" y="19"/>
                      <a:pt x="3" y="24"/>
                      <a:pt x="6" y="26"/>
                    </a:cubicBezTo>
                    <a:cubicBezTo>
                      <a:pt x="80" y="68"/>
                      <a:pt x="80" y="68"/>
                      <a:pt x="80" y="68"/>
                    </a:cubicBezTo>
                    <a:cubicBezTo>
                      <a:pt x="83" y="70"/>
                      <a:pt x="86" y="69"/>
                      <a:pt x="86" y="65"/>
                    </a:cubicBezTo>
                    <a:cubicBezTo>
                      <a:pt x="86" y="64"/>
                      <a:pt x="86" y="64"/>
                      <a:pt x="86" y="64"/>
                    </a:cubicBezTo>
                    <a:cubicBezTo>
                      <a:pt x="86" y="55"/>
                      <a:pt x="80" y="44"/>
                      <a:pt x="72" y="40"/>
                    </a:cubicBezTo>
                    <a:cubicBezTo>
                      <a:pt x="38" y="20"/>
                      <a:pt x="38" y="20"/>
                      <a:pt x="38" y="20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3" y="0"/>
                      <a:pt x="0" y="1"/>
                      <a:pt x="0" y="5"/>
                    </a:cubicBezTo>
                    <a:close/>
                  </a:path>
                </a:pathLst>
              </a:custGeom>
              <a:solidFill>
                <a:srgbClr val="4437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944" name="Freeform 408"/>
              <p:cNvSpPr>
                <a:spLocks/>
              </p:cNvSpPr>
              <p:nvPr/>
            </p:nvSpPr>
            <p:spPr bwMode="auto">
              <a:xfrm>
                <a:off x="3437" y="1226"/>
                <a:ext cx="94" cy="346"/>
              </a:xfrm>
              <a:custGeom>
                <a:avLst/>
                <a:gdLst>
                  <a:gd name="T0" fmla="*/ 39 w 40"/>
                  <a:gd name="T1" fmla="*/ 140 h 146"/>
                  <a:gd name="T2" fmla="*/ 19 w 40"/>
                  <a:gd name="T3" fmla="*/ 13 h 146"/>
                  <a:gd name="T4" fmla="*/ 14 w 40"/>
                  <a:gd name="T5" fmla="*/ 5 h 146"/>
                  <a:gd name="T6" fmla="*/ 4 w 40"/>
                  <a:gd name="T7" fmla="*/ 1 h 146"/>
                  <a:gd name="T8" fmla="*/ 0 w 40"/>
                  <a:gd name="T9" fmla="*/ 5 h 146"/>
                  <a:gd name="T10" fmla="*/ 19 w 40"/>
                  <a:gd name="T11" fmla="*/ 130 h 146"/>
                  <a:gd name="T12" fmla="*/ 24 w 40"/>
                  <a:gd name="T13" fmla="*/ 138 h 146"/>
                  <a:gd name="T14" fmla="*/ 34 w 40"/>
                  <a:gd name="T15" fmla="*/ 144 h 146"/>
                  <a:gd name="T16" fmla="*/ 39 w 40"/>
                  <a:gd name="T17" fmla="*/ 140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0" h="146">
                    <a:moveTo>
                      <a:pt x="39" y="140"/>
                    </a:moveTo>
                    <a:cubicBezTo>
                      <a:pt x="19" y="13"/>
                      <a:pt x="19" y="13"/>
                      <a:pt x="19" y="13"/>
                    </a:cubicBezTo>
                    <a:cubicBezTo>
                      <a:pt x="19" y="9"/>
                      <a:pt x="16" y="6"/>
                      <a:pt x="14" y="5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1" y="0"/>
                      <a:pt x="0" y="2"/>
                      <a:pt x="0" y="5"/>
                    </a:cubicBezTo>
                    <a:cubicBezTo>
                      <a:pt x="19" y="130"/>
                      <a:pt x="19" y="130"/>
                      <a:pt x="19" y="130"/>
                    </a:cubicBezTo>
                    <a:cubicBezTo>
                      <a:pt x="19" y="133"/>
                      <a:pt x="21" y="137"/>
                      <a:pt x="24" y="138"/>
                    </a:cubicBezTo>
                    <a:cubicBezTo>
                      <a:pt x="34" y="144"/>
                      <a:pt x="34" y="144"/>
                      <a:pt x="34" y="144"/>
                    </a:cubicBezTo>
                    <a:cubicBezTo>
                      <a:pt x="37" y="146"/>
                      <a:pt x="40" y="144"/>
                      <a:pt x="39" y="140"/>
                    </a:cubicBezTo>
                    <a:close/>
                  </a:path>
                </a:pathLst>
              </a:custGeom>
              <a:solidFill>
                <a:srgbClr val="D497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945" name="Freeform 409"/>
              <p:cNvSpPr>
                <a:spLocks/>
              </p:cNvSpPr>
              <p:nvPr/>
            </p:nvSpPr>
            <p:spPr bwMode="auto">
              <a:xfrm>
                <a:off x="2383" y="1228"/>
                <a:ext cx="1143" cy="924"/>
              </a:xfrm>
              <a:custGeom>
                <a:avLst/>
                <a:gdLst>
                  <a:gd name="T0" fmla="*/ 0 w 1143"/>
                  <a:gd name="T1" fmla="*/ 609 h 924"/>
                  <a:gd name="T2" fmla="*/ 69 w 1143"/>
                  <a:gd name="T3" fmla="*/ 888 h 924"/>
                  <a:gd name="T4" fmla="*/ 131 w 1143"/>
                  <a:gd name="T5" fmla="*/ 924 h 924"/>
                  <a:gd name="T6" fmla="*/ 1143 w 1143"/>
                  <a:gd name="T7" fmla="*/ 339 h 924"/>
                  <a:gd name="T8" fmla="*/ 1056 w 1143"/>
                  <a:gd name="T9" fmla="*/ 0 h 924"/>
                  <a:gd name="T10" fmla="*/ 0 w 1143"/>
                  <a:gd name="T11" fmla="*/ 609 h 9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43" h="924">
                    <a:moveTo>
                      <a:pt x="0" y="609"/>
                    </a:moveTo>
                    <a:lnTo>
                      <a:pt x="69" y="888"/>
                    </a:lnTo>
                    <a:lnTo>
                      <a:pt x="131" y="924"/>
                    </a:lnTo>
                    <a:lnTo>
                      <a:pt x="1143" y="339"/>
                    </a:lnTo>
                    <a:lnTo>
                      <a:pt x="1056" y="0"/>
                    </a:lnTo>
                    <a:lnTo>
                      <a:pt x="0" y="609"/>
                    </a:lnTo>
                    <a:close/>
                  </a:path>
                </a:pathLst>
              </a:custGeom>
              <a:solidFill>
                <a:srgbClr val="D497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946" name="Freeform 410"/>
              <p:cNvSpPr>
                <a:spLocks/>
              </p:cNvSpPr>
              <p:nvPr/>
            </p:nvSpPr>
            <p:spPr bwMode="auto">
              <a:xfrm>
                <a:off x="2383" y="1228"/>
                <a:ext cx="1143" cy="924"/>
              </a:xfrm>
              <a:custGeom>
                <a:avLst/>
                <a:gdLst>
                  <a:gd name="T0" fmla="*/ 0 w 1143"/>
                  <a:gd name="T1" fmla="*/ 609 h 924"/>
                  <a:gd name="T2" fmla="*/ 69 w 1143"/>
                  <a:gd name="T3" fmla="*/ 888 h 924"/>
                  <a:gd name="T4" fmla="*/ 131 w 1143"/>
                  <a:gd name="T5" fmla="*/ 924 h 924"/>
                  <a:gd name="T6" fmla="*/ 1143 w 1143"/>
                  <a:gd name="T7" fmla="*/ 339 h 924"/>
                  <a:gd name="T8" fmla="*/ 1056 w 1143"/>
                  <a:gd name="T9" fmla="*/ 0 h 924"/>
                  <a:gd name="T10" fmla="*/ 0 w 1143"/>
                  <a:gd name="T11" fmla="*/ 609 h 9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43" h="924">
                    <a:moveTo>
                      <a:pt x="0" y="609"/>
                    </a:moveTo>
                    <a:lnTo>
                      <a:pt x="69" y="888"/>
                    </a:lnTo>
                    <a:lnTo>
                      <a:pt x="131" y="924"/>
                    </a:lnTo>
                    <a:lnTo>
                      <a:pt x="1143" y="339"/>
                    </a:lnTo>
                    <a:lnTo>
                      <a:pt x="1056" y="0"/>
                    </a:lnTo>
                    <a:lnTo>
                      <a:pt x="0" y="609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947" name="Freeform 411"/>
              <p:cNvSpPr>
                <a:spLocks/>
              </p:cNvSpPr>
              <p:nvPr/>
            </p:nvSpPr>
            <p:spPr bwMode="auto">
              <a:xfrm>
                <a:off x="2376" y="1834"/>
                <a:ext cx="97" cy="346"/>
              </a:xfrm>
              <a:custGeom>
                <a:avLst/>
                <a:gdLst>
                  <a:gd name="T0" fmla="*/ 40 w 41"/>
                  <a:gd name="T1" fmla="*/ 141 h 146"/>
                  <a:gd name="T2" fmla="*/ 20 w 41"/>
                  <a:gd name="T3" fmla="*/ 13 h 146"/>
                  <a:gd name="T4" fmla="*/ 15 w 41"/>
                  <a:gd name="T5" fmla="*/ 5 h 146"/>
                  <a:gd name="T6" fmla="*/ 5 w 41"/>
                  <a:gd name="T7" fmla="*/ 2 h 146"/>
                  <a:gd name="T8" fmla="*/ 1 w 41"/>
                  <a:gd name="T9" fmla="*/ 6 h 146"/>
                  <a:gd name="T10" fmla="*/ 20 w 41"/>
                  <a:gd name="T11" fmla="*/ 131 h 146"/>
                  <a:gd name="T12" fmla="*/ 25 w 41"/>
                  <a:gd name="T13" fmla="*/ 139 h 146"/>
                  <a:gd name="T14" fmla="*/ 35 w 41"/>
                  <a:gd name="T15" fmla="*/ 145 h 146"/>
                  <a:gd name="T16" fmla="*/ 40 w 41"/>
                  <a:gd name="T17" fmla="*/ 141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1" h="146">
                    <a:moveTo>
                      <a:pt x="40" y="141"/>
                    </a:moveTo>
                    <a:cubicBezTo>
                      <a:pt x="20" y="13"/>
                      <a:pt x="20" y="13"/>
                      <a:pt x="20" y="13"/>
                    </a:cubicBezTo>
                    <a:cubicBezTo>
                      <a:pt x="20" y="10"/>
                      <a:pt x="17" y="6"/>
                      <a:pt x="15" y="5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2" y="0"/>
                      <a:pt x="0" y="2"/>
                      <a:pt x="1" y="6"/>
                    </a:cubicBezTo>
                    <a:cubicBezTo>
                      <a:pt x="20" y="131"/>
                      <a:pt x="20" y="131"/>
                      <a:pt x="20" y="131"/>
                    </a:cubicBezTo>
                    <a:cubicBezTo>
                      <a:pt x="20" y="134"/>
                      <a:pt x="22" y="137"/>
                      <a:pt x="25" y="139"/>
                    </a:cubicBezTo>
                    <a:cubicBezTo>
                      <a:pt x="35" y="145"/>
                      <a:pt x="35" y="145"/>
                      <a:pt x="35" y="145"/>
                    </a:cubicBezTo>
                    <a:cubicBezTo>
                      <a:pt x="38" y="146"/>
                      <a:pt x="41" y="145"/>
                      <a:pt x="40" y="141"/>
                    </a:cubicBezTo>
                    <a:close/>
                  </a:path>
                </a:pathLst>
              </a:custGeom>
              <a:solidFill>
                <a:srgbClr val="4437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948" name="Freeform 412"/>
              <p:cNvSpPr>
                <a:spLocks/>
              </p:cNvSpPr>
              <p:nvPr/>
            </p:nvSpPr>
            <p:spPr bwMode="auto">
              <a:xfrm>
                <a:off x="2464" y="1512"/>
                <a:ext cx="1117" cy="647"/>
              </a:xfrm>
              <a:custGeom>
                <a:avLst/>
                <a:gdLst>
                  <a:gd name="T0" fmla="*/ 1058 w 1117"/>
                  <a:gd name="T1" fmla="*/ 0 h 647"/>
                  <a:gd name="T2" fmla="*/ 0 w 1117"/>
                  <a:gd name="T3" fmla="*/ 611 h 647"/>
                  <a:gd name="T4" fmla="*/ 59 w 1117"/>
                  <a:gd name="T5" fmla="*/ 647 h 647"/>
                  <a:gd name="T6" fmla="*/ 1117 w 1117"/>
                  <a:gd name="T7" fmla="*/ 36 h 647"/>
                  <a:gd name="T8" fmla="*/ 1058 w 1117"/>
                  <a:gd name="T9" fmla="*/ 0 h 6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17" h="647">
                    <a:moveTo>
                      <a:pt x="1058" y="0"/>
                    </a:moveTo>
                    <a:lnTo>
                      <a:pt x="0" y="611"/>
                    </a:lnTo>
                    <a:lnTo>
                      <a:pt x="59" y="647"/>
                    </a:lnTo>
                    <a:lnTo>
                      <a:pt x="1117" y="36"/>
                    </a:lnTo>
                    <a:lnTo>
                      <a:pt x="1058" y="0"/>
                    </a:lnTo>
                    <a:close/>
                  </a:path>
                </a:pathLst>
              </a:custGeom>
              <a:solidFill>
                <a:srgbClr val="A169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949" name="Freeform 413"/>
              <p:cNvSpPr>
                <a:spLocks/>
              </p:cNvSpPr>
              <p:nvPr/>
            </p:nvSpPr>
            <p:spPr bwMode="auto">
              <a:xfrm>
                <a:off x="2464" y="1512"/>
                <a:ext cx="1117" cy="647"/>
              </a:xfrm>
              <a:custGeom>
                <a:avLst/>
                <a:gdLst>
                  <a:gd name="T0" fmla="*/ 1058 w 1117"/>
                  <a:gd name="T1" fmla="*/ 0 h 647"/>
                  <a:gd name="T2" fmla="*/ 0 w 1117"/>
                  <a:gd name="T3" fmla="*/ 611 h 647"/>
                  <a:gd name="T4" fmla="*/ 59 w 1117"/>
                  <a:gd name="T5" fmla="*/ 647 h 647"/>
                  <a:gd name="T6" fmla="*/ 1117 w 1117"/>
                  <a:gd name="T7" fmla="*/ 36 h 647"/>
                  <a:gd name="T8" fmla="*/ 1058 w 1117"/>
                  <a:gd name="T9" fmla="*/ 0 h 6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17" h="647">
                    <a:moveTo>
                      <a:pt x="1058" y="0"/>
                    </a:moveTo>
                    <a:lnTo>
                      <a:pt x="0" y="611"/>
                    </a:lnTo>
                    <a:lnTo>
                      <a:pt x="59" y="647"/>
                    </a:lnTo>
                    <a:lnTo>
                      <a:pt x="1117" y="36"/>
                    </a:lnTo>
                    <a:lnTo>
                      <a:pt x="1058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950" name="Freeform 414"/>
              <p:cNvSpPr>
                <a:spLocks/>
              </p:cNvSpPr>
              <p:nvPr/>
            </p:nvSpPr>
            <p:spPr bwMode="auto">
              <a:xfrm>
                <a:off x="2632" y="1884"/>
                <a:ext cx="166" cy="130"/>
              </a:xfrm>
              <a:custGeom>
                <a:avLst/>
                <a:gdLst>
                  <a:gd name="T0" fmla="*/ 65 w 70"/>
                  <a:gd name="T1" fmla="*/ 52 h 55"/>
                  <a:gd name="T2" fmla="*/ 54 w 70"/>
                  <a:gd name="T3" fmla="*/ 51 h 55"/>
                  <a:gd name="T4" fmla="*/ 8 w 70"/>
                  <a:gd name="T5" fmla="*/ 27 h 55"/>
                  <a:gd name="T6" fmla="*/ 5 w 70"/>
                  <a:gd name="T7" fmla="*/ 6 h 55"/>
                  <a:gd name="T8" fmla="*/ 10 w 70"/>
                  <a:gd name="T9" fmla="*/ 2 h 55"/>
                  <a:gd name="T10" fmla="*/ 12 w 70"/>
                  <a:gd name="T11" fmla="*/ 1 h 55"/>
                  <a:gd name="T12" fmla="*/ 14 w 70"/>
                  <a:gd name="T13" fmla="*/ 1 h 55"/>
                  <a:gd name="T14" fmla="*/ 27 w 70"/>
                  <a:gd name="T15" fmla="*/ 3 h 55"/>
                  <a:gd name="T16" fmla="*/ 61 w 70"/>
                  <a:gd name="T17" fmla="*/ 36 h 55"/>
                  <a:gd name="T18" fmla="*/ 65 w 70"/>
                  <a:gd name="T19" fmla="*/ 52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0" h="55">
                    <a:moveTo>
                      <a:pt x="65" y="52"/>
                    </a:moveTo>
                    <a:cubicBezTo>
                      <a:pt x="63" y="54"/>
                      <a:pt x="61" y="55"/>
                      <a:pt x="54" y="51"/>
                    </a:cubicBezTo>
                    <a:cubicBezTo>
                      <a:pt x="8" y="27"/>
                      <a:pt x="8" y="27"/>
                      <a:pt x="8" y="27"/>
                    </a:cubicBezTo>
                    <a:cubicBezTo>
                      <a:pt x="2" y="22"/>
                      <a:pt x="0" y="13"/>
                      <a:pt x="5" y="6"/>
                    </a:cubicBezTo>
                    <a:cubicBezTo>
                      <a:pt x="7" y="5"/>
                      <a:pt x="8" y="3"/>
                      <a:pt x="10" y="2"/>
                    </a:cubicBezTo>
                    <a:cubicBezTo>
                      <a:pt x="10" y="2"/>
                      <a:pt x="11" y="2"/>
                      <a:pt x="12" y="1"/>
                    </a:cubicBezTo>
                    <a:cubicBezTo>
                      <a:pt x="13" y="1"/>
                      <a:pt x="13" y="1"/>
                      <a:pt x="14" y="1"/>
                    </a:cubicBezTo>
                    <a:cubicBezTo>
                      <a:pt x="18" y="0"/>
                      <a:pt x="23" y="1"/>
                      <a:pt x="27" y="3"/>
                    </a:cubicBezTo>
                    <a:cubicBezTo>
                      <a:pt x="61" y="36"/>
                      <a:pt x="61" y="36"/>
                      <a:pt x="61" y="36"/>
                    </a:cubicBezTo>
                    <a:cubicBezTo>
                      <a:pt x="65" y="40"/>
                      <a:pt x="70" y="46"/>
                      <a:pt x="65" y="52"/>
                    </a:cubicBezTo>
                  </a:path>
                </a:pathLst>
              </a:custGeom>
              <a:solidFill>
                <a:srgbClr val="FFC1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951" name="Freeform 415"/>
              <p:cNvSpPr>
                <a:spLocks/>
              </p:cNvSpPr>
              <p:nvPr/>
            </p:nvSpPr>
            <p:spPr bwMode="auto">
              <a:xfrm>
                <a:off x="2743" y="1962"/>
                <a:ext cx="78" cy="93"/>
              </a:xfrm>
              <a:custGeom>
                <a:avLst/>
                <a:gdLst>
                  <a:gd name="T0" fmla="*/ 3 w 33"/>
                  <a:gd name="T1" fmla="*/ 4 h 39"/>
                  <a:gd name="T2" fmla="*/ 3 w 33"/>
                  <a:gd name="T3" fmla="*/ 15 h 39"/>
                  <a:gd name="T4" fmla="*/ 11 w 33"/>
                  <a:gd name="T5" fmla="*/ 24 h 39"/>
                  <a:gd name="T6" fmla="*/ 17 w 33"/>
                  <a:gd name="T7" fmla="*/ 30 h 39"/>
                  <a:gd name="T8" fmla="*/ 19 w 33"/>
                  <a:gd name="T9" fmla="*/ 35 h 39"/>
                  <a:gd name="T10" fmla="*/ 24 w 33"/>
                  <a:gd name="T11" fmla="*/ 34 h 39"/>
                  <a:gd name="T12" fmla="*/ 28 w 33"/>
                  <a:gd name="T13" fmla="*/ 31 h 39"/>
                  <a:gd name="T14" fmla="*/ 30 w 33"/>
                  <a:gd name="T15" fmla="*/ 26 h 39"/>
                  <a:gd name="T16" fmla="*/ 31 w 33"/>
                  <a:gd name="T17" fmla="*/ 22 h 39"/>
                  <a:gd name="T18" fmla="*/ 21 w 33"/>
                  <a:gd name="T19" fmla="*/ 6 h 39"/>
                  <a:gd name="T20" fmla="*/ 12 w 33"/>
                  <a:gd name="T21" fmla="*/ 1 h 39"/>
                  <a:gd name="T22" fmla="*/ 3 w 33"/>
                  <a:gd name="T23" fmla="*/ 4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3" h="39">
                    <a:moveTo>
                      <a:pt x="3" y="4"/>
                    </a:moveTo>
                    <a:cubicBezTo>
                      <a:pt x="0" y="7"/>
                      <a:pt x="1" y="12"/>
                      <a:pt x="3" y="15"/>
                    </a:cubicBezTo>
                    <a:cubicBezTo>
                      <a:pt x="5" y="18"/>
                      <a:pt x="8" y="21"/>
                      <a:pt x="11" y="24"/>
                    </a:cubicBezTo>
                    <a:cubicBezTo>
                      <a:pt x="14" y="26"/>
                      <a:pt x="14" y="27"/>
                      <a:pt x="17" y="30"/>
                    </a:cubicBezTo>
                    <a:cubicBezTo>
                      <a:pt x="18" y="32"/>
                      <a:pt x="18" y="33"/>
                      <a:pt x="19" y="35"/>
                    </a:cubicBezTo>
                    <a:cubicBezTo>
                      <a:pt x="22" y="39"/>
                      <a:pt x="27" y="38"/>
                      <a:pt x="24" y="34"/>
                    </a:cubicBezTo>
                    <a:cubicBezTo>
                      <a:pt x="26" y="38"/>
                      <a:pt x="31" y="36"/>
                      <a:pt x="28" y="31"/>
                    </a:cubicBezTo>
                    <a:cubicBezTo>
                      <a:pt x="29" y="34"/>
                      <a:pt x="33" y="33"/>
                      <a:pt x="30" y="26"/>
                    </a:cubicBezTo>
                    <a:cubicBezTo>
                      <a:pt x="31" y="29"/>
                      <a:pt x="33" y="26"/>
                      <a:pt x="31" y="22"/>
                    </a:cubicBezTo>
                    <a:cubicBezTo>
                      <a:pt x="29" y="17"/>
                      <a:pt x="25" y="10"/>
                      <a:pt x="21" y="6"/>
                    </a:cubicBezTo>
                    <a:cubicBezTo>
                      <a:pt x="18" y="4"/>
                      <a:pt x="15" y="2"/>
                      <a:pt x="12" y="1"/>
                    </a:cubicBezTo>
                    <a:cubicBezTo>
                      <a:pt x="9" y="0"/>
                      <a:pt x="5" y="1"/>
                      <a:pt x="3" y="4"/>
                    </a:cubicBezTo>
                    <a:close/>
                  </a:path>
                </a:pathLst>
              </a:custGeom>
              <a:solidFill>
                <a:srgbClr val="FFC1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952" name="Freeform 416"/>
              <p:cNvSpPr>
                <a:spLocks/>
              </p:cNvSpPr>
              <p:nvPr/>
            </p:nvSpPr>
            <p:spPr bwMode="auto">
              <a:xfrm>
                <a:off x="2748" y="1991"/>
                <a:ext cx="31" cy="52"/>
              </a:xfrm>
              <a:custGeom>
                <a:avLst/>
                <a:gdLst>
                  <a:gd name="T0" fmla="*/ 7 w 13"/>
                  <a:gd name="T1" fmla="*/ 19 h 22"/>
                  <a:gd name="T2" fmla="*/ 9 w 13"/>
                  <a:gd name="T3" fmla="*/ 22 h 22"/>
                  <a:gd name="T4" fmla="*/ 12 w 13"/>
                  <a:gd name="T5" fmla="*/ 20 h 22"/>
                  <a:gd name="T6" fmla="*/ 10 w 13"/>
                  <a:gd name="T7" fmla="*/ 11 h 22"/>
                  <a:gd name="T8" fmla="*/ 6 w 13"/>
                  <a:gd name="T9" fmla="*/ 6 h 22"/>
                  <a:gd name="T10" fmla="*/ 0 w 13"/>
                  <a:gd name="T11" fmla="*/ 0 h 22"/>
                  <a:gd name="T12" fmla="*/ 7 w 13"/>
                  <a:gd name="T13" fmla="*/ 19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22">
                    <a:moveTo>
                      <a:pt x="7" y="19"/>
                    </a:moveTo>
                    <a:cubicBezTo>
                      <a:pt x="7" y="20"/>
                      <a:pt x="8" y="21"/>
                      <a:pt x="9" y="22"/>
                    </a:cubicBezTo>
                    <a:cubicBezTo>
                      <a:pt x="10" y="22"/>
                      <a:pt x="11" y="21"/>
                      <a:pt x="12" y="20"/>
                    </a:cubicBezTo>
                    <a:cubicBezTo>
                      <a:pt x="13" y="18"/>
                      <a:pt x="12" y="13"/>
                      <a:pt x="10" y="11"/>
                    </a:cubicBezTo>
                    <a:cubicBezTo>
                      <a:pt x="9" y="8"/>
                      <a:pt x="8" y="8"/>
                      <a:pt x="6" y="6"/>
                    </a:cubicBezTo>
                    <a:cubicBezTo>
                      <a:pt x="4" y="4"/>
                      <a:pt x="2" y="2"/>
                      <a:pt x="0" y="0"/>
                    </a:cubicBezTo>
                    <a:cubicBezTo>
                      <a:pt x="3" y="6"/>
                      <a:pt x="6" y="13"/>
                      <a:pt x="7" y="19"/>
                    </a:cubicBezTo>
                    <a:close/>
                  </a:path>
                </a:pathLst>
              </a:custGeom>
              <a:solidFill>
                <a:srgbClr val="FFC1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953" name="Freeform 417"/>
              <p:cNvSpPr>
                <a:spLocks/>
              </p:cNvSpPr>
              <p:nvPr/>
            </p:nvSpPr>
            <p:spPr bwMode="auto">
              <a:xfrm>
                <a:off x="2743" y="1962"/>
                <a:ext cx="78" cy="93"/>
              </a:xfrm>
              <a:custGeom>
                <a:avLst/>
                <a:gdLst>
                  <a:gd name="T0" fmla="*/ 3 w 33"/>
                  <a:gd name="T1" fmla="*/ 4 h 39"/>
                  <a:gd name="T2" fmla="*/ 3 w 33"/>
                  <a:gd name="T3" fmla="*/ 15 h 39"/>
                  <a:gd name="T4" fmla="*/ 11 w 33"/>
                  <a:gd name="T5" fmla="*/ 24 h 39"/>
                  <a:gd name="T6" fmla="*/ 17 w 33"/>
                  <a:gd name="T7" fmla="*/ 30 h 39"/>
                  <a:gd name="T8" fmla="*/ 19 w 33"/>
                  <a:gd name="T9" fmla="*/ 35 h 39"/>
                  <a:gd name="T10" fmla="*/ 24 w 33"/>
                  <a:gd name="T11" fmla="*/ 34 h 39"/>
                  <a:gd name="T12" fmla="*/ 28 w 33"/>
                  <a:gd name="T13" fmla="*/ 31 h 39"/>
                  <a:gd name="T14" fmla="*/ 30 w 33"/>
                  <a:gd name="T15" fmla="*/ 26 h 39"/>
                  <a:gd name="T16" fmla="*/ 31 w 33"/>
                  <a:gd name="T17" fmla="*/ 22 h 39"/>
                  <a:gd name="T18" fmla="*/ 21 w 33"/>
                  <a:gd name="T19" fmla="*/ 6 h 39"/>
                  <a:gd name="T20" fmla="*/ 12 w 33"/>
                  <a:gd name="T21" fmla="*/ 1 h 39"/>
                  <a:gd name="T22" fmla="*/ 3 w 33"/>
                  <a:gd name="T23" fmla="*/ 4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3" h="39">
                    <a:moveTo>
                      <a:pt x="3" y="4"/>
                    </a:moveTo>
                    <a:cubicBezTo>
                      <a:pt x="0" y="7"/>
                      <a:pt x="1" y="12"/>
                      <a:pt x="3" y="15"/>
                    </a:cubicBezTo>
                    <a:cubicBezTo>
                      <a:pt x="5" y="18"/>
                      <a:pt x="8" y="21"/>
                      <a:pt x="11" y="24"/>
                    </a:cubicBezTo>
                    <a:cubicBezTo>
                      <a:pt x="14" y="26"/>
                      <a:pt x="14" y="27"/>
                      <a:pt x="17" y="30"/>
                    </a:cubicBezTo>
                    <a:cubicBezTo>
                      <a:pt x="18" y="32"/>
                      <a:pt x="18" y="33"/>
                      <a:pt x="19" y="35"/>
                    </a:cubicBezTo>
                    <a:cubicBezTo>
                      <a:pt x="22" y="39"/>
                      <a:pt x="27" y="38"/>
                      <a:pt x="24" y="34"/>
                    </a:cubicBezTo>
                    <a:cubicBezTo>
                      <a:pt x="26" y="38"/>
                      <a:pt x="31" y="36"/>
                      <a:pt x="28" y="31"/>
                    </a:cubicBezTo>
                    <a:cubicBezTo>
                      <a:pt x="29" y="34"/>
                      <a:pt x="33" y="33"/>
                      <a:pt x="30" y="26"/>
                    </a:cubicBezTo>
                    <a:cubicBezTo>
                      <a:pt x="31" y="29"/>
                      <a:pt x="33" y="26"/>
                      <a:pt x="31" y="22"/>
                    </a:cubicBezTo>
                    <a:cubicBezTo>
                      <a:pt x="29" y="17"/>
                      <a:pt x="25" y="10"/>
                      <a:pt x="21" y="6"/>
                    </a:cubicBezTo>
                    <a:cubicBezTo>
                      <a:pt x="18" y="4"/>
                      <a:pt x="15" y="2"/>
                      <a:pt x="12" y="1"/>
                    </a:cubicBezTo>
                    <a:cubicBezTo>
                      <a:pt x="9" y="0"/>
                      <a:pt x="5" y="1"/>
                      <a:pt x="3" y="4"/>
                    </a:cubicBezTo>
                    <a:close/>
                  </a:path>
                </a:pathLst>
              </a:custGeom>
              <a:solidFill>
                <a:srgbClr val="FFC1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954" name="Freeform 418"/>
              <p:cNvSpPr>
                <a:spLocks/>
              </p:cNvSpPr>
              <p:nvPr/>
            </p:nvSpPr>
            <p:spPr bwMode="auto">
              <a:xfrm>
                <a:off x="2748" y="1991"/>
                <a:ext cx="31" cy="52"/>
              </a:xfrm>
              <a:custGeom>
                <a:avLst/>
                <a:gdLst>
                  <a:gd name="T0" fmla="*/ 7 w 13"/>
                  <a:gd name="T1" fmla="*/ 19 h 22"/>
                  <a:gd name="T2" fmla="*/ 9 w 13"/>
                  <a:gd name="T3" fmla="*/ 22 h 22"/>
                  <a:gd name="T4" fmla="*/ 12 w 13"/>
                  <a:gd name="T5" fmla="*/ 20 h 22"/>
                  <a:gd name="T6" fmla="*/ 10 w 13"/>
                  <a:gd name="T7" fmla="*/ 11 h 22"/>
                  <a:gd name="T8" fmla="*/ 6 w 13"/>
                  <a:gd name="T9" fmla="*/ 6 h 22"/>
                  <a:gd name="T10" fmla="*/ 0 w 13"/>
                  <a:gd name="T11" fmla="*/ 0 h 22"/>
                  <a:gd name="T12" fmla="*/ 7 w 13"/>
                  <a:gd name="T13" fmla="*/ 19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22">
                    <a:moveTo>
                      <a:pt x="7" y="19"/>
                    </a:moveTo>
                    <a:cubicBezTo>
                      <a:pt x="7" y="20"/>
                      <a:pt x="8" y="21"/>
                      <a:pt x="9" y="22"/>
                    </a:cubicBezTo>
                    <a:cubicBezTo>
                      <a:pt x="10" y="22"/>
                      <a:pt x="11" y="21"/>
                      <a:pt x="12" y="20"/>
                    </a:cubicBezTo>
                    <a:cubicBezTo>
                      <a:pt x="13" y="18"/>
                      <a:pt x="12" y="13"/>
                      <a:pt x="10" y="11"/>
                    </a:cubicBezTo>
                    <a:cubicBezTo>
                      <a:pt x="9" y="8"/>
                      <a:pt x="8" y="8"/>
                      <a:pt x="6" y="6"/>
                    </a:cubicBezTo>
                    <a:cubicBezTo>
                      <a:pt x="4" y="4"/>
                      <a:pt x="2" y="2"/>
                      <a:pt x="0" y="0"/>
                    </a:cubicBezTo>
                    <a:cubicBezTo>
                      <a:pt x="3" y="6"/>
                      <a:pt x="6" y="13"/>
                      <a:pt x="7" y="19"/>
                    </a:cubicBezTo>
                    <a:close/>
                  </a:path>
                </a:pathLst>
              </a:custGeom>
              <a:solidFill>
                <a:srgbClr val="FFD2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955" name="Freeform 419"/>
              <p:cNvSpPr>
                <a:spLocks noEditPoints="1"/>
              </p:cNvSpPr>
              <p:nvPr/>
            </p:nvSpPr>
            <p:spPr bwMode="auto">
              <a:xfrm>
                <a:off x="2684" y="2377"/>
                <a:ext cx="109" cy="94"/>
              </a:xfrm>
              <a:custGeom>
                <a:avLst/>
                <a:gdLst>
                  <a:gd name="T0" fmla="*/ 46 w 46"/>
                  <a:gd name="T1" fmla="*/ 29 h 40"/>
                  <a:gd name="T2" fmla="*/ 31 w 46"/>
                  <a:gd name="T3" fmla="*/ 12 h 40"/>
                  <a:gd name="T4" fmla="*/ 28 w 46"/>
                  <a:gd name="T5" fmla="*/ 7 h 40"/>
                  <a:gd name="T6" fmla="*/ 28 w 46"/>
                  <a:gd name="T7" fmla="*/ 5 h 40"/>
                  <a:gd name="T8" fmla="*/ 28 w 46"/>
                  <a:gd name="T9" fmla="*/ 5 h 40"/>
                  <a:gd name="T10" fmla="*/ 25 w 46"/>
                  <a:gd name="T11" fmla="*/ 1 h 40"/>
                  <a:gd name="T12" fmla="*/ 8 w 46"/>
                  <a:gd name="T13" fmla="*/ 0 h 40"/>
                  <a:gd name="T14" fmla="*/ 5 w 46"/>
                  <a:gd name="T15" fmla="*/ 3 h 40"/>
                  <a:gd name="T16" fmla="*/ 5 w 46"/>
                  <a:gd name="T17" fmla="*/ 3 h 40"/>
                  <a:gd name="T18" fmla="*/ 3 w 46"/>
                  <a:gd name="T19" fmla="*/ 7 h 40"/>
                  <a:gd name="T20" fmla="*/ 3 w 46"/>
                  <a:gd name="T21" fmla="*/ 7 h 40"/>
                  <a:gd name="T22" fmla="*/ 1 w 46"/>
                  <a:gd name="T23" fmla="*/ 15 h 40"/>
                  <a:gd name="T24" fmla="*/ 0 w 46"/>
                  <a:gd name="T25" fmla="*/ 20 h 40"/>
                  <a:gd name="T26" fmla="*/ 0 w 46"/>
                  <a:gd name="T27" fmla="*/ 20 h 40"/>
                  <a:gd name="T28" fmla="*/ 4 w 46"/>
                  <a:gd name="T29" fmla="*/ 24 h 40"/>
                  <a:gd name="T30" fmla="*/ 28 w 46"/>
                  <a:gd name="T31" fmla="*/ 37 h 40"/>
                  <a:gd name="T32" fmla="*/ 43 w 46"/>
                  <a:gd name="T33" fmla="*/ 37 h 40"/>
                  <a:gd name="T34" fmla="*/ 46 w 46"/>
                  <a:gd name="T35" fmla="*/ 33 h 40"/>
                  <a:gd name="T36" fmla="*/ 46 w 46"/>
                  <a:gd name="T37" fmla="*/ 33 h 40"/>
                  <a:gd name="T38" fmla="*/ 46 w 46"/>
                  <a:gd name="T39" fmla="*/ 32 h 40"/>
                  <a:gd name="T40" fmla="*/ 46 w 46"/>
                  <a:gd name="T41" fmla="*/ 29 h 40"/>
                  <a:gd name="T42" fmla="*/ 39 w 46"/>
                  <a:gd name="T43" fmla="*/ 24 h 40"/>
                  <a:gd name="T44" fmla="*/ 39 w 46"/>
                  <a:gd name="T45" fmla="*/ 25 h 40"/>
                  <a:gd name="T46" fmla="*/ 38 w 46"/>
                  <a:gd name="T47" fmla="*/ 24 h 40"/>
                  <a:gd name="T48" fmla="*/ 28 w 46"/>
                  <a:gd name="T49" fmla="*/ 16 h 40"/>
                  <a:gd name="T50" fmla="*/ 24 w 46"/>
                  <a:gd name="T51" fmla="*/ 10 h 40"/>
                  <a:gd name="T52" fmla="*/ 25 w 46"/>
                  <a:gd name="T53" fmla="*/ 9 h 40"/>
                  <a:gd name="T54" fmla="*/ 29 w 46"/>
                  <a:gd name="T55" fmla="*/ 15 h 40"/>
                  <a:gd name="T56" fmla="*/ 39 w 46"/>
                  <a:gd name="T57" fmla="*/ 23 h 40"/>
                  <a:gd name="T58" fmla="*/ 39 w 46"/>
                  <a:gd name="T59" fmla="*/ 24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46" h="40">
                    <a:moveTo>
                      <a:pt x="46" y="29"/>
                    </a:moveTo>
                    <a:cubicBezTo>
                      <a:pt x="44" y="23"/>
                      <a:pt x="38" y="17"/>
                      <a:pt x="31" y="12"/>
                    </a:cubicBezTo>
                    <a:cubicBezTo>
                      <a:pt x="29" y="11"/>
                      <a:pt x="29" y="9"/>
                      <a:pt x="28" y="7"/>
                    </a:cubicBezTo>
                    <a:cubicBezTo>
                      <a:pt x="28" y="7"/>
                      <a:pt x="28" y="6"/>
                      <a:pt x="28" y="5"/>
                    </a:cubicBezTo>
                    <a:cubicBezTo>
                      <a:pt x="28" y="5"/>
                      <a:pt x="28" y="5"/>
                      <a:pt x="28" y="5"/>
                    </a:cubicBezTo>
                    <a:cubicBezTo>
                      <a:pt x="27" y="3"/>
                      <a:pt x="27" y="2"/>
                      <a:pt x="25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7" y="1"/>
                      <a:pt x="6" y="2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5"/>
                      <a:pt x="4" y="6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9"/>
                      <a:pt x="1" y="12"/>
                      <a:pt x="1" y="15"/>
                    </a:cubicBezTo>
                    <a:cubicBezTo>
                      <a:pt x="0" y="17"/>
                      <a:pt x="0" y="18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2"/>
                      <a:pt x="1" y="23"/>
                      <a:pt x="4" y="24"/>
                    </a:cubicBezTo>
                    <a:cubicBezTo>
                      <a:pt x="28" y="37"/>
                      <a:pt x="28" y="37"/>
                      <a:pt x="28" y="37"/>
                    </a:cubicBezTo>
                    <a:cubicBezTo>
                      <a:pt x="32" y="40"/>
                      <a:pt x="39" y="39"/>
                      <a:pt x="43" y="37"/>
                    </a:cubicBezTo>
                    <a:cubicBezTo>
                      <a:pt x="45" y="36"/>
                      <a:pt x="46" y="34"/>
                      <a:pt x="46" y="33"/>
                    </a:cubicBezTo>
                    <a:cubicBezTo>
                      <a:pt x="46" y="33"/>
                      <a:pt x="46" y="33"/>
                      <a:pt x="46" y="33"/>
                    </a:cubicBezTo>
                    <a:cubicBezTo>
                      <a:pt x="46" y="32"/>
                      <a:pt x="46" y="32"/>
                      <a:pt x="46" y="32"/>
                    </a:cubicBezTo>
                    <a:cubicBezTo>
                      <a:pt x="46" y="31"/>
                      <a:pt x="46" y="30"/>
                      <a:pt x="46" y="29"/>
                    </a:cubicBezTo>
                    <a:close/>
                    <a:moveTo>
                      <a:pt x="39" y="24"/>
                    </a:moveTo>
                    <a:cubicBezTo>
                      <a:pt x="39" y="25"/>
                      <a:pt x="39" y="25"/>
                      <a:pt x="39" y="25"/>
                    </a:cubicBezTo>
                    <a:cubicBezTo>
                      <a:pt x="38" y="24"/>
                      <a:pt x="38" y="24"/>
                      <a:pt x="38" y="24"/>
                    </a:cubicBezTo>
                    <a:cubicBezTo>
                      <a:pt x="28" y="16"/>
                      <a:pt x="28" y="16"/>
                      <a:pt x="28" y="16"/>
                    </a:cubicBezTo>
                    <a:cubicBezTo>
                      <a:pt x="26" y="14"/>
                      <a:pt x="24" y="12"/>
                      <a:pt x="24" y="10"/>
                    </a:cubicBezTo>
                    <a:cubicBezTo>
                      <a:pt x="24" y="9"/>
                      <a:pt x="25" y="9"/>
                      <a:pt x="25" y="9"/>
                    </a:cubicBezTo>
                    <a:cubicBezTo>
                      <a:pt x="26" y="11"/>
                      <a:pt x="28" y="13"/>
                      <a:pt x="29" y="15"/>
                    </a:cubicBezTo>
                    <a:cubicBezTo>
                      <a:pt x="39" y="23"/>
                      <a:pt x="39" y="23"/>
                      <a:pt x="39" y="23"/>
                    </a:cubicBezTo>
                    <a:cubicBezTo>
                      <a:pt x="39" y="23"/>
                      <a:pt x="40" y="24"/>
                      <a:pt x="39" y="24"/>
                    </a:cubicBezTo>
                    <a:close/>
                  </a:path>
                </a:pathLst>
              </a:custGeom>
              <a:solidFill>
                <a:srgbClr val="6363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956" name="Freeform 420"/>
              <p:cNvSpPr>
                <a:spLocks/>
              </p:cNvSpPr>
              <p:nvPr/>
            </p:nvSpPr>
            <p:spPr bwMode="auto">
              <a:xfrm>
                <a:off x="2682" y="2412"/>
                <a:ext cx="113" cy="59"/>
              </a:xfrm>
              <a:custGeom>
                <a:avLst/>
                <a:gdLst>
                  <a:gd name="T0" fmla="*/ 48 w 48"/>
                  <a:gd name="T1" fmla="*/ 18 h 25"/>
                  <a:gd name="T2" fmla="*/ 48 w 48"/>
                  <a:gd name="T3" fmla="*/ 18 h 25"/>
                  <a:gd name="T4" fmla="*/ 45 w 48"/>
                  <a:gd name="T5" fmla="*/ 22 h 25"/>
                  <a:gd name="T6" fmla="*/ 29 w 48"/>
                  <a:gd name="T7" fmla="*/ 23 h 25"/>
                  <a:gd name="T8" fmla="*/ 4 w 48"/>
                  <a:gd name="T9" fmla="*/ 9 h 25"/>
                  <a:gd name="T10" fmla="*/ 1 w 48"/>
                  <a:gd name="T11" fmla="*/ 5 h 25"/>
                  <a:gd name="T12" fmla="*/ 2 w 48"/>
                  <a:gd name="T13" fmla="*/ 0 h 25"/>
                  <a:gd name="T14" fmla="*/ 13 w 48"/>
                  <a:gd name="T15" fmla="*/ 8 h 25"/>
                  <a:gd name="T16" fmla="*/ 31 w 48"/>
                  <a:gd name="T17" fmla="*/ 19 h 25"/>
                  <a:gd name="T18" fmla="*/ 38 w 48"/>
                  <a:gd name="T19" fmla="*/ 21 h 25"/>
                  <a:gd name="T20" fmla="*/ 45 w 48"/>
                  <a:gd name="T21" fmla="*/ 18 h 25"/>
                  <a:gd name="T22" fmla="*/ 47 w 48"/>
                  <a:gd name="T23" fmla="*/ 14 h 25"/>
                  <a:gd name="T24" fmla="*/ 48 w 48"/>
                  <a:gd name="T25" fmla="*/ 18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8" h="25">
                    <a:moveTo>
                      <a:pt x="48" y="18"/>
                    </a:moveTo>
                    <a:cubicBezTo>
                      <a:pt x="48" y="19"/>
                      <a:pt x="48" y="18"/>
                      <a:pt x="48" y="18"/>
                    </a:cubicBezTo>
                    <a:cubicBezTo>
                      <a:pt x="48" y="19"/>
                      <a:pt x="47" y="21"/>
                      <a:pt x="45" y="22"/>
                    </a:cubicBezTo>
                    <a:cubicBezTo>
                      <a:pt x="41" y="25"/>
                      <a:pt x="34" y="25"/>
                      <a:pt x="29" y="23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0" y="7"/>
                      <a:pt x="1" y="5"/>
                      <a:pt x="1" y="5"/>
                    </a:cubicBezTo>
                    <a:cubicBezTo>
                      <a:pt x="1" y="3"/>
                      <a:pt x="1" y="1"/>
                      <a:pt x="2" y="0"/>
                    </a:cubicBezTo>
                    <a:cubicBezTo>
                      <a:pt x="1" y="2"/>
                      <a:pt x="10" y="5"/>
                      <a:pt x="13" y="8"/>
                    </a:cubicBezTo>
                    <a:cubicBezTo>
                      <a:pt x="19" y="12"/>
                      <a:pt x="24" y="16"/>
                      <a:pt x="31" y="19"/>
                    </a:cubicBezTo>
                    <a:cubicBezTo>
                      <a:pt x="33" y="20"/>
                      <a:pt x="36" y="20"/>
                      <a:pt x="38" y="21"/>
                    </a:cubicBezTo>
                    <a:cubicBezTo>
                      <a:pt x="41" y="21"/>
                      <a:pt x="43" y="20"/>
                      <a:pt x="45" y="18"/>
                    </a:cubicBezTo>
                    <a:cubicBezTo>
                      <a:pt x="46" y="17"/>
                      <a:pt x="47" y="15"/>
                      <a:pt x="47" y="14"/>
                    </a:cubicBezTo>
                    <a:cubicBezTo>
                      <a:pt x="47" y="15"/>
                      <a:pt x="48" y="16"/>
                      <a:pt x="48" y="18"/>
                    </a:cubicBezTo>
                    <a:close/>
                  </a:path>
                </a:pathLst>
              </a:custGeom>
              <a:solidFill>
                <a:srgbClr val="4444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957" name="Freeform 421"/>
              <p:cNvSpPr>
                <a:spLocks/>
              </p:cNvSpPr>
              <p:nvPr/>
            </p:nvSpPr>
            <p:spPr bwMode="auto">
              <a:xfrm>
                <a:off x="2741" y="2398"/>
                <a:ext cx="38" cy="38"/>
              </a:xfrm>
              <a:custGeom>
                <a:avLst/>
                <a:gdLst>
                  <a:gd name="T0" fmla="*/ 15 w 16"/>
                  <a:gd name="T1" fmla="*/ 15 h 16"/>
                  <a:gd name="T2" fmla="*/ 15 w 16"/>
                  <a:gd name="T3" fmla="*/ 16 h 16"/>
                  <a:gd name="T4" fmla="*/ 14 w 16"/>
                  <a:gd name="T5" fmla="*/ 15 h 16"/>
                  <a:gd name="T6" fmla="*/ 4 w 16"/>
                  <a:gd name="T7" fmla="*/ 7 h 16"/>
                  <a:gd name="T8" fmla="*/ 0 w 16"/>
                  <a:gd name="T9" fmla="*/ 1 h 16"/>
                  <a:gd name="T10" fmla="*/ 1 w 16"/>
                  <a:gd name="T11" fmla="*/ 0 h 16"/>
                  <a:gd name="T12" fmla="*/ 5 w 16"/>
                  <a:gd name="T13" fmla="*/ 6 h 16"/>
                  <a:gd name="T14" fmla="*/ 15 w 16"/>
                  <a:gd name="T15" fmla="*/ 14 h 16"/>
                  <a:gd name="T16" fmla="*/ 15 w 16"/>
                  <a:gd name="T17" fmla="*/ 1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" h="16">
                    <a:moveTo>
                      <a:pt x="15" y="15"/>
                    </a:moveTo>
                    <a:cubicBezTo>
                      <a:pt x="15" y="16"/>
                      <a:pt x="15" y="16"/>
                      <a:pt x="15" y="16"/>
                    </a:cubicBezTo>
                    <a:cubicBezTo>
                      <a:pt x="14" y="15"/>
                      <a:pt x="14" y="15"/>
                      <a:pt x="14" y="15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2" y="5"/>
                      <a:pt x="0" y="3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2"/>
                      <a:pt x="4" y="4"/>
                      <a:pt x="5" y="6"/>
                    </a:cubicBezTo>
                    <a:cubicBezTo>
                      <a:pt x="15" y="14"/>
                      <a:pt x="15" y="14"/>
                      <a:pt x="15" y="14"/>
                    </a:cubicBezTo>
                    <a:cubicBezTo>
                      <a:pt x="15" y="14"/>
                      <a:pt x="16" y="15"/>
                      <a:pt x="15" y="15"/>
                    </a:cubicBezTo>
                    <a:close/>
                  </a:path>
                </a:pathLst>
              </a:custGeom>
              <a:solidFill>
                <a:srgbClr val="F8F8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958" name="Freeform 422"/>
              <p:cNvSpPr>
                <a:spLocks/>
              </p:cNvSpPr>
              <p:nvPr/>
            </p:nvSpPr>
            <p:spPr bwMode="auto">
              <a:xfrm>
                <a:off x="2738" y="2400"/>
                <a:ext cx="15" cy="12"/>
              </a:xfrm>
              <a:custGeom>
                <a:avLst/>
                <a:gdLst>
                  <a:gd name="T0" fmla="*/ 1 w 6"/>
                  <a:gd name="T1" fmla="*/ 5 h 5"/>
                  <a:gd name="T2" fmla="*/ 0 w 6"/>
                  <a:gd name="T3" fmla="*/ 4 h 5"/>
                  <a:gd name="T4" fmla="*/ 0 w 6"/>
                  <a:gd name="T5" fmla="*/ 3 h 5"/>
                  <a:gd name="T6" fmla="*/ 5 w 6"/>
                  <a:gd name="T7" fmla="*/ 1 h 5"/>
                  <a:gd name="T8" fmla="*/ 6 w 6"/>
                  <a:gd name="T9" fmla="*/ 1 h 5"/>
                  <a:gd name="T10" fmla="*/ 6 w 6"/>
                  <a:gd name="T11" fmla="*/ 2 h 5"/>
                  <a:gd name="T12" fmla="*/ 1 w 6"/>
                  <a:gd name="T1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5">
                    <a:moveTo>
                      <a:pt x="1" y="5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3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0"/>
                      <a:pt x="6" y="1"/>
                      <a:pt x="6" y="1"/>
                    </a:cubicBezTo>
                    <a:cubicBezTo>
                      <a:pt x="6" y="1"/>
                      <a:pt x="6" y="2"/>
                      <a:pt x="6" y="2"/>
                    </a:cubicBezTo>
                    <a:cubicBezTo>
                      <a:pt x="1" y="5"/>
                      <a:pt x="1" y="5"/>
                      <a:pt x="1" y="5"/>
                    </a:cubicBezTo>
                    <a:close/>
                  </a:path>
                </a:pathLst>
              </a:custGeom>
              <a:solidFill>
                <a:srgbClr val="F8F8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959" name="Freeform 423"/>
              <p:cNvSpPr>
                <a:spLocks/>
              </p:cNvSpPr>
              <p:nvPr/>
            </p:nvSpPr>
            <p:spPr bwMode="auto">
              <a:xfrm>
                <a:off x="2743" y="2407"/>
                <a:ext cx="17" cy="12"/>
              </a:xfrm>
              <a:custGeom>
                <a:avLst/>
                <a:gdLst>
                  <a:gd name="T0" fmla="*/ 1 w 7"/>
                  <a:gd name="T1" fmla="*/ 5 h 5"/>
                  <a:gd name="T2" fmla="*/ 1 w 7"/>
                  <a:gd name="T3" fmla="*/ 4 h 5"/>
                  <a:gd name="T4" fmla="*/ 1 w 7"/>
                  <a:gd name="T5" fmla="*/ 3 h 5"/>
                  <a:gd name="T6" fmla="*/ 6 w 7"/>
                  <a:gd name="T7" fmla="*/ 0 h 5"/>
                  <a:gd name="T8" fmla="*/ 7 w 7"/>
                  <a:gd name="T9" fmla="*/ 1 h 5"/>
                  <a:gd name="T10" fmla="*/ 6 w 7"/>
                  <a:gd name="T11" fmla="*/ 2 h 5"/>
                  <a:gd name="T12" fmla="*/ 2 w 7"/>
                  <a:gd name="T13" fmla="*/ 5 h 5"/>
                  <a:gd name="T14" fmla="*/ 1 w 7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5">
                    <a:moveTo>
                      <a:pt x="1" y="5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0" y="4"/>
                      <a:pt x="0" y="3"/>
                      <a:pt x="1" y="3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7" y="1"/>
                    </a:cubicBezTo>
                    <a:cubicBezTo>
                      <a:pt x="7" y="1"/>
                      <a:pt x="7" y="1"/>
                      <a:pt x="6" y="2"/>
                    </a:cubicBezTo>
                    <a:cubicBezTo>
                      <a:pt x="2" y="5"/>
                      <a:pt x="2" y="5"/>
                      <a:pt x="2" y="5"/>
                    </a:cubicBez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F8F8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960" name="Freeform 424"/>
              <p:cNvSpPr>
                <a:spLocks/>
              </p:cNvSpPr>
              <p:nvPr/>
            </p:nvSpPr>
            <p:spPr bwMode="auto">
              <a:xfrm>
                <a:off x="2750" y="2414"/>
                <a:ext cx="17" cy="12"/>
              </a:xfrm>
              <a:custGeom>
                <a:avLst/>
                <a:gdLst>
                  <a:gd name="T0" fmla="*/ 1 w 7"/>
                  <a:gd name="T1" fmla="*/ 5 h 5"/>
                  <a:gd name="T2" fmla="*/ 1 w 7"/>
                  <a:gd name="T3" fmla="*/ 4 h 5"/>
                  <a:gd name="T4" fmla="*/ 1 w 7"/>
                  <a:gd name="T5" fmla="*/ 3 h 5"/>
                  <a:gd name="T6" fmla="*/ 6 w 7"/>
                  <a:gd name="T7" fmla="*/ 0 h 5"/>
                  <a:gd name="T8" fmla="*/ 7 w 7"/>
                  <a:gd name="T9" fmla="*/ 1 h 5"/>
                  <a:gd name="T10" fmla="*/ 7 w 7"/>
                  <a:gd name="T11" fmla="*/ 2 h 5"/>
                  <a:gd name="T12" fmla="*/ 2 w 7"/>
                  <a:gd name="T13" fmla="*/ 4 h 5"/>
                  <a:gd name="T14" fmla="*/ 1 w 7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5">
                    <a:moveTo>
                      <a:pt x="1" y="5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0" y="4"/>
                      <a:pt x="1" y="3"/>
                      <a:pt x="1" y="3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7" y="0"/>
                      <a:pt x="7" y="1"/>
                    </a:cubicBezTo>
                    <a:cubicBezTo>
                      <a:pt x="7" y="1"/>
                      <a:pt x="7" y="1"/>
                      <a:pt x="7" y="2"/>
                    </a:cubicBezTo>
                    <a:cubicBezTo>
                      <a:pt x="2" y="4"/>
                      <a:pt x="2" y="4"/>
                      <a:pt x="2" y="4"/>
                    </a:cubicBez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F8F8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961" name="Freeform 425"/>
              <p:cNvSpPr>
                <a:spLocks/>
              </p:cNvSpPr>
              <p:nvPr/>
            </p:nvSpPr>
            <p:spPr bwMode="auto">
              <a:xfrm>
                <a:off x="2760" y="2422"/>
                <a:ext cx="14" cy="11"/>
              </a:xfrm>
              <a:custGeom>
                <a:avLst/>
                <a:gdLst>
                  <a:gd name="T0" fmla="*/ 1 w 6"/>
                  <a:gd name="T1" fmla="*/ 5 h 5"/>
                  <a:gd name="T2" fmla="*/ 0 w 6"/>
                  <a:gd name="T3" fmla="*/ 4 h 5"/>
                  <a:gd name="T4" fmla="*/ 0 w 6"/>
                  <a:gd name="T5" fmla="*/ 3 h 5"/>
                  <a:gd name="T6" fmla="*/ 5 w 6"/>
                  <a:gd name="T7" fmla="*/ 0 h 5"/>
                  <a:gd name="T8" fmla="*/ 6 w 6"/>
                  <a:gd name="T9" fmla="*/ 0 h 5"/>
                  <a:gd name="T10" fmla="*/ 6 w 6"/>
                  <a:gd name="T11" fmla="*/ 1 h 5"/>
                  <a:gd name="T12" fmla="*/ 1 w 6"/>
                  <a:gd name="T1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5">
                    <a:moveTo>
                      <a:pt x="1" y="5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1" y="5"/>
                      <a:pt x="1" y="5"/>
                      <a:pt x="1" y="5"/>
                    </a:cubicBezTo>
                    <a:close/>
                  </a:path>
                </a:pathLst>
              </a:custGeom>
              <a:solidFill>
                <a:srgbClr val="F8F8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962" name="Freeform 426"/>
              <p:cNvSpPr>
                <a:spLocks/>
              </p:cNvSpPr>
              <p:nvPr/>
            </p:nvSpPr>
            <p:spPr bwMode="auto">
              <a:xfrm>
                <a:off x="2516" y="1979"/>
                <a:ext cx="267" cy="213"/>
              </a:xfrm>
              <a:custGeom>
                <a:avLst/>
                <a:gdLst>
                  <a:gd name="T0" fmla="*/ 113 w 113"/>
                  <a:gd name="T1" fmla="*/ 77 h 90"/>
                  <a:gd name="T2" fmla="*/ 91 w 113"/>
                  <a:gd name="T3" fmla="*/ 90 h 90"/>
                  <a:gd name="T4" fmla="*/ 75 w 113"/>
                  <a:gd name="T5" fmla="*/ 80 h 90"/>
                  <a:gd name="T6" fmla="*/ 22 w 113"/>
                  <a:gd name="T7" fmla="*/ 48 h 90"/>
                  <a:gd name="T8" fmla="*/ 3 w 113"/>
                  <a:gd name="T9" fmla="*/ 0 h 90"/>
                  <a:gd name="T10" fmla="*/ 68 w 113"/>
                  <a:gd name="T11" fmla="*/ 31 h 90"/>
                  <a:gd name="T12" fmla="*/ 96 w 113"/>
                  <a:gd name="T13" fmla="*/ 48 h 90"/>
                  <a:gd name="T14" fmla="*/ 113 w 113"/>
                  <a:gd name="T15" fmla="*/ 77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3" h="90">
                    <a:moveTo>
                      <a:pt x="113" y="77"/>
                    </a:moveTo>
                    <a:cubicBezTo>
                      <a:pt x="91" y="90"/>
                      <a:pt x="91" y="90"/>
                      <a:pt x="91" y="90"/>
                    </a:cubicBezTo>
                    <a:cubicBezTo>
                      <a:pt x="75" y="80"/>
                      <a:pt x="75" y="80"/>
                      <a:pt x="75" y="80"/>
                    </a:cubicBezTo>
                    <a:cubicBezTo>
                      <a:pt x="22" y="48"/>
                      <a:pt x="22" y="48"/>
                      <a:pt x="22" y="48"/>
                    </a:cubicBezTo>
                    <a:cubicBezTo>
                      <a:pt x="0" y="34"/>
                      <a:pt x="3" y="0"/>
                      <a:pt x="3" y="0"/>
                    </a:cubicBezTo>
                    <a:cubicBezTo>
                      <a:pt x="23" y="11"/>
                      <a:pt x="47" y="21"/>
                      <a:pt x="68" y="31"/>
                    </a:cubicBezTo>
                    <a:cubicBezTo>
                      <a:pt x="79" y="36"/>
                      <a:pt x="88" y="42"/>
                      <a:pt x="96" y="48"/>
                    </a:cubicBezTo>
                    <a:cubicBezTo>
                      <a:pt x="107" y="57"/>
                      <a:pt x="113" y="66"/>
                      <a:pt x="113" y="77"/>
                    </a:cubicBezTo>
                  </a:path>
                </a:pathLst>
              </a:custGeom>
              <a:solidFill>
                <a:srgbClr val="4437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963" name="Freeform 427"/>
              <p:cNvSpPr>
                <a:spLocks/>
              </p:cNvSpPr>
              <p:nvPr/>
            </p:nvSpPr>
            <p:spPr bwMode="auto">
              <a:xfrm>
                <a:off x="2686" y="2128"/>
                <a:ext cx="100" cy="265"/>
              </a:xfrm>
              <a:custGeom>
                <a:avLst/>
                <a:gdLst>
                  <a:gd name="T0" fmla="*/ 0 w 42"/>
                  <a:gd name="T1" fmla="*/ 108 h 112"/>
                  <a:gd name="T2" fmla="*/ 3 w 42"/>
                  <a:gd name="T3" fmla="*/ 15 h 112"/>
                  <a:gd name="T4" fmla="*/ 12 w 42"/>
                  <a:gd name="T5" fmla="*/ 6 h 112"/>
                  <a:gd name="T6" fmla="*/ 27 w 42"/>
                  <a:gd name="T7" fmla="*/ 1 h 112"/>
                  <a:gd name="T8" fmla="*/ 41 w 42"/>
                  <a:gd name="T9" fmla="*/ 14 h 112"/>
                  <a:gd name="T10" fmla="*/ 30 w 42"/>
                  <a:gd name="T11" fmla="*/ 108 h 112"/>
                  <a:gd name="T12" fmla="*/ 15 w 42"/>
                  <a:gd name="T13" fmla="*/ 110 h 112"/>
                  <a:gd name="T14" fmla="*/ 0 w 42"/>
                  <a:gd name="T15" fmla="*/ 108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2" h="112">
                    <a:moveTo>
                      <a:pt x="0" y="108"/>
                    </a:moveTo>
                    <a:cubicBezTo>
                      <a:pt x="0" y="80"/>
                      <a:pt x="1" y="19"/>
                      <a:pt x="3" y="15"/>
                    </a:cubicBezTo>
                    <a:cubicBezTo>
                      <a:pt x="5" y="12"/>
                      <a:pt x="8" y="8"/>
                      <a:pt x="12" y="6"/>
                    </a:cubicBezTo>
                    <a:cubicBezTo>
                      <a:pt x="16" y="3"/>
                      <a:pt x="22" y="0"/>
                      <a:pt x="27" y="1"/>
                    </a:cubicBezTo>
                    <a:cubicBezTo>
                      <a:pt x="34" y="2"/>
                      <a:pt x="40" y="7"/>
                      <a:pt x="41" y="14"/>
                    </a:cubicBezTo>
                    <a:cubicBezTo>
                      <a:pt x="42" y="21"/>
                      <a:pt x="31" y="104"/>
                      <a:pt x="30" y="108"/>
                    </a:cubicBezTo>
                    <a:cubicBezTo>
                      <a:pt x="29" y="112"/>
                      <a:pt x="19" y="109"/>
                      <a:pt x="15" y="110"/>
                    </a:cubicBezTo>
                    <a:lnTo>
                      <a:pt x="0" y="108"/>
                    </a:lnTo>
                    <a:close/>
                  </a:path>
                </a:pathLst>
              </a:custGeom>
              <a:solidFill>
                <a:srgbClr val="615B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964" name="Freeform 428"/>
              <p:cNvSpPr>
                <a:spLocks/>
              </p:cNvSpPr>
              <p:nvPr/>
            </p:nvSpPr>
            <p:spPr bwMode="auto">
              <a:xfrm>
                <a:off x="2686" y="2360"/>
                <a:ext cx="71" cy="45"/>
              </a:xfrm>
              <a:custGeom>
                <a:avLst/>
                <a:gdLst>
                  <a:gd name="T0" fmla="*/ 30 w 30"/>
                  <a:gd name="T1" fmla="*/ 10 h 19"/>
                  <a:gd name="T2" fmla="*/ 27 w 30"/>
                  <a:gd name="T3" fmla="*/ 14 h 19"/>
                  <a:gd name="T4" fmla="*/ 26 w 30"/>
                  <a:gd name="T5" fmla="*/ 15 h 19"/>
                  <a:gd name="T6" fmla="*/ 24 w 30"/>
                  <a:gd name="T7" fmla="*/ 16 h 19"/>
                  <a:gd name="T8" fmla="*/ 23 w 30"/>
                  <a:gd name="T9" fmla="*/ 17 h 19"/>
                  <a:gd name="T10" fmla="*/ 5 w 30"/>
                  <a:gd name="T11" fmla="*/ 16 h 19"/>
                  <a:gd name="T12" fmla="*/ 2 w 30"/>
                  <a:gd name="T13" fmla="*/ 14 h 19"/>
                  <a:gd name="T14" fmla="*/ 0 w 30"/>
                  <a:gd name="T15" fmla="*/ 10 h 19"/>
                  <a:gd name="T16" fmla="*/ 0 w 30"/>
                  <a:gd name="T17" fmla="*/ 10 h 19"/>
                  <a:gd name="T18" fmla="*/ 4 w 30"/>
                  <a:gd name="T19" fmla="*/ 4 h 19"/>
                  <a:gd name="T20" fmla="*/ 25 w 30"/>
                  <a:gd name="T21" fmla="*/ 3 h 19"/>
                  <a:gd name="T22" fmla="*/ 30 w 30"/>
                  <a:gd name="T23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0" h="19">
                    <a:moveTo>
                      <a:pt x="30" y="10"/>
                    </a:moveTo>
                    <a:cubicBezTo>
                      <a:pt x="30" y="12"/>
                      <a:pt x="29" y="13"/>
                      <a:pt x="27" y="14"/>
                    </a:cubicBezTo>
                    <a:cubicBezTo>
                      <a:pt x="27" y="15"/>
                      <a:pt x="26" y="15"/>
                      <a:pt x="26" y="15"/>
                    </a:cubicBezTo>
                    <a:cubicBezTo>
                      <a:pt x="25" y="15"/>
                      <a:pt x="25" y="16"/>
                      <a:pt x="24" y="16"/>
                    </a:cubicBezTo>
                    <a:cubicBezTo>
                      <a:pt x="24" y="16"/>
                      <a:pt x="23" y="16"/>
                      <a:pt x="23" y="17"/>
                    </a:cubicBezTo>
                    <a:cubicBezTo>
                      <a:pt x="17" y="19"/>
                      <a:pt x="10" y="18"/>
                      <a:pt x="5" y="16"/>
                    </a:cubicBezTo>
                    <a:cubicBezTo>
                      <a:pt x="4" y="15"/>
                      <a:pt x="3" y="15"/>
                      <a:pt x="2" y="14"/>
                    </a:cubicBezTo>
                    <a:cubicBezTo>
                      <a:pt x="1" y="13"/>
                      <a:pt x="0" y="11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8"/>
                      <a:pt x="2" y="6"/>
                      <a:pt x="4" y="4"/>
                    </a:cubicBezTo>
                    <a:cubicBezTo>
                      <a:pt x="10" y="0"/>
                      <a:pt x="19" y="0"/>
                      <a:pt x="25" y="3"/>
                    </a:cubicBezTo>
                    <a:cubicBezTo>
                      <a:pt x="29" y="5"/>
                      <a:pt x="30" y="8"/>
                      <a:pt x="30" y="10"/>
                    </a:cubicBezTo>
                    <a:close/>
                  </a:path>
                </a:pathLst>
              </a:custGeom>
              <a:solidFill>
                <a:srgbClr val="615B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965" name="Freeform 429"/>
              <p:cNvSpPr>
                <a:spLocks noEditPoints="1"/>
              </p:cNvSpPr>
              <p:nvPr/>
            </p:nvSpPr>
            <p:spPr bwMode="auto">
              <a:xfrm>
                <a:off x="2779" y="2322"/>
                <a:ext cx="111" cy="95"/>
              </a:xfrm>
              <a:custGeom>
                <a:avLst/>
                <a:gdLst>
                  <a:gd name="T0" fmla="*/ 46 w 47"/>
                  <a:gd name="T1" fmla="*/ 29 h 40"/>
                  <a:gd name="T2" fmla="*/ 31 w 47"/>
                  <a:gd name="T3" fmla="*/ 12 h 40"/>
                  <a:gd name="T4" fmla="*/ 28 w 47"/>
                  <a:gd name="T5" fmla="*/ 7 h 40"/>
                  <a:gd name="T6" fmla="*/ 28 w 47"/>
                  <a:gd name="T7" fmla="*/ 5 h 40"/>
                  <a:gd name="T8" fmla="*/ 28 w 47"/>
                  <a:gd name="T9" fmla="*/ 5 h 40"/>
                  <a:gd name="T10" fmla="*/ 26 w 47"/>
                  <a:gd name="T11" fmla="*/ 1 h 40"/>
                  <a:gd name="T12" fmla="*/ 8 w 47"/>
                  <a:gd name="T13" fmla="*/ 0 h 40"/>
                  <a:gd name="T14" fmla="*/ 6 w 47"/>
                  <a:gd name="T15" fmla="*/ 3 h 40"/>
                  <a:gd name="T16" fmla="*/ 6 w 47"/>
                  <a:gd name="T17" fmla="*/ 3 h 40"/>
                  <a:gd name="T18" fmla="*/ 4 w 47"/>
                  <a:gd name="T19" fmla="*/ 7 h 40"/>
                  <a:gd name="T20" fmla="*/ 4 w 47"/>
                  <a:gd name="T21" fmla="*/ 7 h 40"/>
                  <a:gd name="T22" fmla="*/ 1 w 47"/>
                  <a:gd name="T23" fmla="*/ 15 h 40"/>
                  <a:gd name="T24" fmla="*/ 1 w 47"/>
                  <a:gd name="T25" fmla="*/ 20 h 40"/>
                  <a:gd name="T26" fmla="*/ 1 w 47"/>
                  <a:gd name="T27" fmla="*/ 20 h 40"/>
                  <a:gd name="T28" fmla="*/ 4 w 47"/>
                  <a:gd name="T29" fmla="*/ 24 h 40"/>
                  <a:gd name="T30" fmla="*/ 28 w 47"/>
                  <a:gd name="T31" fmla="*/ 37 h 40"/>
                  <a:gd name="T32" fmla="*/ 44 w 47"/>
                  <a:gd name="T33" fmla="*/ 37 h 40"/>
                  <a:gd name="T34" fmla="*/ 47 w 47"/>
                  <a:gd name="T35" fmla="*/ 33 h 40"/>
                  <a:gd name="T36" fmla="*/ 47 w 47"/>
                  <a:gd name="T37" fmla="*/ 33 h 40"/>
                  <a:gd name="T38" fmla="*/ 47 w 47"/>
                  <a:gd name="T39" fmla="*/ 32 h 40"/>
                  <a:gd name="T40" fmla="*/ 46 w 47"/>
                  <a:gd name="T41" fmla="*/ 29 h 40"/>
                  <a:gd name="T42" fmla="*/ 40 w 47"/>
                  <a:gd name="T43" fmla="*/ 24 h 40"/>
                  <a:gd name="T44" fmla="*/ 39 w 47"/>
                  <a:gd name="T45" fmla="*/ 24 h 40"/>
                  <a:gd name="T46" fmla="*/ 38 w 47"/>
                  <a:gd name="T47" fmla="*/ 24 h 40"/>
                  <a:gd name="T48" fmla="*/ 29 w 47"/>
                  <a:gd name="T49" fmla="*/ 16 h 40"/>
                  <a:gd name="T50" fmla="*/ 24 w 47"/>
                  <a:gd name="T51" fmla="*/ 9 h 40"/>
                  <a:gd name="T52" fmla="*/ 26 w 47"/>
                  <a:gd name="T53" fmla="*/ 9 h 40"/>
                  <a:gd name="T54" fmla="*/ 30 w 47"/>
                  <a:gd name="T55" fmla="*/ 14 h 40"/>
                  <a:gd name="T56" fmla="*/ 39 w 47"/>
                  <a:gd name="T57" fmla="*/ 23 h 40"/>
                  <a:gd name="T58" fmla="*/ 40 w 47"/>
                  <a:gd name="T59" fmla="*/ 24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47" h="40">
                    <a:moveTo>
                      <a:pt x="46" y="29"/>
                    </a:moveTo>
                    <a:cubicBezTo>
                      <a:pt x="44" y="23"/>
                      <a:pt x="38" y="17"/>
                      <a:pt x="31" y="12"/>
                    </a:cubicBezTo>
                    <a:cubicBezTo>
                      <a:pt x="29" y="11"/>
                      <a:pt x="29" y="9"/>
                      <a:pt x="28" y="7"/>
                    </a:cubicBezTo>
                    <a:cubicBezTo>
                      <a:pt x="28" y="6"/>
                      <a:pt x="28" y="6"/>
                      <a:pt x="28" y="5"/>
                    </a:cubicBezTo>
                    <a:cubicBezTo>
                      <a:pt x="28" y="5"/>
                      <a:pt x="28" y="5"/>
                      <a:pt x="28" y="5"/>
                    </a:cubicBezTo>
                    <a:cubicBezTo>
                      <a:pt x="27" y="3"/>
                      <a:pt x="27" y="2"/>
                      <a:pt x="26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7" y="1"/>
                      <a:pt x="6" y="2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4"/>
                      <a:pt x="4" y="6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9"/>
                      <a:pt x="2" y="12"/>
                      <a:pt x="1" y="15"/>
                    </a:cubicBezTo>
                    <a:cubicBezTo>
                      <a:pt x="1" y="16"/>
                      <a:pt x="1" y="18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1"/>
                      <a:pt x="2" y="23"/>
                      <a:pt x="4" y="24"/>
                    </a:cubicBezTo>
                    <a:cubicBezTo>
                      <a:pt x="28" y="37"/>
                      <a:pt x="28" y="37"/>
                      <a:pt x="28" y="37"/>
                    </a:cubicBezTo>
                    <a:cubicBezTo>
                      <a:pt x="33" y="40"/>
                      <a:pt x="40" y="39"/>
                      <a:pt x="44" y="37"/>
                    </a:cubicBezTo>
                    <a:cubicBezTo>
                      <a:pt x="46" y="36"/>
                      <a:pt x="46" y="34"/>
                      <a:pt x="47" y="33"/>
                    </a:cubicBezTo>
                    <a:cubicBezTo>
                      <a:pt x="47" y="33"/>
                      <a:pt x="47" y="33"/>
                      <a:pt x="47" y="33"/>
                    </a:cubicBezTo>
                    <a:cubicBezTo>
                      <a:pt x="47" y="32"/>
                      <a:pt x="47" y="32"/>
                      <a:pt x="47" y="32"/>
                    </a:cubicBezTo>
                    <a:cubicBezTo>
                      <a:pt x="47" y="31"/>
                      <a:pt x="47" y="30"/>
                      <a:pt x="46" y="29"/>
                    </a:cubicBezTo>
                    <a:close/>
                    <a:moveTo>
                      <a:pt x="40" y="24"/>
                    </a:moveTo>
                    <a:cubicBezTo>
                      <a:pt x="39" y="24"/>
                      <a:pt x="39" y="24"/>
                      <a:pt x="39" y="24"/>
                    </a:cubicBezTo>
                    <a:cubicBezTo>
                      <a:pt x="38" y="24"/>
                      <a:pt x="38" y="24"/>
                      <a:pt x="38" y="24"/>
                    </a:cubicBezTo>
                    <a:cubicBezTo>
                      <a:pt x="29" y="16"/>
                      <a:pt x="29" y="16"/>
                      <a:pt x="29" y="16"/>
                    </a:cubicBezTo>
                    <a:cubicBezTo>
                      <a:pt x="27" y="14"/>
                      <a:pt x="25" y="12"/>
                      <a:pt x="24" y="9"/>
                    </a:cubicBezTo>
                    <a:cubicBezTo>
                      <a:pt x="25" y="9"/>
                      <a:pt x="25" y="9"/>
                      <a:pt x="26" y="9"/>
                    </a:cubicBezTo>
                    <a:cubicBezTo>
                      <a:pt x="26" y="11"/>
                      <a:pt x="28" y="13"/>
                      <a:pt x="30" y="14"/>
                    </a:cubicBezTo>
                    <a:cubicBezTo>
                      <a:pt x="39" y="23"/>
                      <a:pt x="39" y="23"/>
                      <a:pt x="39" y="23"/>
                    </a:cubicBezTo>
                    <a:cubicBezTo>
                      <a:pt x="40" y="23"/>
                      <a:pt x="40" y="24"/>
                      <a:pt x="40" y="24"/>
                    </a:cubicBezTo>
                    <a:close/>
                  </a:path>
                </a:pathLst>
              </a:custGeom>
              <a:solidFill>
                <a:srgbClr val="6363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966" name="Freeform 430"/>
              <p:cNvSpPr>
                <a:spLocks/>
              </p:cNvSpPr>
              <p:nvPr/>
            </p:nvSpPr>
            <p:spPr bwMode="auto">
              <a:xfrm>
                <a:off x="2779" y="2355"/>
                <a:ext cx="113" cy="62"/>
              </a:xfrm>
              <a:custGeom>
                <a:avLst/>
                <a:gdLst>
                  <a:gd name="T0" fmla="*/ 47 w 48"/>
                  <a:gd name="T1" fmla="*/ 19 h 26"/>
                  <a:gd name="T2" fmla="*/ 47 w 48"/>
                  <a:gd name="T3" fmla="*/ 19 h 26"/>
                  <a:gd name="T4" fmla="*/ 44 w 48"/>
                  <a:gd name="T5" fmla="*/ 23 h 26"/>
                  <a:gd name="T6" fmla="*/ 29 w 48"/>
                  <a:gd name="T7" fmla="*/ 23 h 26"/>
                  <a:gd name="T8" fmla="*/ 4 w 48"/>
                  <a:gd name="T9" fmla="*/ 10 h 26"/>
                  <a:gd name="T10" fmla="*/ 0 w 48"/>
                  <a:gd name="T11" fmla="*/ 5 h 26"/>
                  <a:gd name="T12" fmla="*/ 1 w 48"/>
                  <a:gd name="T13" fmla="*/ 0 h 26"/>
                  <a:gd name="T14" fmla="*/ 13 w 48"/>
                  <a:gd name="T15" fmla="*/ 9 h 26"/>
                  <a:gd name="T16" fmla="*/ 30 w 48"/>
                  <a:gd name="T17" fmla="*/ 19 h 26"/>
                  <a:gd name="T18" fmla="*/ 38 w 48"/>
                  <a:gd name="T19" fmla="*/ 21 h 26"/>
                  <a:gd name="T20" fmla="*/ 45 w 48"/>
                  <a:gd name="T21" fmla="*/ 19 h 26"/>
                  <a:gd name="T22" fmla="*/ 46 w 48"/>
                  <a:gd name="T23" fmla="*/ 14 h 26"/>
                  <a:gd name="T24" fmla="*/ 47 w 48"/>
                  <a:gd name="T25" fmla="*/ 19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8" h="26">
                    <a:moveTo>
                      <a:pt x="47" y="19"/>
                    </a:moveTo>
                    <a:cubicBezTo>
                      <a:pt x="47" y="19"/>
                      <a:pt x="47" y="19"/>
                      <a:pt x="47" y="19"/>
                    </a:cubicBezTo>
                    <a:cubicBezTo>
                      <a:pt x="47" y="20"/>
                      <a:pt x="46" y="22"/>
                      <a:pt x="44" y="23"/>
                    </a:cubicBezTo>
                    <a:cubicBezTo>
                      <a:pt x="40" y="26"/>
                      <a:pt x="33" y="26"/>
                      <a:pt x="29" y="23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0" y="8"/>
                      <a:pt x="0" y="5"/>
                      <a:pt x="0" y="5"/>
                    </a:cubicBezTo>
                    <a:cubicBezTo>
                      <a:pt x="0" y="4"/>
                      <a:pt x="1" y="2"/>
                      <a:pt x="1" y="0"/>
                    </a:cubicBezTo>
                    <a:cubicBezTo>
                      <a:pt x="1" y="2"/>
                      <a:pt x="9" y="6"/>
                      <a:pt x="13" y="9"/>
                    </a:cubicBezTo>
                    <a:cubicBezTo>
                      <a:pt x="18" y="13"/>
                      <a:pt x="24" y="17"/>
                      <a:pt x="30" y="19"/>
                    </a:cubicBezTo>
                    <a:cubicBezTo>
                      <a:pt x="33" y="20"/>
                      <a:pt x="35" y="21"/>
                      <a:pt x="38" y="21"/>
                    </a:cubicBezTo>
                    <a:cubicBezTo>
                      <a:pt x="40" y="21"/>
                      <a:pt x="43" y="21"/>
                      <a:pt x="45" y="19"/>
                    </a:cubicBezTo>
                    <a:cubicBezTo>
                      <a:pt x="45" y="18"/>
                      <a:pt x="47" y="16"/>
                      <a:pt x="46" y="14"/>
                    </a:cubicBezTo>
                    <a:cubicBezTo>
                      <a:pt x="46" y="16"/>
                      <a:pt x="48" y="17"/>
                      <a:pt x="47" y="19"/>
                    </a:cubicBezTo>
                    <a:close/>
                  </a:path>
                </a:pathLst>
              </a:custGeom>
              <a:solidFill>
                <a:srgbClr val="4444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967" name="Freeform 431"/>
              <p:cNvSpPr>
                <a:spLocks/>
              </p:cNvSpPr>
              <p:nvPr/>
            </p:nvSpPr>
            <p:spPr bwMode="auto">
              <a:xfrm>
                <a:off x="2835" y="2343"/>
                <a:ext cx="38" cy="36"/>
              </a:xfrm>
              <a:custGeom>
                <a:avLst/>
                <a:gdLst>
                  <a:gd name="T0" fmla="*/ 16 w 16"/>
                  <a:gd name="T1" fmla="*/ 15 h 15"/>
                  <a:gd name="T2" fmla="*/ 15 w 16"/>
                  <a:gd name="T3" fmla="*/ 15 h 15"/>
                  <a:gd name="T4" fmla="*/ 14 w 16"/>
                  <a:gd name="T5" fmla="*/ 15 h 15"/>
                  <a:gd name="T6" fmla="*/ 5 w 16"/>
                  <a:gd name="T7" fmla="*/ 7 h 15"/>
                  <a:gd name="T8" fmla="*/ 0 w 16"/>
                  <a:gd name="T9" fmla="*/ 0 h 15"/>
                  <a:gd name="T10" fmla="*/ 2 w 16"/>
                  <a:gd name="T11" fmla="*/ 0 h 15"/>
                  <a:gd name="T12" fmla="*/ 6 w 16"/>
                  <a:gd name="T13" fmla="*/ 5 h 15"/>
                  <a:gd name="T14" fmla="*/ 15 w 16"/>
                  <a:gd name="T15" fmla="*/ 14 h 15"/>
                  <a:gd name="T16" fmla="*/ 16 w 16"/>
                  <a:gd name="T17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" h="15">
                    <a:moveTo>
                      <a:pt x="16" y="15"/>
                    </a:moveTo>
                    <a:cubicBezTo>
                      <a:pt x="15" y="15"/>
                      <a:pt x="15" y="15"/>
                      <a:pt x="15" y="15"/>
                    </a:cubicBezTo>
                    <a:cubicBezTo>
                      <a:pt x="14" y="15"/>
                      <a:pt x="14" y="15"/>
                      <a:pt x="14" y="15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3" y="5"/>
                      <a:pt x="1" y="3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2"/>
                      <a:pt x="4" y="4"/>
                      <a:pt x="6" y="5"/>
                    </a:cubicBezTo>
                    <a:cubicBezTo>
                      <a:pt x="15" y="14"/>
                      <a:pt x="15" y="14"/>
                      <a:pt x="15" y="14"/>
                    </a:cubicBezTo>
                    <a:cubicBezTo>
                      <a:pt x="16" y="14"/>
                      <a:pt x="16" y="15"/>
                      <a:pt x="16" y="15"/>
                    </a:cubicBezTo>
                    <a:close/>
                  </a:path>
                </a:pathLst>
              </a:custGeom>
              <a:solidFill>
                <a:srgbClr val="F8F8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968" name="Freeform 432"/>
              <p:cNvSpPr>
                <a:spLocks/>
              </p:cNvSpPr>
              <p:nvPr/>
            </p:nvSpPr>
            <p:spPr bwMode="auto">
              <a:xfrm>
                <a:off x="2833" y="2346"/>
                <a:ext cx="17" cy="12"/>
              </a:xfrm>
              <a:custGeom>
                <a:avLst/>
                <a:gdLst>
                  <a:gd name="T0" fmla="*/ 1 w 7"/>
                  <a:gd name="T1" fmla="*/ 5 h 5"/>
                  <a:gd name="T2" fmla="*/ 0 w 7"/>
                  <a:gd name="T3" fmla="*/ 4 h 5"/>
                  <a:gd name="T4" fmla="*/ 1 w 7"/>
                  <a:gd name="T5" fmla="*/ 3 h 5"/>
                  <a:gd name="T6" fmla="*/ 5 w 7"/>
                  <a:gd name="T7" fmla="*/ 0 h 5"/>
                  <a:gd name="T8" fmla="*/ 6 w 7"/>
                  <a:gd name="T9" fmla="*/ 1 h 5"/>
                  <a:gd name="T10" fmla="*/ 6 w 7"/>
                  <a:gd name="T11" fmla="*/ 2 h 5"/>
                  <a:gd name="T12" fmla="*/ 2 w 7"/>
                  <a:gd name="T13" fmla="*/ 5 h 5"/>
                  <a:gd name="T14" fmla="*/ 1 w 7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5">
                    <a:moveTo>
                      <a:pt x="1" y="5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3"/>
                      <a:pt x="1" y="3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1"/>
                    </a:cubicBezTo>
                    <a:cubicBezTo>
                      <a:pt x="7" y="1"/>
                      <a:pt x="6" y="2"/>
                      <a:pt x="6" y="2"/>
                    </a:cubicBezTo>
                    <a:cubicBezTo>
                      <a:pt x="2" y="5"/>
                      <a:pt x="2" y="5"/>
                      <a:pt x="2" y="5"/>
                    </a:cubicBez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F8F8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969" name="Freeform 433"/>
              <p:cNvSpPr>
                <a:spLocks/>
              </p:cNvSpPr>
              <p:nvPr/>
            </p:nvSpPr>
            <p:spPr bwMode="auto">
              <a:xfrm>
                <a:off x="2840" y="2353"/>
                <a:ext cx="14" cy="12"/>
              </a:xfrm>
              <a:custGeom>
                <a:avLst/>
                <a:gdLst>
                  <a:gd name="T0" fmla="*/ 1 w 6"/>
                  <a:gd name="T1" fmla="*/ 5 h 5"/>
                  <a:gd name="T2" fmla="*/ 0 w 6"/>
                  <a:gd name="T3" fmla="*/ 4 h 5"/>
                  <a:gd name="T4" fmla="*/ 0 w 6"/>
                  <a:gd name="T5" fmla="*/ 3 h 5"/>
                  <a:gd name="T6" fmla="*/ 5 w 6"/>
                  <a:gd name="T7" fmla="*/ 0 h 5"/>
                  <a:gd name="T8" fmla="*/ 6 w 6"/>
                  <a:gd name="T9" fmla="*/ 0 h 5"/>
                  <a:gd name="T10" fmla="*/ 6 w 6"/>
                  <a:gd name="T11" fmla="*/ 2 h 5"/>
                  <a:gd name="T12" fmla="*/ 1 w 6"/>
                  <a:gd name="T1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5">
                    <a:moveTo>
                      <a:pt x="1" y="5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2"/>
                    </a:cubicBezTo>
                    <a:cubicBezTo>
                      <a:pt x="1" y="5"/>
                      <a:pt x="1" y="5"/>
                      <a:pt x="1" y="5"/>
                    </a:cubicBezTo>
                    <a:close/>
                  </a:path>
                </a:pathLst>
              </a:custGeom>
              <a:solidFill>
                <a:srgbClr val="F8F8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970" name="Freeform 434"/>
              <p:cNvSpPr>
                <a:spLocks/>
              </p:cNvSpPr>
              <p:nvPr/>
            </p:nvSpPr>
            <p:spPr bwMode="auto">
              <a:xfrm>
                <a:off x="2847" y="2360"/>
                <a:ext cx="17" cy="9"/>
              </a:xfrm>
              <a:custGeom>
                <a:avLst/>
                <a:gdLst>
                  <a:gd name="T0" fmla="*/ 1 w 7"/>
                  <a:gd name="T1" fmla="*/ 4 h 4"/>
                  <a:gd name="T2" fmla="*/ 0 w 7"/>
                  <a:gd name="T3" fmla="*/ 4 h 4"/>
                  <a:gd name="T4" fmla="*/ 0 w 7"/>
                  <a:gd name="T5" fmla="*/ 3 h 4"/>
                  <a:gd name="T6" fmla="*/ 5 w 7"/>
                  <a:gd name="T7" fmla="*/ 0 h 4"/>
                  <a:gd name="T8" fmla="*/ 6 w 7"/>
                  <a:gd name="T9" fmla="*/ 0 h 4"/>
                  <a:gd name="T10" fmla="*/ 6 w 7"/>
                  <a:gd name="T11" fmla="*/ 2 h 4"/>
                  <a:gd name="T12" fmla="*/ 1 w 7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4">
                    <a:moveTo>
                      <a:pt x="1" y="4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7" y="1"/>
                      <a:pt x="6" y="1"/>
                      <a:pt x="6" y="2"/>
                    </a:cubicBezTo>
                    <a:cubicBezTo>
                      <a:pt x="1" y="4"/>
                      <a:pt x="1" y="4"/>
                      <a:pt x="1" y="4"/>
                    </a:cubicBezTo>
                    <a:close/>
                  </a:path>
                </a:pathLst>
              </a:custGeom>
              <a:solidFill>
                <a:srgbClr val="F8F8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971" name="Freeform 435"/>
              <p:cNvSpPr>
                <a:spLocks/>
              </p:cNvSpPr>
              <p:nvPr/>
            </p:nvSpPr>
            <p:spPr bwMode="auto">
              <a:xfrm>
                <a:off x="2854" y="2367"/>
                <a:ext cx="17" cy="10"/>
              </a:xfrm>
              <a:custGeom>
                <a:avLst/>
                <a:gdLst>
                  <a:gd name="T0" fmla="*/ 1 w 7"/>
                  <a:gd name="T1" fmla="*/ 4 h 4"/>
                  <a:gd name="T2" fmla="*/ 0 w 7"/>
                  <a:gd name="T3" fmla="*/ 4 h 4"/>
                  <a:gd name="T4" fmla="*/ 1 w 7"/>
                  <a:gd name="T5" fmla="*/ 3 h 4"/>
                  <a:gd name="T6" fmla="*/ 5 w 7"/>
                  <a:gd name="T7" fmla="*/ 0 h 4"/>
                  <a:gd name="T8" fmla="*/ 6 w 7"/>
                  <a:gd name="T9" fmla="*/ 0 h 4"/>
                  <a:gd name="T10" fmla="*/ 6 w 7"/>
                  <a:gd name="T11" fmla="*/ 1 h 4"/>
                  <a:gd name="T12" fmla="*/ 2 w 7"/>
                  <a:gd name="T13" fmla="*/ 4 h 4"/>
                  <a:gd name="T14" fmla="*/ 1 w 7"/>
                  <a:gd name="T1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4">
                    <a:moveTo>
                      <a:pt x="1" y="4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3"/>
                      <a:pt x="1" y="3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7" y="0"/>
                      <a:pt x="7" y="1"/>
                      <a:pt x="6" y="1"/>
                    </a:cubicBezTo>
                    <a:cubicBezTo>
                      <a:pt x="2" y="4"/>
                      <a:pt x="2" y="4"/>
                      <a:pt x="2" y="4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F8F8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972" name="Freeform 436"/>
              <p:cNvSpPr>
                <a:spLocks/>
              </p:cNvSpPr>
              <p:nvPr/>
            </p:nvSpPr>
            <p:spPr bwMode="auto">
              <a:xfrm>
                <a:off x="2570" y="1936"/>
                <a:ext cx="315" cy="201"/>
              </a:xfrm>
              <a:custGeom>
                <a:avLst/>
                <a:gdLst>
                  <a:gd name="T0" fmla="*/ 130 w 133"/>
                  <a:gd name="T1" fmla="*/ 72 h 85"/>
                  <a:gd name="T2" fmla="*/ 109 w 133"/>
                  <a:gd name="T3" fmla="*/ 85 h 85"/>
                  <a:gd name="T4" fmla="*/ 5 w 133"/>
                  <a:gd name="T5" fmla="*/ 37 h 85"/>
                  <a:gd name="T6" fmla="*/ 17 w 133"/>
                  <a:gd name="T7" fmla="*/ 20 h 85"/>
                  <a:gd name="T8" fmla="*/ 24 w 133"/>
                  <a:gd name="T9" fmla="*/ 0 h 85"/>
                  <a:gd name="T10" fmla="*/ 130 w 133"/>
                  <a:gd name="T11" fmla="*/ 72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3" h="85">
                    <a:moveTo>
                      <a:pt x="130" y="72"/>
                    </a:moveTo>
                    <a:cubicBezTo>
                      <a:pt x="109" y="85"/>
                      <a:pt x="109" y="85"/>
                      <a:pt x="109" y="85"/>
                    </a:cubicBezTo>
                    <a:cubicBezTo>
                      <a:pt x="5" y="37"/>
                      <a:pt x="5" y="37"/>
                      <a:pt x="5" y="37"/>
                    </a:cubicBezTo>
                    <a:cubicBezTo>
                      <a:pt x="0" y="34"/>
                      <a:pt x="17" y="25"/>
                      <a:pt x="17" y="20"/>
                    </a:cubicBezTo>
                    <a:cubicBezTo>
                      <a:pt x="24" y="0"/>
                      <a:pt x="24" y="0"/>
                      <a:pt x="24" y="0"/>
                    </a:cubicBezTo>
                    <a:cubicBezTo>
                      <a:pt x="69" y="24"/>
                      <a:pt x="133" y="41"/>
                      <a:pt x="130" y="72"/>
                    </a:cubicBezTo>
                  </a:path>
                </a:pathLst>
              </a:custGeom>
              <a:solidFill>
                <a:srgbClr val="4437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973" name="Freeform 437"/>
              <p:cNvSpPr>
                <a:spLocks/>
              </p:cNvSpPr>
              <p:nvPr/>
            </p:nvSpPr>
            <p:spPr bwMode="auto">
              <a:xfrm>
                <a:off x="2783" y="2074"/>
                <a:ext cx="97" cy="265"/>
              </a:xfrm>
              <a:custGeom>
                <a:avLst/>
                <a:gdLst>
                  <a:gd name="T0" fmla="*/ 0 w 41"/>
                  <a:gd name="T1" fmla="*/ 108 h 112"/>
                  <a:gd name="T2" fmla="*/ 2 w 41"/>
                  <a:gd name="T3" fmla="*/ 15 h 112"/>
                  <a:gd name="T4" fmla="*/ 11 w 41"/>
                  <a:gd name="T5" fmla="*/ 5 h 112"/>
                  <a:gd name="T6" fmla="*/ 27 w 41"/>
                  <a:gd name="T7" fmla="*/ 1 h 112"/>
                  <a:gd name="T8" fmla="*/ 40 w 41"/>
                  <a:gd name="T9" fmla="*/ 14 h 112"/>
                  <a:gd name="T10" fmla="*/ 29 w 41"/>
                  <a:gd name="T11" fmla="*/ 109 h 112"/>
                  <a:gd name="T12" fmla="*/ 15 w 41"/>
                  <a:gd name="T13" fmla="*/ 110 h 112"/>
                  <a:gd name="T14" fmla="*/ 0 w 41"/>
                  <a:gd name="T15" fmla="*/ 108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1" h="112">
                    <a:moveTo>
                      <a:pt x="0" y="108"/>
                    </a:moveTo>
                    <a:cubicBezTo>
                      <a:pt x="0" y="80"/>
                      <a:pt x="1" y="18"/>
                      <a:pt x="2" y="15"/>
                    </a:cubicBezTo>
                    <a:cubicBezTo>
                      <a:pt x="4" y="12"/>
                      <a:pt x="8" y="8"/>
                      <a:pt x="11" y="5"/>
                    </a:cubicBezTo>
                    <a:cubicBezTo>
                      <a:pt x="16" y="2"/>
                      <a:pt x="21" y="0"/>
                      <a:pt x="27" y="1"/>
                    </a:cubicBezTo>
                    <a:cubicBezTo>
                      <a:pt x="33" y="2"/>
                      <a:pt x="39" y="7"/>
                      <a:pt x="40" y="14"/>
                    </a:cubicBezTo>
                    <a:cubicBezTo>
                      <a:pt x="41" y="21"/>
                      <a:pt x="30" y="105"/>
                      <a:pt x="29" y="109"/>
                    </a:cubicBezTo>
                    <a:cubicBezTo>
                      <a:pt x="28" y="112"/>
                      <a:pt x="18" y="109"/>
                      <a:pt x="15" y="110"/>
                    </a:cubicBezTo>
                    <a:lnTo>
                      <a:pt x="0" y="108"/>
                    </a:lnTo>
                    <a:close/>
                  </a:path>
                </a:pathLst>
              </a:custGeom>
              <a:solidFill>
                <a:srgbClr val="615B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974" name="Freeform 438"/>
              <p:cNvSpPr>
                <a:spLocks/>
              </p:cNvSpPr>
              <p:nvPr/>
            </p:nvSpPr>
            <p:spPr bwMode="auto">
              <a:xfrm>
                <a:off x="2779" y="2306"/>
                <a:ext cx="78" cy="45"/>
              </a:xfrm>
              <a:custGeom>
                <a:avLst/>
                <a:gdLst>
                  <a:gd name="T0" fmla="*/ 27 w 33"/>
                  <a:gd name="T1" fmla="*/ 3 h 19"/>
                  <a:gd name="T2" fmla="*/ 27 w 33"/>
                  <a:gd name="T3" fmla="*/ 15 h 19"/>
                  <a:gd name="T4" fmla="*/ 6 w 33"/>
                  <a:gd name="T5" fmla="*/ 16 h 19"/>
                  <a:gd name="T6" fmla="*/ 6 w 33"/>
                  <a:gd name="T7" fmla="*/ 4 h 19"/>
                  <a:gd name="T8" fmla="*/ 27 w 33"/>
                  <a:gd name="T9" fmla="*/ 3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19">
                    <a:moveTo>
                      <a:pt x="27" y="3"/>
                    </a:moveTo>
                    <a:cubicBezTo>
                      <a:pt x="33" y="6"/>
                      <a:pt x="33" y="12"/>
                      <a:pt x="27" y="15"/>
                    </a:cubicBezTo>
                    <a:cubicBezTo>
                      <a:pt x="22" y="19"/>
                      <a:pt x="12" y="19"/>
                      <a:pt x="6" y="16"/>
                    </a:cubicBezTo>
                    <a:cubicBezTo>
                      <a:pt x="0" y="13"/>
                      <a:pt x="0" y="7"/>
                      <a:pt x="6" y="4"/>
                    </a:cubicBezTo>
                    <a:cubicBezTo>
                      <a:pt x="12" y="0"/>
                      <a:pt x="21" y="0"/>
                      <a:pt x="27" y="3"/>
                    </a:cubicBezTo>
                    <a:close/>
                  </a:path>
                </a:pathLst>
              </a:custGeom>
              <a:solidFill>
                <a:srgbClr val="615B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975" name="Freeform 439"/>
              <p:cNvSpPr>
                <a:spLocks/>
              </p:cNvSpPr>
              <p:nvPr/>
            </p:nvSpPr>
            <p:spPr bwMode="auto">
              <a:xfrm>
                <a:off x="2677" y="2017"/>
                <a:ext cx="66" cy="75"/>
              </a:xfrm>
              <a:custGeom>
                <a:avLst/>
                <a:gdLst>
                  <a:gd name="T0" fmla="*/ 11 w 28"/>
                  <a:gd name="T1" fmla="*/ 0 h 32"/>
                  <a:gd name="T2" fmla="*/ 0 w 28"/>
                  <a:gd name="T3" fmla="*/ 15 h 32"/>
                  <a:gd name="T4" fmla="*/ 28 w 28"/>
                  <a:gd name="T5" fmla="*/ 32 h 32"/>
                  <a:gd name="T6" fmla="*/ 13 w 28"/>
                  <a:gd name="T7" fmla="*/ 15 h 32"/>
                  <a:gd name="T8" fmla="*/ 11 w 28"/>
                  <a:gd name="T9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32">
                    <a:moveTo>
                      <a:pt x="11" y="0"/>
                    </a:moveTo>
                    <a:cubicBezTo>
                      <a:pt x="9" y="9"/>
                      <a:pt x="6" y="12"/>
                      <a:pt x="0" y="15"/>
                    </a:cubicBezTo>
                    <a:cubicBezTo>
                      <a:pt x="11" y="20"/>
                      <a:pt x="20" y="26"/>
                      <a:pt x="28" y="32"/>
                    </a:cubicBezTo>
                    <a:cubicBezTo>
                      <a:pt x="26" y="25"/>
                      <a:pt x="15" y="22"/>
                      <a:pt x="13" y="15"/>
                    </a:cubicBezTo>
                    <a:cubicBezTo>
                      <a:pt x="10" y="10"/>
                      <a:pt x="10" y="6"/>
                      <a:pt x="11" y="0"/>
                    </a:cubicBezTo>
                  </a:path>
                </a:pathLst>
              </a:custGeom>
              <a:solidFill>
                <a:srgbClr val="3D33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976" name="Freeform 440"/>
              <p:cNvSpPr>
                <a:spLocks/>
              </p:cNvSpPr>
              <p:nvPr/>
            </p:nvSpPr>
            <p:spPr bwMode="auto">
              <a:xfrm>
                <a:off x="2599" y="1726"/>
                <a:ext cx="85" cy="134"/>
              </a:xfrm>
              <a:custGeom>
                <a:avLst/>
                <a:gdLst>
                  <a:gd name="T0" fmla="*/ 36 w 36"/>
                  <a:gd name="T1" fmla="*/ 45 h 57"/>
                  <a:gd name="T2" fmla="*/ 30 w 36"/>
                  <a:gd name="T3" fmla="*/ 14 h 57"/>
                  <a:gd name="T4" fmla="*/ 13 w 36"/>
                  <a:gd name="T5" fmla="*/ 2 h 57"/>
                  <a:gd name="T6" fmla="*/ 1 w 36"/>
                  <a:gd name="T7" fmla="*/ 20 h 57"/>
                  <a:gd name="T8" fmla="*/ 8 w 36"/>
                  <a:gd name="T9" fmla="*/ 50 h 57"/>
                  <a:gd name="T10" fmla="*/ 36 w 36"/>
                  <a:gd name="T11" fmla="*/ 45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6" h="57">
                    <a:moveTo>
                      <a:pt x="36" y="45"/>
                    </a:moveTo>
                    <a:cubicBezTo>
                      <a:pt x="30" y="14"/>
                      <a:pt x="30" y="14"/>
                      <a:pt x="30" y="14"/>
                    </a:cubicBezTo>
                    <a:cubicBezTo>
                      <a:pt x="28" y="6"/>
                      <a:pt x="21" y="0"/>
                      <a:pt x="13" y="2"/>
                    </a:cubicBezTo>
                    <a:cubicBezTo>
                      <a:pt x="5" y="3"/>
                      <a:pt x="0" y="12"/>
                      <a:pt x="1" y="20"/>
                    </a:cubicBezTo>
                    <a:cubicBezTo>
                      <a:pt x="8" y="50"/>
                      <a:pt x="8" y="50"/>
                      <a:pt x="8" y="50"/>
                    </a:cubicBezTo>
                    <a:cubicBezTo>
                      <a:pt x="20" y="57"/>
                      <a:pt x="28" y="52"/>
                      <a:pt x="36" y="45"/>
                    </a:cubicBezTo>
                  </a:path>
                </a:pathLst>
              </a:custGeom>
              <a:solidFill>
                <a:srgbClr val="615B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977" name="Freeform 441"/>
              <p:cNvSpPr>
                <a:spLocks/>
              </p:cNvSpPr>
              <p:nvPr/>
            </p:nvSpPr>
            <p:spPr bwMode="auto">
              <a:xfrm>
                <a:off x="2618" y="1832"/>
                <a:ext cx="82" cy="109"/>
              </a:xfrm>
              <a:custGeom>
                <a:avLst/>
                <a:gdLst>
                  <a:gd name="T0" fmla="*/ 28 w 35"/>
                  <a:gd name="T1" fmla="*/ 0 h 46"/>
                  <a:gd name="T2" fmla="*/ 0 w 35"/>
                  <a:gd name="T3" fmla="*/ 5 h 46"/>
                  <a:gd name="T4" fmla="*/ 6 w 35"/>
                  <a:gd name="T5" fmla="*/ 32 h 46"/>
                  <a:gd name="T6" fmla="*/ 24 w 35"/>
                  <a:gd name="T7" fmla="*/ 44 h 46"/>
                  <a:gd name="T8" fmla="*/ 33 w 35"/>
                  <a:gd name="T9" fmla="*/ 25 h 46"/>
                  <a:gd name="T10" fmla="*/ 28 w 35"/>
                  <a:gd name="T11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" h="46">
                    <a:moveTo>
                      <a:pt x="28" y="0"/>
                    </a:moveTo>
                    <a:cubicBezTo>
                      <a:pt x="20" y="7"/>
                      <a:pt x="12" y="12"/>
                      <a:pt x="0" y="5"/>
                    </a:cubicBezTo>
                    <a:cubicBezTo>
                      <a:pt x="6" y="32"/>
                      <a:pt x="6" y="32"/>
                      <a:pt x="6" y="32"/>
                    </a:cubicBezTo>
                    <a:cubicBezTo>
                      <a:pt x="8" y="40"/>
                      <a:pt x="16" y="46"/>
                      <a:pt x="24" y="44"/>
                    </a:cubicBezTo>
                    <a:cubicBezTo>
                      <a:pt x="32" y="43"/>
                      <a:pt x="35" y="34"/>
                      <a:pt x="33" y="25"/>
                    </a:cubicBezTo>
                    <a:cubicBezTo>
                      <a:pt x="28" y="0"/>
                      <a:pt x="28" y="0"/>
                      <a:pt x="28" y="0"/>
                    </a:cubicBezTo>
                  </a:path>
                </a:pathLst>
              </a:custGeom>
              <a:solidFill>
                <a:srgbClr val="FFC1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978" name="Freeform 442"/>
              <p:cNvSpPr>
                <a:spLocks/>
              </p:cNvSpPr>
              <p:nvPr/>
            </p:nvSpPr>
            <p:spPr bwMode="auto">
              <a:xfrm>
                <a:off x="2469" y="1714"/>
                <a:ext cx="227" cy="326"/>
              </a:xfrm>
              <a:custGeom>
                <a:avLst/>
                <a:gdLst>
                  <a:gd name="T0" fmla="*/ 89 w 96"/>
                  <a:gd name="T1" fmla="*/ 116 h 138"/>
                  <a:gd name="T2" fmla="*/ 87 w 96"/>
                  <a:gd name="T3" fmla="*/ 118 h 138"/>
                  <a:gd name="T4" fmla="*/ 62 w 96"/>
                  <a:gd name="T5" fmla="*/ 132 h 138"/>
                  <a:gd name="T6" fmla="*/ 45 w 96"/>
                  <a:gd name="T7" fmla="*/ 137 h 138"/>
                  <a:gd name="T8" fmla="*/ 41 w 96"/>
                  <a:gd name="T9" fmla="*/ 137 h 138"/>
                  <a:gd name="T10" fmla="*/ 32 w 96"/>
                  <a:gd name="T11" fmla="*/ 135 h 138"/>
                  <a:gd name="T12" fmla="*/ 24 w 96"/>
                  <a:gd name="T13" fmla="*/ 120 h 138"/>
                  <a:gd name="T14" fmla="*/ 12 w 96"/>
                  <a:gd name="T15" fmla="*/ 66 h 138"/>
                  <a:gd name="T16" fmla="*/ 0 w 96"/>
                  <a:gd name="T17" fmla="*/ 41 h 138"/>
                  <a:gd name="T18" fmla="*/ 22 w 96"/>
                  <a:gd name="T19" fmla="*/ 15 h 138"/>
                  <a:gd name="T20" fmla="*/ 71 w 96"/>
                  <a:gd name="T21" fmla="*/ 6 h 138"/>
                  <a:gd name="T22" fmla="*/ 77 w 96"/>
                  <a:gd name="T23" fmla="*/ 27 h 138"/>
                  <a:gd name="T24" fmla="*/ 78 w 96"/>
                  <a:gd name="T25" fmla="*/ 33 h 138"/>
                  <a:gd name="T26" fmla="*/ 92 w 96"/>
                  <a:gd name="T27" fmla="*/ 88 h 138"/>
                  <a:gd name="T28" fmla="*/ 93 w 96"/>
                  <a:gd name="T29" fmla="*/ 94 h 138"/>
                  <a:gd name="T30" fmla="*/ 89 w 96"/>
                  <a:gd name="T31" fmla="*/ 116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96" h="138">
                    <a:moveTo>
                      <a:pt x="89" y="116"/>
                    </a:moveTo>
                    <a:cubicBezTo>
                      <a:pt x="88" y="117"/>
                      <a:pt x="88" y="118"/>
                      <a:pt x="87" y="118"/>
                    </a:cubicBezTo>
                    <a:cubicBezTo>
                      <a:pt x="62" y="132"/>
                      <a:pt x="62" y="132"/>
                      <a:pt x="62" y="132"/>
                    </a:cubicBezTo>
                    <a:cubicBezTo>
                      <a:pt x="57" y="135"/>
                      <a:pt x="50" y="137"/>
                      <a:pt x="45" y="137"/>
                    </a:cubicBezTo>
                    <a:cubicBezTo>
                      <a:pt x="43" y="137"/>
                      <a:pt x="42" y="137"/>
                      <a:pt x="41" y="137"/>
                    </a:cubicBezTo>
                    <a:cubicBezTo>
                      <a:pt x="38" y="137"/>
                      <a:pt x="35" y="138"/>
                      <a:pt x="32" y="135"/>
                    </a:cubicBezTo>
                    <a:cubicBezTo>
                      <a:pt x="28" y="131"/>
                      <a:pt x="25" y="126"/>
                      <a:pt x="24" y="120"/>
                    </a:cubicBezTo>
                    <a:cubicBezTo>
                      <a:pt x="12" y="66"/>
                      <a:pt x="12" y="66"/>
                      <a:pt x="12" y="66"/>
                    </a:cubicBezTo>
                    <a:cubicBezTo>
                      <a:pt x="0" y="41"/>
                      <a:pt x="0" y="41"/>
                      <a:pt x="0" y="41"/>
                    </a:cubicBezTo>
                    <a:cubicBezTo>
                      <a:pt x="4" y="30"/>
                      <a:pt x="12" y="24"/>
                      <a:pt x="22" y="15"/>
                    </a:cubicBezTo>
                    <a:cubicBezTo>
                      <a:pt x="39" y="0"/>
                      <a:pt x="59" y="1"/>
                      <a:pt x="71" y="6"/>
                    </a:cubicBezTo>
                    <a:cubicBezTo>
                      <a:pt x="71" y="6"/>
                      <a:pt x="76" y="24"/>
                      <a:pt x="77" y="27"/>
                    </a:cubicBezTo>
                    <a:cubicBezTo>
                      <a:pt x="78" y="33"/>
                      <a:pt x="78" y="33"/>
                      <a:pt x="78" y="33"/>
                    </a:cubicBezTo>
                    <a:cubicBezTo>
                      <a:pt x="92" y="88"/>
                      <a:pt x="92" y="88"/>
                      <a:pt x="92" y="88"/>
                    </a:cubicBezTo>
                    <a:cubicBezTo>
                      <a:pt x="93" y="94"/>
                      <a:pt x="93" y="94"/>
                      <a:pt x="93" y="94"/>
                    </a:cubicBezTo>
                    <a:cubicBezTo>
                      <a:pt x="95" y="102"/>
                      <a:pt x="96" y="110"/>
                      <a:pt x="89" y="116"/>
                    </a:cubicBezTo>
                  </a:path>
                </a:pathLst>
              </a:custGeom>
              <a:solidFill>
                <a:srgbClr val="615B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979" name="Freeform 443"/>
              <p:cNvSpPr>
                <a:spLocks/>
              </p:cNvSpPr>
              <p:nvPr/>
            </p:nvSpPr>
            <p:spPr bwMode="auto">
              <a:xfrm>
                <a:off x="2530" y="1723"/>
                <a:ext cx="64" cy="40"/>
              </a:xfrm>
              <a:custGeom>
                <a:avLst/>
                <a:gdLst>
                  <a:gd name="T0" fmla="*/ 0 w 27"/>
                  <a:gd name="T1" fmla="*/ 10 h 17"/>
                  <a:gd name="T2" fmla="*/ 4 w 27"/>
                  <a:gd name="T3" fmla="*/ 15 h 17"/>
                  <a:gd name="T4" fmla="*/ 23 w 27"/>
                  <a:gd name="T5" fmla="*/ 13 h 17"/>
                  <a:gd name="T6" fmla="*/ 26 w 27"/>
                  <a:gd name="T7" fmla="*/ 10 h 17"/>
                  <a:gd name="T8" fmla="*/ 27 w 27"/>
                  <a:gd name="T9" fmla="*/ 8 h 17"/>
                  <a:gd name="T10" fmla="*/ 26 w 27"/>
                  <a:gd name="T11" fmla="*/ 6 h 17"/>
                  <a:gd name="T12" fmla="*/ 24 w 27"/>
                  <a:gd name="T13" fmla="*/ 4 h 17"/>
                  <a:gd name="T14" fmla="*/ 22 w 27"/>
                  <a:gd name="T15" fmla="*/ 2 h 17"/>
                  <a:gd name="T16" fmla="*/ 10 w 27"/>
                  <a:gd name="T17" fmla="*/ 1 h 17"/>
                  <a:gd name="T18" fmla="*/ 7 w 27"/>
                  <a:gd name="T19" fmla="*/ 2 h 17"/>
                  <a:gd name="T20" fmla="*/ 4 w 27"/>
                  <a:gd name="T21" fmla="*/ 4 h 17"/>
                  <a:gd name="T22" fmla="*/ 0 w 27"/>
                  <a:gd name="T23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7" h="17">
                    <a:moveTo>
                      <a:pt x="0" y="10"/>
                    </a:moveTo>
                    <a:cubicBezTo>
                      <a:pt x="0" y="12"/>
                      <a:pt x="2" y="13"/>
                      <a:pt x="4" y="15"/>
                    </a:cubicBezTo>
                    <a:cubicBezTo>
                      <a:pt x="10" y="17"/>
                      <a:pt x="18" y="17"/>
                      <a:pt x="23" y="13"/>
                    </a:cubicBezTo>
                    <a:cubicBezTo>
                      <a:pt x="25" y="12"/>
                      <a:pt x="26" y="11"/>
                      <a:pt x="26" y="10"/>
                    </a:cubicBezTo>
                    <a:cubicBezTo>
                      <a:pt x="27" y="9"/>
                      <a:pt x="27" y="8"/>
                      <a:pt x="27" y="8"/>
                    </a:cubicBezTo>
                    <a:cubicBezTo>
                      <a:pt x="27" y="7"/>
                      <a:pt x="27" y="6"/>
                      <a:pt x="26" y="6"/>
                    </a:cubicBezTo>
                    <a:cubicBezTo>
                      <a:pt x="26" y="5"/>
                      <a:pt x="25" y="4"/>
                      <a:pt x="24" y="4"/>
                    </a:cubicBezTo>
                    <a:cubicBezTo>
                      <a:pt x="24" y="3"/>
                      <a:pt x="23" y="3"/>
                      <a:pt x="22" y="2"/>
                    </a:cubicBezTo>
                    <a:cubicBezTo>
                      <a:pt x="19" y="1"/>
                      <a:pt x="14" y="0"/>
                      <a:pt x="10" y="1"/>
                    </a:cubicBezTo>
                    <a:cubicBezTo>
                      <a:pt x="9" y="1"/>
                      <a:pt x="8" y="2"/>
                      <a:pt x="7" y="2"/>
                    </a:cubicBezTo>
                    <a:cubicBezTo>
                      <a:pt x="6" y="2"/>
                      <a:pt x="5" y="3"/>
                      <a:pt x="4" y="4"/>
                    </a:cubicBezTo>
                    <a:cubicBezTo>
                      <a:pt x="1" y="6"/>
                      <a:pt x="0" y="8"/>
                      <a:pt x="0" y="10"/>
                    </a:cubicBezTo>
                  </a:path>
                </a:pathLst>
              </a:custGeom>
              <a:solidFill>
                <a:srgbClr val="FFC1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980" name="Freeform 444"/>
              <p:cNvSpPr>
                <a:spLocks/>
              </p:cNvSpPr>
              <p:nvPr/>
            </p:nvSpPr>
            <p:spPr bwMode="auto">
              <a:xfrm>
                <a:off x="2525" y="1659"/>
                <a:ext cx="69" cy="88"/>
              </a:xfrm>
              <a:custGeom>
                <a:avLst/>
                <a:gdLst>
                  <a:gd name="T0" fmla="*/ 0 w 29"/>
                  <a:gd name="T1" fmla="*/ 2 h 37"/>
                  <a:gd name="T2" fmla="*/ 2 w 29"/>
                  <a:gd name="T3" fmla="*/ 37 h 37"/>
                  <a:gd name="T4" fmla="*/ 2 w 29"/>
                  <a:gd name="T5" fmla="*/ 37 h 37"/>
                  <a:gd name="T6" fmla="*/ 16 w 29"/>
                  <a:gd name="T7" fmla="*/ 35 h 37"/>
                  <a:gd name="T8" fmla="*/ 29 w 29"/>
                  <a:gd name="T9" fmla="*/ 35 h 37"/>
                  <a:gd name="T10" fmla="*/ 28 w 29"/>
                  <a:gd name="T11" fmla="*/ 33 h 37"/>
                  <a:gd name="T12" fmla="*/ 26 w 29"/>
                  <a:gd name="T13" fmla="*/ 31 h 37"/>
                  <a:gd name="T14" fmla="*/ 28 w 29"/>
                  <a:gd name="T15" fmla="*/ 30 h 37"/>
                  <a:gd name="T16" fmla="*/ 28 w 29"/>
                  <a:gd name="T17" fmla="*/ 30 h 37"/>
                  <a:gd name="T18" fmla="*/ 26 w 29"/>
                  <a:gd name="T19" fmla="*/ 0 h 37"/>
                  <a:gd name="T20" fmla="*/ 0 w 29"/>
                  <a:gd name="T21" fmla="*/ 2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9" h="37">
                    <a:moveTo>
                      <a:pt x="0" y="2"/>
                    </a:moveTo>
                    <a:cubicBezTo>
                      <a:pt x="2" y="37"/>
                      <a:pt x="2" y="37"/>
                      <a:pt x="2" y="37"/>
                    </a:cubicBezTo>
                    <a:cubicBezTo>
                      <a:pt x="2" y="37"/>
                      <a:pt x="2" y="37"/>
                      <a:pt x="2" y="37"/>
                    </a:cubicBezTo>
                    <a:cubicBezTo>
                      <a:pt x="16" y="35"/>
                      <a:pt x="16" y="35"/>
                      <a:pt x="16" y="35"/>
                    </a:cubicBezTo>
                    <a:cubicBezTo>
                      <a:pt x="29" y="35"/>
                      <a:pt x="29" y="35"/>
                      <a:pt x="29" y="35"/>
                    </a:cubicBezTo>
                    <a:cubicBezTo>
                      <a:pt x="29" y="34"/>
                      <a:pt x="29" y="33"/>
                      <a:pt x="28" y="33"/>
                    </a:cubicBezTo>
                    <a:cubicBezTo>
                      <a:pt x="28" y="32"/>
                      <a:pt x="27" y="31"/>
                      <a:pt x="26" y="31"/>
                    </a:cubicBezTo>
                    <a:cubicBezTo>
                      <a:pt x="27" y="30"/>
                      <a:pt x="27" y="30"/>
                      <a:pt x="28" y="30"/>
                    </a:cubicBezTo>
                    <a:cubicBezTo>
                      <a:pt x="28" y="30"/>
                      <a:pt x="28" y="30"/>
                      <a:pt x="28" y="30"/>
                    </a:cubicBezTo>
                    <a:cubicBezTo>
                      <a:pt x="26" y="0"/>
                      <a:pt x="26" y="0"/>
                      <a:pt x="26" y="0"/>
                    </a:cubicBezTo>
                    <a:cubicBezTo>
                      <a:pt x="0" y="2"/>
                      <a:pt x="0" y="2"/>
                      <a:pt x="0" y="2"/>
                    </a:cubicBezTo>
                  </a:path>
                </a:pathLst>
              </a:custGeom>
              <a:solidFill>
                <a:srgbClr val="FFC1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981" name="Freeform 445"/>
              <p:cNvSpPr>
                <a:spLocks/>
              </p:cNvSpPr>
              <p:nvPr/>
            </p:nvSpPr>
            <p:spPr bwMode="auto">
              <a:xfrm>
                <a:off x="2511" y="1591"/>
                <a:ext cx="104" cy="149"/>
              </a:xfrm>
              <a:custGeom>
                <a:avLst/>
                <a:gdLst>
                  <a:gd name="T0" fmla="*/ 34 w 44"/>
                  <a:gd name="T1" fmla="*/ 58 h 63"/>
                  <a:gd name="T2" fmla="*/ 37 w 44"/>
                  <a:gd name="T3" fmla="*/ 56 h 63"/>
                  <a:gd name="T4" fmla="*/ 41 w 44"/>
                  <a:gd name="T5" fmla="*/ 49 h 63"/>
                  <a:gd name="T6" fmla="*/ 42 w 44"/>
                  <a:gd name="T7" fmla="*/ 24 h 63"/>
                  <a:gd name="T8" fmla="*/ 1 w 44"/>
                  <a:gd name="T9" fmla="*/ 23 h 63"/>
                  <a:gd name="T10" fmla="*/ 34 w 44"/>
                  <a:gd name="T11" fmla="*/ 58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4" h="63">
                    <a:moveTo>
                      <a:pt x="34" y="58"/>
                    </a:moveTo>
                    <a:cubicBezTo>
                      <a:pt x="35" y="57"/>
                      <a:pt x="36" y="57"/>
                      <a:pt x="37" y="56"/>
                    </a:cubicBezTo>
                    <a:cubicBezTo>
                      <a:pt x="39" y="54"/>
                      <a:pt x="40" y="51"/>
                      <a:pt x="41" y="49"/>
                    </a:cubicBezTo>
                    <a:cubicBezTo>
                      <a:pt x="43" y="38"/>
                      <a:pt x="44" y="35"/>
                      <a:pt x="42" y="24"/>
                    </a:cubicBezTo>
                    <a:cubicBezTo>
                      <a:pt x="40" y="0"/>
                      <a:pt x="1" y="4"/>
                      <a:pt x="1" y="23"/>
                    </a:cubicBezTo>
                    <a:cubicBezTo>
                      <a:pt x="0" y="32"/>
                      <a:pt x="0" y="63"/>
                      <a:pt x="34" y="58"/>
                    </a:cubicBezTo>
                  </a:path>
                </a:pathLst>
              </a:custGeom>
              <a:solidFill>
                <a:srgbClr val="FFC1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982" name="Freeform 446"/>
              <p:cNvSpPr>
                <a:spLocks/>
              </p:cNvSpPr>
              <p:nvPr/>
            </p:nvSpPr>
            <p:spPr bwMode="auto">
              <a:xfrm>
                <a:off x="2563" y="1742"/>
                <a:ext cx="31" cy="5"/>
              </a:xfrm>
              <a:custGeom>
                <a:avLst/>
                <a:gdLst>
                  <a:gd name="T0" fmla="*/ 13 w 13"/>
                  <a:gd name="T1" fmla="*/ 0 h 2"/>
                  <a:gd name="T2" fmla="*/ 0 w 13"/>
                  <a:gd name="T3" fmla="*/ 0 h 2"/>
                  <a:gd name="T4" fmla="*/ 8 w 13"/>
                  <a:gd name="T5" fmla="*/ 2 h 2"/>
                  <a:gd name="T6" fmla="*/ 12 w 13"/>
                  <a:gd name="T7" fmla="*/ 2 h 2"/>
                  <a:gd name="T8" fmla="*/ 13 w 13"/>
                  <a:gd name="T9" fmla="*/ 0 h 2"/>
                  <a:gd name="T10" fmla="*/ 13 w 13"/>
                  <a:gd name="T11" fmla="*/ 0 h 2"/>
                  <a:gd name="T12" fmla="*/ 13 w 13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2">
                    <a:moveTo>
                      <a:pt x="13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3" y="2"/>
                      <a:pt x="5" y="2"/>
                      <a:pt x="8" y="2"/>
                    </a:cubicBezTo>
                    <a:cubicBezTo>
                      <a:pt x="10" y="2"/>
                      <a:pt x="11" y="2"/>
                      <a:pt x="12" y="2"/>
                    </a:cubicBezTo>
                    <a:cubicBezTo>
                      <a:pt x="13" y="1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</a:path>
                </a:pathLst>
              </a:custGeom>
              <a:solidFill>
                <a:srgbClr val="E8B1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983" name="Freeform 447"/>
              <p:cNvSpPr>
                <a:spLocks/>
              </p:cNvSpPr>
              <p:nvPr/>
            </p:nvSpPr>
            <p:spPr bwMode="auto">
              <a:xfrm>
                <a:off x="2544" y="1723"/>
                <a:ext cx="50" cy="19"/>
              </a:xfrm>
              <a:custGeom>
                <a:avLst/>
                <a:gdLst>
                  <a:gd name="T0" fmla="*/ 0 w 21"/>
                  <a:gd name="T1" fmla="*/ 0 h 8"/>
                  <a:gd name="T2" fmla="*/ 1 w 21"/>
                  <a:gd name="T3" fmla="*/ 2 h 8"/>
                  <a:gd name="T4" fmla="*/ 5 w 21"/>
                  <a:gd name="T5" fmla="*/ 6 h 8"/>
                  <a:gd name="T6" fmla="*/ 8 w 21"/>
                  <a:gd name="T7" fmla="*/ 8 h 8"/>
                  <a:gd name="T8" fmla="*/ 8 w 21"/>
                  <a:gd name="T9" fmla="*/ 8 h 8"/>
                  <a:gd name="T10" fmla="*/ 21 w 21"/>
                  <a:gd name="T11" fmla="*/ 8 h 8"/>
                  <a:gd name="T12" fmla="*/ 20 w 21"/>
                  <a:gd name="T13" fmla="*/ 6 h 8"/>
                  <a:gd name="T14" fmla="*/ 18 w 21"/>
                  <a:gd name="T15" fmla="*/ 4 h 8"/>
                  <a:gd name="T16" fmla="*/ 18 w 21"/>
                  <a:gd name="T17" fmla="*/ 4 h 8"/>
                  <a:gd name="T18" fmla="*/ 18 w 21"/>
                  <a:gd name="T19" fmla="*/ 4 h 8"/>
                  <a:gd name="T20" fmla="*/ 12 w 21"/>
                  <a:gd name="T21" fmla="*/ 5 h 8"/>
                  <a:gd name="T22" fmla="*/ 4 w 21"/>
                  <a:gd name="T23" fmla="*/ 2 h 8"/>
                  <a:gd name="T24" fmla="*/ 4 w 21"/>
                  <a:gd name="T25" fmla="*/ 1 h 8"/>
                  <a:gd name="T26" fmla="*/ 4 w 21"/>
                  <a:gd name="T27" fmla="*/ 1 h 8"/>
                  <a:gd name="T28" fmla="*/ 0 w 21"/>
                  <a:gd name="T2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1" h="8">
                    <a:moveTo>
                      <a:pt x="0" y="0"/>
                    </a:moveTo>
                    <a:cubicBezTo>
                      <a:pt x="1" y="0"/>
                      <a:pt x="1" y="1"/>
                      <a:pt x="1" y="2"/>
                    </a:cubicBezTo>
                    <a:cubicBezTo>
                      <a:pt x="2" y="3"/>
                      <a:pt x="3" y="5"/>
                      <a:pt x="5" y="6"/>
                    </a:cubicBezTo>
                    <a:cubicBezTo>
                      <a:pt x="6" y="7"/>
                      <a:pt x="7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21" y="8"/>
                      <a:pt x="21" y="8"/>
                      <a:pt x="21" y="8"/>
                    </a:cubicBezTo>
                    <a:cubicBezTo>
                      <a:pt x="21" y="7"/>
                      <a:pt x="21" y="6"/>
                      <a:pt x="20" y="6"/>
                    </a:cubicBezTo>
                    <a:cubicBezTo>
                      <a:pt x="20" y="5"/>
                      <a:pt x="19" y="4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6" y="4"/>
                      <a:pt x="14" y="5"/>
                      <a:pt x="12" y="5"/>
                    </a:cubicBezTo>
                    <a:cubicBezTo>
                      <a:pt x="9" y="5"/>
                      <a:pt x="6" y="4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2" y="1"/>
                      <a:pt x="1" y="0"/>
                      <a:pt x="0" y="0"/>
                    </a:cubicBezTo>
                  </a:path>
                </a:pathLst>
              </a:custGeom>
              <a:solidFill>
                <a:srgbClr val="E8B1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984" name="Freeform 448"/>
              <p:cNvSpPr>
                <a:spLocks/>
              </p:cNvSpPr>
              <p:nvPr/>
            </p:nvSpPr>
            <p:spPr bwMode="auto">
              <a:xfrm>
                <a:off x="2537" y="1700"/>
                <a:ext cx="17" cy="26"/>
              </a:xfrm>
              <a:custGeom>
                <a:avLst/>
                <a:gdLst>
                  <a:gd name="T0" fmla="*/ 1 w 7"/>
                  <a:gd name="T1" fmla="*/ 0 h 11"/>
                  <a:gd name="T2" fmla="*/ 1 w 7"/>
                  <a:gd name="T3" fmla="*/ 0 h 11"/>
                  <a:gd name="T4" fmla="*/ 0 w 7"/>
                  <a:gd name="T5" fmla="*/ 0 h 11"/>
                  <a:gd name="T6" fmla="*/ 2 w 7"/>
                  <a:gd name="T7" fmla="*/ 6 h 11"/>
                  <a:gd name="T8" fmla="*/ 3 w 7"/>
                  <a:gd name="T9" fmla="*/ 10 h 11"/>
                  <a:gd name="T10" fmla="*/ 7 w 7"/>
                  <a:gd name="T11" fmla="*/ 11 h 11"/>
                  <a:gd name="T12" fmla="*/ 2 w 7"/>
                  <a:gd name="T13" fmla="*/ 2 h 11"/>
                  <a:gd name="T14" fmla="*/ 1 w 7"/>
                  <a:gd name="T15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1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2"/>
                      <a:pt x="1" y="4"/>
                      <a:pt x="2" y="6"/>
                    </a:cubicBezTo>
                    <a:cubicBezTo>
                      <a:pt x="2" y="7"/>
                      <a:pt x="3" y="9"/>
                      <a:pt x="3" y="10"/>
                    </a:cubicBezTo>
                    <a:cubicBezTo>
                      <a:pt x="4" y="10"/>
                      <a:pt x="5" y="11"/>
                      <a:pt x="7" y="11"/>
                    </a:cubicBezTo>
                    <a:cubicBezTo>
                      <a:pt x="4" y="9"/>
                      <a:pt x="3" y="5"/>
                      <a:pt x="2" y="2"/>
                    </a:cubicBezTo>
                    <a:cubicBezTo>
                      <a:pt x="1" y="1"/>
                      <a:pt x="1" y="0"/>
                      <a:pt x="1" y="0"/>
                    </a:cubicBezTo>
                  </a:path>
                </a:pathLst>
              </a:custGeom>
              <a:solidFill>
                <a:srgbClr val="E8B1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985" name="Freeform 449"/>
              <p:cNvSpPr>
                <a:spLocks/>
              </p:cNvSpPr>
              <p:nvPr/>
            </p:nvSpPr>
            <p:spPr bwMode="auto">
              <a:xfrm>
                <a:off x="2521" y="1662"/>
                <a:ext cx="21" cy="38"/>
              </a:xfrm>
              <a:custGeom>
                <a:avLst/>
                <a:gdLst>
                  <a:gd name="T0" fmla="*/ 4 w 9"/>
                  <a:gd name="T1" fmla="*/ 0 h 16"/>
                  <a:gd name="T2" fmla="*/ 3 w 9"/>
                  <a:gd name="T3" fmla="*/ 0 h 16"/>
                  <a:gd name="T4" fmla="*/ 0 w 9"/>
                  <a:gd name="T5" fmla="*/ 3 h 16"/>
                  <a:gd name="T6" fmla="*/ 1 w 9"/>
                  <a:gd name="T7" fmla="*/ 6 h 16"/>
                  <a:gd name="T8" fmla="*/ 3 w 9"/>
                  <a:gd name="T9" fmla="*/ 13 h 16"/>
                  <a:gd name="T10" fmla="*/ 5 w 9"/>
                  <a:gd name="T11" fmla="*/ 16 h 16"/>
                  <a:gd name="T12" fmla="*/ 7 w 9"/>
                  <a:gd name="T13" fmla="*/ 16 h 16"/>
                  <a:gd name="T14" fmla="*/ 7 w 9"/>
                  <a:gd name="T15" fmla="*/ 16 h 16"/>
                  <a:gd name="T16" fmla="*/ 7 w 9"/>
                  <a:gd name="T17" fmla="*/ 11 h 16"/>
                  <a:gd name="T18" fmla="*/ 6 w 9"/>
                  <a:gd name="T19" fmla="*/ 4 h 16"/>
                  <a:gd name="T20" fmla="*/ 6 w 9"/>
                  <a:gd name="T21" fmla="*/ 7 h 16"/>
                  <a:gd name="T22" fmla="*/ 8 w 9"/>
                  <a:gd name="T23" fmla="*/ 16 h 16"/>
                  <a:gd name="T24" fmla="*/ 9 w 9"/>
                  <a:gd name="T25" fmla="*/ 14 h 16"/>
                  <a:gd name="T26" fmla="*/ 8 w 9"/>
                  <a:gd name="T27" fmla="*/ 8 h 16"/>
                  <a:gd name="T28" fmla="*/ 8 w 9"/>
                  <a:gd name="T29" fmla="*/ 3 h 16"/>
                  <a:gd name="T30" fmla="*/ 4 w 9"/>
                  <a:gd name="T31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9" h="16">
                    <a:moveTo>
                      <a:pt x="4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2" y="1"/>
                      <a:pt x="1" y="2"/>
                      <a:pt x="0" y="3"/>
                    </a:cubicBezTo>
                    <a:cubicBezTo>
                      <a:pt x="0" y="4"/>
                      <a:pt x="0" y="5"/>
                      <a:pt x="1" y="6"/>
                    </a:cubicBezTo>
                    <a:cubicBezTo>
                      <a:pt x="1" y="9"/>
                      <a:pt x="2" y="11"/>
                      <a:pt x="3" y="13"/>
                    </a:cubicBezTo>
                    <a:cubicBezTo>
                      <a:pt x="4" y="14"/>
                      <a:pt x="4" y="15"/>
                      <a:pt x="5" y="16"/>
                    </a:cubicBezTo>
                    <a:cubicBezTo>
                      <a:pt x="5" y="16"/>
                      <a:pt x="6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4"/>
                      <a:pt x="7" y="13"/>
                      <a:pt x="7" y="11"/>
                    </a:cubicBezTo>
                    <a:cubicBezTo>
                      <a:pt x="7" y="9"/>
                      <a:pt x="6" y="7"/>
                      <a:pt x="6" y="4"/>
                    </a:cubicBezTo>
                    <a:cubicBezTo>
                      <a:pt x="6" y="5"/>
                      <a:pt x="6" y="6"/>
                      <a:pt x="6" y="7"/>
                    </a:cubicBezTo>
                    <a:cubicBezTo>
                      <a:pt x="7" y="10"/>
                      <a:pt x="7" y="13"/>
                      <a:pt x="8" y="16"/>
                    </a:cubicBezTo>
                    <a:cubicBezTo>
                      <a:pt x="8" y="15"/>
                      <a:pt x="8" y="15"/>
                      <a:pt x="9" y="14"/>
                    </a:cubicBezTo>
                    <a:cubicBezTo>
                      <a:pt x="9" y="12"/>
                      <a:pt x="9" y="10"/>
                      <a:pt x="8" y="8"/>
                    </a:cubicBezTo>
                    <a:cubicBezTo>
                      <a:pt x="8" y="6"/>
                      <a:pt x="8" y="4"/>
                      <a:pt x="8" y="3"/>
                    </a:cubicBezTo>
                    <a:cubicBezTo>
                      <a:pt x="7" y="1"/>
                      <a:pt x="5" y="0"/>
                      <a:pt x="4" y="0"/>
                    </a:cubicBezTo>
                  </a:path>
                </a:pathLst>
              </a:custGeom>
              <a:solidFill>
                <a:srgbClr val="E8B1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986" name="Freeform 450"/>
              <p:cNvSpPr>
                <a:spLocks/>
              </p:cNvSpPr>
              <p:nvPr/>
            </p:nvSpPr>
            <p:spPr bwMode="auto">
              <a:xfrm>
                <a:off x="2535" y="1671"/>
                <a:ext cx="5" cy="29"/>
              </a:xfrm>
              <a:custGeom>
                <a:avLst/>
                <a:gdLst>
                  <a:gd name="T0" fmla="*/ 0 w 2"/>
                  <a:gd name="T1" fmla="*/ 0 h 12"/>
                  <a:gd name="T2" fmla="*/ 1 w 2"/>
                  <a:gd name="T3" fmla="*/ 7 h 12"/>
                  <a:gd name="T4" fmla="*/ 1 w 2"/>
                  <a:gd name="T5" fmla="*/ 12 h 12"/>
                  <a:gd name="T6" fmla="*/ 2 w 2"/>
                  <a:gd name="T7" fmla="*/ 12 h 12"/>
                  <a:gd name="T8" fmla="*/ 2 w 2"/>
                  <a:gd name="T9" fmla="*/ 12 h 12"/>
                  <a:gd name="T10" fmla="*/ 0 w 2"/>
                  <a:gd name="T11" fmla="*/ 3 h 12"/>
                  <a:gd name="T12" fmla="*/ 0 w 2"/>
                  <a:gd name="T13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12">
                    <a:moveTo>
                      <a:pt x="0" y="0"/>
                    </a:moveTo>
                    <a:cubicBezTo>
                      <a:pt x="0" y="3"/>
                      <a:pt x="1" y="5"/>
                      <a:pt x="1" y="7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1" y="9"/>
                      <a:pt x="1" y="6"/>
                      <a:pt x="0" y="3"/>
                    </a:cubicBezTo>
                    <a:cubicBezTo>
                      <a:pt x="0" y="2"/>
                      <a:pt x="0" y="1"/>
                      <a:pt x="0" y="0"/>
                    </a:cubicBezTo>
                  </a:path>
                </a:pathLst>
              </a:custGeom>
              <a:solidFill>
                <a:srgbClr val="D4A2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987" name="Freeform 451"/>
              <p:cNvSpPr>
                <a:spLocks/>
              </p:cNvSpPr>
              <p:nvPr/>
            </p:nvSpPr>
            <p:spPr bwMode="auto">
              <a:xfrm>
                <a:off x="2535" y="1619"/>
                <a:ext cx="80" cy="121"/>
              </a:xfrm>
              <a:custGeom>
                <a:avLst/>
                <a:gdLst>
                  <a:gd name="T0" fmla="*/ 0 w 34"/>
                  <a:gd name="T1" fmla="*/ 25 h 51"/>
                  <a:gd name="T2" fmla="*/ 3 w 34"/>
                  <a:gd name="T3" fmla="*/ 36 h 51"/>
                  <a:gd name="T4" fmla="*/ 8 w 34"/>
                  <a:gd name="T5" fmla="*/ 46 h 51"/>
                  <a:gd name="T6" fmla="*/ 24 w 34"/>
                  <a:gd name="T7" fmla="*/ 50 h 51"/>
                  <a:gd name="T8" fmla="*/ 28 w 34"/>
                  <a:gd name="T9" fmla="*/ 48 h 51"/>
                  <a:gd name="T10" fmla="*/ 31 w 34"/>
                  <a:gd name="T11" fmla="*/ 41 h 51"/>
                  <a:gd name="T12" fmla="*/ 32 w 34"/>
                  <a:gd name="T13" fmla="*/ 12 h 51"/>
                  <a:gd name="T14" fmla="*/ 31 w 34"/>
                  <a:gd name="T15" fmla="*/ 7 h 51"/>
                  <a:gd name="T16" fmla="*/ 20 w 34"/>
                  <a:gd name="T17" fmla="*/ 0 h 51"/>
                  <a:gd name="T18" fmla="*/ 6 w 34"/>
                  <a:gd name="T19" fmla="*/ 4 h 51"/>
                  <a:gd name="T20" fmla="*/ 3 w 34"/>
                  <a:gd name="T21" fmla="*/ 6 h 51"/>
                  <a:gd name="T22" fmla="*/ 1 w 34"/>
                  <a:gd name="T23" fmla="*/ 9 h 51"/>
                  <a:gd name="T24" fmla="*/ 0 w 34"/>
                  <a:gd name="T25" fmla="*/ 25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4" h="51">
                    <a:moveTo>
                      <a:pt x="0" y="25"/>
                    </a:moveTo>
                    <a:cubicBezTo>
                      <a:pt x="1" y="29"/>
                      <a:pt x="1" y="32"/>
                      <a:pt x="3" y="36"/>
                    </a:cubicBezTo>
                    <a:cubicBezTo>
                      <a:pt x="4" y="40"/>
                      <a:pt x="6" y="43"/>
                      <a:pt x="8" y="46"/>
                    </a:cubicBezTo>
                    <a:cubicBezTo>
                      <a:pt x="13" y="50"/>
                      <a:pt x="19" y="51"/>
                      <a:pt x="24" y="50"/>
                    </a:cubicBezTo>
                    <a:cubicBezTo>
                      <a:pt x="25" y="49"/>
                      <a:pt x="27" y="49"/>
                      <a:pt x="28" y="48"/>
                    </a:cubicBezTo>
                    <a:cubicBezTo>
                      <a:pt x="30" y="46"/>
                      <a:pt x="30" y="44"/>
                      <a:pt x="31" y="41"/>
                    </a:cubicBezTo>
                    <a:cubicBezTo>
                      <a:pt x="33" y="30"/>
                      <a:pt x="34" y="23"/>
                      <a:pt x="32" y="12"/>
                    </a:cubicBezTo>
                    <a:cubicBezTo>
                      <a:pt x="32" y="10"/>
                      <a:pt x="32" y="9"/>
                      <a:pt x="31" y="7"/>
                    </a:cubicBezTo>
                    <a:cubicBezTo>
                      <a:pt x="29" y="3"/>
                      <a:pt x="25" y="0"/>
                      <a:pt x="20" y="0"/>
                    </a:cubicBezTo>
                    <a:cubicBezTo>
                      <a:pt x="15" y="0"/>
                      <a:pt x="11" y="2"/>
                      <a:pt x="6" y="4"/>
                    </a:cubicBezTo>
                    <a:cubicBezTo>
                      <a:pt x="5" y="5"/>
                      <a:pt x="4" y="5"/>
                      <a:pt x="3" y="6"/>
                    </a:cubicBezTo>
                    <a:cubicBezTo>
                      <a:pt x="2" y="7"/>
                      <a:pt x="2" y="8"/>
                      <a:pt x="1" y="9"/>
                    </a:cubicBezTo>
                    <a:cubicBezTo>
                      <a:pt x="0" y="11"/>
                      <a:pt x="0" y="19"/>
                      <a:pt x="0" y="25"/>
                    </a:cubicBezTo>
                    <a:close/>
                  </a:path>
                </a:pathLst>
              </a:custGeom>
              <a:solidFill>
                <a:srgbClr val="FFC1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988" name="Freeform 452"/>
              <p:cNvSpPr>
                <a:spLocks/>
              </p:cNvSpPr>
              <p:nvPr/>
            </p:nvSpPr>
            <p:spPr bwMode="auto">
              <a:xfrm>
                <a:off x="2525" y="1662"/>
                <a:ext cx="19" cy="38"/>
              </a:xfrm>
              <a:custGeom>
                <a:avLst/>
                <a:gdLst>
                  <a:gd name="T0" fmla="*/ 2 w 8"/>
                  <a:gd name="T1" fmla="*/ 1 h 16"/>
                  <a:gd name="T2" fmla="*/ 6 w 8"/>
                  <a:gd name="T3" fmla="*/ 3 h 16"/>
                  <a:gd name="T4" fmla="*/ 7 w 8"/>
                  <a:gd name="T5" fmla="*/ 7 h 16"/>
                  <a:gd name="T6" fmla="*/ 7 w 8"/>
                  <a:gd name="T7" fmla="*/ 14 h 16"/>
                  <a:gd name="T8" fmla="*/ 6 w 8"/>
                  <a:gd name="T9" fmla="*/ 15 h 16"/>
                  <a:gd name="T10" fmla="*/ 4 w 8"/>
                  <a:gd name="T11" fmla="*/ 15 h 16"/>
                  <a:gd name="T12" fmla="*/ 2 w 8"/>
                  <a:gd name="T13" fmla="*/ 13 h 16"/>
                  <a:gd name="T14" fmla="*/ 0 w 8"/>
                  <a:gd name="T15" fmla="*/ 6 h 16"/>
                  <a:gd name="T16" fmla="*/ 0 w 8"/>
                  <a:gd name="T17" fmla="*/ 3 h 16"/>
                  <a:gd name="T18" fmla="*/ 2 w 8"/>
                  <a:gd name="T19" fmla="*/ 1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16">
                    <a:moveTo>
                      <a:pt x="2" y="1"/>
                    </a:moveTo>
                    <a:cubicBezTo>
                      <a:pt x="4" y="0"/>
                      <a:pt x="5" y="2"/>
                      <a:pt x="6" y="3"/>
                    </a:cubicBezTo>
                    <a:cubicBezTo>
                      <a:pt x="7" y="4"/>
                      <a:pt x="7" y="6"/>
                      <a:pt x="7" y="7"/>
                    </a:cubicBezTo>
                    <a:cubicBezTo>
                      <a:pt x="8" y="10"/>
                      <a:pt x="8" y="12"/>
                      <a:pt x="7" y="14"/>
                    </a:cubicBezTo>
                    <a:cubicBezTo>
                      <a:pt x="7" y="14"/>
                      <a:pt x="7" y="15"/>
                      <a:pt x="6" y="15"/>
                    </a:cubicBezTo>
                    <a:cubicBezTo>
                      <a:pt x="6" y="16"/>
                      <a:pt x="5" y="16"/>
                      <a:pt x="4" y="15"/>
                    </a:cubicBezTo>
                    <a:cubicBezTo>
                      <a:pt x="3" y="15"/>
                      <a:pt x="3" y="14"/>
                      <a:pt x="2" y="13"/>
                    </a:cubicBezTo>
                    <a:cubicBezTo>
                      <a:pt x="1" y="11"/>
                      <a:pt x="1" y="8"/>
                      <a:pt x="0" y="6"/>
                    </a:cubicBezTo>
                    <a:cubicBezTo>
                      <a:pt x="0" y="5"/>
                      <a:pt x="0" y="4"/>
                      <a:pt x="0" y="3"/>
                    </a:cubicBezTo>
                    <a:cubicBezTo>
                      <a:pt x="0" y="2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FFC1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989" name="Freeform 453"/>
              <p:cNvSpPr>
                <a:spLocks/>
              </p:cNvSpPr>
              <p:nvPr/>
            </p:nvSpPr>
            <p:spPr bwMode="auto">
              <a:xfrm>
                <a:off x="2551" y="2033"/>
                <a:ext cx="79" cy="67"/>
              </a:xfrm>
              <a:custGeom>
                <a:avLst/>
                <a:gdLst>
                  <a:gd name="T0" fmla="*/ 21 w 33"/>
                  <a:gd name="T1" fmla="*/ 0 h 28"/>
                  <a:gd name="T2" fmla="*/ 10 w 33"/>
                  <a:gd name="T3" fmla="*/ 2 h 28"/>
                  <a:gd name="T4" fmla="*/ 10 w 33"/>
                  <a:gd name="T5" fmla="*/ 2 h 28"/>
                  <a:gd name="T6" fmla="*/ 9 w 33"/>
                  <a:gd name="T7" fmla="*/ 2 h 28"/>
                  <a:gd name="T8" fmla="*/ 6 w 33"/>
                  <a:gd name="T9" fmla="*/ 2 h 28"/>
                  <a:gd name="T10" fmla="*/ 3 w 33"/>
                  <a:gd name="T11" fmla="*/ 2 h 28"/>
                  <a:gd name="T12" fmla="*/ 0 w 33"/>
                  <a:gd name="T13" fmla="*/ 2 h 28"/>
                  <a:gd name="T14" fmla="*/ 33 w 33"/>
                  <a:gd name="T15" fmla="*/ 28 h 28"/>
                  <a:gd name="T16" fmla="*/ 29 w 33"/>
                  <a:gd name="T17" fmla="*/ 6 h 28"/>
                  <a:gd name="T18" fmla="*/ 30 w 33"/>
                  <a:gd name="T19" fmla="*/ 4 h 28"/>
                  <a:gd name="T20" fmla="*/ 21 w 33"/>
                  <a:gd name="T21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3" h="28">
                    <a:moveTo>
                      <a:pt x="21" y="0"/>
                    </a:moveTo>
                    <a:cubicBezTo>
                      <a:pt x="18" y="1"/>
                      <a:pt x="14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2"/>
                      <a:pt x="4" y="2"/>
                      <a:pt x="3" y="2"/>
                    </a:cubicBezTo>
                    <a:cubicBezTo>
                      <a:pt x="2" y="2"/>
                      <a:pt x="1" y="2"/>
                      <a:pt x="0" y="2"/>
                    </a:cubicBezTo>
                    <a:cubicBezTo>
                      <a:pt x="8" y="14"/>
                      <a:pt x="19" y="24"/>
                      <a:pt x="33" y="28"/>
                    </a:cubicBezTo>
                    <a:cubicBezTo>
                      <a:pt x="28" y="22"/>
                      <a:pt x="27" y="13"/>
                      <a:pt x="29" y="6"/>
                    </a:cubicBezTo>
                    <a:cubicBezTo>
                      <a:pt x="29" y="5"/>
                      <a:pt x="29" y="4"/>
                      <a:pt x="30" y="4"/>
                    </a:cubicBezTo>
                    <a:cubicBezTo>
                      <a:pt x="21" y="0"/>
                      <a:pt x="21" y="0"/>
                      <a:pt x="21" y="0"/>
                    </a:cubicBezTo>
                  </a:path>
                </a:pathLst>
              </a:custGeom>
              <a:solidFill>
                <a:srgbClr val="4034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990" name="Freeform 454"/>
              <p:cNvSpPr>
                <a:spLocks/>
              </p:cNvSpPr>
              <p:nvPr/>
            </p:nvSpPr>
            <p:spPr bwMode="auto">
              <a:xfrm>
                <a:off x="2601" y="2003"/>
                <a:ext cx="57" cy="40"/>
              </a:xfrm>
              <a:custGeom>
                <a:avLst/>
                <a:gdLst>
                  <a:gd name="T0" fmla="*/ 24 w 24"/>
                  <a:gd name="T1" fmla="*/ 0 h 17"/>
                  <a:gd name="T2" fmla="*/ 6 w 24"/>
                  <a:gd name="T3" fmla="*/ 10 h 17"/>
                  <a:gd name="T4" fmla="*/ 0 w 24"/>
                  <a:gd name="T5" fmla="*/ 13 h 17"/>
                  <a:gd name="T6" fmla="*/ 9 w 24"/>
                  <a:gd name="T7" fmla="*/ 17 h 17"/>
                  <a:gd name="T8" fmla="*/ 24 w 24"/>
                  <a:gd name="T9" fmla="*/ 0 h 17"/>
                  <a:gd name="T10" fmla="*/ 24 w 24"/>
                  <a:gd name="T1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4" h="17">
                    <a:moveTo>
                      <a:pt x="24" y="0"/>
                    </a:moveTo>
                    <a:cubicBezTo>
                      <a:pt x="6" y="10"/>
                      <a:pt x="6" y="10"/>
                      <a:pt x="6" y="10"/>
                    </a:cubicBezTo>
                    <a:cubicBezTo>
                      <a:pt x="4" y="11"/>
                      <a:pt x="2" y="12"/>
                      <a:pt x="0" y="13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2" y="10"/>
                      <a:pt x="18" y="3"/>
                      <a:pt x="24" y="0"/>
                    </a:cubicBezTo>
                    <a:cubicBezTo>
                      <a:pt x="24" y="0"/>
                      <a:pt x="24" y="0"/>
                      <a:pt x="24" y="0"/>
                    </a:cubicBezTo>
                  </a:path>
                </a:pathLst>
              </a:custGeom>
              <a:solidFill>
                <a:srgbClr val="4034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991" name="Freeform 455"/>
              <p:cNvSpPr>
                <a:spLocks/>
              </p:cNvSpPr>
              <p:nvPr/>
            </p:nvSpPr>
            <p:spPr bwMode="auto">
              <a:xfrm>
                <a:off x="2504" y="1825"/>
                <a:ext cx="154" cy="213"/>
              </a:xfrm>
              <a:custGeom>
                <a:avLst/>
                <a:gdLst>
                  <a:gd name="T0" fmla="*/ 6 w 65"/>
                  <a:gd name="T1" fmla="*/ 0 h 90"/>
                  <a:gd name="T2" fmla="*/ 0 w 65"/>
                  <a:gd name="T3" fmla="*/ 15 h 90"/>
                  <a:gd name="T4" fmla="*/ 1 w 65"/>
                  <a:gd name="T5" fmla="*/ 32 h 90"/>
                  <a:gd name="T6" fmla="*/ 15 w 65"/>
                  <a:gd name="T7" fmla="*/ 82 h 90"/>
                  <a:gd name="T8" fmla="*/ 20 w 65"/>
                  <a:gd name="T9" fmla="*/ 90 h 90"/>
                  <a:gd name="T10" fmla="*/ 23 w 65"/>
                  <a:gd name="T11" fmla="*/ 90 h 90"/>
                  <a:gd name="T12" fmla="*/ 26 w 65"/>
                  <a:gd name="T13" fmla="*/ 90 h 90"/>
                  <a:gd name="T14" fmla="*/ 29 w 65"/>
                  <a:gd name="T15" fmla="*/ 90 h 90"/>
                  <a:gd name="T16" fmla="*/ 30 w 65"/>
                  <a:gd name="T17" fmla="*/ 90 h 90"/>
                  <a:gd name="T18" fmla="*/ 30 w 65"/>
                  <a:gd name="T19" fmla="*/ 90 h 90"/>
                  <a:gd name="T20" fmla="*/ 41 w 65"/>
                  <a:gd name="T21" fmla="*/ 88 h 90"/>
                  <a:gd name="T22" fmla="*/ 47 w 65"/>
                  <a:gd name="T23" fmla="*/ 85 h 90"/>
                  <a:gd name="T24" fmla="*/ 65 w 65"/>
                  <a:gd name="T25" fmla="*/ 75 h 90"/>
                  <a:gd name="T26" fmla="*/ 39 w 65"/>
                  <a:gd name="T27" fmla="*/ 72 h 90"/>
                  <a:gd name="T28" fmla="*/ 46 w 65"/>
                  <a:gd name="T29" fmla="*/ 69 h 90"/>
                  <a:gd name="T30" fmla="*/ 24 w 65"/>
                  <a:gd name="T31" fmla="*/ 50 h 90"/>
                  <a:gd name="T32" fmla="*/ 17 w 65"/>
                  <a:gd name="T33" fmla="*/ 19 h 90"/>
                  <a:gd name="T34" fmla="*/ 6 w 65"/>
                  <a:gd name="T35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65" h="90">
                    <a:moveTo>
                      <a:pt x="6" y="0"/>
                    </a:moveTo>
                    <a:cubicBezTo>
                      <a:pt x="3" y="4"/>
                      <a:pt x="1" y="9"/>
                      <a:pt x="0" y="15"/>
                    </a:cubicBezTo>
                    <a:cubicBezTo>
                      <a:pt x="0" y="21"/>
                      <a:pt x="1" y="26"/>
                      <a:pt x="1" y="32"/>
                    </a:cubicBezTo>
                    <a:cubicBezTo>
                      <a:pt x="4" y="49"/>
                      <a:pt x="7" y="66"/>
                      <a:pt x="15" y="82"/>
                    </a:cubicBezTo>
                    <a:cubicBezTo>
                      <a:pt x="17" y="85"/>
                      <a:pt x="18" y="87"/>
                      <a:pt x="20" y="90"/>
                    </a:cubicBezTo>
                    <a:cubicBezTo>
                      <a:pt x="21" y="90"/>
                      <a:pt x="22" y="90"/>
                      <a:pt x="23" y="90"/>
                    </a:cubicBezTo>
                    <a:cubicBezTo>
                      <a:pt x="24" y="90"/>
                      <a:pt x="25" y="90"/>
                      <a:pt x="26" y="90"/>
                    </a:cubicBezTo>
                    <a:cubicBezTo>
                      <a:pt x="27" y="90"/>
                      <a:pt x="28" y="90"/>
                      <a:pt x="29" y="90"/>
                    </a:cubicBezTo>
                    <a:cubicBezTo>
                      <a:pt x="29" y="90"/>
                      <a:pt x="29" y="90"/>
                      <a:pt x="30" y="90"/>
                    </a:cubicBezTo>
                    <a:cubicBezTo>
                      <a:pt x="30" y="90"/>
                      <a:pt x="30" y="90"/>
                      <a:pt x="30" y="90"/>
                    </a:cubicBezTo>
                    <a:cubicBezTo>
                      <a:pt x="34" y="90"/>
                      <a:pt x="38" y="89"/>
                      <a:pt x="41" y="88"/>
                    </a:cubicBezTo>
                    <a:cubicBezTo>
                      <a:pt x="43" y="87"/>
                      <a:pt x="45" y="86"/>
                      <a:pt x="47" y="85"/>
                    </a:cubicBezTo>
                    <a:cubicBezTo>
                      <a:pt x="65" y="75"/>
                      <a:pt x="65" y="75"/>
                      <a:pt x="65" y="75"/>
                    </a:cubicBezTo>
                    <a:cubicBezTo>
                      <a:pt x="56" y="73"/>
                      <a:pt x="47" y="74"/>
                      <a:pt x="39" y="72"/>
                    </a:cubicBezTo>
                    <a:cubicBezTo>
                      <a:pt x="41" y="71"/>
                      <a:pt x="44" y="70"/>
                      <a:pt x="46" y="69"/>
                    </a:cubicBezTo>
                    <a:cubicBezTo>
                      <a:pt x="36" y="69"/>
                      <a:pt x="28" y="60"/>
                      <a:pt x="24" y="50"/>
                    </a:cubicBezTo>
                    <a:cubicBezTo>
                      <a:pt x="20" y="40"/>
                      <a:pt x="20" y="29"/>
                      <a:pt x="17" y="19"/>
                    </a:cubicBezTo>
                    <a:cubicBezTo>
                      <a:pt x="15" y="12"/>
                      <a:pt x="11" y="6"/>
                      <a:pt x="6" y="0"/>
                    </a:cubicBezTo>
                  </a:path>
                </a:pathLst>
              </a:custGeom>
              <a:solidFill>
                <a:srgbClr val="5A55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992" name="Freeform 456"/>
              <p:cNvSpPr>
                <a:spLocks/>
              </p:cNvSpPr>
              <p:nvPr/>
            </p:nvSpPr>
            <p:spPr bwMode="auto">
              <a:xfrm>
                <a:off x="2464" y="1792"/>
                <a:ext cx="68" cy="128"/>
              </a:xfrm>
              <a:custGeom>
                <a:avLst/>
                <a:gdLst>
                  <a:gd name="T0" fmla="*/ 28 w 29"/>
                  <a:gd name="T1" fmla="*/ 50 h 54"/>
                  <a:gd name="T2" fmla="*/ 29 w 29"/>
                  <a:gd name="T3" fmla="*/ 20 h 54"/>
                  <a:gd name="T4" fmla="*/ 15 w 29"/>
                  <a:gd name="T5" fmla="*/ 0 h 54"/>
                  <a:gd name="T6" fmla="*/ 1 w 29"/>
                  <a:gd name="T7" fmla="*/ 17 h 54"/>
                  <a:gd name="T8" fmla="*/ 1 w 29"/>
                  <a:gd name="T9" fmla="*/ 48 h 54"/>
                  <a:gd name="T10" fmla="*/ 28 w 29"/>
                  <a:gd name="T11" fmla="*/ 5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9" h="54">
                    <a:moveTo>
                      <a:pt x="28" y="50"/>
                    </a:moveTo>
                    <a:cubicBezTo>
                      <a:pt x="29" y="20"/>
                      <a:pt x="29" y="20"/>
                      <a:pt x="29" y="20"/>
                    </a:cubicBezTo>
                    <a:cubicBezTo>
                      <a:pt x="28" y="11"/>
                      <a:pt x="24" y="0"/>
                      <a:pt x="15" y="0"/>
                    </a:cubicBezTo>
                    <a:cubicBezTo>
                      <a:pt x="5" y="0"/>
                      <a:pt x="0" y="8"/>
                      <a:pt x="1" y="17"/>
                    </a:cubicBezTo>
                    <a:cubicBezTo>
                      <a:pt x="1" y="48"/>
                      <a:pt x="1" y="48"/>
                      <a:pt x="1" y="48"/>
                    </a:cubicBezTo>
                    <a:cubicBezTo>
                      <a:pt x="10" y="54"/>
                      <a:pt x="19" y="54"/>
                      <a:pt x="28" y="50"/>
                    </a:cubicBezTo>
                    <a:close/>
                  </a:path>
                </a:pathLst>
              </a:custGeom>
              <a:solidFill>
                <a:srgbClr val="615B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993" name="Freeform 457"/>
              <p:cNvSpPr>
                <a:spLocks/>
              </p:cNvSpPr>
              <p:nvPr/>
            </p:nvSpPr>
            <p:spPr bwMode="auto">
              <a:xfrm>
                <a:off x="2466" y="1905"/>
                <a:ext cx="64" cy="93"/>
              </a:xfrm>
              <a:custGeom>
                <a:avLst/>
                <a:gdLst>
                  <a:gd name="T0" fmla="*/ 0 w 27"/>
                  <a:gd name="T1" fmla="*/ 0 h 39"/>
                  <a:gd name="T2" fmla="*/ 1 w 27"/>
                  <a:gd name="T3" fmla="*/ 30 h 39"/>
                  <a:gd name="T4" fmla="*/ 27 w 27"/>
                  <a:gd name="T5" fmla="*/ 23 h 39"/>
                  <a:gd name="T6" fmla="*/ 27 w 27"/>
                  <a:gd name="T7" fmla="*/ 2 h 39"/>
                  <a:gd name="T8" fmla="*/ 0 w 27"/>
                  <a:gd name="T9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39">
                    <a:moveTo>
                      <a:pt x="0" y="0"/>
                    </a:moveTo>
                    <a:cubicBezTo>
                      <a:pt x="1" y="30"/>
                      <a:pt x="1" y="30"/>
                      <a:pt x="1" y="30"/>
                    </a:cubicBezTo>
                    <a:cubicBezTo>
                      <a:pt x="1" y="39"/>
                      <a:pt x="27" y="32"/>
                      <a:pt x="27" y="23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18" y="6"/>
                      <a:pt x="9" y="6"/>
                      <a:pt x="0" y="0"/>
                    </a:cubicBezTo>
                    <a:close/>
                  </a:path>
                </a:pathLst>
              </a:custGeom>
              <a:solidFill>
                <a:srgbClr val="FFC1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994" name="Freeform 458"/>
              <p:cNvSpPr>
                <a:spLocks/>
              </p:cNvSpPr>
              <p:nvPr/>
            </p:nvSpPr>
            <p:spPr bwMode="auto">
              <a:xfrm>
                <a:off x="2464" y="1941"/>
                <a:ext cx="156" cy="173"/>
              </a:xfrm>
              <a:custGeom>
                <a:avLst/>
                <a:gdLst>
                  <a:gd name="T0" fmla="*/ 55 w 66"/>
                  <a:gd name="T1" fmla="*/ 52 h 73"/>
                  <a:gd name="T2" fmla="*/ 45 w 66"/>
                  <a:gd name="T3" fmla="*/ 66 h 73"/>
                  <a:gd name="T4" fmla="*/ 7 w 66"/>
                  <a:gd name="T5" fmla="*/ 26 h 73"/>
                  <a:gd name="T6" fmla="*/ 7 w 66"/>
                  <a:gd name="T7" fmla="*/ 5 h 73"/>
                  <a:gd name="T8" fmla="*/ 28 w 66"/>
                  <a:gd name="T9" fmla="*/ 7 h 73"/>
                  <a:gd name="T10" fmla="*/ 55 w 66"/>
                  <a:gd name="T11" fmla="*/ 52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6" h="73">
                    <a:moveTo>
                      <a:pt x="55" y="52"/>
                    </a:moveTo>
                    <a:cubicBezTo>
                      <a:pt x="66" y="66"/>
                      <a:pt x="50" y="73"/>
                      <a:pt x="45" y="66"/>
                    </a:cubicBezTo>
                    <a:cubicBezTo>
                      <a:pt x="33" y="57"/>
                      <a:pt x="20" y="43"/>
                      <a:pt x="7" y="26"/>
                    </a:cubicBezTo>
                    <a:cubicBezTo>
                      <a:pt x="2" y="20"/>
                      <a:pt x="0" y="10"/>
                      <a:pt x="7" y="5"/>
                    </a:cubicBezTo>
                    <a:cubicBezTo>
                      <a:pt x="13" y="0"/>
                      <a:pt x="23" y="1"/>
                      <a:pt x="28" y="7"/>
                    </a:cubicBezTo>
                    <a:lnTo>
                      <a:pt x="55" y="52"/>
                    </a:lnTo>
                    <a:close/>
                  </a:path>
                </a:pathLst>
              </a:custGeom>
              <a:solidFill>
                <a:srgbClr val="FFC1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995" name="Freeform 459"/>
              <p:cNvSpPr>
                <a:spLocks/>
              </p:cNvSpPr>
              <p:nvPr/>
            </p:nvSpPr>
            <p:spPr bwMode="auto">
              <a:xfrm>
                <a:off x="2566" y="2062"/>
                <a:ext cx="78" cy="97"/>
              </a:xfrm>
              <a:custGeom>
                <a:avLst/>
                <a:gdLst>
                  <a:gd name="T0" fmla="*/ 3 w 33"/>
                  <a:gd name="T1" fmla="*/ 3 h 41"/>
                  <a:gd name="T2" fmla="*/ 2 w 33"/>
                  <a:gd name="T3" fmla="*/ 15 h 41"/>
                  <a:gd name="T4" fmla="*/ 9 w 33"/>
                  <a:gd name="T5" fmla="*/ 24 h 41"/>
                  <a:gd name="T6" fmla="*/ 14 w 33"/>
                  <a:gd name="T7" fmla="*/ 32 h 41"/>
                  <a:gd name="T8" fmla="*/ 16 w 33"/>
                  <a:gd name="T9" fmla="*/ 36 h 41"/>
                  <a:gd name="T10" fmla="*/ 20 w 33"/>
                  <a:gd name="T11" fmla="*/ 35 h 41"/>
                  <a:gd name="T12" fmla="*/ 25 w 33"/>
                  <a:gd name="T13" fmla="*/ 37 h 41"/>
                  <a:gd name="T14" fmla="*/ 29 w 33"/>
                  <a:gd name="T15" fmla="*/ 34 h 41"/>
                  <a:gd name="T16" fmla="*/ 32 w 33"/>
                  <a:gd name="T17" fmla="*/ 32 h 41"/>
                  <a:gd name="T18" fmla="*/ 21 w 33"/>
                  <a:gd name="T19" fmla="*/ 7 h 41"/>
                  <a:gd name="T20" fmla="*/ 13 w 33"/>
                  <a:gd name="T21" fmla="*/ 1 h 41"/>
                  <a:gd name="T22" fmla="*/ 3 w 33"/>
                  <a:gd name="T23" fmla="*/ 3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3" h="41">
                    <a:moveTo>
                      <a:pt x="3" y="3"/>
                    </a:moveTo>
                    <a:cubicBezTo>
                      <a:pt x="0" y="6"/>
                      <a:pt x="0" y="11"/>
                      <a:pt x="2" y="15"/>
                    </a:cubicBezTo>
                    <a:cubicBezTo>
                      <a:pt x="3" y="18"/>
                      <a:pt x="6" y="21"/>
                      <a:pt x="9" y="24"/>
                    </a:cubicBezTo>
                    <a:cubicBezTo>
                      <a:pt x="12" y="27"/>
                      <a:pt x="12" y="28"/>
                      <a:pt x="14" y="32"/>
                    </a:cubicBezTo>
                    <a:cubicBezTo>
                      <a:pt x="15" y="33"/>
                      <a:pt x="15" y="34"/>
                      <a:pt x="16" y="36"/>
                    </a:cubicBezTo>
                    <a:cubicBezTo>
                      <a:pt x="17" y="38"/>
                      <a:pt x="21" y="39"/>
                      <a:pt x="20" y="35"/>
                    </a:cubicBezTo>
                    <a:cubicBezTo>
                      <a:pt x="22" y="41"/>
                      <a:pt x="26" y="39"/>
                      <a:pt x="25" y="37"/>
                    </a:cubicBezTo>
                    <a:cubicBezTo>
                      <a:pt x="27" y="39"/>
                      <a:pt x="30" y="38"/>
                      <a:pt x="29" y="34"/>
                    </a:cubicBezTo>
                    <a:cubicBezTo>
                      <a:pt x="31" y="37"/>
                      <a:pt x="33" y="35"/>
                      <a:pt x="32" y="32"/>
                    </a:cubicBezTo>
                    <a:cubicBezTo>
                      <a:pt x="31" y="23"/>
                      <a:pt x="28" y="14"/>
                      <a:pt x="21" y="7"/>
                    </a:cubicBezTo>
                    <a:cubicBezTo>
                      <a:pt x="19" y="5"/>
                      <a:pt x="16" y="2"/>
                      <a:pt x="13" y="1"/>
                    </a:cubicBezTo>
                    <a:cubicBezTo>
                      <a:pt x="10" y="0"/>
                      <a:pt x="5" y="1"/>
                      <a:pt x="3" y="3"/>
                    </a:cubicBezTo>
                    <a:close/>
                  </a:path>
                </a:pathLst>
              </a:custGeom>
              <a:solidFill>
                <a:srgbClr val="FFC1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996" name="Freeform 460"/>
              <p:cNvSpPr>
                <a:spLocks/>
              </p:cNvSpPr>
              <p:nvPr/>
            </p:nvSpPr>
            <p:spPr bwMode="auto">
              <a:xfrm>
                <a:off x="2601" y="2066"/>
                <a:ext cx="47" cy="41"/>
              </a:xfrm>
              <a:custGeom>
                <a:avLst/>
                <a:gdLst>
                  <a:gd name="T0" fmla="*/ 18 w 20"/>
                  <a:gd name="T1" fmla="*/ 11 h 17"/>
                  <a:gd name="T2" fmla="*/ 20 w 20"/>
                  <a:gd name="T3" fmla="*/ 14 h 17"/>
                  <a:gd name="T4" fmla="*/ 18 w 20"/>
                  <a:gd name="T5" fmla="*/ 16 h 17"/>
                  <a:gd name="T6" fmla="*/ 9 w 20"/>
                  <a:gd name="T7" fmla="*/ 13 h 17"/>
                  <a:gd name="T8" fmla="*/ 4 w 20"/>
                  <a:gd name="T9" fmla="*/ 8 h 17"/>
                  <a:gd name="T10" fmla="*/ 0 w 20"/>
                  <a:gd name="T11" fmla="*/ 0 h 17"/>
                  <a:gd name="T12" fmla="*/ 18 w 20"/>
                  <a:gd name="T13" fmla="*/ 1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0" h="17">
                    <a:moveTo>
                      <a:pt x="18" y="11"/>
                    </a:moveTo>
                    <a:cubicBezTo>
                      <a:pt x="19" y="12"/>
                      <a:pt x="20" y="13"/>
                      <a:pt x="20" y="14"/>
                    </a:cubicBezTo>
                    <a:cubicBezTo>
                      <a:pt x="20" y="15"/>
                      <a:pt x="19" y="16"/>
                      <a:pt x="18" y="16"/>
                    </a:cubicBezTo>
                    <a:cubicBezTo>
                      <a:pt x="15" y="17"/>
                      <a:pt x="11" y="15"/>
                      <a:pt x="9" y="13"/>
                    </a:cubicBezTo>
                    <a:cubicBezTo>
                      <a:pt x="6" y="11"/>
                      <a:pt x="6" y="10"/>
                      <a:pt x="4" y="8"/>
                    </a:cubicBezTo>
                    <a:cubicBezTo>
                      <a:pt x="3" y="5"/>
                      <a:pt x="2" y="3"/>
                      <a:pt x="0" y="0"/>
                    </a:cubicBezTo>
                    <a:cubicBezTo>
                      <a:pt x="6" y="5"/>
                      <a:pt x="12" y="9"/>
                      <a:pt x="18" y="11"/>
                    </a:cubicBezTo>
                    <a:close/>
                  </a:path>
                </a:pathLst>
              </a:custGeom>
              <a:solidFill>
                <a:srgbClr val="FFC1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997" name="Freeform 461"/>
              <p:cNvSpPr>
                <a:spLocks/>
              </p:cNvSpPr>
              <p:nvPr/>
            </p:nvSpPr>
            <p:spPr bwMode="auto">
              <a:xfrm>
                <a:off x="2646" y="1778"/>
                <a:ext cx="45" cy="210"/>
              </a:xfrm>
              <a:custGeom>
                <a:avLst/>
                <a:gdLst>
                  <a:gd name="T0" fmla="*/ 0 w 19"/>
                  <a:gd name="T1" fmla="*/ 0 h 89"/>
                  <a:gd name="T2" fmla="*/ 5 w 19"/>
                  <a:gd name="T3" fmla="*/ 68 h 89"/>
                  <a:gd name="T4" fmla="*/ 12 w 19"/>
                  <a:gd name="T5" fmla="*/ 52 h 89"/>
                  <a:gd name="T6" fmla="*/ 8 w 19"/>
                  <a:gd name="T7" fmla="*/ 87 h 89"/>
                  <a:gd name="T8" fmla="*/ 16 w 19"/>
                  <a:gd name="T9" fmla="*/ 74 h 89"/>
                  <a:gd name="T10" fmla="*/ 14 w 19"/>
                  <a:gd name="T11" fmla="*/ 89 h 89"/>
                  <a:gd name="T12" fmla="*/ 19 w 19"/>
                  <a:gd name="T13" fmla="*/ 76 h 89"/>
                  <a:gd name="T14" fmla="*/ 18 w 19"/>
                  <a:gd name="T15" fmla="*/ 67 h 89"/>
                  <a:gd name="T16" fmla="*/ 18 w 19"/>
                  <a:gd name="T17" fmla="*/ 64 h 89"/>
                  <a:gd name="T18" fmla="*/ 17 w 19"/>
                  <a:gd name="T19" fmla="*/ 61 h 89"/>
                  <a:gd name="T20" fmla="*/ 9 w 19"/>
                  <a:gd name="T21" fmla="*/ 29 h 89"/>
                  <a:gd name="T22" fmla="*/ 3 w 19"/>
                  <a:gd name="T23" fmla="*/ 6 h 89"/>
                  <a:gd name="T24" fmla="*/ 0 w 19"/>
                  <a:gd name="T25" fmla="*/ 0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9" h="89">
                    <a:moveTo>
                      <a:pt x="0" y="0"/>
                    </a:moveTo>
                    <a:cubicBezTo>
                      <a:pt x="7" y="22"/>
                      <a:pt x="9" y="45"/>
                      <a:pt x="5" y="68"/>
                    </a:cubicBezTo>
                    <a:cubicBezTo>
                      <a:pt x="7" y="63"/>
                      <a:pt x="10" y="57"/>
                      <a:pt x="12" y="52"/>
                    </a:cubicBezTo>
                    <a:cubicBezTo>
                      <a:pt x="14" y="64"/>
                      <a:pt x="12" y="76"/>
                      <a:pt x="8" y="87"/>
                    </a:cubicBezTo>
                    <a:cubicBezTo>
                      <a:pt x="11" y="83"/>
                      <a:pt x="13" y="79"/>
                      <a:pt x="16" y="74"/>
                    </a:cubicBezTo>
                    <a:cubicBezTo>
                      <a:pt x="16" y="79"/>
                      <a:pt x="15" y="84"/>
                      <a:pt x="14" y="89"/>
                    </a:cubicBezTo>
                    <a:cubicBezTo>
                      <a:pt x="18" y="85"/>
                      <a:pt x="19" y="81"/>
                      <a:pt x="19" y="76"/>
                    </a:cubicBezTo>
                    <a:cubicBezTo>
                      <a:pt x="19" y="73"/>
                      <a:pt x="19" y="70"/>
                      <a:pt x="18" y="67"/>
                    </a:cubicBezTo>
                    <a:cubicBezTo>
                      <a:pt x="18" y="64"/>
                      <a:pt x="18" y="64"/>
                      <a:pt x="18" y="64"/>
                    </a:cubicBezTo>
                    <a:cubicBezTo>
                      <a:pt x="17" y="61"/>
                      <a:pt x="17" y="61"/>
                      <a:pt x="17" y="61"/>
                    </a:cubicBezTo>
                    <a:cubicBezTo>
                      <a:pt x="9" y="29"/>
                      <a:pt x="9" y="29"/>
                      <a:pt x="9" y="29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4"/>
                      <a:pt x="1" y="2"/>
                      <a:pt x="0" y="0"/>
                    </a:cubicBezTo>
                  </a:path>
                </a:pathLst>
              </a:custGeom>
              <a:solidFill>
                <a:srgbClr val="5A55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998" name="Freeform 462"/>
              <p:cNvSpPr>
                <a:spLocks/>
              </p:cNvSpPr>
              <p:nvPr/>
            </p:nvSpPr>
            <p:spPr bwMode="auto">
              <a:xfrm>
                <a:off x="2878" y="1730"/>
                <a:ext cx="163" cy="140"/>
              </a:xfrm>
              <a:custGeom>
                <a:avLst/>
                <a:gdLst>
                  <a:gd name="T0" fmla="*/ 64 w 69"/>
                  <a:gd name="T1" fmla="*/ 55 h 59"/>
                  <a:gd name="T2" fmla="*/ 51 w 69"/>
                  <a:gd name="T3" fmla="*/ 55 h 59"/>
                  <a:gd name="T4" fmla="*/ 8 w 69"/>
                  <a:gd name="T5" fmla="*/ 30 h 59"/>
                  <a:gd name="T6" fmla="*/ 5 w 69"/>
                  <a:gd name="T7" fmla="*/ 9 h 59"/>
                  <a:gd name="T8" fmla="*/ 9 w 69"/>
                  <a:gd name="T9" fmla="*/ 6 h 59"/>
                  <a:gd name="T10" fmla="*/ 11 w 69"/>
                  <a:gd name="T11" fmla="*/ 4 h 59"/>
                  <a:gd name="T12" fmla="*/ 13 w 69"/>
                  <a:gd name="T13" fmla="*/ 4 h 59"/>
                  <a:gd name="T14" fmla="*/ 25 w 69"/>
                  <a:gd name="T15" fmla="*/ 3 h 59"/>
                  <a:gd name="T16" fmla="*/ 62 w 69"/>
                  <a:gd name="T17" fmla="*/ 38 h 59"/>
                  <a:gd name="T18" fmla="*/ 64 w 69"/>
                  <a:gd name="T19" fmla="*/ 55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9" h="59">
                    <a:moveTo>
                      <a:pt x="64" y="55"/>
                    </a:moveTo>
                    <a:cubicBezTo>
                      <a:pt x="62" y="58"/>
                      <a:pt x="59" y="59"/>
                      <a:pt x="51" y="55"/>
                    </a:cubicBezTo>
                    <a:cubicBezTo>
                      <a:pt x="8" y="30"/>
                      <a:pt x="8" y="30"/>
                      <a:pt x="8" y="30"/>
                    </a:cubicBezTo>
                    <a:cubicBezTo>
                      <a:pt x="1" y="25"/>
                      <a:pt x="0" y="16"/>
                      <a:pt x="5" y="9"/>
                    </a:cubicBezTo>
                    <a:cubicBezTo>
                      <a:pt x="6" y="8"/>
                      <a:pt x="7" y="7"/>
                      <a:pt x="9" y="6"/>
                    </a:cubicBezTo>
                    <a:cubicBezTo>
                      <a:pt x="10" y="5"/>
                      <a:pt x="11" y="5"/>
                      <a:pt x="11" y="4"/>
                    </a:cubicBezTo>
                    <a:cubicBezTo>
                      <a:pt x="12" y="4"/>
                      <a:pt x="12" y="4"/>
                      <a:pt x="13" y="4"/>
                    </a:cubicBezTo>
                    <a:cubicBezTo>
                      <a:pt x="17" y="3"/>
                      <a:pt x="21" y="0"/>
                      <a:pt x="25" y="3"/>
                    </a:cubicBezTo>
                    <a:cubicBezTo>
                      <a:pt x="62" y="38"/>
                      <a:pt x="62" y="38"/>
                      <a:pt x="62" y="38"/>
                    </a:cubicBezTo>
                    <a:cubicBezTo>
                      <a:pt x="66" y="42"/>
                      <a:pt x="69" y="49"/>
                      <a:pt x="64" y="55"/>
                    </a:cubicBezTo>
                  </a:path>
                </a:pathLst>
              </a:custGeom>
              <a:solidFill>
                <a:srgbClr val="C1AA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999" name="Freeform 463"/>
              <p:cNvSpPr>
                <a:spLocks/>
              </p:cNvSpPr>
              <p:nvPr/>
            </p:nvSpPr>
            <p:spPr bwMode="auto">
              <a:xfrm>
                <a:off x="2989" y="1816"/>
                <a:ext cx="78" cy="92"/>
              </a:xfrm>
              <a:custGeom>
                <a:avLst/>
                <a:gdLst>
                  <a:gd name="T0" fmla="*/ 2 w 33"/>
                  <a:gd name="T1" fmla="*/ 4 h 39"/>
                  <a:gd name="T2" fmla="*/ 2 w 33"/>
                  <a:gd name="T3" fmla="*/ 15 h 39"/>
                  <a:gd name="T4" fmla="*/ 10 w 33"/>
                  <a:gd name="T5" fmla="*/ 24 h 39"/>
                  <a:gd name="T6" fmla="*/ 16 w 33"/>
                  <a:gd name="T7" fmla="*/ 30 h 39"/>
                  <a:gd name="T8" fmla="*/ 18 w 33"/>
                  <a:gd name="T9" fmla="*/ 35 h 39"/>
                  <a:gd name="T10" fmla="*/ 24 w 33"/>
                  <a:gd name="T11" fmla="*/ 34 h 39"/>
                  <a:gd name="T12" fmla="*/ 27 w 33"/>
                  <a:gd name="T13" fmla="*/ 31 h 39"/>
                  <a:gd name="T14" fmla="*/ 29 w 33"/>
                  <a:gd name="T15" fmla="*/ 27 h 39"/>
                  <a:gd name="T16" fmla="*/ 31 w 33"/>
                  <a:gd name="T17" fmla="*/ 22 h 39"/>
                  <a:gd name="T18" fmla="*/ 20 w 33"/>
                  <a:gd name="T19" fmla="*/ 6 h 39"/>
                  <a:gd name="T20" fmla="*/ 11 w 33"/>
                  <a:gd name="T21" fmla="*/ 1 h 39"/>
                  <a:gd name="T22" fmla="*/ 2 w 33"/>
                  <a:gd name="T23" fmla="*/ 4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3" h="39">
                    <a:moveTo>
                      <a:pt x="2" y="4"/>
                    </a:moveTo>
                    <a:cubicBezTo>
                      <a:pt x="0" y="7"/>
                      <a:pt x="0" y="12"/>
                      <a:pt x="2" y="15"/>
                    </a:cubicBezTo>
                    <a:cubicBezTo>
                      <a:pt x="4" y="19"/>
                      <a:pt x="7" y="21"/>
                      <a:pt x="10" y="24"/>
                    </a:cubicBezTo>
                    <a:cubicBezTo>
                      <a:pt x="13" y="26"/>
                      <a:pt x="14" y="27"/>
                      <a:pt x="16" y="30"/>
                    </a:cubicBezTo>
                    <a:cubicBezTo>
                      <a:pt x="17" y="32"/>
                      <a:pt x="18" y="33"/>
                      <a:pt x="18" y="35"/>
                    </a:cubicBezTo>
                    <a:cubicBezTo>
                      <a:pt x="21" y="39"/>
                      <a:pt x="26" y="38"/>
                      <a:pt x="24" y="34"/>
                    </a:cubicBezTo>
                    <a:cubicBezTo>
                      <a:pt x="25" y="38"/>
                      <a:pt x="30" y="36"/>
                      <a:pt x="27" y="31"/>
                    </a:cubicBezTo>
                    <a:cubicBezTo>
                      <a:pt x="29" y="34"/>
                      <a:pt x="32" y="33"/>
                      <a:pt x="29" y="27"/>
                    </a:cubicBezTo>
                    <a:cubicBezTo>
                      <a:pt x="31" y="29"/>
                      <a:pt x="33" y="26"/>
                      <a:pt x="31" y="22"/>
                    </a:cubicBezTo>
                    <a:cubicBezTo>
                      <a:pt x="28" y="18"/>
                      <a:pt x="24" y="10"/>
                      <a:pt x="20" y="6"/>
                    </a:cubicBezTo>
                    <a:cubicBezTo>
                      <a:pt x="18" y="4"/>
                      <a:pt x="15" y="2"/>
                      <a:pt x="11" y="1"/>
                    </a:cubicBezTo>
                    <a:cubicBezTo>
                      <a:pt x="8" y="0"/>
                      <a:pt x="4" y="1"/>
                      <a:pt x="2" y="4"/>
                    </a:cubicBezTo>
                    <a:close/>
                  </a:path>
                </a:pathLst>
              </a:custGeom>
              <a:solidFill>
                <a:srgbClr val="FFC1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00" name="Freeform 464"/>
              <p:cNvSpPr>
                <a:spLocks/>
              </p:cNvSpPr>
              <p:nvPr/>
            </p:nvSpPr>
            <p:spPr bwMode="auto">
              <a:xfrm>
                <a:off x="2992" y="1844"/>
                <a:ext cx="33" cy="52"/>
              </a:xfrm>
              <a:custGeom>
                <a:avLst/>
                <a:gdLst>
                  <a:gd name="T0" fmla="*/ 8 w 14"/>
                  <a:gd name="T1" fmla="*/ 20 h 22"/>
                  <a:gd name="T2" fmla="*/ 9 w 14"/>
                  <a:gd name="T3" fmla="*/ 22 h 22"/>
                  <a:gd name="T4" fmla="*/ 12 w 14"/>
                  <a:gd name="T5" fmla="*/ 20 h 22"/>
                  <a:gd name="T6" fmla="*/ 11 w 14"/>
                  <a:gd name="T7" fmla="*/ 11 h 22"/>
                  <a:gd name="T8" fmla="*/ 7 w 14"/>
                  <a:gd name="T9" fmla="*/ 6 h 22"/>
                  <a:gd name="T10" fmla="*/ 0 w 14"/>
                  <a:gd name="T11" fmla="*/ 0 h 22"/>
                  <a:gd name="T12" fmla="*/ 8 w 14"/>
                  <a:gd name="T13" fmla="*/ 2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22">
                    <a:moveTo>
                      <a:pt x="8" y="20"/>
                    </a:moveTo>
                    <a:cubicBezTo>
                      <a:pt x="8" y="21"/>
                      <a:pt x="8" y="22"/>
                      <a:pt x="9" y="22"/>
                    </a:cubicBezTo>
                    <a:cubicBezTo>
                      <a:pt x="10" y="22"/>
                      <a:pt x="12" y="21"/>
                      <a:pt x="12" y="20"/>
                    </a:cubicBezTo>
                    <a:cubicBezTo>
                      <a:pt x="14" y="18"/>
                      <a:pt x="12" y="13"/>
                      <a:pt x="11" y="11"/>
                    </a:cubicBezTo>
                    <a:cubicBezTo>
                      <a:pt x="9" y="8"/>
                      <a:pt x="9" y="8"/>
                      <a:pt x="7" y="6"/>
                    </a:cubicBezTo>
                    <a:cubicBezTo>
                      <a:pt x="4" y="4"/>
                      <a:pt x="2" y="2"/>
                      <a:pt x="0" y="0"/>
                    </a:cubicBezTo>
                    <a:cubicBezTo>
                      <a:pt x="4" y="7"/>
                      <a:pt x="6" y="13"/>
                      <a:pt x="8" y="20"/>
                    </a:cubicBezTo>
                    <a:close/>
                  </a:path>
                </a:pathLst>
              </a:custGeom>
              <a:solidFill>
                <a:srgbClr val="FFC1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01" name="Freeform 465"/>
              <p:cNvSpPr>
                <a:spLocks noEditPoints="1"/>
              </p:cNvSpPr>
              <p:nvPr/>
            </p:nvSpPr>
            <p:spPr bwMode="auto">
              <a:xfrm>
                <a:off x="2928" y="2230"/>
                <a:ext cx="111" cy="95"/>
              </a:xfrm>
              <a:custGeom>
                <a:avLst/>
                <a:gdLst>
                  <a:gd name="T0" fmla="*/ 46 w 47"/>
                  <a:gd name="T1" fmla="*/ 29 h 40"/>
                  <a:gd name="T2" fmla="*/ 31 w 47"/>
                  <a:gd name="T3" fmla="*/ 12 h 40"/>
                  <a:gd name="T4" fmla="*/ 28 w 47"/>
                  <a:gd name="T5" fmla="*/ 7 h 40"/>
                  <a:gd name="T6" fmla="*/ 28 w 47"/>
                  <a:gd name="T7" fmla="*/ 5 h 40"/>
                  <a:gd name="T8" fmla="*/ 28 w 47"/>
                  <a:gd name="T9" fmla="*/ 5 h 40"/>
                  <a:gd name="T10" fmla="*/ 26 w 47"/>
                  <a:gd name="T11" fmla="*/ 1 h 40"/>
                  <a:gd name="T12" fmla="*/ 8 w 47"/>
                  <a:gd name="T13" fmla="*/ 0 h 40"/>
                  <a:gd name="T14" fmla="*/ 6 w 47"/>
                  <a:gd name="T15" fmla="*/ 4 h 40"/>
                  <a:gd name="T16" fmla="*/ 6 w 47"/>
                  <a:gd name="T17" fmla="*/ 4 h 40"/>
                  <a:gd name="T18" fmla="*/ 4 w 47"/>
                  <a:gd name="T19" fmla="*/ 7 h 40"/>
                  <a:gd name="T20" fmla="*/ 4 w 47"/>
                  <a:gd name="T21" fmla="*/ 7 h 40"/>
                  <a:gd name="T22" fmla="*/ 1 w 47"/>
                  <a:gd name="T23" fmla="*/ 15 h 40"/>
                  <a:gd name="T24" fmla="*/ 0 w 47"/>
                  <a:gd name="T25" fmla="*/ 20 h 40"/>
                  <a:gd name="T26" fmla="*/ 1 w 47"/>
                  <a:gd name="T27" fmla="*/ 20 h 40"/>
                  <a:gd name="T28" fmla="*/ 4 w 47"/>
                  <a:gd name="T29" fmla="*/ 25 h 40"/>
                  <a:gd name="T30" fmla="*/ 28 w 47"/>
                  <a:gd name="T31" fmla="*/ 38 h 40"/>
                  <a:gd name="T32" fmla="*/ 44 w 47"/>
                  <a:gd name="T33" fmla="*/ 37 h 40"/>
                  <a:gd name="T34" fmla="*/ 47 w 47"/>
                  <a:gd name="T35" fmla="*/ 33 h 40"/>
                  <a:gd name="T36" fmla="*/ 47 w 47"/>
                  <a:gd name="T37" fmla="*/ 33 h 40"/>
                  <a:gd name="T38" fmla="*/ 47 w 47"/>
                  <a:gd name="T39" fmla="*/ 32 h 40"/>
                  <a:gd name="T40" fmla="*/ 46 w 47"/>
                  <a:gd name="T41" fmla="*/ 29 h 40"/>
                  <a:gd name="T42" fmla="*/ 40 w 47"/>
                  <a:gd name="T43" fmla="*/ 24 h 40"/>
                  <a:gd name="T44" fmla="*/ 39 w 47"/>
                  <a:gd name="T45" fmla="*/ 25 h 40"/>
                  <a:gd name="T46" fmla="*/ 38 w 47"/>
                  <a:gd name="T47" fmla="*/ 25 h 40"/>
                  <a:gd name="T48" fmla="*/ 29 w 47"/>
                  <a:gd name="T49" fmla="*/ 16 h 40"/>
                  <a:gd name="T50" fmla="*/ 24 w 47"/>
                  <a:gd name="T51" fmla="*/ 10 h 40"/>
                  <a:gd name="T52" fmla="*/ 26 w 47"/>
                  <a:gd name="T53" fmla="*/ 9 h 40"/>
                  <a:gd name="T54" fmla="*/ 30 w 47"/>
                  <a:gd name="T55" fmla="*/ 15 h 40"/>
                  <a:gd name="T56" fmla="*/ 39 w 47"/>
                  <a:gd name="T57" fmla="*/ 23 h 40"/>
                  <a:gd name="T58" fmla="*/ 40 w 47"/>
                  <a:gd name="T59" fmla="*/ 24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47" h="40">
                    <a:moveTo>
                      <a:pt x="46" y="29"/>
                    </a:moveTo>
                    <a:cubicBezTo>
                      <a:pt x="44" y="23"/>
                      <a:pt x="38" y="17"/>
                      <a:pt x="31" y="12"/>
                    </a:cubicBezTo>
                    <a:cubicBezTo>
                      <a:pt x="29" y="11"/>
                      <a:pt x="29" y="9"/>
                      <a:pt x="28" y="7"/>
                    </a:cubicBezTo>
                    <a:cubicBezTo>
                      <a:pt x="28" y="7"/>
                      <a:pt x="28" y="6"/>
                      <a:pt x="28" y="5"/>
                    </a:cubicBezTo>
                    <a:cubicBezTo>
                      <a:pt x="28" y="5"/>
                      <a:pt x="28" y="5"/>
                      <a:pt x="28" y="5"/>
                    </a:cubicBezTo>
                    <a:cubicBezTo>
                      <a:pt x="27" y="4"/>
                      <a:pt x="27" y="2"/>
                      <a:pt x="26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7" y="1"/>
                      <a:pt x="6" y="2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5"/>
                      <a:pt x="4" y="6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10"/>
                      <a:pt x="2" y="12"/>
                      <a:pt x="1" y="15"/>
                    </a:cubicBezTo>
                    <a:cubicBezTo>
                      <a:pt x="1" y="17"/>
                      <a:pt x="1" y="18"/>
                      <a:pt x="0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2"/>
                      <a:pt x="2" y="23"/>
                      <a:pt x="4" y="25"/>
                    </a:cubicBezTo>
                    <a:cubicBezTo>
                      <a:pt x="28" y="38"/>
                      <a:pt x="28" y="38"/>
                      <a:pt x="28" y="38"/>
                    </a:cubicBezTo>
                    <a:cubicBezTo>
                      <a:pt x="33" y="40"/>
                      <a:pt x="40" y="40"/>
                      <a:pt x="44" y="37"/>
                    </a:cubicBezTo>
                    <a:cubicBezTo>
                      <a:pt x="45" y="36"/>
                      <a:pt x="46" y="34"/>
                      <a:pt x="47" y="33"/>
                    </a:cubicBezTo>
                    <a:cubicBezTo>
                      <a:pt x="47" y="33"/>
                      <a:pt x="47" y="33"/>
                      <a:pt x="47" y="33"/>
                    </a:cubicBezTo>
                    <a:cubicBezTo>
                      <a:pt x="47" y="32"/>
                      <a:pt x="47" y="32"/>
                      <a:pt x="47" y="32"/>
                    </a:cubicBezTo>
                    <a:cubicBezTo>
                      <a:pt x="47" y="31"/>
                      <a:pt x="47" y="30"/>
                      <a:pt x="46" y="29"/>
                    </a:cubicBezTo>
                    <a:close/>
                    <a:moveTo>
                      <a:pt x="40" y="24"/>
                    </a:moveTo>
                    <a:cubicBezTo>
                      <a:pt x="39" y="25"/>
                      <a:pt x="39" y="25"/>
                      <a:pt x="39" y="25"/>
                    </a:cubicBezTo>
                    <a:cubicBezTo>
                      <a:pt x="38" y="25"/>
                      <a:pt x="38" y="25"/>
                      <a:pt x="38" y="25"/>
                    </a:cubicBezTo>
                    <a:cubicBezTo>
                      <a:pt x="29" y="16"/>
                      <a:pt x="29" y="16"/>
                      <a:pt x="29" y="16"/>
                    </a:cubicBezTo>
                    <a:cubicBezTo>
                      <a:pt x="27" y="14"/>
                      <a:pt x="25" y="12"/>
                      <a:pt x="24" y="10"/>
                    </a:cubicBezTo>
                    <a:cubicBezTo>
                      <a:pt x="25" y="10"/>
                      <a:pt x="25" y="9"/>
                      <a:pt x="26" y="9"/>
                    </a:cubicBezTo>
                    <a:cubicBezTo>
                      <a:pt x="26" y="11"/>
                      <a:pt x="28" y="13"/>
                      <a:pt x="30" y="15"/>
                    </a:cubicBezTo>
                    <a:cubicBezTo>
                      <a:pt x="39" y="23"/>
                      <a:pt x="39" y="23"/>
                      <a:pt x="39" y="23"/>
                    </a:cubicBezTo>
                    <a:cubicBezTo>
                      <a:pt x="40" y="24"/>
                      <a:pt x="40" y="24"/>
                      <a:pt x="40" y="24"/>
                    </a:cubicBezTo>
                    <a:close/>
                  </a:path>
                </a:pathLst>
              </a:custGeom>
              <a:solidFill>
                <a:srgbClr val="6363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02" name="Freeform 466"/>
              <p:cNvSpPr>
                <a:spLocks/>
              </p:cNvSpPr>
              <p:nvPr/>
            </p:nvSpPr>
            <p:spPr bwMode="auto">
              <a:xfrm>
                <a:off x="2928" y="2265"/>
                <a:ext cx="111" cy="60"/>
              </a:xfrm>
              <a:custGeom>
                <a:avLst/>
                <a:gdLst>
                  <a:gd name="T0" fmla="*/ 47 w 47"/>
                  <a:gd name="T1" fmla="*/ 18 h 25"/>
                  <a:gd name="T2" fmla="*/ 47 w 47"/>
                  <a:gd name="T3" fmla="*/ 18 h 25"/>
                  <a:gd name="T4" fmla="*/ 44 w 47"/>
                  <a:gd name="T5" fmla="*/ 22 h 25"/>
                  <a:gd name="T6" fmla="*/ 28 w 47"/>
                  <a:gd name="T7" fmla="*/ 23 h 25"/>
                  <a:gd name="T8" fmla="*/ 3 w 47"/>
                  <a:gd name="T9" fmla="*/ 10 h 25"/>
                  <a:gd name="T10" fmla="*/ 0 w 47"/>
                  <a:gd name="T11" fmla="*/ 5 h 25"/>
                  <a:gd name="T12" fmla="*/ 1 w 47"/>
                  <a:gd name="T13" fmla="*/ 0 h 25"/>
                  <a:gd name="T14" fmla="*/ 13 w 47"/>
                  <a:gd name="T15" fmla="*/ 8 h 25"/>
                  <a:gd name="T16" fmla="*/ 30 w 47"/>
                  <a:gd name="T17" fmla="*/ 19 h 25"/>
                  <a:gd name="T18" fmla="*/ 38 w 47"/>
                  <a:gd name="T19" fmla="*/ 21 h 25"/>
                  <a:gd name="T20" fmla="*/ 45 w 47"/>
                  <a:gd name="T21" fmla="*/ 18 h 25"/>
                  <a:gd name="T22" fmla="*/ 46 w 47"/>
                  <a:gd name="T23" fmla="*/ 14 h 25"/>
                  <a:gd name="T24" fmla="*/ 47 w 47"/>
                  <a:gd name="T25" fmla="*/ 18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7" h="25">
                    <a:moveTo>
                      <a:pt x="47" y="18"/>
                    </a:moveTo>
                    <a:cubicBezTo>
                      <a:pt x="47" y="19"/>
                      <a:pt x="47" y="18"/>
                      <a:pt x="47" y="18"/>
                    </a:cubicBezTo>
                    <a:cubicBezTo>
                      <a:pt x="47" y="20"/>
                      <a:pt x="46" y="21"/>
                      <a:pt x="44" y="22"/>
                    </a:cubicBezTo>
                    <a:cubicBezTo>
                      <a:pt x="40" y="25"/>
                      <a:pt x="33" y="25"/>
                      <a:pt x="28" y="23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0" y="7"/>
                      <a:pt x="0" y="5"/>
                      <a:pt x="0" y="5"/>
                    </a:cubicBezTo>
                    <a:cubicBezTo>
                      <a:pt x="0" y="3"/>
                      <a:pt x="0" y="1"/>
                      <a:pt x="1" y="0"/>
                    </a:cubicBezTo>
                    <a:cubicBezTo>
                      <a:pt x="0" y="2"/>
                      <a:pt x="9" y="5"/>
                      <a:pt x="13" y="8"/>
                    </a:cubicBezTo>
                    <a:cubicBezTo>
                      <a:pt x="18" y="13"/>
                      <a:pt x="24" y="16"/>
                      <a:pt x="30" y="19"/>
                    </a:cubicBezTo>
                    <a:cubicBezTo>
                      <a:pt x="32" y="20"/>
                      <a:pt x="35" y="21"/>
                      <a:pt x="38" y="21"/>
                    </a:cubicBezTo>
                    <a:cubicBezTo>
                      <a:pt x="40" y="21"/>
                      <a:pt x="43" y="20"/>
                      <a:pt x="45" y="18"/>
                    </a:cubicBezTo>
                    <a:cubicBezTo>
                      <a:pt x="45" y="18"/>
                      <a:pt x="47" y="16"/>
                      <a:pt x="46" y="14"/>
                    </a:cubicBezTo>
                    <a:cubicBezTo>
                      <a:pt x="46" y="15"/>
                      <a:pt x="47" y="16"/>
                      <a:pt x="47" y="18"/>
                    </a:cubicBezTo>
                    <a:close/>
                  </a:path>
                </a:pathLst>
              </a:custGeom>
              <a:solidFill>
                <a:srgbClr val="4444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03" name="Freeform 467"/>
              <p:cNvSpPr>
                <a:spLocks/>
              </p:cNvSpPr>
              <p:nvPr/>
            </p:nvSpPr>
            <p:spPr bwMode="auto">
              <a:xfrm>
                <a:off x="2984" y="2251"/>
                <a:ext cx="38" cy="38"/>
              </a:xfrm>
              <a:custGeom>
                <a:avLst/>
                <a:gdLst>
                  <a:gd name="T0" fmla="*/ 16 w 16"/>
                  <a:gd name="T1" fmla="*/ 15 h 16"/>
                  <a:gd name="T2" fmla="*/ 15 w 16"/>
                  <a:gd name="T3" fmla="*/ 16 h 16"/>
                  <a:gd name="T4" fmla="*/ 14 w 16"/>
                  <a:gd name="T5" fmla="*/ 16 h 16"/>
                  <a:gd name="T6" fmla="*/ 5 w 16"/>
                  <a:gd name="T7" fmla="*/ 7 h 16"/>
                  <a:gd name="T8" fmla="*/ 0 w 16"/>
                  <a:gd name="T9" fmla="*/ 1 h 16"/>
                  <a:gd name="T10" fmla="*/ 2 w 16"/>
                  <a:gd name="T11" fmla="*/ 0 h 16"/>
                  <a:gd name="T12" fmla="*/ 6 w 16"/>
                  <a:gd name="T13" fmla="*/ 6 h 16"/>
                  <a:gd name="T14" fmla="*/ 15 w 16"/>
                  <a:gd name="T15" fmla="*/ 14 h 16"/>
                  <a:gd name="T16" fmla="*/ 16 w 16"/>
                  <a:gd name="T17" fmla="*/ 1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" h="16">
                    <a:moveTo>
                      <a:pt x="16" y="15"/>
                    </a:moveTo>
                    <a:cubicBezTo>
                      <a:pt x="15" y="16"/>
                      <a:pt x="15" y="16"/>
                      <a:pt x="15" y="16"/>
                    </a:cubicBezTo>
                    <a:cubicBezTo>
                      <a:pt x="14" y="16"/>
                      <a:pt x="14" y="16"/>
                      <a:pt x="14" y="1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3" y="5"/>
                      <a:pt x="1" y="3"/>
                      <a:pt x="0" y="1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2"/>
                      <a:pt x="4" y="4"/>
                      <a:pt x="6" y="6"/>
                    </a:cubicBezTo>
                    <a:cubicBezTo>
                      <a:pt x="15" y="14"/>
                      <a:pt x="15" y="14"/>
                      <a:pt x="15" y="14"/>
                    </a:cubicBezTo>
                    <a:cubicBezTo>
                      <a:pt x="16" y="15"/>
                      <a:pt x="16" y="15"/>
                      <a:pt x="16" y="15"/>
                    </a:cubicBezTo>
                    <a:close/>
                  </a:path>
                </a:pathLst>
              </a:custGeom>
              <a:solidFill>
                <a:srgbClr val="F8F8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04" name="Freeform 468"/>
              <p:cNvSpPr>
                <a:spLocks/>
              </p:cNvSpPr>
              <p:nvPr/>
            </p:nvSpPr>
            <p:spPr bwMode="auto">
              <a:xfrm>
                <a:off x="2982" y="2256"/>
                <a:ext cx="17" cy="9"/>
              </a:xfrm>
              <a:custGeom>
                <a:avLst/>
                <a:gdLst>
                  <a:gd name="T0" fmla="*/ 1 w 7"/>
                  <a:gd name="T1" fmla="*/ 4 h 4"/>
                  <a:gd name="T2" fmla="*/ 0 w 7"/>
                  <a:gd name="T3" fmla="*/ 4 h 4"/>
                  <a:gd name="T4" fmla="*/ 1 w 7"/>
                  <a:gd name="T5" fmla="*/ 2 h 4"/>
                  <a:gd name="T6" fmla="*/ 5 w 7"/>
                  <a:gd name="T7" fmla="*/ 0 h 4"/>
                  <a:gd name="T8" fmla="*/ 6 w 7"/>
                  <a:gd name="T9" fmla="*/ 0 h 4"/>
                  <a:gd name="T10" fmla="*/ 6 w 7"/>
                  <a:gd name="T11" fmla="*/ 1 h 4"/>
                  <a:gd name="T12" fmla="*/ 2 w 7"/>
                  <a:gd name="T13" fmla="*/ 4 h 4"/>
                  <a:gd name="T14" fmla="*/ 1 w 7"/>
                  <a:gd name="T1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4">
                    <a:moveTo>
                      <a:pt x="1" y="4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3"/>
                      <a:pt x="1" y="2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6" y="0"/>
                      <a:pt x="6" y="0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4"/>
                      <a:pt x="2" y="4"/>
                      <a:pt x="2" y="4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F8F8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05" name="Freeform 469"/>
              <p:cNvSpPr>
                <a:spLocks/>
              </p:cNvSpPr>
              <p:nvPr/>
            </p:nvSpPr>
            <p:spPr bwMode="auto">
              <a:xfrm>
                <a:off x="2989" y="2261"/>
                <a:ext cx="14" cy="11"/>
              </a:xfrm>
              <a:custGeom>
                <a:avLst/>
                <a:gdLst>
                  <a:gd name="T0" fmla="*/ 1 w 6"/>
                  <a:gd name="T1" fmla="*/ 5 h 5"/>
                  <a:gd name="T2" fmla="*/ 0 w 6"/>
                  <a:gd name="T3" fmla="*/ 5 h 5"/>
                  <a:gd name="T4" fmla="*/ 0 w 6"/>
                  <a:gd name="T5" fmla="*/ 3 h 5"/>
                  <a:gd name="T6" fmla="*/ 5 w 6"/>
                  <a:gd name="T7" fmla="*/ 0 h 5"/>
                  <a:gd name="T8" fmla="*/ 6 w 6"/>
                  <a:gd name="T9" fmla="*/ 1 h 5"/>
                  <a:gd name="T10" fmla="*/ 6 w 6"/>
                  <a:gd name="T11" fmla="*/ 2 h 5"/>
                  <a:gd name="T12" fmla="*/ 1 w 6"/>
                  <a:gd name="T1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5">
                    <a:moveTo>
                      <a:pt x="1" y="5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4"/>
                      <a:pt x="0" y="4"/>
                      <a:pt x="0" y="3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6" y="0"/>
                      <a:pt x="6" y="1"/>
                    </a:cubicBezTo>
                    <a:cubicBezTo>
                      <a:pt x="6" y="1"/>
                      <a:pt x="6" y="2"/>
                      <a:pt x="6" y="2"/>
                    </a:cubicBezTo>
                    <a:cubicBezTo>
                      <a:pt x="1" y="5"/>
                      <a:pt x="1" y="5"/>
                      <a:pt x="1" y="5"/>
                    </a:cubicBezTo>
                    <a:close/>
                  </a:path>
                </a:pathLst>
              </a:custGeom>
              <a:solidFill>
                <a:srgbClr val="F8F8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06" name="Freeform 470"/>
              <p:cNvSpPr>
                <a:spLocks/>
              </p:cNvSpPr>
              <p:nvPr/>
            </p:nvSpPr>
            <p:spPr bwMode="auto">
              <a:xfrm>
                <a:off x="2996" y="2268"/>
                <a:ext cx="17" cy="12"/>
              </a:xfrm>
              <a:custGeom>
                <a:avLst/>
                <a:gdLst>
                  <a:gd name="T0" fmla="*/ 1 w 7"/>
                  <a:gd name="T1" fmla="*/ 5 h 5"/>
                  <a:gd name="T2" fmla="*/ 0 w 7"/>
                  <a:gd name="T3" fmla="*/ 4 h 5"/>
                  <a:gd name="T4" fmla="*/ 0 w 7"/>
                  <a:gd name="T5" fmla="*/ 3 h 5"/>
                  <a:gd name="T6" fmla="*/ 5 w 7"/>
                  <a:gd name="T7" fmla="*/ 0 h 5"/>
                  <a:gd name="T8" fmla="*/ 6 w 7"/>
                  <a:gd name="T9" fmla="*/ 1 h 5"/>
                  <a:gd name="T10" fmla="*/ 6 w 7"/>
                  <a:gd name="T11" fmla="*/ 2 h 5"/>
                  <a:gd name="T12" fmla="*/ 1 w 7"/>
                  <a:gd name="T1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5">
                    <a:moveTo>
                      <a:pt x="1" y="5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1"/>
                    </a:cubicBezTo>
                    <a:cubicBezTo>
                      <a:pt x="7" y="1"/>
                      <a:pt x="6" y="2"/>
                      <a:pt x="6" y="2"/>
                    </a:cubicBezTo>
                    <a:cubicBezTo>
                      <a:pt x="1" y="5"/>
                      <a:pt x="1" y="5"/>
                      <a:pt x="1" y="5"/>
                    </a:cubicBezTo>
                    <a:close/>
                  </a:path>
                </a:pathLst>
              </a:custGeom>
              <a:solidFill>
                <a:srgbClr val="F8F8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07" name="Freeform 471"/>
              <p:cNvSpPr>
                <a:spLocks/>
              </p:cNvSpPr>
              <p:nvPr/>
            </p:nvSpPr>
            <p:spPr bwMode="auto">
              <a:xfrm>
                <a:off x="3003" y="2275"/>
                <a:ext cx="17" cy="12"/>
              </a:xfrm>
              <a:custGeom>
                <a:avLst/>
                <a:gdLst>
                  <a:gd name="T0" fmla="*/ 1 w 7"/>
                  <a:gd name="T1" fmla="*/ 5 h 5"/>
                  <a:gd name="T2" fmla="*/ 0 w 7"/>
                  <a:gd name="T3" fmla="*/ 4 h 5"/>
                  <a:gd name="T4" fmla="*/ 1 w 7"/>
                  <a:gd name="T5" fmla="*/ 3 h 5"/>
                  <a:gd name="T6" fmla="*/ 5 w 7"/>
                  <a:gd name="T7" fmla="*/ 0 h 5"/>
                  <a:gd name="T8" fmla="*/ 6 w 7"/>
                  <a:gd name="T9" fmla="*/ 0 h 5"/>
                  <a:gd name="T10" fmla="*/ 6 w 7"/>
                  <a:gd name="T11" fmla="*/ 2 h 5"/>
                  <a:gd name="T12" fmla="*/ 2 w 7"/>
                  <a:gd name="T13" fmla="*/ 5 h 5"/>
                  <a:gd name="T14" fmla="*/ 1 w 7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5">
                    <a:moveTo>
                      <a:pt x="1" y="5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3"/>
                      <a:pt x="1" y="3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6" y="0"/>
                      <a:pt x="6" y="0"/>
                    </a:cubicBezTo>
                    <a:cubicBezTo>
                      <a:pt x="7" y="1"/>
                      <a:pt x="6" y="1"/>
                      <a:pt x="6" y="2"/>
                    </a:cubicBezTo>
                    <a:cubicBezTo>
                      <a:pt x="2" y="5"/>
                      <a:pt x="2" y="5"/>
                      <a:pt x="2" y="5"/>
                    </a:cubicBez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F8F8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08" name="Freeform 472"/>
              <p:cNvSpPr>
                <a:spLocks/>
              </p:cNvSpPr>
              <p:nvPr/>
            </p:nvSpPr>
            <p:spPr bwMode="auto">
              <a:xfrm>
                <a:off x="2762" y="1834"/>
                <a:ext cx="265" cy="211"/>
              </a:xfrm>
              <a:custGeom>
                <a:avLst/>
                <a:gdLst>
                  <a:gd name="T0" fmla="*/ 112 w 112"/>
                  <a:gd name="T1" fmla="*/ 76 h 89"/>
                  <a:gd name="T2" fmla="*/ 91 w 112"/>
                  <a:gd name="T3" fmla="*/ 89 h 89"/>
                  <a:gd name="T4" fmla="*/ 74 w 112"/>
                  <a:gd name="T5" fmla="*/ 80 h 89"/>
                  <a:gd name="T6" fmla="*/ 22 w 112"/>
                  <a:gd name="T7" fmla="*/ 47 h 89"/>
                  <a:gd name="T8" fmla="*/ 2 w 112"/>
                  <a:gd name="T9" fmla="*/ 0 h 89"/>
                  <a:gd name="T10" fmla="*/ 67 w 112"/>
                  <a:gd name="T11" fmla="*/ 30 h 89"/>
                  <a:gd name="T12" fmla="*/ 95 w 112"/>
                  <a:gd name="T13" fmla="*/ 47 h 89"/>
                  <a:gd name="T14" fmla="*/ 112 w 112"/>
                  <a:gd name="T15" fmla="*/ 76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2" h="89">
                    <a:moveTo>
                      <a:pt x="112" y="76"/>
                    </a:moveTo>
                    <a:cubicBezTo>
                      <a:pt x="91" y="89"/>
                      <a:pt x="91" y="89"/>
                      <a:pt x="91" y="89"/>
                    </a:cubicBezTo>
                    <a:cubicBezTo>
                      <a:pt x="74" y="80"/>
                      <a:pt x="74" y="80"/>
                      <a:pt x="74" y="80"/>
                    </a:cubicBezTo>
                    <a:cubicBezTo>
                      <a:pt x="22" y="47"/>
                      <a:pt x="22" y="47"/>
                      <a:pt x="22" y="47"/>
                    </a:cubicBezTo>
                    <a:cubicBezTo>
                      <a:pt x="0" y="33"/>
                      <a:pt x="2" y="0"/>
                      <a:pt x="2" y="0"/>
                    </a:cubicBezTo>
                    <a:cubicBezTo>
                      <a:pt x="22" y="10"/>
                      <a:pt x="46" y="20"/>
                      <a:pt x="67" y="30"/>
                    </a:cubicBezTo>
                    <a:cubicBezTo>
                      <a:pt x="78" y="36"/>
                      <a:pt x="88" y="41"/>
                      <a:pt x="95" y="47"/>
                    </a:cubicBezTo>
                    <a:cubicBezTo>
                      <a:pt x="106" y="56"/>
                      <a:pt x="112" y="65"/>
                      <a:pt x="112" y="76"/>
                    </a:cubicBezTo>
                  </a:path>
                </a:pathLst>
              </a:custGeom>
              <a:solidFill>
                <a:srgbClr val="A169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09" name="Freeform 473"/>
              <p:cNvSpPr>
                <a:spLocks/>
              </p:cNvSpPr>
              <p:nvPr/>
            </p:nvSpPr>
            <p:spPr bwMode="auto">
              <a:xfrm>
                <a:off x="2930" y="1981"/>
                <a:ext cx="99" cy="265"/>
              </a:xfrm>
              <a:custGeom>
                <a:avLst/>
                <a:gdLst>
                  <a:gd name="T0" fmla="*/ 1 w 42"/>
                  <a:gd name="T1" fmla="*/ 108 h 112"/>
                  <a:gd name="T2" fmla="*/ 3 w 42"/>
                  <a:gd name="T3" fmla="*/ 16 h 112"/>
                  <a:gd name="T4" fmla="*/ 12 w 42"/>
                  <a:gd name="T5" fmla="*/ 6 h 112"/>
                  <a:gd name="T6" fmla="*/ 28 w 42"/>
                  <a:gd name="T7" fmla="*/ 1 h 112"/>
                  <a:gd name="T8" fmla="*/ 41 w 42"/>
                  <a:gd name="T9" fmla="*/ 14 h 112"/>
                  <a:gd name="T10" fmla="*/ 30 w 42"/>
                  <a:gd name="T11" fmla="*/ 108 h 112"/>
                  <a:gd name="T12" fmla="*/ 15 w 42"/>
                  <a:gd name="T13" fmla="*/ 110 h 112"/>
                  <a:gd name="T14" fmla="*/ 1 w 42"/>
                  <a:gd name="T15" fmla="*/ 108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2" h="112">
                    <a:moveTo>
                      <a:pt x="1" y="108"/>
                    </a:moveTo>
                    <a:cubicBezTo>
                      <a:pt x="0" y="80"/>
                      <a:pt x="2" y="19"/>
                      <a:pt x="3" y="16"/>
                    </a:cubicBezTo>
                    <a:cubicBezTo>
                      <a:pt x="5" y="12"/>
                      <a:pt x="9" y="8"/>
                      <a:pt x="12" y="6"/>
                    </a:cubicBezTo>
                    <a:cubicBezTo>
                      <a:pt x="17" y="3"/>
                      <a:pt x="22" y="0"/>
                      <a:pt x="28" y="1"/>
                    </a:cubicBezTo>
                    <a:cubicBezTo>
                      <a:pt x="34" y="2"/>
                      <a:pt x="40" y="7"/>
                      <a:pt x="41" y="14"/>
                    </a:cubicBezTo>
                    <a:cubicBezTo>
                      <a:pt x="42" y="21"/>
                      <a:pt x="31" y="104"/>
                      <a:pt x="30" y="108"/>
                    </a:cubicBezTo>
                    <a:cubicBezTo>
                      <a:pt x="29" y="112"/>
                      <a:pt x="19" y="109"/>
                      <a:pt x="15" y="110"/>
                    </a:cubicBezTo>
                    <a:lnTo>
                      <a:pt x="1" y="108"/>
                    </a:lnTo>
                    <a:close/>
                  </a:path>
                </a:pathLst>
              </a:custGeom>
              <a:solidFill>
                <a:srgbClr val="615B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10" name="Freeform 474"/>
              <p:cNvSpPr>
                <a:spLocks/>
              </p:cNvSpPr>
              <p:nvPr/>
            </p:nvSpPr>
            <p:spPr bwMode="auto">
              <a:xfrm>
                <a:off x="2932" y="2213"/>
                <a:ext cx="71" cy="45"/>
              </a:xfrm>
              <a:custGeom>
                <a:avLst/>
                <a:gdLst>
                  <a:gd name="T0" fmla="*/ 29 w 30"/>
                  <a:gd name="T1" fmla="*/ 10 h 19"/>
                  <a:gd name="T2" fmla="*/ 26 w 30"/>
                  <a:gd name="T3" fmla="*/ 14 h 19"/>
                  <a:gd name="T4" fmla="*/ 25 w 30"/>
                  <a:gd name="T5" fmla="*/ 15 h 19"/>
                  <a:gd name="T6" fmla="*/ 24 w 30"/>
                  <a:gd name="T7" fmla="*/ 16 h 19"/>
                  <a:gd name="T8" fmla="*/ 22 w 30"/>
                  <a:gd name="T9" fmla="*/ 17 h 19"/>
                  <a:gd name="T10" fmla="*/ 4 w 30"/>
                  <a:gd name="T11" fmla="*/ 16 h 19"/>
                  <a:gd name="T12" fmla="*/ 2 w 30"/>
                  <a:gd name="T13" fmla="*/ 14 h 19"/>
                  <a:gd name="T14" fmla="*/ 0 w 30"/>
                  <a:gd name="T15" fmla="*/ 10 h 19"/>
                  <a:gd name="T16" fmla="*/ 0 w 30"/>
                  <a:gd name="T17" fmla="*/ 10 h 19"/>
                  <a:gd name="T18" fmla="*/ 4 w 30"/>
                  <a:gd name="T19" fmla="*/ 4 h 19"/>
                  <a:gd name="T20" fmla="*/ 25 w 30"/>
                  <a:gd name="T21" fmla="*/ 3 h 19"/>
                  <a:gd name="T22" fmla="*/ 29 w 30"/>
                  <a:gd name="T23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0" h="19">
                    <a:moveTo>
                      <a:pt x="29" y="10"/>
                    </a:moveTo>
                    <a:cubicBezTo>
                      <a:pt x="29" y="12"/>
                      <a:pt x="28" y="13"/>
                      <a:pt x="26" y="14"/>
                    </a:cubicBezTo>
                    <a:cubicBezTo>
                      <a:pt x="26" y="15"/>
                      <a:pt x="26" y="15"/>
                      <a:pt x="25" y="15"/>
                    </a:cubicBezTo>
                    <a:cubicBezTo>
                      <a:pt x="25" y="16"/>
                      <a:pt x="24" y="16"/>
                      <a:pt x="24" y="16"/>
                    </a:cubicBezTo>
                    <a:cubicBezTo>
                      <a:pt x="23" y="16"/>
                      <a:pt x="23" y="17"/>
                      <a:pt x="22" y="17"/>
                    </a:cubicBezTo>
                    <a:cubicBezTo>
                      <a:pt x="16" y="19"/>
                      <a:pt x="9" y="19"/>
                      <a:pt x="4" y="16"/>
                    </a:cubicBezTo>
                    <a:cubicBezTo>
                      <a:pt x="3" y="15"/>
                      <a:pt x="2" y="15"/>
                      <a:pt x="2" y="14"/>
                    </a:cubicBezTo>
                    <a:cubicBezTo>
                      <a:pt x="0" y="13"/>
                      <a:pt x="0" y="11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8"/>
                      <a:pt x="1" y="6"/>
                      <a:pt x="4" y="4"/>
                    </a:cubicBezTo>
                    <a:cubicBezTo>
                      <a:pt x="9" y="0"/>
                      <a:pt x="19" y="0"/>
                      <a:pt x="25" y="3"/>
                    </a:cubicBezTo>
                    <a:cubicBezTo>
                      <a:pt x="28" y="5"/>
                      <a:pt x="30" y="8"/>
                      <a:pt x="29" y="10"/>
                    </a:cubicBezTo>
                    <a:close/>
                  </a:path>
                </a:pathLst>
              </a:custGeom>
              <a:solidFill>
                <a:srgbClr val="615B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11" name="Freeform 475"/>
              <p:cNvSpPr>
                <a:spLocks noEditPoints="1"/>
              </p:cNvSpPr>
              <p:nvPr/>
            </p:nvSpPr>
            <p:spPr bwMode="auto">
              <a:xfrm>
                <a:off x="3025" y="2175"/>
                <a:ext cx="109" cy="95"/>
              </a:xfrm>
              <a:custGeom>
                <a:avLst/>
                <a:gdLst>
                  <a:gd name="T0" fmla="*/ 46 w 46"/>
                  <a:gd name="T1" fmla="*/ 29 h 40"/>
                  <a:gd name="T2" fmla="*/ 30 w 46"/>
                  <a:gd name="T3" fmla="*/ 12 h 40"/>
                  <a:gd name="T4" fmla="*/ 28 w 46"/>
                  <a:gd name="T5" fmla="*/ 7 h 40"/>
                  <a:gd name="T6" fmla="*/ 27 w 46"/>
                  <a:gd name="T7" fmla="*/ 5 h 40"/>
                  <a:gd name="T8" fmla="*/ 27 w 46"/>
                  <a:gd name="T9" fmla="*/ 5 h 40"/>
                  <a:gd name="T10" fmla="*/ 25 w 46"/>
                  <a:gd name="T11" fmla="*/ 1 h 40"/>
                  <a:gd name="T12" fmla="*/ 7 w 46"/>
                  <a:gd name="T13" fmla="*/ 0 h 40"/>
                  <a:gd name="T14" fmla="*/ 5 w 46"/>
                  <a:gd name="T15" fmla="*/ 3 h 40"/>
                  <a:gd name="T16" fmla="*/ 5 w 46"/>
                  <a:gd name="T17" fmla="*/ 3 h 40"/>
                  <a:gd name="T18" fmla="*/ 3 w 46"/>
                  <a:gd name="T19" fmla="*/ 7 h 40"/>
                  <a:gd name="T20" fmla="*/ 3 w 46"/>
                  <a:gd name="T21" fmla="*/ 7 h 40"/>
                  <a:gd name="T22" fmla="*/ 1 w 46"/>
                  <a:gd name="T23" fmla="*/ 15 h 40"/>
                  <a:gd name="T24" fmla="*/ 0 w 46"/>
                  <a:gd name="T25" fmla="*/ 20 h 40"/>
                  <a:gd name="T26" fmla="*/ 0 w 46"/>
                  <a:gd name="T27" fmla="*/ 20 h 40"/>
                  <a:gd name="T28" fmla="*/ 3 w 46"/>
                  <a:gd name="T29" fmla="*/ 24 h 40"/>
                  <a:gd name="T30" fmla="*/ 28 w 46"/>
                  <a:gd name="T31" fmla="*/ 37 h 40"/>
                  <a:gd name="T32" fmla="*/ 43 w 46"/>
                  <a:gd name="T33" fmla="*/ 37 h 40"/>
                  <a:gd name="T34" fmla="*/ 46 w 46"/>
                  <a:gd name="T35" fmla="*/ 33 h 40"/>
                  <a:gd name="T36" fmla="*/ 46 w 46"/>
                  <a:gd name="T37" fmla="*/ 33 h 40"/>
                  <a:gd name="T38" fmla="*/ 46 w 46"/>
                  <a:gd name="T39" fmla="*/ 32 h 40"/>
                  <a:gd name="T40" fmla="*/ 46 w 46"/>
                  <a:gd name="T41" fmla="*/ 29 h 40"/>
                  <a:gd name="T42" fmla="*/ 39 w 46"/>
                  <a:gd name="T43" fmla="*/ 24 h 40"/>
                  <a:gd name="T44" fmla="*/ 38 w 46"/>
                  <a:gd name="T45" fmla="*/ 25 h 40"/>
                  <a:gd name="T46" fmla="*/ 38 w 46"/>
                  <a:gd name="T47" fmla="*/ 24 h 40"/>
                  <a:gd name="T48" fmla="*/ 28 w 46"/>
                  <a:gd name="T49" fmla="*/ 16 h 40"/>
                  <a:gd name="T50" fmla="*/ 23 w 46"/>
                  <a:gd name="T51" fmla="*/ 10 h 40"/>
                  <a:gd name="T52" fmla="*/ 25 w 46"/>
                  <a:gd name="T53" fmla="*/ 9 h 40"/>
                  <a:gd name="T54" fmla="*/ 29 w 46"/>
                  <a:gd name="T55" fmla="*/ 15 h 40"/>
                  <a:gd name="T56" fmla="*/ 39 w 46"/>
                  <a:gd name="T57" fmla="*/ 23 h 40"/>
                  <a:gd name="T58" fmla="*/ 39 w 46"/>
                  <a:gd name="T59" fmla="*/ 24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46" h="40">
                    <a:moveTo>
                      <a:pt x="46" y="29"/>
                    </a:moveTo>
                    <a:cubicBezTo>
                      <a:pt x="44" y="23"/>
                      <a:pt x="38" y="17"/>
                      <a:pt x="30" y="12"/>
                    </a:cubicBezTo>
                    <a:cubicBezTo>
                      <a:pt x="29" y="11"/>
                      <a:pt x="28" y="9"/>
                      <a:pt x="28" y="7"/>
                    </a:cubicBezTo>
                    <a:cubicBezTo>
                      <a:pt x="28" y="6"/>
                      <a:pt x="27" y="6"/>
                      <a:pt x="27" y="5"/>
                    </a:cubicBezTo>
                    <a:cubicBezTo>
                      <a:pt x="27" y="5"/>
                      <a:pt x="27" y="5"/>
                      <a:pt x="27" y="5"/>
                    </a:cubicBezTo>
                    <a:cubicBezTo>
                      <a:pt x="27" y="3"/>
                      <a:pt x="26" y="2"/>
                      <a:pt x="25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1"/>
                      <a:pt x="6" y="2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5"/>
                      <a:pt x="4" y="6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9"/>
                      <a:pt x="1" y="12"/>
                      <a:pt x="1" y="15"/>
                    </a:cubicBezTo>
                    <a:cubicBezTo>
                      <a:pt x="0" y="17"/>
                      <a:pt x="0" y="18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1"/>
                      <a:pt x="1" y="23"/>
                      <a:pt x="3" y="24"/>
                    </a:cubicBezTo>
                    <a:cubicBezTo>
                      <a:pt x="28" y="37"/>
                      <a:pt x="28" y="37"/>
                      <a:pt x="28" y="37"/>
                    </a:cubicBezTo>
                    <a:cubicBezTo>
                      <a:pt x="32" y="40"/>
                      <a:pt x="39" y="39"/>
                      <a:pt x="43" y="37"/>
                    </a:cubicBezTo>
                    <a:cubicBezTo>
                      <a:pt x="45" y="36"/>
                      <a:pt x="46" y="34"/>
                      <a:pt x="46" y="33"/>
                    </a:cubicBezTo>
                    <a:cubicBezTo>
                      <a:pt x="46" y="33"/>
                      <a:pt x="46" y="33"/>
                      <a:pt x="46" y="33"/>
                    </a:cubicBezTo>
                    <a:cubicBezTo>
                      <a:pt x="46" y="32"/>
                      <a:pt x="46" y="32"/>
                      <a:pt x="46" y="32"/>
                    </a:cubicBezTo>
                    <a:cubicBezTo>
                      <a:pt x="46" y="31"/>
                      <a:pt x="46" y="30"/>
                      <a:pt x="46" y="29"/>
                    </a:cubicBezTo>
                    <a:close/>
                    <a:moveTo>
                      <a:pt x="39" y="24"/>
                    </a:moveTo>
                    <a:cubicBezTo>
                      <a:pt x="38" y="25"/>
                      <a:pt x="38" y="25"/>
                      <a:pt x="38" y="25"/>
                    </a:cubicBezTo>
                    <a:cubicBezTo>
                      <a:pt x="38" y="24"/>
                      <a:pt x="38" y="24"/>
                      <a:pt x="38" y="24"/>
                    </a:cubicBezTo>
                    <a:cubicBezTo>
                      <a:pt x="28" y="16"/>
                      <a:pt x="28" y="16"/>
                      <a:pt x="28" y="16"/>
                    </a:cubicBezTo>
                    <a:cubicBezTo>
                      <a:pt x="26" y="14"/>
                      <a:pt x="24" y="12"/>
                      <a:pt x="23" y="10"/>
                    </a:cubicBezTo>
                    <a:cubicBezTo>
                      <a:pt x="24" y="9"/>
                      <a:pt x="24" y="9"/>
                      <a:pt x="25" y="9"/>
                    </a:cubicBezTo>
                    <a:cubicBezTo>
                      <a:pt x="25" y="11"/>
                      <a:pt x="27" y="13"/>
                      <a:pt x="29" y="15"/>
                    </a:cubicBezTo>
                    <a:cubicBezTo>
                      <a:pt x="39" y="23"/>
                      <a:pt x="39" y="23"/>
                      <a:pt x="39" y="23"/>
                    </a:cubicBezTo>
                    <a:cubicBezTo>
                      <a:pt x="39" y="23"/>
                      <a:pt x="39" y="24"/>
                      <a:pt x="39" y="24"/>
                    </a:cubicBezTo>
                    <a:close/>
                  </a:path>
                </a:pathLst>
              </a:custGeom>
              <a:solidFill>
                <a:srgbClr val="6363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12" name="Freeform 476"/>
              <p:cNvSpPr>
                <a:spLocks/>
              </p:cNvSpPr>
              <p:nvPr/>
            </p:nvSpPr>
            <p:spPr bwMode="auto">
              <a:xfrm>
                <a:off x="3022" y="2211"/>
                <a:ext cx="114" cy="59"/>
              </a:xfrm>
              <a:custGeom>
                <a:avLst/>
                <a:gdLst>
                  <a:gd name="T0" fmla="*/ 48 w 48"/>
                  <a:gd name="T1" fmla="*/ 18 h 25"/>
                  <a:gd name="T2" fmla="*/ 47 w 48"/>
                  <a:gd name="T3" fmla="*/ 18 h 25"/>
                  <a:gd name="T4" fmla="*/ 45 w 48"/>
                  <a:gd name="T5" fmla="*/ 22 h 25"/>
                  <a:gd name="T6" fmla="*/ 29 w 48"/>
                  <a:gd name="T7" fmla="*/ 23 h 25"/>
                  <a:gd name="T8" fmla="*/ 4 w 48"/>
                  <a:gd name="T9" fmla="*/ 9 h 25"/>
                  <a:gd name="T10" fmla="*/ 0 w 48"/>
                  <a:gd name="T11" fmla="*/ 5 h 25"/>
                  <a:gd name="T12" fmla="*/ 2 w 48"/>
                  <a:gd name="T13" fmla="*/ 0 h 25"/>
                  <a:gd name="T14" fmla="*/ 13 w 48"/>
                  <a:gd name="T15" fmla="*/ 8 h 25"/>
                  <a:gd name="T16" fmla="*/ 31 w 48"/>
                  <a:gd name="T17" fmla="*/ 19 h 25"/>
                  <a:gd name="T18" fmla="*/ 38 w 48"/>
                  <a:gd name="T19" fmla="*/ 20 h 25"/>
                  <a:gd name="T20" fmla="*/ 45 w 48"/>
                  <a:gd name="T21" fmla="*/ 18 h 25"/>
                  <a:gd name="T22" fmla="*/ 46 w 48"/>
                  <a:gd name="T23" fmla="*/ 14 h 25"/>
                  <a:gd name="T24" fmla="*/ 48 w 48"/>
                  <a:gd name="T25" fmla="*/ 18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8" h="25">
                    <a:moveTo>
                      <a:pt x="48" y="18"/>
                    </a:moveTo>
                    <a:cubicBezTo>
                      <a:pt x="47" y="19"/>
                      <a:pt x="47" y="18"/>
                      <a:pt x="47" y="18"/>
                    </a:cubicBezTo>
                    <a:cubicBezTo>
                      <a:pt x="47" y="19"/>
                      <a:pt x="46" y="21"/>
                      <a:pt x="45" y="22"/>
                    </a:cubicBezTo>
                    <a:cubicBezTo>
                      <a:pt x="40" y="25"/>
                      <a:pt x="33" y="25"/>
                      <a:pt x="29" y="23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0" y="7"/>
                      <a:pt x="0" y="5"/>
                      <a:pt x="0" y="5"/>
                    </a:cubicBezTo>
                    <a:cubicBezTo>
                      <a:pt x="1" y="3"/>
                      <a:pt x="1" y="1"/>
                      <a:pt x="2" y="0"/>
                    </a:cubicBezTo>
                    <a:cubicBezTo>
                      <a:pt x="1" y="2"/>
                      <a:pt x="9" y="5"/>
                      <a:pt x="13" y="8"/>
                    </a:cubicBezTo>
                    <a:cubicBezTo>
                      <a:pt x="18" y="12"/>
                      <a:pt x="24" y="16"/>
                      <a:pt x="31" y="19"/>
                    </a:cubicBezTo>
                    <a:cubicBezTo>
                      <a:pt x="33" y="20"/>
                      <a:pt x="35" y="20"/>
                      <a:pt x="38" y="20"/>
                    </a:cubicBezTo>
                    <a:cubicBezTo>
                      <a:pt x="40" y="21"/>
                      <a:pt x="43" y="20"/>
                      <a:pt x="45" y="18"/>
                    </a:cubicBezTo>
                    <a:cubicBezTo>
                      <a:pt x="46" y="17"/>
                      <a:pt x="47" y="15"/>
                      <a:pt x="46" y="14"/>
                    </a:cubicBezTo>
                    <a:cubicBezTo>
                      <a:pt x="47" y="15"/>
                      <a:pt x="48" y="16"/>
                      <a:pt x="48" y="18"/>
                    </a:cubicBezTo>
                    <a:close/>
                  </a:path>
                </a:pathLst>
              </a:custGeom>
              <a:solidFill>
                <a:srgbClr val="4444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13" name="Freeform 477"/>
              <p:cNvSpPr>
                <a:spLocks/>
              </p:cNvSpPr>
              <p:nvPr/>
            </p:nvSpPr>
            <p:spPr bwMode="auto">
              <a:xfrm>
                <a:off x="3079" y="2197"/>
                <a:ext cx="38" cy="38"/>
              </a:xfrm>
              <a:custGeom>
                <a:avLst/>
                <a:gdLst>
                  <a:gd name="T0" fmla="*/ 16 w 16"/>
                  <a:gd name="T1" fmla="*/ 15 h 16"/>
                  <a:gd name="T2" fmla="*/ 15 w 16"/>
                  <a:gd name="T3" fmla="*/ 16 h 16"/>
                  <a:gd name="T4" fmla="*/ 15 w 16"/>
                  <a:gd name="T5" fmla="*/ 15 h 16"/>
                  <a:gd name="T6" fmla="*/ 5 w 16"/>
                  <a:gd name="T7" fmla="*/ 7 h 16"/>
                  <a:gd name="T8" fmla="*/ 0 w 16"/>
                  <a:gd name="T9" fmla="*/ 1 h 16"/>
                  <a:gd name="T10" fmla="*/ 2 w 16"/>
                  <a:gd name="T11" fmla="*/ 0 h 16"/>
                  <a:gd name="T12" fmla="*/ 6 w 16"/>
                  <a:gd name="T13" fmla="*/ 6 h 16"/>
                  <a:gd name="T14" fmla="*/ 16 w 16"/>
                  <a:gd name="T15" fmla="*/ 14 h 16"/>
                  <a:gd name="T16" fmla="*/ 16 w 16"/>
                  <a:gd name="T17" fmla="*/ 1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" h="16">
                    <a:moveTo>
                      <a:pt x="16" y="15"/>
                    </a:moveTo>
                    <a:cubicBezTo>
                      <a:pt x="15" y="16"/>
                      <a:pt x="15" y="16"/>
                      <a:pt x="15" y="16"/>
                    </a:cubicBezTo>
                    <a:cubicBezTo>
                      <a:pt x="15" y="15"/>
                      <a:pt x="15" y="15"/>
                      <a:pt x="15" y="15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3" y="5"/>
                      <a:pt x="1" y="3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2"/>
                      <a:pt x="4" y="4"/>
                      <a:pt x="6" y="6"/>
                    </a:cubicBezTo>
                    <a:cubicBezTo>
                      <a:pt x="16" y="14"/>
                      <a:pt x="16" y="14"/>
                      <a:pt x="16" y="14"/>
                    </a:cubicBezTo>
                    <a:cubicBezTo>
                      <a:pt x="16" y="14"/>
                      <a:pt x="16" y="15"/>
                      <a:pt x="16" y="15"/>
                    </a:cubicBezTo>
                    <a:close/>
                  </a:path>
                </a:pathLst>
              </a:custGeom>
              <a:solidFill>
                <a:srgbClr val="F8F8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14" name="Freeform 478"/>
              <p:cNvSpPr>
                <a:spLocks/>
              </p:cNvSpPr>
              <p:nvPr/>
            </p:nvSpPr>
            <p:spPr bwMode="auto">
              <a:xfrm>
                <a:off x="3077" y="2199"/>
                <a:ext cx="16" cy="12"/>
              </a:xfrm>
              <a:custGeom>
                <a:avLst/>
                <a:gdLst>
                  <a:gd name="T0" fmla="*/ 2 w 7"/>
                  <a:gd name="T1" fmla="*/ 5 h 5"/>
                  <a:gd name="T2" fmla="*/ 1 w 7"/>
                  <a:gd name="T3" fmla="*/ 4 h 5"/>
                  <a:gd name="T4" fmla="*/ 1 w 7"/>
                  <a:gd name="T5" fmla="*/ 3 h 5"/>
                  <a:gd name="T6" fmla="*/ 5 w 7"/>
                  <a:gd name="T7" fmla="*/ 1 h 5"/>
                  <a:gd name="T8" fmla="*/ 7 w 7"/>
                  <a:gd name="T9" fmla="*/ 1 h 5"/>
                  <a:gd name="T10" fmla="*/ 6 w 7"/>
                  <a:gd name="T11" fmla="*/ 2 h 5"/>
                  <a:gd name="T12" fmla="*/ 2 w 7"/>
                  <a:gd name="T1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5">
                    <a:moveTo>
                      <a:pt x="2" y="5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0" y="4"/>
                      <a:pt x="1" y="3"/>
                      <a:pt x="1" y="3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6" y="0"/>
                      <a:pt x="6" y="0"/>
                      <a:pt x="7" y="1"/>
                    </a:cubicBezTo>
                    <a:cubicBezTo>
                      <a:pt x="7" y="1"/>
                      <a:pt x="7" y="2"/>
                      <a:pt x="6" y="2"/>
                    </a:cubicBezTo>
                    <a:cubicBezTo>
                      <a:pt x="2" y="5"/>
                      <a:pt x="2" y="5"/>
                      <a:pt x="2" y="5"/>
                    </a:cubicBezTo>
                    <a:close/>
                  </a:path>
                </a:pathLst>
              </a:custGeom>
              <a:solidFill>
                <a:srgbClr val="F8F8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15" name="Freeform 479"/>
              <p:cNvSpPr>
                <a:spLocks/>
              </p:cNvSpPr>
              <p:nvPr/>
            </p:nvSpPr>
            <p:spPr bwMode="auto">
              <a:xfrm>
                <a:off x="3084" y="2206"/>
                <a:ext cx="16" cy="12"/>
              </a:xfrm>
              <a:custGeom>
                <a:avLst/>
                <a:gdLst>
                  <a:gd name="T0" fmla="*/ 1 w 7"/>
                  <a:gd name="T1" fmla="*/ 5 h 5"/>
                  <a:gd name="T2" fmla="*/ 0 w 7"/>
                  <a:gd name="T3" fmla="*/ 4 h 5"/>
                  <a:gd name="T4" fmla="*/ 1 w 7"/>
                  <a:gd name="T5" fmla="*/ 3 h 5"/>
                  <a:gd name="T6" fmla="*/ 5 w 7"/>
                  <a:gd name="T7" fmla="*/ 0 h 5"/>
                  <a:gd name="T8" fmla="*/ 6 w 7"/>
                  <a:gd name="T9" fmla="*/ 0 h 5"/>
                  <a:gd name="T10" fmla="*/ 6 w 7"/>
                  <a:gd name="T11" fmla="*/ 2 h 5"/>
                  <a:gd name="T12" fmla="*/ 2 w 7"/>
                  <a:gd name="T13" fmla="*/ 5 h 5"/>
                  <a:gd name="T14" fmla="*/ 1 w 7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5">
                    <a:moveTo>
                      <a:pt x="1" y="5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3"/>
                      <a:pt x="1" y="3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7" y="1"/>
                      <a:pt x="7" y="1"/>
                      <a:pt x="6" y="2"/>
                    </a:cubicBezTo>
                    <a:cubicBezTo>
                      <a:pt x="2" y="5"/>
                      <a:pt x="2" y="5"/>
                      <a:pt x="2" y="5"/>
                    </a:cubicBez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F8F8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16" name="Freeform 480"/>
              <p:cNvSpPr>
                <a:spLocks/>
              </p:cNvSpPr>
              <p:nvPr/>
            </p:nvSpPr>
            <p:spPr bwMode="auto">
              <a:xfrm>
                <a:off x="3091" y="2213"/>
                <a:ext cx="17" cy="12"/>
              </a:xfrm>
              <a:custGeom>
                <a:avLst/>
                <a:gdLst>
                  <a:gd name="T0" fmla="*/ 1 w 7"/>
                  <a:gd name="T1" fmla="*/ 5 h 5"/>
                  <a:gd name="T2" fmla="*/ 0 w 7"/>
                  <a:gd name="T3" fmla="*/ 4 h 5"/>
                  <a:gd name="T4" fmla="*/ 1 w 7"/>
                  <a:gd name="T5" fmla="*/ 3 h 5"/>
                  <a:gd name="T6" fmla="*/ 5 w 7"/>
                  <a:gd name="T7" fmla="*/ 0 h 5"/>
                  <a:gd name="T8" fmla="*/ 7 w 7"/>
                  <a:gd name="T9" fmla="*/ 0 h 5"/>
                  <a:gd name="T10" fmla="*/ 6 w 7"/>
                  <a:gd name="T11" fmla="*/ 2 h 5"/>
                  <a:gd name="T12" fmla="*/ 2 w 7"/>
                  <a:gd name="T13" fmla="*/ 4 h 5"/>
                  <a:gd name="T14" fmla="*/ 1 w 7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5">
                    <a:moveTo>
                      <a:pt x="1" y="5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3"/>
                      <a:pt x="1" y="3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7" y="0"/>
                    </a:cubicBezTo>
                    <a:cubicBezTo>
                      <a:pt x="7" y="1"/>
                      <a:pt x="7" y="1"/>
                      <a:pt x="6" y="2"/>
                    </a:cubicBezTo>
                    <a:cubicBezTo>
                      <a:pt x="2" y="4"/>
                      <a:pt x="2" y="4"/>
                      <a:pt x="2" y="4"/>
                    </a:cubicBez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F8F8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17" name="Freeform 481"/>
              <p:cNvSpPr>
                <a:spLocks/>
              </p:cNvSpPr>
              <p:nvPr/>
            </p:nvSpPr>
            <p:spPr bwMode="auto">
              <a:xfrm>
                <a:off x="3098" y="2220"/>
                <a:ext cx="17" cy="12"/>
              </a:xfrm>
              <a:custGeom>
                <a:avLst/>
                <a:gdLst>
                  <a:gd name="T0" fmla="*/ 1 w 7"/>
                  <a:gd name="T1" fmla="*/ 5 h 5"/>
                  <a:gd name="T2" fmla="*/ 1 w 7"/>
                  <a:gd name="T3" fmla="*/ 4 h 5"/>
                  <a:gd name="T4" fmla="*/ 1 w 7"/>
                  <a:gd name="T5" fmla="*/ 3 h 5"/>
                  <a:gd name="T6" fmla="*/ 5 w 7"/>
                  <a:gd name="T7" fmla="*/ 0 h 5"/>
                  <a:gd name="T8" fmla="*/ 7 w 7"/>
                  <a:gd name="T9" fmla="*/ 0 h 5"/>
                  <a:gd name="T10" fmla="*/ 6 w 7"/>
                  <a:gd name="T11" fmla="*/ 1 h 5"/>
                  <a:gd name="T12" fmla="*/ 2 w 7"/>
                  <a:gd name="T13" fmla="*/ 4 h 5"/>
                  <a:gd name="T14" fmla="*/ 1 w 7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5">
                    <a:moveTo>
                      <a:pt x="1" y="5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0" y="4"/>
                      <a:pt x="1" y="3"/>
                      <a:pt x="1" y="3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7" y="0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4"/>
                      <a:pt x="2" y="4"/>
                      <a:pt x="2" y="4"/>
                    </a:cubicBez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F8F8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18" name="Freeform 482"/>
              <p:cNvSpPr>
                <a:spLocks/>
              </p:cNvSpPr>
              <p:nvPr/>
            </p:nvSpPr>
            <p:spPr bwMode="auto">
              <a:xfrm>
                <a:off x="2816" y="1789"/>
                <a:ext cx="313" cy="202"/>
              </a:xfrm>
              <a:custGeom>
                <a:avLst/>
                <a:gdLst>
                  <a:gd name="T0" fmla="*/ 129 w 132"/>
                  <a:gd name="T1" fmla="*/ 72 h 85"/>
                  <a:gd name="T2" fmla="*/ 108 w 132"/>
                  <a:gd name="T3" fmla="*/ 85 h 85"/>
                  <a:gd name="T4" fmla="*/ 5 w 132"/>
                  <a:gd name="T5" fmla="*/ 37 h 85"/>
                  <a:gd name="T6" fmla="*/ 16 w 132"/>
                  <a:gd name="T7" fmla="*/ 20 h 85"/>
                  <a:gd name="T8" fmla="*/ 24 w 132"/>
                  <a:gd name="T9" fmla="*/ 0 h 85"/>
                  <a:gd name="T10" fmla="*/ 129 w 132"/>
                  <a:gd name="T11" fmla="*/ 72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2" h="85">
                    <a:moveTo>
                      <a:pt x="129" y="72"/>
                    </a:moveTo>
                    <a:cubicBezTo>
                      <a:pt x="108" y="85"/>
                      <a:pt x="108" y="85"/>
                      <a:pt x="108" y="85"/>
                    </a:cubicBezTo>
                    <a:cubicBezTo>
                      <a:pt x="5" y="37"/>
                      <a:pt x="5" y="37"/>
                      <a:pt x="5" y="37"/>
                    </a:cubicBezTo>
                    <a:cubicBezTo>
                      <a:pt x="0" y="34"/>
                      <a:pt x="17" y="25"/>
                      <a:pt x="16" y="20"/>
                    </a:cubicBezTo>
                    <a:cubicBezTo>
                      <a:pt x="24" y="0"/>
                      <a:pt x="24" y="0"/>
                      <a:pt x="24" y="0"/>
                    </a:cubicBezTo>
                    <a:cubicBezTo>
                      <a:pt x="69" y="24"/>
                      <a:pt x="132" y="41"/>
                      <a:pt x="129" y="72"/>
                    </a:cubicBezTo>
                  </a:path>
                </a:pathLst>
              </a:custGeom>
              <a:solidFill>
                <a:srgbClr val="A169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19" name="Freeform 483"/>
              <p:cNvSpPr>
                <a:spLocks/>
              </p:cNvSpPr>
              <p:nvPr/>
            </p:nvSpPr>
            <p:spPr bwMode="auto">
              <a:xfrm>
                <a:off x="3027" y="1927"/>
                <a:ext cx="99" cy="267"/>
              </a:xfrm>
              <a:custGeom>
                <a:avLst/>
                <a:gdLst>
                  <a:gd name="T0" fmla="*/ 0 w 42"/>
                  <a:gd name="T1" fmla="*/ 108 h 113"/>
                  <a:gd name="T2" fmla="*/ 3 w 42"/>
                  <a:gd name="T3" fmla="*/ 15 h 113"/>
                  <a:gd name="T4" fmla="*/ 11 w 42"/>
                  <a:gd name="T5" fmla="*/ 6 h 113"/>
                  <a:gd name="T6" fmla="*/ 27 w 42"/>
                  <a:gd name="T7" fmla="*/ 1 h 113"/>
                  <a:gd name="T8" fmla="*/ 40 w 42"/>
                  <a:gd name="T9" fmla="*/ 14 h 113"/>
                  <a:gd name="T10" fmla="*/ 30 w 42"/>
                  <a:gd name="T11" fmla="*/ 109 h 113"/>
                  <a:gd name="T12" fmla="*/ 15 w 42"/>
                  <a:gd name="T13" fmla="*/ 110 h 113"/>
                  <a:gd name="T14" fmla="*/ 0 w 42"/>
                  <a:gd name="T15" fmla="*/ 108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2" h="113">
                    <a:moveTo>
                      <a:pt x="0" y="108"/>
                    </a:moveTo>
                    <a:cubicBezTo>
                      <a:pt x="0" y="80"/>
                      <a:pt x="1" y="19"/>
                      <a:pt x="3" y="15"/>
                    </a:cubicBezTo>
                    <a:cubicBezTo>
                      <a:pt x="5" y="12"/>
                      <a:pt x="8" y="8"/>
                      <a:pt x="11" y="6"/>
                    </a:cubicBezTo>
                    <a:cubicBezTo>
                      <a:pt x="16" y="2"/>
                      <a:pt x="22" y="0"/>
                      <a:pt x="27" y="1"/>
                    </a:cubicBezTo>
                    <a:cubicBezTo>
                      <a:pt x="34" y="2"/>
                      <a:pt x="39" y="7"/>
                      <a:pt x="40" y="14"/>
                    </a:cubicBezTo>
                    <a:cubicBezTo>
                      <a:pt x="42" y="21"/>
                      <a:pt x="31" y="105"/>
                      <a:pt x="30" y="109"/>
                    </a:cubicBezTo>
                    <a:cubicBezTo>
                      <a:pt x="28" y="113"/>
                      <a:pt x="19" y="109"/>
                      <a:pt x="15" y="110"/>
                    </a:cubicBezTo>
                    <a:lnTo>
                      <a:pt x="0" y="108"/>
                    </a:lnTo>
                    <a:close/>
                  </a:path>
                </a:pathLst>
              </a:custGeom>
              <a:solidFill>
                <a:srgbClr val="615B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20" name="Freeform 484"/>
              <p:cNvSpPr>
                <a:spLocks/>
              </p:cNvSpPr>
              <p:nvPr/>
            </p:nvSpPr>
            <p:spPr bwMode="auto">
              <a:xfrm>
                <a:off x="3025" y="2159"/>
                <a:ext cx="75" cy="45"/>
              </a:xfrm>
              <a:custGeom>
                <a:avLst/>
                <a:gdLst>
                  <a:gd name="T0" fmla="*/ 26 w 32"/>
                  <a:gd name="T1" fmla="*/ 3 h 19"/>
                  <a:gd name="T2" fmla="*/ 27 w 32"/>
                  <a:gd name="T3" fmla="*/ 15 h 19"/>
                  <a:gd name="T4" fmla="*/ 6 w 32"/>
                  <a:gd name="T5" fmla="*/ 16 h 19"/>
                  <a:gd name="T6" fmla="*/ 5 w 32"/>
                  <a:gd name="T7" fmla="*/ 4 h 19"/>
                  <a:gd name="T8" fmla="*/ 26 w 32"/>
                  <a:gd name="T9" fmla="*/ 3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19">
                    <a:moveTo>
                      <a:pt x="26" y="3"/>
                    </a:moveTo>
                    <a:cubicBezTo>
                      <a:pt x="32" y="6"/>
                      <a:pt x="32" y="12"/>
                      <a:pt x="27" y="15"/>
                    </a:cubicBezTo>
                    <a:cubicBezTo>
                      <a:pt x="21" y="19"/>
                      <a:pt x="12" y="19"/>
                      <a:pt x="6" y="16"/>
                    </a:cubicBezTo>
                    <a:cubicBezTo>
                      <a:pt x="0" y="13"/>
                      <a:pt x="0" y="8"/>
                      <a:pt x="5" y="4"/>
                    </a:cubicBezTo>
                    <a:cubicBezTo>
                      <a:pt x="11" y="0"/>
                      <a:pt x="20" y="0"/>
                      <a:pt x="26" y="3"/>
                    </a:cubicBezTo>
                    <a:close/>
                  </a:path>
                </a:pathLst>
              </a:custGeom>
              <a:solidFill>
                <a:srgbClr val="615B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21" name="Freeform 485"/>
              <p:cNvSpPr>
                <a:spLocks/>
              </p:cNvSpPr>
              <p:nvPr/>
            </p:nvSpPr>
            <p:spPr bwMode="auto">
              <a:xfrm>
                <a:off x="2921" y="1870"/>
                <a:ext cx="66" cy="76"/>
              </a:xfrm>
              <a:custGeom>
                <a:avLst/>
                <a:gdLst>
                  <a:gd name="T0" fmla="*/ 11 w 28"/>
                  <a:gd name="T1" fmla="*/ 0 h 32"/>
                  <a:gd name="T2" fmla="*/ 0 w 28"/>
                  <a:gd name="T3" fmla="*/ 15 h 32"/>
                  <a:gd name="T4" fmla="*/ 28 w 28"/>
                  <a:gd name="T5" fmla="*/ 32 h 32"/>
                  <a:gd name="T6" fmla="*/ 13 w 28"/>
                  <a:gd name="T7" fmla="*/ 16 h 32"/>
                  <a:gd name="T8" fmla="*/ 11 w 28"/>
                  <a:gd name="T9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32">
                    <a:moveTo>
                      <a:pt x="11" y="0"/>
                    </a:moveTo>
                    <a:cubicBezTo>
                      <a:pt x="9" y="9"/>
                      <a:pt x="6" y="12"/>
                      <a:pt x="0" y="15"/>
                    </a:cubicBezTo>
                    <a:cubicBezTo>
                      <a:pt x="11" y="21"/>
                      <a:pt x="21" y="26"/>
                      <a:pt x="28" y="32"/>
                    </a:cubicBezTo>
                    <a:cubicBezTo>
                      <a:pt x="26" y="26"/>
                      <a:pt x="16" y="22"/>
                      <a:pt x="13" y="16"/>
                    </a:cubicBezTo>
                    <a:cubicBezTo>
                      <a:pt x="11" y="10"/>
                      <a:pt x="11" y="6"/>
                      <a:pt x="11" y="0"/>
                    </a:cubicBezTo>
                  </a:path>
                </a:pathLst>
              </a:custGeom>
              <a:solidFill>
                <a:srgbClr val="875B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22" name="Freeform 486"/>
              <p:cNvSpPr>
                <a:spLocks/>
              </p:cNvSpPr>
              <p:nvPr/>
            </p:nvSpPr>
            <p:spPr bwMode="auto">
              <a:xfrm>
                <a:off x="2842" y="1579"/>
                <a:ext cx="102" cy="215"/>
              </a:xfrm>
              <a:custGeom>
                <a:avLst/>
                <a:gdLst>
                  <a:gd name="T0" fmla="*/ 41 w 43"/>
                  <a:gd name="T1" fmla="*/ 66 h 91"/>
                  <a:gd name="T2" fmla="*/ 32 w 43"/>
                  <a:gd name="T3" fmla="*/ 89 h 91"/>
                  <a:gd name="T4" fmla="*/ 15 w 43"/>
                  <a:gd name="T5" fmla="*/ 77 h 91"/>
                  <a:gd name="T6" fmla="*/ 2 w 43"/>
                  <a:gd name="T7" fmla="*/ 20 h 91"/>
                  <a:gd name="T8" fmla="*/ 13 w 43"/>
                  <a:gd name="T9" fmla="*/ 2 h 91"/>
                  <a:gd name="T10" fmla="*/ 31 w 43"/>
                  <a:gd name="T11" fmla="*/ 14 h 91"/>
                  <a:gd name="T12" fmla="*/ 41 w 43"/>
                  <a:gd name="T13" fmla="*/ 66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3" h="91">
                    <a:moveTo>
                      <a:pt x="41" y="66"/>
                    </a:moveTo>
                    <a:cubicBezTo>
                      <a:pt x="43" y="74"/>
                      <a:pt x="40" y="88"/>
                      <a:pt x="32" y="89"/>
                    </a:cubicBezTo>
                    <a:cubicBezTo>
                      <a:pt x="24" y="91"/>
                      <a:pt x="16" y="85"/>
                      <a:pt x="15" y="77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12"/>
                      <a:pt x="5" y="3"/>
                      <a:pt x="13" y="2"/>
                    </a:cubicBezTo>
                    <a:cubicBezTo>
                      <a:pt x="21" y="0"/>
                      <a:pt x="29" y="6"/>
                      <a:pt x="31" y="14"/>
                    </a:cubicBezTo>
                    <a:cubicBezTo>
                      <a:pt x="41" y="66"/>
                      <a:pt x="41" y="66"/>
                      <a:pt x="41" y="66"/>
                    </a:cubicBezTo>
                  </a:path>
                </a:pathLst>
              </a:custGeom>
              <a:solidFill>
                <a:srgbClr val="C1AA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23" name="Freeform 487"/>
              <p:cNvSpPr>
                <a:spLocks/>
              </p:cNvSpPr>
              <p:nvPr/>
            </p:nvSpPr>
            <p:spPr bwMode="auto">
              <a:xfrm>
                <a:off x="2715" y="1567"/>
                <a:ext cx="225" cy="327"/>
              </a:xfrm>
              <a:custGeom>
                <a:avLst/>
                <a:gdLst>
                  <a:gd name="T0" fmla="*/ 88 w 95"/>
                  <a:gd name="T1" fmla="*/ 116 h 138"/>
                  <a:gd name="T2" fmla="*/ 86 w 95"/>
                  <a:gd name="T3" fmla="*/ 118 h 138"/>
                  <a:gd name="T4" fmla="*/ 61 w 95"/>
                  <a:gd name="T5" fmla="*/ 132 h 138"/>
                  <a:gd name="T6" fmla="*/ 44 w 95"/>
                  <a:gd name="T7" fmla="*/ 137 h 138"/>
                  <a:gd name="T8" fmla="*/ 40 w 95"/>
                  <a:gd name="T9" fmla="*/ 137 h 138"/>
                  <a:gd name="T10" fmla="*/ 31 w 95"/>
                  <a:gd name="T11" fmla="*/ 135 h 138"/>
                  <a:gd name="T12" fmla="*/ 23 w 95"/>
                  <a:gd name="T13" fmla="*/ 120 h 138"/>
                  <a:gd name="T14" fmla="*/ 11 w 95"/>
                  <a:gd name="T15" fmla="*/ 66 h 138"/>
                  <a:gd name="T16" fmla="*/ 0 w 95"/>
                  <a:gd name="T17" fmla="*/ 41 h 138"/>
                  <a:gd name="T18" fmla="*/ 21 w 95"/>
                  <a:gd name="T19" fmla="*/ 15 h 138"/>
                  <a:gd name="T20" fmla="*/ 70 w 95"/>
                  <a:gd name="T21" fmla="*/ 6 h 138"/>
                  <a:gd name="T22" fmla="*/ 76 w 95"/>
                  <a:gd name="T23" fmla="*/ 27 h 138"/>
                  <a:gd name="T24" fmla="*/ 77 w 95"/>
                  <a:gd name="T25" fmla="*/ 33 h 138"/>
                  <a:gd name="T26" fmla="*/ 91 w 95"/>
                  <a:gd name="T27" fmla="*/ 88 h 138"/>
                  <a:gd name="T28" fmla="*/ 93 w 95"/>
                  <a:gd name="T29" fmla="*/ 94 h 138"/>
                  <a:gd name="T30" fmla="*/ 88 w 95"/>
                  <a:gd name="T31" fmla="*/ 116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95" h="138">
                    <a:moveTo>
                      <a:pt x="88" y="116"/>
                    </a:moveTo>
                    <a:cubicBezTo>
                      <a:pt x="88" y="117"/>
                      <a:pt x="87" y="118"/>
                      <a:pt x="86" y="118"/>
                    </a:cubicBezTo>
                    <a:cubicBezTo>
                      <a:pt x="61" y="132"/>
                      <a:pt x="61" y="132"/>
                      <a:pt x="61" y="132"/>
                    </a:cubicBezTo>
                    <a:cubicBezTo>
                      <a:pt x="56" y="135"/>
                      <a:pt x="50" y="137"/>
                      <a:pt x="44" y="137"/>
                    </a:cubicBezTo>
                    <a:cubicBezTo>
                      <a:pt x="43" y="137"/>
                      <a:pt x="41" y="137"/>
                      <a:pt x="40" y="137"/>
                    </a:cubicBezTo>
                    <a:cubicBezTo>
                      <a:pt x="37" y="138"/>
                      <a:pt x="35" y="138"/>
                      <a:pt x="31" y="135"/>
                    </a:cubicBezTo>
                    <a:cubicBezTo>
                      <a:pt x="27" y="131"/>
                      <a:pt x="24" y="126"/>
                      <a:pt x="23" y="120"/>
                    </a:cubicBezTo>
                    <a:cubicBezTo>
                      <a:pt x="11" y="66"/>
                      <a:pt x="11" y="66"/>
                      <a:pt x="11" y="66"/>
                    </a:cubicBezTo>
                    <a:cubicBezTo>
                      <a:pt x="0" y="41"/>
                      <a:pt x="0" y="41"/>
                      <a:pt x="0" y="41"/>
                    </a:cubicBezTo>
                    <a:cubicBezTo>
                      <a:pt x="4" y="30"/>
                      <a:pt x="11" y="24"/>
                      <a:pt x="21" y="15"/>
                    </a:cubicBezTo>
                    <a:cubicBezTo>
                      <a:pt x="38" y="0"/>
                      <a:pt x="59" y="1"/>
                      <a:pt x="70" y="6"/>
                    </a:cubicBezTo>
                    <a:cubicBezTo>
                      <a:pt x="70" y="6"/>
                      <a:pt x="75" y="24"/>
                      <a:pt x="76" y="27"/>
                    </a:cubicBezTo>
                    <a:cubicBezTo>
                      <a:pt x="77" y="33"/>
                      <a:pt x="77" y="33"/>
                      <a:pt x="77" y="33"/>
                    </a:cubicBezTo>
                    <a:cubicBezTo>
                      <a:pt x="91" y="88"/>
                      <a:pt x="91" y="88"/>
                      <a:pt x="91" y="88"/>
                    </a:cubicBezTo>
                    <a:cubicBezTo>
                      <a:pt x="93" y="94"/>
                      <a:pt x="93" y="94"/>
                      <a:pt x="93" y="94"/>
                    </a:cubicBezTo>
                    <a:cubicBezTo>
                      <a:pt x="94" y="102"/>
                      <a:pt x="95" y="110"/>
                      <a:pt x="88" y="116"/>
                    </a:cubicBezTo>
                  </a:path>
                </a:pathLst>
              </a:custGeom>
              <a:solidFill>
                <a:srgbClr val="C1AA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24" name="Freeform 488"/>
              <p:cNvSpPr>
                <a:spLocks/>
              </p:cNvSpPr>
              <p:nvPr/>
            </p:nvSpPr>
            <p:spPr bwMode="auto">
              <a:xfrm>
                <a:off x="2795" y="1887"/>
                <a:ext cx="81" cy="66"/>
              </a:xfrm>
              <a:custGeom>
                <a:avLst/>
                <a:gdLst>
                  <a:gd name="T0" fmla="*/ 22 w 34"/>
                  <a:gd name="T1" fmla="*/ 0 h 28"/>
                  <a:gd name="T2" fmla="*/ 11 w 34"/>
                  <a:gd name="T3" fmla="*/ 2 h 28"/>
                  <a:gd name="T4" fmla="*/ 10 w 34"/>
                  <a:gd name="T5" fmla="*/ 2 h 28"/>
                  <a:gd name="T6" fmla="*/ 9 w 34"/>
                  <a:gd name="T7" fmla="*/ 2 h 28"/>
                  <a:gd name="T8" fmla="*/ 6 w 34"/>
                  <a:gd name="T9" fmla="*/ 2 h 28"/>
                  <a:gd name="T10" fmla="*/ 3 w 34"/>
                  <a:gd name="T11" fmla="*/ 2 h 28"/>
                  <a:gd name="T12" fmla="*/ 0 w 34"/>
                  <a:gd name="T13" fmla="*/ 2 h 28"/>
                  <a:gd name="T14" fmla="*/ 34 w 34"/>
                  <a:gd name="T15" fmla="*/ 28 h 28"/>
                  <a:gd name="T16" fmla="*/ 29 w 34"/>
                  <a:gd name="T17" fmla="*/ 6 h 28"/>
                  <a:gd name="T18" fmla="*/ 30 w 34"/>
                  <a:gd name="T19" fmla="*/ 4 h 28"/>
                  <a:gd name="T20" fmla="*/ 22 w 34"/>
                  <a:gd name="T21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4" h="28">
                    <a:moveTo>
                      <a:pt x="22" y="0"/>
                    </a:moveTo>
                    <a:cubicBezTo>
                      <a:pt x="18" y="1"/>
                      <a:pt x="14" y="2"/>
                      <a:pt x="11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9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2"/>
                      <a:pt x="4" y="2"/>
                      <a:pt x="3" y="2"/>
                    </a:cubicBezTo>
                    <a:cubicBezTo>
                      <a:pt x="2" y="2"/>
                      <a:pt x="1" y="2"/>
                      <a:pt x="0" y="2"/>
                    </a:cubicBezTo>
                    <a:cubicBezTo>
                      <a:pt x="8" y="14"/>
                      <a:pt x="20" y="24"/>
                      <a:pt x="34" y="28"/>
                    </a:cubicBezTo>
                    <a:cubicBezTo>
                      <a:pt x="29" y="22"/>
                      <a:pt x="27" y="13"/>
                      <a:pt x="29" y="6"/>
                    </a:cubicBezTo>
                    <a:cubicBezTo>
                      <a:pt x="29" y="5"/>
                      <a:pt x="30" y="4"/>
                      <a:pt x="30" y="4"/>
                    </a:cubicBezTo>
                    <a:cubicBezTo>
                      <a:pt x="22" y="0"/>
                      <a:pt x="22" y="0"/>
                      <a:pt x="22" y="0"/>
                    </a:cubicBezTo>
                  </a:path>
                </a:pathLst>
              </a:custGeom>
              <a:solidFill>
                <a:srgbClr val="9461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25" name="Freeform 489"/>
              <p:cNvSpPr>
                <a:spLocks/>
              </p:cNvSpPr>
              <p:nvPr/>
            </p:nvSpPr>
            <p:spPr bwMode="auto">
              <a:xfrm>
                <a:off x="2847" y="1856"/>
                <a:ext cx="55" cy="40"/>
              </a:xfrm>
              <a:custGeom>
                <a:avLst/>
                <a:gdLst>
                  <a:gd name="T0" fmla="*/ 23 w 23"/>
                  <a:gd name="T1" fmla="*/ 0 h 17"/>
                  <a:gd name="T2" fmla="*/ 5 w 23"/>
                  <a:gd name="T3" fmla="*/ 10 h 17"/>
                  <a:gd name="T4" fmla="*/ 0 w 23"/>
                  <a:gd name="T5" fmla="*/ 13 h 17"/>
                  <a:gd name="T6" fmla="*/ 8 w 23"/>
                  <a:gd name="T7" fmla="*/ 17 h 17"/>
                  <a:gd name="T8" fmla="*/ 23 w 23"/>
                  <a:gd name="T9" fmla="*/ 0 h 17"/>
                  <a:gd name="T10" fmla="*/ 23 w 23"/>
                  <a:gd name="T1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3" h="17">
                    <a:moveTo>
                      <a:pt x="23" y="0"/>
                    </a:moveTo>
                    <a:cubicBezTo>
                      <a:pt x="5" y="10"/>
                      <a:pt x="5" y="10"/>
                      <a:pt x="5" y="10"/>
                    </a:cubicBezTo>
                    <a:cubicBezTo>
                      <a:pt x="3" y="11"/>
                      <a:pt x="1" y="12"/>
                      <a:pt x="0" y="13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11" y="10"/>
                      <a:pt x="17" y="3"/>
                      <a:pt x="23" y="0"/>
                    </a:cubicBezTo>
                    <a:cubicBezTo>
                      <a:pt x="23" y="0"/>
                      <a:pt x="23" y="0"/>
                      <a:pt x="23" y="0"/>
                    </a:cubicBezTo>
                  </a:path>
                </a:pathLst>
              </a:custGeom>
              <a:solidFill>
                <a:srgbClr val="9461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26" name="Freeform 490"/>
              <p:cNvSpPr>
                <a:spLocks/>
              </p:cNvSpPr>
              <p:nvPr/>
            </p:nvSpPr>
            <p:spPr bwMode="auto">
              <a:xfrm>
                <a:off x="2748" y="1678"/>
                <a:ext cx="154" cy="213"/>
              </a:xfrm>
              <a:custGeom>
                <a:avLst/>
                <a:gdLst>
                  <a:gd name="T0" fmla="*/ 7 w 65"/>
                  <a:gd name="T1" fmla="*/ 0 h 90"/>
                  <a:gd name="T2" fmla="*/ 1 w 65"/>
                  <a:gd name="T3" fmla="*/ 15 h 90"/>
                  <a:gd name="T4" fmla="*/ 2 w 65"/>
                  <a:gd name="T5" fmla="*/ 32 h 90"/>
                  <a:gd name="T6" fmla="*/ 16 w 65"/>
                  <a:gd name="T7" fmla="*/ 82 h 90"/>
                  <a:gd name="T8" fmla="*/ 20 w 65"/>
                  <a:gd name="T9" fmla="*/ 90 h 90"/>
                  <a:gd name="T10" fmla="*/ 23 w 65"/>
                  <a:gd name="T11" fmla="*/ 90 h 90"/>
                  <a:gd name="T12" fmla="*/ 26 w 65"/>
                  <a:gd name="T13" fmla="*/ 90 h 90"/>
                  <a:gd name="T14" fmla="*/ 29 w 65"/>
                  <a:gd name="T15" fmla="*/ 90 h 90"/>
                  <a:gd name="T16" fmla="*/ 30 w 65"/>
                  <a:gd name="T17" fmla="*/ 90 h 90"/>
                  <a:gd name="T18" fmla="*/ 31 w 65"/>
                  <a:gd name="T19" fmla="*/ 90 h 90"/>
                  <a:gd name="T20" fmla="*/ 42 w 65"/>
                  <a:gd name="T21" fmla="*/ 88 h 90"/>
                  <a:gd name="T22" fmla="*/ 47 w 65"/>
                  <a:gd name="T23" fmla="*/ 85 h 90"/>
                  <a:gd name="T24" fmla="*/ 65 w 65"/>
                  <a:gd name="T25" fmla="*/ 75 h 90"/>
                  <a:gd name="T26" fmla="*/ 39 w 65"/>
                  <a:gd name="T27" fmla="*/ 72 h 90"/>
                  <a:gd name="T28" fmla="*/ 47 w 65"/>
                  <a:gd name="T29" fmla="*/ 69 h 90"/>
                  <a:gd name="T30" fmla="*/ 24 w 65"/>
                  <a:gd name="T31" fmla="*/ 50 h 90"/>
                  <a:gd name="T32" fmla="*/ 17 w 65"/>
                  <a:gd name="T33" fmla="*/ 20 h 90"/>
                  <a:gd name="T34" fmla="*/ 7 w 65"/>
                  <a:gd name="T35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65" h="90">
                    <a:moveTo>
                      <a:pt x="7" y="0"/>
                    </a:moveTo>
                    <a:cubicBezTo>
                      <a:pt x="3" y="4"/>
                      <a:pt x="1" y="10"/>
                      <a:pt x="1" y="15"/>
                    </a:cubicBezTo>
                    <a:cubicBezTo>
                      <a:pt x="0" y="21"/>
                      <a:pt x="1" y="26"/>
                      <a:pt x="2" y="32"/>
                    </a:cubicBezTo>
                    <a:cubicBezTo>
                      <a:pt x="4" y="49"/>
                      <a:pt x="8" y="67"/>
                      <a:pt x="16" y="82"/>
                    </a:cubicBezTo>
                    <a:cubicBezTo>
                      <a:pt x="17" y="85"/>
                      <a:pt x="18" y="87"/>
                      <a:pt x="20" y="90"/>
                    </a:cubicBezTo>
                    <a:cubicBezTo>
                      <a:pt x="21" y="90"/>
                      <a:pt x="22" y="90"/>
                      <a:pt x="23" y="90"/>
                    </a:cubicBezTo>
                    <a:cubicBezTo>
                      <a:pt x="24" y="90"/>
                      <a:pt x="25" y="90"/>
                      <a:pt x="26" y="90"/>
                    </a:cubicBezTo>
                    <a:cubicBezTo>
                      <a:pt x="27" y="90"/>
                      <a:pt x="28" y="90"/>
                      <a:pt x="29" y="90"/>
                    </a:cubicBezTo>
                    <a:cubicBezTo>
                      <a:pt x="30" y="90"/>
                      <a:pt x="30" y="90"/>
                      <a:pt x="30" y="90"/>
                    </a:cubicBezTo>
                    <a:cubicBezTo>
                      <a:pt x="30" y="90"/>
                      <a:pt x="30" y="90"/>
                      <a:pt x="31" y="90"/>
                    </a:cubicBezTo>
                    <a:cubicBezTo>
                      <a:pt x="34" y="90"/>
                      <a:pt x="38" y="89"/>
                      <a:pt x="42" y="88"/>
                    </a:cubicBezTo>
                    <a:cubicBezTo>
                      <a:pt x="43" y="87"/>
                      <a:pt x="45" y="86"/>
                      <a:pt x="47" y="85"/>
                    </a:cubicBezTo>
                    <a:cubicBezTo>
                      <a:pt x="65" y="75"/>
                      <a:pt x="65" y="75"/>
                      <a:pt x="65" y="75"/>
                    </a:cubicBezTo>
                    <a:cubicBezTo>
                      <a:pt x="57" y="73"/>
                      <a:pt x="48" y="74"/>
                      <a:pt x="39" y="72"/>
                    </a:cubicBezTo>
                    <a:cubicBezTo>
                      <a:pt x="42" y="71"/>
                      <a:pt x="44" y="70"/>
                      <a:pt x="47" y="69"/>
                    </a:cubicBezTo>
                    <a:cubicBezTo>
                      <a:pt x="36" y="69"/>
                      <a:pt x="28" y="60"/>
                      <a:pt x="24" y="50"/>
                    </a:cubicBezTo>
                    <a:cubicBezTo>
                      <a:pt x="21" y="40"/>
                      <a:pt x="20" y="30"/>
                      <a:pt x="17" y="20"/>
                    </a:cubicBezTo>
                    <a:cubicBezTo>
                      <a:pt x="15" y="12"/>
                      <a:pt x="11" y="6"/>
                      <a:pt x="7" y="0"/>
                    </a:cubicBezTo>
                  </a:path>
                </a:pathLst>
              </a:custGeom>
              <a:solidFill>
                <a:srgbClr val="B09C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27" name="Freeform 491"/>
              <p:cNvSpPr>
                <a:spLocks/>
              </p:cNvSpPr>
              <p:nvPr/>
            </p:nvSpPr>
            <p:spPr bwMode="auto">
              <a:xfrm>
                <a:off x="2710" y="1645"/>
                <a:ext cx="66" cy="206"/>
              </a:xfrm>
              <a:custGeom>
                <a:avLst/>
                <a:gdLst>
                  <a:gd name="T0" fmla="*/ 28 w 28"/>
                  <a:gd name="T1" fmla="*/ 71 h 87"/>
                  <a:gd name="T2" fmla="*/ 1 w 28"/>
                  <a:gd name="T3" fmla="*/ 78 h 87"/>
                  <a:gd name="T4" fmla="*/ 0 w 28"/>
                  <a:gd name="T5" fmla="*/ 17 h 87"/>
                  <a:gd name="T6" fmla="*/ 14 w 28"/>
                  <a:gd name="T7" fmla="*/ 0 h 87"/>
                  <a:gd name="T8" fmla="*/ 28 w 28"/>
                  <a:gd name="T9" fmla="*/ 20 h 87"/>
                  <a:gd name="T10" fmla="*/ 28 w 28"/>
                  <a:gd name="T11" fmla="*/ 71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8" h="87">
                    <a:moveTo>
                      <a:pt x="28" y="71"/>
                    </a:moveTo>
                    <a:cubicBezTo>
                      <a:pt x="28" y="80"/>
                      <a:pt x="2" y="87"/>
                      <a:pt x="1" y="78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8"/>
                      <a:pt x="5" y="0"/>
                      <a:pt x="14" y="0"/>
                    </a:cubicBezTo>
                    <a:cubicBezTo>
                      <a:pt x="23" y="0"/>
                      <a:pt x="28" y="11"/>
                      <a:pt x="28" y="20"/>
                    </a:cubicBezTo>
                    <a:lnTo>
                      <a:pt x="28" y="71"/>
                    </a:lnTo>
                    <a:close/>
                  </a:path>
                </a:pathLst>
              </a:custGeom>
              <a:solidFill>
                <a:srgbClr val="C1AA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28" name="Freeform 492"/>
              <p:cNvSpPr>
                <a:spLocks/>
              </p:cNvSpPr>
              <p:nvPr/>
            </p:nvSpPr>
            <p:spPr bwMode="auto">
              <a:xfrm>
                <a:off x="2710" y="1794"/>
                <a:ext cx="156" cy="168"/>
              </a:xfrm>
              <a:custGeom>
                <a:avLst/>
                <a:gdLst>
                  <a:gd name="T0" fmla="*/ 54 w 66"/>
                  <a:gd name="T1" fmla="*/ 47 h 71"/>
                  <a:gd name="T2" fmla="*/ 49 w 66"/>
                  <a:gd name="T3" fmla="*/ 70 h 71"/>
                  <a:gd name="T4" fmla="*/ 37 w 66"/>
                  <a:gd name="T5" fmla="*/ 61 h 71"/>
                  <a:gd name="T6" fmla="*/ 6 w 66"/>
                  <a:gd name="T7" fmla="*/ 26 h 71"/>
                  <a:gd name="T8" fmla="*/ 6 w 66"/>
                  <a:gd name="T9" fmla="*/ 5 h 71"/>
                  <a:gd name="T10" fmla="*/ 27 w 66"/>
                  <a:gd name="T11" fmla="*/ 7 h 71"/>
                  <a:gd name="T12" fmla="*/ 54 w 66"/>
                  <a:gd name="T13" fmla="*/ 47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6" h="71">
                    <a:moveTo>
                      <a:pt x="54" y="47"/>
                    </a:moveTo>
                    <a:cubicBezTo>
                      <a:pt x="66" y="61"/>
                      <a:pt x="49" y="70"/>
                      <a:pt x="49" y="70"/>
                    </a:cubicBezTo>
                    <a:cubicBezTo>
                      <a:pt x="48" y="71"/>
                      <a:pt x="42" y="68"/>
                      <a:pt x="37" y="61"/>
                    </a:cubicBezTo>
                    <a:cubicBezTo>
                      <a:pt x="6" y="26"/>
                      <a:pt x="6" y="26"/>
                      <a:pt x="6" y="26"/>
                    </a:cubicBezTo>
                    <a:cubicBezTo>
                      <a:pt x="1" y="20"/>
                      <a:pt x="0" y="10"/>
                      <a:pt x="6" y="5"/>
                    </a:cubicBezTo>
                    <a:cubicBezTo>
                      <a:pt x="13" y="0"/>
                      <a:pt x="22" y="1"/>
                      <a:pt x="27" y="7"/>
                    </a:cubicBezTo>
                    <a:lnTo>
                      <a:pt x="54" y="47"/>
                    </a:lnTo>
                    <a:close/>
                  </a:path>
                </a:pathLst>
              </a:custGeom>
              <a:solidFill>
                <a:srgbClr val="C1AA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29" name="Freeform 493"/>
              <p:cNvSpPr>
                <a:spLocks/>
              </p:cNvSpPr>
              <p:nvPr/>
            </p:nvSpPr>
            <p:spPr bwMode="auto">
              <a:xfrm>
                <a:off x="2812" y="1915"/>
                <a:ext cx="75" cy="97"/>
              </a:xfrm>
              <a:custGeom>
                <a:avLst/>
                <a:gdLst>
                  <a:gd name="T0" fmla="*/ 2 w 32"/>
                  <a:gd name="T1" fmla="*/ 3 h 41"/>
                  <a:gd name="T2" fmla="*/ 1 w 32"/>
                  <a:gd name="T3" fmla="*/ 15 h 41"/>
                  <a:gd name="T4" fmla="*/ 8 w 32"/>
                  <a:gd name="T5" fmla="*/ 24 h 41"/>
                  <a:gd name="T6" fmla="*/ 14 w 32"/>
                  <a:gd name="T7" fmla="*/ 32 h 41"/>
                  <a:gd name="T8" fmla="*/ 15 w 32"/>
                  <a:gd name="T9" fmla="*/ 36 h 41"/>
                  <a:gd name="T10" fmla="*/ 19 w 32"/>
                  <a:gd name="T11" fmla="*/ 35 h 41"/>
                  <a:gd name="T12" fmla="*/ 25 w 32"/>
                  <a:gd name="T13" fmla="*/ 37 h 41"/>
                  <a:gd name="T14" fmla="*/ 29 w 32"/>
                  <a:gd name="T15" fmla="*/ 35 h 41"/>
                  <a:gd name="T16" fmla="*/ 32 w 32"/>
                  <a:gd name="T17" fmla="*/ 32 h 41"/>
                  <a:gd name="T18" fmla="*/ 21 w 32"/>
                  <a:gd name="T19" fmla="*/ 7 h 41"/>
                  <a:gd name="T20" fmla="*/ 12 w 32"/>
                  <a:gd name="T21" fmla="*/ 1 h 41"/>
                  <a:gd name="T22" fmla="*/ 2 w 32"/>
                  <a:gd name="T23" fmla="*/ 3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2" h="41">
                    <a:moveTo>
                      <a:pt x="2" y="3"/>
                    </a:moveTo>
                    <a:cubicBezTo>
                      <a:pt x="0" y="6"/>
                      <a:pt x="0" y="11"/>
                      <a:pt x="1" y="15"/>
                    </a:cubicBezTo>
                    <a:cubicBezTo>
                      <a:pt x="3" y="18"/>
                      <a:pt x="6" y="21"/>
                      <a:pt x="8" y="24"/>
                    </a:cubicBezTo>
                    <a:cubicBezTo>
                      <a:pt x="11" y="27"/>
                      <a:pt x="12" y="28"/>
                      <a:pt x="14" y="32"/>
                    </a:cubicBezTo>
                    <a:cubicBezTo>
                      <a:pt x="15" y="34"/>
                      <a:pt x="15" y="34"/>
                      <a:pt x="15" y="36"/>
                    </a:cubicBezTo>
                    <a:cubicBezTo>
                      <a:pt x="16" y="38"/>
                      <a:pt x="20" y="39"/>
                      <a:pt x="19" y="35"/>
                    </a:cubicBezTo>
                    <a:cubicBezTo>
                      <a:pt x="21" y="41"/>
                      <a:pt x="25" y="39"/>
                      <a:pt x="25" y="37"/>
                    </a:cubicBezTo>
                    <a:cubicBezTo>
                      <a:pt x="26" y="39"/>
                      <a:pt x="30" y="38"/>
                      <a:pt x="29" y="35"/>
                    </a:cubicBezTo>
                    <a:cubicBezTo>
                      <a:pt x="30" y="37"/>
                      <a:pt x="32" y="35"/>
                      <a:pt x="32" y="32"/>
                    </a:cubicBezTo>
                    <a:cubicBezTo>
                      <a:pt x="31" y="23"/>
                      <a:pt x="27" y="14"/>
                      <a:pt x="21" y="7"/>
                    </a:cubicBezTo>
                    <a:cubicBezTo>
                      <a:pt x="18" y="5"/>
                      <a:pt x="16" y="2"/>
                      <a:pt x="12" y="1"/>
                    </a:cubicBezTo>
                    <a:cubicBezTo>
                      <a:pt x="9" y="0"/>
                      <a:pt x="5" y="1"/>
                      <a:pt x="2" y="3"/>
                    </a:cubicBezTo>
                    <a:close/>
                  </a:path>
                </a:pathLst>
              </a:custGeom>
              <a:solidFill>
                <a:srgbClr val="FFC1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30" name="Freeform 494"/>
              <p:cNvSpPr>
                <a:spLocks/>
              </p:cNvSpPr>
              <p:nvPr/>
            </p:nvSpPr>
            <p:spPr bwMode="auto">
              <a:xfrm>
                <a:off x="2845" y="1920"/>
                <a:ext cx="50" cy="40"/>
              </a:xfrm>
              <a:custGeom>
                <a:avLst/>
                <a:gdLst>
                  <a:gd name="T0" fmla="*/ 19 w 21"/>
                  <a:gd name="T1" fmla="*/ 12 h 17"/>
                  <a:gd name="T2" fmla="*/ 20 w 21"/>
                  <a:gd name="T3" fmla="*/ 14 h 17"/>
                  <a:gd name="T4" fmla="*/ 18 w 21"/>
                  <a:gd name="T5" fmla="*/ 16 h 17"/>
                  <a:gd name="T6" fmla="*/ 9 w 21"/>
                  <a:gd name="T7" fmla="*/ 13 h 17"/>
                  <a:gd name="T8" fmla="*/ 5 w 21"/>
                  <a:gd name="T9" fmla="*/ 8 h 17"/>
                  <a:gd name="T10" fmla="*/ 0 w 21"/>
                  <a:gd name="T11" fmla="*/ 0 h 17"/>
                  <a:gd name="T12" fmla="*/ 19 w 21"/>
                  <a:gd name="T13" fmla="*/ 12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1" h="17">
                    <a:moveTo>
                      <a:pt x="19" y="12"/>
                    </a:moveTo>
                    <a:cubicBezTo>
                      <a:pt x="19" y="12"/>
                      <a:pt x="20" y="13"/>
                      <a:pt x="20" y="14"/>
                    </a:cubicBezTo>
                    <a:cubicBezTo>
                      <a:pt x="21" y="15"/>
                      <a:pt x="19" y="16"/>
                      <a:pt x="18" y="16"/>
                    </a:cubicBezTo>
                    <a:cubicBezTo>
                      <a:pt x="16" y="17"/>
                      <a:pt x="11" y="15"/>
                      <a:pt x="9" y="13"/>
                    </a:cubicBezTo>
                    <a:cubicBezTo>
                      <a:pt x="7" y="11"/>
                      <a:pt x="6" y="10"/>
                      <a:pt x="5" y="8"/>
                    </a:cubicBezTo>
                    <a:cubicBezTo>
                      <a:pt x="3" y="5"/>
                      <a:pt x="2" y="3"/>
                      <a:pt x="0" y="0"/>
                    </a:cubicBezTo>
                    <a:cubicBezTo>
                      <a:pt x="7" y="5"/>
                      <a:pt x="13" y="9"/>
                      <a:pt x="19" y="12"/>
                    </a:cubicBezTo>
                    <a:close/>
                  </a:path>
                </a:pathLst>
              </a:custGeom>
              <a:solidFill>
                <a:srgbClr val="FFC1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31" name="Freeform 495"/>
              <p:cNvSpPr>
                <a:spLocks/>
              </p:cNvSpPr>
              <p:nvPr/>
            </p:nvSpPr>
            <p:spPr bwMode="auto">
              <a:xfrm>
                <a:off x="2892" y="1631"/>
                <a:ext cx="45" cy="211"/>
              </a:xfrm>
              <a:custGeom>
                <a:avLst/>
                <a:gdLst>
                  <a:gd name="T0" fmla="*/ 0 w 19"/>
                  <a:gd name="T1" fmla="*/ 0 h 89"/>
                  <a:gd name="T2" fmla="*/ 4 w 19"/>
                  <a:gd name="T3" fmla="*/ 68 h 89"/>
                  <a:gd name="T4" fmla="*/ 11 w 19"/>
                  <a:gd name="T5" fmla="*/ 52 h 89"/>
                  <a:gd name="T6" fmla="*/ 7 w 19"/>
                  <a:gd name="T7" fmla="*/ 87 h 89"/>
                  <a:gd name="T8" fmla="*/ 15 w 19"/>
                  <a:gd name="T9" fmla="*/ 75 h 89"/>
                  <a:gd name="T10" fmla="*/ 13 w 19"/>
                  <a:gd name="T11" fmla="*/ 89 h 89"/>
                  <a:gd name="T12" fmla="*/ 19 w 19"/>
                  <a:gd name="T13" fmla="*/ 76 h 89"/>
                  <a:gd name="T14" fmla="*/ 18 w 19"/>
                  <a:gd name="T15" fmla="*/ 67 h 89"/>
                  <a:gd name="T16" fmla="*/ 16 w 19"/>
                  <a:gd name="T17" fmla="*/ 61 h 89"/>
                  <a:gd name="T18" fmla="*/ 2 w 19"/>
                  <a:gd name="T19" fmla="*/ 6 h 89"/>
                  <a:gd name="T20" fmla="*/ 0 w 19"/>
                  <a:gd name="T21" fmla="*/ 0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9" h="89">
                    <a:moveTo>
                      <a:pt x="0" y="0"/>
                    </a:moveTo>
                    <a:cubicBezTo>
                      <a:pt x="6" y="22"/>
                      <a:pt x="8" y="46"/>
                      <a:pt x="4" y="68"/>
                    </a:cubicBezTo>
                    <a:cubicBezTo>
                      <a:pt x="7" y="63"/>
                      <a:pt x="9" y="57"/>
                      <a:pt x="11" y="52"/>
                    </a:cubicBezTo>
                    <a:cubicBezTo>
                      <a:pt x="13" y="64"/>
                      <a:pt x="12" y="76"/>
                      <a:pt x="7" y="87"/>
                    </a:cubicBezTo>
                    <a:cubicBezTo>
                      <a:pt x="10" y="83"/>
                      <a:pt x="13" y="79"/>
                      <a:pt x="15" y="75"/>
                    </a:cubicBezTo>
                    <a:cubicBezTo>
                      <a:pt x="15" y="80"/>
                      <a:pt x="15" y="85"/>
                      <a:pt x="13" y="89"/>
                    </a:cubicBezTo>
                    <a:cubicBezTo>
                      <a:pt x="18" y="85"/>
                      <a:pt x="19" y="81"/>
                      <a:pt x="19" y="76"/>
                    </a:cubicBezTo>
                    <a:cubicBezTo>
                      <a:pt x="19" y="73"/>
                      <a:pt x="18" y="70"/>
                      <a:pt x="18" y="67"/>
                    </a:cubicBezTo>
                    <a:cubicBezTo>
                      <a:pt x="16" y="61"/>
                      <a:pt x="16" y="61"/>
                      <a:pt x="16" y="61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4"/>
                      <a:pt x="1" y="2"/>
                      <a:pt x="0" y="0"/>
                    </a:cubicBezTo>
                  </a:path>
                </a:pathLst>
              </a:custGeom>
              <a:solidFill>
                <a:srgbClr val="B09C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32" name="Freeform 496"/>
              <p:cNvSpPr>
                <a:spLocks/>
              </p:cNvSpPr>
              <p:nvPr/>
            </p:nvSpPr>
            <p:spPr bwMode="auto">
              <a:xfrm>
                <a:off x="2771" y="1562"/>
                <a:ext cx="93" cy="83"/>
              </a:xfrm>
              <a:custGeom>
                <a:avLst/>
                <a:gdLst>
                  <a:gd name="T0" fmla="*/ 1 w 39"/>
                  <a:gd name="T1" fmla="*/ 16 h 35"/>
                  <a:gd name="T2" fmla="*/ 8 w 39"/>
                  <a:gd name="T3" fmla="*/ 28 h 35"/>
                  <a:gd name="T4" fmla="*/ 24 w 39"/>
                  <a:gd name="T5" fmla="*/ 35 h 35"/>
                  <a:gd name="T6" fmla="*/ 28 w 39"/>
                  <a:gd name="T7" fmla="*/ 24 h 35"/>
                  <a:gd name="T8" fmla="*/ 38 w 39"/>
                  <a:gd name="T9" fmla="*/ 27 h 35"/>
                  <a:gd name="T10" fmla="*/ 28 w 39"/>
                  <a:gd name="T11" fmla="*/ 5 h 35"/>
                  <a:gd name="T12" fmla="*/ 7 w 39"/>
                  <a:gd name="T13" fmla="*/ 3 h 35"/>
                  <a:gd name="T14" fmla="*/ 1 w 39"/>
                  <a:gd name="T15" fmla="*/ 16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9" h="35">
                    <a:moveTo>
                      <a:pt x="1" y="16"/>
                    </a:moveTo>
                    <a:cubicBezTo>
                      <a:pt x="0" y="20"/>
                      <a:pt x="5" y="25"/>
                      <a:pt x="8" y="28"/>
                    </a:cubicBezTo>
                    <a:cubicBezTo>
                      <a:pt x="12" y="32"/>
                      <a:pt x="16" y="34"/>
                      <a:pt x="24" y="35"/>
                    </a:cubicBezTo>
                    <a:cubicBezTo>
                      <a:pt x="26" y="31"/>
                      <a:pt x="27" y="28"/>
                      <a:pt x="28" y="24"/>
                    </a:cubicBezTo>
                    <a:cubicBezTo>
                      <a:pt x="31" y="25"/>
                      <a:pt x="35" y="26"/>
                      <a:pt x="38" y="27"/>
                    </a:cubicBezTo>
                    <a:cubicBezTo>
                      <a:pt x="39" y="19"/>
                      <a:pt x="34" y="10"/>
                      <a:pt x="28" y="5"/>
                    </a:cubicBezTo>
                    <a:cubicBezTo>
                      <a:pt x="22" y="0"/>
                      <a:pt x="14" y="0"/>
                      <a:pt x="7" y="3"/>
                    </a:cubicBezTo>
                    <a:cubicBezTo>
                      <a:pt x="3" y="6"/>
                      <a:pt x="1" y="8"/>
                      <a:pt x="1" y="16"/>
                    </a:cubicBezTo>
                  </a:path>
                </a:pathLst>
              </a:custGeom>
              <a:solidFill>
                <a:srgbClr val="7B6A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33" name="Freeform 497"/>
              <p:cNvSpPr>
                <a:spLocks/>
              </p:cNvSpPr>
              <p:nvPr/>
            </p:nvSpPr>
            <p:spPr bwMode="auto">
              <a:xfrm>
                <a:off x="3122" y="1583"/>
                <a:ext cx="165" cy="140"/>
              </a:xfrm>
              <a:custGeom>
                <a:avLst/>
                <a:gdLst>
                  <a:gd name="T0" fmla="*/ 65 w 70"/>
                  <a:gd name="T1" fmla="*/ 55 h 59"/>
                  <a:gd name="T2" fmla="*/ 52 w 70"/>
                  <a:gd name="T3" fmla="*/ 56 h 59"/>
                  <a:gd name="T4" fmla="*/ 8 w 70"/>
                  <a:gd name="T5" fmla="*/ 30 h 59"/>
                  <a:gd name="T6" fmla="*/ 5 w 70"/>
                  <a:gd name="T7" fmla="*/ 10 h 59"/>
                  <a:gd name="T8" fmla="*/ 9 w 70"/>
                  <a:gd name="T9" fmla="*/ 6 h 59"/>
                  <a:gd name="T10" fmla="*/ 12 w 70"/>
                  <a:gd name="T11" fmla="*/ 5 h 59"/>
                  <a:gd name="T12" fmla="*/ 13 w 70"/>
                  <a:gd name="T13" fmla="*/ 4 h 59"/>
                  <a:gd name="T14" fmla="*/ 26 w 70"/>
                  <a:gd name="T15" fmla="*/ 3 h 59"/>
                  <a:gd name="T16" fmla="*/ 62 w 70"/>
                  <a:gd name="T17" fmla="*/ 38 h 59"/>
                  <a:gd name="T18" fmla="*/ 65 w 70"/>
                  <a:gd name="T19" fmla="*/ 55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0" h="59">
                    <a:moveTo>
                      <a:pt x="65" y="55"/>
                    </a:moveTo>
                    <a:cubicBezTo>
                      <a:pt x="63" y="58"/>
                      <a:pt x="59" y="59"/>
                      <a:pt x="52" y="56"/>
                    </a:cubicBezTo>
                    <a:cubicBezTo>
                      <a:pt x="8" y="30"/>
                      <a:pt x="8" y="30"/>
                      <a:pt x="8" y="30"/>
                    </a:cubicBezTo>
                    <a:cubicBezTo>
                      <a:pt x="1" y="25"/>
                      <a:pt x="0" y="16"/>
                      <a:pt x="5" y="10"/>
                    </a:cubicBezTo>
                    <a:cubicBezTo>
                      <a:pt x="6" y="8"/>
                      <a:pt x="8" y="7"/>
                      <a:pt x="9" y="6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4"/>
                      <a:pt x="13" y="4"/>
                      <a:pt x="13" y="4"/>
                    </a:cubicBezTo>
                    <a:cubicBezTo>
                      <a:pt x="17" y="3"/>
                      <a:pt x="22" y="0"/>
                      <a:pt x="26" y="3"/>
                    </a:cubicBezTo>
                    <a:cubicBezTo>
                      <a:pt x="62" y="38"/>
                      <a:pt x="62" y="38"/>
                      <a:pt x="62" y="38"/>
                    </a:cubicBezTo>
                    <a:cubicBezTo>
                      <a:pt x="67" y="42"/>
                      <a:pt x="70" y="49"/>
                      <a:pt x="65" y="55"/>
                    </a:cubicBezTo>
                  </a:path>
                </a:pathLst>
              </a:custGeom>
              <a:solidFill>
                <a:srgbClr val="FDFDF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34" name="Freeform 498"/>
              <p:cNvSpPr>
                <a:spLocks/>
              </p:cNvSpPr>
              <p:nvPr/>
            </p:nvSpPr>
            <p:spPr bwMode="auto">
              <a:xfrm>
                <a:off x="3233" y="1671"/>
                <a:ext cx="78" cy="90"/>
              </a:xfrm>
              <a:custGeom>
                <a:avLst/>
                <a:gdLst>
                  <a:gd name="T0" fmla="*/ 2 w 33"/>
                  <a:gd name="T1" fmla="*/ 3 h 38"/>
                  <a:gd name="T2" fmla="*/ 3 w 33"/>
                  <a:gd name="T3" fmla="*/ 14 h 38"/>
                  <a:gd name="T4" fmla="*/ 10 w 33"/>
                  <a:gd name="T5" fmla="*/ 23 h 38"/>
                  <a:gd name="T6" fmla="*/ 16 w 33"/>
                  <a:gd name="T7" fmla="*/ 29 h 38"/>
                  <a:gd name="T8" fmla="*/ 19 w 33"/>
                  <a:gd name="T9" fmla="*/ 34 h 38"/>
                  <a:gd name="T10" fmla="*/ 24 w 33"/>
                  <a:gd name="T11" fmla="*/ 33 h 38"/>
                  <a:gd name="T12" fmla="*/ 27 w 33"/>
                  <a:gd name="T13" fmla="*/ 30 h 38"/>
                  <a:gd name="T14" fmla="*/ 29 w 33"/>
                  <a:gd name="T15" fmla="*/ 26 h 38"/>
                  <a:gd name="T16" fmla="*/ 31 w 33"/>
                  <a:gd name="T17" fmla="*/ 22 h 38"/>
                  <a:gd name="T18" fmla="*/ 21 w 33"/>
                  <a:gd name="T19" fmla="*/ 5 h 38"/>
                  <a:gd name="T20" fmla="*/ 12 w 33"/>
                  <a:gd name="T21" fmla="*/ 0 h 38"/>
                  <a:gd name="T22" fmla="*/ 2 w 33"/>
                  <a:gd name="T23" fmla="*/ 3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3" h="38">
                    <a:moveTo>
                      <a:pt x="2" y="3"/>
                    </a:moveTo>
                    <a:cubicBezTo>
                      <a:pt x="0" y="6"/>
                      <a:pt x="1" y="11"/>
                      <a:pt x="3" y="14"/>
                    </a:cubicBezTo>
                    <a:cubicBezTo>
                      <a:pt x="4" y="18"/>
                      <a:pt x="8" y="20"/>
                      <a:pt x="10" y="23"/>
                    </a:cubicBezTo>
                    <a:cubicBezTo>
                      <a:pt x="13" y="25"/>
                      <a:pt x="14" y="26"/>
                      <a:pt x="16" y="29"/>
                    </a:cubicBezTo>
                    <a:cubicBezTo>
                      <a:pt x="17" y="31"/>
                      <a:pt x="18" y="33"/>
                      <a:pt x="19" y="34"/>
                    </a:cubicBezTo>
                    <a:cubicBezTo>
                      <a:pt x="21" y="38"/>
                      <a:pt x="26" y="37"/>
                      <a:pt x="24" y="33"/>
                    </a:cubicBezTo>
                    <a:cubicBezTo>
                      <a:pt x="25" y="37"/>
                      <a:pt x="30" y="35"/>
                      <a:pt x="27" y="30"/>
                    </a:cubicBezTo>
                    <a:cubicBezTo>
                      <a:pt x="29" y="33"/>
                      <a:pt x="33" y="32"/>
                      <a:pt x="29" y="26"/>
                    </a:cubicBezTo>
                    <a:cubicBezTo>
                      <a:pt x="31" y="28"/>
                      <a:pt x="33" y="25"/>
                      <a:pt x="31" y="22"/>
                    </a:cubicBezTo>
                    <a:cubicBezTo>
                      <a:pt x="29" y="17"/>
                      <a:pt x="25" y="9"/>
                      <a:pt x="21" y="5"/>
                    </a:cubicBezTo>
                    <a:cubicBezTo>
                      <a:pt x="18" y="3"/>
                      <a:pt x="15" y="1"/>
                      <a:pt x="12" y="0"/>
                    </a:cubicBezTo>
                    <a:cubicBezTo>
                      <a:pt x="8" y="0"/>
                      <a:pt x="5" y="1"/>
                      <a:pt x="2" y="3"/>
                    </a:cubicBezTo>
                    <a:close/>
                  </a:path>
                </a:pathLst>
              </a:custGeom>
              <a:solidFill>
                <a:srgbClr val="FFC1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35" name="Freeform 499"/>
              <p:cNvSpPr>
                <a:spLocks/>
              </p:cNvSpPr>
              <p:nvPr/>
            </p:nvSpPr>
            <p:spPr bwMode="auto">
              <a:xfrm>
                <a:off x="3238" y="1697"/>
                <a:ext cx="30" cy="52"/>
              </a:xfrm>
              <a:custGeom>
                <a:avLst/>
                <a:gdLst>
                  <a:gd name="T0" fmla="*/ 7 w 13"/>
                  <a:gd name="T1" fmla="*/ 20 h 22"/>
                  <a:gd name="T2" fmla="*/ 9 w 13"/>
                  <a:gd name="T3" fmla="*/ 22 h 22"/>
                  <a:gd name="T4" fmla="*/ 11 w 13"/>
                  <a:gd name="T5" fmla="*/ 20 h 22"/>
                  <a:gd name="T6" fmla="*/ 10 w 13"/>
                  <a:gd name="T7" fmla="*/ 11 h 22"/>
                  <a:gd name="T8" fmla="*/ 6 w 13"/>
                  <a:gd name="T9" fmla="*/ 6 h 22"/>
                  <a:gd name="T10" fmla="*/ 0 w 13"/>
                  <a:gd name="T11" fmla="*/ 0 h 22"/>
                  <a:gd name="T12" fmla="*/ 7 w 13"/>
                  <a:gd name="T13" fmla="*/ 2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22">
                    <a:moveTo>
                      <a:pt x="7" y="20"/>
                    </a:moveTo>
                    <a:cubicBezTo>
                      <a:pt x="7" y="21"/>
                      <a:pt x="8" y="22"/>
                      <a:pt x="9" y="22"/>
                    </a:cubicBezTo>
                    <a:cubicBezTo>
                      <a:pt x="10" y="22"/>
                      <a:pt x="11" y="21"/>
                      <a:pt x="11" y="20"/>
                    </a:cubicBezTo>
                    <a:cubicBezTo>
                      <a:pt x="13" y="18"/>
                      <a:pt x="11" y="14"/>
                      <a:pt x="10" y="11"/>
                    </a:cubicBezTo>
                    <a:cubicBezTo>
                      <a:pt x="9" y="8"/>
                      <a:pt x="8" y="8"/>
                      <a:pt x="6" y="6"/>
                    </a:cubicBezTo>
                    <a:cubicBezTo>
                      <a:pt x="4" y="4"/>
                      <a:pt x="2" y="2"/>
                      <a:pt x="0" y="0"/>
                    </a:cubicBezTo>
                    <a:cubicBezTo>
                      <a:pt x="3" y="7"/>
                      <a:pt x="6" y="14"/>
                      <a:pt x="7" y="20"/>
                    </a:cubicBezTo>
                    <a:close/>
                  </a:path>
                </a:pathLst>
              </a:custGeom>
              <a:solidFill>
                <a:srgbClr val="FFC1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36" name="Freeform 500"/>
              <p:cNvSpPr>
                <a:spLocks/>
              </p:cNvSpPr>
              <p:nvPr/>
            </p:nvSpPr>
            <p:spPr bwMode="auto">
              <a:xfrm>
                <a:off x="3233" y="1671"/>
                <a:ext cx="78" cy="90"/>
              </a:xfrm>
              <a:custGeom>
                <a:avLst/>
                <a:gdLst>
                  <a:gd name="T0" fmla="*/ 2 w 33"/>
                  <a:gd name="T1" fmla="*/ 3 h 38"/>
                  <a:gd name="T2" fmla="*/ 3 w 33"/>
                  <a:gd name="T3" fmla="*/ 14 h 38"/>
                  <a:gd name="T4" fmla="*/ 10 w 33"/>
                  <a:gd name="T5" fmla="*/ 23 h 38"/>
                  <a:gd name="T6" fmla="*/ 16 w 33"/>
                  <a:gd name="T7" fmla="*/ 29 h 38"/>
                  <a:gd name="T8" fmla="*/ 19 w 33"/>
                  <a:gd name="T9" fmla="*/ 34 h 38"/>
                  <a:gd name="T10" fmla="*/ 24 w 33"/>
                  <a:gd name="T11" fmla="*/ 33 h 38"/>
                  <a:gd name="T12" fmla="*/ 27 w 33"/>
                  <a:gd name="T13" fmla="*/ 30 h 38"/>
                  <a:gd name="T14" fmla="*/ 29 w 33"/>
                  <a:gd name="T15" fmla="*/ 26 h 38"/>
                  <a:gd name="T16" fmla="*/ 31 w 33"/>
                  <a:gd name="T17" fmla="*/ 22 h 38"/>
                  <a:gd name="T18" fmla="*/ 21 w 33"/>
                  <a:gd name="T19" fmla="*/ 5 h 38"/>
                  <a:gd name="T20" fmla="*/ 12 w 33"/>
                  <a:gd name="T21" fmla="*/ 0 h 38"/>
                  <a:gd name="T22" fmla="*/ 2 w 33"/>
                  <a:gd name="T23" fmla="*/ 3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3" h="38">
                    <a:moveTo>
                      <a:pt x="2" y="3"/>
                    </a:moveTo>
                    <a:cubicBezTo>
                      <a:pt x="0" y="6"/>
                      <a:pt x="1" y="11"/>
                      <a:pt x="3" y="14"/>
                    </a:cubicBezTo>
                    <a:cubicBezTo>
                      <a:pt x="4" y="18"/>
                      <a:pt x="8" y="20"/>
                      <a:pt x="10" y="23"/>
                    </a:cubicBezTo>
                    <a:cubicBezTo>
                      <a:pt x="13" y="25"/>
                      <a:pt x="14" y="26"/>
                      <a:pt x="16" y="29"/>
                    </a:cubicBezTo>
                    <a:cubicBezTo>
                      <a:pt x="17" y="31"/>
                      <a:pt x="18" y="33"/>
                      <a:pt x="19" y="34"/>
                    </a:cubicBezTo>
                    <a:cubicBezTo>
                      <a:pt x="21" y="38"/>
                      <a:pt x="26" y="37"/>
                      <a:pt x="24" y="33"/>
                    </a:cubicBezTo>
                    <a:cubicBezTo>
                      <a:pt x="25" y="37"/>
                      <a:pt x="30" y="35"/>
                      <a:pt x="27" y="30"/>
                    </a:cubicBezTo>
                    <a:cubicBezTo>
                      <a:pt x="29" y="33"/>
                      <a:pt x="33" y="32"/>
                      <a:pt x="29" y="26"/>
                    </a:cubicBezTo>
                    <a:cubicBezTo>
                      <a:pt x="31" y="28"/>
                      <a:pt x="33" y="25"/>
                      <a:pt x="31" y="22"/>
                    </a:cubicBezTo>
                    <a:cubicBezTo>
                      <a:pt x="29" y="17"/>
                      <a:pt x="25" y="9"/>
                      <a:pt x="21" y="5"/>
                    </a:cubicBezTo>
                    <a:cubicBezTo>
                      <a:pt x="18" y="3"/>
                      <a:pt x="15" y="1"/>
                      <a:pt x="12" y="0"/>
                    </a:cubicBezTo>
                    <a:cubicBezTo>
                      <a:pt x="8" y="0"/>
                      <a:pt x="5" y="1"/>
                      <a:pt x="2" y="3"/>
                    </a:cubicBezTo>
                    <a:close/>
                  </a:path>
                </a:pathLst>
              </a:custGeom>
              <a:solidFill>
                <a:srgbClr val="FFD2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37" name="Freeform 501"/>
              <p:cNvSpPr>
                <a:spLocks/>
              </p:cNvSpPr>
              <p:nvPr/>
            </p:nvSpPr>
            <p:spPr bwMode="auto">
              <a:xfrm>
                <a:off x="3238" y="1697"/>
                <a:ext cx="30" cy="52"/>
              </a:xfrm>
              <a:custGeom>
                <a:avLst/>
                <a:gdLst>
                  <a:gd name="T0" fmla="*/ 7 w 13"/>
                  <a:gd name="T1" fmla="*/ 20 h 22"/>
                  <a:gd name="T2" fmla="*/ 9 w 13"/>
                  <a:gd name="T3" fmla="*/ 22 h 22"/>
                  <a:gd name="T4" fmla="*/ 11 w 13"/>
                  <a:gd name="T5" fmla="*/ 20 h 22"/>
                  <a:gd name="T6" fmla="*/ 10 w 13"/>
                  <a:gd name="T7" fmla="*/ 11 h 22"/>
                  <a:gd name="T8" fmla="*/ 6 w 13"/>
                  <a:gd name="T9" fmla="*/ 6 h 22"/>
                  <a:gd name="T10" fmla="*/ 0 w 13"/>
                  <a:gd name="T11" fmla="*/ 0 h 22"/>
                  <a:gd name="T12" fmla="*/ 7 w 13"/>
                  <a:gd name="T13" fmla="*/ 2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22">
                    <a:moveTo>
                      <a:pt x="7" y="20"/>
                    </a:moveTo>
                    <a:cubicBezTo>
                      <a:pt x="7" y="21"/>
                      <a:pt x="8" y="22"/>
                      <a:pt x="9" y="22"/>
                    </a:cubicBezTo>
                    <a:cubicBezTo>
                      <a:pt x="10" y="22"/>
                      <a:pt x="11" y="21"/>
                      <a:pt x="11" y="20"/>
                    </a:cubicBezTo>
                    <a:cubicBezTo>
                      <a:pt x="13" y="18"/>
                      <a:pt x="11" y="14"/>
                      <a:pt x="10" y="11"/>
                    </a:cubicBezTo>
                    <a:cubicBezTo>
                      <a:pt x="9" y="8"/>
                      <a:pt x="8" y="8"/>
                      <a:pt x="6" y="6"/>
                    </a:cubicBezTo>
                    <a:cubicBezTo>
                      <a:pt x="4" y="4"/>
                      <a:pt x="2" y="2"/>
                      <a:pt x="0" y="0"/>
                    </a:cubicBezTo>
                    <a:cubicBezTo>
                      <a:pt x="3" y="7"/>
                      <a:pt x="6" y="14"/>
                      <a:pt x="7" y="20"/>
                    </a:cubicBezTo>
                    <a:close/>
                  </a:path>
                </a:pathLst>
              </a:custGeom>
              <a:solidFill>
                <a:srgbClr val="FFD2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38" name="Freeform 502"/>
              <p:cNvSpPr>
                <a:spLocks noEditPoints="1"/>
              </p:cNvSpPr>
              <p:nvPr/>
            </p:nvSpPr>
            <p:spPr bwMode="auto">
              <a:xfrm>
                <a:off x="3174" y="2083"/>
                <a:ext cx="109" cy="95"/>
              </a:xfrm>
              <a:custGeom>
                <a:avLst/>
                <a:gdLst>
                  <a:gd name="T0" fmla="*/ 46 w 46"/>
                  <a:gd name="T1" fmla="*/ 29 h 40"/>
                  <a:gd name="T2" fmla="*/ 30 w 46"/>
                  <a:gd name="T3" fmla="*/ 12 h 40"/>
                  <a:gd name="T4" fmla="*/ 28 w 46"/>
                  <a:gd name="T5" fmla="*/ 7 h 40"/>
                  <a:gd name="T6" fmla="*/ 27 w 46"/>
                  <a:gd name="T7" fmla="*/ 5 h 40"/>
                  <a:gd name="T8" fmla="*/ 27 w 46"/>
                  <a:gd name="T9" fmla="*/ 5 h 40"/>
                  <a:gd name="T10" fmla="*/ 25 w 46"/>
                  <a:gd name="T11" fmla="*/ 1 h 40"/>
                  <a:gd name="T12" fmla="*/ 7 w 46"/>
                  <a:gd name="T13" fmla="*/ 0 h 40"/>
                  <a:gd name="T14" fmla="*/ 5 w 46"/>
                  <a:gd name="T15" fmla="*/ 4 h 40"/>
                  <a:gd name="T16" fmla="*/ 5 w 46"/>
                  <a:gd name="T17" fmla="*/ 4 h 40"/>
                  <a:gd name="T18" fmla="*/ 3 w 46"/>
                  <a:gd name="T19" fmla="*/ 7 h 40"/>
                  <a:gd name="T20" fmla="*/ 3 w 46"/>
                  <a:gd name="T21" fmla="*/ 7 h 40"/>
                  <a:gd name="T22" fmla="*/ 1 w 46"/>
                  <a:gd name="T23" fmla="*/ 15 h 40"/>
                  <a:gd name="T24" fmla="*/ 0 w 46"/>
                  <a:gd name="T25" fmla="*/ 20 h 40"/>
                  <a:gd name="T26" fmla="*/ 0 w 46"/>
                  <a:gd name="T27" fmla="*/ 20 h 40"/>
                  <a:gd name="T28" fmla="*/ 3 w 46"/>
                  <a:gd name="T29" fmla="*/ 25 h 40"/>
                  <a:gd name="T30" fmla="*/ 28 w 46"/>
                  <a:gd name="T31" fmla="*/ 38 h 40"/>
                  <a:gd name="T32" fmla="*/ 43 w 46"/>
                  <a:gd name="T33" fmla="*/ 37 h 40"/>
                  <a:gd name="T34" fmla="*/ 46 w 46"/>
                  <a:gd name="T35" fmla="*/ 33 h 40"/>
                  <a:gd name="T36" fmla="*/ 46 w 46"/>
                  <a:gd name="T37" fmla="*/ 33 h 40"/>
                  <a:gd name="T38" fmla="*/ 46 w 46"/>
                  <a:gd name="T39" fmla="*/ 32 h 40"/>
                  <a:gd name="T40" fmla="*/ 46 w 46"/>
                  <a:gd name="T41" fmla="*/ 29 h 40"/>
                  <a:gd name="T42" fmla="*/ 39 w 46"/>
                  <a:gd name="T43" fmla="*/ 25 h 40"/>
                  <a:gd name="T44" fmla="*/ 38 w 46"/>
                  <a:gd name="T45" fmla="*/ 25 h 40"/>
                  <a:gd name="T46" fmla="*/ 38 w 46"/>
                  <a:gd name="T47" fmla="*/ 25 h 40"/>
                  <a:gd name="T48" fmla="*/ 28 w 46"/>
                  <a:gd name="T49" fmla="*/ 16 h 40"/>
                  <a:gd name="T50" fmla="*/ 23 w 46"/>
                  <a:gd name="T51" fmla="*/ 10 h 40"/>
                  <a:gd name="T52" fmla="*/ 25 w 46"/>
                  <a:gd name="T53" fmla="*/ 9 h 40"/>
                  <a:gd name="T54" fmla="*/ 29 w 46"/>
                  <a:gd name="T55" fmla="*/ 15 h 40"/>
                  <a:gd name="T56" fmla="*/ 39 w 46"/>
                  <a:gd name="T57" fmla="*/ 23 h 40"/>
                  <a:gd name="T58" fmla="*/ 39 w 46"/>
                  <a:gd name="T59" fmla="*/ 25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46" h="40">
                    <a:moveTo>
                      <a:pt x="46" y="29"/>
                    </a:moveTo>
                    <a:cubicBezTo>
                      <a:pt x="44" y="24"/>
                      <a:pt x="38" y="17"/>
                      <a:pt x="30" y="12"/>
                    </a:cubicBezTo>
                    <a:cubicBezTo>
                      <a:pt x="29" y="11"/>
                      <a:pt x="28" y="10"/>
                      <a:pt x="28" y="7"/>
                    </a:cubicBezTo>
                    <a:cubicBezTo>
                      <a:pt x="28" y="7"/>
                      <a:pt x="27" y="6"/>
                      <a:pt x="27" y="5"/>
                    </a:cubicBezTo>
                    <a:cubicBezTo>
                      <a:pt x="27" y="5"/>
                      <a:pt x="27" y="5"/>
                      <a:pt x="27" y="5"/>
                    </a:cubicBezTo>
                    <a:cubicBezTo>
                      <a:pt x="27" y="4"/>
                      <a:pt x="26" y="2"/>
                      <a:pt x="25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1"/>
                      <a:pt x="6" y="2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5"/>
                      <a:pt x="4" y="6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10"/>
                      <a:pt x="1" y="12"/>
                      <a:pt x="1" y="15"/>
                    </a:cubicBezTo>
                    <a:cubicBezTo>
                      <a:pt x="0" y="17"/>
                      <a:pt x="0" y="18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2"/>
                      <a:pt x="1" y="23"/>
                      <a:pt x="3" y="25"/>
                    </a:cubicBezTo>
                    <a:cubicBezTo>
                      <a:pt x="28" y="38"/>
                      <a:pt x="28" y="38"/>
                      <a:pt x="28" y="38"/>
                    </a:cubicBezTo>
                    <a:cubicBezTo>
                      <a:pt x="32" y="40"/>
                      <a:pt x="39" y="40"/>
                      <a:pt x="43" y="37"/>
                    </a:cubicBezTo>
                    <a:cubicBezTo>
                      <a:pt x="45" y="36"/>
                      <a:pt x="46" y="35"/>
                      <a:pt x="46" y="33"/>
                    </a:cubicBezTo>
                    <a:cubicBezTo>
                      <a:pt x="46" y="33"/>
                      <a:pt x="46" y="33"/>
                      <a:pt x="46" y="33"/>
                    </a:cubicBezTo>
                    <a:cubicBezTo>
                      <a:pt x="46" y="32"/>
                      <a:pt x="46" y="32"/>
                      <a:pt x="46" y="32"/>
                    </a:cubicBezTo>
                    <a:cubicBezTo>
                      <a:pt x="46" y="31"/>
                      <a:pt x="46" y="30"/>
                      <a:pt x="46" y="29"/>
                    </a:cubicBezTo>
                    <a:close/>
                    <a:moveTo>
                      <a:pt x="39" y="25"/>
                    </a:moveTo>
                    <a:cubicBezTo>
                      <a:pt x="38" y="25"/>
                      <a:pt x="38" y="25"/>
                      <a:pt x="38" y="25"/>
                    </a:cubicBezTo>
                    <a:cubicBezTo>
                      <a:pt x="38" y="25"/>
                      <a:pt x="38" y="25"/>
                      <a:pt x="38" y="25"/>
                    </a:cubicBezTo>
                    <a:cubicBezTo>
                      <a:pt x="28" y="16"/>
                      <a:pt x="28" y="16"/>
                      <a:pt x="28" y="16"/>
                    </a:cubicBezTo>
                    <a:cubicBezTo>
                      <a:pt x="26" y="14"/>
                      <a:pt x="24" y="12"/>
                      <a:pt x="23" y="10"/>
                    </a:cubicBezTo>
                    <a:cubicBezTo>
                      <a:pt x="24" y="10"/>
                      <a:pt x="24" y="9"/>
                      <a:pt x="25" y="9"/>
                    </a:cubicBezTo>
                    <a:cubicBezTo>
                      <a:pt x="25" y="11"/>
                      <a:pt x="27" y="13"/>
                      <a:pt x="29" y="15"/>
                    </a:cubicBezTo>
                    <a:cubicBezTo>
                      <a:pt x="39" y="23"/>
                      <a:pt x="39" y="23"/>
                      <a:pt x="39" y="23"/>
                    </a:cubicBezTo>
                    <a:cubicBezTo>
                      <a:pt x="39" y="24"/>
                      <a:pt x="39" y="24"/>
                      <a:pt x="39" y="25"/>
                    </a:cubicBezTo>
                    <a:close/>
                  </a:path>
                </a:pathLst>
              </a:custGeom>
              <a:solidFill>
                <a:srgbClr val="6363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39" name="Freeform 503"/>
              <p:cNvSpPr>
                <a:spLocks/>
              </p:cNvSpPr>
              <p:nvPr/>
            </p:nvSpPr>
            <p:spPr bwMode="auto">
              <a:xfrm>
                <a:off x="3171" y="2119"/>
                <a:ext cx="114" cy="59"/>
              </a:xfrm>
              <a:custGeom>
                <a:avLst/>
                <a:gdLst>
                  <a:gd name="T0" fmla="*/ 47 w 48"/>
                  <a:gd name="T1" fmla="*/ 18 h 25"/>
                  <a:gd name="T2" fmla="*/ 47 w 48"/>
                  <a:gd name="T3" fmla="*/ 18 h 25"/>
                  <a:gd name="T4" fmla="*/ 44 w 48"/>
                  <a:gd name="T5" fmla="*/ 22 h 25"/>
                  <a:gd name="T6" fmla="*/ 29 w 48"/>
                  <a:gd name="T7" fmla="*/ 23 h 25"/>
                  <a:gd name="T8" fmla="*/ 4 w 48"/>
                  <a:gd name="T9" fmla="*/ 10 h 25"/>
                  <a:gd name="T10" fmla="*/ 0 w 48"/>
                  <a:gd name="T11" fmla="*/ 5 h 25"/>
                  <a:gd name="T12" fmla="*/ 2 w 48"/>
                  <a:gd name="T13" fmla="*/ 0 h 25"/>
                  <a:gd name="T14" fmla="*/ 13 w 48"/>
                  <a:gd name="T15" fmla="*/ 8 h 25"/>
                  <a:gd name="T16" fmla="*/ 30 w 48"/>
                  <a:gd name="T17" fmla="*/ 19 h 25"/>
                  <a:gd name="T18" fmla="*/ 38 w 48"/>
                  <a:gd name="T19" fmla="*/ 21 h 25"/>
                  <a:gd name="T20" fmla="*/ 45 w 48"/>
                  <a:gd name="T21" fmla="*/ 18 h 25"/>
                  <a:gd name="T22" fmla="*/ 46 w 48"/>
                  <a:gd name="T23" fmla="*/ 14 h 25"/>
                  <a:gd name="T24" fmla="*/ 47 w 48"/>
                  <a:gd name="T25" fmla="*/ 18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8" h="25">
                    <a:moveTo>
                      <a:pt x="47" y="18"/>
                    </a:moveTo>
                    <a:cubicBezTo>
                      <a:pt x="47" y="19"/>
                      <a:pt x="47" y="18"/>
                      <a:pt x="47" y="18"/>
                    </a:cubicBezTo>
                    <a:cubicBezTo>
                      <a:pt x="47" y="20"/>
                      <a:pt x="46" y="21"/>
                      <a:pt x="44" y="22"/>
                    </a:cubicBezTo>
                    <a:cubicBezTo>
                      <a:pt x="40" y="25"/>
                      <a:pt x="33" y="25"/>
                      <a:pt x="29" y="23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0" y="8"/>
                      <a:pt x="0" y="5"/>
                      <a:pt x="0" y="5"/>
                    </a:cubicBezTo>
                    <a:cubicBezTo>
                      <a:pt x="1" y="3"/>
                      <a:pt x="1" y="1"/>
                      <a:pt x="2" y="0"/>
                    </a:cubicBezTo>
                    <a:cubicBezTo>
                      <a:pt x="1" y="2"/>
                      <a:pt x="9" y="5"/>
                      <a:pt x="13" y="8"/>
                    </a:cubicBezTo>
                    <a:cubicBezTo>
                      <a:pt x="18" y="13"/>
                      <a:pt x="24" y="16"/>
                      <a:pt x="30" y="19"/>
                    </a:cubicBezTo>
                    <a:cubicBezTo>
                      <a:pt x="33" y="20"/>
                      <a:pt x="35" y="21"/>
                      <a:pt x="38" y="21"/>
                    </a:cubicBezTo>
                    <a:cubicBezTo>
                      <a:pt x="40" y="21"/>
                      <a:pt x="43" y="20"/>
                      <a:pt x="45" y="18"/>
                    </a:cubicBezTo>
                    <a:cubicBezTo>
                      <a:pt x="46" y="18"/>
                      <a:pt x="47" y="16"/>
                      <a:pt x="46" y="14"/>
                    </a:cubicBezTo>
                    <a:cubicBezTo>
                      <a:pt x="47" y="15"/>
                      <a:pt x="48" y="16"/>
                      <a:pt x="47" y="18"/>
                    </a:cubicBezTo>
                    <a:close/>
                  </a:path>
                </a:pathLst>
              </a:custGeom>
              <a:solidFill>
                <a:srgbClr val="4444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40" name="Freeform 504"/>
              <p:cNvSpPr>
                <a:spLocks/>
              </p:cNvSpPr>
              <p:nvPr/>
            </p:nvSpPr>
            <p:spPr bwMode="auto">
              <a:xfrm>
                <a:off x="3228" y="2104"/>
                <a:ext cx="38" cy="38"/>
              </a:xfrm>
              <a:custGeom>
                <a:avLst/>
                <a:gdLst>
                  <a:gd name="T0" fmla="*/ 16 w 16"/>
                  <a:gd name="T1" fmla="*/ 16 h 16"/>
                  <a:gd name="T2" fmla="*/ 15 w 16"/>
                  <a:gd name="T3" fmla="*/ 16 h 16"/>
                  <a:gd name="T4" fmla="*/ 15 w 16"/>
                  <a:gd name="T5" fmla="*/ 16 h 16"/>
                  <a:gd name="T6" fmla="*/ 5 w 16"/>
                  <a:gd name="T7" fmla="*/ 7 h 16"/>
                  <a:gd name="T8" fmla="*/ 0 w 16"/>
                  <a:gd name="T9" fmla="*/ 1 h 16"/>
                  <a:gd name="T10" fmla="*/ 2 w 16"/>
                  <a:gd name="T11" fmla="*/ 0 h 16"/>
                  <a:gd name="T12" fmla="*/ 6 w 16"/>
                  <a:gd name="T13" fmla="*/ 6 h 16"/>
                  <a:gd name="T14" fmla="*/ 16 w 16"/>
                  <a:gd name="T15" fmla="*/ 14 h 16"/>
                  <a:gd name="T16" fmla="*/ 16 w 16"/>
                  <a:gd name="T17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" h="16">
                    <a:moveTo>
                      <a:pt x="16" y="16"/>
                    </a:moveTo>
                    <a:cubicBezTo>
                      <a:pt x="15" y="16"/>
                      <a:pt x="15" y="16"/>
                      <a:pt x="15" y="16"/>
                    </a:cubicBezTo>
                    <a:cubicBezTo>
                      <a:pt x="15" y="16"/>
                      <a:pt x="15" y="16"/>
                      <a:pt x="15" y="1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3" y="5"/>
                      <a:pt x="1" y="3"/>
                      <a:pt x="0" y="1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2"/>
                      <a:pt x="4" y="4"/>
                      <a:pt x="6" y="6"/>
                    </a:cubicBezTo>
                    <a:cubicBezTo>
                      <a:pt x="16" y="14"/>
                      <a:pt x="16" y="14"/>
                      <a:pt x="16" y="14"/>
                    </a:cubicBezTo>
                    <a:cubicBezTo>
                      <a:pt x="16" y="15"/>
                      <a:pt x="16" y="15"/>
                      <a:pt x="16" y="16"/>
                    </a:cubicBezTo>
                    <a:close/>
                  </a:path>
                </a:pathLst>
              </a:custGeom>
              <a:solidFill>
                <a:srgbClr val="F8F8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41" name="Freeform 505"/>
              <p:cNvSpPr>
                <a:spLocks/>
              </p:cNvSpPr>
              <p:nvPr/>
            </p:nvSpPr>
            <p:spPr bwMode="auto">
              <a:xfrm>
                <a:off x="3226" y="2109"/>
                <a:ext cx="16" cy="10"/>
              </a:xfrm>
              <a:custGeom>
                <a:avLst/>
                <a:gdLst>
                  <a:gd name="T0" fmla="*/ 1 w 7"/>
                  <a:gd name="T1" fmla="*/ 4 h 4"/>
                  <a:gd name="T2" fmla="*/ 1 w 7"/>
                  <a:gd name="T3" fmla="*/ 4 h 4"/>
                  <a:gd name="T4" fmla="*/ 1 w 7"/>
                  <a:gd name="T5" fmla="*/ 3 h 4"/>
                  <a:gd name="T6" fmla="*/ 5 w 7"/>
                  <a:gd name="T7" fmla="*/ 0 h 4"/>
                  <a:gd name="T8" fmla="*/ 7 w 7"/>
                  <a:gd name="T9" fmla="*/ 0 h 4"/>
                  <a:gd name="T10" fmla="*/ 6 w 7"/>
                  <a:gd name="T11" fmla="*/ 1 h 4"/>
                  <a:gd name="T12" fmla="*/ 2 w 7"/>
                  <a:gd name="T13" fmla="*/ 4 h 4"/>
                  <a:gd name="T14" fmla="*/ 1 w 7"/>
                  <a:gd name="T1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4">
                    <a:moveTo>
                      <a:pt x="1" y="4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0" y="3"/>
                      <a:pt x="1" y="3"/>
                      <a:pt x="1" y="3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7" y="0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4"/>
                      <a:pt x="2" y="4"/>
                      <a:pt x="2" y="4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F8F8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42" name="Freeform 506"/>
              <p:cNvSpPr>
                <a:spLocks/>
              </p:cNvSpPr>
              <p:nvPr/>
            </p:nvSpPr>
            <p:spPr bwMode="auto">
              <a:xfrm>
                <a:off x="3233" y="2114"/>
                <a:ext cx="17" cy="12"/>
              </a:xfrm>
              <a:custGeom>
                <a:avLst/>
                <a:gdLst>
                  <a:gd name="T0" fmla="*/ 1 w 7"/>
                  <a:gd name="T1" fmla="*/ 5 h 5"/>
                  <a:gd name="T2" fmla="*/ 0 w 7"/>
                  <a:gd name="T3" fmla="*/ 5 h 5"/>
                  <a:gd name="T4" fmla="*/ 1 w 7"/>
                  <a:gd name="T5" fmla="*/ 3 h 5"/>
                  <a:gd name="T6" fmla="*/ 5 w 7"/>
                  <a:gd name="T7" fmla="*/ 1 h 5"/>
                  <a:gd name="T8" fmla="*/ 6 w 7"/>
                  <a:gd name="T9" fmla="*/ 1 h 5"/>
                  <a:gd name="T10" fmla="*/ 6 w 7"/>
                  <a:gd name="T11" fmla="*/ 2 h 5"/>
                  <a:gd name="T12" fmla="*/ 2 w 7"/>
                  <a:gd name="T13" fmla="*/ 5 h 5"/>
                  <a:gd name="T14" fmla="*/ 1 w 7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5">
                    <a:moveTo>
                      <a:pt x="1" y="5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4"/>
                      <a:pt x="0" y="4"/>
                      <a:pt x="1" y="3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6" y="0"/>
                      <a:pt x="6" y="0"/>
                      <a:pt x="6" y="1"/>
                    </a:cubicBezTo>
                    <a:cubicBezTo>
                      <a:pt x="7" y="1"/>
                      <a:pt x="7" y="2"/>
                      <a:pt x="6" y="2"/>
                    </a:cubicBezTo>
                    <a:cubicBezTo>
                      <a:pt x="2" y="5"/>
                      <a:pt x="2" y="5"/>
                      <a:pt x="2" y="5"/>
                    </a:cubicBez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F8F8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43" name="Freeform 507"/>
              <p:cNvSpPr>
                <a:spLocks/>
              </p:cNvSpPr>
              <p:nvPr/>
            </p:nvSpPr>
            <p:spPr bwMode="auto">
              <a:xfrm>
                <a:off x="3240" y="2121"/>
                <a:ext cx="17" cy="12"/>
              </a:xfrm>
              <a:custGeom>
                <a:avLst/>
                <a:gdLst>
                  <a:gd name="T0" fmla="*/ 1 w 7"/>
                  <a:gd name="T1" fmla="*/ 5 h 5"/>
                  <a:gd name="T2" fmla="*/ 0 w 7"/>
                  <a:gd name="T3" fmla="*/ 4 h 5"/>
                  <a:gd name="T4" fmla="*/ 1 w 7"/>
                  <a:gd name="T5" fmla="*/ 3 h 5"/>
                  <a:gd name="T6" fmla="*/ 5 w 7"/>
                  <a:gd name="T7" fmla="*/ 0 h 5"/>
                  <a:gd name="T8" fmla="*/ 7 w 7"/>
                  <a:gd name="T9" fmla="*/ 1 h 5"/>
                  <a:gd name="T10" fmla="*/ 6 w 7"/>
                  <a:gd name="T11" fmla="*/ 2 h 5"/>
                  <a:gd name="T12" fmla="*/ 2 w 7"/>
                  <a:gd name="T13" fmla="*/ 5 h 5"/>
                  <a:gd name="T14" fmla="*/ 1 w 7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5">
                    <a:moveTo>
                      <a:pt x="1" y="5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3"/>
                      <a:pt x="1" y="3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7" y="1"/>
                    </a:cubicBezTo>
                    <a:cubicBezTo>
                      <a:pt x="7" y="1"/>
                      <a:pt x="7" y="2"/>
                      <a:pt x="6" y="2"/>
                    </a:cubicBezTo>
                    <a:cubicBezTo>
                      <a:pt x="2" y="5"/>
                      <a:pt x="2" y="5"/>
                      <a:pt x="2" y="5"/>
                    </a:cubicBez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F8F8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44" name="Freeform 508"/>
              <p:cNvSpPr>
                <a:spLocks/>
              </p:cNvSpPr>
              <p:nvPr/>
            </p:nvSpPr>
            <p:spPr bwMode="auto">
              <a:xfrm>
                <a:off x="3247" y="2128"/>
                <a:ext cx="17" cy="12"/>
              </a:xfrm>
              <a:custGeom>
                <a:avLst/>
                <a:gdLst>
                  <a:gd name="T0" fmla="*/ 1 w 7"/>
                  <a:gd name="T1" fmla="*/ 5 h 5"/>
                  <a:gd name="T2" fmla="*/ 1 w 7"/>
                  <a:gd name="T3" fmla="*/ 5 h 5"/>
                  <a:gd name="T4" fmla="*/ 1 w 7"/>
                  <a:gd name="T5" fmla="*/ 3 h 5"/>
                  <a:gd name="T6" fmla="*/ 5 w 7"/>
                  <a:gd name="T7" fmla="*/ 0 h 5"/>
                  <a:gd name="T8" fmla="*/ 7 w 7"/>
                  <a:gd name="T9" fmla="*/ 0 h 5"/>
                  <a:gd name="T10" fmla="*/ 6 w 7"/>
                  <a:gd name="T11" fmla="*/ 2 h 5"/>
                  <a:gd name="T12" fmla="*/ 2 w 7"/>
                  <a:gd name="T13" fmla="*/ 5 h 5"/>
                  <a:gd name="T14" fmla="*/ 1 w 7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5">
                    <a:moveTo>
                      <a:pt x="1" y="5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0" y="4"/>
                      <a:pt x="1" y="4"/>
                      <a:pt x="1" y="3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7" y="0"/>
                    </a:cubicBezTo>
                    <a:cubicBezTo>
                      <a:pt x="7" y="1"/>
                      <a:pt x="7" y="1"/>
                      <a:pt x="6" y="2"/>
                    </a:cubicBezTo>
                    <a:cubicBezTo>
                      <a:pt x="2" y="5"/>
                      <a:pt x="2" y="5"/>
                      <a:pt x="2" y="5"/>
                    </a:cubicBez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F8F8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45" name="Freeform 509"/>
              <p:cNvSpPr>
                <a:spLocks/>
              </p:cNvSpPr>
              <p:nvPr/>
            </p:nvSpPr>
            <p:spPr bwMode="auto">
              <a:xfrm>
                <a:off x="3006" y="1688"/>
                <a:ext cx="267" cy="210"/>
              </a:xfrm>
              <a:custGeom>
                <a:avLst/>
                <a:gdLst>
                  <a:gd name="T0" fmla="*/ 112 w 113"/>
                  <a:gd name="T1" fmla="*/ 76 h 89"/>
                  <a:gd name="T2" fmla="*/ 91 w 113"/>
                  <a:gd name="T3" fmla="*/ 89 h 89"/>
                  <a:gd name="T4" fmla="*/ 74 w 113"/>
                  <a:gd name="T5" fmla="*/ 80 h 89"/>
                  <a:gd name="T6" fmla="*/ 22 w 113"/>
                  <a:gd name="T7" fmla="*/ 48 h 89"/>
                  <a:gd name="T8" fmla="*/ 2 w 113"/>
                  <a:gd name="T9" fmla="*/ 0 h 89"/>
                  <a:gd name="T10" fmla="*/ 67 w 113"/>
                  <a:gd name="T11" fmla="*/ 30 h 89"/>
                  <a:gd name="T12" fmla="*/ 96 w 113"/>
                  <a:gd name="T13" fmla="*/ 48 h 89"/>
                  <a:gd name="T14" fmla="*/ 112 w 113"/>
                  <a:gd name="T15" fmla="*/ 76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3" h="89">
                    <a:moveTo>
                      <a:pt x="112" y="76"/>
                    </a:moveTo>
                    <a:cubicBezTo>
                      <a:pt x="91" y="89"/>
                      <a:pt x="91" y="89"/>
                      <a:pt x="91" y="89"/>
                    </a:cubicBezTo>
                    <a:cubicBezTo>
                      <a:pt x="74" y="80"/>
                      <a:pt x="74" y="80"/>
                      <a:pt x="74" y="80"/>
                    </a:cubicBezTo>
                    <a:cubicBezTo>
                      <a:pt x="22" y="48"/>
                      <a:pt x="22" y="48"/>
                      <a:pt x="22" y="48"/>
                    </a:cubicBezTo>
                    <a:cubicBezTo>
                      <a:pt x="0" y="33"/>
                      <a:pt x="2" y="0"/>
                      <a:pt x="2" y="0"/>
                    </a:cubicBezTo>
                    <a:cubicBezTo>
                      <a:pt x="23" y="10"/>
                      <a:pt x="47" y="20"/>
                      <a:pt x="67" y="30"/>
                    </a:cubicBezTo>
                    <a:cubicBezTo>
                      <a:pt x="78" y="36"/>
                      <a:pt x="88" y="41"/>
                      <a:pt x="96" y="48"/>
                    </a:cubicBezTo>
                    <a:cubicBezTo>
                      <a:pt x="106" y="56"/>
                      <a:pt x="113" y="65"/>
                      <a:pt x="112" y="76"/>
                    </a:cubicBezTo>
                  </a:path>
                </a:pathLst>
              </a:custGeom>
              <a:solidFill>
                <a:srgbClr val="615B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46" name="Freeform 510"/>
              <p:cNvSpPr>
                <a:spLocks/>
              </p:cNvSpPr>
              <p:nvPr/>
            </p:nvSpPr>
            <p:spPr bwMode="auto">
              <a:xfrm>
                <a:off x="3176" y="1834"/>
                <a:ext cx="100" cy="266"/>
              </a:xfrm>
              <a:custGeom>
                <a:avLst/>
                <a:gdLst>
                  <a:gd name="T0" fmla="*/ 0 w 42"/>
                  <a:gd name="T1" fmla="*/ 108 h 112"/>
                  <a:gd name="T2" fmla="*/ 3 w 42"/>
                  <a:gd name="T3" fmla="*/ 16 h 112"/>
                  <a:gd name="T4" fmla="*/ 11 w 42"/>
                  <a:gd name="T5" fmla="*/ 6 h 112"/>
                  <a:gd name="T6" fmla="*/ 27 w 42"/>
                  <a:gd name="T7" fmla="*/ 1 h 112"/>
                  <a:gd name="T8" fmla="*/ 40 w 42"/>
                  <a:gd name="T9" fmla="*/ 14 h 112"/>
                  <a:gd name="T10" fmla="*/ 30 w 42"/>
                  <a:gd name="T11" fmla="*/ 108 h 112"/>
                  <a:gd name="T12" fmla="*/ 15 w 42"/>
                  <a:gd name="T13" fmla="*/ 110 h 112"/>
                  <a:gd name="T14" fmla="*/ 0 w 42"/>
                  <a:gd name="T15" fmla="*/ 108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2" h="112">
                    <a:moveTo>
                      <a:pt x="0" y="108"/>
                    </a:moveTo>
                    <a:cubicBezTo>
                      <a:pt x="0" y="80"/>
                      <a:pt x="1" y="19"/>
                      <a:pt x="3" y="16"/>
                    </a:cubicBezTo>
                    <a:cubicBezTo>
                      <a:pt x="5" y="12"/>
                      <a:pt x="8" y="8"/>
                      <a:pt x="11" y="6"/>
                    </a:cubicBezTo>
                    <a:cubicBezTo>
                      <a:pt x="16" y="3"/>
                      <a:pt x="22" y="0"/>
                      <a:pt x="27" y="1"/>
                    </a:cubicBezTo>
                    <a:cubicBezTo>
                      <a:pt x="34" y="2"/>
                      <a:pt x="39" y="8"/>
                      <a:pt x="40" y="14"/>
                    </a:cubicBezTo>
                    <a:cubicBezTo>
                      <a:pt x="42" y="21"/>
                      <a:pt x="31" y="104"/>
                      <a:pt x="30" y="108"/>
                    </a:cubicBezTo>
                    <a:cubicBezTo>
                      <a:pt x="28" y="112"/>
                      <a:pt x="19" y="109"/>
                      <a:pt x="15" y="110"/>
                    </a:cubicBezTo>
                    <a:lnTo>
                      <a:pt x="0" y="108"/>
                    </a:lnTo>
                    <a:close/>
                  </a:path>
                </a:pathLst>
              </a:custGeom>
              <a:solidFill>
                <a:srgbClr val="615B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47" name="Freeform 511"/>
              <p:cNvSpPr>
                <a:spLocks/>
              </p:cNvSpPr>
              <p:nvPr/>
            </p:nvSpPr>
            <p:spPr bwMode="auto">
              <a:xfrm>
                <a:off x="3176" y="2066"/>
                <a:ext cx="71" cy="45"/>
              </a:xfrm>
              <a:custGeom>
                <a:avLst/>
                <a:gdLst>
                  <a:gd name="T0" fmla="*/ 30 w 30"/>
                  <a:gd name="T1" fmla="*/ 10 h 19"/>
                  <a:gd name="T2" fmla="*/ 27 w 30"/>
                  <a:gd name="T3" fmla="*/ 14 h 19"/>
                  <a:gd name="T4" fmla="*/ 26 w 30"/>
                  <a:gd name="T5" fmla="*/ 15 h 19"/>
                  <a:gd name="T6" fmla="*/ 24 w 30"/>
                  <a:gd name="T7" fmla="*/ 16 h 19"/>
                  <a:gd name="T8" fmla="*/ 22 w 30"/>
                  <a:gd name="T9" fmla="*/ 17 h 19"/>
                  <a:gd name="T10" fmla="*/ 5 w 30"/>
                  <a:gd name="T11" fmla="*/ 16 h 19"/>
                  <a:gd name="T12" fmla="*/ 2 w 30"/>
                  <a:gd name="T13" fmla="*/ 14 h 19"/>
                  <a:gd name="T14" fmla="*/ 0 w 30"/>
                  <a:gd name="T15" fmla="*/ 10 h 19"/>
                  <a:gd name="T16" fmla="*/ 0 w 30"/>
                  <a:gd name="T17" fmla="*/ 10 h 19"/>
                  <a:gd name="T18" fmla="*/ 4 w 30"/>
                  <a:gd name="T19" fmla="*/ 4 h 19"/>
                  <a:gd name="T20" fmla="*/ 25 w 30"/>
                  <a:gd name="T21" fmla="*/ 3 h 19"/>
                  <a:gd name="T22" fmla="*/ 30 w 30"/>
                  <a:gd name="T23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0" h="19">
                    <a:moveTo>
                      <a:pt x="30" y="10"/>
                    </a:moveTo>
                    <a:cubicBezTo>
                      <a:pt x="29" y="12"/>
                      <a:pt x="28" y="13"/>
                      <a:pt x="27" y="14"/>
                    </a:cubicBezTo>
                    <a:cubicBezTo>
                      <a:pt x="26" y="15"/>
                      <a:pt x="26" y="15"/>
                      <a:pt x="26" y="15"/>
                    </a:cubicBezTo>
                    <a:cubicBezTo>
                      <a:pt x="25" y="16"/>
                      <a:pt x="25" y="16"/>
                      <a:pt x="24" y="16"/>
                    </a:cubicBezTo>
                    <a:cubicBezTo>
                      <a:pt x="23" y="16"/>
                      <a:pt x="23" y="17"/>
                      <a:pt x="22" y="17"/>
                    </a:cubicBezTo>
                    <a:cubicBezTo>
                      <a:pt x="17" y="19"/>
                      <a:pt x="9" y="19"/>
                      <a:pt x="5" y="16"/>
                    </a:cubicBezTo>
                    <a:cubicBezTo>
                      <a:pt x="4" y="16"/>
                      <a:pt x="3" y="15"/>
                      <a:pt x="2" y="14"/>
                    </a:cubicBezTo>
                    <a:cubicBezTo>
                      <a:pt x="1" y="13"/>
                      <a:pt x="0" y="12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8"/>
                      <a:pt x="1" y="6"/>
                      <a:pt x="4" y="4"/>
                    </a:cubicBezTo>
                    <a:cubicBezTo>
                      <a:pt x="10" y="0"/>
                      <a:pt x="19" y="0"/>
                      <a:pt x="25" y="3"/>
                    </a:cubicBezTo>
                    <a:cubicBezTo>
                      <a:pt x="29" y="5"/>
                      <a:pt x="30" y="8"/>
                      <a:pt x="30" y="10"/>
                    </a:cubicBezTo>
                    <a:close/>
                  </a:path>
                </a:pathLst>
              </a:custGeom>
              <a:solidFill>
                <a:srgbClr val="615B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48" name="Freeform 512"/>
              <p:cNvSpPr>
                <a:spLocks noEditPoints="1"/>
              </p:cNvSpPr>
              <p:nvPr/>
            </p:nvSpPr>
            <p:spPr bwMode="auto">
              <a:xfrm>
                <a:off x="3268" y="2029"/>
                <a:ext cx="109" cy="94"/>
              </a:xfrm>
              <a:custGeom>
                <a:avLst/>
                <a:gdLst>
                  <a:gd name="T0" fmla="*/ 46 w 46"/>
                  <a:gd name="T1" fmla="*/ 29 h 40"/>
                  <a:gd name="T2" fmla="*/ 31 w 46"/>
                  <a:gd name="T3" fmla="*/ 12 h 40"/>
                  <a:gd name="T4" fmla="*/ 28 w 46"/>
                  <a:gd name="T5" fmla="*/ 7 h 40"/>
                  <a:gd name="T6" fmla="*/ 28 w 46"/>
                  <a:gd name="T7" fmla="*/ 5 h 40"/>
                  <a:gd name="T8" fmla="*/ 28 w 46"/>
                  <a:gd name="T9" fmla="*/ 5 h 40"/>
                  <a:gd name="T10" fmla="*/ 25 w 46"/>
                  <a:gd name="T11" fmla="*/ 1 h 40"/>
                  <a:gd name="T12" fmla="*/ 8 w 46"/>
                  <a:gd name="T13" fmla="*/ 0 h 40"/>
                  <a:gd name="T14" fmla="*/ 5 w 46"/>
                  <a:gd name="T15" fmla="*/ 3 h 40"/>
                  <a:gd name="T16" fmla="*/ 5 w 46"/>
                  <a:gd name="T17" fmla="*/ 4 h 40"/>
                  <a:gd name="T18" fmla="*/ 3 w 46"/>
                  <a:gd name="T19" fmla="*/ 7 h 40"/>
                  <a:gd name="T20" fmla="*/ 3 w 46"/>
                  <a:gd name="T21" fmla="*/ 7 h 40"/>
                  <a:gd name="T22" fmla="*/ 1 w 46"/>
                  <a:gd name="T23" fmla="*/ 15 h 40"/>
                  <a:gd name="T24" fmla="*/ 0 w 46"/>
                  <a:gd name="T25" fmla="*/ 20 h 40"/>
                  <a:gd name="T26" fmla="*/ 0 w 46"/>
                  <a:gd name="T27" fmla="*/ 20 h 40"/>
                  <a:gd name="T28" fmla="*/ 4 w 46"/>
                  <a:gd name="T29" fmla="*/ 25 h 40"/>
                  <a:gd name="T30" fmla="*/ 28 w 46"/>
                  <a:gd name="T31" fmla="*/ 37 h 40"/>
                  <a:gd name="T32" fmla="*/ 43 w 46"/>
                  <a:gd name="T33" fmla="*/ 37 h 40"/>
                  <a:gd name="T34" fmla="*/ 46 w 46"/>
                  <a:gd name="T35" fmla="*/ 33 h 40"/>
                  <a:gd name="T36" fmla="*/ 46 w 46"/>
                  <a:gd name="T37" fmla="*/ 33 h 40"/>
                  <a:gd name="T38" fmla="*/ 46 w 46"/>
                  <a:gd name="T39" fmla="*/ 32 h 40"/>
                  <a:gd name="T40" fmla="*/ 46 w 46"/>
                  <a:gd name="T41" fmla="*/ 29 h 40"/>
                  <a:gd name="T42" fmla="*/ 39 w 46"/>
                  <a:gd name="T43" fmla="*/ 24 h 40"/>
                  <a:gd name="T44" fmla="*/ 39 w 46"/>
                  <a:gd name="T45" fmla="*/ 25 h 40"/>
                  <a:gd name="T46" fmla="*/ 38 w 46"/>
                  <a:gd name="T47" fmla="*/ 25 h 40"/>
                  <a:gd name="T48" fmla="*/ 28 w 46"/>
                  <a:gd name="T49" fmla="*/ 16 h 40"/>
                  <a:gd name="T50" fmla="*/ 24 w 46"/>
                  <a:gd name="T51" fmla="*/ 10 h 40"/>
                  <a:gd name="T52" fmla="*/ 25 w 46"/>
                  <a:gd name="T53" fmla="*/ 9 h 40"/>
                  <a:gd name="T54" fmla="*/ 30 w 46"/>
                  <a:gd name="T55" fmla="*/ 15 h 40"/>
                  <a:gd name="T56" fmla="*/ 39 w 46"/>
                  <a:gd name="T57" fmla="*/ 23 h 40"/>
                  <a:gd name="T58" fmla="*/ 39 w 46"/>
                  <a:gd name="T59" fmla="*/ 24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46" h="40">
                    <a:moveTo>
                      <a:pt x="46" y="29"/>
                    </a:moveTo>
                    <a:cubicBezTo>
                      <a:pt x="44" y="23"/>
                      <a:pt x="38" y="17"/>
                      <a:pt x="31" y="12"/>
                    </a:cubicBezTo>
                    <a:cubicBezTo>
                      <a:pt x="29" y="11"/>
                      <a:pt x="29" y="9"/>
                      <a:pt x="28" y="7"/>
                    </a:cubicBezTo>
                    <a:cubicBezTo>
                      <a:pt x="28" y="7"/>
                      <a:pt x="28" y="6"/>
                      <a:pt x="28" y="5"/>
                    </a:cubicBezTo>
                    <a:cubicBezTo>
                      <a:pt x="28" y="5"/>
                      <a:pt x="28" y="5"/>
                      <a:pt x="28" y="5"/>
                    </a:cubicBezTo>
                    <a:cubicBezTo>
                      <a:pt x="27" y="3"/>
                      <a:pt x="27" y="2"/>
                      <a:pt x="25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7" y="1"/>
                      <a:pt x="6" y="2"/>
                      <a:pt x="5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5"/>
                      <a:pt x="4" y="6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10"/>
                      <a:pt x="1" y="12"/>
                      <a:pt x="1" y="15"/>
                    </a:cubicBezTo>
                    <a:cubicBezTo>
                      <a:pt x="1" y="17"/>
                      <a:pt x="0" y="18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2"/>
                      <a:pt x="1" y="23"/>
                      <a:pt x="4" y="25"/>
                    </a:cubicBezTo>
                    <a:cubicBezTo>
                      <a:pt x="28" y="37"/>
                      <a:pt x="28" y="37"/>
                      <a:pt x="28" y="37"/>
                    </a:cubicBezTo>
                    <a:cubicBezTo>
                      <a:pt x="32" y="40"/>
                      <a:pt x="39" y="40"/>
                      <a:pt x="43" y="37"/>
                    </a:cubicBezTo>
                    <a:cubicBezTo>
                      <a:pt x="45" y="36"/>
                      <a:pt x="46" y="34"/>
                      <a:pt x="46" y="33"/>
                    </a:cubicBezTo>
                    <a:cubicBezTo>
                      <a:pt x="46" y="33"/>
                      <a:pt x="46" y="33"/>
                      <a:pt x="46" y="33"/>
                    </a:cubicBezTo>
                    <a:cubicBezTo>
                      <a:pt x="46" y="32"/>
                      <a:pt x="46" y="32"/>
                      <a:pt x="46" y="32"/>
                    </a:cubicBezTo>
                    <a:cubicBezTo>
                      <a:pt x="46" y="31"/>
                      <a:pt x="46" y="30"/>
                      <a:pt x="46" y="29"/>
                    </a:cubicBezTo>
                    <a:close/>
                    <a:moveTo>
                      <a:pt x="39" y="24"/>
                    </a:moveTo>
                    <a:cubicBezTo>
                      <a:pt x="39" y="25"/>
                      <a:pt x="39" y="25"/>
                      <a:pt x="39" y="25"/>
                    </a:cubicBezTo>
                    <a:cubicBezTo>
                      <a:pt x="38" y="25"/>
                      <a:pt x="38" y="25"/>
                      <a:pt x="38" y="25"/>
                    </a:cubicBezTo>
                    <a:cubicBezTo>
                      <a:pt x="28" y="16"/>
                      <a:pt x="28" y="16"/>
                      <a:pt x="28" y="16"/>
                    </a:cubicBezTo>
                    <a:cubicBezTo>
                      <a:pt x="26" y="14"/>
                      <a:pt x="24" y="12"/>
                      <a:pt x="24" y="10"/>
                    </a:cubicBezTo>
                    <a:cubicBezTo>
                      <a:pt x="24" y="10"/>
                      <a:pt x="25" y="9"/>
                      <a:pt x="25" y="9"/>
                    </a:cubicBezTo>
                    <a:cubicBezTo>
                      <a:pt x="26" y="11"/>
                      <a:pt x="28" y="13"/>
                      <a:pt x="30" y="15"/>
                    </a:cubicBezTo>
                    <a:cubicBezTo>
                      <a:pt x="39" y="23"/>
                      <a:pt x="39" y="23"/>
                      <a:pt x="39" y="23"/>
                    </a:cubicBezTo>
                    <a:cubicBezTo>
                      <a:pt x="40" y="24"/>
                      <a:pt x="40" y="24"/>
                      <a:pt x="39" y="24"/>
                    </a:cubicBezTo>
                    <a:close/>
                  </a:path>
                </a:pathLst>
              </a:custGeom>
              <a:solidFill>
                <a:srgbClr val="6363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49" name="Freeform 513"/>
              <p:cNvSpPr>
                <a:spLocks/>
              </p:cNvSpPr>
              <p:nvPr/>
            </p:nvSpPr>
            <p:spPr bwMode="auto">
              <a:xfrm>
                <a:off x="3266" y="2064"/>
                <a:ext cx="114" cy="59"/>
              </a:xfrm>
              <a:custGeom>
                <a:avLst/>
                <a:gdLst>
                  <a:gd name="T0" fmla="*/ 48 w 48"/>
                  <a:gd name="T1" fmla="*/ 18 h 25"/>
                  <a:gd name="T2" fmla="*/ 48 w 48"/>
                  <a:gd name="T3" fmla="*/ 18 h 25"/>
                  <a:gd name="T4" fmla="*/ 45 w 48"/>
                  <a:gd name="T5" fmla="*/ 22 h 25"/>
                  <a:gd name="T6" fmla="*/ 29 w 48"/>
                  <a:gd name="T7" fmla="*/ 23 h 25"/>
                  <a:gd name="T8" fmla="*/ 4 w 48"/>
                  <a:gd name="T9" fmla="*/ 10 h 25"/>
                  <a:gd name="T10" fmla="*/ 1 w 48"/>
                  <a:gd name="T11" fmla="*/ 5 h 25"/>
                  <a:gd name="T12" fmla="*/ 2 w 48"/>
                  <a:gd name="T13" fmla="*/ 0 h 25"/>
                  <a:gd name="T14" fmla="*/ 14 w 48"/>
                  <a:gd name="T15" fmla="*/ 8 h 25"/>
                  <a:gd name="T16" fmla="*/ 31 w 48"/>
                  <a:gd name="T17" fmla="*/ 19 h 25"/>
                  <a:gd name="T18" fmla="*/ 38 w 48"/>
                  <a:gd name="T19" fmla="*/ 21 h 25"/>
                  <a:gd name="T20" fmla="*/ 45 w 48"/>
                  <a:gd name="T21" fmla="*/ 18 h 25"/>
                  <a:gd name="T22" fmla="*/ 47 w 48"/>
                  <a:gd name="T23" fmla="*/ 14 h 25"/>
                  <a:gd name="T24" fmla="*/ 48 w 48"/>
                  <a:gd name="T25" fmla="*/ 18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8" h="25">
                    <a:moveTo>
                      <a:pt x="48" y="18"/>
                    </a:moveTo>
                    <a:cubicBezTo>
                      <a:pt x="48" y="19"/>
                      <a:pt x="48" y="18"/>
                      <a:pt x="48" y="18"/>
                    </a:cubicBezTo>
                    <a:cubicBezTo>
                      <a:pt x="48" y="20"/>
                      <a:pt x="47" y="21"/>
                      <a:pt x="45" y="22"/>
                    </a:cubicBezTo>
                    <a:cubicBezTo>
                      <a:pt x="41" y="25"/>
                      <a:pt x="34" y="25"/>
                      <a:pt x="29" y="23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0" y="7"/>
                      <a:pt x="1" y="5"/>
                      <a:pt x="1" y="5"/>
                    </a:cubicBezTo>
                    <a:cubicBezTo>
                      <a:pt x="1" y="3"/>
                      <a:pt x="1" y="1"/>
                      <a:pt x="2" y="0"/>
                    </a:cubicBezTo>
                    <a:cubicBezTo>
                      <a:pt x="1" y="2"/>
                      <a:pt x="10" y="5"/>
                      <a:pt x="14" y="8"/>
                    </a:cubicBezTo>
                    <a:cubicBezTo>
                      <a:pt x="19" y="13"/>
                      <a:pt x="25" y="16"/>
                      <a:pt x="31" y="19"/>
                    </a:cubicBezTo>
                    <a:cubicBezTo>
                      <a:pt x="33" y="20"/>
                      <a:pt x="36" y="20"/>
                      <a:pt x="38" y="21"/>
                    </a:cubicBezTo>
                    <a:cubicBezTo>
                      <a:pt x="41" y="21"/>
                      <a:pt x="44" y="20"/>
                      <a:pt x="45" y="18"/>
                    </a:cubicBezTo>
                    <a:cubicBezTo>
                      <a:pt x="46" y="17"/>
                      <a:pt x="47" y="16"/>
                      <a:pt x="47" y="14"/>
                    </a:cubicBezTo>
                    <a:cubicBezTo>
                      <a:pt x="47" y="15"/>
                      <a:pt x="48" y="16"/>
                      <a:pt x="48" y="18"/>
                    </a:cubicBezTo>
                    <a:close/>
                  </a:path>
                </a:pathLst>
              </a:custGeom>
              <a:solidFill>
                <a:srgbClr val="4444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50" name="Freeform 514"/>
              <p:cNvSpPr>
                <a:spLocks/>
              </p:cNvSpPr>
              <p:nvPr/>
            </p:nvSpPr>
            <p:spPr bwMode="auto">
              <a:xfrm>
                <a:off x="3325" y="2050"/>
                <a:ext cx="38" cy="38"/>
              </a:xfrm>
              <a:custGeom>
                <a:avLst/>
                <a:gdLst>
                  <a:gd name="T0" fmla="*/ 15 w 16"/>
                  <a:gd name="T1" fmla="*/ 15 h 16"/>
                  <a:gd name="T2" fmla="*/ 15 w 16"/>
                  <a:gd name="T3" fmla="*/ 16 h 16"/>
                  <a:gd name="T4" fmla="*/ 14 w 16"/>
                  <a:gd name="T5" fmla="*/ 16 h 16"/>
                  <a:gd name="T6" fmla="*/ 4 w 16"/>
                  <a:gd name="T7" fmla="*/ 7 h 16"/>
                  <a:gd name="T8" fmla="*/ 0 w 16"/>
                  <a:gd name="T9" fmla="*/ 1 h 16"/>
                  <a:gd name="T10" fmla="*/ 1 w 16"/>
                  <a:gd name="T11" fmla="*/ 0 h 16"/>
                  <a:gd name="T12" fmla="*/ 6 w 16"/>
                  <a:gd name="T13" fmla="*/ 6 h 16"/>
                  <a:gd name="T14" fmla="*/ 15 w 16"/>
                  <a:gd name="T15" fmla="*/ 14 h 16"/>
                  <a:gd name="T16" fmla="*/ 15 w 16"/>
                  <a:gd name="T17" fmla="*/ 1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" h="16">
                    <a:moveTo>
                      <a:pt x="15" y="15"/>
                    </a:moveTo>
                    <a:cubicBezTo>
                      <a:pt x="15" y="16"/>
                      <a:pt x="15" y="16"/>
                      <a:pt x="15" y="16"/>
                    </a:cubicBezTo>
                    <a:cubicBezTo>
                      <a:pt x="14" y="16"/>
                      <a:pt x="14" y="16"/>
                      <a:pt x="14" y="1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2" y="5"/>
                      <a:pt x="0" y="3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2"/>
                      <a:pt x="4" y="4"/>
                      <a:pt x="6" y="6"/>
                    </a:cubicBezTo>
                    <a:cubicBezTo>
                      <a:pt x="15" y="14"/>
                      <a:pt x="15" y="14"/>
                      <a:pt x="15" y="14"/>
                    </a:cubicBezTo>
                    <a:cubicBezTo>
                      <a:pt x="16" y="15"/>
                      <a:pt x="16" y="15"/>
                      <a:pt x="15" y="15"/>
                    </a:cubicBezTo>
                    <a:close/>
                  </a:path>
                </a:pathLst>
              </a:custGeom>
              <a:solidFill>
                <a:srgbClr val="F8F8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51" name="Freeform 515"/>
              <p:cNvSpPr>
                <a:spLocks/>
              </p:cNvSpPr>
              <p:nvPr/>
            </p:nvSpPr>
            <p:spPr bwMode="auto">
              <a:xfrm>
                <a:off x="3323" y="2052"/>
                <a:ext cx="14" cy="12"/>
              </a:xfrm>
              <a:custGeom>
                <a:avLst/>
                <a:gdLst>
                  <a:gd name="T0" fmla="*/ 1 w 6"/>
                  <a:gd name="T1" fmla="*/ 5 h 5"/>
                  <a:gd name="T2" fmla="*/ 0 w 6"/>
                  <a:gd name="T3" fmla="*/ 5 h 5"/>
                  <a:gd name="T4" fmla="*/ 0 w 6"/>
                  <a:gd name="T5" fmla="*/ 3 h 5"/>
                  <a:gd name="T6" fmla="*/ 5 w 6"/>
                  <a:gd name="T7" fmla="*/ 1 h 5"/>
                  <a:gd name="T8" fmla="*/ 6 w 6"/>
                  <a:gd name="T9" fmla="*/ 1 h 5"/>
                  <a:gd name="T10" fmla="*/ 6 w 6"/>
                  <a:gd name="T11" fmla="*/ 2 h 5"/>
                  <a:gd name="T12" fmla="*/ 1 w 6"/>
                  <a:gd name="T1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5">
                    <a:moveTo>
                      <a:pt x="1" y="5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4"/>
                      <a:pt x="0" y="4"/>
                      <a:pt x="0" y="3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0"/>
                      <a:pt x="6" y="1"/>
                      <a:pt x="6" y="1"/>
                    </a:cubicBezTo>
                    <a:cubicBezTo>
                      <a:pt x="6" y="1"/>
                      <a:pt x="6" y="2"/>
                      <a:pt x="6" y="2"/>
                    </a:cubicBezTo>
                    <a:cubicBezTo>
                      <a:pt x="1" y="5"/>
                      <a:pt x="1" y="5"/>
                      <a:pt x="1" y="5"/>
                    </a:cubicBezTo>
                    <a:close/>
                  </a:path>
                </a:pathLst>
              </a:custGeom>
              <a:solidFill>
                <a:srgbClr val="F8F8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52" name="Freeform 516"/>
              <p:cNvSpPr>
                <a:spLocks/>
              </p:cNvSpPr>
              <p:nvPr/>
            </p:nvSpPr>
            <p:spPr bwMode="auto">
              <a:xfrm>
                <a:off x="3328" y="2059"/>
                <a:ext cx="16" cy="12"/>
              </a:xfrm>
              <a:custGeom>
                <a:avLst/>
                <a:gdLst>
                  <a:gd name="T0" fmla="*/ 1 w 7"/>
                  <a:gd name="T1" fmla="*/ 5 h 5"/>
                  <a:gd name="T2" fmla="*/ 1 w 7"/>
                  <a:gd name="T3" fmla="*/ 5 h 5"/>
                  <a:gd name="T4" fmla="*/ 1 w 7"/>
                  <a:gd name="T5" fmla="*/ 3 h 5"/>
                  <a:gd name="T6" fmla="*/ 6 w 7"/>
                  <a:gd name="T7" fmla="*/ 0 h 5"/>
                  <a:gd name="T8" fmla="*/ 7 w 7"/>
                  <a:gd name="T9" fmla="*/ 1 h 5"/>
                  <a:gd name="T10" fmla="*/ 7 w 7"/>
                  <a:gd name="T11" fmla="*/ 2 h 5"/>
                  <a:gd name="T12" fmla="*/ 2 w 7"/>
                  <a:gd name="T13" fmla="*/ 5 h 5"/>
                  <a:gd name="T14" fmla="*/ 1 w 7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5">
                    <a:moveTo>
                      <a:pt x="1" y="5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0" y="4"/>
                      <a:pt x="1" y="4"/>
                      <a:pt x="1" y="3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7" y="0"/>
                      <a:pt x="7" y="1"/>
                    </a:cubicBezTo>
                    <a:cubicBezTo>
                      <a:pt x="7" y="1"/>
                      <a:pt x="7" y="2"/>
                      <a:pt x="7" y="2"/>
                    </a:cubicBezTo>
                    <a:cubicBezTo>
                      <a:pt x="2" y="5"/>
                      <a:pt x="2" y="5"/>
                      <a:pt x="2" y="5"/>
                    </a:cubicBez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F8F8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53" name="Freeform 517"/>
              <p:cNvSpPr>
                <a:spLocks/>
              </p:cNvSpPr>
              <p:nvPr/>
            </p:nvSpPr>
            <p:spPr bwMode="auto">
              <a:xfrm>
                <a:off x="3335" y="2066"/>
                <a:ext cx="16" cy="12"/>
              </a:xfrm>
              <a:custGeom>
                <a:avLst/>
                <a:gdLst>
                  <a:gd name="T0" fmla="*/ 1 w 7"/>
                  <a:gd name="T1" fmla="*/ 5 h 5"/>
                  <a:gd name="T2" fmla="*/ 1 w 7"/>
                  <a:gd name="T3" fmla="*/ 4 h 5"/>
                  <a:gd name="T4" fmla="*/ 1 w 7"/>
                  <a:gd name="T5" fmla="*/ 3 h 5"/>
                  <a:gd name="T6" fmla="*/ 6 w 7"/>
                  <a:gd name="T7" fmla="*/ 0 h 5"/>
                  <a:gd name="T8" fmla="*/ 7 w 7"/>
                  <a:gd name="T9" fmla="*/ 1 h 5"/>
                  <a:gd name="T10" fmla="*/ 7 w 7"/>
                  <a:gd name="T11" fmla="*/ 2 h 5"/>
                  <a:gd name="T12" fmla="*/ 2 w 7"/>
                  <a:gd name="T13" fmla="*/ 5 h 5"/>
                  <a:gd name="T14" fmla="*/ 1 w 7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5">
                    <a:moveTo>
                      <a:pt x="1" y="5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0" y="4"/>
                      <a:pt x="1" y="3"/>
                      <a:pt x="1" y="3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7" y="0"/>
                      <a:pt x="7" y="1"/>
                    </a:cubicBezTo>
                    <a:cubicBezTo>
                      <a:pt x="7" y="1"/>
                      <a:pt x="7" y="2"/>
                      <a:pt x="7" y="2"/>
                    </a:cubicBezTo>
                    <a:cubicBezTo>
                      <a:pt x="2" y="5"/>
                      <a:pt x="2" y="5"/>
                      <a:pt x="2" y="5"/>
                    </a:cubicBez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F8F8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54" name="Freeform 518"/>
              <p:cNvSpPr>
                <a:spLocks/>
              </p:cNvSpPr>
              <p:nvPr/>
            </p:nvSpPr>
            <p:spPr bwMode="auto">
              <a:xfrm>
                <a:off x="3344" y="2074"/>
                <a:ext cx="14" cy="11"/>
              </a:xfrm>
              <a:custGeom>
                <a:avLst/>
                <a:gdLst>
                  <a:gd name="T0" fmla="*/ 1 w 6"/>
                  <a:gd name="T1" fmla="*/ 5 h 5"/>
                  <a:gd name="T2" fmla="*/ 0 w 6"/>
                  <a:gd name="T3" fmla="*/ 4 h 5"/>
                  <a:gd name="T4" fmla="*/ 0 w 6"/>
                  <a:gd name="T5" fmla="*/ 3 h 5"/>
                  <a:gd name="T6" fmla="*/ 5 w 6"/>
                  <a:gd name="T7" fmla="*/ 0 h 5"/>
                  <a:gd name="T8" fmla="*/ 6 w 6"/>
                  <a:gd name="T9" fmla="*/ 0 h 5"/>
                  <a:gd name="T10" fmla="*/ 6 w 6"/>
                  <a:gd name="T11" fmla="*/ 2 h 5"/>
                  <a:gd name="T12" fmla="*/ 1 w 6"/>
                  <a:gd name="T1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5">
                    <a:moveTo>
                      <a:pt x="1" y="5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2"/>
                    </a:cubicBezTo>
                    <a:cubicBezTo>
                      <a:pt x="1" y="5"/>
                      <a:pt x="1" y="5"/>
                      <a:pt x="1" y="5"/>
                    </a:cubicBezTo>
                    <a:close/>
                  </a:path>
                </a:pathLst>
              </a:custGeom>
              <a:solidFill>
                <a:srgbClr val="F8F8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55" name="Freeform 519"/>
              <p:cNvSpPr>
                <a:spLocks/>
              </p:cNvSpPr>
              <p:nvPr/>
            </p:nvSpPr>
            <p:spPr bwMode="auto">
              <a:xfrm>
                <a:off x="3060" y="1643"/>
                <a:ext cx="313" cy="201"/>
              </a:xfrm>
              <a:custGeom>
                <a:avLst/>
                <a:gdLst>
                  <a:gd name="T0" fmla="*/ 130 w 132"/>
                  <a:gd name="T1" fmla="*/ 72 h 85"/>
                  <a:gd name="T2" fmla="*/ 108 w 132"/>
                  <a:gd name="T3" fmla="*/ 85 h 85"/>
                  <a:gd name="T4" fmla="*/ 5 w 132"/>
                  <a:gd name="T5" fmla="*/ 37 h 85"/>
                  <a:gd name="T6" fmla="*/ 17 w 132"/>
                  <a:gd name="T7" fmla="*/ 20 h 85"/>
                  <a:gd name="T8" fmla="*/ 24 w 132"/>
                  <a:gd name="T9" fmla="*/ 0 h 85"/>
                  <a:gd name="T10" fmla="*/ 130 w 132"/>
                  <a:gd name="T11" fmla="*/ 72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2" h="85">
                    <a:moveTo>
                      <a:pt x="130" y="72"/>
                    </a:moveTo>
                    <a:cubicBezTo>
                      <a:pt x="108" y="85"/>
                      <a:pt x="108" y="85"/>
                      <a:pt x="108" y="85"/>
                    </a:cubicBezTo>
                    <a:cubicBezTo>
                      <a:pt x="5" y="37"/>
                      <a:pt x="5" y="37"/>
                      <a:pt x="5" y="37"/>
                    </a:cubicBezTo>
                    <a:cubicBezTo>
                      <a:pt x="0" y="34"/>
                      <a:pt x="17" y="26"/>
                      <a:pt x="17" y="20"/>
                    </a:cubicBezTo>
                    <a:cubicBezTo>
                      <a:pt x="24" y="0"/>
                      <a:pt x="24" y="0"/>
                      <a:pt x="24" y="0"/>
                    </a:cubicBezTo>
                    <a:cubicBezTo>
                      <a:pt x="69" y="24"/>
                      <a:pt x="132" y="41"/>
                      <a:pt x="130" y="72"/>
                    </a:cubicBezTo>
                  </a:path>
                </a:pathLst>
              </a:custGeom>
              <a:solidFill>
                <a:srgbClr val="615B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56" name="Freeform 520"/>
              <p:cNvSpPr>
                <a:spLocks/>
              </p:cNvSpPr>
              <p:nvPr/>
            </p:nvSpPr>
            <p:spPr bwMode="auto">
              <a:xfrm>
                <a:off x="3271" y="1780"/>
                <a:ext cx="99" cy="268"/>
              </a:xfrm>
              <a:custGeom>
                <a:avLst/>
                <a:gdLst>
                  <a:gd name="T0" fmla="*/ 0 w 42"/>
                  <a:gd name="T1" fmla="*/ 108 h 113"/>
                  <a:gd name="T2" fmla="*/ 3 w 42"/>
                  <a:gd name="T3" fmla="*/ 16 h 113"/>
                  <a:gd name="T4" fmla="*/ 12 w 42"/>
                  <a:gd name="T5" fmla="*/ 6 h 113"/>
                  <a:gd name="T6" fmla="*/ 27 w 42"/>
                  <a:gd name="T7" fmla="*/ 1 h 113"/>
                  <a:gd name="T8" fmla="*/ 41 w 42"/>
                  <a:gd name="T9" fmla="*/ 14 h 113"/>
                  <a:gd name="T10" fmla="*/ 30 w 42"/>
                  <a:gd name="T11" fmla="*/ 109 h 113"/>
                  <a:gd name="T12" fmla="*/ 15 w 42"/>
                  <a:gd name="T13" fmla="*/ 110 h 113"/>
                  <a:gd name="T14" fmla="*/ 0 w 42"/>
                  <a:gd name="T15" fmla="*/ 108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2" h="113">
                    <a:moveTo>
                      <a:pt x="0" y="108"/>
                    </a:moveTo>
                    <a:cubicBezTo>
                      <a:pt x="0" y="80"/>
                      <a:pt x="1" y="19"/>
                      <a:pt x="3" y="16"/>
                    </a:cubicBezTo>
                    <a:cubicBezTo>
                      <a:pt x="5" y="12"/>
                      <a:pt x="8" y="8"/>
                      <a:pt x="12" y="6"/>
                    </a:cubicBezTo>
                    <a:cubicBezTo>
                      <a:pt x="16" y="3"/>
                      <a:pt x="22" y="0"/>
                      <a:pt x="27" y="1"/>
                    </a:cubicBezTo>
                    <a:cubicBezTo>
                      <a:pt x="34" y="2"/>
                      <a:pt x="40" y="7"/>
                      <a:pt x="41" y="14"/>
                    </a:cubicBezTo>
                    <a:cubicBezTo>
                      <a:pt x="42" y="21"/>
                      <a:pt x="31" y="105"/>
                      <a:pt x="30" y="109"/>
                    </a:cubicBezTo>
                    <a:cubicBezTo>
                      <a:pt x="29" y="113"/>
                      <a:pt x="19" y="109"/>
                      <a:pt x="15" y="110"/>
                    </a:cubicBezTo>
                    <a:lnTo>
                      <a:pt x="0" y="108"/>
                    </a:lnTo>
                    <a:close/>
                  </a:path>
                </a:pathLst>
              </a:custGeom>
              <a:solidFill>
                <a:srgbClr val="615B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57" name="Freeform 521"/>
              <p:cNvSpPr>
                <a:spLocks/>
              </p:cNvSpPr>
              <p:nvPr/>
            </p:nvSpPr>
            <p:spPr bwMode="auto">
              <a:xfrm>
                <a:off x="3268" y="2012"/>
                <a:ext cx="79" cy="45"/>
              </a:xfrm>
              <a:custGeom>
                <a:avLst/>
                <a:gdLst>
                  <a:gd name="T0" fmla="*/ 27 w 33"/>
                  <a:gd name="T1" fmla="*/ 3 h 19"/>
                  <a:gd name="T2" fmla="*/ 27 w 33"/>
                  <a:gd name="T3" fmla="*/ 15 h 19"/>
                  <a:gd name="T4" fmla="*/ 6 w 33"/>
                  <a:gd name="T5" fmla="*/ 16 h 19"/>
                  <a:gd name="T6" fmla="*/ 6 w 33"/>
                  <a:gd name="T7" fmla="*/ 4 h 19"/>
                  <a:gd name="T8" fmla="*/ 27 w 33"/>
                  <a:gd name="T9" fmla="*/ 3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19">
                    <a:moveTo>
                      <a:pt x="27" y="3"/>
                    </a:moveTo>
                    <a:cubicBezTo>
                      <a:pt x="32" y="6"/>
                      <a:pt x="33" y="12"/>
                      <a:pt x="27" y="15"/>
                    </a:cubicBezTo>
                    <a:cubicBezTo>
                      <a:pt x="21" y="19"/>
                      <a:pt x="12" y="19"/>
                      <a:pt x="6" y="16"/>
                    </a:cubicBezTo>
                    <a:cubicBezTo>
                      <a:pt x="0" y="13"/>
                      <a:pt x="0" y="8"/>
                      <a:pt x="6" y="4"/>
                    </a:cubicBezTo>
                    <a:cubicBezTo>
                      <a:pt x="11" y="1"/>
                      <a:pt x="21" y="0"/>
                      <a:pt x="27" y="3"/>
                    </a:cubicBezTo>
                    <a:close/>
                  </a:path>
                </a:pathLst>
              </a:custGeom>
              <a:solidFill>
                <a:srgbClr val="615B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58" name="Freeform 522"/>
              <p:cNvSpPr>
                <a:spLocks/>
              </p:cNvSpPr>
              <p:nvPr/>
            </p:nvSpPr>
            <p:spPr bwMode="auto">
              <a:xfrm>
                <a:off x="3164" y="1723"/>
                <a:ext cx="69" cy="78"/>
              </a:xfrm>
              <a:custGeom>
                <a:avLst/>
                <a:gdLst>
                  <a:gd name="T0" fmla="*/ 11 w 29"/>
                  <a:gd name="T1" fmla="*/ 0 h 33"/>
                  <a:gd name="T2" fmla="*/ 0 w 29"/>
                  <a:gd name="T3" fmla="*/ 15 h 33"/>
                  <a:gd name="T4" fmla="*/ 29 w 29"/>
                  <a:gd name="T5" fmla="*/ 33 h 33"/>
                  <a:gd name="T6" fmla="*/ 13 w 29"/>
                  <a:gd name="T7" fmla="*/ 16 h 33"/>
                  <a:gd name="T8" fmla="*/ 11 w 29"/>
                  <a:gd name="T9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33">
                    <a:moveTo>
                      <a:pt x="11" y="0"/>
                    </a:moveTo>
                    <a:cubicBezTo>
                      <a:pt x="10" y="9"/>
                      <a:pt x="7" y="12"/>
                      <a:pt x="0" y="15"/>
                    </a:cubicBezTo>
                    <a:cubicBezTo>
                      <a:pt x="11" y="21"/>
                      <a:pt x="21" y="26"/>
                      <a:pt x="29" y="33"/>
                    </a:cubicBezTo>
                    <a:cubicBezTo>
                      <a:pt x="26" y="26"/>
                      <a:pt x="16" y="23"/>
                      <a:pt x="13" y="16"/>
                    </a:cubicBezTo>
                    <a:cubicBezTo>
                      <a:pt x="11" y="10"/>
                      <a:pt x="11" y="6"/>
                      <a:pt x="11" y="0"/>
                    </a:cubicBezTo>
                  </a:path>
                </a:pathLst>
              </a:custGeom>
              <a:solidFill>
                <a:srgbClr val="544F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59" name="Freeform 523"/>
              <p:cNvSpPr>
                <a:spLocks/>
              </p:cNvSpPr>
              <p:nvPr/>
            </p:nvSpPr>
            <p:spPr bwMode="auto">
              <a:xfrm>
                <a:off x="3086" y="1432"/>
                <a:ext cx="102" cy="215"/>
              </a:xfrm>
              <a:custGeom>
                <a:avLst/>
                <a:gdLst>
                  <a:gd name="T0" fmla="*/ 41 w 43"/>
                  <a:gd name="T1" fmla="*/ 66 h 91"/>
                  <a:gd name="T2" fmla="*/ 33 w 43"/>
                  <a:gd name="T3" fmla="*/ 90 h 91"/>
                  <a:gd name="T4" fmla="*/ 15 w 43"/>
                  <a:gd name="T5" fmla="*/ 77 h 91"/>
                  <a:gd name="T6" fmla="*/ 2 w 43"/>
                  <a:gd name="T7" fmla="*/ 20 h 91"/>
                  <a:gd name="T8" fmla="*/ 13 w 43"/>
                  <a:gd name="T9" fmla="*/ 2 h 91"/>
                  <a:gd name="T10" fmla="*/ 31 w 43"/>
                  <a:gd name="T11" fmla="*/ 14 h 91"/>
                  <a:gd name="T12" fmla="*/ 41 w 43"/>
                  <a:gd name="T13" fmla="*/ 66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3" h="91">
                    <a:moveTo>
                      <a:pt x="41" y="66"/>
                    </a:moveTo>
                    <a:cubicBezTo>
                      <a:pt x="43" y="74"/>
                      <a:pt x="41" y="88"/>
                      <a:pt x="33" y="90"/>
                    </a:cubicBezTo>
                    <a:cubicBezTo>
                      <a:pt x="25" y="91"/>
                      <a:pt x="17" y="86"/>
                      <a:pt x="15" y="77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12"/>
                      <a:pt x="5" y="3"/>
                      <a:pt x="13" y="2"/>
                    </a:cubicBezTo>
                    <a:cubicBezTo>
                      <a:pt x="21" y="0"/>
                      <a:pt x="29" y="6"/>
                      <a:pt x="31" y="14"/>
                    </a:cubicBezTo>
                    <a:cubicBezTo>
                      <a:pt x="41" y="66"/>
                      <a:pt x="41" y="66"/>
                      <a:pt x="41" y="66"/>
                    </a:cubicBezTo>
                  </a:path>
                </a:pathLst>
              </a:custGeom>
              <a:solidFill>
                <a:srgbClr val="FDFDF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60" name="Freeform 524"/>
              <p:cNvSpPr>
                <a:spLocks/>
              </p:cNvSpPr>
              <p:nvPr/>
            </p:nvSpPr>
            <p:spPr bwMode="auto">
              <a:xfrm>
                <a:off x="2970" y="1408"/>
                <a:ext cx="209" cy="358"/>
              </a:xfrm>
              <a:custGeom>
                <a:avLst/>
                <a:gdLst>
                  <a:gd name="T0" fmla="*/ 88 w 88"/>
                  <a:gd name="T1" fmla="*/ 99 h 151"/>
                  <a:gd name="T2" fmla="*/ 88 w 88"/>
                  <a:gd name="T3" fmla="*/ 110 h 151"/>
                  <a:gd name="T4" fmla="*/ 67 w 88"/>
                  <a:gd name="T5" fmla="*/ 135 h 151"/>
                  <a:gd name="T6" fmla="*/ 61 w 88"/>
                  <a:gd name="T7" fmla="*/ 138 h 151"/>
                  <a:gd name="T8" fmla="*/ 57 w 88"/>
                  <a:gd name="T9" fmla="*/ 141 h 151"/>
                  <a:gd name="T10" fmla="*/ 43 w 88"/>
                  <a:gd name="T11" fmla="*/ 149 h 151"/>
                  <a:gd name="T12" fmla="*/ 42 w 88"/>
                  <a:gd name="T13" fmla="*/ 150 h 151"/>
                  <a:gd name="T14" fmla="*/ 40 w 88"/>
                  <a:gd name="T15" fmla="*/ 150 h 151"/>
                  <a:gd name="T16" fmla="*/ 29 w 88"/>
                  <a:gd name="T17" fmla="*/ 145 h 151"/>
                  <a:gd name="T18" fmla="*/ 9 w 88"/>
                  <a:gd name="T19" fmla="*/ 119 h 151"/>
                  <a:gd name="T20" fmla="*/ 7 w 88"/>
                  <a:gd name="T21" fmla="*/ 112 h 151"/>
                  <a:gd name="T22" fmla="*/ 3 w 88"/>
                  <a:gd name="T23" fmla="*/ 99 h 151"/>
                  <a:gd name="T24" fmla="*/ 3 w 88"/>
                  <a:gd name="T25" fmla="*/ 97 h 151"/>
                  <a:gd name="T26" fmla="*/ 3 w 88"/>
                  <a:gd name="T27" fmla="*/ 96 h 151"/>
                  <a:gd name="T28" fmla="*/ 0 w 88"/>
                  <a:gd name="T29" fmla="*/ 37 h 151"/>
                  <a:gd name="T30" fmla="*/ 28 w 88"/>
                  <a:gd name="T31" fmla="*/ 12 h 151"/>
                  <a:gd name="T32" fmla="*/ 68 w 88"/>
                  <a:gd name="T33" fmla="*/ 12 h 151"/>
                  <a:gd name="T34" fmla="*/ 75 w 88"/>
                  <a:gd name="T35" fmla="*/ 41 h 151"/>
                  <a:gd name="T36" fmla="*/ 88 w 88"/>
                  <a:gd name="T37" fmla="*/ 99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88" h="151">
                    <a:moveTo>
                      <a:pt x="88" y="99"/>
                    </a:moveTo>
                    <a:cubicBezTo>
                      <a:pt x="88" y="110"/>
                      <a:pt x="88" y="110"/>
                      <a:pt x="88" y="110"/>
                    </a:cubicBezTo>
                    <a:cubicBezTo>
                      <a:pt x="88" y="120"/>
                      <a:pt x="75" y="130"/>
                      <a:pt x="67" y="135"/>
                    </a:cubicBezTo>
                    <a:cubicBezTo>
                      <a:pt x="61" y="138"/>
                      <a:pt x="61" y="138"/>
                      <a:pt x="61" y="138"/>
                    </a:cubicBezTo>
                    <a:cubicBezTo>
                      <a:pt x="57" y="141"/>
                      <a:pt x="57" y="141"/>
                      <a:pt x="57" y="141"/>
                    </a:cubicBezTo>
                    <a:cubicBezTo>
                      <a:pt x="43" y="149"/>
                      <a:pt x="43" y="149"/>
                      <a:pt x="43" y="149"/>
                    </a:cubicBezTo>
                    <a:cubicBezTo>
                      <a:pt x="43" y="149"/>
                      <a:pt x="42" y="149"/>
                      <a:pt x="42" y="150"/>
                    </a:cubicBezTo>
                    <a:cubicBezTo>
                      <a:pt x="41" y="150"/>
                      <a:pt x="41" y="150"/>
                      <a:pt x="40" y="150"/>
                    </a:cubicBezTo>
                    <a:cubicBezTo>
                      <a:pt x="36" y="151"/>
                      <a:pt x="33" y="148"/>
                      <a:pt x="29" y="145"/>
                    </a:cubicBezTo>
                    <a:cubicBezTo>
                      <a:pt x="17" y="138"/>
                      <a:pt x="14" y="131"/>
                      <a:pt x="9" y="119"/>
                    </a:cubicBezTo>
                    <a:cubicBezTo>
                      <a:pt x="7" y="112"/>
                      <a:pt x="7" y="112"/>
                      <a:pt x="7" y="112"/>
                    </a:cubicBezTo>
                    <a:cubicBezTo>
                      <a:pt x="3" y="99"/>
                      <a:pt x="3" y="99"/>
                      <a:pt x="3" y="99"/>
                    </a:cubicBezTo>
                    <a:cubicBezTo>
                      <a:pt x="3" y="98"/>
                      <a:pt x="3" y="98"/>
                      <a:pt x="3" y="97"/>
                    </a:cubicBezTo>
                    <a:cubicBezTo>
                      <a:pt x="3" y="96"/>
                      <a:pt x="3" y="96"/>
                      <a:pt x="3" y="96"/>
                    </a:cubicBezTo>
                    <a:cubicBezTo>
                      <a:pt x="0" y="37"/>
                      <a:pt x="0" y="37"/>
                      <a:pt x="0" y="37"/>
                    </a:cubicBezTo>
                    <a:cubicBezTo>
                      <a:pt x="6" y="27"/>
                      <a:pt x="16" y="20"/>
                      <a:pt x="28" y="12"/>
                    </a:cubicBezTo>
                    <a:cubicBezTo>
                      <a:pt x="48" y="0"/>
                      <a:pt x="48" y="8"/>
                      <a:pt x="68" y="12"/>
                    </a:cubicBezTo>
                    <a:cubicBezTo>
                      <a:pt x="69" y="15"/>
                      <a:pt x="75" y="38"/>
                      <a:pt x="75" y="41"/>
                    </a:cubicBezTo>
                    <a:cubicBezTo>
                      <a:pt x="88" y="99"/>
                      <a:pt x="88" y="99"/>
                      <a:pt x="88" y="99"/>
                    </a:cubicBezTo>
                  </a:path>
                </a:pathLst>
              </a:custGeom>
              <a:solidFill>
                <a:srgbClr val="FDFDF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61" name="Freeform 525"/>
              <p:cNvSpPr>
                <a:spLocks/>
              </p:cNvSpPr>
              <p:nvPr/>
            </p:nvSpPr>
            <p:spPr bwMode="auto">
              <a:xfrm>
                <a:off x="3086" y="1456"/>
                <a:ext cx="19" cy="35"/>
              </a:xfrm>
              <a:custGeom>
                <a:avLst/>
                <a:gdLst>
                  <a:gd name="T0" fmla="*/ 19 w 19"/>
                  <a:gd name="T1" fmla="*/ 28 h 35"/>
                  <a:gd name="T2" fmla="*/ 10 w 19"/>
                  <a:gd name="T3" fmla="*/ 35 h 35"/>
                  <a:gd name="T4" fmla="*/ 0 w 19"/>
                  <a:gd name="T5" fmla="*/ 9 h 35"/>
                  <a:gd name="T6" fmla="*/ 17 w 19"/>
                  <a:gd name="T7" fmla="*/ 0 h 35"/>
                  <a:gd name="T8" fmla="*/ 19 w 19"/>
                  <a:gd name="T9" fmla="*/ 28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35">
                    <a:moveTo>
                      <a:pt x="19" y="28"/>
                    </a:moveTo>
                    <a:lnTo>
                      <a:pt x="10" y="35"/>
                    </a:lnTo>
                    <a:lnTo>
                      <a:pt x="0" y="9"/>
                    </a:lnTo>
                    <a:lnTo>
                      <a:pt x="17" y="0"/>
                    </a:lnTo>
                    <a:lnTo>
                      <a:pt x="19" y="28"/>
                    </a:ln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62" name="Freeform 526"/>
              <p:cNvSpPr>
                <a:spLocks/>
              </p:cNvSpPr>
              <p:nvPr/>
            </p:nvSpPr>
            <p:spPr bwMode="auto">
              <a:xfrm>
                <a:off x="3027" y="1418"/>
                <a:ext cx="90" cy="80"/>
              </a:xfrm>
              <a:custGeom>
                <a:avLst/>
                <a:gdLst>
                  <a:gd name="T0" fmla="*/ 3 w 38"/>
                  <a:gd name="T1" fmla="*/ 21 h 34"/>
                  <a:gd name="T2" fmla="*/ 25 w 38"/>
                  <a:gd name="T3" fmla="*/ 34 h 34"/>
                  <a:gd name="T4" fmla="*/ 28 w 38"/>
                  <a:gd name="T5" fmla="*/ 19 h 34"/>
                  <a:gd name="T6" fmla="*/ 38 w 38"/>
                  <a:gd name="T7" fmla="*/ 24 h 34"/>
                  <a:gd name="T8" fmla="*/ 36 w 38"/>
                  <a:gd name="T9" fmla="*/ 11 h 34"/>
                  <a:gd name="T10" fmla="*/ 24 w 38"/>
                  <a:gd name="T11" fmla="*/ 2 h 34"/>
                  <a:gd name="T12" fmla="*/ 19 w 38"/>
                  <a:gd name="T13" fmla="*/ 1 h 34"/>
                  <a:gd name="T14" fmla="*/ 0 w 38"/>
                  <a:gd name="T15" fmla="*/ 12 h 34"/>
                  <a:gd name="T16" fmla="*/ 3 w 38"/>
                  <a:gd name="T17" fmla="*/ 21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8" h="34">
                    <a:moveTo>
                      <a:pt x="3" y="21"/>
                    </a:moveTo>
                    <a:cubicBezTo>
                      <a:pt x="4" y="24"/>
                      <a:pt x="9" y="31"/>
                      <a:pt x="25" y="34"/>
                    </a:cubicBezTo>
                    <a:cubicBezTo>
                      <a:pt x="25" y="29"/>
                      <a:pt x="27" y="24"/>
                      <a:pt x="28" y="19"/>
                    </a:cubicBezTo>
                    <a:cubicBezTo>
                      <a:pt x="32" y="20"/>
                      <a:pt x="35" y="22"/>
                      <a:pt x="38" y="24"/>
                    </a:cubicBezTo>
                    <a:cubicBezTo>
                      <a:pt x="38" y="20"/>
                      <a:pt x="38" y="15"/>
                      <a:pt x="36" y="11"/>
                    </a:cubicBezTo>
                    <a:cubicBezTo>
                      <a:pt x="34" y="6"/>
                      <a:pt x="29" y="3"/>
                      <a:pt x="24" y="2"/>
                    </a:cubicBezTo>
                    <a:cubicBezTo>
                      <a:pt x="22" y="1"/>
                      <a:pt x="20" y="1"/>
                      <a:pt x="19" y="1"/>
                    </a:cubicBezTo>
                    <a:cubicBezTo>
                      <a:pt x="17" y="1"/>
                      <a:pt x="5" y="0"/>
                      <a:pt x="0" y="12"/>
                    </a:cubicBezTo>
                    <a:cubicBezTo>
                      <a:pt x="0" y="14"/>
                      <a:pt x="1" y="19"/>
                      <a:pt x="3" y="21"/>
                    </a:cubicBezTo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63" name="Freeform 527"/>
              <p:cNvSpPr>
                <a:spLocks/>
              </p:cNvSpPr>
              <p:nvPr/>
            </p:nvSpPr>
            <p:spPr bwMode="auto">
              <a:xfrm>
                <a:off x="2977" y="1643"/>
                <a:ext cx="10" cy="30"/>
              </a:xfrm>
              <a:custGeom>
                <a:avLst/>
                <a:gdLst>
                  <a:gd name="T0" fmla="*/ 0 w 4"/>
                  <a:gd name="T1" fmla="*/ 0 h 13"/>
                  <a:gd name="T2" fmla="*/ 0 w 4"/>
                  <a:gd name="T3" fmla="*/ 9 h 13"/>
                  <a:gd name="T4" fmla="*/ 4 w 4"/>
                  <a:gd name="T5" fmla="*/ 13 h 13"/>
                  <a:gd name="T6" fmla="*/ 0 w 4"/>
                  <a:gd name="T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3">
                    <a:moveTo>
                      <a:pt x="0" y="0"/>
                    </a:moveTo>
                    <a:cubicBezTo>
                      <a:pt x="0" y="9"/>
                      <a:pt x="0" y="9"/>
                      <a:pt x="0" y="9"/>
                    </a:cubicBezTo>
                    <a:cubicBezTo>
                      <a:pt x="1" y="11"/>
                      <a:pt x="2" y="12"/>
                      <a:pt x="4" y="13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C18B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64" name="Freeform 528"/>
              <p:cNvSpPr>
                <a:spLocks/>
              </p:cNvSpPr>
              <p:nvPr/>
            </p:nvSpPr>
            <p:spPr bwMode="auto">
              <a:xfrm>
                <a:off x="3065" y="1763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</a:path>
                </a:pathLst>
              </a:custGeom>
              <a:solidFill>
                <a:srgbClr val="5A55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65" name="Freeform 529"/>
              <p:cNvSpPr>
                <a:spLocks/>
              </p:cNvSpPr>
              <p:nvPr/>
            </p:nvSpPr>
            <p:spPr bwMode="auto">
              <a:xfrm>
                <a:off x="2977" y="1524"/>
                <a:ext cx="138" cy="239"/>
              </a:xfrm>
              <a:custGeom>
                <a:avLst/>
                <a:gdLst>
                  <a:gd name="T0" fmla="*/ 20 w 58"/>
                  <a:gd name="T1" fmla="*/ 0 h 101"/>
                  <a:gd name="T2" fmla="*/ 17 w 58"/>
                  <a:gd name="T3" fmla="*/ 8 h 101"/>
                  <a:gd name="T4" fmla="*/ 13 w 58"/>
                  <a:gd name="T5" fmla="*/ 28 h 101"/>
                  <a:gd name="T6" fmla="*/ 0 w 58"/>
                  <a:gd name="T7" fmla="*/ 47 h 101"/>
                  <a:gd name="T8" fmla="*/ 0 w 58"/>
                  <a:gd name="T9" fmla="*/ 48 h 101"/>
                  <a:gd name="T10" fmla="*/ 0 w 58"/>
                  <a:gd name="T11" fmla="*/ 49 h 101"/>
                  <a:gd name="T12" fmla="*/ 0 w 58"/>
                  <a:gd name="T13" fmla="*/ 50 h 101"/>
                  <a:gd name="T14" fmla="*/ 0 w 58"/>
                  <a:gd name="T15" fmla="*/ 50 h 101"/>
                  <a:gd name="T16" fmla="*/ 4 w 58"/>
                  <a:gd name="T17" fmla="*/ 63 h 101"/>
                  <a:gd name="T18" fmla="*/ 4 w 58"/>
                  <a:gd name="T19" fmla="*/ 63 h 101"/>
                  <a:gd name="T20" fmla="*/ 24 w 58"/>
                  <a:gd name="T21" fmla="*/ 87 h 101"/>
                  <a:gd name="T22" fmla="*/ 29 w 58"/>
                  <a:gd name="T23" fmla="*/ 94 h 101"/>
                  <a:gd name="T24" fmla="*/ 32 w 58"/>
                  <a:gd name="T25" fmla="*/ 98 h 101"/>
                  <a:gd name="T26" fmla="*/ 33 w 58"/>
                  <a:gd name="T27" fmla="*/ 98 h 101"/>
                  <a:gd name="T28" fmla="*/ 37 w 58"/>
                  <a:gd name="T29" fmla="*/ 101 h 101"/>
                  <a:gd name="T30" fmla="*/ 37 w 58"/>
                  <a:gd name="T31" fmla="*/ 101 h 101"/>
                  <a:gd name="T32" fmla="*/ 38 w 58"/>
                  <a:gd name="T33" fmla="*/ 101 h 101"/>
                  <a:gd name="T34" fmla="*/ 39 w 58"/>
                  <a:gd name="T35" fmla="*/ 101 h 101"/>
                  <a:gd name="T36" fmla="*/ 40 w 58"/>
                  <a:gd name="T37" fmla="*/ 100 h 101"/>
                  <a:gd name="T38" fmla="*/ 54 w 58"/>
                  <a:gd name="T39" fmla="*/ 92 h 101"/>
                  <a:gd name="T40" fmla="*/ 58 w 58"/>
                  <a:gd name="T41" fmla="*/ 89 h 101"/>
                  <a:gd name="T42" fmla="*/ 48 w 58"/>
                  <a:gd name="T43" fmla="*/ 79 h 101"/>
                  <a:gd name="T44" fmla="*/ 26 w 58"/>
                  <a:gd name="T45" fmla="*/ 48 h 101"/>
                  <a:gd name="T46" fmla="*/ 23 w 58"/>
                  <a:gd name="T47" fmla="*/ 36 h 101"/>
                  <a:gd name="T48" fmla="*/ 20 w 58"/>
                  <a:gd name="T49" fmla="*/ 0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58" h="101">
                    <a:moveTo>
                      <a:pt x="20" y="0"/>
                    </a:moveTo>
                    <a:cubicBezTo>
                      <a:pt x="18" y="3"/>
                      <a:pt x="18" y="6"/>
                      <a:pt x="17" y="8"/>
                    </a:cubicBezTo>
                    <a:cubicBezTo>
                      <a:pt x="16" y="15"/>
                      <a:pt x="15" y="22"/>
                      <a:pt x="13" y="28"/>
                    </a:cubicBezTo>
                    <a:cubicBezTo>
                      <a:pt x="12" y="34"/>
                      <a:pt x="0" y="41"/>
                      <a:pt x="0" y="47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0" y="48"/>
                      <a:pt x="0" y="49"/>
                      <a:pt x="0" y="49"/>
                    </a:cubicBezTo>
                    <a:cubicBezTo>
                      <a:pt x="0" y="49"/>
                      <a:pt x="0" y="50"/>
                      <a:pt x="0" y="50"/>
                    </a:cubicBezTo>
                    <a:cubicBezTo>
                      <a:pt x="0" y="50"/>
                      <a:pt x="0" y="50"/>
                      <a:pt x="0" y="50"/>
                    </a:cubicBezTo>
                    <a:cubicBezTo>
                      <a:pt x="4" y="63"/>
                      <a:pt x="4" y="63"/>
                      <a:pt x="4" y="63"/>
                    </a:cubicBezTo>
                    <a:cubicBezTo>
                      <a:pt x="4" y="63"/>
                      <a:pt x="4" y="63"/>
                      <a:pt x="4" y="63"/>
                    </a:cubicBezTo>
                    <a:cubicBezTo>
                      <a:pt x="10" y="71"/>
                      <a:pt x="17" y="79"/>
                      <a:pt x="24" y="87"/>
                    </a:cubicBezTo>
                    <a:cubicBezTo>
                      <a:pt x="25" y="89"/>
                      <a:pt x="28" y="92"/>
                      <a:pt x="29" y="94"/>
                    </a:cubicBezTo>
                    <a:cubicBezTo>
                      <a:pt x="30" y="95"/>
                      <a:pt x="31" y="96"/>
                      <a:pt x="32" y="98"/>
                    </a:cubicBezTo>
                    <a:cubicBezTo>
                      <a:pt x="33" y="98"/>
                      <a:pt x="33" y="98"/>
                      <a:pt x="33" y="98"/>
                    </a:cubicBezTo>
                    <a:cubicBezTo>
                      <a:pt x="34" y="98"/>
                      <a:pt x="36" y="100"/>
                      <a:pt x="37" y="101"/>
                    </a:cubicBezTo>
                    <a:cubicBezTo>
                      <a:pt x="37" y="101"/>
                      <a:pt x="37" y="101"/>
                      <a:pt x="37" y="101"/>
                    </a:cubicBezTo>
                    <a:cubicBezTo>
                      <a:pt x="37" y="101"/>
                      <a:pt x="38" y="101"/>
                      <a:pt x="38" y="101"/>
                    </a:cubicBezTo>
                    <a:cubicBezTo>
                      <a:pt x="38" y="101"/>
                      <a:pt x="38" y="101"/>
                      <a:pt x="39" y="101"/>
                    </a:cubicBezTo>
                    <a:cubicBezTo>
                      <a:pt x="39" y="100"/>
                      <a:pt x="40" y="100"/>
                      <a:pt x="40" y="100"/>
                    </a:cubicBezTo>
                    <a:cubicBezTo>
                      <a:pt x="54" y="92"/>
                      <a:pt x="54" y="92"/>
                      <a:pt x="54" y="92"/>
                    </a:cubicBezTo>
                    <a:cubicBezTo>
                      <a:pt x="58" y="89"/>
                      <a:pt x="58" y="89"/>
                      <a:pt x="58" y="89"/>
                    </a:cubicBezTo>
                    <a:cubicBezTo>
                      <a:pt x="56" y="86"/>
                      <a:pt x="51" y="83"/>
                      <a:pt x="48" y="79"/>
                    </a:cubicBezTo>
                    <a:cubicBezTo>
                      <a:pt x="42" y="71"/>
                      <a:pt x="28" y="51"/>
                      <a:pt x="26" y="48"/>
                    </a:cubicBezTo>
                    <a:cubicBezTo>
                      <a:pt x="24" y="46"/>
                      <a:pt x="23" y="39"/>
                      <a:pt x="23" y="36"/>
                    </a:cubicBezTo>
                    <a:cubicBezTo>
                      <a:pt x="22" y="22"/>
                      <a:pt x="21" y="14"/>
                      <a:pt x="20" y="0"/>
                    </a:cubicBezTo>
                  </a:path>
                </a:pathLst>
              </a:custGeom>
              <a:solidFill>
                <a:srgbClr val="E6E6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66" name="Freeform 530"/>
              <p:cNvSpPr>
                <a:spLocks/>
              </p:cNvSpPr>
              <p:nvPr/>
            </p:nvSpPr>
            <p:spPr bwMode="auto">
              <a:xfrm>
                <a:off x="3096" y="1484"/>
                <a:ext cx="35" cy="147"/>
              </a:xfrm>
              <a:custGeom>
                <a:avLst/>
                <a:gdLst>
                  <a:gd name="T0" fmla="*/ 9 w 35"/>
                  <a:gd name="T1" fmla="*/ 0 h 147"/>
                  <a:gd name="T2" fmla="*/ 0 w 35"/>
                  <a:gd name="T3" fmla="*/ 7 h 147"/>
                  <a:gd name="T4" fmla="*/ 14 w 35"/>
                  <a:gd name="T5" fmla="*/ 137 h 147"/>
                  <a:gd name="T6" fmla="*/ 30 w 35"/>
                  <a:gd name="T7" fmla="*/ 147 h 147"/>
                  <a:gd name="T8" fmla="*/ 35 w 35"/>
                  <a:gd name="T9" fmla="*/ 114 h 147"/>
                  <a:gd name="T10" fmla="*/ 9 w 35"/>
                  <a:gd name="T11" fmla="*/ 0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" h="147">
                    <a:moveTo>
                      <a:pt x="9" y="0"/>
                    </a:moveTo>
                    <a:lnTo>
                      <a:pt x="0" y="7"/>
                    </a:lnTo>
                    <a:lnTo>
                      <a:pt x="14" y="137"/>
                    </a:lnTo>
                    <a:lnTo>
                      <a:pt x="30" y="147"/>
                    </a:lnTo>
                    <a:lnTo>
                      <a:pt x="35" y="114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3C3C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67" name="Freeform 531"/>
              <p:cNvSpPr>
                <a:spLocks/>
              </p:cNvSpPr>
              <p:nvPr/>
            </p:nvSpPr>
            <p:spPr bwMode="auto">
              <a:xfrm>
                <a:off x="3039" y="1418"/>
                <a:ext cx="64" cy="45"/>
              </a:xfrm>
              <a:custGeom>
                <a:avLst/>
                <a:gdLst>
                  <a:gd name="T0" fmla="*/ 27 w 27"/>
                  <a:gd name="T1" fmla="*/ 7 h 19"/>
                  <a:gd name="T2" fmla="*/ 27 w 27"/>
                  <a:gd name="T3" fmla="*/ 9 h 19"/>
                  <a:gd name="T4" fmla="*/ 23 w 27"/>
                  <a:gd name="T5" fmla="*/ 19 h 19"/>
                  <a:gd name="T6" fmla="*/ 5 w 27"/>
                  <a:gd name="T7" fmla="*/ 14 h 19"/>
                  <a:gd name="T8" fmla="*/ 4 w 27"/>
                  <a:gd name="T9" fmla="*/ 4 h 19"/>
                  <a:gd name="T10" fmla="*/ 6 w 27"/>
                  <a:gd name="T11" fmla="*/ 2 h 19"/>
                  <a:gd name="T12" fmla="*/ 8 w 27"/>
                  <a:gd name="T13" fmla="*/ 2 h 19"/>
                  <a:gd name="T14" fmla="*/ 8 w 27"/>
                  <a:gd name="T15" fmla="*/ 2 h 19"/>
                  <a:gd name="T16" fmla="*/ 10 w 27"/>
                  <a:gd name="T17" fmla="*/ 1 h 19"/>
                  <a:gd name="T18" fmla="*/ 23 w 27"/>
                  <a:gd name="T19" fmla="*/ 2 h 19"/>
                  <a:gd name="T20" fmla="*/ 27 w 27"/>
                  <a:gd name="T21" fmla="*/ 5 h 19"/>
                  <a:gd name="T22" fmla="*/ 27 w 27"/>
                  <a:gd name="T23" fmla="*/ 7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7" h="19">
                    <a:moveTo>
                      <a:pt x="27" y="7"/>
                    </a:moveTo>
                    <a:cubicBezTo>
                      <a:pt x="27" y="8"/>
                      <a:pt x="27" y="8"/>
                      <a:pt x="27" y="9"/>
                    </a:cubicBezTo>
                    <a:cubicBezTo>
                      <a:pt x="26" y="10"/>
                      <a:pt x="23" y="19"/>
                      <a:pt x="23" y="19"/>
                    </a:cubicBezTo>
                    <a:cubicBezTo>
                      <a:pt x="16" y="17"/>
                      <a:pt x="12" y="17"/>
                      <a:pt x="5" y="14"/>
                    </a:cubicBezTo>
                    <a:cubicBezTo>
                      <a:pt x="0" y="12"/>
                      <a:pt x="0" y="7"/>
                      <a:pt x="4" y="4"/>
                    </a:cubicBezTo>
                    <a:cubicBezTo>
                      <a:pt x="5" y="3"/>
                      <a:pt x="6" y="3"/>
                      <a:pt x="6" y="2"/>
                    </a:cubicBezTo>
                    <a:cubicBezTo>
                      <a:pt x="7" y="2"/>
                      <a:pt x="7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9" y="1"/>
                      <a:pt x="10" y="1"/>
                      <a:pt x="10" y="1"/>
                    </a:cubicBezTo>
                    <a:cubicBezTo>
                      <a:pt x="15" y="0"/>
                      <a:pt x="19" y="0"/>
                      <a:pt x="23" y="2"/>
                    </a:cubicBezTo>
                    <a:cubicBezTo>
                      <a:pt x="25" y="2"/>
                      <a:pt x="26" y="4"/>
                      <a:pt x="27" y="5"/>
                    </a:cubicBezTo>
                    <a:cubicBezTo>
                      <a:pt x="27" y="6"/>
                      <a:pt x="27" y="6"/>
                      <a:pt x="27" y="7"/>
                    </a:cubicBezTo>
                  </a:path>
                </a:pathLst>
              </a:custGeom>
              <a:solidFill>
                <a:srgbClr val="FFC1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68" name="Freeform 532"/>
              <p:cNvSpPr>
                <a:spLocks/>
              </p:cNvSpPr>
              <p:nvPr/>
            </p:nvSpPr>
            <p:spPr bwMode="auto">
              <a:xfrm>
                <a:off x="3034" y="1354"/>
                <a:ext cx="69" cy="85"/>
              </a:xfrm>
              <a:custGeom>
                <a:avLst/>
                <a:gdLst>
                  <a:gd name="T0" fmla="*/ 62 w 69"/>
                  <a:gd name="T1" fmla="*/ 0 h 85"/>
                  <a:gd name="T2" fmla="*/ 0 w 69"/>
                  <a:gd name="T3" fmla="*/ 7 h 85"/>
                  <a:gd name="T4" fmla="*/ 7 w 69"/>
                  <a:gd name="T5" fmla="*/ 85 h 85"/>
                  <a:gd name="T6" fmla="*/ 69 w 69"/>
                  <a:gd name="T7" fmla="*/ 80 h 85"/>
                  <a:gd name="T8" fmla="*/ 62 w 69"/>
                  <a:gd name="T9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9" h="85">
                    <a:moveTo>
                      <a:pt x="62" y="0"/>
                    </a:moveTo>
                    <a:lnTo>
                      <a:pt x="0" y="7"/>
                    </a:lnTo>
                    <a:lnTo>
                      <a:pt x="7" y="85"/>
                    </a:lnTo>
                    <a:lnTo>
                      <a:pt x="69" y="80"/>
                    </a:lnTo>
                    <a:lnTo>
                      <a:pt x="62" y="0"/>
                    </a:lnTo>
                    <a:close/>
                  </a:path>
                </a:pathLst>
              </a:custGeom>
              <a:solidFill>
                <a:srgbClr val="FFC1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69" name="Freeform 533"/>
              <p:cNvSpPr>
                <a:spLocks/>
              </p:cNvSpPr>
              <p:nvPr/>
            </p:nvSpPr>
            <p:spPr bwMode="auto">
              <a:xfrm>
                <a:off x="3034" y="1354"/>
                <a:ext cx="69" cy="85"/>
              </a:xfrm>
              <a:custGeom>
                <a:avLst/>
                <a:gdLst>
                  <a:gd name="T0" fmla="*/ 62 w 69"/>
                  <a:gd name="T1" fmla="*/ 0 h 85"/>
                  <a:gd name="T2" fmla="*/ 0 w 69"/>
                  <a:gd name="T3" fmla="*/ 7 h 85"/>
                  <a:gd name="T4" fmla="*/ 7 w 69"/>
                  <a:gd name="T5" fmla="*/ 85 h 85"/>
                  <a:gd name="T6" fmla="*/ 69 w 69"/>
                  <a:gd name="T7" fmla="*/ 80 h 85"/>
                  <a:gd name="T8" fmla="*/ 62 w 69"/>
                  <a:gd name="T9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9" h="85">
                    <a:moveTo>
                      <a:pt x="62" y="0"/>
                    </a:moveTo>
                    <a:lnTo>
                      <a:pt x="0" y="7"/>
                    </a:lnTo>
                    <a:lnTo>
                      <a:pt x="7" y="85"/>
                    </a:lnTo>
                    <a:lnTo>
                      <a:pt x="69" y="80"/>
                    </a:lnTo>
                    <a:lnTo>
                      <a:pt x="6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70" name="Freeform 534"/>
              <p:cNvSpPr>
                <a:spLocks/>
              </p:cNvSpPr>
              <p:nvPr/>
            </p:nvSpPr>
            <p:spPr bwMode="auto">
              <a:xfrm>
                <a:off x="3103" y="1434"/>
                <a:ext cx="0" cy="5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</a:path>
                </a:pathLst>
              </a:custGeom>
              <a:solidFill>
                <a:srgbClr val="C7C7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71" name="Freeform 535"/>
              <p:cNvSpPr>
                <a:spLocks/>
              </p:cNvSpPr>
              <p:nvPr/>
            </p:nvSpPr>
            <p:spPr bwMode="auto">
              <a:xfrm>
                <a:off x="3063" y="1434"/>
                <a:ext cx="40" cy="12"/>
              </a:xfrm>
              <a:custGeom>
                <a:avLst/>
                <a:gdLst>
                  <a:gd name="T0" fmla="*/ 17 w 17"/>
                  <a:gd name="T1" fmla="*/ 0 h 5"/>
                  <a:gd name="T2" fmla="*/ 15 w 17"/>
                  <a:gd name="T3" fmla="*/ 2 h 5"/>
                  <a:gd name="T4" fmla="*/ 12 w 17"/>
                  <a:gd name="T5" fmla="*/ 2 h 5"/>
                  <a:gd name="T6" fmla="*/ 6 w 17"/>
                  <a:gd name="T7" fmla="*/ 1 h 5"/>
                  <a:gd name="T8" fmla="*/ 0 w 17"/>
                  <a:gd name="T9" fmla="*/ 1 h 5"/>
                  <a:gd name="T10" fmla="*/ 10 w 17"/>
                  <a:gd name="T11" fmla="*/ 5 h 5"/>
                  <a:gd name="T12" fmla="*/ 17 w 17"/>
                  <a:gd name="T13" fmla="*/ 2 h 5"/>
                  <a:gd name="T14" fmla="*/ 17 w 17"/>
                  <a:gd name="T15" fmla="*/ 2 h 5"/>
                  <a:gd name="T16" fmla="*/ 17 w 17"/>
                  <a:gd name="T17" fmla="*/ 0 h 5"/>
                  <a:gd name="T18" fmla="*/ 17 w 17"/>
                  <a:gd name="T1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7" h="5">
                    <a:moveTo>
                      <a:pt x="17" y="0"/>
                    </a:moveTo>
                    <a:cubicBezTo>
                      <a:pt x="16" y="1"/>
                      <a:pt x="15" y="2"/>
                      <a:pt x="15" y="2"/>
                    </a:cubicBezTo>
                    <a:cubicBezTo>
                      <a:pt x="14" y="2"/>
                      <a:pt x="13" y="2"/>
                      <a:pt x="12" y="2"/>
                    </a:cubicBezTo>
                    <a:cubicBezTo>
                      <a:pt x="10" y="2"/>
                      <a:pt x="8" y="1"/>
                      <a:pt x="6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3" y="3"/>
                      <a:pt x="6" y="5"/>
                      <a:pt x="10" y="5"/>
                    </a:cubicBezTo>
                    <a:cubicBezTo>
                      <a:pt x="13" y="5"/>
                      <a:pt x="15" y="4"/>
                      <a:pt x="17" y="2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1"/>
                      <a:pt x="17" y="1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</a:path>
                </a:pathLst>
              </a:custGeom>
              <a:solidFill>
                <a:srgbClr val="E8B0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72" name="Freeform 536"/>
              <p:cNvSpPr>
                <a:spLocks/>
              </p:cNvSpPr>
              <p:nvPr/>
            </p:nvSpPr>
            <p:spPr bwMode="auto">
              <a:xfrm>
                <a:off x="3046" y="1370"/>
                <a:ext cx="31" cy="67"/>
              </a:xfrm>
              <a:custGeom>
                <a:avLst/>
                <a:gdLst>
                  <a:gd name="T0" fmla="*/ 0 w 13"/>
                  <a:gd name="T1" fmla="*/ 0 h 28"/>
                  <a:gd name="T2" fmla="*/ 1 w 13"/>
                  <a:gd name="T3" fmla="*/ 7 h 28"/>
                  <a:gd name="T4" fmla="*/ 2 w 13"/>
                  <a:gd name="T5" fmla="*/ 18 h 28"/>
                  <a:gd name="T6" fmla="*/ 3 w 13"/>
                  <a:gd name="T7" fmla="*/ 22 h 28"/>
                  <a:gd name="T8" fmla="*/ 4 w 13"/>
                  <a:gd name="T9" fmla="*/ 24 h 28"/>
                  <a:gd name="T10" fmla="*/ 7 w 13"/>
                  <a:gd name="T11" fmla="*/ 28 h 28"/>
                  <a:gd name="T12" fmla="*/ 7 w 13"/>
                  <a:gd name="T13" fmla="*/ 28 h 28"/>
                  <a:gd name="T14" fmla="*/ 13 w 13"/>
                  <a:gd name="T15" fmla="*/ 28 h 28"/>
                  <a:gd name="T16" fmla="*/ 7 w 13"/>
                  <a:gd name="T17" fmla="*/ 24 h 28"/>
                  <a:gd name="T18" fmla="*/ 6 w 13"/>
                  <a:gd name="T19" fmla="*/ 23 h 28"/>
                  <a:gd name="T20" fmla="*/ 5 w 13"/>
                  <a:gd name="T21" fmla="*/ 22 h 28"/>
                  <a:gd name="T22" fmla="*/ 2 w 13"/>
                  <a:gd name="T23" fmla="*/ 14 h 28"/>
                  <a:gd name="T24" fmla="*/ 1 w 13"/>
                  <a:gd name="T25" fmla="*/ 3 h 28"/>
                  <a:gd name="T26" fmla="*/ 0 w 13"/>
                  <a:gd name="T27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3" h="28">
                    <a:moveTo>
                      <a:pt x="0" y="0"/>
                    </a:moveTo>
                    <a:cubicBezTo>
                      <a:pt x="0" y="2"/>
                      <a:pt x="0" y="5"/>
                      <a:pt x="1" y="7"/>
                    </a:cubicBezTo>
                    <a:cubicBezTo>
                      <a:pt x="1" y="10"/>
                      <a:pt x="1" y="14"/>
                      <a:pt x="2" y="18"/>
                    </a:cubicBezTo>
                    <a:cubicBezTo>
                      <a:pt x="2" y="19"/>
                      <a:pt x="3" y="21"/>
                      <a:pt x="3" y="22"/>
                    </a:cubicBezTo>
                    <a:cubicBezTo>
                      <a:pt x="3" y="23"/>
                      <a:pt x="4" y="23"/>
                      <a:pt x="4" y="24"/>
                    </a:cubicBezTo>
                    <a:cubicBezTo>
                      <a:pt x="5" y="25"/>
                      <a:pt x="6" y="26"/>
                      <a:pt x="7" y="28"/>
                    </a:cubicBezTo>
                    <a:cubicBezTo>
                      <a:pt x="7" y="28"/>
                      <a:pt x="7" y="28"/>
                      <a:pt x="7" y="28"/>
                    </a:cubicBezTo>
                    <a:cubicBezTo>
                      <a:pt x="13" y="28"/>
                      <a:pt x="13" y="28"/>
                      <a:pt x="13" y="28"/>
                    </a:cubicBezTo>
                    <a:cubicBezTo>
                      <a:pt x="10" y="27"/>
                      <a:pt x="8" y="25"/>
                      <a:pt x="7" y="24"/>
                    </a:cubicBezTo>
                    <a:cubicBezTo>
                      <a:pt x="6" y="23"/>
                      <a:pt x="6" y="23"/>
                      <a:pt x="6" y="23"/>
                    </a:cubicBezTo>
                    <a:cubicBezTo>
                      <a:pt x="6" y="23"/>
                      <a:pt x="5" y="22"/>
                      <a:pt x="5" y="22"/>
                    </a:cubicBezTo>
                    <a:cubicBezTo>
                      <a:pt x="3" y="19"/>
                      <a:pt x="2" y="17"/>
                      <a:pt x="2" y="14"/>
                    </a:cubicBezTo>
                    <a:cubicBezTo>
                      <a:pt x="1" y="10"/>
                      <a:pt x="1" y="6"/>
                      <a:pt x="1" y="3"/>
                    </a:cubicBezTo>
                    <a:cubicBezTo>
                      <a:pt x="0" y="2"/>
                      <a:pt x="0" y="1"/>
                      <a:pt x="0" y="0"/>
                    </a:cubicBezTo>
                  </a:path>
                </a:pathLst>
              </a:custGeom>
              <a:solidFill>
                <a:srgbClr val="E8B0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73" name="Freeform 537"/>
              <p:cNvSpPr>
                <a:spLocks/>
              </p:cNvSpPr>
              <p:nvPr/>
            </p:nvSpPr>
            <p:spPr bwMode="auto">
              <a:xfrm>
                <a:off x="3048" y="1321"/>
                <a:ext cx="76" cy="120"/>
              </a:xfrm>
              <a:custGeom>
                <a:avLst/>
                <a:gdLst>
                  <a:gd name="T0" fmla="*/ 0 w 32"/>
                  <a:gd name="T1" fmla="*/ 23 h 51"/>
                  <a:gd name="T2" fmla="*/ 0 w 32"/>
                  <a:gd name="T3" fmla="*/ 34 h 51"/>
                  <a:gd name="T4" fmla="*/ 5 w 32"/>
                  <a:gd name="T5" fmla="*/ 44 h 51"/>
                  <a:gd name="T6" fmla="*/ 19 w 32"/>
                  <a:gd name="T7" fmla="*/ 50 h 51"/>
                  <a:gd name="T8" fmla="*/ 23 w 32"/>
                  <a:gd name="T9" fmla="*/ 49 h 51"/>
                  <a:gd name="T10" fmla="*/ 29 w 32"/>
                  <a:gd name="T11" fmla="*/ 43 h 51"/>
                  <a:gd name="T12" fmla="*/ 29 w 32"/>
                  <a:gd name="T13" fmla="*/ 7 h 51"/>
                  <a:gd name="T14" fmla="*/ 21 w 32"/>
                  <a:gd name="T15" fmla="*/ 1 h 51"/>
                  <a:gd name="T16" fmla="*/ 8 w 32"/>
                  <a:gd name="T17" fmla="*/ 3 h 51"/>
                  <a:gd name="T18" fmla="*/ 4 w 32"/>
                  <a:gd name="T19" fmla="*/ 5 h 51"/>
                  <a:gd name="T20" fmla="*/ 2 w 32"/>
                  <a:gd name="T21" fmla="*/ 8 h 51"/>
                  <a:gd name="T22" fmla="*/ 0 w 32"/>
                  <a:gd name="T23" fmla="*/ 23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2" h="51">
                    <a:moveTo>
                      <a:pt x="0" y="23"/>
                    </a:moveTo>
                    <a:cubicBezTo>
                      <a:pt x="0" y="27"/>
                      <a:pt x="0" y="30"/>
                      <a:pt x="0" y="34"/>
                    </a:cubicBezTo>
                    <a:cubicBezTo>
                      <a:pt x="1" y="38"/>
                      <a:pt x="2" y="41"/>
                      <a:pt x="5" y="44"/>
                    </a:cubicBezTo>
                    <a:cubicBezTo>
                      <a:pt x="8" y="48"/>
                      <a:pt x="14" y="51"/>
                      <a:pt x="19" y="50"/>
                    </a:cubicBezTo>
                    <a:cubicBezTo>
                      <a:pt x="21" y="50"/>
                      <a:pt x="22" y="49"/>
                      <a:pt x="23" y="49"/>
                    </a:cubicBezTo>
                    <a:cubicBezTo>
                      <a:pt x="25" y="47"/>
                      <a:pt x="28" y="46"/>
                      <a:pt x="29" y="43"/>
                    </a:cubicBezTo>
                    <a:cubicBezTo>
                      <a:pt x="32" y="33"/>
                      <a:pt x="32" y="20"/>
                      <a:pt x="29" y="7"/>
                    </a:cubicBezTo>
                    <a:cubicBezTo>
                      <a:pt x="28" y="0"/>
                      <a:pt x="26" y="2"/>
                      <a:pt x="21" y="1"/>
                    </a:cubicBezTo>
                    <a:cubicBezTo>
                      <a:pt x="17" y="0"/>
                      <a:pt x="12" y="1"/>
                      <a:pt x="8" y="3"/>
                    </a:cubicBezTo>
                    <a:cubicBezTo>
                      <a:pt x="7" y="4"/>
                      <a:pt x="5" y="4"/>
                      <a:pt x="4" y="5"/>
                    </a:cubicBezTo>
                    <a:cubicBezTo>
                      <a:pt x="4" y="6"/>
                      <a:pt x="3" y="7"/>
                      <a:pt x="2" y="8"/>
                    </a:cubicBezTo>
                    <a:cubicBezTo>
                      <a:pt x="1" y="9"/>
                      <a:pt x="0" y="17"/>
                      <a:pt x="0" y="23"/>
                    </a:cubicBezTo>
                    <a:close/>
                  </a:path>
                </a:pathLst>
              </a:custGeom>
              <a:solidFill>
                <a:srgbClr val="FFC1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74" name="Freeform 538"/>
              <p:cNvSpPr>
                <a:spLocks/>
              </p:cNvSpPr>
              <p:nvPr/>
            </p:nvSpPr>
            <p:spPr bwMode="auto">
              <a:xfrm>
                <a:off x="3020" y="1297"/>
                <a:ext cx="76" cy="121"/>
              </a:xfrm>
              <a:custGeom>
                <a:avLst/>
                <a:gdLst>
                  <a:gd name="T0" fmla="*/ 7 w 32"/>
                  <a:gd name="T1" fmla="*/ 47 h 51"/>
                  <a:gd name="T2" fmla="*/ 11 w 32"/>
                  <a:gd name="T3" fmla="*/ 50 h 51"/>
                  <a:gd name="T4" fmla="*/ 12 w 32"/>
                  <a:gd name="T5" fmla="*/ 48 h 51"/>
                  <a:gd name="T6" fmla="*/ 11 w 32"/>
                  <a:gd name="T7" fmla="*/ 29 h 51"/>
                  <a:gd name="T8" fmla="*/ 16 w 32"/>
                  <a:gd name="T9" fmla="*/ 33 h 51"/>
                  <a:gd name="T10" fmla="*/ 15 w 32"/>
                  <a:gd name="T11" fmla="*/ 22 h 51"/>
                  <a:gd name="T12" fmla="*/ 25 w 32"/>
                  <a:gd name="T13" fmla="*/ 16 h 51"/>
                  <a:gd name="T14" fmla="*/ 2 w 32"/>
                  <a:gd name="T15" fmla="*/ 15 h 51"/>
                  <a:gd name="T16" fmla="*/ 7 w 32"/>
                  <a:gd name="T17" fmla="*/ 47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" h="51">
                    <a:moveTo>
                      <a:pt x="7" y="47"/>
                    </a:moveTo>
                    <a:cubicBezTo>
                      <a:pt x="8" y="49"/>
                      <a:pt x="11" y="51"/>
                      <a:pt x="11" y="50"/>
                    </a:cubicBezTo>
                    <a:cubicBezTo>
                      <a:pt x="12" y="50"/>
                      <a:pt x="12" y="49"/>
                      <a:pt x="12" y="48"/>
                    </a:cubicBezTo>
                    <a:cubicBezTo>
                      <a:pt x="13" y="42"/>
                      <a:pt x="12" y="36"/>
                      <a:pt x="11" y="29"/>
                    </a:cubicBezTo>
                    <a:cubicBezTo>
                      <a:pt x="12" y="30"/>
                      <a:pt x="16" y="33"/>
                      <a:pt x="16" y="33"/>
                    </a:cubicBezTo>
                    <a:cubicBezTo>
                      <a:pt x="17" y="32"/>
                      <a:pt x="16" y="28"/>
                      <a:pt x="15" y="22"/>
                    </a:cubicBezTo>
                    <a:cubicBezTo>
                      <a:pt x="15" y="22"/>
                      <a:pt x="17" y="26"/>
                      <a:pt x="25" y="16"/>
                    </a:cubicBezTo>
                    <a:cubicBezTo>
                      <a:pt x="32" y="7"/>
                      <a:pt x="6" y="0"/>
                      <a:pt x="2" y="15"/>
                    </a:cubicBezTo>
                    <a:cubicBezTo>
                      <a:pt x="0" y="20"/>
                      <a:pt x="1" y="37"/>
                      <a:pt x="7" y="47"/>
                    </a:cubicBezTo>
                    <a:close/>
                  </a:path>
                </a:pathLst>
              </a:custGeom>
              <a:solidFill>
                <a:srgbClr val="3C3C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75" name="Freeform 539"/>
              <p:cNvSpPr>
                <a:spLocks/>
              </p:cNvSpPr>
              <p:nvPr/>
            </p:nvSpPr>
            <p:spPr bwMode="auto">
              <a:xfrm>
                <a:off x="3039" y="1361"/>
                <a:ext cx="16" cy="35"/>
              </a:xfrm>
              <a:custGeom>
                <a:avLst/>
                <a:gdLst>
                  <a:gd name="T0" fmla="*/ 2 w 7"/>
                  <a:gd name="T1" fmla="*/ 0 h 15"/>
                  <a:gd name="T2" fmla="*/ 5 w 7"/>
                  <a:gd name="T3" fmla="*/ 2 h 15"/>
                  <a:gd name="T4" fmla="*/ 6 w 7"/>
                  <a:gd name="T5" fmla="*/ 7 h 15"/>
                  <a:gd name="T6" fmla="*/ 6 w 7"/>
                  <a:gd name="T7" fmla="*/ 13 h 15"/>
                  <a:gd name="T8" fmla="*/ 5 w 7"/>
                  <a:gd name="T9" fmla="*/ 14 h 15"/>
                  <a:gd name="T10" fmla="*/ 2 w 7"/>
                  <a:gd name="T11" fmla="*/ 14 h 15"/>
                  <a:gd name="T12" fmla="*/ 1 w 7"/>
                  <a:gd name="T13" fmla="*/ 12 h 15"/>
                  <a:gd name="T14" fmla="*/ 0 w 7"/>
                  <a:gd name="T15" fmla="*/ 4 h 15"/>
                  <a:gd name="T16" fmla="*/ 0 w 7"/>
                  <a:gd name="T17" fmla="*/ 1 h 15"/>
                  <a:gd name="T18" fmla="*/ 2 w 7"/>
                  <a:gd name="T1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" h="15">
                    <a:moveTo>
                      <a:pt x="2" y="0"/>
                    </a:moveTo>
                    <a:cubicBezTo>
                      <a:pt x="4" y="0"/>
                      <a:pt x="5" y="1"/>
                      <a:pt x="5" y="2"/>
                    </a:cubicBezTo>
                    <a:cubicBezTo>
                      <a:pt x="6" y="4"/>
                      <a:pt x="6" y="5"/>
                      <a:pt x="6" y="7"/>
                    </a:cubicBezTo>
                    <a:cubicBezTo>
                      <a:pt x="6" y="9"/>
                      <a:pt x="7" y="11"/>
                      <a:pt x="6" y="13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4" y="15"/>
                      <a:pt x="3" y="14"/>
                      <a:pt x="2" y="14"/>
                    </a:cubicBezTo>
                    <a:cubicBezTo>
                      <a:pt x="1" y="13"/>
                      <a:pt x="1" y="12"/>
                      <a:pt x="1" y="12"/>
                    </a:cubicBezTo>
                    <a:cubicBezTo>
                      <a:pt x="0" y="9"/>
                      <a:pt x="0" y="7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FC1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76" name="Freeform 540"/>
              <p:cNvSpPr>
                <a:spLocks/>
              </p:cNvSpPr>
              <p:nvPr/>
            </p:nvSpPr>
            <p:spPr bwMode="auto">
              <a:xfrm>
                <a:off x="3037" y="1290"/>
                <a:ext cx="82" cy="73"/>
              </a:xfrm>
              <a:custGeom>
                <a:avLst/>
                <a:gdLst>
                  <a:gd name="T0" fmla="*/ 8 w 35"/>
                  <a:gd name="T1" fmla="*/ 25 h 31"/>
                  <a:gd name="T2" fmla="*/ 5 w 35"/>
                  <a:gd name="T3" fmla="*/ 21 h 31"/>
                  <a:gd name="T4" fmla="*/ 0 w 35"/>
                  <a:gd name="T5" fmla="*/ 18 h 31"/>
                  <a:gd name="T6" fmla="*/ 0 w 35"/>
                  <a:gd name="T7" fmla="*/ 14 h 31"/>
                  <a:gd name="T8" fmla="*/ 34 w 35"/>
                  <a:gd name="T9" fmla="*/ 20 h 31"/>
                  <a:gd name="T10" fmla="*/ 8 w 35"/>
                  <a:gd name="T11" fmla="*/ 25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" h="31">
                    <a:moveTo>
                      <a:pt x="8" y="25"/>
                    </a:moveTo>
                    <a:cubicBezTo>
                      <a:pt x="8" y="23"/>
                      <a:pt x="7" y="22"/>
                      <a:pt x="5" y="21"/>
                    </a:cubicBezTo>
                    <a:cubicBezTo>
                      <a:pt x="3" y="20"/>
                      <a:pt x="1" y="20"/>
                      <a:pt x="0" y="18"/>
                    </a:cubicBezTo>
                    <a:cubicBezTo>
                      <a:pt x="0" y="17"/>
                      <a:pt x="0" y="15"/>
                      <a:pt x="0" y="14"/>
                    </a:cubicBezTo>
                    <a:cubicBezTo>
                      <a:pt x="3" y="7"/>
                      <a:pt x="29" y="0"/>
                      <a:pt x="34" y="20"/>
                    </a:cubicBezTo>
                    <a:cubicBezTo>
                      <a:pt x="35" y="23"/>
                      <a:pt x="9" y="31"/>
                      <a:pt x="8" y="25"/>
                    </a:cubicBezTo>
                    <a:close/>
                  </a:path>
                </a:pathLst>
              </a:custGeom>
              <a:solidFill>
                <a:srgbClr val="FFC1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77" name="Freeform 541"/>
              <p:cNvSpPr>
                <a:spLocks/>
              </p:cNvSpPr>
              <p:nvPr/>
            </p:nvSpPr>
            <p:spPr bwMode="auto">
              <a:xfrm>
                <a:off x="3022" y="1297"/>
                <a:ext cx="97" cy="78"/>
              </a:xfrm>
              <a:custGeom>
                <a:avLst/>
                <a:gdLst>
                  <a:gd name="T0" fmla="*/ 0 w 41"/>
                  <a:gd name="T1" fmla="*/ 17 h 33"/>
                  <a:gd name="T2" fmla="*/ 7 w 41"/>
                  <a:gd name="T3" fmla="*/ 22 h 33"/>
                  <a:gd name="T4" fmla="*/ 15 w 41"/>
                  <a:gd name="T5" fmla="*/ 33 h 33"/>
                  <a:gd name="T6" fmla="*/ 17 w 41"/>
                  <a:gd name="T7" fmla="*/ 21 h 33"/>
                  <a:gd name="T8" fmla="*/ 26 w 41"/>
                  <a:gd name="T9" fmla="*/ 22 h 33"/>
                  <a:gd name="T10" fmla="*/ 37 w 41"/>
                  <a:gd name="T11" fmla="*/ 21 h 33"/>
                  <a:gd name="T12" fmla="*/ 40 w 41"/>
                  <a:gd name="T13" fmla="*/ 12 h 33"/>
                  <a:gd name="T14" fmla="*/ 30 w 41"/>
                  <a:gd name="T15" fmla="*/ 3 h 33"/>
                  <a:gd name="T16" fmla="*/ 7 w 41"/>
                  <a:gd name="T17" fmla="*/ 5 h 33"/>
                  <a:gd name="T18" fmla="*/ 0 w 41"/>
                  <a:gd name="T19" fmla="*/ 17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1" h="33">
                    <a:moveTo>
                      <a:pt x="0" y="17"/>
                    </a:moveTo>
                    <a:cubicBezTo>
                      <a:pt x="0" y="19"/>
                      <a:pt x="6" y="21"/>
                      <a:pt x="7" y="22"/>
                    </a:cubicBezTo>
                    <a:cubicBezTo>
                      <a:pt x="10" y="24"/>
                      <a:pt x="13" y="31"/>
                      <a:pt x="15" y="33"/>
                    </a:cubicBezTo>
                    <a:cubicBezTo>
                      <a:pt x="17" y="30"/>
                      <a:pt x="13" y="23"/>
                      <a:pt x="17" y="21"/>
                    </a:cubicBezTo>
                    <a:cubicBezTo>
                      <a:pt x="19" y="19"/>
                      <a:pt x="23" y="21"/>
                      <a:pt x="26" y="22"/>
                    </a:cubicBezTo>
                    <a:cubicBezTo>
                      <a:pt x="28" y="23"/>
                      <a:pt x="35" y="22"/>
                      <a:pt x="37" y="21"/>
                    </a:cubicBezTo>
                    <a:cubicBezTo>
                      <a:pt x="41" y="18"/>
                      <a:pt x="41" y="15"/>
                      <a:pt x="40" y="12"/>
                    </a:cubicBezTo>
                    <a:cubicBezTo>
                      <a:pt x="38" y="8"/>
                      <a:pt x="34" y="5"/>
                      <a:pt x="30" y="3"/>
                    </a:cubicBezTo>
                    <a:cubicBezTo>
                      <a:pt x="26" y="2"/>
                      <a:pt x="15" y="0"/>
                      <a:pt x="7" y="5"/>
                    </a:cubicBezTo>
                    <a:cubicBezTo>
                      <a:pt x="4" y="8"/>
                      <a:pt x="1" y="12"/>
                      <a:pt x="0" y="17"/>
                    </a:cubicBezTo>
                    <a:close/>
                  </a:path>
                </a:pathLst>
              </a:custGeom>
              <a:solidFill>
                <a:srgbClr val="3C3C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78" name="Freeform 542"/>
              <p:cNvSpPr>
                <a:spLocks/>
              </p:cNvSpPr>
              <p:nvPr/>
            </p:nvSpPr>
            <p:spPr bwMode="auto">
              <a:xfrm>
                <a:off x="2961" y="1484"/>
                <a:ext cx="66" cy="208"/>
              </a:xfrm>
              <a:custGeom>
                <a:avLst/>
                <a:gdLst>
                  <a:gd name="T0" fmla="*/ 27 w 28"/>
                  <a:gd name="T1" fmla="*/ 72 h 88"/>
                  <a:gd name="T2" fmla="*/ 1 w 28"/>
                  <a:gd name="T3" fmla="*/ 79 h 88"/>
                  <a:gd name="T4" fmla="*/ 0 w 28"/>
                  <a:gd name="T5" fmla="*/ 18 h 88"/>
                  <a:gd name="T6" fmla="*/ 14 w 28"/>
                  <a:gd name="T7" fmla="*/ 1 h 88"/>
                  <a:gd name="T8" fmla="*/ 28 w 28"/>
                  <a:gd name="T9" fmla="*/ 20 h 88"/>
                  <a:gd name="T10" fmla="*/ 27 w 28"/>
                  <a:gd name="T11" fmla="*/ 72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8" h="88">
                    <a:moveTo>
                      <a:pt x="27" y="72"/>
                    </a:moveTo>
                    <a:cubicBezTo>
                      <a:pt x="27" y="81"/>
                      <a:pt x="1" y="88"/>
                      <a:pt x="1" y="79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9"/>
                      <a:pt x="4" y="1"/>
                      <a:pt x="14" y="1"/>
                    </a:cubicBezTo>
                    <a:cubicBezTo>
                      <a:pt x="23" y="0"/>
                      <a:pt x="28" y="12"/>
                      <a:pt x="28" y="20"/>
                    </a:cubicBezTo>
                    <a:lnTo>
                      <a:pt x="27" y="72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79" name="Freeform 543"/>
              <p:cNvSpPr>
                <a:spLocks/>
              </p:cNvSpPr>
              <p:nvPr/>
            </p:nvSpPr>
            <p:spPr bwMode="auto">
              <a:xfrm>
                <a:off x="2958" y="1633"/>
                <a:ext cx="159" cy="168"/>
              </a:xfrm>
              <a:custGeom>
                <a:avLst/>
                <a:gdLst>
                  <a:gd name="T0" fmla="*/ 55 w 67"/>
                  <a:gd name="T1" fmla="*/ 48 h 71"/>
                  <a:gd name="T2" fmla="*/ 50 w 67"/>
                  <a:gd name="T3" fmla="*/ 71 h 71"/>
                  <a:gd name="T4" fmla="*/ 38 w 67"/>
                  <a:gd name="T5" fmla="*/ 62 h 71"/>
                  <a:gd name="T6" fmla="*/ 7 w 67"/>
                  <a:gd name="T7" fmla="*/ 27 h 71"/>
                  <a:gd name="T8" fmla="*/ 7 w 67"/>
                  <a:gd name="T9" fmla="*/ 5 h 71"/>
                  <a:gd name="T10" fmla="*/ 28 w 67"/>
                  <a:gd name="T11" fmla="*/ 8 h 71"/>
                  <a:gd name="T12" fmla="*/ 55 w 67"/>
                  <a:gd name="T13" fmla="*/ 48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7" h="71">
                    <a:moveTo>
                      <a:pt x="55" y="48"/>
                    </a:moveTo>
                    <a:cubicBezTo>
                      <a:pt x="67" y="61"/>
                      <a:pt x="50" y="71"/>
                      <a:pt x="50" y="71"/>
                    </a:cubicBezTo>
                    <a:cubicBezTo>
                      <a:pt x="48" y="71"/>
                      <a:pt x="43" y="69"/>
                      <a:pt x="38" y="62"/>
                    </a:cubicBezTo>
                    <a:cubicBezTo>
                      <a:pt x="7" y="27"/>
                      <a:pt x="7" y="27"/>
                      <a:pt x="7" y="27"/>
                    </a:cubicBezTo>
                    <a:cubicBezTo>
                      <a:pt x="2" y="20"/>
                      <a:pt x="0" y="11"/>
                      <a:pt x="7" y="5"/>
                    </a:cubicBezTo>
                    <a:cubicBezTo>
                      <a:pt x="13" y="0"/>
                      <a:pt x="23" y="1"/>
                      <a:pt x="28" y="8"/>
                    </a:cubicBezTo>
                    <a:lnTo>
                      <a:pt x="55" y="48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80" name="Freeform 544"/>
              <p:cNvSpPr>
                <a:spLocks/>
              </p:cNvSpPr>
              <p:nvPr/>
            </p:nvSpPr>
            <p:spPr bwMode="auto">
              <a:xfrm>
                <a:off x="3060" y="1756"/>
                <a:ext cx="78" cy="97"/>
              </a:xfrm>
              <a:custGeom>
                <a:avLst/>
                <a:gdLst>
                  <a:gd name="T0" fmla="*/ 3 w 33"/>
                  <a:gd name="T1" fmla="*/ 3 h 41"/>
                  <a:gd name="T2" fmla="*/ 2 w 33"/>
                  <a:gd name="T3" fmla="*/ 14 h 41"/>
                  <a:gd name="T4" fmla="*/ 9 w 33"/>
                  <a:gd name="T5" fmla="*/ 24 h 41"/>
                  <a:gd name="T6" fmla="*/ 14 w 33"/>
                  <a:gd name="T7" fmla="*/ 31 h 41"/>
                  <a:gd name="T8" fmla="*/ 16 w 33"/>
                  <a:gd name="T9" fmla="*/ 36 h 41"/>
                  <a:gd name="T10" fmla="*/ 20 w 33"/>
                  <a:gd name="T11" fmla="*/ 35 h 41"/>
                  <a:gd name="T12" fmla="*/ 25 w 33"/>
                  <a:gd name="T13" fmla="*/ 37 h 41"/>
                  <a:gd name="T14" fmla="*/ 29 w 33"/>
                  <a:gd name="T15" fmla="*/ 34 h 41"/>
                  <a:gd name="T16" fmla="*/ 32 w 33"/>
                  <a:gd name="T17" fmla="*/ 32 h 41"/>
                  <a:gd name="T18" fmla="*/ 22 w 33"/>
                  <a:gd name="T19" fmla="*/ 7 h 41"/>
                  <a:gd name="T20" fmla="*/ 13 w 33"/>
                  <a:gd name="T21" fmla="*/ 1 h 41"/>
                  <a:gd name="T22" fmla="*/ 3 w 33"/>
                  <a:gd name="T23" fmla="*/ 3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3" h="41">
                    <a:moveTo>
                      <a:pt x="3" y="3"/>
                    </a:moveTo>
                    <a:cubicBezTo>
                      <a:pt x="0" y="6"/>
                      <a:pt x="0" y="11"/>
                      <a:pt x="2" y="14"/>
                    </a:cubicBezTo>
                    <a:cubicBezTo>
                      <a:pt x="4" y="18"/>
                      <a:pt x="6" y="21"/>
                      <a:pt x="9" y="24"/>
                    </a:cubicBezTo>
                    <a:cubicBezTo>
                      <a:pt x="12" y="27"/>
                      <a:pt x="13" y="28"/>
                      <a:pt x="14" y="31"/>
                    </a:cubicBezTo>
                    <a:cubicBezTo>
                      <a:pt x="15" y="33"/>
                      <a:pt x="15" y="34"/>
                      <a:pt x="16" y="36"/>
                    </a:cubicBezTo>
                    <a:cubicBezTo>
                      <a:pt x="17" y="38"/>
                      <a:pt x="21" y="38"/>
                      <a:pt x="20" y="35"/>
                    </a:cubicBezTo>
                    <a:cubicBezTo>
                      <a:pt x="22" y="41"/>
                      <a:pt x="26" y="39"/>
                      <a:pt x="25" y="37"/>
                    </a:cubicBezTo>
                    <a:cubicBezTo>
                      <a:pt x="27" y="39"/>
                      <a:pt x="31" y="38"/>
                      <a:pt x="29" y="34"/>
                    </a:cubicBezTo>
                    <a:cubicBezTo>
                      <a:pt x="31" y="37"/>
                      <a:pt x="33" y="35"/>
                      <a:pt x="32" y="32"/>
                    </a:cubicBezTo>
                    <a:cubicBezTo>
                      <a:pt x="31" y="23"/>
                      <a:pt x="28" y="14"/>
                      <a:pt x="22" y="7"/>
                    </a:cubicBezTo>
                    <a:cubicBezTo>
                      <a:pt x="19" y="4"/>
                      <a:pt x="16" y="2"/>
                      <a:pt x="13" y="1"/>
                    </a:cubicBezTo>
                    <a:cubicBezTo>
                      <a:pt x="10" y="0"/>
                      <a:pt x="6" y="0"/>
                      <a:pt x="3" y="3"/>
                    </a:cubicBezTo>
                    <a:close/>
                  </a:path>
                </a:pathLst>
              </a:custGeom>
              <a:solidFill>
                <a:srgbClr val="FFC1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81" name="Freeform 545"/>
              <p:cNvSpPr>
                <a:spLocks/>
              </p:cNvSpPr>
              <p:nvPr/>
            </p:nvSpPr>
            <p:spPr bwMode="auto">
              <a:xfrm>
                <a:off x="3096" y="1761"/>
                <a:ext cx="47" cy="40"/>
              </a:xfrm>
              <a:custGeom>
                <a:avLst/>
                <a:gdLst>
                  <a:gd name="T0" fmla="*/ 18 w 20"/>
                  <a:gd name="T1" fmla="*/ 11 h 17"/>
                  <a:gd name="T2" fmla="*/ 20 w 20"/>
                  <a:gd name="T3" fmla="*/ 13 h 17"/>
                  <a:gd name="T4" fmla="*/ 18 w 20"/>
                  <a:gd name="T5" fmla="*/ 16 h 17"/>
                  <a:gd name="T6" fmla="*/ 9 w 20"/>
                  <a:gd name="T7" fmla="*/ 13 h 17"/>
                  <a:gd name="T8" fmla="*/ 5 w 20"/>
                  <a:gd name="T9" fmla="*/ 7 h 17"/>
                  <a:gd name="T10" fmla="*/ 0 w 20"/>
                  <a:gd name="T11" fmla="*/ 0 h 17"/>
                  <a:gd name="T12" fmla="*/ 18 w 20"/>
                  <a:gd name="T13" fmla="*/ 1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0" h="17">
                    <a:moveTo>
                      <a:pt x="18" y="11"/>
                    </a:moveTo>
                    <a:cubicBezTo>
                      <a:pt x="19" y="11"/>
                      <a:pt x="20" y="12"/>
                      <a:pt x="20" y="13"/>
                    </a:cubicBezTo>
                    <a:cubicBezTo>
                      <a:pt x="20" y="15"/>
                      <a:pt x="19" y="15"/>
                      <a:pt x="18" y="16"/>
                    </a:cubicBezTo>
                    <a:cubicBezTo>
                      <a:pt x="15" y="17"/>
                      <a:pt x="11" y="14"/>
                      <a:pt x="9" y="13"/>
                    </a:cubicBezTo>
                    <a:cubicBezTo>
                      <a:pt x="6" y="11"/>
                      <a:pt x="6" y="10"/>
                      <a:pt x="5" y="7"/>
                    </a:cubicBezTo>
                    <a:cubicBezTo>
                      <a:pt x="3" y="5"/>
                      <a:pt x="2" y="2"/>
                      <a:pt x="0" y="0"/>
                    </a:cubicBezTo>
                    <a:cubicBezTo>
                      <a:pt x="6" y="5"/>
                      <a:pt x="12" y="9"/>
                      <a:pt x="18" y="11"/>
                    </a:cubicBezTo>
                    <a:close/>
                  </a:path>
                </a:pathLst>
              </a:custGeom>
              <a:solidFill>
                <a:srgbClr val="FFC1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82" name="Freeform 546"/>
              <p:cNvSpPr>
                <a:spLocks/>
              </p:cNvSpPr>
              <p:nvPr/>
            </p:nvSpPr>
            <p:spPr bwMode="auto">
              <a:xfrm>
                <a:off x="3179" y="1643"/>
                <a:ext cx="4" cy="30"/>
              </a:xfrm>
              <a:custGeom>
                <a:avLst/>
                <a:gdLst>
                  <a:gd name="T0" fmla="*/ 0 w 2"/>
                  <a:gd name="T1" fmla="*/ 0 h 13"/>
                  <a:gd name="T2" fmla="*/ 0 w 2"/>
                  <a:gd name="T3" fmla="*/ 11 h 13"/>
                  <a:gd name="T4" fmla="*/ 0 w 2"/>
                  <a:gd name="T5" fmla="*/ 13 h 13"/>
                  <a:gd name="T6" fmla="*/ 1 w 2"/>
                  <a:gd name="T7" fmla="*/ 13 h 13"/>
                  <a:gd name="T8" fmla="*/ 0 w 2"/>
                  <a:gd name="T9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3">
                    <a:moveTo>
                      <a:pt x="0" y="0"/>
                    </a:moveTo>
                    <a:cubicBezTo>
                      <a:pt x="0" y="11"/>
                      <a:pt x="0" y="11"/>
                      <a:pt x="0" y="11"/>
                    </a:cubicBezTo>
                    <a:cubicBezTo>
                      <a:pt x="0" y="12"/>
                      <a:pt x="0" y="12"/>
                      <a:pt x="0" y="13"/>
                    </a:cubicBezTo>
                    <a:cubicBezTo>
                      <a:pt x="0" y="13"/>
                      <a:pt x="1" y="13"/>
                      <a:pt x="1" y="13"/>
                    </a:cubicBezTo>
                    <a:cubicBezTo>
                      <a:pt x="2" y="9"/>
                      <a:pt x="1" y="5"/>
                      <a:pt x="0" y="0"/>
                    </a:cubicBezTo>
                  </a:path>
                </a:pathLst>
              </a:custGeom>
              <a:solidFill>
                <a:srgbClr val="E6E6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83" name="Freeform 547"/>
              <p:cNvSpPr>
                <a:spLocks/>
              </p:cNvSpPr>
              <p:nvPr/>
            </p:nvSpPr>
            <p:spPr bwMode="auto">
              <a:xfrm>
                <a:off x="3169" y="1673"/>
                <a:ext cx="12" cy="22"/>
              </a:xfrm>
              <a:custGeom>
                <a:avLst/>
                <a:gdLst>
                  <a:gd name="T0" fmla="*/ 4 w 5"/>
                  <a:gd name="T1" fmla="*/ 0 h 9"/>
                  <a:gd name="T2" fmla="*/ 0 w 5"/>
                  <a:gd name="T3" fmla="*/ 9 h 9"/>
                  <a:gd name="T4" fmla="*/ 0 w 5"/>
                  <a:gd name="T5" fmla="*/ 9 h 9"/>
                  <a:gd name="T6" fmla="*/ 5 w 5"/>
                  <a:gd name="T7" fmla="*/ 0 h 9"/>
                  <a:gd name="T8" fmla="*/ 4 w 5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9">
                    <a:moveTo>
                      <a:pt x="4" y="0"/>
                    </a:moveTo>
                    <a:cubicBezTo>
                      <a:pt x="4" y="3"/>
                      <a:pt x="2" y="6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3" y="6"/>
                      <a:pt x="4" y="3"/>
                      <a:pt x="5" y="0"/>
                    </a:cubicBezTo>
                    <a:cubicBezTo>
                      <a:pt x="5" y="0"/>
                      <a:pt x="4" y="0"/>
                      <a:pt x="4" y="0"/>
                    </a:cubicBezTo>
                  </a:path>
                </a:pathLst>
              </a:custGeom>
              <a:solidFill>
                <a:srgbClr val="5A55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84" name="Freeform 548"/>
              <p:cNvSpPr>
                <a:spLocks/>
              </p:cNvSpPr>
              <p:nvPr/>
            </p:nvSpPr>
            <p:spPr bwMode="auto">
              <a:xfrm>
                <a:off x="3136" y="1486"/>
                <a:ext cx="43" cy="209"/>
              </a:xfrm>
              <a:custGeom>
                <a:avLst/>
                <a:gdLst>
                  <a:gd name="T0" fmla="*/ 0 w 18"/>
                  <a:gd name="T1" fmla="*/ 0 h 88"/>
                  <a:gd name="T2" fmla="*/ 14 w 18"/>
                  <a:gd name="T3" fmla="*/ 88 h 88"/>
                  <a:gd name="T4" fmla="*/ 18 w 18"/>
                  <a:gd name="T5" fmla="*/ 79 h 88"/>
                  <a:gd name="T6" fmla="*/ 18 w 18"/>
                  <a:gd name="T7" fmla="*/ 77 h 88"/>
                  <a:gd name="T8" fmla="*/ 18 w 18"/>
                  <a:gd name="T9" fmla="*/ 66 h 88"/>
                  <a:gd name="T10" fmla="*/ 18 w 18"/>
                  <a:gd name="T11" fmla="*/ 66 h 88"/>
                  <a:gd name="T12" fmla="*/ 17 w 18"/>
                  <a:gd name="T13" fmla="*/ 60 h 88"/>
                  <a:gd name="T14" fmla="*/ 3 w 18"/>
                  <a:gd name="T15" fmla="*/ 5 h 88"/>
                  <a:gd name="T16" fmla="*/ 0 w 18"/>
                  <a:gd name="T17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8" h="88">
                    <a:moveTo>
                      <a:pt x="0" y="0"/>
                    </a:moveTo>
                    <a:cubicBezTo>
                      <a:pt x="6" y="20"/>
                      <a:pt x="14" y="79"/>
                      <a:pt x="14" y="88"/>
                    </a:cubicBezTo>
                    <a:cubicBezTo>
                      <a:pt x="16" y="85"/>
                      <a:pt x="18" y="82"/>
                      <a:pt x="18" y="79"/>
                    </a:cubicBezTo>
                    <a:cubicBezTo>
                      <a:pt x="18" y="78"/>
                      <a:pt x="18" y="78"/>
                      <a:pt x="18" y="77"/>
                    </a:cubicBezTo>
                    <a:cubicBezTo>
                      <a:pt x="18" y="66"/>
                      <a:pt x="18" y="66"/>
                      <a:pt x="18" y="66"/>
                    </a:cubicBezTo>
                    <a:cubicBezTo>
                      <a:pt x="18" y="66"/>
                      <a:pt x="18" y="66"/>
                      <a:pt x="18" y="66"/>
                    </a:cubicBezTo>
                    <a:cubicBezTo>
                      <a:pt x="17" y="60"/>
                      <a:pt x="17" y="60"/>
                      <a:pt x="17" y="60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3"/>
                      <a:pt x="1" y="1"/>
                      <a:pt x="0" y="0"/>
                    </a:cubicBezTo>
                  </a:path>
                </a:pathLst>
              </a:custGeom>
              <a:solidFill>
                <a:srgbClr val="E6E6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85" name="Freeform 549"/>
              <p:cNvSpPr>
                <a:spLocks noEditPoints="1"/>
              </p:cNvSpPr>
              <p:nvPr/>
            </p:nvSpPr>
            <p:spPr bwMode="auto">
              <a:xfrm>
                <a:off x="3418" y="1936"/>
                <a:ext cx="108" cy="95"/>
              </a:xfrm>
              <a:custGeom>
                <a:avLst/>
                <a:gdLst>
                  <a:gd name="T0" fmla="*/ 46 w 46"/>
                  <a:gd name="T1" fmla="*/ 29 h 40"/>
                  <a:gd name="T2" fmla="*/ 31 w 46"/>
                  <a:gd name="T3" fmla="*/ 13 h 40"/>
                  <a:gd name="T4" fmla="*/ 28 w 46"/>
                  <a:gd name="T5" fmla="*/ 8 h 40"/>
                  <a:gd name="T6" fmla="*/ 28 w 46"/>
                  <a:gd name="T7" fmla="*/ 5 h 40"/>
                  <a:gd name="T8" fmla="*/ 28 w 46"/>
                  <a:gd name="T9" fmla="*/ 5 h 40"/>
                  <a:gd name="T10" fmla="*/ 25 w 46"/>
                  <a:gd name="T11" fmla="*/ 1 h 40"/>
                  <a:gd name="T12" fmla="*/ 8 w 46"/>
                  <a:gd name="T13" fmla="*/ 0 h 40"/>
                  <a:gd name="T14" fmla="*/ 5 w 46"/>
                  <a:gd name="T15" fmla="*/ 4 h 40"/>
                  <a:gd name="T16" fmla="*/ 5 w 46"/>
                  <a:gd name="T17" fmla="*/ 4 h 40"/>
                  <a:gd name="T18" fmla="*/ 3 w 46"/>
                  <a:gd name="T19" fmla="*/ 7 h 40"/>
                  <a:gd name="T20" fmla="*/ 3 w 46"/>
                  <a:gd name="T21" fmla="*/ 7 h 40"/>
                  <a:gd name="T22" fmla="*/ 1 w 46"/>
                  <a:gd name="T23" fmla="*/ 15 h 40"/>
                  <a:gd name="T24" fmla="*/ 0 w 46"/>
                  <a:gd name="T25" fmla="*/ 20 h 40"/>
                  <a:gd name="T26" fmla="*/ 0 w 46"/>
                  <a:gd name="T27" fmla="*/ 20 h 40"/>
                  <a:gd name="T28" fmla="*/ 4 w 46"/>
                  <a:gd name="T29" fmla="*/ 25 h 40"/>
                  <a:gd name="T30" fmla="*/ 28 w 46"/>
                  <a:gd name="T31" fmla="*/ 38 h 40"/>
                  <a:gd name="T32" fmla="*/ 43 w 46"/>
                  <a:gd name="T33" fmla="*/ 37 h 40"/>
                  <a:gd name="T34" fmla="*/ 46 w 46"/>
                  <a:gd name="T35" fmla="*/ 33 h 40"/>
                  <a:gd name="T36" fmla="*/ 46 w 46"/>
                  <a:gd name="T37" fmla="*/ 33 h 40"/>
                  <a:gd name="T38" fmla="*/ 46 w 46"/>
                  <a:gd name="T39" fmla="*/ 32 h 40"/>
                  <a:gd name="T40" fmla="*/ 46 w 46"/>
                  <a:gd name="T41" fmla="*/ 29 h 40"/>
                  <a:gd name="T42" fmla="*/ 39 w 46"/>
                  <a:gd name="T43" fmla="*/ 25 h 40"/>
                  <a:gd name="T44" fmla="*/ 39 w 46"/>
                  <a:gd name="T45" fmla="*/ 25 h 40"/>
                  <a:gd name="T46" fmla="*/ 38 w 46"/>
                  <a:gd name="T47" fmla="*/ 25 h 40"/>
                  <a:gd name="T48" fmla="*/ 28 w 46"/>
                  <a:gd name="T49" fmla="*/ 16 h 40"/>
                  <a:gd name="T50" fmla="*/ 24 w 46"/>
                  <a:gd name="T51" fmla="*/ 10 h 40"/>
                  <a:gd name="T52" fmla="*/ 25 w 46"/>
                  <a:gd name="T53" fmla="*/ 9 h 40"/>
                  <a:gd name="T54" fmla="*/ 30 w 46"/>
                  <a:gd name="T55" fmla="*/ 15 h 40"/>
                  <a:gd name="T56" fmla="*/ 39 w 46"/>
                  <a:gd name="T57" fmla="*/ 23 h 40"/>
                  <a:gd name="T58" fmla="*/ 39 w 46"/>
                  <a:gd name="T59" fmla="*/ 25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46" h="40">
                    <a:moveTo>
                      <a:pt x="46" y="29"/>
                    </a:moveTo>
                    <a:cubicBezTo>
                      <a:pt x="44" y="24"/>
                      <a:pt x="38" y="17"/>
                      <a:pt x="31" y="13"/>
                    </a:cubicBezTo>
                    <a:cubicBezTo>
                      <a:pt x="29" y="11"/>
                      <a:pt x="29" y="10"/>
                      <a:pt x="28" y="8"/>
                    </a:cubicBezTo>
                    <a:cubicBezTo>
                      <a:pt x="28" y="7"/>
                      <a:pt x="28" y="6"/>
                      <a:pt x="28" y="5"/>
                    </a:cubicBezTo>
                    <a:cubicBezTo>
                      <a:pt x="28" y="5"/>
                      <a:pt x="28" y="5"/>
                      <a:pt x="28" y="5"/>
                    </a:cubicBezTo>
                    <a:cubicBezTo>
                      <a:pt x="27" y="4"/>
                      <a:pt x="27" y="2"/>
                      <a:pt x="25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7" y="1"/>
                      <a:pt x="6" y="3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5"/>
                      <a:pt x="4" y="6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10"/>
                      <a:pt x="1" y="12"/>
                      <a:pt x="1" y="15"/>
                    </a:cubicBezTo>
                    <a:cubicBezTo>
                      <a:pt x="1" y="17"/>
                      <a:pt x="0" y="19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2"/>
                      <a:pt x="1" y="24"/>
                      <a:pt x="4" y="25"/>
                    </a:cubicBezTo>
                    <a:cubicBezTo>
                      <a:pt x="28" y="38"/>
                      <a:pt x="28" y="38"/>
                      <a:pt x="28" y="38"/>
                    </a:cubicBezTo>
                    <a:cubicBezTo>
                      <a:pt x="32" y="40"/>
                      <a:pt x="39" y="40"/>
                      <a:pt x="43" y="37"/>
                    </a:cubicBezTo>
                    <a:cubicBezTo>
                      <a:pt x="45" y="36"/>
                      <a:pt x="46" y="35"/>
                      <a:pt x="46" y="33"/>
                    </a:cubicBezTo>
                    <a:cubicBezTo>
                      <a:pt x="46" y="33"/>
                      <a:pt x="46" y="33"/>
                      <a:pt x="46" y="33"/>
                    </a:cubicBezTo>
                    <a:cubicBezTo>
                      <a:pt x="46" y="32"/>
                      <a:pt x="46" y="32"/>
                      <a:pt x="46" y="32"/>
                    </a:cubicBezTo>
                    <a:cubicBezTo>
                      <a:pt x="46" y="31"/>
                      <a:pt x="46" y="30"/>
                      <a:pt x="46" y="29"/>
                    </a:cubicBezTo>
                    <a:close/>
                    <a:moveTo>
                      <a:pt x="39" y="25"/>
                    </a:moveTo>
                    <a:cubicBezTo>
                      <a:pt x="39" y="25"/>
                      <a:pt x="39" y="25"/>
                      <a:pt x="39" y="25"/>
                    </a:cubicBezTo>
                    <a:cubicBezTo>
                      <a:pt x="38" y="25"/>
                      <a:pt x="38" y="25"/>
                      <a:pt x="38" y="25"/>
                    </a:cubicBezTo>
                    <a:cubicBezTo>
                      <a:pt x="28" y="16"/>
                      <a:pt x="28" y="16"/>
                      <a:pt x="28" y="16"/>
                    </a:cubicBezTo>
                    <a:cubicBezTo>
                      <a:pt x="26" y="15"/>
                      <a:pt x="24" y="13"/>
                      <a:pt x="24" y="10"/>
                    </a:cubicBezTo>
                    <a:cubicBezTo>
                      <a:pt x="24" y="10"/>
                      <a:pt x="25" y="10"/>
                      <a:pt x="25" y="9"/>
                    </a:cubicBezTo>
                    <a:cubicBezTo>
                      <a:pt x="26" y="11"/>
                      <a:pt x="28" y="13"/>
                      <a:pt x="30" y="15"/>
                    </a:cubicBezTo>
                    <a:cubicBezTo>
                      <a:pt x="39" y="23"/>
                      <a:pt x="39" y="23"/>
                      <a:pt x="39" y="23"/>
                    </a:cubicBezTo>
                    <a:cubicBezTo>
                      <a:pt x="40" y="24"/>
                      <a:pt x="40" y="24"/>
                      <a:pt x="39" y="25"/>
                    </a:cubicBezTo>
                    <a:close/>
                  </a:path>
                </a:pathLst>
              </a:custGeom>
              <a:solidFill>
                <a:srgbClr val="6363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86" name="Freeform 550"/>
              <p:cNvSpPr>
                <a:spLocks/>
              </p:cNvSpPr>
              <p:nvPr/>
            </p:nvSpPr>
            <p:spPr bwMode="auto">
              <a:xfrm>
                <a:off x="3415" y="1972"/>
                <a:ext cx="114" cy="59"/>
              </a:xfrm>
              <a:custGeom>
                <a:avLst/>
                <a:gdLst>
                  <a:gd name="T0" fmla="*/ 48 w 48"/>
                  <a:gd name="T1" fmla="*/ 18 h 25"/>
                  <a:gd name="T2" fmla="*/ 48 w 48"/>
                  <a:gd name="T3" fmla="*/ 18 h 25"/>
                  <a:gd name="T4" fmla="*/ 45 w 48"/>
                  <a:gd name="T5" fmla="*/ 22 h 25"/>
                  <a:gd name="T6" fmla="*/ 29 w 48"/>
                  <a:gd name="T7" fmla="*/ 23 h 25"/>
                  <a:gd name="T8" fmla="*/ 4 w 48"/>
                  <a:gd name="T9" fmla="*/ 10 h 25"/>
                  <a:gd name="T10" fmla="*/ 1 w 48"/>
                  <a:gd name="T11" fmla="*/ 5 h 25"/>
                  <a:gd name="T12" fmla="*/ 2 w 48"/>
                  <a:gd name="T13" fmla="*/ 0 h 25"/>
                  <a:gd name="T14" fmla="*/ 13 w 48"/>
                  <a:gd name="T15" fmla="*/ 8 h 25"/>
                  <a:gd name="T16" fmla="*/ 31 w 48"/>
                  <a:gd name="T17" fmla="*/ 19 h 25"/>
                  <a:gd name="T18" fmla="*/ 38 w 48"/>
                  <a:gd name="T19" fmla="*/ 21 h 25"/>
                  <a:gd name="T20" fmla="*/ 45 w 48"/>
                  <a:gd name="T21" fmla="*/ 19 h 25"/>
                  <a:gd name="T22" fmla="*/ 47 w 48"/>
                  <a:gd name="T23" fmla="*/ 14 h 25"/>
                  <a:gd name="T24" fmla="*/ 48 w 48"/>
                  <a:gd name="T25" fmla="*/ 18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8" h="25">
                    <a:moveTo>
                      <a:pt x="48" y="18"/>
                    </a:moveTo>
                    <a:cubicBezTo>
                      <a:pt x="48" y="19"/>
                      <a:pt x="48" y="18"/>
                      <a:pt x="48" y="18"/>
                    </a:cubicBezTo>
                    <a:cubicBezTo>
                      <a:pt x="48" y="20"/>
                      <a:pt x="47" y="21"/>
                      <a:pt x="45" y="22"/>
                    </a:cubicBezTo>
                    <a:cubicBezTo>
                      <a:pt x="41" y="25"/>
                      <a:pt x="34" y="25"/>
                      <a:pt x="29" y="23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0" y="8"/>
                      <a:pt x="1" y="5"/>
                      <a:pt x="1" y="5"/>
                    </a:cubicBezTo>
                    <a:cubicBezTo>
                      <a:pt x="1" y="3"/>
                      <a:pt x="1" y="1"/>
                      <a:pt x="2" y="0"/>
                    </a:cubicBezTo>
                    <a:cubicBezTo>
                      <a:pt x="1" y="2"/>
                      <a:pt x="10" y="5"/>
                      <a:pt x="13" y="8"/>
                    </a:cubicBezTo>
                    <a:cubicBezTo>
                      <a:pt x="19" y="13"/>
                      <a:pt x="25" y="16"/>
                      <a:pt x="31" y="19"/>
                    </a:cubicBezTo>
                    <a:cubicBezTo>
                      <a:pt x="33" y="20"/>
                      <a:pt x="36" y="21"/>
                      <a:pt x="38" y="21"/>
                    </a:cubicBezTo>
                    <a:cubicBezTo>
                      <a:pt x="41" y="21"/>
                      <a:pt x="43" y="20"/>
                      <a:pt x="45" y="19"/>
                    </a:cubicBezTo>
                    <a:cubicBezTo>
                      <a:pt x="46" y="18"/>
                      <a:pt x="47" y="16"/>
                      <a:pt x="47" y="14"/>
                    </a:cubicBezTo>
                    <a:cubicBezTo>
                      <a:pt x="47" y="15"/>
                      <a:pt x="48" y="16"/>
                      <a:pt x="48" y="18"/>
                    </a:cubicBezTo>
                    <a:close/>
                  </a:path>
                </a:pathLst>
              </a:custGeom>
              <a:solidFill>
                <a:srgbClr val="4444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87" name="Freeform 551"/>
              <p:cNvSpPr>
                <a:spLocks/>
              </p:cNvSpPr>
              <p:nvPr/>
            </p:nvSpPr>
            <p:spPr bwMode="auto">
              <a:xfrm>
                <a:off x="3474" y="1958"/>
                <a:ext cx="38" cy="37"/>
              </a:xfrm>
              <a:custGeom>
                <a:avLst/>
                <a:gdLst>
                  <a:gd name="T0" fmla="*/ 15 w 16"/>
                  <a:gd name="T1" fmla="*/ 16 h 16"/>
                  <a:gd name="T2" fmla="*/ 15 w 16"/>
                  <a:gd name="T3" fmla="*/ 16 h 16"/>
                  <a:gd name="T4" fmla="*/ 14 w 16"/>
                  <a:gd name="T5" fmla="*/ 16 h 16"/>
                  <a:gd name="T6" fmla="*/ 4 w 16"/>
                  <a:gd name="T7" fmla="*/ 7 h 16"/>
                  <a:gd name="T8" fmla="*/ 0 w 16"/>
                  <a:gd name="T9" fmla="*/ 1 h 16"/>
                  <a:gd name="T10" fmla="*/ 1 w 16"/>
                  <a:gd name="T11" fmla="*/ 0 h 16"/>
                  <a:gd name="T12" fmla="*/ 6 w 16"/>
                  <a:gd name="T13" fmla="*/ 6 h 16"/>
                  <a:gd name="T14" fmla="*/ 15 w 16"/>
                  <a:gd name="T15" fmla="*/ 14 h 16"/>
                  <a:gd name="T16" fmla="*/ 15 w 16"/>
                  <a:gd name="T17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" h="16">
                    <a:moveTo>
                      <a:pt x="15" y="16"/>
                    </a:moveTo>
                    <a:cubicBezTo>
                      <a:pt x="15" y="16"/>
                      <a:pt x="15" y="16"/>
                      <a:pt x="15" y="16"/>
                    </a:cubicBezTo>
                    <a:cubicBezTo>
                      <a:pt x="14" y="16"/>
                      <a:pt x="14" y="16"/>
                      <a:pt x="14" y="1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2" y="6"/>
                      <a:pt x="0" y="4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ubicBezTo>
                      <a:pt x="2" y="2"/>
                      <a:pt x="4" y="4"/>
                      <a:pt x="6" y="6"/>
                    </a:cubicBezTo>
                    <a:cubicBezTo>
                      <a:pt x="15" y="14"/>
                      <a:pt x="15" y="14"/>
                      <a:pt x="15" y="14"/>
                    </a:cubicBezTo>
                    <a:cubicBezTo>
                      <a:pt x="16" y="15"/>
                      <a:pt x="16" y="15"/>
                      <a:pt x="15" y="16"/>
                    </a:cubicBezTo>
                    <a:close/>
                  </a:path>
                </a:pathLst>
              </a:custGeom>
              <a:solidFill>
                <a:srgbClr val="F8F8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88" name="Freeform 552"/>
              <p:cNvSpPr>
                <a:spLocks/>
              </p:cNvSpPr>
              <p:nvPr/>
            </p:nvSpPr>
            <p:spPr bwMode="auto">
              <a:xfrm>
                <a:off x="3472" y="1962"/>
                <a:ext cx="14" cy="10"/>
              </a:xfrm>
              <a:custGeom>
                <a:avLst/>
                <a:gdLst>
                  <a:gd name="T0" fmla="*/ 1 w 6"/>
                  <a:gd name="T1" fmla="*/ 4 h 4"/>
                  <a:gd name="T2" fmla="*/ 0 w 6"/>
                  <a:gd name="T3" fmla="*/ 4 h 4"/>
                  <a:gd name="T4" fmla="*/ 0 w 6"/>
                  <a:gd name="T5" fmla="*/ 3 h 4"/>
                  <a:gd name="T6" fmla="*/ 5 w 6"/>
                  <a:gd name="T7" fmla="*/ 0 h 4"/>
                  <a:gd name="T8" fmla="*/ 6 w 6"/>
                  <a:gd name="T9" fmla="*/ 0 h 4"/>
                  <a:gd name="T10" fmla="*/ 6 w 6"/>
                  <a:gd name="T11" fmla="*/ 2 h 4"/>
                  <a:gd name="T12" fmla="*/ 1 w 6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4">
                    <a:moveTo>
                      <a:pt x="1" y="4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2"/>
                    </a:cubicBezTo>
                    <a:cubicBezTo>
                      <a:pt x="1" y="4"/>
                      <a:pt x="1" y="4"/>
                      <a:pt x="1" y="4"/>
                    </a:cubicBezTo>
                    <a:close/>
                  </a:path>
                </a:pathLst>
              </a:custGeom>
              <a:solidFill>
                <a:srgbClr val="F8F8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89" name="Freeform 553"/>
              <p:cNvSpPr>
                <a:spLocks/>
              </p:cNvSpPr>
              <p:nvPr/>
            </p:nvSpPr>
            <p:spPr bwMode="auto">
              <a:xfrm>
                <a:off x="3477" y="1967"/>
                <a:ext cx="16" cy="12"/>
              </a:xfrm>
              <a:custGeom>
                <a:avLst/>
                <a:gdLst>
                  <a:gd name="T0" fmla="*/ 1 w 7"/>
                  <a:gd name="T1" fmla="*/ 5 h 5"/>
                  <a:gd name="T2" fmla="*/ 1 w 7"/>
                  <a:gd name="T3" fmla="*/ 5 h 5"/>
                  <a:gd name="T4" fmla="*/ 1 w 7"/>
                  <a:gd name="T5" fmla="*/ 4 h 5"/>
                  <a:gd name="T6" fmla="*/ 6 w 7"/>
                  <a:gd name="T7" fmla="*/ 1 h 5"/>
                  <a:gd name="T8" fmla="*/ 7 w 7"/>
                  <a:gd name="T9" fmla="*/ 1 h 5"/>
                  <a:gd name="T10" fmla="*/ 6 w 7"/>
                  <a:gd name="T11" fmla="*/ 2 h 5"/>
                  <a:gd name="T12" fmla="*/ 2 w 7"/>
                  <a:gd name="T13" fmla="*/ 5 h 5"/>
                  <a:gd name="T14" fmla="*/ 1 w 7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5">
                    <a:moveTo>
                      <a:pt x="1" y="5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0" y="4"/>
                      <a:pt x="1" y="4"/>
                      <a:pt x="1" y="4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0"/>
                      <a:pt x="6" y="0"/>
                      <a:pt x="7" y="1"/>
                    </a:cubicBezTo>
                    <a:cubicBezTo>
                      <a:pt x="7" y="1"/>
                      <a:pt x="7" y="2"/>
                      <a:pt x="6" y="2"/>
                    </a:cubicBezTo>
                    <a:cubicBezTo>
                      <a:pt x="2" y="5"/>
                      <a:pt x="2" y="5"/>
                      <a:pt x="2" y="5"/>
                    </a:cubicBez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F8F8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90" name="Freeform 554"/>
              <p:cNvSpPr>
                <a:spLocks/>
              </p:cNvSpPr>
              <p:nvPr/>
            </p:nvSpPr>
            <p:spPr bwMode="auto">
              <a:xfrm>
                <a:off x="3484" y="1974"/>
                <a:ext cx="16" cy="12"/>
              </a:xfrm>
              <a:custGeom>
                <a:avLst/>
                <a:gdLst>
                  <a:gd name="T0" fmla="*/ 1 w 7"/>
                  <a:gd name="T1" fmla="*/ 5 h 5"/>
                  <a:gd name="T2" fmla="*/ 1 w 7"/>
                  <a:gd name="T3" fmla="*/ 5 h 5"/>
                  <a:gd name="T4" fmla="*/ 1 w 7"/>
                  <a:gd name="T5" fmla="*/ 3 h 5"/>
                  <a:gd name="T6" fmla="*/ 6 w 7"/>
                  <a:gd name="T7" fmla="*/ 1 h 5"/>
                  <a:gd name="T8" fmla="*/ 7 w 7"/>
                  <a:gd name="T9" fmla="*/ 1 h 5"/>
                  <a:gd name="T10" fmla="*/ 7 w 7"/>
                  <a:gd name="T11" fmla="*/ 2 h 5"/>
                  <a:gd name="T12" fmla="*/ 2 w 7"/>
                  <a:gd name="T13" fmla="*/ 5 h 5"/>
                  <a:gd name="T14" fmla="*/ 1 w 7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5">
                    <a:moveTo>
                      <a:pt x="1" y="5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0" y="4"/>
                      <a:pt x="1" y="4"/>
                      <a:pt x="1" y="3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0"/>
                      <a:pt x="7" y="0"/>
                      <a:pt x="7" y="1"/>
                    </a:cubicBezTo>
                    <a:cubicBezTo>
                      <a:pt x="7" y="1"/>
                      <a:pt x="7" y="2"/>
                      <a:pt x="7" y="2"/>
                    </a:cubicBezTo>
                    <a:cubicBezTo>
                      <a:pt x="2" y="5"/>
                      <a:pt x="2" y="5"/>
                      <a:pt x="2" y="5"/>
                    </a:cubicBez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F8F8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91" name="Freeform 555"/>
              <p:cNvSpPr>
                <a:spLocks/>
              </p:cNvSpPr>
              <p:nvPr/>
            </p:nvSpPr>
            <p:spPr bwMode="auto">
              <a:xfrm>
                <a:off x="3493" y="1981"/>
                <a:ext cx="14" cy="12"/>
              </a:xfrm>
              <a:custGeom>
                <a:avLst/>
                <a:gdLst>
                  <a:gd name="T0" fmla="*/ 1 w 6"/>
                  <a:gd name="T1" fmla="*/ 5 h 5"/>
                  <a:gd name="T2" fmla="*/ 0 w 6"/>
                  <a:gd name="T3" fmla="*/ 5 h 5"/>
                  <a:gd name="T4" fmla="*/ 0 w 6"/>
                  <a:gd name="T5" fmla="*/ 3 h 5"/>
                  <a:gd name="T6" fmla="*/ 5 w 6"/>
                  <a:gd name="T7" fmla="*/ 0 h 5"/>
                  <a:gd name="T8" fmla="*/ 6 w 6"/>
                  <a:gd name="T9" fmla="*/ 1 h 5"/>
                  <a:gd name="T10" fmla="*/ 6 w 6"/>
                  <a:gd name="T11" fmla="*/ 2 h 5"/>
                  <a:gd name="T12" fmla="*/ 1 w 6"/>
                  <a:gd name="T1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5">
                    <a:moveTo>
                      <a:pt x="1" y="5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4"/>
                      <a:pt x="0" y="4"/>
                      <a:pt x="0" y="3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6" y="0"/>
                      <a:pt x="6" y="1"/>
                    </a:cubicBezTo>
                    <a:cubicBezTo>
                      <a:pt x="6" y="1"/>
                      <a:pt x="6" y="2"/>
                      <a:pt x="6" y="2"/>
                    </a:cubicBezTo>
                    <a:cubicBezTo>
                      <a:pt x="1" y="5"/>
                      <a:pt x="1" y="5"/>
                      <a:pt x="1" y="5"/>
                    </a:cubicBezTo>
                    <a:close/>
                  </a:path>
                </a:pathLst>
              </a:custGeom>
              <a:solidFill>
                <a:srgbClr val="F8F8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92" name="Freeform 556"/>
              <p:cNvSpPr>
                <a:spLocks/>
              </p:cNvSpPr>
              <p:nvPr/>
            </p:nvSpPr>
            <p:spPr bwMode="auto">
              <a:xfrm>
                <a:off x="3250" y="1541"/>
                <a:ext cx="267" cy="211"/>
              </a:xfrm>
              <a:custGeom>
                <a:avLst/>
                <a:gdLst>
                  <a:gd name="T0" fmla="*/ 113 w 113"/>
                  <a:gd name="T1" fmla="*/ 76 h 89"/>
                  <a:gd name="T2" fmla="*/ 91 w 113"/>
                  <a:gd name="T3" fmla="*/ 89 h 89"/>
                  <a:gd name="T4" fmla="*/ 75 w 113"/>
                  <a:gd name="T5" fmla="*/ 80 h 89"/>
                  <a:gd name="T6" fmla="*/ 22 w 113"/>
                  <a:gd name="T7" fmla="*/ 48 h 89"/>
                  <a:gd name="T8" fmla="*/ 3 w 113"/>
                  <a:gd name="T9" fmla="*/ 0 h 89"/>
                  <a:gd name="T10" fmla="*/ 68 w 113"/>
                  <a:gd name="T11" fmla="*/ 30 h 89"/>
                  <a:gd name="T12" fmla="*/ 96 w 113"/>
                  <a:gd name="T13" fmla="*/ 48 h 89"/>
                  <a:gd name="T14" fmla="*/ 113 w 113"/>
                  <a:gd name="T15" fmla="*/ 76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3" h="89">
                    <a:moveTo>
                      <a:pt x="113" y="76"/>
                    </a:moveTo>
                    <a:cubicBezTo>
                      <a:pt x="91" y="89"/>
                      <a:pt x="91" y="89"/>
                      <a:pt x="91" y="89"/>
                    </a:cubicBezTo>
                    <a:cubicBezTo>
                      <a:pt x="75" y="80"/>
                      <a:pt x="75" y="80"/>
                      <a:pt x="75" y="80"/>
                    </a:cubicBezTo>
                    <a:cubicBezTo>
                      <a:pt x="22" y="48"/>
                      <a:pt x="22" y="48"/>
                      <a:pt x="22" y="48"/>
                    </a:cubicBezTo>
                    <a:cubicBezTo>
                      <a:pt x="0" y="34"/>
                      <a:pt x="3" y="0"/>
                      <a:pt x="3" y="0"/>
                    </a:cubicBezTo>
                    <a:cubicBezTo>
                      <a:pt x="23" y="10"/>
                      <a:pt x="47" y="20"/>
                      <a:pt x="68" y="30"/>
                    </a:cubicBezTo>
                    <a:cubicBezTo>
                      <a:pt x="79" y="36"/>
                      <a:pt x="88" y="42"/>
                      <a:pt x="96" y="48"/>
                    </a:cubicBezTo>
                    <a:cubicBezTo>
                      <a:pt x="107" y="56"/>
                      <a:pt x="113" y="65"/>
                      <a:pt x="113" y="76"/>
                    </a:cubicBezTo>
                  </a:path>
                </a:pathLst>
              </a:custGeom>
              <a:solidFill>
                <a:srgbClr val="615B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93" name="Freeform 557"/>
              <p:cNvSpPr>
                <a:spLocks/>
              </p:cNvSpPr>
              <p:nvPr/>
            </p:nvSpPr>
            <p:spPr bwMode="auto">
              <a:xfrm>
                <a:off x="3420" y="1688"/>
                <a:ext cx="99" cy="265"/>
              </a:xfrm>
              <a:custGeom>
                <a:avLst/>
                <a:gdLst>
                  <a:gd name="T0" fmla="*/ 0 w 42"/>
                  <a:gd name="T1" fmla="*/ 108 h 112"/>
                  <a:gd name="T2" fmla="*/ 3 w 42"/>
                  <a:gd name="T3" fmla="*/ 16 h 112"/>
                  <a:gd name="T4" fmla="*/ 12 w 42"/>
                  <a:gd name="T5" fmla="*/ 6 h 112"/>
                  <a:gd name="T6" fmla="*/ 27 w 42"/>
                  <a:gd name="T7" fmla="*/ 1 h 112"/>
                  <a:gd name="T8" fmla="*/ 41 w 42"/>
                  <a:gd name="T9" fmla="*/ 14 h 112"/>
                  <a:gd name="T10" fmla="*/ 30 w 42"/>
                  <a:gd name="T11" fmla="*/ 108 h 112"/>
                  <a:gd name="T12" fmla="*/ 15 w 42"/>
                  <a:gd name="T13" fmla="*/ 110 h 112"/>
                  <a:gd name="T14" fmla="*/ 0 w 42"/>
                  <a:gd name="T15" fmla="*/ 108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2" h="112">
                    <a:moveTo>
                      <a:pt x="0" y="108"/>
                    </a:moveTo>
                    <a:cubicBezTo>
                      <a:pt x="0" y="81"/>
                      <a:pt x="1" y="19"/>
                      <a:pt x="3" y="16"/>
                    </a:cubicBezTo>
                    <a:cubicBezTo>
                      <a:pt x="5" y="12"/>
                      <a:pt x="8" y="8"/>
                      <a:pt x="12" y="6"/>
                    </a:cubicBezTo>
                    <a:cubicBezTo>
                      <a:pt x="16" y="3"/>
                      <a:pt x="22" y="0"/>
                      <a:pt x="27" y="1"/>
                    </a:cubicBezTo>
                    <a:cubicBezTo>
                      <a:pt x="34" y="2"/>
                      <a:pt x="40" y="8"/>
                      <a:pt x="41" y="14"/>
                    </a:cubicBezTo>
                    <a:cubicBezTo>
                      <a:pt x="42" y="21"/>
                      <a:pt x="31" y="105"/>
                      <a:pt x="30" y="108"/>
                    </a:cubicBezTo>
                    <a:cubicBezTo>
                      <a:pt x="29" y="112"/>
                      <a:pt x="19" y="109"/>
                      <a:pt x="15" y="110"/>
                    </a:cubicBezTo>
                    <a:lnTo>
                      <a:pt x="0" y="108"/>
                    </a:lnTo>
                    <a:close/>
                  </a:path>
                </a:pathLst>
              </a:custGeom>
              <a:solidFill>
                <a:srgbClr val="615B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94" name="Freeform 558"/>
              <p:cNvSpPr>
                <a:spLocks/>
              </p:cNvSpPr>
              <p:nvPr/>
            </p:nvSpPr>
            <p:spPr bwMode="auto">
              <a:xfrm>
                <a:off x="3420" y="1920"/>
                <a:ext cx="71" cy="45"/>
              </a:xfrm>
              <a:custGeom>
                <a:avLst/>
                <a:gdLst>
                  <a:gd name="T0" fmla="*/ 30 w 30"/>
                  <a:gd name="T1" fmla="*/ 11 h 19"/>
                  <a:gd name="T2" fmla="*/ 27 w 30"/>
                  <a:gd name="T3" fmla="*/ 15 h 19"/>
                  <a:gd name="T4" fmla="*/ 26 w 30"/>
                  <a:gd name="T5" fmla="*/ 15 h 19"/>
                  <a:gd name="T6" fmla="*/ 24 w 30"/>
                  <a:gd name="T7" fmla="*/ 16 h 19"/>
                  <a:gd name="T8" fmla="*/ 23 w 30"/>
                  <a:gd name="T9" fmla="*/ 17 h 19"/>
                  <a:gd name="T10" fmla="*/ 5 w 30"/>
                  <a:gd name="T11" fmla="*/ 16 h 19"/>
                  <a:gd name="T12" fmla="*/ 2 w 30"/>
                  <a:gd name="T13" fmla="*/ 14 h 19"/>
                  <a:gd name="T14" fmla="*/ 0 w 30"/>
                  <a:gd name="T15" fmla="*/ 10 h 19"/>
                  <a:gd name="T16" fmla="*/ 0 w 30"/>
                  <a:gd name="T17" fmla="*/ 10 h 19"/>
                  <a:gd name="T18" fmla="*/ 4 w 30"/>
                  <a:gd name="T19" fmla="*/ 4 h 19"/>
                  <a:gd name="T20" fmla="*/ 25 w 30"/>
                  <a:gd name="T21" fmla="*/ 3 h 19"/>
                  <a:gd name="T22" fmla="*/ 30 w 30"/>
                  <a:gd name="T23" fmla="*/ 11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0" h="19">
                    <a:moveTo>
                      <a:pt x="30" y="11"/>
                    </a:moveTo>
                    <a:cubicBezTo>
                      <a:pt x="30" y="12"/>
                      <a:pt x="29" y="13"/>
                      <a:pt x="27" y="15"/>
                    </a:cubicBezTo>
                    <a:cubicBezTo>
                      <a:pt x="27" y="15"/>
                      <a:pt x="26" y="15"/>
                      <a:pt x="26" y="15"/>
                    </a:cubicBezTo>
                    <a:cubicBezTo>
                      <a:pt x="25" y="16"/>
                      <a:pt x="25" y="16"/>
                      <a:pt x="24" y="16"/>
                    </a:cubicBezTo>
                    <a:cubicBezTo>
                      <a:pt x="24" y="17"/>
                      <a:pt x="23" y="17"/>
                      <a:pt x="23" y="17"/>
                    </a:cubicBezTo>
                    <a:cubicBezTo>
                      <a:pt x="17" y="19"/>
                      <a:pt x="10" y="19"/>
                      <a:pt x="5" y="16"/>
                    </a:cubicBezTo>
                    <a:cubicBezTo>
                      <a:pt x="4" y="16"/>
                      <a:pt x="3" y="15"/>
                      <a:pt x="2" y="14"/>
                    </a:cubicBezTo>
                    <a:cubicBezTo>
                      <a:pt x="1" y="13"/>
                      <a:pt x="0" y="12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8"/>
                      <a:pt x="2" y="6"/>
                      <a:pt x="4" y="4"/>
                    </a:cubicBezTo>
                    <a:cubicBezTo>
                      <a:pt x="10" y="1"/>
                      <a:pt x="20" y="0"/>
                      <a:pt x="25" y="3"/>
                    </a:cubicBezTo>
                    <a:cubicBezTo>
                      <a:pt x="29" y="5"/>
                      <a:pt x="30" y="8"/>
                      <a:pt x="30" y="11"/>
                    </a:cubicBezTo>
                    <a:close/>
                  </a:path>
                </a:pathLst>
              </a:custGeom>
              <a:solidFill>
                <a:srgbClr val="615B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95" name="Freeform 559"/>
              <p:cNvSpPr>
                <a:spLocks noEditPoints="1"/>
              </p:cNvSpPr>
              <p:nvPr/>
            </p:nvSpPr>
            <p:spPr bwMode="auto">
              <a:xfrm>
                <a:off x="3515" y="1882"/>
                <a:ext cx="108" cy="94"/>
              </a:xfrm>
              <a:custGeom>
                <a:avLst/>
                <a:gdLst>
                  <a:gd name="T0" fmla="*/ 45 w 46"/>
                  <a:gd name="T1" fmla="*/ 29 h 40"/>
                  <a:gd name="T2" fmla="*/ 30 w 46"/>
                  <a:gd name="T3" fmla="*/ 12 h 40"/>
                  <a:gd name="T4" fmla="*/ 27 w 46"/>
                  <a:gd name="T5" fmla="*/ 7 h 40"/>
                  <a:gd name="T6" fmla="*/ 27 w 46"/>
                  <a:gd name="T7" fmla="*/ 5 h 40"/>
                  <a:gd name="T8" fmla="*/ 27 w 46"/>
                  <a:gd name="T9" fmla="*/ 5 h 40"/>
                  <a:gd name="T10" fmla="*/ 25 w 46"/>
                  <a:gd name="T11" fmla="*/ 1 h 40"/>
                  <a:gd name="T12" fmla="*/ 7 w 46"/>
                  <a:gd name="T13" fmla="*/ 0 h 40"/>
                  <a:gd name="T14" fmla="*/ 5 w 46"/>
                  <a:gd name="T15" fmla="*/ 4 h 40"/>
                  <a:gd name="T16" fmla="*/ 5 w 46"/>
                  <a:gd name="T17" fmla="*/ 4 h 40"/>
                  <a:gd name="T18" fmla="*/ 3 w 46"/>
                  <a:gd name="T19" fmla="*/ 7 h 40"/>
                  <a:gd name="T20" fmla="*/ 3 w 46"/>
                  <a:gd name="T21" fmla="*/ 7 h 40"/>
                  <a:gd name="T22" fmla="*/ 0 w 46"/>
                  <a:gd name="T23" fmla="*/ 15 h 40"/>
                  <a:gd name="T24" fmla="*/ 0 w 46"/>
                  <a:gd name="T25" fmla="*/ 20 h 40"/>
                  <a:gd name="T26" fmla="*/ 0 w 46"/>
                  <a:gd name="T27" fmla="*/ 20 h 40"/>
                  <a:gd name="T28" fmla="*/ 3 w 46"/>
                  <a:gd name="T29" fmla="*/ 25 h 40"/>
                  <a:gd name="T30" fmla="*/ 27 w 46"/>
                  <a:gd name="T31" fmla="*/ 38 h 40"/>
                  <a:gd name="T32" fmla="*/ 43 w 46"/>
                  <a:gd name="T33" fmla="*/ 37 h 40"/>
                  <a:gd name="T34" fmla="*/ 46 w 46"/>
                  <a:gd name="T35" fmla="*/ 33 h 40"/>
                  <a:gd name="T36" fmla="*/ 46 w 46"/>
                  <a:gd name="T37" fmla="*/ 33 h 40"/>
                  <a:gd name="T38" fmla="*/ 46 w 46"/>
                  <a:gd name="T39" fmla="*/ 32 h 40"/>
                  <a:gd name="T40" fmla="*/ 45 w 46"/>
                  <a:gd name="T41" fmla="*/ 29 h 40"/>
                  <a:gd name="T42" fmla="*/ 39 w 46"/>
                  <a:gd name="T43" fmla="*/ 25 h 40"/>
                  <a:gd name="T44" fmla="*/ 38 w 46"/>
                  <a:gd name="T45" fmla="*/ 25 h 40"/>
                  <a:gd name="T46" fmla="*/ 37 w 46"/>
                  <a:gd name="T47" fmla="*/ 25 h 40"/>
                  <a:gd name="T48" fmla="*/ 28 w 46"/>
                  <a:gd name="T49" fmla="*/ 16 h 40"/>
                  <a:gd name="T50" fmla="*/ 23 w 46"/>
                  <a:gd name="T51" fmla="*/ 10 h 40"/>
                  <a:gd name="T52" fmla="*/ 25 w 46"/>
                  <a:gd name="T53" fmla="*/ 9 h 40"/>
                  <a:gd name="T54" fmla="*/ 29 w 46"/>
                  <a:gd name="T55" fmla="*/ 15 h 40"/>
                  <a:gd name="T56" fmla="*/ 39 w 46"/>
                  <a:gd name="T57" fmla="*/ 23 h 40"/>
                  <a:gd name="T58" fmla="*/ 39 w 46"/>
                  <a:gd name="T59" fmla="*/ 25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46" h="40">
                    <a:moveTo>
                      <a:pt x="45" y="29"/>
                    </a:moveTo>
                    <a:cubicBezTo>
                      <a:pt x="43" y="24"/>
                      <a:pt x="37" y="17"/>
                      <a:pt x="30" y="12"/>
                    </a:cubicBezTo>
                    <a:cubicBezTo>
                      <a:pt x="29" y="11"/>
                      <a:pt x="28" y="9"/>
                      <a:pt x="27" y="7"/>
                    </a:cubicBezTo>
                    <a:cubicBezTo>
                      <a:pt x="27" y="7"/>
                      <a:pt x="27" y="6"/>
                      <a:pt x="27" y="5"/>
                    </a:cubicBezTo>
                    <a:cubicBezTo>
                      <a:pt x="27" y="5"/>
                      <a:pt x="27" y="5"/>
                      <a:pt x="27" y="5"/>
                    </a:cubicBezTo>
                    <a:cubicBezTo>
                      <a:pt x="27" y="4"/>
                      <a:pt x="26" y="2"/>
                      <a:pt x="25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1"/>
                      <a:pt x="5" y="2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5"/>
                      <a:pt x="3" y="6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10"/>
                      <a:pt x="1" y="12"/>
                      <a:pt x="0" y="15"/>
                    </a:cubicBezTo>
                    <a:cubicBezTo>
                      <a:pt x="0" y="17"/>
                      <a:pt x="0" y="18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2"/>
                      <a:pt x="1" y="23"/>
                      <a:pt x="3" y="25"/>
                    </a:cubicBezTo>
                    <a:cubicBezTo>
                      <a:pt x="27" y="38"/>
                      <a:pt x="27" y="38"/>
                      <a:pt x="27" y="38"/>
                    </a:cubicBezTo>
                    <a:cubicBezTo>
                      <a:pt x="32" y="40"/>
                      <a:pt x="39" y="40"/>
                      <a:pt x="43" y="37"/>
                    </a:cubicBezTo>
                    <a:cubicBezTo>
                      <a:pt x="45" y="36"/>
                      <a:pt x="45" y="35"/>
                      <a:pt x="46" y="33"/>
                    </a:cubicBezTo>
                    <a:cubicBezTo>
                      <a:pt x="46" y="33"/>
                      <a:pt x="46" y="33"/>
                      <a:pt x="46" y="33"/>
                    </a:cubicBezTo>
                    <a:cubicBezTo>
                      <a:pt x="46" y="32"/>
                      <a:pt x="46" y="32"/>
                      <a:pt x="46" y="32"/>
                    </a:cubicBezTo>
                    <a:cubicBezTo>
                      <a:pt x="46" y="31"/>
                      <a:pt x="46" y="30"/>
                      <a:pt x="45" y="29"/>
                    </a:cubicBezTo>
                    <a:close/>
                    <a:moveTo>
                      <a:pt x="39" y="25"/>
                    </a:moveTo>
                    <a:cubicBezTo>
                      <a:pt x="38" y="25"/>
                      <a:pt x="38" y="25"/>
                      <a:pt x="38" y="25"/>
                    </a:cubicBezTo>
                    <a:cubicBezTo>
                      <a:pt x="37" y="25"/>
                      <a:pt x="37" y="25"/>
                      <a:pt x="37" y="25"/>
                    </a:cubicBezTo>
                    <a:cubicBezTo>
                      <a:pt x="28" y="16"/>
                      <a:pt x="28" y="16"/>
                      <a:pt x="28" y="16"/>
                    </a:cubicBezTo>
                    <a:cubicBezTo>
                      <a:pt x="26" y="14"/>
                      <a:pt x="24" y="12"/>
                      <a:pt x="23" y="10"/>
                    </a:cubicBezTo>
                    <a:cubicBezTo>
                      <a:pt x="24" y="10"/>
                      <a:pt x="24" y="9"/>
                      <a:pt x="25" y="9"/>
                    </a:cubicBezTo>
                    <a:cubicBezTo>
                      <a:pt x="25" y="11"/>
                      <a:pt x="27" y="13"/>
                      <a:pt x="29" y="15"/>
                    </a:cubicBezTo>
                    <a:cubicBezTo>
                      <a:pt x="39" y="23"/>
                      <a:pt x="39" y="23"/>
                      <a:pt x="39" y="23"/>
                    </a:cubicBezTo>
                    <a:cubicBezTo>
                      <a:pt x="39" y="24"/>
                      <a:pt x="39" y="24"/>
                      <a:pt x="39" y="25"/>
                    </a:cubicBezTo>
                    <a:close/>
                  </a:path>
                </a:pathLst>
              </a:custGeom>
              <a:solidFill>
                <a:srgbClr val="6363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96" name="Freeform 560"/>
              <p:cNvSpPr>
                <a:spLocks/>
              </p:cNvSpPr>
              <p:nvPr/>
            </p:nvSpPr>
            <p:spPr bwMode="auto">
              <a:xfrm>
                <a:off x="3512" y="1917"/>
                <a:ext cx="114" cy="59"/>
              </a:xfrm>
              <a:custGeom>
                <a:avLst/>
                <a:gdLst>
                  <a:gd name="T0" fmla="*/ 47 w 48"/>
                  <a:gd name="T1" fmla="*/ 18 h 25"/>
                  <a:gd name="T2" fmla="*/ 47 w 48"/>
                  <a:gd name="T3" fmla="*/ 18 h 25"/>
                  <a:gd name="T4" fmla="*/ 44 w 48"/>
                  <a:gd name="T5" fmla="*/ 22 h 25"/>
                  <a:gd name="T6" fmla="*/ 29 w 48"/>
                  <a:gd name="T7" fmla="*/ 23 h 25"/>
                  <a:gd name="T8" fmla="*/ 4 w 48"/>
                  <a:gd name="T9" fmla="*/ 10 h 25"/>
                  <a:gd name="T10" fmla="*/ 0 w 48"/>
                  <a:gd name="T11" fmla="*/ 5 h 25"/>
                  <a:gd name="T12" fmla="*/ 1 w 48"/>
                  <a:gd name="T13" fmla="*/ 0 h 25"/>
                  <a:gd name="T14" fmla="*/ 13 w 48"/>
                  <a:gd name="T15" fmla="*/ 8 h 25"/>
                  <a:gd name="T16" fmla="*/ 30 w 48"/>
                  <a:gd name="T17" fmla="*/ 19 h 25"/>
                  <a:gd name="T18" fmla="*/ 38 w 48"/>
                  <a:gd name="T19" fmla="*/ 21 h 25"/>
                  <a:gd name="T20" fmla="*/ 45 w 48"/>
                  <a:gd name="T21" fmla="*/ 18 h 25"/>
                  <a:gd name="T22" fmla="*/ 46 w 48"/>
                  <a:gd name="T23" fmla="*/ 14 h 25"/>
                  <a:gd name="T24" fmla="*/ 47 w 48"/>
                  <a:gd name="T25" fmla="*/ 18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8" h="25">
                    <a:moveTo>
                      <a:pt x="47" y="18"/>
                    </a:moveTo>
                    <a:cubicBezTo>
                      <a:pt x="47" y="19"/>
                      <a:pt x="47" y="18"/>
                      <a:pt x="47" y="18"/>
                    </a:cubicBezTo>
                    <a:cubicBezTo>
                      <a:pt x="47" y="20"/>
                      <a:pt x="46" y="21"/>
                      <a:pt x="44" y="22"/>
                    </a:cubicBezTo>
                    <a:cubicBezTo>
                      <a:pt x="40" y="25"/>
                      <a:pt x="33" y="25"/>
                      <a:pt x="29" y="23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0" y="8"/>
                      <a:pt x="0" y="5"/>
                      <a:pt x="0" y="5"/>
                    </a:cubicBezTo>
                    <a:cubicBezTo>
                      <a:pt x="0" y="3"/>
                      <a:pt x="1" y="1"/>
                      <a:pt x="1" y="0"/>
                    </a:cubicBezTo>
                    <a:cubicBezTo>
                      <a:pt x="1" y="2"/>
                      <a:pt x="9" y="5"/>
                      <a:pt x="13" y="8"/>
                    </a:cubicBezTo>
                    <a:cubicBezTo>
                      <a:pt x="18" y="13"/>
                      <a:pt x="24" y="16"/>
                      <a:pt x="30" y="19"/>
                    </a:cubicBezTo>
                    <a:cubicBezTo>
                      <a:pt x="33" y="20"/>
                      <a:pt x="35" y="21"/>
                      <a:pt x="38" y="21"/>
                    </a:cubicBezTo>
                    <a:cubicBezTo>
                      <a:pt x="40" y="21"/>
                      <a:pt x="43" y="20"/>
                      <a:pt x="45" y="18"/>
                    </a:cubicBezTo>
                    <a:cubicBezTo>
                      <a:pt x="45" y="18"/>
                      <a:pt x="47" y="16"/>
                      <a:pt x="46" y="14"/>
                    </a:cubicBezTo>
                    <a:cubicBezTo>
                      <a:pt x="46" y="15"/>
                      <a:pt x="48" y="16"/>
                      <a:pt x="47" y="18"/>
                    </a:cubicBezTo>
                    <a:close/>
                  </a:path>
                </a:pathLst>
              </a:custGeom>
              <a:solidFill>
                <a:srgbClr val="4444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97" name="Freeform 561"/>
              <p:cNvSpPr>
                <a:spLocks/>
              </p:cNvSpPr>
              <p:nvPr/>
            </p:nvSpPr>
            <p:spPr bwMode="auto">
              <a:xfrm>
                <a:off x="3569" y="1903"/>
                <a:ext cx="38" cy="38"/>
              </a:xfrm>
              <a:custGeom>
                <a:avLst/>
                <a:gdLst>
                  <a:gd name="T0" fmla="*/ 16 w 16"/>
                  <a:gd name="T1" fmla="*/ 16 h 16"/>
                  <a:gd name="T2" fmla="*/ 15 w 16"/>
                  <a:gd name="T3" fmla="*/ 16 h 16"/>
                  <a:gd name="T4" fmla="*/ 14 w 16"/>
                  <a:gd name="T5" fmla="*/ 16 h 16"/>
                  <a:gd name="T6" fmla="*/ 5 w 16"/>
                  <a:gd name="T7" fmla="*/ 7 h 16"/>
                  <a:gd name="T8" fmla="*/ 0 w 16"/>
                  <a:gd name="T9" fmla="*/ 1 h 16"/>
                  <a:gd name="T10" fmla="*/ 2 w 16"/>
                  <a:gd name="T11" fmla="*/ 0 h 16"/>
                  <a:gd name="T12" fmla="*/ 6 w 16"/>
                  <a:gd name="T13" fmla="*/ 6 h 16"/>
                  <a:gd name="T14" fmla="*/ 16 w 16"/>
                  <a:gd name="T15" fmla="*/ 14 h 16"/>
                  <a:gd name="T16" fmla="*/ 16 w 16"/>
                  <a:gd name="T17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" h="16">
                    <a:moveTo>
                      <a:pt x="16" y="16"/>
                    </a:moveTo>
                    <a:cubicBezTo>
                      <a:pt x="15" y="16"/>
                      <a:pt x="15" y="16"/>
                      <a:pt x="15" y="16"/>
                    </a:cubicBezTo>
                    <a:cubicBezTo>
                      <a:pt x="14" y="16"/>
                      <a:pt x="14" y="16"/>
                      <a:pt x="14" y="1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3" y="5"/>
                      <a:pt x="1" y="3"/>
                      <a:pt x="0" y="1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2"/>
                      <a:pt x="4" y="4"/>
                      <a:pt x="6" y="6"/>
                    </a:cubicBezTo>
                    <a:cubicBezTo>
                      <a:pt x="16" y="14"/>
                      <a:pt x="16" y="14"/>
                      <a:pt x="16" y="14"/>
                    </a:cubicBezTo>
                    <a:cubicBezTo>
                      <a:pt x="16" y="15"/>
                      <a:pt x="16" y="15"/>
                      <a:pt x="16" y="16"/>
                    </a:cubicBezTo>
                    <a:close/>
                  </a:path>
                </a:pathLst>
              </a:custGeom>
              <a:solidFill>
                <a:srgbClr val="F8F8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98" name="Freeform 562"/>
              <p:cNvSpPr>
                <a:spLocks/>
              </p:cNvSpPr>
              <p:nvPr/>
            </p:nvSpPr>
            <p:spPr bwMode="auto">
              <a:xfrm>
                <a:off x="3567" y="1908"/>
                <a:ext cx="16" cy="9"/>
              </a:xfrm>
              <a:custGeom>
                <a:avLst/>
                <a:gdLst>
                  <a:gd name="T0" fmla="*/ 1 w 7"/>
                  <a:gd name="T1" fmla="*/ 4 h 4"/>
                  <a:gd name="T2" fmla="*/ 0 w 7"/>
                  <a:gd name="T3" fmla="*/ 4 h 4"/>
                  <a:gd name="T4" fmla="*/ 1 w 7"/>
                  <a:gd name="T5" fmla="*/ 2 h 4"/>
                  <a:gd name="T6" fmla="*/ 5 w 7"/>
                  <a:gd name="T7" fmla="*/ 0 h 4"/>
                  <a:gd name="T8" fmla="*/ 6 w 7"/>
                  <a:gd name="T9" fmla="*/ 0 h 4"/>
                  <a:gd name="T10" fmla="*/ 6 w 7"/>
                  <a:gd name="T11" fmla="*/ 1 h 4"/>
                  <a:gd name="T12" fmla="*/ 2 w 7"/>
                  <a:gd name="T13" fmla="*/ 4 h 4"/>
                  <a:gd name="T14" fmla="*/ 1 w 7"/>
                  <a:gd name="T1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4">
                    <a:moveTo>
                      <a:pt x="1" y="4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3"/>
                      <a:pt x="1" y="2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4"/>
                      <a:pt x="2" y="4"/>
                      <a:pt x="2" y="4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F8F8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99" name="Freeform 563"/>
              <p:cNvSpPr>
                <a:spLocks/>
              </p:cNvSpPr>
              <p:nvPr/>
            </p:nvSpPr>
            <p:spPr bwMode="auto">
              <a:xfrm>
                <a:off x="3574" y="1913"/>
                <a:ext cx="14" cy="11"/>
              </a:xfrm>
              <a:custGeom>
                <a:avLst/>
                <a:gdLst>
                  <a:gd name="T0" fmla="*/ 1 w 6"/>
                  <a:gd name="T1" fmla="*/ 5 h 5"/>
                  <a:gd name="T2" fmla="*/ 0 w 6"/>
                  <a:gd name="T3" fmla="*/ 5 h 5"/>
                  <a:gd name="T4" fmla="*/ 0 w 6"/>
                  <a:gd name="T5" fmla="*/ 3 h 5"/>
                  <a:gd name="T6" fmla="*/ 5 w 6"/>
                  <a:gd name="T7" fmla="*/ 0 h 5"/>
                  <a:gd name="T8" fmla="*/ 6 w 6"/>
                  <a:gd name="T9" fmla="*/ 1 h 5"/>
                  <a:gd name="T10" fmla="*/ 6 w 6"/>
                  <a:gd name="T11" fmla="*/ 2 h 5"/>
                  <a:gd name="T12" fmla="*/ 1 w 6"/>
                  <a:gd name="T1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5">
                    <a:moveTo>
                      <a:pt x="1" y="5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4"/>
                      <a:pt x="0" y="4"/>
                      <a:pt x="0" y="3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6" y="0"/>
                      <a:pt x="6" y="1"/>
                    </a:cubicBezTo>
                    <a:cubicBezTo>
                      <a:pt x="6" y="1"/>
                      <a:pt x="6" y="2"/>
                      <a:pt x="6" y="2"/>
                    </a:cubicBezTo>
                    <a:cubicBezTo>
                      <a:pt x="1" y="5"/>
                      <a:pt x="1" y="5"/>
                      <a:pt x="1" y="5"/>
                    </a:cubicBezTo>
                    <a:close/>
                  </a:path>
                </a:pathLst>
              </a:custGeom>
              <a:solidFill>
                <a:srgbClr val="F8F8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00" name="Freeform 564"/>
              <p:cNvSpPr>
                <a:spLocks/>
              </p:cNvSpPr>
              <p:nvPr/>
            </p:nvSpPr>
            <p:spPr bwMode="auto">
              <a:xfrm>
                <a:off x="3581" y="1920"/>
                <a:ext cx="16" cy="12"/>
              </a:xfrm>
              <a:custGeom>
                <a:avLst/>
                <a:gdLst>
                  <a:gd name="T0" fmla="*/ 1 w 7"/>
                  <a:gd name="T1" fmla="*/ 5 h 5"/>
                  <a:gd name="T2" fmla="*/ 0 w 7"/>
                  <a:gd name="T3" fmla="*/ 4 h 5"/>
                  <a:gd name="T4" fmla="*/ 0 w 7"/>
                  <a:gd name="T5" fmla="*/ 3 h 5"/>
                  <a:gd name="T6" fmla="*/ 5 w 7"/>
                  <a:gd name="T7" fmla="*/ 0 h 5"/>
                  <a:gd name="T8" fmla="*/ 6 w 7"/>
                  <a:gd name="T9" fmla="*/ 1 h 5"/>
                  <a:gd name="T10" fmla="*/ 6 w 7"/>
                  <a:gd name="T11" fmla="*/ 2 h 5"/>
                  <a:gd name="T12" fmla="*/ 1 w 7"/>
                  <a:gd name="T1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5">
                    <a:moveTo>
                      <a:pt x="1" y="5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1"/>
                    </a:cubicBezTo>
                    <a:cubicBezTo>
                      <a:pt x="7" y="1"/>
                      <a:pt x="6" y="2"/>
                      <a:pt x="6" y="2"/>
                    </a:cubicBezTo>
                    <a:cubicBezTo>
                      <a:pt x="1" y="5"/>
                      <a:pt x="1" y="5"/>
                      <a:pt x="1" y="5"/>
                    </a:cubicBezTo>
                    <a:close/>
                  </a:path>
                </a:pathLst>
              </a:custGeom>
              <a:solidFill>
                <a:srgbClr val="F8F8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01" name="Freeform 565"/>
              <p:cNvSpPr>
                <a:spLocks/>
              </p:cNvSpPr>
              <p:nvPr/>
            </p:nvSpPr>
            <p:spPr bwMode="auto">
              <a:xfrm>
                <a:off x="3588" y="1927"/>
                <a:ext cx="17" cy="12"/>
              </a:xfrm>
              <a:custGeom>
                <a:avLst/>
                <a:gdLst>
                  <a:gd name="T0" fmla="*/ 1 w 7"/>
                  <a:gd name="T1" fmla="*/ 5 h 5"/>
                  <a:gd name="T2" fmla="*/ 0 w 7"/>
                  <a:gd name="T3" fmla="*/ 4 h 5"/>
                  <a:gd name="T4" fmla="*/ 1 w 7"/>
                  <a:gd name="T5" fmla="*/ 3 h 5"/>
                  <a:gd name="T6" fmla="*/ 5 w 7"/>
                  <a:gd name="T7" fmla="*/ 0 h 5"/>
                  <a:gd name="T8" fmla="*/ 6 w 7"/>
                  <a:gd name="T9" fmla="*/ 0 h 5"/>
                  <a:gd name="T10" fmla="*/ 6 w 7"/>
                  <a:gd name="T11" fmla="*/ 2 h 5"/>
                  <a:gd name="T12" fmla="*/ 2 w 7"/>
                  <a:gd name="T13" fmla="*/ 5 h 5"/>
                  <a:gd name="T14" fmla="*/ 1 w 7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5">
                    <a:moveTo>
                      <a:pt x="1" y="5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1" y="3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7" y="1"/>
                      <a:pt x="7" y="1"/>
                      <a:pt x="6" y="2"/>
                    </a:cubicBezTo>
                    <a:cubicBezTo>
                      <a:pt x="2" y="5"/>
                      <a:pt x="2" y="5"/>
                      <a:pt x="2" y="5"/>
                    </a:cubicBez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F8F8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02" name="Freeform 566"/>
              <p:cNvSpPr>
                <a:spLocks/>
              </p:cNvSpPr>
              <p:nvPr/>
            </p:nvSpPr>
            <p:spPr bwMode="auto">
              <a:xfrm>
                <a:off x="3304" y="1496"/>
                <a:ext cx="315" cy="201"/>
              </a:xfrm>
              <a:custGeom>
                <a:avLst/>
                <a:gdLst>
                  <a:gd name="T0" fmla="*/ 130 w 133"/>
                  <a:gd name="T1" fmla="*/ 72 h 85"/>
                  <a:gd name="T2" fmla="*/ 109 w 133"/>
                  <a:gd name="T3" fmla="*/ 85 h 85"/>
                  <a:gd name="T4" fmla="*/ 5 w 133"/>
                  <a:gd name="T5" fmla="*/ 37 h 85"/>
                  <a:gd name="T6" fmla="*/ 17 w 133"/>
                  <a:gd name="T7" fmla="*/ 20 h 85"/>
                  <a:gd name="T8" fmla="*/ 24 w 133"/>
                  <a:gd name="T9" fmla="*/ 0 h 85"/>
                  <a:gd name="T10" fmla="*/ 130 w 133"/>
                  <a:gd name="T11" fmla="*/ 72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3" h="85">
                    <a:moveTo>
                      <a:pt x="130" y="72"/>
                    </a:moveTo>
                    <a:cubicBezTo>
                      <a:pt x="109" y="85"/>
                      <a:pt x="109" y="85"/>
                      <a:pt x="109" y="85"/>
                    </a:cubicBezTo>
                    <a:cubicBezTo>
                      <a:pt x="5" y="37"/>
                      <a:pt x="5" y="37"/>
                      <a:pt x="5" y="37"/>
                    </a:cubicBezTo>
                    <a:cubicBezTo>
                      <a:pt x="0" y="34"/>
                      <a:pt x="17" y="26"/>
                      <a:pt x="17" y="20"/>
                    </a:cubicBezTo>
                    <a:cubicBezTo>
                      <a:pt x="24" y="0"/>
                      <a:pt x="24" y="0"/>
                      <a:pt x="24" y="0"/>
                    </a:cubicBezTo>
                    <a:cubicBezTo>
                      <a:pt x="69" y="24"/>
                      <a:pt x="133" y="41"/>
                      <a:pt x="130" y="72"/>
                    </a:cubicBezTo>
                  </a:path>
                </a:pathLst>
              </a:custGeom>
              <a:solidFill>
                <a:srgbClr val="615B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03" name="Freeform 567"/>
              <p:cNvSpPr>
                <a:spLocks/>
              </p:cNvSpPr>
              <p:nvPr/>
            </p:nvSpPr>
            <p:spPr bwMode="auto">
              <a:xfrm>
                <a:off x="3517" y="1633"/>
                <a:ext cx="97" cy="268"/>
              </a:xfrm>
              <a:custGeom>
                <a:avLst/>
                <a:gdLst>
                  <a:gd name="T0" fmla="*/ 0 w 41"/>
                  <a:gd name="T1" fmla="*/ 108 h 113"/>
                  <a:gd name="T2" fmla="*/ 2 w 41"/>
                  <a:gd name="T3" fmla="*/ 16 h 113"/>
                  <a:gd name="T4" fmla="*/ 11 w 41"/>
                  <a:gd name="T5" fmla="*/ 6 h 113"/>
                  <a:gd name="T6" fmla="*/ 27 w 41"/>
                  <a:gd name="T7" fmla="*/ 1 h 113"/>
                  <a:gd name="T8" fmla="*/ 40 w 41"/>
                  <a:gd name="T9" fmla="*/ 14 h 113"/>
                  <a:gd name="T10" fmla="*/ 29 w 41"/>
                  <a:gd name="T11" fmla="*/ 109 h 113"/>
                  <a:gd name="T12" fmla="*/ 15 w 41"/>
                  <a:gd name="T13" fmla="*/ 110 h 113"/>
                  <a:gd name="T14" fmla="*/ 0 w 41"/>
                  <a:gd name="T15" fmla="*/ 108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1" h="113">
                    <a:moveTo>
                      <a:pt x="0" y="108"/>
                    </a:moveTo>
                    <a:cubicBezTo>
                      <a:pt x="0" y="80"/>
                      <a:pt x="1" y="19"/>
                      <a:pt x="2" y="16"/>
                    </a:cubicBezTo>
                    <a:cubicBezTo>
                      <a:pt x="4" y="12"/>
                      <a:pt x="8" y="8"/>
                      <a:pt x="11" y="6"/>
                    </a:cubicBezTo>
                    <a:cubicBezTo>
                      <a:pt x="16" y="3"/>
                      <a:pt x="21" y="0"/>
                      <a:pt x="27" y="1"/>
                    </a:cubicBezTo>
                    <a:cubicBezTo>
                      <a:pt x="34" y="2"/>
                      <a:pt x="39" y="8"/>
                      <a:pt x="40" y="14"/>
                    </a:cubicBezTo>
                    <a:cubicBezTo>
                      <a:pt x="41" y="21"/>
                      <a:pt x="30" y="105"/>
                      <a:pt x="29" y="109"/>
                    </a:cubicBezTo>
                    <a:cubicBezTo>
                      <a:pt x="28" y="113"/>
                      <a:pt x="18" y="109"/>
                      <a:pt x="15" y="110"/>
                    </a:cubicBezTo>
                    <a:lnTo>
                      <a:pt x="0" y="108"/>
                    </a:lnTo>
                    <a:close/>
                  </a:path>
                </a:pathLst>
              </a:custGeom>
              <a:solidFill>
                <a:srgbClr val="615B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04" name="Freeform 568"/>
              <p:cNvSpPr>
                <a:spLocks/>
              </p:cNvSpPr>
              <p:nvPr/>
            </p:nvSpPr>
            <p:spPr bwMode="auto">
              <a:xfrm>
                <a:off x="3512" y="1865"/>
                <a:ext cx="78" cy="48"/>
              </a:xfrm>
              <a:custGeom>
                <a:avLst/>
                <a:gdLst>
                  <a:gd name="T0" fmla="*/ 27 w 33"/>
                  <a:gd name="T1" fmla="*/ 3 h 20"/>
                  <a:gd name="T2" fmla="*/ 27 w 33"/>
                  <a:gd name="T3" fmla="*/ 16 h 20"/>
                  <a:gd name="T4" fmla="*/ 6 w 33"/>
                  <a:gd name="T5" fmla="*/ 16 h 20"/>
                  <a:gd name="T6" fmla="*/ 6 w 33"/>
                  <a:gd name="T7" fmla="*/ 4 h 20"/>
                  <a:gd name="T8" fmla="*/ 27 w 33"/>
                  <a:gd name="T9" fmla="*/ 3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20">
                    <a:moveTo>
                      <a:pt x="27" y="3"/>
                    </a:moveTo>
                    <a:cubicBezTo>
                      <a:pt x="33" y="7"/>
                      <a:pt x="33" y="12"/>
                      <a:pt x="27" y="16"/>
                    </a:cubicBezTo>
                    <a:cubicBezTo>
                      <a:pt x="22" y="19"/>
                      <a:pt x="12" y="20"/>
                      <a:pt x="6" y="16"/>
                    </a:cubicBezTo>
                    <a:cubicBezTo>
                      <a:pt x="0" y="13"/>
                      <a:pt x="0" y="8"/>
                      <a:pt x="6" y="4"/>
                    </a:cubicBezTo>
                    <a:cubicBezTo>
                      <a:pt x="12" y="1"/>
                      <a:pt x="21" y="0"/>
                      <a:pt x="27" y="3"/>
                    </a:cubicBezTo>
                    <a:close/>
                  </a:path>
                </a:pathLst>
              </a:custGeom>
              <a:solidFill>
                <a:srgbClr val="615B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05" name="Rectangle 569"/>
              <p:cNvSpPr>
                <a:spLocks noChangeArrowheads="1"/>
              </p:cNvSpPr>
              <p:nvPr/>
            </p:nvSpPr>
            <p:spPr bwMode="auto">
              <a:xfrm>
                <a:off x="3410" y="1579"/>
                <a:ext cx="67" cy="76"/>
              </a:xfrm>
              <a:prstGeom prst="rect">
                <a:avLst/>
              </a:prstGeom>
              <a:solidFill>
                <a:srgbClr val="544F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06" name="Freeform 570"/>
              <p:cNvSpPr>
                <a:spLocks/>
              </p:cNvSpPr>
              <p:nvPr/>
            </p:nvSpPr>
            <p:spPr bwMode="auto">
              <a:xfrm>
                <a:off x="3377" y="1351"/>
                <a:ext cx="86" cy="95"/>
              </a:xfrm>
              <a:custGeom>
                <a:avLst/>
                <a:gdLst>
                  <a:gd name="T0" fmla="*/ 15 w 36"/>
                  <a:gd name="T1" fmla="*/ 35 h 40"/>
                  <a:gd name="T2" fmla="*/ 7 w 36"/>
                  <a:gd name="T3" fmla="*/ 27 h 40"/>
                  <a:gd name="T4" fmla="*/ 0 w 36"/>
                  <a:gd name="T5" fmla="*/ 14 h 40"/>
                  <a:gd name="T6" fmla="*/ 11 w 36"/>
                  <a:gd name="T7" fmla="*/ 0 h 40"/>
                  <a:gd name="T8" fmla="*/ 21 w 36"/>
                  <a:gd name="T9" fmla="*/ 10 h 40"/>
                  <a:gd name="T10" fmla="*/ 34 w 36"/>
                  <a:gd name="T11" fmla="*/ 29 h 40"/>
                  <a:gd name="T12" fmla="*/ 29 w 36"/>
                  <a:gd name="T13" fmla="*/ 39 h 40"/>
                  <a:gd name="T14" fmla="*/ 15 w 36"/>
                  <a:gd name="T15" fmla="*/ 35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6" h="40">
                    <a:moveTo>
                      <a:pt x="15" y="35"/>
                    </a:moveTo>
                    <a:cubicBezTo>
                      <a:pt x="11" y="34"/>
                      <a:pt x="9" y="31"/>
                      <a:pt x="7" y="27"/>
                    </a:cubicBezTo>
                    <a:cubicBezTo>
                      <a:pt x="5" y="23"/>
                      <a:pt x="2" y="19"/>
                      <a:pt x="0" y="14"/>
                    </a:cubicBezTo>
                    <a:cubicBezTo>
                      <a:pt x="5" y="11"/>
                      <a:pt x="9" y="6"/>
                      <a:pt x="11" y="0"/>
                    </a:cubicBezTo>
                    <a:cubicBezTo>
                      <a:pt x="15" y="4"/>
                      <a:pt x="17" y="7"/>
                      <a:pt x="21" y="10"/>
                    </a:cubicBezTo>
                    <a:cubicBezTo>
                      <a:pt x="24" y="14"/>
                      <a:pt x="32" y="25"/>
                      <a:pt x="34" y="29"/>
                    </a:cubicBezTo>
                    <a:cubicBezTo>
                      <a:pt x="36" y="33"/>
                      <a:pt x="33" y="37"/>
                      <a:pt x="29" y="39"/>
                    </a:cubicBezTo>
                    <a:cubicBezTo>
                      <a:pt x="26" y="40"/>
                      <a:pt x="18" y="37"/>
                      <a:pt x="15" y="35"/>
                    </a:cubicBezTo>
                  </a:path>
                </a:pathLst>
              </a:custGeom>
              <a:solidFill>
                <a:srgbClr val="FFC1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07" name="Freeform 571"/>
              <p:cNvSpPr>
                <a:spLocks/>
              </p:cNvSpPr>
              <p:nvPr/>
            </p:nvSpPr>
            <p:spPr bwMode="auto">
              <a:xfrm>
                <a:off x="3335" y="1373"/>
                <a:ext cx="66" cy="94"/>
              </a:xfrm>
              <a:custGeom>
                <a:avLst/>
                <a:gdLst>
                  <a:gd name="T0" fmla="*/ 26 w 28"/>
                  <a:gd name="T1" fmla="*/ 21 h 40"/>
                  <a:gd name="T2" fmla="*/ 23 w 28"/>
                  <a:gd name="T3" fmla="*/ 0 h 40"/>
                  <a:gd name="T4" fmla="*/ 0 w 28"/>
                  <a:gd name="T5" fmla="*/ 6 h 40"/>
                  <a:gd name="T6" fmla="*/ 7 w 28"/>
                  <a:gd name="T7" fmla="*/ 29 h 40"/>
                  <a:gd name="T8" fmla="*/ 19 w 28"/>
                  <a:gd name="T9" fmla="*/ 39 h 40"/>
                  <a:gd name="T10" fmla="*/ 26 w 28"/>
                  <a:gd name="T11" fmla="*/ 21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8" h="40">
                    <a:moveTo>
                      <a:pt x="26" y="21"/>
                    </a:moveTo>
                    <a:cubicBezTo>
                      <a:pt x="23" y="0"/>
                      <a:pt x="23" y="0"/>
                      <a:pt x="23" y="0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7" y="29"/>
                      <a:pt x="7" y="29"/>
                      <a:pt x="7" y="29"/>
                    </a:cubicBezTo>
                    <a:cubicBezTo>
                      <a:pt x="9" y="35"/>
                      <a:pt x="12" y="40"/>
                      <a:pt x="19" y="39"/>
                    </a:cubicBezTo>
                    <a:cubicBezTo>
                      <a:pt x="25" y="38"/>
                      <a:pt x="28" y="28"/>
                      <a:pt x="26" y="21"/>
                    </a:cubicBezTo>
                  </a:path>
                </a:pathLst>
              </a:custGeom>
              <a:solidFill>
                <a:srgbClr val="F7C1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08" name="Freeform 572"/>
              <p:cNvSpPr>
                <a:spLocks/>
              </p:cNvSpPr>
              <p:nvPr/>
            </p:nvSpPr>
            <p:spPr bwMode="auto">
              <a:xfrm>
                <a:off x="3323" y="1297"/>
                <a:ext cx="90" cy="102"/>
              </a:xfrm>
              <a:custGeom>
                <a:avLst/>
                <a:gdLst>
                  <a:gd name="T0" fmla="*/ 23 w 38"/>
                  <a:gd name="T1" fmla="*/ 8 h 43"/>
                  <a:gd name="T2" fmla="*/ 6 w 38"/>
                  <a:gd name="T3" fmla="*/ 5 h 43"/>
                  <a:gd name="T4" fmla="*/ 6 w 38"/>
                  <a:gd name="T5" fmla="*/ 6 h 43"/>
                  <a:gd name="T6" fmla="*/ 4 w 38"/>
                  <a:gd name="T7" fmla="*/ 22 h 43"/>
                  <a:gd name="T8" fmla="*/ 17 w 38"/>
                  <a:gd name="T9" fmla="*/ 39 h 43"/>
                  <a:gd name="T10" fmla="*/ 34 w 38"/>
                  <a:gd name="T11" fmla="*/ 23 h 43"/>
                  <a:gd name="T12" fmla="*/ 23 w 38"/>
                  <a:gd name="T13" fmla="*/ 8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43">
                    <a:moveTo>
                      <a:pt x="23" y="8"/>
                    </a:moveTo>
                    <a:cubicBezTo>
                      <a:pt x="17" y="0"/>
                      <a:pt x="10" y="3"/>
                      <a:pt x="6" y="5"/>
                    </a:cubicBezTo>
                    <a:cubicBezTo>
                      <a:pt x="3" y="7"/>
                      <a:pt x="3" y="8"/>
                      <a:pt x="6" y="6"/>
                    </a:cubicBezTo>
                    <a:cubicBezTo>
                      <a:pt x="1" y="10"/>
                      <a:pt x="0" y="17"/>
                      <a:pt x="4" y="22"/>
                    </a:cubicBezTo>
                    <a:cubicBezTo>
                      <a:pt x="17" y="39"/>
                      <a:pt x="17" y="39"/>
                      <a:pt x="17" y="39"/>
                    </a:cubicBezTo>
                    <a:cubicBezTo>
                      <a:pt x="20" y="43"/>
                      <a:pt x="38" y="31"/>
                      <a:pt x="34" y="23"/>
                    </a:cubicBezTo>
                    <a:cubicBezTo>
                      <a:pt x="23" y="8"/>
                      <a:pt x="23" y="8"/>
                      <a:pt x="23" y="8"/>
                    </a:cubicBezTo>
                  </a:path>
                </a:pathLst>
              </a:custGeom>
              <a:solidFill>
                <a:srgbClr val="A144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09" name="Freeform 573"/>
              <p:cNvSpPr>
                <a:spLocks/>
              </p:cNvSpPr>
              <p:nvPr/>
            </p:nvSpPr>
            <p:spPr bwMode="auto">
              <a:xfrm>
                <a:off x="3228" y="1283"/>
                <a:ext cx="223" cy="372"/>
              </a:xfrm>
              <a:custGeom>
                <a:avLst/>
                <a:gdLst>
                  <a:gd name="T0" fmla="*/ 83 w 94"/>
                  <a:gd name="T1" fmla="*/ 116 h 157"/>
                  <a:gd name="T2" fmla="*/ 10 w 94"/>
                  <a:gd name="T3" fmla="*/ 127 h 157"/>
                  <a:gd name="T4" fmla="*/ 0 w 94"/>
                  <a:gd name="T5" fmla="*/ 37 h 157"/>
                  <a:gd name="T6" fmla="*/ 4 w 94"/>
                  <a:gd name="T7" fmla="*/ 30 h 157"/>
                  <a:gd name="T8" fmla="*/ 25 w 94"/>
                  <a:gd name="T9" fmla="*/ 11 h 157"/>
                  <a:gd name="T10" fmla="*/ 66 w 94"/>
                  <a:gd name="T11" fmla="*/ 28 h 157"/>
                  <a:gd name="T12" fmla="*/ 66 w 94"/>
                  <a:gd name="T13" fmla="*/ 28 h 157"/>
                  <a:gd name="T14" fmla="*/ 67 w 94"/>
                  <a:gd name="T15" fmla="*/ 31 h 157"/>
                  <a:gd name="T16" fmla="*/ 83 w 94"/>
                  <a:gd name="T17" fmla="*/ 116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4" h="157">
                    <a:moveTo>
                      <a:pt x="83" y="116"/>
                    </a:moveTo>
                    <a:cubicBezTo>
                      <a:pt x="80" y="130"/>
                      <a:pt x="37" y="157"/>
                      <a:pt x="10" y="127"/>
                    </a:cubicBezTo>
                    <a:cubicBezTo>
                      <a:pt x="10" y="124"/>
                      <a:pt x="0" y="37"/>
                      <a:pt x="0" y="37"/>
                    </a:cubicBezTo>
                    <a:cubicBezTo>
                      <a:pt x="1" y="35"/>
                      <a:pt x="2" y="32"/>
                      <a:pt x="4" y="30"/>
                    </a:cubicBezTo>
                    <a:cubicBezTo>
                      <a:pt x="9" y="23"/>
                      <a:pt x="17" y="16"/>
                      <a:pt x="25" y="11"/>
                    </a:cubicBezTo>
                    <a:cubicBezTo>
                      <a:pt x="43" y="0"/>
                      <a:pt x="62" y="10"/>
                      <a:pt x="66" y="28"/>
                    </a:cubicBezTo>
                    <a:cubicBezTo>
                      <a:pt x="66" y="28"/>
                      <a:pt x="66" y="28"/>
                      <a:pt x="66" y="28"/>
                    </a:cubicBezTo>
                    <a:cubicBezTo>
                      <a:pt x="66" y="29"/>
                      <a:pt x="67" y="30"/>
                      <a:pt x="67" y="31"/>
                    </a:cubicBezTo>
                    <a:cubicBezTo>
                      <a:pt x="94" y="87"/>
                      <a:pt x="83" y="116"/>
                      <a:pt x="83" y="116"/>
                    </a:cubicBezTo>
                  </a:path>
                </a:pathLst>
              </a:custGeom>
              <a:solidFill>
                <a:srgbClr val="A144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10" name="Freeform 574"/>
              <p:cNvSpPr>
                <a:spLocks/>
              </p:cNvSpPr>
              <p:nvPr/>
            </p:nvSpPr>
            <p:spPr bwMode="auto">
              <a:xfrm>
                <a:off x="3287" y="1299"/>
                <a:ext cx="60" cy="36"/>
              </a:xfrm>
              <a:custGeom>
                <a:avLst/>
                <a:gdLst>
                  <a:gd name="T0" fmla="*/ 25 w 25"/>
                  <a:gd name="T1" fmla="*/ 8 h 15"/>
                  <a:gd name="T2" fmla="*/ 25 w 25"/>
                  <a:gd name="T3" fmla="*/ 9 h 15"/>
                  <a:gd name="T4" fmla="*/ 22 w 25"/>
                  <a:gd name="T5" fmla="*/ 12 h 15"/>
                  <a:gd name="T6" fmla="*/ 21 w 25"/>
                  <a:gd name="T7" fmla="*/ 12 h 15"/>
                  <a:gd name="T8" fmla="*/ 4 w 25"/>
                  <a:gd name="T9" fmla="*/ 12 h 15"/>
                  <a:gd name="T10" fmla="*/ 4 w 25"/>
                  <a:gd name="T11" fmla="*/ 2 h 15"/>
                  <a:gd name="T12" fmla="*/ 6 w 25"/>
                  <a:gd name="T13" fmla="*/ 1 h 15"/>
                  <a:gd name="T14" fmla="*/ 8 w 25"/>
                  <a:gd name="T15" fmla="*/ 1 h 15"/>
                  <a:gd name="T16" fmla="*/ 8 w 25"/>
                  <a:gd name="T17" fmla="*/ 1 h 15"/>
                  <a:gd name="T18" fmla="*/ 10 w 25"/>
                  <a:gd name="T19" fmla="*/ 0 h 15"/>
                  <a:gd name="T20" fmla="*/ 22 w 25"/>
                  <a:gd name="T21" fmla="*/ 2 h 15"/>
                  <a:gd name="T22" fmla="*/ 25 w 25"/>
                  <a:gd name="T23" fmla="*/ 5 h 15"/>
                  <a:gd name="T24" fmla="*/ 25 w 25"/>
                  <a:gd name="T25" fmla="*/ 8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5" h="15">
                    <a:moveTo>
                      <a:pt x="25" y="8"/>
                    </a:moveTo>
                    <a:cubicBezTo>
                      <a:pt x="25" y="8"/>
                      <a:pt x="25" y="9"/>
                      <a:pt x="25" y="9"/>
                    </a:cubicBezTo>
                    <a:cubicBezTo>
                      <a:pt x="24" y="10"/>
                      <a:pt x="23" y="11"/>
                      <a:pt x="22" y="12"/>
                    </a:cubicBezTo>
                    <a:cubicBezTo>
                      <a:pt x="21" y="12"/>
                      <a:pt x="21" y="12"/>
                      <a:pt x="21" y="12"/>
                    </a:cubicBezTo>
                    <a:cubicBezTo>
                      <a:pt x="16" y="15"/>
                      <a:pt x="9" y="15"/>
                      <a:pt x="4" y="12"/>
                    </a:cubicBezTo>
                    <a:cubicBezTo>
                      <a:pt x="0" y="9"/>
                      <a:pt x="0" y="5"/>
                      <a:pt x="4" y="2"/>
                    </a:cubicBezTo>
                    <a:cubicBezTo>
                      <a:pt x="5" y="2"/>
                      <a:pt x="6" y="1"/>
                      <a:pt x="6" y="1"/>
                    </a:cubicBezTo>
                    <a:cubicBezTo>
                      <a:pt x="7" y="1"/>
                      <a:pt x="7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9" y="0"/>
                      <a:pt x="9" y="0"/>
                      <a:pt x="10" y="0"/>
                    </a:cubicBezTo>
                    <a:cubicBezTo>
                      <a:pt x="14" y="0"/>
                      <a:pt x="18" y="0"/>
                      <a:pt x="22" y="2"/>
                    </a:cubicBezTo>
                    <a:cubicBezTo>
                      <a:pt x="23" y="3"/>
                      <a:pt x="24" y="4"/>
                      <a:pt x="25" y="5"/>
                    </a:cubicBezTo>
                    <a:cubicBezTo>
                      <a:pt x="25" y="6"/>
                      <a:pt x="25" y="7"/>
                      <a:pt x="25" y="8"/>
                    </a:cubicBezTo>
                  </a:path>
                </a:pathLst>
              </a:custGeom>
              <a:solidFill>
                <a:srgbClr val="FFC1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11" name="Rectangle 575"/>
              <p:cNvSpPr>
                <a:spLocks noChangeArrowheads="1"/>
              </p:cNvSpPr>
              <p:nvPr/>
            </p:nvSpPr>
            <p:spPr bwMode="auto">
              <a:xfrm>
                <a:off x="3290" y="1240"/>
                <a:ext cx="57" cy="76"/>
              </a:xfrm>
              <a:prstGeom prst="rect">
                <a:avLst/>
              </a:prstGeom>
              <a:solidFill>
                <a:srgbClr val="FFC1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12" name="Rectangle 576"/>
              <p:cNvSpPr>
                <a:spLocks noChangeArrowheads="1"/>
              </p:cNvSpPr>
              <p:nvPr/>
            </p:nvSpPr>
            <p:spPr bwMode="auto">
              <a:xfrm>
                <a:off x="3290" y="1240"/>
                <a:ext cx="57" cy="7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13" name="Freeform 577"/>
              <p:cNvSpPr>
                <a:spLocks/>
              </p:cNvSpPr>
              <p:nvPr/>
            </p:nvSpPr>
            <p:spPr bwMode="auto">
              <a:xfrm>
                <a:off x="3309" y="1316"/>
                <a:ext cx="38" cy="12"/>
              </a:xfrm>
              <a:custGeom>
                <a:avLst/>
                <a:gdLst>
                  <a:gd name="T0" fmla="*/ 5 w 16"/>
                  <a:gd name="T1" fmla="*/ 0 h 5"/>
                  <a:gd name="T2" fmla="*/ 0 w 16"/>
                  <a:gd name="T3" fmla="*/ 0 h 5"/>
                  <a:gd name="T4" fmla="*/ 12 w 16"/>
                  <a:gd name="T5" fmla="*/ 5 h 5"/>
                  <a:gd name="T6" fmla="*/ 13 w 16"/>
                  <a:gd name="T7" fmla="*/ 5 h 5"/>
                  <a:gd name="T8" fmla="*/ 16 w 16"/>
                  <a:gd name="T9" fmla="*/ 2 h 5"/>
                  <a:gd name="T10" fmla="*/ 16 w 16"/>
                  <a:gd name="T11" fmla="*/ 1 h 5"/>
                  <a:gd name="T12" fmla="*/ 14 w 16"/>
                  <a:gd name="T13" fmla="*/ 2 h 5"/>
                  <a:gd name="T14" fmla="*/ 12 w 16"/>
                  <a:gd name="T15" fmla="*/ 2 h 5"/>
                  <a:gd name="T16" fmla="*/ 5 w 16"/>
                  <a:gd name="T1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" h="5">
                    <a:moveTo>
                      <a:pt x="5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3" y="3"/>
                      <a:pt x="7" y="5"/>
                      <a:pt x="12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4" y="4"/>
                      <a:pt x="15" y="3"/>
                      <a:pt x="16" y="2"/>
                    </a:cubicBezTo>
                    <a:cubicBezTo>
                      <a:pt x="16" y="2"/>
                      <a:pt x="16" y="1"/>
                      <a:pt x="16" y="1"/>
                    </a:cubicBezTo>
                    <a:cubicBezTo>
                      <a:pt x="15" y="1"/>
                      <a:pt x="14" y="2"/>
                      <a:pt x="14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0" y="2"/>
                      <a:pt x="8" y="1"/>
                      <a:pt x="5" y="0"/>
                    </a:cubicBezTo>
                  </a:path>
                </a:pathLst>
              </a:custGeom>
              <a:solidFill>
                <a:srgbClr val="E8B0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14" name="Freeform 578"/>
              <p:cNvSpPr>
                <a:spLocks/>
              </p:cNvSpPr>
              <p:nvPr/>
            </p:nvSpPr>
            <p:spPr bwMode="auto">
              <a:xfrm>
                <a:off x="3299" y="1252"/>
                <a:ext cx="22" cy="64"/>
              </a:xfrm>
              <a:custGeom>
                <a:avLst/>
                <a:gdLst>
                  <a:gd name="T0" fmla="*/ 1 w 9"/>
                  <a:gd name="T1" fmla="*/ 0 h 27"/>
                  <a:gd name="T2" fmla="*/ 0 w 9"/>
                  <a:gd name="T3" fmla="*/ 6 h 27"/>
                  <a:gd name="T4" fmla="*/ 0 w 9"/>
                  <a:gd name="T5" fmla="*/ 17 h 27"/>
                  <a:gd name="T6" fmla="*/ 1 w 9"/>
                  <a:gd name="T7" fmla="*/ 21 h 27"/>
                  <a:gd name="T8" fmla="*/ 2 w 9"/>
                  <a:gd name="T9" fmla="*/ 22 h 27"/>
                  <a:gd name="T10" fmla="*/ 4 w 9"/>
                  <a:gd name="T11" fmla="*/ 26 h 27"/>
                  <a:gd name="T12" fmla="*/ 4 w 9"/>
                  <a:gd name="T13" fmla="*/ 27 h 27"/>
                  <a:gd name="T14" fmla="*/ 9 w 9"/>
                  <a:gd name="T15" fmla="*/ 27 h 27"/>
                  <a:gd name="T16" fmla="*/ 4 w 9"/>
                  <a:gd name="T17" fmla="*/ 23 h 27"/>
                  <a:gd name="T18" fmla="*/ 4 w 9"/>
                  <a:gd name="T19" fmla="*/ 22 h 27"/>
                  <a:gd name="T20" fmla="*/ 3 w 9"/>
                  <a:gd name="T21" fmla="*/ 21 h 27"/>
                  <a:gd name="T22" fmla="*/ 1 w 9"/>
                  <a:gd name="T23" fmla="*/ 13 h 27"/>
                  <a:gd name="T24" fmla="*/ 1 w 9"/>
                  <a:gd name="T25" fmla="*/ 3 h 27"/>
                  <a:gd name="T26" fmla="*/ 1 w 9"/>
                  <a:gd name="T27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" h="27">
                    <a:moveTo>
                      <a:pt x="1" y="0"/>
                    </a:moveTo>
                    <a:cubicBezTo>
                      <a:pt x="0" y="2"/>
                      <a:pt x="0" y="5"/>
                      <a:pt x="0" y="6"/>
                    </a:cubicBezTo>
                    <a:cubicBezTo>
                      <a:pt x="0" y="10"/>
                      <a:pt x="0" y="13"/>
                      <a:pt x="0" y="17"/>
                    </a:cubicBezTo>
                    <a:cubicBezTo>
                      <a:pt x="0" y="18"/>
                      <a:pt x="1" y="20"/>
                      <a:pt x="1" y="21"/>
                    </a:cubicBezTo>
                    <a:cubicBezTo>
                      <a:pt x="1" y="22"/>
                      <a:pt x="1" y="22"/>
                      <a:pt x="2" y="22"/>
                    </a:cubicBezTo>
                    <a:cubicBezTo>
                      <a:pt x="2" y="24"/>
                      <a:pt x="3" y="25"/>
                      <a:pt x="4" y="26"/>
                    </a:cubicBezTo>
                    <a:cubicBezTo>
                      <a:pt x="4" y="27"/>
                      <a:pt x="4" y="27"/>
                      <a:pt x="4" y="27"/>
                    </a:cubicBezTo>
                    <a:cubicBezTo>
                      <a:pt x="9" y="27"/>
                      <a:pt x="9" y="27"/>
                      <a:pt x="9" y="27"/>
                    </a:cubicBezTo>
                    <a:cubicBezTo>
                      <a:pt x="7" y="26"/>
                      <a:pt x="6" y="25"/>
                      <a:pt x="4" y="23"/>
                    </a:cubicBezTo>
                    <a:cubicBezTo>
                      <a:pt x="4" y="22"/>
                      <a:pt x="4" y="22"/>
                      <a:pt x="4" y="22"/>
                    </a:cubicBezTo>
                    <a:cubicBezTo>
                      <a:pt x="3" y="22"/>
                      <a:pt x="3" y="21"/>
                      <a:pt x="3" y="21"/>
                    </a:cubicBezTo>
                    <a:cubicBezTo>
                      <a:pt x="2" y="18"/>
                      <a:pt x="1" y="16"/>
                      <a:pt x="1" y="13"/>
                    </a:cubicBezTo>
                    <a:cubicBezTo>
                      <a:pt x="0" y="10"/>
                      <a:pt x="0" y="6"/>
                      <a:pt x="1" y="3"/>
                    </a:cubicBezTo>
                    <a:cubicBezTo>
                      <a:pt x="1" y="2"/>
                      <a:pt x="1" y="1"/>
                      <a:pt x="1" y="0"/>
                    </a:cubicBezTo>
                  </a:path>
                </a:pathLst>
              </a:custGeom>
              <a:solidFill>
                <a:srgbClr val="E8B0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15" name="Freeform 579"/>
              <p:cNvSpPr>
                <a:spLocks/>
              </p:cNvSpPr>
              <p:nvPr/>
            </p:nvSpPr>
            <p:spPr bwMode="auto">
              <a:xfrm>
                <a:off x="3228" y="1354"/>
                <a:ext cx="12" cy="16"/>
              </a:xfrm>
              <a:custGeom>
                <a:avLst/>
                <a:gdLst>
                  <a:gd name="T0" fmla="*/ 4 w 5"/>
                  <a:gd name="T1" fmla="*/ 0 h 7"/>
                  <a:gd name="T2" fmla="*/ 4 w 5"/>
                  <a:gd name="T3" fmla="*/ 0 h 7"/>
                  <a:gd name="T4" fmla="*/ 0 w 5"/>
                  <a:gd name="T5" fmla="*/ 7 h 7"/>
                  <a:gd name="T6" fmla="*/ 0 w 5"/>
                  <a:gd name="T7" fmla="*/ 7 h 7"/>
                  <a:gd name="T8" fmla="*/ 5 w 5"/>
                  <a:gd name="T9" fmla="*/ 2 h 7"/>
                  <a:gd name="T10" fmla="*/ 4 w 5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7">
                    <a:moveTo>
                      <a:pt x="4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2" y="2"/>
                      <a:pt x="1" y="5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" y="5"/>
                      <a:pt x="3" y="3"/>
                      <a:pt x="5" y="2"/>
                    </a:cubicBezTo>
                    <a:cubicBezTo>
                      <a:pt x="5" y="1"/>
                      <a:pt x="4" y="1"/>
                      <a:pt x="4" y="0"/>
                    </a:cubicBezTo>
                  </a:path>
                </a:pathLst>
              </a:custGeom>
              <a:solidFill>
                <a:srgbClr val="9440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16" name="Freeform 580"/>
              <p:cNvSpPr>
                <a:spLocks noEditPoints="1"/>
              </p:cNvSpPr>
              <p:nvPr/>
            </p:nvSpPr>
            <p:spPr bwMode="auto">
              <a:xfrm>
                <a:off x="3387" y="135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9440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17" name="Freeform 581"/>
              <p:cNvSpPr>
                <a:spLocks noEditPoints="1"/>
              </p:cNvSpPr>
              <p:nvPr/>
            </p:nvSpPr>
            <p:spPr bwMode="auto">
              <a:xfrm>
                <a:off x="3292" y="1356"/>
                <a:ext cx="118" cy="107"/>
              </a:xfrm>
              <a:custGeom>
                <a:avLst/>
                <a:gdLst>
                  <a:gd name="T0" fmla="*/ 0 w 50"/>
                  <a:gd name="T1" fmla="*/ 21 h 45"/>
                  <a:gd name="T2" fmla="*/ 2 w 50"/>
                  <a:gd name="T3" fmla="*/ 27 h 45"/>
                  <a:gd name="T4" fmla="*/ 2 w 50"/>
                  <a:gd name="T5" fmla="*/ 27 h 45"/>
                  <a:gd name="T6" fmla="*/ 2 w 50"/>
                  <a:gd name="T7" fmla="*/ 27 h 45"/>
                  <a:gd name="T8" fmla="*/ 5 w 50"/>
                  <a:gd name="T9" fmla="*/ 34 h 45"/>
                  <a:gd name="T10" fmla="*/ 5 w 50"/>
                  <a:gd name="T11" fmla="*/ 34 h 45"/>
                  <a:gd name="T12" fmla="*/ 9 w 50"/>
                  <a:gd name="T13" fmla="*/ 45 h 45"/>
                  <a:gd name="T14" fmla="*/ 25 w 50"/>
                  <a:gd name="T15" fmla="*/ 33 h 45"/>
                  <a:gd name="T16" fmla="*/ 26 w 50"/>
                  <a:gd name="T17" fmla="*/ 32 h 45"/>
                  <a:gd name="T18" fmla="*/ 26 w 50"/>
                  <a:gd name="T19" fmla="*/ 32 h 45"/>
                  <a:gd name="T20" fmla="*/ 26 w 50"/>
                  <a:gd name="T21" fmla="*/ 32 h 45"/>
                  <a:gd name="T22" fmla="*/ 28 w 50"/>
                  <a:gd name="T23" fmla="*/ 31 h 45"/>
                  <a:gd name="T24" fmla="*/ 25 w 50"/>
                  <a:gd name="T25" fmla="*/ 31 h 45"/>
                  <a:gd name="T26" fmla="*/ 22 w 50"/>
                  <a:gd name="T27" fmla="*/ 31 h 45"/>
                  <a:gd name="T28" fmla="*/ 9 w 50"/>
                  <a:gd name="T29" fmla="*/ 27 h 45"/>
                  <a:gd name="T30" fmla="*/ 0 w 50"/>
                  <a:gd name="T31" fmla="*/ 21 h 45"/>
                  <a:gd name="T32" fmla="*/ 40 w 50"/>
                  <a:gd name="T33" fmla="*/ 0 h 45"/>
                  <a:gd name="T34" fmla="*/ 41 w 50"/>
                  <a:gd name="T35" fmla="*/ 13 h 45"/>
                  <a:gd name="T36" fmla="*/ 40 w 50"/>
                  <a:gd name="T37" fmla="*/ 22 h 45"/>
                  <a:gd name="T38" fmla="*/ 43 w 50"/>
                  <a:gd name="T39" fmla="*/ 21 h 45"/>
                  <a:gd name="T40" fmla="*/ 50 w 50"/>
                  <a:gd name="T41" fmla="*/ 25 h 45"/>
                  <a:gd name="T42" fmla="*/ 50 w 50"/>
                  <a:gd name="T43" fmla="*/ 25 h 45"/>
                  <a:gd name="T44" fmla="*/ 40 w 50"/>
                  <a:gd name="T45" fmla="*/ 0 h 45"/>
                  <a:gd name="T46" fmla="*/ 40 w 50"/>
                  <a:gd name="T47" fmla="*/ 0 h 45"/>
                  <a:gd name="T48" fmla="*/ 40 w 50"/>
                  <a:gd name="T49" fmla="*/ 0 h 45"/>
                  <a:gd name="T50" fmla="*/ 40 w 50"/>
                  <a:gd name="T51" fmla="*/ 0 h 45"/>
                  <a:gd name="T52" fmla="*/ 40 w 50"/>
                  <a:gd name="T53" fmla="*/ 0 h 45"/>
                  <a:gd name="T54" fmla="*/ 40 w 50"/>
                  <a:gd name="T55" fmla="*/ 0 h 45"/>
                  <a:gd name="T56" fmla="*/ 40 w 50"/>
                  <a:gd name="T57" fmla="*/ 0 h 45"/>
                  <a:gd name="T58" fmla="*/ 40 w 50"/>
                  <a:gd name="T59" fmla="*/ 0 h 45"/>
                  <a:gd name="T60" fmla="*/ 40 w 50"/>
                  <a:gd name="T61" fmla="*/ 0 h 45"/>
                  <a:gd name="T62" fmla="*/ 40 w 50"/>
                  <a:gd name="T63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50" h="45">
                    <a:moveTo>
                      <a:pt x="0" y="21"/>
                    </a:moveTo>
                    <a:cubicBezTo>
                      <a:pt x="2" y="27"/>
                      <a:pt x="2" y="27"/>
                      <a:pt x="2" y="27"/>
                    </a:cubicBezTo>
                    <a:cubicBezTo>
                      <a:pt x="2" y="27"/>
                      <a:pt x="2" y="27"/>
                      <a:pt x="2" y="27"/>
                    </a:cubicBezTo>
                    <a:cubicBezTo>
                      <a:pt x="2" y="27"/>
                      <a:pt x="2" y="27"/>
                      <a:pt x="2" y="27"/>
                    </a:cubicBezTo>
                    <a:cubicBezTo>
                      <a:pt x="5" y="34"/>
                      <a:pt x="5" y="34"/>
                      <a:pt x="5" y="34"/>
                    </a:cubicBezTo>
                    <a:cubicBezTo>
                      <a:pt x="5" y="34"/>
                      <a:pt x="5" y="34"/>
                      <a:pt x="5" y="34"/>
                    </a:cubicBezTo>
                    <a:cubicBezTo>
                      <a:pt x="9" y="45"/>
                      <a:pt x="9" y="45"/>
                      <a:pt x="9" y="45"/>
                    </a:cubicBezTo>
                    <a:cubicBezTo>
                      <a:pt x="15" y="40"/>
                      <a:pt x="20" y="36"/>
                      <a:pt x="25" y="33"/>
                    </a:cubicBezTo>
                    <a:cubicBezTo>
                      <a:pt x="26" y="33"/>
                      <a:pt x="26" y="32"/>
                      <a:pt x="26" y="32"/>
                    </a:cubicBezTo>
                    <a:cubicBezTo>
                      <a:pt x="26" y="32"/>
                      <a:pt x="26" y="32"/>
                      <a:pt x="26" y="32"/>
                    </a:cubicBezTo>
                    <a:cubicBezTo>
                      <a:pt x="26" y="32"/>
                      <a:pt x="26" y="32"/>
                      <a:pt x="26" y="32"/>
                    </a:cubicBezTo>
                    <a:cubicBezTo>
                      <a:pt x="27" y="32"/>
                      <a:pt x="28" y="31"/>
                      <a:pt x="28" y="31"/>
                    </a:cubicBezTo>
                    <a:cubicBezTo>
                      <a:pt x="27" y="31"/>
                      <a:pt x="26" y="31"/>
                      <a:pt x="25" y="31"/>
                    </a:cubicBezTo>
                    <a:cubicBezTo>
                      <a:pt x="24" y="31"/>
                      <a:pt x="23" y="31"/>
                      <a:pt x="22" y="31"/>
                    </a:cubicBezTo>
                    <a:cubicBezTo>
                      <a:pt x="18" y="31"/>
                      <a:pt x="13" y="29"/>
                      <a:pt x="9" y="27"/>
                    </a:cubicBezTo>
                    <a:cubicBezTo>
                      <a:pt x="6" y="25"/>
                      <a:pt x="3" y="23"/>
                      <a:pt x="0" y="21"/>
                    </a:cubicBezTo>
                    <a:moveTo>
                      <a:pt x="40" y="0"/>
                    </a:moveTo>
                    <a:cubicBezTo>
                      <a:pt x="41" y="4"/>
                      <a:pt x="42" y="9"/>
                      <a:pt x="41" y="13"/>
                    </a:cubicBezTo>
                    <a:cubicBezTo>
                      <a:pt x="41" y="16"/>
                      <a:pt x="41" y="19"/>
                      <a:pt x="40" y="22"/>
                    </a:cubicBezTo>
                    <a:cubicBezTo>
                      <a:pt x="41" y="21"/>
                      <a:pt x="42" y="21"/>
                      <a:pt x="43" y="21"/>
                    </a:cubicBezTo>
                    <a:cubicBezTo>
                      <a:pt x="47" y="21"/>
                      <a:pt x="49" y="23"/>
                      <a:pt x="50" y="25"/>
                    </a:cubicBezTo>
                    <a:cubicBezTo>
                      <a:pt x="50" y="25"/>
                      <a:pt x="50" y="25"/>
                      <a:pt x="50" y="25"/>
                    </a:cubicBezTo>
                    <a:cubicBezTo>
                      <a:pt x="48" y="17"/>
                      <a:pt x="44" y="9"/>
                      <a:pt x="40" y="0"/>
                    </a:cubicBezTo>
                    <a:cubicBezTo>
                      <a:pt x="40" y="0"/>
                      <a:pt x="40" y="0"/>
                      <a:pt x="40" y="0"/>
                    </a:cubicBezTo>
                    <a:cubicBezTo>
                      <a:pt x="40" y="0"/>
                      <a:pt x="40" y="0"/>
                      <a:pt x="40" y="0"/>
                    </a:cubicBezTo>
                    <a:cubicBezTo>
                      <a:pt x="40" y="0"/>
                      <a:pt x="40" y="0"/>
                      <a:pt x="40" y="0"/>
                    </a:cubicBezTo>
                    <a:cubicBezTo>
                      <a:pt x="40" y="0"/>
                      <a:pt x="40" y="0"/>
                      <a:pt x="40" y="0"/>
                    </a:cubicBezTo>
                    <a:cubicBezTo>
                      <a:pt x="40" y="0"/>
                      <a:pt x="40" y="0"/>
                      <a:pt x="40" y="0"/>
                    </a:cubicBezTo>
                    <a:cubicBezTo>
                      <a:pt x="40" y="0"/>
                      <a:pt x="40" y="0"/>
                      <a:pt x="40" y="0"/>
                    </a:cubicBezTo>
                    <a:cubicBezTo>
                      <a:pt x="40" y="0"/>
                      <a:pt x="40" y="0"/>
                      <a:pt x="40" y="0"/>
                    </a:cubicBezTo>
                    <a:cubicBezTo>
                      <a:pt x="40" y="0"/>
                      <a:pt x="40" y="0"/>
                      <a:pt x="40" y="0"/>
                    </a:cubicBezTo>
                    <a:cubicBezTo>
                      <a:pt x="40" y="0"/>
                      <a:pt x="40" y="0"/>
                      <a:pt x="40" y="0"/>
                    </a:cubicBezTo>
                  </a:path>
                </a:pathLst>
              </a:custGeom>
              <a:solidFill>
                <a:srgbClr val="9440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18" name="Freeform 582"/>
              <p:cNvSpPr>
                <a:spLocks noEditPoints="1"/>
              </p:cNvSpPr>
              <p:nvPr/>
            </p:nvSpPr>
            <p:spPr bwMode="auto">
              <a:xfrm>
                <a:off x="3252" y="1583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  <a:gd name="T3" fmla="*/ 1 w 1"/>
                  <a:gd name="T4" fmla="*/ 1 w 1"/>
                  <a:gd name="T5" fmla="*/ 1 w 1"/>
                  <a:gd name="T6" fmla="*/ 0 w 1"/>
                  <a:gd name="T7" fmla="*/ 0 w 1"/>
                  <a:gd name="T8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C18B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19" name="Freeform 583"/>
              <p:cNvSpPr>
                <a:spLocks/>
              </p:cNvSpPr>
              <p:nvPr/>
            </p:nvSpPr>
            <p:spPr bwMode="auto">
              <a:xfrm>
                <a:off x="3233" y="1408"/>
                <a:ext cx="194" cy="206"/>
              </a:xfrm>
              <a:custGeom>
                <a:avLst/>
                <a:gdLst>
                  <a:gd name="T0" fmla="*/ 0 w 82"/>
                  <a:gd name="T1" fmla="*/ 0 h 87"/>
                  <a:gd name="T2" fmla="*/ 8 w 82"/>
                  <a:gd name="T3" fmla="*/ 74 h 87"/>
                  <a:gd name="T4" fmla="*/ 8 w 82"/>
                  <a:gd name="T5" fmla="*/ 74 h 87"/>
                  <a:gd name="T6" fmla="*/ 8 w 82"/>
                  <a:gd name="T7" fmla="*/ 74 h 87"/>
                  <a:gd name="T8" fmla="*/ 9 w 82"/>
                  <a:gd name="T9" fmla="*/ 74 h 87"/>
                  <a:gd name="T10" fmla="*/ 9 w 82"/>
                  <a:gd name="T11" fmla="*/ 74 h 87"/>
                  <a:gd name="T12" fmla="*/ 9 w 82"/>
                  <a:gd name="T13" fmla="*/ 74 h 87"/>
                  <a:gd name="T14" fmla="*/ 9 w 82"/>
                  <a:gd name="T15" fmla="*/ 74 h 87"/>
                  <a:gd name="T16" fmla="*/ 31 w 82"/>
                  <a:gd name="T17" fmla="*/ 87 h 87"/>
                  <a:gd name="T18" fmla="*/ 82 w 82"/>
                  <a:gd name="T19" fmla="*/ 29 h 87"/>
                  <a:gd name="T20" fmla="*/ 81 w 82"/>
                  <a:gd name="T21" fmla="*/ 24 h 87"/>
                  <a:gd name="T22" fmla="*/ 61 w 82"/>
                  <a:gd name="T23" fmla="*/ 30 h 87"/>
                  <a:gd name="T24" fmla="*/ 58 w 82"/>
                  <a:gd name="T25" fmla="*/ 30 h 87"/>
                  <a:gd name="T26" fmla="*/ 55 w 82"/>
                  <a:gd name="T27" fmla="*/ 35 h 87"/>
                  <a:gd name="T28" fmla="*/ 36 w 82"/>
                  <a:gd name="T29" fmla="*/ 50 h 87"/>
                  <a:gd name="T30" fmla="*/ 31 w 82"/>
                  <a:gd name="T31" fmla="*/ 51 h 87"/>
                  <a:gd name="T32" fmla="*/ 26 w 82"/>
                  <a:gd name="T33" fmla="*/ 50 h 87"/>
                  <a:gd name="T34" fmla="*/ 26 w 82"/>
                  <a:gd name="T35" fmla="*/ 50 h 87"/>
                  <a:gd name="T36" fmla="*/ 20 w 82"/>
                  <a:gd name="T37" fmla="*/ 45 h 87"/>
                  <a:gd name="T38" fmla="*/ 5 w 82"/>
                  <a:gd name="T39" fmla="*/ 12 h 87"/>
                  <a:gd name="T40" fmla="*/ 5 w 82"/>
                  <a:gd name="T41" fmla="*/ 12 h 87"/>
                  <a:gd name="T42" fmla="*/ 5 w 82"/>
                  <a:gd name="T43" fmla="*/ 12 h 87"/>
                  <a:gd name="T44" fmla="*/ 0 w 82"/>
                  <a:gd name="T45" fmla="*/ 0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82" h="87">
                    <a:moveTo>
                      <a:pt x="0" y="0"/>
                    </a:moveTo>
                    <a:cubicBezTo>
                      <a:pt x="3" y="26"/>
                      <a:pt x="8" y="72"/>
                      <a:pt x="8" y="74"/>
                    </a:cubicBezTo>
                    <a:cubicBezTo>
                      <a:pt x="8" y="74"/>
                      <a:pt x="8" y="74"/>
                      <a:pt x="8" y="74"/>
                    </a:cubicBezTo>
                    <a:cubicBezTo>
                      <a:pt x="8" y="74"/>
                      <a:pt x="8" y="74"/>
                      <a:pt x="8" y="74"/>
                    </a:cubicBezTo>
                    <a:cubicBezTo>
                      <a:pt x="8" y="74"/>
                      <a:pt x="9" y="74"/>
                      <a:pt x="9" y="74"/>
                    </a:cubicBezTo>
                    <a:cubicBezTo>
                      <a:pt x="9" y="74"/>
                      <a:pt x="9" y="74"/>
                      <a:pt x="9" y="74"/>
                    </a:cubicBezTo>
                    <a:cubicBezTo>
                      <a:pt x="9" y="74"/>
                      <a:pt x="9" y="74"/>
                      <a:pt x="9" y="74"/>
                    </a:cubicBezTo>
                    <a:cubicBezTo>
                      <a:pt x="9" y="74"/>
                      <a:pt x="9" y="74"/>
                      <a:pt x="9" y="74"/>
                    </a:cubicBezTo>
                    <a:cubicBezTo>
                      <a:pt x="15" y="82"/>
                      <a:pt x="23" y="86"/>
                      <a:pt x="31" y="87"/>
                    </a:cubicBezTo>
                    <a:cubicBezTo>
                      <a:pt x="22" y="53"/>
                      <a:pt x="69" y="29"/>
                      <a:pt x="82" y="29"/>
                    </a:cubicBezTo>
                    <a:cubicBezTo>
                      <a:pt x="82" y="27"/>
                      <a:pt x="81" y="26"/>
                      <a:pt x="81" y="24"/>
                    </a:cubicBezTo>
                    <a:cubicBezTo>
                      <a:pt x="76" y="26"/>
                      <a:pt x="68" y="29"/>
                      <a:pt x="61" y="30"/>
                    </a:cubicBezTo>
                    <a:cubicBezTo>
                      <a:pt x="60" y="30"/>
                      <a:pt x="59" y="30"/>
                      <a:pt x="58" y="30"/>
                    </a:cubicBezTo>
                    <a:cubicBezTo>
                      <a:pt x="57" y="31"/>
                      <a:pt x="56" y="33"/>
                      <a:pt x="55" y="35"/>
                    </a:cubicBezTo>
                    <a:cubicBezTo>
                      <a:pt x="51" y="40"/>
                      <a:pt x="46" y="45"/>
                      <a:pt x="36" y="50"/>
                    </a:cubicBezTo>
                    <a:cubicBezTo>
                      <a:pt x="35" y="51"/>
                      <a:pt x="33" y="51"/>
                      <a:pt x="31" y="51"/>
                    </a:cubicBezTo>
                    <a:cubicBezTo>
                      <a:pt x="29" y="51"/>
                      <a:pt x="27" y="51"/>
                      <a:pt x="26" y="50"/>
                    </a:cubicBezTo>
                    <a:cubicBezTo>
                      <a:pt x="26" y="50"/>
                      <a:pt x="26" y="50"/>
                      <a:pt x="26" y="50"/>
                    </a:cubicBezTo>
                    <a:cubicBezTo>
                      <a:pt x="23" y="49"/>
                      <a:pt x="21" y="47"/>
                      <a:pt x="20" y="45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9440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20" name="Freeform 584"/>
              <p:cNvSpPr>
                <a:spLocks/>
              </p:cNvSpPr>
              <p:nvPr/>
            </p:nvSpPr>
            <p:spPr bwMode="auto">
              <a:xfrm>
                <a:off x="3299" y="1205"/>
                <a:ext cx="76" cy="116"/>
              </a:xfrm>
              <a:custGeom>
                <a:avLst/>
                <a:gdLst>
                  <a:gd name="T0" fmla="*/ 1 w 32"/>
                  <a:gd name="T1" fmla="*/ 22 h 49"/>
                  <a:gd name="T2" fmla="*/ 0 w 32"/>
                  <a:gd name="T3" fmla="*/ 32 h 49"/>
                  <a:gd name="T4" fmla="*/ 3 w 32"/>
                  <a:gd name="T5" fmla="*/ 42 h 49"/>
                  <a:gd name="T6" fmla="*/ 17 w 32"/>
                  <a:gd name="T7" fmla="*/ 49 h 49"/>
                  <a:gd name="T8" fmla="*/ 20 w 32"/>
                  <a:gd name="T9" fmla="*/ 48 h 49"/>
                  <a:gd name="T10" fmla="*/ 24 w 32"/>
                  <a:gd name="T11" fmla="*/ 43 h 49"/>
                  <a:gd name="T12" fmla="*/ 32 w 32"/>
                  <a:gd name="T13" fmla="*/ 14 h 49"/>
                  <a:gd name="T14" fmla="*/ 32 w 32"/>
                  <a:gd name="T15" fmla="*/ 10 h 49"/>
                  <a:gd name="T16" fmla="*/ 23 w 32"/>
                  <a:gd name="T17" fmla="*/ 1 h 49"/>
                  <a:gd name="T18" fmla="*/ 10 w 32"/>
                  <a:gd name="T19" fmla="*/ 2 h 49"/>
                  <a:gd name="T20" fmla="*/ 7 w 32"/>
                  <a:gd name="T21" fmla="*/ 3 h 49"/>
                  <a:gd name="T22" fmla="*/ 4 w 32"/>
                  <a:gd name="T23" fmla="*/ 5 h 49"/>
                  <a:gd name="T24" fmla="*/ 1 w 32"/>
                  <a:gd name="T25" fmla="*/ 22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2" h="49">
                    <a:moveTo>
                      <a:pt x="1" y="22"/>
                    </a:moveTo>
                    <a:cubicBezTo>
                      <a:pt x="0" y="25"/>
                      <a:pt x="0" y="29"/>
                      <a:pt x="0" y="32"/>
                    </a:cubicBezTo>
                    <a:cubicBezTo>
                      <a:pt x="1" y="36"/>
                      <a:pt x="1" y="39"/>
                      <a:pt x="3" y="42"/>
                    </a:cubicBezTo>
                    <a:cubicBezTo>
                      <a:pt x="6" y="46"/>
                      <a:pt x="11" y="49"/>
                      <a:pt x="17" y="49"/>
                    </a:cubicBezTo>
                    <a:cubicBezTo>
                      <a:pt x="18" y="49"/>
                      <a:pt x="19" y="49"/>
                      <a:pt x="20" y="48"/>
                    </a:cubicBezTo>
                    <a:cubicBezTo>
                      <a:pt x="22" y="47"/>
                      <a:pt x="23" y="45"/>
                      <a:pt x="24" y="43"/>
                    </a:cubicBezTo>
                    <a:cubicBezTo>
                      <a:pt x="29" y="34"/>
                      <a:pt x="31" y="24"/>
                      <a:pt x="32" y="14"/>
                    </a:cubicBezTo>
                    <a:cubicBezTo>
                      <a:pt x="32" y="13"/>
                      <a:pt x="32" y="11"/>
                      <a:pt x="32" y="10"/>
                    </a:cubicBezTo>
                    <a:cubicBezTo>
                      <a:pt x="31" y="5"/>
                      <a:pt x="27" y="2"/>
                      <a:pt x="23" y="1"/>
                    </a:cubicBezTo>
                    <a:cubicBezTo>
                      <a:pt x="19" y="0"/>
                      <a:pt x="14" y="0"/>
                      <a:pt x="10" y="2"/>
                    </a:cubicBezTo>
                    <a:cubicBezTo>
                      <a:pt x="9" y="2"/>
                      <a:pt x="8" y="2"/>
                      <a:pt x="7" y="3"/>
                    </a:cubicBezTo>
                    <a:cubicBezTo>
                      <a:pt x="6" y="4"/>
                      <a:pt x="5" y="4"/>
                      <a:pt x="4" y="5"/>
                    </a:cubicBezTo>
                    <a:cubicBezTo>
                      <a:pt x="3" y="6"/>
                      <a:pt x="1" y="17"/>
                      <a:pt x="1" y="22"/>
                    </a:cubicBezTo>
                    <a:close/>
                  </a:path>
                </a:pathLst>
              </a:custGeom>
              <a:solidFill>
                <a:srgbClr val="FFC1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21" name="Freeform 585"/>
              <p:cNvSpPr>
                <a:spLocks/>
              </p:cNvSpPr>
              <p:nvPr/>
            </p:nvSpPr>
            <p:spPr bwMode="auto">
              <a:xfrm>
                <a:off x="3276" y="1176"/>
                <a:ext cx="75" cy="119"/>
              </a:xfrm>
              <a:custGeom>
                <a:avLst/>
                <a:gdLst>
                  <a:gd name="T0" fmla="*/ 5 w 32"/>
                  <a:gd name="T1" fmla="*/ 46 h 50"/>
                  <a:gd name="T2" fmla="*/ 8 w 32"/>
                  <a:gd name="T3" fmla="*/ 50 h 50"/>
                  <a:gd name="T4" fmla="*/ 10 w 32"/>
                  <a:gd name="T5" fmla="*/ 48 h 50"/>
                  <a:gd name="T6" fmla="*/ 10 w 32"/>
                  <a:gd name="T7" fmla="*/ 31 h 50"/>
                  <a:gd name="T8" fmla="*/ 15 w 32"/>
                  <a:gd name="T9" fmla="*/ 34 h 50"/>
                  <a:gd name="T10" fmla="*/ 15 w 32"/>
                  <a:gd name="T11" fmla="*/ 21 h 50"/>
                  <a:gd name="T12" fmla="*/ 24 w 32"/>
                  <a:gd name="T13" fmla="*/ 17 h 50"/>
                  <a:gd name="T14" fmla="*/ 3 w 32"/>
                  <a:gd name="T15" fmla="*/ 14 h 50"/>
                  <a:gd name="T16" fmla="*/ 5 w 32"/>
                  <a:gd name="T17" fmla="*/ 46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" h="50">
                    <a:moveTo>
                      <a:pt x="5" y="46"/>
                    </a:moveTo>
                    <a:cubicBezTo>
                      <a:pt x="6" y="48"/>
                      <a:pt x="8" y="50"/>
                      <a:pt x="8" y="50"/>
                    </a:cubicBezTo>
                    <a:cubicBezTo>
                      <a:pt x="9" y="50"/>
                      <a:pt x="9" y="49"/>
                      <a:pt x="10" y="48"/>
                    </a:cubicBezTo>
                    <a:cubicBezTo>
                      <a:pt x="11" y="42"/>
                      <a:pt x="11" y="36"/>
                      <a:pt x="10" y="31"/>
                    </a:cubicBezTo>
                    <a:cubicBezTo>
                      <a:pt x="11" y="31"/>
                      <a:pt x="15" y="35"/>
                      <a:pt x="15" y="34"/>
                    </a:cubicBezTo>
                    <a:cubicBezTo>
                      <a:pt x="16" y="34"/>
                      <a:pt x="15" y="27"/>
                      <a:pt x="15" y="21"/>
                    </a:cubicBezTo>
                    <a:cubicBezTo>
                      <a:pt x="15" y="21"/>
                      <a:pt x="16" y="25"/>
                      <a:pt x="24" y="17"/>
                    </a:cubicBezTo>
                    <a:cubicBezTo>
                      <a:pt x="32" y="9"/>
                      <a:pt x="8" y="0"/>
                      <a:pt x="3" y="14"/>
                    </a:cubicBezTo>
                    <a:cubicBezTo>
                      <a:pt x="1" y="18"/>
                      <a:pt x="0" y="37"/>
                      <a:pt x="5" y="46"/>
                    </a:cubicBezTo>
                    <a:close/>
                  </a:path>
                </a:pathLst>
              </a:custGeom>
              <a:solidFill>
                <a:srgbClr val="3C3C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22" name="Freeform 586"/>
              <p:cNvSpPr>
                <a:spLocks/>
              </p:cNvSpPr>
              <p:nvPr/>
            </p:nvSpPr>
            <p:spPr bwMode="auto">
              <a:xfrm>
                <a:off x="3292" y="1243"/>
                <a:ext cx="14" cy="33"/>
              </a:xfrm>
              <a:custGeom>
                <a:avLst/>
                <a:gdLst>
                  <a:gd name="T0" fmla="*/ 3 w 6"/>
                  <a:gd name="T1" fmla="*/ 0 h 14"/>
                  <a:gd name="T2" fmla="*/ 6 w 6"/>
                  <a:gd name="T3" fmla="*/ 2 h 14"/>
                  <a:gd name="T4" fmla="*/ 6 w 6"/>
                  <a:gd name="T5" fmla="*/ 7 h 14"/>
                  <a:gd name="T6" fmla="*/ 5 w 6"/>
                  <a:gd name="T7" fmla="*/ 13 h 14"/>
                  <a:gd name="T8" fmla="*/ 4 w 6"/>
                  <a:gd name="T9" fmla="*/ 14 h 14"/>
                  <a:gd name="T10" fmla="*/ 1 w 6"/>
                  <a:gd name="T11" fmla="*/ 13 h 14"/>
                  <a:gd name="T12" fmla="*/ 1 w 6"/>
                  <a:gd name="T13" fmla="*/ 11 h 14"/>
                  <a:gd name="T14" fmla="*/ 0 w 6"/>
                  <a:gd name="T15" fmla="*/ 4 h 14"/>
                  <a:gd name="T16" fmla="*/ 1 w 6"/>
                  <a:gd name="T17" fmla="*/ 1 h 14"/>
                  <a:gd name="T18" fmla="*/ 3 w 6"/>
                  <a:gd name="T19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14">
                    <a:moveTo>
                      <a:pt x="3" y="0"/>
                    </a:moveTo>
                    <a:cubicBezTo>
                      <a:pt x="4" y="0"/>
                      <a:pt x="5" y="1"/>
                      <a:pt x="6" y="2"/>
                    </a:cubicBezTo>
                    <a:cubicBezTo>
                      <a:pt x="6" y="4"/>
                      <a:pt x="6" y="6"/>
                      <a:pt x="6" y="7"/>
                    </a:cubicBezTo>
                    <a:cubicBezTo>
                      <a:pt x="6" y="9"/>
                      <a:pt x="6" y="11"/>
                      <a:pt x="5" y="13"/>
                    </a:cubicBezTo>
                    <a:cubicBezTo>
                      <a:pt x="5" y="13"/>
                      <a:pt x="4" y="14"/>
                      <a:pt x="4" y="14"/>
                    </a:cubicBezTo>
                    <a:cubicBezTo>
                      <a:pt x="3" y="14"/>
                      <a:pt x="2" y="14"/>
                      <a:pt x="1" y="13"/>
                    </a:cubicBezTo>
                    <a:cubicBezTo>
                      <a:pt x="1" y="12"/>
                      <a:pt x="1" y="12"/>
                      <a:pt x="1" y="11"/>
                    </a:cubicBezTo>
                    <a:cubicBezTo>
                      <a:pt x="0" y="9"/>
                      <a:pt x="0" y="6"/>
                      <a:pt x="0" y="4"/>
                    </a:cubicBezTo>
                    <a:cubicBezTo>
                      <a:pt x="0" y="3"/>
                      <a:pt x="0" y="2"/>
                      <a:pt x="1" y="1"/>
                    </a:cubicBezTo>
                    <a:cubicBezTo>
                      <a:pt x="1" y="1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rgbClr val="FFC1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23" name="Freeform 587"/>
              <p:cNvSpPr>
                <a:spLocks/>
              </p:cNvSpPr>
              <p:nvPr/>
            </p:nvSpPr>
            <p:spPr bwMode="auto">
              <a:xfrm>
                <a:off x="3245" y="1420"/>
                <a:ext cx="87" cy="109"/>
              </a:xfrm>
              <a:custGeom>
                <a:avLst/>
                <a:gdLst>
                  <a:gd name="T0" fmla="*/ 31 w 37"/>
                  <a:gd name="T1" fmla="*/ 44 h 46"/>
                  <a:gd name="T2" fmla="*/ 21 w 37"/>
                  <a:gd name="T3" fmla="*/ 45 h 46"/>
                  <a:gd name="T4" fmla="*/ 15 w 37"/>
                  <a:gd name="T5" fmla="*/ 40 h 46"/>
                  <a:gd name="T6" fmla="*/ 0 w 37"/>
                  <a:gd name="T7" fmla="*/ 7 h 46"/>
                  <a:gd name="T8" fmla="*/ 22 w 37"/>
                  <a:gd name="T9" fmla="*/ 0 h 46"/>
                  <a:gd name="T10" fmla="*/ 26 w 37"/>
                  <a:gd name="T11" fmla="*/ 9 h 46"/>
                  <a:gd name="T12" fmla="*/ 26 w 37"/>
                  <a:gd name="T13" fmla="*/ 9 h 46"/>
                  <a:gd name="T14" fmla="*/ 29 w 37"/>
                  <a:gd name="T15" fmla="*/ 18 h 46"/>
                  <a:gd name="T16" fmla="*/ 30 w 37"/>
                  <a:gd name="T17" fmla="*/ 20 h 46"/>
                  <a:gd name="T18" fmla="*/ 34 w 37"/>
                  <a:gd name="T19" fmla="*/ 30 h 46"/>
                  <a:gd name="T20" fmla="*/ 31 w 37"/>
                  <a:gd name="T21" fmla="*/ 44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7" h="46">
                    <a:moveTo>
                      <a:pt x="31" y="44"/>
                    </a:moveTo>
                    <a:cubicBezTo>
                      <a:pt x="28" y="46"/>
                      <a:pt x="24" y="46"/>
                      <a:pt x="21" y="45"/>
                    </a:cubicBezTo>
                    <a:cubicBezTo>
                      <a:pt x="18" y="44"/>
                      <a:pt x="16" y="42"/>
                      <a:pt x="15" y="40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26" y="9"/>
                      <a:pt x="26" y="9"/>
                      <a:pt x="26" y="9"/>
                    </a:cubicBezTo>
                    <a:cubicBezTo>
                      <a:pt x="26" y="9"/>
                      <a:pt x="26" y="9"/>
                      <a:pt x="26" y="9"/>
                    </a:cubicBezTo>
                    <a:cubicBezTo>
                      <a:pt x="29" y="18"/>
                      <a:pt x="29" y="18"/>
                      <a:pt x="29" y="18"/>
                    </a:cubicBezTo>
                    <a:cubicBezTo>
                      <a:pt x="30" y="20"/>
                      <a:pt x="30" y="20"/>
                      <a:pt x="30" y="20"/>
                    </a:cubicBezTo>
                    <a:cubicBezTo>
                      <a:pt x="34" y="30"/>
                      <a:pt x="34" y="30"/>
                      <a:pt x="34" y="30"/>
                    </a:cubicBezTo>
                    <a:cubicBezTo>
                      <a:pt x="36" y="36"/>
                      <a:pt x="37" y="42"/>
                      <a:pt x="31" y="44"/>
                    </a:cubicBezTo>
                  </a:path>
                </a:pathLst>
              </a:custGeom>
              <a:solidFill>
                <a:srgbClr val="FFC1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24" name="Freeform 588"/>
              <p:cNvSpPr>
                <a:spLocks/>
              </p:cNvSpPr>
              <p:nvPr/>
            </p:nvSpPr>
            <p:spPr bwMode="auto">
              <a:xfrm>
                <a:off x="3221" y="1351"/>
                <a:ext cx="78" cy="102"/>
              </a:xfrm>
              <a:custGeom>
                <a:avLst/>
                <a:gdLst>
                  <a:gd name="T0" fmla="*/ 24 w 33"/>
                  <a:gd name="T1" fmla="*/ 9 h 43"/>
                  <a:gd name="T2" fmla="*/ 9 w 33"/>
                  <a:gd name="T3" fmla="*/ 3 h 43"/>
                  <a:gd name="T4" fmla="*/ 2 w 33"/>
                  <a:gd name="T5" fmla="*/ 18 h 43"/>
                  <a:gd name="T6" fmla="*/ 10 w 33"/>
                  <a:gd name="T7" fmla="*/ 36 h 43"/>
                  <a:gd name="T8" fmla="*/ 32 w 33"/>
                  <a:gd name="T9" fmla="*/ 29 h 43"/>
                  <a:gd name="T10" fmla="*/ 24 w 33"/>
                  <a:gd name="T11" fmla="*/ 9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3" h="43">
                    <a:moveTo>
                      <a:pt x="24" y="9"/>
                    </a:moveTo>
                    <a:cubicBezTo>
                      <a:pt x="22" y="3"/>
                      <a:pt x="15" y="0"/>
                      <a:pt x="9" y="3"/>
                    </a:cubicBezTo>
                    <a:cubicBezTo>
                      <a:pt x="3" y="5"/>
                      <a:pt x="0" y="12"/>
                      <a:pt x="2" y="18"/>
                    </a:cubicBezTo>
                    <a:cubicBezTo>
                      <a:pt x="10" y="36"/>
                      <a:pt x="10" y="36"/>
                      <a:pt x="10" y="36"/>
                    </a:cubicBezTo>
                    <a:cubicBezTo>
                      <a:pt x="13" y="43"/>
                      <a:pt x="33" y="35"/>
                      <a:pt x="32" y="29"/>
                    </a:cubicBezTo>
                    <a:cubicBezTo>
                      <a:pt x="24" y="9"/>
                      <a:pt x="24" y="9"/>
                      <a:pt x="24" y="9"/>
                    </a:cubicBezTo>
                  </a:path>
                </a:pathLst>
              </a:custGeom>
              <a:solidFill>
                <a:srgbClr val="A144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25" name="Freeform 589"/>
              <p:cNvSpPr>
                <a:spLocks/>
              </p:cNvSpPr>
              <p:nvPr/>
            </p:nvSpPr>
            <p:spPr bwMode="auto">
              <a:xfrm>
                <a:off x="3295" y="1186"/>
                <a:ext cx="80" cy="66"/>
              </a:xfrm>
              <a:custGeom>
                <a:avLst/>
                <a:gdLst>
                  <a:gd name="T0" fmla="*/ 29 w 34"/>
                  <a:gd name="T1" fmla="*/ 24 h 28"/>
                  <a:gd name="T2" fmla="*/ 22 w 34"/>
                  <a:gd name="T3" fmla="*/ 26 h 28"/>
                  <a:gd name="T4" fmla="*/ 9 w 34"/>
                  <a:gd name="T5" fmla="*/ 26 h 28"/>
                  <a:gd name="T6" fmla="*/ 7 w 34"/>
                  <a:gd name="T7" fmla="*/ 17 h 28"/>
                  <a:gd name="T8" fmla="*/ 4 w 34"/>
                  <a:gd name="T9" fmla="*/ 13 h 28"/>
                  <a:gd name="T10" fmla="*/ 0 w 34"/>
                  <a:gd name="T11" fmla="*/ 10 h 28"/>
                  <a:gd name="T12" fmla="*/ 1 w 34"/>
                  <a:gd name="T13" fmla="*/ 6 h 28"/>
                  <a:gd name="T14" fmla="*/ 27 w 34"/>
                  <a:gd name="T15" fmla="*/ 4 h 28"/>
                  <a:gd name="T16" fmla="*/ 33 w 34"/>
                  <a:gd name="T17" fmla="*/ 15 h 28"/>
                  <a:gd name="T18" fmla="*/ 32 w 34"/>
                  <a:gd name="T19" fmla="*/ 22 h 28"/>
                  <a:gd name="T20" fmla="*/ 29 w 34"/>
                  <a:gd name="T21" fmla="*/ 2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4" h="28">
                    <a:moveTo>
                      <a:pt x="29" y="24"/>
                    </a:moveTo>
                    <a:cubicBezTo>
                      <a:pt x="27" y="24"/>
                      <a:pt x="24" y="25"/>
                      <a:pt x="22" y="26"/>
                    </a:cubicBezTo>
                    <a:cubicBezTo>
                      <a:pt x="18" y="27"/>
                      <a:pt x="13" y="28"/>
                      <a:pt x="9" y="26"/>
                    </a:cubicBezTo>
                    <a:cubicBezTo>
                      <a:pt x="8" y="25"/>
                      <a:pt x="7" y="19"/>
                      <a:pt x="7" y="17"/>
                    </a:cubicBezTo>
                    <a:cubicBezTo>
                      <a:pt x="7" y="15"/>
                      <a:pt x="6" y="14"/>
                      <a:pt x="4" y="13"/>
                    </a:cubicBezTo>
                    <a:cubicBezTo>
                      <a:pt x="3" y="12"/>
                      <a:pt x="1" y="12"/>
                      <a:pt x="0" y="10"/>
                    </a:cubicBezTo>
                    <a:cubicBezTo>
                      <a:pt x="0" y="9"/>
                      <a:pt x="0" y="7"/>
                      <a:pt x="1" y="6"/>
                    </a:cubicBezTo>
                    <a:cubicBezTo>
                      <a:pt x="4" y="0"/>
                      <a:pt x="22" y="0"/>
                      <a:pt x="27" y="4"/>
                    </a:cubicBezTo>
                    <a:cubicBezTo>
                      <a:pt x="30" y="7"/>
                      <a:pt x="32" y="11"/>
                      <a:pt x="33" y="15"/>
                    </a:cubicBezTo>
                    <a:cubicBezTo>
                      <a:pt x="34" y="18"/>
                      <a:pt x="34" y="21"/>
                      <a:pt x="32" y="22"/>
                    </a:cubicBezTo>
                    <a:cubicBezTo>
                      <a:pt x="31" y="23"/>
                      <a:pt x="30" y="23"/>
                      <a:pt x="29" y="24"/>
                    </a:cubicBezTo>
                    <a:close/>
                  </a:path>
                </a:pathLst>
              </a:custGeom>
              <a:solidFill>
                <a:srgbClr val="FFC1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26" name="Freeform 590"/>
              <p:cNvSpPr>
                <a:spLocks/>
              </p:cNvSpPr>
              <p:nvPr/>
            </p:nvSpPr>
            <p:spPr bwMode="auto">
              <a:xfrm>
                <a:off x="3323" y="1280"/>
                <a:ext cx="43" cy="43"/>
              </a:xfrm>
              <a:custGeom>
                <a:avLst/>
                <a:gdLst>
                  <a:gd name="T0" fmla="*/ 8 w 18"/>
                  <a:gd name="T1" fmla="*/ 18 h 18"/>
                  <a:gd name="T2" fmla="*/ 11 w 18"/>
                  <a:gd name="T3" fmla="*/ 18 h 18"/>
                  <a:gd name="T4" fmla="*/ 17 w 18"/>
                  <a:gd name="T5" fmla="*/ 6 h 18"/>
                  <a:gd name="T6" fmla="*/ 15 w 18"/>
                  <a:gd name="T7" fmla="*/ 1 h 18"/>
                  <a:gd name="T8" fmla="*/ 9 w 18"/>
                  <a:gd name="T9" fmla="*/ 1 h 18"/>
                  <a:gd name="T10" fmla="*/ 1 w 18"/>
                  <a:gd name="T11" fmla="*/ 14 h 18"/>
                  <a:gd name="T12" fmla="*/ 8 w 18"/>
                  <a:gd name="T13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8" h="18">
                    <a:moveTo>
                      <a:pt x="8" y="18"/>
                    </a:moveTo>
                    <a:cubicBezTo>
                      <a:pt x="9" y="18"/>
                      <a:pt x="10" y="18"/>
                      <a:pt x="11" y="18"/>
                    </a:cubicBezTo>
                    <a:cubicBezTo>
                      <a:pt x="18" y="15"/>
                      <a:pt x="17" y="8"/>
                      <a:pt x="17" y="6"/>
                    </a:cubicBezTo>
                    <a:cubicBezTo>
                      <a:pt x="17" y="5"/>
                      <a:pt x="17" y="2"/>
                      <a:pt x="15" y="1"/>
                    </a:cubicBezTo>
                    <a:cubicBezTo>
                      <a:pt x="14" y="0"/>
                      <a:pt x="11" y="0"/>
                      <a:pt x="9" y="1"/>
                    </a:cubicBezTo>
                    <a:cubicBezTo>
                      <a:pt x="6" y="2"/>
                      <a:pt x="0" y="4"/>
                      <a:pt x="1" y="14"/>
                    </a:cubicBezTo>
                    <a:cubicBezTo>
                      <a:pt x="1" y="17"/>
                      <a:pt x="6" y="18"/>
                      <a:pt x="8" y="18"/>
                    </a:cubicBezTo>
                    <a:close/>
                  </a:path>
                </a:pathLst>
              </a:custGeom>
              <a:solidFill>
                <a:srgbClr val="3C3C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27" name="Freeform 591"/>
              <p:cNvSpPr>
                <a:spLocks/>
              </p:cNvSpPr>
              <p:nvPr/>
            </p:nvSpPr>
            <p:spPr bwMode="auto">
              <a:xfrm>
                <a:off x="3335" y="1288"/>
                <a:ext cx="23" cy="23"/>
              </a:xfrm>
              <a:custGeom>
                <a:avLst/>
                <a:gdLst>
                  <a:gd name="T0" fmla="*/ 5 w 10"/>
                  <a:gd name="T1" fmla="*/ 5 h 10"/>
                  <a:gd name="T2" fmla="*/ 6 w 10"/>
                  <a:gd name="T3" fmla="*/ 4 h 10"/>
                  <a:gd name="T4" fmla="*/ 8 w 10"/>
                  <a:gd name="T5" fmla="*/ 6 h 10"/>
                  <a:gd name="T6" fmla="*/ 8 w 10"/>
                  <a:gd name="T7" fmla="*/ 1 h 10"/>
                  <a:gd name="T8" fmla="*/ 0 w 10"/>
                  <a:gd name="T9" fmla="*/ 5 h 10"/>
                  <a:gd name="T10" fmla="*/ 1 w 10"/>
                  <a:gd name="T11" fmla="*/ 8 h 10"/>
                  <a:gd name="T12" fmla="*/ 5 w 10"/>
                  <a:gd name="T13" fmla="*/ 5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0">
                    <a:moveTo>
                      <a:pt x="5" y="5"/>
                    </a:move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7"/>
                      <a:pt x="8" y="6"/>
                    </a:cubicBezTo>
                    <a:cubicBezTo>
                      <a:pt x="10" y="5"/>
                      <a:pt x="10" y="1"/>
                      <a:pt x="8" y="1"/>
                    </a:cubicBezTo>
                    <a:cubicBezTo>
                      <a:pt x="7" y="0"/>
                      <a:pt x="1" y="2"/>
                      <a:pt x="0" y="5"/>
                    </a:cubicBezTo>
                    <a:cubicBezTo>
                      <a:pt x="0" y="6"/>
                      <a:pt x="0" y="7"/>
                      <a:pt x="1" y="8"/>
                    </a:cubicBezTo>
                    <a:cubicBezTo>
                      <a:pt x="3" y="10"/>
                      <a:pt x="5" y="7"/>
                      <a:pt x="5" y="5"/>
                    </a:cubicBezTo>
                    <a:close/>
                  </a:path>
                </a:pathLst>
              </a:custGeom>
              <a:solidFill>
                <a:srgbClr val="FFC1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28" name="Freeform 592"/>
              <p:cNvSpPr>
                <a:spLocks/>
              </p:cNvSpPr>
              <p:nvPr/>
            </p:nvSpPr>
            <p:spPr bwMode="auto">
              <a:xfrm>
                <a:off x="3349" y="1404"/>
                <a:ext cx="114" cy="75"/>
              </a:xfrm>
              <a:custGeom>
                <a:avLst/>
                <a:gdLst>
                  <a:gd name="T0" fmla="*/ 46 w 48"/>
                  <a:gd name="T1" fmla="*/ 16 h 32"/>
                  <a:gd name="T2" fmla="*/ 38 w 48"/>
                  <a:gd name="T3" fmla="*/ 23 h 32"/>
                  <a:gd name="T4" fmla="*/ 12 w 48"/>
                  <a:gd name="T5" fmla="*/ 32 h 32"/>
                  <a:gd name="T6" fmla="*/ 9 w 48"/>
                  <a:gd name="T7" fmla="*/ 32 h 32"/>
                  <a:gd name="T8" fmla="*/ 0 w 48"/>
                  <a:gd name="T9" fmla="*/ 31 h 32"/>
                  <a:gd name="T10" fmla="*/ 26 w 48"/>
                  <a:gd name="T11" fmla="*/ 5 h 32"/>
                  <a:gd name="T12" fmla="*/ 32 w 48"/>
                  <a:gd name="T13" fmla="*/ 2 h 32"/>
                  <a:gd name="T14" fmla="*/ 41 w 48"/>
                  <a:gd name="T15" fmla="*/ 2 h 32"/>
                  <a:gd name="T16" fmla="*/ 46 w 48"/>
                  <a:gd name="T17" fmla="*/ 1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8" h="32">
                    <a:moveTo>
                      <a:pt x="46" y="16"/>
                    </a:moveTo>
                    <a:cubicBezTo>
                      <a:pt x="44" y="19"/>
                      <a:pt x="43" y="20"/>
                      <a:pt x="38" y="23"/>
                    </a:cubicBezTo>
                    <a:cubicBezTo>
                      <a:pt x="35" y="25"/>
                      <a:pt x="23" y="30"/>
                      <a:pt x="12" y="32"/>
                    </a:cubicBezTo>
                    <a:cubicBezTo>
                      <a:pt x="11" y="32"/>
                      <a:pt x="10" y="32"/>
                      <a:pt x="9" y="32"/>
                    </a:cubicBezTo>
                    <a:cubicBezTo>
                      <a:pt x="5" y="32"/>
                      <a:pt x="2" y="32"/>
                      <a:pt x="0" y="31"/>
                    </a:cubicBezTo>
                    <a:cubicBezTo>
                      <a:pt x="5" y="18"/>
                      <a:pt x="16" y="9"/>
                      <a:pt x="26" y="5"/>
                    </a:cubicBezTo>
                    <a:cubicBezTo>
                      <a:pt x="30" y="3"/>
                      <a:pt x="29" y="3"/>
                      <a:pt x="32" y="2"/>
                    </a:cubicBezTo>
                    <a:cubicBezTo>
                      <a:pt x="35" y="1"/>
                      <a:pt x="38" y="0"/>
                      <a:pt x="41" y="2"/>
                    </a:cubicBezTo>
                    <a:cubicBezTo>
                      <a:pt x="46" y="4"/>
                      <a:pt x="48" y="11"/>
                      <a:pt x="46" y="16"/>
                    </a:cubicBezTo>
                  </a:path>
                </a:pathLst>
              </a:custGeom>
              <a:solidFill>
                <a:srgbClr val="FFC1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29" name="Freeform 593"/>
              <p:cNvSpPr>
                <a:spLocks/>
              </p:cNvSpPr>
              <p:nvPr/>
            </p:nvSpPr>
            <p:spPr bwMode="auto">
              <a:xfrm>
                <a:off x="3278" y="1399"/>
                <a:ext cx="132" cy="132"/>
              </a:xfrm>
              <a:custGeom>
                <a:avLst/>
                <a:gdLst>
                  <a:gd name="T0" fmla="*/ 56 w 56"/>
                  <a:gd name="T1" fmla="*/ 7 h 56"/>
                  <a:gd name="T2" fmla="*/ 36 w 56"/>
                  <a:gd name="T3" fmla="*/ 39 h 56"/>
                  <a:gd name="T4" fmla="*/ 17 w 56"/>
                  <a:gd name="T5" fmla="*/ 54 h 56"/>
                  <a:gd name="T6" fmla="*/ 7 w 56"/>
                  <a:gd name="T7" fmla="*/ 54 h 56"/>
                  <a:gd name="T8" fmla="*/ 1 w 56"/>
                  <a:gd name="T9" fmla="*/ 49 h 56"/>
                  <a:gd name="T10" fmla="*/ 0 w 56"/>
                  <a:gd name="T11" fmla="*/ 43 h 56"/>
                  <a:gd name="T12" fmla="*/ 6 w 56"/>
                  <a:gd name="T13" fmla="*/ 33 h 56"/>
                  <a:gd name="T14" fmla="*/ 6 w 56"/>
                  <a:gd name="T15" fmla="*/ 33 h 56"/>
                  <a:gd name="T16" fmla="*/ 8 w 56"/>
                  <a:gd name="T17" fmla="*/ 31 h 56"/>
                  <a:gd name="T18" fmla="*/ 15 w 56"/>
                  <a:gd name="T19" fmla="*/ 27 h 56"/>
                  <a:gd name="T20" fmla="*/ 31 w 56"/>
                  <a:gd name="T21" fmla="*/ 15 h 56"/>
                  <a:gd name="T22" fmla="*/ 32 w 56"/>
                  <a:gd name="T23" fmla="*/ 14 h 56"/>
                  <a:gd name="T24" fmla="*/ 36 w 56"/>
                  <a:gd name="T25" fmla="*/ 12 h 56"/>
                  <a:gd name="T26" fmla="*/ 56 w 56"/>
                  <a:gd name="T27" fmla="*/ 7 h 56"/>
                  <a:gd name="T28" fmla="*/ 56 w 56"/>
                  <a:gd name="T29" fmla="*/ 7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6" h="56">
                    <a:moveTo>
                      <a:pt x="56" y="7"/>
                    </a:moveTo>
                    <a:cubicBezTo>
                      <a:pt x="43" y="13"/>
                      <a:pt x="45" y="26"/>
                      <a:pt x="36" y="39"/>
                    </a:cubicBezTo>
                    <a:cubicBezTo>
                      <a:pt x="32" y="44"/>
                      <a:pt x="27" y="49"/>
                      <a:pt x="17" y="54"/>
                    </a:cubicBezTo>
                    <a:cubicBezTo>
                      <a:pt x="14" y="56"/>
                      <a:pt x="10" y="56"/>
                      <a:pt x="7" y="54"/>
                    </a:cubicBezTo>
                    <a:cubicBezTo>
                      <a:pt x="4" y="53"/>
                      <a:pt x="2" y="51"/>
                      <a:pt x="1" y="49"/>
                    </a:cubicBezTo>
                    <a:cubicBezTo>
                      <a:pt x="0" y="47"/>
                      <a:pt x="0" y="45"/>
                      <a:pt x="0" y="43"/>
                    </a:cubicBezTo>
                    <a:cubicBezTo>
                      <a:pt x="0" y="39"/>
                      <a:pt x="2" y="35"/>
                      <a:pt x="6" y="33"/>
                    </a:cubicBezTo>
                    <a:cubicBezTo>
                      <a:pt x="6" y="33"/>
                      <a:pt x="6" y="33"/>
                      <a:pt x="6" y="33"/>
                    </a:cubicBezTo>
                    <a:cubicBezTo>
                      <a:pt x="7" y="32"/>
                      <a:pt x="8" y="32"/>
                      <a:pt x="8" y="31"/>
                    </a:cubicBezTo>
                    <a:cubicBezTo>
                      <a:pt x="11" y="30"/>
                      <a:pt x="13" y="28"/>
                      <a:pt x="15" y="27"/>
                    </a:cubicBezTo>
                    <a:cubicBezTo>
                      <a:pt x="21" y="22"/>
                      <a:pt x="26" y="18"/>
                      <a:pt x="31" y="15"/>
                    </a:cubicBezTo>
                    <a:cubicBezTo>
                      <a:pt x="32" y="15"/>
                      <a:pt x="32" y="14"/>
                      <a:pt x="32" y="14"/>
                    </a:cubicBezTo>
                    <a:cubicBezTo>
                      <a:pt x="34" y="13"/>
                      <a:pt x="36" y="12"/>
                      <a:pt x="36" y="12"/>
                    </a:cubicBezTo>
                    <a:cubicBezTo>
                      <a:pt x="44" y="0"/>
                      <a:pt x="54" y="2"/>
                      <a:pt x="56" y="7"/>
                    </a:cubicBezTo>
                    <a:cubicBezTo>
                      <a:pt x="56" y="7"/>
                      <a:pt x="56" y="7"/>
                      <a:pt x="56" y="7"/>
                    </a:cubicBezTo>
                  </a:path>
                </a:pathLst>
              </a:custGeom>
              <a:solidFill>
                <a:srgbClr val="FFC1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30" name="Freeform 594"/>
              <p:cNvSpPr>
                <a:spLocks/>
              </p:cNvSpPr>
              <p:nvPr/>
            </p:nvSpPr>
            <p:spPr bwMode="auto">
              <a:xfrm>
                <a:off x="3406" y="143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5B8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31" name="Freeform 595"/>
              <p:cNvSpPr>
                <a:spLocks/>
              </p:cNvSpPr>
              <p:nvPr/>
            </p:nvSpPr>
            <p:spPr bwMode="auto">
              <a:xfrm>
                <a:off x="3370" y="1415"/>
                <a:ext cx="40" cy="64"/>
              </a:xfrm>
              <a:custGeom>
                <a:avLst/>
                <a:gdLst>
                  <a:gd name="T0" fmla="*/ 17 w 17"/>
                  <a:gd name="T1" fmla="*/ 0 h 27"/>
                  <a:gd name="T2" fmla="*/ 0 w 17"/>
                  <a:gd name="T3" fmla="*/ 27 h 27"/>
                  <a:gd name="T4" fmla="*/ 3 w 17"/>
                  <a:gd name="T5" fmla="*/ 27 h 27"/>
                  <a:gd name="T6" fmla="*/ 9 w 17"/>
                  <a:gd name="T7" fmla="*/ 12 h 27"/>
                  <a:gd name="T8" fmla="*/ 17 w 17"/>
                  <a:gd name="T9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27">
                    <a:moveTo>
                      <a:pt x="17" y="0"/>
                    </a:moveTo>
                    <a:cubicBezTo>
                      <a:pt x="6" y="5"/>
                      <a:pt x="6" y="16"/>
                      <a:pt x="0" y="27"/>
                    </a:cubicBezTo>
                    <a:cubicBezTo>
                      <a:pt x="1" y="27"/>
                      <a:pt x="2" y="27"/>
                      <a:pt x="3" y="27"/>
                    </a:cubicBezTo>
                    <a:cubicBezTo>
                      <a:pt x="6" y="22"/>
                      <a:pt x="7" y="17"/>
                      <a:pt x="9" y="12"/>
                    </a:cubicBezTo>
                    <a:cubicBezTo>
                      <a:pt x="11" y="7"/>
                      <a:pt x="13" y="3"/>
                      <a:pt x="17" y="0"/>
                    </a:cubicBezTo>
                  </a:path>
                </a:pathLst>
              </a:custGeom>
              <a:solidFill>
                <a:srgbClr val="E8B0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32" name="Freeform 596"/>
              <p:cNvSpPr>
                <a:spLocks/>
              </p:cNvSpPr>
              <p:nvPr/>
            </p:nvSpPr>
            <p:spPr bwMode="auto">
              <a:xfrm>
                <a:off x="3370" y="1415"/>
                <a:ext cx="40" cy="64"/>
              </a:xfrm>
              <a:custGeom>
                <a:avLst/>
                <a:gdLst>
                  <a:gd name="T0" fmla="*/ 17 w 17"/>
                  <a:gd name="T1" fmla="*/ 0 h 27"/>
                  <a:gd name="T2" fmla="*/ 0 w 17"/>
                  <a:gd name="T3" fmla="*/ 27 h 27"/>
                  <a:gd name="T4" fmla="*/ 0 w 17"/>
                  <a:gd name="T5" fmla="*/ 27 h 27"/>
                  <a:gd name="T6" fmla="*/ 17 w 17"/>
                  <a:gd name="T7" fmla="*/ 0 h 27"/>
                  <a:gd name="T8" fmla="*/ 17 w 17"/>
                  <a:gd name="T9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27">
                    <a:moveTo>
                      <a:pt x="17" y="0"/>
                    </a:moveTo>
                    <a:cubicBezTo>
                      <a:pt x="6" y="5"/>
                      <a:pt x="6" y="16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6" y="16"/>
                      <a:pt x="6" y="5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</a:path>
                </a:pathLst>
              </a:custGeom>
              <a:solidFill>
                <a:srgbClr val="E8B0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33" name="Line 597"/>
              <p:cNvSpPr>
                <a:spLocks noChangeShapeType="1"/>
              </p:cNvSpPr>
              <p:nvPr/>
            </p:nvSpPr>
            <p:spPr bwMode="auto">
              <a:xfrm>
                <a:off x="3410" y="1415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34" name="Line 598"/>
              <p:cNvSpPr>
                <a:spLocks noChangeShapeType="1"/>
              </p:cNvSpPr>
              <p:nvPr/>
            </p:nvSpPr>
            <p:spPr bwMode="auto">
              <a:xfrm>
                <a:off x="3410" y="1415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35" name="Freeform 599"/>
              <p:cNvSpPr>
                <a:spLocks/>
              </p:cNvSpPr>
              <p:nvPr/>
            </p:nvSpPr>
            <p:spPr bwMode="auto">
              <a:xfrm>
                <a:off x="3304" y="1432"/>
                <a:ext cx="50" cy="31"/>
              </a:xfrm>
              <a:custGeom>
                <a:avLst/>
                <a:gdLst>
                  <a:gd name="T0" fmla="*/ 21 w 21"/>
                  <a:gd name="T1" fmla="*/ 0 h 13"/>
                  <a:gd name="T2" fmla="*/ 20 w 21"/>
                  <a:gd name="T3" fmla="*/ 1 h 13"/>
                  <a:gd name="T4" fmla="*/ 4 w 21"/>
                  <a:gd name="T5" fmla="*/ 13 h 13"/>
                  <a:gd name="T6" fmla="*/ 0 w 21"/>
                  <a:gd name="T7" fmla="*/ 2 h 13"/>
                  <a:gd name="T8" fmla="*/ 0 w 21"/>
                  <a:gd name="T9" fmla="*/ 2 h 13"/>
                  <a:gd name="T10" fmla="*/ 1 w 21"/>
                  <a:gd name="T11" fmla="*/ 4 h 13"/>
                  <a:gd name="T12" fmla="*/ 1 w 21"/>
                  <a:gd name="T13" fmla="*/ 4 h 13"/>
                  <a:gd name="T14" fmla="*/ 4 w 21"/>
                  <a:gd name="T15" fmla="*/ 13 h 13"/>
                  <a:gd name="T16" fmla="*/ 4 w 21"/>
                  <a:gd name="T17" fmla="*/ 13 h 13"/>
                  <a:gd name="T18" fmla="*/ 20 w 21"/>
                  <a:gd name="T19" fmla="*/ 1 h 13"/>
                  <a:gd name="T20" fmla="*/ 21 w 21"/>
                  <a:gd name="T21" fmla="*/ 0 h 13"/>
                  <a:gd name="T22" fmla="*/ 21 w 21"/>
                  <a:gd name="T23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1" h="13">
                    <a:moveTo>
                      <a:pt x="21" y="0"/>
                    </a:moveTo>
                    <a:cubicBezTo>
                      <a:pt x="21" y="0"/>
                      <a:pt x="21" y="1"/>
                      <a:pt x="20" y="1"/>
                    </a:cubicBezTo>
                    <a:cubicBezTo>
                      <a:pt x="15" y="4"/>
                      <a:pt x="10" y="8"/>
                      <a:pt x="4" y="13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10" y="8"/>
                      <a:pt x="15" y="4"/>
                      <a:pt x="20" y="1"/>
                    </a:cubicBezTo>
                    <a:cubicBezTo>
                      <a:pt x="21" y="1"/>
                      <a:pt x="21" y="0"/>
                      <a:pt x="21" y="0"/>
                    </a:cubicBezTo>
                    <a:cubicBezTo>
                      <a:pt x="21" y="0"/>
                      <a:pt x="21" y="0"/>
                      <a:pt x="21" y="0"/>
                    </a:cubicBezTo>
                  </a:path>
                </a:pathLst>
              </a:custGeom>
              <a:solidFill>
                <a:srgbClr val="883C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36" name="Freeform 600"/>
              <p:cNvSpPr>
                <a:spLocks/>
              </p:cNvSpPr>
              <p:nvPr/>
            </p:nvSpPr>
            <p:spPr bwMode="auto">
              <a:xfrm>
                <a:off x="3278" y="1437"/>
                <a:ext cx="35" cy="40"/>
              </a:xfrm>
              <a:custGeom>
                <a:avLst/>
                <a:gdLst>
                  <a:gd name="T0" fmla="*/ 11 w 15"/>
                  <a:gd name="T1" fmla="*/ 0 h 17"/>
                  <a:gd name="T2" fmla="*/ 4 w 15"/>
                  <a:gd name="T3" fmla="*/ 4 h 17"/>
                  <a:gd name="T4" fmla="*/ 0 w 15"/>
                  <a:gd name="T5" fmla="*/ 6 h 17"/>
                  <a:gd name="T6" fmla="*/ 1 w 15"/>
                  <a:gd name="T7" fmla="*/ 9 h 17"/>
                  <a:gd name="T8" fmla="*/ 2 w 15"/>
                  <a:gd name="T9" fmla="*/ 12 h 17"/>
                  <a:gd name="T10" fmla="*/ 4 w 15"/>
                  <a:gd name="T11" fmla="*/ 15 h 17"/>
                  <a:gd name="T12" fmla="*/ 5 w 15"/>
                  <a:gd name="T13" fmla="*/ 15 h 17"/>
                  <a:gd name="T14" fmla="*/ 6 w 15"/>
                  <a:gd name="T15" fmla="*/ 17 h 17"/>
                  <a:gd name="T16" fmla="*/ 6 w 15"/>
                  <a:gd name="T17" fmla="*/ 17 h 17"/>
                  <a:gd name="T18" fmla="*/ 8 w 15"/>
                  <a:gd name="T19" fmla="*/ 15 h 17"/>
                  <a:gd name="T20" fmla="*/ 15 w 15"/>
                  <a:gd name="T21" fmla="*/ 11 h 17"/>
                  <a:gd name="T22" fmla="*/ 12 w 15"/>
                  <a:gd name="T23" fmla="*/ 2 h 17"/>
                  <a:gd name="T24" fmla="*/ 12 w 15"/>
                  <a:gd name="T25" fmla="*/ 2 h 17"/>
                  <a:gd name="T26" fmla="*/ 11 w 15"/>
                  <a:gd name="T27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5" h="17">
                    <a:moveTo>
                      <a:pt x="11" y="0"/>
                    </a:moveTo>
                    <a:cubicBezTo>
                      <a:pt x="10" y="0"/>
                      <a:pt x="6" y="3"/>
                      <a:pt x="4" y="4"/>
                    </a:cubicBezTo>
                    <a:cubicBezTo>
                      <a:pt x="3" y="4"/>
                      <a:pt x="1" y="5"/>
                      <a:pt x="0" y="6"/>
                    </a:cubicBezTo>
                    <a:cubicBezTo>
                      <a:pt x="0" y="7"/>
                      <a:pt x="1" y="8"/>
                      <a:pt x="1" y="9"/>
                    </a:cubicBezTo>
                    <a:cubicBezTo>
                      <a:pt x="0" y="10"/>
                      <a:pt x="1" y="12"/>
                      <a:pt x="2" y="12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5"/>
                      <a:pt x="5" y="15"/>
                      <a:pt x="5" y="15"/>
                    </a:cubicBezTo>
                    <a:cubicBezTo>
                      <a:pt x="5" y="16"/>
                      <a:pt x="5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7" y="16"/>
                      <a:pt x="8" y="16"/>
                      <a:pt x="8" y="15"/>
                    </a:cubicBezTo>
                    <a:cubicBezTo>
                      <a:pt x="11" y="14"/>
                      <a:pt x="13" y="12"/>
                      <a:pt x="15" y="11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1" y="0"/>
                      <a:pt x="11" y="0"/>
                      <a:pt x="11" y="0"/>
                    </a:cubicBezTo>
                  </a:path>
                </a:pathLst>
              </a:custGeom>
              <a:solidFill>
                <a:srgbClr val="E8B0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37" name="Freeform 601"/>
              <p:cNvSpPr>
                <a:spLocks/>
              </p:cNvSpPr>
              <p:nvPr/>
            </p:nvSpPr>
            <p:spPr bwMode="auto">
              <a:xfrm>
                <a:off x="3292" y="1432"/>
                <a:ext cx="62" cy="45"/>
              </a:xfrm>
              <a:custGeom>
                <a:avLst/>
                <a:gdLst>
                  <a:gd name="T0" fmla="*/ 26 w 26"/>
                  <a:gd name="T1" fmla="*/ 0 h 19"/>
                  <a:gd name="T2" fmla="*/ 25 w 26"/>
                  <a:gd name="T3" fmla="*/ 1 h 19"/>
                  <a:gd name="T4" fmla="*/ 9 w 26"/>
                  <a:gd name="T5" fmla="*/ 13 h 19"/>
                  <a:gd name="T6" fmla="*/ 9 w 26"/>
                  <a:gd name="T7" fmla="*/ 13 h 19"/>
                  <a:gd name="T8" fmla="*/ 2 w 26"/>
                  <a:gd name="T9" fmla="*/ 17 h 19"/>
                  <a:gd name="T10" fmla="*/ 0 w 26"/>
                  <a:gd name="T11" fmla="*/ 19 h 19"/>
                  <a:gd name="T12" fmla="*/ 2 w 26"/>
                  <a:gd name="T13" fmla="*/ 19 h 19"/>
                  <a:gd name="T14" fmla="*/ 2 w 26"/>
                  <a:gd name="T15" fmla="*/ 19 h 19"/>
                  <a:gd name="T16" fmla="*/ 6 w 26"/>
                  <a:gd name="T17" fmla="*/ 17 h 19"/>
                  <a:gd name="T18" fmla="*/ 10 w 26"/>
                  <a:gd name="T19" fmla="*/ 15 h 19"/>
                  <a:gd name="T20" fmla="*/ 26 w 26"/>
                  <a:gd name="T21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6" h="19">
                    <a:moveTo>
                      <a:pt x="26" y="0"/>
                    </a:moveTo>
                    <a:cubicBezTo>
                      <a:pt x="26" y="0"/>
                      <a:pt x="26" y="1"/>
                      <a:pt x="25" y="1"/>
                    </a:cubicBezTo>
                    <a:cubicBezTo>
                      <a:pt x="20" y="4"/>
                      <a:pt x="15" y="8"/>
                      <a:pt x="9" y="13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7" y="14"/>
                      <a:pt x="5" y="16"/>
                      <a:pt x="2" y="17"/>
                    </a:cubicBezTo>
                    <a:cubicBezTo>
                      <a:pt x="2" y="18"/>
                      <a:pt x="1" y="18"/>
                      <a:pt x="0" y="19"/>
                    </a:cubicBezTo>
                    <a:cubicBezTo>
                      <a:pt x="1" y="19"/>
                      <a:pt x="1" y="19"/>
                      <a:pt x="2" y="19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3" y="19"/>
                      <a:pt x="5" y="18"/>
                      <a:pt x="6" y="17"/>
                    </a:cubicBezTo>
                    <a:cubicBezTo>
                      <a:pt x="8" y="16"/>
                      <a:pt x="9" y="15"/>
                      <a:pt x="10" y="15"/>
                    </a:cubicBezTo>
                    <a:cubicBezTo>
                      <a:pt x="16" y="10"/>
                      <a:pt x="22" y="6"/>
                      <a:pt x="26" y="0"/>
                    </a:cubicBezTo>
                  </a:path>
                </a:pathLst>
              </a:custGeom>
              <a:solidFill>
                <a:srgbClr val="E8B0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38" name="Freeform 602"/>
              <p:cNvSpPr>
                <a:spLocks/>
              </p:cNvSpPr>
              <p:nvPr/>
            </p:nvSpPr>
            <p:spPr bwMode="auto">
              <a:xfrm>
                <a:off x="3280" y="1430"/>
                <a:ext cx="71" cy="42"/>
              </a:xfrm>
              <a:custGeom>
                <a:avLst/>
                <a:gdLst>
                  <a:gd name="T0" fmla="*/ 30 w 30"/>
                  <a:gd name="T1" fmla="*/ 2 h 18"/>
                  <a:gd name="T2" fmla="*/ 7 w 30"/>
                  <a:gd name="T3" fmla="*/ 18 h 18"/>
                  <a:gd name="T4" fmla="*/ 7 w 30"/>
                  <a:gd name="T5" fmla="*/ 15 h 18"/>
                  <a:gd name="T6" fmla="*/ 3 w 30"/>
                  <a:gd name="T7" fmla="*/ 12 h 18"/>
                  <a:gd name="T8" fmla="*/ 3 w 30"/>
                  <a:gd name="T9" fmla="*/ 8 h 18"/>
                  <a:gd name="T10" fmla="*/ 3 w 30"/>
                  <a:gd name="T11" fmla="*/ 5 h 18"/>
                  <a:gd name="T12" fmla="*/ 26 w 30"/>
                  <a:gd name="T13" fmla="*/ 1 h 18"/>
                  <a:gd name="T14" fmla="*/ 30 w 30"/>
                  <a:gd name="T15" fmla="*/ 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0" h="18">
                    <a:moveTo>
                      <a:pt x="30" y="2"/>
                    </a:moveTo>
                    <a:cubicBezTo>
                      <a:pt x="23" y="6"/>
                      <a:pt x="16" y="13"/>
                      <a:pt x="7" y="18"/>
                    </a:cubicBezTo>
                    <a:cubicBezTo>
                      <a:pt x="6" y="18"/>
                      <a:pt x="4" y="16"/>
                      <a:pt x="7" y="15"/>
                    </a:cubicBezTo>
                    <a:cubicBezTo>
                      <a:pt x="1" y="17"/>
                      <a:pt x="1" y="13"/>
                      <a:pt x="3" y="12"/>
                    </a:cubicBezTo>
                    <a:cubicBezTo>
                      <a:pt x="1" y="12"/>
                      <a:pt x="0" y="9"/>
                      <a:pt x="3" y="8"/>
                    </a:cubicBezTo>
                    <a:cubicBezTo>
                      <a:pt x="0" y="9"/>
                      <a:pt x="1" y="6"/>
                      <a:pt x="3" y="5"/>
                    </a:cubicBezTo>
                    <a:cubicBezTo>
                      <a:pt x="10" y="1"/>
                      <a:pt x="18" y="0"/>
                      <a:pt x="26" y="1"/>
                    </a:cubicBezTo>
                    <a:cubicBezTo>
                      <a:pt x="28" y="1"/>
                      <a:pt x="29" y="1"/>
                      <a:pt x="30" y="2"/>
                    </a:cubicBezTo>
                    <a:close/>
                  </a:path>
                </a:pathLst>
              </a:custGeom>
              <a:solidFill>
                <a:srgbClr val="FFC1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39" name="Freeform 603"/>
              <p:cNvSpPr>
                <a:spLocks/>
              </p:cNvSpPr>
              <p:nvPr/>
            </p:nvSpPr>
            <p:spPr bwMode="auto">
              <a:xfrm>
                <a:off x="3304" y="1425"/>
                <a:ext cx="26" cy="12"/>
              </a:xfrm>
              <a:custGeom>
                <a:avLst/>
                <a:gdLst>
                  <a:gd name="T0" fmla="*/ 0 w 11"/>
                  <a:gd name="T1" fmla="*/ 2 h 5"/>
                  <a:gd name="T2" fmla="*/ 1 w 11"/>
                  <a:gd name="T3" fmla="*/ 0 h 5"/>
                  <a:gd name="T4" fmla="*/ 3 w 11"/>
                  <a:gd name="T5" fmla="*/ 1 h 5"/>
                  <a:gd name="T6" fmla="*/ 10 w 11"/>
                  <a:gd name="T7" fmla="*/ 3 h 5"/>
                  <a:gd name="T8" fmla="*/ 11 w 11"/>
                  <a:gd name="T9" fmla="*/ 3 h 5"/>
                  <a:gd name="T10" fmla="*/ 11 w 11"/>
                  <a:gd name="T11" fmla="*/ 3 h 5"/>
                  <a:gd name="T12" fmla="*/ 11 w 11"/>
                  <a:gd name="T13" fmla="*/ 4 h 5"/>
                  <a:gd name="T14" fmla="*/ 7 w 11"/>
                  <a:gd name="T15" fmla="*/ 4 h 5"/>
                  <a:gd name="T16" fmla="*/ 3 w 11"/>
                  <a:gd name="T17" fmla="*/ 4 h 5"/>
                  <a:gd name="T18" fmla="*/ 0 w 11"/>
                  <a:gd name="T19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" h="5">
                    <a:moveTo>
                      <a:pt x="0" y="2"/>
                    </a:move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ubicBezTo>
                      <a:pt x="5" y="2"/>
                      <a:pt x="8" y="3"/>
                      <a:pt x="10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9" y="4"/>
                      <a:pt x="8" y="4"/>
                      <a:pt x="7" y="4"/>
                    </a:cubicBezTo>
                    <a:cubicBezTo>
                      <a:pt x="5" y="5"/>
                      <a:pt x="4" y="5"/>
                      <a:pt x="3" y="4"/>
                    </a:cubicBezTo>
                    <a:cubicBezTo>
                      <a:pt x="2" y="4"/>
                      <a:pt x="1" y="3"/>
                      <a:pt x="0" y="2"/>
                    </a:cubicBezTo>
                    <a:close/>
                  </a:path>
                </a:pathLst>
              </a:custGeom>
              <a:solidFill>
                <a:srgbClr val="FFC1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40" name="Freeform 604"/>
              <p:cNvSpPr>
                <a:spLocks/>
              </p:cNvSpPr>
              <p:nvPr/>
            </p:nvSpPr>
            <p:spPr bwMode="auto">
              <a:xfrm>
                <a:off x="2424" y="2142"/>
                <a:ext cx="142" cy="294"/>
              </a:xfrm>
              <a:custGeom>
                <a:avLst/>
                <a:gdLst>
                  <a:gd name="T0" fmla="*/ 87 w 142"/>
                  <a:gd name="T1" fmla="*/ 294 h 294"/>
                  <a:gd name="T2" fmla="*/ 0 w 142"/>
                  <a:gd name="T3" fmla="*/ 242 h 294"/>
                  <a:gd name="T4" fmla="*/ 0 w 142"/>
                  <a:gd name="T5" fmla="*/ 0 h 294"/>
                  <a:gd name="T6" fmla="*/ 142 w 142"/>
                  <a:gd name="T7" fmla="*/ 81 h 294"/>
                  <a:gd name="T8" fmla="*/ 87 w 142"/>
                  <a:gd name="T9" fmla="*/ 294 h 2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2" h="294">
                    <a:moveTo>
                      <a:pt x="87" y="294"/>
                    </a:moveTo>
                    <a:lnTo>
                      <a:pt x="0" y="242"/>
                    </a:lnTo>
                    <a:lnTo>
                      <a:pt x="0" y="0"/>
                    </a:lnTo>
                    <a:lnTo>
                      <a:pt x="142" y="81"/>
                    </a:lnTo>
                    <a:lnTo>
                      <a:pt x="87" y="294"/>
                    </a:lnTo>
                    <a:close/>
                  </a:path>
                </a:pathLst>
              </a:custGeom>
              <a:solidFill>
                <a:srgbClr val="4437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41" name="Freeform 605"/>
              <p:cNvSpPr>
                <a:spLocks/>
              </p:cNvSpPr>
              <p:nvPr/>
            </p:nvSpPr>
            <p:spPr bwMode="auto">
              <a:xfrm>
                <a:off x="2424" y="2142"/>
                <a:ext cx="142" cy="294"/>
              </a:xfrm>
              <a:custGeom>
                <a:avLst/>
                <a:gdLst>
                  <a:gd name="T0" fmla="*/ 87 w 142"/>
                  <a:gd name="T1" fmla="*/ 294 h 294"/>
                  <a:gd name="T2" fmla="*/ 0 w 142"/>
                  <a:gd name="T3" fmla="*/ 242 h 294"/>
                  <a:gd name="T4" fmla="*/ 0 w 142"/>
                  <a:gd name="T5" fmla="*/ 0 h 294"/>
                  <a:gd name="T6" fmla="*/ 142 w 142"/>
                  <a:gd name="T7" fmla="*/ 81 h 294"/>
                  <a:gd name="T8" fmla="*/ 87 w 142"/>
                  <a:gd name="T9" fmla="*/ 294 h 2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2" h="294">
                    <a:moveTo>
                      <a:pt x="87" y="294"/>
                    </a:moveTo>
                    <a:lnTo>
                      <a:pt x="0" y="242"/>
                    </a:lnTo>
                    <a:lnTo>
                      <a:pt x="0" y="0"/>
                    </a:lnTo>
                    <a:lnTo>
                      <a:pt x="142" y="81"/>
                    </a:lnTo>
                    <a:lnTo>
                      <a:pt x="87" y="294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42" name="Freeform 606"/>
              <p:cNvSpPr>
                <a:spLocks/>
              </p:cNvSpPr>
              <p:nvPr/>
            </p:nvSpPr>
            <p:spPr bwMode="auto">
              <a:xfrm>
                <a:off x="2781" y="1574"/>
                <a:ext cx="64" cy="45"/>
              </a:xfrm>
              <a:custGeom>
                <a:avLst/>
                <a:gdLst>
                  <a:gd name="T0" fmla="*/ 27 w 27"/>
                  <a:gd name="T1" fmla="*/ 4 h 19"/>
                  <a:gd name="T2" fmla="*/ 27 w 27"/>
                  <a:gd name="T3" fmla="*/ 5 h 19"/>
                  <a:gd name="T4" fmla="*/ 26 w 27"/>
                  <a:gd name="T5" fmla="*/ 10 h 19"/>
                  <a:gd name="T6" fmla="*/ 26 w 27"/>
                  <a:gd name="T7" fmla="*/ 11 h 19"/>
                  <a:gd name="T8" fmla="*/ 24 w 27"/>
                  <a:gd name="T9" fmla="*/ 19 h 19"/>
                  <a:gd name="T10" fmla="*/ 5 w 27"/>
                  <a:gd name="T11" fmla="*/ 13 h 19"/>
                  <a:gd name="T12" fmla="*/ 5 w 27"/>
                  <a:gd name="T13" fmla="*/ 2 h 19"/>
                  <a:gd name="T14" fmla="*/ 8 w 27"/>
                  <a:gd name="T15" fmla="*/ 1 h 19"/>
                  <a:gd name="T16" fmla="*/ 11 w 27"/>
                  <a:gd name="T17" fmla="*/ 0 h 19"/>
                  <a:gd name="T18" fmla="*/ 23 w 27"/>
                  <a:gd name="T19" fmla="*/ 2 h 19"/>
                  <a:gd name="T20" fmla="*/ 27 w 27"/>
                  <a:gd name="T21" fmla="*/ 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7" h="19">
                    <a:moveTo>
                      <a:pt x="27" y="4"/>
                    </a:moveTo>
                    <a:cubicBezTo>
                      <a:pt x="27" y="5"/>
                      <a:pt x="27" y="5"/>
                      <a:pt x="27" y="5"/>
                    </a:cubicBezTo>
                    <a:cubicBezTo>
                      <a:pt x="27" y="7"/>
                      <a:pt x="27" y="8"/>
                      <a:pt x="26" y="10"/>
                    </a:cubicBezTo>
                    <a:cubicBezTo>
                      <a:pt x="26" y="11"/>
                      <a:pt x="26" y="11"/>
                      <a:pt x="26" y="11"/>
                    </a:cubicBezTo>
                    <a:cubicBezTo>
                      <a:pt x="26" y="12"/>
                      <a:pt x="26" y="14"/>
                      <a:pt x="24" y="19"/>
                    </a:cubicBezTo>
                    <a:cubicBezTo>
                      <a:pt x="19" y="18"/>
                      <a:pt x="10" y="16"/>
                      <a:pt x="5" y="13"/>
                    </a:cubicBezTo>
                    <a:cubicBezTo>
                      <a:pt x="0" y="10"/>
                      <a:pt x="0" y="5"/>
                      <a:pt x="5" y="2"/>
                    </a:cubicBezTo>
                    <a:cubicBezTo>
                      <a:pt x="6" y="2"/>
                      <a:pt x="7" y="1"/>
                      <a:pt x="8" y="1"/>
                    </a:cubicBezTo>
                    <a:cubicBezTo>
                      <a:pt x="9" y="1"/>
                      <a:pt x="10" y="0"/>
                      <a:pt x="11" y="0"/>
                    </a:cubicBezTo>
                    <a:cubicBezTo>
                      <a:pt x="15" y="0"/>
                      <a:pt x="20" y="0"/>
                      <a:pt x="23" y="2"/>
                    </a:cubicBezTo>
                    <a:cubicBezTo>
                      <a:pt x="25" y="3"/>
                      <a:pt x="27" y="3"/>
                      <a:pt x="27" y="4"/>
                    </a:cubicBezTo>
                  </a:path>
                </a:pathLst>
              </a:custGeom>
              <a:solidFill>
                <a:srgbClr val="FFC1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</p:grpSp>
        <p:grpSp>
          <p:nvGrpSpPr>
            <p:cNvPr id="10" name="Group 808"/>
            <p:cNvGrpSpPr>
              <a:grpSpLocks/>
            </p:cNvGrpSpPr>
            <p:nvPr/>
          </p:nvGrpSpPr>
          <p:grpSpPr bwMode="auto">
            <a:xfrm>
              <a:off x="3081338" y="1195388"/>
              <a:ext cx="5322888" cy="4013200"/>
              <a:chOff x="1941" y="753"/>
              <a:chExt cx="3353" cy="2528"/>
            </a:xfrm>
          </p:grpSpPr>
          <p:sp>
            <p:nvSpPr>
              <p:cNvPr id="743" name="Rectangle 608"/>
              <p:cNvSpPr>
                <a:spLocks noChangeArrowheads="1"/>
              </p:cNvSpPr>
              <p:nvPr/>
            </p:nvSpPr>
            <p:spPr bwMode="auto">
              <a:xfrm>
                <a:off x="2783" y="1512"/>
                <a:ext cx="62" cy="81"/>
              </a:xfrm>
              <a:prstGeom prst="rect">
                <a:avLst/>
              </a:prstGeom>
              <a:solidFill>
                <a:srgbClr val="FFC1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44" name="Rectangle 609"/>
              <p:cNvSpPr>
                <a:spLocks noChangeArrowheads="1"/>
              </p:cNvSpPr>
              <p:nvPr/>
            </p:nvSpPr>
            <p:spPr bwMode="auto">
              <a:xfrm>
                <a:off x="2783" y="1512"/>
                <a:ext cx="62" cy="8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45" name="Freeform 610"/>
              <p:cNvSpPr>
                <a:spLocks/>
              </p:cNvSpPr>
              <p:nvPr/>
            </p:nvSpPr>
            <p:spPr bwMode="auto">
              <a:xfrm>
                <a:off x="2793" y="1456"/>
                <a:ext cx="76" cy="125"/>
              </a:xfrm>
              <a:custGeom>
                <a:avLst/>
                <a:gdLst>
                  <a:gd name="T0" fmla="*/ 0 w 32"/>
                  <a:gd name="T1" fmla="*/ 26 h 53"/>
                  <a:gd name="T2" fmla="*/ 1 w 32"/>
                  <a:gd name="T3" fmla="*/ 37 h 53"/>
                  <a:gd name="T4" fmla="*/ 6 w 32"/>
                  <a:gd name="T5" fmla="*/ 47 h 53"/>
                  <a:gd name="T6" fmla="*/ 21 w 32"/>
                  <a:gd name="T7" fmla="*/ 52 h 53"/>
                  <a:gd name="T8" fmla="*/ 25 w 32"/>
                  <a:gd name="T9" fmla="*/ 50 h 53"/>
                  <a:gd name="T10" fmla="*/ 28 w 32"/>
                  <a:gd name="T11" fmla="*/ 44 h 53"/>
                  <a:gd name="T12" fmla="*/ 31 w 32"/>
                  <a:gd name="T13" fmla="*/ 13 h 53"/>
                  <a:gd name="T14" fmla="*/ 30 w 32"/>
                  <a:gd name="T15" fmla="*/ 8 h 53"/>
                  <a:gd name="T16" fmla="*/ 20 w 32"/>
                  <a:gd name="T17" fmla="*/ 0 h 53"/>
                  <a:gd name="T18" fmla="*/ 7 w 32"/>
                  <a:gd name="T19" fmla="*/ 3 h 53"/>
                  <a:gd name="T20" fmla="*/ 4 w 32"/>
                  <a:gd name="T21" fmla="*/ 5 h 53"/>
                  <a:gd name="T22" fmla="*/ 1 w 32"/>
                  <a:gd name="T23" fmla="*/ 8 h 53"/>
                  <a:gd name="T24" fmla="*/ 0 w 32"/>
                  <a:gd name="T25" fmla="*/ 26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2" h="53">
                    <a:moveTo>
                      <a:pt x="0" y="26"/>
                    </a:moveTo>
                    <a:cubicBezTo>
                      <a:pt x="0" y="30"/>
                      <a:pt x="1" y="33"/>
                      <a:pt x="1" y="37"/>
                    </a:cubicBezTo>
                    <a:cubicBezTo>
                      <a:pt x="2" y="41"/>
                      <a:pt x="4" y="44"/>
                      <a:pt x="6" y="47"/>
                    </a:cubicBezTo>
                    <a:cubicBezTo>
                      <a:pt x="10" y="51"/>
                      <a:pt x="16" y="53"/>
                      <a:pt x="21" y="52"/>
                    </a:cubicBezTo>
                    <a:cubicBezTo>
                      <a:pt x="23" y="52"/>
                      <a:pt x="24" y="51"/>
                      <a:pt x="25" y="50"/>
                    </a:cubicBezTo>
                    <a:cubicBezTo>
                      <a:pt x="27" y="49"/>
                      <a:pt x="28" y="46"/>
                      <a:pt x="28" y="44"/>
                    </a:cubicBezTo>
                    <a:cubicBezTo>
                      <a:pt x="31" y="34"/>
                      <a:pt x="32" y="23"/>
                      <a:pt x="31" y="13"/>
                    </a:cubicBezTo>
                    <a:cubicBezTo>
                      <a:pt x="31" y="11"/>
                      <a:pt x="31" y="10"/>
                      <a:pt x="30" y="8"/>
                    </a:cubicBezTo>
                    <a:cubicBezTo>
                      <a:pt x="29" y="4"/>
                      <a:pt x="25" y="1"/>
                      <a:pt x="20" y="0"/>
                    </a:cubicBezTo>
                    <a:cubicBezTo>
                      <a:pt x="15" y="0"/>
                      <a:pt x="11" y="1"/>
                      <a:pt x="7" y="3"/>
                    </a:cubicBezTo>
                    <a:cubicBezTo>
                      <a:pt x="6" y="4"/>
                      <a:pt x="4" y="4"/>
                      <a:pt x="4" y="5"/>
                    </a:cubicBezTo>
                    <a:cubicBezTo>
                      <a:pt x="3" y="6"/>
                      <a:pt x="2" y="7"/>
                      <a:pt x="1" y="8"/>
                    </a:cubicBezTo>
                    <a:cubicBezTo>
                      <a:pt x="0" y="9"/>
                      <a:pt x="0" y="20"/>
                      <a:pt x="0" y="26"/>
                    </a:cubicBezTo>
                  </a:path>
                </a:pathLst>
              </a:custGeom>
              <a:solidFill>
                <a:srgbClr val="FFEB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46" name="Freeform 611"/>
              <p:cNvSpPr>
                <a:spLocks/>
              </p:cNvSpPr>
              <p:nvPr/>
            </p:nvSpPr>
            <p:spPr bwMode="auto">
              <a:xfrm>
                <a:off x="2793" y="1465"/>
                <a:ext cx="78" cy="126"/>
              </a:xfrm>
              <a:custGeom>
                <a:avLst/>
                <a:gdLst>
                  <a:gd name="T0" fmla="*/ 0 w 33"/>
                  <a:gd name="T1" fmla="*/ 26 h 53"/>
                  <a:gd name="T2" fmla="*/ 1 w 33"/>
                  <a:gd name="T3" fmla="*/ 37 h 53"/>
                  <a:gd name="T4" fmla="*/ 6 w 33"/>
                  <a:gd name="T5" fmla="*/ 47 h 53"/>
                  <a:gd name="T6" fmla="*/ 21 w 33"/>
                  <a:gd name="T7" fmla="*/ 52 h 53"/>
                  <a:gd name="T8" fmla="*/ 25 w 33"/>
                  <a:gd name="T9" fmla="*/ 50 h 53"/>
                  <a:gd name="T10" fmla="*/ 28 w 33"/>
                  <a:gd name="T11" fmla="*/ 44 h 53"/>
                  <a:gd name="T12" fmla="*/ 32 w 33"/>
                  <a:gd name="T13" fmla="*/ 11 h 53"/>
                  <a:gd name="T14" fmla="*/ 30 w 33"/>
                  <a:gd name="T15" fmla="*/ 8 h 53"/>
                  <a:gd name="T16" fmla="*/ 20 w 33"/>
                  <a:gd name="T17" fmla="*/ 0 h 53"/>
                  <a:gd name="T18" fmla="*/ 7 w 33"/>
                  <a:gd name="T19" fmla="*/ 3 h 53"/>
                  <a:gd name="T20" fmla="*/ 4 w 33"/>
                  <a:gd name="T21" fmla="*/ 5 h 53"/>
                  <a:gd name="T22" fmla="*/ 1 w 33"/>
                  <a:gd name="T23" fmla="*/ 8 h 53"/>
                  <a:gd name="T24" fmla="*/ 0 w 33"/>
                  <a:gd name="T25" fmla="*/ 26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3" h="53">
                    <a:moveTo>
                      <a:pt x="0" y="26"/>
                    </a:moveTo>
                    <a:cubicBezTo>
                      <a:pt x="0" y="30"/>
                      <a:pt x="1" y="33"/>
                      <a:pt x="1" y="37"/>
                    </a:cubicBezTo>
                    <a:cubicBezTo>
                      <a:pt x="2" y="41"/>
                      <a:pt x="4" y="44"/>
                      <a:pt x="6" y="47"/>
                    </a:cubicBezTo>
                    <a:cubicBezTo>
                      <a:pt x="10" y="51"/>
                      <a:pt x="16" y="53"/>
                      <a:pt x="21" y="52"/>
                    </a:cubicBezTo>
                    <a:cubicBezTo>
                      <a:pt x="23" y="51"/>
                      <a:pt x="24" y="51"/>
                      <a:pt x="25" y="50"/>
                    </a:cubicBezTo>
                    <a:cubicBezTo>
                      <a:pt x="27" y="49"/>
                      <a:pt x="28" y="46"/>
                      <a:pt x="28" y="44"/>
                    </a:cubicBezTo>
                    <a:cubicBezTo>
                      <a:pt x="31" y="34"/>
                      <a:pt x="33" y="22"/>
                      <a:pt x="32" y="11"/>
                    </a:cubicBezTo>
                    <a:cubicBezTo>
                      <a:pt x="32" y="10"/>
                      <a:pt x="31" y="10"/>
                      <a:pt x="30" y="8"/>
                    </a:cubicBezTo>
                    <a:cubicBezTo>
                      <a:pt x="29" y="4"/>
                      <a:pt x="25" y="1"/>
                      <a:pt x="20" y="0"/>
                    </a:cubicBezTo>
                    <a:cubicBezTo>
                      <a:pt x="15" y="0"/>
                      <a:pt x="11" y="1"/>
                      <a:pt x="7" y="3"/>
                    </a:cubicBezTo>
                    <a:cubicBezTo>
                      <a:pt x="6" y="4"/>
                      <a:pt x="4" y="4"/>
                      <a:pt x="4" y="5"/>
                    </a:cubicBezTo>
                    <a:cubicBezTo>
                      <a:pt x="3" y="6"/>
                      <a:pt x="2" y="7"/>
                      <a:pt x="1" y="8"/>
                    </a:cubicBezTo>
                    <a:cubicBezTo>
                      <a:pt x="0" y="9"/>
                      <a:pt x="0" y="20"/>
                      <a:pt x="0" y="26"/>
                    </a:cubicBezTo>
                  </a:path>
                </a:pathLst>
              </a:custGeom>
              <a:solidFill>
                <a:srgbClr val="FFC1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47" name="Freeform 612"/>
              <p:cNvSpPr>
                <a:spLocks/>
              </p:cNvSpPr>
              <p:nvPr/>
            </p:nvSpPr>
            <p:spPr bwMode="auto">
              <a:xfrm>
                <a:off x="2816" y="1586"/>
                <a:ext cx="29" cy="12"/>
              </a:xfrm>
              <a:custGeom>
                <a:avLst/>
                <a:gdLst>
                  <a:gd name="T0" fmla="*/ 12 w 12"/>
                  <a:gd name="T1" fmla="*/ 0 h 5"/>
                  <a:gd name="T2" fmla="*/ 12 w 12"/>
                  <a:gd name="T3" fmla="*/ 1 h 5"/>
                  <a:gd name="T4" fmla="*/ 12 w 12"/>
                  <a:gd name="T5" fmla="*/ 1 h 5"/>
                  <a:gd name="T6" fmla="*/ 12 w 12"/>
                  <a:gd name="T7" fmla="*/ 3 h 5"/>
                  <a:gd name="T8" fmla="*/ 0 w 12"/>
                  <a:gd name="T9" fmla="*/ 3 h 5"/>
                  <a:gd name="T10" fmla="*/ 10 w 12"/>
                  <a:gd name="T11" fmla="*/ 5 h 5"/>
                  <a:gd name="T12" fmla="*/ 11 w 12"/>
                  <a:gd name="T13" fmla="*/ 5 h 5"/>
                  <a:gd name="T14" fmla="*/ 12 w 12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5">
                    <a:moveTo>
                      <a:pt x="12" y="0"/>
                    </a:moveTo>
                    <a:cubicBezTo>
                      <a:pt x="12" y="0"/>
                      <a:pt x="12" y="0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3" y="4"/>
                      <a:pt x="6" y="5"/>
                      <a:pt x="10" y="5"/>
                    </a:cubicBezTo>
                    <a:cubicBezTo>
                      <a:pt x="10" y="5"/>
                      <a:pt x="11" y="5"/>
                      <a:pt x="11" y="5"/>
                    </a:cubicBezTo>
                    <a:cubicBezTo>
                      <a:pt x="12" y="3"/>
                      <a:pt x="12" y="2"/>
                      <a:pt x="12" y="0"/>
                    </a:cubicBezTo>
                  </a:path>
                </a:pathLst>
              </a:custGeom>
              <a:solidFill>
                <a:srgbClr val="E8B1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48" name="Freeform 613"/>
              <p:cNvSpPr>
                <a:spLocks/>
              </p:cNvSpPr>
              <p:nvPr/>
            </p:nvSpPr>
            <p:spPr bwMode="auto">
              <a:xfrm>
                <a:off x="2793" y="1520"/>
                <a:ext cx="52" cy="73"/>
              </a:xfrm>
              <a:custGeom>
                <a:avLst/>
                <a:gdLst>
                  <a:gd name="T0" fmla="*/ 0 w 22"/>
                  <a:gd name="T1" fmla="*/ 0 h 31"/>
                  <a:gd name="T2" fmla="*/ 0 w 22"/>
                  <a:gd name="T3" fmla="*/ 7 h 31"/>
                  <a:gd name="T4" fmla="*/ 1 w 22"/>
                  <a:gd name="T5" fmla="*/ 18 h 31"/>
                  <a:gd name="T6" fmla="*/ 3 w 22"/>
                  <a:gd name="T7" fmla="*/ 24 h 31"/>
                  <a:gd name="T8" fmla="*/ 6 w 22"/>
                  <a:gd name="T9" fmla="*/ 28 h 31"/>
                  <a:gd name="T10" fmla="*/ 10 w 22"/>
                  <a:gd name="T11" fmla="*/ 31 h 31"/>
                  <a:gd name="T12" fmla="*/ 22 w 22"/>
                  <a:gd name="T13" fmla="*/ 31 h 31"/>
                  <a:gd name="T14" fmla="*/ 22 w 22"/>
                  <a:gd name="T15" fmla="*/ 29 h 31"/>
                  <a:gd name="T16" fmla="*/ 21 w 22"/>
                  <a:gd name="T17" fmla="*/ 29 h 31"/>
                  <a:gd name="T18" fmla="*/ 18 w 22"/>
                  <a:gd name="T19" fmla="*/ 29 h 31"/>
                  <a:gd name="T20" fmla="*/ 6 w 22"/>
                  <a:gd name="T21" fmla="*/ 24 h 31"/>
                  <a:gd name="T22" fmla="*/ 6 w 22"/>
                  <a:gd name="T23" fmla="*/ 23 h 31"/>
                  <a:gd name="T24" fmla="*/ 1 w 22"/>
                  <a:gd name="T25" fmla="*/ 14 h 31"/>
                  <a:gd name="T26" fmla="*/ 0 w 22"/>
                  <a:gd name="T27" fmla="*/ 3 h 31"/>
                  <a:gd name="T28" fmla="*/ 0 w 22"/>
                  <a:gd name="T29" fmla="*/ 1 h 31"/>
                  <a:gd name="T30" fmla="*/ 0 w 22"/>
                  <a:gd name="T31" fmla="*/ 1 h 31"/>
                  <a:gd name="T32" fmla="*/ 0 w 22"/>
                  <a:gd name="T33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2" h="31">
                    <a:moveTo>
                      <a:pt x="0" y="0"/>
                    </a:moveTo>
                    <a:cubicBezTo>
                      <a:pt x="0" y="3"/>
                      <a:pt x="0" y="5"/>
                      <a:pt x="0" y="7"/>
                    </a:cubicBezTo>
                    <a:cubicBezTo>
                      <a:pt x="0" y="11"/>
                      <a:pt x="1" y="14"/>
                      <a:pt x="1" y="18"/>
                    </a:cubicBezTo>
                    <a:cubicBezTo>
                      <a:pt x="2" y="20"/>
                      <a:pt x="3" y="22"/>
                      <a:pt x="3" y="24"/>
                    </a:cubicBezTo>
                    <a:cubicBezTo>
                      <a:pt x="4" y="25"/>
                      <a:pt x="5" y="27"/>
                      <a:pt x="6" y="28"/>
                    </a:cubicBezTo>
                    <a:cubicBezTo>
                      <a:pt x="7" y="29"/>
                      <a:pt x="8" y="30"/>
                      <a:pt x="10" y="31"/>
                    </a:cubicBezTo>
                    <a:cubicBezTo>
                      <a:pt x="22" y="31"/>
                      <a:pt x="22" y="31"/>
                      <a:pt x="22" y="31"/>
                    </a:cubicBezTo>
                    <a:cubicBezTo>
                      <a:pt x="22" y="29"/>
                      <a:pt x="22" y="29"/>
                      <a:pt x="22" y="29"/>
                    </a:cubicBezTo>
                    <a:cubicBezTo>
                      <a:pt x="21" y="29"/>
                      <a:pt x="21" y="29"/>
                      <a:pt x="21" y="29"/>
                    </a:cubicBezTo>
                    <a:cubicBezTo>
                      <a:pt x="20" y="29"/>
                      <a:pt x="19" y="29"/>
                      <a:pt x="18" y="29"/>
                    </a:cubicBezTo>
                    <a:cubicBezTo>
                      <a:pt x="14" y="29"/>
                      <a:pt x="9" y="27"/>
                      <a:pt x="6" y="24"/>
                    </a:cubicBezTo>
                    <a:cubicBezTo>
                      <a:pt x="6" y="23"/>
                      <a:pt x="6" y="23"/>
                      <a:pt x="6" y="23"/>
                    </a:cubicBezTo>
                    <a:cubicBezTo>
                      <a:pt x="4" y="21"/>
                      <a:pt x="2" y="17"/>
                      <a:pt x="1" y="14"/>
                    </a:cubicBezTo>
                    <a:cubicBezTo>
                      <a:pt x="1" y="11"/>
                      <a:pt x="0" y="7"/>
                      <a:pt x="0" y="3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</a:path>
                </a:pathLst>
              </a:custGeom>
              <a:solidFill>
                <a:srgbClr val="E8B1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49" name="Freeform 614"/>
              <p:cNvSpPr>
                <a:spLocks noEditPoints="1"/>
              </p:cNvSpPr>
              <p:nvPr/>
            </p:nvSpPr>
            <p:spPr bwMode="auto">
              <a:xfrm>
                <a:off x="2793" y="1522"/>
                <a:ext cx="52" cy="66"/>
              </a:xfrm>
              <a:custGeom>
                <a:avLst/>
                <a:gdLst>
                  <a:gd name="T0" fmla="*/ 22 w 22"/>
                  <a:gd name="T1" fmla="*/ 27 h 28"/>
                  <a:gd name="T2" fmla="*/ 22 w 22"/>
                  <a:gd name="T3" fmla="*/ 28 h 28"/>
                  <a:gd name="T4" fmla="*/ 22 w 22"/>
                  <a:gd name="T5" fmla="*/ 27 h 28"/>
                  <a:gd name="T6" fmla="*/ 22 w 22"/>
                  <a:gd name="T7" fmla="*/ 27 h 28"/>
                  <a:gd name="T8" fmla="*/ 0 w 22"/>
                  <a:gd name="T9" fmla="*/ 0 h 28"/>
                  <a:gd name="T10" fmla="*/ 0 w 22"/>
                  <a:gd name="T11" fmla="*/ 0 h 28"/>
                  <a:gd name="T12" fmla="*/ 0 w 22"/>
                  <a:gd name="T13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" h="28">
                    <a:moveTo>
                      <a:pt x="22" y="27"/>
                    </a:moveTo>
                    <a:cubicBezTo>
                      <a:pt x="22" y="28"/>
                      <a:pt x="22" y="28"/>
                      <a:pt x="22" y="28"/>
                    </a:cubicBezTo>
                    <a:cubicBezTo>
                      <a:pt x="22" y="27"/>
                      <a:pt x="22" y="27"/>
                      <a:pt x="22" y="27"/>
                    </a:cubicBezTo>
                    <a:cubicBezTo>
                      <a:pt x="22" y="27"/>
                      <a:pt x="22" y="27"/>
                      <a:pt x="22" y="27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E8B1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50" name="Freeform 615"/>
              <p:cNvSpPr>
                <a:spLocks/>
              </p:cNvSpPr>
              <p:nvPr/>
            </p:nvSpPr>
            <p:spPr bwMode="auto">
              <a:xfrm>
                <a:off x="2762" y="1446"/>
                <a:ext cx="109" cy="123"/>
              </a:xfrm>
              <a:custGeom>
                <a:avLst/>
                <a:gdLst>
                  <a:gd name="T0" fmla="*/ 15 w 46"/>
                  <a:gd name="T1" fmla="*/ 33 h 52"/>
                  <a:gd name="T2" fmla="*/ 12 w 46"/>
                  <a:gd name="T3" fmla="*/ 31 h 52"/>
                  <a:gd name="T4" fmla="*/ 13 w 46"/>
                  <a:gd name="T5" fmla="*/ 49 h 52"/>
                  <a:gd name="T6" fmla="*/ 13 w 46"/>
                  <a:gd name="T7" fmla="*/ 51 h 52"/>
                  <a:gd name="T8" fmla="*/ 11 w 46"/>
                  <a:gd name="T9" fmla="*/ 52 h 52"/>
                  <a:gd name="T10" fmla="*/ 5 w 46"/>
                  <a:gd name="T11" fmla="*/ 49 h 52"/>
                  <a:gd name="T12" fmla="*/ 3 w 46"/>
                  <a:gd name="T13" fmla="*/ 42 h 52"/>
                  <a:gd name="T14" fmla="*/ 2 w 46"/>
                  <a:gd name="T15" fmla="*/ 33 h 52"/>
                  <a:gd name="T16" fmla="*/ 2 w 46"/>
                  <a:gd name="T17" fmla="*/ 14 h 52"/>
                  <a:gd name="T18" fmla="*/ 12 w 46"/>
                  <a:gd name="T19" fmla="*/ 4 h 52"/>
                  <a:gd name="T20" fmla="*/ 26 w 46"/>
                  <a:gd name="T21" fmla="*/ 0 h 52"/>
                  <a:gd name="T22" fmla="*/ 38 w 46"/>
                  <a:gd name="T23" fmla="*/ 3 h 52"/>
                  <a:gd name="T24" fmla="*/ 45 w 46"/>
                  <a:gd name="T25" fmla="*/ 12 h 52"/>
                  <a:gd name="T26" fmla="*/ 46 w 46"/>
                  <a:gd name="T27" fmla="*/ 17 h 52"/>
                  <a:gd name="T28" fmla="*/ 38 w 46"/>
                  <a:gd name="T29" fmla="*/ 23 h 52"/>
                  <a:gd name="T30" fmla="*/ 22 w 46"/>
                  <a:gd name="T31" fmla="*/ 22 h 52"/>
                  <a:gd name="T32" fmla="*/ 18 w 46"/>
                  <a:gd name="T33" fmla="*/ 20 h 52"/>
                  <a:gd name="T34" fmla="*/ 15 w 46"/>
                  <a:gd name="T35" fmla="*/ 22 h 52"/>
                  <a:gd name="T36" fmla="*/ 15 w 46"/>
                  <a:gd name="T37" fmla="*/ 24 h 52"/>
                  <a:gd name="T38" fmla="*/ 15 w 46"/>
                  <a:gd name="T39" fmla="*/ 33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46" h="52">
                    <a:moveTo>
                      <a:pt x="15" y="33"/>
                    </a:moveTo>
                    <a:cubicBezTo>
                      <a:pt x="15" y="33"/>
                      <a:pt x="12" y="31"/>
                      <a:pt x="12" y="31"/>
                    </a:cubicBezTo>
                    <a:cubicBezTo>
                      <a:pt x="13" y="37"/>
                      <a:pt x="14" y="43"/>
                      <a:pt x="13" y="49"/>
                    </a:cubicBezTo>
                    <a:cubicBezTo>
                      <a:pt x="13" y="50"/>
                      <a:pt x="13" y="51"/>
                      <a:pt x="13" y="51"/>
                    </a:cubicBezTo>
                    <a:cubicBezTo>
                      <a:pt x="12" y="52"/>
                      <a:pt x="12" y="52"/>
                      <a:pt x="11" y="52"/>
                    </a:cubicBezTo>
                    <a:cubicBezTo>
                      <a:pt x="9" y="52"/>
                      <a:pt x="6" y="51"/>
                      <a:pt x="5" y="49"/>
                    </a:cubicBezTo>
                    <a:cubicBezTo>
                      <a:pt x="4" y="46"/>
                      <a:pt x="3" y="44"/>
                      <a:pt x="3" y="42"/>
                    </a:cubicBezTo>
                    <a:cubicBezTo>
                      <a:pt x="2" y="39"/>
                      <a:pt x="2" y="36"/>
                      <a:pt x="2" y="33"/>
                    </a:cubicBezTo>
                    <a:cubicBezTo>
                      <a:pt x="1" y="26"/>
                      <a:pt x="0" y="20"/>
                      <a:pt x="2" y="14"/>
                    </a:cubicBezTo>
                    <a:cubicBezTo>
                      <a:pt x="4" y="10"/>
                      <a:pt x="7" y="6"/>
                      <a:pt x="12" y="4"/>
                    </a:cubicBezTo>
                    <a:cubicBezTo>
                      <a:pt x="16" y="1"/>
                      <a:pt x="21" y="0"/>
                      <a:pt x="26" y="0"/>
                    </a:cubicBezTo>
                    <a:cubicBezTo>
                      <a:pt x="30" y="0"/>
                      <a:pt x="34" y="1"/>
                      <a:pt x="38" y="3"/>
                    </a:cubicBezTo>
                    <a:cubicBezTo>
                      <a:pt x="41" y="5"/>
                      <a:pt x="44" y="8"/>
                      <a:pt x="45" y="12"/>
                    </a:cubicBezTo>
                    <a:cubicBezTo>
                      <a:pt x="46" y="14"/>
                      <a:pt x="46" y="15"/>
                      <a:pt x="46" y="17"/>
                    </a:cubicBezTo>
                    <a:cubicBezTo>
                      <a:pt x="45" y="20"/>
                      <a:pt x="41" y="22"/>
                      <a:pt x="38" y="23"/>
                    </a:cubicBezTo>
                    <a:cubicBezTo>
                      <a:pt x="33" y="25"/>
                      <a:pt x="27" y="24"/>
                      <a:pt x="22" y="22"/>
                    </a:cubicBezTo>
                    <a:cubicBezTo>
                      <a:pt x="21" y="21"/>
                      <a:pt x="20" y="21"/>
                      <a:pt x="18" y="20"/>
                    </a:cubicBezTo>
                    <a:cubicBezTo>
                      <a:pt x="17" y="20"/>
                      <a:pt x="16" y="21"/>
                      <a:pt x="15" y="22"/>
                    </a:cubicBezTo>
                    <a:cubicBezTo>
                      <a:pt x="15" y="22"/>
                      <a:pt x="15" y="23"/>
                      <a:pt x="15" y="24"/>
                    </a:cubicBezTo>
                    <a:cubicBezTo>
                      <a:pt x="15" y="25"/>
                      <a:pt x="15" y="33"/>
                      <a:pt x="15" y="33"/>
                    </a:cubicBezTo>
                    <a:close/>
                  </a:path>
                </a:pathLst>
              </a:custGeom>
              <a:solidFill>
                <a:srgbClr val="A169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51" name="Freeform 616"/>
              <p:cNvSpPr>
                <a:spLocks/>
              </p:cNvSpPr>
              <p:nvPr/>
            </p:nvSpPr>
            <p:spPr bwMode="auto">
              <a:xfrm>
                <a:off x="2783" y="1512"/>
                <a:ext cx="17" cy="36"/>
              </a:xfrm>
              <a:custGeom>
                <a:avLst/>
                <a:gdLst>
                  <a:gd name="T0" fmla="*/ 2 w 7"/>
                  <a:gd name="T1" fmla="*/ 0 h 15"/>
                  <a:gd name="T2" fmla="*/ 6 w 7"/>
                  <a:gd name="T3" fmla="*/ 2 h 15"/>
                  <a:gd name="T4" fmla="*/ 7 w 7"/>
                  <a:gd name="T5" fmla="*/ 7 h 15"/>
                  <a:gd name="T6" fmla="*/ 7 w 7"/>
                  <a:gd name="T7" fmla="*/ 13 h 15"/>
                  <a:gd name="T8" fmla="*/ 6 w 7"/>
                  <a:gd name="T9" fmla="*/ 14 h 15"/>
                  <a:gd name="T10" fmla="*/ 3 w 7"/>
                  <a:gd name="T11" fmla="*/ 14 h 15"/>
                  <a:gd name="T12" fmla="*/ 2 w 7"/>
                  <a:gd name="T13" fmla="*/ 12 h 15"/>
                  <a:gd name="T14" fmla="*/ 0 w 7"/>
                  <a:gd name="T15" fmla="*/ 5 h 15"/>
                  <a:gd name="T16" fmla="*/ 0 w 7"/>
                  <a:gd name="T17" fmla="*/ 2 h 15"/>
                  <a:gd name="T18" fmla="*/ 2 w 7"/>
                  <a:gd name="T1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" h="15">
                    <a:moveTo>
                      <a:pt x="2" y="0"/>
                    </a:moveTo>
                    <a:cubicBezTo>
                      <a:pt x="4" y="0"/>
                      <a:pt x="5" y="1"/>
                      <a:pt x="6" y="2"/>
                    </a:cubicBezTo>
                    <a:cubicBezTo>
                      <a:pt x="6" y="4"/>
                      <a:pt x="7" y="5"/>
                      <a:pt x="7" y="7"/>
                    </a:cubicBezTo>
                    <a:cubicBezTo>
                      <a:pt x="7" y="9"/>
                      <a:pt x="7" y="11"/>
                      <a:pt x="7" y="13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5" y="15"/>
                      <a:pt x="4" y="15"/>
                      <a:pt x="3" y="14"/>
                    </a:cubicBezTo>
                    <a:cubicBezTo>
                      <a:pt x="2" y="13"/>
                      <a:pt x="2" y="13"/>
                      <a:pt x="2" y="12"/>
                    </a:cubicBezTo>
                    <a:cubicBezTo>
                      <a:pt x="1" y="10"/>
                      <a:pt x="0" y="7"/>
                      <a:pt x="0" y="5"/>
                    </a:cubicBezTo>
                    <a:cubicBezTo>
                      <a:pt x="0" y="4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FC1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52" name="Freeform 617"/>
              <p:cNvSpPr>
                <a:spLocks/>
              </p:cNvSpPr>
              <p:nvPr/>
            </p:nvSpPr>
            <p:spPr bwMode="auto">
              <a:xfrm>
                <a:off x="2656" y="2071"/>
                <a:ext cx="191" cy="559"/>
              </a:xfrm>
              <a:custGeom>
                <a:avLst/>
                <a:gdLst>
                  <a:gd name="T0" fmla="*/ 191 w 191"/>
                  <a:gd name="T1" fmla="*/ 111 h 559"/>
                  <a:gd name="T2" fmla="*/ 191 w 191"/>
                  <a:gd name="T3" fmla="*/ 559 h 559"/>
                  <a:gd name="T4" fmla="*/ 0 w 191"/>
                  <a:gd name="T5" fmla="*/ 448 h 559"/>
                  <a:gd name="T6" fmla="*/ 0 w 191"/>
                  <a:gd name="T7" fmla="*/ 0 h 559"/>
                  <a:gd name="T8" fmla="*/ 191 w 191"/>
                  <a:gd name="T9" fmla="*/ 111 h 5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1" h="559">
                    <a:moveTo>
                      <a:pt x="191" y="111"/>
                    </a:moveTo>
                    <a:lnTo>
                      <a:pt x="191" y="559"/>
                    </a:lnTo>
                    <a:lnTo>
                      <a:pt x="0" y="448"/>
                    </a:lnTo>
                    <a:lnTo>
                      <a:pt x="0" y="0"/>
                    </a:lnTo>
                    <a:lnTo>
                      <a:pt x="191" y="111"/>
                    </a:lnTo>
                    <a:close/>
                  </a:path>
                </a:pathLst>
              </a:custGeom>
              <a:solidFill>
                <a:srgbClr val="4437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53" name="Freeform 618"/>
              <p:cNvSpPr>
                <a:spLocks/>
              </p:cNvSpPr>
              <p:nvPr/>
            </p:nvSpPr>
            <p:spPr bwMode="auto">
              <a:xfrm>
                <a:off x="2615" y="2095"/>
                <a:ext cx="209" cy="149"/>
              </a:xfrm>
              <a:custGeom>
                <a:avLst/>
                <a:gdLst>
                  <a:gd name="T0" fmla="*/ 209 w 209"/>
                  <a:gd name="T1" fmla="*/ 149 h 149"/>
                  <a:gd name="T2" fmla="*/ 0 w 209"/>
                  <a:gd name="T3" fmla="*/ 28 h 149"/>
                  <a:gd name="T4" fmla="*/ 0 w 209"/>
                  <a:gd name="T5" fmla="*/ 0 h 149"/>
                  <a:gd name="T6" fmla="*/ 209 w 209"/>
                  <a:gd name="T7" fmla="*/ 123 h 149"/>
                  <a:gd name="T8" fmla="*/ 209 w 209"/>
                  <a:gd name="T9" fmla="*/ 149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9" h="149">
                    <a:moveTo>
                      <a:pt x="209" y="149"/>
                    </a:moveTo>
                    <a:lnTo>
                      <a:pt x="0" y="28"/>
                    </a:lnTo>
                    <a:lnTo>
                      <a:pt x="0" y="0"/>
                    </a:lnTo>
                    <a:lnTo>
                      <a:pt x="209" y="123"/>
                    </a:lnTo>
                    <a:lnTo>
                      <a:pt x="209" y="149"/>
                    </a:lnTo>
                    <a:close/>
                  </a:path>
                </a:pathLst>
              </a:custGeom>
              <a:solidFill>
                <a:srgbClr val="A169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54" name="Freeform 619"/>
              <p:cNvSpPr>
                <a:spLocks/>
              </p:cNvSpPr>
              <p:nvPr/>
            </p:nvSpPr>
            <p:spPr bwMode="auto">
              <a:xfrm>
                <a:off x="2847" y="1823"/>
                <a:ext cx="717" cy="909"/>
              </a:xfrm>
              <a:custGeom>
                <a:avLst/>
                <a:gdLst>
                  <a:gd name="T0" fmla="*/ 717 w 717"/>
                  <a:gd name="T1" fmla="*/ 499 h 909"/>
                  <a:gd name="T2" fmla="*/ 0 w 717"/>
                  <a:gd name="T3" fmla="*/ 909 h 909"/>
                  <a:gd name="T4" fmla="*/ 0 w 717"/>
                  <a:gd name="T5" fmla="*/ 409 h 909"/>
                  <a:gd name="T6" fmla="*/ 717 w 717"/>
                  <a:gd name="T7" fmla="*/ 0 h 909"/>
                  <a:gd name="T8" fmla="*/ 717 w 717"/>
                  <a:gd name="T9" fmla="*/ 499 h 9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7" h="909">
                    <a:moveTo>
                      <a:pt x="717" y="499"/>
                    </a:moveTo>
                    <a:lnTo>
                      <a:pt x="0" y="909"/>
                    </a:lnTo>
                    <a:lnTo>
                      <a:pt x="0" y="409"/>
                    </a:lnTo>
                    <a:lnTo>
                      <a:pt x="717" y="0"/>
                    </a:lnTo>
                    <a:lnTo>
                      <a:pt x="717" y="499"/>
                    </a:lnTo>
                    <a:close/>
                  </a:path>
                </a:pathLst>
              </a:custGeom>
              <a:solidFill>
                <a:srgbClr val="D497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55" name="Freeform 620"/>
              <p:cNvSpPr>
                <a:spLocks/>
              </p:cNvSpPr>
              <p:nvPr/>
            </p:nvSpPr>
            <p:spPr bwMode="auto">
              <a:xfrm>
                <a:off x="2883" y="2100"/>
                <a:ext cx="194" cy="457"/>
              </a:xfrm>
              <a:custGeom>
                <a:avLst/>
                <a:gdLst>
                  <a:gd name="T0" fmla="*/ 194 w 194"/>
                  <a:gd name="T1" fmla="*/ 0 h 457"/>
                  <a:gd name="T2" fmla="*/ 194 w 194"/>
                  <a:gd name="T3" fmla="*/ 345 h 457"/>
                  <a:gd name="T4" fmla="*/ 0 w 194"/>
                  <a:gd name="T5" fmla="*/ 457 h 457"/>
                  <a:gd name="T6" fmla="*/ 0 w 194"/>
                  <a:gd name="T7" fmla="*/ 111 h 457"/>
                  <a:gd name="T8" fmla="*/ 194 w 194"/>
                  <a:gd name="T9" fmla="*/ 0 h 4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4" h="457">
                    <a:moveTo>
                      <a:pt x="194" y="0"/>
                    </a:moveTo>
                    <a:lnTo>
                      <a:pt x="194" y="345"/>
                    </a:lnTo>
                    <a:lnTo>
                      <a:pt x="0" y="457"/>
                    </a:lnTo>
                    <a:lnTo>
                      <a:pt x="0" y="111"/>
                    </a:lnTo>
                    <a:lnTo>
                      <a:pt x="194" y="0"/>
                    </a:lnTo>
                    <a:close/>
                  </a:path>
                </a:pathLst>
              </a:custGeom>
              <a:solidFill>
                <a:srgbClr val="4437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56" name="Freeform 621"/>
              <p:cNvSpPr>
                <a:spLocks/>
              </p:cNvSpPr>
              <p:nvPr/>
            </p:nvSpPr>
            <p:spPr bwMode="auto">
              <a:xfrm>
                <a:off x="2899" y="2142"/>
                <a:ext cx="138" cy="360"/>
              </a:xfrm>
              <a:custGeom>
                <a:avLst/>
                <a:gdLst>
                  <a:gd name="T0" fmla="*/ 0 w 138"/>
                  <a:gd name="T1" fmla="*/ 81 h 360"/>
                  <a:gd name="T2" fmla="*/ 138 w 138"/>
                  <a:gd name="T3" fmla="*/ 0 h 360"/>
                  <a:gd name="T4" fmla="*/ 138 w 138"/>
                  <a:gd name="T5" fmla="*/ 280 h 360"/>
                  <a:gd name="T6" fmla="*/ 0 w 138"/>
                  <a:gd name="T7" fmla="*/ 360 h 360"/>
                  <a:gd name="T8" fmla="*/ 0 w 138"/>
                  <a:gd name="T9" fmla="*/ 81 h 3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8" h="360">
                    <a:moveTo>
                      <a:pt x="0" y="81"/>
                    </a:moveTo>
                    <a:lnTo>
                      <a:pt x="138" y="0"/>
                    </a:lnTo>
                    <a:lnTo>
                      <a:pt x="138" y="280"/>
                    </a:lnTo>
                    <a:lnTo>
                      <a:pt x="0" y="360"/>
                    </a:lnTo>
                    <a:lnTo>
                      <a:pt x="0" y="81"/>
                    </a:lnTo>
                    <a:close/>
                  </a:path>
                </a:pathLst>
              </a:custGeom>
              <a:solidFill>
                <a:srgbClr val="D497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57" name="Freeform 622"/>
              <p:cNvSpPr>
                <a:spLocks/>
              </p:cNvSpPr>
              <p:nvPr/>
            </p:nvSpPr>
            <p:spPr bwMode="auto">
              <a:xfrm>
                <a:off x="3037" y="2100"/>
                <a:ext cx="40" cy="345"/>
              </a:xfrm>
              <a:custGeom>
                <a:avLst/>
                <a:gdLst>
                  <a:gd name="T0" fmla="*/ 40 w 40"/>
                  <a:gd name="T1" fmla="*/ 345 h 345"/>
                  <a:gd name="T2" fmla="*/ 0 w 40"/>
                  <a:gd name="T3" fmla="*/ 322 h 345"/>
                  <a:gd name="T4" fmla="*/ 0 w 40"/>
                  <a:gd name="T5" fmla="*/ 42 h 345"/>
                  <a:gd name="T6" fmla="*/ 40 w 40"/>
                  <a:gd name="T7" fmla="*/ 0 h 345"/>
                  <a:gd name="T8" fmla="*/ 40 w 40"/>
                  <a:gd name="T9" fmla="*/ 345 h 3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345">
                    <a:moveTo>
                      <a:pt x="40" y="345"/>
                    </a:moveTo>
                    <a:lnTo>
                      <a:pt x="0" y="322"/>
                    </a:lnTo>
                    <a:lnTo>
                      <a:pt x="0" y="42"/>
                    </a:lnTo>
                    <a:lnTo>
                      <a:pt x="40" y="0"/>
                    </a:lnTo>
                    <a:lnTo>
                      <a:pt x="40" y="345"/>
                    </a:lnTo>
                    <a:close/>
                  </a:path>
                </a:pathLst>
              </a:custGeom>
              <a:solidFill>
                <a:srgbClr val="A169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58" name="Freeform 623"/>
              <p:cNvSpPr>
                <a:spLocks/>
              </p:cNvSpPr>
              <p:nvPr/>
            </p:nvSpPr>
            <p:spPr bwMode="auto">
              <a:xfrm>
                <a:off x="2883" y="2211"/>
                <a:ext cx="16" cy="346"/>
              </a:xfrm>
              <a:custGeom>
                <a:avLst/>
                <a:gdLst>
                  <a:gd name="T0" fmla="*/ 0 w 16"/>
                  <a:gd name="T1" fmla="*/ 346 h 346"/>
                  <a:gd name="T2" fmla="*/ 16 w 16"/>
                  <a:gd name="T3" fmla="*/ 291 h 346"/>
                  <a:gd name="T4" fmla="*/ 16 w 16"/>
                  <a:gd name="T5" fmla="*/ 12 h 346"/>
                  <a:gd name="T6" fmla="*/ 0 w 16"/>
                  <a:gd name="T7" fmla="*/ 0 h 346"/>
                  <a:gd name="T8" fmla="*/ 0 w 16"/>
                  <a:gd name="T9" fmla="*/ 346 h 3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346">
                    <a:moveTo>
                      <a:pt x="0" y="346"/>
                    </a:moveTo>
                    <a:lnTo>
                      <a:pt x="16" y="291"/>
                    </a:lnTo>
                    <a:lnTo>
                      <a:pt x="16" y="12"/>
                    </a:lnTo>
                    <a:lnTo>
                      <a:pt x="0" y="0"/>
                    </a:lnTo>
                    <a:lnTo>
                      <a:pt x="0" y="346"/>
                    </a:lnTo>
                    <a:close/>
                  </a:path>
                </a:pathLst>
              </a:custGeom>
              <a:solidFill>
                <a:srgbClr val="A169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59" name="Freeform 624"/>
              <p:cNvSpPr>
                <a:spLocks/>
              </p:cNvSpPr>
              <p:nvPr/>
            </p:nvSpPr>
            <p:spPr bwMode="auto">
              <a:xfrm>
                <a:off x="3112" y="1969"/>
                <a:ext cx="192" cy="457"/>
              </a:xfrm>
              <a:custGeom>
                <a:avLst/>
                <a:gdLst>
                  <a:gd name="T0" fmla="*/ 192 w 192"/>
                  <a:gd name="T1" fmla="*/ 0 h 457"/>
                  <a:gd name="T2" fmla="*/ 192 w 192"/>
                  <a:gd name="T3" fmla="*/ 344 h 457"/>
                  <a:gd name="T4" fmla="*/ 0 w 192"/>
                  <a:gd name="T5" fmla="*/ 457 h 457"/>
                  <a:gd name="T6" fmla="*/ 0 w 192"/>
                  <a:gd name="T7" fmla="*/ 112 h 457"/>
                  <a:gd name="T8" fmla="*/ 192 w 192"/>
                  <a:gd name="T9" fmla="*/ 0 h 4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2" h="457">
                    <a:moveTo>
                      <a:pt x="192" y="0"/>
                    </a:moveTo>
                    <a:lnTo>
                      <a:pt x="192" y="344"/>
                    </a:lnTo>
                    <a:lnTo>
                      <a:pt x="0" y="457"/>
                    </a:lnTo>
                    <a:lnTo>
                      <a:pt x="0" y="112"/>
                    </a:lnTo>
                    <a:lnTo>
                      <a:pt x="192" y="0"/>
                    </a:lnTo>
                    <a:close/>
                  </a:path>
                </a:pathLst>
              </a:custGeom>
              <a:solidFill>
                <a:srgbClr val="4437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60" name="Freeform 625"/>
              <p:cNvSpPr>
                <a:spLocks/>
              </p:cNvSpPr>
              <p:nvPr/>
            </p:nvSpPr>
            <p:spPr bwMode="auto">
              <a:xfrm>
                <a:off x="3126" y="2012"/>
                <a:ext cx="138" cy="360"/>
              </a:xfrm>
              <a:custGeom>
                <a:avLst/>
                <a:gdLst>
                  <a:gd name="T0" fmla="*/ 0 w 138"/>
                  <a:gd name="T1" fmla="*/ 78 h 360"/>
                  <a:gd name="T2" fmla="*/ 138 w 138"/>
                  <a:gd name="T3" fmla="*/ 0 h 360"/>
                  <a:gd name="T4" fmla="*/ 138 w 138"/>
                  <a:gd name="T5" fmla="*/ 279 h 360"/>
                  <a:gd name="T6" fmla="*/ 0 w 138"/>
                  <a:gd name="T7" fmla="*/ 360 h 360"/>
                  <a:gd name="T8" fmla="*/ 0 w 138"/>
                  <a:gd name="T9" fmla="*/ 78 h 3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8" h="360">
                    <a:moveTo>
                      <a:pt x="0" y="78"/>
                    </a:moveTo>
                    <a:lnTo>
                      <a:pt x="138" y="0"/>
                    </a:lnTo>
                    <a:lnTo>
                      <a:pt x="138" y="279"/>
                    </a:lnTo>
                    <a:lnTo>
                      <a:pt x="0" y="360"/>
                    </a:lnTo>
                    <a:lnTo>
                      <a:pt x="0" y="78"/>
                    </a:lnTo>
                    <a:close/>
                  </a:path>
                </a:pathLst>
              </a:custGeom>
              <a:solidFill>
                <a:srgbClr val="D497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61" name="Freeform 626"/>
              <p:cNvSpPr>
                <a:spLocks/>
              </p:cNvSpPr>
              <p:nvPr/>
            </p:nvSpPr>
            <p:spPr bwMode="auto">
              <a:xfrm>
                <a:off x="3264" y="1969"/>
                <a:ext cx="40" cy="344"/>
              </a:xfrm>
              <a:custGeom>
                <a:avLst/>
                <a:gdLst>
                  <a:gd name="T0" fmla="*/ 40 w 40"/>
                  <a:gd name="T1" fmla="*/ 344 h 344"/>
                  <a:gd name="T2" fmla="*/ 0 w 40"/>
                  <a:gd name="T3" fmla="*/ 322 h 344"/>
                  <a:gd name="T4" fmla="*/ 0 w 40"/>
                  <a:gd name="T5" fmla="*/ 43 h 344"/>
                  <a:gd name="T6" fmla="*/ 40 w 40"/>
                  <a:gd name="T7" fmla="*/ 0 h 344"/>
                  <a:gd name="T8" fmla="*/ 40 w 40"/>
                  <a:gd name="T9" fmla="*/ 344 h 3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344">
                    <a:moveTo>
                      <a:pt x="40" y="344"/>
                    </a:moveTo>
                    <a:lnTo>
                      <a:pt x="0" y="322"/>
                    </a:lnTo>
                    <a:lnTo>
                      <a:pt x="0" y="43"/>
                    </a:lnTo>
                    <a:lnTo>
                      <a:pt x="40" y="0"/>
                    </a:lnTo>
                    <a:lnTo>
                      <a:pt x="40" y="344"/>
                    </a:lnTo>
                    <a:close/>
                  </a:path>
                </a:pathLst>
              </a:custGeom>
              <a:solidFill>
                <a:srgbClr val="A169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62" name="Freeform 627"/>
              <p:cNvSpPr>
                <a:spLocks/>
              </p:cNvSpPr>
              <p:nvPr/>
            </p:nvSpPr>
            <p:spPr bwMode="auto">
              <a:xfrm>
                <a:off x="3112" y="2081"/>
                <a:ext cx="14" cy="345"/>
              </a:xfrm>
              <a:custGeom>
                <a:avLst/>
                <a:gdLst>
                  <a:gd name="T0" fmla="*/ 0 w 14"/>
                  <a:gd name="T1" fmla="*/ 345 h 345"/>
                  <a:gd name="T2" fmla="*/ 14 w 14"/>
                  <a:gd name="T3" fmla="*/ 291 h 345"/>
                  <a:gd name="T4" fmla="*/ 14 w 14"/>
                  <a:gd name="T5" fmla="*/ 9 h 345"/>
                  <a:gd name="T6" fmla="*/ 0 w 14"/>
                  <a:gd name="T7" fmla="*/ 0 h 345"/>
                  <a:gd name="T8" fmla="*/ 0 w 14"/>
                  <a:gd name="T9" fmla="*/ 345 h 3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345">
                    <a:moveTo>
                      <a:pt x="0" y="345"/>
                    </a:moveTo>
                    <a:lnTo>
                      <a:pt x="14" y="291"/>
                    </a:lnTo>
                    <a:lnTo>
                      <a:pt x="14" y="9"/>
                    </a:lnTo>
                    <a:lnTo>
                      <a:pt x="0" y="0"/>
                    </a:lnTo>
                    <a:lnTo>
                      <a:pt x="0" y="345"/>
                    </a:lnTo>
                    <a:close/>
                  </a:path>
                </a:pathLst>
              </a:custGeom>
              <a:solidFill>
                <a:srgbClr val="A169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63" name="Freeform 628"/>
              <p:cNvSpPr>
                <a:spLocks/>
              </p:cNvSpPr>
              <p:nvPr/>
            </p:nvSpPr>
            <p:spPr bwMode="auto">
              <a:xfrm>
                <a:off x="3337" y="1839"/>
                <a:ext cx="194" cy="457"/>
              </a:xfrm>
              <a:custGeom>
                <a:avLst/>
                <a:gdLst>
                  <a:gd name="T0" fmla="*/ 194 w 194"/>
                  <a:gd name="T1" fmla="*/ 0 h 457"/>
                  <a:gd name="T2" fmla="*/ 194 w 194"/>
                  <a:gd name="T3" fmla="*/ 346 h 457"/>
                  <a:gd name="T4" fmla="*/ 0 w 194"/>
                  <a:gd name="T5" fmla="*/ 457 h 457"/>
                  <a:gd name="T6" fmla="*/ 0 w 194"/>
                  <a:gd name="T7" fmla="*/ 111 h 457"/>
                  <a:gd name="T8" fmla="*/ 194 w 194"/>
                  <a:gd name="T9" fmla="*/ 0 h 4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4" h="457">
                    <a:moveTo>
                      <a:pt x="194" y="0"/>
                    </a:moveTo>
                    <a:lnTo>
                      <a:pt x="194" y="346"/>
                    </a:lnTo>
                    <a:lnTo>
                      <a:pt x="0" y="457"/>
                    </a:lnTo>
                    <a:lnTo>
                      <a:pt x="0" y="111"/>
                    </a:lnTo>
                    <a:lnTo>
                      <a:pt x="194" y="0"/>
                    </a:lnTo>
                    <a:close/>
                  </a:path>
                </a:pathLst>
              </a:custGeom>
              <a:solidFill>
                <a:srgbClr val="4437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64" name="Freeform 629"/>
              <p:cNvSpPr>
                <a:spLocks/>
              </p:cNvSpPr>
              <p:nvPr/>
            </p:nvSpPr>
            <p:spPr bwMode="auto">
              <a:xfrm>
                <a:off x="3354" y="1884"/>
                <a:ext cx="137" cy="358"/>
              </a:xfrm>
              <a:custGeom>
                <a:avLst/>
                <a:gdLst>
                  <a:gd name="T0" fmla="*/ 0 w 137"/>
                  <a:gd name="T1" fmla="*/ 78 h 358"/>
                  <a:gd name="T2" fmla="*/ 137 w 137"/>
                  <a:gd name="T3" fmla="*/ 0 h 358"/>
                  <a:gd name="T4" fmla="*/ 137 w 137"/>
                  <a:gd name="T5" fmla="*/ 280 h 358"/>
                  <a:gd name="T6" fmla="*/ 0 w 137"/>
                  <a:gd name="T7" fmla="*/ 358 h 358"/>
                  <a:gd name="T8" fmla="*/ 0 w 137"/>
                  <a:gd name="T9" fmla="*/ 78 h 3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7" h="358">
                    <a:moveTo>
                      <a:pt x="0" y="78"/>
                    </a:moveTo>
                    <a:lnTo>
                      <a:pt x="137" y="0"/>
                    </a:lnTo>
                    <a:lnTo>
                      <a:pt x="137" y="280"/>
                    </a:lnTo>
                    <a:lnTo>
                      <a:pt x="0" y="358"/>
                    </a:lnTo>
                    <a:lnTo>
                      <a:pt x="0" y="78"/>
                    </a:lnTo>
                    <a:close/>
                  </a:path>
                </a:pathLst>
              </a:custGeom>
              <a:solidFill>
                <a:srgbClr val="D497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65" name="Freeform 630"/>
              <p:cNvSpPr>
                <a:spLocks/>
              </p:cNvSpPr>
              <p:nvPr/>
            </p:nvSpPr>
            <p:spPr bwMode="auto">
              <a:xfrm>
                <a:off x="3491" y="1842"/>
                <a:ext cx="40" cy="343"/>
              </a:xfrm>
              <a:custGeom>
                <a:avLst/>
                <a:gdLst>
                  <a:gd name="T0" fmla="*/ 40 w 40"/>
                  <a:gd name="T1" fmla="*/ 343 h 343"/>
                  <a:gd name="T2" fmla="*/ 0 w 40"/>
                  <a:gd name="T3" fmla="*/ 322 h 343"/>
                  <a:gd name="T4" fmla="*/ 0 w 40"/>
                  <a:gd name="T5" fmla="*/ 42 h 343"/>
                  <a:gd name="T6" fmla="*/ 40 w 40"/>
                  <a:gd name="T7" fmla="*/ 0 h 343"/>
                  <a:gd name="T8" fmla="*/ 40 w 40"/>
                  <a:gd name="T9" fmla="*/ 343 h 3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343">
                    <a:moveTo>
                      <a:pt x="40" y="343"/>
                    </a:moveTo>
                    <a:lnTo>
                      <a:pt x="0" y="322"/>
                    </a:lnTo>
                    <a:lnTo>
                      <a:pt x="0" y="42"/>
                    </a:lnTo>
                    <a:lnTo>
                      <a:pt x="40" y="0"/>
                    </a:lnTo>
                    <a:lnTo>
                      <a:pt x="40" y="343"/>
                    </a:lnTo>
                    <a:close/>
                  </a:path>
                </a:pathLst>
              </a:custGeom>
              <a:solidFill>
                <a:srgbClr val="A169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66" name="Freeform 631"/>
              <p:cNvSpPr>
                <a:spLocks/>
              </p:cNvSpPr>
              <p:nvPr/>
            </p:nvSpPr>
            <p:spPr bwMode="auto">
              <a:xfrm>
                <a:off x="3337" y="1950"/>
                <a:ext cx="17" cy="346"/>
              </a:xfrm>
              <a:custGeom>
                <a:avLst/>
                <a:gdLst>
                  <a:gd name="T0" fmla="*/ 0 w 17"/>
                  <a:gd name="T1" fmla="*/ 346 h 346"/>
                  <a:gd name="T2" fmla="*/ 17 w 17"/>
                  <a:gd name="T3" fmla="*/ 292 h 346"/>
                  <a:gd name="T4" fmla="*/ 17 w 17"/>
                  <a:gd name="T5" fmla="*/ 12 h 346"/>
                  <a:gd name="T6" fmla="*/ 0 w 17"/>
                  <a:gd name="T7" fmla="*/ 0 h 346"/>
                  <a:gd name="T8" fmla="*/ 0 w 17"/>
                  <a:gd name="T9" fmla="*/ 346 h 3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346">
                    <a:moveTo>
                      <a:pt x="0" y="346"/>
                    </a:moveTo>
                    <a:lnTo>
                      <a:pt x="17" y="292"/>
                    </a:lnTo>
                    <a:lnTo>
                      <a:pt x="17" y="12"/>
                    </a:lnTo>
                    <a:lnTo>
                      <a:pt x="0" y="0"/>
                    </a:lnTo>
                    <a:lnTo>
                      <a:pt x="0" y="346"/>
                    </a:lnTo>
                    <a:close/>
                  </a:path>
                </a:pathLst>
              </a:custGeom>
              <a:solidFill>
                <a:srgbClr val="A169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67" name="Freeform 632"/>
              <p:cNvSpPr>
                <a:spLocks/>
              </p:cNvSpPr>
              <p:nvPr/>
            </p:nvSpPr>
            <p:spPr bwMode="auto">
              <a:xfrm>
                <a:off x="2615" y="1548"/>
                <a:ext cx="1214" cy="696"/>
              </a:xfrm>
              <a:custGeom>
                <a:avLst/>
                <a:gdLst>
                  <a:gd name="T0" fmla="*/ 1214 w 1214"/>
                  <a:gd name="T1" fmla="*/ 95 h 696"/>
                  <a:gd name="T2" fmla="*/ 1214 w 1214"/>
                  <a:gd name="T3" fmla="*/ 123 h 696"/>
                  <a:gd name="T4" fmla="*/ 467 w 1214"/>
                  <a:gd name="T5" fmla="*/ 549 h 696"/>
                  <a:gd name="T6" fmla="*/ 275 w 1214"/>
                  <a:gd name="T7" fmla="*/ 660 h 696"/>
                  <a:gd name="T8" fmla="*/ 209 w 1214"/>
                  <a:gd name="T9" fmla="*/ 696 h 696"/>
                  <a:gd name="T10" fmla="*/ 0 w 1214"/>
                  <a:gd name="T11" fmla="*/ 575 h 696"/>
                  <a:gd name="T12" fmla="*/ 1006 w 1214"/>
                  <a:gd name="T13" fmla="*/ 0 h 696"/>
                  <a:gd name="T14" fmla="*/ 1214 w 1214"/>
                  <a:gd name="T15" fmla="*/ 95 h 6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14" h="696">
                    <a:moveTo>
                      <a:pt x="1214" y="95"/>
                    </a:moveTo>
                    <a:lnTo>
                      <a:pt x="1214" y="123"/>
                    </a:lnTo>
                    <a:lnTo>
                      <a:pt x="467" y="549"/>
                    </a:lnTo>
                    <a:lnTo>
                      <a:pt x="275" y="660"/>
                    </a:lnTo>
                    <a:lnTo>
                      <a:pt x="209" y="696"/>
                    </a:lnTo>
                    <a:lnTo>
                      <a:pt x="0" y="575"/>
                    </a:lnTo>
                    <a:lnTo>
                      <a:pt x="1006" y="0"/>
                    </a:lnTo>
                    <a:lnTo>
                      <a:pt x="1214" y="95"/>
                    </a:lnTo>
                    <a:close/>
                  </a:path>
                </a:pathLst>
              </a:custGeom>
              <a:solidFill>
                <a:srgbClr val="A169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68" name="Freeform 633"/>
              <p:cNvSpPr>
                <a:spLocks/>
              </p:cNvSpPr>
              <p:nvPr/>
            </p:nvSpPr>
            <p:spPr bwMode="auto">
              <a:xfrm>
                <a:off x="2615" y="1522"/>
                <a:ext cx="1214" cy="696"/>
              </a:xfrm>
              <a:custGeom>
                <a:avLst/>
                <a:gdLst>
                  <a:gd name="T0" fmla="*/ 1214 w 1214"/>
                  <a:gd name="T1" fmla="*/ 121 h 696"/>
                  <a:gd name="T2" fmla="*/ 209 w 1214"/>
                  <a:gd name="T3" fmla="*/ 696 h 696"/>
                  <a:gd name="T4" fmla="*/ 0 w 1214"/>
                  <a:gd name="T5" fmla="*/ 573 h 696"/>
                  <a:gd name="T6" fmla="*/ 1006 w 1214"/>
                  <a:gd name="T7" fmla="*/ 0 h 696"/>
                  <a:gd name="T8" fmla="*/ 1214 w 1214"/>
                  <a:gd name="T9" fmla="*/ 121 h 6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14" h="696">
                    <a:moveTo>
                      <a:pt x="1214" y="121"/>
                    </a:moveTo>
                    <a:lnTo>
                      <a:pt x="209" y="696"/>
                    </a:lnTo>
                    <a:lnTo>
                      <a:pt x="0" y="573"/>
                    </a:lnTo>
                    <a:lnTo>
                      <a:pt x="1006" y="0"/>
                    </a:lnTo>
                    <a:lnTo>
                      <a:pt x="1214" y="121"/>
                    </a:lnTo>
                    <a:close/>
                  </a:path>
                </a:pathLst>
              </a:custGeom>
              <a:solidFill>
                <a:srgbClr val="D497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69" name="Freeform 634"/>
              <p:cNvSpPr>
                <a:spLocks/>
              </p:cNvSpPr>
              <p:nvPr/>
            </p:nvSpPr>
            <p:spPr bwMode="auto">
              <a:xfrm>
                <a:off x="3531" y="1688"/>
                <a:ext cx="268" cy="653"/>
              </a:xfrm>
              <a:custGeom>
                <a:avLst/>
                <a:gdLst>
                  <a:gd name="T0" fmla="*/ 268 w 268"/>
                  <a:gd name="T1" fmla="*/ 499 h 653"/>
                  <a:gd name="T2" fmla="*/ 0 w 268"/>
                  <a:gd name="T3" fmla="*/ 653 h 653"/>
                  <a:gd name="T4" fmla="*/ 0 w 268"/>
                  <a:gd name="T5" fmla="*/ 154 h 653"/>
                  <a:gd name="T6" fmla="*/ 268 w 268"/>
                  <a:gd name="T7" fmla="*/ 0 h 653"/>
                  <a:gd name="T8" fmla="*/ 268 w 268"/>
                  <a:gd name="T9" fmla="*/ 499 h 6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8" h="653">
                    <a:moveTo>
                      <a:pt x="268" y="499"/>
                    </a:moveTo>
                    <a:lnTo>
                      <a:pt x="0" y="653"/>
                    </a:lnTo>
                    <a:lnTo>
                      <a:pt x="0" y="154"/>
                    </a:lnTo>
                    <a:lnTo>
                      <a:pt x="268" y="0"/>
                    </a:lnTo>
                    <a:lnTo>
                      <a:pt x="268" y="499"/>
                    </a:lnTo>
                    <a:close/>
                  </a:path>
                </a:pathLst>
              </a:custGeom>
              <a:solidFill>
                <a:srgbClr val="D497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70" name="Freeform 635"/>
              <p:cNvSpPr>
                <a:spLocks/>
              </p:cNvSpPr>
              <p:nvPr/>
            </p:nvSpPr>
            <p:spPr bwMode="auto">
              <a:xfrm>
                <a:off x="3567" y="1709"/>
                <a:ext cx="194" cy="455"/>
              </a:xfrm>
              <a:custGeom>
                <a:avLst/>
                <a:gdLst>
                  <a:gd name="T0" fmla="*/ 194 w 194"/>
                  <a:gd name="T1" fmla="*/ 0 h 455"/>
                  <a:gd name="T2" fmla="*/ 194 w 194"/>
                  <a:gd name="T3" fmla="*/ 343 h 455"/>
                  <a:gd name="T4" fmla="*/ 0 w 194"/>
                  <a:gd name="T5" fmla="*/ 455 h 455"/>
                  <a:gd name="T6" fmla="*/ 0 w 194"/>
                  <a:gd name="T7" fmla="*/ 111 h 455"/>
                  <a:gd name="T8" fmla="*/ 194 w 194"/>
                  <a:gd name="T9" fmla="*/ 0 h 4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4" h="455">
                    <a:moveTo>
                      <a:pt x="194" y="0"/>
                    </a:moveTo>
                    <a:lnTo>
                      <a:pt x="194" y="343"/>
                    </a:lnTo>
                    <a:lnTo>
                      <a:pt x="0" y="455"/>
                    </a:lnTo>
                    <a:lnTo>
                      <a:pt x="0" y="111"/>
                    </a:lnTo>
                    <a:lnTo>
                      <a:pt x="194" y="0"/>
                    </a:lnTo>
                    <a:close/>
                  </a:path>
                </a:pathLst>
              </a:custGeom>
              <a:solidFill>
                <a:srgbClr val="4437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71" name="Freeform 636"/>
              <p:cNvSpPr>
                <a:spLocks/>
              </p:cNvSpPr>
              <p:nvPr/>
            </p:nvSpPr>
            <p:spPr bwMode="auto">
              <a:xfrm>
                <a:off x="3583" y="1752"/>
                <a:ext cx="137" cy="359"/>
              </a:xfrm>
              <a:custGeom>
                <a:avLst/>
                <a:gdLst>
                  <a:gd name="T0" fmla="*/ 0 w 137"/>
                  <a:gd name="T1" fmla="*/ 78 h 359"/>
                  <a:gd name="T2" fmla="*/ 137 w 137"/>
                  <a:gd name="T3" fmla="*/ 0 h 359"/>
                  <a:gd name="T4" fmla="*/ 137 w 137"/>
                  <a:gd name="T5" fmla="*/ 279 h 359"/>
                  <a:gd name="T6" fmla="*/ 0 w 137"/>
                  <a:gd name="T7" fmla="*/ 359 h 359"/>
                  <a:gd name="T8" fmla="*/ 0 w 137"/>
                  <a:gd name="T9" fmla="*/ 78 h 3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7" h="359">
                    <a:moveTo>
                      <a:pt x="0" y="78"/>
                    </a:moveTo>
                    <a:lnTo>
                      <a:pt x="137" y="0"/>
                    </a:lnTo>
                    <a:lnTo>
                      <a:pt x="137" y="279"/>
                    </a:lnTo>
                    <a:lnTo>
                      <a:pt x="0" y="359"/>
                    </a:lnTo>
                    <a:lnTo>
                      <a:pt x="0" y="78"/>
                    </a:lnTo>
                    <a:close/>
                  </a:path>
                </a:pathLst>
              </a:custGeom>
              <a:solidFill>
                <a:srgbClr val="D497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72" name="Freeform 637"/>
              <p:cNvSpPr>
                <a:spLocks/>
              </p:cNvSpPr>
              <p:nvPr/>
            </p:nvSpPr>
            <p:spPr bwMode="auto">
              <a:xfrm>
                <a:off x="3720" y="1709"/>
                <a:ext cx="41" cy="343"/>
              </a:xfrm>
              <a:custGeom>
                <a:avLst/>
                <a:gdLst>
                  <a:gd name="T0" fmla="*/ 41 w 41"/>
                  <a:gd name="T1" fmla="*/ 343 h 343"/>
                  <a:gd name="T2" fmla="*/ 0 w 41"/>
                  <a:gd name="T3" fmla="*/ 322 h 343"/>
                  <a:gd name="T4" fmla="*/ 0 w 41"/>
                  <a:gd name="T5" fmla="*/ 43 h 343"/>
                  <a:gd name="T6" fmla="*/ 41 w 41"/>
                  <a:gd name="T7" fmla="*/ 0 h 343"/>
                  <a:gd name="T8" fmla="*/ 41 w 41"/>
                  <a:gd name="T9" fmla="*/ 343 h 3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343">
                    <a:moveTo>
                      <a:pt x="41" y="343"/>
                    </a:moveTo>
                    <a:lnTo>
                      <a:pt x="0" y="322"/>
                    </a:lnTo>
                    <a:lnTo>
                      <a:pt x="0" y="43"/>
                    </a:lnTo>
                    <a:lnTo>
                      <a:pt x="41" y="0"/>
                    </a:lnTo>
                    <a:lnTo>
                      <a:pt x="41" y="343"/>
                    </a:lnTo>
                    <a:close/>
                  </a:path>
                </a:pathLst>
              </a:custGeom>
              <a:solidFill>
                <a:srgbClr val="A169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73" name="Freeform 638"/>
              <p:cNvSpPr>
                <a:spLocks/>
              </p:cNvSpPr>
              <p:nvPr/>
            </p:nvSpPr>
            <p:spPr bwMode="auto">
              <a:xfrm>
                <a:off x="3567" y="1820"/>
                <a:ext cx="16" cy="344"/>
              </a:xfrm>
              <a:custGeom>
                <a:avLst/>
                <a:gdLst>
                  <a:gd name="T0" fmla="*/ 0 w 16"/>
                  <a:gd name="T1" fmla="*/ 344 h 344"/>
                  <a:gd name="T2" fmla="*/ 16 w 16"/>
                  <a:gd name="T3" fmla="*/ 291 h 344"/>
                  <a:gd name="T4" fmla="*/ 16 w 16"/>
                  <a:gd name="T5" fmla="*/ 10 h 344"/>
                  <a:gd name="T6" fmla="*/ 0 w 16"/>
                  <a:gd name="T7" fmla="*/ 0 h 344"/>
                  <a:gd name="T8" fmla="*/ 0 w 16"/>
                  <a:gd name="T9" fmla="*/ 344 h 3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344">
                    <a:moveTo>
                      <a:pt x="0" y="344"/>
                    </a:moveTo>
                    <a:lnTo>
                      <a:pt x="16" y="291"/>
                    </a:lnTo>
                    <a:lnTo>
                      <a:pt x="16" y="10"/>
                    </a:lnTo>
                    <a:lnTo>
                      <a:pt x="0" y="0"/>
                    </a:lnTo>
                    <a:lnTo>
                      <a:pt x="0" y="344"/>
                    </a:lnTo>
                    <a:close/>
                  </a:path>
                </a:pathLst>
              </a:custGeom>
              <a:solidFill>
                <a:srgbClr val="A169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74" name="Freeform 639"/>
              <p:cNvSpPr>
                <a:spLocks/>
              </p:cNvSpPr>
              <p:nvPr/>
            </p:nvSpPr>
            <p:spPr bwMode="auto">
              <a:xfrm>
                <a:off x="1998" y="2107"/>
                <a:ext cx="849" cy="627"/>
              </a:xfrm>
              <a:custGeom>
                <a:avLst/>
                <a:gdLst>
                  <a:gd name="T0" fmla="*/ 849 w 849"/>
                  <a:gd name="T1" fmla="*/ 627 h 627"/>
                  <a:gd name="T2" fmla="*/ 0 w 849"/>
                  <a:gd name="T3" fmla="*/ 135 h 627"/>
                  <a:gd name="T4" fmla="*/ 0 w 849"/>
                  <a:gd name="T5" fmla="*/ 0 h 627"/>
                  <a:gd name="T6" fmla="*/ 849 w 849"/>
                  <a:gd name="T7" fmla="*/ 490 h 627"/>
                  <a:gd name="T8" fmla="*/ 849 w 849"/>
                  <a:gd name="T9" fmla="*/ 627 h 6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49" h="627">
                    <a:moveTo>
                      <a:pt x="849" y="627"/>
                    </a:moveTo>
                    <a:lnTo>
                      <a:pt x="0" y="135"/>
                    </a:lnTo>
                    <a:lnTo>
                      <a:pt x="0" y="0"/>
                    </a:lnTo>
                    <a:lnTo>
                      <a:pt x="849" y="490"/>
                    </a:lnTo>
                    <a:lnTo>
                      <a:pt x="849" y="627"/>
                    </a:lnTo>
                    <a:close/>
                  </a:path>
                </a:pathLst>
              </a:custGeom>
              <a:solidFill>
                <a:srgbClr val="4437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75" name="Freeform 640"/>
              <p:cNvSpPr>
                <a:spLocks/>
              </p:cNvSpPr>
              <p:nvPr/>
            </p:nvSpPr>
            <p:spPr bwMode="auto">
              <a:xfrm>
                <a:off x="1998" y="2107"/>
                <a:ext cx="849" cy="627"/>
              </a:xfrm>
              <a:custGeom>
                <a:avLst/>
                <a:gdLst>
                  <a:gd name="T0" fmla="*/ 849 w 849"/>
                  <a:gd name="T1" fmla="*/ 627 h 627"/>
                  <a:gd name="T2" fmla="*/ 0 w 849"/>
                  <a:gd name="T3" fmla="*/ 135 h 627"/>
                  <a:gd name="T4" fmla="*/ 0 w 849"/>
                  <a:gd name="T5" fmla="*/ 0 h 627"/>
                  <a:gd name="T6" fmla="*/ 849 w 849"/>
                  <a:gd name="T7" fmla="*/ 490 h 627"/>
                  <a:gd name="T8" fmla="*/ 849 w 849"/>
                  <a:gd name="T9" fmla="*/ 627 h 6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49" h="627">
                    <a:moveTo>
                      <a:pt x="849" y="627"/>
                    </a:moveTo>
                    <a:lnTo>
                      <a:pt x="0" y="135"/>
                    </a:lnTo>
                    <a:lnTo>
                      <a:pt x="0" y="0"/>
                    </a:lnTo>
                    <a:lnTo>
                      <a:pt x="849" y="490"/>
                    </a:lnTo>
                    <a:lnTo>
                      <a:pt x="849" y="627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76" name="Freeform 641"/>
              <p:cNvSpPr>
                <a:spLocks/>
              </p:cNvSpPr>
              <p:nvPr/>
            </p:nvSpPr>
            <p:spPr bwMode="auto">
              <a:xfrm>
                <a:off x="1941" y="1941"/>
                <a:ext cx="492" cy="549"/>
              </a:xfrm>
              <a:custGeom>
                <a:avLst/>
                <a:gdLst>
                  <a:gd name="T0" fmla="*/ 0 w 492"/>
                  <a:gd name="T1" fmla="*/ 0 h 549"/>
                  <a:gd name="T2" fmla="*/ 0 w 492"/>
                  <a:gd name="T3" fmla="*/ 270 h 549"/>
                  <a:gd name="T4" fmla="*/ 487 w 492"/>
                  <a:gd name="T5" fmla="*/ 549 h 549"/>
                  <a:gd name="T6" fmla="*/ 492 w 492"/>
                  <a:gd name="T7" fmla="*/ 284 h 549"/>
                  <a:gd name="T8" fmla="*/ 0 w 492"/>
                  <a:gd name="T9" fmla="*/ 0 h 5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2" h="549">
                    <a:moveTo>
                      <a:pt x="0" y="0"/>
                    </a:moveTo>
                    <a:lnTo>
                      <a:pt x="0" y="270"/>
                    </a:lnTo>
                    <a:lnTo>
                      <a:pt x="487" y="549"/>
                    </a:lnTo>
                    <a:lnTo>
                      <a:pt x="492" y="28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437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77" name="Freeform 642"/>
              <p:cNvSpPr>
                <a:spLocks/>
              </p:cNvSpPr>
              <p:nvPr/>
            </p:nvSpPr>
            <p:spPr bwMode="auto">
              <a:xfrm>
                <a:off x="1941" y="1941"/>
                <a:ext cx="492" cy="549"/>
              </a:xfrm>
              <a:custGeom>
                <a:avLst/>
                <a:gdLst>
                  <a:gd name="T0" fmla="*/ 0 w 492"/>
                  <a:gd name="T1" fmla="*/ 0 h 549"/>
                  <a:gd name="T2" fmla="*/ 0 w 492"/>
                  <a:gd name="T3" fmla="*/ 270 h 549"/>
                  <a:gd name="T4" fmla="*/ 487 w 492"/>
                  <a:gd name="T5" fmla="*/ 549 h 549"/>
                  <a:gd name="T6" fmla="*/ 492 w 492"/>
                  <a:gd name="T7" fmla="*/ 284 h 549"/>
                  <a:gd name="T8" fmla="*/ 0 w 492"/>
                  <a:gd name="T9" fmla="*/ 0 h 5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2" h="549">
                    <a:moveTo>
                      <a:pt x="0" y="0"/>
                    </a:moveTo>
                    <a:lnTo>
                      <a:pt x="0" y="270"/>
                    </a:lnTo>
                    <a:lnTo>
                      <a:pt x="487" y="549"/>
                    </a:lnTo>
                    <a:lnTo>
                      <a:pt x="492" y="284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78" name="Freeform 643"/>
              <p:cNvSpPr>
                <a:spLocks/>
              </p:cNvSpPr>
              <p:nvPr/>
            </p:nvSpPr>
            <p:spPr bwMode="auto">
              <a:xfrm>
                <a:off x="2842" y="1136"/>
                <a:ext cx="67" cy="45"/>
              </a:xfrm>
              <a:custGeom>
                <a:avLst/>
                <a:gdLst>
                  <a:gd name="T0" fmla="*/ 28 w 28"/>
                  <a:gd name="T1" fmla="*/ 4 h 19"/>
                  <a:gd name="T2" fmla="*/ 28 w 28"/>
                  <a:gd name="T3" fmla="*/ 5 h 19"/>
                  <a:gd name="T4" fmla="*/ 27 w 28"/>
                  <a:gd name="T5" fmla="*/ 10 h 19"/>
                  <a:gd name="T6" fmla="*/ 27 w 28"/>
                  <a:gd name="T7" fmla="*/ 11 h 19"/>
                  <a:gd name="T8" fmla="*/ 25 w 28"/>
                  <a:gd name="T9" fmla="*/ 19 h 19"/>
                  <a:gd name="T10" fmla="*/ 5 w 28"/>
                  <a:gd name="T11" fmla="*/ 13 h 19"/>
                  <a:gd name="T12" fmla="*/ 5 w 28"/>
                  <a:gd name="T13" fmla="*/ 2 h 19"/>
                  <a:gd name="T14" fmla="*/ 9 w 28"/>
                  <a:gd name="T15" fmla="*/ 1 h 19"/>
                  <a:gd name="T16" fmla="*/ 11 w 28"/>
                  <a:gd name="T17" fmla="*/ 0 h 19"/>
                  <a:gd name="T18" fmla="*/ 23 w 28"/>
                  <a:gd name="T19" fmla="*/ 2 h 19"/>
                  <a:gd name="T20" fmla="*/ 28 w 28"/>
                  <a:gd name="T21" fmla="*/ 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8" h="19">
                    <a:moveTo>
                      <a:pt x="28" y="4"/>
                    </a:moveTo>
                    <a:cubicBezTo>
                      <a:pt x="28" y="5"/>
                      <a:pt x="28" y="5"/>
                      <a:pt x="28" y="5"/>
                    </a:cubicBezTo>
                    <a:cubicBezTo>
                      <a:pt x="28" y="7"/>
                      <a:pt x="27" y="8"/>
                      <a:pt x="27" y="10"/>
                    </a:cubicBezTo>
                    <a:cubicBezTo>
                      <a:pt x="27" y="11"/>
                      <a:pt x="27" y="11"/>
                      <a:pt x="27" y="11"/>
                    </a:cubicBezTo>
                    <a:cubicBezTo>
                      <a:pt x="26" y="12"/>
                      <a:pt x="26" y="14"/>
                      <a:pt x="25" y="19"/>
                    </a:cubicBezTo>
                    <a:cubicBezTo>
                      <a:pt x="19" y="18"/>
                      <a:pt x="10" y="16"/>
                      <a:pt x="5" y="13"/>
                    </a:cubicBezTo>
                    <a:cubicBezTo>
                      <a:pt x="0" y="10"/>
                      <a:pt x="0" y="5"/>
                      <a:pt x="5" y="2"/>
                    </a:cubicBezTo>
                    <a:cubicBezTo>
                      <a:pt x="6" y="2"/>
                      <a:pt x="8" y="1"/>
                      <a:pt x="9" y="1"/>
                    </a:cubicBezTo>
                    <a:cubicBezTo>
                      <a:pt x="10" y="1"/>
                      <a:pt x="10" y="1"/>
                      <a:pt x="11" y="0"/>
                    </a:cubicBezTo>
                    <a:cubicBezTo>
                      <a:pt x="15" y="0"/>
                      <a:pt x="20" y="0"/>
                      <a:pt x="23" y="2"/>
                    </a:cubicBezTo>
                    <a:cubicBezTo>
                      <a:pt x="25" y="3"/>
                      <a:pt x="28" y="3"/>
                      <a:pt x="28" y="4"/>
                    </a:cubicBezTo>
                  </a:path>
                </a:pathLst>
              </a:custGeom>
              <a:solidFill>
                <a:srgbClr val="FFC1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79" name="Rectangle 644"/>
              <p:cNvSpPr>
                <a:spLocks noChangeArrowheads="1"/>
              </p:cNvSpPr>
              <p:nvPr/>
            </p:nvSpPr>
            <p:spPr bwMode="auto">
              <a:xfrm>
                <a:off x="2845" y="1075"/>
                <a:ext cx="61" cy="80"/>
              </a:xfrm>
              <a:prstGeom prst="rect">
                <a:avLst/>
              </a:prstGeom>
              <a:solidFill>
                <a:srgbClr val="FFC1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80" name="Rectangle 645"/>
              <p:cNvSpPr>
                <a:spLocks noChangeArrowheads="1"/>
              </p:cNvSpPr>
              <p:nvPr/>
            </p:nvSpPr>
            <p:spPr bwMode="auto">
              <a:xfrm>
                <a:off x="2845" y="1075"/>
                <a:ext cx="61" cy="8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81" name="Freeform 646"/>
              <p:cNvSpPr>
                <a:spLocks/>
              </p:cNvSpPr>
              <p:nvPr/>
            </p:nvSpPr>
            <p:spPr bwMode="auto">
              <a:xfrm>
                <a:off x="2854" y="1018"/>
                <a:ext cx="76" cy="125"/>
              </a:xfrm>
              <a:custGeom>
                <a:avLst/>
                <a:gdLst>
                  <a:gd name="T0" fmla="*/ 1 w 32"/>
                  <a:gd name="T1" fmla="*/ 26 h 53"/>
                  <a:gd name="T2" fmla="*/ 2 w 32"/>
                  <a:gd name="T3" fmla="*/ 37 h 53"/>
                  <a:gd name="T4" fmla="*/ 7 w 32"/>
                  <a:gd name="T5" fmla="*/ 47 h 53"/>
                  <a:gd name="T6" fmla="*/ 22 w 32"/>
                  <a:gd name="T7" fmla="*/ 52 h 53"/>
                  <a:gd name="T8" fmla="*/ 25 w 32"/>
                  <a:gd name="T9" fmla="*/ 50 h 53"/>
                  <a:gd name="T10" fmla="*/ 29 w 32"/>
                  <a:gd name="T11" fmla="*/ 44 h 53"/>
                  <a:gd name="T12" fmla="*/ 32 w 32"/>
                  <a:gd name="T13" fmla="*/ 13 h 53"/>
                  <a:gd name="T14" fmla="*/ 31 w 32"/>
                  <a:gd name="T15" fmla="*/ 8 h 53"/>
                  <a:gd name="T16" fmla="*/ 20 w 32"/>
                  <a:gd name="T17" fmla="*/ 0 h 53"/>
                  <a:gd name="T18" fmla="*/ 7 w 32"/>
                  <a:gd name="T19" fmla="*/ 3 h 53"/>
                  <a:gd name="T20" fmla="*/ 4 w 32"/>
                  <a:gd name="T21" fmla="*/ 5 h 53"/>
                  <a:gd name="T22" fmla="*/ 2 w 32"/>
                  <a:gd name="T23" fmla="*/ 8 h 53"/>
                  <a:gd name="T24" fmla="*/ 1 w 32"/>
                  <a:gd name="T25" fmla="*/ 26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2" h="53">
                    <a:moveTo>
                      <a:pt x="1" y="26"/>
                    </a:moveTo>
                    <a:cubicBezTo>
                      <a:pt x="1" y="30"/>
                      <a:pt x="1" y="33"/>
                      <a:pt x="2" y="37"/>
                    </a:cubicBezTo>
                    <a:cubicBezTo>
                      <a:pt x="3" y="41"/>
                      <a:pt x="4" y="44"/>
                      <a:pt x="7" y="47"/>
                    </a:cubicBezTo>
                    <a:cubicBezTo>
                      <a:pt x="10" y="51"/>
                      <a:pt x="16" y="53"/>
                      <a:pt x="22" y="52"/>
                    </a:cubicBezTo>
                    <a:cubicBezTo>
                      <a:pt x="23" y="52"/>
                      <a:pt x="24" y="51"/>
                      <a:pt x="25" y="50"/>
                    </a:cubicBezTo>
                    <a:cubicBezTo>
                      <a:pt x="27" y="49"/>
                      <a:pt x="28" y="46"/>
                      <a:pt x="29" y="44"/>
                    </a:cubicBezTo>
                    <a:cubicBezTo>
                      <a:pt x="32" y="34"/>
                      <a:pt x="32" y="23"/>
                      <a:pt x="32" y="13"/>
                    </a:cubicBezTo>
                    <a:cubicBezTo>
                      <a:pt x="32" y="11"/>
                      <a:pt x="31" y="10"/>
                      <a:pt x="31" y="8"/>
                    </a:cubicBezTo>
                    <a:cubicBezTo>
                      <a:pt x="29" y="4"/>
                      <a:pt x="25" y="1"/>
                      <a:pt x="20" y="0"/>
                    </a:cubicBezTo>
                    <a:cubicBezTo>
                      <a:pt x="16" y="0"/>
                      <a:pt x="11" y="1"/>
                      <a:pt x="7" y="3"/>
                    </a:cubicBezTo>
                    <a:cubicBezTo>
                      <a:pt x="6" y="4"/>
                      <a:pt x="5" y="4"/>
                      <a:pt x="4" y="5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0" y="20"/>
                      <a:pt x="1" y="26"/>
                    </a:cubicBezTo>
                  </a:path>
                </a:pathLst>
              </a:custGeom>
              <a:solidFill>
                <a:srgbClr val="FFEB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82" name="Freeform 647"/>
              <p:cNvSpPr>
                <a:spLocks/>
              </p:cNvSpPr>
              <p:nvPr/>
            </p:nvSpPr>
            <p:spPr bwMode="auto">
              <a:xfrm>
                <a:off x="2854" y="1027"/>
                <a:ext cx="76" cy="126"/>
              </a:xfrm>
              <a:custGeom>
                <a:avLst/>
                <a:gdLst>
                  <a:gd name="T0" fmla="*/ 1 w 32"/>
                  <a:gd name="T1" fmla="*/ 26 h 53"/>
                  <a:gd name="T2" fmla="*/ 2 w 32"/>
                  <a:gd name="T3" fmla="*/ 37 h 53"/>
                  <a:gd name="T4" fmla="*/ 7 w 32"/>
                  <a:gd name="T5" fmla="*/ 47 h 53"/>
                  <a:gd name="T6" fmla="*/ 22 w 32"/>
                  <a:gd name="T7" fmla="*/ 52 h 53"/>
                  <a:gd name="T8" fmla="*/ 25 w 32"/>
                  <a:gd name="T9" fmla="*/ 50 h 53"/>
                  <a:gd name="T10" fmla="*/ 29 w 32"/>
                  <a:gd name="T11" fmla="*/ 44 h 53"/>
                  <a:gd name="T12" fmla="*/ 32 w 32"/>
                  <a:gd name="T13" fmla="*/ 13 h 53"/>
                  <a:gd name="T14" fmla="*/ 31 w 32"/>
                  <a:gd name="T15" fmla="*/ 8 h 53"/>
                  <a:gd name="T16" fmla="*/ 20 w 32"/>
                  <a:gd name="T17" fmla="*/ 0 h 53"/>
                  <a:gd name="T18" fmla="*/ 7 w 32"/>
                  <a:gd name="T19" fmla="*/ 3 h 53"/>
                  <a:gd name="T20" fmla="*/ 4 w 32"/>
                  <a:gd name="T21" fmla="*/ 5 h 53"/>
                  <a:gd name="T22" fmla="*/ 2 w 32"/>
                  <a:gd name="T23" fmla="*/ 8 h 53"/>
                  <a:gd name="T24" fmla="*/ 1 w 32"/>
                  <a:gd name="T25" fmla="*/ 26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2" h="53">
                    <a:moveTo>
                      <a:pt x="1" y="26"/>
                    </a:moveTo>
                    <a:cubicBezTo>
                      <a:pt x="1" y="30"/>
                      <a:pt x="1" y="33"/>
                      <a:pt x="2" y="37"/>
                    </a:cubicBezTo>
                    <a:cubicBezTo>
                      <a:pt x="3" y="41"/>
                      <a:pt x="4" y="44"/>
                      <a:pt x="7" y="47"/>
                    </a:cubicBezTo>
                    <a:cubicBezTo>
                      <a:pt x="10" y="51"/>
                      <a:pt x="16" y="53"/>
                      <a:pt x="22" y="52"/>
                    </a:cubicBezTo>
                    <a:cubicBezTo>
                      <a:pt x="23" y="52"/>
                      <a:pt x="24" y="51"/>
                      <a:pt x="25" y="50"/>
                    </a:cubicBezTo>
                    <a:cubicBezTo>
                      <a:pt x="27" y="49"/>
                      <a:pt x="28" y="46"/>
                      <a:pt x="29" y="44"/>
                    </a:cubicBezTo>
                    <a:cubicBezTo>
                      <a:pt x="32" y="34"/>
                      <a:pt x="32" y="23"/>
                      <a:pt x="32" y="13"/>
                    </a:cubicBezTo>
                    <a:cubicBezTo>
                      <a:pt x="32" y="11"/>
                      <a:pt x="31" y="10"/>
                      <a:pt x="31" y="8"/>
                    </a:cubicBezTo>
                    <a:cubicBezTo>
                      <a:pt x="29" y="4"/>
                      <a:pt x="25" y="1"/>
                      <a:pt x="20" y="0"/>
                    </a:cubicBezTo>
                    <a:cubicBezTo>
                      <a:pt x="16" y="0"/>
                      <a:pt x="11" y="1"/>
                      <a:pt x="7" y="3"/>
                    </a:cubicBezTo>
                    <a:cubicBezTo>
                      <a:pt x="6" y="4"/>
                      <a:pt x="5" y="4"/>
                      <a:pt x="4" y="5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0" y="20"/>
                      <a:pt x="1" y="26"/>
                    </a:cubicBezTo>
                  </a:path>
                </a:pathLst>
              </a:custGeom>
              <a:solidFill>
                <a:srgbClr val="FFC1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83" name="Freeform 648"/>
              <p:cNvSpPr>
                <a:spLocks/>
              </p:cNvSpPr>
              <p:nvPr/>
            </p:nvSpPr>
            <p:spPr bwMode="auto">
              <a:xfrm>
                <a:off x="2878" y="1148"/>
                <a:ext cx="31" cy="12"/>
              </a:xfrm>
              <a:custGeom>
                <a:avLst/>
                <a:gdLst>
                  <a:gd name="T0" fmla="*/ 13 w 13"/>
                  <a:gd name="T1" fmla="*/ 0 h 5"/>
                  <a:gd name="T2" fmla="*/ 13 w 13"/>
                  <a:gd name="T3" fmla="*/ 1 h 5"/>
                  <a:gd name="T4" fmla="*/ 12 w 13"/>
                  <a:gd name="T5" fmla="*/ 1 h 5"/>
                  <a:gd name="T6" fmla="*/ 12 w 13"/>
                  <a:gd name="T7" fmla="*/ 3 h 5"/>
                  <a:gd name="T8" fmla="*/ 0 w 13"/>
                  <a:gd name="T9" fmla="*/ 3 h 5"/>
                  <a:gd name="T10" fmla="*/ 10 w 13"/>
                  <a:gd name="T11" fmla="*/ 5 h 5"/>
                  <a:gd name="T12" fmla="*/ 12 w 13"/>
                  <a:gd name="T13" fmla="*/ 5 h 5"/>
                  <a:gd name="T14" fmla="*/ 13 w 1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" h="5">
                    <a:moveTo>
                      <a:pt x="13" y="0"/>
                    </a:moveTo>
                    <a:cubicBezTo>
                      <a:pt x="13" y="0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3" y="4"/>
                      <a:pt x="7" y="5"/>
                      <a:pt x="10" y="5"/>
                    </a:cubicBezTo>
                    <a:cubicBezTo>
                      <a:pt x="11" y="5"/>
                      <a:pt x="11" y="5"/>
                      <a:pt x="12" y="5"/>
                    </a:cubicBezTo>
                    <a:cubicBezTo>
                      <a:pt x="12" y="3"/>
                      <a:pt x="13" y="2"/>
                      <a:pt x="13" y="0"/>
                    </a:cubicBezTo>
                  </a:path>
                </a:pathLst>
              </a:custGeom>
              <a:solidFill>
                <a:srgbClr val="E8B1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84" name="Freeform 649"/>
              <p:cNvSpPr>
                <a:spLocks/>
              </p:cNvSpPr>
              <p:nvPr/>
            </p:nvSpPr>
            <p:spPr bwMode="auto">
              <a:xfrm>
                <a:off x="2854" y="1082"/>
                <a:ext cx="52" cy="73"/>
              </a:xfrm>
              <a:custGeom>
                <a:avLst/>
                <a:gdLst>
                  <a:gd name="T0" fmla="*/ 1 w 22"/>
                  <a:gd name="T1" fmla="*/ 0 h 31"/>
                  <a:gd name="T2" fmla="*/ 1 w 22"/>
                  <a:gd name="T3" fmla="*/ 7 h 31"/>
                  <a:gd name="T4" fmla="*/ 2 w 22"/>
                  <a:gd name="T5" fmla="*/ 18 h 31"/>
                  <a:gd name="T6" fmla="*/ 4 w 22"/>
                  <a:gd name="T7" fmla="*/ 24 h 31"/>
                  <a:gd name="T8" fmla="*/ 7 w 22"/>
                  <a:gd name="T9" fmla="*/ 28 h 31"/>
                  <a:gd name="T10" fmla="*/ 10 w 22"/>
                  <a:gd name="T11" fmla="*/ 31 h 31"/>
                  <a:gd name="T12" fmla="*/ 22 w 22"/>
                  <a:gd name="T13" fmla="*/ 31 h 31"/>
                  <a:gd name="T14" fmla="*/ 22 w 22"/>
                  <a:gd name="T15" fmla="*/ 29 h 31"/>
                  <a:gd name="T16" fmla="*/ 22 w 22"/>
                  <a:gd name="T17" fmla="*/ 29 h 31"/>
                  <a:gd name="T18" fmla="*/ 19 w 22"/>
                  <a:gd name="T19" fmla="*/ 29 h 31"/>
                  <a:gd name="T20" fmla="*/ 7 w 22"/>
                  <a:gd name="T21" fmla="*/ 24 h 31"/>
                  <a:gd name="T22" fmla="*/ 6 w 22"/>
                  <a:gd name="T23" fmla="*/ 23 h 31"/>
                  <a:gd name="T24" fmla="*/ 2 w 22"/>
                  <a:gd name="T25" fmla="*/ 14 h 31"/>
                  <a:gd name="T26" fmla="*/ 1 w 22"/>
                  <a:gd name="T27" fmla="*/ 3 h 31"/>
                  <a:gd name="T28" fmla="*/ 1 w 22"/>
                  <a:gd name="T29" fmla="*/ 1 h 31"/>
                  <a:gd name="T30" fmla="*/ 1 w 22"/>
                  <a:gd name="T31" fmla="*/ 1 h 31"/>
                  <a:gd name="T32" fmla="*/ 1 w 22"/>
                  <a:gd name="T33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2" h="31">
                    <a:moveTo>
                      <a:pt x="1" y="0"/>
                    </a:moveTo>
                    <a:cubicBezTo>
                      <a:pt x="0" y="3"/>
                      <a:pt x="1" y="5"/>
                      <a:pt x="1" y="7"/>
                    </a:cubicBezTo>
                    <a:cubicBezTo>
                      <a:pt x="1" y="11"/>
                      <a:pt x="1" y="14"/>
                      <a:pt x="2" y="18"/>
                    </a:cubicBezTo>
                    <a:cubicBezTo>
                      <a:pt x="2" y="20"/>
                      <a:pt x="3" y="22"/>
                      <a:pt x="4" y="24"/>
                    </a:cubicBezTo>
                    <a:cubicBezTo>
                      <a:pt x="5" y="25"/>
                      <a:pt x="6" y="27"/>
                      <a:pt x="7" y="28"/>
                    </a:cubicBezTo>
                    <a:cubicBezTo>
                      <a:pt x="8" y="29"/>
                      <a:pt x="9" y="30"/>
                      <a:pt x="10" y="31"/>
                    </a:cubicBezTo>
                    <a:cubicBezTo>
                      <a:pt x="22" y="31"/>
                      <a:pt x="22" y="31"/>
                      <a:pt x="22" y="31"/>
                    </a:cubicBezTo>
                    <a:cubicBezTo>
                      <a:pt x="22" y="29"/>
                      <a:pt x="22" y="29"/>
                      <a:pt x="22" y="29"/>
                    </a:cubicBezTo>
                    <a:cubicBezTo>
                      <a:pt x="22" y="29"/>
                      <a:pt x="22" y="29"/>
                      <a:pt x="22" y="29"/>
                    </a:cubicBezTo>
                    <a:cubicBezTo>
                      <a:pt x="21" y="29"/>
                      <a:pt x="20" y="29"/>
                      <a:pt x="19" y="29"/>
                    </a:cubicBezTo>
                    <a:cubicBezTo>
                      <a:pt x="14" y="29"/>
                      <a:pt x="10" y="27"/>
                      <a:pt x="7" y="24"/>
                    </a:cubicBezTo>
                    <a:cubicBezTo>
                      <a:pt x="6" y="23"/>
                      <a:pt x="6" y="23"/>
                      <a:pt x="6" y="23"/>
                    </a:cubicBezTo>
                    <a:cubicBezTo>
                      <a:pt x="4" y="21"/>
                      <a:pt x="3" y="17"/>
                      <a:pt x="2" y="14"/>
                    </a:cubicBezTo>
                    <a:cubicBezTo>
                      <a:pt x="1" y="11"/>
                      <a:pt x="1" y="7"/>
                      <a:pt x="1" y="3"/>
                    </a:cubicBezTo>
                    <a:cubicBezTo>
                      <a:pt x="1" y="3"/>
                      <a:pt x="1" y="2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</a:path>
                </a:pathLst>
              </a:custGeom>
              <a:solidFill>
                <a:srgbClr val="E8B1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85" name="Freeform 650"/>
              <p:cNvSpPr>
                <a:spLocks noEditPoints="1"/>
              </p:cNvSpPr>
              <p:nvPr/>
            </p:nvSpPr>
            <p:spPr bwMode="auto">
              <a:xfrm>
                <a:off x="2857" y="1084"/>
                <a:ext cx="52" cy="66"/>
              </a:xfrm>
              <a:custGeom>
                <a:avLst/>
                <a:gdLst>
                  <a:gd name="T0" fmla="*/ 22 w 22"/>
                  <a:gd name="T1" fmla="*/ 27 h 28"/>
                  <a:gd name="T2" fmla="*/ 22 w 22"/>
                  <a:gd name="T3" fmla="*/ 28 h 28"/>
                  <a:gd name="T4" fmla="*/ 22 w 22"/>
                  <a:gd name="T5" fmla="*/ 27 h 28"/>
                  <a:gd name="T6" fmla="*/ 22 w 22"/>
                  <a:gd name="T7" fmla="*/ 27 h 28"/>
                  <a:gd name="T8" fmla="*/ 0 w 22"/>
                  <a:gd name="T9" fmla="*/ 0 h 28"/>
                  <a:gd name="T10" fmla="*/ 0 w 22"/>
                  <a:gd name="T11" fmla="*/ 0 h 28"/>
                  <a:gd name="T12" fmla="*/ 0 w 22"/>
                  <a:gd name="T13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" h="28">
                    <a:moveTo>
                      <a:pt x="22" y="27"/>
                    </a:moveTo>
                    <a:cubicBezTo>
                      <a:pt x="22" y="28"/>
                      <a:pt x="22" y="28"/>
                      <a:pt x="22" y="28"/>
                    </a:cubicBezTo>
                    <a:cubicBezTo>
                      <a:pt x="22" y="28"/>
                      <a:pt x="22" y="27"/>
                      <a:pt x="22" y="27"/>
                    </a:cubicBezTo>
                    <a:cubicBezTo>
                      <a:pt x="22" y="27"/>
                      <a:pt x="22" y="27"/>
                      <a:pt x="22" y="27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E8B1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86" name="Freeform 651"/>
              <p:cNvSpPr>
                <a:spLocks/>
              </p:cNvSpPr>
              <p:nvPr/>
            </p:nvSpPr>
            <p:spPr bwMode="auto">
              <a:xfrm>
                <a:off x="2824" y="1008"/>
                <a:ext cx="108" cy="123"/>
              </a:xfrm>
              <a:custGeom>
                <a:avLst/>
                <a:gdLst>
                  <a:gd name="T0" fmla="*/ 15 w 46"/>
                  <a:gd name="T1" fmla="*/ 33 h 52"/>
                  <a:gd name="T2" fmla="*/ 12 w 46"/>
                  <a:gd name="T3" fmla="*/ 31 h 52"/>
                  <a:gd name="T4" fmla="*/ 14 w 46"/>
                  <a:gd name="T5" fmla="*/ 49 h 52"/>
                  <a:gd name="T6" fmla="*/ 13 w 46"/>
                  <a:gd name="T7" fmla="*/ 51 h 52"/>
                  <a:gd name="T8" fmla="*/ 11 w 46"/>
                  <a:gd name="T9" fmla="*/ 52 h 52"/>
                  <a:gd name="T10" fmla="*/ 6 w 46"/>
                  <a:gd name="T11" fmla="*/ 49 h 52"/>
                  <a:gd name="T12" fmla="*/ 3 w 46"/>
                  <a:gd name="T13" fmla="*/ 42 h 52"/>
                  <a:gd name="T14" fmla="*/ 2 w 46"/>
                  <a:gd name="T15" fmla="*/ 33 h 52"/>
                  <a:gd name="T16" fmla="*/ 3 w 46"/>
                  <a:gd name="T17" fmla="*/ 14 h 52"/>
                  <a:gd name="T18" fmla="*/ 12 w 46"/>
                  <a:gd name="T19" fmla="*/ 4 h 52"/>
                  <a:gd name="T20" fmla="*/ 26 w 46"/>
                  <a:gd name="T21" fmla="*/ 0 h 52"/>
                  <a:gd name="T22" fmla="*/ 38 w 46"/>
                  <a:gd name="T23" fmla="*/ 3 h 52"/>
                  <a:gd name="T24" fmla="*/ 46 w 46"/>
                  <a:gd name="T25" fmla="*/ 12 h 52"/>
                  <a:gd name="T26" fmla="*/ 46 w 46"/>
                  <a:gd name="T27" fmla="*/ 17 h 52"/>
                  <a:gd name="T28" fmla="*/ 38 w 46"/>
                  <a:gd name="T29" fmla="*/ 23 h 52"/>
                  <a:gd name="T30" fmla="*/ 22 w 46"/>
                  <a:gd name="T31" fmla="*/ 22 h 52"/>
                  <a:gd name="T32" fmla="*/ 19 w 46"/>
                  <a:gd name="T33" fmla="*/ 20 h 52"/>
                  <a:gd name="T34" fmla="*/ 16 w 46"/>
                  <a:gd name="T35" fmla="*/ 22 h 52"/>
                  <a:gd name="T36" fmla="*/ 15 w 46"/>
                  <a:gd name="T37" fmla="*/ 24 h 52"/>
                  <a:gd name="T38" fmla="*/ 15 w 46"/>
                  <a:gd name="T39" fmla="*/ 33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46" h="52">
                    <a:moveTo>
                      <a:pt x="15" y="33"/>
                    </a:moveTo>
                    <a:cubicBezTo>
                      <a:pt x="15" y="33"/>
                      <a:pt x="13" y="31"/>
                      <a:pt x="12" y="31"/>
                    </a:cubicBezTo>
                    <a:cubicBezTo>
                      <a:pt x="14" y="37"/>
                      <a:pt x="14" y="43"/>
                      <a:pt x="14" y="49"/>
                    </a:cubicBezTo>
                    <a:cubicBezTo>
                      <a:pt x="14" y="50"/>
                      <a:pt x="14" y="51"/>
                      <a:pt x="13" y="51"/>
                    </a:cubicBezTo>
                    <a:cubicBezTo>
                      <a:pt x="13" y="52"/>
                      <a:pt x="12" y="52"/>
                      <a:pt x="11" y="52"/>
                    </a:cubicBezTo>
                    <a:cubicBezTo>
                      <a:pt x="9" y="52"/>
                      <a:pt x="7" y="51"/>
                      <a:pt x="6" y="49"/>
                    </a:cubicBezTo>
                    <a:cubicBezTo>
                      <a:pt x="4" y="47"/>
                      <a:pt x="4" y="44"/>
                      <a:pt x="3" y="42"/>
                    </a:cubicBezTo>
                    <a:cubicBezTo>
                      <a:pt x="3" y="39"/>
                      <a:pt x="2" y="36"/>
                      <a:pt x="2" y="33"/>
                    </a:cubicBezTo>
                    <a:cubicBezTo>
                      <a:pt x="1" y="26"/>
                      <a:pt x="0" y="20"/>
                      <a:pt x="3" y="14"/>
                    </a:cubicBezTo>
                    <a:cubicBezTo>
                      <a:pt x="5" y="10"/>
                      <a:pt x="8" y="6"/>
                      <a:pt x="12" y="4"/>
                    </a:cubicBezTo>
                    <a:cubicBezTo>
                      <a:pt x="16" y="1"/>
                      <a:pt x="22" y="0"/>
                      <a:pt x="26" y="0"/>
                    </a:cubicBezTo>
                    <a:cubicBezTo>
                      <a:pt x="30" y="1"/>
                      <a:pt x="34" y="1"/>
                      <a:pt x="38" y="3"/>
                    </a:cubicBezTo>
                    <a:cubicBezTo>
                      <a:pt x="41" y="5"/>
                      <a:pt x="44" y="8"/>
                      <a:pt x="46" y="12"/>
                    </a:cubicBezTo>
                    <a:cubicBezTo>
                      <a:pt x="46" y="14"/>
                      <a:pt x="46" y="15"/>
                      <a:pt x="46" y="17"/>
                    </a:cubicBezTo>
                    <a:cubicBezTo>
                      <a:pt x="45" y="20"/>
                      <a:pt x="42" y="22"/>
                      <a:pt x="38" y="23"/>
                    </a:cubicBezTo>
                    <a:cubicBezTo>
                      <a:pt x="33" y="25"/>
                      <a:pt x="27" y="24"/>
                      <a:pt x="22" y="22"/>
                    </a:cubicBezTo>
                    <a:cubicBezTo>
                      <a:pt x="21" y="21"/>
                      <a:pt x="20" y="21"/>
                      <a:pt x="19" y="20"/>
                    </a:cubicBezTo>
                    <a:cubicBezTo>
                      <a:pt x="18" y="20"/>
                      <a:pt x="16" y="21"/>
                      <a:pt x="16" y="22"/>
                    </a:cubicBezTo>
                    <a:cubicBezTo>
                      <a:pt x="15" y="22"/>
                      <a:pt x="15" y="23"/>
                      <a:pt x="15" y="24"/>
                    </a:cubicBezTo>
                    <a:cubicBezTo>
                      <a:pt x="15" y="25"/>
                      <a:pt x="15" y="33"/>
                      <a:pt x="15" y="33"/>
                    </a:cubicBezTo>
                    <a:close/>
                  </a:path>
                </a:pathLst>
              </a:custGeom>
              <a:solidFill>
                <a:srgbClr val="A169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87" name="Freeform 652"/>
              <p:cNvSpPr>
                <a:spLocks/>
              </p:cNvSpPr>
              <p:nvPr/>
            </p:nvSpPr>
            <p:spPr bwMode="auto">
              <a:xfrm>
                <a:off x="2845" y="1075"/>
                <a:ext cx="19" cy="35"/>
              </a:xfrm>
              <a:custGeom>
                <a:avLst/>
                <a:gdLst>
                  <a:gd name="T0" fmla="*/ 3 w 8"/>
                  <a:gd name="T1" fmla="*/ 0 h 15"/>
                  <a:gd name="T2" fmla="*/ 6 w 8"/>
                  <a:gd name="T3" fmla="*/ 2 h 15"/>
                  <a:gd name="T4" fmla="*/ 7 w 8"/>
                  <a:gd name="T5" fmla="*/ 7 h 15"/>
                  <a:gd name="T6" fmla="*/ 7 w 8"/>
                  <a:gd name="T7" fmla="*/ 13 h 15"/>
                  <a:gd name="T8" fmla="*/ 6 w 8"/>
                  <a:gd name="T9" fmla="*/ 14 h 15"/>
                  <a:gd name="T10" fmla="*/ 3 w 8"/>
                  <a:gd name="T11" fmla="*/ 14 h 15"/>
                  <a:gd name="T12" fmla="*/ 2 w 8"/>
                  <a:gd name="T13" fmla="*/ 12 h 15"/>
                  <a:gd name="T14" fmla="*/ 0 w 8"/>
                  <a:gd name="T15" fmla="*/ 5 h 15"/>
                  <a:gd name="T16" fmla="*/ 1 w 8"/>
                  <a:gd name="T17" fmla="*/ 2 h 15"/>
                  <a:gd name="T18" fmla="*/ 3 w 8"/>
                  <a:gd name="T1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15">
                    <a:moveTo>
                      <a:pt x="3" y="0"/>
                    </a:moveTo>
                    <a:cubicBezTo>
                      <a:pt x="4" y="0"/>
                      <a:pt x="5" y="1"/>
                      <a:pt x="6" y="2"/>
                    </a:cubicBezTo>
                    <a:cubicBezTo>
                      <a:pt x="7" y="4"/>
                      <a:pt x="7" y="5"/>
                      <a:pt x="7" y="7"/>
                    </a:cubicBezTo>
                    <a:cubicBezTo>
                      <a:pt x="7" y="9"/>
                      <a:pt x="8" y="11"/>
                      <a:pt x="7" y="13"/>
                    </a:cubicBezTo>
                    <a:cubicBezTo>
                      <a:pt x="7" y="14"/>
                      <a:pt x="6" y="14"/>
                      <a:pt x="6" y="14"/>
                    </a:cubicBezTo>
                    <a:cubicBezTo>
                      <a:pt x="5" y="15"/>
                      <a:pt x="4" y="15"/>
                      <a:pt x="3" y="14"/>
                    </a:cubicBezTo>
                    <a:cubicBezTo>
                      <a:pt x="3" y="13"/>
                      <a:pt x="2" y="13"/>
                      <a:pt x="2" y="12"/>
                    </a:cubicBezTo>
                    <a:cubicBezTo>
                      <a:pt x="1" y="10"/>
                      <a:pt x="1" y="7"/>
                      <a:pt x="0" y="5"/>
                    </a:cubicBez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rgbClr val="FFC1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88" name="Freeform 653"/>
              <p:cNvSpPr>
                <a:spLocks/>
              </p:cNvSpPr>
              <p:nvPr/>
            </p:nvSpPr>
            <p:spPr bwMode="auto">
              <a:xfrm>
                <a:off x="2540" y="753"/>
                <a:ext cx="99" cy="78"/>
              </a:xfrm>
              <a:custGeom>
                <a:avLst/>
                <a:gdLst>
                  <a:gd name="T0" fmla="*/ 40 w 42"/>
                  <a:gd name="T1" fmla="*/ 12 h 33"/>
                  <a:gd name="T2" fmla="*/ 40 w 42"/>
                  <a:gd name="T3" fmla="*/ 11 h 33"/>
                  <a:gd name="T4" fmla="*/ 40 w 42"/>
                  <a:gd name="T5" fmla="*/ 10 h 33"/>
                  <a:gd name="T6" fmla="*/ 40 w 42"/>
                  <a:gd name="T7" fmla="*/ 10 h 33"/>
                  <a:gd name="T8" fmla="*/ 31 w 42"/>
                  <a:gd name="T9" fmla="*/ 3 h 33"/>
                  <a:gd name="T10" fmla="*/ 8 w 42"/>
                  <a:gd name="T11" fmla="*/ 5 h 33"/>
                  <a:gd name="T12" fmla="*/ 1 w 42"/>
                  <a:gd name="T13" fmla="*/ 17 h 33"/>
                  <a:gd name="T14" fmla="*/ 8 w 42"/>
                  <a:gd name="T15" fmla="*/ 22 h 33"/>
                  <a:gd name="T16" fmla="*/ 16 w 42"/>
                  <a:gd name="T17" fmla="*/ 33 h 33"/>
                  <a:gd name="T18" fmla="*/ 17 w 42"/>
                  <a:gd name="T19" fmla="*/ 20 h 33"/>
                  <a:gd name="T20" fmla="*/ 26 w 42"/>
                  <a:gd name="T21" fmla="*/ 22 h 33"/>
                  <a:gd name="T22" fmla="*/ 26 w 42"/>
                  <a:gd name="T23" fmla="*/ 22 h 33"/>
                  <a:gd name="T24" fmla="*/ 26 w 42"/>
                  <a:gd name="T25" fmla="*/ 22 h 33"/>
                  <a:gd name="T26" fmla="*/ 23 w 42"/>
                  <a:gd name="T27" fmla="*/ 26 h 33"/>
                  <a:gd name="T28" fmla="*/ 29 w 42"/>
                  <a:gd name="T29" fmla="*/ 24 h 33"/>
                  <a:gd name="T30" fmla="*/ 27 w 42"/>
                  <a:gd name="T31" fmla="*/ 29 h 33"/>
                  <a:gd name="T32" fmla="*/ 34 w 42"/>
                  <a:gd name="T33" fmla="*/ 25 h 33"/>
                  <a:gd name="T34" fmla="*/ 40 w 42"/>
                  <a:gd name="T35" fmla="*/ 20 h 33"/>
                  <a:gd name="T36" fmla="*/ 40 w 42"/>
                  <a:gd name="T37" fmla="*/ 12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2" h="33">
                    <a:moveTo>
                      <a:pt x="40" y="12"/>
                    </a:moveTo>
                    <a:cubicBezTo>
                      <a:pt x="40" y="11"/>
                      <a:pt x="40" y="11"/>
                      <a:pt x="40" y="11"/>
                    </a:cubicBezTo>
                    <a:cubicBezTo>
                      <a:pt x="40" y="11"/>
                      <a:pt x="40" y="11"/>
                      <a:pt x="40" y="10"/>
                    </a:cubicBezTo>
                    <a:cubicBezTo>
                      <a:pt x="40" y="10"/>
                      <a:pt x="40" y="10"/>
                      <a:pt x="40" y="10"/>
                    </a:cubicBezTo>
                    <a:cubicBezTo>
                      <a:pt x="38" y="7"/>
                      <a:pt x="34" y="4"/>
                      <a:pt x="31" y="3"/>
                    </a:cubicBezTo>
                    <a:cubicBezTo>
                      <a:pt x="27" y="2"/>
                      <a:pt x="15" y="0"/>
                      <a:pt x="8" y="5"/>
                    </a:cubicBezTo>
                    <a:cubicBezTo>
                      <a:pt x="5" y="8"/>
                      <a:pt x="1" y="11"/>
                      <a:pt x="1" y="17"/>
                    </a:cubicBezTo>
                    <a:cubicBezTo>
                      <a:pt x="0" y="19"/>
                      <a:pt x="6" y="20"/>
                      <a:pt x="8" y="22"/>
                    </a:cubicBezTo>
                    <a:cubicBezTo>
                      <a:pt x="11" y="23"/>
                      <a:pt x="13" y="31"/>
                      <a:pt x="16" y="33"/>
                    </a:cubicBezTo>
                    <a:cubicBezTo>
                      <a:pt x="18" y="30"/>
                      <a:pt x="14" y="22"/>
                      <a:pt x="17" y="20"/>
                    </a:cubicBezTo>
                    <a:cubicBezTo>
                      <a:pt x="20" y="19"/>
                      <a:pt x="24" y="21"/>
                      <a:pt x="26" y="22"/>
                    </a:cubicBezTo>
                    <a:cubicBezTo>
                      <a:pt x="26" y="22"/>
                      <a:pt x="26" y="22"/>
                      <a:pt x="26" y="22"/>
                    </a:cubicBezTo>
                    <a:cubicBezTo>
                      <a:pt x="26" y="22"/>
                      <a:pt x="26" y="22"/>
                      <a:pt x="26" y="22"/>
                    </a:cubicBezTo>
                    <a:cubicBezTo>
                      <a:pt x="25" y="23"/>
                      <a:pt x="24" y="24"/>
                      <a:pt x="23" y="26"/>
                    </a:cubicBezTo>
                    <a:cubicBezTo>
                      <a:pt x="25" y="25"/>
                      <a:pt x="27" y="24"/>
                      <a:pt x="29" y="24"/>
                    </a:cubicBezTo>
                    <a:cubicBezTo>
                      <a:pt x="28" y="25"/>
                      <a:pt x="27" y="27"/>
                      <a:pt x="27" y="29"/>
                    </a:cubicBezTo>
                    <a:cubicBezTo>
                      <a:pt x="29" y="27"/>
                      <a:pt x="31" y="26"/>
                      <a:pt x="34" y="25"/>
                    </a:cubicBezTo>
                    <a:cubicBezTo>
                      <a:pt x="36" y="24"/>
                      <a:pt x="39" y="22"/>
                      <a:pt x="40" y="20"/>
                    </a:cubicBezTo>
                    <a:cubicBezTo>
                      <a:pt x="42" y="17"/>
                      <a:pt x="42" y="14"/>
                      <a:pt x="40" y="12"/>
                    </a:cubicBezTo>
                    <a:close/>
                  </a:path>
                </a:pathLst>
              </a:custGeom>
              <a:solidFill>
                <a:srgbClr val="3C3C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89" name="Freeform 654"/>
              <p:cNvSpPr>
                <a:spLocks/>
              </p:cNvSpPr>
              <p:nvPr/>
            </p:nvSpPr>
            <p:spPr bwMode="auto">
              <a:xfrm>
                <a:off x="2293" y="1025"/>
                <a:ext cx="71" cy="57"/>
              </a:xfrm>
              <a:custGeom>
                <a:avLst/>
                <a:gdLst>
                  <a:gd name="T0" fmla="*/ 29 w 30"/>
                  <a:gd name="T1" fmla="*/ 9 h 24"/>
                  <a:gd name="T2" fmla="*/ 27 w 30"/>
                  <a:gd name="T3" fmla="*/ 20 h 24"/>
                  <a:gd name="T4" fmla="*/ 7 w 30"/>
                  <a:gd name="T5" fmla="*/ 16 h 24"/>
                  <a:gd name="T6" fmla="*/ 5 w 30"/>
                  <a:gd name="T7" fmla="*/ 5 h 24"/>
                  <a:gd name="T8" fmla="*/ 9 w 30"/>
                  <a:gd name="T9" fmla="*/ 3 h 24"/>
                  <a:gd name="T10" fmla="*/ 11 w 30"/>
                  <a:gd name="T11" fmla="*/ 2 h 24"/>
                  <a:gd name="T12" fmla="*/ 24 w 30"/>
                  <a:gd name="T13" fmla="*/ 2 h 24"/>
                  <a:gd name="T14" fmla="*/ 28 w 30"/>
                  <a:gd name="T15" fmla="*/ 5 h 24"/>
                  <a:gd name="T16" fmla="*/ 29 w 30"/>
                  <a:gd name="T17" fmla="*/ 9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" h="24">
                    <a:moveTo>
                      <a:pt x="29" y="9"/>
                    </a:moveTo>
                    <a:cubicBezTo>
                      <a:pt x="29" y="10"/>
                      <a:pt x="28" y="19"/>
                      <a:pt x="27" y="20"/>
                    </a:cubicBezTo>
                    <a:cubicBezTo>
                      <a:pt x="22" y="24"/>
                      <a:pt x="13" y="18"/>
                      <a:pt x="7" y="16"/>
                    </a:cubicBezTo>
                    <a:cubicBezTo>
                      <a:pt x="1" y="14"/>
                      <a:pt x="0" y="9"/>
                      <a:pt x="5" y="5"/>
                    </a:cubicBezTo>
                    <a:cubicBezTo>
                      <a:pt x="6" y="4"/>
                      <a:pt x="7" y="4"/>
                      <a:pt x="9" y="3"/>
                    </a:cubicBezTo>
                    <a:cubicBezTo>
                      <a:pt x="9" y="3"/>
                      <a:pt x="10" y="2"/>
                      <a:pt x="11" y="2"/>
                    </a:cubicBezTo>
                    <a:cubicBezTo>
                      <a:pt x="15" y="0"/>
                      <a:pt x="20" y="0"/>
                      <a:pt x="24" y="2"/>
                    </a:cubicBezTo>
                    <a:cubicBezTo>
                      <a:pt x="26" y="2"/>
                      <a:pt x="28" y="3"/>
                      <a:pt x="28" y="5"/>
                    </a:cubicBezTo>
                    <a:cubicBezTo>
                      <a:pt x="29" y="6"/>
                      <a:pt x="30" y="7"/>
                      <a:pt x="29" y="9"/>
                    </a:cubicBezTo>
                  </a:path>
                </a:pathLst>
              </a:custGeom>
              <a:solidFill>
                <a:srgbClr val="FFC1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90" name="Freeform 655"/>
              <p:cNvSpPr>
                <a:spLocks/>
              </p:cNvSpPr>
              <p:nvPr/>
            </p:nvSpPr>
            <p:spPr bwMode="auto">
              <a:xfrm>
                <a:off x="2282" y="956"/>
                <a:ext cx="80" cy="97"/>
              </a:xfrm>
              <a:custGeom>
                <a:avLst/>
                <a:gdLst>
                  <a:gd name="T0" fmla="*/ 66 w 80"/>
                  <a:gd name="T1" fmla="*/ 0 h 97"/>
                  <a:gd name="T2" fmla="*/ 0 w 80"/>
                  <a:gd name="T3" fmla="*/ 12 h 97"/>
                  <a:gd name="T4" fmla="*/ 16 w 80"/>
                  <a:gd name="T5" fmla="*/ 97 h 97"/>
                  <a:gd name="T6" fmla="*/ 80 w 80"/>
                  <a:gd name="T7" fmla="*/ 85 h 97"/>
                  <a:gd name="T8" fmla="*/ 66 w 80"/>
                  <a:gd name="T9" fmla="*/ 0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0" h="97">
                    <a:moveTo>
                      <a:pt x="66" y="0"/>
                    </a:moveTo>
                    <a:lnTo>
                      <a:pt x="0" y="12"/>
                    </a:lnTo>
                    <a:lnTo>
                      <a:pt x="16" y="97"/>
                    </a:lnTo>
                    <a:lnTo>
                      <a:pt x="80" y="85"/>
                    </a:lnTo>
                    <a:lnTo>
                      <a:pt x="66" y="0"/>
                    </a:lnTo>
                    <a:close/>
                  </a:path>
                </a:pathLst>
              </a:custGeom>
              <a:solidFill>
                <a:srgbClr val="FFC1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91" name="Freeform 656"/>
              <p:cNvSpPr>
                <a:spLocks/>
              </p:cNvSpPr>
              <p:nvPr/>
            </p:nvSpPr>
            <p:spPr bwMode="auto">
              <a:xfrm>
                <a:off x="2282" y="956"/>
                <a:ext cx="80" cy="97"/>
              </a:xfrm>
              <a:custGeom>
                <a:avLst/>
                <a:gdLst>
                  <a:gd name="T0" fmla="*/ 66 w 80"/>
                  <a:gd name="T1" fmla="*/ 0 h 97"/>
                  <a:gd name="T2" fmla="*/ 0 w 80"/>
                  <a:gd name="T3" fmla="*/ 12 h 97"/>
                  <a:gd name="T4" fmla="*/ 16 w 80"/>
                  <a:gd name="T5" fmla="*/ 97 h 97"/>
                  <a:gd name="T6" fmla="*/ 80 w 80"/>
                  <a:gd name="T7" fmla="*/ 85 h 97"/>
                  <a:gd name="T8" fmla="*/ 66 w 80"/>
                  <a:gd name="T9" fmla="*/ 0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0" h="97">
                    <a:moveTo>
                      <a:pt x="66" y="0"/>
                    </a:moveTo>
                    <a:lnTo>
                      <a:pt x="0" y="12"/>
                    </a:lnTo>
                    <a:lnTo>
                      <a:pt x="16" y="97"/>
                    </a:lnTo>
                    <a:lnTo>
                      <a:pt x="80" y="85"/>
                    </a:lnTo>
                    <a:lnTo>
                      <a:pt x="6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92" name="Freeform 657"/>
              <p:cNvSpPr>
                <a:spLocks/>
              </p:cNvSpPr>
              <p:nvPr/>
            </p:nvSpPr>
            <p:spPr bwMode="auto">
              <a:xfrm>
                <a:off x="2286" y="897"/>
                <a:ext cx="90" cy="135"/>
              </a:xfrm>
              <a:custGeom>
                <a:avLst/>
                <a:gdLst>
                  <a:gd name="T0" fmla="*/ 3 w 38"/>
                  <a:gd name="T1" fmla="*/ 31 h 57"/>
                  <a:gd name="T2" fmla="*/ 7 w 38"/>
                  <a:gd name="T3" fmla="*/ 43 h 57"/>
                  <a:gd name="T4" fmla="*/ 14 w 38"/>
                  <a:gd name="T5" fmla="*/ 52 h 57"/>
                  <a:gd name="T6" fmla="*/ 31 w 38"/>
                  <a:gd name="T7" fmla="*/ 54 h 57"/>
                  <a:gd name="T8" fmla="*/ 34 w 38"/>
                  <a:gd name="T9" fmla="*/ 52 h 57"/>
                  <a:gd name="T10" fmla="*/ 37 w 38"/>
                  <a:gd name="T11" fmla="*/ 45 h 57"/>
                  <a:gd name="T12" fmla="*/ 34 w 38"/>
                  <a:gd name="T13" fmla="*/ 11 h 57"/>
                  <a:gd name="T14" fmla="*/ 32 w 38"/>
                  <a:gd name="T15" fmla="*/ 7 h 57"/>
                  <a:gd name="T16" fmla="*/ 19 w 38"/>
                  <a:gd name="T17" fmla="*/ 0 h 57"/>
                  <a:gd name="T18" fmla="*/ 6 w 38"/>
                  <a:gd name="T19" fmla="*/ 6 h 57"/>
                  <a:gd name="T20" fmla="*/ 3 w 38"/>
                  <a:gd name="T21" fmla="*/ 9 h 57"/>
                  <a:gd name="T22" fmla="*/ 1 w 38"/>
                  <a:gd name="T23" fmla="*/ 12 h 57"/>
                  <a:gd name="T24" fmla="*/ 3 w 38"/>
                  <a:gd name="T25" fmla="*/ 31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8" h="57">
                    <a:moveTo>
                      <a:pt x="3" y="31"/>
                    </a:moveTo>
                    <a:cubicBezTo>
                      <a:pt x="4" y="35"/>
                      <a:pt x="5" y="39"/>
                      <a:pt x="7" y="43"/>
                    </a:cubicBezTo>
                    <a:cubicBezTo>
                      <a:pt x="8" y="46"/>
                      <a:pt x="11" y="50"/>
                      <a:pt x="14" y="52"/>
                    </a:cubicBezTo>
                    <a:cubicBezTo>
                      <a:pt x="19" y="56"/>
                      <a:pt x="25" y="57"/>
                      <a:pt x="31" y="54"/>
                    </a:cubicBezTo>
                    <a:cubicBezTo>
                      <a:pt x="32" y="54"/>
                      <a:pt x="33" y="53"/>
                      <a:pt x="34" y="52"/>
                    </a:cubicBezTo>
                    <a:cubicBezTo>
                      <a:pt x="36" y="50"/>
                      <a:pt x="36" y="47"/>
                      <a:pt x="37" y="45"/>
                    </a:cubicBezTo>
                    <a:cubicBezTo>
                      <a:pt x="38" y="34"/>
                      <a:pt x="36" y="22"/>
                      <a:pt x="34" y="11"/>
                    </a:cubicBezTo>
                    <a:cubicBezTo>
                      <a:pt x="33" y="10"/>
                      <a:pt x="33" y="8"/>
                      <a:pt x="32" y="7"/>
                    </a:cubicBezTo>
                    <a:cubicBezTo>
                      <a:pt x="30" y="2"/>
                      <a:pt x="24" y="0"/>
                      <a:pt x="19" y="0"/>
                    </a:cubicBezTo>
                    <a:cubicBezTo>
                      <a:pt x="14" y="1"/>
                      <a:pt x="10" y="3"/>
                      <a:pt x="6" y="6"/>
                    </a:cubicBezTo>
                    <a:cubicBezTo>
                      <a:pt x="5" y="7"/>
                      <a:pt x="4" y="8"/>
                      <a:pt x="3" y="9"/>
                    </a:cubicBezTo>
                    <a:cubicBezTo>
                      <a:pt x="2" y="10"/>
                      <a:pt x="2" y="11"/>
                      <a:pt x="1" y="12"/>
                    </a:cubicBezTo>
                    <a:cubicBezTo>
                      <a:pt x="0" y="13"/>
                      <a:pt x="2" y="25"/>
                      <a:pt x="3" y="31"/>
                    </a:cubicBezTo>
                  </a:path>
                </a:pathLst>
              </a:custGeom>
              <a:solidFill>
                <a:srgbClr val="FFC1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93" name="Freeform 658"/>
              <p:cNvSpPr>
                <a:spLocks/>
              </p:cNvSpPr>
              <p:nvPr/>
            </p:nvSpPr>
            <p:spPr bwMode="auto">
              <a:xfrm>
                <a:off x="2289" y="906"/>
                <a:ext cx="90" cy="135"/>
              </a:xfrm>
              <a:custGeom>
                <a:avLst/>
                <a:gdLst>
                  <a:gd name="T0" fmla="*/ 3 w 38"/>
                  <a:gd name="T1" fmla="*/ 31 h 57"/>
                  <a:gd name="T2" fmla="*/ 7 w 38"/>
                  <a:gd name="T3" fmla="*/ 43 h 57"/>
                  <a:gd name="T4" fmla="*/ 14 w 38"/>
                  <a:gd name="T5" fmla="*/ 52 h 57"/>
                  <a:gd name="T6" fmla="*/ 30 w 38"/>
                  <a:gd name="T7" fmla="*/ 55 h 57"/>
                  <a:gd name="T8" fmla="*/ 34 w 38"/>
                  <a:gd name="T9" fmla="*/ 52 h 57"/>
                  <a:gd name="T10" fmla="*/ 36 w 38"/>
                  <a:gd name="T11" fmla="*/ 45 h 57"/>
                  <a:gd name="T12" fmla="*/ 33 w 38"/>
                  <a:gd name="T13" fmla="*/ 12 h 57"/>
                  <a:gd name="T14" fmla="*/ 32 w 38"/>
                  <a:gd name="T15" fmla="*/ 7 h 57"/>
                  <a:gd name="T16" fmla="*/ 19 w 38"/>
                  <a:gd name="T17" fmla="*/ 1 h 57"/>
                  <a:gd name="T18" fmla="*/ 6 w 38"/>
                  <a:gd name="T19" fmla="*/ 6 h 57"/>
                  <a:gd name="T20" fmla="*/ 3 w 38"/>
                  <a:gd name="T21" fmla="*/ 9 h 57"/>
                  <a:gd name="T22" fmla="*/ 1 w 38"/>
                  <a:gd name="T23" fmla="*/ 12 h 57"/>
                  <a:gd name="T24" fmla="*/ 3 w 38"/>
                  <a:gd name="T25" fmla="*/ 31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8" h="57">
                    <a:moveTo>
                      <a:pt x="3" y="31"/>
                    </a:moveTo>
                    <a:cubicBezTo>
                      <a:pt x="4" y="35"/>
                      <a:pt x="5" y="39"/>
                      <a:pt x="7" y="43"/>
                    </a:cubicBezTo>
                    <a:cubicBezTo>
                      <a:pt x="8" y="47"/>
                      <a:pt x="10" y="50"/>
                      <a:pt x="14" y="52"/>
                    </a:cubicBezTo>
                    <a:cubicBezTo>
                      <a:pt x="18" y="56"/>
                      <a:pt x="25" y="57"/>
                      <a:pt x="30" y="55"/>
                    </a:cubicBezTo>
                    <a:cubicBezTo>
                      <a:pt x="32" y="54"/>
                      <a:pt x="33" y="53"/>
                      <a:pt x="34" y="52"/>
                    </a:cubicBezTo>
                    <a:cubicBezTo>
                      <a:pt x="36" y="50"/>
                      <a:pt x="36" y="48"/>
                      <a:pt x="36" y="45"/>
                    </a:cubicBezTo>
                    <a:cubicBezTo>
                      <a:pt x="38" y="34"/>
                      <a:pt x="36" y="22"/>
                      <a:pt x="33" y="12"/>
                    </a:cubicBezTo>
                    <a:cubicBezTo>
                      <a:pt x="33" y="10"/>
                      <a:pt x="32" y="8"/>
                      <a:pt x="32" y="7"/>
                    </a:cubicBezTo>
                    <a:cubicBezTo>
                      <a:pt x="29" y="2"/>
                      <a:pt x="24" y="0"/>
                      <a:pt x="19" y="1"/>
                    </a:cubicBezTo>
                    <a:cubicBezTo>
                      <a:pt x="14" y="1"/>
                      <a:pt x="10" y="3"/>
                      <a:pt x="6" y="6"/>
                    </a:cubicBezTo>
                    <a:cubicBezTo>
                      <a:pt x="4" y="7"/>
                      <a:pt x="3" y="8"/>
                      <a:pt x="3" y="9"/>
                    </a:cubicBezTo>
                    <a:cubicBezTo>
                      <a:pt x="2" y="10"/>
                      <a:pt x="1" y="11"/>
                      <a:pt x="1" y="12"/>
                    </a:cubicBezTo>
                    <a:cubicBezTo>
                      <a:pt x="0" y="14"/>
                      <a:pt x="2" y="26"/>
                      <a:pt x="3" y="31"/>
                    </a:cubicBezTo>
                  </a:path>
                </a:pathLst>
              </a:custGeom>
              <a:solidFill>
                <a:srgbClr val="FFC1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94" name="Freeform 659"/>
              <p:cNvSpPr>
                <a:spLocks/>
              </p:cNvSpPr>
              <p:nvPr/>
            </p:nvSpPr>
            <p:spPr bwMode="auto">
              <a:xfrm>
                <a:off x="2331" y="1039"/>
                <a:ext cx="31" cy="9"/>
              </a:xfrm>
              <a:custGeom>
                <a:avLst/>
                <a:gdLst>
                  <a:gd name="T0" fmla="*/ 13 w 13"/>
                  <a:gd name="T1" fmla="*/ 0 h 4"/>
                  <a:gd name="T2" fmla="*/ 13 w 13"/>
                  <a:gd name="T3" fmla="*/ 1 h 4"/>
                  <a:gd name="T4" fmla="*/ 0 w 13"/>
                  <a:gd name="T5" fmla="*/ 3 h 4"/>
                  <a:gd name="T6" fmla="*/ 7 w 13"/>
                  <a:gd name="T7" fmla="*/ 4 h 4"/>
                  <a:gd name="T8" fmla="*/ 13 w 13"/>
                  <a:gd name="T9" fmla="*/ 3 h 4"/>
                  <a:gd name="T10" fmla="*/ 13 w 13"/>
                  <a:gd name="T11" fmla="*/ 1 h 4"/>
                  <a:gd name="T12" fmla="*/ 13 w 13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4">
                    <a:moveTo>
                      <a:pt x="13" y="0"/>
                    </a:moveTo>
                    <a:cubicBezTo>
                      <a:pt x="13" y="1"/>
                      <a:pt x="13" y="1"/>
                      <a:pt x="13" y="1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4"/>
                      <a:pt x="5" y="4"/>
                      <a:pt x="7" y="4"/>
                    </a:cubicBezTo>
                    <a:cubicBezTo>
                      <a:pt x="9" y="4"/>
                      <a:pt x="11" y="4"/>
                      <a:pt x="13" y="3"/>
                    </a:cubicBezTo>
                    <a:cubicBezTo>
                      <a:pt x="13" y="2"/>
                      <a:pt x="13" y="2"/>
                      <a:pt x="13" y="1"/>
                    </a:cubicBezTo>
                    <a:cubicBezTo>
                      <a:pt x="13" y="1"/>
                      <a:pt x="13" y="1"/>
                      <a:pt x="13" y="0"/>
                    </a:cubicBezTo>
                  </a:path>
                </a:pathLst>
              </a:custGeom>
              <a:solidFill>
                <a:srgbClr val="E8B0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95" name="Freeform 660"/>
              <p:cNvSpPr>
                <a:spLocks/>
              </p:cNvSpPr>
              <p:nvPr/>
            </p:nvSpPr>
            <p:spPr bwMode="auto">
              <a:xfrm>
                <a:off x="2293" y="975"/>
                <a:ext cx="69" cy="71"/>
              </a:xfrm>
              <a:custGeom>
                <a:avLst/>
                <a:gdLst>
                  <a:gd name="T0" fmla="*/ 0 w 29"/>
                  <a:gd name="T1" fmla="*/ 0 h 30"/>
                  <a:gd name="T2" fmla="*/ 2 w 29"/>
                  <a:gd name="T3" fmla="*/ 7 h 30"/>
                  <a:gd name="T4" fmla="*/ 5 w 29"/>
                  <a:gd name="T5" fmla="*/ 18 h 30"/>
                  <a:gd name="T6" fmla="*/ 9 w 29"/>
                  <a:gd name="T7" fmla="*/ 24 h 30"/>
                  <a:gd name="T8" fmla="*/ 12 w 29"/>
                  <a:gd name="T9" fmla="*/ 28 h 30"/>
                  <a:gd name="T10" fmla="*/ 16 w 29"/>
                  <a:gd name="T11" fmla="*/ 30 h 30"/>
                  <a:gd name="T12" fmla="*/ 29 w 29"/>
                  <a:gd name="T13" fmla="*/ 28 h 30"/>
                  <a:gd name="T14" fmla="*/ 29 w 29"/>
                  <a:gd name="T15" fmla="*/ 27 h 30"/>
                  <a:gd name="T16" fmla="*/ 28 w 29"/>
                  <a:gd name="T17" fmla="*/ 26 h 30"/>
                  <a:gd name="T18" fmla="*/ 28 w 29"/>
                  <a:gd name="T19" fmla="*/ 26 h 30"/>
                  <a:gd name="T20" fmla="*/ 22 w 29"/>
                  <a:gd name="T21" fmla="*/ 27 h 30"/>
                  <a:gd name="T22" fmla="*/ 12 w 29"/>
                  <a:gd name="T23" fmla="*/ 23 h 30"/>
                  <a:gd name="T24" fmla="*/ 11 w 29"/>
                  <a:gd name="T25" fmla="*/ 23 h 30"/>
                  <a:gd name="T26" fmla="*/ 5 w 29"/>
                  <a:gd name="T27" fmla="*/ 14 h 30"/>
                  <a:gd name="T28" fmla="*/ 1 w 29"/>
                  <a:gd name="T29" fmla="*/ 3 h 30"/>
                  <a:gd name="T30" fmla="*/ 1 w 29"/>
                  <a:gd name="T31" fmla="*/ 0 h 30"/>
                  <a:gd name="T32" fmla="*/ 0 w 29"/>
                  <a:gd name="T33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9" h="30">
                    <a:moveTo>
                      <a:pt x="0" y="0"/>
                    </a:moveTo>
                    <a:cubicBezTo>
                      <a:pt x="1" y="2"/>
                      <a:pt x="1" y="5"/>
                      <a:pt x="2" y="7"/>
                    </a:cubicBezTo>
                    <a:cubicBezTo>
                      <a:pt x="3" y="11"/>
                      <a:pt x="4" y="15"/>
                      <a:pt x="5" y="18"/>
                    </a:cubicBezTo>
                    <a:cubicBezTo>
                      <a:pt x="6" y="20"/>
                      <a:pt x="7" y="22"/>
                      <a:pt x="9" y="24"/>
                    </a:cubicBezTo>
                    <a:cubicBezTo>
                      <a:pt x="10" y="25"/>
                      <a:pt x="11" y="27"/>
                      <a:pt x="12" y="28"/>
                    </a:cubicBezTo>
                    <a:cubicBezTo>
                      <a:pt x="14" y="29"/>
                      <a:pt x="15" y="29"/>
                      <a:pt x="16" y="30"/>
                    </a:cubicBezTo>
                    <a:cubicBezTo>
                      <a:pt x="29" y="28"/>
                      <a:pt x="29" y="28"/>
                      <a:pt x="29" y="28"/>
                    </a:cubicBezTo>
                    <a:cubicBezTo>
                      <a:pt x="29" y="27"/>
                      <a:pt x="29" y="27"/>
                      <a:pt x="29" y="27"/>
                    </a:cubicBezTo>
                    <a:cubicBezTo>
                      <a:pt x="29" y="27"/>
                      <a:pt x="29" y="26"/>
                      <a:pt x="28" y="26"/>
                    </a:cubicBezTo>
                    <a:cubicBezTo>
                      <a:pt x="28" y="26"/>
                      <a:pt x="28" y="26"/>
                      <a:pt x="28" y="26"/>
                    </a:cubicBezTo>
                    <a:cubicBezTo>
                      <a:pt x="26" y="27"/>
                      <a:pt x="24" y="27"/>
                      <a:pt x="22" y="27"/>
                    </a:cubicBezTo>
                    <a:cubicBezTo>
                      <a:pt x="18" y="27"/>
                      <a:pt x="15" y="26"/>
                      <a:pt x="12" y="23"/>
                    </a:cubicBezTo>
                    <a:cubicBezTo>
                      <a:pt x="11" y="23"/>
                      <a:pt x="11" y="23"/>
                      <a:pt x="11" y="23"/>
                    </a:cubicBezTo>
                    <a:cubicBezTo>
                      <a:pt x="8" y="21"/>
                      <a:pt x="6" y="17"/>
                      <a:pt x="5" y="14"/>
                    </a:cubicBezTo>
                    <a:cubicBezTo>
                      <a:pt x="3" y="10"/>
                      <a:pt x="2" y="6"/>
                      <a:pt x="1" y="3"/>
                    </a:cubicBezTo>
                    <a:cubicBezTo>
                      <a:pt x="1" y="2"/>
                      <a:pt x="1" y="1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</a:path>
                </a:pathLst>
              </a:custGeom>
              <a:solidFill>
                <a:srgbClr val="E8B0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96" name="Freeform 661"/>
              <p:cNvSpPr>
                <a:spLocks/>
              </p:cNvSpPr>
              <p:nvPr/>
            </p:nvSpPr>
            <p:spPr bwMode="auto">
              <a:xfrm>
                <a:off x="2293" y="975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</a:path>
                </a:pathLst>
              </a:custGeom>
              <a:solidFill>
                <a:srgbClr val="E8B0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97" name="Freeform 662"/>
              <p:cNvSpPr>
                <a:spLocks/>
              </p:cNvSpPr>
              <p:nvPr/>
            </p:nvSpPr>
            <p:spPr bwMode="auto">
              <a:xfrm>
                <a:off x="2256" y="890"/>
                <a:ext cx="113" cy="140"/>
              </a:xfrm>
              <a:custGeom>
                <a:avLst/>
                <a:gdLst>
                  <a:gd name="T0" fmla="*/ 19 w 48"/>
                  <a:gd name="T1" fmla="*/ 37 h 59"/>
                  <a:gd name="T2" fmla="*/ 15 w 48"/>
                  <a:gd name="T3" fmla="*/ 35 h 59"/>
                  <a:gd name="T4" fmla="*/ 20 w 48"/>
                  <a:gd name="T5" fmla="*/ 54 h 59"/>
                  <a:gd name="T6" fmla="*/ 20 w 48"/>
                  <a:gd name="T7" fmla="*/ 57 h 59"/>
                  <a:gd name="T8" fmla="*/ 18 w 48"/>
                  <a:gd name="T9" fmla="*/ 58 h 59"/>
                  <a:gd name="T10" fmla="*/ 11 w 48"/>
                  <a:gd name="T11" fmla="*/ 55 h 59"/>
                  <a:gd name="T12" fmla="*/ 8 w 48"/>
                  <a:gd name="T13" fmla="*/ 49 h 59"/>
                  <a:gd name="T14" fmla="*/ 5 w 48"/>
                  <a:gd name="T15" fmla="*/ 39 h 59"/>
                  <a:gd name="T16" fmla="*/ 2 w 48"/>
                  <a:gd name="T17" fmla="*/ 19 h 59"/>
                  <a:gd name="T18" fmla="*/ 9 w 48"/>
                  <a:gd name="T19" fmla="*/ 7 h 59"/>
                  <a:gd name="T20" fmla="*/ 24 w 48"/>
                  <a:gd name="T21" fmla="*/ 1 h 59"/>
                  <a:gd name="T22" fmla="*/ 37 w 48"/>
                  <a:gd name="T23" fmla="*/ 1 h 59"/>
                  <a:gd name="T24" fmla="*/ 47 w 48"/>
                  <a:gd name="T25" fmla="*/ 9 h 59"/>
                  <a:gd name="T26" fmla="*/ 48 w 48"/>
                  <a:gd name="T27" fmla="*/ 14 h 59"/>
                  <a:gd name="T28" fmla="*/ 41 w 48"/>
                  <a:gd name="T29" fmla="*/ 22 h 59"/>
                  <a:gd name="T30" fmla="*/ 24 w 48"/>
                  <a:gd name="T31" fmla="*/ 24 h 59"/>
                  <a:gd name="T32" fmla="*/ 20 w 48"/>
                  <a:gd name="T33" fmla="*/ 23 h 59"/>
                  <a:gd name="T34" fmla="*/ 17 w 48"/>
                  <a:gd name="T35" fmla="*/ 25 h 59"/>
                  <a:gd name="T36" fmla="*/ 17 w 48"/>
                  <a:gd name="T37" fmla="*/ 27 h 59"/>
                  <a:gd name="T38" fmla="*/ 19 w 48"/>
                  <a:gd name="T39" fmla="*/ 37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48" h="59">
                    <a:moveTo>
                      <a:pt x="19" y="37"/>
                    </a:moveTo>
                    <a:cubicBezTo>
                      <a:pt x="19" y="37"/>
                      <a:pt x="16" y="36"/>
                      <a:pt x="15" y="35"/>
                    </a:cubicBezTo>
                    <a:cubicBezTo>
                      <a:pt x="18" y="41"/>
                      <a:pt x="19" y="48"/>
                      <a:pt x="20" y="54"/>
                    </a:cubicBezTo>
                    <a:cubicBezTo>
                      <a:pt x="20" y="55"/>
                      <a:pt x="20" y="56"/>
                      <a:pt x="20" y="57"/>
                    </a:cubicBezTo>
                    <a:cubicBezTo>
                      <a:pt x="20" y="58"/>
                      <a:pt x="19" y="58"/>
                      <a:pt x="18" y="58"/>
                    </a:cubicBezTo>
                    <a:cubicBezTo>
                      <a:pt x="16" y="59"/>
                      <a:pt x="13" y="57"/>
                      <a:pt x="11" y="55"/>
                    </a:cubicBezTo>
                    <a:cubicBezTo>
                      <a:pt x="10" y="53"/>
                      <a:pt x="9" y="51"/>
                      <a:pt x="8" y="49"/>
                    </a:cubicBezTo>
                    <a:cubicBezTo>
                      <a:pt x="7" y="45"/>
                      <a:pt x="6" y="42"/>
                      <a:pt x="5" y="39"/>
                    </a:cubicBezTo>
                    <a:cubicBezTo>
                      <a:pt x="3" y="33"/>
                      <a:pt x="0" y="26"/>
                      <a:pt x="2" y="19"/>
                    </a:cubicBezTo>
                    <a:cubicBezTo>
                      <a:pt x="3" y="14"/>
                      <a:pt x="5" y="10"/>
                      <a:pt x="9" y="7"/>
                    </a:cubicBezTo>
                    <a:cubicBezTo>
                      <a:pt x="13" y="3"/>
                      <a:pt x="19" y="1"/>
                      <a:pt x="24" y="1"/>
                    </a:cubicBezTo>
                    <a:cubicBezTo>
                      <a:pt x="28" y="0"/>
                      <a:pt x="33" y="0"/>
                      <a:pt x="37" y="1"/>
                    </a:cubicBezTo>
                    <a:cubicBezTo>
                      <a:pt x="41" y="3"/>
                      <a:pt x="45" y="5"/>
                      <a:pt x="47" y="9"/>
                    </a:cubicBezTo>
                    <a:cubicBezTo>
                      <a:pt x="48" y="11"/>
                      <a:pt x="48" y="12"/>
                      <a:pt x="48" y="14"/>
                    </a:cubicBezTo>
                    <a:cubicBezTo>
                      <a:pt x="48" y="18"/>
                      <a:pt x="45" y="21"/>
                      <a:pt x="41" y="22"/>
                    </a:cubicBezTo>
                    <a:cubicBezTo>
                      <a:pt x="36" y="25"/>
                      <a:pt x="29" y="25"/>
                      <a:pt x="24" y="24"/>
                    </a:cubicBezTo>
                    <a:cubicBezTo>
                      <a:pt x="22" y="23"/>
                      <a:pt x="21" y="23"/>
                      <a:pt x="20" y="23"/>
                    </a:cubicBezTo>
                    <a:cubicBezTo>
                      <a:pt x="19" y="23"/>
                      <a:pt x="17" y="24"/>
                      <a:pt x="17" y="25"/>
                    </a:cubicBezTo>
                    <a:cubicBezTo>
                      <a:pt x="17" y="26"/>
                      <a:pt x="17" y="26"/>
                      <a:pt x="17" y="27"/>
                    </a:cubicBezTo>
                    <a:cubicBezTo>
                      <a:pt x="17" y="29"/>
                      <a:pt x="19" y="37"/>
                      <a:pt x="19" y="37"/>
                    </a:cubicBezTo>
                    <a:close/>
                  </a:path>
                </a:pathLst>
              </a:custGeom>
              <a:solidFill>
                <a:srgbClr val="D497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98" name="Freeform 663"/>
              <p:cNvSpPr>
                <a:spLocks/>
              </p:cNvSpPr>
              <p:nvPr/>
            </p:nvSpPr>
            <p:spPr bwMode="auto">
              <a:xfrm>
                <a:off x="2284" y="966"/>
                <a:ext cx="21" cy="37"/>
              </a:xfrm>
              <a:custGeom>
                <a:avLst/>
                <a:gdLst>
                  <a:gd name="T0" fmla="*/ 2 w 9"/>
                  <a:gd name="T1" fmla="*/ 1 h 16"/>
                  <a:gd name="T2" fmla="*/ 6 w 9"/>
                  <a:gd name="T3" fmla="*/ 2 h 16"/>
                  <a:gd name="T4" fmla="*/ 8 w 9"/>
                  <a:gd name="T5" fmla="*/ 7 h 16"/>
                  <a:gd name="T6" fmla="*/ 9 w 9"/>
                  <a:gd name="T7" fmla="*/ 13 h 16"/>
                  <a:gd name="T8" fmla="*/ 8 w 9"/>
                  <a:gd name="T9" fmla="*/ 15 h 16"/>
                  <a:gd name="T10" fmla="*/ 5 w 9"/>
                  <a:gd name="T11" fmla="*/ 15 h 16"/>
                  <a:gd name="T12" fmla="*/ 4 w 9"/>
                  <a:gd name="T13" fmla="*/ 13 h 16"/>
                  <a:gd name="T14" fmla="*/ 0 w 9"/>
                  <a:gd name="T15" fmla="*/ 6 h 16"/>
                  <a:gd name="T16" fmla="*/ 0 w 9"/>
                  <a:gd name="T17" fmla="*/ 3 h 16"/>
                  <a:gd name="T18" fmla="*/ 2 w 9"/>
                  <a:gd name="T19" fmla="*/ 1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" h="16">
                    <a:moveTo>
                      <a:pt x="2" y="1"/>
                    </a:moveTo>
                    <a:cubicBezTo>
                      <a:pt x="4" y="0"/>
                      <a:pt x="5" y="1"/>
                      <a:pt x="6" y="2"/>
                    </a:cubicBezTo>
                    <a:cubicBezTo>
                      <a:pt x="7" y="4"/>
                      <a:pt x="8" y="5"/>
                      <a:pt x="8" y="7"/>
                    </a:cubicBezTo>
                    <a:cubicBezTo>
                      <a:pt x="9" y="9"/>
                      <a:pt x="9" y="11"/>
                      <a:pt x="9" y="13"/>
                    </a:cubicBezTo>
                    <a:cubicBezTo>
                      <a:pt x="9" y="14"/>
                      <a:pt x="9" y="15"/>
                      <a:pt x="8" y="15"/>
                    </a:cubicBezTo>
                    <a:cubicBezTo>
                      <a:pt x="7" y="16"/>
                      <a:pt x="6" y="16"/>
                      <a:pt x="5" y="15"/>
                    </a:cubicBezTo>
                    <a:cubicBezTo>
                      <a:pt x="5" y="15"/>
                      <a:pt x="4" y="14"/>
                      <a:pt x="4" y="13"/>
                    </a:cubicBezTo>
                    <a:cubicBezTo>
                      <a:pt x="2" y="11"/>
                      <a:pt x="1" y="8"/>
                      <a:pt x="0" y="6"/>
                    </a:cubicBezTo>
                    <a:cubicBezTo>
                      <a:pt x="0" y="5"/>
                      <a:pt x="0" y="4"/>
                      <a:pt x="0" y="3"/>
                    </a:cubicBezTo>
                    <a:cubicBezTo>
                      <a:pt x="0" y="2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FFC1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99" name="Freeform 664"/>
              <p:cNvSpPr>
                <a:spLocks/>
              </p:cNvSpPr>
              <p:nvPr/>
            </p:nvSpPr>
            <p:spPr bwMode="auto">
              <a:xfrm>
                <a:off x="2296" y="906"/>
                <a:ext cx="94" cy="55"/>
              </a:xfrm>
              <a:custGeom>
                <a:avLst/>
                <a:gdLst>
                  <a:gd name="T0" fmla="*/ 20 w 40"/>
                  <a:gd name="T1" fmla="*/ 20 h 23"/>
                  <a:gd name="T2" fmla="*/ 32 w 40"/>
                  <a:gd name="T3" fmla="*/ 19 h 23"/>
                  <a:gd name="T4" fmla="*/ 27 w 40"/>
                  <a:gd name="T5" fmla="*/ 16 h 23"/>
                  <a:gd name="T6" fmla="*/ 40 w 40"/>
                  <a:gd name="T7" fmla="*/ 16 h 23"/>
                  <a:gd name="T8" fmla="*/ 30 w 40"/>
                  <a:gd name="T9" fmla="*/ 3 h 23"/>
                  <a:gd name="T10" fmla="*/ 25 w 40"/>
                  <a:gd name="T11" fmla="*/ 0 h 23"/>
                  <a:gd name="T12" fmla="*/ 0 w 40"/>
                  <a:gd name="T13" fmla="*/ 16 h 23"/>
                  <a:gd name="T14" fmla="*/ 8 w 40"/>
                  <a:gd name="T15" fmla="*/ 18 h 23"/>
                  <a:gd name="T16" fmla="*/ 16 w 40"/>
                  <a:gd name="T17" fmla="*/ 22 h 23"/>
                  <a:gd name="T18" fmla="*/ 24 w 40"/>
                  <a:gd name="T19" fmla="*/ 23 h 23"/>
                  <a:gd name="T20" fmla="*/ 20 w 40"/>
                  <a:gd name="T21" fmla="*/ 2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0" h="23">
                    <a:moveTo>
                      <a:pt x="20" y="20"/>
                    </a:moveTo>
                    <a:cubicBezTo>
                      <a:pt x="24" y="20"/>
                      <a:pt x="28" y="20"/>
                      <a:pt x="32" y="19"/>
                    </a:cubicBezTo>
                    <a:cubicBezTo>
                      <a:pt x="30" y="19"/>
                      <a:pt x="28" y="18"/>
                      <a:pt x="27" y="16"/>
                    </a:cubicBezTo>
                    <a:cubicBezTo>
                      <a:pt x="30" y="17"/>
                      <a:pt x="36" y="18"/>
                      <a:pt x="40" y="16"/>
                    </a:cubicBezTo>
                    <a:cubicBezTo>
                      <a:pt x="40" y="16"/>
                      <a:pt x="37" y="14"/>
                      <a:pt x="30" y="3"/>
                    </a:cubicBezTo>
                    <a:cubicBezTo>
                      <a:pt x="29" y="1"/>
                      <a:pt x="26" y="0"/>
                      <a:pt x="25" y="0"/>
                    </a:cubicBezTo>
                    <a:cubicBezTo>
                      <a:pt x="15" y="0"/>
                      <a:pt x="4" y="6"/>
                      <a:pt x="0" y="16"/>
                    </a:cubicBezTo>
                    <a:cubicBezTo>
                      <a:pt x="3" y="16"/>
                      <a:pt x="6" y="17"/>
                      <a:pt x="8" y="18"/>
                    </a:cubicBezTo>
                    <a:cubicBezTo>
                      <a:pt x="11" y="20"/>
                      <a:pt x="13" y="22"/>
                      <a:pt x="16" y="22"/>
                    </a:cubicBezTo>
                    <a:cubicBezTo>
                      <a:pt x="19" y="23"/>
                      <a:pt x="22" y="23"/>
                      <a:pt x="24" y="23"/>
                    </a:cubicBezTo>
                    <a:cubicBezTo>
                      <a:pt x="23" y="22"/>
                      <a:pt x="21" y="21"/>
                      <a:pt x="20" y="20"/>
                    </a:cubicBezTo>
                    <a:close/>
                  </a:path>
                </a:pathLst>
              </a:custGeom>
              <a:solidFill>
                <a:srgbClr val="D497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800" name="Freeform 665"/>
              <p:cNvSpPr>
                <a:spLocks/>
              </p:cNvSpPr>
              <p:nvPr/>
            </p:nvSpPr>
            <p:spPr bwMode="auto">
              <a:xfrm>
                <a:off x="2312" y="3108"/>
                <a:ext cx="334" cy="173"/>
              </a:xfrm>
              <a:custGeom>
                <a:avLst/>
                <a:gdLst>
                  <a:gd name="T0" fmla="*/ 54 w 141"/>
                  <a:gd name="T1" fmla="*/ 0 h 73"/>
                  <a:gd name="T2" fmla="*/ 26 w 141"/>
                  <a:gd name="T3" fmla="*/ 10 h 73"/>
                  <a:gd name="T4" fmla="*/ 26 w 141"/>
                  <a:gd name="T5" fmla="*/ 62 h 73"/>
                  <a:gd name="T6" fmla="*/ 71 w 141"/>
                  <a:gd name="T7" fmla="*/ 73 h 73"/>
                  <a:gd name="T8" fmla="*/ 116 w 141"/>
                  <a:gd name="T9" fmla="*/ 62 h 73"/>
                  <a:gd name="T10" fmla="*/ 116 w 141"/>
                  <a:gd name="T11" fmla="*/ 10 h 73"/>
                  <a:gd name="T12" fmla="*/ 90 w 141"/>
                  <a:gd name="T13" fmla="*/ 1 h 73"/>
                  <a:gd name="T14" fmla="*/ 89 w 141"/>
                  <a:gd name="T15" fmla="*/ 10 h 73"/>
                  <a:gd name="T16" fmla="*/ 87 w 141"/>
                  <a:gd name="T17" fmla="*/ 13 h 73"/>
                  <a:gd name="T18" fmla="*/ 88 w 141"/>
                  <a:gd name="T19" fmla="*/ 15 h 73"/>
                  <a:gd name="T20" fmla="*/ 102 w 141"/>
                  <a:gd name="T21" fmla="*/ 34 h 73"/>
                  <a:gd name="T22" fmla="*/ 102 w 141"/>
                  <a:gd name="T23" fmla="*/ 35 h 73"/>
                  <a:gd name="T24" fmla="*/ 102 w 141"/>
                  <a:gd name="T25" fmla="*/ 35 h 73"/>
                  <a:gd name="T26" fmla="*/ 102 w 141"/>
                  <a:gd name="T27" fmla="*/ 35 h 73"/>
                  <a:gd name="T28" fmla="*/ 99 w 141"/>
                  <a:gd name="T29" fmla="*/ 39 h 73"/>
                  <a:gd name="T30" fmla="*/ 92 w 141"/>
                  <a:gd name="T31" fmla="*/ 41 h 73"/>
                  <a:gd name="T32" fmla="*/ 85 w 141"/>
                  <a:gd name="T33" fmla="*/ 39 h 73"/>
                  <a:gd name="T34" fmla="*/ 62 w 141"/>
                  <a:gd name="T35" fmla="*/ 26 h 73"/>
                  <a:gd name="T36" fmla="*/ 59 w 141"/>
                  <a:gd name="T37" fmla="*/ 21 h 73"/>
                  <a:gd name="T38" fmla="*/ 59 w 141"/>
                  <a:gd name="T39" fmla="*/ 21 h 73"/>
                  <a:gd name="T40" fmla="*/ 61 w 141"/>
                  <a:gd name="T41" fmla="*/ 12 h 73"/>
                  <a:gd name="T42" fmla="*/ 53 w 141"/>
                  <a:gd name="T43" fmla="*/ 9 h 73"/>
                  <a:gd name="T44" fmla="*/ 54 w 141"/>
                  <a:gd name="T45" fmla="*/ 0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1" h="73">
                    <a:moveTo>
                      <a:pt x="54" y="0"/>
                    </a:moveTo>
                    <a:cubicBezTo>
                      <a:pt x="44" y="2"/>
                      <a:pt x="34" y="5"/>
                      <a:pt x="26" y="10"/>
                    </a:cubicBezTo>
                    <a:cubicBezTo>
                      <a:pt x="0" y="24"/>
                      <a:pt x="0" y="48"/>
                      <a:pt x="26" y="62"/>
                    </a:cubicBezTo>
                    <a:cubicBezTo>
                      <a:pt x="38" y="69"/>
                      <a:pt x="55" y="73"/>
                      <a:pt x="71" y="73"/>
                    </a:cubicBezTo>
                    <a:cubicBezTo>
                      <a:pt x="87" y="73"/>
                      <a:pt x="104" y="69"/>
                      <a:pt x="116" y="62"/>
                    </a:cubicBezTo>
                    <a:cubicBezTo>
                      <a:pt x="141" y="48"/>
                      <a:pt x="141" y="24"/>
                      <a:pt x="116" y="10"/>
                    </a:cubicBezTo>
                    <a:cubicBezTo>
                      <a:pt x="109" y="5"/>
                      <a:pt x="99" y="2"/>
                      <a:pt x="90" y="1"/>
                    </a:cubicBezTo>
                    <a:cubicBezTo>
                      <a:pt x="89" y="6"/>
                      <a:pt x="89" y="9"/>
                      <a:pt x="89" y="10"/>
                    </a:cubicBezTo>
                    <a:cubicBezTo>
                      <a:pt x="89" y="11"/>
                      <a:pt x="88" y="13"/>
                      <a:pt x="87" y="13"/>
                    </a:cubicBezTo>
                    <a:cubicBezTo>
                      <a:pt x="87" y="14"/>
                      <a:pt x="87" y="15"/>
                      <a:pt x="88" y="15"/>
                    </a:cubicBezTo>
                    <a:cubicBezTo>
                      <a:pt x="96" y="21"/>
                      <a:pt x="102" y="29"/>
                      <a:pt x="102" y="34"/>
                    </a:cubicBezTo>
                    <a:cubicBezTo>
                      <a:pt x="102" y="35"/>
                      <a:pt x="102" y="35"/>
                      <a:pt x="102" y="35"/>
                    </a:cubicBezTo>
                    <a:cubicBezTo>
                      <a:pt x="102" y="35"/>
                      <a:pt x="102" y="35"/>
                      <a:pt x="102" y="35"/>
                    </a:cubicBezTo>
                    <a:cubicBezTo>
                      <a:pt x="102" y="35"/>
                      <a:pt x="102" y="35"/>
                      <a:pt x="102" y="35"/>
                    </a:cubicBezTo>
                    <a:cubicBezTo>
                      <a:pt x="102" y="37"/>
                      <a:pt x="101" y="38"/>
                      <a:pt x="99" y="39"/>
                    </a:cubicBezTo>
                    <a:cubicBezTo>
                      <a:pt x="97" y="40"/>
                      <a:pt x="95" y="41"/>
                      <a:pt x="92" y="41"/>
                    </a:cubicBezTo>
                    <a:cubicBezTo>
                      <a:pt x="89" y="41"/>
                      <a:pt x="87" y="40"/>
                      <a:pt x="85" y="39"/>
                    </a:cubicBezTo>
                    <a:cubicBezTo>
                      <a:pt x="62" y="26"/>
                      <a:pt x="62" y="26"/>
                      <a:pt x="62" y="26"/>
                    </a:cubicBezTo>
                    <a:cubicBezTo>
                      <a:pt x="60" y="25"/>
                      <a:pt x="59" y="23"/>
                      <a:pt x="59" y="21"/>
                    </a:cubicBezTo>
                    <a:cubicBezTo>
                      <a:pt x="59" y="21"/>
                      <a:pt x="59" y="21"/>
                      <a:pt x="59" y="21"/>
                    </a:cubicBezTo>
                    <a:cubicBezTo>
                      <a:pt x="60" y="18"/>
                      <a:pt x="60" y="15"/>
                      <a:pt x="61" y="12"/>
                    </a:cubicBezTo>
                    <a:cubicBezTo>
                      <a:pt x="53" y="9"/>
                      <a:pt x="53" y="9"/>
                      <a:pt x="53" y="9"/>
                    </a:cubicBezTo>
                    <a:cubicBezTo>
                      <a:pt x="54" y="0"/>
                      <a:pt x="54" y="0"/>
                      <a:pt x="54" y="0"/>
                    </a:cubicBezTo>
                  </a:path>
                </a:pathLst>
              </a:cu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801" name="Freeform 666"/>
              <p:cNvSpPr>
                <a:spLocks/>
              </p:cNvSpPr>
              <p:nvPr/>
            </p:nvSpPr>
            <p:spPr bwMode="auto">
              <a:xfrm>
                <a:off x="2478" y="2542"/>
                <a:ext cx="66" cy="69"/>
              </a:xfrm>
              <a:custGeom>
                <a:avLst/>
                <a:gdLst>
                  <a:gd name="T0" fmla="*/ 25 w 28"/>
                  <a:gd name="T1" fmla="*/ 0 h 29"/>
                  <a:gd name="T2" fmla="*/ 0 w 28"/>
                  <a:gd name="T3" fmla="*/ 11 h 29"/>
                  <a:gd name="T4" fmla="*/ 1 w 28"/>
                  <a:gd name="T5" fmla="*/ 17 h 29"/>
                  <a:gd name="T6" fmla="*/ 16 w 28"/>
                  <a:gd name="T7" fmla="*/ 28 h 29"/>
                  <a:gd name="T8" fmla="*/ 27 w 28"/>
                  <a:gd name="T9" fmla="*/ 14 h 29"/>
                  <a:gd name="T10" fmla="*/ 25 w 28"/>
                  <a:gd name="T11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8" h="29">
                    <a:moveTo>
                      <a:pt x="25" y="0"/>
                    </a:moveTo>
                    <a:cubicBezTo>
                      <a:pt x="20" y="7"/>
                      <a:pt x="10" y="11"/>
                      <a:pt x="0" y="11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24"/>
                      <a:pt x="8" y="29"/>
                      <a:pt x="16" y="28"/>
                    </a:cubicBezTo>
                    <a:cubicBezTo>
                      <a:pt x="23" y="27"/>
                      <a:pt x="28" y="21"/>
                      <a:pt x="27" y="14"/>
                    </a:cubicBez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FFBB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802" name="Freeform 667"/>
              <p:cNvSpPr>
                <a:spLocks/>
              </p:cNvSpPr>
              <p:nvPr/>
            </p:nvSpPr>
            <p:spPr bwMode="auto">
              <a:xfrm>
                <a:off x="2452" y="2710"/>
                <a:ext cx="83" cy="221"/>
              </a:xfrm>
              <a:custGeom>
                <a:avLst/>
                <a:gdLst>
                  <a:gd name="T0" fmla="*/ 83 w 83"/>
                  <a:gd name="T1" fmla="*/ 221 h 221"/>
                  <a:gd name="T2" fmla="*/ 5 w 83"/>
                  <a:gd name="T3" fmla="*/ 221 h 221"/>
                  <a:gd name="T4" fmla="*/ 0 w 83"/>
                  <a:gd name="T5" fmla="*/ 0 h 221"/>
                  <a:gd name="T6" fmla="*/ 83 w 83"/>
                  <a:gd name="T7" fmla="*/ 0 h 221"/>
                  <a:gd name="T8" fmla="*/ 83 w 83"/>
                  <a:gd name="T9" fmla="*/ 221 h 2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3" h="221">
                    <a:moveTo>
                      <a:pt x="83" y="221"/>
                    </a:moveTo>
                    <a:lnTo>
                      <a:pt x="5" y="221"/>
                    </a:lnTo>
                    <a:lnTo>
                      <a:pt x="0" y="0"/>
                    </a:lnTo>
                    <a:lnTo>
                      <a:pt x="83" y="0"/>
                    </a:lnTo>
                    <a:lnTo>
                      <a:pt x="83" y="221"/>
                    </a:lnTo>
                    <a:close/>
                  </a:path>
                </a:pathLst>
              </a:custGeom>
              <a:solidFill>
                <a:srgbClr val="3C3C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803" name="Freeform 668"/>
              <p:cNvSpPr>
                <a:spLocks/>
              </p:cNvSpPr>
              <p:nvPr/>
            </p:nvSpPr>
            <p:spPr bwMode="auto">
              <a:xfrm>
                <a:off x="2452" y="2710"/>
                <a:ext cx="83" cy="221"/>
              </a:xfrm>
              <a:custGeom>
                <a:avLst/>
                <a:gdLst>
                  <a:gd name="T0" fmla="*/ 83 w 83"/>
                  <a:gd name="T1" fmla="*/ 221 h 221"/>
                  <a:gd name="T2" fmla="*/ 5 w 83"/>
                  <a:gd name="T3" fmla="*/ 221 h 221"/>
                  <a:gd name="T4" fmla="*/ 0 w 83"/>
                  <a:gd name="T5" fmla="*/ 0 h 221"/>
                  <a:gd name="T6" fmla="*/ 83 w 83"/>
                  <a:gd name="T7" fmla="*/ 0 h 221"/>
                  <a:gd name="T8" fmla="*/ 83 w 83"/>
                  <a:gd name="T9" fmla="*/ 221 h 2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3" h="221">
                    <a:moveTo>
                      <a:pt x="83" y="221"/>
                    </a:moveTo>
                    <a:lnTo>
                      <a:pt x="5" y="221"/>
                    </a:lnTo>
                    <a:lnTo>
                      <a:pt x="0" y="0"/>
                    </a:lnTo>
                    <a:lnTo>
                      <a:pt x="83" y="0"/>
                    </a:lnTo>
                    <a:lnTo>
                      <a:pt x="83" y="221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804" name="Freeform 669"/>
              <p:cNvSpPr>
                <a:spLocks/>
              </p:cNvSpPr>
              <p:nvPr/>
            </p:nvSpPr>
            <p:spPr bwMode="auto">
              <a:xfrm>
                <a:off x="2452" y="3113"/>
                <a:ext cx="102" cy="92"/>
              </a:xfrm>
              <a:custGeom>
                <a:avLst/>
                <a:gdLst>
                  <a:gd name="T0" fmla="*/ 43 w 43"/>
                  <a:gd name="T1" fmla="*/ 33 h 39"/>
                  <a:gd name="T2" fmla="*/ 43 w 43"/>
                  <a:gd name="T3" fmla="*/ 32 h 39"/>
                  <a:gd name="T4" fmla="*/ 29 w 43"/>
                  <a:gd name="T5" fmla="*/ 13 h 39"/>
                  <a:gd name="T6" fmla="*/ 25 w 43"/>
                  <a:gd name="T7" fmla="*/ 2 h 39"/>
                  <a:gd name="T8" fmla="*/ 6 w 43"/>
                  <a:gd name="T9" fmla="*/ 0 h 39"/>
                  <a:gd name="T10" fmla="*/ 0 w 43"/>
                  <a:gd name="T11" fmla="*/ 19 h 39"/>
                  <a:gd name="T12" fmla="*/ 0 w 43"/>
                  <a:gd name="T13" fmla="*/ 19 h 39"/>
                  <a:gd name="T14" fmla="*/ 3 w 43"/>
                  <a:gd name="T15" fmla="*/ 24 h 39"/>
                  <a:gd name="T16" fmla="*/ 26 w 43"/>
                  <a:gd name="T17" fmla="*/ 37 h 39"/>
                  <a:gd name="T18" fmla="*/ 40 w 43"/>
                  <a:gd name="T19" fmla="*/ 37 h 39"/>
                  <a:gd name="T20" fmla="*/ 43 w 43"/>
                  <a:gd name="T21" fmla="*/ 33 h 39"/>
                  <a:gd name="T22" fmla="*/ 43 w 43"/>
                  <a:gd name="T23" fmla="*/ 33 h 39"/>
                  <a:gd name="T24" fmla="*/ 43 w 43"/>
                  <a:gd name="T25" fmla="*/ 33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3" h="39">
                    <a:moveTo>
                      <a:pt x="43" y="33"/>
                    </a:moveTo>
                    <a:cubicBezTo>
                      <a:pt x="43" y="32"/>
                      <a:pt x="43" y="32"/>
                      <a:pt x="43" y="32"/>
                    </a:cubicBezTo>
                    <a:cubicBezTo>
                      <a:pt x="43" y="27"/>
                      <a:pt x="37" y="19"/>
                      <a:pt x="29" y="13"/>
                    </a:cubicBezTo>
                    <a:cubicBezTo>
                      <a:pt x="26" y="11"/>
                      <a:pt x="28" y="6"/>
                      <a:pt x="25" y="2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2" y="5"/>
                      <a:pt x="1" y="11"/>
                      <a:pt x="0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21"/>
                      <a:pt x="1" y="23"/>
                      <a:pt x="3" y="24"/>
                    </a:cubicBezTo>
                    <a:cubicBezTo>
                      <a:pt x="26" y="37"/>
                      <a:pt x="26" y="37"/>
                      <a:pt x="26" y="37"/>
                    </a:cubicBezTo>
                    <a:cubicBezTo>
                      <a:pt x="30" y="39"/>
                      <a:pt x="36" y="39"/>
                      <a:pt x="40" y="37"/>
                    </a:cubicBezTo>
                    <a:cubicBezTo>
                      <a:pt x="42" y="36"/>
                      <a:pt x="43" y="35"/>
                      <a:pt x="43" y="33"/>
                    </a:cubicBezTo>
                    <a:cubicBezTo>
                      <a:pt x="43" y="33"/>
                      <a:pt x="43" y="33"/>
                      <a:pt x="43" y="33"/>
                    </a:cubicBezTo>
                    <a:cubicBezTo>
                      <a:pt x="43" y="33"/>
                      <a:pt x="43" y="33"/>
                      <a:pt x="43" y="33"/>
                    </a:cubicBezTo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805" name="Freeform 670"/>
              <p:cNvSpPr>
                <a:spLocks/>
              </p:cNvSpPr>
              <p:nvPr/>
            </p:nvSpPr>
            <p:spPr bwMode="auto">
              <a:xfrm>
                <a:off x="2450" y="2874"/>
                <a:ext cx="85" cy="284"/>
              </a:xfrm>
              <a:custGeom>
                <a:avLst/>
                <a:gdLst>
                  <a:gd name="T0" fmla="*/ 36 w 36"/>
                  <a:gd name="T1" fmla="*/ 24 h 120"/>
                  <a:gd name="T2" fmla="*/ 3 w 36"/>
                  <a:gd name="T3" fmla="*/ 24 h 120"/>
                  <a:gd name="T4" fmla="*/ 2 w 36"/>
                  <a:gd name="T5" fmla="*/ 108 h 120"/>
                  <a:gd name="T6" fmla="*/ 31 w 36"/>
                  <a:gd name="T7" fmla="*/ 109 h 120"/>
                  <a:gd name="T8" fmla="*/ 36 w 36"/>
                  <a:gd name="T9" fmla="*/ 24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6" h="120">
                    <a:moveTo>
                      <a:pt x="36" y="24"/>
                    </a:moveTo>
                    <a:cubicBezTo>
                      <a:pt x="35" y="0"/>
                      <a:pt x="4" y="4"/>
                      <a:pt x="3" y="24"/>
                    </a:cubicBezTo>
                    <a:cubicBezTo>
                      <a:pt x="2" y="28"/>
                      <a:pt x="0" y="82"/>
                      <a:pt x="2" y="108"/>
                    </a:cubicBezTo>
                    <a:cubicBezTo>
                      <a:pt x="7" y="120"/>
                      <a:pt x="29" y="117"/>
                      <a:pt x="31" y="109"/>
                    </a:cubicBezTo>
                    <a:cubicBezTo>
                      <a:pt x="32" y="106"/>
                      <a:pt x="36" y="32"/>
                      <a:pt x="36" y="24"/>
                    </a:cubicBezTo>
                  </a:path>
                </a:pathLst>
              </a:custGeom>
              <a:solidFill>
                <a:srgbClr val="3C3C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806" name="Freeform 671"/>
              <p:cNvSpPr>
                <a:spLocks/>
              </p:cNvSpPr>
              <p:nvPr/>
            </p:nvSpPr>
            <p:spPr bwMode="auto">
              <a:xfrm>
                <a:off x="2440" y="2966"/>
                <a:ext cx="14" cy="142"/>
              </a:xfrm>
              <a:custGeom>
                <a:avLst/>
                <a:gdLst>
                  <a:gd name="T0" fmla="*/ 6 w 6"/>
                  <a:gd name="T1" fmla="*/ 0 h 60"/>
                  <a:gd name="T2" fmla="*/ 4 w 6"/>
                  <a:gd name="T3" fmla="*/ 0 h 60"/>
                  <a:gd name="T4" fmla="*/ 0 w 6"/>
                  <a:gd name="T5" fmla="*/ 60 h 60"/>
                  <a:gd name="T6" fmla="*/ 6 w 6"/>
                  <a:gd name="T7" fmla="*/ 60 h 60"/>
                  <a:gd name="T8" fmla="*/ 6 w 6"/>
                  <a:gd name="T9" fmla="*/ 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0">
                    <a:moveTo>
                      <a:pt x="6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0" y="60"/>
                      <a:pt x="0" y="60"/>
                      <a:pt x="0" y="60"/>
                    </a:cubicBezTo>
                    <a:cubicBezTo>
                      <a:pt x="2" y="60"/>
                      <a:pt x="4" y="60"/>
                      <a:pt x="6" y="60"/>
                    </a:cubicBezTo>
                    <a:cubicBezTo>
                      <a:pt x="5" y="41"/>
                      <a:pt x="6" y="17"/>
                      <a:pt x="6" y="0"/>
                    </a:cubicBezTo>
                  </a:path>
                </a:pathLst>
              </a:custGeom>
              <a:solidFill>
                <a:srgbClr val="BBBB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807" name="Freeform 672"/>
              <p:cNvSpPr>
                <a:spLocks/>
              </p:cNvSpPr>
              <p:nvPr/>
            </p:nvSpPr>
            <p:spPr bwMode="auto">
              <a:xfrm>
                <a:off x="2438" y="3108"/>
                <a:ext cx="19" cy="29"/>
              </a:xfrm>
              <a:custGeom>
                <a:avLst/>
                <a:gdLst>
                  <a:gd name="T0" fmla="*/ 7 w 8"/>
                  <a:gd name="T1" fmla="*/ 0 h 12"/>
                  <a:gd name="T2" fmla="*/ 1 w 8"/>
                  <a:gd name="T3" fmla="*/ 0 h 12"/>
                  <a:gd name="T4" fmla="*/ 0 w 8"/>
                  <a:gd name="T5" fmla="*/ 9 h 12"/>
                  <a:gd name="T6" fmla="*/ 8 w 8"/>
                  <a:gd name="T7" fmla="*/ 12 h 12"/>
                  <a:gd name="T8" fmla="*/ 8 w 8"/>
                  <a:gd name="T9" fmla="*/ 11 h 12"/>
                  <a:gd name="T10" fmla="*/ 7 w 8"/>
                  <a:gd name="T11" fmla="*/ 9 h 12"/>
                  <a:gd name="T12" fmla="*/ 7 w 8"/>
                  <a:gd name="T13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12">
                    <a:moveTo>
                      <a:pt x="7" y="0"/>
                    </a:moveTo>
                    <a:cubicBezTo>
                      <a:pt x="5" y="0"/>
                      <a:pt x="3" y="0"/>
                      <a:pt x="1" y="0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8" y="11"/>
                      <a:pt x="8" y="11"/>
                    </a:cubicBezTo>
                    <a:cubicBezTo>
                      <a:pt x="8" y="10"/>
                      <a:pt x="7" y="10"/>
                      <a:pt x="7" y="9"/>
                    </a:cubicBezTo>
                    <a:cubicBezTo>
                      <a:pt x="7" y="6"/>
                      <a:pt x="7" y="3"/>
                      <a:pt x="7" y="0"/>
                    </a:cubicBezTo>
                  </a:path>
                </a:pathLst>
              </a:custGeom>
              <a:solidFill>
                <a:srgbClr val="A3A3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808" name="Freeform 673"/>
              <p:cNvSpPr>
                <a:spLocks/>
              </p:cNvSpPr>
              <p:nvPr/>
            </p:nvSpPr>
            <p:spPr bwMode="auto">
              <a:xfrm>
                <a:off x="2471" y="2803"/>
                <a:ext cx="26" cy="99"/>
              </a:xfrm>
              <a:custGeom>
                <a:avLst/>
                <a:gdLst>
                  <a:gd name="T0" fmla="*/ 11 w 11"/>
                  <a:gd name="T1" fmla="*/ 0 h 42"/>
                  <a:gd name="T2" fmla="*/ 0 w 11"/>
                  <a:gd name="T3" fmla="*/ 7 h 42"/>
                  <a:gd name="T4" fmla="*/ 0 w 11"/>
                  <a:gd name="T5" fmla="*/ 42 h 42"/>
                  <a:gd name="T6" fmla="*/ 6 w 11"/>
                  <a:gd name="T7" fmla="*/ 38 h 42"/>
                  <a:gd name="T8" fmla="*/ 6 w 11"/>
                  <a:gd name="T9" fmla="*/ 17 h 42"/>
                  <a:gd name="T10" fmla="*/ 11 w 11"/>
                  <a:gd name="T11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42">
                    <a:moveTo>
                      <a:pt x="11" y="0"/>
                    </a:moveTo>
                    <a:cubicBezTo>
                      <a:pt x="0" y="7"/>
                      <a:pt x="0" y="7"/>
                      <a:pt x="0" y="7"/>
                    </a:cubicBezTo>
                    <a:cubicBezTo>
                      <a:pt x="0" y="42"/>
                      <a:pt x="0" y="42"/>
                      <a:pt x="0" y="42"/>
                    </a:cubicBezTo>
                    <a:cubicBezTo>
                      <a:pt x="1" y="40"/>
                      <a:pt x="4" y="39"/>
                      <a:pt x="6" y="38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11" y="0"/>
                      <a:pt x="11" y="0"/>
                      <a:pt x="11" y="0"/>
                    </a:cubicBezTo>
                  </a:path>
                </a:pathLst>
              </a:custGeom>
              <a:solidFill>
                <a:srgbClr val="3333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809" name="Freeform 674"/>
              <p:cNvSpPr>
                <a:spLocks/>
              </p:cNvSpPr>
              <p:nvPr/>
            </p:nvSpPr>
            <p:spPr bwMode="auto">
              <a:xfrm>
                <a:off x="2457" y="3134"/>
                <a:ext cx="9" cy="10"/>
              </a:xfrm>
              <a:custGeom>
                <a:avLst/>
                <a:gdLst>
                  <a:gd name="T0" fmla="*/ 0 w 4"/>
                  <a:gd name="T1" fmla="*/ 0 h 4"/>
                  <a:gd name="T2" fmla="*/ 0 w 4"/>
                  <a:gd name="T3" fmla="*/ 1 h 4"/>
                  <a:gd name="T4" fmla="*/ 4 w 4"/>
                  <a:gd name="T5" fmla="*/ 4 h 4"/>
                  <a:gd name="T6" fmla="*/ 0 w 4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2" y="3"/>
                      <a:pt x="1" y="1"/>
                      <a:pt x="0" y="0"/>
                    </a:cubicBezTo>
                  </a:path>
                </a:pathLst>
              </a:custGeom>
              <a:solidFill>
                <a:srgbClr val="2323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810" name="Freeform 675"/>
              <p:cNvSpPr>
                <a:spLocks/>
              </p:cNvSpPr>
              <p:nvPr/>
            </p:nvSpPr>
            <p:spPr bwMode="auto">
              <a:xfrm>
                <a:off x="2452" y="2893"/>
                <a:ext cx="33" cy="251"/>
              </a:xfrm>
              <a:custGeom>
                <a:avLst/>
                <a:gdLst>
                  <a:gd name="T0" fmla="*/ 14 w 14"/>
                  <a:gd name="T1" fmla="*/ 0 h 106"/>
                  <a:gd name="T2" fmla="*/ 8 w 14"/>
                  <a:gd name="T3" fmla="*/ 4 h 106"/>
                  <a:gd name="T4" fmla="*/ 8 w 14"/>
                  <a:gd name="T5" fmla="*/ 31 h 106"/>
                  <a:gd name="T6" fmla="*/ 1 w 14"/>
                  <a:gd name="T7" fmla="*/ 31 h 106"/>
                  <a:gd name="T8" fmla="*/ 1 w 14"/>
                  <a:gd name="T9" fmla="*/ 91 h 106"/>
                  <a:gd name="T10" fmla="*/ 1 w 14"/>
                  <a:gd name="T11" fmla="*/ 100 h 106"/>
                  <a:gd name="T12" fmla="*/ 2 w 14"/>
                  <a:gd name="T13" fmla="*/ 102 h 106"/>
                  <a:gd name="T14" fmla="*/ 6 w 14"/>
                  <a:gd name="T15" fmla="*/ 106 h 106"/>
                  <a:gd name="T16" fmla="*/ 8 w 14"/>
                  <a:gd name="T17" fmla="*/ 106 h 106"/>
                  <a:gd name="T18" fmla="*/ 13 w 14"/>
                  <a:gd name="T19" fmla="*/ 36 h 106"/>
                  <a:gd name="T20" fmla="*/ 14 w 14"/>
                  <a:gd name="T21" fmla="*/ 0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" h="106">
                    <a:moveTo>
                      <a:pt x="14" y="0"/>
                    </a:moveTo>
                    <a:cubicBezTo>
                      <a:pt x="12" y="1"/>
                      <a:pt x="9" y="2"/>
                      <a:pt x="8" y="4"/>
                    </a:cubicBezTo>
                    <a:cubicBezTo>
                      <a:pt x="8" y="31"/>
                      <a:pt x="8" y="31"/>
                      <a:pt x="8" y="31"/>
                    </a:cubicBezTo>
                    <a:cubicBezTo>
                      <a:pt x="1" y="31"/>
                      <a:pt x="1" y="31"/>
                      <a:pt x="1" y="31"/>
                    </a:cubicBezTo>
                    <a:cubicBezTo>
                      <a:pt x="1" y="48"/>
                      <a:pt x="0" y="72"/>
                      <a:pt x="1" y="91"/>
                    </a:cubicBezTo>
                    <a:cubicBezTo>
                      <a:pt x="1" y="94"/>
                      <a:pt x="1" y="97"/>
                      <a:pt x="1" y="100"/>
                    </a:cubicBezTo>
                    <a:cubicBezTo>
                      <a:pt x="1" y="101"/>
                      <a:pt x="2" y="101"/>
                      <a:pt x="2" y="102"/>
                    </a:cubicBezTo>
                    <a:cubicBezTo>
                      <a:pt x="3" y="103"/>
                      <a:pt x="4" y="105"/>
                      <a:pt x="6" y="106"/>
                    </a:cubicBezTo>
                    <a:cubicBezTo>
                      <a:pt x="8" y="106"/>
                      <a:pt x="8" y="106"/>
                      <a:pt x="8" y="106"/>
                    </a:cubicBezTo>
                    <a:cubicBezTo>
                      <a:pt x="13" y="36"/>
                      <a:pt x="13" y="36"/>
                      <a:pt x="13" y="36"/>
                    </a:cubicBezTo>
                    <a:cubicBezTo>
                      <a:pt x="14" y="0"/>
                      <a:pt x="14" y="0"/>
                      <a:pt x="14" y="0"/>
                    </a:cubicBezTo>
                  </a:path>
                </a:pathLst>
              </a:custGeom>
              <a:solidFill>
                <a:srgbClr val="3333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811" name="Freeform 676"/>
              <p:cNvSpPr>
                <a:spLocks/>
              </p:cNvSpPr>
              <p:nvPr/>
            </p:nvSpPr>
            <p:spPr bwMode="auto">
              <a:xfrm>
                <a:off x="2540" y="2687"/>
                <a:ext cx="52" cy="49"/>
              </a:xfrm>
              <a:custGeom>
                <a:avLst/>
                <a:gdLst>
                  <a:gd name="T0" fmla="*/ 0 w 22"/>
                  <a:gd name="T1" fmla="*/ 2 h 21"/>
                  <a:gd name="T2" fmla="*/ 9 w 22"/>
                  <a:gd name="T3" fmla="*/ 1 h 21"/>
                  <a:gd name="T4" fmla="*/ 15 w 22"/>
                  <a:gd name="T5" fmla="*/ 8 h 21"/>
                  <a:gd name="T6" fmla="*/ 17 w 22"/>
                  <a:gd name="T7" fmla="*/ 13 h 21"/>
                  <a:gd name="T8" fmla="*/ 22 w 22"/>
                  <a:gd name="T9" fmla="*/ 17 h 21"/>
                  <a:gd name="T10" fmla="*/ 18 w 22"/>
                  <a:gd name="T11" fmla="*/ 20 h 21"/>
                  <a:gd name="T12" fmla="*/ 13 w 22"/>
                  <a:gd name="T13" fmla="*/ 16 h 21"/>
                  <a:gd name="T14" fmla="*/ 7 w 22"/>
                  <a:gd name="T15" fmla="*/ 14 h 21"/>
                  <a:gd name="T16" fmla="*/ 4 w 22"/>
                  <a:gd name="T17" fmla="*/ 9 h 21"/>
                  <a:gd name="T18" fmla="*/ 0 w 22"/>
                  <a:gd name="T19" fmla="*/ 2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" h="21">
                    <a:moveTo>
                      <a:pt x="0" y="2"/>
                    </a:moveTo>
                    <a:cubicBezTo>
                      <a:pt x="3" y="0"/>
                      <a:pt x="6" y="0"/>
                      <a:pt x="9" y="1"/>
                    </a:cubicBezTo>
                    <a:cubicBezTo>
                      <a:pt x="12" y="2"/>
                      <a:pt x="14" y="5"/>
                      <a:pt x="15" y="8"/>
                    </a:cubicBezTo>
                    <a:cubicBezTo>
                      <a:pt x="15" y="10"/>
                      <a:pt x="16" y="12"/>
                      <a:pt x="17" y="13"/>
                    </a:cubicBezTo>
                    <a:cubicBezTo>
                      <a:pt x="18" y="14"/>
                      <a:pt x="21" y="15"/>
                      <a:pt x="22" y="17"/>
                    </a:cubicBezTo>
                    <a:cubicBezTo>
                      <a:pt x="22" y="20"/>
                      <a:pt x="20" y="21"/>
                      <a:pt x="18" y="20"/>
                    </a:cubicBezTo>
                    <a:cubicBezTo>
                      <a:pt x="14" y="18"/>
                      <a:pt x="14" y="16"/>
                      <a:pt x="13" y="16"/>
                    </a:cubicBezTo>
                    <a:cubicBezTo>
                      <a:pt x="11" y="15"/>
                      <a:pt x="9" y="15"/>
                      <a:pt x="7" y="14"/>
                    </a:cubicBezTo>
                    <a:cubicBezTo>
                      <a:pt x="6" y="13"/>
                      <a:pt x="4" y="11"/>
                      <a:pt x="4" y="9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FBB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812" name="Freeform 677"/>
              <p:cNvSpPr>
                <a:spLocks/>
              </p:cNvSpPr>
              <p:nvPr/>
            </p:nvSpPr>
            <p:spPr bwMode="auto">
              <a:xfrm>
                <a:off x="2528" y="2689"/>
                <a:ext cx="52" cy="85"/>
              </a:xfrm>
              <a:custGeom>
                <a:avLst/>
                <a:gdLst>
                  <a:gd name="T0" fmla="*/ 8 w 22"/>
                  <a:gd name="T1" fmla="*/ 28 h 36"/>
                  <a:gd name="T2" fmla="*/ 12 w 22"/>
                  <a:gd name="T3" fmla="*/ 32 h 36"/>
                  <a:gd name="T4" fmla="*/ 17 w 22"/>
                  <a:gd name="T5" fmla="*/ 33 h 36"/>
                  <a:gd name="T6" fmla="*/ 21 w 22"/>
                  <a:gd name="T7" fmla="*/ 29 h 36"/>
                  <a:gd name="T8" fmla="*/ 22 w 22"/>
                  <a:gd name="T9" fmla="*/ 25 h 36"/>
                  <a:gd name="T10" fmla="*/ 21 w 22"/>
                  <a:gd name="T11" fmla="*/ 18 h 36"/>
                  <a:gd name="T12" fmla="*/ 18 w 22"/>
                  <a:gd name="T13" fmla="*/ 12 h 36"/>
                  <a:gd name="T14" fmla="*/ 7 w 22"/>
                  <a:gd name="T15" fmla="*/ 0 h 36"/>
                  <a:gd name="T16" fmla="*/ 1 w 22"/>
                  <a:gd name="T17" fmla="*/ 7 h 36"/>
                  <a:gd name="T18" fmla="*/ 3 w 22"/>
                  <a:gd name="T19" fmla="*/ 16 h 36"/>
                  <a:gd name="T20" fmla="*/ 5 w 22"/>
                  <a:gd name="T21" fmla="*/ 23 h 36"/>
                  <a:gd name="T22" fmla="*/ 8 w 22"/>
                  <a:gd name="T23" fmla="*/ 28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2" h="36">
                    <a:moveTo>
                      <a:pt x="8" y="28"/>
                    </a:moveTo>
                    <a:cubicBezTo>
                      <a:pt x="8" y="31"/>
                      <a:pt x="10" y="33"/>
                      <a:pt x="12" y="32"/>
                    </a:cubicBezTo>
                    <a:cubicBezTo>
                      <a:pt x="13" y="34"/>
                      <a:pt x="16" y="36"/>
                      <a:pt x="17" y="33"/>
                    </a:cubicBezTo>
                    <a:cubicBezTo>
                      <a:pt x="19" y="35"/>
                      <a:pt x="21" y="31"/>
                      <a:pt x="21" y="29"/>
                    </a:cubicBezTo>
                    <a:cubicBezTo>
                      <a:pt x="21" y="26"/>
                      <a:pt x="22" y="26"/>
                      <a:pt x="22" y="25"/>
                    </a:cubicBezTo>
                    <a:cubicBezTo>
                      <a:pt x="22" y="22"/>
                      <a:pt x="21" y="20"/>
                      <a:pt x="21" y="18"/>
                    </a:cubicBezTo>
                    <a:cubicBezTo>
                      <a:pt x="20" y="16"/>
                      <a:pt x="19" y="14"/>
                      <a:pt x="18" y="12"/>
                    </a:cubicBezTo>
                    <a:cubicBezTo>
                      <a:pt x="15" y="7"/>
                      <a:pt x="12" y="2"/>
                      <a:pt x="7" y="0"/>
                    </a:cubicBezTo>
                    <a:cubicBezTo>
                      <a:pt x="5" y="1"/>
                      <a:pt x="2" y="2"/>
                      <a:pt x="1" y="7"/>
                    </a:cubicBezTo>
                    <a:cubicBezTo>
                      <a:pt x="0" y="10"/>
                      <a:pt x="1" y="13"/>
                      <a:pt x="3" y="16"/>
                    </a:cubicBezTo>
                    <a:cubicBezTo>
                      <a:pt x="4" y="19"/>
                      <a:pt x="5" y="20"/>
                      <a:pt x="5" y="23"/>
                    </a:cubicBezTo>
                    <a:cubicBezTo>
                      <a:pt x="5" y="28"/>
                      <a:pt x="8" y="29"/>
                      <a:pt x="8" y="28"/>
                    </a:cubicBezTo>
                    <a:close/>
                  </a:path>
                </a:pathLst>
              </a:custGeom>
              <a:solidFill>
                <a:srgbClr val="FFBB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813" name="Freeform 678"/>
              <p:cNvSpPr>
                <a:spLocks/>
              </p:cNvSpPr>
              <p:nvPr/>
            </p:nvSpPr>
            <p:spPr bwMode="auto">
              <a:xfrm>
                <a:off x="2464" y="2426"/>
                <a:ext cx="78" cy="149"/>
              </a:xfrm>
              <a:custGeom>
                <a:avLst/>
                <a:gdLst>
                  <a:gd name="T0" fmla="*/ 33 w 33"/>
                  <a:gd name="T1" fmla="*/ 49 h 63"/>
                  <a:gd name="T2" fmla="*/ 27 w 33"/>
                  <a:gd name="T3" fmla="*/ 12 h 63"/>
                  <a:gd name="T4" fmla="*/ 12 w 33"/>
                  <a:gd name="T5" fmla="*/ 1 h 63"/>
                  <a:gd name="T6" fmla="*/ 1 w 33"/>
                  <a:gd name="T7" fmla="*/ 16 h 63"/>
                  <a:gd name="T8" fmla="*/ 6 w 33"/>
                  <a:gd name="T9" fmla="*/ 60 h 63"/>
                  <a:gd name="T10" fmla="*/ 33 w 33"/>
                  <a:gd name="T11" fmla="*/ 49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3" h="63">
                    <a:moveTo>
                      <a:pt x="33" y="49"/>
                    </a:moveTo>
                    <a:cubicBezTo>
                      <a:pt x="27" y="12"/>
                      <a:pt x="27" y="12"/>
                      <a:pt x="27" y="12"/>
                    </a:cubicBezTo>
                    <a:cubicBezTo>
                      <a:pt x="26" y="5"/>
                      <a:pt x="20" y="0"/>
                      <a:pt x="12" y="1"/>
                    </a:cubicBezTo>
                    <a:cubicBezTo>
                      <a:pt x="5" y="2"/>
                      <a:pt x="0" y="8"/>
                      <a:pt x="1" y="16"/>
                    </a:cubicBezTo>
                    <a:cubicBezTo>
                      <a:pt x="6" y="60"/>
                      <a:pt x="6" y="60"/>
                      <a:pt x="6" y="60"/>
                    </a:cubicBezTo>
                    <a:cubicBezTo>
                      <a:pt x="16" y="63"/>
                      <a:pt x="28" y="58"/>
                      <a:pt x="33" y="49"/>
                    </a:cubicBezTo>
                  </a:path>
                </a:pathLst>
              </a:custGeom>
              <a:solidFill>
                <a:srgbClr val="615B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814" name="Freeform 679"/>
              <p:cNvSpPr>
                <a:spLocks/>
              </p:cNvSpPr>
              <p:nvPr/>
            </p:nvSpPr>
            <p:spPr bwMode="auto">
              <a:xfrm>
                <a:off x="2492" y="2554"/>
                <a:ext cx="69" cy="154"/>
              </a:xfrm>
              <a:custGeom>
                <a:avLst/>
                <a:gdLst>
                  <a:gd name="T0" fmla="*/ 21 w 29"/>
                  <a:gd name="T1" fmla="*/ 4 h 65"/>
                  <a:gd name="T2" fmla="*/ 18 w 29"/>
                  <a:gd name="T3" fmla="*/ 0 h 65"/>
                  <a:gd name="T4" fmla="*/ 0 w 29"/>
                  <a:gd name="T5" fmla="*/ 12 h 65"/>
                  <a:gd name="T6" fmla="*/ 19 w 29"/>
                  <a:gd name="T7" fmla="*/ 61 h 65"/>
                  <a:gd name="T8" fmla="*/ 29 w 29"/>
                  <a:gd name="T9" fmla="*/ 57 h 65"/>
                  <a:gd name="T10" fmla="*/ 21 w 29"/>
                  <a:gd name="T11" fmla="*/ 4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9" h="65">
                    <a:moveTo>
                      <a:pt x="21" y="4"/>
                    </a:moveTo>
                    <a:cubicBezTo>
                      <a:pt x="20" y="2"/>
                      <a:pt x="19" y="1"/>
                      <a:pt x="18" y="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2" y="19"/>
                      <a:pt x="17" y="60"/>
                      <a:pt x="19" y="61"/>
                    </a:cubicBezTo>
                    <a:cubicBezTo>
                      <a:pt x="22" y="65"/>
                      <a:pt x="28" y="59"/>
                      <a:pt x="29" y="57"/>
                    </a:cubicBezTo>
                    <a:cubicBezTo>
                      <a:pt x="29" y="55"/>
                      <a:pt x="21" y="4"/>
                      <a:pt x="21" y="4"/>
                    </a:cubicBezTo>
                    <a:close/>
                  </a:path>
                </a:pathLst>
              </a:custGeom>
              <a:solidFill>
                <a:srgbClr val="FFBB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815" name="Freeform 680"/>
              <p:cNvSpPr>
                <a:spLocks/>
              </p:cNvSpPr>
              <p:nvPr/>
            </p:nvSpPr>
            <p:spPr bwMode="auto">
              <a:xfrm>
                <a:off x="2386" y="2748"/>
                <a:ext cx="85" cy="218"/>
              </a:xfrm>
              <a:custGeom>
                <a:avLst/>
                <a:gdLst>
                  <a:gd name="T0" fmla="*/ 85 w 85"/>
                  <a:gd name="T1" fmla="*/ 218 h 218"/>
                  <a:gd name="T2" fmla="*/ 4 w 85"/>
                  <a:gd name="T3" fmla="*/ 218 h 218"/>
                  <a:gd name="T4" fmla="*/ 0 w 85"/>
                  <a:gd name="T5" fmla="*/ 0 h 218"/>
                  <a:gd name="T6" fmla="*/ 85 w 85"/>
                  <a:gd name="T7" fmla="*/ 0 h 218"/>
                  <a:gd name="T8" fmla="*/ 85 w 85"/>
                  <a:gd name="T9" fmla="*/ 218 h 2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5" h="218">
                    <a:moveTo>
                      <a:pt x="85" y="218"/>
                    </a:moveTo>
                    <a:lnTo>
                      <a:pt x="4" y="218"/>
                    </a:lnTo>
                    <a:lnTo>
                      <a:pt x="0" y="0"/>
                    </a:lnTo>
                    <a:lnTo>
                      <a:pt x="85" y="0"/>
                    </a:lnTo>
                    <a:lnTo>
                      <a:pt x="85" y="218"/>
                    </a:lnTo>
                    <a:close/>
                  </a:path>
                </a:pathLst>
              </a:custGeom>
              <a:solidFill>
                <a:srgbClr val="3C3C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816" name="Freeform 681"/>
              <p:cNvSpPr>
                <a:spLocks/>
              </p:cNvSpPr>
              <p:nvPr/>
            </p:nvSpPr>
            <p:spPr bwMode="auto">
              <a:xfrm>
                <a:off x="2386" y="2748"/>
                <a:ext cx="85" cy="218"/>
              </a:xfrm>
              <a:custGeom>
                <a:avLst/>
                <a:gdLst>
                  <a:gd name="T0" fmla="*/ 85 w 85"/>
                  <a:gd name="T1" fmla="*/ 218 h 218"/>
                  <a:gd name="T2" fmla="*/ 4 w 85"/>
                  <a:gd name="T3" fmla="*/ 218 h 218"/>
                  <a:gd name="T4" fmla="*/ 0 w 85"/>
                  <a:gd name="T5" fmla="*/ 0 h 218"/>
                  <a:gd name="T6" fmla="*/ 85 w 85"/>
                  <a:gd name="T7" fmla="*/ 0 h 218"/>
                  <a:gd name="T8" fmla="*/ 85 w 85"/>
                  <a:gd name="T9" fmla="*/ 218 h 2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5" h="218">
                    <a:moveTo>
                      <a:pt x="85" y="218"/>
                    </a:moveTo>
                    <a:lnTo>
                      <a:pt x="4" y="218"/>
                    </a:lnTo>
                    <a:lnTo>
                      <a:pt x="0" y="0"/>
                    </a:lnTo>
                    <a:lnTo>
                      <a:pt x="85" y="0"/>
                    </a:lnTo>
                    <a:lnTo>
                      <a:pt x="85" y="218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817" name="Freeform 682"/>
              <p:cNvSpPr>
                <a:spLocks/>
              </p:cNvSpPr>
              <p:nvPr/>
            </p:nvSpPr>
            <p:spPr bwMode="auto">
              <a:xfrm>
                <a:off x="2379" y="2691"/>
                <a:ext cx="161" cy="93"/>
              </a:xfrm>
              <a:custGeom>
                <a:avLst/>
                <a:gdLst>
                  <a:gd name="T0" fmla="*/ 66 w 68"/>
                  <a:gd name="T1" fmla="*/ 0 h 39"/>
                  <a:gd name="T2" fmla="*/ 62 w 68"/>
                  <a:gd name="T3" fmla="*/ 18 h 39"/>
                  <a:gd name="T4" fmla="*/ 31 w 68"/>
                  <a:gd name="T5" fmla="*/ 36 h 39"/>
                  <a:gd name="T6" fmla="*/ 7 w 68"/>
                  <a:gd name="T7" fmla="*/ 36 h 39"/>
                  <a:gd name="T8" fmla="*/ 7 w 68"/>
                  <a:gd name="T9" fmla="*/ 22 h 39"/>
                  <a:gd name="T10" fmla="*/ 66 w 68"/>
                  <a:gd name="T11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8" h="39">
                    <a:moveTo>
                      <a:pt x="66" y="0"/>
                    </a:moveTo>
                    <a:cubicBezTo>
                      <a:pt x="68" y="16"/>
                      <a:pt x="65" y="15"/>
                      <a:pt x="62" y="18"/>
                    </a:cubicBezTo>
                    <a:cubicBezTo>
                      <a:pt x="31" y="36"/>
                      <a:pt x="31" y="36"/>
                      <a:pt x="31" y="36"/>
                    </a:cubicBezTo>
                    <a:cubicBezTo>
                      <a:pt x="24" y="39"/>
                      <a:pt x="14" y="39"/>
                      <a:pt x="7" y="36"/>
                    </a:cubicBezTo>
                    <a:cubicBezTo>
                      <a:pt x="0" y="32"/>
                      <a:pt x="0" y="26"/>
                      <a:pt x="7" y="22"/>
                    </a:cubicBezTo>
                    <a:cubicBezTo>
                      <a:pt x="66" y="0"/>
                      <a:pt x="66" y="0"/>
                      <a:pt x="66" y="0"/>
                    </a:cubicBezTo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818" name="Freeform 683"/>
              <p:cNvSpPr>
                <a:spLocks/>
              </p:cNvSpPr>
              <p:nvPr/>
            </p:nvSpPr>
            <p:spPr bwMode="auto">
              <a:xfrm>
                <a:off x="2388" y="3151"/>
                <a:ext cx="102" cy="92"/>
              </a:xfrm>
              <a:custGeom>
                <a:avLst/>
                <a:gdLst>
                  <a:gd name="T0" fmla="*/ 43 w 43"/>
                  <a:gd name="T1" fmla="*/ 33 h 39"/>
                  <a:gd name="T2" fmla="*/ 43 w 43"/>
                  <a:gd name="T3" fmla="*/ 32 h 39"/>
                  <a:gd name="T4" fmla="*/ 29 w 43"/>
                  <a:gd name="T5" fmla="*/ 13 h 39"/>
                  <a:gd name="T6" fmla="*/ 24 w 43"/>
                  <a:gd name="T7" fmla="*/ 2 h 39"/>
                  <a:gd name="T8" fmla="*/ 5 w 43"/>
                  <a:gd name="T9" fmla="*/ 0 h 39"/>
                  <a:gd name="T10" fmla="*/ 0 w 43"/>
                  <a:gd name="T11" fmla="*/ 19 h 39"/>
                  <a:gd name="T12" fmla="*/ 0 w 43"/>
                  <a:gd name="T13" fmla="*/ 19 h 39"/>
                  <a:gd name="T14" fmla="*/ 3 w 43"/>
                  <a:gd name="T15" fmla="*/ 24 h 39"/>
                  <a:gd name="T16" fmla="*/ 25 w 43"/>
                  <a:gd name="T17" fmla="*/ 37 h 39"/>
                  <a:gd name="T18" fmla="*/ 40 w 43"/>
                  <a:gd name="T19" fmla="*/ 37 h 39"/>
                  <a:gd name="T20" fmla="*/ 43 w 43"/>
                  <a:gd name="T21" fmla="*/ 33 h 39"/>
                  <a:gd name="T22" fmla="*/ 43 w 43"/>
                  <a:gd name="T23" fmla="*/ 33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3" h="39">
                    <a:moveTo>
                      <a:pt x="43" y="33"/>
                    </a:moveTo>
                    <a:cubicBezTo>
                      <a:pt x="43" y="32"/>
                      <a:pt x="43" y="32"/>
                      <a:pt x="43" y="32"/>
                    </a:cubicBezTo>
                    <a:cubicBezTo>
                      <a:pt x="43" y="27"/>
                      <a:pt x="37" y="19"/>
                      <a:pt x="29" y="13"/>
                    </a:cubicBezTo>
                    <a:cubicBezTo>
                      <a:pt x="26" y="11"/>
                      <a:pt x="27" y="6"/>
                      <a:pt x="24" y="2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2" y="5"/>
                      <a:pt x="1" y="11"/>
                      <a:pt x="0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21"/>
                      <a:pt x="1" y="23"/>
                      <a:pt x="3" y="24"/>
                    </a:cubicBezTo>
                    <a:cubicBezTo>
                      <a:pt x="25" y="37"/>
                      <a:pt x="25" y="37"/>
                      <a:pt x="25" y="37"/>
                    </a:cubicBezTo>
                    <a:cubicBezTo>
                      <a:pt x="29" y="39"/>
                      <a:pt x="36" y="39"/>
                      <a:pt x="40" y="37"/>
                    </a:cubicBezTo>
                    <a:cubicBezTo>
                      <a:pt x="42" y="36"/>
                      <a:pt x="42" y="34"/>
                      <a:pt x="43" y="33"/>
                    </a:cubicBezTo>
                    <a:cubicBezTo>
                      <a:pt x="43" y="33"/>
                      <a:pt x="43" y="33"/>
                      <a:pt x="43" y="33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819" name="Freeform 684"/>
              <p:cNvSpPr>
                <a:spLocks/>
              </p:cNvSpPr>
              <p:nvPr/>
            </p:nvSpPr>
            <p:spPr bwMode="auto">
              <a:xfrm>
                <a:off x="2386" y="2912"/>
                <a:ext cx="85" cy="284"/>
              </a:xfrm>
              <a:custGeom>
                <a:avLst/>
                <a:gdLst>
                  <a:gd name="T0" fmla="*/ 36 w 36"/>
                  <a:gd name="T1" fmla="*/ 23 h 120"/>
                  <a:gd name="T2" fmla="*/ 2 w 36"/>
                  <a:gd name="T3" fmla="*/ 23 h 120"/>
                  <a:gd name="T4" fmla="*/ 2 w 36"/>
                  <a:gd name="T5" fmla="*/ 108 h 120"/>
                  <a:gd name="T6" fmla="*/ 30 w 36"/>
                  <a:gd name="T7" fmla="*/ 109 h 120"/>
                  <a:gd name="T8" fmla="*/ 36 w 36"/>
                  <a:gd name="T9" fmla="*/ 23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6" h="120">
                    <a:moveTo>
                      <a:pt x="36" y="23"/>
                    </a:moveTo>
                    <a:cubicBezTo>
                      <a:pt x="35" y="0"/>
                      <a:pt x="4" y="4"/>
                      <a:pt x="2" y="23"/>
                    </a:cubicBezTo>
                    <a:cubicBezTo>
                      <a:pt x="2" y="28"/>
                      <a:pt x="0" y="82"/>
                      <a:pt x="2" y="108"/>
                    </a:cubicBezTo>
                    <a:cubicBezTo>
                      <a:pt x="7" y="120"/>
                      <a:pt x="29" y="117"/>
                      <a:pt x="30" y="109"/>
                    </a:cubicBezTo>
                    <a:cubicBezTo>
                      <a:pt x="31" y="105"/>
                      <a:pt x="36" y="31"/>
                      <a:pt x="36" y="23"/>
                    </a:cubicBezTo>
                    <a:close/>
                  </a:path>
                </a:pathLst>
              </a:custGeom>
              <a:solidFill>
                <a:srgbClr val="3C3C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820" name="Freeform 685"/>
              <p:cNvSpPr>
                <a:spLocks/>
              </p:cNvSpPr>
              <p:nvPr/>
            </p:nvSpPr>
            <p:spPr bwMode="auto">
              <a:xfrm>
                <a:off x="2353" y="2426"/>
                <a:ext cx="187" cy="344"/>
              </a:xfrm>
              <a:custGeom>
                <a:avLst/>
                <a:gdLst>
                  <a:gd name="T0" fmla="*/ 79 w 79"/>
                  <a:gd name="T1" fmla="*/ 106 h 145"/>
                  <a:gd name="T2" fmla="*/ 73 w 79"/>
                  <a:gd name="T3" fmla="*/ 123 h 145"/>
                  <a:gd name="T4" fmla="*/ 43 w 79"/>
                  <a:gd name="T5" fmla="*/ 141 h 145"/>
                  <a:gd name="T6" fmla="*/ 38 w 79"/>
                  <a:gd name="T7" fmla="*/ 143 h 145"/>
                  <a:gd name="T8" fmla="*/ 21 w 79"/>
                  <a:gd name="T9" fmla="*/ 144 h 145"/>
                  <a:gd name="T10" fmla="*/ 8 w 79"/>
                  <a:gd name="T11" fmla="*/ 130 h 145"/>
                  <a:gd name="T12" fmla="*/ 5 w 79"/>
                  <a:gd name="T13" fmla="*/ 113 h 145"/>
                  <a:gd name="T14" fmla="*/ 0 w 79"/>
                  <a:gd name="T15" fmla="*/ 36 h 145"/>
                  <a:gd name="T16" fmla="*/ 28 w 79"/>
                  <a:gd name="T17" fmla="*/ 7 h 145"/>
                  <a:gd name="T18" fmla="*/ 61 w 79"/>
                  <a:gd name="T19" fmla="*/ 1 h 145"/>
                  <a:gd name="T20" fmla="*/ 73 w 79"/>
                  <a:gd name="T21" fmla="*/ 27 h 145"/>
                  <a:gd name="T22" fmla="*/ 73 w 79"/>
                  <a:gd name="T23" fmla="*/ 27 h 145"/>
                  <a:gd name="T24" fmla="*/ 74 w 79"/>
                  <a:gd name="T25" fmla="*/ 36 h 145"/>
                  <a:gd name="T26" fmla="*/ 75 w 79"/>
                  <a:gd name="T27" fmla="*/ 47 h 145"/>
                  <a:gd name="T28" fmla="*/ 75 w 79"/>
                  <a:gd name="T29" fmla="*/ 49 h 145"/>
                  <a:gd name="T30" fmla="*/ 77 w 79"/>
                  <a:gd name="T31" fmla="*/ 86 h 145"/>
                  <a:gd name="T32" fmla="*/ 78 w 79"/>
                  <a:gd name="T33" fmla="*/ 99 h 145"/>
                  <a:gd name="T34" fmla="*/ 79 w 79"/>
                  <a:gd name="T35" fmla="*/ 106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79" h="145">
                    <a:moveTo>
                      <a:pt x="79" y="106"/>
                    </a:moveTo>
                    <a:cubicBezTo>
                      <a:pt x="79" y="115"/>
                      <a:pt x="79" y="119"/>
                      <a:pt x="73" y="123"/>
                    </a:cubicBezTo>
                    <a:cubicBezTo>
                      <a:pt x="43" y="141"/>
                      <a:pt x="43" y="141"/>
                      <a:pt x="43" y="141"/>
                    </a:cubicBezTo>
                    <a:cubicBezTo>
                      <a:pt x="41" y="142"/>
                      <a:pt x="39" y="143"/>
                      <a:pt x="38" y="143"/>
                    </a:cubicBezTo>
                    <a:cubicBezTo>
                      <a:pt x="32" y="145"/>
                      <a:pt x="26" y="145"/>
                      <a:pt x="21" y="144"/>
                    </a:cubicBezTo>
                    <a:cubicBezTo>
                      <a:pt x="15" y="142"/>
                      <a:pt x="11" y="137"/>
                      <a:pt x="8" y="130"/>
                    </a:cubicBezTo>
                    <a:cubicBezTo>
                      <a:pt x="6" y="125"/>
                      <a:pt x="5" y="119"/>
                      <a:pt x="5" y="113"/>
                    </a:cubicBezTo>
                    <a:cubicBezTo>
                      <a:pt x="0" y="36"/>
                      <a:pt x="0" y="36"/>
                      <a:pt x="0" y="36"/>
                    </a:cubicBezTo>
                    <a:cubicBezTo>
                      <a:pt x="6" y="26"/>
                      <a:pt x="17" y="15"/>
                      <a:pt x="28" y="7"/>
                    </a:cubicBezTo>
                    <a:cubicBezTo>
                      <a:pt x="37" y="2"/>
                      <a:pt x="53" y="0"/>
                      <a:pt x="61" y="1"/>
                    </a:cubicBezTo>
                    <a:cubicBezTo>
                      <a:pt x="71" y="2"/>
                      <a:pt x="71" y="16"/>
                      <a:pt x="73" y="27"/>
                    </a:cubicBezTo>
                    <a:cubicBezTo>
                      <a:pt x="73" y="27"/>
                      <a:pt x="73" y="27"/>
                      <a:pt x="73" y="27"/>
                    </a:cubicBezTo>
                    <a:cubicBezTo>
                      <a:pt x="74" y="30"/>
                      <a:pt x="74" y="33"/>
                      <a:pt x="74" y="36"/>
                    </a:cubicBezTo>
                    <a:cubicBezTo>
                      <a:pt x="75" y="47"/>
                      <a:pt x="75" y="47"/>
                      <a:pt x="75" y="47"/>
                    </a:cubicBezTo>
                    <a:cubicBezTo>
                      <a:pt x="75" y="49"/>
                      <a:pt x="75" y="49"/>
                      <a:pt x="75" y="49"/>
                    </a:cubicBezTo>
                    <a:cubicBezTo>
                      <a:pt x="77" y="86"/>
                      <a:pt x="77" y="86"/>
                      <a:pt x="77" y="86"/>
                    </a:cubicBezTo>
                    <a:cubicBezTo>
                      <a:pt x="78" y="99"/>
                      <a:pt x="78" y="99"/>
                      <a:pt x="78" y="99"/>
                    </a:cubicBezTo>
                    <a:cubicBezTo>
                      <a:pt x="79" y="106"/>
                      <a:pt x="79" y="106"/>
                      <a:pt x="79" y="106"/>
                    </a:cubicBezTo>
                  </a:path>
                </a:pathLst>
              </a:custGeom>
              <a:solidFill>
                <a:srgbClr val="615B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821" name="Freeform 686"/>
              <p:cNvSpPr>
                <a:spLocks/>
              </p:cNvSpPr>
              <p:nvPr/>
            </p:nvSpPr>
            <p:spPr bwMode="auto">
              <a:xfrm>
                <a:off x="2431" y="2568"/>
                <a:ext cx="33" cy="31"/>
              </a:xfrm>
              <a:custGeom>
                <a:avLst/>
                <a:gdLst>
                  <a:gd name="T0" fmla="*/ 33 w 33"/>
                  <a:gd name="T1" fmla="*/ 15 h 31"/>
                  <a:gd name="T2" fmla="*/ 0 w 33"/>
                  <a:gd name="T3" fmla="*/ 31 h 31"/>
                  <a:gd name="T4" fmla="*/ 0 w 33"/>
                  <a:gd name="T5" fmla="*/ 17 h 31"/>
                  <a:gd name="T6" fmla="*/ 33 w 33"/>
                  <a:gd name="T7" fmla="*/ 0 h 31"/>
                  <a:gd name="T8" fmla="*/ 33 w 33"/>
                  <a:gd name="T9" fmla="*/ 15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31">
                    <a:moveTo>
                      <a:pt x="33" y="15"/>
                    </a:moveTo>
                    <a:lnTo>
                      <a:pt x="0" y="31"/>
                    </a:lnTo>
                    <a:lnTo>
                      <a:pt x="0" y="17"/>
                    </a:lnTo>
                    <a:lnTo>
                      <a:pt x="33" y="0"/>
                    </a:lnTo>
                    <a:lnTo>
                      <a:pt x="33" y="1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822" name="Freeform 687"/>
              <p:cNvSpPr>
                <a:spLocks/>
              </p:cNvSpPr>
              <p:nvPr/>
            </p:nvSpPr>
            <p:spPr bwMode="auto">
              <a:xfrm>
                <a:off x="2476" y="2512"/>
                <a:ext cx="9" cy="11"/>
              </a:xfrm>
              <a:custGeom>
                <a:avLst/>
                <a:gdLst>
                  <a:gd name="T0" fmla="*/ 4 w 4"/>
                  <a:gd name="T1" fmla="*/ 1 h 5"/>
                  <a:gd name="T2" fmla="*/ 2 w 4"/>
                  <a:gd name="T3" fmla="*/ 4 h 5"/>
                  <a:gd name="T4" fmla="*/ 0 w 4"/>
                  <a:gd name="T5" fmla="*/ 3 h 5"/>
                  <a:gd name="T6" fmla="*/ 2 w 4"/>
                  <a:gd name="T7" fmla="*/ 0 h 5"/>
                  <a:gd name="T8" fmla="*/ 4 w 4"/>
                  <a:gd name="T9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4" y="1"/>
                    </a:moveTo>
                    <a:cubicBezTo>
                      <a:pt x="4" y="2"/>
                      <a:pt x="3" y="4"/>
                      <a:pt x="2" y="4"/>
                    </a:cubicBezTo>
                    <a:cubicBezTo>
                      <a:pt x="1" y="5"/>
                      <a:pt x="0" y="4"/>
                      <a:pt x="0" y="3"/>
                    </a:cubicBezTo>
                    <a:cubicBezTo>
                      <a:pt x="0" y="2"/>
                      <a:pt x="1" y="1"/>
                      <a:pt x="2" y="0"/>
                    </a:cubicBezTo>
                    <a:cubicBezTo>
                      <a:pt x="3" y="0"/>
                      <a:pt x="4" y="0"/>
                      <a:pt x="4" y="1"/>
                    </a:cubicBezTo>
                    <a:close/>
                  </a:path>
                </a:pathLst>
              </a:custGeom>
              <a:solidFill>
                <a:srgbClr val="3C3C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823" name="Freeform 688"/>
              <p:cNvSpPr>
                <a:spLocks/>
              </p:cNvSpPr>
              <p:nvPr/>
            </p:nvSpPr>
            <p:spPr bwMode="auto">
              <a:xfrm>
                <a:off x="2483" y="2575"/>
                <a:ext cx="9" cy="12"/>
              </a:xfrm>
              <a:custGeom>
                <a:avLst/>
                <a:gdLst>
                  <a:gd name="T0" fmla="*/ 4 w 4"/>
                  <a:gd name="T1" fmla="*/ 2 h 5"/>
                  <a:gd name="T2" fmla="*/ 2 w 4"/>
                  <a:gd name="T3" fmla="*/ 5 h 5"/>
                  <a:gd name="T4" fmla="*/ 0 w 4"/>
                  <a:gd name="T5" fmla="*/ 4 h 5"/>
                  <a:gd name="T6" fmla="*/ 2 w 4"/>
                  <a:gd name="T7" fmla="*/ 1 h 5"/>
                  <a:gd name="T8" fmla="*/ 4 w 4"/>
                  <a:gd name="T9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4" y="2"/>
                    </a:moveTo>
                    <a:cubicBezTo>
                      <a:pt x="4" y="3"/>
                      <a:pt x="3" y="4"/>
                      <a:pt x="2" y="5"/>
                    </a:cubicBezTo>
                    <a:cubicBezTo>
                      <a:pt x="1" y="5"/>
                      <a:pt x="0" y="5"/>
                      <a:pt x="0" y="4"/>
                    </a:cubicBezTo>
                    <a:cubicBezTo>
                      <a:pt x="0" y="2"/>
                      <a:pt x="1" y="1"/>
                      <a:pt x="2" y="1"/>
                    </a:cubicBezTo>
                    <a:cubicBezTo>
                      <a:pt x="3" y="0"/>
                      <a:pt x="4" y="1"/>
                      <a:pt x="4" y="2"/>
                    </a:cubicBezTo>
                    <a:close/>
                  </a:path>
                </a:pathLst>
              </a:custGeom>
              <a:solidFill>
                <a:srgbClr val="3C3C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824" name="Freeform 689"/>
              <p:cNvSpPr>
                <a:spLocks/>
              </p:cNvSpPr>
              <p:nvPr/>
            </p:nvSpPr>
            <p:spPr bwMode="auto">
              <a:xfrm>
                <a:off x="2488" y="2637"/>
                <a:ext cx="9" cy="12"/>
              </a:xfrm>
              <a:custGeom>
                <a:avLst/>
                <a:gdLst>
                  <a:gd name="T0" fmla="*/ 4 w 4"/>
                  <a:gd name="T1" fmla="*/ 2 h 5"/>
                  <a:gd name="T2" fmla="*/ 2 w 4"/>
                  <a:gd name="T3" fmla="*/ 5 h 5"/>
                  <a:gd name="T4" fmla="*/ 0 w 4"/>
                  <a:gd name="T5" fmla="*/ 4 h 5"/>
                  <a:gd name="T6" fmla="*/ 2 w 4"/>
                  <a:gd name="T7" fmla="*/ 1 h 5"/>
                  <a:gd name="T8" fmla="*/ 4 w 4"/>
                  <a:gd name="T9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4" y="2"/>
                    </a:moveTo>
                    <a:cubicBezTo>
                      <a:pt x="4" y="3"/>
                      <a:pt x="3" y="4"/>
                      <a:pt x="2" y="5"/>
                    </a:cubicBezTo>
                    <a:cubicBezTo>
                      <a:pt x="1" y="5"/>
                      <a:pt x="0" y="5"/>
                      <a:pt x="0" y="4"/>
                    </a:cubicBezTo>
                    <a:cubicBezTo>
                      <a:pt x="0" y="2"/>
                      <a:pt x="1" y="1"/>
                      <a:pt x="2" y="1"/>
                    </a:cubicBezTo>
                    <a:cubicBezTo>
                      <a:pt x="3" y="0"/>
                      <a:pt x="4" y="0"/>
                      <a:pt x="4" y="2"/>
                    </a:cubicBezTo>
                    <a:close/>
                  </a:path>
                </a:pathLst>
              </a:custGeom>
              <a:solidFill>
                <a:srgbClr val="3C3C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825" name="Freeform 690"/>
              <p:cNvSpPr>
                <a:spLocks/>
              </p:cNvSpPr>
              <p:nvPr/>
            </p:nvSpPr>
            <p:spPr bwMode="auto">
              <a:xfrm>
                <a:off x="2492" y="2691"/>
                <a:ext cx="10" cy="12"/>
              </a:xfrm>
              <a:custGeom>
                <a:avLst/>
                <a:gdLst>
                  <a:gd name="T0" fmla="*/ 4 w 4"/>
                  <a:gd name="T1" fmla="*/ 1 h 5"/>
                  <a:gd name="T2" fmla="*/ 2 w 4"/>
                  <a:gd name="T3" fmla="*/ 4 h 5"/>
                  <a:gd name="T4" fmla="*/ 0 w 4"/>
                  <a:gd name="T5" fmla="*/ 3 h 5"/>
                  <a:gd name="T6" fmla="*/ 2 w 4"/>
                  <a:gd name="T7" fmla="*/ 0 h 5"/>
                  <a:gd name="T8" fmla="*/ 4 w 4"/>
                  <a:gd name="T9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4" y="1"/>
                    </a:moveTo>
                    <a:cubicBezTo>
                      <a:pt x="4" y="3"/>
                      <a:pt x="3" y="4"/>
                      <a:pt x="2" y="4"/>
                    </a:cubicBezTo>
                    <a:cubicBezTo>
                      <a:pt x="1" y="5"/>
                      <a:pt x="0" y="4"/>
                      <a:pt x="0" y="3"/>
                    </a:cubicBezTo>
                    <a:cubicBezTo>
                      <a:pt x="0" y="2"/>
                      <a:pt x="1" y="1"/>
                      <a:pt x="2" y="0"/>
                    </a:cubicBezTo>
                    <a:cubicBezTo>
                      <a:pt x="3" y="0"/>
                      <a:pt x="4" y="0"/>
                      <a:pt x="4" y="1"/>
                    </a:cubicBezTo>
                    <a:close/>
                  </a:path>
                </a:pathLst>
              </a:custGeom>
              <a:solidFill>
                <a:srgbClr val="3C3C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826" name="Freeform 691"/>
              <p:cNvSpPr>
                <a:spLocks/>
              </p:cNvSpPr>
              <p:nvPr/>
            </p:nvSpPr>
            <p:spPr bwMode="auto">
              <a:xfrm>
                <a:off x="2409" y="2431"/>
                <a:ext cx="88" cy="81"/>
              </a:xfrm>
              <a:custGeom>
                <a:avLst/>
                <a:gdLst>
                  <a:gd name="T0" fmla="*/ 1 w 37"/>
                  <a:gd name="T1" fmla="*/ 10 h 34"/>
                  <a:gd name="T2" fmla="*/ 0 w 37"/>
                  <a:gd name="T3" fmla="*/ 14 h 34"/>
                  <a:gd name="T4" fmla="*/ 7 w 37"/>
                  <a:gd name="T5" fmla="*/ 23 h 34"/>
                  <a:gd name="T6" fmla="*/ 21 w 37"/>
                  <a:gd name="T7" fmla="*/ 34 h 34"/>
                  <a:gd name="T8" fmla="*/ 28 w 37"/>
                  <a:gd name="T9" fmla="*/ 19 h 34"/>
                  <a:gd name="T10" fmla="*/ 36 w 37"/>
                  <a:gd name="T11" fmla="*/ 26 h 34"/>
                  <a:gd name="T12" fmla="*/ 36 w 37"/>
                  <a:gd name="T13" fmla="*/ 14 h 34"/>
                  <a:gd name="T14" fmla="*/ 30 w 37"/>
                  <a:gd name="T15" fmla="*/ 3 h 34"/>
                  <a:gd name="T16" fmla="*/ 19 w 37"/>
                  <a:gd name="T17" fmla="*/ 0 h 34"/>
                  <a:gd name="T18" fmla="*/ 1 w 37"/>
                  <a:gd name="T19" fmla="*/ 1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7" h="34">
                    <a:moveTo>
                      <a:pt x="1" y="10"/>
                    </a:moveTo>
                    <a:cubicBezTo>
                      <a:pt x="0" y="11"/>
                      <a:pt x="0" y="12"/>
                      <a:pt x="0" y="14"/>
                    </a:cubicBezTo>
                    <a:cubicBezTo>
                      <a:pt x="1" y="18"/>
                      <a:pt x="3" y="20"/>
                      <a:pt x="7" y="23"/>
                    </a:cubicBezTo>
                    <a:cubicBezTo>
                      <a:pt x="11" y="27"/>
                      <a:pt x="16" y="30"/>
                      <a:pt x="21" y="34"/>
                    </a:cubicBezTo>
                    <a:cubicBezTo>
                      <a:pt x="24" y="29"/>
                      <a:pt x="26" y="24"/>
                      <a:pt x="28" y="19"/>
                    </a:cubicBezTo>
                    <a:cubicBezTo>
                      <a:pt x="31" y="22"/>
                      <a:pt x="34" y="24"/>
                      <a:pt x="36" y="26"/>
                    </a:cubicBezTo>
                    <a:cubicBezTo>
                      <a:pt x="37" y="22"/>
                      <a:pt x="37" y="18"/>
                      <a:pt x="36" y="14"/>
                    </a:cubicBezTo>
                    <a:cubicBezTo>
                      <a:pt x="35" y="9"/>
                      <a:pt x="33" y="5"/>
                      <a:pt x="30" y="3"/>
                    </a:cubicBezTo>
                    <a:cubicBezTo>
                      <a:pt x="26" y="1"/>
                      <a:pt x="22" y="0"/>
                      <a:pt x="19" y="0"/>
                    </a:cubicBezTo>
                    <a:cubicBezTo>
                      <a:pt x="15" y="1"/>
                      <a:pt x="4" y="2"/>
                      <a:pt x="1" y="10"/>
                    </a:cubicBezTo>
                  </a:path>
                </a:pathLst>
              </a:custGeom>
              <a:solidFill>
                <a:srgbClr val="4C47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827" name="Freeform 692"/>
              <p:cNvSpPr>
                <a:spLocks/>
              </p:cNvSpPr>
              <p:nvPr/>
            </p:nvSpPr>
            <p:spPr bwMode="auto">
              <a:xfrm>
                <a:off x="2490" y="2732"/>
                <a:ext cx="14" cy="19"/>
              </a:xfrm>
              <a:custGeom>
                <a:avLst/>
                <a:gdLst>
                  <a:gd name="T0" fmla="*/ 6 w 6"/>
                  <a:gd name="T1" fmla="*/ 5 h 8"/>
                  <a:gd name="T2" fmla="*/ 1 w 6"/>
                  <a:gd name="T3" fmla="*/ 8 h 8"/>
                  <a:gd name="T4" fmla="*/ 0 w 6"/>
                  <a:gd name="T5" fmla="*/ 7 h 8"/>
                  <a:gd name="T6" fmla="*/ 0 w 6"/>
                  <a:gd name="T7" fmla="*/ 4 h 8"/>
                  <a:gd name="T8" fmla="*/ 1 w 6"/>
                  <a:gd name="T9" fmla="*/ 3 h 8"/>
                  <a:gd name="T10" fmla="*/ 6 w 6"/>
                  <a:gd name="T11" fmla="*/ 0 h 8"/>
                  <a:gd name="T12" fmla="*/ 6 w 6"/>
                  <a:gd name="T13" fmla="*/ 1 h 8"/>
                  <a:gd name="T14" fmla="*/ 6 w 6"/>
                  <a:gd name="T15" fmla="*/ 4 h 8"/>
                  <a:gd name="T16" fmla="*/ 6 w 6"/>
                  <a:gd name="T17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8">
                    <a:moveTo>
                      <a:pt x="6" y="5"/>
                    </a:move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0" y="8"/>
                      <a:pt x="0" y="7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1" y="3"/>
                      <a:pt x="1" y="3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1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5"/>
                      <a:pt x="6" y="5"/>
                    </a:cubicBez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828" name="Freeform 693"/>
              <p:cNvSpPr>
                <a:spLocks/>
              </p:cNvSpPr>
              <p:nvPr/>
            </p:nvSpPr>
            <p:spPr bwMode="auto">
              <a:xfrm>
                <a:off x="2372" y="2552"/>
                <a:ext cx="71" cy="215"/>
              </a:xfrm>
              <a:custGeom>
                <a:avLst/>
                <a:gdLst>
                  <a:gd name="T0" fmla="*/ 15 w 30"/>
                  <a:gd name="T1" fmla="*/ 0 h 91"/>
                  <a:gd name="T2" fmla="*/ 0 w 30"/>
                  <a:gd name="T3" fmla="*/ 77 h 91"/>
                  <a:gd name="T4" fmla="*/ 13 w 30"/>
                  <a:gd name="T5" fmla="*/ 91 h 91"/>
                  <a:gd name="T6" fmla="*/ 20 w 30"/>
                  <a:gd name="T7" fmla="*/ 91 h 91"/>
                  <a:gd name="T8" fmla="*/ 30 w 30"/>
                  <a:gd name="T9" fmla="*/ 90 h 91"/>
                  <a:gd name="T10" fmla="*/ 16 w 30"/>
                  <a:gd name="T11" fmla="*/ 38 h 91"/>
                  <a:gd name="T12" fmla="*/ 15 w 30"/>
                  <a:gd name="T13" fmla="*/ 0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91">
                    <a:moveTo>
                      <a:pt x="15" y="0"/>
                    </a:moveTo>
                    <a:cubicBezTo>
                      <a:pt x="0" y="77"/>
                      <a:pt x="0" y="77"/>
                      <a:pt x="0" y="77"/>
                    </a:cubicBezTo>
                    <a:cubicBezTo>
                      <a:pt x="3" y="84"/>
                      <a:pt x="7" y="89"/>
                      <a:pt x="13" y="91"/>
                    </a:cubicBezTo>
                    <a:cubicBezTo>
                      <a:pt x="15" y="91"/>
                      <a:pt x="18" y="91"/>
                      <a:pt x="20" y="91"/>
                    </a:cubicBezTo>
                    <a:cubicBezTo>
                      <a:pt x="23" y="91"/>
                      <a:pt x="27" y="91"/>
                      <a:pt x="30" y="90"/>
                    </a:cubicBezTo>
                    <a:cubicBezTo>
                      <a:pt x="21" y="75"/>
                      <a:pt x="16" y="58"/>
                      <a:pt x="16" y="38"/>
                    </a:cubicBezTo>
                    <a:cubicBezTo>
                      <a:pt x="15" y="0"/>
                      <a:pt x="15" y="0"/>
                      <a:pt x="15" y="0"/>
                    </a:cubicBezTo>
                  </a:path>
                </a:pathLst>
              </a:custGeom>
              <a:solidFill>
                <a:srgbClr val="5752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829" name="Freeform 694"/>
              <p:cNvSpPr>
                <a:spLocks/>
              </p:cNvSpPr>
              <p:nvPr/>
            </p:nvSpPr>
            <p:spPr bwMode="auto">
              <a:xfrm>
                <a:off x="2336" y="2613"/>
                <a:ext cx="62" cy="67"/>
              </a:xfrm>
              <a:custGeom>
                <a:avLst/>
                <a:gdLst>
                  <a:gd name="T0" fmla="*/ 1 w 26"/>
                  <a:gd name="T1" fmla="*/ 0 h 28"/>
                  <a:gd name="T2" fmla="*/ 0 w 26"/>
                  <a:gd name="T3" fmla="*/ 13 h 28"/>
                  <a:gd name="T4" fmla="*/ 12 w 26"/>
                  <a:gd name="T5" fmla="*/ 28 h 28"/>
                  <a:gd name="T6" fmla="*/ 24 w 26"/>
                  <a:gd name="T7" fmla="*/ 18 h 28"/>
                  <a:gd name="T8" fmla="*/ 26 w 26"/>
                  <a:gd name="T9" fmla="*/ 7 h 28"/>
                  <a:gd name="T10" fmla="*/ 1 w 26"/>
                  <a:gd name="T11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6" h="28">
                    <a:moveTo>
                      <a:pt x="1" y="0"/>
                    </a:moveTo>
                    <a:cubicBezTo>
                      <a:pt x="0" y="13"/>
                      <a:pt x="0" y="13"/>
                      <a:pt x="0" y="13"/>
                    </a:cubicBezTo>
                    <a:cubicBezTo>
                      <a:pt x="0" y="20"/>
                      <a:pt x="5" y="27"/>
                      <a:pt x="12" y="28"/>
                    </a:cubicBezTo>
                    <a:cubicBezTo>
                      <a:pt x="19" y="28"/>
                      <a:pt x="23" y="25"/>
                      <a:pt x="24" y="18"/>
                    </a:cubicBezTo>
                    <a:cubicBezTo>
                      <a:pt x="26" y="7"/>
                      <a:pt x="26" y="7"/>
                      <a:pt x="26" y="7"/>
                    </a:cubicBezTo>
                    <a:cubicBezTo>
                      <a:pt x="16" y="9"/>
                      <a:pt x="6" y="8"/>
                      <a:pt x="1" y="0"/>
                    </a:cubicBezTo>
                    <a:close/>
                  </a:path>
                </a:pathLst>
              </a:custGeom>
              <a:solidFill>
                <a:srgbClr val="FFBB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830" name="Freeform 695"/>
              <p:cNvSpPr>
                <a:spLocks/>
              </p:cNvSpPr>
              <p:nvPr/>
            </p:nvSpPr>
            <p:spPr bwMode="auto">
              <a:xfrm>
                <a:off x="2348" y="2777"/>
                <a:ext cx="52" cy="90"/>
              </a:xfrm>
              <a:custGeom>
                <a:avLst/>
                <a:gdLst>
                  <a:gd name="T0" fmla="*/ 0 w 22"/>
                  <a:gd name="T1" fmla="*/ 18 h 38"/>
                  <a:gd name="T2" fmla="*/ 1 w 22"/>
                  <a:gd name="T3" fmla="*/ 22 h 38"/>
                  <a:gd name="T4" fmla="*/ 2 w 22"/>
                  <a:gd name="T5" fmla="*/ 25 h 38"/>
                  <a:gd name="T6" fmla="*/ 7 w 22"/>
                  <a:gd name="T7" fmla="*/ 33 h 38"/>
                  <a:gd name="T8" fmla="*/ 9 w 22"/>
                  <a:gd name="T9" fmla="*/ 35 h 38"/>
                  <a:gd name="T10" fmla="*/ 15 w 22"/>
                  <a:gd name="T11" fmla="*/ 38 h 38"/>
                  <a:gd name="T12" fmla="*/ 16 w 22"/>
                  <a:gd name="T13" fmla="*/ 38 h 38"/>
                  <a:gd name="T14" fmla="*/ 17 w 22"/>
                  <a:gd name="T15" fmla="*/ 37 h 38"/>
                  <a:gd name="T16" fmla="*/ 16 w 22"/>
                  <a:gd name="T17" fmla="*/ 32 h 38"/>
                  <a:gd name="T18" fmla="*/ 15 w 22"/>
                  <a:gd name="T19" fmla="*/ 24 h 38"/>
                  <a:gd name="T20" fmla="*/ 15 w 22"/>
                  <a:gd name="T21" fmla="*/ 15 h 38"/>
                  <a:gd name="T22" fmla="*/ 16 w 22"/>
                  <a:gd name="T23" fmla="*/ 22 h 38"/>
                  <a:gd name="T24" fmla="*/ 20 w 22"/>
                  <a:gd name="T25" fmla="*/ 25 h 38"/>
                  <a:gd name="T26" fmla="*/ 21 w 22"/>
                  <a:gd name="T27" fmla="*/ 25 h 38"/>
                  <a:gd name="T28" fmla="*/ 21 w 22"/>
                  <a:gd name="T29" fmla="*/ 25 h 38"/>
                  <a:gd name="T30" fmla="*/ 22 w 22"/>
                  <a:gd name="T31" fmla="*/ 22 h 38"/>
                  <a:gd name="T32" fmla="*/ 21 w 22"/>
                  <a:gd name="T33" fmla="*/ 19 h 38"/>
                  <a:gd name="T34" fmla="*/ 20 w 22"/>
                  <a:gd name="T35" fmla="*/ 16 h 38"/>
                  <a:gd name="T36" fmla="*/ 16 w 22"/>
                  <a:gd name="T37" fmla="*/ 3 h 38"/>
                  <a:gd name="T38" fmla="*/ 14 w 22"/>
                  <a:gd name="T39" fmla="*/ 2 h 38"/>
                  <a:gd name="T40" fmla="*/ 8 w 22"/>
                  <a:gd name="T41" fmla="*/ 0 h 38"/>
                  <a:gd name="T42" fmla="*/ 6 w 22"/>
                  <a:gd name="T43" fmla="*/ 0 h 38"/>
                  <a:gd name="T44" fmla="*/ 6 w 22"/>
                  <a:gd name="T45" fmla="*/ 1 h 38"/>
                  <a:gd name="T46" fmla="*/ 1 w 22"/>
                  <a:gd name="T47" fmla="*/ 9 h 38"/>
                  <a:gd name="T48" fmla="*/ 0 w 22"/>
                  <a:gd name="T49" fmla="*/ 1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2" h="38">
                    <a:moveTo>
                      <a:pt x="0" y="18"/>
                    </a:moveTo>
                    <a:cubicBezTo>
                      <a:pt x="0" y="19"/>
                      <a:pt x="0" y="21"/>
                      <a:pt x="1" y="22"/>
                    </a:cubicBezTo>
                    <a:cubicBezTo>
                      <a:pt x="1" y="23"/>
                      <a:pt x="2" y="24"/>
                      <a:pt x="2" y="25"/>
                    </a:cubicBezTo>
                    <a:cubicBezTo>
                      <a:pt x="4" y="28"/>
                      <a:pt x="6" y="30"/>
                      <a:pt x="7" y="33"/>
                    </a:cubicBezTo>
                    <a:cubicBezTo>
                      <a:pt x="8" y="33"/>
                      <a:pt x="9" y="34"/>
                      <a:pt x="9" y="35"/>
                    </a:cubicBezTo>
                    <a:cubicBezTo>
                      <a:pt x="11" y="36"/>
                      <a:pt x="13" y="37"/>
                      <a:pt x="15" y="38"/>
                    </a:cubicBezTo>
                    <a:cubicBezTo>
                      <a:pt x="15" y="38"/>
                      <a:pt x="16" y="38"/>
                      <a:pt x="16" y="38"/>
                    </a:cubicBezTo>
                    <a:cubicBezTo>
                      <a:pt x="17" y="37"/>
                      <a:pt x="17" y="37"/>
                      <a:pt x="17" y="37"/>
                    </a:cubicBezTo>
                    <a:cubicBezTo>
                      <a:pt x="17" y="35"/>
                      <a:pt x="17" y="34"/>
                      <a:pt x="16" y="32"/>
                    </a:cubicBezTo>
                    <a:cubicBezTo>
                      <a:pt x="15" y="30"/>
                      <a:pt x="15" y="27"/>
                      <a:pt x="15" y="24"/>
                    </a:cubicBezTo>
                    <a:cubicBezTo>
                      <a:pt x="15" y="21"/>
                      <a:pt x="15" y="18"/>
                      <a:pt x="15" y="15"/>
                    </a:cubicBezTo>
                    <a:cubicBezTo>
                      <a:pt x="15" y="17"/>
                      <a:pt x="15" y="20"/>
                      <a:pt x="16" y="22"/>
                    </a:cubicBezTo>
                    <a:cubicBezTo>
                      <a:pt x="17" y="23"/>
                      <a:pt x="18" y="25"/>
                      <a:pt x="20" y="25"/>
                    </a:cubicBezTo>
                    <a:cubicBezTo>
                      <a:pt x="21" y="25"/>
                      <a:pt x="21" y="25"/>
                      <a:pt x="21" y="25"/>
                    </a:cubicBezTo>
                    <a:cubicBezTo>
                      <a:pt x="21" y="25"/>
                      <a:pt x="21" y="25"/>
                      <a:pt x="21" y="25"/>
                    </a:cubicBezTo>
                    <a:cubicBezTo>
                      <a:pt x="22" y="24"/>
                      <a:pt x="22" y="23"/>
                      <a:pt x="22" y="22"/>
                    </a:cubicBezTo>
                    <a:cubicBezTo>
                      <a:pt x="21" y="21"/>
                      <a:pt x="21" y="20"/>
                      <a:pt x="21" y="19"/>
                    </a:cubicBezTo>
                    <a:cubicBezTo>
                      <a:pt x="20" y="18"/>
                      <a:pt x="20" y="17"/>
                      <a:pt x="20" y="16"/>
                    </a:cubicBezTo>
                    <a:cubicBezTo>
                      <a:pt x="21" y="11"/>
                      <a:pt x="19" y="7"/>
                      <a:pt x="16" y="3"/>
                    </a:cubicBezTo>
                    <a:cubicBezTo>
                      <a:pt x="15" y="3"/>
                      <a:pt x="15" y="2"/>
                      <a:pt x="14" y="2"/>
                    </a:cubicBezTo>
                    <a:cubicBezTo>
                      <a:pt x="12" y="0"/>
                      <a:pt x="10" y="0"/>
                      <a:pt x="8" y="0"/>
                    </a:cubicBezTo>
                    <a:cubicBezTo>
                      <a:pt x="7" y="0"/>
                      <a:pt x="7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3" y="3"/>
                      <a:pt x="2" y="6"/>
                      <a:pt x="1" y="9"/>
                    </a:cubicBezTo>
                    <a:cubicBezTo>
                      <a:pt x="0" y="12"/>
                      <a:pt x="0" y="15"/>
                      <a:pt x="0" y="18"/>
                    </a:cubicBezTo>
                    <a:close/>
                  </a:path>
                </a:pathLst>
              </a:custGeom>
              <a:solidFill>
                <a:srgbClr val="FFBB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831" name="Freeform 696"/>
              <p:cNvSpPr>
                <a:spLocks/>
              </p:cNvSpPr>
              <p:nvPr/>
            </p:nvSpPr>
            <p:spPr bwMode="auto">
              <a:xfrm>
                <a:off x="2336" y="2618"/>
                <a:ext cx="57" cy="173"/>
              </a:xfrm>
              <a:custGeom>
                <a:avLst/>
                <a:gdLst>
                  <a:gd name="T0" fmla="*/ 21 w 24"/>
                  <a:gd name="T1" fmla="*/ 70 h 73"/>
                  <a:gd name="T2" fmla="*/ 9 w 24"/>
                  <a:gd name="T3" fmla="*/ 70 h 73"/>
                  <a:gd name="T4" fmla="*/ 0 w 24"/>
                  <a:gd name="T5" fmla="*/ 14 h 73"/>
                  <a:gd name="T6" fmla="*/ 13 w 24"/>
                  <a:gd name="T7" fmla="*/ 0 h 73"/>
                  <a:gd name="T8" fmla="*/ 24 w 24"/>
                  <a:gd name="T9" fmla="*/ 16 h 73"/>
                  <a:gd name="T10" fmla="*/ 21 w 24"/>
                  <a:gd name="T11" fmla="*/ 70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4" h="73">
                    <a:moveTo>
                      <a:pt x="21" y="70"/>
                    </a:moveTo>
                    <a:cubicBezTo>
                      <a:pt x="20" y="73"/>
                      <a:pt x="10" y="73"/>
                      <a:pt x="9" y="70"/>
                    </a:cubicBezTo>
                    <a:cubicBezTo>
                      <a:pt x="8" y="68"/>
                      <a:pt x="0" y="14"/>
                      <a:pt x="0" y="14"/>
                    </a:cubicBezTo>
                    <a:cubicBezTo>
                      <a:pt x="0" y="7"/>
                      <a:pt x="6" y="1"/>
                      <a:pt x="13" y="0"/>
                    </a:cubicBezTo>
                    <a:cubicBezTo>
                      <a:pt x="20" y="0"/>
                      <a:pt x="24" y="9"/>
                      <a:pt x="24" y="16"/>
                    </a:cubicBezTo>
                    <a:cubicBezTo>
                      <a:pt x="24" y="16"/>
                      <a:pt x="22" y="68"/>
                      <a:pt x="21" y="70"/>
                    </a:cubicBezTo>
                    <a:close/>
                  </a:path>
                </a:pathLst>
              </a:custGeom>
              <a:solidFill>
                <a:srgbClr val="FFBB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832" name="Freeform 697"/>
              <p:cNvSpPr>
                <a:spLocks/>
              </p:cNvSpPr>
              <p:nvPr/>
            </p:nvSpPr>
            <p:spPr bwMode="auto">
              <a:xfrm>
                <a:off x="2450" y="2717"/>
                <a:ext cx="26" cy="69"/>
              </a:xfrm>
              <a:custGeom>
                <a:avLst/>
                <a:gdLst>
                  <a:gd name="T0" fmla="*/ 26 w 26"/>
                  <a:gd name="T1" fmla="*/ 55 h 69"/>
                  <a:gd name="T2" fmla="*/ 26 w 26"/>
                  <a:gd name="T3" fmla="*/ 0 h 69"/>
                  <a:gd name="T4" fmla="*/ 0 w 26"/>
                  <a:gd name="T5" fmla="*/ 17 h 69"/>
                  <a:gd name="T6" fmla="*/ 0 w 26"/>
                  <a:gd name="T7" fmla="*/ 69 h 69"/>
                  <a:gd name="T8" fmla="*/ 26 w 26"/>
                  <a:gd name="T9" fmla="*/ 55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69">
                    <a:moveTo>
                      <a:pt x="26" y="55"/>
                    </a:moveTo>
                    <a:lnTo>
                      <a:pt x="26" y="0"/>
                    </a:lnTo>
                    <a:lnTo>
                      <a:pt x="0" y="17"/>
                    </a:lnTo>
                    <a:lnTo>
                      <a:pt x="0" y="69"/>
                    </a:lnTo>
                    <a:lnTo>
                      <a:pt x="26" y="55"/>
                    </a:ln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833" name="Freeform 698"/>
              <p:cNvSpPr>
                <a:spLocks/>
              </p:cNvSpPr>
              <p:nvPr/>
            </p:nvSpPr>
            <p:spPr bwMode="auto">
              <a:xfrm>
                <a:off x="2440" y="2713"/>
                <a:ext cx="36" cy="21"/>
              </a:xfrm>
              <a:custGeom>
                <a:avLst/>
                <a:gdLst>
                  <a:gd name="T0" fmla="*/ 36 w 36"/>
                  <a:gd name="T1" fmla="*/ 4 h 21"/>
                  <a:gd name="T2" fmla="*/ 26 w 36"/>
                  <a:gd name="T3" fmla="*/ 0 h 21"/>
                  <a:gd name="T4" fmla="*/ 0 w 36"/>
                  <a:gd name="T5" fmla="*/ 14 h 21"/>
                  <a:gd name="T6" fmla="*/ 10 w 36"/>
                  <a:gd name="T7" fmla="*/ 21 h 21"/>
                  <a:gd name="T8" fmla="*/ 36 w 36"/>
                  <a:gd name="T9" fmla="*/ 4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6" h="21">
                    <a:moveTo>
                      <a:pt x="36" y="4"/>
                    </a:moveTo>
                    <a:lnTo>
                      <a:pt x="26" y="0"/>
                    </a:lnTo>
                    <a:lnTo>
                      <a:pt x="0" y="14"/>
                    </a:lnTo>
                    <a:lnTo>
                      <a:pt x="10" y="21"/>
                    </a:lnTo>
                    <a:lnTo>
                      <a:pt x="36" y="4"/>
                    </a:lnTo>
                    <a:close/>
                  </a:path>
                </a:pathLst>
              </a:custGeom>
              <a:solidFill>
                <a:srgbClr val="706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834" name="Freeform 699"/>
              <p:cNvSpPr>
                <a:spLocks/>
              </p:cNvSpPr>
              <p:nvPr/>
            </p:nvSpPr>
            <p:spPr bwMode="auto">
              <a:xfrm>
                <a:off x="2440" y="2727"/>
                <a:ext cx="10" cy="59"/>
              </a:xfrm>
              <a:custGeom>
                <a:avLst/>
                <a:gdLst>
                  <a:gd name="T0" fmla="*/ 10 w 10"/>
                  <a:gd name="T1" fmla="*/ 59 h 59"/>
                  <a:gd name="T2" fmla="*/ 0 w 10"/>
                  <a:gd name="T3" fmla="*/ 54 h 59"/>
                  <a:gd name="T4" fmla="*/ 0 w 10"/>
                  <a:gd name="T5" fmla="*/ 0 h 59"/>
                  <a:gd name="T6" fmla="*/ 10 w 10"/>
                  <a:gd name="T7" fmla="*/ 7 h 59"/>
                  <a:gd name="T8" fmla="*/ 10 w 10"/>
                  <a:gd name="T9" fmla="*/ 5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59">
                    <a:moveTo>
                      <a:pt x="10" y="59"/>
                    </a:moveTo>
                    <a:lnTo>
                      <a:pt x="0" y="54"/>
                    </a:lnTo>
                    <a:lnTo>
                      <a:pt x="0" y="0"/>
                    </a:lnTo>
                    <a:lnTo>
                      <a:pt x="10" y="7"/>
                    </a:lnTo>
                    <a:lnTo>
                      <a:pt x="10" y="59"/>
                    </a:lnTo>
                    <a:close/>
                  </a:path>
                </a:pathLst>
              </a:custGeom>
              <a:solidFill>
                <a:srgbClr val="3C3C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835" name="Freeform 700"/>
              <p:cNvSpPr>
                <a:spLocks/>
              </p:cNvSpPr>
              <p:nvPr/>
            </p:nvSpPr>
            <p:spPr bwMode="auto">
              <a:xfrm>
                <a:off x="2461" y="2689"/>
                <a:ext cx="10" cy="33"/>
              </a:xfrm>
              <a:custGeom>
                <a:avLst/>
                <a:gdLst>
                  <a:gd name="T0" fmla="*/ 3 w 4"/>
                  <a:gd name="T1" fmla="*/ 1 h 14"/>
                  <a:gd name="T2" fmla="*/ 1 w 4"/>
                  <a:gd name="T3" fmla="*/ 1 h 14"/>
                  <a:gd name="T4" fmla="*/ 1 w 4"/>
                  <a:gd name="T5" fmla="*/ 2 h 14"/>
                  <a:gd name="T6" fmla="*/ 0 w 4"/>
                  <a:gd name="T7" fmla="*/ 12 h 14"/>
                  <a:gd name="T8" fmla="*/ 1 w 4"/>
                  <a:gd name="T9" fmla="*/ 13 h 14"/>
                  <a:gd name="T10" fmla="*/ 3 w 4"/>
                  <a:gd name="T11" fmla="*/ 13 h 14"/>
                  <a:gd name="T12" fmla="*/ 4 w 4"/>
                  <a:gd name="T13" fmla="*/ 12 h 14"/>
                  <a:gd name="T14" fmla="*/ 3 w 4"/>
                  <a:gd name="T15" fmla="*/ 2 h 14"/>
                  <a:gd name="T16" fmla="*/ 3 w 4"/>
                  <a:gd name="T17" fmla="*/ 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14">
                    <a:moveTo>
                      <a:pt x="3" y="1"/>
                    </a:moveTo>
                    <a:cubicBezTo>
                      <a:pt x="2" y="0"/>
                      <a:pt x="2" y="0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2" y="14"/>
                      <a:pt x="3" y="13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3" y="2"/>
                      <a:pt x="3" y="2"/>
                      <a:pt x="3" y="2"/>
                    </a:cubicBez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3C3C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836" name="Freeform 701"/>
              <p:cNvSpPr>
                <a:spLocks/>
              </p:cNvSpPr>
              <p:nvPr/>
            </p:nvSpPr>
            <p:spPr bwMode="auto">
              <a:xfrm>
                <a:off x="2454" y="2729"/>
                <a:ext cx="19" cy="29"/>
              </a:xfrm>
              <a:custGeom>
                <a:avLst/>
                <a:gdLst>
                  <a:gd name="T0" fmla="*/ 8 w 8"/>
                  <a:gd name="T1" fmla="*/ 3 h 12"/>
                  <a:gd name="T2" fmla="*/ 4 w 8"/>
                  <a:gd name="T3" fmla="*/ 10 h 12"/>
                  <a:gd name="T4" fmla="*/ 0 w 8"/>
                  <a:gd name="T5" fmla="*/ 8 h 12"/>
                  <a:gd name="T6" fmla="*/ 4 w 8"/>
                  <a:gd name="T7" fmla="*/ 1 h 12"/>
                  <a:gd name="T8" fmla="*/ 8 w 8"/>
                  <a:gd name="T9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12">
                    <a:moveTo>
                      <a:pt x="8" y="3"/>
                    </a:moveTo>
                    <a:cubicBezTo>
                      <a:pt x="8" y="6"/>
                      <a:pt x="6" y="9"/>
                      <a:pt x="4" y="10"/>
                    </a:cubicBezTo>
                    <a:cubicBezTo>
                      <a:pt x="1" y="12"/>
                      <a:pt x="0" y="10"/>
                      <a:pt x="0" y="8"/>
                    </a:cubicBezTo>
                    <a:cubicBezTo>
                      <a:pt x="0" y="5"/>
                      <a:pt x="1" y="2"/>
                      <a:pt x="4" y="1"/>
                    </a:cubicBezTo>
                    <a:cubicBezTo>
                      <a:pt x="6" y="0"/>
                      <a:pt x="8" y="1"/>
                      <a:pt x="8" y="3"/>
                    </a:cubicBezTo>
                    <a:close/>
                  </a:path>
                </a:pathLst>
              </a:custGeom>
              <a:solidFill>
                <a:srgbClr val="3C3C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837" name="Freeform 702"/>
              <p:cNvSpPr>
                <a:spLocks/>
              </p:cNvSpPr>
              <p:nvPr/>
            </p:nvSpPr>
            <p:spPr bwMode="auto">
              <a:xfrm>
                <a:off x="2454" y="2753"/>
                <a:ext cx="17" cy="12"/>
              </a:xfrm>
              <a:custGeom>
                <a:avLst/>
                <a:gdLst>
                  <a:gd name="T0" fmla="*/ 17 w 17"/>
                  <a:gd name="T1" fmla="*/ 2 h 12"/>
                  <a:gd name="T2" fmla="*/ 15 w 17"/>
                  <a:gd name="T3" fmla="*/ 5 h 12"/>
                  <a:gd name="T4" fmla="*/ 3 w 17"/>
                  <a:gd name="T5" fmla="*/ 12 h 12"/>
                  <a:gd name="T6" fmla="*/ 0 w 17"/>
                  <a:gd name="T7" fmla="*/ 9 h 12"/>
                  <a:gd name="T8" fmla="*/ 3 w 17"/>
                  <a:gd name="T9" fmla="*/ 7 h 12"/>
                  <a:gd name="T10" fmla="*/ 15 w 17"/>
                  <a:gd name="T11" fmla="*/ 0 h 12"/>
                  <a:gd name="T12" fmla="*/ 17 w 17"/>
                  <a:gd name="T13" fmla="*/ 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" h="12">
                    <a:moveTo>
                      <a:pt x="17" y="2"/>
                    </a:moveTo>
                    <a:lnTo>
                      <a:pt x="15" y="5"/>
                    </a:lnTo>
                    <a:lnTo>
                      <a:pt x="3" y="12"/>
                    </a:lnTo>
                    <a:lnTo>
                      <a:pt x="0" y="9"/>
                    </a:lnTo>
                    <a:lnTo>
                      <a:pt x="3" y="7"/>
                    </a:lnTo>
                    <a:lnTo>
                      <a:pt x="15" y="0"/>
                    </a:lnTo>
                    <a:lnTo>
                      <a:pt x="17" y="2"/>
                    </a:lnTo>
                    <a:close/>
                  </a:path>
                </a:pathLst>
              </a:custGeom>
              <a:solidFill>
                <a:srgbClr val="3C3C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838" name="Freeform 703"/>
              <p:cNvSpPr>
                <a:spLocks/>
              </p:cNvSpPr>
              <p:nvPr/>
            </p:nvSpPr>
            <p:spPr bwMode="auto">
              <a:xfrm>
                <a:off x="2454" y="2760"/>
                <a:ext cx="17" cy="10"/>
              </a:xfrm>
              <a:custGeom>
                <a:avLst/>
                <a:gdLst>
                  <a:gd name="T0" fmla="*/ 17 w 17"/>
                  <a:gd name="T1" fmla="*/ 0 h 10"/>
                  <a:gd name="T2" fmla="*/ 15 w 17"/>
                  <a:gd name="T3" fmla="*/ 2 h 10"/>
                  <a:gd name="T4" fmla="*/ 3 w 17"/>
                  <a:gd name="T5" fmla="*/ 10 h 10"/>
                  <a:gd name="T6" fmla="*/ 0 w 17"/>
                  <a:gd name="T7" fmla="*/ 10 h 10"/>
                  <a:gd name="T8" fmla="*/ 3 w 17"/>
                  <a:gd name="T9" fmla="*/ 7 h 10"/>
                  <a:gd name="T10" fmla="*/ 15 w 17"/>
                  <a:gd name="T11" fmla="*/ 0 h 10"/>
                  <a:gd name="T12" fmla="*/ 17 w 17"/>
                  <a:gd name="T1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" h="10">
                    <a:moveTo>
                      <a:pt x="17" y="0"/>
                    </a:moveTo>
                    <a:lnTo>
                      <a:pt x="15" y="2"/>
                    </a:lnTo>
                    <a:lnTo>
                      <a:pt x="3" y="10"/>
                    </a:lnTo>
                    <a:lnTo>
                      <a:pt x="0" y="10"/>
                    </a:lnTo>
                    <a:lnTo>
                      <a:pt x="3" y="7"/>
                    </a:lnTo>
                    <a:lnTo>
                      <a:pt x="15" y="0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3C3C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839" name="Freeform 704"/>
              <p:cNvSpPr>
                <a:spLocks/>
              </p:cNvSpPr>
              <p:nvPr/>
            </p:nvSpPr>
            <p:spPr bwMode="auto">
              <a:xfrm>
                <a:off x="2454" y="2765"/>
                <a:ext cx="17" cy="12"/>
              </a:xfrm>
              <a:custGeom>
                <a:avLst/>
                <a:gdLst>
                  <a:gd name="T0" fmla="*/ 17 w 17"/>
                  <a:gd name="T1" fmla="*/ 2 h 12"/>
                  <a:gd name="T2" fmla="*/ 15 w 17"/>
                  <a:gd name="T3" fmla="*/ 5 h 12"/>
                  <a:gd name="T4" fmla="*/ 3 w 17"/>
                  <a:gd name="T5" fmla="*/ 12 h 12"/>
                  <a:gd name="T6" fmla="*/ 0 w 17"/>
                  <a:gd name="T7" fmla="*/ 12 h 12"/>
                  <a:gd name="T8" fmla="*/ 3 w 17"/>
                  <a:gd name="T9" fmla="*/ 9 h 12"/>
                  <a:gd name="T10" fmla="*/ 15 w 17"/>
                  <a:gd name="T11" fmla="*/ 0 h 12"/>
                  <a:gd name="T12" fmla="*/ 17 w 17"/>
                  <a:gd name="T13" fmla="*/ 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" h="12">
                    <a:moveTo>
                      <a:pt x="17" y="2"/>
                    </a:moveTo>
                    <a:lnTo>
                      <a:pt x="15" y="5"/>
                    </a:lnTo>
                    <a:lnTo>
                      <a:pt x="3" y="12"/>
                    </a:lnTo>
                    <a:lnTo>
                      <a:pt x="0" y="12"/>
                    </a:lnTo>
                    <a:lnTo>
                      <a:pt x="3" y="9"/>
                    </a:lnTo>
                    <a:lnTo>
                      <a:pt x="15" y="0"/>
                    </a:lnTo>
                    <a:lnTo>
                      <a:pt x="17" y="2"/>
                    </a:lnTo>
                    <a:close/>
                  </a:path>
                </a:pathLst>
              </a:custGeom>
              <a:solidFill>
                <a:srgbClr val="3C3C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840" name="Freeform 705"/>
              <p:cNvSpPr>
                <a:spLocks/>
              </p:cNvSpPr>
              <p:nvPr/>
            </p:nvSpPr>
            <p:spPr bwMode="auto">
              <a:xfrm>
                <a:off x="2338" y="2495"/>
                <a:ext cx="74" cy="149"/>
              </a:xfrm>
              <a:custGeom>
                <a:avLst/>
                <a:gdLst>
                  <a:gd name="T0" fmla="*/ 18 w 31"/>
                  <a:gd name="T1" fmla="*/ 1 h 63"/>
                  <a:gd name="T2" fmla="*/ 4 w 31"/>
                  <a:gd name="T3" fmla="*/ 13 h 63"/>
                  <a:gd name="T4" fmla="*/ 0 w 31"/>
                  <a:gd name="T5" fmla="*/ 50 h 63"/>
                  <a:gd name="T6" fmla="*/ 26 w 31"/>
                  <a:gd name="T7" fmla="*/ 57 h 63"/>
                  <a:gd name="T8" fmla="*/ 30 w 31"/>
                  <a:gd name="T9" fmla="*/ 15 h 63"/>
                  <a:gd name="T10" fmla="*/ 18 w 31"/>
                  <a:gd name="T11" fmla="*/ 1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1" h="63">
                    <a:moveTo>
                      <a:pt x="18" y="1"/>
                    </a:moveTo>
                    <a:cubicBezTo>
                      <a:pt x="11" y="0"/>
                      <a:pt x="5" y="6"/>
                      <a:pt x="4" y="13"/>
                    </a:cubicBezTo>
                    <a:cubicBezTo>
                      <a:pt x="0" y="50"/>
                      <a:pt x="0" y="50"/>
                      <a:pt x="0" y="50"/>
                    </a:cubicBezTo>
                    <a:cubicBezTo>
                      <a:pt x="0" y="59"/>
                      <a:pt x="23" y="63"/>
                      <a:pt x="26" y="57"/>
                    </a:cubicBezTo>
                    <a:cubicBezTo>
                      <a:pt x="30" y="15"/>
                      <a:pt x="30" y="15"/>
                      <a:pt x="30" y="15"/>
                    </a:cubicBezTo>
                    <a:cubicBezTo>
                      <a:pt x="31" y="8"/>
                      <a:pt x="25" y="2"/>
                      <a:pt x="18" y="1"/>
                    </a:cubicBezTo>
                    <a:close/>
                  </a:path>
                </a:pathLst>
              </a:custGeom>
              <a:solidFill>
                <a:srgbClr val="615B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841" name="Rectangle 706"/>
              <p:cNvSpPr>
                <a:spLocks noChangeArrowheads="1"/>
              </p:cNvSpPr>
              <p:nvPr/>
            </p:nvSpPr>
            <p:spPr bwMode="auto">
              <a:xfrm>
                <a:off x="2421" y="2388"/>
                <a:ext cx="64" cy="60"/>
              </a:xfrm>
              <a:prstGeom prst="rect">
                <a:avLst/>
              </a:prstGeom>
              <a:solidFill>
                <a:srgbClr val="FFBB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842" name="Rectangle 707"/>
              <p:cNvSpPr>
                <a:spLocks noChangeArrowheads="1"/>
              </p:cNvSpPr>
              <p:nvPr/>
            </p:nvSpPr>
            <p:spPr bwMode="auto">
              <a:xfrm>
                <a:off x="2421" y="2388"/>
                <a:ext cx="64" cy="6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843" name="Freeform 708"/>
              <p:cNvSpPr>
                <a:spLocks/>
              </p:cNvSpPr>
              <p:nvPr/>
            </p:nvSpPr>
            <p:spPr bwMode="auto">
              <a:xfrm>
                <a:off x="2421" y="2429"/>
                <a:ext cx="64" cy="47"/>
              </a:xfrm>
              <a:custGeom>
                <a:avLst/>
                <a:gdLst>
                  <a:gd name="T0" fmla="*/ 27 w 27"/>
                  <a:gd name="T1" fmla="*/ 7 h 20"/>
                  <a:gd name="T2" fmla="*/ 27 w 27"/>
                  <a:gd name="T3" fmla="*/ 8 h 20"/>
                  <a:gd name="T4" fmla="*/ 26 w 27"/>
                  <a:gd name="T5" fmla="*/ 10 h 20"/>
                  <a:gd name="T6" fmla="*/ 23 w 27"/>
                  <a:gd name="T7" fmla="*/ 20 h 20"/>
                  <a:gd name="T8" fmla="*/ 4 w 27"/>
                  <a:gd name="T9" fmla="*/ 14 h 20"/>
                  <a:gd name="T10" fmla="*/ 0 w 27"/>
                  <a:gd name="T11" fmla="*/ 8 h 20"/>
                  <a:gd name="T12" fmla="*/ 4 w 27"/>
                  <a:gd name="T13" fmla="*/ 3 h 20"/>
                  <a:gd name="T14" fmla="*/ 8 w 27"/>
                  <a:gd name="T15" fmla="*/ 1 h 20"/>
                  <a:gd name="T16" fmla="*/ 10 w 27"/>
                  <a:gd name="T17" fmla="*/ 1 h 20"/>
                  <a:gd name="T18" fmla="*/ 10 w 27"/>
                  <a:gd name="T19" fmla="*/ 1 h 20"/>
                  <a:gd name="T20" fmla="*/ 15 w 27"/>
                  <a:gd name="T21" fmla="*/ 0 h 20"/>
                  <a:gd name="T22" fmla="*/ 22 w 27"/>
                  <a:gd name="T23" fmla="*/ 2 h 20"/>
                  <a:gd name="T24" fmla="*/ 23 w 27"/>
                  <a:gd name="T25" fmla="*/ 3 h 20"/>
                  <a:gd name="T26" fmla="*/ 26 w 27"/>
                  <a:gd name="T27" fmla="*/ 6 h 20"/>
                  <a:gd name="T28" fmla="*/ 26 w 27"/>
                  <a:gd name="T29" fmla="*/ 6 h 20"/>
                  <a:gd name="T30" fmla="*/ 27 w 27"/>
                  <a:gd name="T31" fmla="*/ 7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7" h="20">
                    <a:moveTo>
                      <a:pt x="27" y="7"/>
                    </a:moveTo>
                    <a:cubicBezTo>
                      <a:pt x="27" y="8"/>
                      <a:pt x="27" y="8"/>
                      <a:pt x="27" y="8"/>
                    </a:cubicBezTo>
                    <a:cubicBezTo>
                      <a:pt x="27" y="9"/>
                      <a:pt x="27" y="10"/>
                      <a:pt x="26" y="10"/>
                    </a:cubicBezTo>
                    <a:cubicBezTo>
                      <a:pt x="25" y="13"/>
                      <a:pt x="25" y="16"/>
                      <a:pt x="23" y="20"/>
                    </a:cubicBezTo>
                    <a:cubicBezTo>
                      <a:pt x="17" y="20"/>
                      <a:pt x="9" y="17"/>
                      <a:pt x="4" y="14"/>
                    </a:cubicBezTo>
                    <a:cubicBezTo>
                      <a:pt x="1" y="12"/>
                      <a:pt x="0" y="10"/>
                      <a:pt x="0" y="8"/>
                    </a:cubicBezTo>
                    <a:cubicBezTo>
                      <a:pt x="0" y="6"/>
                      <a:pt x="1" y="4"/>
                      <a:pt x="4" y="3"/>
                    </a:cubicBezTo>
                    <a:cubicBezTo>
                      <a:pt x="5" y="2"/>
                      <a:pt x="6" y="1"/>
                      <a:pt x="8" y="1"/>
                    </a:cubicBezTo>
                    <a:cubicBezTo>
                      <a:pt x="8" y="1"/>
                      <a:pt x="9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2" y="0"/>
                      <a:pt x="14" y="0"/>
                      <a:pt x="15" y="0"/>
                    </a:cubicBezTo>
                    <a:cubicBezTo>
                      <a:pt x="18" y="1"/>
                      <a:pt x="20" y="1"/>
                      <a:pt x="22" y="2"/>
                    </a:cubicBezTo>
                    <a:cubicBezTo>
                      <a:pt x="23" y="3"/>
                      <a:pt x="23" y="3"/>
                      <a:pt x="23" y="3"/>
                    </a:cubicBezTo>
                    <a:cubicBezTo>
                      <a:pt x="25" y="4"/>
                      <a:pt x="26" y="5"/>
                      <a:pt x="26" y="6"/>
                    </a:cubicBezTo>
                    <a:cubicBezTo>
                      <a:pt x="26" y="6"/>
                      <a:pt x="26" y="6"/>
                      <a:pt x="26" y="6"/>
                    </a:cubicBezTo>
                    <a:cubicBezTo>
                      <a:pt x="27" y="7"/>
                      <a:pt x="27" y="7"/>
                      <a:pt x="27" y="7"/>
                    </a:cubicBezTo>
                  </a:path>
                </a:pathLst>
              </a:custGeom>
              <a:solidFill>
                <a:srgbClr val="FFBB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844" name="Freeform 709"/>
              <p:cNvSpPr>
                <a:spLocks/>
              </p:cNvSpPr>
              <p:nvPr/>
            </p:nvSpPr>
            <p:spPr bwMode="auto">
              <a:xfrm>
                <a:off x="2431" y="2306"/>
                <a:ext cx="78" cy="130"/>
              </a:xfrm>
              <a:custGeom>
                <a:avLst/>
                <a:gdLst>
                  <a:gd name="T0" fmla="*/ 0 w 33"/>
                  <a:gd name="T1" fmla="*/ 27 h 55"/>
                  <a:gd name="T2" fmla="*/ 2 w 33"/>
                  <a:gd name="T3" fmla="*/ 39 h 55"/>
                  <a:gd name="T4" fmla="*/ 7 w 33"/>
                  <a:gd name="T5" fmla="*/ 49 h 55"/>
                  <a:gd name="T6" fmla="*/ 22 w 33"/>
                  <a:gd name="T7" fmla="*/ 54 h 55"/>
                  <a:gd name="T8" fmla="*/ 26 w 33"/>
                  <a:gd name="T9" fmla="*/ 53 h 55"/>
                  <a:gd name="T10" fmla="*/ 30 w 33"/>
                  <a:gd name="T11" fmla="*/ 46 h 55"/>
                  <a:gd name="T12" fmla="*/ 33 w 33"/>
                  <a:gd name="T13" fmla="*/ 13 h 55"/>
                  <a:gd name="T14" fmla="*/ 32 w 33"/>
                  <a:gd name="T15" fmla="*/ 8 h 55"/>
                  <a:gd name="T16" fmla="*/ 21 w 33"/>
                  <a:gd name="T17" fmla="*/ 0 h 55"/>
                  <a:gd name="T18" fmla="*/ 7 w 33"/>
                  <a:gd name="T19" fmla="*/ 3 h 55"/>
                  <a:gd name="T20" fmla="*/ 4 w 33"/>
                  <a:gd name="T21" fmla="*/ 5 h 55"/>
                  <a:gd name="T22" fmla="*/ 1 w 33"/>
                  <a:gd name="T23" fmla="*/ 8 h 55"/>
                  <a:gd name="T24" fmla="*/ 0 w 33"/>
                  <a:gd name="T25" fmla="*/ 27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3" h="55">
                    <a:moveTo>
                      <a:pt x="0" y="27"/>
                    </a:moveTo>
                    <a:cubicBezTo>
                      <a:pt x="0" y="31"/>
                      <a:pt x="1" y="35"/>
                      <a:pt x="2" y="39"/>
                    </a:cubicBezTo>
                    <a:cubicBezTo>
                      <a:pt x="2" y="42"/>
                      <a:pt x="4" y="46"/>
                      <a:pt x="7" y="49"/>
                    </a:cubicBezTo>
                    <a:cubicBezTo>
                      <a:pt x="11" y="53"/>
                      <a:pt x="17" y="55"/>
                      <a:pt x="22" y="54"/>
                    </a:cubicBezTo>
                    <a:cubicBezTo>
                      <a:pt x="24" y="54"/>
                      <a:pt x="25" y="53"/>
                      <a:pt x="26" y="53"/>
                    </a:cubicBezTo>
                    <a:cubicBezTo>
                      <a:pt x="28" y="51"/>
                      <a:pt x="29" y="48"/>
                      <a:pt x="30" y="46"/>
                    </a:cubicBezTo>
                    <a:cubicBezTo>
                      <a:pt x="33" y="35"/>
                      <a:pt x="33" y="24"/>
                      <a:pt x="33" y="13"/>
                    </a:cubicBezTo>
                    <a:cubicBezTo>
                      <a:pt x="33" y="12"/>
                      <a:pt x="33" y="10"/>
                      <a:pt x="32" y="8"/>
                    </a:cubicBezTo>
                    <a:cubicBezTo>
                      <a:pt x="31" y="4"/>
                      <a:pt x="26" y="1"/>
                      <a:pt x="21" y="0"/>
                    </a:cubicBezTo>
                    <a:cubicBezTo>
                      <a:pt x="16" y="0"/>
                      <a:pt x="11" y="1"/>
                      <a:pt x="7" y="3"/>
                    </a:cubicBezTo>
                    <a:cubicBezTo>
                      <a:pt x="6" y="4"/>
                      <a:pt x="5" y="4"/>
                      <a:pt x="4" y="5"/>
                    </a:cubicBezTo>
                    <a:cubicBezTo>
                      <a:pt x="3" y="6"/>
                      <a:pt x="2" y="7"/>
                      <a:pt x="1" y="8"/>
                    </a:cubicBezTo>
                    <a:cubicBezTo>
                      <a:pt x="0" y="9"/>
                      <a:pt x="0" y="21"/>
                      <a:pt x="0" y="27"/>
                    </a:cubicBezTo>
                  </a:path>
                </a:pathLst>
              </a:custGeom>
              <a:solidFill>
                <a:srgbClr val="FFC1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845" name="Freeform 710"/>
              <p:cNvSpPr>
                <a:spLocks/>
              </p:cNvSpPr>
              <p:nvPr/>
            </p:nvSpPr>
            <p:spPr bwMode="auto">
              <a:xfrm>
                <a:off x="2431" y="2315"/>
                <a:ext cx="78" cy="130"/>
              </a:xfrm>
              <a:custGeom>
                <a:avLst/>
                <a:gdLst>
                  <a:gd name="T0" fmla="*/ 30 w 33"/>
                  <a:gd name="T1" fmla="*/ 46 h 55"/>
                  <a:gd name="T2" fmla="*/ 26 w 33"/>
                  <a:gd name="T3" fmla="*/ 53 h 55"/>
                  <a:gd name="T4" fmla="*/ 24 w 33"/>
                  <a:gd name="T5" fmla="*/ 54 h 55"/>
                  <a:gd name="T6" fmla="*/ 23 w 33"/>
                  <a:gd name="T7" fmla="*/ 54 h 55"/>
                  <a:gd name="T8" fmla="*/ 23 w 33"/>
                  <a:gd name="T9" fmla="*/ 54 h 55"/>
                  <a:gd name="T10" fmla="*/ 22 w 33"/>
                  <a:gd name="T11" fmla="*/ 54 h 55"/>
                  <a:gd name="T12" fmla="*/ 22 w 33"/>
                  <a:gd name="T13" fmla="*/ 54 h 55"/>
                  <a:gd name="T14" fmla="*/ 7 w 33"/>
                  <a:gd name="T15" fmla="*/ 49 h 55"/>
                  <a:gd name="T16" fmla="*/ 6 w 33"/>
                  <a:gd name="T17" fmla="*/ 49 h 55"/>
                  <a:gd name="T18" fmla="*/ 2 w 33"/>
                  <a:gd name="T19" fmla="*/ 42 h 55"/>
                  <a:gd name="T20" fmla="*/ 2 w 33"/>
                  <a:gd name="T21" fmla="*/ 41 h 55"/>
                  <a:gd name="T22" fmla="*/ 2 w 33"/>
                  <a:gd name="T23" fmla="*/ 39 h 55"/>
                  <a:gd name="T24" fmla="*/ 1 w 33"/>
                  <a:gd name="T25" fmla="*/ 36 h 55"/>
                  <a:gd name="T26" fmla="*/ 1 w 33"/>
                  <a:gd name="T27" fmla="*/ 36 h 55"/>
                  <a:gd name="T28" fmla="*/ 1 w 33"/>
                  <a:gd name="T29" fmla="*/ 36 h 55"/>
                  <a:gd name="T30" fmla="*/ 1 w 33"/>
                  <a:gd name="T31" fmla="*/ 35 h 55"/>
                  <a:gd name="T32" fmla="*/ 1 w 33"/>
                  <a:gd name="T33" fmla="*/ 35 h 55"/>
                  <a:gd name="T34" fmla="*/ 1 w 33"/>
                  <a:gd name="T35" fmla="*/ 35 h 55"/>
                  <a:gd name="T36" fmla="*/ 1 w 33"/>
                  <a:gd name="T37" fmla="*/ 32 h 55"/>
                  <a:gd name="T38" fmla="*/ 1 w 33"/>
                  <a:gd name="T39" fmla="*/ 31 h 55"/>
                  <a:gd name="T40" fmla="*/ 0 w 33"/>
                  <a:gd name="T41" fmla="*/ 28 h 55"/>
                  <a:gd name="T42" fmla="*/ 0 w 33"/>
                  <a:gd name="T43" fmla="*/ 28 h 55"/>
                  <a:gd name="T44" fmla="*/ 0 w 33"/>
                  <a:gd name="T45" fmla="*/ 27 h 55"/>
                  <a:gd name="T46" fmla="*/ 0 w 33"/>
                  <a:gd name="T47" fmla="*/ 26 h 55"/>
                  <a:gd name="T48" fmla="*/ 0 w 33"/>
                  <a:gd name="T49" fmla="*/ 25 h 55"/>
                  <a:gd name="T50" fmla="*/ 0 w 33"/>
                  <a:gd name="T51" fmla="*/ 24 h 55"/>
                  <a:gd name="T52" fmla="*/ 0 w 33"/>
                  <a:gd name="T53" fmla="*/ 21 h 55"/>
                  <a:gd name="T54" fmla="*/ 0 w 33"/>
                  <a:gd name="T55" fmla="*/ 21 h 55"/>
                  <a:gd name="T56" fmla="*/ 0 w 33"/>
                  <a:gd name="T57" fmla="*/ 20 h 55"/>
                  <a:gd name="T58" fmla="*/ 1 w 33"/>
                  <a:gd name="T59" fmla="*/ 8 h 55"/>
                  <a:gd name="T60" fmla="*/ 4 w 33"/>
                  <a:gd name="T61" fmla="*/ 5 h 55"/>
                  <a:gd name="T62" fmla="*/ 7 w 33"/>
                  <a:gd name="T63" fmla="*/ 3 h 55"/>
                  <a:gd name="T64" fmla="*/ 21 w 33"/>
                  <a:gd name="T65" fmla="*/ 0 h 55"/>
                  <a:gd name="T66" fmla="*/ 32 w 33"/>
                  <a:gd name="T67" fmla="*/ 9 h 55"/>
                  <a:gd name="T68" fmla="*/ 33 w 33"/>
                  <a:gd name="T69" fmla="*/ 12 h 55"/>
                  <a:gd name="T70" fmla="*/ 33 w 33"/>
                  <a:gd name="T71" fmla="*/ 13 h 55"/>
                  <a:gd name="T72" fmla="*/ 33 w 33"/>
                  <a:gd name="T73" fmla="*/ 20 h 55"/>
                  <a:gd name="T74" fmla="*/ 30 w 33"/>
                  <a:gd name="T75" fmla="*/ 46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33" h="55">
                    <a:moveTo>
                      <a:pt x="30" y="46"/>
                    </a:moveTo>
                    <a:cubicBezTo>
                      <a:pt x="29" y="49"/>
                      <a:pt x="28" y="51"/>
                      <a:pt x="26" y="53"/>
                    </a:cubicBezTo>
                    <a:cubicBezTo>
                      <a:pt x="25" y="53"/>
                      <a:pt x="24" y="54"/>
                      <a:pt x="24" y="54"/>
                    </a:cubicBezTo>
                    <a:cubicBezTo>
                      <a:pt x="23" y="54"/>
                      <a:pt x="23" y="54"/>
                      <a:pt x="23" y="54"/>
                    </a:cubicBezTo>
                    <a:cubicBezTo>
                      <a:pt x="23" y="54"/>
                      <a:pt x="23" y="54"/>
                      <a:pt x="23" y="54"/>
                    </a:cubicBezTo>
                    <a:cubicBezTo>
                      <a:pt x="22" y="54"/>
                      <a:pt x="22" y="54"/>
                      <a:pt x="22" y="54"/>
                    </a:cubicBezTo>
                    <a:cubicBezTo>
                      <a:pt x="22" y="54"/>
                      <a:pt x="22" y="54"/>
                      <a:pt x="22" y="54"/>
                    </a:cubicBezTo>
                    <a:cubicBezTo>
                      <a:pt x="17" y="55"/>
                      <a:pt x="11" y="53"/>
                      <a:pt x="7" y="49"/>
                    </a:cubicBezTo>
                    <a:cubicBezTo>
                      <a:pt x="6" y="49"/>
                      <a:pt x="6" y="49"/>
                      <a:pt x="6" y="49"/>
                    </a:cubicBezTo>
                    <a:cubicBezTo>
                      <a:pt x="4" y="47"/>
                      <a:pt x="3" y="44"/>
                      <a:pt x="2" y="42"/>
                    </a:cubicBezTo>
                    <a:cubicBezTo>
                      <a:pt x="2" y="41"/>
                      <a:pt x="2" y="41"/>
                      <a:pt x="2" y="41"/>
                    </a:cubicBezTo>
                    <a:cubicBezTo>
                      <a:pt x="2" y="41"/>
                      <a:pt x="2" y="40"/>
                      <a:pt x="2" y="39"/>
                    </a:cubicBezTo>
                    <a:cubicBezTo>
                      <a:pt x="1" y="38"/>
                      <a:pt x="1" y="37"/>
                      <a:pt x="1" y="36"/>
                    </a:cubicBezTo>
                    <a:cubicBezTo>
                      <a:pt x="1" y="36"/>
                      <a:pt x="1" y="36"/>
                      <a:pt x="1" y="36"/>
                    </a:cubicBezTo>
                    <a:cubicBezTo>
                      <a:pt x="1" y="36"/>
                      <a:pt x="1" y="36"/>
                      <a:pt x="1" y="36"/>
                    </a:cubicBezTo>
                    <a:cubicBezTo>
                      <a:pt x="1" y="35"/>
                      <a:pt x="1" y="35"/>
                      <a:pt x="1" y="35"/>
                    </a:cubicBezTo>
                    <a:cubicBezTo>
                      <a:pt x="1" y="35"/>
                      <a:pt x="1" y="35"/>
                      <a:pt x="1" y="35"/>
                    </a:cubicBezTo>
                    <a:cubicBezTo>
                      <a:pt x="1" y="35"/>
                      <a:pt x="1" y="35"/>
                      <a:pt x="1" y="35"/>
                    </a:cubicBezTo>
                    <a:cubicBezTo>
                      <a:pt x="1" y="34"/>
                      <a:pt x="1" y="33"/>
                      <a:pt x="1" y="32"/>
                    </a:cubicBezTo>
                    <a:cubicBezTo>
                      <a:pt x="1" y="31"/>
                      <a:pt x="1" y="31"/>
                      <a:pt x="1" y="31"/>
                    </a:cubicBezTo>
                    <a:cubicBezTo>
                      <a:pt x="0" y="30"/>
                      <a:pt x="0" y="29"/>
                      <a:pt x="0" y="28"/>
                    </a:cubicBezTo>
                    <a:cubicBezTo>
                      <a:pt x="0" y="28"/>
                      <a:pt x="0" y="28"/>
                      <a:pt x="0" y="28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0" y="27"/>
                      <a:pt x="0" y="26"/>
                      <a:pt x="0" y="26"/>
                    </a:cubicBezTo>
                    <a:cubicBezTo>
                      <a:pt x="0" y="25"/>
                      <a:pt x="0" y="25"/>
                      <a:pt x="0" y="25"/>
                    </a:cubicBezTo>
                    <a:cubicBezTo>
                      <a:pt x="0" y="24"/>
                      <a:pt x="0" y="24"/>
                      <a:pt x="0" y="24"/>
                    </a:cubicBezTo>
                    <a:cubicBezTo>
                      <a:pt x="0" y="23"/>
                      <a:pt x="0" y="22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15"/>
                      <a:pt x="1" y="9"/>
                      <a:pt x="1" y="8"/>
                    </a:cubicBezTo>
                    <a:cubicBezTo>
                      <a:pt x="2" y="7"/>
                      <a:pt x="3" y="6"/>
                      <a:pt x="4" y="5"/>
                    </a:cubicBezTo>
                    <a:cubicBezTo>
                      <a:pt x="5" y="4"/>
                      <a:pt x="6" y="4"/>
                      <a:pt x="7" y="3"/>
                    </a:cubicBezTo>
                    <a:cubicBezTo>
                      <a:pt x="11" y="1"/>
                      <a:pt x="16" y="0"/>
                      <a:pt x="21" y="0"/>
                    </a:cubicBezTo>
                    <a:cubicBezTo>
                      <a:pt x="26" y="1"/>
                      <a:pt x="31" y="4"/>
                      <a:pt x="32" y="9"/>
                    </a:cubicBezTo>
                    <a:cubicBezTo>
                      <a:pt x="32" y="10"/>
                      <a:pt x="33" y="11"/>
                      <a:pt x="33" y="12"/>
                    </a:cubicBezTo>
                    <a:cubicBezTo>
                      <a:pt x="33" y="13"/>
                      <a:pt x="33" y="13"/>
                      <a:pt x="33" y="13"/>
                    </a:cubicBezTo>
                    <a:cubicBezTo>
                      <a:pt x="33" y="16"/>
                      <a:pt x="33" y="18"/>
                      <a:pt x="33" y="20"/>
                    </a:cubicBezTo>
                    <a:cubicBezTo>
                      <a:pt x="33" y="29"/>
                      <a:pt x="32" y="38"/>
                      <a:pt x="30" y="46"/>
                    </a:cubicBezTo>
                  </a:path>
                </a:pathLst>
              </a:custGeom>
              <a:solidFill>
                <a:srgbClr val="FFBB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846" name="Freeform 711"/>
              <p:cNvSpPr>
                <a:spLocks/>
              </p:cNvSpPr>
              <p:nvPr/>
            </p:nvSpPr>
            <p:spPr bwMode="auto">
              <a:xfrm>
                <a:off x="2431" y="2374"/>
                <a:ext cx="2" cy="14"/>
              </a:xfrm>
              <a:custGeom>
                <a:avLst/>
                <a:gdLst>
                  <a:gd name="T0" fmla="*/ 0 w 1"/>
                  <a:gd name="T1" fmla="*/ 0 h 6"/>
                  <a:gd name="T2" fmla="*/ 0 w 1"/>
                  <a:gd name="T3" fmla="*/ 6 h 6"/>
                  <a:gd name="T4" fmla="*/ 0 w 1"/>
                  <a:gd name="T5" fmla="*/ 6 h 6"/>
                  <a:gd name="T6" fmla="*/ 1 w 1"/>
                  <a:gd name="T7" fmla="*/ 6 h 6"/>
                  <a:gd name="T8" fmla="*/ 0 w 1"/>
                  <a:gd name="T9" fmla="*/ 3 h 6"/>
                  <a:gd name="T10" fmla="*/ 0 w 1"/>
                  <a:gd name="T11" fmla="*/ 3 h 6"/>
                  <a:gd name="T12" fmla="*/ 0 w 1"/>
                  <a:gd name="T13" fmla="*/ 2 h 6"/>
                  <a:gd name="T14" fmla="*/ 0 w 1"/>
                  <a:gd name="T15" fmla="*/ 1 h 6"/>
                  <a:gd name="T16" fmla="*/ 0 w 1"/>
                  <a:gd name="T1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" h="6">
                    <a:moveTo>
                      <a:pt x="0" y="0"/>
                    </a:moveTo>
                    <a:cubicBezTo>
                      <a:pt x="0" y="2"/>
                      <a:pt x="0" y="4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0" y="5"/>
                      <a:pt x="0" y="4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4034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847" name="Freeform 712"/>
              <p:cNvSpPr>
                <a:spLocks/>
              </p:cNvSpPr>
              <p:nvPr/>
            </p:nvSpPr>
            <p:spPr bwMode="auto">
              <a:xfrm>
                <a:off x="2485" y="2443"/>
                <a:ext cx="0" cy="5"/>
              </a:xfrm>
              <a:custGeom>
                <a:avLst/>
                <a:gdLst>
                  <a:gd name="T0" fmla="*/ 0 h 5"/>
                  <a:gd name="T1" fmla="*/ 0 h 5"/>
                  <a:gd name="T2" fmla="*/ 2 h 5"/>
                  <a:gd name="T3" fmla="*/ 2 h 5"/>
                  <a:gd name="T4" fmla="*/ 5 h 5"/>
                  <a:gd name="T5" fmla="*/ 5 h 5"/>
                  <a:gd name="T6" fmla="*/ 0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</a:cxnLst>
                <a:rect l="0" t="0" r="r" b="b"/>
                <a:pathLst>
                  <a:path h="5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743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848" name="Freeform 713"/>
              <p:cNvSpPr>
                <a:spLocks/>
              </p:cNvSpPr>
              <p:nvPr/>
            </p:nvSpPr>
            <p:spPr bwMode="auto">
              <a:xfrm>
                <a:off x="2485" y="2443"/>
                <a:ext cx="0" cy="5"/>
              </a:xfrm>
              <a:custGeom>
                <a:avLst/>
                <a:gdLst>
                  <a:gd name="T0" fmla="*/ 0 h 5"/>
                  <a:gd name="T1" fmla="*/ 0 h 5"/>
                  <a:gd name="T2" fmla="*/ 2 h 5"/>
                  <a:gd name="T3" fmla="*/ 2 h 5"/>
                  <a:gd name="T4" fmla="*/ 5 h 5"/>
                  <a:gd name="T5" fmla="*/ 5 h 5"/>
                  <a:gd name="T6" fmla="*/ 0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</a:cxnLst>
                <a:rect l="0" t="0" r="r" b="b"/>
                <a:pathLst>
                  <a:path h="5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849" name="Freeform 714"/>
              <p:cNvSpPr>
                <a:spLocks noEditPoints="1"/>
              </p:cNvSpPr>
              <p:nvPr/>
            </p:nvSpPr>
            <p:spPr bwMode="auto">
              <a:xfrm>
                <a:off x="2431" y="2388"/>
                <a:ext cx="54" cy="57"/>
              </a:xfrm>
              <a:custGeom>
                <a:avLst/>
                <a:gdLst>
                  <a:gd name="T0" fmla="*/ 23 w 23"/>
                  <a:gd name="T1" fmla="*/ 23 h 24"/>
                  <a:gd name="T2" fmla="*/ 22 w 23"/>
                  <a:gd name="T3" fmla="*/ 23 h 24"/>
                  <a:gd name="T4" fmla="*/ 23 w 23"/>
                  <a:gd name="T5" fmla="*/ 24 h 24"/>
                  <a:gd name="T6" fmla="*/ 23 w 23"/>
                  <a:gd name="T7" fmla="*/ 23 h 24"/>
                  <a:gd name="T8" fmla="*/ 1 w 23"/>
                  <a:gd name="T9" fmla="*/ 0 h 24"/>
                  <a:gd name="T10" fmla="*/ 0 w 23"/>
                  <a:gd name="T11" fmla="*/ 0 h 24"/>
                  <a:gd name="T12" fmla="*/ 0 w 23"/>
                  <a:gd name="T13" fmla="*/ 0 h 24"/>
                  <a:gd name="T14" fmla="*/ 1 w 23"/>
                  <a:gd name="T15" fmla="*/ 5 h 24"/>
                  <a:gd name="T16" fmla="*/ 2 w 23"/>
                  <a:gd name="T17" fmla="*/ 12 h 24"/>
                  <a:gd name="T18" fmla="*/ 4 w 23"/>
                  <a:gd name="T19" fmla="*/ 18 h 24"/>
                  <a:gd name="T20" fmla="*/ 4 w 23"/>
                  <a:gd name="T21" fmla="*/ 18 h 24"/>
                  <a:gd name="T22" fmla="*/ 6 w 23"/>
                  <a:gd name="T23" fmla="*/ 18 h 24"/>
                  <a:gd name="T24" fmla="*/ 6 w 23"/>
                  <a:gd name="T25" fmla="*/ 18 h 24"/>
                  <a:gd name="T26" fmla="*/ 2 w 23"/>
                  <a:gd name="T27" fmla="*/ 11 h 24"/>
                  <a:gd name="T28" fmla="*/ 2 w 23"/>
                  <a:gd name="T29" fmla="*/ 11 h 24"/>
                  <a:gd name="T30" fmla="*/ 2 w 23"/>
                  <a:gd name="T31" fmla="*/ 10 h 24"/>
                  <a:gd name="T32" fmla="*/ 2 w 23"/>
                  <a:gd name="T33" fmla="*/ 10 h 24"/>
                  <a:gd name="T34" fmla="*/ 2 w 23"/>
                  <a:gd name="T35" fmla="*/ 8 h 24"/>
                  <a:gd name="T36" fmla="*/ 1 w 23"/>
                  <a:gd name="T37" fmla="*/ 5 h 24"/>
                  <a:gd name="T38" fmla="*/ 1 w 23"/>
                  <a:gd name="T39" fmla="*/ 5 h 24"/>
                  <a:gd name="T40" fmla="*/ 1 w 23"/>
                  <a:gd name="T41" fmla="*/ 5 h 24"/>
                  <a:gd name="T42" fmla="*/ 1 w 23"/>
                  <a:gd name="T43" fmla="*/ 5 h 24"/>
                  <a:gd name="T44" fmla="*/ 1 w 23"/>
                  <a:gd name="T45" fmla="*/ 5 h 24"/>
                  <a:gd name="T46" fmla="*/ 1 w 23"/>
                  <a:gd name="T47" fmla="*/ 4 h 24"/>
                  <a:gd name="T48" fmla="*/ 1 w 23"/>
                  <a:gd name="T49" fmla="*/ 4 h 24"/>
                  <a:gd name="T50" fmla="*/ 1 w 23"/>
                  <a:gd name="T51" fmla="*/ 4 h 24"/>
                  <a:gd name="T52" fmla="*/ 1 w 23"/>
                  <a:gd name="T53" fmla="*/ 1 h 24"/>
                  <a:gd name="T54" fmla="*/ 1 w 23"/>
                  <a:gd name="T55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3" h="24">
                    <a:moveTo>
                      <a:pt x="23" y="23"/>
                    </a:moveTo>
                    <a:cubicBezTo>
                      <a:pt x="22" y="23"/>
                      <a:pt x="22" y="23"/>
                      <a:pt x="22" y="23"/>
                    </a:cubicBezTo>
                    <a:cubicBezTo>
                      <a:pt x="23" y="24"/>
                      <a:pt x="23" y="24"/>
                      <a:pt x="23" y="24"/>
                    </a:cubicBezTo>
                    <a:cubicBezTo>
                      <a:pt x="23" y="23"/>
                      <a:pt x="23" y="23"/>
                      <a:pt x="23" y="23"/>
                    </a:cubicBezTo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"/>
                      <a:pt x="0" y="4"/>
                      <a:pt x="1" y="5"/>
                    </a:cubicBezTo>
                    <a:cubicBezTo>
                      <a:pt x="1" y="7"/>
                      <a:pt x="1" y="10"/>
                      <a:pt x="2" y="12"/>
                    </a:cubicBezTo>
                    <a:cubicBezTo>
                      <a:pt x="2" y="14"/>
                      <a:pt x="3" y="16"/>
                      <a:pt x="4" y="18"/>
                    </a:cubicBezTo>
                    <a:cubicBezTo>
                      <a:pt x="4" y="18"/>
                      <a:pt x="4" y="18"/>
                      <a:pt x="4" y="18"/>
                    </a:cubicBezTo>
                    <a:cubicBezTo>
                      <a:pt x="4" y="18"/>
                      <a:pt x="5" y="18"/>
                      <a:pt x="6" y="18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4" y="16"/>
                      <a:pt x="3" y="13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9"/>
                      <a:pt x="2" y="8"/>
                    </a:cubicBezTo>
                    <a:cubicBezTo>
                      <a:pt x="1" y="7"/>
                      <a:pt x="1" y="6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3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E8AB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850" name="Freeform 715"/>
              <p:cNvSpPr>
                <a:spLocks/>
              </p:cNvSpPr>
              <p:nvPr/>
            </p:nvSpPr>
            <p:spPr bwMode="auto">
              <a:xfrm>
                <a:off x="2440" y="2431"/>
                <a:ext cx="45" cy="24"/>
              </a:xfrm>
              <a:custGeom>
                <a:avLst/>
                <a:gdLst>
                  <a:gd name="T0" fmla="*/ 2 w 19"/>
                  <a:gd name="T1" fmla="*/ 0 h 10"/>
                  <a:gd name="T2" fmla="*/ 2 w 19"/>
                  <a:gd name="T3" fmla="*/ 0 h 10"/>
                  <a:gd name="T4" fmla="*/ 0 w 19"/>
                  <a:gd name="T5" fmla="*/ 0 h 10"/>
                  <a:gd name="T6" fmla="*/ 3 w 19"/>
                  <a:gd name="T7" fmla="*/ 4 h 10"/>
                  <a:gd name="T8" fmla="*/ 6 w 19"/>
                  <a:gd name="T9" fmla="*/ 7 h 10"/>
                  <a:gd name="T10" fmla="*/ 15 w 19"/>
                  <a:gd name="T11" fmla="*/ 10 h 10"/>
                  <a:gd name="T12" fmla="*/ 18 w 19"/>
                  <a:gd name="T13" fmla="*/ 9 h 10"/>
                  <a:gd name="T14" fmla="*/ 19 w 19"/>
                  <a:gd name="T15" fmla="*/ 7 h 10"/>
                  <a:gd name="T16" fmla="*/ 19 w 19"/>
                  <a:gd name="T17" fmla="*/ 6 h 10"/>
                  <a:gd name="T18" fmla="*/ 19 w 19"/>
                  <a:gd name="T19" fmla="*/ 6 h 10"/>
                  <a:gd name="T20" fmla="*/ 18 w 19"/>
                  <a:gd name="T21" fmla="*/ 5 h 10"/>
                  <a:gd name="T22" fmla="*/ 18 w 19"/>
                  <a:gd name="T23" fmla="*/ 5 h 10"/>
                  <a:gd name="T24" fmla="*/ 18 w 19"/>
                  <a:gd name="T25" fmla="*/ 5 h 10"/>
                  <a:gd name="T26" fmla="*/ 15 w 19"/>
                  <a:gd name="T27" fmla="*/ 6 h 10"/>
                  <a:gd name="T28" fmla="*/ 3 w 19"/>
                  <a:gd name="T29" fmla="*/ 0 h 10"/>
                  <a:gd name="T30" fmla="*/ 2 w 19"/>
                  <a:gd name="T31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9" h="10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2"/>
                      <a:pt x="1" y="3"/>
                      <a:pt x="3" y="4"/>
                    </a:cubicBezTo>
                    <a:cubicBezTo>
                      <a:pt x="4" y="5"/>
                      <a:pt x="5" y="6"/>
                      <a:pt x="6" y="7"/>
                    </a:cubicBezTo>
                    <a:cubicBezTo>
                      <a:pt x="9" y="9"/>
                      <a:pt x="12" y="10"/>
                      <a:pt x="15" y="10"/>
                    </a:cubicBezTo>
                    <a:cubicBezTo>
                      <a:pt x="16" y="10"/>
                      <a:pt x="17" y="10"/>
                      <a:pt x="18" y="9"/>
                    </a:cubicBezTo>
                    <a:cubicBezTo>
                      <a:pt x="19" y="9"/>
                      <a:pt x="19" y="8"/>
                      <a:pt x="19" y="7"/>
                    </a:cubicBezTo>
                    <a:cubicBezTo>
                      <a:pt x="19" y="6"/>
                      <a:pt x="19" y="6"/>
                      <a:pt x="19" y="6"/>
                    </a:cubicBezTo>
                    <a:cubicBezTo>
                      <a:pt x="19" y="6"/>
                      <a:pt x="19" y="6"/>
                      <a:pt x="19" y="6"/>
                    </a:cubicBezTo>
                    <a:cubicBezTo>
                      <a:pt x="19" y="6"/>
                      <a:pt x="19" y="6"/>
                      <a:pt x="18" y="5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7" y="6"/>
                      <a:pt x="16" y="6"/>
                      <a:pt x="15" y="6"/>
                    </a:cubicBezTo>
                    <a:cubicBezTo>
                      <a:pt x="11" y="6"/>
                      <a:pt x="6" y="4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E8AB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851" name="Freeform 716"/>
              <p:cNvSpPr>
                <a:spLocks noEditPoints="1"/>
              </p:cNvSpPr>
              <p:nvPr/>
            </p:nvSpPr>
            <p:spPr bwMode="auto">
              <a:xfrm>
                <a:off x="2431" y="2374"/>
                <a:ext cx="4" cy="40"/>
              </a:xfrm>
              <a:custGeom>
                <a:avLst/>
                <a:gdLst>
                  <a:gd name="T0" fmla="*/ 2 w 2"/>
                  <a:gd name="T1" fmla="*/ 16 h 17"/>
                  <a:gd name="T2" fmla="*/ 2 w 2"/>
                  <a:gd name="T3" fmla="*/ 16 h 17"/>
                  <a:gd name="T4" fmla="*/ 2 w 2"/>
                  <a:gd name="T5" fmla="*/ 17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6 h 17"/>
                  <a:gd name="T12" fmla="*/ 2 w 2"/>
                  <a:gd name="T13" fmla="*/ 16 h 17"/>
                  <a:gd name="T14" fmla="*/ 1 w 2"/>
                  <a:gd name="T15" fmla="*/ 11 h 17"/>
                  <a:gd name="T16" fmla="*/ 1 w 2"/>
                  <a:gd name="T17" fmla="*/ 11 h 17"/>
                  <a:gd name="T18" fmla="*/ 1 w 2"/>
                  <a:gd name="T19" fmla="*/ 11 h 17"/>
                  <a:gd name="T20" fmla="*/ 1 w 2"/>
                  <a:gd name="T21" fmla="*/ 11 h 17"/>
                  <a:gd name="T22" fmla="*/ 0 w 2"/>
                  <a:gd name="T23" fmla="*/ 0 h 17"/>
                  <a:gd name="T24" fmla="*/ 0 w 2"/>
                  <a:gd name="T25" fmla="*/ 0 h 17"/>
                  <a:gd name="T26" fmla="*/ 0 w 2"/>
                  <a:gd name="T27" fmla="*/ 0 h 17"/>
                  <a:gd name="T28" fmla="*/ 0 w 2"/>
                  <a:gd name="T29" fmla="*/ 1 h 17"/>
                  <a:gd name="T30" fmla="*/ 0 w 2"/>
                  <a:gd name="T31" fmla="*/ 2 h 17"/>
                  <a:gd name="T32" fmla="*/ 0 w 2"/>
                  <a:gd name="T33" fmla="*/ 3 h 17"/>
                  <a:gd name="T34" fmla="*/ 0 w 2"/>
                  <a:gd name="T35" fmla="*/ 3 h 17"/>
                  <a:gd name="T36" fmla="*/ 1 w 2"/>
                  <a:gd name="T37" fmla="*/ 6 h 17"/>
                  <a:gd name="T38" fmla="*/ 1 w 2"/>
                  <a:gd name="T39" fmla="*/ 6 h 17"/>
                  <a:gd name="T40" fmla="*/ 1 w 2"/>
                  <a:gd name="T41" fmla="*/ 7 h 17"/>
                  <a:gd name="T42" fmla="*/ 1 w 2"/>
                  <a:gd name="T43" fmla="*/ 10 h 17"/>
                  <a:gd name="T44" fmla="*/ 1 w 2"/>
                  <a:gd name="T45" fmla="*/ 10 h 17"/>
                  <a:gd name="T46" fmla="*/ 1 w 2"/>
                  <a:gd name="T47" fmla="*/ 10 h 17"/>
                  <a:gd name="T48" fmla="*/ 1 w 2"/>
                  <a:gd name="T49" fmla="*/ 11 h 17"/>
                  <a:gd name="T50" fmla="*/ 1 w 2"/>
                  <a:gd name="T51" fmla="*/ 11 h 17"/>
                  <a:gd name="T52" fmla="*/ 1 w 2"/>
                  <a:gd name="T53" fmla="*/ 11 h 17"/>
                  <a:gd name="T54" fmla="*/ 1 w 2"/>
                  <a:gd name="T55" fmla="*/ 10 h 17"/>
                  <a:gd name="T56" fmla="*/ 1 w 2"/>
                  <a:gd name="T57" fmla="*/ 10 h 17"/>
                  <a:gd name="T58" fmla="*/ 1 w 2"/>
                  <a:gd name="T59" fmla="*/ 10 h 17"/>
                  <a:gd name="T60" fmla="*/ 1 w 2"/>
                  <a:gd name="T61" fmla="*/ 7 h 17"/>
                  <a:gd name="T62" fmla="*/ 1 w 2"/>
                  <a:gd name="T63" fmla="*/ 6 h 17"/>
                  <a:gd name="T64" fmla="*/ 0 w 2"/>
                  <a:gd name="T65" fmla="*/ 3 h 17"/>
                  <a:gd name="T66" fmla="*/ 0 w 2"/>
                  <a:gd name="T67" fmla="*/ 3 h 17"/>
                  <a:gd name="T68" fmla="*/ 0 w 2"/>
                  <a:gd name="T69" fmla="*/ 2 h 17"/>
                  <a:gd name="T70" fmla="*/ 0 w 2"/>
                  <a:gd name="T71" fmla="*/ 1 h 17"/>
                  <a:gd name="T72" fmla="*/ 0 w 2"/>
                  <a:gd name="T73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" h="17">
                    <a:moveTo>
                      <a:pt x="2" y="16"/>
                    </a:moveTo>
                    <a:cubicBezTo>
                      <a:pt x="2" y="16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moveTo>
                      <a:pt x="1" y="11"/>
                    </a:move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5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8"/>
                      <a:pt x="1" y="9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9"/>
                      <a:pt x="1" y="8"/>
                      <a:pt x="1" y="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0" y="5"/>
                      <a:pt x="0" y="4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E8AB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852" name="Freeform 717"/>
              <p:cNvSpPr>
                <a:spLocks/>
              </p:cNvSpPr>
              <p:nvPr/>
            </p:nvSpPr>
            <p:spPr bwMode="auto">
              <a:xfrm>
                <a:off x="2398" y="2296"/>
                <a:ext cx="116" cy="128"/>
              </a:xfrm>
              <a:custGeom>
                <a:avLst/>
                <a:gdLst>
                  <a:gd name="T0" fmla="*/ 16 w 49"/>
                  <a:gd name="T1" fmla="*/ 34 h 54"/>
                  <a:gd name="T2" fmla="*/ 12 w 49"/>
                  <a:gd name="T3" fmla="*/ 32 h 54"/>
                  <a:gd name="T4" fmla="*/ 15 w 49"/>
                  <a:gd name="T5" fmla="*/ 51 h 54"/>
                  <a:gd name="T6" fmla="*/ 14 w 49"/>
                  <a:gd name="T7" fmla="*/ 53 h 54"/>
                  <a:gd name="T8" fmla="*/ 12 w 49"/>
                  <a:gd name="T9" fmla="*/ 54 h 54"/>
                  <a:gd name="T10" fmla="*/ 6 w 49"/>
                  <a:gd name="T11" fmla="*/ 50 h 54"/>
                  <a:gd name="T12" fmla="*/ 3 w 49"/>
                  <a:gd name="T13" fmla="*/ 43 h 54"/>
                  <a:gd name="T14" fmla="*/ 2 w 49"/>
                  <a:gd name="T15" fmla="*/ 34 h 54"/>
                  <a:gd name="T16" fmla="*/ 3 w 49"/>
                  <a:gd name="T17" fmla="*/ 14 h 54"/>
                  <a:gd name="T18" fmla="*/ 12 w 49"/>
                  <a:gd name="T19" fmla="*/ 3 h 54"/>
                  <a:gd name="T20" fmla="*/ 28 w 49"/>
                  <a:gd name="T21" fmla="*/ 0 h 54"/>
                  <a:gd name="T22" fmla="*/ 40 w 49"/>
                  <a:gd name="T23" fmla="*/ 3 h 54"/>
                  <a:gd name="T24" fmla="*/ 23 w 49"/>
                  <a:gd name="T25" fmla="*/ 22 h 54"/>
                  <a:gd name="T26" fmla="*/ 20 w 49"/>
                  <a:gd name="T27" fmla="*/ 21 h 54"/>
                  <a:gd name="T28" fmla="*/ 16 w 49"/>
                  <a:gd name="T29" fmla="*/ 22 h 54"/>
                  <a:gd name="T30" fmla="*/ 16 w 49"/>
                  <a:gd name="T31" fmla="*/ 24 h 54"/>
                  <a:gd name="T32" fmla="*/ 16 w 49"/>
                  <a:gd name="T33" fmla="*/ 3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9" h="54">
                    <a:moveTo>
                      <a:pt x="16" y="34"/>
                    </a:moveTo>
                    <a:cubicBezTo>
                      <a:pt x="16" y="34"/>
                      <a:pt x="13" y="32"/>
                      <a:pt x="12" y="32"/>
                    </a:cubicBezTo>
                    <a:cubicBezTo>
                      <a:pt x="14" y="38"/>
                      <a:pt x="15" y="45"/>
                      <a:pt x="15" y="51"/>
                    </a:cubicBezTo>
                    <a:cubicBezTo>
                      <a:pt x="14" y="52"/>
                      <a:pt x="14" y="53"/>
                      <a:pt x="14" y="53"/>
                    </a:cubicBezTo>
                    <a:cubicBezTo>
                      <a:pt x="13" y="54"/>
                      <a:pt x="13" y="54"/>
                      <a:pt x="12" y="54"/>
                    </a:cubicBezTo>
                    <a:cubicBezTo>
                      <a:pt x="9" y="54"/>
                      <a:pt x="7" y="53"/>
                      <a:pt x="6" y="50"/>
                    </a:cubicBezTo>
                    <a:cubicBezTo>
                      <a:pt x="4" y="48"/>
                      <a:pt x="4" y="46"/>
                      <a:pt x="3" y="43"/>
                    </a:cubicBezTo>
                    <a:cubicBezTo>
                      <a:pt x="3" y="40"/>
                      <a:pt x="2" y="37"/>
                      <a:pt x="2" y="34"/>
                    </a:cubicBezTo>
                    <a:cubicBezTo>
                      <a:pt x="1" y="27"/>
                      <a:pt x="0" y="20"/>
                      <a:pt x="3" y="14"/>
                    </a:cubicBezTo>
                    <a:cubicBezTo>
                      <a:pt x="5" y="10"/>
                      <a:pt x="8" y="6"/>
                      <a:pt x="12" y="3"/>
                    </a:cubicBezTo>
                    <a:cubicBezTo>
                      <a:pt x="17" y="1"/>
                      <a:pt x="23" y="0"/>
                      <a:pt x="28" y="0"/>
                    </a:cubicBezTo>
                    <a:cubicBezTo>
                      <a:pt x="32" y="0"/>
                      <a:pt x="36" y="1"/>
                      <a:pt x="40" y="3"/>
                    </a:cubicBezTo>
                    <a:cubicBezTo>
                      <a:pt x="48" y="7"/>
                      <a:pt x="49" y="26"/>
                      <a:pt x="23" y="22"/>
                    </a:cubicBezTo>
                    <a:cubicBezTo>
                      <a:pt x="22" y="22"/>
                      <a:pt x="21" y="21"/>
                      <a:pt x="20" y="21"/>
                    </a:cubicBezTo>
                    <a:cubicBezTo>
                      <a:pt x="18" y="21"/>
                      <a:pt x="17" y="21"/>
                      <a:pt x="16" y="22"/>
                    </a:cubicBezTo>
                    <a:cubicBezTo>
                      <a:pt x="16" y="23"/>
                      <a:pt x="16" y="24"/>
                      <a:pt x="16" y="24"/>
                    </a:cubicBezTo>
                    <a:cubicBezTo>
                      <a:pt x="16" y="26"/>
                      <a:pt x="16" y="34"/>
                      <a:pt x="16" y="34"/>
                    </a:cubicBezTo>
                    <a:close/>
                  </a:path>
                </a:pathLst>
              </a:custGeom>
              <a:solidFill>
                <a:srgbClr val="A169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853" name="Freeform 718"/>
              <p:cNvSpPr>
                <a:spLocks/>
              </p:cNvSpPr>
              <p:nvPr/>
            </p:nvSpPr>
            <p:spPr bwMode="auto">
              <a:xfrm>
                <a:off x="2421" y="2365"/>
                <a:ext cx="19" cy="35"/>
              </a:xfrm>
              <a:custGeom>
                <a:avLst/>
                <a:gdLst>
                  <a:gd name="T0" fmla="*/ 2 w 8"/>
                  <a:gd name="T1" fmla="*/ 0 h 15"/>
                  <a:gd name="T2" fmla="*/ 6 w 8"/>
                  <a:gd name="T3" fmla="*/ 2 h 15"/>
                  <a:gd name="T4" fmla="*/ 7 w 8"/>
                  <a:gd name="T5" fmla="*/ 7 h 15"/>
                  <a:gd name="T6" fmla="*/ 7 w 8"/>
                  <a:gd name="T7" fmla="*/ 14 h 15"/>
                  <a:gd name="T8" fmla="*/ 6 w 8"/>
                  <a:gd name="T9" fmla="*/ 15 h 15"/>
                  <a:gd name="T10" fmla="*/ 3 w 8"/>
                  <a:gd name="T11" fmla="*/ 15 h 15"/>
                  <a:gd name="T12" fmla="*/ 2 w 8"/>
                  <a:gd name="T13" fmla="*/ 12 h 15"/>
                  <a:gd name="T14" fmla="*/ 0 w 8"/>
                  <a:gd name="T15" fmla="*/ 5 h 15"/>
                  <a:gd name="T16" fmla="*/ 0 w 8"/>
                  <a:gd name="T17" fmla="*/ 2 h 15"/>
                  <a:gd name="T18" fmla="*/ 2 w 8"/>
                  <a:gd name="T1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15">
                    <a:moveTo>
                      <a:pt x="2" y="0"/>
                    </a:moveTo>
                    <a:cubicBezTo>
                      <a:pt x="4" y="0"/>
                      <a:pt x="5" y="1"/>
                      <a:pt x="6" y="2"/>
                    </a:cubicBezTo>
                    <a:cubicBezTo>
                      <a:pt x="7" y="4"/>
                      <a:pt x="7" y="5"/>
                      <a:pt x="7" y="7"/>
                    </a:cubicBezTo>
                    <a:cubicBezTo>
                      <a:pt x="7" y="9"/>
                      <a:pt x="8" y="12"/>
                      <a:pt x="7" y="14"/>
                    </a:cubicBezTo>
                    <a:cubicBezTo>
                      <a:pt x="7" y="14"/>
                      <a:pt x="6" y="15"/>
                      <a:pt x="6" y="15"/>
                    </a:cubicBezTo>
                    <a:cubicBezTo>
                      <a:pt x="5" y="15"/>
                      <a:pt x="4" y="15"/>
                      <a:pt x="3" y="15"/>
                    </a:cubicBezTo>
                    <a:cubicBezTo>
                      <a:pt x="2" y="14"/>
                      <a:pt x="2" y="13"/>
                      <a:pt x="2" y="12"/>
                    </a:cubicBezTo>
                    <a:cubicBezTo>
                      <a:pt x="1" y="10"/>
                      <a:pt x="0" y="7"/>
                      <a:pt x="0" y="5"/>
                    </a:cubicBezTo>
                    <a:cubicBezTo>
                      <a:pt x="0" y="4"/>
                      <a:pt x="0" y="3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FBB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854" name="Freeform 719"/>
              <p:cNvSpPr>
                <a:spLocks/>
              </p:cNvSpPr>
              <p:nvPr/>
            </p:nvSpPr>
            <p:spPr bwMode="auto">
              <a:xfrm>
                <a:off x="2495" y="2516"/>
                <a:ext cx="30" cy="45"/>
              </a:xfrm>
              <a:custGeom>
                <a:avLst/>
                <a:gdLst>
                  <a:gd name="T0" fmla="*/ 7 w 13"/>
                  <a:gd name="T1" fmla="*/ 2 h 19"/>
                  <a:gd name="T2" fmla="*/ 11 w 13"/>
                  <a:gd name="T3" fmla="*/ 0 h 19"/>
                  <a:gd name="T4" fmla="*/ 13 w 13"/>
                  <a:gd name="T5" fmla="*/ 2 h 19"/>
                  <a:gd name="T6" fmla="*/ 7 w 13"/>
                  <a:gd name="T7" fmla="*/ 19 h 19"/>
                  <a:gd name="T8" fmla="*/ 0 w 13"/>
                  <a:gd name="T9" fmla="*/ 10 h 19"/>
                  <a:gd name="T10" fmla="*/ 2 w 13"/>
                  <a:gd name="T11" fmla="*/ 5 h 19"/>
                  <a:gd name="T12" fmla="*/ 7 w 13"/>
                  <a:gd name="T13" fmla="*/ 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19">
                    <a:moveTo>
                      <a:pt x="7" y="2"/>
                    </a:moveTo>
                    <a:cubicBezTo>
                      <a:pt x="9" y="1"/>
                      <a:pt x="10" y="1"/>
                      <a:pt x="11" y="0"/>
                    </a:cubicBezTo>
                    <a:cubicBezTo>
                      <a:pt x="11" y="2"/>
                      <a:pt x="12" y="3"/>
                      <a:pt x="13" y="2"/>
                    </a:cubicBezTo>
                    <a:cubicBezTo>
                      <a:pt x="12" y="8"/>
                      <a:pt x="11" y="14"/>
                      <a:pt x="7" y="19"/>
                    </a:cubicBezTo>
                    <a:cubicBezTo>
                      <a:pt x="2" y="19"/>
                      <a:pt x="1" y="15"/>
                      <a:pt x="0" y="10"/>
                    </a:cubicBezTo>
                    <a:cubicBezTo>
                      <a:pt x="1" y="8"/>
                      <a:pt x="2" y="7"/>
                      <a:pt x="2" y="5"/>
                    </a:cubicBezTo>
                    <a:cubicBezTo>
                      <a:pt x="4" y="4"/>
                      <a:pt x="5" y="3"/>
                      <a:pt x="7" y="2"/>
                    </a:cubicBezTo>
                    <a:close/>
                  </a:path>
                </a:pathLst>
              </a:custGeom>
              <a:solidFill>
                <a:srgbClr val="FFA20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855" name="Freeform 720"/>
              <p:cNvSpPr>
                <a:spLocks/>
              </p:cNvSpPr>
              <p:nvPr/>
            </p:nvSpPr>
            <p:spPr bwMode="auto">
              <a:xfrm>
                <a:off x="2499" y="2521"/>
                <a:ext cx="24" cy="36"/>
              </a:xfrm>
              <a:custGeom>
                <a:avLst/>
                <a:gdLst>
                  <a:gd name="T0" fmla="*/ 0 w 10"/>
                  <a:gd name="T1" fmla="*/ 8 h 15"/>
                  <a:gd name="T2" fmla="*/ 1 w 10"/>
                  <a:gd name="T3" fmla="*/ 12 h 15"/>
                  <a:gd name="T4" fmla="*/ 2 w 10"/>
                  <a:gd name="T5" fmla="*/ 13 h 15"/>
                  <a:gd name="T6" fmla="*/ 2 w 10"/>
                  <a:gd name="T7" fmla="*/ 14 h 15"/>
                  <a:gd name="T8" fmla="*/ 2 w 10"/>
                  <a:gd name="T9" fmla="*/ 14 h 15"/>
                  <a:gd name="T10" fmla="*/ 5 w 10"/>
                  <a:gd name="T11" fmla="*/ 15 h 15"/>
                  <a:gd name="T12" fmla="*/ 10 w 10"/>
                  <a:gd name="T13" fmla="*/ 2 h 15"/>
                  <a:gd name="T14" fmla="*/ 9 w 10"/>
                  <a:gd name="T15" fmla="*/ 2 h 15"/>
                  <a:gd name="T16" fmla="*/ 9 w 10"/>
                  <a:gd name="T17" fmla="*/ 1 h 15"/>
                  <a:gd name="T18" fmla="*/ 8 w 10"/>
                  <a:gd name="T19" fmla="*/ 1 h 15"/>
                  <a:gd name="T20" fmla="*/ 8 w 10"/>
                  <a:gd name="T21" fmla="*/ 0 h 15"/>
                  <a:gd name="T22" fmla="*/ 7 w 10"/>
                  <a:gd name="T23" fmla="*/ 0 h 15"/>
                  <a:gd name="T24" fmla="*/ 5 w 10"/>
                  <a:gd name="T25" fmla="*/ 2 h 15"/>
                  <a:gd name="T26" fmla="*/ 1 w 10"/>
                  <a:gd name="T27" fmla="*/ 4 h 15"/>
                  <a:gd name="T28" fmla="*/ 0 w 10"/>
                  <a:gd name="T29" fmla="*/ 8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0" h="15">
                    <a:moveTo>
                      <a:pt x="0" y="8"/>
                    </a:moveTo>
                    <a:cubicBezTo>
                      <a:pt x="0" y="9"/>
                      <a:pt x="0" y="11"/>
                      <a:pt x="1" y="12"/>
                    </a:cubicBezTo>
                    <a:cubicBezTo>
                      <a:pt x="1" y="12"/>
                      <a:pt x="1" y="13"/>
                      <a:pt x="2" y="13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3" y="15"/>
                      <a:pt x="4" y="15"/>
                      <a:pt x="5" y="15"/>
                    </a:cubicBezTo>
                    <a:cubicBezTo>
                      <a:pt x="7" y="12"/>
                      <a:pt x="9" y="8"/>
                      <a:pt x="10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1"/>
                      <a:pt x="6" y="1"/>
                      <a:pt x="5" y="2"/>
                    </a:cubicBezTo>
                    <a:cubicBezTo>
                      <a:pt x="3" y="2"/>
                      <a:pt x="2" y="3"/>
                      <a:pt x="1" y="4"/>
                    </a:cubicBezTo>
                    <a:cubicBezTo>
                      <a:pt x="1" y="5"/>
                      <a:pt x="1" y="6"/>
                      <a:pt x="0" y="8"/>
                    </a:cubicBezTo>
                    <a:close/>
                  </a:path>
                </a:pathLst>
              </a:custGeom>
              <a:solidFill>
                <a:srgbClr val="FDD30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856" name="Freeform 721"/>
              <p:cNvSpPr>
                <a:spLocks/>
              </p:cNvSpPr>
              <p:nvPr/>
            </p:nvSpPr>
            <p:spPr bwMode="auto">
              <a:xfrm>
                <a:off x="2402" y="2301"/>
                <a:ext cx="112" cy="61"/>
              </a:xfrm>
              <a:custGeom>
                <a:avLst/>
                <a:gdLst>
                  <a:gd name="T0" fmla="*/ 38 w 47"/>
                  <a:gd name="T1" fmla="*/ 4 h 26"/>
                  <a:gd name="T2" fmla="*/ 38 w 47"/>
                  <a:gd name="T3" fmla="*/ 21 h 26"/>
                  <a:gd name="T4" fmla="*/ 9 w 47"/>
                  <a:gd name="T5" fmla="*/ 21 h 26"/>
                  <a:gd name="T6" fmla="*/ 9 w 47"/>
                  <a:gd name="T7" fmla="*/ 4 h 26"/>
                  <a:gd name="T8" fmla="*/ 38 w 47"/>
                  <a:gd name="T9" fmla="*/ 4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26">
                    <a:moveTo>
                      <a:pt x="38" y="4"/>
                    </a:moveTo>
                    <a:cubicBezTo>
                      <a:pt x="47" y="9"/>
                      <a:pt x="47" y="17"/>
                      <a:pt x="38" y="21"/>
                    </a:cubicBezTo>
                    <a:cubicBezTo>
                      <a:pt x="30" y="26"/>
                      <a:pt x="17" y="26"/>
                      <a:pt x="9" y="21"/>
                    </a:cubicBezTo>
                    <a:cubicBezTo>
                      <a:pt x="0" y="17"/>
                      <a:pt x="0" y="9"/>
                      <a:pt x="9" y="4"/>
                    </a:cubicBezTo>
                    <a:cubicBezTo>
                      <a:pt x="17" y="0"/>
                      <a:pt x="30" y="0"/>
                      <a:pt x="38" y="4"/>
                    </a:cubicBezTo>
                    <a:close/>
                  </a:path>
                </a:pathLst>
              </a:custGeom>
              <a:solidFill>
                <a:srgbClr val="3C3C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857" name="Rectangle 722"/>
              <p:cNvSpPr>
                <a:spLocks noChangeArrowheads="1"/>
              </p:cNvSpPr>
              <p:nvPr/>
            </p:nvSpPr>
            <p:spPr bwMode="auto">
              <a:xfrm>
                <a:off x="2407" y="2317"/>
                <a:ext cx="99" cy="15"/>
              </a:xfrm>
              <a:prstGeom prst="rect">
                <a:avLst/>
              </a:prstGeom>
              <a:solidFill>
                <a:srgbClr val="3C3C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858" name="Freeform 723"/>
              <p:cNvSpPr>
                <a:spLocks/>
              </p:cNvSpPr>
              <p:nvPr/>
            </p:nvSpPr>
            <p:spPr bwMode="auto">
              <a:xfrm>
                <a:off x="2402" y="2287"/>
                <a:ext cx="112" cy="64"/>
              </a:xfrm>
              <a:custGeom>
                <a:avLst/>
                <a:gdLst>
                  <a:gd name="T0" fmla="*/ 38 w 47"/>
                  <a:gd name="T1" fmla="*/ 5 h 27"/>
                  <a:gd name="T2" fmla="*/ 38 w 47"/>
                  <a:gd name="T3" fmla="*/ 22 h 27"/>
                  <a:gd name="T4" fmla="*/ 9 w 47"/>
                  <a:gd name="T5" fmla="*/ 22 h 27"/>
                  <a:gd name="T6" fmla="*/ 9 w 47"/>
                  <a:gd name="T7" fmla="*/ 5 h 27"/>
                  <a:gd name="T8" fmla="*/ 38 w 47"/>
                  <a:gd name="T9" fmla="*/ 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27">
                    <a:moveTo>
                      <a:pt x="38" y="5"/>
                    </a:moveTo>
                    <a:cubicBezTo>
                      <a:pt x="47" y="10"/>
                      <a:pt x="47" y="17"/>
                      <a:pt x="38" y="22"/>
                    </a:cubicBezTo>
                    <a:cubicBezTo>
                      <a:pt x="30" y="27"/>
                      <a:pt x="17" y="27"/>
                      <a:pt x="9" y="22"/>
                    </a:cubicBezTo>
                    <a:cubicBezTo>
                      <a:pt x="0" y="17"/>
                      <a:pt x="0" y="10"/>
                      <a:pt x="9" y="5"/>
                    </a:cubicBezTo>
                    <a:cubicBezTo>
                      <a:pt x="17" y="0"/>
                      <a:pt x="30" y="0"/>
                      <a:pt x="38" y="5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859" name="Freeform 724"/>
              <p:cNvSpPr>
                <a:spLocks/>
              </p:cNvSpPr>
              <p:nvPr/>
            </p:nvSpPr>
            <p:spPr bwMode="auto">
              <a:xfrm>
                <a:off x="2452" y="2329"/>
                <a:ext cx="66" cy="43"/>
              </a:xfrm>
              <a:custGeom>
                <a:avLst/>
                <a:gdLst>
                  <a:gd name="T0" fmla="*/ 28 w 28"/>
                  <a:gd name="T1" fmla="*/ 10 h 18"/>
                  <a:gd name="T2" fmla="*/ 27 w 28"/>
                  <a:gd name="T3" fmla="*/ 6 h 18"/>
                  <a:gd name="T4" fmla="*/ 23 w 28"/>
                  <a:gd name="T5" fmla="*/ 0 h 18"/>
                  <a:gd name="T6" fmla="*/ 0 w 28"/>
                  <a:gd name="T7" fmla="*/ 11 h 18"/>
                  <a:gd name="T8" fmla="*/ 12 w 28"/>
                  <a:gd name="T9" fmla="*/ 18 h 18"/>
                  <a:gd name="T10" fmla="*/ 25 w 28"/>
                  <a:gd name="T11" fmla="*/ 14 h 18"/>
                  <a:gd name="T12" fmla="*/ 28 w 28"/>
                  <a:gd name="T13" fmla="*/ 1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18">
                    <a:moveTo>
                      <a:pt x="28" y="10"/>
                    </a:moveTo>
                    <a:cubicBezTo>
                      <a:pt x="28" y="8"/>
                      <a:pt x="27" y="7"/>
                      <a:pt x="27" y="6"/>
                    </a:cubicBezTo>
                    <a:cubicBezTo>
                      <a:pt x="26" y="4"/>
                      <a:pt x="24" y="2"/>
                      <a:pt x="23" y="0"/>
                    </a:cubicBezTo>
                    <a:cubicBezTo>
                      <a:pt x="26" y="5"/>
                      <a:pt x="13" y="11"/>
                      <a:pt x="0" y="11"/>
                    </a:cubicBezTo>
                    <a:cubicBezTo>
                      <a:pt x="2" y="16"/>
                      <a:pt x="8" y="18"/>
                      <a:pt x="12" y="18"/>
                    </a:cubicBezTo>
                    <a:cubicBezTo>
                      <a:pt x="17" y="18"/>
                      <a:pt x="22" y="17"/>
                      <a:pt x="25" y="14"/>
                    </a:cubicBezTo>
                    <a:cubicBezTo>
                      <a:pt x="27" y="13"/>
                      <a:pt x="28" y="11"/>
                      <a:pt x="28" y="10"/>
                    </a:cubicBez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860" name="Freeform 725"/>
              <p:cNvSpPr>
                <a:spLocks/>
              </p:cNvSpPr>
              <p:nvPr/>
            </p:nvSpPr>
            <p:spPr bwMode="auto">
              <a:xfrm>
                <a:off x="2466" y="2355"/>
                <a:ext cx="24" cy="14"/>
              </a:xfrm>
              <a:custGeom>
                <a:avLst/>
                <a:gdLst>
                  <a:gd name="T0" fmla="*/ 0 w 10"/>
                  <a:gd name="T1" fmla="*/ 1 h 6"/>
                  <a:gd name="T2" fmla="*/ 8 w 10"/>
                  <a:gd name="T3" fmla="*/ 6 h 6"/>
                  <a:gd name="T4" fmla="*/ 10 w 10"/>
                  <a:gd name="T5" fmla="*/ 5 h 6"/>
                  <a:gd name="T6" fmla="*/ 3 w 10"/>
                  <a:gd name="T7" fmla="*/ 0 h 6"/>
                  <a:gd name="T8" fmla="*/ 0 w 10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6">
                    <a:moveTo>
                      <a:pt x="0" y="1"/>
                    </a:moveTo>
                    <a:cubicBezTo>
                      <a:pt x="8" y="6"/>
                      <a:pt x="8" y="6"/>
                      <a:pt x="8" y="6"/>
                    </a:cubicBezTo>
                    <a:cubicBezTo>
                      <a:pt x="8" y="6"/>
                      <a:pt x="9" y="5"/>
                      <a:pt x="10" y="5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1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861" name="Freeform 726"/>
              <p:cNvSpPr>
                <a:spLocks/>
              </p:cNvSpPr>
              <p:nvPr/>
            </p:nvSpPr>
            <p:spPr bwMode="auto">
              <a:xfrm>
                <a:off x="2476" y="2353"/>
                <a:ext cx="23" cy="14"/>
              </a:xfrm>
              <a:custGeom>
                <a:avLst/>
                <a:gdLst>
                  <a:gd name="T0" fmla="*/ 0 w 10"/>
                  <a:gd name="T1" fmla="*/ 1 h 6"/>
                  <a:gd name="T2" fmla="*/ 6 w 10"/>
                  <a:gd name="T3" fmla="*/ 6 h 6"/>
                  <a:gd name="T4" fmla="*/ 10 w 10"/>
                  <a:gd name="T5" fmla="*/ 5 h 6"/>
                  <a:gd name="T6" fmla="*/ 4 w 10"/>
                  <a:gd name="T7" fmla="*/ 0 h 6"/>
                  <a:gd name="T8" fmla="*/ 0 w 10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6">
                    <a:moveTo>
                      <a:pt x="0" y="1"/>
                    </a:moveTo>
                    <a:cubicBezTo>
                      <a:pt x="6" y="6"/>
                      <a:pt x="6" y="6"/>
                      <a:pt x="6" y="6"/>
                    </a:cubicBezTo>
                    <a:cubicBezTo>
                      <a:pt x="7" y="6"/>
                      <a:pt x="9" y="6"/>
                      <a:pt x="10" y="5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1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862" name="Freeform 727"/>
              <p:cNvSpPr>
                <a:spLocks/>
              </p:cNvSpPr>
              <p:nvPr/>
            </p:nvSpPr>
            <p:spPr bwMode="auto">
              <a:xfrm>
                <a:off x="2383" y="2287"/>
                <a:ext cx="140" cy="64"/>
              </a:xfrm>
              <a:custGeom>
                <a:avLst/>
                <a:gdLst>
                  <a:gd name="T0" fmla="*/ 46 w 59"/>
                  <a:gd name="T1" fmla="*/ 2 h 27"/>
                  <a:gd name="T2" fmla="*/ 26 w 59"/>
                  <a:gd name="T3" fmla="*/ 0 h 27"/>
                  <a:gd name="T4" fmla="*/ 5 w 59"/>
                  <a:gd name="T5" fmla="*/ 7 h 27"/>
                  <a:gd name="T6" fmla="*/ 0 w 59"/>
                  <a:gd name="T7" fmla="*/ 13 h 27"/>
                  <a:gd name="T8" fmla="*/ 4 w 59"/>
                  <a:gd name="T9" fmla="*/ 20 h 27"/>
                  <a:gd name="T10" fmla="*/ 18 w 59"/>
                  <a:gd name="T11" fmla="*/ 26 h 27"/>
                  <a:gd name="T12" fmla="*/ 33 w 59"/>
                  <a:gd name="T13" fmla="*/ 26 h 27"/>
                  <a:gd name="T14" fmla="*/ 48 w 59"/>
                  <a:gd name="T15" fmla="*/ 21 h 27"/>
                  <a:gd name="T16" fmla="*/ 58 w 59"/>
                  <a:gd name="T17" fmla="*/ 9 h 27"/>
                  <a:gd name="T18" fmla="*/ 58 w 59"/>
                  <a:gd name="T19" fmla="*/ 4 h 27"/>
                  <a:gd name="T20" fmla="*/ 52 w 59"/>
                  <a:gd name="T21" fmla="*/ 1 h 27"/>
                  <a:gd name="T22" fmla="*/ 46 w 59"/>
                  <a:gd name="T23" fmla="*/ 2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9" h="27">
                    <a:moveTo>
                      <a:pt x="46" y="2"/>
                    </a:moveTo>
                    <a:cubicBezTo>
                      <a:pt x="39" y="3"/>
                      <a:pt x="33" y="1"/>
                      <a:pt x="26" y="0"/>
                    </a:cubicBezTo>
                    <a:cubicBezTo>
                      <a:pt x="19" y="0"/>
                      <a:pt x="11" y="2"/>
                      <a:pt x="5" y="7"/>
                    </a:cubicBezTo>
                    <a:cubicBezTo>
                      <a:pt x="2" y="8"/>
                      <a:pt x="0" y="10"/>
                      <a:pt x="0" y="13"/>
                    </a:cubicBezTo>
                    <a:cubicBezTo>
                      <a:pt x="0" y="16"/>
                      <a:pt x="2" y="18"/>
                      <a:pt x="4" y="20"/>
                    </a:cubicBezTo>
                    <a:cubicBezTo>
                      <a:pt x="8" y="23"/>
                      <a:pt x="13" y="25"/>
                      <a:pt x="18" y="26"/>
                    </a:cubicBezTo>
                    <a:cubicBezTo>
                      <a:pt x="23" y="27"/>
                      <a:pt x="28" y="27"/>
                      <a:pt x="33" y="26"/>
                    </a:cubicBezTo>
                    <a:cubicBezTo>
                      <a:pt x="38" y="25"/>
                      <a:pt x="43" y="24"/>
                      <a:pt x="48" y="21"/>
                    </a:cubicBezTo>
                    <a:cubicBezTo>
                      <a:pt x="52" y="18"/>
                      <a:pt x="56" y="14"/>
                      <a:pt x="58" y="9"/>
                    </a:cubicBezTo>
                    <a:cubicBezTo>
                      <a:pt x="58" y="8"/>
                      <a:pt x="59" y="6"/>
                      <a:pt x="58" y="4"/>
                    </a:cubicBezTo>
                    <a:cubicBezTo>
                      <a:pt x="57" y="2"/>
                      <a:pt x="55" y="1"/>
                      <a:pt x="52" y="1"/>
                    </a:cubicBezTo>
                    <a:cubicBezTo>
                      <a:pt x="50" y="1"/>
                      <a:pt x="48" y="2"/>
                      <a:pt x="46" y="2"/>
                    </a:cubicBezTo>
                    <a:close/>
                  </a:path>
                </a:pathLst>
              </a:custGeom>
              <a:solidFill>
                <a:srgbClr val="615B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863" name="Freeform 728"/>
              <p:cNvSpPr>
                <a:spLocks/>
              </p:cNvSpPr>
              <p:nvPr/>
            </p:nvSpPr>
            <p:spPr bwMode="auto">
              <a:xfrm>
                <a:off x="2452" y="2327"/>
                <a:ext cx="59" cy="31"/>
              </a:xfrm>
              <a:custGeom>
                <a:avLst/>
                <a:gdLst>
                  <a:gd name="T0" fmla="*/ 0 w 25"/>
                  <a:gd name="T1" fmla="*/ 13 h 13"/>
                  <a:gd name="T2" fmla="*/ 0 w 25"/>
                  <a:gd name="T3" fmla="*/ 11 h 13"/>
                  <a:gd name="T4" fmla="*/ 22 w 25"/>
                  <a:gd name="T5" fmla="*/ 4 h 13"/>
                  <a:gd name="T6" fmla="*/ 23 w 25"/>
                  <a:gd name="T7" fmla="*/ 1 h 13"/>
                  <a:gd name="T8" fmla="*/ 24 w 25"/>
                  <a:gd name="T9" fmla="*/ 0 h 13"/>
                  <a:gd name="T10" fmla="*/ 23 w 25"/>
                  <a:gd name="T11" fmla="*/ 5 h 13"/>
                  <a:gd name="T12" fmla="*/ 0 w 25"/>
                  <a:gd name="T13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5" h="13">
                    <a:moveTo>
                      <a:pt x="0" y="13"/>
                    </a:moveTo>
                    <a:cubicBezTo>
                      <a:pt x="0" y="11"/>
                      <a:pt x="0" y="11"/>
                      <a:pt x="0" y="11"/>
                    </a:cubicBezTo>
                    <a:cubicBezTo>
                      <a:pt x="10" y="11"/>
                      <a:pt x="20" y="8"/>
                      <a:pt x="22" y="4"/>
                    </a:cubicBezTo>
                    <a:cubicBezTo>
                      <a:pt x="23" y="3"/>
                      <a:pt x="23" y="2"/>
                      <a:pt x="23" y="1"/>
                    </a:cubicBezTo>
                    <a:cubicBezTo>
                      <a:pt x="24" y="0"/>
                      <a:pt x="24" y="0"/>
                      <a:pt x="24" y="0"/>
                    </a:cubicBezTo>
                    <a:cubicBezTo>
                      <a:pt x="25" y="2"/>
                      <a:pt x="24" y="3"/>
                      <a:pt x="23" y="5"/>
                    </a:cubicBezTo>
                    <a:cubicBezTo>
                      <a:pt x="21" y="9"/>
                      <a:pt x="10" y="13"/>
                      <a:pt x="0" y="13"/>
                    </a:cubicBezTo>
                    <a:close/>
                  </a:path>
                </a:pathLst>
              </a:custGeom>
              <a:solidFill>
                <a:srgbClr val="F9B2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864" name="Freeform 729"/>
              <p:cNvSpPr>
                <a:spLocks/>
              </p:cNvSpPr>
              <p:nvPr/>
            </p:nvSpPr>
            <p:spPr bwMode="auto">
              <a:xfrm>
                <a:off x="2407" y="2289"/>
                <a:ext cx="116" cy="62"/>
              </a:xfrm>
              <a:custGeom>
                <a:avLst/>
                <a:gdLst>
                  <a:gd name="T0" fmla="*/ 42 w 49"/>
                  <a:gd name="T1" fmla="*/ 0 h 26"/>
                  <a:gd name="T2" fmla="*/ 41 w 49"/>
                  <a:gd name="T3" fmla="*/ 0 h 26"/>
                  <a:gd name="T4" fmla="*/ 14 w 49"/>
                  <a:gd name="T5" fmla="*/ 23 h 26"/>
                  <a:gd name="T6" fmla="*/ 0 w 49"/>
                  <a:gd name="T7" fmla="*/ 23 h 26"/>
                  <a:gd name="T8" fmla="*/ 8 w 49"/>
                  <a:gd name="T9" fmla="*/ 25 h 26"/>
                  <a:gd name="T10" fmla="*/ 23 w 49"/>
                  <a:gd name="T11" fmla="*/ 25 h 26"/>
                  <a:gd name="T12" fmla="*/ 38 w 49"/>
                  <a:gd name="T13" fmla="*/ 20 h 26"/>
                  <a:gd name="T14" fmla="*/ 48 w 49"/>
                  <a:gd name="T15" fmla="*/ 8 h 26"/>
                  <a:gd name="T16" fmla="*/ 48 w 49"/>
                  <a:gd name="T17" fmla="*/ 3 h 26"/>
                  <a:gd name="T18" fmla="*/ 42 w 49"/>
                  <a:gd name="T19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9" h="26">
                    <a:moveTo>
                      <a:pt x="42" y="0"/>
                    </a:moveTo>
                    <a:cubicBezTo>
                      <a:pt x="41" y="0"/>
                      <a:pt x="41" y="0"/>
                      <a:pt x="41" y="0"/>
                    </a:cubicBezTo>
                    <a:cubicBezTo>
                      <a:pt x="29" y="2"/>
                      <a:pt x="24" y="19"/>
                      <a:pt x="14" y="23"/>
                    </a:cubicBezTo>
                    <a:cubicBezTo>
                      <a:pt x="10" y="25"/>
                      <a:pt x="5" y="24"/>
                      <a:pt x="0" y="23"/>
                    </a:cubicBezTo>
                    <a:cubicBezTo>
                      <a:pt x="2" y="24"/>
                      <a:pt x="5" y="25"/>
                      <a:pt x="8" y="25"/>
                    </a:cubicBezTo>
                    <a:cubicBezTo>
                      <a:pt x="13" y="26"/>
                      <a:pt x="18" y="26"/>
                      <a:pt x="23" y="25"/>
                    </a:cubicBezTo>
                    <a:cubicBezTo>
                      <a:pt x="28" y="24"/>
                      <a:pt x="33" y="23"/>
                      <a:pt x="38" y="20"/>
                    </a:cubicBezTo>
                    <a:cubicBezTo>
                      <a:pt x="42" y="17"/>
                      <a:pt x="46" y="13"/>
                      <a:pt x="48" y="8"/>
                    </a:cubicBezTo>
                    <a:cubicBezTo>
                      <a:pt x="48" y="7"/>
                      <a:pt x="49" y="5"/>
                      <a:pt x="48" y="3"/>
                    </a:cubicBezTo>
                    <a:cubicBezTo>
                      <a:pt x="47" y="1"/>
                      <a:pt x="45" y="0"/>
                      <a:pt x="42" y="0"/>
                    </a:cubicBezTo>
                    <a:close/>
                  </a:path>
                </a:pathLst>
              </a:custGeom>
              <a:solidFill>
                <a:srgbClr val="4C47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865" name="Oval 730"/>
              <p:cNvSpPr>
                <a:spLocks noChangeArrowheads="1"/>
              </p:cNvSpPr>
              <p:nvPr/>
            </p:nvSpPr>
            <p:spPr bwMode="auto">
              <a:xfrm>
                <a:off x="2447" y="2353"/>
                <a:ext cx="7" cy="7"/>
              </a:xfrm>
              <a:prstGeom prst="ellipse">
                <a:avLst/>
              </a:prstGeom>
              <a:solidFill>
                <a:srgbClr val="F9B2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866" name="Freeform 731"/>
              <p:cNvSpPr>
                <a:spLocks/>
              </p:cNvSpPr>
              <p:nvPr/>
            </p:nvSpPr>
            <p:spPr bwMode="auto">
              <a:xfrm>
                <a:off x="2492" y="2303"/>
                <a:ext cx="17" cy="26"/>
              </a:xfrm>
              <a:custGeom>
                <a:avLst/>
                <a:gdLst>
                  <a:gd name="T0" fmla="*/ 0 w 7"/>
                  <a:gd name="T1" fmla="*/ 5 h 11"/>
                  <a:gd name="T2" fmla="*/ 1 w 7"/>
                  <a:gd name="T3" fmla="*/ 8 h 11"/>
                  <a:gd name="T4" fmla="*/ 1 w 7"/>
                  <a:gd name="T5" fmla="*/ 9 h 11"/>
                  <a:gd name="T6" fmla="*/ 1 w 7"/>
                  <a:gd name="T7" fmla="*/ 10 h 11"/>
                  <a:gd name="T8" fmla="*/ 2 w 7"/>
                  <a:gd name="T9" fmla="*/ 10 h 11"/>
                  <a:gd name="T10" fmla="*/ 3 w 7"/>
                  <a:gd name="T11" fmla="*/ 11 h 11"/>
                  <a:gd name="T12" fmla="*/ 7 w 7"/>
                  <a:gd name="T13" fmla="*/ 1 h 11"/>
                  <a:gd name="T14" fmla="*/ 7 w 7"/>
                  <a:gd name="T15" fmla="*/ 1 h 11"/>
                  <a:gd name="T16" fmla="*/ 6 w 7"/>
                  <a:gd name="T17" fmla="*/ 1 h 11"/>
                  <a:gd name="T18" fmla="*/ 6 w 7"/>
                  <a:gd name="T19" fmla="*/ 0 h 11"/>
                  <a:gd name="T20" fmla="*/ 6 w 7"/>
                  <a:gd name="T21" fmla="*/ 0 h 11"/>
                  <a:gd name="T22" fmla="*/ 5 w 7"/>
                  <a:gd name="T23" fmla="*/ 0 h 11"/>
                  <a:gd name="T24" fmla="*/ 3 w 7"/>
                  <a:gd name="T25" fmla="*/ 1 h 11"/>
                  <a:gd name="T26" fmla="*/ 1 w 7"/>
                  <a:gd name="T27" fmla="*/ 2 h 11"/>
                  <a:gd name="T28" fmla="*/ 0 w 7"/>
                  <a:gd name="T29" fmla="*/ 5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11">
                    <a:moveTo>
                      <a:pt x="0" y="5"/>
                    </a:moveTo>
                    <a:cubicBezTo>
                      <a:pt x="0" y="6"/>
                      <a:pt x="0" y="7"/>
                      <a:pt x="1" y="8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3" y="11"/>
                      <a:pt x="3" y="11"/>
                    </a:cubicBezTo>
                    <a:cubicBezTo>
                      <a:pt x="5" y="8"/>
                      <a:pt x="7" y="5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4" y="0"/>
                      <a:pt x="3" y="1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3"/>
                      <a:pt x="0" y="4"/>
                      <a:pt x="0" y="5"/>
                    </a:cubicBezTo>
                    <a:close/>
                  </a:path>
                </a:pathLst>
              </a:custGeom>
              <a:solidFill>
                <a:srgbClr val="F9B2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867" name="Freeform 732"/>
              <p:cNvSpPr>
                <a:spLocks/>
              </p:cNvSpPr>
              <p:nvPr/>
            </p:nvSpPr>
            <p:spPr bwMode="auto">
              <a:xfrm>
                <a:off x="4201" y="1583"/>
                <a:ext cx="1093" cy="652"/>
              </a:xfrm>
              <a:custGeom>
                <a:avLst/>
                <a:gdLst>
                  <a:gd name="T0" fmla="*/ 147 w 462"/>
                  <a:gd name="T1" fmla="*/ 0 h 275"/>
                  <a:gd name="T2" fmla="*/ 0 w 462"/>
                  <a:gd name="T3" fmla="*/ 85 h 275"/>
                  <a:gd name="T4" fmla="*/ 329 w 462"/>
                  <a:gd name="T5" fmla="*/ 275 h 275"/>
                  <a:gd name="T6" fmla="*/ 455 w 462"/>
                  <a:gd name="T7" fmla="*/ 202 h 275"/>
                  <a:gd name="T8" fmla="*/ 458 w 462"/>
                  <a:gd name="T9" fmla="*/ 189 h 275"/>
                  <a:gd name="T10" fmla="*/ 458 w 462"/>
                  <a:gd name="T11" fmla="*/ 187 h 275"/>
                  <a:gd name="T12" fmla="*/ 458 w 462"/>
                  <a:gd name="T13" fmla="*/ 186 h 275"/>
                  <a:gd name="T14" fmla="*/ 459 w 462"/>
                  <a:gd name="T15" fmla="*/ 184 h 275"/>
                  <a:gd name="T16" fmla="*/ 462 w 462"/>
                  <a:gd name="T17" fmla="*/ 181 h 275"/>
                  <a:gd name="T18" fmla="*/ 147 w 462"/>
                  <a:gd name="T19" fmla="*/ 0 h 2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62" h="275">
                    <a:moveTo>
                      <a:pt x="147" y="0"/>
                    </a:moveTo>
                    <a:cubicBezTo>
                      <a:pt x="0" y="85"/>
                      <a:pt x="0" y="85"/>
                      <a:pt x="0" y="85"/>
                    </a:cubicBezTo>
                    <a:cubicBezTo>
                      <a:pt x="329" y="275"/>
                      <a:pt x="329" y="275"/>
                      <a:pt x="329" y="275"/>
                    </a:cubicBezTo>
                    <a:cubicBezTo>
                      <a:pt x="455" y="202"/>
                      <a:pt x="455" y="202"/>
                      <a:pt x="455" y="202"/>
                    </a:cubicBezTo>
                    <a:cubicBezTo>
                      <a:pt x="458" y="189"/>
                      <a:pt x="458" y="189"/>
                      <a:pt x="458" y="189"/>
                    </a:cubicBezTo>
                    <a:cubicBezTo>
                      <a:pt x="458" y="188"/>
                      <a:pt x="458" y="187"/>
                      <a:pt x="458" y="187"/>
                    </a:cubicBezTo>
                    <a:cubicBezTo>
                      <a:pt x="458" y="186"/>
                      <a:pt x="458" y="186"/>
                      <a:pt x="458" y="186"/>
                    </a:cubicBezTo>
                    <a:cubicBezTo>
                      <a:pt x="459" y="186"/>
                      <a:pt x="459" y="185"/>
                      <a:pt x="459" y="184"/>
                    </a:cubicBezTo>
                    <a:cubicBezTo>
                      <a:pt x="460" y="183"/>
                      <a:pt x="461" y="182"/>
                      <a:pt x="462" y="181"/>
                    </a:cubicBezTo>
                    <a:cubicBezTo>
                      <a:pt x="147" y="0"/>
                      <a:pt x="147" y="0"/>
                      <a:pt x="147" y="0"/>
                    </a:cubicBezTo>
                  </a:path>
                </a:pathLst>
              </a:cu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868" name="Oval 733"/>
              <p:cNvSpPr>
                <a:spLocks noChangeArrowheads="1"/>
              </p:cNvSpPr>
              <p:nvPr/>
            </p:nvSpPr>
            <p:spPr bwMode="auto">
              <a:xfrm>
                <a:off x="4755" y="1671"/>
                <a:ext cx="21" cy="24"/>
              </a:xfrm>
              <a:prstGeom prst="ellipse">
                <a:avLst/>
              </a:prstGeom>
              <a:solidFill>
                <a:srgbClr val="3C3C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869" name="Oval 734"/>
              <p:cNvSpPr>
                <a:spLocks noChangeArrowheads="1"/>
              </p:cNvSpPr>
              <p:nvPr/>
            </p:nvSpPr>
            <p:spPr bwMode="auto">
              <a:xfrm>
                <a:off x="4726" y="1789"/>
                <a:ext cx="24" cy="22"/>
              </a:xfrm>
              <a:prstGeom prst="ellipse">
                <a:avLst/>
              </a:prstGeom>
              <a:solidFill>
                <a:srgbClr val="3C3C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870" name="Oval 735"/>
              <p:cNvSpPr>
                <a:spLocks noChangeArrowheads="1"/>
              </p:cNvSpPr>
              <p:nvPr/>
            </p:nvSpPr>
            <p:spPr bwMode="auto">
              <a:xfrm>
                <a:off x="4913" y="1842"/>
                <a:ext cx="24" cy="23"/>
              </a:xfrm>
              <a:prstGeom prst="ellipse">
                <a:avLst/>
              </a:prstGeom>
              <a:solidFill>
                <a:srgbClr val="3C3C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871" name="Oval 736"/>
              <p:cNvSpPr>
                <a:spLocks noChangeArrowheads="1"/>
              </p:cNvSpPr>
              <p:nvPr/>
            </p:nvSpPr>
            <p:spPr bwMode="auto">
              <a:xfrm>
                <a:off x="5053" y="1759"/>
                <a:ext cx="24" cy="23"/>
              </a:xfrm>
              <a:prstGeom prst="ellipse">
                <a:avLst/>
              </a:prstGeom>
              <a:solidFill>
                <a:srgbClr val="3C3C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872" name="Oval 737"/>
              <p:cNvSpPr>
                <a:spLocks noChangeArrowheads="1"/>
              </p:cNvSpPr>
              <p:nvPr/>
            </p:nvSpPr>
            <p:spPr bwMode="auto">
              <a:xfrm>
                <a:off x="4968" y="1645"/>
                <a:ext cx="23" cy="24"/>
              </a:xfrm>
              <a:prstGeom prst="ellipse">
                <a:avLst/>
              </a:prstGeom>
              <a:solidFill>
                <a:srgbClr val="3C3C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873" name="Freeform 738"/>
              <p:cNvSpPr>
                <a:spLocks/>
              </p:cNvSpPr>
              <p:nvPr/>
            </p:nvSpPr>
            <p:spPr bwMode="auto">
              <a:xfrm>
                <a:off x="4724" y="1633"/>
                <a:ext cx="360" cy="218"/>
              </a:xfrm>
              <a:custGeom>
                <a:avLst/>
                <a:gdLst>
                  <a:gd name="T0" fmla="*/ 267 w 360"/>
                  <a:gd name="T1" fmla="*/ 17 h 218"/>
                  <a:gd name="T2" fmla="*/ 267 w 360"/>
                  <a:gd name="T3" fmla="*/ 0 h 218"/>
                  <a:gd name="T4" fmla="*/ 246 w 360"/>
                  <a:gd name="T5" fmla="*/ 10 h 218"/>
                  <a:gd name="T6" fmla="*/ 166 w 360"/>
                  <a:gd name="T7" fmla="*/ 85 h 218"/>
                  <a:gd name="T8" fmla="*/ 47 w 360"/>
                  <a:gd name="T9" fmla="*/ 26 h 218"/>
                  <a:gd name="T10" fmla="*/ 31 w 360"/>
                  <a:gd name="T11" fmla="*/ 22 h 218"/>
                  <a:gd name="T12" fmla="*/ 31 w 360"/>
                  <a:gd name="T13" fmla="*/ 38 h 218"/>
                  <a:gd name="T14" fmla="*/ 130 w 360"/>
                  <a:gd name="T15" fmla="*/ 104 h 218"/>
                  <a:gd name="T16" fmla="*/ 0 w 360"/>
                  <a:gd name="T17" fmla="*/ 135 h 218"/>
                  <a:gd name="T18" fmla="*/ 0 w 360"/>
                  <a:gd name="T19" fmla="*/ 152 h 218"/>
                  <a:gd name="T20" fmla="*/ 9 w 360"/>
                  <a:gd name="T21" fmla="*/ 164 h 218"/>
                  <a:gd name="T22" fmla="*/ 151 w 360"/>
                  <a:gd name="T23" fmla="*/ 130 h 218"/>
                  <a:gd name="T24" fmla="*/ 189 w 360"/>
                  <a:gd name="T25" fmla="*/ 218 h 218"/>
                  <a:gd name="T26" fmla="*/ 213 w 360"/>
                  <a:gd name="T27" fmla="*/ 216 h 218"/>
                  <a:gd name="T28" fmla="*/ 213 w 360"/>
                  <a:gd name="T29" fmla="*/ 199 h 218"/>
                  <a:gd name="T30" fmla="*/ 201 w 360"/>
                  <a:gd name="T31" fmla="*/ 126 h 218"/>
                  <a:gd name="T32" fmla="*/ 355 w 360"/>
                  <a:gd name="T33" fmla="*/ 133 h 218"/>
                  <a:gd name="T34" fmla="*/ 360 w 360"/>
                  <a:gd name="T35" fmla="*/ 119 h 218"/>
                  <a:gd name="T36" fmla="*/ 360 w 360"/>
                  <a:gd name="T37" fmla="*/ 102 h 218"/>
                  <a:gd name="T38" fmla="*/ 211 w 360"/>
                  <a:gd name="T39" fmla="*/ 97 h 218"/>
                  <a:gd name="T40" fmla="*/ 267 w 360"/>
                  <a:gd name="T41" fmla="*/ 17 h 2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60" h="218">
                    <a:moveTo>
                      <a:pt x="267" y="17"/>
                    </a:moveTo>
                    <a:lnTo>
                      <a:pt x="267" y="0"/>
                    </a:lnTo>
                    <a:lnTo>
                      <a:pt x="246" y="10"/>
                    </a:lnTo>
                    <a:lnTo>
                      <a:pt x="166" y="85"/>
                    </a:lnTo>
                    <a:lnTo>
                      <a:pt x="47" y="26"/>
                    </a:lnTo>
                    <a:lnTo>
                      <a:pt x="31" y="22"/>
                    </a:lnTo>
                    <a:lnTo>
                      <a:pt x="31" y="38"/>
                    </a:lnTo>
                    <a:lnTo>
                      <a:pt x="130" y="104"/>
                    </a:lnTo>
                    <a:lnTo>
                      <a:pt x="0" y="135"/>
                    </a:lnTo>
                    <a:lnTo>
                      <a:pt x="0" y="152"/>
                    </a:lnTo>
                    <a:lnTo>
                      <a:pt x="9" y="164"/>
                    </a:lnTo>
                    <a:lnTo>
                      <a:pt x="151" y="130"/>
                    </a:lnTo>
                    <a:lnTo>
                      <a:pt x="189" y="218"/>
                    </a:lnTo>
                    <a:lnTo>
                      <a:pt x="213" y="216"/>
                    </a:lnTo>
                    <a:lnTo>
                      <a:pt x="213" y="199"/>
                    </a:lnTo>
                    <a:lnTo>
                      <a:pt x="201" y="126"/>
                    </a:lnTo>
                    <a:lnTo>
                      <a:pt x="355" y="133"/>
                    </a:lnTo>
                    <a:lnTo>
                      <a:pt x="360" y="119"/>
                    </a:lnTo>
                    <a:lnTo>
                      <a:pt x="360" y="102"/>
                    </a:lnTo>
                    <a:lnTo>
                      <a:pt x="211" y="97"/>
                    </a:lnTo>
                    <a:lnTo>
                      <a:pt x="267" y="17"/>
                    </a:ln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874" name="Freeform 739"/>
              <p:cNvSpPr>
                <a:spLocks/>
              </p:cNvSpPr>
              <p:nvPr/>
            </p:nvSpPr>
            <p:spPr bwMode="auto">
              <a:xfrm>
                <a:off x="4724" y="1626"/>
                <a:ext cx="360" cy="208"/>
              </a:xfrm>
              <a:custGeom>
                <a:avLst/>
                <a:gdLst>
                  <a:gd name="T0" fmla="*/ 267 w 360"/>
                  <a:gd name="T1" fmla="*/ 7 h 208"/>
                  <a:gd name="T2" fmla="*/ 246 w 360"/>
                  <a:gd name="T3" fmla="*/ 0 h 208"/>
                  <a:gd name="T4" fmla="*/ 166 w 360"/>
                  <a:gd name="T5" fmla="*/ 76 h 208"/>
                  <a:gd name="T6" fmla="*/ 47 w 360"/>
                  <a:gd name="T7" fmla="*/ 19 h 208"/>
                  <a:gd name="T8" fmla="*/ 31 w 360"/>
                  <a:gd name="T9" fmla="*/ 29 h 208"/>
                  <a:gd name="T10" fmla="*/ 130 w 360"/>
                  <a:gd name="T11" fmla="*/ 97 h 208"/>
                  <a:gd name="T12" fmla="*/ 0 w 360"/>
                  <a:gd name="T13" fmla="*/ 142 h 208"/>
                  <a:gd name="T14" fmla="*/ 9 w 360"/>
                  <a:gd name="T15" fmla="*/ 156 h 208"/>
                  <a:gd name="T16" fmla="*/ 151 w 360"/>
                  <a:gd name="T17" fmla="*/ 121 h 208"/>
                  <a:gd name="T18" fmla="*/ 189 w 360"/>
                  <a:gd name="T19" fmla="*/ 208 h 208"/>
                  <a:gd name="T20" fmla="*/ 213 w 360"/>
                  <a:gd name="T21" fmla="*/ 206 h 208"/>
                  <a:gd name="T22" fmla="*/ 201 w 360"/>
                  <a:gd name="T23" fmla="*/ 116 h 208"/>
                  <a:gd name="T24" fmla="*/ 355 w 360"/>
                  <a:gd name="T25" fmla="*/ 123 h 208"/>
                  <a:gd name="T26" fmla="*/ 360 w 360"/>
                  <a:gd name="T27" fmla="*/ 109 h 208"/>
                  <a:gd name="T28" fmla="*/ 211 w 360"/>
                  <a:gd name="T29" fmla="*/ 88 h 208"/>
                  <a:gd name="T30" fmla="*/ 267 w 360"/>
                  <a:gd name="T31" fmla="*/ 7 h 2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60" h="208">
                    <a:moveTo>
                      <a:pt x="267" y="7"/>
                    </a:moveTo>
                    <a:lnTo>
                      <a:pt x="246" y="0"/>
                    </a:lnTo>
                    <a:lnTo>
                      <a:pt x="166" y="76"/>
                    </a:lnTo>
                    <a:lnTo>
                      <a:pt x="47" y="19"/>
                    </a:lnTo>
                    <a:lnTo>
                      <a:pt x="31" y="29"/>
                    </a:lnTo>
                    <a:lnTo>
                      <a:pt x="130" y="97"/>
                    </a:lnTo>
                    <a:lnTo>
                      <a:pt x="0" y="142"/>
                    </a:lnTo>
                    <a:lnTo>
                      <a:pt x="9" y="156"/>
                    </a:lnTo>
                    <a:lnTo>
                      <a:pt x="151" y="121"/>
                    </a:lnTo>
                    <a:lnTo>
                      <a:pt x="189" y="208"/>
                    </a:lnTo>
                    <a:lnTo>
                      <a:pt x="213" y="206"/>
                    </a:lnTo>
                    <a:lnTo>
                      <a:pt x="201" y="116"/>
                    </a:lnTo>
                    <a:lnTo>
                      <a:pt x="355" y="123"/>
                    </a:lnTo>
                    <a:lnTo>
                      <a:pt x="360" y="109"/>
                    </a:lnTo>
                    <a:lnTo>
                      <a:pt x="211" y="88"/>
                    </a:lnTo>
                    <a:lnTo>
                      <a:pt x="267" y="7"/>
                    </a:lnTo>
                    <a:close/>
                  </a:path>
                </a:pathLst>
              </a:custGeom>
              <a:solidFill>
                <a:srgbClr val="8787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875" name="Freeform 740"/>
              <p:cNvSpPr>
                <a:spLocks/>
              </p:cNvSpPr>
              <p:nvPr/>
            </p:nvSpPr>
            <p:spPr bwMode="auto">
              <a:xfrm>
                <a:off x="4871" y="1711"/>
                <a:ext cx="49" cy="29"/>
              </a:xfrm>
              <a:custGeom>
                <a:avLst/>
                <a:gdLst>
                  <a:gd name="T0" fmla="*/ 17 w 21"/>
                  <a:gd name="T1" fmla="*/ 2 h 12"/>
                  <a:gd name="T2" fmla="*/ 17 w 21"/>
                  <a:gd name="T3" fmla="*/ 10 h 12"/>
                  <a:gd name="T4" fmla="*/ 4 w 21"/>
                  <a:gd name="T5" fmla="*/ 10 h 12"/>
                  <a:gd name="T6" fmla="*/ 4 w 21"/>
                  <a:gd name="T7" fmla="*/ 2 h 12"/>
                  <a:gd name="T8" fmla="*/ 17 w 21"/>
                  <a:gd name="T9" fmla="*/ 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12">
                    <a:moveTo>
                      <a:pt x="17" y="2"/>
                    </a:moveTo>
                    <a:cubicBezTo>
                      <a:pt x="21" y="4"/>
                      <a:pt x="21" y="8"/>
                      <a:pt x="17" y="10"/>
                    </a:cubicBezTo>
                    <a:cubicBezTo>
                      <a:pt x="14" y="12"/>
                      <a:pt x="8" y="12"/>
                      <a:pt x="4" y="10"/>
                    </a:cubicBezTo>
                    <a:cubicBezTo>
                      <a:pt x="0" y="8"/>
                      <a:pt x="0" y="4"/>
                      <a:pt x="4" y="2"/>
                    </a:cubicBezTo>
                    <a:cubicBezTo>
                      <a:pt x="8" y="0"/>
                      <a:pt x="14" y="0"/>
                      <a:pt x="17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876" name="Rectangle 741"/>
              <p:cNvSpPr>
                <a:spLocks noChangeArrowheads="1"/>
              </p:cNvSpPr>
              <p:nvPr/>
            </p:nvSpPr>
            <p:spPr bwMode="auto">
              <a:xfrm>
                <a:off x="4873" y="1581"/>
                <a:ext cx="45" cy="145"/>
              </a:xfrm>
              <a:prstGeom prst="rect">
                <a:avLst/>
              </a:pr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877" name="Freeform 742"/>
              <p:cNvSpPr>
                <a:spLocks/>
              </p:cNvSpPr>
              <p:nvPr/>
            </p:nvSpPr>
            <p:spPr bwMode="auto">
              <a:xfrm>
                <a:off x="4703" y="1382"/>
                <a:ext cx="206" cy="171"/>
              </a:xfrm>
              <a:custGeom>
                <a:avLst/>
                <a:gdLst>
                  <a:gd name="T0" fmla="*/ 81 w 87"/>
                  <a:gd name="T1" fmla="*/ 27 h 72"/>
                  <a:gd name="T2" fmla="*/ 6 w 87"/>
                  <a:gd name="T3" fmla="*/ 70 h 72"/>
                  <a:gd name="T4" fmla="*/ 0 w 87"/>
                  <a:gd name="T5" fmla="*/ 66 h 72"/>
                  <a:gd name="T6" fmla="*/ 0 w 87"/>
                  <a:gd name="T7" fmla="*/ 66 h 72"/>
                  <a:gd name="T8" fmla="*/ 14 w 87"/>
                  <a:gd name="T9" fmla="*/ 41 h 72"/>
                  <a:gd name="T10" fmla="*/ 81 w 87"/>
                  <a:gd name="T11" fmla="*/ 2 h 72"/>
                  <a:gd name="T12" fmla="*/ 87 w 87"/>
                  <a:gd name="T13" fmla="*/ 6 h 72"/>
                  <a:gd name="T14" fmla="*/ 87 w 87"/>
                  <a:gd name="T15" fmla="*/ 16 h 72"/>
                  <a:gd name="T16" fmla="*/ 81 w 87"/>
                  <a:gd name="T17" fmla="*/ 27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7" h="72">
                    <a:moveTo>
                      <a:pt x="81" y="27"/>
                    </a:moveTo>
                    <a:cubicBezTo>
                      <a:pt x="6" y="70"/>
                      <a:pt x="6" y="70"/>
                      <a:pt x="6" y="70"/>
                    </a:cubicBezTo>
                    <a:cubicBezTo>
                      <a:pt x="2" y="72"/>
                      <a:pt x="0" y="70"/>
                      <a:pt x="0" y="66"/>
                    </a:cubicBezTo>
                    <a:cubicBezTo>
                      <a:pt x="0" y="66"/>
                      <a:pt x="0" y="66"/>
                      <a:pt x="0" y="66"/>
                    </a:cubicBezTo>
                    <a:cubicBezTo>
                      <a:pt x="0" y="57"/>
                      <a:pt x="6" y="46"/>
                      <a:pt x="14" y="41"/>
                    </a:cubicBezTo>
                    <a:cubicBezTo>
                      <a:pt x="81" y="2"/>
                      <a:pt x="81" y="2"/>
                      <a:pt x="81" y="2"/>
                    </a:cubicBezTo>
                    <a:cubicBezTo>
                      <a:pt x="84" y="0"/>
                      <a:pt x="87" y="2"/>
                      <a:pt x="87" y="6"/>
                    </a:cubicBezTo>
                    <a:cubicBezTo>
                      <a:pt x="87" y="16"/>
                      <a:pt x="87" y="16"/>
                      <a:pt x="87" y="16"/>
                    </a:cubicBezTo>
                    <a:cubicBezTo>
                      <a:pt x="87" y="20"/>
                      <a:pt x="84" y="25"/>
                      <a:pt x="81" y="27"/>
                    </a:cubicBezTo>
                  </a:path>
                </a:pathLst>
              </a:custGeom>
              <a:solidFill>
                <a:srgbClr val="9D9D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878" name="Freeform 743"/>
              <p:cNvSpPr>
                <a:spLocks/>
              </p:cNvSpPr>
              <p:nvPr/>
            </p:nvSpPr>
            <p:spPr bwMode="auto">
              <a:xfrm>
                <a:off x="4861" y="1053"/>
                <a:ext cx="97" cy="351"/>
              </a:xfrm>
              <a:custGeom>
                <a:avLst/>
                <a:gdLst>
                  <a:gd name="T0" fmla="*/ 0 w 41"/>
                  <a:gd name="T1" fmla="*/ 142 h 148"/>
                  <a:gd name="T2" fmla="*/ 20 w 41"/>
                  <a:gd name="T3" fmla="*/ 13 h 148"/>
                  <a:gd name="T4" fmla="*/ 26 w 41"/>
                  <a:gd name="T5" fmla="*/ 5 h 148"/>
                  <a:gd name="T6" fmla="*/ 36 w 41"/>
                  <a:gd name="T7" fmla="*/ 1 h 148"/>
                  <a:gd name="T8" fmla="*/ 40 w 41"/>
                  <a:gd name="T9" fmla="*/ 5 h 148"/>
                  <a:gd name="T10" fmla="*/ 21 w 41"/>
                  <a:gd name="T11" fmla="*/ 132 h 148"/>
                  <a:gd name="T12" fmla="*/ 16 w 41"/>
                  <a:gd name="T13" fmla="*/ 140 h 148"/>
                  <a:gd name="T14" fmla="*/ 5 w 41"/>
                  <a:gd name="T15" fmla="*/ 146 h 148"/>
                  <a:gd name="T16" fmla="*/ 0 w 41"/>
                  <a:gd name="T17" fmla="*/ 142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1" h="148">
                    <a:moveTo>
                      <a:pt x="0" y="142"/>
                    </a:moveTo>
                    <a:cubicBezTo>
                      <a:pt x="20" y="13"/>
                      <a:pt x="20" y="13"/>
                      <a:pt x="20" y="13"/>
                    </a:cubicBezTo>
                    <a:cubicBezTo>
                      <a:pt x="21" y="9"/>
                      <a:pt x="23" y="6"/>
                      <a:pt x="26" y="5"/>
                    </a:cubicBezTo>
                    <a:cubicBezTo>
                      <a:pt x="36" y="1"/>
                      <a:pt x="36" y="1"/>
                      <a:pt x="36" y="1"/>
                    </a:cubicBezTo>
                    <a:cubicBezTo>
                      <a:pt x="39" y="0"/>
                      <a:pt x="41" y="2"/>
                      <a:pt x="40" y="5"/>
                    </a:cubicBezTo>
                    <a:cubicBezTo>
                      <a:pt x="21" y="132"/>
                      <a:pt x="21" y="132"/>
                      <a:pt x="21" y="132"/>
                    </a:cubicBezTo>
                    <a:cubicBezTo>
                      <a:pt x="20" y="136"/>
                      <a:pt x="18" y="139"/>
                      <a:pt x="16" y="140"/>
                    </a:cubicBezTo>
                    <a:cubicBezTo>
                      <a:pt x="5" y="146"/>
                      <a:pt x="5" y="146"/>
                      <a:pt x="5" y="146"/>
                    </a:cubicBezTo>
                    <a:cubicBezTo>
                      <a:pt x="2" y="148"/>
                      <a:pt x="0" y="146"/>
                      <a:pt x="0" y="142"/>
                    </a:cubicBezTo>
                  </a:path>
                </a:pathLst>
              </a:custGeom>
              <a:solidFill>
                <a:srgbClr val="7B6A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879" name="Freeform 744"/>
              <p:cNvSpPr>
                <a:spLocks/>
              </p:cNvSpPr>
              <p:nvPr/>
            </p:nvSpPr>
            <p:spPr bwMode="auto">
              <a:xfrm>
                <a:off x="4705" y="1387"/>
                <a:ext cx="362" cy="256"/>
              </a:xfrm>
              <a:custGeom>
                <a:avLst/>
                <a:gdLst>
                  <a:gd name="T0" fmla="*/ 163 w 362"/>
                  <a:gd name="T1" fmla="*/ 256 h 256"/>
                  <a:gd name="T2" fmla="*/ 0 w 362"/>
                  <a:gd name="T3" fmla="*/ 161 h 256"/>
                  <a:gd name="T4" fmla="*/ 199 w 362"/>
                  <a:gd name="T5" fmla="*/ 0 h 256"/>
                  <a:gd name="T6" fmla="*/ 362 w 362"/>
                  <a:gd name="T7" fmla="*/ 95 h 256"/>
                  <a:gd name="T8" fmla="*/ 163 w 362"/>
                  <a:gd name="T9" fmla="*/ 256 h 2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62" h="256">
                    <a:moveTo>
                      <a:pt x="163" y="256"/>
                    </a:moveTo>
                    <a:lnTo>
                      <a:pt x="0" y="161"/>
                    </a:lnTo>
                    <a:lnTo>
                      <a:pt x="199" y="0"/>
                    </a:lnTo>
                    <a:lnTo>
                      <a:pt x="362" y="95"/>
                    </a:lnTo>
                    <a:lnTo>
                      <a:pt x="163" y="256"/>
                    </a:lnTo>
                    <a:close/>
                  </a:path>
                </a:pathLst>
              </a:custGeom>
              <a:solidFill>
                <a:srgbClr val="9D9D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880" name="Freeform 745"/>
              <p:cNvSpPr>
                <a:spLocks/>
              </p:cNvSpPr>
              <p:nvPr/>
            </p:nvSpPr>
            <p:spPr bwMode="auto">
              <a:xfrm>
                <a:off x="4705" y="1387"/>
                <a:ext cx="362" cy="256"/>
              </a:xfrm>
              <a:custGeom>
                <a:avLst/>
                <a:gdLst>
                  <a:gd name="T0" fmla="*/ 163 w 362"/>
                  <a:gd name="T1" fmla="*/ 256 h 256"/>
                  <a:gd name="T2" fmla="*/ 0 w 362"/>
                  <a:gd name="T3" fmla="*/ 161 h 256"/>
                  <a:gd name="T4" fmla="*/ 199 w 362"/>
                  <a:gd name="T5" fmla="*/ 0 h 256"/>
                  <a:gd name="T6" fmla="*/ 362 w 362"/>
                  <a:gd name="T7" fmla="*/ 95 h 256"/>
                  <a:gd name="T8" fmla="*/ 163 w 362"/>
                  <a:gd name="T9" fmla="*/ 256 h 2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62" h="256">
                    <a:moveTo>
                      <a:pt x="163" y="256"/>
                    </a:moveTo>
                    <a:lnTo>
                      <a:pt x="0" y="161"/>
                    </a:lnTo>
                    <a:lnTo>
                      <a:pt x="199" y="0"/>
                    </a:lnTo>
                    <a:lnTo>
                      <a:pt x="362" y="95"/>
                    </a:lnTo>
                    <a:lnTo>
                      <a:pt x="163" y="256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881" name="Freeform 746"/>
              <p:cNvSpPr>
                <a:spLocks/>
              </p:cNvSpPr>
              <p:nvPr/>
            </p:nvSpPr>
            <p:spPr bwMode="auto">
              <a:xfrm>
                <a:off x="4866" y="1056"/>
                <a:ext cx="246" cy="438"/>
              </a:xfrm>
              <a:custGeom>
                <a:avLst/>
                <a:gdLst>
                  <a:gd name="T0" fmla="*/ 246 w 246"/>
                  <a:gd name="T1" fmla="*/ 92 h 438"/>
                  <a:gd name="T2" fmla="*/ 87 w 246"/>
                  <a:gd name="T3" fmla="*/ 0 h 438"/>
                  <a:gd name="T4" fmla="*/ 0 w 246"/>
                  <a:gd name="T5" fmla="*/ 345 h 438"/>
                  <a:gd name="T6" fmla="*/ 161 w 246"/>
                  <a:gd name="T7" fmla="*/ 438 h 438"/>
                  <a:gd name="T8" fmla="*/ 246 w 246"/>
                  <a:gd name="T9" fmla="*/ 92 h 4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6" h="438">
                    <a:moveTo>
                      <a:pt x="246" y="92"/>
                    </a:moveTo>
                    <a:lnTo>
                      <a:pt x="87" y="0"/>
                    </a:lnTo>
                    <a:lnTo>
                      <a:pt x="0" y="345"/>
                    </a:lnTo>
                    <a:lnTo>
                      <a:pt x="161" y="438"/>
                    </a:lnTo>
                    <a:lnTo>
                      <a:pt x="246" y="92"/>
                    </a:ln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882" name="Freeform 747"/>
              <p:cNvSpPr>
                <a:spLocks/>
              </p:cNvSpPr>
              <p:nvPr/>
            </p:nvSpPr>
            <p:spPr bwMode="auto">
              <a:xfrm>
                <a:off x="4866" y="1056"/>
                <a:ext cx="246" cy="438"/>
              </a:xfrm>
              <a:custGeom>
                <a:avLst/>
                <a:gdLst>
                  <a:gd name="T0" fmla="*/ 246 w 246"/>
                  <a:gd name="T1" fmla="*/ 92 h 438"/>
                  <a:gd name="T2" fmla="*/ 87 w 246"/>
                  <a:gd name="T3" fmla="*/ 0 h 438"/>
                  <a:gd name="T4" fmla="*/ 0 w 246"/>
                  <a:gd name="T5" fmla="*/ 345 h 438"/>
                  <a:gd name="T6" fmla="*/ 161 w 246"/>
                  <a:gd name="T7" fmla="*/ 438 h 438"/>
                  <a:gd name="T8" fmla="*/ 246 w 246"/>
                  <a:gd name="T9" fmla="*/ 92 h 4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6" h="438">
                    <a:moveTo>
                      <a:pt x="246" y="92"/>
                    </a:moveTo>
                    <a:lnTo>
                      <a:pt x="87" y="0"/>
                    </a:lnTo>
                    <a:lnTo>
                      <a:pt x="0" y="345"/>
                    </a:lnTo>
                    <a:lnTo>
                      <a:pt x="161" y="438"/>
                    </a:lnTo>
                    <a:lnTo>
                      <a:pt x="246" y="92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883" name="Freeform 748"/>
              <p:cNvSpPr>
                <a:spLocks/>
              </p:cNvSpPr>
              <p:nvPr/>
            </p:nvSpPr>
            <p:spPr bwMode="auto">
              <a:xfrm>
                <a:off x="4864" y="1477"/>
                <a:ext cx="205" cy="168"/>
              </a:xfrm>
              <a:custGeom>
                <a:avLst/>
                <a:gdLst>
                  <a:gd name="T0" fmla="*/ 81 w 87"/>
                  <a:gd name="T1" fmla="*/ 26 h 71"/>
                  <a:gd name="T2" fmla="*/ 6 w 87"/>
                  <a:gd name="T3" fmla="*/ 69 h 71"/>
                  <a:gd name="T4" fmla="*/ 0 w 87"/>
                  <a:gd name="T5" fmla="*/ 66 h 71"/>
                  <a:gd name="T6" fmla="*/ 0 w 87"/>
                  <a:gd name="T7" fmla="*/ 66 h 71"/>
                  <a:gd name="T8" fmla="*/ 14 w 87"/>
                  <a:gd name="T9" fmla="*/ 41 h 71"/>
                  <a:gd name="T10" fmla="*/ 81 w 87"/>
                  <a:gd name="T11" fmla="*/ 2 h 71"/>
                  <a:gd name="T12" fmla="*/ 87 w 87"/>
                  <a:gd name="T13" fmla="*/ 6 h 71"/>
                  <a:gd name="T14" fmla="*/ 87 w 87"/>
                  <a:gd name="T15" fmla="*/ 15 h 71"/>
                  <a:gd name="T16" fmla="*/ 81 w 87"/>
                  <a:gd name="T17" fmla="*/ 26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7" h="71">
                    <a:moveTo>
                      <a:pt x="81" y="26"/>
                    </a:moveTo>
                    <a:cubicBezTo>
                      <a:pt x="6" y="69"/>
                      <a:pt x="6" y="69"/>
                      <a:pt x="6" y="69"/>
                    </a:cubicBezTo>
                    <a:cubicBezTo>
                      <a:pt x="3" y="71"/>
                      <a:pt x="0" y="70"/>
                      <a:pt x="0" y="66"/>
                    </a:cubicBezTo>
                    <a:cubicBezTo>
                      <a:pt x="0" y="66"/>
                      <a:pt x="0" y="66"/>
                      <a:pt x="0" y="66"/>
                    </a:cubicBezTo>
                    <a:cubicBezTo>
                      <a:pt x="0" y="56"/>
                      <a:pt x="6" y="45"/>
                      <a:pt x="14" y="41"/>
                    </a:cubicBezTo>
                    <a:cubicBezTo>
                      <a:pt x="81" y="2"/>
                      <a:pt x="81" y="2"/>
                      <a:pt x="81" y="2"/>
                    </a:cubicBezTo>
                    <a:cubicBezTo>
                      <a:pt x="85" y="0"/>
                      <a:pt x="87" y="2"/>
                      <a:pt x="87" y="6"/>
                    </a:cubicBezTo>
                    <a:cubicBezTo>
                      <a:pt x="87" y="15"/>
                      <a:pt x="87" y="15"/>
                      <a:pt x="87" y="15"/>
                    </a:cubicBezTo>
                    <a:cubicBezTo>
                      <a:pt x="87" y="19"/>
                      <a:pt x="85" y="24"/>
                      <a:pt x="81" y="26"/>
                    </a:cubicBezTo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884" name="Freeform 749"/>
              <p:cNvSpPr>
                <a:spLocks/>
              </p:cNvSpPr>
              <p:nvPr/>
            </p:nvSpPr>
            <p:spPr bwMode="auto">
              <a:xfrm>
                <a:off x="5022" y="1146"/>
                <a:ext cx="97" cy="352"/>
              </a:xfrm>
              <a:custGeom>
                <a:avLst/>
                <a:gdLst>
                  <a:gd name="T0" fmla="*/ 1 w 41"/>
                  <a:gd name="T1" fmla="*/ 143 h 149"/>
                  <a:gd name="T2" fmla="*/ 21 w 41"/>
                  <a:gd name="T3" fmla="*/ 13 h 149"/>
                  <a:gd name="T4" fmla="*/ 27 w 41"/>
                  <a:gd name="T5" fmla="*/ 5 h 149"/>
                  <a:gd name="T6" fmla="*/ 36 w 41"/>
                  <a:gd name="T7" fmla="*/ 1 h 149"/>
                  <a:gd name="T8" fmla="*/ 40 w 41"/>
                  <a:gd name="T9" fmla="*/ 6 h 149"/>
                  <a:gd name="T10" fmla="*/ 21 w 41"/>
                  <a:gd name="T11" fmla="*/ 133 h 149"/>
                  <a:gd name="T12" fmla="*/ 16 w 41"/>
                  <a:gd name="T13" fmla="*/ 141 h 149"/>
                  <a:gd name="T14" fmla="*/ 6 w 41"/>
                  <a:gd name="T15" fmla="*/ 147 h 149"/>
                  <a:gd name="T16" fmla="*/ 1 w 41"/>
                  <a:gd name="T17" fmla="*/ 143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1" h="149">
                    <a:moveTo>
                      <a:pt x="1" y="143"/>
                    </a:moveTo>
                    <a:cubicBezTo>
                      <a:pt x="21" y="13"/>
                      <a:pt x="21" y="13"/>
                      <a:pt x="21" y="13"/>
                    </a:cubicBezTo>
                    <a:cubicBezTo>
                      <a:pt x="21" y="10"/>
                      <a:pt x="24" y="6"/>
                      <a:pt x="27" y="5"/>
                    </a:cubicBezTo>
                    <a:cubicBezTo>
                      <a:pt x="36" y="1"/>
                      <a:pt x="36" y="1"/>
                      <a:pt x="36" y="1"/>
                    </a:cubicBezTo>
                    <a:cubicBezTo>
                      <a:pt x="39" y="0"/>
                      <a:pt x="41" y="2"/>
                      <a:pt x="40" y="6"/>
                    </a:cubicBezTo>
                    <a:cubicBezTo>
                      <a:pt x="21" y="133"/>
                      <a:pt x="21" y="133"/>
                      <a:pt x="21" y="133"/>
                    </a:cubicBezTo>
                    <a:cubicBezTo>
                      <a:pt x="21" y="136"/>
                      <a:pt x="19" y="139"/>
                      <a:pt x="16" y="141"/>
                    </a:cubicBezTo>
                    <a:cubicBezTo>
                      <a:pt x="6" y="147"/>
                      <a:pt x="6" y="147"/>
                      <a:pt x="6" y="147"/>
                    </a:cubicBezTo>
                    <a:cubicBezTo>
                      <a:pt x="3" y="149"/>
                      <a:pt x="0" y="147"/>
                      <a:pt x="1" y="143"/>
                    </a:cubicBezTo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885" name="Freeform 750"/>
              <p:cNvSpPr>
                <a:spLocks noEditPoints="1"/>
              </p:cNvSpPr>
              <p:nvPr/>
            </p:nvSpPr>
            <p:spPr bwMode="auto">
              <a:xfrm>
                <a:off x="4745" y="1816"/>
                <a:ext cx="114" cy="99"/>
              </a:xfrm>
              <a:custGeom>
                <a:avLst/>
                <a:gdLst>
                  <a:gd name="T0" fmla="*/ 0 w 48"/>
                  <a:gd name="T1" fmla="*/ 34 h 42"/>
                  <a:gd name="T2" fmla="*/ 0 w 48"/>
                  <a:gd name="T3" fmla="*/ 35 h 42"/>
                  <a:gd name="T4" fmla="*/ 0 w 48"/>
                  <a:gd name="T5" fmla="*/ 35 h 42"/>
                  <a:gd name="T6" fmla="*/ 3 w 48"/>
                  <a:gd name="T7" fmla="*/ 39 h 42"/>
                  <a:gd name="T8" fmla="*/ 19 w 48"/>
                  <a:gd name="T9" fmla="*/ 40 h 42"/>
                  <a:gd name="T10" fmla="*/ 44 w 48"/>
                  <a:gd name="T11" fmla="*/ 26 h 42"/>
                  <a:gd name="T12" fmla="*/ 48 w 48"/>
                  <a:gd name="T13" fmla="*/ 21 h 42"/>
                  <a:gd name="T14" fmla="*/ 48 w 48"/>
                  <a:gd name="T15" fmla="*/ 21 h 42"/>
                  <a:gd name="T16" fmla="*/ 47 w 48"/>
                  <a:gd name="T17" fmla="*/ 16 h 42"/>
                  <a:gd name="T18" fmla="*/ 45 w 48"/>
                  <a:gd name="T19" fmla="*/ 8 h 42"/>
                  <a:gd name="T20" fmla="*/ 45 w 48"/>
                  <a:gd name="T21" fmla="*/ 8 h 42"/>
                  <a:gd name="T22" fmla="*/ 43 w 48"/>
                  <a:gd name="T23" fmla="*/ 4 h 42"/>
                  <a:gd name="T24" fmla="*/ 43 w 48"/>
                  <a:gd name="T25" fmla="*/ 4 h 42"/>
                  <a:gd name="T26" fmla="*/ 40 w 48"/>
                  <a:gd name="T27" fmla="*/ 0 h 42"/>
                  <a:gd name="T28" fmla="*/ 22 w 48"/>
                  <a:gd name="T29" fmla="*/ 1 h 42"/>
                  <a:gd name="T30" fmla="*/ 19 w 48"/>
                  <a:gd name="T31" fmla="*/ 6 h 42"/>
                  <a:gd name="T32" fmla="*/ 19 w 48"/>
                  <a:gd name="T33" fmla="*/ 6 h 42"/>
                  <a:gd name="T34" fmla="*/ 19 w 48"/>
                  <a:gd name="T35" fmla="*/ 8 h 42"/>
                  <a:gd name="T36" fmla="*/ 16 w 48"/>
                  <a:gd name="T37" fmla="*/ 13 h 42"/>
                  <a:gd name="T38" fmla="*/ 0 w 48"/>
                  <a:gd name="T39" fmla="*/ 31 h 42"/>
                  <a:gd name="T40" fmla="*/ 0 w 48"/>
                  <a:gd name="T41" fmla="*/ 34 h 42"/>
                  <a:gd name="T42" fmla="*/ 7 w 48"/>
                  <a:gd name="T43" fmla="*/ 25 h 42"/>
                  <a:gd name="T44" fmla="*/ 17 w 48"/>
                  <a:gd name="T45" fmla="*/ 16 h 42"/>
                  <a:gd name="T46" fmla="*/ 22 w 48"/>
                  <a:gd name="T47" fmla="*/ 10 h 42"/>
                  <a:gd name="T48" fmla="*/ 23 w 48"/>
                  <a:gd name="T49" fmla="*/ 11 h 42"/>
                  <a:gd name="T50" fmla="*/ 19 w 48"/>
                  <a:gd name="T51" fmla="*/ 17 h 42"/>
                  <a:gd name="T52" fmla="*/ 9 w 48"/>
                  <a:gd name="T53" fmla="*/ 26 h 42"/>
                  <a:gd name="T54" fmla="*/ 8 w 48"/>
                  <a:gd name="T55" fmla="*/ 26 h 42"/>
                  <a:gd name="T56" fmla="*/ 7 w 48"/>
                  <a:gd name="T57" fmla="*/ 26 h 42"/>
                  <a:gd name="T58" fmla="*/ 7 w 48"/>
                  <a:gd name="T59" fmla="*/ 25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48" h="42">
                    <a:moveTo>
                      <a:pt x="0" y="34"/>
                    </a:moveTo>
                    <a:cubicBezTo>
                      <a:pt x="0" y="35"/>
                      <a:pt x="0" y="35"/>
                      <a:pt x="0" y="35"/>
                    </a:cubicBezTo>
                    <a:cubicBezTo>
                      <a:pt x="0" y="35"/>
                      <a:pt x="0" y="35"/>
                      <a:pt x="0" y="35"/>
                    </a:cubicBezTo>
                    <a:cubicBezTo>
                      <a:pt x="0" y="36"/>
                      <a:pt x="1" y="38"/>
                      <a:pt x="3" y="39"/>
                    </a:cubicBezTo>
                    <a:cubicBezTo>
                      <a:pt x="7" y="42"/>
                      <a:pt x="14" y="42"/>
                      <a:pt x="19" y="40"/>
                    </a:cubicBezTo>
                    <a:cubicBezTo>
                      <a:pt x="44" y="26"/>
                      <a:pt x="44" y="26"/>
                      <a:pt x="44" y="26"/>
                    </a:cubicBezTo>
                    <a:cubicBezTo>
                      <a:pt x="47" y="25"/>
                      <a:pt x="48" y="23"/>
                      <a:pt x="48" y="21"/>
                    </a:cubicBezTo>
                    <a:cubicBezTo>
                      <a:pt x="48" y="21"/>
                      <a:pt x="48" y="21"/>
                      <a:pt x="48" y="21"/>
                    </a:cubicBezTo>
                    <a:cubicBezTo>
                      <a:pt x="48" y="19"/>
                      <a:pt x="48" y="18"/>
                      <a:pt x="47" y="16"/>
                    </a:cubicBezTo>
                    <a:cubicBezTo>
                      <a:pt x="47" y="13"/>
                      <a:pt x="46" y="10"/>
                      <a:pt x="45" y="8"/>
                    </a:cubicBezTo>
                    <a:cubicBezTo>
                      <a:pt x="45" y="8"/>
                      <a:pt x="45" y="8"/>
                      <a:pt x="45" y="8"/>
                    </a:cubicBezTo>
                    <a:cubicBezTo>
                      <a:pt x="44" y="7"/>
                      <a:pt x="43" y="5"/>
                      <a:pt x="43" y="4"/>
                    </a:cubicBezTo>
                    <a:cubicBezTo>
                      <a:pt x="43" y="4"/>
                      <a:pt x="43" y="4"/>
                      <a:pt x="43" y="4"/>
                    </a:cubicBezTo>
                    <a:cubicBezTo>
                      <a:pt x="42" y="3"/>
                      <a:pt x="41" y="1"/>
                      <a:pt x="40" y="0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0" y="2"/>
                      <a:pt x="20" y="4"/>
                      <a:pt x="19" y="6"/>
                    </a:cubicBezTo>
                    <a:cubicBezTo>
                      <a:pt x="19" y="6"/>
                      <a:pt x="19" y="6"/>
                      <a:pt x="19" y="6"/>
                    </a:cubicBezTo>
                    <a:cubicBezTo>
                      <a:pt x="19" y="7"/>
                      <a:pt x="19" y="7"/>
                      <a:pt x="19" y="8"/>
                    </a:cubicBezTo>
                    <a:cubicBezTo>
                      <a:pt x="18" y="10"/>
                      <a:pt x="18" y="12"/>
                      <a:pt x="16" y="13"/>
                    </a:cubicBezTo>
                    <a:cubicBezTo>
                      <a:pt x="9" y="18"/>
                      <a:pt x="2" y="25"/>
                      <a:pt x="0" y="31"/>
                    </a:cubicBezTo>
                    <a:cubicBezTo>
                      <a:pt x="0" y="32"/>
                      <a:pt x="0" y="33"/>
                      <a:pt x="0" y="34"/>
                    </a:cubicBezTo>
                    <a:close/>
                    <a:moveTo>
                      <a:pt x="7" y="25"/>
                    </a:moveTo>
                    <a:cubicBezTo>
                      <a:pt x="17" y="16"/>
                      <a:pt x="17" y="16"/>
                      <a:pt x="17" y="16"/>
                    </a:cubicBezTo>
                    <a:cubicBezTo>
                      <a:pt x="19" y="14"/>
                      <a:pt x="21" y="12"/>
                      <a:pt x="22" y="10"/>
                    </a:cubicBezTo>
                    <a:cubicBezTo>
                      <a:pt x="22" y="10"/>
                      <a:pt x="23" y="10"/>
                      <a:pt x="23" y="11"/>
                    </a:cubicBezTo>
                    <a:cubicBezTo>
                      <a:pt x="23" y="13"/>
                      <a:pt x="21" y="15"/>
                      <a:pt x="19" y="17"/>
                    </a:cubicBezTo>
                    <a:cubicBezTo>
                      <a:pt x="9" y="26"/>
                      <a:pt x="9" y="26"/>
                      <a:pt x="9" y="26"/>
                    </a:cubicBezTo>
                    <a:cubicBezTo>
                      <a:pt x="8" y="26"/>
                      <a:pt x="8" y="26"/>
                      <a:pt x="8" y="26"/>
                    </a:cubicBezTo>
                    <a:cubicBezTo>
                      <a:pt x="7" y="26"/>
                      <a:pt x="7" y="26"/>
                      <a:pt x="7" y="26"/>
                    </a:cubicBezTo>
                    <a:cubicBezTo>
                      <a:pt x="7" y="26"/>
                      <a:pt x="7" y="25"/>
                      <a:pt x="7" y="25"/>
                    </a:cubicBezTo>
                    <a:close/>
                  </a:path>
                </a:pathLst>
              </a:custGeom>
              <a:solidFill>
                <a:srgbClr val="004D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886" name="Freeform 751"/>
              <p:cNvSpPr>
                <a:spLocks/>
              </p:cNvSpPr>
              <p:nvPr/>
            </p:nvSpPr>
            <p:spPr bwMode="auto">
              <a:xfrm>
                <a:off x="4743" y="1853"/>
                <a:ext cx="118" cy="62"/>
              </a:xfrm>
              <a:custGeom>
                <a:avLst/>
                <a:gdLst>
                  <a:gd name="T0" fmla="*/ 0 w 50"/>
                  <a:gd name="T1" fmla="*/ 19 h 26"/>
                  <a:gd name="T2" fmla="*/ 0 w 50"/>
                  <a:gd name="T3" fmla="*/ 19 h 26"/>
                  <a:gd name="T4" fmla="*/ 3 w 50"/>
                  <a:gd name="T5" fmla="*/ 23 h 26"/>
                  <a:gd name="T6" fmla="*/ 20 w 50"/>
                  <a:gd name="T7" fmla="*/ 24 h 26"/>
                  <a:gd name="T8" fmla="*/ 46 w 50"/>
                  <a:gd name="T9" fmla="*/ 10 h 26"/>
                  <a:gd name="T10" fmla="*/ 49 w 50"/>
                  <a:gd name="T11" fmla="*/ 5 h 26"/>
                  <a:gd name="T12" fmla="*/ 48 w 50"/>
                  <a:gd name="T13" fmla="*/ 0 h 26"/>
                  <a:gd name="T14" fmla="*/ 36 w 50"/>
                  <a:gd name="T15" fmla="*/ 9 h 26"/>
                  <a:gd name="T16" fmla="*/ 18 w 50"/>
                  <a:gd name="T17" fmla="*/ 20 h 26"/>
                  <a:gd name="T18" fmla="*/ 10 w 50"/>
                  <a:gd name="T19" fmla="*/ 22 h 26"/>
                  <a:gd name="T20" fmla="*/ 3 w 50"/>
                  <a:gd name="T21" fmla="*/ 19 h 26"/>
                  <a:gd name="T22" fmla="*/ 1 w 50"/>
                  <a:gd name="T23" fmla="*/ 14 h 26"/>
                  <a:gd name="T24" fmla="*/ 0 w 50"/>
                  <a:gd name="T25" fmla="*/ 19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0" h="26">
                    <a:moveTo>
                      <a:pt x="0" y="19"/>
                    </a:moveTo>
                    <a:cubicBezTo>
                      <a:pt x="0" y="20"/>
                      <a:pt x="0" y="19"/>
                      <a:pt x="0" y="19"/>
                    </a:cubicBezTo>
                    <a:cubicBezTo>
                      <a:pt x="1" y="21"/>
                      <a:pt x="2" y="22"/>
                      <a:pt x="3" y="23"/>
                    </a:cubicBezTo>
                    <a:cubicBezTo>
                      <a:pt x="8" y="26"/>
                      <a:pt x="15" y="26"/>
                      <a:pt x="20" y="24"/>
                    </a:cubicBezTo>
                    <a:cubicBezTo>
                      <a:pt x="46" y="10"/>
                      <a:pt x="46" y="10"/>
                      <a:pt x="46" y="10"/>
                    </a:cubicBezTo>
                    <a:cubicBezTo>
                      <a:pt x="50" y="8"/>
                      <a:pt x="49" y="5"/>
                      <a:pt x="49" y="5"/>
                    </a:cubicBezTo>
                    <a:cubicBezTo>
                      <a:pt x="49" y="3"/>
                      <a:pt x="49" y="1"/>
                      <a:pt x="48" y="0"/>
                    </a:cubicBezTo>
                    <a:cubicBezTo>
                      <a:pt x="49" y="2"/>
                      <a:pt x="40" y="5"/>
                      <a:pt x="36" y="9"/>
                    </a:cubicBezTo>
                    <a:cubicBezTo>
                      <a:pt x="31" y="13"/>
                      <a:pt x="25" y="17"/>
                      <a:pt x="18" y="20"/>
                    </a:cubicBezTo>
                    <a:cubicBezTo>
                      <a:pt x="16" y="21"/>
                      <a:pt x="13" y="21"/>
                      <a:pt x="10" y="22"/>
                    </a:cubicBezTo>
                    <a:cubicBezTo>
                      <a:pt x="8" y="22"/>
                      <a:pt x="5" y="21"/>
                      <a:pt x="3" y="19"/>
                    </a:cubicBezTo>
                    <a:cubicBezTo>
                      <a:pt x="2" y="18"/>
                      <a:pt x="1" y="16"/>
                      <a:pt x="1" y="14"/>
                    </a:cubicBezTo>
                    <a:cubicBezTo>
                      <a:pt x="1" y="16"/>
                      <a:pt x="0" y="17"/>
                      <a:pt x="0" y="19"/>
                    </a:cubicBez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887" name="Freeform 752"/>
              <p:cNvSpPr>
                <a:spLocks/>
              </p:cNvSpPr>
              <p:nvPr/>
            </p:nvSpPr>
            <p:spPr bwMode="auto">
              <a:xfrm>
                <a:off x="4762" y="1839"/>
                <a:ext cx="38" cy="38"/>
              </a:xfrm>
              <a:custGeom>
                <a:avLst/>
                <a:gdLst>
                  <a:gd name="T0" fmla="*/ 0 w 16"/>
                  <a:gd name="T1" fmla="*/ 16 h 16"/>
                  <a:gd name="T2" fmla="*/ 1 w 16"/>
                  <a:gd name="T3" fmla="*/ 16 h 16"/>
                  <a:gd name="T4" fmla="*/ 2 w 16"/>
                  <a:gd name="T5" fmla="*/ 16 h 16"/>
                  <a:gd name="T6" fmla="*/ 12 w 16"/>
                  <a:gd name="T7" fmla="*/ 7 h 16"/>
                  <a:gd name="T8" fmla="*/ 16 w 16"/>
                  <a:gd name="T9" fmla="*/ 1 h 16"/>
                  <a:gd name="T10" fmla="*/ 15 w 16"/>
                  <a:gd name="T11" fmla="*/ 0 h 16"/>
                  <a:gd name="T12" fmla="*/ 10 w 16"/>
                  <a:gd name="T13" fmla="*/ 6 h 16"/>
                  <a:gd name="T14" fmla="*/ 0 w 16"/>
                  <a:gd name="T15" fmla="*/ 15 h 16"/>
                  <a:gd name="T16" fmla="*/ 0 w 16"/>
                  <a:gd name="T17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" h="16">
                    <a:moveTo>
                      <a:pt x="0" y="16"/>
                    </a:moveTo>
                    <a:cubicBezTo>
                      <a:pt x="1" y="16"/>
                      <a:pt x="1" y="16"/>
                      <a:pt x="1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4" y="5"/>
                      <a:pt x="16" y="3"/>
                      <a:pt x="16" y="1"/>
                    </a:cubicBezTo>
                    <a:cubicBezTo>
                      <a:pt x="16" y="0"/>
                      <a:pt x="15" y="0"/>
                      <a:pt x="15" y="0"/>
                    </a:cubicBezTo>
                    <a:cubicBezTo>
                      <a:pt x="14" y="2"/>
                      <a:pt x="12" y="4"/>
                      <a:pt x="10" y="6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15"/>
                      <a:pt x="0" y="16"/>
                      <a:pt x="0" y="16"/>
                    </a:cubicBez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888" name="Freeform 753"/>
              <p:cNvSpPr>
                <a:spLocks/>
              </p:cNvSpPr>
              <p:nvPr/>
            </p:nvSpPr>
            <p:spPr bwMode="auto">
              <a:xfrm>
                <a:off x="4788" y="1842"/>
                <a:ext cx="14" cy="11"/>
              </a:xfrm>
              <a:custGeom>
                <a:avLst/>
                <a:gdLst>
                  <a:gd name="T0" fmla="*/ 5 w 6"/>
                  <a:gd name="T1" fmla="*/ 5 h 5"/>
                  <a:gd name="T2" fmla="*/ 6 w 6"/>
                  <a:gd name="T3" fmla="*/ 5 h 5"/>
                  <a:gd name="T4" fmla="*/ 6 w 6"/>
                  <a:gd name="T5" fmla="*/ 3 h 5"/>
                  <a:gd name="T6" fmla="*/ 1 w 6"/>
                  <a:gd name="T7" fmla="*/ 1 h 5"/>
                  <a:gd name="T8" fmla="*/ 0 w 6"/>
                  <a:gd name="T9" fmla="*/ 1 h 5"/>
                  <a:gd name="T10" fmla="*/ 0 w 6"/>
                  <a:gd name="T11" fmla="*/ 2 h 5"/>
                  <a:gd name="T12" fmla="*/ 5 w 6"/>
                  <a:gd name="T1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5">
                    <a:moveTo>
                      <a:pt x="5" y="5"/>
                    </a:move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6" y="4"/>
                      <a:pt x="6" y="3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5" y="5"/>
                      <a:pt x="5" y="5"/>
                      <a:pt x="5" y="5"/>
                    </a:cubicBez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889" name="Freeform 754"/>
              <p:cNvSpPr>
                <a:spLocks/>
              </p:cNvSpPr>
              <p:nvPr/>
            </p:nvSpPr>
            <p:spPr bwMode="auto">
              <a:xfrm>
                <a:off x="4781" y="1849"/>
                <a:ext cx="16" cy="11"/>
              </a:xfrm>
              <a:custGeom>
                <a:avLst/>
                <a:gdLst>
                  <a:gd name="T0" fmla="*/ 6 w 7"/>
                  <a:gd name="T1" fmla="*/ 5 h 5"/>
                  <a:gd name="T2" fmla="*/ 6 w 7"/>
                  <a:gd name="T3" fmla="*/ 5 h 5"/>
                  <a:gd name="T4" fmla="*/ 6 w 7"/>
                  <a:gd name="T5" fmla="*/ 3 h 5"/>
                  <a:gd name="T6" fmla="*/ 1 w 7"/>
                  <a:gd name="T7" fmla="*/ 0 h 5"/>
                  <a:gd name="T8" fmla="*/ 0 w 7"/>
                  <a:gd name="T9" fmla="*/ 1 h 5"/>
                  <a:gd name="T10" fmla="*/ 0 w 7"/>
                  <a:gd name="T11" fmla="*/ 2 h 5"/>
                  <a:gd name="T12" fmla="*/ 5 w 7"/>
                  <a:gd name="T13" fmla="*/ 5 h 5"/>
                  <a:gd name="T14" fmla="*/ 6 w 7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5">
                    <a:moveTo>
                      <a:pt x="6" y="5"/>
                    </a:moveTo>
                    <a:cubicBezTo>
                      <a:pt x="6" y="5"/>
                      <a:pt x="6" y="5"/>
                      <a:pt x="6" y="5"/>
                    </a:cubicBezTo>
                    <a:cubicBezTo>
                      <a:pt x="7" y="4"/>
                      <a:pt x="7" y="4"/>
                      <a:pt x="6" y="3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5" y="5"/>
                      <a:pt x="5" y="5"/>
                      <a:pt x="5" y="5"/>
                    </a:cubicBezTo>
                    <a:lnTo>
                      <a:pt x="6" y="5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890" name="Freeform 755"/>
              <p:cNvSpPr>
                <a:spLocks/>
              </p:cNvSpPr>
              <p:nvPr/>
            </p:nvSpPr>
            <p:spPr bwMode="auto">
              <a:xfrm>
                <a:off x="4771" y="1856"/>
                <a:ext cx="17" cy="12"/>
              </a:xfrm>
              <a:custGeom>
                <a:avLst/>
                <a:gdLst>
                  <a:gd name="T0" fmla="*/ 6 w 7"/>
                  <a:gd name="T1" fmla="*/ 5 h 5"/>
                  <a:gd name="T2" fmla="*/ 7 w 7"/>
                  <a:gd name="T3" fmla="*/ 5 h 5"/>
                  <a:gd name="T4" fmla="*/ 7 w 7"/>
                  <a:gd name="T5" fmla="*/ 3 h 5"/>
                  <a:gd name="T6" fmla="*/ 2 w 7"/>
                  <a:gd name="T7" fmla="*/ 0 h 5"/>
                  <a:gd name="T8" fmla="*/ 1 w 7"/>
                  <a:gd name="T9" fmla="*/ 1 h 5"/>
                  <a:gd name="T10" fmla="*/ 1 w 7"/>
                  <a:gd name="T11" fmla="*/ 2 h 5"/>
                  <a:gd name="T12" fmla="*/ 6 w 7"/>
                  <a:gd name="T1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5">
                    <a:moveTo>
                      <a:pt x="6" y="5"/>
                    </a:moveTo>
                    <a:cubicBezTo>
                      <a:pt x="7" y="5"/>
                      <a:pt x="7" y="5"/>
                      <a:pt x="7" y="5"/>
                    </a:cubicBezTo>
                    <a:cubicBezTo>
                      <a:pt x="7" y="4"/>
                      <a:pt x="7" y="4"/>
                      <a:pt x="7" y="3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0" y="1"/>
                      <a:pt x="1" y="2"/>
                      <a:pt x="1" y="2"/>
                    </a:cubicBezTo>
                    <a:cubicBezTo>
                      <a:pt x="6" y="5"/>
                      <a:pt x="6" y="5"/>
                      <a:pt x="6" y="5"/>
                    </a:cubicBez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891" name="Freeform 756"/>
              <p:cNvSpPr>
                <a:spLocks/>
              </p:cNvSpPr>
              <p:nvPr/>
            </p:nvSpPr>
            <p:spPr bwMode="auto">
              <a:xfrm>
                <a:off x="4764" y="1863"/>
                <a:ext cx="17" cy="12"/>
              </a:xfrm>
              <a:custGeom>
                <a:avLst/>
                <a:gdLst>
                  <a:gd name="T0" fmla="*/ 6 w 7"/>
                  <a:gd name="T1" fmla="*/ 5 h 5"/>
                  <a:gd name="T2" fmla="*/ 7 w 7"/>
                  <a:gd name="T3" fmla="*/ 5 h 5"/>
                  <a:gd name="T4" fmla="*/ 6 w 7"/>
                  <a:gd name="T5" fmla="*/ 4 h 5"/>
                  <a:gd name="T6" fmla="*/ 2 w 7"/>
                  <a:gd name="T7" fmla="*/ 0 h 5"/>
                  <a:gd name="T8" fmla="*/ 1 w 7"/>
                  <a:gd name="T9" fmla="*/ 1 h 5"/>
                  <a:gd name="T10" fmla="*/ 1 w 7"/>
                  <a:gd name="T11" fmla="*/ 2 h 5"/>
                  <a:gd name="T12" fmla="*/ 5 w 7"/>
                  <a:gd name="T13" fmla="*/ 5 h 5"/>
                  <a:gd name="T14" fmla="*/ 6 w 7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5">
                    <a:moveTo>
                      <a:pt x="6" y="5"/>
                    </a:moveTo>
                    <a:cubicBezTo>
                      <a:pt x="7" y="5"/>
                      <a:pt x="7" y="5"/>
                      <a:pt x="7" y="5"/>
                    </a:cubicBezTo>
                    <a:cubicBezTo>
                      <a:pt x="7" y="4"/>
                      <a:pt x="7" y="4"/>
                      <a:pt x="6" y="4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5" y="5"/>
                      <a:pt x="5" y="5"/>
                      <a:pt x="5" y="5"/>
                    </a:cubicBezTo>
                    <a:lnTo>
                      <a:pt x="6" y="5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892" name="Freeform 757"/>
              <p:cNvSpPr>
                <a:spLocks/>
              </p:cNvSpPr>
              <p:nvPr/>
            </p:nvSpPr>
            <p:spPr bwMode="auto">
              <a:xfrm>
                <a:off x="4755" y="1401"/>
                <a:ext cx="274" cy="223"/>
              </a:xfrm>
              <a:custGeom>
                <a:avLst/>
                <a:gdLst>
                  <a:gd name="T0" fmla="*/ 1 w 116"/>
                  <a:gd name="T1" fmla="*/ 80 h 94"/>
                  <a:gd name="T2" fmla="*/ 23 w 116"/>
                  <a:gd name="T3" fmla="*/ 94 h 94"/>
                  <a:gd name="T4" fmla="*/ 40 w 116"/>
                  <a:gd name="T5" fmla="*/ 84 h 94"/>
                  <a:gd name="T6" fmla="*/ 104 w 116"/>
                  <a:gd name="T7" fmla="*/ 47 h 94"/>
                  <a:gd name="T8" fmla="*/ 113 w 116"/>
                  <a:gd name="T9" fmla="*/ 33 h 94"/>
                  <a:gd name="T10" fmla="*/ 116 w 116"/>
                  <a:gd name="T11" fmla="*/ 0 h 94"/>
                  <a:gd name="T12" fmla="*/ 48 w 116"/>
                  <a:gd name="T13" fmla="*/ 32 h 94"/>
                  <a:gd name="T14" fmla="*/ 18 w 116"/>
                  <a:gd name="T15" fmla="*/ 51 h 94"/>
                  <a:gd name="T16" fmla="*/ 1 w 116"/>
                  <a:gd name="T17" fmla="*/ 80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6" h="94">
                    <a:moveTo>
                      <a:pt x="1" y="80"/>
                    </a:moveTo>
                    <a:cubicBezTo>
                      <a:pt x="23" y="94"/>
                      <a:pt x="23" y="94"/>
                      <a:pt x="23" y="94"/>
                    </a:cubicBezTo>
                    <a:cubicBezTo>
                      <a:pt x="40" y="84"/>
                      <a:pt x="40" y="84"/>
                      <a:pt x="40" y="84"/>
                    </a:cubicBezTo>
                    <a:cubicBezTo>
                      <a:pt x="104" y="47"/>
                      <a:pt x="104" y="47"/>
                      <a:pt x="104" y="47"/>
                    </a:cubicBezTo>
                    <a:cubicBezTo>
                      <a:pt x="110" y="44"/>
                      <a:pt x="113" y="38"/>
                      <a:pt x="113" y="33"/>
                    </a:cubicBezTo>
                    <a:cubicBezTo>
                      <a:pt x="116" y="0"/>
                      <a:pt x="116" y="0"/>
                      <a:pt x="116" y="0"/>
                    </a:cubicBezTo>
                    <a:cubicBezTo>
                      <a:pt x="94" y="12"/>
                      <a:pt x="69" y="22"/>
                      <a:pt x="48" y="32"/>
                    </a:cubicBezTo>
                    <a:cubicBezTo>
                      <a:pt x="36" y="38"/>
                      <a:pt x="26" y="44"/>
                      <a:pt x="18" y="51"/>
                    </a:cubicBezTo>
                    <a:cubicBezTo>
                      <a:pt x="7" y="59"/>
                      <a:pt x="0" y="69"/>
                      <a:pt x="1" y="80"/>
                    </a:cubicBezTo>
                  </a:path>
                </a:pathLst>
              </a:custGeom>
              <a:solidFill>
                <a:srgbClr val="006A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893" name="Freeform 758"/>
              <p:cNvSpPr>
                <a:spLocks/>
              </p:cNvSpPr>
              <p:nvPr/>
            </p:nvSpPr>
            <p:spPr bwMode="auto">
              <a:xfrm>
                <a:off x="4752" y="1557"/>
                <a:ext cx="104" cy="277"/>
              </a:xfrm>
              <a:custGeom>
                <a:avLst/>
                <a:gdLst>
                  <a:gd name="T0" fmla="*/ 44 w 44"/>
                  <a:gd name="T1" fmla="*/ 113 h 117"/>
                  <a:gd name="T2" fmla="*/ 41 w 44"/>
                  <a:gd name="T3" fmla="*/ 16 h 117"/>
                  <a:gd name="T4" fmla="*/ 32 w 44"/>
                  <a:gd name="T5" fmla="*/ 6 h 117"/>
                  <a:gd name="T6" fmla="*/ 15 w 44"/>
                  <a:gd name="T7" fmla="*/ 1 h 117"/>
                  <a:gd name="T8" fmla="*/ 2 w 44"/>
                  <a:gd name="T9" fmla="*/ 14 h 117"/>
                  <a:gd name="T10" fmla="*/ 13 w 44"/>
                  <a:gd name="T11" fmla="*/ 113 h 117"/>
                  <a:gd name="T12" fmla="*/ 28 w 44"/>
                  <a:gd name="T13" fmla="*/ 115 h 117"/>
                  <a:gd name="T14" fmla="*/ 44 w 44"/>
                  <a:gd name="T15" fmla="*/ 113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4" h="117">
                    <a:moveTo>
                      <a:pt x="44" y="113"/>
                    </a:moveTo>
                    <a:cubicBezTo>
                      <a:pt x="44" y="84"/>
                      <a:pt x="43" y="19"/>
                      <a:pt x="41" y="16"/>
                    </a:cubicBezTo>
                    <a:cubicBezTo>
                      <a:pt x="39" y="12"/>
                      <a:pt x="36" y="8"/>
                      <a:pt x="32" y="6"/>
                    </a:cubicBezTo>
                    <a:cubicBezTo>
                      <a:pt x="27" y="2"/>
                      <a:pt x="21" y="0"/>
                      <a:pt x="15" y="1"/>
                    </a:cubicBezTo>
                    <a:cubicBezTo>
                      <a:pt x="8" y="2"/>
                      <a:pt x="3" y="7"/>
                      <a:pt x="2" y="14"/>
                    </a:cubicBezTo>
                    <a:cubicBezTo>
                      <a:pt x="0" y="22"/>
                      <a:pt x="12" y="109"/>
                      <a:pt x="13" y="113"/>
                    </a:cubicBezTo>
                    <a:cubicBezTo>
                      <a:pt x="14" y="117"/>
                      <a:pt x="24" y="114"/>
                      <a:pt x="28" y="115"/>
                    </a:cubicBezTo>
                    <a:lnTo>
                      <a:pt x="44" y="113"/>
                    </a:lnTo>
                    <a:close/>
                  </a:path>
                </a:pathLst>
              </a:custGeom>
              <a:solidFill>
                <a:srgbClr val="006A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894" name="Freeform 759"/>
              <p:cNvSpPr>
                <a:spLocks/>
              </p:cNvSpPr>
              <p:nvPr/>
            </p:nvSpPr>
            <p:spPr bwMode="auto">
              <a:xfrm>
                <a:off x="4781" y="1799"/>
                <a:ext cx="75" cy="47"/>
              </a:xfrm>
              <a:custGeom>
                <a:avLst/>
                <a:gdLst>
                  <a:gd name="T0" fmla="*/ 1 w 32"/>
                  <a:gd name="T1" fmla="*/ 11 h 20"/>
                  <a:gd name="T2" fmla="*/ 4 w 32"/>
                  <a:gd name="T3" fmla="*/ 15 h 20"/>
                  <a:gd name="T4" fmla="*/ 5 w 32"/>
                  <a:gd name="T5" fmla="*/ 16 h 20"/>
                  <a:gd name="T6" fmla="*/ 7 w 32"/>
                  <a:gd name="T7" fmla="*/ 17 h 20"/>
                  <a:gd name="T8" fmla="*/ 8 w 32"/>
                  <a:gd name="T9" fmla="*/ 18 h 20"/>
                  <a:gd name="T10" fmla="*/ 27 w 32"/>
                  <a:gd name="T11" fmla="*/ 17 h 20"/>
                  <a:gd name="T12" fmla="*/ 30 w 32"/>
                  <a:gd name="T13" fmla="*/ 15 h 20"/>
                  <a:gd name="T14" fmla="*/ 32 w 32"/>
                  <a:gd name="T15" fmla="*/ 11 h 20"/>
                  <a:gd name="T16" fmla="*/ 32 w 32"/>
                  <a:gd name="T17" fmla="*/ 10 h 20"/>
                  <a:gd name="T18" fmla="*/ 28 w 32"/>
                  <a:gd name="T19" fmla="*/ 4 h 20"/>
                  <a:gd name="T20" fmla="*/ 6 w 32"/>
                  <a:gd name="T21" fmla="*/ 3 h 20"/>
                  <a:gd name="T22" fmla="*/ 1 w 32"/>
                  <a:gd name="T23" fmla="*/ 1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2" h="20">
                    <a:moveTo>
                      <a:pt x="1" y="11"/>
                    </a:moveTo>
                    <a:cubicBezTo>
                      <a:pt x="1" y="12"/>
                      <a:pt x="2" y="14"/>
                      <a:pt x="4" y="15"/>
                    </a:cubicBezTo>
                    <a:cubicBezTo>
                      <a:pt x="4" y="15"/>
                      <a:pt x="5" y="16"/>
                      <a:pt x="5" y="16"/>
                    </a:cubicBezTo>
                    <a:cubicBezTo>
                      <a:pt x="6" y="16"/>
                      <a:pt x="6" y="17"/>
                      <a:pt x="7" y="17"/>
                    </a:cubicBezTo>
                    <a:cubicBezTo>
                      <a:pt x="7" y="17"/>
                      <a:pt x="8" y="17"/>
                      <a:pt x="8" y="18"/>
                    </a:cubicBezTo>
                    <a:cubicBezTo>
                      <a:pt x="14" y="20"/>
                      <a:pt x="22" y="20"/>
                      <a:pt x="27" y="17"/>
                    </a:cubicBezTo>
                    <a:cubicBezTo>
                      <a:pt x="28" y="16"/>
                      <a:pt x="29" y="16"/>
                      <a:pt x="30" y="15"/>
                    </a:cubicBezTo>
                    <a:cubicBezTo>
                      <a:pt x="31" y="14"/>
                      <a:pt x="32" y="12"/>
                      <a:pt x="32" y="11"/>
                    </a:cubicBezTo>
                    <a:cubicBezTo>
                      <a:pt x="32" y="10"/>
                      <a:pt x="32" y="10"/>
                      <a:pt x="32" y="10"/>
                    </a:cubicBezTo>
                    <a:cubicBezTo>
                      <a:pt x="32" y="8"/>
                      <a:pt x="30" y="6"/>
                      <a:pt x="28" y="4"/>
                    </a:cubicBezTo>
                    <a:cubicBezTo>
                      <a:pt x="22" y="0"/>
                      <a:pt x="12" y="0"/>
                      <a:pt x="6" y="3"/>
                    </a:cubicBezTo>
                    <a:cubicBezTo>
                      <a:pt x="2" y="5"/>
                      <a:pt x="0" y="8"/>
                      <a:pt x="1" y="11"/>
                    </a:cubicBezTo>
                    <a:close/>
                  </a:path>
                </a:pathLst>
              </a:custGeom>
              <a:solidFill>
                <a:srgbClr val="006A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895" name="Freeform 760"/>
              <p:cNvSpPr>
                <a:spLocks noEditPoints="1"/>
              </p:cNvSpPr>
              <p:nvPr/>
            </p:nvSpPr>
            <p:spPr bwMode="auto">
              <a:xfrm>
                <a:off x="4646" y="1759"/>
                <a:ext cx="113" cy="99"/>
              </a:xfrm>
              <a:custGeom>
                <a:avLst/>
                <a:gdLst>
                  <a:gd name="T0" fmla="*/ 0 w 48"/>
                  <a:gd name="T1" fmla="*/ 34 h 42"/>
                  <a:gd name="T2" fmla="*/ 0 w 48"/>
                  <a:gd name="T3" fmla="*/ 35 h 42"/>
                  <a:gd name="T4" fmla="*/ 0 w 48"/>
                  <a:gd name="T5" fmla="*/ 35 h 42"/>
                  <a:gd name="T6" fmla="*/ 3 w 48"/>
                  <a:gd name="T7" fmla="*/ 39 h 42"/>
                  <a:gd name="T8" fmla="*/ 19 w 48"/>
                  <a:gd name="T9" fmla="*/ 39 h 42"/>
                  <a:gd name="T10" fmla="*/ 44 w 48"/>
                  <a:gd name="T11" fmla="*/ 26 h 42"/>
                  <a:gd name="T12" fmla="*/ 48 w 48"/>
                  <a:gd name="T13" fmla="*/ 21 h 42"/>
                  <a:gd name="T14" fmla="*/ 48 w 48"/>
                  <a:gd name="T15" fmla="*/ 21 h 42"/>
                  <a:gd name="T16" fmla="*/ 47 w 48"/>
                  <a:gd name="T17" fmla="*/ 16 h 42"/>
                  <a:gd name="T18" fmla="*/ 44 w 48"/>
                  <a:gd name="T19" fmla="*/ 8 h 42"/>
                  <a:gd name="T20" fmla="*/ 44 w 48"/>
                  <a:gd name="T21" fmla="*/ 8 h 42"/>
                  <a:gd name="T22" fmla="*/ 43 w 48"/>
                  <a:gd name="T23" fmla="*/ 4 h 42"/>
                  <a:gd name="T24" fmla="*/ 43 w 48"/>
                  <a:gd name="T25" fmla="*/ 4 h 42"/>
                  <a:gd name="T26" fmla="*/ 40 w 48"/>
                  <a:gd name="T27" fmla="*/ 0 h 42"/>
                  <a:gd name="T28" fmla="*/ 22 w 48"/>
                  <a:gd name="T29" fmla="*/ 1 h 42"/>
                  <a:gd name="T30" fmla="*/ 19 w 48"/>
                  <a:gd name="T31" fmla="*/ 5 h 42"/>
                  <a:gd name="T32" fmla="*/ 19 w 48"/>
                  <a:gd name="T33" fmla="*/ 6 h 42"/>
                  <a:gd name="T34" fmla="*/ 19 w 48"/>
                  <a:gd name="T35" fmla="*/ 8 h 42"/>
                  <a:gd name="T36" fmla="*/ 16 w 48"/>
                  <a:gd name="T37" fmla="*/ 13 h 42"/>
                  <a:gd name="T38" fmla="*/ 0 w 48"/>
                  <a:gd name="T39" fmla="*/ 31 h 42"/>
                  <a:gd name="T40" fmla="*/ 0 w 48"/>
                  <a:gd name="T41" fmla="*/ 34 h 42"/>
                  <a:gd name="T42" fmla="*/ 7 w 48"/>
                  <a:gd name="T43" fmla="*/ 24 h 42"/>
                  <a:gd name="T44" fmla="*/ 17 w 48"/>
                  <a:gd name="T45" fmla="*/ 16 h 42"/>
                  <a:gd name="T46" fmla="*/ 22 w 48"/>
                  <a:gd name="T47" fmla="*/ 10 h 42"/>
                  <a:gd name="T48" fmla="*/ 23 w 48"/>
                  <a:gd name="T49" fmla="*/ 10 h 42"/>
                  <a:gd name="T50" fmla="*/ 18 w 48"/>
                  <a:gd name="T51" fmla="*/ 17 h 42"/>
                  <a:gd name="T52" fmla="*/ 8 w 48"/>
                  <a:gd name="T53" fmla="*/ 26 h 42"/>
                  <a:gd name="T54" fmla="*/ 8 w 48"/>
                  <a:gd name="T55" fmla="*/ 26 h 42"/>
                  <a:gd name="T56" fmla="*/ 7 w 48"/>
                  <a:gd name="T57" fmla="*/ 26 h 42"/>
                  <a:gd name="T58" fmla="*/ 7 w 48"/>
                  <a:gd name="T59" fmla="*/ 24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48" h="42">
                    <a:moveTo>
                      <a:pt x="0" y="34"/>
                    </a:moveTo>
                    <a:cubicBezTo>
                      <a:pt x="0" y="35"/>
                      <a:pt x="0" y="35"/>
                      <a:pt x="0" y="35"/>
                    </a:cubicBezTo>
                    <a:cubicBezTo>
                      <a:pt x="0" y="35"/>
                      <a:pt x="0" y="35"/>
                      <a:pt x="0" y="35"/>
                    </a:cubicBezTo>
                    <a:cubicBezTo>
                      <a:pt x="0" y="36"/>
                      <a:pt x="1" y="38"/>
                      <a:pt x="3" y="39"/>
                    </a:cubicBezTo>
                    <a:cubicBezTo>
                      <a:pt x="7" y="42"/>
                      <a:pt x="14" y="42"/>
                      <a:pt x="19" y="39"/>
                    </a:cubicBezTo>
                    <a:cubicBezTo>
                      <a:pt x="44" y="26"/>
                      <a:pt x="44" y="26"/>
                      <a:pt x="44" y="26"/>
                    </a:cubicBezTo>
                    <a:cubicBezTo>
                      <a:pt x="47" y="25"/>
                      <a:pt x="48" y="23"/>
                      <a:pt x="48" y="21"/>
                    </a:cubicBezTo>
                    <a:cubicBezTo>
                      <a:pt x="48" y="21"/>
                      <a:pt x="48" y="21"/>
                      <a:pt x="48" y="21"/>
                    </a:cubicBezTo>
                    <a:cubicBezTo>
                      <a:pt x="48" y="19"/>
                      <a:pt x="47" y="18"/>
                      <a:pt x="47" y="16"/>
                    </a:cubicBezTo>
                    <a:cubicBezTo>
                      <a:pt x="47" y="13"/>
                      <a:pt x="46" y="10"/>
                      <a:pt x="44" y="8"/>
                    </a:cubicBezTo>
                    <a:cubicBezTo>
                      <a:pt x="44" y="8"/>
                      <a:pt x="44" y="8"/>
                      <a:pt x="44" y="8"/>
                    </a:cubicBezTo>
                    <a:cubicBezTo>
                      <a:pt x="44" y="6"/>
                      <a:pt x="43" y="5"/>
                      <a:pt x="43" y="4"/>
                    </a:cubicBezTo>
                    <a:cubicBezTo>
                      <a:pt x="43" y="4"/>
                      <a:pt x="43" y="4"/>
                      <a:pt x="43" y="4"/>
                    </a:cubicBezTo>
                    <a:cubicBezTo>
                      <a:pt x="42" y="3"/>
                      <a:pt x="41" y="1"/>
                      <a:pt x="40" y="0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0" y="2"/>
                      <a:pt x="20" y="4"/>
                      <a:pt x="19" y="5"/>
                    </a:cubicBezTo>
                    <a:cubicBezTo>
                      <a:pt x="19" y="6"/>
                      <a:pt x="19" y="6"/>
                      <a:pt x="19" y="6"/>
                    </a:cubicBezTo>
                    <a:cubicBezTo>
                      <a:pt x="19" y="6"/>
                      <a:pt x="19" y="7"/>
                      <a:pt x="19" y="8"/>
                    </a:cubicBezTo>
                    <a:cubicBezTo>
                      <a:pt x="18" y="10"/>
                      <a:pt x="18" y="12"/>
                      <a:pt x="16" y="13"/>
                    </a:cubicBezTo>
                    <a:cubicBezTo>
                      <a:pt x="8" y="18"/>
                      <a:pt x="2" y="25"/>
                      <a:pt x="0" y="31"/>
                    </a:cubicBezTo>
                    <a:cubicBezTo>
                      <a:pt x="0" y="32"/>
                      <a:pt x="0" y="33"/>
                      <a:pt x="0" y="34"/>
                    </a:cubicBezTo>
                    <a:close/>
                    <a:moveTo>
                      <a:pt x="7" y="24"/>
                    </a:moveTo>
                    <a:cubicBezTo>
                      <a:pt x="17" y="16"/>
                      <a:pt x="17" y="16"/>
                      <a:pt x="17" y="16"/>
                    </a:cubicBezTo>
                    <a:cubicBezTo>
                      <a:pt x="19" y="14"/>
                      <a:pt x="21" y="12"/>
                      <a:pt x="22" y="10"/>
                    </a:cubicBezTo>
                    <a:cubicBezTo>
                      <a:pt x="22" y="10"/>
                      <a:pt x="23" y="10"/>
                      <a:pt x="23" y="10"/>
                    </a:cubicBezTo>
                    <a:cubicBezTo>
                      <a:pt x="23" y="13"/>
                      <a:pt x="20" y="15"/>
                      <a:pt x="18" y="17"/>
                    </a:cubicBezTo>
                    <a:cubicBezTo>
                      <a:pt x="8" y="26"/>
                      <a:pt x="8" y="26"/>
                      <a:pt x="8" y="26"/>
                    </a:cubicBezTo>
                    <a:cubicBezTo>
                      <a:pt x="8" y="26"/>
                      <a:pt x="8" y="26"/>
                      <a:pt x="8" y="26"/>
                    </a:cubicBezTo>
                    <a:cubicBezTo>
                      <a:pt x="7" y="26"/>
                      <a:pt x="7" y="26"/>
                      <a:pt x="7" y="26"/>
                    </a:cubicBezTo>
                    <a:cubicBezTo>
                      <a:pt x="7" y="25"/>
                      <a:pt x="7" y="25"/>
                      <a:pt x="7" y="24"/>
                    </a:cubicBezTo>
                    <a:close/>
                  </a:path>
                </a:pathLst>
              </a:custGeom>
              <a:solidFill>
                <a:srgbClr val="004D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896" name="Freeform 761"/>
              <p:cNvSpPr>
                <a:spLocks/>
              </p:cNvSpPr>
              <p:nvPr/>
            </p:nvSpPr>
            <p:spPr bwMode="auto">
              <a:xfrm>
                <a:off x="4643" y="1797"/>
                <a:ext cx="119" cy="61"/>
              </a:xfrm>
              <a:custGeom>
                <a:avLst/>
                <a:gdLst>
                  <a:gd name="T0" fmla="*/ 0 w 50"/>
                  <a:gd name="T1" fmla="*/ 19 h 26"/>
                  <a:gd name="T2" fmla="*/ 0 w 50"/>
                  <a:gd name="T3" fmla="*/ 19 h 26"/>
                  <a:gd name="T4" fmla="*/ 3 w 50"/>
                  <a:gd name="T5" fmla="*/ 23 h 26"/>
                  <a:gd name="T6" fmla="*/ 20 w 50"/>
                  <a:gd name="T7" fmla="*/ 24 h 26"/>
                  <a:gd name="T8" fmla="*/ 46 w 50"/>
                  <a:gd name="T9" fmla="*/ 10 h 26"/>
                  <a:gd name="T10" fmla="*/ 49 w 50"/>
                  <a:gd name="T11" fmla="*/ 5 h 26"/>
                  <a:gd name="T12" fmla="*/ 48 w 50"/>
                  <a:gd name="T13" fmla="*/ 0 h 26"/>
                  <a:gd name="T14" fmla="*/ 36 w 50"/>
                  <a:gd name="T15" fmla="*/ 8 h 26"/>
                  <a:gd name="T16" fmla="*/ 18 w 50"/>
                  <a:gd name="T17" fmla="*/ 19 h 26"/>
                  <a:gd name="T18" fmla="*/ 10 w 50"/>
                  <a:gd name="T19" fmla="*/ 21 h 26"/>
                  <a:gd name="T20" fmla="*/ 3 w 50"/>
                  <a:gd name="T21" fmla="*/ 19 h 26"/>
                  <a:gd name="T22" fmla="*/ 1 w 50"/>
                  <a:gd name="T23" fmla="*/ 14 h 26"/>
                  <a:gd name="T24" fmla="*/ 0 w 50"/>
                  <a:gd name="T25" fmla="*/ 19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0" h="26">
                    <a:moveTo>
                      <a:pt x="0" y="19"/>
                    </a:moveTo>
                    <a:cubicBezTo>
                      <a:pt x="0" y="19"/>
                      <a:pt x="0" y="19"/>
                      <a:pt x="0" y="19"/>
                    </a:cubicBezTo>
                    <a:cubicBezTo>
                      <a:pt x="0" y="20"/>
                      <a:pt x="1" y="22"/>
                      <a:pt x="3" y="23"/>
                    </a:cubicBezTo>
                    <a:cubicBezTo>
                      <a:pt x="8" y="26"/>
                      <a:pt x="15" y="26"/>
                      <a:pt x="20" y="24"/>
                    </a:cubicBezTo>
                    <a:cubicBezTo>
                      <a:pt x="46" y="10"/>
                      <a:pt x="46" y="10"/>
                      <a:pt x="46" y="10"/>
                    </a:cubicBezTo>
                    <a:cubicBezTo>
                      <a:pt x="50" y="8"/>
                      <a:pt x="49" y="5"/>
                      <a:pt x="49" y="5"/>
                    </a:cubicBezTo>
                    <a:cubicBezTo>
                      <a:pt x="49" y="3"/>
                      <a:pt x="49" y="1"/>
                      <a:pt x="48" y="0"/>
                    </a:cubicBezTo>
                    <a:cubicBezTo>
                      <a:pt x="49" y="2"/>
                      <a:pt x="40" y="5"/>
                      <a:pt x="36" y="8"/>
                    </a:cubicBezTo>
                    <a:cubicBezTo>
                      <a:pt x="31" y="13"/>
                      <a:pt x="24" y="17"/>
                      <a:pt x="18" y="19"/>
                    </a:cubicBezTo>
                    <a:cubicBezTo>
                      <a:pt x="15" y="20"/>
                      <a:pt x="13" y="21"/>
                      <a:pt x="10" y="21"/>
                    </a:cubicBezTo>
                    <a:cubicBezTo>
                      <a:pt x="8" y="22"/>
                      <a:pt x="5" y="21"/>
                      <a:pt x="3" y="19"/>
                    </a:cubicBezTo>
                    <a:cubicBezTo>
                      <a:pt x="2" y="18"/>
                      <a:pt x="1" y="16"/>
                      <a:pt x="1" y="14"/>
                    </a:cubicBezTo>
                    <a:cubicBezTo>
                      <a:pt x="1" y="15"/>
                      <a:pt x="0" y="16"/>
                      <a:pt x="0" y="19"/>
                    </a:cubicBez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897" name="Freeform 762"/>
              <p:cNvSpPr>
                <a:spLocks/>
              </p:cNvSpPr>
              <p:nvPr/>
            </p:nvSpPr>
            <p:spPr bwMode="auto">
              <a:xfrm>
                <a:off x="4662" y="1782"/>
                <a:ext cx="38" cy="38"/>
              </a:xfrm>
              <a:custGeom>
                <a:avLst/>
                <a:gdLst>
                  <a:gd name="T0" fmla="*/ 0 w 16"/>
                  <a:gd name="T1" fmla="*/ 16 h 16"/>
                  <a:gd name="T2" fmla="*/ 1 w 16"/>
                  <a:gd name="T3" fmla="*/ 16 h 16"/>
                  <a:gd name="T4" fmla="*/ 1 w 16"/>
                  <a:gd name="T5" fmla="*/ 16 h 16"/>
                  <a:gd name="T6" fmla="*/ 11 w 16"/>
                  <a:gd name="T7" fmla="*/ 7 h 16"/>
                  <a:gd name="T8" fmla="*/ 16 w 16"/>
                  <a:gd name="T9" fmla="*/ 0 h 16"/>
                  <a:gd name="T10" fmla="*/ 15 w 16"/>
                  <a:gd name="T11" fmla="*/ 0 h 16"/>
                  <a:gd name="T12" fmla="*/ 10 w 16"/>
                  <a:gd name="T13" fmla="*/ 6 h 16"/>
                  <a:gd name="T14" fmla="*/ 0 w 16"/>
                  <a:gd name="T15" fmla="*/ 14 h 16"/>
                  <a:gd name="T16" fmla="*/ 0 w 16"/>
                  <a:gd name="T17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" h="16">
                    <a:moveTo>
                      <a:pt x="0" y="16"/>
                    </a:move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3" y="5"/>
                      <a:pt x="16" y="3"/>
                      <a:pt x="16" y="0"/>
                    </a:cubicBezTo>
                    <a:cubicBezTo>
                      <a:pt x="16" y="0"/>
                      <a:pt x="15" y="0"/>
                      <a:pt x="15" y="0"/>
                    </a:cubicBezTo>
                    <a:cubicBezTo>
                      <a:pt x="14" y="2"/>
                      <a:pt x="12" y="4"/>
                      <a:pt x="10" y="6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15"/>
                      <a:pt x="0" y="15"/>
                      <a:pt x="0" y="16"/>
                    </a:cubicBez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898" name="Freeform 763"/>
              <p:cNvSpPr>
                <a:spLocks/>
              </p:cNvSpPr>
              <p:nvPr/>
            </p:nvSpPr>
            <p:spPr bwMode="auto">
              <a:xfrm>
                <a:off x="4688" y="1785"/>
                <a:ext cx="15" cy="12"/>
              </a:xfrm>
              <a:custGeom>
                <a:avLst/>
                <a:gdLst>
                  <a:gd name="T0" fmla="*/ 5 w 6"/>
                  <a:gd name="T1" fmla="*/ 5 h 5"/>
                  <a:gd name="T2" fmla="*/ 6 w 6"/>
                  <a:gd name="T3" fmla="*/ 4 h 5"/>
                  <a:gd name="T4" fmla="*/ 6 w 6"/>
                  <a:gd name="T5" fmla="*/ 3 h 5"/>
                  <a:gd name="T6" fmla="*/ 1 w 6"/>
                  <a:gd name="T7" fmla="*/ 0 h 5"/>
                  <a:gd name="T8" fmla="*/ 0 w 6"/>
                  <a:gd name="T9" fmla="*/ 1 h 5"/>
                  <a:gd name="T10" fmla="*/ 0 w 6"/>
                  <a:gd name="T11" fmla="*/ 2 h 5"/>
                  <a:gd name="T12" fmla="*/ 5 w 6"/>
                  <a:gd name="T1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5">
                    <a:moveTo>
                      <a:pt x="5" y="5"/>
                    </a:move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3"/>
                      <a:pt x="6" y="3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5" y="5"/>
                      <a:pt x="5" y="5"/>
                      <a:pt x="5" y="5"/>
                    </a:cubicBez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899" name="Freeform 764"/>
              <p:cNvSpPr>
                <a:spLocks/>
              </p:cNvSpPr>
              <p:nvPr/>
            </p:nvSpPr>
            <p:spPr bwMode="auto">
              <a:xfrm>
                <a:off x="4681" y="1792"/>
                <a:ext cx="15" cy="12"/>
              </a:xfrm>
              <a:custGeom>
                <a:avLst/>
                <a:gdLst>
                  <a:gd name="T0" fmla="*/ 5 w 6"/>
                  <a:gd name="T1" fmla="*/ 5 h 5"/>
                  <a:gd name="T2" fmla="*/ 6 w 6"/>
                  <a:gd name="T3" fmla="*/ 5 h 5"/>
                  <a:gd name="T4" fmla="*/ 6 w 6"/>
                  <a:gd name="T5" fmla="*/ 3 h 5"/>
                  <a:gd name="T6" fmla="*/ 1 w 6"/>
                  <a:gd name="T7" fmla="*/ 0 h 5"/>
                  <a:gd name="T8" fmla="*/ 0 w 6"/>
                  <a:gd name="T9" fmla="*/ 0 h 5"/>
                  <a:gd name="T10" fmla="*/ 0 w 6"/>
                  <a:gd name="T11" fmla="*/ 2 h 5"/>
                  <a:gd name="T12" fmla="*/ 5 w 6"/>
                  <a:gd name="T1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5">
                    <a:moveTo>
                      <a:pt x="5" y="5"/>
                    </a:move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6" y="4"/>
                      <a:pt x="6" y="3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5" y="5"/>
                      <a:pt x="5" y="5"/>
                      <a:pt x="5" y="5"/>
                    </a:cubicBez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900" name="Freeform 765"/>
              <p:cNvSpPr>
                <a:spLocks/>
              </p:cNvSpPr>
              <p:nvPr/>
            </p:nvSpPr>
            <p:spPr bwMode="auto">
              <a:xfrm>
                <a:off x="4672" y="1799"/>
                <a:ext cx="16" cy="12"/>
              </a:xfrm>
              <a:custGeom>
                <a:avLst/>
                <a:gdLst>
                  <a:gd name="T0" fmla="*/ 6 w 7"/>
                  <a:gd name="T1" fmla="*/ 5 h 5"/>
                  <a:gd name="T2" fmla="*/ 7 w 7"/>
                  <a:gd name="T3" fmla="*/ 4 h 5"/>
                  <a:gd name="T4" fmla="*/ 7 w 7"/>
                  <a:gd name="T5" fmla="*/ 3 h 5"/>
                  <a:gd name="T6" fmla="*/ 2 w 7"/>
                  <a:gd name="T7" fmla="*/ 0 h 5"/>
                  <a:gd name="T8" fmla="*/ 0 w 7"/>
                  <a:gd name="T9" fmla="*/ 1 h 5"/>
                  <a:gd name="T10" fmla="*/ 1 w 7"/>
                  <a:gd name="T11" fmla="*/ 2 h 5"/>
                  <a:gd name="T12" fmla="*/ 6 w 7"/>
                  <a:gd name="T1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5">
                    <a:moveTo>
                      <a:pt x="6" y="5"/>
                    </a:move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3"/>
                      <a:pt x="7" y="3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6" y="5"/>
                      <a:pt x="6" y="5"/>
                      <a:pt x="6" y="5"/>
                    </a:cubicBez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901" name="Freeform 766"/>
              <p:cNvSpPr>
                <a:spLocks/>
              </p:cNvSpPr>
              <p:nvPr/>
            </p:nvSpPr>
            <p:spPr bwMode="auto">
              <a:xfrm>
                <a:off x="4665" y="1806"/>
                <a:ext cx="16" cy="12"/>
              </a:xfrm>
              <a:custGeom>
                <a:avLst/>
                <a:gdLst>
                  <a:gd name="T0" fmla="*/ 6 w 7"/>
                  <a:gd name="T1" fmla="*/ 5 h 5"/>
                  <a:gd name="T2" fmla="*/ 7 w 7"/>
                  <a:gd name="T3" fmla="*/ 5 h 5"/>
                  <a:gd name="T4" fmla="*/ 6 w 7"/>
                  <a:gd name="T5" fmla="*/ 3 h 5"/>
                  <a:gd name="T6" fmla="*/ 2 w 7"/>
                  <a:gd name="T7" fmla="*/ 0 h 5"/>
                  <a:gd name="T8" fmla="*/ 0 w 7"/>
                  <a:gd name="T9" fmla="*/ 0 h 5"/>
                  <a:gd name="T10" fmla="*/ 1 w 7"/>
                  <a:gd name="T11" fmla="*/ 2 h 5"/>
                  <a:gd name="T12" fmla="*/ 5 w 7"/>
                  <a:gd name="T13" fmla="*/ 5 h 5"/>
                  <a:gd name="T14" fmla="*/ 6 w 7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5">
                    <a:moveTo>
                      <a:pt x="6" y="5"/>
                    </a:moveTo>
                    <a:cubicBezTo>
                      <a:pt x="7" y="5"/>
                      <a:pt x="7" y="5"/>
                      <a:pt x="7" y="5"/>
                    </a:cubicBezTo>
                    <a:cubicBezTo>
                      <a:pt x="7" y="4"/>
                      <a:pt x="7" y="4"/>
                      <a:pt x="6" y="3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5" y="5"/>
                      <a:pt x="5" y="5"/>
                      <a:pt x="5" y="5"/>
                    </a:cubicBezTo>
                    <a:lnTo>
                      <a:pt x="6" y="5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902" name="Freeform 767"/>
              <p:cNvSpPr>
                <a:spLocks/>
              </p:cNvSpPr>
              <p:nvPr/>
            </p:nvSpPr>
            <p:spPr bwMode="auto">
              <a:xfrm>
                <a:off x="4651" y="1356"/>
                <a:ext cx="272" cy="211"/>
              </a:xfrm>
              <a:custGeom>
                <a:avLst/>
                <a:gdLst>
                  <a:gd name="T0" fmla="*/ 2 w 115"/>
                  <a:gd name="T1" fmla="*/ 75 h 89"/>
                  <a:gd name="T2" fmla="*/ 25 w 115"/>
                  <a:gd name="T3" fmla="*/ 89 h 89"/>
                  <a:gd name="T4" fmla="*/ 108 w 115"/>
                  <a:gd name="T5" fmla="*/ 45 h 89"/>
                  <a:gd name="T6" fmla="*/ 115 w 115"/>
                  <a:gd name="T7" fmla="*/ 27 h 89"/>
                  <a:gd name="T8" fmla="*/ 113 w 115"/>
                  <a:gd name="T9" fmla="*/ 0 h 89"/>
                  <a:gd name="T10" fmla="*/ 2 w 115"/>
                  <a:gd name="T11" fmla="*/ 75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5" h="89">
                    <a:moveTo>
                      <a:pt x="2" y="75"/>
                    </a:moveTo>
                    <a:cubicBezTo>
                      <a:pt x="25" y="89"/>
                      <a:pt x="25" y="89"/>
                      <a:pt x="25" y="89"/>
                    </a:cubicBezTo>
                    <a:cubicBezTo>
                      <a:pt x="108" y="45"/>
                      <a:pt x="108" y="45"/>
                      <a:pt x="108" y="45"/>
                    </a:cubicBezTo>
                    <a:cubicBezTo>
                      <a:pt x="113" y="42"/>
                      <a:pt x="115" y="33"/>
                      <a:pt x="115" y="27"/>
                    </a:cubicBezTo>
                    <a:cubicBezTo>
                      <a:pt x="113" y="0"/>
                      <a:pt x="113" y="0"/>
                      <a:pt x="113" y="0"/>
                    </a:cubicBezTo>
                    <a:cubicBezTo>
                      <a:pt x="66" y="25"/>
                      <a:pt x="0" y="43"/>
                      <a:pt x="2" y="75"/>
                    </a:cubicBezTo>
                  </a:path>
                </a:pathLst>
              </a:custGeom>
              <a:solidFill>
                <a:srgbClr val="006A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903" name="Freeform 768"/>
              <p:cNvSpPr>
                <a:spLocks/>
              </p:cNvSpPr>
              <p:nvPr/>
            </p:nvSpPr>
            <p:spPr bwMode="auto">
              <a:xfrm>
                <a:off x="4653" y="1498"/>
                <a:ext cx="104" cy="280"/>
              </a:xfrm>
              <a:custGeom>
                <a:avLst/>
                <a:gdLst>
                  <a:gd name="T0" fmla="*/ 44 w 44"/>
                  <a:gd name="T1" fmla="*/ 113 h 118"/>
                  <a:gd name="T2" fmla="*/ 41 w 44"/>
                  <a:gd name="T3" fmla="*/ 17 h 118"/>
                  <a:gd name="T4" fmla="*/ 32 w 44"/>
                  <a:gd name="T5" fmla="*/ 6 h 118"/>
                  <a:gd name="T6" fmla="*/ 15 w 44"/>
                  <a:gd name="T7" fmla="*/ 1 h 118"/>
                  <a:gd name="T8" fmla="*/ 1 w 44"/>
                  <a:gd name="T9" fmla="*/ 15 h 118"/>
                  <a:gd name="T10" fmla="*/ 13 w 44"/>
                  <a:gd name="T11" fmla="*/ 114 h 118"/>
                  <a:gd name="T12" fmla="*/ 28 w 44"/>
                  <a:gd name="T13" fmla="*/ 116 h 118"/>
                  <a:gd name="T14" fmla="*/ 44 w 44"/>
                  <a:gd name="T15" fmla="*/ 113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4" h="118">
                    <a:moveTo>
                      <a:pt x="44" y="113"/>
                    </a:moveTo>
                    <a:cubicBezTo>
                      <a:pt x="44" y="84"/>
                      <a:pt x="43" y="20"/>
                      <a:pt x="41" y="17"/>
                    </a:cubicBezTo>
                    <a:cubicBezTo>
                      <a:pt x="39" y="13"/>
                      <a:pt x="35" y="9"/>
                      <a:pt x="32" y="6"/>
                    </a:cubicBezTo>
                    <a:cubicBezTo>
                      <a:pt x="27" y="3"/>
                      <a:pt x="21" y="0"/>
                      <a:pt x="15" y="1"/>
                    </a:cubicBezTo>
                    <a:cubicBezTo>
                      <a:pt x="8" y="3"/>
                      <a:pt x="3" y="8"/>
                      <a:pt x="1" y="15"/>
                    </a:cubicBezTo>
                    <a:cubicBezTo>
                      <a:pt x="0" y="22"/>
                      <a:pt x="11" y="110"/>
                      <a:pt x="13" y="114"/>
                    </a:cubicBezTo>
                    <a:cubicBezTo>
                      <a:pt x="14" y="118"/>
                      <a:pt x="24" y="114"/>
                      <a:pt x="28" y="116"/>
                    </a:cubicBezTo>
                    <a:lnTo>
                      <a:pt x="44" y="113"/>
                    </a:lnTo>
                    <a:close/>
                  </a:path>
                </a:pathLst>
              </a:custGeom>
              <a:solidFill>
                <a:srgbClr val="006A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904" name="Freeform 769"/>
              <p:cNvSpPr>
                <a:spLocks/>
              </p:cNvSpPr>
              <p:nvPr/>
            </p:nvSpPr>
            <p:spPr bwMode="auto">
              <a:xfrm>
                <a:off x="4679" y="1742"/>
                <a:ext cx="80" cy="47"/>
              </a:xfrm>
              <a:custGeom>
                <a:avLst/>
                <a:gdLst>
                  <a:gd name="T0" fmla="*/ 6 w 34"/>
                  <a:gd name="T1" fmla="*/ 3 h 20"/>
                  <a:gd name="T2" fmla="*/ 6 w 34"/>
                  <a:gd name="T3" fmla="*/ 16 h 20"/>
                  <a:gd name="T4" fmla="*/ 28 w 34"/>
                  <a:gd name="T5" fmla="*/ 17 h 20"/>
                  <a:gd name="T6" fmla="*/ 28 w 34"/>
                  <a:gd name="T7" fmla="*/ 4 h 20"/>
                  <a:gd name="T8" fmla="*/ 6 w 34"/>
                  <a:gd name="T9" fmla="*/ 3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20">
                    <a:moveTo>
                      <a:pt x="6" y="3"/>
                    </a:moveTo>
                    <a:cubicBezTo>
                      <a:pt x="0" y="7"/>
                      <a:pt x="0" y="12"/>
                      <a:pt x="6" y="16"/>
                    </a:cubicBezTo>
                    <a:cubicBezTo>
                      <a:pt x="12" y="20"/>
                      <a:pt x="22" y="20"/>
                      <a:pt x="28" y="17"/>
                    </a:cubicBezTo>
                    <a:cubicBezTo>
                      <a:pt x="34" y="14"/>
                      <a:pt x="34" y="8"/>
                      <a:pt x="28" y="4"/>
                    </a:cubicBezTo>
                    <a:cubicBezTo>
                      <a:pt x="22" y="1"/>
                      <a:pt x="13" y="0"/>
                      <a:pt x="6" y="3"/>
                    </a:cubicBezTo>
                    <a:close/>
                  </a:path>
                </a:pathLst>
              </a:custGeom>
              <a:solidFill>
                <a:srgbClr val="006A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905" name="Freeform 770"/>
              <p:cNvSpPr>
                <a:spLocks/>
              </p:cNvSpPr>
              <p:nvPr/>
            </p:nvSpPr>
            <p:spPr bwMode="auto">
              <a:xfrm>
                <a:off x="4804" y="1108"/>
                <a:ext cx="126" cy="208"/>
              </a:xfrm>
              <a:custGeom>
                <a:avLst/>
                <a:gdLst>
                  <a:gd name="T0" fmla="*/ 3 w 53"/>
                  <a:gd name="T1" fmla="*/ 66 h 88"/>
                  <a:gd name="T2" fmla="*/ 12 w 53"/>
                  <a:gd name="T3" fmla="*/ 86 h 88"/>
                  <a:gd name="T4" fmla="*/ 32 w 53"/>
                  <a:gd name="T5" fmla="*/ 76 h 88"/>
                  <a:gd name="T6" fmla="*/ 50 w 53"/>
                  <a:gd name="T7" fmla="*/ 23 h 88"/>
                  <a:gd name="T8" fmla="*/ 40 w 53"/>
                  <a:gd name="T9" fmla="*/ 3 h 88"/>
                  <a:gd name="T10" fmla="*/ 21 w 53"/>
                  <a:gd name="T11" fmla="*/ 13 h 88"/>
                  <a:gd name="T12" fmla="*/ 3 w 53"/>
                  <a:gd name="T13" fmla="*/ 66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3" h="88">
                    <a:moveTo>
                      <a:pt x="3" y="66"/>
                    </a:moveTo>
                    <a:cubicBezTo>
                      <a:pt x="0" y="74"/>
                      <a:pt x="4" y="83"/>
                      <a:pt x="12" y="86"/>
                    </a:cubicBezTo>
                    <a:cubicBezTo>
                      <a:pt x="21" y="88"/>
                      <a:pt x="29" y="84"/>
                      <a:pt x="32" y="76"/>
                    </a:cubicBezTo>
                    <a:cubicBezTo>
                      <a:pt x="50" y="23"/>
                      <a:pt x="50" y="23"/>
                      <a:pt x="50" y="23"/>
                    </a:cubicBezTo>
                    <a:cubicBezTo>
                      <a:pt x="53" y="14"/>
                      <a:pt x="49" y="6"/>
                      <a:pt x="40" y="3"/>
                    </a:cubicBezTo>
                    <a:cubicBezTo>
                      <a:pt x="32" y="0"/>
                      <a:pt x="24" y="5"/>
                      <a:pt x="21" y="13"/>
                    </a:cubicBezTo>
                    <a:cubicBezTo>
                      <a:pt x="3" y="66"/>
                      <a:pt x="3" y="66"/>
                      <a:pt x="3" y="66"/>
                    </a:cubicBezTo>
                  </a:path>
                </a:pathLst>
              </a:custGeom>
              <a:solidFill>
                <a:srgbClr val="3C3C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906" name="Freeform 771"/>
              <p:cNvSpPr>
                <a:spLocks/>
              </p:cNvSpPr>
              <p:nvPr/>
            </p:nvSpPr>
            <p:spPr bwMode="auto">
              <a:xfrm>
                <a:off x="4793" y="1082"/>
                <a:ext cx="260" cy="440"/>
              </a:xfrm>
              <a:custGeom>
                <a:avLst/>
                <a:gdLst>
                  <a:gd name="T0" fmla="*/ 2 w 110"/>
                  <a:gd name="T1" fmla="*/ 140 h 186"/>
                  <a:gd name="T2" fmla="*/ 62 w 110"/>
                  <a:gd name="T3" fmla="*/ 177 h 186"/>
                  <a:gd name="T4" fmla="*/ 82 w 110"/>
                  <a:gd name="T5" fmla="*/ 183 h 186"/>
                  <a:gd name="T6" fmla="*/ 103 w 110"/>
                  <a:gd name="T7" fmla="*/ 182 h 186"/>
                  <a:gd name="T8" fmla="*/ 107 w 110"/>
                  <a:gd name="T9" fmla="*/ 110 h 186"/>
                  <a:gd name="T10" fmla="*/ 110 w 110"/>
                  <a:gd name="T11" fmla="*/ 51 h 186"/>
                  <a:gd name="T12" fmla="*/ 77 w 110"/>
                  <a:gd name="T13" fmla="*/ 24 h 186"/>
                  <a:gd name="T14" fmla="*/ 25 w 110"/>
                  <a:gd name="T15" fmla="*/ 42 h 186"/>
                  <a:gd name="T16" fmla="*/ 7 w 110"/>
                  <a:gd name="T17" fmla="*/ 108 h 186"/>
                  <a:gd name="T18" fmla="*/ 2 w 110"/>
                  <a:gd name="T19" fmla="*/ 140 h 1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0" h="186">
                    <a:moveTo>
                      <a:pt x="2" y="140"/>
                    </a:moveTo>
                    <a:cubicBezTo>
                      <a:pt x="12" y="155"/>
                      <a:pt x="39" y="169"/>
                      <a:pt x="62" y="177"/>
                    </a:cubicBezTo>
                    <a:cubicBezTo>
                      <a:pt x="69" y="180"/>
                      <a:pt x="76" y="182"/>
                      <a:pt x="82" y="183"/>
                    </a:cubicBezTo>
                    <a:cubicBezTo>
                      <a:pt x="95" y="186"/>
                      <a:pt x="103" y="185"/>
                      <a:pt x="103" y="182"/>
                    </a:cubicBezTo>
                    <a:cubicBezTo>
                      <a:pt x="107" y="110"/>
                      <a:pt x="107" y="110"/>
                      <a:pt x="107" y="110"/>
                    </a:cubicBezTo>
                    <a:cubicBezTo>
                      <a:pt x="110" y="51"/>
                      <a:pt x="110" y="51"/>
                      <a:pt x="110" y="51"/>
                    </a:cubicBezTo>
                    <a:cubicBezTo>
                      <a:pt x="103" y="39"/>
                      <a:pt x="93" y="32"/>
                      <a:pt x="77" y="24"/>
                    </a:cubicBezTo>
                    <a:cubicBezTo>
                      <a:pt x="32" y="0"/>
                      <a:pt x="30" y="20"/>
                      <a:pt x="25" y="42"/>
                    </a:cubicBezTo>
                    <a:cubicBezTo>
                      <a:pt x="25" y="43"/>
                      <a:pt x="13" y="80"/>
                      <a:pt x="7" y="108"/>
                    </a:cubicBezTo>
                    <a:cubicBezTo>
                      <a:pt x="3" y="124"/>
                      <a:pt x="0" y="137"/>
                      <a:pt x="2" y="140"/>
                    </a:cubicBezTo>
                  </a:path>
                </a:pathLst>
              </a:custGeom>
              <a:solidFill>
                <a:srgbClr val="3C3C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907" name="Freeform 772"/>
              <p:cNvSpPr>
                <a:spLocks/>
              </p:cNvSpPr>
              <p:nvPr/>
            </p:nvSpPr>
            <p:spPr bwMode="auto">
              <a:xfrm>
                <a:off x="4262" y="1695"/>
                <a:ext cx="978" cy="509"/>
              </a:xfrm>
              <a:custGeom>
                <a:avLst/>
                <a:gdLst>
                  <a:gd name="T0" fmla="*/ 0 w 978"/>
                  <a:gd name="T1" fmla="*/ 99 h 509"/>
                  <a:gd name="T2" fmla="*/ 718 w 978"/>
                  <a:gd name="T3" fmla="*/ 509 h 509"/>
                  <a:gd name="T4" fmla="*/ 978 w 978"/>
                  <a:gd name="T5" fmla="*/ 357 h 509"/>
                  <a:gd name="T6" fmla="*/ 168 w 978"/>
                  <a:gd name="T7" fmla="*/ 0 h 509"/>
                  <a:gd name="T8" fmla="*/ 0 w 978"/>
                  <a:gd name="T9" fmla="*/ 99 h 5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78" h="509">
                    <a:moveTo>
                      <a:pt x="0" y="99"/>
                    </a:moveTo>
                    <a:lnTo>
                      <a:pt x="718" y="509"/>
                    </a:lnTo>
                    <a:lnTo>
                      <a:pt x="978" y="357"/>
                    </a:lnTo>
                    <a:lnTo>
                      <a:pt x="168" y="0"/>
                    </a:lnTo>
                    <a:lnTo>
                      <a:pt x="0" y="99"/>
                    </a:lnTo>
                    <a:close/>
                  </a:path>
                </a:pathLst>
              </a:custGeom>
              <a:solidFill>
                <a:srgbClr val="B17F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908" name="Freeform 773"/>
              <p:cNvSpPr>
                <a:spLocks/>
              </p:cNvSpPr>
              <p:nvPr/>
            </p:nvSpPr>
            <p:spPr bwMode="auto">
              <a:xfrm>
                <a:off x="4980" y="1605"/>
                <a:ext cx="260" cy="599"/>
              </a:xfrm>
              <a:custGeom>
                <a:avLst/>
                <a:gdLst>
                  <a:gd name="T0" fmla="*/ 0 w 260"/>
                  <a:gd name="T1" fmla="*/ 154 h 599"/>
                  <a:gd name="T2" fmla="*/ 0 w 260"/>
                  <a:gd name="T3" fmla="*/ 599 h 599"/>
                  <a:gd name="T4" fmla="*/ 260 w 260"/>
                  <a:gd name="T5" fmla="*/ 447 h 599"/>
                  <a:gd name="T6" fmla="*/ 260 w 260"/>
                  <a:gd name="T7" fmla="*/ 0 h 599"/>
                  <a:gd name="T8" fmla="*/ 0 w 260"/>
                  <a:gd name="T9" fmla="*/ 154 h 5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0" h="599">
                    <a:moveTo>
                      <a:pt x="0" y="154"/>
                    </a:moveTo>
                    <a:lnTo>
                      <a:pt x="0" y="599"/>
                    </a:lnTo>
                    <a:lnTo>
                      <a:pt x="260" y="447"/>
                    </a:lnTo>
                    <a:lnTo>
                      <a:pt x="260" y="0"/>
                    </a:lnTo>
                    <a:lnTo>
                      <a:pt x="0" y="154"/>
                    </a:lnTo>
                    <a:close/>
                  </a:path>
                </a:pathLst>
              </a:custGeom>
              <a:solidFill>
                <a:srgbClr val="4437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909" name="Freeform 774"/>
              <p:cNvSpPr>
                <a:spLocks/>
              </p:cNvSpPr>
              <p:nvPr/>
            </p:nvSpPr>
            <p:spPr bwMode="auto">
              <a:xfrm>
                <a:off x="4262" y="1195"/>
                <a:ext cx="261" cy="599"/>
              </a:xfrm>
              <a:custGeom>
                <a:avLst/>
                <a:gdLst>
                  <a:gd name="T0" fmla="*/ 0 w 261"/>
                  <a:gd name="T1" fmla="*/ 152 h 599"/>
                  <a:gd name="T2" fmla="*/ 0 w 261"/>
                  <a:gd name="T3" fmla="*/ 599 h 599"/>
                  <a:gd name="T4" fmla="*/ 168 w 261"/>
                  <a:gd name="T5" fmla="*/ 500 h 599"/>
                  <a:gd name="T6" fmla="*/ 261 w 261"/>
                  <a:gd name="T7" fmla="*/ 0 h 599"/>
                  <a:gd name="T8" fmla="*/ 0 w 261"/>
                  <a:gd name="T9" fmla="*/ 152 h 5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1" h="599">
                    <a:moveTo>
                      <a:pt x="0" y="152"/>
                    </a:moveTo>
                    <a:lnTo>
                      <a:pt x="0" y="599"/>
                    </a:lnTo>
                    <a:lnTo>
                      <a:pt x="168" y="500"/>
                    </a:lnTo>
                    <a:lnTo>
                      <a:pt x="261" y="0"/>
                    </a:lnTo>
                    <a:lnTo>
                      <a:pt x="0" y="152"/>
                    </a:lnTo>
                    <a:close/>
                  </a:path>
                </a:pathLst>
              </a:custGeom>
              <a:solidFill>
                <a:srgbClr val="7D4E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910" name="Freeform 775"/>
              <p:cNvSpPr>
                <a:spLocks/>
              </p:cNvSpPr>
              <p:nvPr/>
            </p:nvSpPr>
            <p:spPr bwMode="auto">
              <a:xfrm>
                <a:off x="4210" y="1202"/>
                <a:ext cx="1070" cy="618"/>
              </a:xfrm>
              <a:custGeom>
                <a:avLst/>
                <a:gdLst>
                  <a:gd name="T0" fmla="*/ 0 w 1070"/>
                  <a:gd name="T1" fmla="*/ 135 h 618"/>
                  <a:gd name="T2" fmla="*/ 0 w 1070"/>
                  <a:gd name="T3" fmla="*/ 164 h 618"/>
                  <a:gd name="T4" fmla="*/ 535 w 1070"/>
                  <a:gd name="T5" fmla="*/ 469 h 618"/>
                  <a:gd name="T6" fmla="*/ 727 w 1070"/>
                  <a:gd name="T7" fmla="*/ 580 h 618"/>
                  <a:gd name="T8" fmla="*/ 793 w 1070"/>
                  <a:gd name="T9" fmla="*/ 618 h 618"/>
                  <a:gd name="T10" fmla="*/ 1070 w 1070"/>
                  <a:gd name="T11" fmla="*/ 455 h 618"/>
                  <a:gd name="T12" fmla="*/ 277 w 1070"/>
                  <a:gd name="T13" fmla="*/ 0 h 618"/>
                  <a:gd name="T14" fmla="*/ 0 w 1070"/>
                  <a:gd name="T15" fmla="*/ 135 h 6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70" h="618">
                    <a:moveTo>
                      <a:pt x="0" y="135"/>
                    </a:moveTo>
                    <a:lnTo>
                      <a:pt x="0" y="164"/>
                    </a:lnTo>
                    <a:lnTo>
                      <a:pt x="535" y="469"/>
                    </a:lnTo>
                    <a:lnTo>
                      <a:pt x="727" y="580"/>
                    </a:lnTo>
                    <a:lnTo>
                      <a:pt x="793" y="618"/>
                    </a:lnTo>
                    <a:lnTo>
                      <a:pt x="1070" y="455"/>
                    </a:lnTo>
                    <a:lnTo>
                      <a:pt x="277" y="0"/>
                    </a:lnTo>
                    <a:lnTo>
                      <a:pt x="0" y="135"/>
                    </a:lnTo>
                    <a:close/>
                  </a:path>
                </a:pathLst>
              </a:custGeom>
              <a:solidFill>
                <a:srgbClr val="A169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911" name="Freeform 776"/>
              <p:cNvSpPr>
                <a:spLocks/>
              </p:cNvSpPr>
              <p:nvPr/>
            </p:nvSpPr>
            <p:spPr bwMode="auto">
              <a:xfrm>
                <a:off x="4210" y="1176"/>
                <a:ext cx="1070" cy="616"/>
              </a:xfrm>
              <a:custGeom>
                <a:avLst/>
                <a:gdLst>
                  <a:gd name="T0" fmla="*/ 0 w 1070"/>
                  <a:gd name="T1" fmla="*/ 161 h 616"/>
                  <a:gd name="T2" fmla="*/ 52 w 1070"/>
                  <a:gd name="T3" fmla="*/ 192 h 616"/>
                  <a:gd name="T4" fmla="*/ 220 w 1070"/>
                  <a:gd name="T5" fmla="*/ 287 h 616"/>
                  <a:gd name="T6" fmla="*/ 770 w 1070"/>
                  <a:gd name="T7" fmla="*/ 602 h 616"/>
                  <a:gd name="T8" fmla="*/ 793 w 1070"/>
                  <a:gd name="T9" fmla="*/ 616 h 616"/>
                  <a:gd name="T10" fmla="*/ 1030 w 1070"/>
                  <a:gd name="T11" fmla="*/ 476 h 616"/>
                  <a:gd name="T12" fmla="*/ 1046 w 1070"/>
                  <a:gd name="T13" fmla="*/ 467 h 616"/>
                  <a:gd name="T14" fmla="*/ 1070 w 1070"/>
                  <a:gd name="T15" fmla="*/ 452 h 616"/>
                  <a:gd name="T16" fmla="*/ 1030 w 1070"/>
                  <a:gd name="T17" fmla="*/ 429 h 616"/>
                  <a:gd name="T18" fmla="*/ 1030 w 1070"/>
                  <a:gd name="T19" fmla="*/ 429 h 616"/>
                  <a:gd name="T20" fmla="*/ 829 w 1070"/>
                  <a:gd name="T21" fmla="*/ 315 h 616"/>
                  <a:gd name="T22" fmla="*/ 594 w 1070"/>
                  <a:gd name="T23" fmla="*/ 180 h 616"/>
                  <a:gd name="T24" fmla="*/ 313 w 1070"/>
                  <a:gd name="T25" fmla="*/ 19 h 616"/>
                  <a:gd name="T26" fmla="*/ 313 w 1070"/>
                  <a:gd name="T27" fmla="*/ 19 h 616"/>
                  <a:gd name="T28" fmla="*/ 277 w 1070"/>
                  <a:gd name="T29" fmla="*/ 0 h 616"/>
                  <a:gd name="T30" fmla="*/ 0 w 1070"/>
                  <a:gd name="T31" fmla="*/ 161 h 6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070" h="616">
                    <a:moveTo>
                      <a:pt x="0" y="161"/>
                    </a:moveTo>
                    <a:lnTo>
                      <a:pt x="52" y="192"/>
                    </a:lnTo>
                    <a:lnTo>
                      <a:pt x="220" y="287"/>
                    </a:lnTo>
                    <a:lnTo>
                      <a:pt x="770" y="602"/>
                    </a:lnTo>
                    <a:lnTo>
                      <a:pt x="793" y="616"/>
                    </a:lnTo>
                    <a:lnTo>
                      <a:pt x="1030" y="476"/>
                    </a:lnTo>
                    <a:lnTo>
                      <a:pt x="1046" y="467"/>
                    </a:lnTo>
                    <a:lnTo>
                      <a:pt x="1070" y="452"/>
                    </a:lnTo>
                    <a:lnTo>
                      <a:pt x="1030" y="429"/>
                    </a:lnTo>
                    <a:lnTo>
                      <a:pt x="1030" y="429"/>
                    </a:lnTo>
                    <a:lnTo>
                      <a:pt x="829" y="315"/>
                    </a:lnTo>
                    <a:lnTo>
                      <a:pt x="594" y="180"/>
                    </a:lnTo>
                    <a:lnTo>
                      <a:pt x="313" y="19"/>
                    </a:lnTo>
                    <a:lnTo>
                      <a:pt x="313" y="19"/>
                    </a:lnTo>
                    <a:lnTo>
                      <a:pt x="277" y="0"/>
                    </a:lnTo>
                    <a:lnTo>
                      <a:pt x="0" y="161"/>
                    </a:lnTo>
                    <a:close/>
                  </a:path>
                </a:pathLst>
              </a:custGeom>
              <a:solidFill>
                <a:srgbClr val="D497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912" name="Freeform 777"/>
              <p:cNvSpPr>
                <a:spLocks/>
              </p:cNvSpPr>
              <p:nvPr/>
            </p:nvSpPr>
            <p:spPr bwMode="auto">
              <a:xfrm>
                <a:off x="4210" y="1176"/>
                <a:ext cx="1070" cy="616"/>
              </a:xfrm>
              <a:custGeom>
                <a:avLst/>
                <a:gdLst>
                  <a:gd name="T0" fmla="*/ 0 w 1070"/>
                  <a:gd name="T1" fmla="*/ 161 h 616"/>
                  <a:gd name="T2" fmla="*/ 52 w 1070"/>
                  <a:gd name="T3" fmla="*/ 192 h 616"/>
                  <a:gd name="T4" fmla="*/ 220 w 1070"/>
                  <a:gd name="T5" fmla="*/ 287 h 616"/>
                  <a:gd name="T6" fmla="*/ 770 w 1070"/>
                  <a:gd name="T7" fmla="*/ 602 h 616"/>
                  <a:gd name="T8" fmla="*/ 793 w 1070"/>
                  <a:gd name="T9" fmla="*/ 616 h 616"/>
                  <a:gd name="T10" fmla="*/ 1030 w 1070"/>
                  <a:gd name="T11" fmla="*/ 476 h 616"/>
                  <a:gd name="T12" fmla="*/ 1046 w 1070"/>
                  <a:gd name="T13" fmla="*/ 467 h 616"/>
                  <a:gd name="T14" fmla="*/ 1070 w 1070"/>
                  <a:gd name="T15" fmla="*/ 452 h 616"/>
                  <a:gd name="T16" fmla="*/ 1030 w 1070"/>
                  <a:gd name="T17" fmla="*/ 429 h 616"/>
                  <a:gd name="T18" fmla="*/ 1030 w 1070"/>
                  <a:gd name="T19" fmla="*/ 429 h 616"/>
                  <a:gd name="T20" fmla="*/ 829 w 1070"/>
                  <a:gd name="T21" fmla="*/ 315 h 616"/>
                  <a:gd name="T22" fmla="*/ 594 w 1070"/>
                  <a:gd name="T23" fmla="*/ 180 h 616"/>
                  <a:gd name="T24" fmla="*/ 313 w 1070"/>
                  <a:gd name="T25" fmla="*/ 19 h 616"/>
                  <a:gd name="T26" fmla="*/ 313 w 1070"/>
                  <a:gd name="T27" fmla="*/ 19 h 616"/>
                  <a:gd name="T28" fmla="*/ 277 w 1070"/>
                  <a:gd name="T29" fmla="*/ 0 h 616"/>
                  <a:gd name="T30" fmla="*/ 0 w 1070"/>
                  <a:gd name="T31" fmla="*/ 161 h 6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070" h="616">
                    <a:moveTo>
                      <a:pt x="0" y="161"/>
                    </a:moveTo>
                    <a:lnTo>
                      <a:pt x="52" y="192"/>
                    </a:lnTo>
                    <a:lnTo>
                      <a:pt x="220" y="287"/>
                    </a:lnTo>
                    <a:lnTo>
                      <a:pt x="770" y="602"/>
                    </a:lnTo>
                    <a:lnTo>
                      <a:pt x="793" y="616"/>
                    </a:lnTo>
                    <a:lnTo>
                      <a:pt x="1030" y="476"/>
                    </a:lnTo>
                    <a:lnTo>
                      <a:pt x="1046" y="467"/>
                    </a:lnTo>
                    <a:lnTo>
                      <a:pt x="1070" y="452"/>
                    </a:lnTo>
                    <a:lnTo>
                      <a:pt x="1030" y="429"/>
                    </a:lnTo>
                    <a:lnTo>
                      <a:pt x="1030" y="429"/>
                    </a:lnTo>
                    <a:lnTo>
                      <a:pt x="829" y="315"/>
                    </a:lnTo>
                    <a:lnTo>
                      <a:pt x="594" y="180"/>
                    </a:lnTo>
                    <a:lnTo>
                      <a:pt x="313" y="19"/>
                    </a:lnTo>
                    <a:lnTo>
                      <a:pt x="313" y="19"/>
                    </a:lnTo>
                    <a:lnTo>
                      <a:pt x="277" y="0"/>
                    </a:lnTo>
                    <a:lnTo>
                      <a:pt x="0" y="161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913" name="Freeform 778"/>
              <p:cNvSpPr>
                <a:spLocks/>
              </p:cNvSpPr>
              <p:nvPr/>
            </p:nvSpPr>
            <p:spPr bwMode="auto">
              <a:xfrm>
                <a:off x="5003" y="1628"/>
                <a:ext cx="277" cy="192"/>
              </a:xfrm>
              <a:custGeom>
                <a:avLst/>
                <a:gdLst>
                  <a:gd name="T0" fmla="*/ 0 w 277"/>
                  <a:gd name="T1" fmla="*/ 192 h 192"/>
                  <a:gd name="T2" fmla="*/ 277 w 277"/>
                  <a:gd name="T3" fmla="*/ 29 h 192"/>
                  <a:gd name="T4" fmla="*/ 277 w 277"/>
                  <a:gd name="T5" fmla="*/ 0 h 192"/>
                  <a:gd name="T6" fmla="*/ 0 w 277"/>
                  <a:gd name="T7" fmla="*/ 164 h 192"/>
                  <a:gd name="T8" fmla="*/ 0 w 277"/>
                  <a:gd name="T9" fmla="*/ 192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7" h="192">
                    <a:moveTo>
                      <a:pt x="0" y="192"/>
                    </a:moveTo>
                    <a:lnTo>
                      <a:pt x="277" y="29"/>
                    </a:lnTo>
                    <a:lnTo>
                      <a:pt x="277" y="0"/>
                    </a:lnTo>
                    <a:lnTo>
                      <a:pt x="0" y="164"/>
                    </a:lnTo>
                    <a:lnTo>
                      <a:pt x="0" y="192"/>
                    </a:lnTo>
                    <a:close/>
                  </a:path>
                </a:pathLst>
              </a:custGeom>
              <a:solidFill>
                <a:srgbClr val="A169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914" name="Freeform 779"/>
              <p:cNvSpPr>
                <a:spLocks/>
              </p:cNvSpPr>
              <p:nvPr/>
            </p:nvSpPr>
            <p:spPr bwMode="auto">
              <a:xfrm>
                <a:off x="4262" y="1396"/>
                <a:ext cx="718" cy="808"/>
              </a:xfrm>
              <a:custGeom>
                <a:avLst/>
                <a:gdLst>
                  <a:gd name="T0" fmla="*/ 0 w 718"/>
                  <a:gd name="T1" fmla="*/ 398 h 808"/>
                  <a:gd name="T2" fmla="*/ 718 w 718"/>
                  <a:gd name="T3" fmla="*/ 808 h 808"/>
                  <a:gd name="T4" fmla="*/ 718 w 718"/>
                  <a:gd name="T5" fmla="*/ 410 h 808"/>
                  <a:gd name="T6" fmla="*/ 0 w 718"/>
                  <a:gd name="T7" fmla="*/ 0 h 808"/>
                  <a:gd name="T8" fmla="*/ 0 w 718"/>
                  <a:gd name="T9" fmla="*/ 398 h 8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8" h="808">
                    <a:moveTo>
                      <a:pt x="0" y="398"/>
                    </a:moveTo>
                    <a:lnTo>
                      <a:pt x="718" y="808"/>
                    </a:lnTo>
                    <a:lnTo>
                      <a:pt x="718" y="410"/>
                    </a:lnTo>
                    <a:lnTo>
                      <a:pt x="0" y="0"/>
                    </a:lnTo>
                    <a:lnTo>
                      <a:pt x="0" y="398"/>
                    </a:lnTo>
                    <a:close/>
                  </a:path>
                </a:pathLst>
              </a:custGeom>
              <a:solidFill>
                <a:srgbClr val="D497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915" name="Freeform 780"/>
              <p:cNvSpPr>
                <a:spLocks/>
              </p:cNvSpPr>
              <p:nvPr/>
            </p:nvSpPr>
            <p:spPr bwMode="auto">
              <a:xfrm>
                <a:off x="4750" y="1673"/>
                <a:ext cx="194" cy="457"/>
              </a:xfrm>
              <a:custGeom>
                <a:avLst/>
                <a:gdLst>
                  <a:gd name="T0" fmla="*/ 0 w 194"/>
                  <a:gd name="T1" fmla="*/ 0 h 457"/>
                  <a:gd name="T2" fmla="*/ 0 w 194"/>
                  <a:gd name="T3" fmla="*/ 346 h 457"/>
                  <a:gd name="T4" fmla="*/ 194 w 194"/>
                  <a:gd name="T5" fmla="*/ 457 h 457"/>
                  <a:gd name="T6" fmla="*/ 194 w 194"/>
                  <a:gd name="T7" fmla="*/ 112 h 457"/>
                  <a:gd name="T8" fmla="*/ 0 w 194"/>
                  <a:gd name="T9" fmla="*/ 0 h 4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4" h="457">
                    <a:moveTo>
                      <a:pt x="0" y="0"/>
                    </a:moveTo>
                    <a:lnTo>
                      <a:pt x="0" y="346"/>
                    </a:lnTo>
                    <a:lnTo>
                      <a:pt x="194" y="457"/>
                    </a:lnTo>
                    <a:lnTo>
                      <a:pt x="194" y="11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437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916" name="Freeform 781"/>
              <p:cNvSpPr>
                <a:spLocks/>
              </p:cNvSpPr>
              <p:nvPr/>
            </p:nvSpPr>
            <p:spPr bwMode="auto">
              <a:xfrm>
                <a:off x="4790" y="1718"/>
                <a:ext cx="137" cy="358"/>
              </a:xfrm>
              <a:custGeom>
                <a:avLst/>
                <a:gdLst>
                  <a:gd name="T0" fmla="*/ 137 w 137"/>
                  <a:gd name="T1" fmla="*/ 79 h 358"/>
                  <a:gd name="T2" fmla="*/ 0 w 137"/>
                  <a:gd name="T3" fmla="*/ 0 h 358"/>
                  <a:gd name="T4" fmla="*/ 0 w 137"/>
                  <a:gd name="T5" fmla="*/ 280 h 358"/>
                  <a:gd name="T6" fmla="*/ 137 w 137"/>
                  <a:gd name="T7" fmla="*/ 358 h 358"/>
                  <a:gd name="T8" fmla="*/ 137 w 137"/>
                  <a:gd name="T9" fmla="*/ 79 h 3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7" h="358">
                    <a:moveTo>
                      <a:pt x="137" y="79"/>
                    </a:moveTo>
                    <a:lnTo>
                      <a:pt x="0" y="0"/>
                    </a:lnTo>
                    <a:lnTo>
                      <a:pt x="0" y="280"/>
                    </a:lnTo>
                    <a:lnTo>
                      <a:pt x="137" y="358"/>
                    </a:lnTo>
                    <a:lnTo>
                      <a:pt x="137" y="79"/>
                    </a:lnTo>
                    <a:close/>
                  </a:path>
                </a:pathLst>
              </a:custGeom>
              <a:solidFill>
                <a:srgbClr val="D497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917" name="Freeform 782"/>
              <p:cNvSpPr>
                <a:spLocks/>
              </p:cNvSpPr>
              <p:nvPr/>
            </p:nvSpPr>
            <p:spPr bwMode="auto">
              <a:xfrm>
                <a:off x="4750" y="1676"/>
                <a:ext cx="40" cy="343"/>
              </a:xfrm>
              <a:custGeom>
                <a:avLst/>
                <a:gdLst>
                  <a:gd name="T0" fmla="*/ 0 w 40"/>
                  <a:gd name="T1" fmla="*/ 343 h 343"/>
                  <a:gd name="T2" fmla="*/ 40 w 40"/>
                  <a:gd name="T3" fmla="*/ 322 h 343"/>
                  <a:gd name="T4" fmla="*/ 40 w 40"/>
                  <a:gd name="T5" fmla="*/ 42 h 343"/>
                  <a:gd name="T6" fmla="*/ 0 w 40"/>
                  <a:gd name="T7" fmla="*/ 0 h 343"/>
                  <a:gd name="T8" fmla="*/ 0 w 40"/>
                  <a:gd name="T9" fmla="*/ 343 h 3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343">
                    <a:moveTo>
                      <a:pt x="0" y="343"/>
                    </a:moveTo>
                    <a:lnTo>
                      <a:pt x="40" y="322"/>
                    </a:lnTo>
                    <a:lnTo>
                      <a:pt x="40" y="42"/>
                    </a:lnTo>
                    <a:lnTo>
                      <a:pt x="0" y="0"/>
                    </a:lnTo>
                    <a:lnTo>
                      <a:pt x="0" y="343"/>
                    </a:lnTo>
                    <a:close/>
                  </a:path>
                </a:pathLst>
              </a:custGeom>
              <a:solidFill>
                <a:srgbClr val="A169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918" name="Freeform 783"/>
              <p:cNvSpPr>
                <a:spLocks/>
              </p:cNvSpPr>
              <p:nvPr/>
            </p:nvSpPr>
            <p:spPr bwMode="auto">
              <a:xfrm>
                <a:off x="4927" y="1785"/>
                <a:ext cx="17" cy="345"/>
              </a:xfrm>
              <a:custGeom>
                <a:avLst/>
                <a:gdLst>
                  <a:gd name="T0" fmla="*/ 17 w 17"/>
                  <a:gd name="T1" fmla="*/ 345 h 345"/>
                  <a:gd name="T2" fmla="*/ 0 w 17"/>
                  <a:gd name="T3" fmla="*/ 291 h 345"/>
                  <a:gd name="T4" fmla="*/ 0 w 17"/>
                  <a:gd name="T5" fmla="*/ 12 h 345"/>
                  <a:gd name="T6" fmla="*/ 17 w 17"/>
                  <a:gd name="T7" fmla="*/ 0 h 345"/>
                  <a:gd name="T8" fmla="*/ 17 w 17"/>
                  <a:gd name="T9" fmla="*/ 345 h 3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345">
                    <a:moveTo>
                      <a:pt x="17" y="345"/>
                    </a:moveTo>
                    <a:lnTo>
                      <a:pt x="0" y="291"/>
                    </a:lnTo>
                    <a:lnTo>
                      <a:pt x="0" y="12"/>
                    </a:lnTo>
                    <a:lnTo>
                      <a:pt x="17" y="0"/>
                    </a:lnTo>
                    <a:lnTo>
                      <a:pt x="17" y="345"/>
                    </a:lnTo>
                    <a:close/>
                  </a:path>
                </a:pathLst>
              </a:custGeom>
              <a:solidFill>
                <a:srgbClr val="A169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919" name="Freeform 784"/>
              <p:cNvSpPr>
                <a:spLocks/>
              </p:cNvSpPr>
              <p:nvPr/>
            </p:nvSpPr>
            <p:spPr bwMode="auto">
              <a:xfrm>
                <a:off x="4523" y="1543"/>
                <a:ext cx="191" cy="457"/>
              </a:xfrm>
              <a:custGeom>
                <a:avLst/>
                <a:gdLst>
                  <a:gd name="T0" fmla="*/ 0 w 191"/>
                  <a:gd name="T1" fmla="*/ 0 h 457"/>
                  <a:gd name="T2" fmla="*/ 0 w 191"/>
                  <a:gd name="T3" fmla="*/ 346 h 457"/>
                  <a:gd name="T4" fmla="*/ 191 w 191"/>
                  <a:gd name="T5" fmla="*/ 457 h 457"/>
                  <a:gd name="T6" fmla="*/ 191 w 191"/>
                  <a:gd name="T7" fmla="*/ 112 h 457"/>
                  <a:gd name="T8" fmla="*/ 0 w 191"/>
                  <a:gd name="T9" fmla="*/ 0 h 4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1" h="457">
                    <a:moveTo>
                      <a:pt x="0" y="0"/>
                    </a:moveTo>
                    <a:lnTo>
                      <a:pt x="0" y="346"/>
                    </a:lnTo>
                    <a:lnTo>
                      <a:pt x="191" y="457"/>
                    </a:lnTo>
                    <a:lnTo>
                      <a:pt x="191" y="11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437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920" name="Freeform 785"/>
              <p:cNvSpPr>
                <a:spLocks/>
              </p:cNvSpPr>
              <p:nvPr/>
            </p:nvSpPr>
            <p:spPr bwMode="auto">
              <a:xfrm>
                <a:off x="4563" y="1586"/>
                <a:ext cx="137" cy="360"/>
              </a:xfrm>
              <a:custGeom>
                <a:avLst/>
                <a:gdLst>
                  <a:gd name="T0" fmla="*/ 137 w 137"/>
                  <a:gd name="T1" fmla="*/ 80 h 360"/>
                  <a:gd name="T2" fmla="*/ 0 w 137"/>
                  <a:gd name="T3" fmla="*/ 0 h 360"/>
                  <a:gd name="T4" fmla="*/ 0 w 137"/>
                  <a:gd name="T5" fmla="*/ 279 h 360"/>
                  <a:gd name="T6" fmla="*/ 137 w 137"/>
                  <a:gd name="T7" fmla="*/ 360 h 360"/>
                  <a:gd name="T8" fmla="*/ 137 w 137"/>
                  <a:gd name="T9" fmla="*/ 80 h 3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7" h="360">
                    <a:moveTo>
                      <a:pt x="137" y="80"/>
                    </a:moveTo>
                    <a:lnTo>
                      <a:pt x="0" y="0"/>
                    </a:lnTo>
                    <a:lnTo>
                      <a:pt x="0" y="279"/>
                    </a:lnTo>
                    <a:lnTo>
                      <a:pt x="137" y="360"/>
                    </a:lnTo>
                    <a:lnTo>
                      <a:pt x="137" y="80"/>
                    </a:lnTo>
                    <a:close/>
                  </a:path>
                </a:pathLst>
              </a:custGeom>
              <a:solidFill>
                <a:srgbClr val="D497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921" name="Freeform 786"/>
              <p:cNvSpPr>
                <a:spLocks/>
              </p:cNvSpPr>
              <p:nvPr/>
            </p:nvSpPr>
            <p:spPr bwMode="auto">
              <a:xfrm>
                <a:off x="4523" y="1546"/>
                <a:ext cx="40" cy="343"/>
              </a:xfrm>
              <a:custGeom>
                <a:avLst/>
                <a:gdLst>
                  <a:gd name="T0" fmla="*/ 0 w 40"/>
                  <a:gd name="T1" fmla="*/ 343 h 343"/>
                  <a:gd name="T2" fmla="*/ 40 w 40"/>
                  <a:gd name="T3" fmla="*/ 319 h 343"/>
                  <a:gd name="T4" fmla="*/ 40 w 40"/>
                  <a:gd name="T5" fmla="*/ 40 h 343"/>
                  <a:gd name="T6" fmla="*/ 0 w 40"/>
                  <a:gd name="T7" fmla="*/ 0 h 343"/>
                  <a:gd name="T8" fmla="*/ 0 w 40"/>
                  <a:gd name="T9" fmla="*/ 343 h 3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343">
                    <a:moveTo>
                      <a:pt x="0" y="343"/>
                    </a:moveTo>
                    <a:lnTo>
                      <a:pt x="40" y="319"/>
                    </a:lnTo>
                    <a:lnTo>
                      <a:pt x="40" y="40"/>
                    </a:lnTo>
                    <a:lnTo>
                      <a:pt x="0" y="0"/>
                    </a:lnTo>
                    <a:lnTo>
                      <a:pt x="0" y="343"/>
                    </a:lnTo>
                    <a:close/>
                  </a:path>
                </a:pathLst>
              </a:custGeom>
              <a:solidFill>
                <a:srgbClr val="A169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922" name="Freeform 787"/>
              <p:cNvSpPr>
                <a:spLocks/>
              </p:cNvSpPr>
              <p:nvPr/>
            </p:nvSpPr>
            <p:spPr bwMode="auto">
              <a:xfrm>
                <a:off x="4700" y="1655"/>
                <a:ext cx="14" cy="345"/>
              </a:xfrm>
              <a:custGeom>
                <a:avLst/>
                <a:gdLst>
                  <a:gd name="T0" fmla="*/ 14 w 14"/>
                  <a:gd name="T1" fmla="*/ 345 h 345"/>
                  <a:gd name="T2" fmla="*/ 0 w 14"/>
                  <a:gd name="T3" fmla="*/ 291 h 345"/>
                  <a:gd name="T4" fmla="*/ 0 w 14"/>
                  <a:gd name="T5" fmla="*/ 11 h 345"/>
                  <a:gd name="T6" fmla="*/ 14 w 14"/>
                  <a:gd name="T7" fmla="*/ 0 h 345"/>
                  <a:gd name="T8" fmla="*/ 14 w 14"/>
                  <a:gd name="T9" fmla="*/ 345 h 3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345">
                    <a:moveTo>
                      <a:pt x="14" y="345"/>
                    </a:moveTo>
                    <a:lnTo>
                      <a:pt x="0" y="291"/>
                    </a:lnTo>
                    <a:lnTo>
                      <a:pt x="0" y="11"/>
                    </a:lnTo>
                    <a:lnTo>
                      <a:pt x="14" y="0"/>
                    </a:lnTo>
                    <a:lnTo>
                      <a:pt x="14" y="345"/>
                    </a:lnTo>
                    <a:close/>
                  </a:path>
                </a:pathLst>
              </a:custGeom>
              <a:solidFill>
                <a:srgbClr val="A169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923" name="Freeform 788"/>
              <p:cNvSpPr>
                <a:spLocks/>
              </p:cNvSpPr>
              <p:nvPr/>
            </p:nvSpPr>
            <p:spPr bwMode="auto">
              <a:xfrm>
                <a:off x="4296" y="1415"/>
                <a:ext cx="194" cy="455"/>
              </a:xfrm>
              <a:custGeom>
                <a:avLst/>
                <a:gdLst>
                  <a:gd name="T0" fmla="*/ 0 w 194"/>
                  <a:gd name="T1" fmla="*/ 0 h 455"/>
                  <a:gd name="T2" fmla="*/ 0 w 194"/>
                  <a:gd name="T3" fmla="*/ 344 h 455"/>
                  <a:gd name="T4" fmla="*/ 194 w 194"/>
                  <a:gd name="T5" fmla="*/ 455 h 455"/>
                  <a:gd name="T6" fmla="*/ 194 w 194"/>
                  <a:gd name="T7" fmla="*/ 112 h 455"/>
                  <a:gd name="T8" fmla="*/ 0 w 194"/>
                  <a:gd name="T9" fmla="*/ 0 h 4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4" h="455">
                    <a:moveTo>
                      <a:pt x="0" y="0"/>
                    </a:moveTo>
                    <a:lnTo>
                      <a:pt x="0" y="344"/>
                    </a:lnTo>
                    <a:lnTo>
                      <a:pt x="194" y="455"/>
                    </a:lnTo>
                    <a:lnTo>
                      <a:pt x="194" y="11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437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924" name="Freeform 789"/>
              <p:cNvSpPr>
                <a:spLocks/>
              </p:cNvSpPr>
              <p:nvPr/>
            </p:nvSpPr>
            <p:spPr bwMode="auto">
              <a:xfrm>
                <a:off x="4336" y="1458"/>
                <a:ext cx="137" cy="360"/>
              </a:xfrm>
              <a:custGeom>
                <a:avLst/>
                <a:gdLst>
                  <a:gd name="T0" fmla="*/ 137 w 137"/>
                  <a:gd name="T1" fmla="*/ 78 h 360"/>
                  <a:gd name="T2" fmla="*/ 0 w 137"/>
                  <a:gd name="T3" fmla="*/ 0 h 360"/>
                  <a:gd name="T4" fmla="*/ 0 w 137"/>
                  <a:gd name="T5" fmla="*/ 279 h 360"/>
                  <a:gd name="T6" fmla="*/ 137 w 137"/>
                  <a:gd name="T7" fmla="*/ 360 h 360"/>
                  <a:gd name="T8" fmla="*/ 137 w 137"/>
                  <a:gd name="T9" fmla="*/ 78 h 3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7" h="360">
                    <a:moveTo>
                      <a:pt x="137" y="78"/>
                    </a:moveTo>
                    <a:lnTo>
                      <a:pt x="0" y="0"/>
                    </a:lnTo>
                    <a:lnTo>
                      <a:pt x="0" y="279"/>
                    </a:lnTo>
                    <a:lnTo>
                      <a:pt x="137" y="360"/>
                    </a:lnTo>
                    <a:lnTo>
                      <a:pt x="137" y="78"/>
                    </a:lnTo>
                    <a:close/>
                  </a:path>
                </a:pathLst>
              </a:custGeom>
              <a:solidFill>
                <a:srgbClr val="D497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925" name="Freeform 790"/>
              <p:cNvSpPr>
                <a:spLocks/>
              </p:cNvSpPr>
              <p:nvPr/>
            </p:nvSpPr>
            <p:spPr bwMode="auto">
              <a:xfrm>
                <a:off x="4296" y="1418"/>
                <a:ext cx="40" cy="341"/>
              </a:xfrm>
              <a:custGeom>
                <a:avLst/>
                <a:gdLst>
                  <a:gd name="T0" fmla="*/ 0 w 40"/>
                  <a:gd name="T1" fmla="*/ 341 h 341"/>
                  <a:gd name="T2" fmla="*/ 40 w 40"/>
                  <a:gd name="T3" fmla="*/ 319 h 341"/>
                  <a:gd name="T4" fmla="*/ 40 w 40"/>
                  <a:gd name="T5" fmla="*/ 40 h 341"/>
                  <a:gd name="T6" fmla="*/ 0 w 40"/>
                  <a:gd name="T7" fmla="*/ 0 h 341"/>
                  <a:gd name="T8" fmla="*/ 0 w 40"/>
                  <a:gd name="T9" fmla="*/ 341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341">
                    <a:moveTo>
                      <a:pt x="0" y="341"/>
                    </a:moveTo>
                    <a:lnTo>
                      <a:pt x="40" y="319"/>
                    </a:lnTo>
                    <a:lnTo>
                      <a:pt x="40" y="40"/>
                    </a:lnTo>
                    <a:lnTo>
                      <a:pt x="0" y="0"/>
                    </a:lnTo>
                    <a:lnTo>
                      <a:pt x="0" y="341"/>
                    </a:lnTo>
                    <a:close/>
                  </a:path>
                </a:pathLst>
              </a:custGeom>
              <a:solidFill>
                <a:srgbClr val="A169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926" name="Freeform 791"/>
              <p:cNvSpPr>
                <a:spLocks/>
              </p:cNvSpPr>
              <p:nvPr/>
            </p:nvSpPr>
            <p:spPr bwMode="auto">
              <a:xfrm>
                <a:off x="4473" y="1527"/>
                <a:ext cx="17" cy="343"/>
              </a:xfrm>
              <a:custGeom>
                <a:avLst/>
                <a:gdLst>
                  <a:gd name="T0" fmla="*/ 17 w 17"/>
                  <a:gd name="T1" fmla="*/ 343 h 343"/>
                  <a:gd name="T2" fmla="*/ 0 w 17"/>
                  <a:gd name="T3" fmla="*/ 291 h 343"/>
                  <a:gd name="T4" fmla="*/ 0 w 17"/>
                  <a:gd name="T5" fmla="*/ 9 h 343"/>
                  <a:gd name="T6" fmla="*/ 17 w 17"/>
                  <a:gd name="T7" fmla="*/ 0 h 343"/>
                  <a:gd name="T8" fmla="*/ 17 w 17"/>
                  <a:gd name="T9" fmla="*/ 343 h 3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343">
                    <a:moveTo>
                      <a:pt x="17" y="343"/>
                    </a:moveTo>
                    <a:lnTo>
                      <a:pt x="0" y="291"/>
                    </a:lnTo>
                    <a:lnTo>
                      <a:pt x="0" y="9"/>
                    </a:lnTo>
                    <a:lnTo>
                      <a:pt x="17" y="0"/>
                    </a:lnTo>
                    <a:lnTo>
                      <a:pt x="17" y="343"/>
                    </a:lnTo>
                    <a:close/>
                  </a:path>
                </a:pathLst>
              </a:custGeom>
              <a:solidFill>
                <a:srgbClr val="A169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927" name="Freeform 792"/>
              <p:cNvSpPr>
                <a:spLocks/>
              </p:cNvSpPr>
              <p:nvPr/>
            </p:nvSpPr>
            <p:spPr bwMode="auto">
              <a:xfrm>
                <a:off x="4705" y="1238"/>
                <a:ext cx="185" cy="130"/>
              </a:xfrm>
              <a:custGeom>
                <a:avLst/>
                <a:gdLst>
                  <a:gd name="T0" fmla="*/ 4 w 78"/>
                  <a:gd name="T1" fmla="*/ 45 h 55"/>
                  <a:gd name="T2" fmla="*/ 10 w 78"/>
                  <a:gd name="T3" fmla="*/ 52 h 55"/>
                  <a:gd name="T4" fmla="*/ 25 w 78"/>
                  <a:gd name="T5" fmla="*/ 52 h 55"/>
                  <a:gd name="T6" fmla="*/ 38 w 78"/>
                  <a:gd name="T7" fmla="*/ 45 h 55"/>
                  <a:gd name="T8" fmla="*/ 46 w 78"/>
                  <a:gd name="T9" fmla="*/ 40 h 55"/>
                  <a:gd name="T10" fmla="*/ 68 w 78"/>
                  <a:gd name="T11" fmla="*/ 30 h 55"/>
                  <a:gd name="T12" fmla="*/ 74 w 78"/>
                  <a:gd name="T13" fmla="*/ 9 h 55"/>
                  <a:gd name="T14" fmla="*/ 71 w 78"/>
                  <a:gd name="T15" fmla="*/ 4 h 55"/>
                  <a:gd name="T16" fmla="*/ 68 w 78"/>
                  <a:gd name="T17" fmla="*/ 2 h 55"/>
                  <a:gd name="T18" fmla="*/ 67 w 78"/>
                  <a:gd name="T19" fmla="*/ 2 h 55"/>
                  <a:gd name="T20" fmla="*/ 54 w 78"/>
                  <a:gd name="T21" fmla="*/ 2 h 55"/>
                  <a:gd name="T22" fmla="*/ 10 w 78"/>
                  <a:gd name="T23" fmla="*/ 28 h 55"/>
                  <a:gd name="T24" fmla="*/ 4 w 78"/>
                  <a:gd name="T25" fmla="*/ 4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8" h="55">
                    <a:moveTo>
                      <a:pt x="4" y="45"/>
                    </a:moveTo>
                    <a:cubicBezTo>
                      <a:pt x="6" y="48"/>
                      <a:pt x="8" y="50"/>
                      <a:pt x="10" y="52"/>
                    </a:cubicBezTo>
                    <a:cubicBezTo>
                      <a:pt x="15" y="54"/>
                      <a:pt x="20" y="55"/>
                      <a:pt x="25" y="52"/>
                    </a:cubicBezTo>
                    <a:cubicBezTo>
                      <a:pt x="38" y="45"/>
                      <a:pt x="38" y="45"/>
                      <a:pt x="38" y="45"/>
                    </a:cubicBezTo>
                    <a:cubicBezTo>
                      <a:pt x="46" y="40"/>
                      <a:pt x="46" y="40"/>
                      <a:pt x="46" y="40"/>
                    </a:cubicBezTo>
                    <a:cubicBezTo>
                      <a:pt x="68" y="30"/>
                      <a:pt x="68" y="30"/>
                      <a:pt x="68" y="30"/>
                    </a:cubicBezTo>
                    <a:cubicBezTo>
                      <a:pt x="75" y="26"/>
                      <a:pt x="78" y="16"/>
                      <a:pt x="74" y="9"/>
                    </a:cubicBezTo>
                    <a:cubicBezTo>
                      <a:pt x="74" y="7"/>
                      <a:pt x="72" y="5"/>
                      <a:pt x="71" y="4"/>
                    </a:cubicBezTo>
                    <a:cubicBezTo>
                      <a:pt x="70" y="3"/>
                      <a:pt x="69" y="3"/>
                      <a:pt x="68" y="2"/>
                    </a:cubicBezTo>
                    <a:cubicBezTo>
                      <a:pt x="68" y="2"/>
                      <a:pt x="67" y="2"/>
                      <a:pt x="67" y="2"/>
                    </a:cubicBezTo>
                    <a:cubicBezTo>
                      <a:pt x="63" y="0"/>
                      <a:pt x="58" y="0"/>
                      <a:pt x="54" y="2"/>
                    </a:cubicBezTo>
                    <a:cubicBezTo>
                      <a:pt x="10" y="28"/>
                      <a:pt x="10" y="28"/>
                      <a:pt x="10" y="28"/>
                    </a:cubicBezTo>
                    <a:cubicBezTo>
                      <a:pt x="4" y="31"/>
                      <a:pt x="0" y="38"/>
                      <a:pt x="4" y="45"/>
                    </a:cubicBezTo>
                  </a:path>
                </a:pathLst>
              </a:custGeom>
              <a:solidFill>
                <a:srgbClr val="3C3C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928" name="Freeform 793"/>
              <p:cNvSpPr>
                <a:spLocks/>
              </p:cNvSpPr>
              <p:nvPr/>
            </p:nvSpPr>
            <p:spPr bwMode="auto">
              <a:xfrm>
                <a:off x="4655" y="1314"/>
                <a:ext cx="90" cy="92"/>
              </a:xfrm>
              <a:custGeom>
                <a:avLst/>
                <a:gdLst>
                  <a:gd name="T0" fmla="*/ 36 w 38"/>
                  <a:gd name="T1" fmla="*/ 5 h 39"/>
                  <a:gd name="T2" fmla="*/ 34 w 38"/>
                  <a:gd name="T3" fmla="*/ 16 h 39"/>
                  <a:gd name="T4" fmla="*/ 25 w 38"/>
                  <a:gd name="T5" fmla="*/ 24 h 39"/>
                  <a:gd name="T6" fmla="*/ 18 w 38"/>
                  <a:gd name="T7" fmla="*/ 30 h 39"/>
                  <a:gd name="T8" fmla="*/ 14 w 38"/>
                  <a:gd name="T9" fmla="*/ 35 h 39"/>
                  <a:gd name="T10" fmla="*/ 9 w 38"/>
                  <a:gd name="T11" fmla="*/ 33 h 39"/>
                  <a:gd name="T12" fmla="*/ 6 w 38"/>
                  <a:gd name="T13" fmla="*/ 29 h 39"/>
                  <a:gd name="T14" fmla="*/ 5 w 38"/>
                  <a:gd name="T15" fmla="*/ 24 h 39"/>
                  <a:gd name="T16" fmla="*/ 4 w 38"/>
                  <a:gd name="T17" fmla="*/ 20 h 39"/>
                  <a:gd name="T18" fmla="*/ 17 w 38"/>
                  <a:gd name="T19" fmla="*/ 4 h 39"/>
                  <a:gd name="T20" fmla="*/ 27 w 38"/>
                  <a:gd name="T21" fmla="*/ 0 h 39"/>
                  <a:gd name="T22" fmla="*/ 36 w 38"/>
                  <a:gd name="T23" fmla="*/ 5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8" h="39">
                    <a:moveTo>
                      <a:pt x="36" y="5"/>
                    </a:moveTo>
                    <a:cubicBezTo>
                      <a:pt x="38" y="8"/>
                      <a:pt x="37" y="13"/>
                      <a:pt x="34" y="16"/>
                    </a:cubicBezTo>
                    <a:cubicBezTo>
                      <a:pt x="32" y="20"/>
                      <a:pt x="28" y="22"/>
                      <a:pt x="25" y="24"/>
                    </a:cubicBezTo>
                    <a:cubicBezTo>
                      <a:pt x="21" y="26"/>
                      <a:pt x="21" y="27"/>
                      <a:pt x="18" y="30"/>
                    </a:cubicBezTo>
                    <a:cubicBezTo>
                      <a:pt x="16" y="32"/>
                      <a:pt x="16" y="33"/>
                      <a:pt x="14" y="35"/>
                    </a:cubicBezTo>
                    <a:cubicBezTo>
                      <a:pt x="11" y="39"/>
                      <a:pt x="6" y="36"/>
                      <a:pt x="9" y="33"/>
                    </a:cubicBezTo>
                    <a:cubicBezTo>
                      <a:pt x="7" y="36"/>
                      <a:pt x="2" y="34"/>
                      <a:pt x="6" y="29"/>
                    </a:cubicBezTo>
                    <a:cubicBezTo>
                      <a:pt x="4" y="32"/>
                      <a:pt x="0" y="30"/>
                      <a:pt x="5" y="24"/>
                    </a:cubicBezTo>
                    <a:cubicBezTo>
                      <a:pt x="3" y="26"/>
                      <a:pt x="1" y="23"/>
                      <a:pt x="4" y="20"/>
                    </a:cubicBezTo>
                    <a:cubicBezTo>
                      <a:pt x="7" y="15"/>
                      <a:pt x="12" y="7"/>
                      <a:pt x="17" y="4"/>
                    </a:cubicBezTo>
                    <a:cubicBezTo>
                      <a:pt x="20" y="2"/>
                      <a:pt x="23" y="0"/>
                      <a:pt x="27" y="0"/>
                    </a:cubicBezTo>
                    <a:cubicBezTo>
                      <a:pt x="31" y="0"/>
                      <a:pt x="35" y="2"/>
                      <a:pt x="36" y="5"/>
                    </a:cubicBezTo>
                    <a:close/>
                  </a:path>
                </a:pathLst>
              </a:custGeom>
              <a:solidFill>
                <a:srgbClr val="FFC1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929" name="Freeform 794"/>
              <p:cNvSpPr>
                <a:spLocks/>
              </p:cNvSpPr>
              <p:nvPr/>
            </p:nvSpPr>
            <p:spPr bwMode="auto">
              <a:xfrm>
                <a:off x="4700" y="1344"/>
                <a:ext cx="40" cy="52"/>
              </a:xfrm>
              <a:custGeom>
                <a:avLst/>
                <a:gdLst>
                  <a:gd name="T0" fmla="*/ 6 w 17"/>
                  <a:gd name="T1" fmla="*/ 20 h 22"/>
                  <a:gd name="T2" fmla="*/ 4 w 17"/>
                  <a:gd name="T3" fmla="*/ 22 h 22"/>
                  <a:gd name="T4" fmla="*/ 1 w 17"/>
                  <a:gd name="T5" fmla="*/ 20 h 22"/>
                  <a:gd name="T6" fmla="*/ 4 w 17"/>
                  <a:gd name="T7" fmla="*/ 10 h 22"/>
                  <a:gd name="T8" fmla="*/ 9 w 17"/>
                  <a:gd name="T9" fmla="*/ 5 h 22"/>
                  <a:gd name="T10" fmla="*/ 17 w 17"/>
                  <a:gd name="T11" fmla="*/ 0 h 22"/>
                  <a:gd name="T12" fmla="*/ 6 w 17"/>
                  <a:gd name="T13" fmla="*/ 2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" h="22">
                    <a:moveTo>
                      <a:pt x="6" y="20"/>
                    </a:moveTo>
                    <a:cubicBezTo>
                      <a:pt x="6" y="21"/>
                      <a:pt x="5" y="21"/>
                      <a:pt x="4" y="22"/>
                    </a:cubicBezTo>
                    <a:cubicBezTo>
                      <a:pt x="3" y="22"/>
                      <a:pt x="2" y="21"/>
                      <a:pt x="1" y="20"/>
                    </a:cubicBezTo>
                    <a:cubicBezTo>
                      <a:pt x="0" y="17"/>
                      <a:pt x="3" y="12"/>
                      <a:pt x="4" y="10"/>
                    </a:cubicBezTo>
                    <a:cubicBezTo>
                      <a:pt x="6" y="7"/>
                      <a:pt x="7" y="7"/>
                      <a:pt x="9" y="5"/>
                    </a:cubicBezTo>
                    <a:cubicBezTo>
                      <a:pt x="12" y="4"/>
                      <a:pt x="15" y="2"/>
                      <a:pt x="17" y="0"/>
                    </a:cubicBezTo>
                    <a:cubicBezTo>
                      <a:pt x="12" y="7"/>
                      <a:pt x="8" y="14"/>
                      <a:pt x="6" y="20"/>
                    </a:cubicBezTo>
                    <a:close/>
                  </a:path>
                </a:pathLst>
              </a:custGeom>
              <a:solidFill>
                <a:srgbClr val="FFC1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930" name="Freeform 795"/>
              <p:cNvSpPr>
                <a:spLocks/>
              </p:cNvSpPr>
              <p:nvPr/>
            </p:nvSpPr>
            <p:spPr bwMode="auto">
              <a:xfrm>
                <a:off x="4894" y="1124"/>
                <a:ext cx="107" cy="85"/>
              </a:xfrm>
              <a:custGeom>
                <a:avLst/>
                <a:gdLst>
                  <a:gd name="T0" fmla="*/ 22 w 45"/>
                  <a:gd name="T1" fmla="*/ 0 h 36"/>
                  <a:gd name="T2" fmla="*/ 37 w 45"/>
                  <a:gd name="T3" fmla="*/ 6 h 36"/>
                  <a:gd name="T4" fmla="*/ 42 w 45"/>
                  <a:gd name="T5" fmla="*/ 19 h 36"/>
                  <a:gd name="T6" fmla="*/ 32 w 45"/>
                  <a:gd name="T7" fmla="*/ 27 h 36"/>
                  <a:gd name="T8" fmla="*/ 17 w 45"/>
                  <a:gd name="T9" fmla="*/ 36 h 36"/>
                  <a:gd name="T10" fmla="*/ 12 w 45"/>
                  <a:gd name="T11" fmla="*/ 19 h 36"/>
                  <a:gd name="T12" fmla="*/ 0 w 45"/>
                  <a:gd name="T13" fmla="*/ 27 h 36"/>
                  <a:gd name="T14" fmla="*/ 2 w 45"/>
                  <a:gd name="T15" fmla="*/ 14 h 36"/>
                  <a:gd name="T16" fmla="*/ 9 w 45"/>
                  <a:gd name="T17" fmla="*/ 4 h 36"/>
                  <a:gd name="T18" fmla="*/ 22 w 45"/>
                  <a:gd name="T19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5" h="36">
                    <a:moveTo>
                      <a:pt x="22" y="0"/>
                    </a:moveTo>
                    <a:cubicBezTo>
                      <a:pt x="28" y="1"/>
                      <a:pt x="33" y="2"/>
                      <a:pt x="37" y="6"/>
                    </a:cubicBezTo>
                    <a:cubicBezTo>
                      <a:pt x="41" y="9"/>
                      <a:pt x="45" y="14"/>
                      <a:pt x="42" y="19"/>
                    </a:cubicBezTo>
                    <a:cubicBezTo>
                      <a:pt x="40" y="22"/>
                      <a:pt x="35" y="25"/>
                      <a:pt x="32" y="27"/>
                    </a:cubicBezTo>
                    <a:cubicBezTo>
                      <a:pt x="27" y="30"/>
                      <a:pt x="22" y="33"/>
                      <a:pt x="17" y="36"/>
                    </a:cubicBezTo>
                    <a:cubicBezTo>
                      <a:pt x="15" y="30"/>
                      <a:pt x="14" y="25"/>
                      <a:pt x="12" y="19"/>
                    </a:cubicBezTo>
                    <a:cubicBezTo>
                      <a:pt x="8" y="22"/>
                      <a:pt x="4" y="24"/>
                      <a:pt x="0" y="27"/>
                    </a:cubicBezTo>
                    <a:cubicBezTo>
                      <a:pt x="0" y="23"/>
                      <a:pt x="1" y="18"/>
                      <a:pt x="2" y="14"/>
                    </a:cubicBezTo>
                    <a:cubicBezTo>
                      <a:pt x="3" y="10"/>
                      <a:pt x="6" y="6"/>
                      <a:pt x="9" y="4"/>
                    </a:cubicBezTo>
                    <a:cubicBezTo>
                      <a:pt x="13" y="1"/>
                      <a:pt x="18" y="0"/>
                      <a:pt x="22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931" name="Freeform 796"/>
              <p:cNvSpPr>
                <a:spLocks/>
              </p:cNvSpPr>
              <p:nvPr/>
            </p:nvSpPr>
            <p:spPr bwMode="auto">
              <a:xfrm>
                <a:off x="4911" y="1072"/>
                <a:ext cx="16" cy="24"/>
              </a:xfrm>
              <a:custGeom>
                <a:avLst/>
                <a:gdLst>
                  <a:gd name="T0" fmla="*/ 0 w 7"/>
                  <a:gd name="T1" fmla="*/ 3 h 10"/>
                  <a:gd name="T2" fmla="*/ 4 w 7"/>
                  <a:gd name="T3" fmla="*/ 1 h 10"/>
                  <a:gd name="T4" fmla="*/ 7 w 7"/>
                  <a:gd name="T5" fmla="*/ 7 h 10"/>
                  <a:gd name="T6" fmla="*/ 4 w 7"/>
                  <a:gd name="T7" fmla="*/ 9 h 10"/>
                  <a:gd name="T8" fmla="*/ 0 w 7"/>
                  <a:gd name="T9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0">
                    <a:moveTo>
                      <a:pt x="0" y="3"/>
                    </a:moveTo>
                    <a:cubicBezTo>
                      <a:pt x="0" y="1"/>
                      <a:pt x="2" y="0"/>
                      <a:pt x="4" y="1"/>
                    </a:cubicBezTo>
                    <a:cubicBezTo>
                      <a:pt x="6" y="2"/>
                      <a:pt x="7" y="5"/>
                      <a:pt x="7" y="7"/>
                    </a:cubicBezTo>
                    <a:cubicBezTo>
                      <a:pt x="7" y="9"/>
                      <a:pt x="6" y="10"/>
                      <a:pt x="4" y="9"/>
                    </a:cubicBezTo>
                    <a:cubicBezTo>
                      <a:pt x="2" y="8"/>
                      <a:pt x="0" y="5"/>
                      <a:pt x="0" y="3"/>
                    </a:cubicBezTo>
                    <a:close/>
                  </a:path>
                </a:pathLst>
              </a:custGeom>
              <a:solidFill>
                <a:srgbClr val="EDED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932" name="Freeform 797"/>
              <p:cNvSpPr>
                <a:spLocks/>
              </p:cNvSpPr>
              <p:nvPr/>
            </p:nvSpPr>
            <p:spPr bwMode="auto">
              <a:xfrm>
                <a:off x="4864" y="1075"/>
                <a:ext cx="61" cy="47"/>
              </a:xfrm>
              <a:custGeom>
                <a:avLst/>
                <a:gdLst>
                  <a:gd name="T0" fmla="*/ 49 w 61"/>
                  <a:gd name="T1" fmla="*/ 0 h 47"/>
                  <a:gd name="T2" fmla="*/ 61 w 61"/>
                  <a:gd name="T3" fmla="*/ 18 h 47"/>
                  <a:gd name="T4" fmla="*/ 11 w 61"/>
                  <a:gd name="T5" fmla="*/ 47 h 47"/>
                  <a:gd name="T6" fmla="*/ 0 w 61"/>
                  <a:gd name="T7" fmla="*/ 26 h 47"/>
                  <a:gd name="T8" fmla="*/ 49 w 61"/>
                  <a:gd name="T9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1" h="47">
                    <a:moveTo>
                      <a:pt x="49" y="0"/>
                    </a:moveTo>
                    <a:lnTo>
                      <a:pt x="61" y="18"/>
                    </a:lnTo>
                    <a:lnTo>
                      <a:pt x="11" y="47"/>
                    </a:lnTo>
                    <a:lnTo>
                      <a:pt x="0" y="26"/>
                    </a:lnTo>
                    <a:lnTo>
                      <a:pt x="49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933" name="Freeform 798"/>
              <p:cNvSpPr>
                <a:spLocks/>
              </p:cNvSpPr>
              <p:nvPr/>
            </p:nvSpPr>
            <p:spPr bwMode="auto">
              <a:xfrm>
                <a:off x="4861" y="1101"/>
                <a:ext cx="17" cy="23"/>
              </a:xfrm>
              <a:custGeom>
                <a:avLst/>
                <a:gdLst>
                  <a:gd name="T0" fmla="*/ 0 w 7"/>
                  <a:gd name="T1" fmla="*/ 3 h 10"/>
                  <a:gd name="T2" fmla="*/ 3 w 7"/>
                  <a:gd name="T3" fmla="*/ 1 h 10"/>
                  <a:gd name="T4" fmla="*/ 7 w 7"/>
                  <a:gd name="T5" fmla="*/ 7 h 10"/>
                  <a:gd name="T6" fmla="*/ 3 w 7"/>
                  <a:gd name="T7" fmla="*/ 9 h 10"/>
                  <a:gd name="T8" fmla="*/ 0 w 7"/>
                  <a:gd name="T9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0">
                    <a:moveTo>
                      <a:pt x="0" y="3"/>
                    </a:moveTo>
                    <a:cubicBezTo>
                      <a:pt x="0" y="0"/>
                      <a:pt x="1" y="0"/>
                      <a:pt x="3" y="1"/>
                    </a:cubicBezTo>
                    <a:cubicBezTo>
                      <a:pt x="5" y="2"/>
                      <a:pt x="7" y="5"/>
                      <a:pt x="7" y="7"/>
                    </a:cubicBezTo>
                    <a:cubicBezTo>
                      <a:pt x="7" y="9"/>
                      <a:pt x="5" y="10"/>
                      <a:pt x="3" y="9"/>
                    </a:cubicBezTo>
                    <a:cubicBezTo>
                      <a:pt x="1" y="8"/>
                      <a:pt x="0" y="5"/>
                      <a:pt x="0" y="3"/>
                    </a:cubicBez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934" name="Freeform 799"/>
              <p:cNvSpPr>
                <a:spLocks/>
              </p:cNvSpPr>
              <p:nvPr/>
            </p:nvSpPr>
            <p:spPr bwMode="auto">
              <a:xfrm>
                <a:off x="4916" y="1056"/>
                <a:ext cx="19" cy="26"/>
              </a:xfrm>
              <a:custGeom>
                <a:avLst/>
                <a:gdLst>
                  <a:gd name="T0" fmla="*/ 0 w 8"/>
                  <a:gd name="T1" fmla="*/ 4 h 11"/>
                  <a:gd name="T2" fmla="*/ 4 w 8"/>
                  <a:gd name="T3" fmla="*/ 2 h 11"/>
                  <a:gd name="T4" fmla="*/ 8 w 8"/>
                  <a:gd name="T5" fmla="*/ 8 h 11"/>
                  <a:gd name="T6" fmla="*/ 4 w 8"/>
                  <a:gd name="T7" fmla="*/ 10 h 11"/>
                  <a:gd name="T8" fmla="*/ 0 w 8"/>
                  <a:gd name="T9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11">
                    <a:moveTo>
                      <a:pt x="0" y="4"/>
                    </a:moveTo>
                    <a:cubicBezTo>
                      <a:pt x="0" y="1"/>
                      <a:pt x="2" y="0"/>
                      <a:pt x="4" y="2"/>
                    </a:cubicBezTo>
                    <a:cubicBezTo>
                      <a:pt x="6" y="3"/>
                      <a:pt x="8" y="5"/>
                      <a:pt x="8" y="8"/>
                    </a:cubicBezTo>
                    <a:cubicBezTo>
                      <a:pt x="8" y="10"/>
                      <a:pt x="6" y="11"/>
                      <a:pt x="4" y="10"/>
                    </a:cubicBezTo>
                    <a:cubicBezTo>
                      <a:pt x="2" y="9"/>
                      <a:pt x="0" y="6"/>
                      <a:pt x="0" y="4"/>
                    </a:cubicBezTo>
                    <a:close/>
                  </a:path>
                </a:pathLst>
              </a:custGeom>
              <a:solidFill>
                <a:srgbClr val="EDED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935" name="Freeform 800"/>
              <p:cNvSpPr>
                <a:spLocks/>
              </p:cNvSpPr>
              <p:nvPr/>
            </p:nvSpPr>
            <p:spPr bwMode="auto">
              <a:xfrm>
                <a:off x="4868" y="1058"/>
                <a:ext cx="62" cy="50"/>
              </a:xfrm>
              <a:custGeom>
                <a:avLst/>
                <a:gdLst>
                  <a:gd name="T0" fmla="*/ 50 w 62"/>
                  <a:gd name="T1" fmla="*/ 0 h 50"/>
                  <a:gd name="T2" fmla="*/ 62 w 62"/>
                  <a:gd name="T3" fmla="*/ 21 h 50"/>
                  <a:gd name="T4" fmla="*/ 12 w 62"/>
                  <a:gd name="T5" fmla="*/ 50 h 50"/>
                  <a:gd name="T6" fmla="*/ 0 w 62"/>
                  <a:gd name="T7" fmla="*/ 28 h 50"/>
                  <a:gd name="T8" fmla="*/ 50 w 62"/>
                  <a:gd name="T9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2" h="50">
                    <a:moveTo>
                      <a:pt x="50" y="0"/>
                    </a:moveTo>
                    <a:lnTo>
                      <a:pt x="62" y="21"/>
                    </a:lnTo>
                    <a:lnTo>
                      <a:pt x="12" y="50"/>
                    </a:lnTo>
                    <a:lnTo>
                      <a:pt x="0" y="28"/>
                    </a:lnTo>
                    <a:lnTo>
                      <a:pt x="5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936" name="Freeform 801"/>
              <p:cNvSpPr>
                <a:spLocks/>
              </p:cNvSpPr>
              <p:nvPr/>
            </p:nvSpPr>
            <p:spPr bwMode="auto">
              <a:xfrm>
                <a:off x="4866" y="1084"/>
                <a:ext cx="16" cy="26"/>
              </a:xfrm>
              <a:custGeom>
                <a:avLst/>
                <a:gdLst>
                  <a:gd name="T0" fmla="*/ 0 w 7"/>
                  <a:gd name="T1" fmla="*/ 3 h 11"/>
                  <a:gd name="T2" fmla="*/ 4 w 7"/>
                  <a:gd name="T3" fmla="*/ 1 h 11"/>
                  <a:gd name="T4" fmla="*/ 7 w 7"/>
                  <a:gd name="T5" fmla="*/ 8 h 11"/>
                  <a:gd name="T6" fmla="*/ 4 w 7"/>
                  <a:gd name="T7" fmla="*/ 10 h 11"/>
                  <a:gd name="T8" fmla="*/ 0 w 7"/>
                  <a:gd name="T9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1">
                    <a:moveTo>
                      <a:pt x="0" y="3"/>
                    </a:moveTo>
                    <a:cubicBezTo>
                      <a:pt x="0" y="1"/>
                      <a:pt x="2" y="0"/>
                      <a:pt x="4" y="1"/>
                    </a:cubicBezTo>
                    <a:cubicBezTo>
                      <a:pt x="6" y="2"/>
                      <a:pt x="7" y="5"/>
                      <a:pt x="7" y="8"/>
                    </a:cubicBezTo>
                    <a:cubicBezTo>
                      <a:pt x="7" y="10"/>
                      <a:pt x="6" y="11"/>
                      <a:pt x="4" y="10"/>
                    </a:cubicBezTo>
                    <a:cubicBezTo>
                      <a:pt x="2" y="8"/>
                      <a:pt x="0" y="6"/>
                      <a:pt x="0" y="3"/>
                    </a:cubicBez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937" name="Freeform 802"/>
              <p:cNvSpPr>
                <a:spLocks/>
              </p:cNvSpPr>
              <p:nvPr/>
            </p:nvSpPr>
            <p:spPr bwMode="auto">
              <a:xfrm>
                <a:off x="4920" y="1041"/>
                <a:ext cx="19" cy="26"/>
              </a:xfrm>
              <a:custGeom>
                <a:avLst/>
                <a:gdLst>
                  <a:gd name="T0" fmla="*/ 0 w 8"/>
                  <a:gd name="T1" fmla="*/ 3 h 11"/>
                  <a:gd name="T2" fmla="*/ 4 w 8"/>
                  <a:gd name="T3" fmla="*/ 1 h 11"/>
                  <a:gd name="T4" fmla="*/ 8 w 8"/>
                  <a:gd name="T5" fmla="*/ 7 h 11"/>
                  <a:gd name="T6" fmla="*/ 4 w 8"/>
                  <a:gd name="T7" fmla="*/ 9 h 11"/>
                  <a:gd name="T8" fmla="*/ 0 w 8"/>
                  <a:gd name="T9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11">
                    <a:moveTo>
                      <a:pt x="0" y="3"/>
                    </a:moveTo>
                    <a:cubicBezTo>
                      <a:pt x="0" y="1"/>
                      <a:pt x="2" y="0"/>
                      <a:pt x="4" y="1"/>
                    </a:cubicBezTo>
                    <a:cubicBezTo>
                      <a:pt x="6" y="2"/>
                      <a:pt x="8" y="5"/>
                      <a:pt x="8" y="7"/>
                    </a:cubicBezTo>
                    <a:cubicBezTo>
                      <a:pt x="8" y="10"/>
                      <a:pt x="6" y="11"/>
                      <a:pt x="4" y="9"/>
                    </a:cubicBezTo>
                    <a:cubicBezTo>
                      <a:pt x="2" y="8"/>
                      <a:pt x="0" y="5"/>
                      <a:pt x="0" y="3"/>
                    </a:cubicBezTo>
                    <a:close/>
                  </a:path>
                </a:pathLst>
              </a:custGeom>
              <a:solidFill>
                <a:srgbClr val="EDED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938" name="Freeform 803"/>
              <p:cNvSpPr>
                <a:spLocks/>
              </p:cNvSpPr>
              <p:nvPr/>
            </p:nvSpPr>
            <p:spPr bwMode="auto">
              <a:xfrm>
                <a:off x="4873" y="1044"/>
                <a:ext cx="62" cy="47"/>
              </a:xfrm>
              <a:custGeom>
                <a:avLst/>
                <a:gdLst>
                  <a:gd name="T0" fmla="*/ 50 w 62"/>
                  <a:gd name="T1" fmla="*/ 0 h 47"/>
                  <a:gd name="T2" fmla="*/ 62 w 62"/>
                  <a:gd name="T3" fmla="*/ 21 h 47"/>
                  <a:gd name="T4" fmla="*/ 12 w 62"/>
                  <a:gd name="T5" fmla="*/ 47 h 47"/>
                  <a:gd name="T6" fmla="*/ 0 w 62"/>
                  <a:gd name="T7" fmla="*/ 28 h 47"/>
                  <a:gd name="T8" fmla="*/ 50 w 62"/>
                  <a:gd name="T9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2" h="47">
                    <a:moveTo>
                      <a:pt x="50" y="0"/>
                    </a:moveTo>
                    <a:lnTo>
                      <a:pt x="62" y="21"/>
                    </a:lnTo>
                    <a:lnTo>
                      <a:pt x="12" y="47"/>
                    </a:lnTo>
                    <a:lnTo>
                      <a:pt x="0" y="28"/>
                    </a:lnTo>
                    <a:lnTo>
                      <a:pt x="5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939" name="Freeform 804"/>
              <p:cNvSpPr>
                <a:spLocks/>
              </p:cNvSpPr>
              <p:nvPr/>
            </p:nvSpPr>
            <p:spPr bwMode="auto">
              <a:xfrm>
                <a:off x="4871" y="1070"/>
                <a:ext cx="16" cy="23"/>
              </a:xfrm>
              <a:custGeom>
                <a:avLst/>
                <a:gdLst>
                  <a:gd name="T0" fmla="*/ 0 w 7"/>
                  <a:gd name="T1" fmla="*/ 3 h 10"/>
                  <a:gd name="T2" fmla="*/ 4 w 7"/>
                  <a:gd name="T3" fmla="*/ 1 h 10"/>
                  <a:gd name="T4" fmla="*/ 7 w 7"/>
                  <a:gd name="T5" fmla="*/ 7 h 10"/>
                  <a:gd name="T6" fmla="*/ 4 w 7"/>
                  <a:gd name="T7" fmla="*/ 9 h 10"/>
                  <a:gd name="T8" fmla="*/ 0 w 7"/>
                  <a:gd name="T9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0">
                    <a:moveTo>
                      <a:pt x="0" y="3"/>
                    </a:moveTo>
                    <a:cubicBezTo>
                      <a:pt x="0" y="1"/>
                      <a:pt x="2" y="0"/>
                      <a:pt x="4" y="1"/>
                    </a:cubicBezTo>
                    <a:cubicBezTo>
                      <a:pt x="6" y="2"/>
                      <a:pt x="7" y="5"/>
                      <a:pt x="7" y="7"/>
                    </a:cubicBezTo>
                    <a:cubicBezTo>
                      <a:pt x="7" y="9"/>
                      <a:pt x="6" y="10"/>
                      <a:pt x="4" y="9"/>
                    </a:cubicBezTo>
                    <a:cubicBezTo>
                      <a:pt x="2" y="8"/>
                      <a:pt x="0" y="5"/>
                      <a:pt x="0" y="3"/>
                    </a:cubicBez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940" name="Freeform 805"/>
              <p:cNvSpPr>
                <a:spLocks/>
              </p:cNvSpPr>
              <p:nvPr/>
            </p:nvSpPr>
            <p:spPr bwMode="auto">
              <a:xfrm>
                <a:off x="4925" y="1025"/>
                <a:ext cx="17" cy="23"/>
              </a:xfrm>
              <a:custGeom>
                <a:avLst/>
                <a:gdLst>
                  <a:gd name="T0" fmla="*/ 0 w 7"/>
                  <a:gd name="T1" fmla="*/ 3 h 10"/>
                  <a:gd name="T2" fmla="*/ 4 w 7"/>
                  <a:gd name="T3" fmla="*/ 1 h 10"/>
                  <a:gd name="T4" fmla="*/ 7 w 7"/>
                  <a:gd name="T5" fmla="*/ 7 h 10"/>
                  <a:gd name="T6" fmla="*/ 4 w 7"/>
                  <a:gd name="T7" fmla="*/ 9 h 10"/>
                  <a:gd name="T8" fmla="*/ 0 w 7"/>
                  <a:gd name="T9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0">
                    <a:moveTo>
                      <a:pt x="0" y="3"/>
                    </a:moveTo>
                    <a:cubicBezTo>
                      <a:pt x="0" y="1"/>
                      <a:pt x="2" y="0"/>
                      <a:pt x="4" y="1"/>
                    </a:cubicBezTo>
                    <a:cubicBezTo>
                      <a:pt x="6" y="2"/>
                      <a:pt x="7" y="5"/>
                      <a:pt x="7" y="7"/>
                    </a:cubicBezTo>
                    <a:cubicBezTo>
                      <a:pt x="7" y="9"/>
                      <a:pt x="6" y="10"/>
                      <a:pt x="4" y="9"/>
                    </a:cubicBezTo>
                    <a:cubicBezTo>
                      <a:pt x="2" y="8"/>
                      <a:pt x="0" y="5"/>
                      <a:pt x="0" y="3"/>
                    </a:cubicBezTo>
                    <a:close/>
                  </a:path>
                </a:pathLst>
              </a:custGeom>
              <a:solidFill>
                <a:srgbClr val="EDED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941" name="Freeform 806"/>
              <p:cNvSpPr>
                <a:spLocks/>
              </p:cNvSpPr>
              <p:nvPr/>
            </p:nvSpPr>
            <p:spPr bwMode="auto">
              <a:xfrm>
                <a:off x="4878" y="1027"/>
                <a:ext cx="61" cy="48"/>
              </a:xfrm>
              <a:custGeom>
                <a:avLst/>
                <a:gdLst>
                  <a:gd name="T0" fmla="*/ 49 w 61"/>
                  <a:gd name="T1" fmla="*/ 0 h 48"/>
                  <a:gd name="T2" fmla="*/ 61 w 61"/>
                  <a:gd name="T3" fmla="*/ 19 h 48"/>
                  <a:gd name="T4" fmla="*/ 12 w 61"/>
                  <a:gd name="T5" fmla="*/ 48 h 48"/>
                  <a:gd name="T6" fmla="*/ 0 w 61"/>
                  <a:gd name="T7" fmla="*/ 26 h 48"/>
                  <a:gd name="T8" fmla="*/ 49 w 61"/>
                  <a:gd name="T9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1" h="48">
                    <a:moveTo>
                      <a:pt x="49" y="0"/>
                    </a:moveTo>
                    <a:lnTo>
                      <a:pt x="61" y="19"/>
                    </a:lnTo>
                    <a:lnTo>
                      <a:pt x="12" y="48"/>
                    </a:lnTo>
                    <a:lnTo>
                      <a:pt x="0" y="26"/>
                    </a:lnTo>
                    <a:lnTo>
                      <a:pt x="49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942" name="Freeform 807"/>
              <p:cNvSpPr>
                <a:spLocks/>
              </p:cNvSpPr>
              <p:nvPr/>
            </p:nvSpPr>
            <p:spPr bwMode="auto">
              <a:xfrm>
                <a:off x="4875" y="1053"/>
                <a:ext cx="17" cy="24"/>
              </a:xfrm>
              <a:custGeom>
                <a:avLst/>
                <a:gdLst>
                  <a:gd name="T0" fmla="*/ 0 w 7"/>
                  <a:gd name="T1" fmla="*/ 3 h 10"/>
                  <a:gd name="T2" fmla="*/ 3 w 7"/>
                  <a:gd name="T3" fmla="*/ 1 h 10"/>
                  <a:gd name="T4" fmla="*/ 7 w 7"/>
                  <a:gd name="T5" fmla="*/ 7 h 10"/>
                  <a:gd name="T6" fmla="*/ 3 w 7"/>
                  <a:gd name="T7" fmla="*/ 9 h 10"/>
                  <a:gd name="T8" fmla="*/ 0 w 7"/>
                  <a:gd name="T9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0">
                    <a:moveTo>
                      <a:pt x="0" y="3"/>
                    </a:moveTo>
                    <a:cubicBezTo>
                      <a:pt x="0" y="0"/>
                      <a:pt x="1" y="0"/>
                      <a:pt x="3" y="1"/>
                    </a:cubicBezTo>
                    <a:cubicBezTo>
                      <a:pt x="5" y="2"/>
                      <a:pt x="7" y="5"/>
                      <a:pt x="7" y="7"/>
                    </a:cubicBezTo>
                    <a:cubicBezTo>
                      <a:pt x="7" y="9"/>
                      <a:pt x="5" y="10"/>
                      <a:pt x="3" y="9"/>
                    </a:cubicBezTo>
                    <a:cubicBezTo>
                      <a:pt x="1" y="8"/>
                      <a:pt x="0" y="5"/>
                      <a:pt x="0" y="3"/>
                    </a:cubicBez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</p:grpSp>
        <p:grpSp>
          <p:nvGrpSpPr>
            <p:cNvPr id="11" name="Group 1009"/>
            <p:cNvGrpSpPr>
              <a:grpSpLocks/>
            </p:cNvGrpSpPr>
            <p:nvPr/>
          </p:nvGrpSpPr>
          <p:grpSpPr bwMode="auto">
            <a:xfrm>
              <a:off x="6078538" y="1119188"/>
              <a:ext cx="3149600" cy="3025775"/>
              <a:chOff x="3829" y="705"/>
              <a:chExt cx="1984" cy="1906"/>
            </a:xfrm>
          </p:grpSpPr>
          <p:sp>
            <p:nvSpPr>
              <p:cNvPr id="543" name="Freeform 809"/>
              <p:cNvSpPr>
                <a:spLocks/>
              </p:cNvSpPr>
              <p:nvPr/>
            </p:nvSpPr>
            <p:spPr bwMode="auto">
              <a:xfrm>
                <a:off x="4927" y="1008"/>
                <a:ext cx="17" cy="24"/>
              </a:xfrm>
              <a:custGeom>
                <a:avLst/>
                <a:gdLst>
                  <a:gd name="T0" fmla="*/ 0 w 7"/>
                  <a:gd name="T1" fmla="*/ 3 h 10"/>
                  <a:gd name="T2" fmla="*/ 4 w 7"/>
                  <a:gd name="T3" fmla="*/ 1 h 10"/>
                  <a:gd name="T4" fmla="*/ 7 w 7"/>
                  <a:gd name="T5" fmla="*/ 7 h 10"/>
                  <a:gd name="T6" fmla="*/ 4 w 7"/>
                  <a:gd name="T7" fmla="*/ 9 h 10"/>
                  <a:gd name="T8" fmla="*/ 0 w 7"/>
                  <a:gd name="T9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0">
                    <a:moveTo>
                      <a:pt x="0" y="3"/>
                    </a:moveTo>
                    <a:cubicBezTo>
                      <a:pt x="0" y="1"/>
                      <a:pt x="2" y="0"/>
                      <a:pt x="4" y="1"/>
                    </a:cubicBezTo>
                    <a:cubicBezTo>
                      <a:pt x="6" y="2"/>
                      <a:pt x="7" y="5"/>
                      <a:pt x="7" y="7"/>
                    </a:cubicBezTo>
                    <a:cubicBezTo>
                      <a:pt x="7" y="9"/>
                      <a:pt x="6" y="10"/>
                      <a:pt x="4" y="9"/>
                    </a:cubicBezTo>
                    <a:cubicBezTo>
                      <a:pt x="2" y="8"/>
                      <a:pt x="0" y="5"/>
                      <a:pt x="0" y="3"/>
                    </a:cubicBezTo>
                    <a:close/>
                  </a:path>
                </a:pathLst>
              </a:custGeom>
              <a:solidFill>
                <a:srgbClr val="EDED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544" name="Freeform 810"/>
              <p:cNvSpPr>
                <a:spLocks/>
              </p:cNvSpPr>
              <p:nvPr/>
            </p:nvSpPr>
            <p:spPr bwMode="auto">
              <a:xfrm>
                <a:off x="4880" y="1008"/>
                <a:ext cx="62" cy="50"/>
              </a:xfrm>
              <a:custGeom>
                <a:avLst/>
                <a:gdLst>
                  <a:gd name="T0" fmla="*/ 50 w 62"/>
                  <a:gd name="T1" fmla="*/ 0 h 50"/>
                  <a:gd name="T2" fmla="*/ 62 w 62"/>
                  <a:gd name="T3" fmla="*/ 22 h 50"/>
                  <a:gd name="T4" fmla="*/ 12 w 62"/>
                  <a:gd name="T5" fmla="*/ 50 h 50"/>
                  <a:gd name="T6" fmla="*/ 0 w 62"/>
                  <a:gd name="T7" fmla="*/ 29 h 50"/>
                  <a:gd name="T8" fmla="*/ 50 w 62"/>
                  <a:gd name="T9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2" h="50">
                    <a:moveTo>
                      <a:pt x="50" y="0"/>
                    </a:moveTo>
                    <a:lnTo>
                      <a:pt x="62" y="22"/>
                    </a:lnTo>
                    <a:lnTo>
                      <a:pt x="12" y="50"/>
                    </a:lnTo>
                    <a:lnTo>
                      <a:pt x="0" y="29"/>
                    </a:lnTo>
                    <a:lnTo>
                      <a:pt x="5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545" name="Freeform 811"/>
              <p:cNvSpPr>
                <a:spLocks/>
              </p:cNvSpPr>
              <p:nvPr/>
            </p:nvSpPr>
            <p:spPr bwMode="auto">
              <a:xfrm>
                <a:off x="4878" y="1034"/>
                <a:ext cx="16" cy="26"/>
              </a:xfrm>
              <a:custGeom>
                <a:avLst/>
                <a:gdLst>
                  <a:gd name="T0" fmla="*/ 0 w 7"/>
                  <a:gd name="T1" fmla="*/ 4 h 11"/>
                  <a:gd name="T2" fmla="*/ 4 w 7"/>
                  <a:gd name="T3" fmla="*/ 2 h 11"/>
                  <a:gd name="T4" fmla="*/ 7 w 7"/>
                  <a:gd name="T5" fmla="*/ 8 h 11"/>
                  <a:gd name="T6" fmla="*/ 4 w 7"/>
                  <a:gd name="T7" fmla="*/ 10 h 11"/>
                  <a:gd name="T8" fmla="*/ 0 w 7"/>
                  <a:gd name="T9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1">
                    <a:moveTo>
                      <a:pt x="0" y="4"/>
                    </a:moveTo>
                    <a:cubicBezTo>
                      <a:pt x="0" y="1"/>
                      <a:pt x="2" y="0"/>
                      <a:pt x="4" y="2"/>
                    </a:cubicBezTo>
                    <a:cubicBezTo>
                      <a:pt x="6" y="3"/>
                      <a:pt x="7" y="5"/>
                      <a:pt x="7" y="8"/>
                    </a:cubicBezTo>
                    <a:cubicBezTo>
                      <a:pt x="7" y="10"/>
                      <a:pt x="6" y="11"/>
                      <a:pt x="4" y="10"/>
                    </a:cubicBezTo>
                    <a:cubicBezTo>
                      <a:pt x="2" y="9"/>
                      <a:pt x="0" y="6"/>
                      <a:pt x="0" y="4"/>
                    </a:cubicBez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546" name="Freeform 812"/>
              <p:cNvSpPr>
                <a:spLocks/>
              </p:cNvSpPr>
              <p:nvPr/>
            </p:nvSpPr>
            <p:spPr bwMode="auto">
              <a:xfrm>
                <a:off x="4930" y="989"/>
                <a:ext cx="16" cy="26"/>
              </a:xfrm>
              <a:custGeom>
                <a:avLst/>
                <a:gdLst>
                  <a:gd name="T0" fmla="*/ 0 w 7"/>
                  <a:gd name="T1" fmla="*/ 3 h 11"/>
                  <a:gd name="T2" fmla="*/ 4 w 7"/>
                  <a:gd name="T3" fmla="*/ 1 h 11"/>
                  <a:gd name="T4" fmla="*/ 7 w 7"/>
                  <a:gd name="T5" fmla="*/ 7 h 11"/>
                  <a:gd name="T6" fmla="*/ 4 w 7"/>
                  <a:gd name="T7" fmla="*/ 9 h 11"/>
                  <a:gd name="T8" fmla="*/ 0 w 7"/>
                  <a:gd name="T9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1">
                    <a:moveTo>
                      <a:pt x="0" y="3"/>
                    </a:moveTo>
                    <a:cubicBezTo>
                      <a:pt x="0" y="1"/>
                      <a:pt x="2" y="0"/>
                      <a:pt x="4" y="1"/>
                    </a:cubicBezTo>
                    <a:cubicBezTo>
                      <a:pt x="5" y="2"/>
                      <a:pt x="7" y="5"/>
                      <a:pt x="7" y="7"/>
                    </a:cubicBezTo>
                    <a:cubicBezTo>
                      <a:pt x="7" y="10"/>
                      <a:pt x="5" y="11"/>
                      <a:pt x="4" y="9"/>
                    </a:cubicBezTo>
                    <a:cubicBezTo>
                      <a:pt x="2" y="8"/>
                      <a:pt x="0" y="5"/>
                      <a:pt x="0" y="3"/>
                    </a:cubicBezTo>
                    <a:close/>
                  </a:path>
                </a:pathLst>
              </a:custGeom>
              <a:solidFill>
                <a:srgbClr val="EDED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547" name="Freeform 813"/>
              <p:cNvSpPr>
                <a:spLocks/>
              </p:cNvSpPr>
              <p:nvPr/>
            </p:nvSpPr>
            <p:spPr bwMode="auto">
              <a:xfrm>
                <a:off x="4882" y="992"/>
                <a:ext cx="62" cy="47"/>
              </a:xfrm>
              <a:custGeom>
                <a:avLst/>
                <a:gdLst>
                  <a:gd name="T0" fmla="*/ 50 w 62"/>
                  <a:gd name="T1" fmla="*/ 0 h 47"/>
                  <a:gd name="T2" fmla="*/ 62 w 62"/>
                  <a:gd name="T3" fmla="*/ 21 h 47"/>
                  <a:gd name="T4" fmla="*/ 12 w 62"/>
                  <a:gd name="T5" fmla="*/ 47 h 47"/>
                  <a:gd name="T6" fmla="*/ 0 w 62"/>
                  <a:gd name="T7" fmla="*/ 28 h 47"/>
                  <a:gd name="T8" fmla="*/ 50 w 62"/>
                  <a:gd name="T9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2" h="47">
                    <a:moveTo>
                      <a:pt x="50" y="0"/>
                    </a:moveTo>
                    <a:lnTo>
                      <a:pt x="62" y="21"/>
                    </a:lnTo>
                    <a:lnTo>
                      <a:pt x="12" y="47"/>
                    </a:lnTo>
                    <a:lnTo>
                      <a:pt x="0" y="28"/>
                    </a:lnTo>
                    <a:lnTo>
                      <a:pt x="50" y="0"/>
                    </a:lnTo>
                    <a:close/>
                  </a:path>
                </a:pathLst>
              </a:custGeom>
              <a:solidFill>
                <a:srgbClr val="EDED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548" name="Freeform 814"/>
              <p:cNvSpPr>
                <a:spLocks/>
              </p:cNvSpPr>
              <p:nvPr/>
            </p:nvSpPr>
            <p:spPr bwMode="auto">
              <a:xfrm>
                <a:off x="4880" y="1018"/>
                <a:ext cx="17" cy="23"/>
              </a:xfrm>
              <a:custGeom>
                <a:avLst/>
                <a:gdLst>
                  <a:gd name="T0" fmla="*/ 0 w 7"/>
                  <a:gd name="T1" fmla="*/ 3 h 10"/>
                  <a:gd name="T2" fmla="*/ 3 w 7"/>
                  <a:gd name="T3" fmla="*/ 1 h 10"/>
                  <a:gd name="T4" fmla="*/ 7 w 7"/>
                  <a:gd name="T5" fmla="*/ 7 h 10"/>
                  <a:gd name="T6" fmla="*/ 3 w 7"/>
                  <a:gd name="T7" fmla="*/ 9 h 10"/>
                  <a:gd name="T8" fmla="*/ 0 w 7"/>
                  <a:gd name="T9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0">
                    <a:moveTo>
                      <a:pt x="0" y="3"/>
                    </a:moveTo>
                    <a:cubicBezTo>
                      <a:pt x="0" y="1"/>
                      <a:pt x="1" y="0"/>
                      <a:pt x="3" y="1"/>
                    </a:cubicBezTo>
                    <a:cubicBezTo>
                      <a:pt x="5" y="2"/>
                      <a:pt x="7" y="5"/>
                      <a:pt x="7" y="7"/>
                    </a:cubicBezTo>
                    <a:cubicBezTo>
                      <a:pt x="7" y="9"/>
                      <a:pt x="5" y="10"/>
                      <a:pt x="3" y="9"/>
                    </a:cubicBezTo>
                    <a:cubicBezTo>
                      <a:pt x="1" y="8"/>
                      <a:pt x="0" y="5"/>
                      <a:pt x="0" y="3"/>
                    </a:cubicBez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549" name="Freeform 815"/>
              <p:cNvSpPr>
                <a:spLocks/>
              </p:cNvSpPr>
              <p:nvPr/>
            </p:nvSpPr>
            <p:spPr bwMode="auto">
              <a:xfrm>
                <a:off x="4935" y="975"/>
                <a:ext cx="16" cy="24"/>
              </a:xfrm>
              <a:custGeom>
                <a:avLst/>
                <a:gdLst>
                  <a:gd name="T0" fmla="*/ 0 w 7"/>
                  <a:gd name="T1" fmla="*/ 3 h 10"/>
                  <a:gd name="T2" fmla="*/ 3 w 7"/>
                  <a:gd name="T3" fmla="*/ 1 h 10"/>
                  <a:gd name="T4" fmla="*/ 7 w 7"/>
                  <a:gd name="T5" fmla="*/ 7 h 10"/>
                  <a:gd name="T6" fmla="*/ 3 w 7"/>
                  <a:gd name="T7" fmla="*/ 9 h 10"/>
                  <a:gd name="T8" fmla="*/ 0 w 7"/>
                  <a:gd name="T9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0">
                    <a:moveTo>
                      <a:pt x="0" y="3"/>
                    </a:moveTo>
                    <a:cubicBezTo>
                      <a:pt x="0" y="1"/>
                      <a:pt x="1" y="0"/>
                      <a:pt x="3" y="1"/>
                    </a:cubicBezTo>
                    <a:cubicBezTo>
                      <a:pt x="5" y="2"/>
                      <a:pt x="7" y="5"/>
                      <a:pt x="7" y="7"/>
                    </a:cubicBezTo>
                    <a:cubicBezTo>
                      <a:pt x="7" y="9"/>
                      <a:pt x="5" y="10"/>
                      <a:pt x="3" y="9"/>
                    </a:cubicBezTo>
                    <a:cubicBezTo>
                      <a:pt x="1" y="8"/>
                      <a:pt x="0" y="5"/>
                      <a:pt x="0" y="3"/>
                    </a:cubicBezTo>
                    <a:close/>
                  </a:path>
                </a:pathLst>
              </a:custGeom>
              <a:solidFill>
                <a:srgbClr val="EDED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550" name="Freeform 816"/>
              <p:cNvSpPr>
                <a:spLocks/>
              </p:cNvSpPr>
              <p:nvPr/>
            </p:nvSpPr>
            <p:spPr bwMode="auto">
              <a:xfrm>
                <a:off x="4887" y="977"/>
                <a:ext cx="62" cy="48"/>
              </a:xfrm>
              <a:custGeom>
                <a:avLst/>
                <a:gdLst>
                  <a:gd name="T0" fmla="*/ 50 w 62"/>
                  <a:gd name="T1" fmla="*/ 0 h 48"/>
                  <a:gd name="T2" fmla="*/ 62 w 62"/>
                  <a:gd name="T3" fmla="*/ 19 h 48"/>
                  <a:gd name="T4" fmla="*/ 12 w 62"/>
                  <a:gd name="T5" fmla="*/ 48 h 48"/>
                  <a:gd name="T6" fmla="*/ 0 w 62"/>
                  <a:gd name="T7" fmla="*/ 26 h 48"/>
                  <a:gd name="T8" fmla="*/ 50 w 62"/>
                  <a:gd name="T9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2" h="48">
                    <a:moveTo>
                      <a:pt x="50" y="0"/>
                    </a:moveTo>
                    <a:lnTo>
                      <a:pt x="62" y="19"/>
                    </a:lnTo>
                    <a:lnTo>
                      <a:pt x="12" y="48"/>
                    </a:lnTo>
                    <a:lnTo>
                      <a:pt x="0" y="26"/>
                    </a:lnTo>
                    <a:lnTo>
                      <a:pt x="50" y="0"/>
                    </a:lnTo>
                    <a:close/>
                  </a:path>
                </a:pathLst>
              </a:custGeom>
              <a:solidFill>
                <a:srgbClr val="EDED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551" name="Freeform 817"/>
              <p:cNvSpPr>
                <a:spLocks/>
              </p:cNvSpPr>
              <p:nvPr/>
            </p:nvSpPr>
            <p:spPr bwMode="auto">
              <a:xfrm>
                <a:off x="4885" y="1003"/>
                <a:ext cx="16" cy="24"/>
              </a:xfrm>
              <a:custGeom>
                <a:avLst/>
                <a:gdLst>
                  <a:gd name="T0" fmla="*/ 0 w 7"/>
                  <a:gd name="T1" fmla="*/ 3 h 10"/>
                  <a:gd name="T2" fmla="*/ 3 w 7"/>
                  <a:gd name="T3" fmla="*/ 1 h 10"/>
                  <a:gd name="T4" fmla="*/ 7 w 7"/>
                  <a:gd name="T5" fmla="*/ 7 h 10"/>
                  <a:gd name="T6" fmla="*/ 3 w 7"/>
                  <a:gd name="T7" fmla="*/ 9 h 10"/>
                  <a:gd name="T8" fmla="*/ 0 w 7"/>
                  <a:gd name="T9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0">
                    <a:moveTo>
                      <a:pt x="0" y="3"/>
                    </a:moveTo>
                    <a:cubicBezTo>
                      <a:pt x="0" y="0"/>
                      <a:pt x="1" y="0"/>
                      <a:pt x="3" y="1"/>
                    </a:cubicBezTo>
                    <a:cubicBezTo>
                      <a:pt x="5" y="2"/>
                      <a:pt x="7" y="5"/>
                      <a:pt x="7" y="7"/>
                    </a:cubicBezTo>
                    <a:cubicBezTo>
                      <a:pt x="7" y="9"/>
                      <a:pt x="5" y="10"/>
                      <a:pt x="3" y="9"/>
                    </a:cubicBezTo>
                    <a:cubicBezTo>
                      <a:pt x="1" y="8"/>
                      <a:pt x="0" y="5"/>
                      <a:pt x="0" y="3"/>
                    </a:cubicBez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552" name="Freeform 818"/>
              <p:cNvSpPr>
                <a:spLocks/>
              </p:cNvSpPr>
              <p:nvPr/>
            </p:nvSpPr>
            <p:spPr bwMode="auto">
              <a:xfrm>
                <a:off x="4913" y="1129"/>
                <a:ext cx="71" cy="45"/>
              </a:xfrm>
              <a:custGeom>
                <a:avLst/>
                <a:gdLst>
                  <a:gd name="T0" fmla="*/ 0 w 30"/>
                  <a:gd name="T1" fmla="*/ 10 h 19"/>
                  <a:gd name="T2" fmla="*/ 0 w 30"/>
                  <a:gd name="T3" fmla="*/ 10 h 19"/>
                  <a:gd name="T4" fmla="*/ 1 w 30"/>
                  <a:gd name="T5" fmla="*/ 12 h 19"/>
                  <a:gd name="T6" fmla="*/ 1 w 30"/>
                  <a:gd name="T7" fmla="*/ 13 h 19"/>
                  <a:gd name="T8" fmla="*/ 4 w 30"/>
                  <a:gd name="T9" fmla="*/ 16 h 19"/>
                  <a:gd name="T10" fmla="*/ 26 w 30"/>
                  <a:gd name="T11" fmla="*/ 16 h 19"/>
                  <a:gd name="T12" fmla="*/ 30 w 30"/>
                  <a:gd name="T13" fmla="*/ 10 h 19"/>
                  <a:gd name="T14" fmla="*/ 26 w 30"/>
                  <a:gd name="T15" fmla="*/ 3 h 19"/>
                  <a:gd name="T16" fmla="*/ 21 w 30"/>
                  <a:gd name="T17" fmla="*/ 2 h 19"/>
                  <a:gd name="T18" fmla="*/ 21 w 30"/>
                  <a:gd name="T19" fmla="*/ 2 h 19"/>
                  <a:gd name="T20" fmla="*/ 19 w 30"/>
                  <a:gd name="T21" fmla="*/ 1 h 19"/>
                  <a:gd name="T22" fmla="*/ 4 w 30"/>
                  <a:gd name="T23" fmla="*/ 3 h 19"/>
                  <a:gd name="T24" fmla="*/ 0 w 30"/>
                  <a:gd name="T25" fmla="*/ 8 h 19"/>
                  <a:gd name="T26" fmla="*/ 0 w 30"/>
                  <a:gd name="T2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0" h="19">
                    <a:moveTo>
                      <a:pt x="0" y="10"/>
                    </a:move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1"/>
                      <a:pt x="1" y="12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2" y="14"/>
                      <a:pt x="3" y="15"/>
                      <a:pt x="4" y="16"/>
                    </a:cubicBezTo>
                    <a:cubicBezTo>
                      <a:pt x="10" y="19"/>
                      <a:pt x="20" y="19"/>
                      <a:pt x="26" y="16"/>
                    </a:cubicBezTo>
                    <a:cubicBezTo>
                      <a:pt x="29" y="14"/>
                      <a:pt x="30" y="12"/>
                      <a:pt x="30" y="10"/>
                    </a:cubicBezTo>
                    <a:cubicBezTo>
                      <a:pt x="30" y="7"/>
                      <a:pt x="29" y="5"/>
                      <a:pt x="26" y="3"/>
                    </a:cubicBezTo>
                    <a:cubicBezTo>
                      <a:pt x="24" y="3"/>
                      <a:pt x="23" y="2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0" y="1"/>
                      <a:pt x="19" y="1"/>
                      <a:pt x="19" y="1"/>
                    </a:cubicBezTo>
                    <a:cubicBezTo>
                      <a:pt x="14" y="0"/>
                      <a:pt x="8" y="1"/>
                      <a:pt x="4" y="3"/>
                    </a:cubicBezTo>
                    <a:cubicBezTo>
                      <a:pt x="2" y="5"/>
                      <a:pt x="1" y="6"/>
                      <a:pt x="0" y="8"/>
                    </a:cubicBezTo>
                    <a:cubicBezTo>
                      <a:pt x="0" y="8"/>
                      <a:pt x="0" y="9"/>
                      <a:pt x="0" y="10"/>
                    </a:cubicBezTo>
                  </a:path>
                </a:pathLst>
              </a:custGeom>
              <a:solidFill>
                <a:srgbClr val="FFC1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553" name="Rectangle 819"/>
              <p:cNvSpPr>
                <a:spLocks noChangeArrowheads="1"/>
              </p:cNvSpPr>
              <p:nvPr/>
            </p:nvSpPr>
            <p:spPr bwMode="auto">
              <a:xfrm>
                <a:off x="4913" y="1058"/>
                <a:ext cx="71" cy="95"/>
              </a:xfrm>
              <a:prstGeom prst="rect">
                <a:avLst/>
              </a:prstGeom>
              <a:solidFill>
                <a:srgbClr val="FFC1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554" name="Rectangle 820"/>
              <p:cNvSpPr>
                <a:spLocks noChangeArrowheads="1"/>
              </p:cNvSpPr>
              <p:nvPr/>
            </p:nvSpPr>
            <p:spPr bwMode="auto">
              <a:xfrm>
                <a:off x="4913" y="1058"/>
                <a:ext cx="71" cy="9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555" name="Rectangle 821"/>
              <p:cNvSpPr>
                <a:spLocks noChangeArrowheads="1"/>
              </p:cNvSpPr>
              <p:nvPr/>
            </p:nvSpPr>
            <p:spPr bwMode="auto">
              <a:xfrm>
                <a:off x="4913" y="1153"/>
                <a:ext cx="38" cy="7"/>
              </a:xfrm>
              <a:prstGeom prst="rect">
                <a:avLst/>
              </a:prstGeom>
              <a:solidFill>
                <a:srgbClr val="E8B0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556" name="Freeform 822"/>
              <p:cNvSpPr>
                <a:spLocks/>
              </p:cNvSpPr>
              <p:nvPr/>
            </p:nvSpPr>
            <p:spPr bwMode="auto">
              <a:xfrm>
                <a:off x="4913" y="1115"/>
                <a:ext cx="55" cy="38"/>
              </a:xfrm>
              <a:custGeom>
                <a:avLst/>
                <a:gdLst>
                  <a:gd name="T0" fmla="*/ 23 w 23"/>
                  <a:gd name="T1" fmla="*/ 0 h 16"/>
                  <a:gd name="T2" fmla="*/ 0 w 23"/>
                  <a:gd name="T3" fmla="*/ 3 h 16"/>
                  <a:gd name="T4" fmla="*/ 0 w 23"/>
                  <a:gd name="T5" fmla="*/ 16 h 16"/>
                  <a:gd name="T6" fmla="*/ 0 w 23"/>
                  <a:gd name="T7" fmla="*/ 16 h 16"/>
                  <a:gd name="T8" fmla="*/ 16 w 23"/>
                  <a:gd name="T9" fmla="*/ 16 h 16"/>
                  <a:gd name="T10" fmla="*/ 16 w 23"/>
                  <a:gd name="T11" fmla="*/ 16 h 16"/>
                  <a:gd name="T12" fmla="*/ 21 w 23"/>
                  <a:gd name="T13" fmla="*/ 8 h 16"/>
                  <a:gd name="T14" fmla="*/ 23 w 23"/>
                  <a:gd name="T1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3" h="16">
                    <a:moveTo>
                      <a:pt x="23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16" y="16"/>
                      <a:pt x="16" y="16"/>
                      <a:pt x="16" y="16"/>
                    </a:cubicBezTo>
                    <a:cubicBezTo>
                      <a:pt x="16" y="16"/>
                      <a:pt x="16" y="16"/>
                      <a:pt x="16" y="16"/>
                    </a:cubicBezTo>
                    <a:cubicBezTo>
                      <a:pt x="18" y="14"/>
                      <a:pt x="20" y="11"/>
                      <a:pt x="21" y="8"/>
                    </a:cubicBezTo>
                    <a:cubicBezTo>
                      <a:pt x="22" y="5"/>
                      <a:pt x="23" y="3"/>
                      <a:pt x="23" y="0"/>
                    </a:cubicBezTo>
                  </a:path>
                </a:pathLst>
              </a:custGeom>
              <a:solidFill>
                <a:srgbClr val="E8B0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557" name="Freeform 823"/>
              <p:cNvSpPr>
                <a:spLocks/>
              </p:cNvSpPr>
              <p:nvPr/>
            </p:nvSpPr>
            <p:spPr bwMode="auto">
              <a:xfrm>
                <a:off x="4885" y="1003"/>
                <a:ext cx="87" cy="147"/>
              </a:xfrm>
              <a:custGeom>
                <a:avLst/>
                <a:gdLst>
                  <a:gd name="T0" fmla="*/ 37 w 37"/>
                  <a:gd name="T1" fmla="*/ 31 h 62"/>
                  <a:gd name="T2" fmla="*/ 36 w 37"/>
                  <a:gd name="T3" fmla="*/ 44 h 62"/>
                  <a:gd name="T4" fmla="*/ 30 w 37"/>
                  <a:gd name="T5" fmla="*/ 55 h 62"/>
                  <a:gd name="T6" fmla="*/ 12 w 37"/>
                  <a:gd name="T7" fmla="*/ 61 h 62"/>
                  <a:gd name="T8" fmla="*/ 8 w 37"/>
                  <a:gd name="T9" fmla="*/ 59 h 62"/>
                  <a:gd name="T10" fmla="*/ 4 w 37"/>
                  <a:gd name="T11" fmla="*/ 52 h 62"/>
                  <a:gd name="T12" fmla="*/ 1 w 37"/>
                  <a:gd name="T13" fmla="*/ 15 h 62"/>
                  <a:gd name="T14" fmla="*/ 2 w 37"/>
                  <a:gd name="T15" fmla="*/ 10 h 62"/>
                  <a:gd name="T16" fmla="*/ 14 w 37"/>
                  <a:gd name="T17" fmla="*/ 1 h 62"/>
                  <a:gd name="T18" fmla="*/ 29 w 37"/>
                  <a:gd name="T19" fmla="*/ 4 h 62"/>
                  <a:gd name="T20" fmla="*/ 33 w 37"/>
                  <a:gd name="T21" fmla="*/ 6 h 62"/>
                  <a:gd name="T22" fmla="*/ 36 w 37"/>
                  <a:gd name="T23" fmla="*/ 10 h 62"/>
                  <a:gd name="T24" fmla="*/ 37 w 37"/>
                  <a:gd name="T25" fmla="*/ 31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7" h="62">
                    <a:moveTo>
                      <a:pt x="37" y="31"/>
                    </a:moveTo>
                    <a:cubicBezTo>
                      <a:pt x="37" y="35"/>
                      <a:pt x="37" y="39"/>
                      <a:pt x="36" y="44"/>
                    </a:cubicBezTo>
                    <a:cubicBezTo>
                      <a:pt x="35" y="48"/>
                      <a:pt x="33" y="52"/>
                      <a:pt x="30" y="55"/>
                    </a:cubicBezTo>
                    <a:cubicBezTo>
                      <a:pt x="26" y="60"/>
                      <a:pt x="19" y="62"/>
                      <a:pt x="12" y="61"/>
                    </a:cubicBezTo>
                    <a:cubicBezTo>
                      <a:pt x="11" y="61"/>
                      <a:pt x="9" y="60"/>
                      <a:pt x="8" y="59"/>
                    </a:cubicBezTo>
                    <a:cubicBezTo>
                      <a:pt x="6" y="57"/>
                      <a:pt x="5" y="54"/>
                      <a:pt x="4" y="52"/>
                    </a:cubicBezTo>
                    <a:cubicBezTo>
                      <a:pt x="0" y="40"/>
                      <a:pt x="0" y="27"/>
                      <a:pt x="1" y="15"/>
                    </a:cubicBezTo>
                    <a:cubicBezTo>
                      <a:pt x="1" y="13"/>
                      <a:pt x="1" y="12"/>
                      <a:pt x="2" y="10"/>
                    </a:cubicBezTo>
                    <a:cubicBezTo>
                      <a:pt x="3" y="5"/>
                      <a:pt x="8" y="1"/>
                      <a:pt x="14" y="1"/>
                    </a:cubicBezTo>
                    <a:cubicBezTo>
                      <a:pt x="19" y="0"/>
                      <a:pt x="25" y="2"/>
                      <a:pt x="29" y="4"/>
                    </a:cubicBezTo>
                    <a:cubicBezTo>
                      <a:pt x="31" y="5"/>
                      <a:pt x="32" y="5"/>
                      <a:pt x="33" y="6"/>
                    </a:cubicBezTo>
                    <a:cubicBezTo>
                      <a:pt x="34" y="7"/>
                      <a:pt x="35" y="8"/>
                      <a:pt x="36" y="10"/>
                    </a:cubicBezTo>
                    <a:cubicBezTo>
                      <a:pt x="37" y="11"/>
                      <a:pt x="37" y="24"/>
                      <a:pt x="37" y="31"/>
                    </a:cubicBezTo>
                    <a:close/>
                  </a:path>
                </a:pathLst>
              </a:custGeom>
              <a:solidFill>
                <a:srgbClr val="FFC1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558" name="Freeform 824"/>
              <p:cNvSpPr>
                <a:spLocks/>
              </p:cNvSpPr>
              <p:nvPr/>
            </p:nvSpPr>
            <p:spPr bwMode="auto">
              <a:xfrm>
                <a:off x="4882" y="980"/>
                <a:ext cx="128" cy="147"/>
              </a:xfrm>
              <a:custGeom>
                <a:avLst/>
                <a:gdLst>
                  <a:gd name="T0" fmla="*/ 36 w 54"/>
                  <a:gd name="T1" fmla="*/ 39 h 62"/>
                  <a:gd name="T2" fmla="*/ 40 w 54"/>
                  <a:gd name="T3" fmla="*/ 36 h 62"/>
                  <a:gd name="T4" fmla="*/ 38 w 54"/>
                  <a:gd name="T5" fmla="*/ 58 h 62"/>
                  <a:gd name="T6" fmla="*/ 39 w 54"/>
                  <a:gd name="T7" fmla="*/ 61 h 62"/>
                  <a:gd name="T8" fmla="*/ 41 w 54"/>
                  <a:gd name="T9" fmla="*/ 61 h 62"/>
                  <a:gd name="T10" fmla="*/ 48 w 54"/>
                  <a:gd name="T11" fmla="*/ 57 h 62"/>
                  <a:gd name="T12" fmla="*/ 50 w 54"/>
                  <a:gd name="T13" fmla="*/ 49 h 62"/>
                  <a:gd name="T14" fmla="*/ 52 w 54"/>
                  <a:gd name="T15" fmla="*/ 39 h 62"/>
                  <a:gd name="T16" fmla="*/ 52 w 54"/>
                  <a:gd name="T17" fmla="*/ 15 h 62"/>
                  <a:gd name="T18" fmla="*/ 41 w 54"/>
                  <a:gd name="T19" fmla="*/ 3 h 62"/>
                  <a:gd name="T20" fmla="*/ 23 w 54"/>
                  <a:gd name="T21" fmla="*/ 0 h 62"/>
                  <a:gd name="T22" fmla="*/ 10 w 54"/>
                  <a:gd name="T23" fmla="*/ 4 h 62"/>
                  <a:gd name="T24" fmla="*/ 0 w 54"/>
                  <a:gd name="T25" fmla="*/ 15 h 62"/>
                  <a:gd name="T26" fmla="*/ 0 w 54"/>
                  <a:gd name="T27" fmla="*/ 20 h 62"/>
                  <a:gd name="T28" fmla="*/ 9 w 54"/>
                  <a:gd name="T29" fmla="*/ 27 h 62"/>
                  <a:gd name="T30" fmla="*/ 28 w 54"/>
                  <a:gd name="T31" fmla="*/ 26 h 62"/>
                  <a:gd name="T32" fmla="*/ 32 w 54"/>
                  <a:gd name="T33" fmla="*/ 24 h 62"/>
                  <a:gd name="T34" fmla="*/ 36 w 54"/>
                  <a:gd name="T35" fmla="*/ 26 h 62"/>
                  <a:gd name="T36" fmla="*/ 36 w 54"/>
                  <a:gd name="T37" fmla="*/ 28 h 62"/>
                  <a:gd name="T38" fmla="*/ 36 w 54"/>
                  <a:gd name="T39" fmla="*/ 39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54" h="62">
                    <a:moveTo>
                      <a:pt x="36" y="39"/>
                    </a:moveTo>
                    <a:cubicBezTo>
                      <a:pt x="36" y="39"/>
                      <a:pt x="39" y="37"/>
                      <a:pt x="40" y="36"/>
                    </a:cubicBezTo>
                    <a:cubicBezTo>
                      <a:pt x="38" y="43"/>
                      <a:pt x="37" y="51"/>
                      <a:pt x="38" y="58"/>
                    </a:cubicBezTo>
                    <a:cubicBezTo>
                      <a:pt x="38" y="59"/>
                      <a:pt x="38" y="60"/>
                      <a:pt x="39" y="61"/>
                    </a:cubicBezTo>
                    <a:cubicBezTo>
                      <a:pt x="39" y="61"/>
                      <a:pt x="40" y="61"/>
                      <a:pt x="41" y="61"/>
                    </a:cubicBezTo>
                    <a:cubicBezTo>
                      <a:pt x="43" y="62"/>
                      <a:pt x="46" y="60"/>
                      <a:pt x="48" y="57"/>
                    </a:cubicBezTo>
                    <a:cubicBezTo>
                      <a:pt x="49" y="55"/>
                      <a:pt x="50" y="52"/>
                      <a:pt x="50" y="49"/>
                    </a:cubicBezTo>
                    <a:cubicBezTo>
                      <a:pt x="51" y="46"/>
                      <a:pt x="51" y="42"/>
                      <a:pt x="52" y="39"/>
                    </a:cubicBezTo>
                    <a:cubicBezTo>
                      <a:pt x="53" y="31"/>
                      <a:pt x="54" y="22"/>
                      <a:pt x="52" y="15"/>
                    </a:cubicBezTo>
                    <a:cubicBezTo>
                      <a:pt x="50" y="10"/>
                      <a:pt x="46" y="6"/>
                      <a:pt x="41" y="3"/>
                    </a:cubicBezTo>
                    <a:cubicBezTo>
                      <a:pt x="36" y="1"/>
                      <a:pt x="29" y="0"/>
                      <a:pt x="23" y="0"/>
                    </a:cubicBezTo>
                    <a:cubicBezTo>
                      <a:pt x="19" y="0"/>
                      <a:pt x="14" y="2"/>
                      <a:pt x="10" y="4"/>
                    </a:cubicBezTo>
                    <a:cubicBezTo>
                      <a:pt x="5" y="6"/>
                      <a:pt x="2" y="10"/>
                      <a:pt x="0" y="15"/>
                    </a:cubicBezTo>
                    <a:cubicBezTo>
                      <a:pt x="0" y="16"/>
                      <a:pt x="0" y="19"/>
                      <a:pt x="0" y="20"/>
                    </a:cubicBezTo>
                    <a:cubicBezTo>
                      <a:pt x="1" y="24"/>
                      <a:pt x="5" y="26"/>
                      <a:pt x="9" y="27"/>
                    </a:cubicBezTo>
                    <a:cubicBezTo>
                      <a:pt x="15" y="29"/>
                      <a:pt x="22" y="29"/>
                      <a:pt x="28" y="26"/>
                    </a:cubicBezTo>
                    <a:cubicBezTo>
                      <a:pt x="29" y="26"/>
                      <a:pt x="31" y="25"/>
                      <a:pt x="32" y="24"/>
                    </a:cubicBezTo>
                    <a:cubicBezTo>
                      <a:pt x="33" y="23"/>
                      <a:pt x="35" y="25"/>
                      <a:pt x="36" y="26"/>
                    </a:cubicBezTo>
                    <a:cubicBezTo>
                      <a:pt x="36" y="26"/>
                      <a:pt x="36" y="27"/>
                      <a:pt x="36" y="28"/>
                    </a:cubicBezTo>
                    <a:cubicBezTo>
                      <a:pt x="36" y="30"/>
                      <a:pt x="36" y="39"/>
                      <a:pt x="36" y="3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559" name="Freeform 825"/>
              <p:cNvSpPr>
                <a:spLocks/>
              </p:cNvSpPr>
              <p:nvPr/>
            </p:nvSpPr>
            <p:spPr bwMode="auto">
              <a:xfrm>
                <a:off x="4963" y="1058"/>
                <a:ext cx="21" cy="43"/>
              </a:xfrm>
              <a:custGeom>
                <a:avLst/>
                <a:gdLst>
                  <a:gd name="T0" fmla="*/ 6 w 9"/>
                  <a:gd name="T1" fmla="*/ 0 h 18"/>
                  <a:gd name="T2" fmla="*/ 2 w 9"/>
                  <a:gd name="T3" fmla="*/ 3 h 18"/>
                  <a:gd name="T4" fmla="*/ 1 w 9"/>
                  <a:gd name="T5" fmla="*/ 8 h 18"/>
                  <a:gd name="T6" fmla="*/ 1 w 9"/>
                  <a:gd name="T7" fmla="*/ 16 h 18"/>
                  <a:gd name="T8" fmla="*/ 3 w 9"/>
                  <a:gd name="T9" fmla="*/ 17 h 18"/>
                  <a:gd name="T10" fmla="*/ 5 w 9"/>
                  <a:gd name="T11" fmla="*/ 17 h 18"/>
                  <a:gd name="T12" fmla="*/ 7 w 9"/>
                  <a:gd name="T13" fmla="*/ 14 h 18"/>
                  <a:gd name="T14" fmla="*/ 9 w 9"/>
                  <a:gd name="T15" fmla="*/ 6 h 18"/>
                  <a:gd name="T16" fmla="*/ 9 w 9"/>
                  <a:gd name="T17" fmla="*/ 2 h 18"/>
                  <a:gd name="T18" fmla="*/ 6 w 9"/>
                  <a:gd name="T19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" h="18">
                    <a:moveTo>
                      <a:pt x="6" y="0"/>
                    </a:moveTo>
                    <a:cubicBezTo>
                      <a:pt x="5" y="0"/>
                      <a:pt x="3" y="1"/>
                      <a:pt x="2" y="3"/>
                    </a:cubicBezTo>
                    <a:cubicBezTo>
                      <a:pt x="2" y="5"/>
                      <a:pt x="1" y="6"/>
                      <a:pt x="1" y="8"/>
                    </a:cubicBezTo>
                    <a:cubicBezTo>
                      <a:pt x="1" y="11"/>
                      <a:pt x="0" y="13"/>
                      <a:pt x="1" y="16"/>
                    </a:cubicBezTo>
                    <a:cubicBezTo>
                      <a:pt x="2" y="16"/>
                      <a:pt x="2" y="17"/>
                      <a:pt x="3" y="17"/>
                    </a:cubicBezTo>
                    <a:cubicBezTo>
                      <a:pt x="3" y="18"/>
                      <a:pt x="5" y="17"/>
                      <a:pt x="5" y="17"/>
                    </a:cubicBezTo>
                    <a:cubicBezTo>
                      <a:pt x="6" y="16"/>
                      <a:pt x="7" y="15"/>
                      <a:pt x="7" y="14"/>
                    </a:cubicBezTo>
                    <a:cubicBezTo>
                      <a:pt x="8" y="11"/>
                      <a:pt x="9" y="9"/>
                      <a:pt x="9" y="6"/>
                    </a:cubicBezTo>
                    <a:cubicBezTo>
                      <a:pt x="9" y="5"/>
                      <a:pt x="9" y="4"/>
                      <a:pt x="9" y="2"/>
                    </a:cubicBezTo>
                    <a:cubicBezTo>
                      <a:pt x="8" y="1"/>
                      <a:pt x="7" y="0"/>
                      <a:pt x="6" y="0"/>
                    </a:cubicBezTo>
                    <a:close/>
                  </a:path>
                </a:pathLst>
              </a:custGeom>
              <a:solidFill>
                <a:srgbClr val="FFC1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560" name="Freeform 826"/>
              <p:cNvSpPr>
                <a:spLocks/>
              </p:cNvSpPr>
              <p:nvPr/>
            </p:nvSpPr>
            <p:spPr bwMode="auto">
              <a:xfrm>
                <a:off x="5022" y="1131"/>
                <a:ext cx="17" cy="26"/>
              </a:xfrm>
              <a:custGeom>
                <a:avLst/>
                <a:gdLst>
                  <a:gd name="T0" fmla="*/ 0 w 7"/>
                  <a:gd name="T1" fmla="*/ 3 h 11"/>
                  <a:gd name="T2" fmla="*/ 3 w 7"/>
                  <a:gd name="T3" fmla="*/ 1 h 11"/>
                  <a:gd name="T4" fmla="*/ 7 w 7"/>
                  <a:gd name="T5" fmla="*/ 7 h 11"/>
                  <a:gd name="T6" fmla="*/ 3 w 7"/>
                  <a:gd name="T7" fmla="*/ 9 h 11"/>
                  <a:gd name="T8" fmla="*/ 0 w 7"/>
                  <a:gd name="T9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1">
                    <a:moveTo>
                      <a:pt x="0" y="3"/>
                    </a:moveTo>
                    <a:cubicBezTo>
                      <a:pt x="0" y="1"/>
                      <a:pt x="1" y="0"/>
                      <a:pt x="3" y="1"/>
                    </a:cubicBezTo>
                    <a:cubicBezTo>
                      <a:pt x="5" y="2"/>
                      <a:pt x="7" y="5"/>
                      <a:pt x="7" y="7"/>
                    </a:cubicBezTo>
                    <a:cubicBezTo>
                      <a:pt x="7" y="10"/>
                      <a:pt x="5" y="11"/>
                      <a:pt x="3" y="9"/>
                    </a:cubicBezTo>
                    <a:cubicBezTo>
                      <a:pt x="1" y="8"/>
                      <a:pt x="0" y="5"/>
                      <a:pt x="0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561" name="Freeform 827"/>
              <p:cNvSpPr>
                <a:spLocks/>
              </p:cNvSpPr>
              <p:nvPr/>
            </p:nvSpPr>
            <p:spPr bwMode="auto">
              <a:xfrm>
                <a:off x="4972" y="1134"/>
                <a:ext cx="64" cy="47"/>
              </a:xfrm>
              <a:custGeom>
                <a:avLst/>
                <a:gdLst>
                  <a:gd name="T0" fmla="*/ 52 w 64"/>
                  <a:gd name="T1" fmla="*/ 0 h 47"/>
                  <a:gd name="T2" fmla="*/ 64 w 64"/>
                  <a:gd name="T3" fmla="*/ 21 h 47"/>
                  <a:gd name="T4" fmla="*/ 15 w 64"/>
                  <a:gd name="T5" fmla="*/ 47 h 47"/>
                  <a:gd name="T6" fmla="*/ 0 w 64"/>
                  <a:gd name="T7" fmla="*/ 28 h 47"/>
                  <a:gd name="T8" fmla="*/ 52 w 64"/>
                  <a:gd name="T9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4" h="47">
                    <a:moveTo>
                      <a:pt x="52" y="0"/>
                    </a:moveTo>
                    <a:lnTo>
                      <a:pt x="64" y="21"/>
                    </a:lnTo>
                    <a:lnTo>
                      <a:pt x="15" y="47"/>
                    </a:lnTo>
                    <a:lnTo>
                      <a:pt x="0" y="28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562" name="Freeform 828"/>
              <p:cNvSpPr>
                <a:spLocks/>
              </p:cNvSpPr>
              <p:nvPr/>
            </p:nvSpPr>
            <p:spPr bwMode="auto">
              <a:xfrm>
                <a:off x="4970" y="1160"/>
                <a:ext cx="19" cy="23"/>
              </a:xfrm>
              <a:custGeom>
                <a:avLst/>
                <a:gdLst>
                  <a:gd name="T0" fmla="*/ 0 w 8"/>
                  <a:gd name="T1" fmla="*/ 3 h 10"/>
                  <a:gd name="T2" fmla="*/ 4 w 8"/>
                  <a:gd name="T3" fmla="*/ 1 h 10"/>
                  <a:gd name="T4" fmla="*/ 8 w 8"/>
                  <a:gd name="T5" fmla="*/ 7 h 10"/>
                  <a:gd name="T6" fmla="*/ 4 w 8"/>
                  <a:gd name="T7" fmla="*/ 9 h 10"/>
                  <a:gd name="T8" fmla="*/ 0 w 8"/>
                  <a:gd name="T9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10">
                    <a:moveTo>
                      <a:pt x="0" y="3"/>
                    </a:moveTo>
                    <a:cubicBezTo>
                      <a:pt x="0" y="1"/>
                      <a:pt x="2" y="0"/>
                      <a:pt x="4" y="1"/>
                    </a:cubicBezTo>
                    <a:cubicBezTo>
                      <a:pt x="6" y="2"/>
                      <a:pt x="8" y="5"/>
                      <a:pt x="8" y="7"/>
                    </a:cubicBezTo>
                    <a:cubicBezTo>
                      <a:pt x="8" y="9"/>
                      <a:pt x="6" y="10"/>
                      <a:pt x="4" y="9"/>
                    </a:cubicBezTo>
                    <a:cubicBezTo>
                      <a:pt x="2" y="8"/>
                      <a:pt x="0" y="5"/>
                      <a:pt x="0" y="3"/>
                    </a:cubicBez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563" name="Freeform 829"/>
              <p:cNvSpPr>
                <a:spLocks/>
              </p:cNvSpPr>
              <p:nvPr/>
            </p:nvSpPr>
            <p:spPr bwMode="auto">
              <a:xfrm>
                <a:off x="5010" y="1110"/>
                <a:ext cx="17" cy="26"/>
              </a:xfrm>
              <a:custGeom>
                <a:avLst/>
                <a:gdLst>
                  <a:gd name="T0" fmla="*/ 0 w 7"/>
                  <a:gd name="T1" fmla="*/ 4 h 11"/>
                  <a:gd name="T2" fmla="*/ 3 w 7"/>
                  <a:gd name="T3" fmla="*/ 1 h 11"/>
                  <a:gd name="T4" fmla="*/ 7 w 7"/>
                  <a:gd name="T5" fmla="*/ 8 h 11"/>
                  <a:gd name="T6" fmla="*/ 3 w 7"/>
                  <a:gd name="T7" fmla="*/ 10 h 11"/>
                  <a:gd name="T8" fmla="*/ 0 w 7"/>
                  <a:gd name="T9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1">
                    <a:moveTo>
                      <a:pt x="0" y="4"/>
                    </a:moveTo>
                    <a:cubicBezTo>
                      <a:pt x="0" y="1"/>
                      <a:pt x="1" y="0"/>
                      <a:pt x="3" y="1"/>
                    </a:cubicBezTo>
                    <a:cubicBezTo>
                      <a:pt x="5" y="3"/>
                      <a:pt x="7" y="5"/>
                      <a:pt x="7" y="8"/>
                    </a:cubicBezTo>
                    <a:cubicBezTo>
                      <a:pt x="7" y="10"/>
                      <a:pt x="5" y="11"/>
                      <a:pt x="3" y="10"/>
                    </a:cubicBezTo>
                    <a:cubicBezTo>
                      <a:pt x="1" y="9"/>
                      <a:pt x="0" y="6"/>
                      <a:pt x="0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564" name="Freeform 830"/>
              <p:cNvSpPr>
                <a:spLocks/>
              </p:cNvSpPr>
              <p:nvPr/>
            </p:nvSpPr>
            <p:spPr bwMode="auto">
              <a:xfrm>
                <a:off x="4961" y="1112"/>
                <a:ext cx="63" cy="50"/>
              </a:xfrm>
              <a:custGeom>
                <a:avLst/>
                <a:gdLst>
                  <a:gd name="T0" fmla="*/ 52 w 63"/>
                  <a:gd name="T1" fmla="*/ 0 h 50"/>
                  <a:gd name="T2" fmla="*/ 63 w 63"/>
                  <a:gd name="T3" fmla="*/ 22 h 50"/>
                  <a:gd name="T4" fmla="*/ 14 w 63"/>
                  <a:gd name="T5" fmla="*/ 50 h 50"/>
                  <a:gd name="T6" fmla="*/ 0 w 63"/>
                  <a:gd name="T7" fmla="*/ 29 h 50"/>
                  <a:gd name="T8" fmla="*/ 52 w 63"/>
                  <a:gd name="T9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3" h="50">
                    <a:moveTo>
                      <a:pt x="52" y="0"/>
                    </a:moveTo>
                    <a:lnTo>
                      <a:pt x="63" y="22"/>
                    </a:lnTo>
                    <a:lnTo>
                      <a:pt x="14" y="50"/>
                    </a:lnTo>
                    <a:lnTo>
                      <a:pt x="0" y="29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565" name="Freeform 831"/>
              <p:cNvSpPr>
                <a:spLocks/>
              </p:cNvSpPr>
              <p:nvPr/>
            </p:nvSpPr>
            <p:spPr bwMode="auto">
              <a:xfrm>
                <a:off x="4958" y="1138"/>
                <a:ext cx="19" cy="26"/>
              </a:xfrm>
              <a:custGeom>
                <a:avLst/>
                <a:gdLst>
                  <a:gd name="T0" fmla="*/ 0 w 8"/>
                  <a:gd name="T1" fmla="*/ 3 h 11"/>
                  <a:gd name="T2" fmla="*/ 4 w 8"/>
                  <a:gd name="T3" fmla="*/ 1 h 11"/>
                  <a:gd name="T4" fmla="*/ 8 w 8"/>
                  <a:gd name="T5" fmla="*/ 7 h 11"/>
                  <a:gd name="T6" fmla="*/ 4 w 8"/>
                  <a:gd name="T7" fmla="*/ 10 h 11"/>
                  <a:gd name="T8" fmla="*/ 0 w 8"/>
                  <a:gd name="T9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11">
                    <a:moveTo>
                      <a:pt x="0" y="3"/>
                    </a:moveTo>
                    <a:cubicBezTo>
                      <a:pt x="0" y="1"/>
                      <a:pt x="2" y="0"/>
                      <a:pt x="4" y="1"/>
                    </a:cubicBezTo>
                    <a:cubicBezTo>
                      <a:pt x="6" y="2"/>
                      <a:pt x="8" y="5"/>
                      <a:pt x="8" y="7"/>
                    </a:cubicBezTo>
                    <a:cubicBezTo>
                      <a:pt x="8" y="10"/>
                      <a:pt x="6" y="11"/>
                      <a:pt x="4" y="10"/>
                    </a:cubicBezTo>
                    <a:cubicBezTo>
                      <a:pt x="2" y="8"/>
                      <a:pt x="0" y="6"/>
                      <a:pt x="0" y="3"/>
                    </a:cubicBez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566" name="Freeform 832"/>
              <p:cNvSpPr>
                <a:spLocks/>
              </p:cNvSpPr>
              <p:nvPr/>
            </p:nvSpPr>
            <p:spPr bwMode="auto">
              <a:xfrm>
                <a:off x="5003" y="1089"/>
                <a:ext cx="17" cy="26"/>
              </a:xfrm>
              <a:custGeom>
                <a:avLst/>
                <a:gdLst>
                  <a:gd name="T0" fmla="*/ 0 w 7"/>
                  <a:gd name="T1" fmla="*/ 3 h 11"/>
                  <a:gd name="T2" fmla="*/ 4 w 7"/>
                  <a:gd name="T3" fmla="*/ 1 h 11"/>
                  <a:gd name="T4" fmla="*/ 7 w 7"/>
                  <a:gd name="T5" fmla="*/ 7 h 11"/>
                  <a:gd name="T6" fmla="*/ 4 w 7"/>
                  <a:gd name="T7" fmla="*/ 9 h 11"/>
                  <a:gd name="T8" fmla="*/ 0 w 7"/>
                  <a:gd name="T9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1">
                    <a:moveTo>
                      <a:pt x="0" y="3"/>
                    </a:moveTo>
                    <a:cubicBezTo>
                      <a:pt x="0" y="1"/>
                      <a:pt x="2" y="0"/>
                      <a:pt x="4" y="1"/>
                    </a:cubicBezTo>
                    <a:cubicBezTo>
                      <a:pt x="6" y="2"/>
                      <a:pt x="7" y="5"/>
                      <a:pt x="7" y="7"/>
                    </a:cubicBezTo>
                    <a:cubicBezTo>
                      <a:pt x="7" y="10"/>
                      <a:pt x="6" y="11"/>
                      <a:pt x="4" y="9"/>
                    </a:cubicBezTo>
                    <a:cubicBezTo>
                      <a:pt x="2" y="8"/>
                      <a:pt x="0" y="6"/>
                      <a:pt x="0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567" name="Freeform 833"/>
              <p:cNvSpPr>
                <a:spLocks/>
              </p:cNvSpPr>
              <p:nvPr/>
            </p:nvSpPr>
            <p:spPr bwMode="auto">
              <a:xfrm>
                <a:off x="4956" y="1091"/>
                <a:ext cx="61" cy="50"/>
              </a:xfrm>
              <a:custGeom>
                <a:avLst/>
                <a:gdLst>
                  <a:gd name="T0" fmla="*/ 50 w 61"/>
                  <a:gd name="T1" fmla="*/ 0 h 50"/>
                  <a:gd name="T2" fmla="*/ 61 w 61"/>
                  <a:gd name="T3" fmla="*/ 21 h 50"/>
                  <a:gd name="T4" fmla="*/ 12 w 61"/>
                  <a:gd name="T5" fmla="*/ 50 h 50"/>
                  <a:gd name="T6" fmla="*/ 0 w 61"/>
                  <a:gd name="T7" fmla="*/ 28 h 50"/>
                  <a:gd name="T8" fmla="*/ 50 w 61"/>
                  <a:gd name="T9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1" h="50">
                    <a:moveTo>
                      <a:pt x="50" y="0"/>
                    </a:moveTo>
                    <a:lnTo>
                      <a:pt x="61" y="21"/>
                    </a:lnTo>
                    <a:lnTo>
                      <a:pt x="12" y="50"/>
                    </a:lnTo>
                    <a:lnTo>
                      <a:pt x="0" y="28"/>
                    </a:lnTo>
                    <a:lnTo>
                      <a:pt x="5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568" name="Freeform 834"/>
              <p:cNvSpPr>
                <a:spLocks/>
              </p:cNvSpPr>
              <p:nvPr/>
            </p:nvSpPr>
            <p:spPr bwMode="auto">
              <a:xfrm>
                <a:off x="4953" y="1117"/>
                <a:ext cx="17" cy="24"/>
              </a:xfrm>
              <a:custGeom>
                <a:avLst/>
                <a:gdLst>
                  <a:gd name="T0" fmla="*/ 0 w 7"/>
                  <a:gd name="T1" fmla="*/ 3 h 10"/>
                  <a:gd name="T2" fmla="*/ 3 w 7"/>
                  <a:gd name="T3" fmla="*/ 1 h 10"/>
                  <a:gd name="T4" fmla="*/ 7 w 7"/>
                  <a:gd name="T5" fmla="*/ 7 h 10"/>
                  <a:gd name="T6" fmla="*/ 3 w 7"/>
                  <a:gd name="T7" fmla="*/ 9 h 10"/>
                  <a:gd name="T8" fmla="*/ 0 w 7"/>
                  <a:gd name="T9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0">
                    <a:moveTo>
                      <a:pt x="0" y="3"/>
                    </a:moveTo>
                    <a:cubicBezTo>
                      <a:pt x="0" y="1"/>
                      <a:pt x="1" y="0"/>
                      <a:pt x="3" y="1"/>
                    </a:cubicBezTo>
                    <a:cubicBezTo>
                      <a:pt x="5" y="2"/>
                      <a:pt x="7" y="5"/>
                      <a:pt x="7" y="7"/>
                    </a:cubicBezTo>
                    <a:cubicBezTo>
                      <a:pt x="7" y="9"/>
                      <a:pt x="5" y="10"/>
                      <a:pt x="3" y="9"/>
                    </a:cubicBezTo>
                    <a:cubicBezTo>
                      <a:pt x="1" y="8"/>
                      <a:pt x="0" y="5"/>
                      <a:pt x="0" y="3"/>
                    </a:cubicBez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569" name="Freeform 835"/>
              <p:cNvSpPr>
                <a:spLocks/>
              </p:cNvSpPr>
              <p:nvPr/>
            </p:nvSpPr>
            <p:spPr bwMode="auto">
              <a:xfrm>
                <a:off x="5001" y="1067"/>
                <a:ext cx="16" cy="26"/>
              </a:xfrm>
              <a:custGeom>
                <a:avLst/>
                <a:gdLst>
                  <a:gd name="T0" fmla="*/ 0 w 7"/>
                  <a:gd name="T1" fmla="*/ 4 h 11"/>
                  <a:gd name="T2" fmla="*/ 4 w 7"/>
                  <a:gd name="T3" fmla="*/ 2 h 11"/>
                  <a:gd name="T4" fmla="*/ 7 w 7"/>
                  <a:gd name="T5" fmla="*/ 8 h 11"/>
                  <a:gd name="T6" fmla="*/ 4 w 7"/>
                  <a:gd name="T7" fmla="*/ 10 h 11"/>
                  <a:gd name="T8" fmla="*/ 0 w 7"/>
                  <a:gd name="T9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1">
                    <a:moveTo>
                      <a:pt x="0" y="4"/>
                    </a:moveTo>
                    <a:cubicBezTo>
                      <a:pt x="0" y="1"/>
                      <a:pt x="2" y="0"/>
                      <a:pt x="4" y="2"/>
                    </a:cubicBezTo>
                    <a:cubicBezTo>
                      <a:pt x="6" y="3"/>
                      <a:pt x="7" y="6"/>
                      <a:pt x="7" y="8"/>
                    </a:cubicBezTo>
                    <a:cubicBezTo>
                      <a:pt x="7" y="10"/>
                      <a:pt x="6" y="11"/>
                      <a:pt x="4" y="10"/>
                    </a:cubicBezTo>
                    <a:cubicBezTo>
                      <a:pt x="2" y="9"/>
                      <a:pt x="0" y="6"/>
                      <a:pt x="0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570" name="Freeform 836"/>
              <p:cNvSpPr>
                <a:spLocks/>
              </p:cNvSpPr>
              <p:nvPr/>
            </p:nvSpPr>
            <p:spPr bwMode="auto">
              <a:xfrm>
                <a:off x="4953" y="1070"/>
                <a:ext cx="62" cy="49"/>
              </a:xfrm>
              <a:custGeom>
                <a:avLst/>
                <a:gdLst>
                  <a:gd name="T0" fmla="*/ 50 w 62"/>
                  <a:gd name="T1" fmla="*/ 0 h 49"/>
                  <a:gd name="T2" fmla="*/ 62 w 62"/>
                  <a:gd name="T3" fmla="*/ 21 h 49"/>
                  <a:gd name="T4" fmla="*/ 12 w 62"/>
                  <a:gd name="T5" fmla="*/ 49 h 49"/>
                  <a:gd name="T6" fmla="*/ 0 w 62"/>
                  <a:gd name="T7" fmla="*/ 28 h 49"/>
                  <a:gd name="T8" fmla="*/ 50 w 62"/>
                  <a:gd name="T9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2" h="49">
                    <a:moveTo>
                      <a:pt x="50" y="0"/>
                    </a:moveTo>
                    <a:lnTo>
                      <a:pt x="62" y="21"/>
                    </a:lnTo>
                    <a:lnTo>
                      <a:pt x="12" y="49"/>
                    </a:lnTo>
                    <a:lnTo>
                      <a:pt x="0" y="28"/>
                    </a:lnTo>
                    <a:lnTo>
                      <a:pt x="5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571" name="Freeform 837"/>
              <p:cNvSpPr>
                <a:spLocks/>
              </p:cNvSpPr>
              <p:nvPr/>
            </p:nvSpPr>
            <p:spPr bwMode="auto">
              <a:xfrm>
                <a:off x="4951" y="1096"/>
                <a:ext cx="17" cy="26"/>
              </a:xfrm>
              <a:custGeom>
                <a:avLst/>
                <a:gdLst>
                  <a:gd name="T0" fmla="*/ 0 w 7"/>
                  <a:gd name="T1" fmla="*/ 3 h 11"/>
                  <a:gd name="T2" fmla="*/ 3 w 7"/>
                  <a:gd name="T3" fmla="*/ 1 h 11"/>
                  <a:gd name="T4" fmla="*/ 7 w 7"/>
                  <a:gd name="T5" fmla="*/ 8 h 11"/>
                  <a:gd name="T6" fmla="*/ 3 w 7"/>
                  <a:gd name="T7" fmla="*/ 10 h 11"/>
                  <a:gd name="T8" fmla="*/ 0 w 7"/>
                  <a:gd name="T9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1">
                    <a:moveTo>
                      <a:pt x="0" y="3"/>
                    </a:moveTo>
                    <a:cubicBezTo>
                      <a:pt x="0" y="1"/>
                      <a:pt x="1" y="0"/>
                      <a:pt x="3" y="1"/>
                    </a:cubicBezTo>
                    <a:cubicBezTo>
                      <a:pt x="5" y="3"/>
                      <a:pt x="7" y="5"/>
                      <a:pt x="7" y="8"/>
                    </a:cubicBezTo>
                    <a:cubicBezTo>
                      <a:pt x="7" y="10"/>
                      <a:pt x="5" y="11"/>
                      <a:pt x="3" y="10"/>
                    </a:cubicBezTo>
                    <a:cubicBezTo>
                      <a:pt x="1" y="9"/>
                      <a:pt x="0" y="6"/>
                      <a:pt x="0" y="3"/>
                    </a:cubicBez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572" name="Freeform 838"/>
              <p:cNvSpPr>
                <a:spLocks/>
              </p:cNvSpPr>
              <p:nvPr/>
            </p:nvSpPr>
            <p:spPr bwMode="auto">
              <a:xfrm>
                <a:off x="4998" y="1048"/>
                <a:ext cx="19" cy="27"/>
              </a:xfrm>
              <a:custGeom>
                <a:avLst/>
                <a:gdLst>
                  <a:gd name="T0" fmla="*/ 0 w 8"/>
                  <a:gd name="T1" fmla="*/ 3 h 11"/>
                  <a:gd name="T2" fmla="*/ 4 w 8"/>
                  <a:gd name="T3" fmla="*/ 1 h 11"/>
                  <a:gd name="T4" fmla="*/ 8 w 8"/>
                  <a:gd name="T5" fmla="*/ 7 h 11"/>
                  <a:gd name="T6" fmla="*/ 4 w 8"/>
                  <a:gd name="T7" fmla="*/ 10 h 11"/>
                  <a:gd name="T8" fmla="*/ 0 w 8"/>
                  <a:gd name="T9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11">
                    <a:moveTo>
                      <a:pt x="0" y="3"/>
                    </a:moveTo>
                    <a:cubicBezTo>
                      <a:pt x="0" y="1"/>
                      <a:pt x="2" y="0"/>
                      <a:pt x="4" y="1"/>
                    </a:cubicBezTo>
                    <a:cubicBezTo>
                      <a:pt x="6" y="2"/>
                      <a:pt x="8" y="5"/>
                      <a:pt x="8" y="7"/>
                    </a:cubicBezTo>
                    <a:cubicBezTo>
                      <a:pt x="8" y="10"/>
                      <a:pt x="6" y="11"/>
                      <a:pt x="4" y="10"/>
                    </a:cubicBezTo>
                    <a:cubicBezTo>
                      <a:pt x="2" y="8"/>
                      <a:pt x="0" y="6"/>
                      <a:pt x="0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573" name="Freeform 839"/>
              <p:cNvSpPr>
                <a:spLocks/>
              </p:cNvSpPr>
              <p:nvPr/>
            </p:nvSpPr>
            <p:spPr bwMode="auto">
              <a:xfrm>
                <a:off x="4951" y="1051"/>
                <a:ext cx="62" cy="50"/>
              </a:xfrm>
              <a:custGeom>
                <a:avLst/>
                <a:gdLst>
                  <a:gd name="T0" fmla="*/ 50 w 62"/>
                  <a:gd name="T1" fmla="*/ 0 h 50"/>
                  <a:gd name="T2" fmla="*/ 62 w 62"/>
                  <a:gd name="T3" fmla="*/ 21 h 50"/>
                  <a:gd name="T4" fmla="*/ 12 w 62"/>
                  <a:gd name="T5" fmla="*/ 50 h 50"/>
                  <a:gd name="T6" fmla="*/ 0 w 62"/>
                  <a:gd name="T7" fmla="*/ 28 h 50"/>
                  <a:gd name="T8" fmla="*/ 50 w 62"/>
                  <a:gd name="T9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2" h="50">
                    <a:moveTo>
                      <a:pt x="50" y="0"/>
                    </a:moveTo>
                    <a:lnTo>
                      <a:pt x="62" y="21"/>
                    </a:lnTo>
                    <a:lnTo>
                      <a:pt x="12" y="50"/>
                    </a:lnTo>
                    <a:lnTo>
                      <a:pt x="0" y="28"/>
                    </a:lnTo>
                    <a:lnTo>
                      <a:pt x="5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574" name="Freeform 840"/>
              <p:cNvSpPr>
                <a:spLocks/>
              </p:cNvSpPr>
              <p:nvPr/>
            </p:nvSpPr>
            <p:spPr bwMode="auto">
              <a:xfrm>
                <a:off x="4949" y="1077"/>
                <a:ext cx="16" cy="24"/>
              </a:xfrm>
              <a:custGeom>
                <a:avLst/>
                <a:gdLst>
                  <a:gd name="T0" fmla="*/ 0 w 7"/>
                  <a:gd name="T1" fmla="*/ 3 h 10"/>
                  <a:gd name="T2" fmla="*/ 4 w 7"/>
                  <a:gd name="T3" fmla="*/ 1 h 10"/>
                  <a:gd name="T4" fmla="*/ 7 w 7"/>
                  <a:gd name="T5" fmla="*/ 7 h 10"/>
                  <a:gd name="T6" fmla="*/ 4 w 7"/>
                  <a:gd name="T7" fmla="*/ 9 h 10"/>
                  <a:gd name="T8" fmla="*/ 0 w 7"/>
                  <a:gd name="T9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0">
                    <a:moveTo>
                      <a:pt x="0" y="3"/>
                    </a:moveTo>
                    <a:cubicBezTo>
                      <a:pt x="0" y="1"/>
                      <a:pt x="2" y="0"/>
                      <a:pt x="4" y="1"/>
                    </a:cubicBezTo>
                    <a:cubicBezTo>
                      <a:pt x="6" y="2"/>
                      <a:pt x="7" y="5"/>
                      <a:pt x="7" y="7"/>
                    </a:cubicBezTo>
                    <a:cubicBezTo>
                      <a:pt x="7" y="10"/>
                      <a:pt x="6" y="10"/>
                      <a:pt x="4" y="9"/>
                    </a:cubicBezTo>
                    <a:cubicBezTo>
                      <a:pt x="2" y="8"/>
                      <a:pt x="0" y="5"/>
                      <a:pt x="0" y="3"/>
                    </a:cubicBez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575" name="Freeform 841"/>
              <p:cNvSpPr>
                <a:spLocks/>
              </p:cNvSpPr>
              <p:nvPr/>
            </p:nvSpPr>
            <p:spPr bwMode="auto">
              <a:xfrm>
                <a:off x="4998" y="1030"/>
                <a:ext cx="19" cy="26"/>
              </a:xfrm>
              <a:custGeom>
                <a:avLst/>
                <a:gdLst>
                  <a:gd name="T0" fmla="*/ 0 w 8"/>
                  <a:gd name="T1" fmla="*/ 3 h 11"/>
                  <a:gd name="T2" fmla="*/ 4 w 8"/>
                  <a:gd name="T3" fmla="*/ 1 h 11"/>
                  <a:gd name="T4" fmla="*/ 8 w 8"/>
                  <a:gd name="T5" fmla="*/ 7 h 11"/>
                  <a:gd name="T6" fmla="*/ 4 w 8"/>
                  <a:gd name="T7" fmla="*/ 9 h 11"/>
                  <a:gd name="T8" fmla="*/ 0 w 8"/>
                  <a:gd name="T9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11">
                    <a:moveTo>
                      <a:pt x="0" y="3"/>
                    </a:moveTo>
                    <a:cubicBezTo>
                      <a:pt x="0" y="1"/>
                      <a:pt x="2" y="0"/>
                      <a:pt x="4" y="1"/>
                    </a:cubicBezTo>
                    <a:cubicBezTo>
                      <a:pt x="6" y="2"/>
                      <a:pt x="8" y="5"/>
                      <a:pt x="8" y="7"/>
                    </a:cubicBezTo>
                    <a:cubicBezTo>
                      <a:pt x="8" y="10"/>
                      <a:pt x="6" y="11"/>
                      <a:pt x="4" y="9"/>
                    </a:cubicBezTo>
                    <a:cubicBezTo>
                      <a:pt x="2" y="8"/>
                      <a:pt x="0" y="6"/>
                      <a:pt x="0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576" name="Freeform 842"/>
              <p:cNvSpPr>
                <a:spLocks/>
              </p:cNvSpPr>
              <p:nvPr/>
            </p:nvSpPr>
            <p:spPr bwMode="auto">
              <a:xfrm>
                <a:off x="4951" y="1032"/>
                <a:ext cx="62" cy="50"/>
              </a:xfrm>
              <a:custGeom>
                <a:avLst/>
                <a:gdLst>
                  <a:gd name="T0" fmla="*/ 50 w 62"/>
                  <a:gd name="T1" fmla="*/ 0 h 50"/>
                  <a:gd name="T2" fmla="*/ 62 w 62"/>
                  <a:gd name="T3" fmla="*/ 21 h 50"/>
                  <a:gd name="T4" fmla="*/ 12 w 62"/>
                  <a:gd name="T5" fmla="*/ 50 h 50"/>
                  <a:gd name="T6" fmla="*/ 0 w 62"/>
                  <a:gd name="T7" fmla="*/ 28 h 50"/>
                  <a:gd name="T8" fmla="*/ 50 w 62"/>
                  <a:gd name="T9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2" h="50">
                    <a:moveTo>
                      <a:pt x="50" y="0"/>
                    </a:moveTo>
                    <a:lnTo>
                      <a:pt x="62" y="21"/>
                    </a:lnTo>
                    <a:lnTo>
                      <a:pt x="12" y="50"/>
                    </a:lnTo>
                    <a:lnTo>
                      <a:pt x="0" y="28"/>
                    </a:lnTo>
                    <a:lnTo>
                      <a:pt x="5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577" name="Freeform 843"/>
              <p:cNvSpPr>
                <a:spLocks/>
              </p:cNvSpPr>
              <p:nvPr/>
            </p:nvSpPr>
            <p:spPr bwMode="auto">
              <a:xfrm>
                <a:off x="4949" y="1058"/>
                <a:ext cx="16" cy="24"/>
              </a:xfrm>
              <a:custGeom>
                <a:avLst/>
                <a:gdLst>
                  <a:gd name="T0" fmla="*/ 0 w 7"/>
                  <a:gd name="T1" fmla="*/ 3 h 10"/>
                  <a:gd name="T2" fmla="*/ 4 w 7"/>
                  <a:gd name="T3" fmla="*/ 1 h 10"/>
                  <a:gd name="T4" fmla="*/ 7 w 7"/>
                  <a:gd name="T5" fmla="*/ 7 h 10"/>
                  <a:gd name="T6" fmla="*/ 4 w 7"/>
                  <a:gd name="T7" fmla="*/ 9 h 10"/>
                  <a:gd name="T8" fmla="*/ 0 w 7"/>
                  <a:gd name="T9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0">
                    <a:moveTo>
                      <a:pt x="0" y="3"/>
                    </a:moveTo>
                    <a:cubicBezTo>
                      <a:pt x="0" y="1"/>
                      <a:pt x="2" y="0"/>
                      <a:pt x="4" y="1"/>
                    </a:cubicBezTo>
                    <a:cubicBezTo>
                      <a:pt x="6" y="2"/>
                      <a:pt x="7" y="5"/>
                      <a:pt x="7" y="7"/>
                    </a:cubicBezTo>
                    <a:cubicBezTo>
                      <a:pt x="7" y="9"/>
                      <a:pt x="6" y="10"/>
                      <a:pt x="4" y="9"/>
                    </a:cubicBezTo>
                    <a:cubicBezTo>
                      <a:pt x="2" y="8"/>
                      <a:pt x="0" y="5"/>
                      <a:pt x="0" y="3"/>
                    </a:cubicBez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578" name="Freeform 844"/>
              <p:cNvSpPr>
                <a:spLocks/>
              </p:cNvSpPr>
              <p:nvPr/>
            </p:nvSpPr>
            <p:spPr bwMode="auto">
              <a:xfrm>
                <a:off x="4998" y="1011"/>
                <a:ext cx="19" cy="23"/>
              </a:xfrm>
              <a:custGeom>
                <a:avLst/>
                <a:gdLst>
                  <a:gd name="T0" fmla="*/ 0 w 8"/>
                  <a:gd name="T1" fmla="*/ 3 h 10"/>
                  <a:gd name="T2" fmla="*/ 4 w 8"/>
                  <a:gd name="T3" fmla="*/ 1 h 10"/>
                  <a:gd name="T4" fmla="*/ 8 w 8"/>
                  <a:gd name="T5" fmla="*/ 7 h 10"/>
                  <a:gd name="T6" fmla="*/ 4 w 8"/>
                  <a:gd name="T7" fmla="*/ 9 h 10"/>
                  <a:gd name="T8" fmla="*/ 0 w 8"/>
                  <a:gd name="T9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10">
                    <a:moveTo>
                      <a:pt x="0" y="3"/>
                    </a:moveTo>
                    <a:cubicBezTo>
                      <a:pt x="0" y="1"/>
                      <a:pt x="2" y="0"/>
                      <a:pt x="4" y="1"/>
                    </a:cubicBezTo>
                    <a:cubicBezTo>
                      <a:pt x="6" y="2"/>
                      <a:pt x="8" y="5"/>
                      <a:pt x="8" y="7"/>
                    </a:cubicBezTo>
                    <a:cubicBezTo>
                      <a:pt x="8" y="9"/>
                      <a:pt x="6" y="10"/>
                      <a:pt x="4" y="9"/>
                    </a:cubicBezTo>
                    <a:cubicBezTo>
                      <a:pt x="2" y="8"/>
                      <a:pt x="0" y="5"/>
                      <a:pt x="0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579" name="Freeform 845"/>
              <p:cNvSpPr>
                <a:spLocks/>
              </p:cNvSpPr>
              <p:nvPr/>
            </p:nvSpPr>
            <p:spPr bwMode="auto">
              <a:xfrm>
                <a:off x="4951" y="1013"/>
                <a:ext cx="62" cy="47"/>
              </a:xfrm>
              <a:custGeom>
                <a:avLst/>
                <a:gdLst>
                  <a:gd name="T0" fmla="*/ 50 w 62"/>
                  <a:gd name="T1" fmla="*/ 0 h 47"/>
                  <a:gd name="T2" fmla="*/ 62 w 62"/>
                  <a:gd name="T3" fmla="*/ 21 h 47"/>
                  <a:gd name="T4" fmla="*/ 12 w 62"/>
                  <a:gd name="T5" fmla="*/ 47 h 47"/>
                  <a:gd name="T6" fmla="*/ 0 w 62"/>
                  <a:gd name="T7" fmla="*/ 28 h 47"/>
                  <a:gd name="T8" fmla="*/ 50 w 62"/>
                  <a:gd name="T9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2" h="47">
                    <a:moveTo>
                      <a:pt x="50" y="0"/>
                    </a:moveTo>
                    <a:lnTo>
                      <a:pt x="62" y="21"/>
                    </a:lnTo>
                    <a:lnTo>
                      <a:pt x="12" y="47"/>
                    </a:lnTo>
                    <a:lnTo>
                      <a:pt x="0" y="28"/>
                    </a:lnTo>
                    <a:lnTo>
                      <a:pt x="5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580" name="Freeform 846"/>
              <p:cNvSpPr>
                <a:spLocks/>
              </p:cNvSpPr>
              <p:nvPr/>
            </p:nvSpPr>
            <p:spPr bwMode="auto">
              <a:xfrm>
                <a:off x="4949" y="1039"/>
                <a:ext cx="16" cy="24"/>
              </a:xfrm>
              <a:custGeom>
                <a:avLst/>
                <a:gdLst>
                  <a:gd name="T0" fmla="*/ 0 w 7"/>
                  <a:gd name="T1" fmla="*/ 3 h 10"/>
                  <a:gd name="T2" fmla="*/ 4 w 7"/>
                  <a:gd name="T3" fmla="*/ 1 h 10"/>
                  <a:gd name="T4" fmla="*/ 7 w 7"/>
                  <a:gd name="T5" fmla="*/ 7 h 10"/>
                  <a:gd name="T6" fmla="*/ 4 w 7"/>
                  <a:gd name="T7" fmla="*/ 9 h 10"/>
                  <a:gd name="T8" fmla="*/ 0 w 7"/>
                  <a:gd name="T9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0">
                    <a:moveTo>
                      <a:pt x="0" y="3"/>
                    </a:moveTo>
                    <a:cubicBezTo>
                      <a:pt x="0" y="1"/>
                      <a:pt x="2" y="0"/>
                      <a:pt x="4" y="1"/>
                    </a:cubicBezTo>
                    <a:cubicBezTo>
                      <a:pt x="6" y="2"/>
                      <a:pt x="7" y="5"/>
                      <a:pt x="7" y="7"/>
                    </a:cubicBezTo>
                    <a:cubicBezTo>
                      <a:pt x="7" y="9"/>
                      <a:pt x="6" y="10"/>
                      <a:pt x="4" y="9"/>
                    </a:cubicBezTo>
                    <a:cubicBezTo>
                      <a:pt x="2" y="8"/>
                      <a:pt x="0" y="5"/>
                      <a:pt x="0" y="3"/>
                    </a:cubicBez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581" name="Freeform 847"/>
              <p:cNvSpPr>
                <a:spLocks/>
              </p:cNvSpPr>
              <p:nvPr/>
            </p:nvSpPr>
            <p:spPr bwMode="auto">
              <a:xfrm>
                <a:off x="4651" y="1368"/>
                <a:ext cx="227" cy="130"/>
              </a:xfrm>
              <a:custGeom>
                <a:avLst/>
                <a:gdLst>
                  <a:gd name="T0" fmla="*/ 227 w 227"/>
                  <a:gd name="T1" fmla="*/ 57 h 130"/>
                  <a:gd name="T2" fmla="*/ 227 w 227"/>
                  <a:gd name="T3" fmla="*/ 55 h 130"/>
                  <a:gd name="T4" fmla="*/ 205 w 227"/>
                  <a:gd name="T5" fmla="*/ 45 h 130"/>
                  <a:gd name="T6" fmla="*/ 127 w 227"/>
                  <a:gd name="T7" fmla="*/ 0 h 130"/>
                  <a:gd name="T8" fmla="*/ 0 w 227"/>
                  <a:gd name="T9" fmla="*/ 71 h 130"/>
                  <a:gd name="T10" fmla="*/ 0 w 227"/>
                  <a:gd name="T11" fmla="*/ 73 h 130"/>
                  <a:gd name="T12" fmla="*/ 99 w 227"/>
                  <a:gd name="T13" fmla="*/ 130 h 130"/>
                  <a:gd name="T14" fmla="*/ 205 w 227"/>
                  <a:gd name="T15" fmla="*/ 69 h 130"/>
                  <a:gd name="T16" fmla="*/ 227 w 227"/>
                  <a:gd name="T17" fmla="*/ 57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27" h="130">
                    <a:moveTo>
                      <a:pt x="227" y="57"/>
                    </a:moveTo>
                    <a:lnTo>
                      <a:pt x="227" y="55"/>
                    </a:lnTo>
                    <a:lnTo>
                      <a:pt x="205" y="45"/>
                    </a:lnTo>
                    <a:lnTo>
                      <a:pt x="127" y="0"/>
                    </a:lnTo>
                    <a:lnTo>
                      <a:pt x="0" y="71"/>
                    </a:lnTo>
                    <a:lnTo>
                      <a:pt x="0" y="73"/>
                    </a:lnTo>
                    <a:lnTo>
                      <a:pt x="99" y="130"/>
                    </a:lnTo>
                    <a:lnTo>
                      <a:pt x="205" y="69"/>
                    </a:lnTo>
                    <a:lnTo>
                      <a:pt x="227" y="57"/>
                    </a:lnTo>
                    <a:close/>
                  </a:path>
                </a:pathLst>
              </a:custGeom>
              <a:solidFill>
                <a:srgbClr val="C6C6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582" name="Freeform 848"/>
              <p:cNvSpPr>
                <a:spLocks/>
              </p:cNvSpPr>
              <p:nvPr/>
            </p:nvSpPr>
            <p:spPr bwMode="auto">
              <a:xfrm>
                <a:off x="4651" y="1366"/>
                <a:ext cx="227" cy="130"/>
              </a:xfrm>
              <a:custGeom>
                <a:avLst/>
                <a:gdLst>
                  <a:gd name="T0" fmla="*/ 227 w 227"/>
                  <a:gd name="T1" fmla="*/ 57 h 130"/>
                  <a:gd name="T2" fmla="*/ 205 w 227"/>
                  <a:gd name="T3" fmla="*/ 45 h 130"/>
                  <a:gd name="T4" fmla="*/ 127 w 227"/>
                  <a:gd name="T5" fmla="*/ 0 h 130"/>
                  <a:gd name="T6" fmla="*/ 0 w 227"/>
                  <a:gd name="T7" fmla="*/ 73 h 130"/>
                  <a:gd name="T8" fmla="*/ 99 w 227"/>
                  <a:gd name="T9" fmla="*/ 130 h 130"/>
                  <a:gd name="T10" fmla="*/ 205 w 227"/>
                  <a:gd name="T11" fmla="*/ 66 h 130"/>
                  <a:gd name="T12" fmla="*/ 227 w 227"/>
                  <a:gd name="T13" fmla="*/ 57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7" h="130">
                    <a:moveTo>
                      <a:pt x="227" y="57"/>
                    </a:moveTo>
                    <a:lnTo>
                      <a:pt x="205" y="45"/>
                    </a:lnTo>
                    <a:lnTo>
                      <a:pt x="127" y="0"/>
                    </a:lnTo>
                    <a:lnTo>
                      <a:pt x="0" y="73"/>
                    </a:lnTo>
                    <a:lnTo>
                      <a:pt x="99" y="130"/>
                    </a:lnTo>
                    <a:lnTo>
                      <a:pt x="205" y="66"/>
                    </a:lnTo>
                    <a:lnTo>
                      <a:pt x="227" y="5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583" name="Freeform 849"/>
              <p:cNvSpPr>
                <a:spLocks/>
              </p:cNvSpPr>
              <p:nvPr/>
            </p:nvSpPr>
            <p:spPr bwMode="auto">
              <a:xfrm>
                <a:off x="4679" y="1434"/>
                <a:ext cx="78" cy="45"/>
              </a:xfrm>
              <a:custGeom>
                <a:avLst/>
                <a:gdLst>
                  <a:gd name="T0" fmla="*/ 78 w 78"/>
                  <a:gd name="T1" fmla="*/ 43 h 45"/>
                  <a:gd name="T2" fmla="*/ 5 w 78"/>
                  <a:gd name="T3" fmla="*/ 0 h 45"/>
                  <a:gd name="T4" fmla="*/ 0 w 78"/>
                  <a:gd name="T5" fmla="*/ 3 h 45"/>
                  <a:gd name="T6" fmla="*/ 73 w 78"/>
                  <a:gd name="T7" fmla="*/ 45 h 45"/>
                  <a:gd name="T8" fmla="*/ 78 w 78"/>
                  <a:gd name="T9" fmla="*/ 43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8" h="45">
                    <a:moveTo>
                      <a:pt x="78" y="43"/>
                    </a:moveTo>
                    <a:lnTo>
                      <a:pt x="5" y="0"/>
                    </a:lnTo>
                    <a:lnTo>
                      <a:pt x="0" y="3"/>
                    </a:lnTo>
                    <a:lnTo>
                      <a:pt x="73" y="45"/>
                    </a:lnTo>
                    <a:lnTo>
                      <a:pt x="78" y="43"/>
                    </a:lnTo>
                    <a:close/>
                  </a:path>
                </a:pathLst>
              </a:custGeom>
              <a:solidFill>
                <a:srgbClr val="C6C6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584" name="Freeform 850"/>
              <p:cNvSpPr>
                <a:spLocks/>
              </p:cNvSpPr>
              <p:nvPr/>
            </p:nvSpPr>
            <p:spPr bwMode="auto">
              <a:xfrm>
                <a:off x="4691" y="1427"/>
                <a:ext cx="76" cy="45"/>
              </a:xfrm>
              <a:custGeom>
                <a:avLst/>
                <a:gdLst>
                  <a:gd name="T0" fmla="*/ 76 w 76"/>
                  <a:gd name="T1" fmla="*/ 43 h 45"/>
                  <a:gd name="T2" fmla="*/ 5 w 76"/>
                  <a:gd name="T3" fmla="*/ 0 h 45"/>
                  <a:gd name="T4" fmla="*/ 0 w 76"/>
                  <a:gd name="T5" fmla="*/ 3 h 45"/>
                  <a:gd name="T6" fmla="*/ 71 w 76"/>
                  <a:gd name="T7" fmla="*/ 45 h 45"/>
                  <a:gd name="T8" fmla="*/ 76 w 76"/>
                  <a:gd name="T9" fmla="*/ 43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6" h="45">
                    <a:moveTo>
                      <a:pt x="76" y="43"/>
                    </a:moveTo>
                    <a:lnTo>
                      <a:pt x="5" y="0"/>
                    </a:lnTo>
                    <a:lnTo>
                      <a:pt x="0" y="3"/>
                    </a:lnTo>
                    <a:lnTo>
                      <a:pt x="71" y="45"/>
                    </a:lnTo>
                    <a:lnTo>
                      <a:pt x="76" y="43"/>
                    </a:lnTo>
                    <a:close/>
                  </a:path>
                </a:pathLst>
              </a:custGeom>
              <a:solidFill>
                <a:srgbClr val="C6C6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585" name="Freeform 851"/>
              <p:cNvSpPr>
                <a:spLocks/>
              </p:cNvSpPr>
              <p:nvPr/>
            </p:nvSpPr>
            <p:spPr bwMode="auto">
              <a:xfrm>
                <a:off x="4703" y="1423"/>
                <a:ext cx="75" cy="42"/>
              </a:xfrm>
              <a:custGeom>
                <a:avLst/>
                <a:gdLst>
                  <a:gd name="T0" fmla="*/ 75 w 75"/>
                  <a:gd name="T1" fmla="*/ 40 h 42"/>
                  <a:gd name="T2" fmla="*/ 4 w 75"/>
                  <a:gd name="T3" fmla="*/ 0 h 42"/>
                  <a:gd name="T4" fmla="*/ 0 w 75"/>
                  <a:gd name="T5" fmla="*/ 2 h 42"/>
                  <a:gd name="T6" fmla="*/ 71 w 75"/>
                  <a:gd name="T7" fmla="*/ 42 h 42"/>
                  <a:gd name="T8" fmla="*/ 75 w 75"/>
                  <a:gd name="T9" fmla="*/ 4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42">
                    <a:moveTo>
                      <a:pt x="75" y="40"/>
                    </a:moveTo>
                    <a:lnTo>
                      <a:pt x="4" y="0"/>
                    </a:lnTo>
                    <a:lnTo>
                      <a:pt x="0" y="2"/>
                    </a:lnTo>
                    <a:lnTo>
                      <a:pt x="71" y="42"/>
                    </a:lnTo>
                    <a:lnTo>
                      <a:pt x="75" y="40"/>
                    </a:lnTo>
                    <a:close/>
                  </a:path>
                </a:pathLst>
              </a:custGeom>
              <a:solidFill>
                <a:srgbClr val="C6C6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586" name="Freeform 852"/>
              <p:cNvSpPr>
                <a:spLocks/>
              </p:cNvSpPr>
              <p:nvPr/>
            </p:nvSpPr>
            <p:spPr bwMode="auto">
              <a:xfrm>
                <a:off x="4712" y="1415"/>
                <a:ext cx="78" cy="43"/>
              </a:xfrm>
              <a:custGeom>
                <a:avLst/>
                <a:gdLst>
                  <a:gd name="T0" fmla="*/ 78 w 78"/>
                  <a:gd name="T1" fmla="*/ 41 h 43"/>
                  <a:gd name="T2" fmla="*/ 5 w 78"/>
                  <a:gd name="T3" fmla="*/ 0 h 43"/>
                  <a:gd name="T4" fmla="*/ 0 w 78"/>
                  <a:gd name="T5" fmla="*/ 3 h 43"/>
                  <a:gd name="T6" fmla="*/ 73 w 78"/>
                  <a:gd name="T7" fmla="*/ 43 h 43"/>
                  <a:gd name="T8" fmla="*/ 78 w 78"/>
                  <a:gd name="T9" fmla="*/ 4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8" h="43">
                    <a:moveTo>
                      <a:pt x="78" y="41"/>
                    </a:moveTo>
                    <a:lnTo>
                      <a:pt x="5" y="0"/>
                    </a:lnTo>
                    <a:lnTo>
                      <a:pt x="0" y="3"/>
                    </a:lnTo>
                    <a:lnTo>
                      <a:pt x="73" y="43"/>
                    </a:lnTo>
                    <a:lnTo>
                      <a:pt x="78" y="41"/>
                    </a:lnTo>
                    <a:close/>
                  </a:path>
                </a:pathLst>
              </a:custGeom>
              <a:solidFill>
                <a:srgbClr val="C6C6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587" name="Freeform 853"/>
              <p:cNvSpPr>
                <a:spLocks/>
              </p:cNvSpPr>
              <p:nvPr/>
            </p:nvSpPr>
            <p:spPr bwMode="auto">
              <a:xfrm>
                <a:off x="4724" y="1408"/>
                <a:ext cx="76" cy="45"/>
              </a:xfrm>
              <a:custGeom>
                <a:avLst/>
                <a:gdLst>
                  <a:gd name="T0" fmla="*/ 76 w 76"/>
                  <a:gd name="T1" fmla="*/ 43 h 45"/>
                  <a:gd name="T2" fmla="*/ 5 w 76"/>
                  <a:gd name="T3" fmla="*/ 0 h 45"/>
                  <a:gd name="T4" fmla="*/ 0 w 76"/>
                  <a:gd name="T5" fmla="*/ 3 h 45"/>
                  <a:gd name="T6" fmla="*/ 73 w 76"/>
                  <a:gd name="T7" fmla="*/ 45 h 45"/>
                  <a:gd name="T8" fmla="*/ 76 w 76"/>
                  <a:gd name="T9" fmla="*/ 43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6" h="45">
                    <a:moveTo>
                      <a:pt x="76" y="43"/>
                    </a:moveTo>
                    <a:lnTo>
                      <a:pt x="5" y="0"/>
                    </a:lnTo>
                    <a:lnTo>
                      <a:pt x="0" y="3"/>
                    </a:lnTo>
                    <a:lnTo>
                      <a:pt x="73" y="45"/>
                    </a:lnTo>
                    <a:lnTo>
                      <a:pt x="76" y="43"/>
                    </a:lnTo>
                    <a:close/>
                  </a:path>
                </a:pathLst>
              </a:custGeom>
              <a:solidFill>
                <a:srgbClr val="C6C6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588" name="Freeform 854"/>
              <p:cNvSpPr>
                <a:spLocks/>
              </p:cNvSpPr>
              <p:nvPr/>
            </p:nvSpPr>
            <p:spPr bwMode="auto">
              <a:xfrm>
                <a:off x="4736" y="1401"/>
                <a:ext cx="75" cy="45"/>
              </a:xfrm>
              <a:custGeom>
                <a:avLst/>
                <a:gdLst>
                  <a:gd name="T0" fmla="*/ 75 w 75"/>
                  <a:gd name="T1" fmla="*/ 43 h 45"/>
                  <a:gd name="T2" fmla="*/ 4 w 75"/>
                  <a:gd name="T3" fmla="*/ 0 h 45"/>
                  <a:gd name="T4" fmla="*/ 0 w 75"/>
                  <a:gd name="T5" fmla="*/ 3 h 45"/>
                  <a:gd name="T6" fmla="*/ 71 w 75"/>
                  <a:gd name="T7" fmla="*/ 45 h 45"/>
                  <a:gd name="T8" fmla="*/ 75 w 75"/>
                  <a:gd name="T9" fmla="*/ 43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45">
                    <a:moveTo>
                      <a:pt x="75" y="43"/>
                    </a:moveTo>
                    <a:lnTo>
                      <a:pt x="4" y="0"/>
                    </a:lnTo>
                    <a:lnTo>
                      <a:pt x="0" y="3"/>
                    </a:lnTo>
                    <a:lnTo>
                      <a:pt x="71" y="45"/>
                    </a:lnTo>
                    <a:lnTo>
                      <a:pt x="75" y="43"/>
                    </a:lnTo>
                    <a:close/>
                  </a:path>
                </a:pathLst>
              </a:custGeom>
              <a:solidFill>
                <a:srgbClr val="C6C6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589" name="Freeform 855"/>
              <p:cNvSpPr>
                <a:spLocks/>
              </p:cNvSpPr>
              <p:nvPr/>
            </p:nvSpPr>
            <p:spPr bwMode="auto">
              <a:xfrm>
                <a:off x="4748" y="1396"/>
                <a:ext cx="75" cy="43"/>
              </a:xfrm>
              <a:custGeom>
                <a:avLst/>
                <a:gdLst>
                  <a:gd name="T0" fmla="*/ 75 w 75"/>
                  <a:gd name="T1" fmla="*/ 41 h 43"/>
                  <a:gd name="T2" fmla="*/ 2 w 75"/>
                  <a:gd name="T3" fmla="*/ 0 h 43"/>
                  <a:gd name="T4" fmla="*/ 0 w 75"/>
                  <a:gd name="T5" fmla="*/ 3 h 43"/>
                  <a:gd name="T6" fmla="*/ 71 w 75"/>
                  <a:gd name="T7" fmla="*/ 43 h 43"/>
                  <a:gd name="T8" fmla="*/ 75 w 75"/>
                  <a:gd name="T9" fmla="*/ 4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43">
                    <a:moveTo>
                      <a:pt x="75" y="41"/>
                    </a:moveTo>
                    <a:lnTo>
                      <a:pt x="2" y="0"/>
                    </a:lnTo>
                    <a:lnTo>
                      <a:pt x="0" y="3"/>
                    </a:lnTo>
                    <a:lnTo>
                      <a:pt x="71" y="43"/>
                    </a:lnTo>
                    <a:lnTo>
                      <a:pt x="75" y="41"/>
                    </a:lnTo>
                    <a:close/>
                  </a:path>
                </a:pathLst>
              </a:custGeom>
              <a:solidFill>
                <a:srgbClr val="C6C6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590" name="Freeform 856"/>
              <p:cNvSpPr>
                <a:spLocks/>
              </p:cNvSpPr>
              <p:nvPr/>
            </p:nvSpPr>
            <p:spPr bwMode="auto">
              <a:xfrm>
                <a:off x="4788" y="1406"/>
                <a:ext cx="45" cy="28"/>
              </a:xfrm>
              <a:custGeom>
                <a:avLst/>
                <a:gdLst>
                  <a:gd name="T0" fmla="*/ 45 w 45"/>
                  <a:gd name="T1" fmla="*/ 26 h 28"/>
                  <a:gd name="T2" fmla="*/ 5 w 45"/>
                  <a:gd name="T3" fmla="*/ 0 h 28"/>
                  <a:gd name="T4" fmla="*/ 0 w 45"/>
                  <a:gd name="T5" fmla="*/ 2 h 28"/>
                  <a:gd name="T6" fmla="*/ 42 w 45"/>
                  <a:gd name="T7" fmla="*/ 28 h 28"/>
                  <a:gd name="T8" fmla="*/ 45 w 45"/>
                  <a:gd name="T9" fmla="*/ 26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28">
                    <a:moveTo>
                      <a:pt x="45" y="26"/>
                    </a:moveTo>
                    <a:lnTo>
                      <a:pt x="5" y="0"/>
                    </a:lnTo>
                    <a:lnTo>
                      <a:pt x="0" y="2"/>
                    </a:lnTo>
                    <a:lnTo>
                      <a:pt x="42" y="28"/>
                    </a:lnTo>
                    <a:lnTo>
                      <a:pt x="45" y="26"/>
                    </a:lnTo>
                    <a:close/>
                  </a:path>
                </a:pathLst>
              </a:custGeom>
              <a:solidFill>
                <a:srgbClr val="C6C6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591" name="Freeform 857"/>
              <p:cNvSpPr>
                <a:spLocks/>
              </p:cNvSpPr>
              <p:nvPr/>
            </p:nvSpPr>
            <p:spPr bwMode="auto">
              <a:xfrm>
                <a:off x="4800" y="1401"/>
                <a:ext cx="45" cy="26"/>
              </a:xfrm>
              <a:custGeom>
                <a:avLst/>
                <a:gdLst>
                  <a:gd name="T0" fmla="*/ 45 w 45"/>
                  <a:gd name="T1" fmla="*/ 24 h 26"/>
                  <a:gd name="T2" fmla="*/ 4 w 45"/>
                  <a:gd name="T3" fmla="*/ 0 h 26"/>
                  <a:gd name="T4" fmla="*/ 0 w 45"/>
                  <a:gd name="T5" fmla="*/ 3 h 26"/>
                  <a:gd name="T6" fmla="*/ 40 w 45"/>
                  <a:gd name="T7" fmla="*/ 26 h 26"/>
                  <a:gd name="T8" fmla="*/ 45 w 45"/>
                  <a:gd name="T9" fmla="*/ 24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26">
                    <a:moveTo>
                      <a:pt x="45" y="24"/>
                    </a:moveTo>
                    <a:lnTo>
                      <a:pt x="4" y="0"/>
                    </a:lnTo>
                    <a:lnTo>
                      <a:pt x="0" y="3"/>
                    </a:lnTo>
                    <a:lnTo>
                      <a:pt x="40" y="26"/>
                    </a:lnTo>
                    <a:lnTo>
                      <a:pt x="45" y="24"/>
                    </a:lnTo>
                    <a:close/>
                  </a:path>
                </a:pathLst>
              </a:custGeom>
              <a:solidFill>
                <a:srgbClr val="C6C6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592" name="Rectangle 858"/>
              <p:cNvSpPr>
                <a:spLocks noChangeArrowheads="1"/>
              </p:cNvSpPr>
              <p:nvPr/>
            </p:nvSpPr>
            <p:spPr bwMode="auto">
              <a:xfrm>
                <a:off x="5046" y="1342"/>
                <a:ext cx="1" cy="2"/>
              </a:xfrm>
              <a:prstGeom prst="rect">
                <a:avLst/>
              </a:prstGeom>
              <a:solidFill>
                <a:srgbClr val="4B4B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593" name="Freeform 859"/>
              <p:cNvSpPr>
                <a:spLocks/>
              </p:cNvSpPr>
              <p:nvPr/>
            </p:nvSpPr>
            <p:spPr bwMode="auto">
              <a:xfrm>
                <a:off x="5046" y="1342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594" name="Freeform 860"/>
              <p:cNvSpPr>
                <a:spLocks/>
              </p:cNvSpPr>
              <p:nvPr/>
            </p:nvSpPr>
            <p:spPr bwMode="auto">
              <a:xfrm>
                <a:off x="5039" y="1344"/>
                <a:ext cx="7" cy="147"/>
              </a:xfrm>
              <a:custGeom>
                <a:avLst/>
                <a:gdLst>
                  <a:gd name="T0" fmla="*/ 7 w 7"/>
                  <a:gd name="T1" fmla="*/ 0 h 147"/>
                  <a:gd name="T2" fmla="*/ 7 w 7"/>
                  <a:gd name="T3" fmla="*/ 0 h 147"/>
                  <a:gd name="T4" fmla="*/ 0 w 7"/>
                  <a:gd name="T5" fmla="*/ 147 h 147"/>
                  <a:gd name="T6" fmla="*/ 0 w 7"/>
                  <a:gd name="T7" fmla="*/ 147 h 147"/>
                  <a:gd name="T8" fmla="*/ 7 w 7"/>
                  <a:gd name="T9" fmla="*/ 0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47">
                    <a:moveTo>
                      <a:pt x="7" y="0"/>
                    </a:moveTo>
                    <a:lnTo>
                      <a:pt x="7" y="0"/>
                    </a:lnTo>
                    <a:lnTo>
                      <a:pt x="0" y="147"/>
                    </a:lnTo>
                    <a:lnTo>
                      <a:pt x="0" y="147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2424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595" name="Freeform 861"/>
              <p:cNvSpPr>
                <a:spLocks/>
              </p:cNvSpPr>
              <p:nvPr/>
            </p:nvSpPr>
            <p:spPr bwMode="auto">
              <a:xfrm>
                <a:off x="5039" y="1344"/>
                <a:ext cx="7" cy="147"/>
              </a:xfrm>
              <a:custGeom>
                <a:avLst/>
                <a:gdLst>
                  <a:gd name="T0" fmla="*/ 7 w 7"/>
                  <a:gd name="T1" fmla="*/ 0 h 147"/>
                  <a:gd name="T2" fmla="*/ 7 w 7"/>
                  <a:gd name="T3" fmla="*/ 0 h 147"/>
                  <a:gd name="T4" fmla="*/ 0 w 7"/>
                  <a:gd name="T5" fmla="*/ 147 h 147"/>
                  <a:gd name="T6" fmla="*/ 0 w 7"/>
                  <a:gd name="T7" fmla="*/ 147 h 147"/>
                  <a:gd name="T8" fmla="*/ 7 w 7"/>
                  <a:gd name="T9" fmla="*/ 0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47">
                    <a:moveTo>
                      <a:pt x="7" y="0"/>
                    </a:moveTo>
                    <a:lnTo>
                      <a:pt x="7" y="0"/>
                    </a:lnTo>
                    <a:lnTo>
                      <a:pt x="0" y="147"/>
                    </a:lnTo>
                    <a:lnTo>
                      <a:pt x="0" y="147"/>
                    </a:lnTo>
                    <a:lnTo>
                      <a:pt x="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596" name="Freeform 862"/>
              <p:cNvSpPr>
                <a:spLocks/>
              </p:cNvSpPr>
              <p:nvPr/>
            </p:nvSpPr>
            <p:spPr bwMode="auto">
              <a:xfrm>
                <a:off x="4804" y="1349"/>
                <a:ext cx="0" cy="7"/>
              </a:xfrm>
              <a:custGeom>
                <a:avLst/>
                <a:gdLst>
                  <a:gd name="T0" fmla="*/ 0 h 3"/>
                  <a:gd name="T1" fmla="*/ 3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cubicBezTo>
                      <a:pt x="0" y="1"/>
                      <a:pt x="0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1"/>
                      <a:pt x="0" y="0"/>
                    </a:cubicBezTo>
                  </a:path>
                </a:pathLst>
              </a:custGeom>
              <a:solidFill>
                <a:srgbClr val="D2D2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597" name="Freeform 863"/>
              <p:cNvSpPr>
                <a:spLocks noEditPoints="1"/>
              </p:cNvSpPr>
              <p:nvPr/>
            </p:nvSpPr>
            <p:spPr bwMode="auto">
              <a:xfrm>
                <a:off x="4804" y="1198"/>
                <a:ext cx="242" cy="293"/>
              </a:xfrm>
              <a:custGeom>
                <a:avLst/>
                <a:gdLst>
                  <a:gd name="T0" fmla="*/ 81 w 102"/>
                  <a:gd name="T1" fmla="*/ 12 h 124"/>
                  <a:gd name="T2" fmla="*/ 78 w 102"/>
                  <a:gd name="T3" fmla="*/ 51 h 124"/>
                  <a:gd name="T4" fmla="*/ 76 w 102"/>
                  <a:gd name="T5" fmla="*/ 58 h 124"/>
                  <a:gd name="T6" fmla="*/ 54 w 102"/>
                  <a:gd name="T7" fmla="*/ 67 h 124"/>
                  <a:gd name="T8" fmla="*/ 18 w 102"/>
                  <a:gd name="T9" fmla="*/ 50 h 124"/>
                  <a:gd name="T10" fmla="*/ 4 w 102"/>
                  <a:gd name="T11" fmla="*/ 57 h 124"/>
                  <a:gd name="T12" fmla="*/ 2 w 102"/>
                  <a:gd name="T13" fmla="*/ 59 h 124"/>
                  <a:gd name="T14" fmla="*/ 2 w 102"/>
                  <a:gd name="T15" fmla="*/ 59 h 124"/>
                  <a:gd name="T16" fmla="*/ 2 w 102"/>
                  <a:gd name="T17" fmla="*/ 59 h 124"/>
                  <a:gd name="T18" fmla="*/ 2 w 102"/>
                  <a:gd name="T19" fmla="*/ 59 h 124"/>
                  <a:gd name="T20" fmla="*/ 2 w 102"/>
                  <a:gd name="T21" fmla="*/ 59 h 124"/>
                  <a:gd name="T22" fmla="*/ 0 w 102"/>
                  <a:gd name="T23" fmla="*/ 64 h 124"/>
                  <a:gd name="T24" fmla="*/ 0 w 102"/>
                  <a:gd name="T25" fmla="*/ 67 h 124"/>
                  <a:gd name="T26" fmla="*/ 99 w 102"/>
                  <a:gd name="T27" fmla="*/ 124 h 124"/>
                  <a:gd name="T28" fmla="*/ 102 w 102"/>
                  <a:gd name="T29" fmla="*/ 62 h 124"/>
                  <a:gd name="T30" fmla="*/ 102 w 102"/>
                  <a:gd name="T31" fmla="*/ 61 h 124"/>
                  <a:gd name="T32" fmla="*/ 88 w 102"/>
                  <a:gd name="T33" fmla="*/ 43 h 124"/>
                  <a:gd name="T34" fmla="*/ 84 w 102"/>
                  <a:gd name="T35" fmla="*/ 22 h 124"/>
                  <a:gd name="T36" fmla="*/ 81 w 102"/>
                  <a:gd name="T37" fmla="*/ 12 h 124"/>
                  <a:gd name="T38" fmla="*/ 24 w 102"/>
                  <a:gd name="T39" fmla="*/ 0 h 124"/>
                  <a:gd name="T40" fmla="*/ 18 w 102"/>
                  <a:gd name="T41" fmla="*/ 17 h 124"/>
                  <a:gd name="T42" fmla="*/ 19 w 102"/>
                  <a:gd name="T43" fmla="*/ 17 h 124"/>
                  <a:gd name="T44" fmla="*/ 20 w 102"/>
                  <a:gd name="T45" fmla="*/ 17 h 124"/>
                  <a:gd name="T46" fmla="*/ 24 w 102"/>
                  <a:gd name="T47" fmla="*/ 1 h 124"/>
                  <a:gd name="T48" fmla="*/ 24 w 102"/>
                  <a:gd name="T49" fmla="*/ 0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02" h="124">
                    <a:moveTo>
                      <a:pt x="81" y="12"/>
                    </a:moveTo>
                    <a:cubicBezTo>
                      <a:pt x="80" y="27"/>
                      <a:pt x="79" y="37"/>
                      <a:pt x="78" y="51"/>
                    </a:cubicBezTo>
                    <a:cubicBezTo>
                      <a:pt x="78" y="55"/>
                      <a:pt x="78" y="57"/>
                      <a:pt x="76" y="58"/>
                    </a:cubicBezTo>
                    <a:cubicBezTo>
                      <a:pt x="69" y="65"/>
                      <a:pt x="62" y="67"/>
                      <a:pt x="54" y="67"/>
                    </a:cubicBezTo>
                    <a:cubicBezTo>
                      <a:pt x="38" y="67"/>
                      <a:pt x="22" y="55"/>
                      <a:pt x="18" y="50"/>
                    </a:cubicBezTo>
                    <a:cubicBezTo>
                      <a:pt x="4" y="57"/>
                      <a:pt x="4" y="57"/>
                      <a:pt x="4" y="57"/>
                    </a:cubicBezTo>
                    <a:cubicBezTo>
                      <a:pt x="2" y="59"/>
                      <a:pt x="2" y="59"/>
                      <a:pt x="2" y="59"/>
                    </a:cubicBezTo>
                    <a:cubicBezTo>
                      <a:pt x="2" y="59"/>
                      <a:pt x="2" y="59"/>
                      <a:pt x="2" y="59"/>
                    </a:cubicBezTo>
                    <a:cubicBezTo>
                      <a:pt x="2" y="59"/>
                      <a:pt x="2" y="59"/>
                      <a:pt x="2" y="59"/>
                    </a:cubicBezTo>
                    <a:cubicBezTo>
                      <a:pt x="2" y="59"/>
                      <a:pt x="2" y="59"/>
                      <a:pt x="2" y="59"/>
                    </a:cubicBezTo>
                    <a:cubicBezTo>
                      <a:pt x="2" y="59"/>
                      <a:pt x="2" y="59"/>
                      <a:pt x="2" y="59"/>
                    </a:cubicBezTo>
                    <a:cubicBezTo>
                      <a:pt x="1" y="61"/>
                      <a:pt x="1" y="63"/>
                      <a:pt x="0" y="64"/>
                    </a:cubicBezTo>
                    <a:cubicBezTo>
                      <a:pt x="0" y="65"/>
                      <a:pt x="0" y="66"/>
                      <a:pt x="0" y="67"/>
                    </a:cubicBezTo>
                    <a:cubicBezTo>
                      <a:pt x="99" y="124"/>
                      <a:pt x="99" y="124"/>
                      <a:pt x="99" y="124"/>
                    </a:cubicBezTo>
                    <a:cubicBezTo>
                      <a:pt x="102" y="62"/>
                      <a:pt x="102" y="62"/>
                      <a:pt x="102" y="62"/>
                    </a:cubicBezTo>
                    <a:cubicBezTo>
                      <a:pt x="102" y="61"/>
                      <a:pt x="102" y="61"/>
                      <a:pt x="102" y="61"/>
                    </a:cubicBezTo>
                    <a:cubicBezTo>
                      <a:pt x="99" y="55"/>
                      <a:pt x="89" y="48"/>
                      <a:pt x="88" y="43"/>
                    </a:cubicBezTo>
                    <a:cubicBezTo>
                      <a:pt x="87" y="36"/>
                      <a:pt x="85" y="29"/>
                      <a:pt x="84" y="22"/>
                    </a:cubicBezTo>
                    <a:cubicBezTo>
                      <a:pt x="83" y="18"/>
                      <a:pt x="82" y="15"/>
                      <a:pt x="81" y="12"/>
                    </a:cubicBezTo>
                    <a:moveTo>
                      <a:pt x="24" y="0"/>
                    </a:moveTo>
                    <a:cubicBezTo>
                      <a:pt x="24" y="0"/>
                      <a:pt x="21" y="7"/>
                      <a:pt x="18" y="17"/>
                    </a:cubicBezTo>
                    <a:cubicBezTo>
                      <a:pt x="18" y="17"/>
                      <a:pt x="18" y="17"/>
                      <a:pt x="19" y="17"/>
                    </a:cubicBezTo>
                    <a:cubicBezTo>
                      <a:pt x="19" y="17"/>
                      <a:pt x="20" y="17"/>
                      <a:pt x="20" y="17"/>
                    </a:cubicBezTo>
                    <a:cubicBezTo>
                      <a:pt x="22" y="11"/>
                      <a:pt x="23" y="5"/>
                      <a:pt x="24" y="1"/>
                    </a:cubicBezTo>
                    <a:cubicBezTo>
                      <a:pt x="24" y="0"/>
                      <a:pt x="24" y="0"/>
                      <a:pt x="24" y="0"/>
                    </a:cubicBezTo>
                  </a:path>
                </a:pathLst>
              </a:custGeom>
              <a:solidFill>
                <a:srgbClr val="3636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598" name="Freeform 864"/>
              <p:cNvSpPr>
                <a:spLocks/>
              </p:cNvSpPr>
              <p:nvPr/>
            </p:nvSpPr>
            <p:spPr bwMode="auto">
              <a:xfrm>
                <a:off x="4809" y="1238"/>
                <a:ext cx="43" cy="99"/>
              </a:xfrm>
              <a:custGeom>
                <a:avLst/>
                <a:gdLst>
                  <a:gd name="T0" fmla="*/ 17 w 18"/>
                  <a:gd name="T1" fmla="*/ 0 h 42"/>
                  <a:gd name="T2" fmla="*/ 16 w 18"/>
                  <a:gd name="T3" fmla="*/ 0 h 42"/>
                  <a:gd name="T4" fmla="*/ 0 w 18"/>
                  <a:gd name="T5" fmla="*/ 42 h 42"/>
                  <a:gd name="T6" fmla="*/ 2 w 18"/>
                  <a:gd name="T7" fmla="*/ 40 h 42"/>
                  <a:gd name="T8" fmla="*/ 16 w 18"/>
                  <a:gd name="T9" fmla="*/ 33 h 42"/>
                  <a:gd name="T10" fmla="*/ 15 w 18"/>
                  <a:gd name="T11" fmla="*/ 32 h 42"/>
                  <a:gd name="T12" fmla="*/ 18 w 18"/>
                  <a:gd name="T13" fmla="*/ 0 h 42"/>
                  <a:gd name="T14" fmla="*/ 17 w 18"/>
                  <a:gd name="T15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" h="42">
                    <a:moveTo>
                      <a:pt x="17" y="0"/>
                    </a:moveTo>
                    <a:cubicBezTo>
                      <a:pt x="16" y="0"/>
                      <a:pt x="16" y="0"/>
                      <a:pt x="16" y="0"/>
                    </a:cubicBezTo>
                    <a:cubicBezTo>
                      <a:pt x="11" y="15"/>
                      <a:pt x="5" y="34"/>
                      <a:pt x="0" y="42"/>
                    </a:cubicBezTo>
                    <a:cubicBezTo>
                      <a:pt x="2" y="40"/>
                      <a:pt x="2" y="40"/>
                      <a:pt x="2" y="40"/>
                    </a:cubicBezTo>
                    <a:cubicBezTo>
                      <a:pt x="16" y="33"/>
                      <a:pt x="16" y="33"/>
                      <a:pt x="16" y="33"/>
                    </a:cubicBezTo>
                    <a:cubicBezTo>
                      <a:pt x="16" y="33"/>
                      <a:pt x="15" y="33"/>
                      <a:pt x="15" y="32"/>
                    </a:cubicBezTo>
                    <a:cubicBezTo>
                      <a:pt x="13" y="29"/>
                      <a:pt x="15" y="14"/>
                      <a:pt x="18" y="0"/>
                    </a:cubicBezTo>
                    <a:cubicBezTo>
                      <a:pt x="18" y="0"/>
                      <a:pt x="17" y="0"/>
                      <a:pt x="17" y="0"/>
                    </a:cubicBezTo>
                  </a:path>
                </a:pathLst>
              </a:custGeom>
              <a:solidFill>
                <a:srgbClr val="3636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599" name="Freeform 865"/>
              <p:cNvSpPr>
                <a:spLocks/>
              </p:cNvSpPr>
              <p:nvPr/>
            </p:nvSpPr>
            <p:spPr bwMode="auto">
              <a:xfrm>
                <a:off x="4987" y="1188"/>
                <a:ext cx="92" cy="220"/>
              </a:xfrm>
              <a:custGeom>
                <a:avLst/>
                <a:gdLst>
                  <a:gd name="T0" fmla="*/ 7 w 39"/>
                  <a:gd name="T1" fmla="*/ 78 h 93"/>
                  <a:gd name="T2" fmla="*/ 24 w 39"/>
                  <a:gd name="T3" fmla="*/ 92 h 93"/>
                  <a:gd name="T4" fmla="*/ 38 w 39"/>
                  <a:gd name="T5" fmla="*/ 75 h 93"/>
                  <a:gd name="T6" fmla="*/ 32 w 39"/>
                  <a:gd name="T7" fmla="*/ 15 h 93"/>
                  <a:gd name="T8" fmla="*/ 15 w 39"/>
                  <a:gd name="T9" fmla="*/ 1 h 93"/>
                  <a:gd name="T10" fmla="*/ 1 w 39"/>
                  <a:gd name="T11" fmla="*/ 18 h 93"/>
                  <a:gd name="T12" fmla="*/ 7 w 39"/>
                  <a:gd name="T13" fmla="*/ 78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93">
                    <a:moveTo>
                      <a:pt x="7" y="78"/>
                    </a:moveTo>
                    <a:cubicBezTo>
                      <a:pt x="7" y="86"/>
                      <a:pt x="15" y="93"/>
                      <a:pt x="24" y="92"/>
                    </a:cubicBezTo>
                    <a:cubicBezTo>
                      <a:pt x="32" y="91"/>
                      <a:pt x="39" y="83"/>
                      <a:pt x="38" y="75"/>
                    </a:cubicBezTo>
                    <a:cubicBezTo>
                      <a:pt x="32" y="15"/>
                      <a:pt x="32" y="15"/>
                      <a:pt x="32" y="15"/>
                    </a:cubicBezTo>
                    <a:cubicBezTo>
                      <a:pt x="31" y="6"/>
                      <a:pt x="24" y="0"/>
                      <a:pt x="15" y="1"/>
                    </a:cubicBezTo>
                    <a:cubicBezTo>
                      <a:pt x="6" y="2"/>
                      <a:pt x="0" y="9"/>
                      <a:pt x="1" y="18"/>
                    </a:cubicBezTo>
                    <a:lnTo>
                      <a:pt x="7" y="78"/>
                    </a:lnTo>
                    <a:close/>
                  </a:path>
                </a:pathLst>
              </a:custGeom>
              <a:solidFill>
                <a:srgbClr val="3C3C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00" name="Freeform 866"/>
              <p:cNvSpPr>
                <a:spLocks/>
              </p:cNvSpPr>
              <p:nvPr/>
            </p:nvSpPr>
            <p:spPr bwMode="auto">
              <a:xfrm>
                <a:off x="4873" y="1330"/>
                <a:ext cx="208" cy="147"/>
              </a:xfrm>
              <a:custGeom>
                <a:avLst/>
                <a:gdLst>
                  <a:gd name="T0" fmla="*/ 19 w 88"/>
                  <a:gd name="T1" fmla="*/ 30 h 62"/>
                  <a:gd name="T2" fmla="*/ 19 w 88"/>
                  <a:gd name="T3" fmla="*/ 57 h 62"/>
                  <a:gd name="T4" fmla="*/ 35 w 88"/>
                  <a:gd name="T5" fmla="*/ 57 h 62"/>
                  <a:gd name="T6" fmla="*/ 78 w 88"/>
                  <a:gd name="T7" fmla="*/ 31 h 62"/>
                  <a:gd name="T8" fmla="*/ 84 w 88"/>
                  <a:gd name="T9" fmla="*/ 10 h 62"/>
                  <a:gd name="T10" fmla="*/ 63 w 88"/>
                  <a:gd name="T11" fmla="*/ 4 h 62"/>
                  <a:gd name="T12" fmla="*/ 19 w 88"/>
                  <a:gd name="T13" fmla="*/ 3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8" h="62">
                    <a:moveTo>
                      <a:pt x="19" y="30"/>
                    </a:moveTo>
                    <a:cubicBezTo>
                      <a:pt x="0" y="38"/>
                      <a:pt x="19" y="57"/>
                      <a:pt x="19" y="57"/>
                    </a:cubicBezTo>
                    <a:cubicBezTo>
                      <a:pt x="23" y="62"/>
                      <a:pt x="28" y="61"/>
                      <a:pt x="35" y="57"/>
                    </a:cubicBezTo>
                    <a:cubicBezTo>
                      <a:pt x="78" y="31"/>
                      <a:pt x="78" y="31"/>
                      <a:pt x="78" y="31"/>
                    </a:cubicBezTo>
                    <a:cubicBezTo>
                      <a:pt x="86" y="27"/>
                      <a:pt x="88" y="17"/>
                      <a:pt x="84" y="10"/>
                    </a:cubicBezTo>
                    <a:cubicBezTo>
                      <a:pt x="80" y="2"/>
                      <a:pt x="70" y="0"/>
                      <a:pt x="63" y="4"/>
                    </a:cubicBezTo>
                    <a:lnTo>
                      <a:pt x="19" y="30"/>
                    </a:lnTo>
                    <a:close/>
                  </a:path>
                </a:pathLst>
              </a:custGeom>
              <a:solidFill>
                <a:srgbClr val="3C3C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01" name="Freeform 867"/>
              <p:cNvSpPr>
                <a:spLocks/>
              </p:cNvSpPr>
              <p:nvPr/>
            </p:nvSpPr>
            <p:spPr bwMode="auto">
              <a:xfrm>
                <a:off x="4849" y="1420"/>
                <a:ext cx="83" cy="97"/>
              </a:xfrm>
              <a:custGeom>
                <a:avLst/>
                <a:gdLst>
                  <a:gd name="T0" fmla="*/ 33 w 35"/>
                  <a:gd name="T1" fmla="*/ 3 h 41"/>
                  <a:gd name="T2" fmla="*/ 33 w 35"/>
                  <a:gd name="T3" fmla="*/ 15 h 41"/>
                  <a:gd name="T4" fmla="*/ 25 w 35"/>
                  <a:gd name="T5" fmla="*/ 24 h 41"/>
                  <a:gd name="T6" fmla="*/ 19 w 35"/>
                  <a:gd name="T7" fmla="*/ 32 h 41"/>
                  <a:gd name="T8" fmla="*/ 17 w 35"/>
                  <a:gd name="T9" fmla="*/ 36 h 41"/>
                  <a:gd name="T10" fmla="*/ 13 w 35"/>
                  <a:gd name="T11" fmla="*/ 35 h 41"/>
                  <a:gd name="T12" fmla="*/ 8 w 35"/>
                  <a:gd name="T13" fmla="*/ 36 h 41"/>
                  <a:gd name="T14" fmla="*/ 4 w 35"/>
                  <a:gd name="T15" fmla="*/ 33 h 41"/>
                  <a:gd name="T16" fmla="*/ 1 w 35"/>
                  <a:gd name="T17" fmla="*/ 31 h 41"/>
                  <a:gd name="T18" fmla="*/ 14 w 35"/>
                  <a:gd name="T19" fmla="*/ 6 h 41"/>
                  <a:gd name="T20" fmla="*/ 23 w 35"/>
                  <a:gd name="T21" fmla="*/ 0 h 41"/>
                  <a:gd name="T22" fmla="*/ 33 w 35"/>
                  <a:gd name="T23" fmla="*/ 3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5" h="41">
                    <a:moveTo>
                      <a:pt x="33" y="3"/>
                    </a:moveTo>
                    <a:cubicBezTo>
                      <a:pt x="35" y="6"/>
                      <a:pt x="35" y="11"/>
                      <a:pt x="33" y="15"/>
                    </a:cubicBezTo>
                    <a:cubicBezTo>
                      <a:pt x="31" y="19"/>
                      <a:pt x="28" y="21"/>
                      <a:pt x="25" y="24"/>
                    </a:cubicBezTo>
                    <a:cubicBezTo>
                      <a:pt x="22" y="27"/>
                      <a:pt x="21" y="28"/>
                      <a:pt x="19" y="32"/>
                    </a:cubicBezTo>
                    <a:cubicBezTo>
                      <a:pt x="18" y="33"/>
                      <a:pt x="18" y="34"/>
                      <a:pt x="17" y="36"/>
                    </a:cubicBezTo>
                    <a:cubicBezTo>
                      <a:pt x="16" y="38"/>
                      <a:pt x="12" y="38"/>
                      <a:pt x="13" y="35"/>
                    </a:cubicBezTo>
                    <a:cubicBezTo>
                      <a:pt x="10" y="41"/>
                      <a:pt x="7" y="38"/>
                      <a:pt x="8" y="36"/>
                    </a:cubicBezTo>
                    <a:cubicBezTo>
                      <a:pt x="6" y="38"/>
                      <a:pt x="2" y="37"/>
                      <a:pt x="4" y="33"/>
                    </a:cubicBezTo>
                    <a:cubicBezTo>
                      <a:pt x="2" y="36"/>
                      <a:pt x="0" y="34"/>
                      <a:pt x="1" y="31"/>
                    </a:cubicBezTo>
                    <a:cubicBezTo>
                      <a:pt x="2" y="22"/>
                      <a:pt x="7" y="13"/>
                      <a:pt x="14" y="6"/>
                    </a:cubicBezTo>
                    <a:cubicBezTo>
                      <a:pt x="16" y="4"/>
                      <a:pt x="19" y="1"/>
                      <a:pt x="23" y="0"/>
                    </a:cubicBezTo>
                    <a:cubicBezTo>
                      <a:pt x="26" y="0"/>
                      <a:pt x="30" y="0"/>
                      <a:pt x="33" y="3"/>
                    </a:cubicBezTo>
                    <a:close/>
                  </a:path>
                </a:pathLst>
              </a:custGeom>
              <a:solidFill>
                <a:srgbClr val="FFC1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02" name="Freeform 868"/>
              <p:cNvSpPr>
                <a:spLocks/>
              </p:cNvSpPr>
              <p:nvPr/>
            </p:nvSpPr>
            <p:spPr bwMode="auto">
              <a:xfrm>
                <a:off x="4847" y="1423"/>
                <a:ext cx="52" cy="40"/>
              </a:xfrm>
              <a:custGeom>
                <a:avLst/>
                <a:gdLst>
                  <a:gd name="T0" fmla="*/ 2 w 22"/>
                  <a:gd name="T1" fmla="*/ 11 h 17"/>
                  <a:gd name="T2" fmla="*/ 0 w 22"/>
                  <a:gd name="T3" fmla="*/ 13 h 17"/>
                  <a:gd name="T4" fmla="*/ 2 w 22"/>
                  <a:gd name="T5" fmla="*/ 15 h 17"/>
                  <a:gd name="T6" fmla="*/ 12 w 22"/>
                  <a:gd name="T7" fmla="*/ 13 h 17"/>
                  <a:gd name="T8" fmla="*/ 16 w 22"/>
                  <a:gd name="T9" fmla="*/ 8 h 17"/>
                  <a:gd name="T10" fmla="*/ 22 w 22"/>
                  <a:gd name="T11" fmla="*/ 0 h 17"/>
                  <a:gd name="T12" fmla="*/ 2 w 22"/>
                  <a:gd name="T13" fmla="*/ 1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" h="17">
                    <a:moveTo>
                      <a:pt x="2" y="11"/>
                    </a:moveTo>
                    <a:cubicBezTo>
                      <a:pt x="1" y="11"/>
                      <a:pt x="0" y="12"/>
                      <a:pt x="0" y="13"/>
                    </a:cubicBezTo>
                    <a:cubicBezTo>
                      <a:pt x="0" y="14"/>
                      <a:pt x="1" y="15"/>
                      <a:pt x="2" y="15"/>
                    </a:cubicBezTo>
                    <a:cubicBezTo>
                      <a:pt x="5" y="17"/>
                      <a:pt x="9" y="14"/>
                      <a:pt x="12" y="13"/>
                    </a:cubicBezTo>
                    <a:cubicBezTo>
                      <a:pt x="14" y="11"/>
                      <a:pt x="15" y="10"/>
                      <a:pt x="16" y="8"/>
                    </a:cubicBezTo>
                    <a:cubicBezTo>
                      <a:pt x="18" y="5"/>
                      <a:pt x="20" y="3"/>
                      <a:pt x="22" y="0"/>
                    </a:cubicBezTo>
                    <a:cubicBezTo>
                      <a:pt x="15" y="5"/>
                      <a:pt x="8" y="9"/>
                      <a:pt x="2" y="11"/>
                    </a:cubicBezTo>
                    <a:close/>
                  </a:path>
                </a:pathLst>
              </a:custGeom>
              <a:solidFill>
                <a:srgbClr val="FFC1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03" name="Freeform 869"/>
              <p:cNvSpPr>
                <a:spLocks/>
              </p:cNvSpPr>
              <p:nvPr/>
            </p:nvSpPr>
            <p:spPr bwMode="auto">
              <a:xfrm>
                <a:off x="4527" y="1311"/>
                <a:ext cx="67" cy="38"/>
              </a:xfrm>
              <a:custGeom>
                <a:avLst/>
                <a:gdLst>
                  <a:gd name="T0" fmla="*/ 23 w 28"/>
                  <a:gd name="T1" fmla="*/ 3 h 16"/>
                  <a:gd name="T2" fmla="*/ 23 w 28"/>
                  <a:gd name="T3" fmla="*/ 13 h 16"/>
                  <a:gd name="T4" fmla="*/ 5 w 28"/>
                  <a:gd name="T5" fmla="*/ 13 h 16"/>
                  <a:gd name="T6" fmla="*/ 5 w 28"/>
                  <a:gd name="T7" fmla="*/ 3 h 16"/>
                  <a:gd name="T8" fmla="*/ 23 w 28"/>
                  <a:gd name="T9" fmla="*/ 3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16">
                    <a:moveTo>
                      <a:pt x="23" y="3"/>
                    </a:moveTo>
                    <a:cubicBezTo>
                      <a:pt x="28" y="6"/>
                      <a:pt x="28" y="10"/>
                      <a:pt x="23" y="13"/>
                    </a:cubicBezTo>
                    <a:cubicBezTo>
                      <a:pt x="18" y="16"/>
                      <a:pt x="10" y="16"/>
                      <a:pt x="5" y="13"/>
                    </a:cubicBezTo>
                    <a:cubicBezTo>
                      <a:pt x="0" y="10"/>
                      <a:pt x="0" y="6"/>
                      <a:pt x="5" y="3"/>
                    </a:cubicBezTo>
                    <a:cubicBezTo>
                      <a:pt x="10" y="0"/>
                      <a:pt x="18" y="0"/>
                      <a:pt x="23" y="3"/>
                    </a:cubicBezTo>
                    <a:close/>
                  </a:path>
                </a:pathLst>
              </a:custGeom>
              <a:solidFill>
                <a:srgbClr val="4437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04" name="Rectangle 870"/>
              <p:cNvSpPr>
                <a:spLocks noChangeArrowheads="1"/>
              </p:cNvSpPr>
              <p:nvPr/>
            </p:nvSpPr>
            <p:spPr bwMode="auto">
              <a:xfrm>
                <a:off x="4532" y="1323"/>
                <a:ext cx="59" cy="7"/>
              </a:xfrm>
              <a:prstGeom prst="rect">
                <a:avLst/>
              </a:prstGeom>
              <a:solidFill>
                <a:srgbClr val="4437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05" name="Freeform 871"/>
              <p:cNvSpPr>
                <a:spLocks/>
              </p:cNvSpPr>
              <p:nvPr/>
            </p:nvSpPr>
            <p:spPr bwMode="auto">
              <a:xfrm>
                <a:off x="4527" y="1304"/>
                <a:ext cx="67" cy="38"/>
              </a:xfrm>
              <a:custGeom>
                <a:avLst/>
                <a:gdLst>
                  <a:gd name="T0" fmla="*/ 23 w 28"/>
                  <a:gd name="T1" fmla="*/ 3 h 16"/>
                  <a:gd name="T2" fmla="*/ 23 w 28"/>
                  <a:gd name="T3" fmla="*/ 13 h 16"/>
                  <a:gd name="T4" fmla="*/ 5 w 28"/>
                  <a:gd name="T5" fmla="*/ 13 h 16"/>
                  <a:gd name="T6" fmla="*/ 5 w 28"/>
                  <a:gd name="T7" fmla="*/ 3 h 16"/>
                  <a:gd name="T8" fmla="*/ 23 w 28"/>
                  <a:gd name="T9" fmla="*/ 3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16">
                    <a:moveTo>
                      <a:pt x="23" y="3"/>
                    </a:moveTo>
                    <a:cubicBezTo>
                      <a:pt x="28" y="5"/>
                      <a:pt x="28" y="10"/>
                      <a:pt x="23" y="13"/>
                    </a:cubicBezTo>
                    <a:cubicBezTo>
                      <a:pt x="18" y="16"/>
                      <a:pt x="10" y="16"/>
                      <a:pt x="5" y="13"/>
                    </a:cubicBezTo>
                    <a:cubicBezTo>
                      <a:pt x="0" y="10"/>
                      <a:pt x="0" y="5"/>
                      <a:pt x="5" y="3"/>
                    </a:cubicBezTo>
                    <a:cubicBezTo>
                      <a:pt x="10" y="0"/>
                      <a:pt x="18" y="0"/>
                      <a:pt x="23" y="3"/>
                    </a:cubicBezTo>
                    <a:close/>
                  </a:path>
                </a:pathLst>
              </a:custGeom>
              <a:solidFill>
                <a:srgbClr val="A169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06" name="Freeform 872"/>
              <p:cNvSpPr>
                <a:spLocks/>
              </p:cNvSpPr>
              <p:nvPr/>
            </p:nvSpPr>
            <p:spPr bwMode="auto">
              <a:xfrm>
                <a:off x="4535" y="1307"/>
                <a:ext cx="54" cy="30"/>
              </a:xfrm>
              <a:custGeom>
                <a:avLst/>
                <a:gdLst>
                  <a:gd name="T0" fmla="*/ 19 w 23"/>
                  <a:gd name="T1" fmla="*/ 2 h 13"/>
                  <a:gd name="T2" fmla="*/ 19 w 23"/>
                  <a:gd name="T3" fmla="*/ 11 h 13"/>
                  <a:gd name="T4" fmla="*/ 4 w 23"/>
                  <a:gd name="T5" fmla="*/ 11 h 13"/>
                  <a:gd name="T6" fmla="*/ 4 w 23"/>
                  <a:gd name="T7" fmla="*/ 2 h 13"/>
                  <a:gd name="T8" fmla="*/ 19 w 23"/>
                  <a:gd name="T9" fmla="*/ 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13">
                    <a:moveTo>
                      <a:pt x="19" y="2"/>
                    </a:moveTo>
                    <a:cubicBezTo>
                      <a:pt x="23" y="4"/>
                      <a:pt x="23" y="8"/>
                      <a:pt x="19" y="11"/>
                    </a:cubicBezTo>
                    <a:cubicBezTo>
                      <a:pt x="15" y="13"/>
                      <a:pt x="8" y="13"/>
                      <a:pt x="4" y="11"/>
                    </a:cubicBezTo>
                    <a:cubicBezTo>
                      <a:pt x="0" y="8"/>
                      <a:pt x="0" y="4"/>
                      <a:pt x="4" y="2"/>
                    </a:cubicBezTo>
                    <a:cubicBezTo>
                      <a:pt x="8" y="0"/>
                      <a:pt x="15" y="0"/>
                      <a:pt x="19" y="2"/>
                    </a:cubicBezTo>
                    <a:close/>
                  </a:path>
                </a:pathLst>
              </a:custGeom>
              <a:solidFill>
                <a:srgbClr val="4437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07" name="Freeform 873"/>
              <p:cNvSpPr>
                <a:spLocks/>
              </p:cNvSpPr>
              <p:nvPr/>
            </p:nvSpPr>
            <p:spPr bwMode="auto">
              <a:xfrm>
                <a:off x="4535" y="1302"/>
                <a:ext cx="54" cy="33"/>
              </a:xfrm>
              <a:custGeom>
                <a:avLst/>
                <a:gdLst>
                  <a:gd name="T0" fmla="*/ 19 w 23"/>
                  <a:gd name="T1" fmla="*/ 3 h 14"/>
                  <a:gd name="T2" fmla="*/ 19 w 23"/>
                  <a:gd name="T3" fmla="*/ 11 h 14"/>
                  <a:gd name="T4" fmla="*/ 4 w 23"/>
                  <a:gd name="T5" fmla="*/ 11 h 14"/>
                  <a:gd name="T6" fmla="*/ 4 w 23"/>
                  <a:gd name="T7" fmla="*/ 3 h 14"/>
                  <a:gd name="T8" fmla="*/ 19 w 23"/>
                  <a:gd name="T9" fmla="*/ 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14">
                    <a:moveTo>
                      <a:pt x="19" y="3"/>
                    </a:moveTo>
                    <a:cubicBezTo>
                      <a:pt x="23" y="5"/>
                      <a:pt x="23" y="9"/>
                      <a:pt x="19" y="11"/>
                    </a:cubicBezTo>
                    <a:cubicBezTo>
                      <a:pt x="15" y="14"/>
                      <a:pt x="8" y="14"/>
                      <a:pt x="4" y="11"/>
                    </a:cubicBezTo>
                    <a:cubicBezTo>
                      <a:pt x="0" y="9"/>
                      <a:pt x="0" y="5"/>
                      <a:pt x="4" y="3"/>
                    </a:cubicBezTo>
                    <a:cubicBezTo>
                      <a:pt x="8" y="0"/>
                      <a:pt x="15" y="0"/>
                      <a:pt x="19" y="3"/>
                    </a:cubicBezTo>
                    <a:close/>
                  </a:path>
                </a:pathLst>
              </a:custGeom>
              <a:solidFill>
                <a:srgbClr val="A169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08" name="Freeform 874"/>
              <p:cNvSpPr>
                <a:spLocks/>
              </p:cNvSpPr>
              <p:nvPr/>
            </p:nvSpPr>
            <p:spPr bwMode="auto">
              <a:xfrm>
                <a:off x="4643" y="1321"/>
                <a:ext cx="8" cy="9"/>
              </a:xfrm>
              <a:custGeom>
                <a:avLst/>
                <a:gdLst>
                  <a:gd name="T0" fmla="*/ 1 w 3"/>
                  <a:gd name="T1" fmla="*/ 0 h 4"/>
                  <a:gd name="T2" fmla="*/ 2 w 3"/>
                  <a:gd name="T3" fmla="*/ 0 h 4"/>
                  <a:gd name="T4" fmla="*/ 3 w 3"/>
                  <a:gd name="T5" fmla="*/ 2 h 4"/>
                  <a:gd name="T6" fmla="*/ 3 w 3"/>
                  <a:gd name="T7" fmla="*/ 3 h 4"/>
                  <a:gd name="T8" fmla="*/ 3 w 3"/>
                  <a:gd name="T9" fmla="*/ 3 h 4"/>
                  <a:gd name="T10" fmla="*/ 2 w 3"/>
                  <a:gd name="T11" fmla="*/ 4 h 4"/>
                  <a:gd name="T12" fmla="*/ 0 w 3"/>
                  <a:gd name="T13" fmla="*/ 0 h 4"/>
                  <a:gd name="T14" fmla="*/ 1 w 3"/>
                  <a:gd name="T15" fmla="*/ 0 h 4"/>
                  <a:gd name="T16" fmla="*/ 1 w 3"/>
                  <a:gd name="T17" fmla="*/ 0 h 4"/>
                  <a:gd name="T18" fmla="*/ 1 w 3"/>
                  <a:gd name="T1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4">
                    <a:moveTo>
                      <a:pt x="1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1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169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09" name="Freeform 875"/>
              <p:cNvSpPr>
                <a:spLocks/>
              </p:cNvSpPr>
              <p:nvPr/>
            </p:nvSpPr>
            <p:spPr bwMode="auto">
              <a:xfrm>
                <a:off x="4556" y="1347"/>
                <a:ext cx="47" cy="31"/>
              </a:xfrm>
              <a:custGeom>
                <a:avLst/>
                <a:gdLst>
                  <a:gd name="T0" fmla="*/ 45 w 47"/>
                  <a:gd name="T1" fmla="*/ 0 h 31"/>
                  <a:gd name="T2" fmla="*/ 0 w 47"/>
                  <a:gd name="T3" fmla="*/ 26 h 31"/>
                  <a:gd name="T4" fmla="*/ 7 w 47"/>
                  <a:gd name="T5" fmla="*/ 31 h 31"/>
                  <a:gd name="T6" fmla="*/ 47 w 47"/>
                  <a:gd name="T7" fmla="*/ 7 h 31"/>
                  <a:gd name="T8" fmla="*/ 45 w 47"/>
                  <a:gd name="T9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31">
                    <a:moveTo>
                      <a:pt x="45" y="0"/>
                    </a:moveTo>
                    <a:lnTo>
                      <a:pt x="0" y="26"/>
                    </a:lnTo>
                    <a:lnTo>
                      <a:pt x="7" y="31"/>
                    </a:lnTo>
                    <a:lnTo>
                      <a:pt x="47" y="7"/>
                    </a:lnTo>
                    <a:lnTo>
                      <a:pt x="45" y="0"/>
                    </a:lnTo>
                    <a:close/>
                  </a:path>
                </a:pathLst>
              </a:custGeom>
              <a:solidFill>
                <a:srgbClr val="A169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10" name="Freeform 876"/>
              <p:cNvSpPr>
                <a:spLocks/>
              </p:cNvSpPr>
              <p:nvPr/>
            </p:nvSpPr>
            <p:spPr bwMode="auto">
              <a:xfrm>
                <a:off x="4601" y="1321"/>
                <a:ext cx="47" cy="33"/>
              </a:xfrm>
              <a:custGeom>
                <a:avLst/>
                <a:gdLst>
                  <a:gd name="T0" fmla="*/ 40 w 47"/>
                  <a:gd name="T1" fmla="*/ 0 h 33"/>
                  <a:gd name="T2" fmla="*/ 0 w 47"/>
                  <a:gd name="T3" fmla="*/ 28 h 33"/>
                  <a:gd name="T4" fmla="*/ 2 w 47"/>
                  <a:gd name="T5" fmla="*/ 33 h 33"/>
                  <a:gd name="T6" fmla="*/ 47 w 47"/>
                  <a:gd name="T7" fmla="*/ 9 h 33"/>
                  <a:gd name="T8" fmla="*/ 40 w 47"/>
                  <a:gd name="T9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33">
                    <a:moveTo>
                      <a:pt x="40" y="0"/>
                    </a:moveTo>
                    <a:lnTo>
                      <a:pt x="0" y="28"/>
                    </a:lnTo>
                    <a:lnTo>
                      <a:pt x="2" y="33"/>
                    </a:lnTo>
                    <a:lnTo>
                      <a:pt x="47" y="9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4437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11" name="Freeform 877"/>
              <p:cNvSpPr>
                <a:spLocks/>
              </p:cNvSpPr>
              <p:nvPr/>
            </p:nvSpPr>
            <p:spPr bwMode="auto">
              <a:xfrm>
                <a:off x="4530" y="1359"/>
                <a:ext cx="26" cy="30"/>
              </a:xfrm>
              <a:custGeom>
                <a:avLst/>
                <a:gdLst>
                  <a:gd name="T0" fmla="*/ 26 w 26"/>
                  <a:gd name="T1" fmla="*/ 4 h 30"/>
                  <a:gd name="T2" fmla="*/ 9 w 26"/>
                  <a:gd name="T3" fmla="*/ 30 h 30"/>
                  <a:gd name="T4" fmla="*/ 0 w 26"/>
                  <a:gd name="T5" fmla="*/ 26 h 30"/>
                  <a:gd name="T6" fmla="*/ 16 w 26"/>
                  <a:gd name="T7" fmla="*/ 0 h 30"/>
                  <a:gd name="T8" fmla="*/ 26 w 26"/>
                  <a:gd name="T9" fmla="*/ 4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30">
                    <a:moveTo>
                      <a:pt x="26" y="4"/>
                    </a:moveTo>
                    <a:lnTo>
                      <a:pt x="9" y="30"/>
                    </a:lnTo>
                    <a:lnTo>
                      <a:pt x="0" y="26"/>
                    </a:lnTo>
                    <a:lnTo>
                      <a:pt x="16" y="0"/>
                    </a:lnTo>
                    <a:lnTo>
                      <a:pt x="26" y="4"/>
                    </a:lnTo>
                    <a:close/>
                  </a:path>
                </a:pathLst>
              </a:custGeom>
              <a:solidFill>
                <a:srgbClr val="B17F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12" name="Freeform 878"/>
              <p:cNvSpPr>
                <a:spLocks/>
              </p:cNvSpPr>
              <p:nvPr/>
            </p:nvSpPr>
            <p:spPr bwMode="auto">
              <a:xfrm>
                <a:off x="4527" y="1356"/>
                <a:ext cx="22" cy="31"/>
              </a:xfrm>
              <a:custGeom>
                <a:avLst/>
                <a:gdLst>
                  <a:gd name="T0" fmla="*/ 9 w 9"/>
                  <a:gd name="T1" fmla="*/ 4 h 13"/>
                  <a:gd name="T2" fmla="*/ 5 w 9"/>
                  <a:gd name="T3" fmla="*/ 1 h 13"/>
                  <a:gd name="T4" fmla="*/ 0 w 9"/>
                  <a:gd name="T5" fmla="*/ 9 h 13"/>
                  <a:gd name="T6" fmla="*/ 5 w 9"/>
                  <a:gd name="T7" fmla="*/ 12 h 13"/>
                  <a:gd name="T8" fmla="*/ 9 w 9"/>
                  <a:gd name="T9" fmla="*/ 4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3">
                    <a:moveTo>
                      <a:pt x="9" y="4"/>
                    </a:moveTo>
                    <a:cubicBezTo>
                      <a:pt x="9" y="1"/>
                      <a:pt x="7" y="0"/>
                      <a:pt x="5" y="1"/>
                    </a:cubicBezTo>
                    <a:cubicBezTo>
                      <a:pt x="2" y="2"/>
                      <a:pt x="0" y="6"/>
                      <a:pt x="0" y="9"/>
                    </a:cubicBezTo>
                    <a:cubicBezTo>
                      <a:pt x="0" y="12"/>
                      <a:pt x="2" y="13"/>
                      <a:pt x="5" y="12"/>
                    </a:cubicBezTo>
                    <a:cubicBezTo>
                      <a:pt x="7" y="10"/>
                      <a:pt x="9" y="7"/>
                      <a:pt x="9" y="4"/>
                    </a:cubicBezTo>
                    <a:close/>
                  </a:path>
                </a:pathLst>
              </a:custGeom>
              <a:solidFill>
                <a:srgbClr val="4437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13" name="Freeform 879"/>
              <p:cNvSpPr>
                <a:spLocks/>
              </p:cNvSpPr>
              <p:nvPr/>
            </p:nvSpPr>
            <p:spPr bwMode="auto">
              <a:xfrm>
                <a:off x="4532" y="1359"/>
                <a:ext cx="24" cy="33"/>
              </a:xfrm>
              <a:custGeom>
                <a:avLst/>
                <a:gdLst>
                  <a:gd name="T0" fmla="*/ 10 w 10"/>
                  <a:gd name="T1" fmla="*/ 4 h 14"/>
                  <a:gd name="T2" fmla="*/ 5 w 10"/>
                  <a:gd name="T3" fmla="*/ 1 h 14"/>
                  <a:gd name="T4" fmla="*/ 0 w 10"/>
                  <a:gd name="T5" fmla="*/ 9 h 14"/>
                  <a:gd name="T6" fmla="*/ 5 w 10"/>
                  <a:gd name="T7" fmla="*/ 12 h 14"/>
                  <a:gd name="T8" fmla="*/ 10 w 10"/>
                  <a:gd name="T9" fmla="*/ 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4">
                    <a:moveTo>
                      <a:pt x="10" y="4"/>
                    </a:moveTo>
                    <a:cubicBezTo>
                      <a:pt x="10" y="1"/>
                      <a:pt x="8" y="0"/>
                      <a:pt x="5" y="1"/>
                    </a:cubicBezTo>
                    <a:cubicBezTo>
                      <a:pt x="2" y="3"/>
                      <a:pt x="0" y="6"/>
                      <a:pt x="0" y="9"/>
                    </a:cubicBezTo>
                    <a:cubicBezTo>
                      <a:pt x="0" y="12"/>
                      <a:pt x="2" y="14"/>
                      <a:pt x="5" y="12"/>
                    </a:cubicBezTo>
                    <a:cubicBezTo>
                      <a:pt x="8" y="11"/>
                      <a:pt x="10" y="7"/>
                      <a:pt x="10" y="4"/>
                    </a:cubicBezTo>
                    <a:close/>
                  </a:path>
                </a:pathLst>
              </a:custGeom>
              <a:solidFill>
                <a:srgbClr val="4437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14" name="Freeform 880"/>
              <p:cNvSpPr>
                <a:spLocks noEditPoints="1"/>
              </p:cNvSpPr>
              <p:nvPr/>
            </p:nvSpPr>
            <p:spPr bwMode="auto">
              <a:xfrm>
                <a:off x="4532" y="1359"/>
                <a:ext cx="24" cy="33"/>
              </a:xfrm>
              <a:custGeom>
                <a:avLst/>
                <a:gdLst>
                  <a:gd name="T0" fmla="*/ 5 w 10"/>
                  <a:gd name="T1" fmla="*/ 1 h 14"/>
                  <a:gd name="T2" fmla="*/ 9 w 10"/>
                  <a:gd name="T3" fmla="*/ 0 h 14"/>
                  <a:gd name="T4" fmla="*/ 10 w 10"/>
                  <a:gd name="T5" fmla="*/ 4 h 14"/>
                  <a:gd name="T6" fmla="*/ 9 w 10"/>
                  <a:gd name="T7" fmla="*/ 9 h 14"/>
                  <a:gd name="T8" fmla="*/ 5 w 10"/>
                  <a:gd name="T9" fmla="*/ 13 h 14"/>
                  <a:gd name="T10" fmla="*/ 1 w 10"/>
                  <a:gd name="T11" fmla="*/ 13 h 14"/>
                  <a:gd name="T12" fmla="*/ 0 w 10"/>
                  <a:gd name="T13" fmla="*/ 9 h 14"/>
                  <a:gd name="T14" fmla="*/ 1 w 10"/>
                  <a:gd name="T15" fmla="*/ 5 h 14"/>
                  <a:gd name="T16" fmla="*/ 5 w 10"/>
                  <a:gd name="T17" fmla="*/ 1 h 14"/>
                  <a:gd name="T18" fmla="*/ 9 w 10"/>
                  <a:gd name="T19" fmla="*/ 4 h 14"/>
                  <a:gd name="T20" fmla="*/ 8 w 10"/>
                  <a:gd name="T21" fmla="*/ 1 h 14"/>
                  <a:gd name="T22" fmla="*/ 5 w 10"/>
                  <a:gd name="T23" fmla="*/ 2 h 14"/>
                  <a:gd name="T24" fmla="*/ 2 w 10"/>
                  <a:gd name="T25" fmla="*/ 5 h 14"/>
                  <a:gd name="T26" fmla="*/ 1 w 10"/>
                  <a:gd name="T27" fmla="*/ 9 h 14"/>
                  <a:gd name="T28" fmla="*/ 2 w 10"/>
                  <a:gd name="T29" fmla="*/ 12 h 14"/>
                  <a:gd name="T30" fmla="*/ 5 w 10"/>
                  <a:gd name="T31" fmla="*/ 12 h 14"/>
                  <a:gd name="T32" fmla="*/ 8 w 10"/>
                  <a:gd name="T33" fmla="*/ 8 h 14"/>
                  <a:gd name="T34" fmla="*/ 9 w 10"/>
                  <a:gd name="T35" fmla="*/ 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0" h="14">
                    <a:moveTo>
                      <a:pt x="5" y="1"/>
                    </a:moveTo>
                    <a:cubicBezTo>
                      <a:pt x="6" y="0"/>
                      <a:pt x="8" y="0"/>
                      <a:pt x="9" y="0"/>
                    </a:cubicBezTo>
                    <a:cubicBezTo>
                      <a:pt x="10" y="1"/>
                      <a:pt x="10" y="2"/>
                      <a:pt x="10" y="4"/>
                    </a:cubicBezTo>
                    <a:cubicBezTo>
                      <a:pt x="10" y="6"/>
                      <a:pt x="10" y="7"/>
                      <a:pt x="9" y="9"/>
                    </a:cubicBezTo>
                    <a:cubicBezTo>
                      <a:pt x="8" y="11"/>
                      <a:pt x="7" y="12"/>
                      <a:pt x="5" y="13"/>
                    </a:cubicBezTo>
                    <a:cubicBezTo>
                      <a:pt x="4" y="13"/>
                      <a:pt x="2" y="14"/>
                      <a:pt x="1" y="13"/>
                    </a:cubicBezTo>
                    <a:cubicBezTo>
                      <a:pt x="0" y="12"/>
                      <a:pt x="0" y="11"/>
                      <a:pt x="0" y="9"/>
                    </a:cubicBezTo>
                    <a:cubicBezTo>
                      <a:pt x="0" y="8"/>
                      <a:pt x="0" y="6"/>
                      <a:pt x="1" y="5"/>
                    </a:cubicBezTo>
                    <a:cubicBezTo>
                      <a:pt x="2" y="3"/>
                      <a:pt x="3" y="2"/>
                      <a:pt x="5" y="1"/>
                    </a:cubicBezTo>
                    <a:close/>
                    <a:moveTo>
                      <a:pt x="9" y="4"/>
                    </a:moveTo>
                    <a:cubicBezTo>
                      <a:pt x="9" y="3"/>
                      <a:pt x="9" y="2"/>
                      <a:pt x="8" y="1"/>
                    </a:cubicBezTo>
                    <a:cubicBezTo>
                      <a:pt x="7" y="1"/>
                      <a:pt x="6" y="1"/>
                      <a:pt x="5" y="2"/>
                    </a:cubicBezTo>
                    <a:cubicBezTo>
                      <a:pt x="4" y="2"/>
                      <a:pt x="3" y="4"/>
                      <a:pt x="2" y="5"/>
                    </a:cubicBezTo>
                    <a:cubicBezTo>
                      <a:pt x="1" y="7"/>
                      <a:pt x="1" y="8"/>
                      <a:pt x="1" y="9"/>
                    </a:cubicBezTo>
                    <a:cubicBezTo>
                      <a:pt x="1" y="11"/>
                      <a:pt x="1" y="12"/>
                      <a:pt x="2" y="12"/>
                    </a:cubicBezTo>
                    <a:cubicBezTo>
                      <a:pt x="3" y="12"/>
                      <a:pt x="4" y="12"/>
                      <a:pt x="5" y="12"/>
                    </a:cubicBezTo>
                    <a:cubicBezTo>
                      <a:pt x="6" y="11"/>
                      <a:pt x="7" y="10"/>
                      <a:pt x="8" y="8"/>
                    </a:cubicBezTo>
                    <a:cubicBezTo>
                      <a:pt x="9" y="7"/>
                      <a:pt x="9" y="5"/>
                      <a:pt x="9" y="4"/>
                    </a:cubicBezTo>
                    <a:close/>
                  </a:path>
                </a:pathLst>
              </a:custGeom>
              <a:solidFill>
                <a:srgbClr val="A169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15" name="Freeform 881"/>
              <p:cNvSpPr>
                <a:spLocks/>
              </p:cNvSpPr>
              <p:nvPr/>
            </p:nvSpPr>
            <p:spPr bwMode="auto">
              <a:xfrm>
                <a:off x="4537" y="1361"/>
                <a:ext cx="24" cy="33"/>
              </a:xfrm>
              <a:custGeom>
                <a:avLst/>
                <a:gdLst>
                  <a:gd name="T0" fmla="*/ 10 w 10"/>
                  <a:gd name="T1" fmla="*/ 4 h 14"/>
                  <a:gd name="T2" fmla="*/ 5 w 10"/>
                  <a:gd name="T3" fmla="*/ 1 h 14"/>
                  <a:gd name="T4" fmla="*/ 0 w 10"/>
                  <a:gd name="T5" fmla="*/ 10 h 14"/>
                  <a:gd name="T6" fmla="*/ 5 w 10"/>
                  <a:gd name="T7" fmla="*/ 12 h 14"/>
                  <a:gd name="T8" fmla="*/ 10 w 10"/>
                  <a:gd name="T9" fmla="*/ 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4">
                    <a:moveTo>
                      <a:pt x="10" y="4"/>
                    </a:moveTo>
                    <a:cubicBezTo>
                      <a:pt x="10" y="1"/>
                      <a:pt x="8" y="0"/>
                      <a:pt x="5" y="1"/>
                    </a:cubicBezTo>
                    <a:cubicBezTo>
                      <a:pt x="2" y="3"/>
                      <a:pt x="0" y="7"/>
                      <a:pt x="0" y="10"/>
                    </a:cubicBezTo>
                    <a:cubicBezTo>
                      <a:pt x="0" y="13"/>
                      <a:pt x="2" y="14"/>
                      <a:pt x="5" y="12"/>
                    </a:cubicBezTo>
                    <a:cubicBezTo>
                      <a:pt x="8" y="11"/>
                      <a:pt x="10" y="7"/>
                      <a:pt x="10" y="4"/>
                    </a:cubicBezTo>
                    <a:close/>
                  </a:path>
                </a:pathLst>
              </a:custGeom>
              <a:solidFill>
                <a:srgbClr val="4437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16" name="Freeform 882"/>
              <p:cNvSpPr>
                <a:spLocks noEditPoints="1"/>
              </p:cNvSpPr>
              <p:nvPr/>
            </p:nvSpPr>
            <p:spPr bwMode="auto">
              <a:xfrm>
                <a:off x="4537" y="1361"/>
                <a:ext cx="24" cy="33"/>
              </a:xfrm>
              <a:custGeom>
                <a:avLst/>
                <a:gdLst>
                  <a:gd name="T0" fmla="*/ 5 w 10"/>
                  <a:gd name="T1" fmla="*/ 1 h 14"/>
                  <a:gd name="T2" fmla="*/ 9 w 10"/>
                  <a:gd name="T3" fmla="*/ 1 h 14"/>
                  <a:gd name="T4" fmla="*/ 10 w 10"/>
                  <a:gd name="T5" fmla="*/ 4 h 14"/>
                  <a:gd name="T6" fmla="*/ 9 w 10"/>
                  <a:gd name="T7" fmla="*/ 9 h 14"/>
                  <a:gd name="T8" fmla="*/ 5 w 10"/>
                  <a:gd name="T9" fmla="*/ 13 h 14"/>
                  <a:gd name="T10" fmla="*/ 1 w 10"/>
                  <a:gd name="T11" fmla="*/ 13 h 14"/>
                  <a:gd name="T12" fmla="*/ 0 w 10"/>
                  <a:gd name="T13" fmla="*/ 10 h 14"/>
                  <a:gd name="T14" fmla="*/ 1 w 10"/>
                  <a:gd name="T15" fmla="*/ 5 h 14"/>
                  <a:gd name="T16" fmla="*/ 5 w 10"/>
                  <a:gd name="T17" fmla="*/ 1 h 14"/>
                  <a:gd name="T18" fmla="*/ 9 w 10"/>
                  <a:gd name="T19" fmla="*/ 4 h 14"/>
                  <a:gd name="T20" fmla="*/ 8 w 10"/>
                  <a:gd name="T21" fmla="*/ 2 h 14"/>
                  <a:gd name="T22" fmla="*/ 5 w 10"/>
                  <a:gd name="T23" fmla="*/ 2 h 14"/>
                  <a:gd name="T24" fmla="*/ 2 w 10"/>
                  <a:gd name="T25" fmla="*/ 5 h 14"/>
                  <a:gd name="T26" fmla="*/ 1 w 10"/>
                  <a:gd name="T27" fmla="*/ 10 h 14"/>
                  <a:gd name="T28" fmla="*/ 2 w 10"/>
                  <a:gd name="T29" fmla="*/ 12 h 14"/>
                  <a:gd name="T30" fmla="*/ 5 w 10"/>
                  <a:gd name="T31" fmla="*/ 12 h 14"/>
                  <a:gd name="T32" fmla="*/ 8 w 10"/>
                  <a:gd name="T33" fmla="*/ 9 h 14"/>
                  <a:gd name="T34" fmla="*/ 9 w 10"/>
                  <a:gd name="T35" fmla="*/ 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0" h="14">
                    <a:moveTo>
                      <a:pt x="5" y="1"/>
                    </a:moveTo>
                    <a:cubicBezTo>
                      <a:pt x="6" y="0"/>
                      <a:pt x="8" y="0"/>
                      <a:pt x="9" y="1"/>
                    </a:cubicBezTo>
                    <a:cubicBezTo>
                      <a:pt x="10" y="1"/>
                      <a:pt x="10" y="3"/>
                      <a:pt x="10" y="4"/>
                    </a:cubicBezTo>
                    <a:cubicBezTo>
                      <a:pt x="10" y="6"/>
                      <a:pt x="10" y="7"/>
                      <a:pt x="9" y="9"/>
                    </a:cubicBezTo>
                    <a:cubicBezTo>
                      <a:pt x="8" y="11"/>
                      <a:pt x="7" y="12"/>
                      <a:pt x="5" y="13"/>
                    </a:cubicBezTo>
                    <a:cubicBezTo>
                      <a:pt x="4" y="14"/>
                      <a:pt x="3" y="14"/>
                      <a:pt x="1" y="13"/>
                    </a:cubicBezTo>
                    <a:cubicBezTo>
                      <a:pt x="0" y="13"/>
                      <a:pt x="0" y="11"/>
                      <a:pt x="0" y="10"/>
                    </a:cubicBezTo>
                    <a:cubicBezTo>
                      <a:pt x="0" y="8"/>
                      <a:pt x="0" y="6"/>
                      <a:pt x="1" y="5"/>
                    </a:cubicBezTo>
                    <a:cubicBezTo>
                      <a:pt x="2" y="3"/>
                      <a:pt x="3" y="2"/>
                      <a:pt x="5" y="1"/>
                    </a:cubicBezTo>
                    <a:close/>
                    <a:moveTo>
                      <a:pt x="9" y="4"/>
                    </a:moveTo>
                    <a:cubicBezTo>
                      <a:pt x="9" y="3"/>
                      <a:pt x="9" y="2"/>
                      <a:pt x="8" y="2"/>
                    </a:cubicBezTo>
                    <a:cubicBezTo>
                      <a:pt x="7" y="1"/>
                      <a:pt x="6" y="1"/>
                      <a:pt x="5" y="2"/>
                    </a:cubicBezTo>
                    <a:cubicBezTo>
                      <a:pt x="4" y="3"/>
                      <a:pt x="3" y="4"/>
                      <a:pt x="2" y="5"/>
                    </a:cubicBezTo>
                    <a:cubicBezTo>
                      <a:pt x="1" y="7"/>
                      <a:pt x="1" y="8"/>
                      <a:pt x="1" y="10"/>
                    </a:cubicBezTo>
                    <a:cubicBezTo>
                      <a:pt x="1" y="11"/>
                      <a:pt x="1" y="12"/>
                      <a:pt x="2" y="12"/>
                    </a:cubicBezTo>
                    <a:cubicBezTo>
                      <a:pt x="3" y="13"/>
                      <a:pt x="4" y="12"/>
                      <a:pt x="5" y="12"/>
                    </a:cubicBezTo>
                    <a:cubicBezTo>
                      <a:pt x="6" y="11"/>
                      <a:pt x="7" y="10"/>
                      <a:pt x="8" y="9"/>
                    </a:cubicBezTo>
                    <a:cubicBezTo>
                      <a:pt x="9" y="7"/>
                      <a:pt x="9" y="6"/>
                      <a:pt x="9" y="4"/>
                    </a:cubicBezTo>
                    <a:close/>
                  </a:path>
                </a:pathLst>
              </a:custGeom>
              <a:solidFill>
                <a:srgbClr val="A169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17" name="Freeform 883"/>
              <p:cNvSpPr>
                <a:spLocks/>
              </p:cNvSpPr>
              <p:nvPr/>
            </p:nvSpPr>
            <p:spPr bwMode="auto">
              <a:xfrm>
                <a:off x="4542" y="1366"/>
                <a:ext cx="49" cy="45"/>
              </a:xfrm>
              <a:custGeom>
                <a:avLst/>
                <a:gdLst>
                  <a:gd name="T0" fmla="*/ 49 w 49"/>
                  <a:gd name="T1" fmla="*/ 19 h 45"/>
                  <a:gd name="T2" fmla="*/ 35 w 49"/>
                  <a:gd name="T3" fmla="*/ 45 h 45"/>
                  <a:gd name="T4" fmla="*/ 0 w 49"/>
                  <a:gd name="T5" fmla="*/ 23 h 45"/>
                  <a:gd name="T6" fmla="*/ 14 w 49"/>
                  <a:gd name="T7" fmla="*/ 0 h 45"/>
                  <a:gd name="T8" fmla="*/ 49 w 49"/>
                  <a:gd name="T9" fmla="*/ 19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45">
                    <a:moveTo>
                      <a:pt x="49" y="19"/>
                    </a:moveTo>
                    <a:lnTo>
                      <a:pt x="35" y="45"/>
                    </a:lnTo>
                    <a:lnTo>
                      <a:pt x="0" y="23"/>
                    </a:lnTo>
                    <a:lnTo>
                      <a:pt x="14" y="0"/>
                    </a:lnTo>
                    <a:lnTo>
                      <a:pt x="49" y="19"/>
                    </a:lnTo>
                    <a:close/>
                  </a:path>
                </a:pathLst>
              </a:custGeom>
              <a:solidFill>
                <a:srgbClr val="4437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18" name="Freeform 884"/>
              <p:cNvSpPr>
                <a:spLocks/>
              </p:cNvSpPr>
              <p:nvPr/>
            </p:nvSpPr>
            <p:spPr bwMode="auto">
              <a:xfrm>
                <a:off x="4561" y="1375"/>
                <a:ext cx="21" cy="31"/>
              </a:xfrm>
              <a:custGeom>
                <a:avLst/>
                <a:gdLst>
                  <a:gd name="T0" fmla="*/ 9 w 9"/>
                  <a:gd name="T1" fmla="*/ 4 h 13"/>
                  <a:gd name="T2" fmla="*/ 5 w 9"/>
                  <a:gd name="T3" fmla="*/ 1 h 13"/>
                  <a:gd name="T4" fmla="*/ 0 w 9"/>
                  <a:gd name="T5" fmla="*/ 9 h 13"/>
                  <a:gd name="T6" fmla="*/ 5 w 9"/>
                  <a:gd name="T7" fmla="*/ 12 h 13"/>
                  <a:gd name="T8" fmla="*/ 9 w 9"/>
                  <a:gd name="T9" fmla="*/ 4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3">
                    <a:moveTo>
                      <a:pt x="9" y="4"/>
                    </a:moveTo>
                    <a:cubicBezTo>
                      <a:pt x="9" y="1"/>
                      <a:pt x="7" y="0"/>
                      <a:pt x="5" y="1"/>
                    </a:cubicBezTo>
                    <a:cubicBezTo>
                      <a:pt x="2" y="2"/>
                      <a:pt x="0" y="6"/>
                      <a:pt x="0" y="9"/>
                    </a:cubicBezTo>
                    <a:cubicBezTo>
                      <a:pt x="0" y="12"/>
                      <a:pt x="2" y="13"/>
                      <a:pt x="5" y="12"/>
                    </a:cubicBezTo>
                    <a:cubicBezTo>
                      <a:pt x="7" y="10"/>
                      <a:pt x="9" y="7"/>
                      <a:pt x="9" y="4"/>
                    </a:cubicBezTo>
                    <a:close/>
                  </a:path>
                </a:pathLst>
              </a:custGeom>
              <a:solidFill>
                <a:srgbClr val="4437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19" name="Freeform 885"/>
              <p:cNvSpPr>
                <a:spLocks noEditPoints="1"/>
              </p:cNvSpPr>
              <p:nvPr/>
            </p:nvSpPr>
            <p:spPr bwMode="auto">
              <a:xfrm>
                <a:off x="4558" y="1375"/>
                <a:ext cx="26" cy="31"/>
              </a:xfrm>
              <a:custGeom>
                <a:avLst/>
                <a:gdLst>
                  <a:gd name="T0" fmla="*/ 5 w 11"/>
                  <a:gd name="T1" fmla="*/ 0 h 13"/>
                  <a:gd name="T2" fmla="*/ 9 w 11"/>
                  <a:gd name="T3" fmla="*/ 0 h 13"/>
                  <a:gd name="T4" fmla="*/ 11 w 11"/>
                  <a:gd name="T5" fmla="*/ 4 h 13"/>
                  <a:gd name="T6" fmla="*/ 9 w 11"/>
                  <a:gd name="T7" fmla="*/ 9 h 13"/>
                  <a:gd name="T8" fmla="*/ 6 w 11"/>
                  <a:gd name="T9" fmla="*/ 12 h 13"/>
                  <a:gd name="T10" fmla="*/ 2 w 11"/>
                  <a:gd name="T11" fmla="*/ 13 h 13"/>
                  <a:gd name="T12" fmla="*/ 0 w 11"/>
                  <a:gd name="T13" fmla="*/ 9 h 13"/>
                  <a:gd name="T14" fmla="*/ 2 w 11"/>
                  <a:gd name="T15" fmla="*/ 4 h 13"/>
                  <a:gd name="T16" fmla="*/ 5 w 11"/>
                  <a:gd name="T17" fmla="*/ 0 h 13"/>
                  <a:gd name="T18" fmla="*/ 10 w 11"/>
                  <a:gd name="T19" fmla="*/ 4 h 13"/>
                  <a:gd name="T20" fmla="*/ 9 w 11"/>
                  <a:gd name="T21" fmla="*/ 1 h 13"/>
                  <a:gd name="T22" fmla="*/ 6 w 11"/>
                  <a:gd name="T23" fmla="*/ 2 h 13"/>
                  <a:gd name="T24" fmla="*/ 3 w 11"/>
                  <a:gd name="T25" fmla="*/ 5 h 13"/>
                  <a:gd name="T26" fmla="*/ 2 w 11"/>
                  <a:gd name="T27" fmla="*/ 9 h 13"/>
                  <a:gd name="T28" fmla="*/ 3 w 11"/>
                  <a:gd name="T29" fmla="*/ 12 h 13"/>
                  <a:gd name="T30" fmla="*/ 5 w 11"/>
                  <a:gd name="T31" fmla="*/ 11 h 13"/>
                  <a:gd name="T32" fmla="*/ 8 w 11"/>
                  <a:gd name="T33" fmla="*/ 8 h 13"/>
                  <a:gd name="T34" fmla="*/ 10 w 11"/>
                  <a:gd name="T35" fmla="*/ 4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1" h="13">
                    <a:moveTo>
                      <a:pt x="5" y="0"/>
                    </a:moveTo>
                    <a:cubicBezTo>
                      <a:pt x="7" y="0"/>
                      <a:pt x="8" y="0"/>
                      <a:pt x="9" y="0"/>
                    </a:cubicBezTo>
                    <a:cubicBezTo>
                      <a:pt x="10" y="1"/>
                      <a:pt x="11" y="2"/>
                      <a:pt x="11" y="4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9" y="10"/>
                      <a:pt x="7" y="12"/>
                      <a:pt x="6" y="12"/>
                    </a:cubicBezTo>
                    <a:cubicBezTo>
                      <a:pt x="4" y="13"/>
                      <a:pt x="3" y="13"/>
                      <a:pt x="2" y="13"/>
                    </a:cubicBezTo>
                    <a:cubicBezTo>
                      <a:pt x="1" y="12"/>
                      <a:pt x="0" y="11"/>
                      <a:pt x="0" y="9"/>
                    </a:cubicBezTo>
                    <a:cubicBezTo>
                      <a:pt x="0" y="8"/>
                      <a:pt x="1" y="6"/>
                      <a:pt x="2" y="4"/>
                    </a:cubicBezTo>
                    <a:cubicBezTo>
                      <a:pt x="3" y="3"/>
                      <a:pt x="4" y="1"/>
                      <a:pt x="5" y="0"/>
                    </a:cubicBezTo>
                    <a:close/>
                    <a:moveTo>
                      <a:pt x="10" y="4"/>
                    </a:moveTo>
                    <a:cubicBezTo>
                      <a:pt x="10" y="2"/>
                      <a:pt x="9" y="2"/>
                      <a:pt x="9" y="1"/>
                    </a:cubicBezTo>
                    <a:cubicBezTo>
                      <a:pt x="8" y="1"/>
                      <a:pt x="7" y="1"/>
                      <a:pt x="6" y="2"/>
                    </a:cubicBezTo>
                    <a:cubicBezTo>
                      <a:pt x="5" y="2"/>
                      <a:pt x="4" y="3"/>
                      <a:pt x="3" y="5"/>
                    </a:cubicBezTo>
                    <a:cubicBezTo>
                      <a:pt x="2" y="6"/>
                      <a:pt x="2" y="8"/>
                      <a:pt x="2" y="9"/>
                    </a:cubicBezTo>
                    <a:cubicBezTo>
                      <a:pt x="2" y="10"/>
                      <a:pt x="2" y="11"/>
                      <a:pt x="3" y="12"/>
                    </a:cubicBezTo>
                    <a:cubicBezTo>
                      <a:pt x="3" y="12"/>
                      <a:pt x="4" y="12"/>
                      <a:pt x="5" y="11"/>
                    </a:cubicBezTo>
                    <a:cubicBezTo>
                      <a:pt x="6" y="11"/>
                      <a:pt x="8" y="9"/>
                      <a:pt x="8" y="8"/>
                    </a:cubicBezTo>
                    <a:cubicBezTo>
                      <a:pt x="9" y="7"/>
                      <a:pt x="10" y="5"/>
                      <a:pt x="10" y="4"/>
                    </a:cubicBezTo>
                    <a:close/>
                  </a:path>
                </a:pathLst>
              </a:custGeom>
              <a:solidFill>
                <a:srgbClr val="A169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20" name="Freeform 886"/>
              <p:cNvSpPr>
                <a:spLocks/>
              </p:cNvSpPr>
              <p:nvPr/>
            </p:nvSpPr>
            <p:spPr bwMode="auto">
              <a:xfrm>
                <a:off x="4565" y="1378"/>
                <a:ext cx="22" cy="33"/>
              </a:xfrm>
              <a:custGeom>
                <a:avLst/>
                <a:gdLst>
                  <a:gd name="T0" fmla="*/ 9 w 9"/>
                  <a:gd name="T1" fmla="*/ 4 h 14"/>
                  <a:gd name="T2" fmla="*/ 5 w 9"/>
                  <a:gd name="T3" fmla="*/ 1 h 14"/>
                  <a:gd name="T4" fmla="*/ 0 w 9"/>
                  <a:gd name="T5" fmla="*/ 9 h 14"/>
                  <a:gd name="T6" fmla="*/ 5 w 9"/>
                  <a:gd name="T7" fmla="*/ 12 h 14"/>
                  <a:gd name="T8" fmla="*/ 9 w 9"/>
                  <a:gd name="T9" fmla="*/ 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4">
                    <a:moveTo>
                      <a:pt x="9" y="4"/>
                    </a:moveTo>
                    <a:cubicBezTo>
                      <a:pt x="9" y="1"/>
                      <a:pt x="7" y="0"/>
                      <a:pt x="5" y="1"/>
                    </a:cubicBezTo>
                    <a:cubicBezTo>
                      <a:pt x="2" y="3"/>
                      <a:pt x="0" y="6"/>
                      <a:pt x="0" y="9"/>
                    </a:cubicBezTo>
                    <a:cubicBezTo>
                      <a:pt x="0" y="12"/>
                      <a:pt x="2" y="14"/>
                      <a:pt x="5" y="12"/>
                    </a:cubicBezTo>
                    <a:cubicBezTo>
                      <a:pt x="7" y="11"/>
                      <a:pt x="9" y="7"/>
                      <a:pt x="9" y="4"/>
                    </a:cubicBezTo>
                    <a:close/>
                  </a:path>
                </a:pathLst>
              </a:custGeom>
              <a:solidFill>
                <a:srgbClr val="4437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21" name="Freeform 887"/>
              <p:cNvSpPr>
                <a:spLocks noEditPoints="1"/>
              </p:cNvSpPr>
              <p:nvPr/>
            </p:nvSpPr>
            <p:spPr bwMode="auto">
              <a:xfrm>
                <a:off x="4563" y="1378"/>
                <a:ext cx="26" cy="30"/>
              </a:xfrm>
              <a:custGeom>
                <a:avLst/>
                <a:gdLst>
                  <a:gd name="T0" fmla="*/ 5 w 11"/>
                  <a:gd name="T1" fmla="*/ 1 h 13"/>
                  <a:gd name="T2" fmla="*/ 9 w 11"/>
                  <a:gd name="T3" fmla="*/ 0 h 13"/>
                  <a:gd name="T4" fmla="*/ 11 w 11"/>
                  <a:gd name="T5" fmla="*/ 4 h 13"/>
                  <a:gd name="T6" fmla="*/ 10 w 11"/>
                  <a:gd name="T7" fmla="*/ 9 h 13"/>
                  <a:gd name="T8" fmla="*/ 6 w 11"/>
                  <a:gd name="T9" fmla="*/ 13 h 13"/>
                  <a:gd name="T10" fmla="*/ 2 w 11"/>
                  <a:gd name="T11" fmla="*/ 13 h 13"/>
                  <a:gd name="T12" fmla="*/ 0 w 11"/>
                  <a:gd name="T13" fmla="*/ 9 h 13"/>
                  <a:gd name="T14" fmla="*/ 2 w 11"/>
                  <a:gd name="T15" fmla="*/ 4 h 13"/>
                  <a:gd name="T16" fmla="*/ 5 w 11"/>
                  <a:gd name="T17" fmla="*/ 1 h 13"/>
                  <a:gd name="T18" fmla="*/ 10 w 11"/>
                  <a:gd name="T19" fmla="*/ 4 h 13"/>
                  <a:gd name="T20" fmla="*/ 9 w 11"/>
                  <a:gd name="T21" fmla="*/ 1 h 13"/>
                  <a:gd name="T22" fmla="*/ 6 w 11"/>
                  <a:gd name="T23" fmla="*/ 2 h 13"/>
                  <a:gd name="T24" fmla="*/ 3 w 11"/>
                  <a:gd name="T25" fmla="*/ 5 h 13"/>
                  <a:gd name="T26" fmla="*/ 2 w 11"/>
                  <a:gd name="T27" fmla="*/ 9 h 13"/>
                  <a:gd name="T28" fmla="*/ 3 w 11"/>
                  <a:gd name="T29" fmla="*/ 12 h 13"/>
                  <a:gd name="T30" fmla="*/ 5 w 11"/>
                  <a:gd name="T31" fmla="*/ 12 h 13"/>
                  <a:gd name="T32" fmla="*/ 8 w 11"/>
                  <a:gd name="T33" fmla="*/ 8 h 13"/>
                  <a:gd name="T34" fmla="*/ 10 w 11"/>
                  <a:gd name="T35" fmla="*/ 4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1" h="13">
                    <a:moveTo>
                      <a:pt x="5" y="1"/>
                    </a:moveTo>
                    <a:cubicBezTo>
                      <a:pt x="7" y="0"/>
                      <a:pt x="8" y="0"/>
                      <a:pt x="9" y="0"/>
                    </a:cubicBezTo>
                    <a:cubicBezTo>
                      <a:pt x="10" y="1"/>
                      <a:pt x="11" y="2"/>
                      <a:pt x="11" y="4"/>
                    </a:cubicBezTo>
                    <a:cubicBezTo>
                      <a:pt x="11" y="5"/>
                      <a:pt x="10" y="7"/>
                      <a:pt x="10" y="9"/>
                    </a:cubicBezTo>
                    <a:cubicBezTo>
                      <a:pt x="9" y="10"/>
                      <a:pt x="7" y="12"/>
                      <a:pt x="6" y="13"/>
                    </a:cubicBezTo>
                    <a:cubicBezTo>
                      <a:pt x="5" y="13"/>
                      <a:pt x="3" y="13"/>
                      <a:pt x="2" y="13"/>
                    </a:cubicBezTo>
                    <a:cubicBezTo>
                      <a:pt x="1" y="12"/>
                      <a:pt x="0" y="11"/>
                      <a:pt x="0" y="9"/>
                    </a:cubicBezTo>
                    <a:cubicBezTo>
                      <a:pt x="0" y="8"/>
                      <a:pt x="1" y="6"/>
                      <a:pt x="2" y="4"/>
                    </a:cubicBezTo>
                    <a:cubicBezTo>
                      <a:pt x="3" y="3"/>
                      <a:pt x="4" y="1"/>
                      <a:pt x="5" y="1"/>
                    </a:cubicBezTo>
                    <a:close/>
                    <a:moveTo>
                      <a:pt x="10" y="4"/>
                    </a:moveTo>
                    <a:cubicBezTo>
                      <a:pt x="10" y="3"/>
                      <a:pt x="9" y="2"/>
                      <a:pt x="9" y="1"/>
                    </a:cubicBezTo>
                    <a:cubicBezTo>
                      <a:pt x="8" y="1"/>
                      <a:pt x="7" y="1"/>
                      <a:pt x="6" y="2"/>
                    </a:cubicBezTo>
                    <a:cubicBezTo>
                      <a:pt x="5" y="2"/>
                      <a:pt x="4" y="4"/>
                      <a:pt x="3" y="5"/>
                    </a:cubicBezTo>
                    <a:cubicBezTo>
                      <a:pt x="2" y="6"/>
                      <a:pt x="2" y="8"/>
                      <a:pt x="2" y="9"/>
                    </a:cubicBezTo>
                    <a:cubicBezTo>
                      <a:pt x="2" y="11"/>
                      <a:pt x="2" y="11"/>
                      <a:pt x="3" y="12"/>
                    </a:cubicBezTo>
                    <a:cubicBezTo>
                      <a:pt x="3" y="12"/>
                      <a:pt x="4" y="12"/>
                      <a:pt x="5" y="12"/>
                    </a:cubicBezTo>
                    <a:cubicBezTo>
                      <a:pt x="7" y="11"/>
                      <a:pt x="8" y="10"/>
                      <a:pt x="8" y="8"/>
                    </a:cubicBezTo>
                    <a:cubicBezTo>
                      <a:pt x="9" y="7"/>
                      <a:pt x="10" y="5"/>
                      <a:pt x="10" y="4"/>
                    </a:cubicBezTo>
                    <a:close/>
                  </a:path>
                </a:pathLst>
              </a:custGeom>
              <a:solidFill>
                <a:srgbClr val="A169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22" name="Freeform 888"/>
              <p:cNvSpPr>
                <a:spLocks/>
              </p:cNvSpPr>
              <p:nvPr/>
            </p:nvSpPr>
            <p:spPr bwMode="auto">
              <a:xfrm>
                <a:off x="4570" y="1380"/>
                <a:ext cx="19" cy="31"/>
              </a:xfrm>
              <a:custGeom>
                <a:avLst/>
                <a:gdLst>
                  <a:gd name="T0" fmla="*/ 19 w 19"/>
                  <a:gd name="T1" fmla="*/ 2 h 31"/>
                  <a:gd name="T2" fmla="*/ 5 w 19"/>
                  <a:gd name="T3" fmla="*/ 31 h 31"/>
                  <a:gd name="T4" fmla="*/ 0 w 19"/>
                  <a:gd name="T5" fmla="*/ 26 h 31"/>
                  <a:gd name="T6" fmla="*/ 14 w 19"/>
                  <a:gd name="T7" fmla="*/ 0 h 31"/>
                  <a:gd name="T8" fmla="*/ 19 w 19"/>
                  <a:gd name="T9" fmla="*/ 2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31">
                    <a:moveTo>
                      <a:pt x="19" y="2"/>
                    </a:moveTo>
                    <a:lnTo>
                      <a:pt x="5" y="31"/>
                    </a:lnTo>
                    <a:lnTo>
                      <a:pt x="0" y="26"/>
                    </a:lnTo>
                    <a:lnTo>
                      <a:pt x="14" y="0"/>
                    </a:lnTo>
                    <a:lnTo>
                      <a:pt x="19" y="2"/>
                    </a:lnTo>
                    <a:close/>
                  </a:path>
                </a:pathLst>
              </a:custGeom>
              <a:solidFill>
                <a:srgbClr val="4437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23" name="Freeform 889"/>
              <p:cNvSpPr>
                <a:spLocks/>
              </p:cNvSpPr>
              <p:nvPr/>
            </p:nvSpPr>
            <p:spPr bwMode="auto">
              <a:xfrm>
                <a:off x="4570" y="1380"/>
                <a:ext cx="24" cy="33"/>
              </a:xfrm>
              <a:custGeom>
                <a:avLst/>
                <a:gdLst>
                  <a:gd name="T0" fmla="*/ 10 w 10"/>
                  <a:gd name="T1" fmla="*/ 4 h 14"/>
                  <a:gd name="T2" fmla="*/ 5 w 10"/>
                  <a:gd name="T3" fmla="*/ 2 h 14"/>
                  <a:gd name="T4" fmla="*/ 0 w 10"/>
                  <a:gd name="T5" fmla="*/ 10 h 14"/>
                  <a:gd name="T6" fmla="*/ 5 w 10"/>
                  <a:gd name="T7" fmla="*/ 12 h 14"/>
                  <a:gd name="T8" fmla="*/ 10 w 10"/>
                  <a:gd name="T9" fmla="*/ 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4">
                    <a:moveTo>
                      <a:pt x="10" y="4"/>
                    </a:moveTo>
                    <a:cubicBezTo>
                      <a:pt x="10" y="1"/>
                      <a:pt x="8" y="0"/>
                      <a:pt x="5" y="2"/>
                    </a:cubicBezTo>
                    <a:cubicBezTo>
                      <a:pt x="2" y="3"/>
                      <a:pt x="0" y="7"/>
                      <a:pt x="0" y="10"/>
                    </a:cubicBezTo>
                    <a:cubicBezTo>
                      <a:pt x="0" y="13"/>
                      <a:pt x="2" y="14"/>
                      <a:pt x="5" y="12"/>
                    </a:cubicBezTo>
                    <a:cubicBezTo>
                      <a:pt x="8" y="11"/>
                      <a:pt x="10" y="7"/>
                      <a:pt x="10" y="4"/>
                    </a:cubicBezTo>
                    <a:close/>
                  </a:path>
                </a:pathLst>
              </a:custGeom>
              <a:solidFill>
                <a:srgbClr val="A169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24" name="Freeform 890"/>
              <p:cNvSpPr>
                <a:spLocks/>
              </p:cNvSpPr>
              <p:nvPr/>
            </p:nvSpPr>
            <p:spPr bwMode="auto">
              <a:xfrm>
                <a:off x="4598" y="1347"/>
                <a:ext cx="5" cy="7"/>
              </a:xfrm>
              <a:custGeom>
                <a:avLst/>
                <a:gdLst>
                  <a:gd name="T0" fmla="*/ 2 w 2"/>
                  <a:gd name="T1" fmla="*/ 2 h 3"/>
                  <a:gd name="T2" fmla="*/ 1 w 2"/>
                  <a:gd name="T3" fmla="*/ 3 h 3"/>
                  <a:gd name="T4" fmla="*/ 0 w 2"/>
                  <a:gd name="T5" fmla="*/ 1 h 3"/>
                  <a:gd name="T6" fmla="*/ 1 w 2"/>
                  <a:gd name="T7" fmla="*/ 1 h 3"/>
                  <a:gd name="T8" fmla="*/ 2 w 2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2" y="2"/>
                    </a:moveTo>
                    <a:cubicBezTo>
                      <a:pt x="2" y="3"/>
                      <a:pt x="2" y="3"/>
                      <a:pt x="1" y="3"/>
                    </a:cubicBezTo>
                    <a:cubicBezTo>
                      <a:pt x="1" y="3"/>
                      <a:pt x="0" y="2"/>
                      <a:pt x="0" y="1"/>
                    </a:cubicBezTo>
                    <a:cubicBezTo>
                      <a:pt x="0" y="1"/>
                      <a:pt x="1" y="0"/>
                      <a:pt x="1" y="1"/>
                    </a:cubicBezTo>
                    <a:cubicBezTo>
                      <a:pt x="2" y="1"/>
                      <a:pt x="2" y="2"/>
                      <a:pt x="2" y="2"/>
                    </a:cubicBezTo>
                    <a:close/>
                  </a:path>
                </a:pathLst>
              </a:custGeom>
              <a:solidFill>
                <a:srgbClr val="A169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25" name="Freeform 891"/>
              <p:cNvSpPr>
                <a:spLocks/>
              </p:cNvSpPr>
              <p:nvPr/>
            </p:nvSpPr>
            <p:spPr bwMode="auto">
              <a:xfrm>
                <a:off x="4641" y="1321"/>
                <a:ext cx="7" cy="12"/>
              </a:xfrm>
              <a:custGeom>
                <a:avLst/>
                <a:gdLst>
                  <a:gd name="T0" fmla="*/ 3 w 3"/>
                  <a:gd name="T1" fmla="*/ 3 h 5"/>
                  <a:gd name="T2" fmla="*/ 2 w 3"/>
                  <a:gd name="T3" fmla="*/ 4 h 5"/>
                  <a:gd name="T4" fmla="*/ 0 w 3"/>
                  <a:gd name="T5" fmla="*/ 1 h 5"/>
                  <a:gd name="T6" fmla="*/ 2 w 3"/>
                  <a:gd name="T7" fmla="*/ 0 h 5"/>
                  <a:gd name="T8" fmla="*/ 3 w 3"/>
                  <a:gd name="T9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5">
                    <a:moveTo>
                      <a:pt x="3" y="3"/>
                    </a:moveTo>
                    <a:cubicBezTo>
                      <a:pt x="3" y="4"/>
                      <a:pt x="2" y="5"/>
                      <a:pt x="2" y="4"/>
                    </a:cubicBezTo>
                    <a:cubicBezTo>
                      <a:pt x="1" y="4"/>
                      <a:pt x="0" y="2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2" y="1"/>
                      <a:pt x="3" y="2"/>
                      <a:pt x="3" y="3"/>
                    </a:cubicBezTo>
                    <a:close/>
                  </a:path>
                </a:pathLst>
              </a:custGeom>
              <a:solidFill>
                <a:srgbClr val="4437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26" name="Freeform 892"/>
              <p:cNvSpPr>
                <a:spLocks/>
              </p:cNvSpPr>
              <p:nvPr/>
            </p:nvSpPr>
            <p:spPr bwMode="auto">
              <a:xfrm>
                <a:off x="3829" y="1527"/>
                <a:ext cx="334" cy="173"/>
              </a:xfrm>
              <a:custGeom>
                <a:avLst/>
                <a:gdLst>
                  <a:gd name="T0" fmla="*/ 87 w 141"/>
                  <a:gd name="T1" fmla="*/ 0 h 73"/>
                  <a:gd name="T2" fmla="*/ 88 w 141"/>
                  <a:gd name="T3" fmla="*/ 9 h 73"/>
                  <a:gd name="T4" fmla="*/ 80 w 141"/>
                  <a:gd name="T5" fmla="*/ 12 h 73"/>
                  <a:gd name="T6" fmla="*/ 82 w 141"/>
                  <a:gd name="T7" fmla="*/ 21 h 73"/>
                  <a:gd name="T8" fmla="*/ 82 w 141"/>
                  <a:gd name="T9" fmla="*/ 21 h 73"/>
                  <a:gd name="T10" fmla="*/ 79 w 141"/>
                  <a:gd name="T11" fmla="*/ 26 h 73"/>
                  <a:gd name="T12" fmla="*/ 56 w 141"/>
                  <a:gd name="T13" fmla="*/ 39 h 73"/>
                  <a:gd name="T14" fmla="*/ 49 w 141"/>
                  <a:gd name="T15" fmla="*/ 40 h 73"/>
                  <a:gd name="T16" fmla="*/ 42 w 141"/>
                  <a:gd name="T17" fmla="*/ 39 h 73"/>
                  <a:gd name="T18" fmla="*/ 39 w 141"/>
                  <a:gd name="T19" fmla="*/ 35 h 73"/>
                  <a:gd name="T20" fmla="*/ 39 w 141"/>
                  <a:gd name="T21" fmla="*/ 35 h 73"/>
                  <a:gd name="T22" fmla="*/ 39 w 141"/>
                  <a:gd name="T23" fmla="*/ 35 h 73"/>
                  <a:gd name="T24" fmla="*/ 39 w 141"/>
                  <a:gd name="T25" fmla="*/ 34 h 73"/>
                  <a:gd name="T26" fmla="*/ 53 w 141"/>
                  <a:gd name="T27" fmla="*/ 15 h 73"/>
                  <a:gd name="T28" fmla="*/ 54 w 141"/>
                  <a:gd name="T29" fmla="*/ 13 h 73"/>
                  <a:gd name="T30" fmla="*/ 52 w 141"/>
                  <a:gd name="T31" fmla="*/ 10 h 73"/>
                  <a:gd name="T32" fmla="*/ 51 w 141"/>
                  <a:gd name="T33" fmla="*/ 0 h 73"/>
                  <a:gd name="T34" fmla="*/ 25 w 141"/>
                  <a:gd name="T35" fmla="*/ 10 h 73"/>
                  <a:gd name="T36" fmla="*/ 25 w 141"/>
                  <a:gd name="T37" fmla="*/ 62 h 73"/>
                  <a:gd name="T38" fmla="*/ 70 w 141"/>
                  <a:gd name="T39" fmla="*/ 73 h 73"/>
                  <a:gd name="T40" fmla="*/ 116 w 141"/>
                  <a:gd name="T41" fmla="*/ 62 h 73"/>
                  <a:gd name="T42" fmla="*/ 116 w 141"/>
                  <a:gd name="T43" fmla="*/ 10 h 73"/>
                  <a:gd name="T44" fmla="*/ 87 w 141"/>
                  <a:gd name="T45" fmla="*/ 0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1" h="73">
                    <a:moveTo>
                      <a:pt x="87" y="0"/>
                    </a:moveTo>
                    <a:cubicBezTo>
                      <a:pt x="88" y="9"/>
                      <a:pt x="88" y="9"/>
                      <a:pt x="88" y="9"/>
                    </a:cubicBezTo>
                    <a:cubicBezTo>
                      <a:pt x="80" y="12"/>
                      <a:pt x="80" y="12"/>
                      <a:pt x="80" y="12"/>
                    </a:cubicBezTo>
                    <a:cubicBezTo>
                      <a:pt x="81" y="15"/>
                      <a:pt x="81" y="18"/>
                      <a:pt x="82" y="21"/>
                    </a:cubicBezTo>
                    <a:cubicBezTo>
                      <a:pt x="82" y="21"/>
                      <a:pt x="82" y="21"/>
                      <a:pt x="82" y="21"/>
                    </a:cubicBezTo>
                    <a:cubicBezTo>
                      <a:pt x="82" y="23"/>
                      <a:pt x="81" y="25"/>
                      <a:pt x="79" y="26"/>
                    </a:cubicBezTo>
                    <a:cubicBezTo>
                      <a:pt x="56" y="39"/>
                      <a:pt x="56" y="39"/>
                      <a:pt x="56" y="39"/>
                    </a:cubicBezTo>
                    <a:cubicBezTo>
                      <a:pt x="54" y="40"/>
                      <a:pt x="52" y="40"/>
                      <a:pt x="49" y="40"/>
                    </a:cubicBezTo>
                    <a:cubicBezTo>
                      <a:pt x="47" y="40"/>
                      <a:pt x="44" y="40"/>
                      <a:pt x="42" y="39"/>
                    </a:cubicBezTo>
                    <a:cubicBezTo>
                      <a:pt x="40" y="38"/>
                      <a:pt x="39" y="37"/>
                      <a:pt x="39" y="35"/>
                    </a:cubicBezTo>
                    <a:cubicBezTo>
                      <a:pt x="39" y="35"/>
                      <a:pt x="39" y="35"/>
                      <a:pt x="39" y="35"/>
                    </a:cubicBezTo>
                    <a:cubicBezTo>
                      <a:pt x="39" y="35"/>
                      <a:pt x="39" y="35"/>
                      <a:pt x="39" y="35"/>
                    </a:cubicBezTo>
                    <a:cubicBezTo>
                      <a:pt x="39" y="34"/>
                      <a:pt x="39" y="34"/>
                      <a:pt x="39" y="34"/>
                    </a:cubicBezTo>
                    <a:cubicBezTo>
                      <a:pt x="39" y="29"/>
                      <a:pt x="45" y="21"/>
                      <a:pt x="53" y="15"/>
                    </a:cubicBezTo>
                    <a:cubicBezTo>
                      <a:pt x="54" y="15"/>
                      <a:pt x="54" y="14"/>
                      <a:pt x="54" y="13"/>
                    </a:cubicBezTo>
                    <a:cubicBezTo>
                      <a:pt x="53" y="12"/>
                      <a:pt x="53" y="11"/>
                      <a:pt x="52" y="10"/>
                    </a:cubicBezTo>
                    <a:cubicBezTo>
                      <a:pt x="52" y="9"/>
                      <a:pt x="52" y="6"/>
                      <a:pt x="51" y="0"/>
                    </a:cubicBezTo>
                    <a:cubicBezTo>
                      <a:pt x="42" y="2"/>
                      <a:pt x="33" y="5"/>
                      <a:pt x="25" y="10"/>
                    </a:cubicBezTo>
                    <a:cubicBezTo>
                      <a:pt x="0" y="24"/>
                      <a:pt x="0" y="48"/>
                      <a:pt x="25" y="62"/>
                    </a:cubicBezTo>
                    <a:cubicBezTo>
                      <a:pt x="37" y="69"/>
                      <a:pt x="54" y="73"/>
                      <a:pt x="70" y="73"/>
                    </a:cubicBezTo>
                    <a:cubicBezTo>
                      <a:pt x="87" y="73"/>
                      <a:pt x="103" y="69"/>
                      <a:pt x="116" y="62"/>
                    </a:cubicBezTo>
                    <a:cubicBezTo>
                      <a:pt x="141" y="48"/>
                      <a:pt x="141" y="24"/>
                      <a:pt x="116" y="10"/>
                    </a:cubicBezTo>
                    <a:cubicBezTo>
                      <a:pt x="107" y="5"/>
                      <a:pt x="98" y="2"/>
                      <a:pt x="87" y="0"/>
                    </a:cubicBezTo>
                  </a:path>
                </a:pathLst>
              </a:cu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27" name="Freeform 893"/>
              <p:cNvSpPr>
                <a:spLocks/>
              </p:cNvSpPr>
              <p:nvPr/>
            </p:nvSpPr>
            <p:spPr bwMode="auto">
              <a:xfrm>
                <a:off x="3931" y="961"/>
                <a:ext cx="66" cy="69"/>
              </a:xfrm>
              <a:custGeom>
                <a:avLst/>
                <a:gdLst>
                  <a:gd name="T0" fmla="*/ 3 w 28"/>
                  <a:gd name="T1" fmla="*/ 0 h 29"/>
                  <a:gd name="T2" fmla="*/ 28 w 28"/>
                  <a:gd name="T3" fmla="*/ 11 h 29"/>
                  <a:gd name="T4" fmla="*/ 27 w 28"/>
                  <a:gd name="T5" fmla="*/ 17 h 29"/>
                  <a:gd name="T6" fmla="*/ 13 w 28"/>
                  <a:gd name="T7" fmla="*/ 28 h 29"/>
                  <a:gd name="T8" fmla="*/ 1 w 28"/>
                  <a:gd name="T9" fmla="*/ 13 h 29"/>
                  <a:gd name="T10" fmla="*/ 3 w 28"/>
                  <a:gd name="T11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8" h="29">
                    <a:moveTo>
                      <a:pt x="3" y="0"/>
                    </a:moveTo>
                    <a:cubicBezTo>
                      <a:pt x="8" y="7"/>
                      <a:pt x="18" y="11"/>
                      <a:pt x="28" y="11"/>
                    </a:cubicBezTo>
                    <a:cubicBezTo>
                      <a:pt x="27" y="17"/>
                      <a:pt x="27" y="17"/>
                      <a:pt x="27" y="17"/>
                    </a:cubicBezTo>
                    <a:cubicBezTo>
                      <a:pt x="26" y="24"/>
                      <a:pt x="20" y="29"/>
                      <a:pt x="13" y="28"/>
                    </a:cubicBezTo>
                    <a:cubicBezTo>
                      <a:pt x="5" y="27"/>
                      <a:pt x="0" y="21"/>
                      <a:pt x="1" y="13"/>
                    </a:cubicBez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FBB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28" name="Freeform 894"/>
              <p:cNvSpPr>
                <a:spLocks/>
              </p:cNvSpPr>
              <p:nvPr/>
            </p:nvSpPr>
            <p:spPr bwMode="auto">
              <a:xfrm>
                <a:off x="3941" y="1129"/>
                <a:ext cx="82" cy="218"/>
              </a:xfrm>
              <a:custGeom>
                <a:avLst/>
                <a:gdLst>
                  <a:gd name="T0" fmla="*/ 0 w 82"/>
                  <a:gd name="T1" fmla="*/ 218 h 218"/>
                  <a:gd name="T2" fmla="*/ 80 w 82"/>
                  <a:gd name="T3" fmla="*/ 218 h 218"/>
                  <a:gd name="T4" fmla="*/ 82 w 82"/>
                  <a:gd name="T5" fmla="*/ 0 h 218"/>
                  <a:gd name="T6" fmla="*/ 0 w 82"/>
                  <a:gd name="T7" fmla="*/ 0 h 218"/>
                  <a:gd name="T8" fmla="*/ 0 w 82"/>
                  <a:gd name="T9" fmla="*/ 218 h 2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2" h="218">
                    <a:moveTo>
                      <a:pt x="0" y="218"/>
                    </a:moveTo>
                    <a:lnTo>
                      <a:pt x="80" y="218"/>
                    </a:lnTo>
                    <a:lnTo>
                      <a:pt x="82" y="0"/>
                    </a:lnTo>
                    <a:lnTo>
                      <a:pt x="0" y="0"/>
                    </a:lnTo>
                    <a:lnTo>
                      <a:pt x="0" y="218"/>
                    </a:lnTo>
                    <a:close/>
                  </a:path>
                </a:pathLst>
              </a:custGeom>
              <a:solidFill>
                <a:srgbClr val="3C3C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29" name="Freeform 895"/>
              <p:cNvSpPr>
                <a:spLocks/>
              </p:cNvSpPr>
              <p:nvPr/>
            </p:nvSpPr>
            <p:spPr bwMode="auto">
              <a:xfrm>
                <a:off x="3941" y="1129"/>
                <a:ext cx="82" cy="218"/>
              </a:xfrm>
              <a:custGeom>
                <a:avLst/>
                <a:gdLst>
                  <a:gd name="T0" fmla="*/ 0 w 82"/>
                  <a:gd name="T1" fmla="*/ 218 h 218"/>
                  <a:gd name="T2" fmla="*/ 80 w 82"/>
                  <a:gd name="T3" fmla="*/ 218 h 218"/>
                  <a:gd name="T4" fmla="*/ 82 w 82"/>
                  <a:gd name="T5" fmla="*/ 0 h 218"/>
                  <a:gd name="T6" fmla="*/ 0 w 82"/>
                  <a:gd name="T7" fmla="*/ 0 h 218"/>
                  <a:gd name="T8" fmla="*/ 0 w 82"/>
                  <a:gd name="T9" fmla="*/ 218 h 2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2" h="218">
                    <a:moveTo>
                      <a:pt x="0" y="218"/>
                    </a:moveTo>
                    <a:lnTo>
                      <a:pt x="80" y="218"/>
                    </a:lnTo>
                    <a:lnTo>
                      <a:pt x="82" y="0"/>
                    </a:lnTo>
                    <a:lnTo>
                      <a:pt x="0" y="0"/>
                    </a:lnTo>
                    <a:lnTo>
                      <a:pt x="0" y="218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30" name="Freeform 896"/>
              <p:cNvSpPr>
                <a:spLocks/>
              </p:cNvSpPr>
              <p:nvPr/>
            </p:nvSpPr>
            <p:spPr bwMode="auto">
              <a:xfrm>
                <a:off x="3922" y="1531"/>
                <a:ext cx="101" cy="93"/>
              </a:xfrm>
              <a:custGeom>
                <a:avLst/>
                <a:gdLst>
                  <a:gd name="T0" fmla="*/ 0 w 43"/>
                  <a:gd name="T1" fmla="*/ 33 h 39"/>
                  <a:gd name="T2" fmla="*/ 0 w 43"/>
                  <a:gd name="T3" fmla="*/ 32 h 39"/>
                  <a:gd name="T4" fmla="*/ 14 w 43"/>
                  <a:gd name="T5" fmla="*/ 13 h 39"/>
                  <a:gd name="T6" fmla="*/ 19 w 43"/>
                  <a:gd name="T7" fmla="*/ 2 h 39"/>
                  <a:gd name="T8" fmla="*/ 37 w 43"/>
                  <a:gd name="T9" fmla="*/ 0 h 39"/>
                  <a:gd name="T10" fmla="*/ 43 w 43"/>
                  <a:gd name="T11" fmla="*/ 19 h 39"/>
                  <a:gd name="T12" fmla="*/ 43 w 43"/>
                  <a:gd name="T13" fmla="*/ 19 h 39"/>
                  <a:gd name="T14" fmla="*/ 40 w 43"/>
                  <a:gd name="T15" fmla="*/ 24 h 39"/>
                  <a:gd name="T16" fmla="*/ 17 w 43"/>
                  <a:gd name="T17" fmla="*/ 37 h 39"/>
                  <a:gd name="T18" fmla="*/ 3 w 43"/>
                  <a:gd name="T19" fmla="*/ 37 h 39"/>
                  <a:gd name="T20" fmla="*/ 0 w 43"/>
                  <a:gd name="T21" fmla="*/ 33 h 39"/>
                  <a:gd name="T22" fmla="*/ 0 w 43"/>
                  <a:gd name="T23" fmla="*/ 33 h 39"/>
                  <a:gd name="T24" fmla="*/ 0 w 43"/>
                  <a:gd name="T25" fmla="*/ 33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3" h="39">
                    <a:moveTo>
                      <a:pt x="0" y="33"/>
                    </a:moveTo>
                    <a:cubicBezTo>
                      <a:pt x="0" y="32"/>
                      <a:pt x="0" y="32"/>
                      <a:pt x="0" y="32"/>
                    </a:cubicBezTo>
                    <a:cubicBezTo>
                      <a:pt x="0" y="27"/>
                      <a:pt x="6" y="19"/>
                      <a:pt x="14" y="13"/>
                    </a:cubicBezTo>
                    <a:cubicBezTo>
                      <a:pt x="17" y="11"/>
                      <a:pt x="16" y="6"/>
                      <a:pt x="19" y="2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41" y="5"/>
                      <a:pt x="42" y="11"/>
                      <a:pt x="43" y="19"/>
                    </a:cubicBezTo>
                    <a:cubicBezTo>
                      <a:pt x="43" y="19"/>
                      <a:pt x="43" y="19"/>
                      <a:pt x="43" y="19"/>
                    </a:cubicBezTo>
                    <a:cubicBezTo>
                      <a:pt x="43" y="21"/>
                      <a:pt x="42" y="23"/>
                      <a:pt x="40" y="24"/>
                    </a:cubicBezTo>
                    <a:cubicBezTo>
                      <a:pt x="17" y="37"/>
                      <a:pt x="17" y="37"/>
                      <a:pt x="17" y="37"/>
                    </a:cubicBezTo>
                    <a:cubicBezTo>
                      <a:pt x="13" y="39"/>
                      <a:pt x="7" y="39"/>
                      <a:pt x="3" y="37"/>
                    </a:cubicBezTo>
                    <a:cubicBezTo>
                      <a:pt x="1" y="36"/>
                      <a:pt x="0" y="35"/>
                      <a:pt x="0" y="33"/>
                    </a:cubicBezTo>
                    <a:cubicBezTo>
                      <a:pt x="0" y="33"/>
                      <a:pt x="0" y="33"/>
                      <a:pt x="0" y="33"/>
                    </a:cubicBezTo>
                    <a:cubicBezTo>
                      <a:pt x="0" y="33"/>
                      <a:pt x="0" y="33"/>
                      <a:pt x="0" y="33"/>
                    </a:cubicBezTo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31" name="Freeform 897"/>
              <p:cNvSpPr>
                <a:spLocks/>
              </p:cNvSpPr>
              <p:nvPr/>
            </p:nvSpPr>
            <p:spPr bwMode="auto">
              <a:xfrm>
                <a:off x="3941" y="1292"/>
                <a:ext cx="85" cy="284"/>
              </a:xfrm>
              <a:custGeom>
                <a:avLst/>
                <a:gdLst>
                  <a:gd name="T0" fmla="*/ 0 w 36"/>
                  <a:gd name="T1" fmla="*/ 23 h 120"/>
                  <a:gd name="T2" fmla="*/ 34 w 36"/>
                  <a:gd name="T3" fmla="*/ 23 h 120"/>
                  <a:gd name="T4" fmla="*/ 34 w 36"/>
                  <a:gd name="T5" fmla="*/ 108 h 120"/>
                  <a:gd name="T6" fmla="*/ 5 w 36"/>
                  <a:gd name="T7" fmla="*/ 109 h 120"/>
                  <a:gd name="T8" fmla="*/ 0 w 36"/>
                  <a:gd name="T9" fmla="*/ 23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6" h="120">
                    <a:moveTo>
                      <a:pt x="0" y="23"/>
                    </a:moveTo>
                    <a:cubicBezTo>
                      <a:pt x="1" y="0"/>
                      <a:pt x="32" y="4"/>
                      <a:pt x="34" y="23"/>
                    </a:cubicBezTo>
                    <a:cubicBezTo>
                      <a:pt x="34" y="28"/>
                      <a:pt x="36" y="82"/>
                      <a:pt x="34" y="108"/>
                    </a:cubicBezTo>
                    <a:cubicBezTo>
                      <a:pt x="29" y="120"/>
                      <a:pt x="7" y="117"/>
                      <a:pt x="5" y="109"/>
                    </a:cubicBezTo>
                    <a:cubicBezTo>
                      <a:pt x="4" y="105"/>
                      <a:pt x="0" y="32"/>
                      <a:pt x="0" y="23"/>
                    </a:cubicBezTo>
                  </a:path>
                </a:pathLst>
              </a:custGeom>
              <a:solidFill>
                <a:srgbClr val="3C3C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32" name="Freeform 898"/>
              <p:cNvSpPr>
                <a:spLocks/>
              </p:cNvSpPr>
              <p:nvPr/>
            </p:nvSpPr>
            <p:spPr bwMode="auto">
              <a:xfrm>
                <a:off x="4021" y="1385"/>
                <a:ext cx="14" cy="142"/>
              </a:xfrm>
              <a:custGeom>
                <a:avLst/>
                <a:gdLst>
                  <a:gd name="T0" fmla="*/ 2 w 6"/>
                  <a:gd name="T1" fmla="*/ 0 h 60"/>
                  <a:gd name="T2" fmla="*/ 0 w 6"/>
                  <a:gd name="T3" fmla="*/ 0 h 60"/>
                  <a:gd name="T4" fmla="*/ 0 w 6"/>
                  <a:gd name="T5" fmla="*/ 59 h 60"/>
                  <a:gd name="T6" fmla="*/ 6 w 6"/>
                  <a:gd name="T7" fmla="*/ 60 h 60"/>
                  <a:gd name="T8" fmla="*/ 2 w 6"/>
                  <a:gd name="T9" fmla="*/ 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0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6"/>
                      <a:pt x="1" y="41"/>
                      <a:pt x="0" y="59"/>
                    </a:cubicBezTo>
                    <a:cubicBezTo>
                      <a:pt x="2" y="60"/>
                      <a:pt x="4" y="60"/>
                      <a:pt x="6" y="6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BBBB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33" name="Freeform 899"/>
              <p:cNvSpPr>
                <a:spLocks/>
              </p:cNvSpPr>
              <p:nvPr/>
            </p:nvSpPr>
            <p:spPr bwMode="auto">
              <a:xfrm>
                <a:off x="4019" y="1524"/>
                <a:ext cx="19" cy="31"/>
              </a:xfrm>
              <a:custGeom>
                <a:avLst/>
                <a:gdLst>
                  <a:gd name="T0" fmla="*/ 1 w 8"/>
                  <a:gd name="T1" fmla="*/ 0 h 13"/>
                  <a:gd name="T2" fmla="*/ 1 w 8"/>
                  <a:gd name="T3" fmla="*/ 10 h 13"/>
                  <a:gd name="T4" fmla="*/ 0 w 8"/>
                  <a:gd name="T5" fmla="*/ 12 h 13"/>
                  <a:gd name="T6" fmla="*/ 0 w 8"/>
                  <a:gd name="T7" fmla="*/ 13 h 13"/>
                  <a:gd name="T8" fmla="*/ 8 w 8"/>
                  <a:gd name="T9" fmla="*/ 10 h 13"/>
                  <a:gd name="T10" fmla="*/ 7 w 8"/>
                  <a:gd name="T11" fmla="*/ 1 h 13"/>
                  <a:gd name="T12" fmla="*/ 1 w 8"/>
                  <a:gd name="T13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13">
                    <a:moveTo>
                      <a:pt x="1" y="0"/>
                    </a:moveTo>
                    <a:cubicBezTo>
                      <a:pt x="1" y="4"/>
                      <a:pt x="1" y="7"/>
                      <a:pt x="1" y="10"/>
                    </a:cubicBezTo>
                    <a:cubicBezTo>
                      <a:pt x="1" y="10"/>
                      <a:pt x="0" y="11"/>
                      <a:pt x="0" y="12"/>
                    </a:cubicBezTo>
                    <a:cubicBezTo>
                      <a:pt x="0" y="12"/>
                      <a:pt x="0" y="13"/>
                      <a:pt x="0" y="13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5" y="1"/>
                      <a:pt x="3" y="1"/>
                      <a:pt x="1" y="0"/>
                    </a:cubicBezTo>
                  </a:path>
                </a:pathLst>
              </a:custGeom>
              <a:solidFill>
                <a:srgbClr val="A3A3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34" name="Freeform 900"/>
              <p:cNvSpPr>
                <a:spLocks/>
              </p:cNvSpPr>
              <p:nvPr/>
            </p:nvSpPr>
            <p:spPr bwMode="auto">
              <a:xfrm>
                <a:off x="3978" y="1219"/>
                <a:ext cx="26" cy="102"/>
              </a:xfrm>
              <a:custGeom>
                <a:avLst/>
                <a:gdLst>
                  <a:gd name="T0" fmla="*/ 0 w 11"/>
                  <a:gd name="T1" fmla="*/ 0 h 43"/>
                  <a:gd name="T2" fmla="*/ 5 w 11"/>
                  <a:gd name="T3" fmla="*/ 18 h 43"/>
                  <a:gd name="T4" fmla="*/ 5 w 11"/>
                  <a:gd name="T5" fmla="*/ 39 h 43"/>
                  <a:gd name="T6" fmla="*/ 11 w 11"/>
                  <a:gd name="T7" fmla="*/ 43 h 43"/>
                  <a:gd name="T8" fmla="*/ 11 w 11"/>
                  <a:gd name="T9" fmla="*/ 8 h 43"/>
                  <a:gd name="T10" fmla="*/ 0 w 11"/>
                  <a:gd name="T11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43">
                    <a:moveTo>
                      <a:pt x="0" y="0"/>
                    </a:moveTo>
                    <a:cubicBezTo>
                      <a:pt x="5" y="18"/>
                      <a:pt x="5" y="18"/>
                      <a:pt x="5" y="18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8" y="40"/>
                      <a:pt x="10" y="41"/>
                      <a:pt x="11" y="43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3333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35" name="Freeform 901"/>
              <p:cNvSpPr>
                <a:spLocks/>
              </p:cNvSpPr>
              <p:nvPr/>
            </p:nvSpPr>
            <p:spPr bwMode="auto">
              <a:xfrm>
                <a:off x="4009" y="1553"/>
                <a:ext cx="10" cy="9"/>
              </a:xfrm>
              <a:custGeom>
                <a:avLst/>
                <a:gdLst>
                  <a:gd name="T0" fmla="*/ 4 w 4"/>
                  <a:gd name="T1" fmla="*/ 0 h 4"/>
                  <a:gd name="T2" fmla="*/ 0 w 4"/>
                  <a:gd name="T3" fmla="*/ 4 h 4"/>
                  <a:gd name="T4" fmla="*/ 4 w 4"/>
                  <a:gd name="T5" fmla="*/ 1 h 4"/>
                  <a:gd name="T6" fmla="*/ 4 w 4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cubicBezTo>
                      <a:pt x="3" y="1"/>
                      <a:pt x="2" y="3"/>
                      <a:pt x="0" y="4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0"/>
                      <a:pt x="4" y="0"/>
                    </a:cubicBezTo>
                  </a:path>
                </a:pathLst>
              </a:custGeom>
              <a:solidFill>
                <a:srgbClr val="2323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36" name="Freeform 902"/>
              <p:cNvSpPr>
                <a:spLocks/>
              </p:cNvSpPr>
              <p:nvPr/>
            </p:nvSpPr>
            <p:spPr bwMode="auto">
              <a:xfrm>
                <a:off x="3990" y="1311"/>
                <a:ext cx="33" cy="251"/>
              </a:xfrm>
              <a:custGeom>
                <a:avLst/>
                <a:gdLst>
                  <a:gd name="T0" fmla="*/ 0 w 14"/>
                  <a:gd name="T1" fmla="*/ 0 h 106"/>
                  <a:gd name="T2" fmla="*/ 1 w 14"/>
                  <a:gd name="T3" fmla="*/ 36 h 106"/>
                  <a:gd name="T4" fmla="*/ 6 w 14"/>
                  <a:gd name="T5" fmla="*/ 106 h 106"/>
                  <a:gd name="T6" fmla="*/ 8 w 14"/>
                  <a:gd name="T7" fmla="*/ 106 h 106"/>
                  <a:gd name="T8" fmla="*/ 12 w 14"/>
                  <a:gd name="T9" fmla="*/ 102 h 106"/>
                  <a:gd name="T10" fmla="*/ 13 w 14"/>
                  <a:gd name="T11" fmla="*/ 100 h 106"/>
                  <a:gd name="T12" fmla="*/ 13 w 14"/>
                  <a:gd name="T13" fmla="*/ 90 h 106"/>
                  <a:gd name="T14" fmla="*/ 13 w 14"/>
                  <a:gd name="T15" fmla="*/ 31 h 106"/>
                  <a:gd name="T16" fmla="*/ 6 w 14"/>
                  <a:gd name="T17" fmla="*/ 31 h 106"/>
                  <a:gd name="T18" fmla="*/ 6 w 14"/>
                  <a:gd name="T19" fmla="*/ 4 h 106"/>
                  <a:gd name="T20" fmla="*/ 0 w 14"/>
                  <a:gd name="T21" fmla="*/ 0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" h="106">
                    <a:moveTo>
                      <a:pt x="0" y="0"/>
                    </a:moveTo>
                    <a:cubicBezTo>
                      <a:pt x="1" y="36"/>
                      <a:pt x="1" y="36"/>
                      <a:pt x="1" y="36"/>
                    </a:cubicBezTo>
                    <a:cubicBezTo>
                      <a:pt x="6" y="106"/>
                      <a:pt x="6" y="106"/>
                      <a:pt x="6" y="106"/>
                    </a:cubicBezTo>
                    <a:cubicBezTo>
                      <a:pt x="8" y="106"/>
                      <a:pt x="8" y="106"/>
                      <a:pt x="8" y="106"/>
                    </a:cubicBezTo>
                    <a:cubicBezTo>
                      <a:pt x="10" y="105"/>
                      <a:pt x="11" y="103"/>
                      <a:pt x="12" y="102"/>
                    </a:cubicBezTo>
                    <a:cubicBezTo>
                      <a:pt x="12" y="101"/>
                      <a:pt x="13" y="100"/>
                      <a:pt x="13" y="100"/>
                    </a:cubicBezTo>
                    <a:cubicBezTo>
                      <a:pt x="13" y="97"/>
                      <a:pt x="13" y="94"/>
                      <a:pt x="13" y="90"/>
                    </a:cubicBezTo>
                    <a:cubicBezTo>
                      <a:pt x="14" y="72"/>
                      <a:pt x="14" y="47"/>
                      <a:pt x="13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2"/>
                      <a:pt x="3" y="1"/>
                      <a:pt x="0" y="0"/>
                    </a:cubicBezTo>
                  </a:path>
                </a:pathLst>
              </a:custGeom>
              <a:solidFill>
                <a:srgbClr val="3333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37" name="Freeform 903"/>
              <p:cNvSpPr>
                <a:spLocks/>
              </p:cNvSpPr>
              <p:nvPr/>
            </p:nvSpPr>
            <p:spPr bwMode="auto">
              <a:xfrm>
                <a:off x="3884" y="1105"/>
                <a:ext cx="52" cy="50"/>
              </a:xfrm>
              <a:custGeom>
                <a:avLst/>
                <a:gdLst>
                  <a:gd name="T0" fmla="*/ 22 w 22"/>
                  <a:gd name="T1" fmla="*/ 2 h 21"/>
                  <a:gd name="T2" fmla="*/ 13 w 22"/>
                  <a:gd name="T3" fmla="*/ 1 h 21"/>
                  <a:gd name="T4" fmla="*/ 7 w 22"/>
                  <a:gd name="T5" fmla="*/ 8 h 21"/>
                  <a:gd name="T6" fmla="*/ 5 w 22"/>
                  <a:gd name="T7" fmla="*/ 13 h 21"/>
                  <a:gd name="T8" fmla="*/ 0 w 22"/>
                  <a:gd name="T9" fmla="*/ 17 h 21"/>
                  <a:gd name="T10" fmla="*/ 4 w 22"/>
                  <a:gd name="T11" fmla="*/ 20 h 21"/>
                  <a:gd name="T12" fmla="*/ 9 w 22"/>
                  <a:gd name="T13" fmla="*/ 16 h 21"/>
                  <a:gd name="T14" fmla="*/ 15 w 22"/>
                  <a:gd name="T15" fmla="*/ 14 h 21"/>
                  <a:gd name="T16" fmla="*/ 19 w 22"/>
                  <a:gd name="T17" fmla="*/ 9 h 21"/>
                  <a:gd name="T18" fmla="*/ 22 w 22"/>
                  <a:gd name="T19" fmla="*/ 2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" h="21">
                    <a:moveTo>
                      <a:pt x="22" y="2"/>
                    </a:moveTo>
                    <a:cubicBezTo>
                      <a:pt x="19" y="0"/>
                      <a:pt x="16" y="0"/>
                      <a:pt x="13" y="1"/>
                    </a:cubicBezTo>
                    <a:cubicBezTo>
                      <a:pt x="10" y="2"/>
                      <a:pt x="8" y="5"/>
                      <a:pt x="7" y="8"/>
                    </a:cubicBezTo>
                    <a:cubicBezTo>
                      <a:pt x="7" y="10"/>
                      <a:pt x="6" y="11"/>
                      <a:pt x="5" y="13"/>
                    </a:cubicBezTo>
                    <a:cubicBezTo>
                      <a:pt x="4" y="14"/>
                      <a:pt x="1" y="15"/>
                      <a:pt x="0" y="17"/>
                    </a:cubicBezTo>
                    <a:cubicBezTo>
                      <a:pt x="0" y="19"/>
                      <a:pt x="2" y="21"/>
                      <a:pt x="4" y="20"/>
                    </a:cubicBezTo>
                    <a:cubicBezTo>
                      <a:pt x="8" y="18"/>
                      <a:pt x="8" y="16"/>
                      <a:pt x="9" y="16"/>
                    </a:cubicBezTo>
                    <a:cubicBezTo>
                      <a:pt x="11" y="15"/>
                      <a:pt x="13" y="15"/>
                      <a:pt x="15" y="14"/>
                    </a:cubicBezTo>
                    <a:cubicBezTo>
                      <a:pt x="16" y="13"/>
                      <a:pt x="18" y="10"/>
                      <a:pt x="19" y="9"/>
                    </a:cubicBezTo>
                    <a:lnTo>
                      <a:pt x="22" y="2"/>
                    </a:lnTo>
                    <a:close/>
                  </a:path>
                </a:pathLst>
              </a:custGeom>
              <a:solidFill>
                <a:srgbClr val="FFBB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38" name="Freeform 904"/>
              <p:cNvSpPr>
                <a:spLocks/>
              </p:cNvSpPr>
              <p:nvPr/>
            </p:nvSpPr>
            <p:spPr bwMode="auto">
              <a:xfrm>
                <a:off x="3896" y="1108"/>
                <a:ext cx="52" cy="83"/>
              </a:xfrm>
              <a:custGeom>
                <a:avLst/>
                <a:gdLst>
                  <a:gd name="T0" fmla="*/ 14 w 22"/>
                  <a:gd name="T1" fmla="*/ 28 h 35"/>
                  <a:gd name="T2" fmla="*/ 10 w 22"/>
                  <a:gd name="T3" fmla="*/ 32 h 35"/>
                  <a:gd name="T4" fmla="*/ 5 w 22"/>
                  <a:gd name="T5" fmla="*/ 33 h 35"/>
                  <a:gd name="T6" fmla="*/ 1 w 22"/>
                  <a:gd name="T7" fmla="*/ 29 h 35"/>
                  <a:gd name="T8" fmla="*/ 1 w 22"/>
                  <a:gd name="T9" fmla="*/ 25 h 35"/>
                  <a:gd name="T10" fmla="*/ 1 w 22"/>
                  <a:gd name="T11" fmla="*/ 18 h 35"/>
                  <a:gd name="T12" fmla="*/ 4 w 22"/>
                  <a:gd name="T13" fmla="*/ 12 h 35"/>
                  <a:gd name="T14" fmla="*/ 15 w 22"/>
                  <a:gd name="T15" fmla="*/ 0 h 35"/>
                  <a:gd name="T16" fmla="*/ 21 w 22"/>
                  <a:gd name="T17" fmla="*/ 7 h 35"/>
                  <a:gd name="T18" fmla="*/ 19 w 22"/>
                  <a:gd name="T19" fmla="*/ 16 h 35"/>
                  <a:gd name="T20" fmla="*/ 17 w 22"/>
                  <a:gd name="T21" fmla="*/ 23 h 35"/>
                  <a:gd name="T22" fmla="*/ 14 w 22"/>
                  <a:gd name="T23" fmla="*/ 28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2" h="35">
                    <a:moveTo>
                      <a:pt x="14" y="28"/>
                    </a:moveTo>
                    <a:cubicBezTo>
                      <a:pt x="14" y="31"/>
                      <a:pt x="12" y="33"/>
                      <a:pt x="10" y="32"/>
                    </a:cubicBezTo>
                    <a:cubicBezTo>
                      <a:pt x="9" y="34"/>
                      <a:pt x="6" y="35"/>
                      <a:pt x="5" y="33"/>
                    </a:cubicBezTo>
                    <a:cubicBezTo>
                      <a:pt x="3" y="34"/>
                      <a:pt x="1" y="31"/>
                      <a:pt x="1" y="29"/>
                    </a:cubicBezTo>
                    <a:cubicBezTo>
                      <a:pt x="1" y="26"/>
                      <a:pt x="1" y="26"/>
                      <a:pt x="1" y="25"/>
                    </a:cubicBezTo>
                    <a:cubicBezTo>
                      <a:pt x="0" y="22"/>
                      <a:pt x="1" y="20"/>
                      <a:pt x="1" y="18"/>
                    </a:cubicBezTo>
                    <a:cubicBezTo>
                      <a:pt x="2" y="16"/>
                      <a:pt x="3" y="14"/>
                      <a:pt x="4" y="12"/>
                    </a:cubicBezTo>
                    <a:cubicBezTo>
                      <a:pt x="7" y="7"/>
                      <a:pt x="10" y="2"/>
                      <a:pt x="15" y="0"/>
                    </a:cubicBezTo>
                    <a:cubicBezTo>
                      <a:pt x="18" y="1"/>
                      <a:pt x="20" y="2"/>
                      <a:pt x="21" y="7"/>
                    </a:cubicBezTo>
                    <a:cubicBezTo>
                      <a:pt x="22" y="10"/>
                      <a:pt x="21" y="13"/>
                      <a:pt x="19" y="16"/>
                    </a:cubicBezTo>
                    <a:cubicBezTo>
                      <a:pt x="18" y="19"/>
                      <a:pt x="17" y="20"/>
                      <a:pt x="17" y="23"/>
                    </a:cubicBezTo>
                    <a:cubicBezTo>
                      <a:pt x="17" y="28"/>
                      <a:pt x="15" y="29"/>
                      <a:pt x="14" y="28"/>
                    </a:cubicBezTo>
                    <a:close/>
                  </a:path>
                </a:pathLst>
              </a:custGeom>
              <a:solidFill>
                <a:srgbClr val="FFBB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39" name="Freeform 905"/>
              <p:cNvSpPr>
                <a:spLocks/>
              </p:cNvSpPr>
              <p:nvPr/>
            </p:nvSpPr>
            <p:spPr bwMode="auto">
              <a:xfrm>
                <a:off x="3936" y="845"/>
                <a:ext cx="76" cy="149"/>
              </a:xfrm>
              <a:custGeom>
                <a:avLst/>
                <a:gdLst>
                  <a:gd name="T0" fmla="*/ 0 w 32"/>
                  <a:gd name="T1" fmla="*/ 49 h 63"/>
                  <a:gd name="T2" fmla="*/ 5 w 32"/>
                  <a:gd name="T3" fmla="*/ 12 h 63"/>
                  <a:gd name="T4" fmla="*/ 20 w 32"/>
                  <a:gd name="T5" fmla="*/ 1 h 63"/>
                  <a:gd name="T6" fmla="*/ 31 w 32"/>
                  <a:gd name="T7" fmla="*/ 16 h 63"/>
                  <a:gd name="T8" fmla="*/ 26 w 32"/>
                  <a:gd name="T9" fmla="*/ 60 h 63"/>
                  <a:gd name="T10" fmla="*/ 0 w 32"/>
                  <a:gd name="T11" fmla="*/ 49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2" h="63">
                    <a:moveTo>
                      <a:pt x="0" y="49"/>
                    </a:moveTo>
                    <a:cubicBezTo>
                      <a:pt x="5" y="12"/>
                      <a:pt x="5" y="12"/>
                      <a:pt x="5" y="12"/>
                    </a:cubicBezTo>
                    <a:cubicBezTo>
                      <a:pt x="6" y="5"/>
                      <a:pt x="13" y="0"/>
                      <a:pt x="20" y="1"/>
                    </a:cubicBezTo>
                    <a:cubicBezTo>
                      <a:pt x="27" y="2"/>
                      <a:pt x="32" y="8"/>
                      <a:pt x="31" y="16"/>
                    </a:cubicBezTo>
                    <a:cubicBezTo>
                      <a:pt x="26" y="60"/>
                      <a:pt x="26" y="60"/>
                      <a:pt x="26" y="60"/>
                    </a:cubicBezTo>
                    <a:cubicBezTo>
                      <a:pt x="16" y="63"/>
                      <a:pt x="4" y="58"/>
                      <a:pt x="0" y="49"/>
                    </a:cubicBezTo>
                  </a:path>
                </a:pathLst>
              </a:custGeom>
              <a:solidFill>
                <a:srgbClr val="615B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40" name="Freeform 906"/>
              <p:cNvSpPr>
                <a:spLocks/>
              </p:cNvSpPr>
              <p:nvPr/>
            </p:nvSpPr>
            <p:spPr bwMode="auto">
              <a:xfrm>
                <a:off x="3915" y="973"/>
                <a:ext cx="68" cy="154"/>
              </a:xfrm>
              <a:custGeom>
                <a:avLst/>
                <a:gdLst>
                  <a:gd name="T0" fmla="*/ 8 w 29"/>
                  <a:gd name="T1" fmla="*/ 4 h 65"/>
                  <a:gd name="T2" fmla="*/ 11 w 29"/>
                  <a:gd name="T3" fmla="*/ 0 h 65"/>
                  <a:gd name="T4" fmla="*/ 29 w 29"/>
                  <a:gd name="T5" fmla="*/ 12 h 65"/>
                  <a:gd name="T6" fmla="*/ 11 w 29"/>
                  <a:gd name="T7" fmla="*/ 61 h 65"/>
                  <a:gd name="T8" fmla="*/ 0 w 29"/>
                  <a:gd name="T9" fmla="*/ 57 h 65"/>
                  <a:gd name="T10" fmla="*/ 8 w 29"/>
                  <a:gd name="T11" fmla="*/ 4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9" h="65">
                    <a:moveTo>
                      <a:pt x="8" y="4"/>
                    </a:moveTo>
                    <a:cubicBezTo>
                      <a:pt x="9" y="2"/>
                      <a:pt x="10" y="1"/>
                      <a:pt x="11" y="0"/>
                    </a:cubicBezTo>
                    <a:cubicBezTo>
                      <a:pt x="29" y="12"/>
                      <a:pt x="29" y="12"/>
                      <a:pt x="29" y="12"/>
                    </a:cubicBezTo>
                    <a:cubicBezTo>
                      <a:pt x="27" y="19"/>
                      <a:pt x="12" y="60"/>
                      <a:pt x="11" y="61"/>
                    </a:cubicBezTo>
                    <a:cubicBezTo>
                      <a:pt x="7" y="65"/>
                      <a:pt x="1" y="59"/>
                      <a:pt x="0" y="57"/>
                    </a:cubicBezTo>
                    <a:cubicBezTo>
                      <a:pt x="0" y="55"/>
                      <a:pt x="8" y="4"/>
                      <a:pt x="8" y="4"/>
                    </a:cubicBezTo>
                    <a:close/>
                  </a:path>
                </a:pathLst>
              </a:custGeom>
              <a:solidFill>
                <a:srgbClr val="FFBB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41" name="Freeform 907"/>
              <p:cNvSpPr>
                <a:spLocks/>
              </p:cNvSpPr>
              <p:nvPr/>
            </p:nvSpPr>
            <p:spPr bwMode="auto">
              <a:xfrm>
                <a:off x="4004" y="1164"/>
                <a:ext cx="86" cy="221"/>
              </a:xfrm>
              <a:custGeom>
                <a:avLst/>
                <a:gdLst>
                  <a:gd name="T0" fmla="*/ 0 w 86"/>
                  <a:gd name="T1" fmla="*/ 221 h 221"/>
                  <a:gd name="T2" fmla="*/ 81 w 86"/>
                  <a:gd name="T3" fmla="*/ 221 h 221"/>
                  <a:gd name="T4" fmla="*/ 86 w 86"/>
                  <a:gd name="T5" fmla="*/ 0 h 221"/>
                  <a:gd name="T6" fmla="*/ 0 w 86"/>
                  <a:gd name="T7" fmla="*/ 0 h 221"/>
                  <a:gd name="T8" fmla="*/ 0 w 86"/>
                  <a:gd name="T9" fmla="*/ 221 h 2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6" h="221">
                    <a:moveTo>
                      <a:pt x="0" y="221"/>
                    </a:moveTo>
                    <a:lnTo>
                      <a:pt x="81" y="221"/>
                    </a:lnTo>
                    <a:lnTo>
                      <a:pt x="86" y="0"/>
                    </a:lnTo>
                    <a:lnTo>
                      <a:pt x="0" y="0"/>
                    </a:lnTo>
                    <a:lnTo>
                      <a:pt x="0" y="221"/>
                    </a:lnTo>
                    <a:close/>
                  </a:path>
                </a:pathLst>
              </a:custGeom>
              <a:solidFill>
                <a:srgbClr val="3C3C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42" name="Freeform 908"/>
              <p:cNvSpPr>
                <a:spLocks/>
              </p:cNvSpPr>
              <p:nvPr/>
            </p:nvSpPr>
            <p:spPr bwMode="auto">
              <a:xfrm>
                <a:off x="4004" y="1164"/>
                <a:ext cx="86" cy="221"/>
              </a:xfrm>
              <a:custGeom>
                <a:avLst/>
                <a:gdLst>
                  <a:gd name="T0" fmla="*/ 0 w 86"/>
                  <a:gd name="T1" fmla="*/ 221 h 221"/>
                  <a:gd name="T2" fmla="*/ 81 w 86"/>
                  <a:gd name="T3" fmla="*/ 221 h 221"/>
                  <a:gd name="T4" fmla="*/ 86 w 86"/>
                  <a:gd name="T5" fmla="*/ 0 h 221"/>
                  <a:gd name="T6" fmla="*/ 0 w 86"/>
                  <a:gd name="T7" fmla="*/ 0 h 221"/>
                  <a:gd name="T8" fmla="*/ 0 w 86"/>
                  <a:gd name="T9" fmla="*/ 221 h 2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6" h="221">
                    <a:moveTo>
                      <a:pt x="0" y="221"/>
                    </a:moveTo>
                    <a:lnTo>
                      <a:pt x="81" y="221"/>
                    </a:lnTo>
                    <a:lnTo>
                      <a:pt x="86" y="0"/>
                    </a:lnTo>
                    <a:lnTo>
                      <a:pt x="0" y="0"/>
                    </a:lnTo>
                    <a:lnTo>
                      <a:pt x="0" y="221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43" name="Freeform 909"/>
              <p:cNvSpPr>
                <a:spLocks/>
              </p:cNvSpPr>
              <p:nvPr/>
            </p:nvSpPr>
            <p:spPr bwMode="auto">
              <a:xfrm>
                <a:off x="3936" y="1110"/>
                <a:ext cx="161" cy="92"/>
              </a:xfrm>
              <a:custGeom>
                <a:avLst/>
                <a:gdLst>
                  <a:gd name="T0" fmla="*/ 2 w 68"/>
                  <a:gd name="T1" fmla="*/ 0 h 39"/>
                  <a:gd name="T2" fmla="*/ 6 w 68"/>
                  <a:gd name="T3" fmla="*/ 18 h 39"/>
                  <a:gd name="T4" fmla="*/ 37 w 68"/>
                  <a:gd name="T5" fmla="*/ 36 h 39"/>
                  <a:gd name="T6" fmla="*/ 61 w 68"/>
                  <a:gd name="T7" fmla="*/ 36 h 39"/>
                  <a:gd name="T8" fmla="*/ 61 w 68"/>
                  <a:gd name="T9" fmla="*/ 22 h 39"/>
                  <a:gd name="T10" fmla="*/ 2 w 68"/>
                  <a:gd name="T11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8" h="39">
                    <a:moveTo>
                      <a:pt x="2" y="0"/>
                    </a:moveTo>
                    <a:cubicBezTo>
                      <a:pt x="0" y="16"/>
                      <a:pt x="3" y="15"/>
                      <a:pt x="6" y="18"/>
                    </a:cubicBezTo>
                    <a:cubicBezTo>
                      <a:pt x="37" y="36"/>
                      <a:pt x="37" y="36"/>
                      <a:pt x="37" y="36"/>
                    </a:cubicBezTo>
                    <a:cubicBezTo>
                      <a:pt x="44" y="39"/>
                      <a:pt x="55" y="39"/>
                      <a:pt x="61" y="36"/>
                    </a:cubicBezTo>
                    <a:cubicBezTo>
                      <a:pt x="68" y="32"/>
                      <a:pt x="68" y="26"/>
                      <a:pt x="61" y="22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44" name="Freeform 910"/>
              <p:cNvSpPr>
                <a:spLocks/>
              </p:cNvSpPr>
              <p:nvPr/>
            </p:nvSpPr>
            <p:spPr bwMode="auto">
              <a:xfrm>
                <a:off x="3986" y="1569"/>
                <a:ext cx="101" cy="93"/>
              </a:xfrm>
              <a:custGeom>
                <a:avLst/>
                <a:gdLst>
                  <a:gd name="T0" fmla="*/ 0 w 43"/>
                  <a:gd name="T1" fmla="*/ 33 h 39"/>
                  <a:gd name="T2" fmla="*/ 0 w 43"/>
                  <a:gd name="T3" fmla="*/ 32 h 39"/>
                  <a:gd name="T4" fmla="*/ 14 w 43"/>
                  <a:gd name="T5" fmla="*/ 13 h 39"/>
                  <a:gd name="T6" fmla="*/ 19 w 43"/>
                  <a:gd name="T7" fmla="*/ 2 h 39"/>
                  <a:gd name="T8" fmla="*/ 38 w 43"/>
                  <a:gd name="T9" fmla="*/ 0 h 39"/>
                  <a:gd name="T10" fmla="*/ 43 w 43"/>
                  <a:gd name="T11" fmla="*/ 19 h 39"/>
                  <a:gd name="T12" fmla="*/ 43 w 43"/>
                  <a:gd name="T13" fmla="*/ 19 h 39"/>
                  <a:gd name="T14" fmla="*/ 40 w 43"/>
                  <a:gd name="T15" fmla="*/ 24 h 39"/>
                  <a:gd name="T16" fmla="*/ 18 w 43"/>
                  <a:gd name="T17" fmla="*/ 37 h 39"/>
                  <a:gd name="T18" fmla="*/ 3 w 43"/>
                  <a:gd name="T19" fmla="*/ 37 h 39"/>
                  <a:gd name="T20" fmla="*/ 0 w 43"/>
                  <a:gd name="T21" fmla="*/ 33 h 39"/>
                  <a:gd name="T22" fmla="*/ 0 w 43"/>
                  <a:gd name="T23" fmla="*/ 33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3" h="39">
                    <a:moveTo>
                      <a:pt x="0" y="33"/>
                    </a:moveTo>
                    <a:cubicBezTo>
                      <a:pt x="0" y="32"/>
                      <a:pt x="0" y="32"/>
                      <a:pt x="0" y="32"/>
                    </a:cubicBezTo>
                    <a:cubicBezTo>
                      <a:pt x="0" y="26"/>
                      <a:pt x="6" y="19"/>
                      <a:pt x="14" y="13"/>
                    </a:cubicBezTo>
                    <a:cubicBezTo>
                      <a:pt x="17" y="11"/>
                      <a:pt x="16" y="5"/>
                      <a:pt x="19" y="2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41" y="5"/>
                      <a:pt x="42" y="11"/>
                      <a:pt x="43" y="19"/>
                    </a:cubicBezTo>
                    <a:cubicBezTo>
                      <a:pt x="43" y="19"/>
                      <a:pt x="43" y="19"/>
                      <a:pt x="43" y="19"/>
                    </a:cubicBezTo>
                    <a:cubicBezTo>
                      <a:pt x="43" y="21"/>
                      <a:pt x="42" y="22"/>
                      <a:pt x="40" y="24"/>
                    </a:cubicBezTo>
                    <a:cubicBezTo>
                      <a:pt x="18" y="37"/>
                      <a:pt x="18" y="37"/>
                      <a:pt x="18" y="37"/>
                    </a:cubicBezTo>
                    <a:cubicBezTo>
                      <a:pt x="14" y="39"/>
                      <a:pt x="7" y="39"/>
                      <a:pt x="3" y="37"/>
                    </a:cubicBezTo>
                    <a:cubicBezTo>
                      <a:pt x="2" y="36"/>
                      <a:pt x="1" y="34"/>
                      <a:pt x="0" y="33"/>
                    </a:cubicBezTo>
                    <a:cubicBezTo>
                      <a:pt x="0" y="33"/>
                      <a:pt x="0" y="33"/>
                      <a:pt x="0" y="33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45" name="Freeform 911"/>
              <p:cNvSpPr>
                <a:spLocks/>
              </p:cNvSpPr>
              <p:nvPr/>
            </p:nvSpPr>
            <p:spPr bwMode="auto">
              <a:xfrm>
                <a:off x="4004" y="1330"/>
                <a:ext cx="86" cy="284"/>
              </a:xfrm>
              <a:custGeom>
                <a:avLst/>
                <a:gdLst>
                  <a:gd name="T0" fmla="*/ 0 w 36"/>
                  <a:gd name="T1" fmla="*/ 23 h 120"/>
                  <a:gd name="T2" fmla="*/ 34 w 36"/>
                  <a:gd name="T3" fmla="*/ 23 h 120"/>
                  <a:gd name="T4" fmla="*/ 34 w 36"/>
                  <a:gd name="T5" fmla="*/ 108 h 120"/>
                  <a:gd name="T6" fmla="*/ 6 w 36"/>
                  <a:gd name="T7" fmla="*/ 109 h 120"/>
                  <a:gd name="T8" fmla="*/ 0 w 36"/>
                  <a:gd name="T9" fmla="*/ 23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6" h="120">
                    <a:moveTo>
                      <a:pt x="0" y="23"/>
                    </a:moveTo>
                    <a:cubicBezTo>
                      <a:pt x="2" y="0"/>
                      <a:pt x="32" y="4"/>
                      <a:pt x="34" y="23"/>
                    </a:cubicBezTo>
                    <a:cubicBezTo>
                      <a:pt x="34" y="28"/>
                      <a:pt x="36" y="82"/>
                      <a:pt x="34" y="108"/>
                    </a:cubicBezTo>
                    <a:cubicBezTo>
                      <a:pt x="29" y="120"/>
                      <a:pt x="7" y="117"/>
                      <a:pt x="6" y="109"/>
                    </a:cubicBezTo>
                    <a:cubicBezTo>
                      <a:pt x="5" y="105"/>
                      <a:pt x="0" y="31"/>
                      <a:pt x="0" y="23"/>
                    </a:cubicBezTo>
                    <a:close/>
                  </a:path>
                </a:pathLst>
              </a:custGeom>
              <a:solidFill>
                <a:srgbClr val="3C3C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46" name="Freeform 912"/>
              <p:cNvSpPr>
                <a:spLocks/>
              </p:cNvSpPr>
              <p:nvPr/>
            </p:nvSpPr>
            <p:spPr bwMode="auto">
              <a:xfrm>
                <a:off x="3936" y="845"/>
                <a:ext cx="187" cy="341"/>
              </a:xfrm>
              <a:custGeom>
                <a:avLst/>
                <a:gdLst>
                  <a:gd name="T0" fmla="*/ 0 w 79"/>
                  <a:gd name="T1" fmla="*/ 105 h 144"/>
                  <a:gd name="T2" fmla="*/ 6 w 79"/>
                  <a:gd name="T3" fmla="*/ 123 h 144"/>
                  <a:gd name="T4" fmla="*/ 37 w 79"/>
                  <a:gd name="T5" fmla="*/ 141 h 144"/>
                  <a:gd name="T6" fmla="*/ 41 w 79"/>
                  <a:gd name="T7" fmla="*/ 143 h 144"/>
                  <a:gd name="T8" fmla="*/ 58 w 79"/>
                  <a:gd name="T9" fmla="*/ 144 h 144"/>
                  <a:gd name="T10" fmla="*/ 71 w 79"/>
                  <a:gd name="T11" fmla="*/ 130 h 144"/>
                  <a:gd name="T12" fmla="*/ 74 w 79"/>
                  <a:gd name="T13" fmla="*/ 113 h 144"/>
                  <a:gd name="T14" fmla="*/ 79 w 79"/>
                  <a:gd name="T15" fmla="*/ 36 h 144"/>
                  <a:gd name="T16" fmla="*/ 51 w 79"/>
                  <a:gd name="T17" fmla="*/ 7 h 144"/>
                  <a:gd name="T18" fmla="*/ 18 w 79"/>
                  <a:gd name="T19" fmla="*/ 1 h 144"/>
                  <a:gd name="T20" fmla="*/ 6 w 79"/>
                  <a:gd name="T21" fmla="*/ 27 h 144"/>
                  <a:gd name="T22" fmla="*/ 6 w 79"/>
                  <a:gd name="T23" fmla="*/ 27 h 144"/>
                  <a:gd name="T24" fmla="*/ 5 w 79"/>
                  <a:gd name="T25" fmla="*/ 35 h 144"/>
                  <a:gd name="T26" fmla="*/ 4 w 79"/>
                  <a:gd name="T27" fmla="*/ 46 h 144"/>
                  <a:gd name="T28" fmla="*/ 4 w 79"/>
                  <a:gd name="T29" fmla="*/ 49 h 144"/>
                  <a:gd name="T30" fmla="*/ 2 w 79"/>
                  <a:gd name="T31" fmla="*/ 86 h 144"/>
                  <a:gd name="T32" fmla="*/ 1 w 79"/>
                  <a:gd name="T33" fmla="*/ 99 h 144"/>
                  <a:gd name="T34" fmla="*/ 0 w 79"/>
                  <a:gd name="T35" fmla="*/ 105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79" h="144">
                    <a:moveTo>
                      <a:pt x="0" y="105"/>
                    </a:moveTo>
                    <a:cubicBezTo>
                      <a:pt x="0" y="115"/>
                      <a:pt x="0" y="119"/>
                      <a:pt x="6" y="123"/>
                    </a:cubicBezTo>
                    <a:cubicBezTo>
                      <a:pt x="37" y="141"/>
                      <a:pt x="37" y="141"/>
                      <a:pt x="37" y="141"/>
                    </a:cubicBezTo>
                    <a:cubicBezTo>
                      <a:pt x="38" y="142"/>
                      <a:pt x="40" y="142"/>
                      <a:pt x="41" y="143"/>
                    </a:cubicBezTo>
                    <a:cubicBezTo>
                      <a:pt x="47" y="144"/>
                      <a:pt x="53" y="144"/>
                      <a:pt x="58" y="144"/>
                    </a:cubicBezTo>
                    <a:cubicBezTo>
                      <a:pt x="64" y="142"/>
                      <a:pt x="68" y="137"/>
                      <a:pt x="71" y="130"/>
                    </a:cubicBezTo>
                    <a:cubicBezTo>
                      <a:pt x="73" y="125"/>
                      <a:pt x="74" y="119"/>
                      <a:pt x="74" y="113"/>
                    </a:cubicBezTo>
                    <a:cubicBezTo>
                      <a:pt x="79" y="36"/>
                      <a:pt x="79" y="36"/>
                      <a:pt x="79" y="36"/>
                    </a:cubicBezTo>
                    <a:cubicBezTo>
                      <a:pt x="73" y="26"/>
                      <a:pt x="62" y="15"/>
                      <a:pt x="51" y="7"/>
                    </a:cubicBezTo>
                    <a:cubicBezTo>
                      <a:pt x="42" y="2"/>
                      <a:pt x="26" y="0"/>
                      <a:pt x="18" y="1"/>
                    </a:cubicBezTo>
                    <a:cubicBezTo>
                      <a:pt x="8" y="2"/>
                      <a:pt x="8" y="16"/>
                      <a:pt x="6" y="27"/>
                    </a:cubicBezTo>
                    <a:cubicBezTo>
                      <a:pt x="6" y="27"/>
                      <a:pt x="6" y="27"/>
                      <a:pt x="6" y="27"/>
                    </a:cubicBezTo>
                    <a:cubicBezTo>
                      <a:pt x="5" y="30"/>
                      <a:pt x="5" y="32"/>
                      <a:pt x="5" y="35"/>
                    </a:cubicBezTo>
                    <a:cubicBezTo>
                      <a:pt x="4" y="46"/>
                      <a:pt x="4" y="46"/>
                      <a:pt x="4" y="46"/>
                    </a:cubicBezTo>
                    <a:cubicBezTo>
                      <a:pt x="4" y="49"/>
                      <a:pt x="4" y="49"/>
                      <a:pt x="4" y="49"/>
                    </a:cubicBezTo>
                    <a:cubicBezTo>
                      <a:pt x="2" y="86"/>
                      <a:pt x="2" y="86"/>
                      <a:pt x="2" y="86"/>
                    </a:cubicBezTo>
                    <a:cubicBezTo>
                      <a:pt x="1" y="99"/>
                      <a:pt x="1" y="99"/>
                      <a:pt x="1" y="99"/>
                    </a:cubicBezTo>
                    <a:cubicBezTo>
                      <a:pt x="0" y="105"/>
                      <a:pt x="0" y="105"/>
                      <a:pt x="0" y="105"/>
                    </a:cubicBezTo>
                  </a:path>
                </a:pathLst>
              </a:custGeom>
              <a:solidFill>
                <a:srgbClr val="615B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47" name="Freeform 913"/>
              <p:cNvSpPr>
                <a:spLocks/>
              </p:cNvSpPr>
              <p:nvPr/>
            </p:nvSpPr>
            <p:spPr bwMode="auto">
              <a:xfrm>
                <a:off x="4012" y="987"/>
                <a:ext cx="33" cy="31"/>
              </a:xfrm>
              <a:custGeom>
                <a:avLst/>
                <a:gdLst>
                  <a:gd name="T0" fmla="*/ 0 w 33"/>
                  <a:gd name="T1" fmla="*/ 14 h 31"/>
                  <a:gd name="T2" fmla="*/ 33 w 33"/>
                  <a:gd name="T3" fmla="*/ 31 h 31"/>
                  <a:gd name="T4" fmla="*/ 33 w 33"/>
                  <a:gd name="T5" fmla="*/ 16 h 31"/>
                  <a:gd name="T6" fmla="*/ 0 w 33"/>
                  <a:gd name="T7" fmla="*/ 0 h 31"/>
                  <a:gd name="T8" fmla="*/ 0 w 33"/>
                  <a:gd name="T9" fmla="*/ 14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31">
                    <a:moveTo>
                      <a:pt x="0" y="14"/>
                    </a:moveTo>
                    <a:lnTo>
                      <a:pt x="33" y="31"/>
                    </a:lnTo>
                    <a:lnTo>
                      <a:pt x="33" y="16"/>
                    </a:lnTo>
                    <a:lnTo>
                      <a:pt x="0" y="0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48" name="Freeform 914"/>
              <p:cNvSpPr>
                <a:spLocks/>
              </p:cNvSpPr>
              <p:nvPr/>
            </p:nvSpPr>
            <p:spPr bwMode="auto">
              <a:xfrm>
                <a:off x="3990" y="928"/>
                <a:ext cx="10" cy="14"/>
              </a:xfrm>
              <a:custGeom>
                <a:avLst/>
                <a:gdLst>
                  <a:gd name="T0" fmla="*/ 0 w 4"/>
                  <a:gd name="T1" fmla="*/ 2 h 6"/>
                  <a:gd name="T2" fmla="*/ 2 w 4"/>
                  <a:gd name="T3" fmla="*/ 5 h 6"/>
                  <a:gd name="T4" fmla="*/ 4 w 4"/>
                  <a:gd name="T5" fmla="*/ 4 h 6"/>
                  <a:gd name="T6" fmla="*/ 2 w 4"/>
                  <a:gd name="T7" fmla="*/ 1 h 6"/>
                  <a:gd name="T8" fmla="*/ 0 w 4"/>
                  <a:gd name="T9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6">
                    <a:moveTo>
                      <a:pt x="0" y="2"/>
                    </a:moveTo>
                    <a:cubicBezTo>
                      <a:pt x="0" y="3"/>
                      <a:pt x="1" y="5"/>
                      <a:pt x="2" y="5"/>
                    </a:cubicBezTo>
                    <a:cubicBezTo>
                      <a:pt x="3" y="6"/>
                      <a:pt x="4" y="5"/>
                      <a:pt x="4" y="4"/>
                    </a:cubicBezTo>
                    <a:cubicBezTo>
                      <a:pt x="4" y="3"/>
                      <a:pt x="3" y="2"/>
                      <a:pt x="2" y="1"/>
                    </a:cubicBezTo>
                    <a:cubicBezTo>
                      <a:pt x="1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3C3C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49" name="Freeform 915"/>
              <p:cNvSpPr>
                <a:spLocks/>
              </p:cNvSpPr>
              <p:nvPr/>
            </p:nvSpPr>
            <p:spPr bwMode="auto">
              <a:xfrm>
                <a:off x="3983" y="994"/>
                <a:ext cx="10" cy="12"/>
              </a:xfrm>
              <a:custGeom>
                <a:avLst/>
                <a:gdLst>
                  <a:gd name="T0" fmla="*/ 0 w 4"/>
                  <a:gd name="T1" fmla="*/ 2 h 5"/>
                  <a:gd name="T2" fmla="*/ 2 w 4"/>
                  <a:gd name="T3" fmla="*/ 5 h 5"/>
                  <a:gd name="T4" fmla="*/ 4 w 4"/>
                  <a:gd name="T5" fmla="*/ 4 h 5"/>
                  <a:gd name="T6" fmla="*/ 2 w 4"/>
                  <a:gd name="T7" fmla="*/ 0 h 5"/>
                  <a:gd name="T8" fmla="*/ 0 w 4"/>
                  <a:gd name="T9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0" y="2"/>
                    </a:moveTo>
                    <a:cubicBezTo>
                      <a:pt x="0" y="3"/>
                      <a:pt x="1" y="4"/>
                      <a:pt x="2" y="5"/>
                    </a:cubicBezTo>
                    <a:cubicBezTo>
                      <a:pt x="3" y="5"/>
                      <a:pt x="4" y="5"/>
                      <a:pt x="4" y="4"/>
                    </a:cubicBezTo>
                    <a:cubicBezTo>
                      <a:pt x="4" y="2"/>
                      <a:pt x="3" y="1"/>
                      <a:pt x="2" y="0"/>
                    </a:cubicBezTo>
                    <a:cubicBezTo>
                      <a:pt x="1" y="0"/>
                      <a:pt x="0" y="0"/>
                      <a:pt x="0" y="2"/>
                    </a:cubicBezTo>
                    <a:close/>
                  </a:path>
                </a:pathLst>
              </a:custGeom>
              <a:solidFill>
                <a:srgbClr val="3C3C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50" name="Freeform 916"/>
              <p:cNvSpPr>
                <a:spLocks/>
              </p:cNvSpPr>
              <p:nvPr/>
            </p:nvSpPr>
            <p:spPr bwMode="auto">
              <a:xfrm>
                <a:off x="3978" y="1056"/>
                <a:ext cx="10" cy="11"/>
              </a:xfrm>
              <a:custGeom>
                <a:avLst/>
                <a:gdLst>
                  <a:gd name="T0" fmla="*/ 0 w 4"/>
                  <a:gd name="T1" fmla="*/ 2 h 5"/>
                  <a:gd name="T2" fmla="*/ 2 w 4"/>
                  <a:gd name="T3" fmla="*/ 5 h 5"/>
                  <a:gd name="T4" fmla="*/ 4 w 4"/>
                  <a:gd name="T5" fmla="*/ 4 h 5"/>
                  <a:gd name="T6" fmla="*/ 2 w 4"/>
                  <a:gd name="T7" fmla="*/ 0 h 5"/>
                  <a:gd name="T8" fmla="*/ 0 w 4"/>
                  <a:gd name="T9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0" y="2"/>
                    </a:moveTo>
                    <a:cubicBezTo>
                      <a:pt x="0" y="3"/>
                      <a:pt x="1" y="4"/>
                      <a:pt x="2" y="5"/>
                    </a:cubicBezTo>
                    <a:cubicBezTo>
                      <a:pt x="3" y="5"/>
                      <a:pt x="4" y="5"/>
                      <a:pt x="4" y="4"/>
                    </a:cubicBezTo>
                    <a:cubicBezTo>
                      <a:pt x="4" y="2"/>
                      <a:pt x="3" y="1"/>
                      <a:pt x="2" y="0"/>
                    </a:cubicBezTo>
                    <a:cubicBezTo>
                      <a:pt x="1" y="0"/>
                      <a:pt x="0" y="0"/>
                      <a:pt x="0" y="2"/>
                    </a:cubicBezTo>
                    <a:close/>
                  </a:path>
                </a:pathLst>
              </a:custGeom>
              <a:solidFill>
                <a:srgbClr val="3C3C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51" name="Freeform 917"/>
              <p:cNvSpPr>
                <a:spLocks/>
              </p:cNvSpPr>
              <p:nvPr/>
            </p:nvSpPr>
            <p:spPr bwMode="auto">
              <a:xfrm>
                <a:off x="3974" y="1110"/>
                <a:ext cx="9" cy="12"/>
              </a:xfrm>
              <a:custGeom>
                <a:avLst/>
                <a:gdLst>
                  <a:gd name="T0" fmla="*/ 0 w 4"/>
                  <a:gd name="T1" fmla="*/ 1 h 5"/>
                  <a:gd name="T2" fmla="*/ 2 w 4"/>
                  <a:gd name="T3" fmla="*/ 4 h 5"/>
                  <a:gd name="T4" fmla="*/ 4 w 4"/>
                  <a:gd name="T5" fmla="*/ 3 h 5"/>
                  <a:gd name="T6" fmla="*/ 2 w 4"/>
                  <a:gd name="T7" fmla="*/ 0 h 5"/>
                  <a:gd name="T8" fmla="*/ 0 w 4"/>
                  <a:gd name="T9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0" y="1"/>
                    </a:moveTo>
                    <a:cubicBezTo>
                      <a:pt x="0" y="2"/>
                      <a:pt x="1" y="4"/>
                      <a:pt x="2" y="4"/>
                    </a:cubicBezTo>
                    <a:cubicBezTo>
                      <a:pt x="3" y="5"/>
                      <a:pt x="4" y="4"/>
                      <a:pt x="4" y="3"/>
                    </a:cubicBezTo>
                    <a:cubicBezTo>
                      <a:pt x="4" y="2"/>
                      <a:pt x="3" y="1"/>
                      <a:pt x="2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3C3C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52" name="Freeform 918"/>
              <p:cNvSpPr>
                <a:spLocks/>
              </p:cNvSpPr>
              <p:nvPr/>
            </p:nvSpPr>
            <p:spPr bwMode="auto">
              <a:xfrm>
                <a:off x="3978" y="850"/>
                <a:ext cx="88" cy="80"/>
              </a:xfrm>
              <a:custGeom>
                <a:avLst/>
                <a:gdLst>
                  <a:gd name="T0" fmla="*/ 37 w 37"/>
                  <a:gd name="T1" fmla="*/ 10 h 34"/>
                  <a:gd name="T2" fmla="*/ 37 w 37"/>
                  <a:gd name="T3" fmla="*/ 14 h 34"/>
                  <a:gd name="T4" fmla="*/ 31 w 37"/>
                  <a:gd name="T5" fmla="*/ 23 h 34"/>
                  <a:gd name="T6" fmla="*/ 16 w 37"/>
                  <a:gd name="T7" fmla="*/ 34 h 34"/>
                  <a:gd name="T8" fmla="*/ 9 w 37"/>
                  <a:gd name="T9" fmla="*/ 19 h 34"/>
                  <a:gd name="T10" fmla="*/ 1 w 37"/>
                  <a:gd name="T11" fmla="*/ 26 h 34"/>
                  <a:gd name="T12" fmla="*/ 1 w 37"/>
                  <a:gd name="T13" fmla="*/ 14 h 34"/>
                  <a:gd name="T14" fmla="*/ 8 w 37"/>
                  <a:gd name="T15" fmla="*/ 3 h 34"/>
                  <a:gd name="T16" fmla="*/ 18 w 37"/>
                  <a:gd name="T17" fmla="*/ 0 h 34"/>
                  <a:gd name="T18" fmla="*/ 37 w 37"/>
                  <a:gd name="T19" fmla="*/ 1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7" h="34">
                    <a:moveTo>
                      <a:pt x="37" y="10"/>
                    </a:moveTo>
                    <a:cubicBezTo>
                      <a:pt x="37" y="11"/>
                      <a:pt x="37" y="12"/>
                      <a:pt x="37" y="14"/>
                    </a:cubicBezTo>
                    <a:cubicBezTo>
                      <a:pt x="36" y="18"/>
                      <a:pt x="34" y="20"/>
                      <a:pt x="31" y="23"/>
                    </a:cubicBezTo>
                    <a:cubicBezTo>
                      <a:pt x="26" y="26"/>
                      <a:pt x="21" y="30"/>
                      <a:pt x="16" y="34"/>
                    </a:cubicBezTo>
                    <a:cubicBezTo>
                      <a:pt x="13" y="29"/>
                      <a:pt x="11" y="24"/>
                      <a:pt x="9" y="19"/>
                    </a:cubicBezTo>
                    <a:cubicBezTo>
                      <a:pt x="6" y="21"/>
                      <a:pt x="4" y="24"/>
                      <a:pt x="1" y="26"/>
                    </a:cubicBezTo>
                    <a:cubicBezTo>
                      <a:pt x="0" y="22"/>
                      <a:pt x="0" y="18"/>
                      <a:pt x="1" y="14"/>
                    </a:cubicBezTo>
                    <a:cubicBezTo>
                      <a:pt x="2" y="9"/>
                      <a:pt x="4" y="5"/>
                      <a:pt x="8" y="3"/>
                    </a:cubicBezTo>
                    <a:cubicBezTo>
                      <a:pt x="11" y="1"/>
                      <a:pt x="15" y="0"/>
                      <a:pt x="18" y="0"/>
                    </a:cubicBezTo>
                    <a:cubicBezTo>
                      <a:pt x="22" y="1"/>
                      <a:pt x="33" y="2"/>
                      <a:pt x="37" y="10"/>
                    </a:cubicBezTo>
                  </a:path>
                </a:pathLst>
              </a:custGeom>
              <a:solidFill>
                <a:srgbClr val="4C47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53" name="Freeform 919"/>
              <p:cNvSpPr>
                <a:spLocks/>
              </p:cNvSpPr>
              <p:nvPr/>
            </p:nvSpPr>
            <p:spPr bwMode="auto">
              <a:xfrm>
                <a:off x="3971" y="1150"/>
                <a:ext cx="15" cy="19"/>
              </a:xfrm>
              <a:custGeom>
                <a:avLst/>
                <a:gdLst>
                  <a:gd name="T0" fmla="*/ 0 w 6"/>
                  <a:gd name="T1" fmla="*/ 5 h 8"/>
                  <a:gd name="T2" fmla="*/ 5 w 6"/>
                  <a:gd name="T3" fmla="*/ 8 h 8"/>
                  <a:gd name="T4" fmla="*/ 6 w 6"/>
                  <a:gd name="T5" fmla="*/ 7 h 8"/>
                  <a:gd name="T6" fmla="*/ 6 w 6"/>
                  <a:gd name="T7" fmla="*/ 4 h 8"/>
                  <a:gd name="T8" fmla="*/ 5 w 6"/>
                  <a:gd name="T9" fmla="*/ 3 h 8"/>
                  <a:gd name="T10" fmla="*/ 0 w 6"/>
                  <a:gd name="T11" fmla="*/ 0 h 8"/>
                  <a:gd name="T12" fmla="*/ 0 w 6"/>
                  <a:gd name="T13" fmla="*/ 1 h 8"/>
                  <a:gd name="T14" fmla="*/ 0 w 6"/>
                  <a:gd name="T15" fmla="*/ 4 h 8"/>
                  <a:gd name="T16" fmla="*/ 0 w 6"/>
                  <a:gd name="T17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8">
                    <a:moveTo>
                      <a:pt x="0" y="5"/>
                    </a:moveTo>
                    <a:cubicBezTo>
                      <a:pt x="5" y="8"/>
                      <a:pt x="5" y="8"/>
                      <a:pt x="5" y="8"/>
                    </a:cubicBezTo>
                    <a:cubicBezTo>
                      <a:pt x="5" y="8"/>
                      <a:pt x="6" y="8"/>
                      <a:pt x="6" y="7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5" y="3"/>
                      <a:pt x="5" y="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54" name="Freeform 920"/>
              <p:cNvSpPr>
                <a:spLocks/>
              </p:cNvSpPr>
              <p:nvPr/>
            </p:nvSpPr>
            <p:spPr bwMode="auto">
              <a:xfrm>
                <a:off x="4033" y="968"/>
                <a:ext cx="71" cy="218"/>
              </a:xfrm>
              <a:custGeom>
                <a:avLst/>
                <a:gdLst>
                  <a:gd name="T0" fmla="*/ 15 w 30"/>
                  <a:gd name="T1" fmla="*/ 0 h 92"/>
                  <a:gd name="T2" fmla="*/ 14 w 30"/>
                  <a:gd name="T3" fmla="*/ 39 h 92"/>
                  <a:gd name="T4" fmla="*/ 0 w 30"/>
                  <a:gd name="T5" fmla="*/ 91 h 92"/>
                  <a:gd name="T6" fmla="*/ 10 w 30"/>
                  <a:gd name="T7" fmla="*/ 92 h 92"/>
                  <a:gd name="T8" fmla="*/ 17 w 30"/>
                  <a:gd name="T9" fmla="*/ 92 h 92"/>
                  <a:gd name="T10" fmla="*/ 30 w 30"/>
                  <a:gd name="T11" fmla="*/ 78 h 92"/>
                  <a:gd name="T12" fmla="*/ 15 w 30"/>
                  <a:gd name="T13" fmla="*/ 0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92">
                    <a:moveTo>
                      <a:pt x="15" y="0"/>
                    </a:moveTo>
                    <a:cubicBezTo>
                      <a:pt x="14" y="39"/>
                      <a:pt x="14" y="39"/>
                      <a:pt x="14" y="39"/>
                    </a:cubicBezTo>
                    <a:cubicBezTo>
                      <a:pt x="14" y="59"/>
                      <a:pt x="9" y="76"/>
                      <a:pt x="0" y="91"/>
                    </a:cubicBezTo>
                    <a:cubicBezTo>
                      <a:pt x="4" y="92"/>
                      <a:pt x="7" y="92"/>
                      <a:pt x="10" y="92"/>
                    </a:cubicBezTo>
                    <a:cubicBezTo>
                      <a:pt x="13" y="92"/>
                      <a:pt x="15" y="92"/>
                      <a:pt x="17" y="92"/>
                    </a:cubicBezTo>
                    <a:cubicBezTo>
                      <a:pt x="23" y="90"/>
                      <a:pt x="27" y="85"/>
                      <a:pt x="30" y="78"/>
                    </a:cubicBezTo>
                    <a:cubicBezTo>
                      <a:pt x="15" y="0"/>
                      <a:pt x="15" y="0"/>
                      <a:pt x="15" y="0"/>
                    </a:cubicBezTo>
                  </a:path>
                </a:pathLst>
              </a:custGeom>
              <a:solidFill>
                <a:srgbClr val="5752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55" name="Freeform 921"/>
              <p:cNvSpPr>
                <a:spLocks/>
              </p:cNvSpPr>
              <p:nvPr/>
            </p:nvSpPr>
            <p:spPr bwMode="auto">
              <a:xfrm>
                <a:off x="4080" y="1030"/>
                <a:ext cx="62" cy="68"/>
              </a:xfrm>
              <a:custGeom>
                <a:avLst/>
                <a:gdLst>
                  <a:gd name="T0" fmla="*/ 24 w 26"/>
                  <a:gd name="T1" fmla="*/ 0 h 29"/>
                  <a:gd name="T2" fmla="*/ 25 w 26"/>
                  <a:gd name="T3" fmla="*/ 14 h 29"/>
                  <a:gd name="T4" fmla="*/ 13 w 26"/>
                  <a:gd name="T5" fmla="*/ 28 h 29"/>
                  <a:gd name="T6" fmla="*/ 1 w 26"/>
                  <a:gd name="T7" fmla="*/ 19 h 29"/>
                  <a:gd name="T8" fmla="*/ 0 w 26"/>
                  <a:gd name="T9" fmla="*/ 8 h 29"/>
                  <a:gd name="T10" fmla="*/ 24 w 26"/>
                  <a:gd name="T11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6" h="29">
                    <a:moveTo>
                      <a:pt x="24" y="0"/>
                    </a:moveTo>
                    <a:cubicBezTo>
                      <a:pt x="25" y="14"/>
                      <a:pt x="25" y="14"/>
                      <a:pt x="25" y="14"/>
                    </a:cubicBezTo>
                    <a:cubicBezTo>
                      <a:pt x="26" y="21"/>
                      <a:pt x="20" y="28"/>
                      <a:pt x="13" y="28"/>
                    </a:cubicBezTo>
                    <a:cubicBezTo>
                      <a:pt x="6" y="29"/>
                      <a:pt x="2" y="26"/>
                      <a:pt x="1" y="19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10" y="10"/>
                      <a:pt x="19" y="9"/>
                      <a:pt x="24" y="0"/>
                    </a:cubicBezTo>
                    <a:close/>
                  </a:path>
                </a:pathLst>
              </a:custGeom>
              <a:solidFill>
                <a:srgbClr val="FFBB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56" name="Freeform 922"/>
              <p:cNvSpPr>
                <a:spLocks/>
              </p:cNvSpPr>
              <p:nvPr/>
            </p:nvSpPr>
            <p:spPr bwMode="auto">
              <a:xfrm>
                <a:off x="4075" y="1195"/>
                <a:ext cx="53" cy="90"/>
              </a:xfrm>
              <a:custGeom>
                <a:avLst/>
                <a:gdLst>
                  <a:gd name="T0" fmla="*/ 22 w 22"/>
                  <a:gd name="T1" fmla="*/ 17 h 38"/>
                  <a:gd name="T2" fmla="*/ 22 w 22"/>
                  <a:gd name="T3" fmla="*/ 22 h 38"/>
                  <a:gd name="T4" fmla="*/ 20 w 22"/>
                  <a:gd name="T5" fmla="*/ 25 h 38"/>
                  <a:gd name="T6" fmla="*/ 15 w 22"/>
                  <a:gd name="T7" fmla="*/ 33 h 38"/>
                  <a:gd name="T8" fmla="*/ 13 w 22"/>
                  <a:gd name="T9" fmla="*/ 35 h 38"/>
                  <a:gd name="T10" fmla="*/ 8 w 22"/>
                  <a:gd name="T11" fmla="*/ 38 h 38"/>
                  <a:gd name="T12" fmla="*/ 6 w 22"/>
                  <a:gd name="T13" fmla="*/ 37 h 38"/>
                  <a:gd name="T14" fmla="*/ 5 w 22"/>
                  <a:gd name="T15" fmla="*/ 37 h 38"/>
                  <a:gd name="T16" fmla="*/ 6 w 22"/>
                  <a:gd name="T17" fmla="*/ 32 h 38"/>
                  <a:gd name="T18" fmla="*/ 7 w 22"/>
                  <a:gd name="T19" fmla="*/ 24 h 38"/>
                  <a:gd name="T20" fmla="*/ 7 w 22"/>
                  <a:gd name="T21" fmla="*/ 15 h 38"/>
                  <a:gd name="T22" fmla="*/ 6 w 22"/>
                  <a:gd name="T23" fmla="*/ 21 h 38"/>
                  <a:gd name="T24" fmla="*/ 2 w 22"/>
                  <a:gd name="T25" fmla="*/ 25 h 38"/>
                  <a:gd name="T26" fmla="*/ 1 w 22"/>
                  <a:gd name="T27" fmla="*/ 25 h 38"/>
                  <a:gd name="T28" fmla="*/ 1 w 22"/>
                  <a:gd name="T29" fmla="*/ 25 h 38"/>
                  <a:gd name="T30" fmla="*/ 0 w 22"/>
                  <a:gd name="T31" fmla="*/ 22 h 38"/>
                  <a:gd name="T32" fmla="*/ 1 w 22"/>
                  <a:gd name="T33" fmla="*/ 19 h 38"/>
                  <a:gd name="T34" fmla="*/ 2 w 22"/>
                  <a:gd name="T35" fmla="*/ 16 h 38"/>
                  <a:gd name="T36" fmla="*/ 6 w 22"/>
                  <a:gd name="T37" fmla="*/ 3 h 38"/>
                  <a:gd name="T38" fmla="*/ 8 w 22"/>
                  <a:gd name="T39" fmla="*/ 2 h 38"/>
                  <a:gd name="T40" fmla="*/ 14 w 22"/>
                  <a:gd name="T41" fmla="*/ 0 h 38"/>
                  <a:gd name="T42" fmla="*/ 16 w 22"/>
                  <a:gd name="T43" fmla="*/ 0 h 38"/>
                  <a:gd name="T44" fmla="*/ 17 w 22"/>
                  <a:gd name="T45" fmla="*/ 1 h 38"/>
                  <a:gd name="T46" fmla="*/ 21 w 22"/>
                  <a:gd name="T47" fmla="*/ 9 h 38"/>
                  <a:gd name="T48" fmla="*/ 22 w 22"/>
                  <a:gd name="T49" fmla="*/ 17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2" h="38">
                    <a:moveTo>
                      <a:pt x="22" y="17"/>
                    </a:moveTo>
                    <a:cubicBezTo>
                      <a:pt x="22" y="19"/>
                      <a:pt x="22" y="21"/>
                      <a:pt x="22" y="22"/>
                    </a:cubicBezTo>
                    <a:cubicBezTo>
                      <a:pt x="21" y="23"/>
                      <a:pt x="21" y="24"/>
                      <a:pt x="20" y="25"/>
                    </a:cubicBezTo>
                    <a:cubicBezTo>
                      <a:pt x="18" y="28"/>
                      <a:pt x="16" y="30"/>
                      <a:pt x="15" y="33"/>
                    </a:cubicBezTo>
                    <a:cubicBezTo>
                      <a:pt x="14" y="33"/>
                      <a:pt x="14" y="34"/>
                      <a:pt x="13" y="35"/>
                    </a:cubicBezTo>
                    <a:cubicBezTo>
                      <a:pt x="12" y="36"/>
                      <a:pt x="10" y="37"/>
                      <a:pt x="8" y="38"/>
                    </a:cubicBezTo>
                    <a:cubicBezTo>
                      <a:pt x="7" y="38"/>
                      <a:pt x="6" y="38"/>
                      <a:pt x="6" y="37"/>
                    </a:cubicBezTo>
                    <a:cubicBezTo>
                      <a:pt x="5" y="37"/>
                      <a:pt x="5" y="37"/>
                      <a:pt x="5" y="37"/>
                    </a:cubicBezTo>
                    <a:cubicBezTo>
                      <a:pt x="5" y="35"/>
                      <a:pt x="6" y="34"/>
                      <a:pt x="6" y="32"/>
                    </a:cubicBezTo>
                    <a:cubicBezTo>
                      <a:pt x="7" y="30"/>
                      <a:pt x="7" y="27"/>
                      <a:pt x="7" y="24"/>
                    </a:cubicBezTo>
                    <a:cubicBezTo>
                      <a:pt x="7" y="21"/>
                      <a:pt x="7" y="18"/>
                      <a:pt x="7" y="15"/>
                    </a:cubicBezTo>
                    <a:cubicBezTo>
                      <a:pt x="7" y="17"/>
                      <a:pt x="7" y="19"/>
                      <a:pt x="6" y="21"/>
                    </a:cubicBezTo>
                    <a:cubicBezTo>
                      <a:pt x="5" y="23"/>
                      <a:pt x="4" y="25"/>
                      <a:pt x="2" y="25"/>
                    </a:cubicBezTo>
                    <a:cubicBezTo>
                      <a:pt x="1" y="25"/>
                      <a:pt x="1" y="25"/>
                      <a:pt x="1" y="25"/>
                    </a:cubicBezTo>
                    <a:cubicBezTo>
                      <a:pt x="1" y="25"/>
                      <a:pt x="1" y="25"/>
                      <a:pt x="1" y="25"/>
                    </a:cubicBezTo>
                    <a:cubicBezTo>
                      <a:pt x="0" y="24"/>
                      <a:pt x="0" y="23"/>
                      <a:pt x="0" y="22"/>
                    </a:cubicBezTo>
                    <a:cubicBezTo>
                      <a:pt x="1" y="21"/>
                      <a:pt x="1" y="20"/>
                      <a:pt x="1" y="19"/>
                    </a:cubicBezTo>
                    <a:cubicBezTo>
                      <a:pt x="2" y="18"/>
                      <a:pt x="2" y="17"/>
                      <a:pt x="2" y="16"/>
                    </a:cubicBezTo>
                    <a:cubicBezTo>
                      <a:pt x="2" y="11"/>
                      <a:pt x="3" y="7"/>
                      <a:pt x="6" y="3"/>
                    </a:cubicBezTo>
                    <a:cubicBezTo>
                      <a:pt x="7" y="3"/>
                      <a:pt x="8" y="2"/>
                      <a:pt x="8" y="2"/>
                    </a:cubicBezTo>
                    <a:cubicBezTo>
                      <a:pt x="10" y="0"/>
                      <a:pt x="12" y="0"/>
                      <a:pt x="14" y="0"/>
                    </a:cubicBezTo>
                    <a:cubicBezTo>
                      <a:pt x="15" y="0"/>
                      <a:pt x="15" y="0"/>
                      <a:pt x="16" y="0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9" y="3"/>
                      <a:pt x="20" y="6"/>
                      <a:pt x="21" y="9"/>
                    </a:cubicBezTo>
                    <a:cubicBezTo>
                      <a:pt x="22" y="11"/>
                      <a:pt x="22" y="14"/>
                      <a:pt x="22" y="17"/>
                    </a:cubicBezTo>
                    <a:close/>
                  </a:path>
                </a:pathLst>
              </a:custGeom>
              <a:solidFill>
                <a:srgbClr val="FFBB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57" name="Freeform 923"/>
              <p:cNvSpPr>
                <a:spLocks/>
              </p:cNvSpPr>
              <p:nvPr/>
            </p:nvSpPr>
            <p:spPr bwMode="auto">
              <a:xfrm>
                <a:off x="4083" y="1037"/>
                <a:ext cx="56" cy="172"/>
              </a:xfrm>
              <a:custGeom>
                <a:avLst/>
                <a:gdLst>
                  <a:gd name="T0" fmla="*/ 3 w 24"/>
                  <a:gd name="T1" fmla="*/ 70 h 73"/>
                  <a:gd name="T2" fmla="*/ 16 w 24"/>
                  <a:gd name="T3" fmla="*/ 70 h 73"/>
                  <a:gd name="T4" fmla="*/ 24 w 24"/>
                  <a:gd name="T5" fmla="*/ 14 h 73"/>
                  <a:gd name="T6" fmla="*/ 11 w 24"/>
                  <a:gd name="T7" fmla="*/ 0 h 73"/>
                  <a:gd name="T8" fmla="*/ 0 w 24"/>
                  <a:gd name="T9" fmla="*/ 16 h 73"/>
                  <a:gd name="T10" fmla="*/ 3 w 24"/>
                  <a:gd name="T11" fmla="*/ 70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4" h="73">
                    <a:moveTo>
                      <a:pt x="3" y="70"/>
                    </a:moveTo>
                    <a:cubicBezTo>
                      <a:pt x="5" y="73"/>
                      <a:pt x="15" y="73"/>
                      <a:pt x="16" y="70"/>
                    </a:cubicBezTo>
                    <a:cubicBezTo>
                      <a:pt x="16" y="68"/>
                      <a:pt x="24" y="14"/>
                      <a:pt x="24" y="14"/>
                    </a:cubicBezTo>
                    <a:cubicBezTo>
                      <a:pt x="24" y="7"/>
                      <a:pt x="19" y="1"/>
                      <a:pt x="11" y="0"/>
                    </a:cubicBezTo>
                    <a:cubicBezTo>
                      <a:pt x="4" y="0"/>
                      <a:pt x="1" y="9"/>
                      <a:pt x="0" y="16"/>
                    </a:cubicBezTo>
                    <a:cubicBezTo>
                      <a:pt x="0" y="16"/>
                      <a:pt x="2" y="68"/>
                      <a:pt x="3" y="70"/>
                    </a:cubicBezTo>
                    <a:close/>
                  </a:path>
                </a:pathLst>
              </a:custGeom>
              <a:solidFill>
                <a:srgbClr val="FFBB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58" name="Freeform 924"/>
              <p:cNvSpPr>
                <a:spLocks/>
              </p:cNvSpPr>
              <p:nvPr/>
            </p:nvSpPr>
            <p:spPr bwMode="auto">
              <a:xfrm>
                <a:off x="4000" y="1136"/>
                <a:ext cx="26" cy="69"/>
              </a:xfrm>
              <a:custGeom>
                <a:avLst/>
                <a:gdLst>
                  <a:gd name="T0" fmla="*/ 0 w 26"/>
                  <a:gd name="T1" fmla="*/ 55 h 69"/>
                  <a:gd name="T2" fmla="*/ 0 w 26"/>
                  <a:gd name="T3" fmla="*/ 0 h 69"/>
                  <a:gd name="T4" fmla="*/ 26 w 26"/>
                  <a:gd name="T5" fmla="*/ 17 h 69"/>
                  <a:gd name="T6" fmla="*/ 26 w 26"/>
                  <a:gd name="T7" fmla="*/ 69 h 69"/>
                  <a:gd name="T8" fmla="*/ 0 w 26"/>
                  <a:gd name="T9" fmla="*/ 55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69">
                    <a:moveTo>
                      <a:pt x="0" y="55"/>
                    </a:moveTo>
                    <a:lnTo>
                      <a:pt x="0" y="0"/>
                    </a:lnTo>
                    <a:lnTo>
                      <a:pt x="26" y="17"/>
                    </a:lnTo>
                    <a:lnTo>
                      <a:pt x="26" y="69"/>
                    </a:lnTo>
                    <a:lnTo>
                      <a:pt x="0" y="55"/>
                    </a:ln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59" name="Freeform 925"/>
              <p:cNvSpPr>
                <a:spLocks/>
              </p:cNvSpPr>
              <p:nvPr/>
            </p:nvSpPr>
            <p:spPr bwMode="auto">
              <a:xfrm>
                <a:off x="4000" y="1131"/>
                <a:ext cx="35" cy="22"/>
              </a:xfrm>
              <a:custGeom>
                <a:avLst/>
                <a:gdLst>
                  <a:gd name="T0" fmla="*/ 0 w 35"/>
                  <a:gd name="T1" fmla="*/ 5 h 22"/>
                  <a:gd name="T2" fmla="*/ 9 w 35"/>
                  <a:gd name="T3" fmla="*/ 0 h 22"/>
                  <a:gd name="T4" fmla="*/ 35 w 35"/>
                  <a:gd name="T5" fmla="*/ 15 h 22"/>
                  <a:gd name="T6" fmla="*/ 26 w 35"/>
                  <a:gd name="T7" fmla="*/ 22 h 22"/>
                  <a:gd name="T8" fmla="*/ 0 w 35"/>
                  <a:gd name="T9" fmla="*/ 5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22">
                    <a:moveTo>
                      <a:pt x="0" y="5"/>
                    </a:moveTo>
                    <a:lnTo>
                      <a:pt x="9" y="0"/>
                    </a:lnTo>
                    <a:lnTo>
                      <a:pt x="35" y="15"/>
                    </a:lnTo>
                    <a:lnTo>
                      <a:pt x="26" y="22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706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60" name="Freeform 926"/>
              <p:cNvSpPr>
                <a:spLocks/>
              </p:cNvSpPr>
              <p:nvPr/>
            </p:nvSpPr>
            <p:spPr bwMode="auto">
              <a:xfrm>
                <a:off x="4026" y="1146"/>
                <a:ext cx="9" cy="59"/>
              </a:xfrm>
              <a:custGeom>
                <a:avLst/>
                <a:gdLst>
                  <a:gd name="T0" fmla="*/ 0 w 9"/>
                  <a:gd name="T1" fmla="*/ 59 h 59"/>
                  <a:gd name="T2" fmla="*/ 9 w 9"/>
                  <a:gd name="T3" fmla="*/ 54 h 59"/>
                  <a:gd name="T4" fmla="*/ 9 w 9"/>
                  <a:gd name="T5" fmla="*/ 0 h 59"/>
                  <a:gd name="T6" fmla="*/ 0 w 9"/>
                  <a:gd name="T7" fmla="*/ 7 h 59"/>
                  <a:gd name="T8" fmla="*/ 0 w 9"/>
                  <a:gd name="T9" fmla="*/ 5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59">
                    <a:moveTo>
                      <a:pt x="0" y="59"/>
                    </a:moveTo>
                    <a:lnTo>
                      <a:pt x="9" y="54"/>
                    </a:lnTo>
                    <a:lnTo>
                      <a:pt x="9" y="0"/>
                    </a:lnTo>
                    <a:lnTo>
                      <a:pt x="0" y="7"/>
                    </a:lnTo>
                    <a:lnTo>
                      <a:pt x="0" y="59"/>
                    </a:lnTo>
                    <a:close/>
                  </a:path>
                </a:pathLst>
              </a:custGeom>
              <a:solidFill>
                <a:srgbClr val="3C3C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61" name="Freeform 927"/>
              <p:cNvSpPr>
                <a:spLocks/>
              </p:cNvSpPr>
              <p:nvPr/>
            </p:nvSpPr>
            <p:spPr bwMode="auto">
              <a:xfrm>
                <a:off x="4004" y="1108"/>
                <a:ext cx="10" cy="30"/>
              </a:xfrm>
              <a:custGeom>
                <a:avLst/>
                <a:gdLst>
                  <a:gd name="T0" fmla="*/ 1 w 4"/>
                  <a:gd name="T1" fmla="*/ 1 h 13"/>
                  <a:gd name="T2" fmla="*/ 3 w 4"/>
                  <a:gd name="T3" fmla="*/ 1 h 13"/>
                  <a:gd name="T4" fmla="*/ 4 w 4"/>
                  <a:gd name="T5" fmla="*/ 2 h 13"/>
                  <a:gd name="T6" fmla="*/ 4 w 4"/>
                  <a:gd name="T7" fmla="*/ 12 h 13"/>
                  <a:gd name="T8" fmla="*/ 4 w 4"/>
                  <a:gd name="T9" fmla="*/ 13 h 13"/>
                  <a:gd name="T10" fmla="*/ 1 w 4"/>
                  <a:gd name="T11" fmla="*/ 13 h 13"/>
                  <a:gd name="T12" fmla="*/ 0 w 4"/>
                  <a:gd name="T13" fmla="*/ 12 h 13"/>
                  <a:gd name="T14" fmla="*/ 1 w 4"/>
                  <a:gd name="T15" fmla="*/ 2 h 13"/>
                  <a:gd name="T16" fmla="*/ 1 w 4"/>
                  <a:gd name="T17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13">
                    <a:moveTo>
                      <a:pt x="1" y="1"/>
                    </a:moveTo>
                    <a:cubicBezTo>
                      <a:pt x="2" y="0"/>
                      <a:pt x="2" y="0"/>
                      <a:pt x="3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3" y="13"/>
                      <a:pt x="2" y="13"/>
                      <a:pt x="1" y="13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1" y="2"/>
                      <a:pt x="1" y="2"/>
                      <a:pt x="1" y="2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3C3C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62" name="Freeform 928"/>
              <p:cNvSpPr>
                <a:spLocks/>
              </p:cNvSpPr>
              <p:nvPr/>
            </p:nvSpPr>
            <p:spPr bwMode="auto">
              <a:xfrm>
                <a:off x="4002" y="1148"/>
                <a:ext cx="21" cy="26"/>
              </a:xfrm>
              <a:custGeom>
                <a:avLst/>
                <a:gdLst>
                  <a:gd name="T0" fmla="*/ 0 w 9"/>
                  <a:gd name="T1" fmla="*/ 3 h 11"/>
                  <a:gd name="T2" fmla="*/ 4 w 9"/>
                  <a:gd name="T3" fmla="*/ 10 h 11"/>
                  <a:gd name="T4" fmla="*/ 9 w 9"/>
                  <a:gd name="T5" fmla="*/ 8 h 11"/>
                  <a:gd name="T6" fmla="*/ 4 w 9"/>
                  <a:gd name="T7" fmla="*/ 1 h 11"/>
                  <a:gd name="T8" fmla="*/ 0 w 9"/>
                  <a:gd name="T9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1">
                    <a:moveTo>
                      <a:pt x="0" y="3"/>
                    </a:moveTo>
                    <a:cubicBezTo>
                      <a:pt x="0" y="6"/>
                      <a:pt x="2" y="9"/>
                      <a:pt x="4" y="10"/>
                    </a:cubicBezTo>
                    <a:cubicBezTo>
                      <a:pt x="7" y="11"/>
                      <a:pt x="9" y="10"/>
                      <a:pt x="9" y="8"/>
                    </a:cubicBezTo>
                    <a:cubicBezTo>
                      <a:pt x="9" y="5"/>
                      <a:pt x="7" y="2"/>
                      <a:pt x="4" y="1"/>
                    </a:cubicBezTo>
                    <a:cubicBezTo>
                      <a:pt x="2" y="0"/>
                      <a:pt x="0" y="1"/>
                      <a:pt x="0" y="3"/>
                    </a:cubicBezTo>
                    <a:close/>
                  </a:path>
                </a:pathLst>
              </a:custGeom>
              <a:solidFill>
                <a:srgbClr val="3C3C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63" name="Freeform 929"/>
              <p:cNvSpPr>
                <a:spLocks/>
              </p:cNvSpPr>
              <p:nvPr/>
            </p:nvSpPr>
            <p:spPr bwMode="auto">
              <a:xfrm>
                <a:off x="4004" y="1172"/>
                <a:ext cx="17" cy="11"/>
              </a:xfrm>
              <a:custGeom>
                <a:avLst/>
                <a:gdLst>
                  <a:gd name="T0" fmla="*/ 0 w 17"/>
                  <a:gd name="T1" fmla="*/ 2 h 11"/>
                  <a:gd name="T2" fmla="*/ 3 w 17"/>
                  <a:gd name="T3" fmla="*/ 2 h 11"/>
                  <a:gd name="T4" fmla="*/ 15 w 17"/>
                  <a:gd name="T5" fmla="*/ 11 h 11"/>
                  <a:gd name="T6" fmla="*/ 17 w 17"/>
                  <a:gd name="T7" fmla="*/ 9 h 11"/>
                  <a:gd name="T8" fmla="*/ 15 w 17"/>
                  <a:gd name="T9" fmla="*/ 7 h 11"/>
                  <a:gd name="T10" fmla="*/ 3 w 17"/>
                  <a:gd name="T11" fmla="*/ 0 h 11"/>
                  <a:gd name="T12" fmla="*/ 0 w 17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" h="11">
                    <a:moveTo>
                      <a:pt x="0" y="2"/>
                    </a:moveTo>
                    <a:lnTo>
                      <a:pt x="3" y="2"/>
                    </a:lnTo>
                    <a:lnTo>
                      <a:pt x="15" y="11"/>
                    </a:lnTo>
                    <a:lnTo>
                      <a:pt x="17" y="9"/>
                    </a:lnTo>
                    <a:lnTo>
                      <a:pt x="15" y="7"/>
                    </a:lnTo>
                    <a:lnTo>
                      <a:pt x="3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3C3C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64" name="Freeform 930"/>
              <p:cNvSpPr>
                <a:spLocks/>
              </p:cNvSpPr>
              <p:nvPr/>
            </p:nvSpPr>
            <p:spPr bwMode="auto">
              <a:xfrm>
                <a:off x="4004" y="1179"/>
                <a:ext cx="17" cy="9"/>
              </a:xfrm>
              <a:custGeom>
                <a:avLst/>
                <a:gdLst>
                  <a:gd name="T0" fmla="*/ 0 w 17"/>
                  <a:gd name="T1" fmla="*/ 0 h 9"/>
                  <a:gd name="T2" fmla="*/ 3 w 17"/>
                  <a:gd name="T3" fmla="*/ 2 h 9"/>
                  <a:gd name="T4" fmla="*/ 15 w 17"/>
                  <a:gd name="T5" fmla="*/ 9 h 9"/>
                  <a:gd name="T6" fmla="*/ 17 w 17"/>
                  <a:gd name="T7" fmla="*/ 9 h 9"/>
                  <a:gd name="T8" fmla="*/ 15 w 17"/>
                  <a:gd name="T9" fmla="*/ 7 h 9"/>
                  <a:gd name="T10" fmla="*/ 3 w 17"/>
                  <a:gd name="T11" fmla="*/ 0 h 9"/>
                  <a:gd name="T12" fmla="*/ 0 w 17"/>
                  <a:gd name="T1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" h="9">
                    <a:moveTo>
                      <a:pt x="0" y="0"/>
                    </a:moveTo>
                    <a:lnTo>
                      <a:pt x="3" y="2"/>
                    </a:lnTo>
                    <a:lnTo>
                      <a:pt x="15" y="9"/>
                    </a:lnTo>
                    <a:lnTo>
                      <a:pt x="17" y="9"/>
                    </a:lnTo>
                    <a:lnTo>
                      <a:pt x="15" y="7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C3C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65" name="Freeform 931"/>
              <p:cNvSpPr>
                <a:spLocks/>
              </p:cNvSpPr>
              <p:nvPr/>
            </p:nvSpPr>
            <p:spPr bwMode="auto">
              <a:xfrm>
                <a:off x="4004" y="1183"/>
                <a:ext cx="17" cy="12"/>
              </a:xfrm>
              <a:custGeom>
                <a:avLst/>
                <a:gdLst>
                  <a:gd name="T0" fmla="*/ 0 w 17"/>
                  <a:gd name="T1" fmla="*/ 3 h 12"/>
                  <a:gd name="T2" fmla="*/ 3 w 17"/>
                  <a:gd name="T3" fmla="*/ 5 h 12"/>
                  <a:gd name="T4" fmla="*/ 15 w 17"/>
                  <a:gd name="T5" fmla="*/ 12 h 12"/>
                  <a:gd name="T6" fmla="*/ 17 w 17"/>
                  <a:gd name="T7" fmla="*/ 10 h 12"/>
                  <a:gd name="T8" fmla="*/ 15 w 17"/>
                  <a:gd name="T9" fmla="*/ 8 h 12"/>
                  <a:gd name="T10" fmla="*/ 3 w 17"/>
                  <a:gd name="T11" fmla="*/ 0 h 12"/>
                  <a:gd name="T12" fmla="*/ 0 w 17"/>
                  <a:gd name="T13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" h="12">
                    <a:moveTo>
                      <a:pt x="0" y="3"/>
                    </a:moveTo>
                    <a:lnTo>
                      <a:pt x="3" y="5"/>
                    </a:lnTo>
                    <a:lnTo>
                      <a:pt x="15" y="12"/>
                    </a:lnTo>
                    <a:lnTo>
                      <a:pt x="17" y="10"/>
                    </a:lnTo>
                    <a:lnTo>
                      <a:pt x="15" y="8"/>
                    </a:lnTo>
                    <a:lnTo>
                      <a:pt x="3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3C3C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66" name="Freeform 932"/>
              <p:cNvSpPr>
                <a:spLocks/>
              </p:cNvSpPr>
              <p:nvPr/>
            </p:nvSpPr>
            <p:spPr bwMode="auto">
              <a:xfrm>
                <a:off x="4064" y="914"/>
                <a:ext cx="73" cy="149"/>
              </a:xfrm>
              <a:custGeom>
                <a:avLst/>
                <a:gdLst>
                  <a:gd name="T0" fmla="*/ 13 w 31"/>
                  <a:gd name="T1" fmla="*/ 1 h 63"/>
                  <a:gd name="T2" fmla="*/ 27 w 31"/>
                  <a:gd name="T3" fmla="*/ 13 h 63"/>
                  <a:gd name="T4" fmla="*/ 31 w 31"/>
                  <a:gd name="T5" fmla="*/ 49 h 63"/>
                  <a:gd name="T6" fmla="*/ 5 w 31"/>
                  <a:gd name="T7" fmla="*/ 56 h 63"/>
                  <a:gd name="T8" fmla="*/ 1 w 31"/>
                  <a:gd name="T9" fmla="*/ 15 h 63"/>
                  <a:gd name="T10" fmla="*/ 13 w 31"/>
                  <a:gd name="T11" fmla="*/ 1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1" h="63">
                    <a:moveTo>
                      <a:pt x="13" y="1"/>
                    </a:moveTo>
                    <a:cubicBezTo>
                      <a:pt x="20" y="0"/>
                      <a:pt x="27" y="6"/>
                      <a:pt x="27" y="13"/>
                    </a:cubicBezTo>
                    <a:cubicBezTo>
                      <a:pt x="31" y="49"/>
                      <a:pt x="31" y="49"/>
                      <a:pt x="31" y="49"/>
                    </a:cubicBezTo>
                    <a:cubicBezTo>
                      <a:pt x="31" y="58"/>
                      <a:pt x="8" y="63"/>
                      <a:pt x="5" y="56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0" y="8"/>
                      <a:pt x="6" y="2"/>
                      <a:pt x="13" y="1"/>
                    </a:cubicBezTo>
                    <a:close/>
                  </a:path>
                </a:pathLst>
              </a:custGeom>
              <a:solidFill>
                <a:srgbClr val="615B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67" name="Rectangle 933"/>
              <p:cNvSpPr>
                <a:spLocks noChangeArrowheads="1"/>
              </p:cNvSpPr>
              <p:nvPr/>
            </p:nvSpPr>
            <p:spPr bwMode="auto">
              <a:xfrm>
                <a:off x="3990" y="807"/>
                <a:ext cx="64" cy="59"/>
              </a:xfrm>
              <a:prstGeom prst="rect">
                <a:avLst/>
              </a:prstGeom>
              <a:solidFill>
                <a:srgbClr val="FFBB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68" name="Rectangle 934"/>
              <p:cNvSpPr>
                <a:spLocks noChangeArrowheads="1"/>
              </p:cNvSpPr>
              <p:nvPr/>
            </p:nvSpPr>
            <p:spPr bwMode="auto">
              <a:xfrm>
                <a:off x="3990" y="807"/>
                <a:ext cx="64" cy="5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69" name="Freeform 935"/>
              <p:cNvSpPr>
                <a:spLocks/>
              </p:cNvSpPr>
              <p:nvPr/>
            </p:nvSpPr>
            <p:spPr bwMode="auto">
              <a:xfrm>
                <a:off x="3990" y="847"/>
                <a:ext cx="64" cy="48"/>
              </a:xfrm>
              <a:custGeom>
                <a:avLst/>
                <a:gdLst>
                  <a:gd name="T0" fmla="*/ 0 w 27"/>
                  <a:gd name="T1" fmla="*/ 7 h 20"/>
                  <a:gd name="T2" fmla="*/ 0 w 27"/>
                  <a:gd name="T3" fmla="*/ 8 h 20"/>
                  <a:gd name="T4" fmla="*/ 1 w 27"/>
                  <a:gd name="T5" fmla="*/ 10 h 20"/>
                  <a:gd name="T6" fmla="*/ 4 w 27"/>
                  <a:gd name="T7" fmla="*/ 20 h 20"/>
                  <a:gd name="T8" fmla="*/ 23 w 27"/>
                  <a:gd name="T9" fmla="*/ 14 h 20"/>
                  <a:gd name="T10" fmla="*/ 27 w 27"/>
                  <a:gd name="T11" fmla="*/ 8 h 20"/>
                  <a:gd name="T12" fmla="*/ 23 w 27"/>
                  <a:gd name="T13" fmla="*/ 3 h 20"/>
                  <a:gd name="T14" fmla="*/ 19 w 27"/>
                  <a:gd name="T15" fmla="*/ 1 h 20"/>
                  <a:gd name="T16" fmla="*/ 17 w 27"/>
                  <a:gd name="T17" fmla="*/ 0 h 20"/>
                  <a:gd name="T18" fmla="*/ 17 w 27"/>
                  <a:gd name="T19" fmla="*/ 0 h 20"/>
                  <a:gd name="T20" fmla="*/ 12 w 27"/>
                  <a:gd name="T21" fmla="*/ 0 h 20"/>
                  <a:gd name="T22" fmla="*/ 5 w 27"/>
                  <a:gd name="T23" fmla="*/ 2 h 20"/>
                  <a:gd name="T24" fmla="*/ 4 w 27"/>
                  <a:gd name="T25" fmla="*/ 3 h 20"/>
                  <a:gd name="T26" fmla="*/ 1 w 27"/>
                  <a:gd name="T27" fmla="*/ 6 h 20"/>
                  <a:gd name="T28" fmla="*/ 1 w 27"/>
                  <a:gd name="T29" fmla="*/ 6 h 20"/>
                  <a:gd name="T30" fmla="*/ 0 w 27"/>
                  <a:gd name="T31" fmla="*/ 7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7" h="20">
                    <a:moveTo>
                      <a:pt x="0" y="7"/>
                    </a:moveTo>
                    <a:cubicBezTo>
                      <a:pt x="0" y="8"/>
                      <a:pt x="0" y="8"/>
                      <a:pt x="0" y="8"/>
                    </a:cubicBezTo>
                    <a:cubicBezTo>
                      <a:pt x="0" y="9"/>
                      <a:pt x="1" y="10"/>
                      <a:pt x="1" y="10"/>
                    </a:cubicBezTo>
                    <a:cubicBezTo>
                      <a:pt x="2" y="13"/>
                      <a:pt x="2" y="16"/>
                      <a:pt x="4" y="20"/>
                    </a:cubicBezTo>
                    <a:cubicBezTo>
                      <a:pt x="10" y="20"/>
                      <a:pt x="18" y="17"/>
                      <a:pt x="23" y="14"/>
                    </a:cubicBezTo>
                    <a:cubicBezTo>
                      <a:pt x="26" y="12"/>
                      <a:pt x="27" y="10"/>
                      <a:pt x="27" y="8"/>
                    </a:cubicBezTo>
                    <a:cubicBezTo>
                      <a:pt x="27" y="6"/>
                      <a:pt x="26" y="4"/>
                      <a:pt x="23" y="3"/>
                    </a:cubicBezTo>
                    <a:cubicBezTo>
                      <a:pt x="22" y="2"/>
                      <a:pt x="21" y="1"/>
                      <a:pt x="19" y="1"/>
                    </a:cubicBezTo>
                    <a:cubicBezTo>
                      <a:pt x="19" y="1"/>
                      <a:pt x="18" y="1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5" y="0"/>
                      <a:pt x="14" y="0"/>
                      <a:pt x="12" y="0"/>
                    </a:cubicBezTo>
                    <a:cubicBezTo>
                      <a:pt x="9" y="1"/>
                      <a:pt x="7" y="1"/>
                      <a:pt x="5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2" y="4"/>
                      <a:pt x="1" y="5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0" y="7"/>
                      <a:pt x="0" y="7"/>
                      <a:pt x="0" y="7"/>
                    </a:cubicBezTo>
                  </a:path>
                </a:pathLst>
              </a:custGeom>
              <a:solidFill>
                <a:srgbClr val="FFBB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70" name="Freeform 936"/>
              <p:cNvSpPr>
                <a:spLocks/>
              </p:cNvSpPr>
              <p:nvPr/>
            </p:nvSpPr>
            <p:spPr bwMode="auto">
              <a:xfrm>
                <a:off x="3967" y="724"/>
                <a:ext cx="78" cy="130"/>
              </a:xfrm>
              <a:custGeom>
                <a:avLst/>
                <a:gdLst>
                  <a:gd name="T0" fmla="*/ 33 w 33"/>
                  <a:gd name="T1" fmla="*/ 27 h 55"/>
                  <a:gd name="T2" fmla="*/ 32 w 33"/>
                  <a:gd name="T3" fmla="*/ 39 h 55"/>
                  <a:gd name="T4" fmla="*/ 26 w 33"/>
                  <a:gd name="T5" fmla="*/ 49 h 55"/>
                  <a:gd name="T6" fmla="*/ 11 w 33"/>
                  <a:gd name="T7" fmla="*/ 54 h 55"/>
                  <a:gd name="T8" fmla="*/ 7 w 33"/>
                  <a:gd name="T9" fmla="*/ 52 h 55"/>
                  <a:gd name="T10" fmla="*/ 3 w 33"/>
                  <a:gd name="T11" fmla="*/ 46 h 55"/>
                  <a:gd name="T12" fmla="*/ 0 w 33"/>
                  <a:gd name="T13" fmla="*/ 13 h 55"/>
                  <a:gd name="T14" fmla="*/ 1 w 33"/>
                  <a:gd name="T15" fmla="*/ 8 h 55"/>
                  <a:gd name="T16" fmla="*/ 12 w 33"/>
                  <a:gd name="T17" fmla="*/ 0 h 55"/>
                  <a:gd name="T18" fmla="*/ 26 w 33"/>
                  <a:gd name="T19" fmla="*/ 3 h 55"/>
                  <a:gd name="T20" fmla="*/ 29 w 33"/>
                  <a:gd name="T21" fmla="*/ 5 h 55"/>
                  <a:gd name="T22" fmla="*/ 32 w 33"/>
                  <a:gd name="T23" fmla="*/ 8 h 55"/>
                  <a:gd name="T24" fmla="*/ 33 w 33"/>
                  <a:gd name="T25" fmla="*/ 27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3" h="55">
                    <a:moveTo>
                      <a:pt x="33" y="27"/>
                    </a:moveTo>
                    <a:cubicBezTo>
                      <a:pt x="33" y="31"/>
                      <a:pt x="32" y="35"/>
                      <a:pt x="32" y="39"/>
                    </a:cubicBezTo>
                    <a:cubicBezTo>
                      <a:pt x="31" y="42"/>
                      <a:pt x="29" y="46"/>
                      <a:pt x="26" y="49"/>
                    </a:cubicBezTo>
                    <a:cubicBezTo>
                      <a:pt x="23" y="53"/>
                      <a:pt x="16" y="55"/>
                      <a:pt x="11" y="54"/>
                    </a:cubicBezTo>
                    <a:cubicBezTo>
                      <a:pt x="9" y="54"/>
                      <a:pt x="8" y="53"/>
                      <a:pt x="7" y="52"/>
                    </a:cubicBezTo>
                    <a:cubicBezTo>
                      <a:pt x="5" y="51"/>
                      <a:pt x="4" y="48"/>
                      <a:pt x="3" y="46"/>
                    </a:cubicBezTo>
                    <a:cubicBezTo>
                      <a:pt x="0" y="35"/>
                      <a:pt x="0" y="24"/>
                      <a:pt x="0" y="13"/>
                    </a:cubicBezTo>
                    <a:cubicBezTo>
                      <a:pt x="0" y="12"/>
                      <a:pt x="1" y="10"/>
                      <a:pt x="1" y="8"/>
                    </a:cubicBezTo>
                    <a:cubicBezTo>
                      <a:pt x="3" y="4"/>
                      <a:pt x="7" y="1"/>
                      <a:pt x="12" y="0"/>
                    </a:cubicBezTo>
                    <a:cubicBezTo>
                      <a:pt x="17" y="0"/>
                      <a:pt x="22" y="1"/>
                      <a:pt x="26" y="3"/>
                    </a:cubicBezTo>
                    <a:cubicBezTo>
                      <a:pt x="27" y="4"/>
                      <a:pt x="28" y="4"/>
                      <a:pt x="29" y="5"/>
                    </a:cubicBezTo>
                    <a:cubicBezTo>
                      <a:pt x="30" y="6"/>
                      <a:pt x="31" y="7"/>
                      <a:pt x="32" y="8"/>
                    </a:cubicBezTo>
                    <a:cubicBezTo>
                      <a:pt x="33" y="9"/>
                      <a:pt x="33" y="21"/>
                      <a:pt x="33" y="27"/>
                    </a:cubicBezTo>
                  </a:path>
                </a:pathLst>
              </a:custGeom>
              <a:solidFill>
                <a:srgbClr val="FFC1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71" name="Freeform 937"/>
              <p:cNvSpPr>
                <a:spLocks/>
              </p:cNvSpPr>
              <p:nvPr/>
            </p:nvSpPr>
            <p:spPr bwMode="auto">
              <a:xfrm>
                <a:off x="3967" y="734"/>
                <a:ext cx="78" cy="130"/>
              </a:xfrm>
              <a:custGeom>
                <a:avLst/>
                <a:gdLst>
                  <a:gd name="T0" fmla="*/ 3 w 33"/>
                  <a:gd name="T1" fmla="*/ 46 h 55"/>
                  <a:gd name="T2" fmla="*/ 7 w 33"/>
                  <a:gd name="T3" fmla="*/ 53 h 55"/>
                  <a:gd name="T4" fmla="*/ 10 w 33"/>
                  <a:gd name="T5" fmla="*/ 54 h 55"/>
                  <a:gd name="T6" fmla="*/ 10 w 33"/>
                  <a:gd name="T7" fmla="*/ 54 h 55"/>
                  <a:gd name="T8" fmla="*/ 10 w 33"/>
                  <a:gd name="T9" fmla="*/ 54 h 55"/>
                  <a:gd name="T10" fmla="*/ 11 w 33"/>
                  <a:gd name="T11" fmla="*/ 54 h 55"/>
                  <a:gd name="T12" fmla="*/ 11 w 33"/>
                  <a:gd name="T13" fmla="*/ 54 h 55"/>
                  <a:gd name="T14" fmla="*/ 26 w 33"/>
                  <a:gd name="T15" fmla="*/ 49 h 55"/>
                  <a:gd name="T16" fmla="*/ 27 w 33"/>
                  <a:gd name="T17" fmla="*/ 48 h 55"/>
                  <a:gd name="T18" fmla="*/ 31 w 33"/>
                  <a:gd name="T19" fmla="*/ 41 h 55"/>
                  <a:gd name="T20" fmla="*/ 31 w 33"/>
                  <a:gd name="T21" fmla="*/ 41 h 55"/>
                  <a:gd name="T22" fmla="*/ 32 w 33"/>
                  <a:gd name="T23" fmla="*/ 39 h 55"/>
                  <a:gd name="T24" fmla="*/ 32 w 33"/>
                  <a:gd name="T25" fmla="*/ 36 h 55"/>
                  <a:gd name="T26" fmla="*/ 32 w 33"/>
                  <a:gd name="T27" fmla="*/ 36 h 55"/>
                  <a:gd name="T28" fmla="*/ 32 w 33"/>
                  <a:gd name="T29" fmla="*/ 36 h 55"/>
                  <a:gd name="T30" fmla="*/ 32 w 33"/>
                  <a:gd name="T31" fmla="*/ 35 h 55"/>
                  <a:gd name="T32" fmla="*/ 32 w 33"/>
                  <a:gd name="T33" fmla="*/ 35 h 55"/>
                  <a:gd name="T34" fmla="*/ 32 w 33"/>
                  <a:gd name="T35" fmla="*/ 34 h 55"/>
                  <a:gd name="T36" fmla="*/ 33 w 33"/>
                  <a:gd name="T37" fmla="*/ 31 h 55"/>
                  <a:gd name="T38" fmla="*/ 33 w 33"/>
                  <a:gd name="T39" fmla="*/ 31 h 55"/>
                  <a:gd name="T40" fmla="*/ 33 w 33"/>
                  <a:gd name="T41" fmla="*/ 28 h 55"/>
                  <a:gd name="T42" fmla="*/ 33 w 33"/>
                  <a:gd name="T43" fmla="*/ 28 h 55"/>
                  <a:gd name="T44" fmla="*/ 33 w 33"/>
                  <a:gd name="T45" fmla="*/ 27 h 55"/>
                  <a:gd name="T46" fmla="*/ 33 w 33"/>
                  <a:gd name="T47" fmla="*/ 26 h 55"/>
                  <a:gd name="T48" fmla="*/ 33 w 33"/>
                  <a:gd name="T49" fmla="*/ 25 h 55"/>
                  <a:gd name="T50" fmla="*/ 33 w 33"/>
                  <a:gd name="T51" fmla="*/ 24 h 55"/>
                  <a:gd name="T52" fmla="*/ 33 w 33"/>
                  <a:gd name="T53" fmla="*/ 21 h 55"/>
                  <a:gd name="T54" fmla="*/ 33 w 33"/>
                  <a:gd name="T55" fmla="*/ 21 h 55"/>
                  <a:gd name="T56" fmla="*/ 33 w 33"/>
                  <a:gd name="T57" fmla="*/ 20 h 55"/>
                  <a:gd name="T58" fmla="*/ 32 w 33"/>
                  <a:gd name="T59" fmla="*/ 8 h 55"/>
                  <a:gd name="T60" fmla="*/ 29 w 33"/>
                  <a:gd name="T61" fmla="*/ 5 h 55"/>
                  <a:gd name="T62" fmla="*/ 26 w 33"/>
                  <a:gd name="T63" fmla="*/ 3 h 55"/>
                  <a:gd name="T64" fmla="*/ 12 w 33"/>
                  <a:gd name="T65" fmla="*/ 0 h 55"/>
                  <a:gd name="T66" fmla="*/ 1 w 33"/>
                  <a:gd name="T67" fmla="*/ 8 h 55"/>
                  <a:gd name="T68" fmla="*/ 0 w 33"/>
                  <a:gd name="T69" fmla="*/ 12 h 55"/>
                  <a:gd name="T70" fmla="*/ 0 w 33"/>
                  <a:gd name="T71" fmla="*/ 13 h 55"/>
                  <a:gd name="T72" fmla="*/ 0 w 33"/>
                  <a:gd name="T73" fmla="*/ 20 h 55"/>
                  <a:gd name="T74" fmla="*/ 3 w 33"/>
                  <a:gd name="T75" fmla="*/ 46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33" h="55">
                    <a:moveTo>
                      <a:pt x="3" y="46"/>
                    </a:moveTo>
                    <a:cubicBezTo>
                      <a:pt x="4" y="48"/>
                      <a:pt x="5" y="51"/>
                      <a:pt x="7" y="53"/>
                    </a:cubicBezTo>
                    <a:cubicBezTo>
                      <a:pt x="8" y="53"/>
                      <a:pt x="9" y="54"/>
                      <a:pt x="10" y="54"/>
                    </a:cubicBezTo>
                    <a:cubicBezTo>
                      <a:pt x="10" y="54"/>
                      <a:pt x="10" y="54"/>
                      <a:pt x="10" y="54"/>
                    </a:cubicBezTo>
                    <a:cubicBezTo>
                      <a:pt x="10" y="54"/>
                      <a:pt x="10" y="54"/>
                      <a:pt x="10" y="54"/>
                    </a:cubicBezTo>
                    <a:cubicBezTo>
                      <a:pt x="11" y="54"/>
                      <a:pt x="11" y="54"/>
                      <a:pt x="11" y="54"/>
                    </a:cubicBezTo>
                    <a:cubicBezTo>
                      <a:pt x="11" y="54"/>
                      <a:pt x="11" y="54"/>
                      <a:pt x="11" y="54"/>
                    </a:cubicBezTo>
                    <a:cubicBezTo>
                      <a:pt x="16" y="55"/>
                      <a:pt x="23" y="53"/>
                      <a:pt x="26" y="49"/>
                    </a:cubicBezTo>
                    <a:cubicBezTo>
                      <a:pt x="27" y="48"/>
                      <a:pt x="27" y="48"/>
                      <a:pt x="27" y="48"/>
                    </a:cubicBezTo>
                    <a:cubicBezTo>
                      <a:pt x="29" y="46"/>
                      <a:pt x="30" y="44"/>
                      <a:pt x="31" y="41"/>
                    </a:cubicBezTo>
                    <a:cubicBezTo>
                      <a:pt x="31" y="41"/>
                      <a:pt x="31" y="41"/>
                      <a:pt x="31" y="41"/>
                    </a:cubicBezTo>
                    <a:cubicBezTo>
                      <a:pt x="31" y="40"/>
                      <a:pt x="31" y="40"/>
                      <a:pt x="32" y="39"/>
                    </a:cubicBezTo>
                    <a:cubicBezTo>
                      <a:pt x="32" y="38"/>
                      <a:pt x="32" y="37"/>
                      <a:pt x="32" y="36"/>
                    </a:cubicBezTo>
                    <a:cubicBezTo>
                      <a:pt x="32" y="36"/>
                      <a:pt x="32" y="36"/>
                      <a:pt x="32" y="36"/>
                    </a:cubicBezTo>
                    <a:cubicBezTo>
                      <a:pt x="32" y="36"/>
                      <a:pt x="32" y="36"/>
                      <a:pt x="32" y="36"/>
                    </a:cubicBezTo>
                    <a:cubicBezTo>
                      <a:pt x="32" y="35"/>
                      <a:pt x="32" y="35"/>
                      <a:pt x="32" y="35"/>
                    </a:cubicBezTo>
                    <a:cubicBezTo>
                      <a:pt x="32" y="35"/>
                      <a:pt x="32" y="35"/>
                      <a:pt x="32" y="35"/>
                    </a:cubicBezTo>
                    <a:cubicBezTo>
                      <a:pt x="32" y="34"/>
                      <a:pt x="32" y="34"/>
                      <a:pt x="32" y="34"/>
                    </a:cubicBezTo>
                    <a:cubicBezTo>
                      <a:pt x="32" y="33"/>
                      <a:pt x="32" y="32"/>
                      <a:pt x="33" y="31"/>
                    </a:cubicBez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0"/>
                      <a:pt x="33" y="29"/>
                      <a:pt x="33" y="28"/>
                    </a:cubicBezTo>
                    <a:cubicBezTo>
                      <a:pt x="33" y="28"/>
                      <a:pt x="33" y="28"/>
                      <a:pt x="33" y="28"/>
                    </a:cubicBezTo>
                    <a:cubicBezTo>
                      <a:pt x="33" y="27"/>
                      <a:pt x="33" y="27"/>
                      <a:pt x="33" y="27"/>
                    </a:cubicBezTo>
                    <a:cubicBezTo>
                      <a:pt x="33" y="27"/>
                      <a:pt x="33" y="26"/>
                      <a:pt x="33" y="26"/>
                    </a:cubicBezTo>
                    <a:cubicBezTo>
                      <a:pt x="33" y="25"/>
                      <a:pt x="33" y="25"/>
                      <a:pt x="33" y="25"/>
                    </a:cubicBezTo>
                    <a:cubicBezTo>
                      <a:pt x="33" y="24"/>
                      <a:pt x="33" y="24"/>
                      <a:pt x="33" y="24"/>
                    </a:cubicBezTo>
                    <a:cubicBezTo>
                      <a:pt x="33" y="23"/>
                      <a:pt x="33" y="22"/>
                      <a:pt x="33" y="21"/>
                    </a:cubicBezTo>
                    <a:cubicBezTo>
                      <a:pt x="33" y="21"/>
                      <a:pt x="33" y="21"/>
                      <a:pt x="33" y="21"/>
                    </a:cubicBezTo>
                    <a:cubicBezTo>
                      <a:pt x="33" y="20"/>
                      <a:pt x="33" y="20"/>
                      <a:pt x="33" y="20"/>
                    </a:cubicBezTo>
                    <a:cubicBezTo>
                      <a:pt x="33" y="15"/>
                      <a:pt x="32" y="9"/>
                      <a:pt x="32" y="8"/>
                    </a:cubicBezTo>
                    <a:cubicBezTo>
                      <a:pt x="31" y="7"/>
                      <a:pt x="30" y="6"/>
                      <a:pt x="29" y="5"/>
                    </a:cubicBezTo>
                    <a:cubicBezTo>
                      <a:pt x="28" y="4"/>
                      <a:pt x="27" y="4"/>
                      <a:pt x="26" y="3"/>
                    </a:cubicBezTo>
                    <a:cubicBezTo>
                      <a:pt x="22" y="1"/>
                      <a:pt x="17" y="0"/>
                      <a:pt x="12" y="0"/>
                    </a:cubicBezTo>
                    <a:cubicBezTo>
                      <a:pt x="7" y="1"/>
                      <a:pt x="3" y="4"/>
                      <a:pt x="1" y="8"/>
                    </a:cubicBezTo>
                    <a:cubicBezTo>
                      <a:pt x="1" y="10"/>
                      <a:pt x="0" y="11"/>
                      <a:pt x="0" y="12"/>
                    </a:cubicBezTo>
                    <a:cubicBezTo>
                      <a:pt x="0" y="12"/>
                      <a:pt x="0" y="13"/>
                      <a:pt x="0" y="13"/>
                    </a:cubicBezTo>
                    <a:cubicBezTo>
                      <a:pt x="0" y="15"/>
                      <a:pt x="0" y="18"/>
                      <a:pt x="0" y="20"/>
                    </a:cubicBezTo>
                    <a:cubicBezTo>
                      <a:pt x="0" y="29"/>
                      <a:pt x="1" y="37"/>
                      <a:pt x="3" y="46"/>
                    </a:cubicBezTo>
                  </a:path>
                </a:pathLst>
              </a:custGeom>
              <a:solidFill>
                <a:srgbClr val="FFBB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72" name="Freeform 938"/>
              <p:cNvSpPr>
                <a:spLocks/>
              </p:cNvSpPr>
              <p:nvPr/>
            </p:nvSpPr>
            <p:spPr bwMode="auto">
              <a:xfrm>
                <a:off x="4045" y="793"/>
                <a:ext cx="0" cy="14"/>
              </a:xfrm>
              <a:custGeom>
                <a:avLst/>
                <a:gdLst>
                  <a:gd name="T0" fmla="*/ 0 h 6"/>
                  <a:gd name="T1" fmla="*/ 0 h 6"/>
                  <a:gd name="T2" fmla="*/ 0 h 6"/>
                  <a:gd name="T3" fmla="*/ 1 h 6"/>
                  <a:gd name="T4" fmla="*/ 2 h 6"/>
                  <a:gd name="T5" fmla="*/ 3 h 6"/>
                  <a:gd name="T6" fmla="*/ 3 h 6"/>
                  <a:gd name="T7" fmla="*/ 6 h 6"/>
                  <a:gd name="T8" fmla="*/ 6 h 6"/>
                  <a:gd name="T9" fmla="*/ 6 h 6"/>
                  <a:gd name="T10" fmla="*/ 0 h 6"/>
                  <a:gd name="T11" fmla="*/ 0 h 6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  <a:cxn ang="0">
                    <a:pos x="0" y="T8"/>
                  </a:cxn>
                  <a:cxn ang="0">
                    <a:pos x="0" y="T9"/>
                  </a:cxn>
                  <a:cxn ang="0">
                    <a:pos x="0" y="T10"/>
                  </a:cxn>
                  <a:cxn ang="0">
                    <a:pos x="0" y="T11"/>
                  </a:cxn>
                </a:cxnLst>
                <a:rect l="0" t="0" r="r" b="b"/>
                <a:pathLst>
                  <a:path h="6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5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4"/>
                      <a:pt x="0" y="2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E8E8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73" name="Freeform 939"/>
              <p:cNvSpPr>
                <a:spLocks noEditPoints="1"/>
              </p:cNvSpPr>
              <p:nvPr/>
            </p:nvSpPr>
            <p:spPr bwMode="auto">
              <a:xfrm>
                <a:off x="3990" y="807"/>
                <a:ext cx="55" cy="57"/>
              </a:xfrm>
              <a:custGeom>
                <a:avLst/>
                <a:gdLst>
                  <a:gd name="T0" fmla="*/ 0 w 23"/>
                  <a:gd name="T1" fmla="*/ 23 h 24"/>
                  <a:gd name="T2" fmla="*/ 0 w 23"/>
                  <a:gd name="T3" fmla="*/ 24 h 24"/>
                  <a:gd name="T4" fmla="*/ 1 w 23"/>
                  <a:gd name="T5" fmla="*/ 23 h 24"/>
                  <a:gd name="T6" fmla="*/ 1 w 23"/>
                  <a:gd name="T7" fmla="*/ 23 h 24"/>
                  <a:gd name="T8" fmla="*/ 0 w 23"/>
                  <a:gd name="T9" fmla="*/ 23 h 24"/>
                  <a:gd name="T10" fmla="*/ 23 w 23"/>
                  <a:gd name="T11" fmla="*/ 0 h 24"/>
                  <a:gd name="T12" fmla="*/ 23 w 23"/>
                  <a:gd name="T13" fmla="*/ 0 h 24"/>
                  <a:gd name="T14" fmla="*/ 23 w 23"/>
                  <a:gd name="T15" fmla="*/ 0 h 24"/>
                  <a:gd name="T16" fmla="*/ 22 w 23"/>
                  <a:gd name="T17" fmla="*/ 3 h 24"/>
                  <a:gd name="T18" fmla="*/ 22 w 23"/>
                  <a:gd name="T19" fmla="*/ 4 h 24"/>
                  <a:gd name="T20" fmla="*/ 22 w 23"/>
                  <a:gd name="T21" fmla="*/ 4 h 24"/>
                  <a:gd name="T22" fmla="*/ 22 w 23"/>
                  <a:gd name="T23" fmla="*/ 5 h 24"/>
                  <a:gd name="T24" fmla="*/ 22 w 23"/>
                  <a:gd name="T25" fmla="*/ 5 h 24"/>
                  <a:gd name="T26" fmla="*/ 22 w 23"/>
                  <a:gd name="T27" fmla="*/ 5 h 24"/>
                  <a:gd name="T28" fmla="*/ 22 w 23"/>
                  <a:gd name="T29" fmla="*/ 5 h 24"/>
                  <a:gd name="T30" fmla="*/ 22 w 23"/>
                  <a:gd name="T31" fmla="*/ 5 h 24"/>
                  <a:gd name="T32" fmla="*/ 22 w 23"/>
                  <a:gd name="T33" fmla="*/ 8 h 24"/>
                  <a:gd name="T34" fmla="*/ 21 w 23"/>
                  <a:gd name="T35" fmla="*/ 10 h 24"/>
                  <a:gd name="T36" fmla="*/ 21 w 23"/>
                  <a:gd name="T37" fmla="*/ 10 h 24"/>
                  <a:gd name="T38" fmla="*/ 21 w 23"/>
                  <a:gd name="T39" fmla="*/ 10 h 24"/>
                  <a:gd name="T40" fmla="*/ 21 w 23"/>
                  <a:gd name="T41" fmla="*/ 10 h 24"/>
                  <a:gd name="T42" fmla="*/ 17 w 23"/>
                  <a:gd name="T43" fmla="*/ 17 h 24"/>
                  <a:gd name="T44" fmla="*/ 17 w 23"/>
                  <a:gd name="T45" fmla="*/ 17 h 24"/>
                  <a:gd name="T46" fmla="*/ 19 w 23"/>
                  <a:gd name="T47" fmla="*/ 18 h 24"/>
                  <a:gd name="T48" fmla="*/ 19 w 23"/>
                  <a:gd name="T49" fmla="*/ 18 h 24"/>
                  <a:gd name="T50" fmla="*/ 22 w 23"/>
                  <a:gd name="T51" fmla="*/ 12 h 24"/>
                  <a:gd name="T52" fmla="*/ 23 w 23"/>
                  <a:gd name="T53" fmla="*/ 5 h 24"/>
                  <a:gd name="T54" fmla="*/ 23 w 23"/>
                  <a:gd name="T55" fmla="*/ 0 h 24"/>
                  <a:gd name="T56" fmla="*/ 23 w 23"/>
                  <a:gd name="T57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23" h="24">
                    <a:moveTo>
                      <a:pt x="0" y="23"/>
                    </a:moveTo>
                    <a:cubicBezTo>
                      <a:pt x="0" y="24"/>
                      <a:pt x="0" y="24"/>
                      <a:pt x="0" y="24"/>
                    </a:cubicBezTo>
                    <a:cubicBezTo>
                      <a:pt x="0" y="24"/>
                      <a:pt x="0" y="24"/>
                      <a:pt x="1" y="23"/>
                    </a:cubicBezTo>
                    <a:cubicBezTo>
                      <a:pt x="1" y="23"/>
                      <a:pt x="1" y="23"/>
                      <a:pt x="1" y="23"/>
                    </a:cubicBezTo>
                    <a:cubicBezTo>
                      <a:pt x="0" y="23"/>
                      <a:pt x="0" y="23"/>
                      <a:pt x="0" y="23"/>
                    </a:cubicBezTo>
                    <a:moveTo>
                      <a:pt x="23" y="0"/>
                    </a:move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22" y="1"/>
                      <a:pt x="22" y="2"/>
                      <a:pt x="22" y="3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2" y="6"/>
                      <a:pt x="22" y="7"/>
                      <a:pt x="22" y="8"/>
                    </a:cubicBezTo>
                    <a:cubicBezTo>
                      <a:pt x="21" y="9"/>
                      <a:pt x="21" y="10"/>
                      <a:pt x="21" y="10"/>
                    </a:cubicBezTo>
                    <a:cubicBezTo>
                      <a:pt x="21" y="10"/>
                      <a:pt x="21" y="10"/>
                      <a:pt x="21" y="10"/>
                    </a:cubicBezTo>
                    <a:cubicBezTo>
                      <a:pt x="21" y="10"/>
                      <a:pt x="21" y="10"/>
                      <a:pt x="21" y="10"/>
                    </a:cubicBezTo>
                    <a:cubicBezTo>
                      <a:pt x="21" y="10"/>
                      <a:pt x="21" y="10"/>
                      <a:pt x="21" y="10"/>
                    </a:cubicBezTo>
                    <a:cubicBezTo>
                      <a:pt x="20" y="13"/>
                      <a:pt x="19" y="15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8"/>
                      <a:pt x="19" y="18"/>
                      <a:pt x="19" y="18"/>
                    </a:cubicBezTo>
                    <a:cubicBezTo>
                      <a:pt x="19" y="18"/>
                      <a:pt x="19" y="18"/>
                      <a:pt x="19" y="18"/>
                    </a:cubicBezTo>
                    <a:cubicBezTo>
                      <a:pt x="20" y="16"/>
                      <a:pt x="21" y="14"/>
                      <a:pt x="22" y="12"/>
                    </a:cubicBezTo>
                    <a:cubicBezTo>
                      <a:pt x="22" y="10"/>
                      <a:pt x="22" y="7"/>
                      <a:pt x="23" y="5"/>
                    </a:cubicBezTo>
                    <a:cubicBezTo>
                      <a:pt x="23" y="4"/>
                      <a:pt x="23" y="2"/>
                      <a:pt x="23" y="0"/>
                    </a:cubicBezTo>
                    <a:cubicBezTo>
                      <a:pt x="23" y="0"/>
                      <a:pt x="23" y="0"/>
                      <a:pt x="23" y="0"/>
                    </a:cubicBezTo>
                  </a:path>
                </a:pathLst>
              </a:custGeom>
              <a:solidFill>
                <a:srgbClr val="E8AB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74" name="Freeform 940"/>
              <p:cNvSpPr>
                <a:spLocks/>
              </p:cNvSpPr>
              <p:nvPr/>
            </p:nvSpPr>
            <p:spPr bwMode="auto">
              <a:xfrm>
                <a:off x="3990" y="847"/>
                <a:ext cx="45" cy="26"/>
              </a:xfrm>
              <a:custGeom>
                <a:avLst/>
                <a:gdLst>
                  <a:gd name="T0" fmla="*/ 17 w 19"/>
                  <a:gd name="T1" fmla="*/ 0 h 11"/>
                  <a:gd name="T2" fmla="*/ 17 w 19"/>
                  <a:gd name="T3" fmla="*/ 0 h 11"/>
                  <a:gd name="T4" fmla="*/ 16 w 19"/>
                  <a:gd name="T5" fmla="*/ 1 h 11"/>
                  <a:gd name="T6" fmla="*/ 4 w 19"/>
                  <a:gd name="T7" fmla="*/ 7 h 11"/>
                  <a:gd name="T8" fmla="*/ 1 w 19"/>
                  <a:gd name="T9" fmla="*/ 6 h 11"/>
                  <a:gd name="T10" fmla="*/ 1 w 19"/>
                  <a:gd name="T11" fmla="*/ 6 h 11"/>
                  <a:gd name="T12" fmla="*/ 0 w 19"/>
                  <a:gd name="T13" fmla="*/ 7 h 11"/>
                  <a:gd name="T14" fmla="*/ 0 w 19"/>
                  <a:gd name="T15" fmla="*/ 8 h 11"/>
                  <a:gd name="T16" fmla="*/ 1 w 19"/>
                  <a:gd name="T17" fmla="*/ 10 h 11"/>
                  <a:gd name="T18" fmla="*/ 4 w 19"/>
                  <a:gd name="T19" fmla="*/ 11 h 11"/>
                  <a:gd name="T20" fmla="*/ 13 w 19"/>
                  <a:gd name="T21" fmla="*/ 8 h 11"/>
                  <a:gd name="T22" fmla="*/ 16 w 19"/>
                  <a:gd name="T23" fmla="*/ 5 h 11"/>
                  <a:gd name="T24" fmla="*/ 19 w 19"/>
                  <a:gd name="T25" fmla="*/ 1 h 11"/>
                  <a:gd name="T26" fmla="*/ 17 w 19"/>
                  <a:gd name="T27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9" h="11">
                    <a:moveTo>
                      <a:pt x="17" y="0"/>
                    </a:moveTo>
                    <a:cubicBezTo>
                      <a:pt x="17" y="0"/>
                      <a:pt x="17" y="0"/>
                      <a:pt x="17" y="0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3" y="5"/>
                      <a:pt x="9" y="7"/>
                      <a:pt x="4" y="7"/>
                    </a:cubicBezTo>
                    <a:cubicBezTo>
                      <a:pt x="3" y="7"/>
                      <a:pt x="2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9"/>
                      <a:pt x="1" y="10"/>
                      <a:pt x="1" y="10"/>
                    </a:cubicBezTo>
                    <a:cubicBezTo>
                      <a:pt x="2" y="11"/>
                      <a:pt x="3" y="11"/>
                      <a:pt x="4" y="11"/>
                    </a:cubicBezTo>
                    <a:cubicBezTo>
                      <a:pt x="7" y="11"/>
                      <a:pt x="10" y="10"/>
                      <a:pt x="13" y="8"/>
                    </a:cubicBezTo>
                    <a:cubicBezTo>
                      <a:pt x="14" y="7"/>
                      <a:pt x="15" y="6"/>
                      <a:pt x="16" y="5"/>
                    </a:cubicBezTo>
                    <a:cubicBezTo>
                      <a:pt x="18" y="4"/>
                      <a:pt x="19" y="3"/>
                      <a:pt x="19" y="1"/>
                    </a:cubicBezTo>
                    <a:cubicBezTo>
                      <a:pt x="19" y="1"/>
                      <a:pt x="18" y="1"/>
                      <a:pt x="17" y="0"/>
                    </a:cubicBezTo>
                  </a:path>
                </a:pathLst>
              </a:custGeom>
              <a:solidFill>
                <a:srgbClr val="E8AB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75" name="Freeform 941"/>
              <p:cNvSpPr>
                <a:spLocks noEditPoints="1"/>
              </p:cNvSpPr>
              <p:nvPr/>
            </p:nvSpPr>
            <p:spPr bwMode="auto">
              <a:xfrm>
                <a:off x="4040" y="793"/>
                <a:ext cx="5" cy="38"/>
              </a:xfrm>
              <a:custGeom>
                <a:avLst/>
                <a:gdLst>
                  <a:gd name="T0" fmla="*/ 0 w 2"/>
                  <a:gd name="T1" fmla="*/ 16 h 16"/>
                  <a:gd name="T2" fmla="*/ 0 w 2"/>
                  <a:gd name="T3" fmla="*/ 16 h 16"/>
                  <a:gd name="T4" fmla="*/ 0 w 2"/>
                  <a:gd name="T5" fmla="*/ 16 h 16"/>
                  <a:gd name="T6" fmla="*/ 0 w 2"/>
                  <a:gd name="T7" fmla="*/ 16 h 16"/>
                  <a:gd name="T8" fmla="*/ 0 w 2"/>
                  <a:gd name="T9" fmla="*/ 16 h 16"/>
                  <a:gd name="T10" fmla="*/ 0 w 2"/>
                  <a:gd name="T11" fmla="*/ 16 h 16"/>
                  <a:gd name="T12" fmla="*/ 0 w 2"/>
                  <a:gd name="T13" fmla="*/ 16 h 16"/>
                  <a:gd name="T14" fmla="*/ 1 w 2"/>
                  <a:gd name="T15" fmla="*/ 10 h 16"/>
                  <a:gd name="T16" fmla="*/ 1 w 2"/>
                  <a:gd name="T17" fmla="*/ 11 h 16"/>
                  <a:gd name="T18" fmla="*/ 1 w 2"/>
                  <a:gd name="T19" fmla="*/ 11 h 16"/>
                  <a:gd name="T20" fmla="*/ 1 w 2"/>
                  <a:gd name="T21" fmla="*/ 11 h 16"/>
                  <a:gd name="T22" fmla="*/ 1 w 2"/>
                  <a:gd name="T23" fmla="*/ 10 h 16"/>
                  <a:gd name="T24" fmla="*/ 2 w 2"/>
                  <a:gd name="T25" fmla="*/ 0 h 16"/>
                  <a:gd name="T26" fmla="*/ 2 w 2"/>
                  <a:gd name="T27" fmla="*/ 1 h 16"/>
                  <a:gd name="T28" fmla="*/ 2 w 2"/>
                  <a:gd name="T29" fmla="*/ 2 h 16"/>
                  <a:gd name="T30" fmla="*/ 2 w 2"/>
                  <a:gd name="T31" fmla="*/ 3 h 16"/>
                  <a:gd name="T32" fmla="*/ 2 w 2"/>
                  <a:gd name="T33" fmla="*/ 3 h 16"/>
                  <a:gd name="T34" fmla="*/ 2 w 2"/>
                  <a:gd name="T35" fmla="*/ 6 h 16"/>
                  <a:gd name="T36" fmla="*/ 2 w 2"/>
                  <a:gd name="T37" fmla="*/ 6 h 16"/>
                  <a:gd name="T38" fmla="*/ 1 w 2"/>
                  <a:gd name="T39" fmla="*/ 9 h 16"/>
                  <a:gd name="T40" fmla="*/ 1 w 2"/>
                  <a:gd name="T41" fmla="*/ 10 h 16"/>
                  <a:gd name="T42" fmla="*/ 1 w 2"/>
                  <a:gd name="T43" fmla="*/ 9 h 16"/>
                  <a:gd name="T44" fmla="*/ 2 w 2"/>
                  <a:gd name="T45" fmla="*/ 6 h 16"/>
                  <a:gd name="T46" fmla="*/ 2 w 2"/>
                  <a:gd name="T47" fmla="*/ 6 h 16"/>
                  <a:gd name="T48" fmla="*/ 2 w 2"/>
                  <a:gd name="T49" fmla="*/ 3 h 16"/>
                  <a:gd name="T50" fmla="*/ 2 w 2"/>
                  <a:gd name="T51" fmla="*/ 3 h 16"/>
                  <a:gd name="T52" fmla="*/ 2 w 2"/>
                  <a:gd name="T53" fmla="*/ 2 h 16"/>
                  <a:gd name="T54" fmla="*/ 2 w 2"/>
                  <a:gd name="T55" fmla="*/ 1 h 16"/>
                  <a:gd name="T56" fmla="*/ 2 w 2"/>
                  <a:gd name="T57" fmla="*/ 0 h 16"/>
                  <a:gd name="T58" fmla="*/ 2 w 2"/>
                  <a:gd name="T59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" h="16">
                    <a:moveTo>
                      <a:pt x="0" y="16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moveTo>
                      <a:pt x="1" y="10"/>
                    </a:move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2" y="0"/>
                    </a:move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7"/>
                      <a:pt x="1" y="8"/>
                      <a:pt x="1" y="9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8"/>
                      <a:pt x="1" y="7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5"/>
                      <a:pt x="2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E8AB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76" name="Freeform 942"/>
              <p:cNvSpPr>
                <a:spLocks/>
              </p:cNvSpPr>
              <p:nvPr/>
            </p:nvSpPr>
            <p:spPr bwMode="auto">
              <a:xfrm>
                <a:off x="3962" y="715"/>
                <a:ext cx="116" cy="127"/>
              </a:xfrm>
              <a:custGeom>
                <a:avLst/>
                <a:gdLst>
                  <a:gd name="T0" fmla="*/ 33 w 49"/>
                  <a:gd name="T1" fmla="*/ 34 h 54"/>
                  <a:gd name="T2" fmla="*/ 37 w 49"/>
                  <a:gd name="T3" fmla="*/ 32 h 54"/>
                  <a:gd name="T4" fmla="*/ 35 w 49"/>
                  <a:gd name="T5" fmla="*/ 51 h 54"/>
                  <a:gd name="T6" fmla="*/ 35 w 49"/>
                  <a:gd name="T7" fmla="*/ 53 h 54"/>
                  <a:gd name="T8" fmla="*/ 37 w 49"/>
                  <a:gd name="T9" fmla="*/ 54 h 54"/>
                  <a:gd name="T10" fmla="*/ 43 w 49"/>
                  <a:gd name="T11" fmla="*/ 50 h 54"/>
                  <a:gd name="T12" fmla="*/ 46 w 49"/>
                  <a:gd name="T13" fmla="*/ 43 h 54"/>
                  <a:gd name="T14" fmla="*/ 47 w 49"/>
                  <a:gd name="T15" fmla="*/ 34 h 54"/>
                  <a:gd name="T16" fmla="*/ 46 w 49"/>
                  <a:gd name="T17" fmla="*/ 14 h 54"/>
                  <a:gd name="T18" fmla="*/ 37 w 49"/>
                  <a:gd name="T19" fmla="*/ 3 h 54"/>
                  <a:gd name="T20" fmla="*/ 22 w 49"/>
                  <a:gd name="T21" fmla="*/ 0 h 54"/>
                  <a:gd name="T22" fmla="*/ 9 w 49"/>
                  <a:gd name="T23" fmla="*/ 3 h 54"/>
                  <a:gd name="T24" fmla="*/ 26 w 49"/>
                  <a:gd name="T25" fmla="*/ 22 h 54"/>
                  <a:gd name="T26" fmla="*/ 29 w 49"/>
                  <a:gd name="T27" fmla="*/ 21 h 54"/>
                  <a:gd name="T28" fmla="*/ 33 w 49"/>
                  <a:gd name="T29" fmla="*/ 22 h 54"/>
                  <a:gd name="T30" fmla="*/ 33 w 49"/>
                  <a:gd name="T31" fmla="*/ 24 h 54"/>
                  <a:gd name="T32" fmla="*/ 33 w 49"/>
                  <a:gd name="T33" fmla="*/ 3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9" h="54">
                    <a:moveTo>
                      <a:pt x="33" y="34"/>
                    </a:moveTo>
                    <a:cubicBezTo>
                      <a:pt x="33" y="34"/>
                      <a:pt x="36" y="32"/>
                      <a:pt x="37" y="32"/>
                    </a:cubicBezTo>
                    <a:cubicBezTo>
                      <a:pt x="35" y="38"/>
                      <a:pt x="34" y="44"/>
                      <a:pt x="35" y="51"/>
                    </a:cubicBezTo>
                    <a:cubicBezTo>
                      <a:pt x="35" y="52"/>
                      <a:pt x="35" y="53"/>
                      <a:pt x="35" y="53"/>
                    </a:cubicBezTo>
                    <a:cubicBezTo>
                      <a:pt x="36" y="54"/>
                      <a:pt x="36" y="54"/>
                      <a:pt x="37" y="54"/>
                    </a:cubicBezTo>
                    <a:cubicBezTo>
                      <a:pt x="40" y="54"/>
                      <a:pt x="42" y="53"/>
                      <a:pt x="43" y="50"/>
                    </a:cubicBezTo>
                    <a:cubicBezTo>
                      <a:pt x="45" y="48"/>
                      <a:pt x="45" y="46"/>
                      <a:pt x="46" y="43"/>
                    </a:cubicBezTo>
                    <a:cubicBezTo>
                      <a:pt x="46" y="40"/>
                      <a:pt x="47" y="37"/>
                      <a:pt x="47" y="34"/>
                    </a:cubicBezTo>
                    <a:cubicBezTo>
                      <a:pt x="48" y="27"/>
                      <a:pt x="49" y="20"/>
                      <a:pt x="46" y="14"/>
                    </a:cubicBezTo>
                    <a:cubicBezTo>
                      <a:pt x="44" y="9"/>
                      <a:pt x="41" y="6"/>
                      <a:pt x="37" y="3"/>
                    </a:cubicBezTo>
                    <a:cubicBezTo>
                      <a:pt x="32" y="1"/>
                      <a:pt x="27" y="0"/>
                      <a:pt x="22" y="0"/>
                    </a:cubicBezTo>
                    <a:cubicBezTo>
                      <a:pt x="17" y="0"/>
                      <a:pt x="13" y="1"/>
                      <a:pt x="9" y="3"/>
                    </a:cubicBezTo>
                    <a:cubicBezTo>
                      <a:pt x="1" y="7"/>
                      <a:pt x="0" y="26"/>
                      <a:pt x="26" y="22"/>
                    </a:cubicBezTo>
                    <a:cubicBezTo>
                      <a:pt x="27" y="22"/>
                      <a:pt x="28" y="21"/>
                      <a:pt x="29" y="21"/>
                    </a:cubicBezTo>
                    <a:cubicBezTo>
                      <a:pt x="31" y="21"/>
                      <a:pt x="32" y="21"/>
                      <a:pt x="33" y="22"/>
                    </a:cubicBezTo>
                    <a:cubicBezTo>
                      <a:pt x="33" y="23"/>
                      <a:pt x="33" y="23"/>
                      <a:pt x="33" y="24"/>
                    </a:cubicBezTo>
                    <a:cubicBezTo>
                      <a:pt x="33" y="26"/>
                      <a:pt x="33" y="34"/>
                      <a:pt x="33" y="34"/>
                    </a:cubicBezTo>
                    <a:close/>
                  </a:path>
                </a:pathLst>
              </a:custGeom>
              <a:solidFill>
                <a:srgbClr val="D497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77" name="Freeform 943"/>
              <p:cNvSpPr>
                <a:spLocks/>
              </p:cNvSpPr>
              <p:nvPr/>
            </p:nvSpPr>
            <p:spPr bwMode="auto">
              <a:xfrm>
                <a:off x="4038" y="783"/>
                <a:ext cx="16" cy="36"/>
              </a:xfrm>
              <a:custGeom>
                <a:avLst/>
                <a:gdLst>
                  <a:gd name="T0" fmla="*/ 5 w 7"/>
                  <a:gd name="T1" fmla="*/ 0 h 15"/>
                  <a:gd name="T2" fmla="*/ 1 w 7"/>
                  <a:gd name="T3" fmla="*/ 2 h 15"/>
                  <a:gd name="T4" fmla="*/ 0 w 7"/>
                  <a:gd name="T5" fmla="*/ 7 h 15"/>
                  <a:gd name="T6" fmla="*/ 0 w 7"/>
                  <a:gd name="T7" fmla="*/ 14 h 15"/>
                  <a:gd name="T8" fmla="*/ 1 w 7"/>
                  <a:gd name="T9" fmla="*/ 15 h 15"/>
                  <a:gd name="T10" fmla="*/ 4 w 7"/>
                  <a:gd name="T11" fmla="*/ 14 h 15"/>
                  <a:gd name="T12" fmla="*/ 5 w 7"/>
                  <a:gd name="T13" fmla="*/ 12 h 15"/>
                  <a:gd name="T14" fmla="*/ 7 w 7"/>
                  <a:gd name="T15" fmla="*/ 5 h 15"/>
                  <a:gd name="T16" fmla="*/ 7 w 7"/>
                  <a:gd name="T17" fmla="*/ 2 h 15"/>
                  <a:gd name="T18" fmla="*/ 5 w 7"/>
                  <a:gd name="T1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" h="15">
                    <a:moveTo>
                      <a:pt x="5" y="0"/>
                    </a:moveTo>
                    <a:cubicBezTo>
                      <a:pt x="3" y="0"/>
                      <a:pt x="2" y="1"/>
                      <a:pt x="1" y="2"/>
                    </a:cubicBezTo>
                    <a:cubicBezTo>
                      <a:pt x="1" y="4"/>
                      <a:pt x="0" y="5"/>
                      <a:pt x="0" y="7"/>
                    </a:cubicBezTo>
                    <a:cubicBezTo>
                      <a:pt x="0" y="9"/>
                      <a:pt x="0" y="11"/>
                      <a:pt x="0" y="14"/>
                    </a:cubicBezTo>
                    <a:cubicBezTo>
                      <a:pt x="1" y="14"/>
                      <a:pt x="1" y="15"/>
                      <a:pt x="1" y="15"/>
                    </a:cubicBezTo>
                    <a:cubicBezTo>
                      <a:pt x="2" y="15"/>
                      <a:pt x="3" y="15"/>
                      <a:pt x="4" y="14"/>
                    </a:cubicBezTo>
                    <a:cubicBezTo>
                      <a:pt x="5" y="14"/>
                      <a:pt x="5" y="13"/>
                      <a:pt x="5" y="12"/>
                    </a:cubicBezTo>
                    <a:cubicBezTo>
                      <a:pt x="6" y="10"/>
                      <a:pt x="7" y="7"/>
                      <a:pt x="7" y="5"/>
                    </a:cubicBezTo>
                    <a:cubicBezTo>
                      <a:pt x="7" y="4"/>
                      <a:pt x="7" y="3"/>
                      <a:pt x="7" y="2"/>
                    </a:cubicBezTo>
                    <a:cubicBezTo>
                      <a:pt x="7" y="1"/>
                      <a:pt x="6" y="0"/>
                      <a:pt x="5" y="0"/>
                    </a:cubicBezTo>
                    <a:close/>
                  </a:path>
                </a:pathLst>
              </a:custGeom>
              <a:solidFill>
                <a:srgbClr val="FFBB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78" name="Freeform 944"/>
              <p:cNvSpPr>
                <a:spLocks/>
              </p:cNvSpPr>
              <p:nvPr/>
            </p:nvSpPr>
            <p:spPr bwMode="auto">
              <a:xfrm>
                <a:off x="3950" y="935"/>
                <a:ext cx="31" cy="45"/>
              </a:xfrm>
              <a:custGeom>
                <a:avLst/>
                <a:gdLst>
                  <a:gd name="T0" fmla="*/ 6 w 13"/>
                  <a:gd name="T1" fmla="*/ 2 h 19"/>
                  <a:gd name="T2" fmla="*/ 2 w 13"/>
                  <a:gd name="T3" fmla="*/ 0 h 19"/>
                  <a:gd name="T4" fmla="*/ 0 w 13"/>
                  <a:gd name="T5" fmla="*/ 2 h 19"/>
                  <a:gd name="T6" fmla="*/ 6 w 13"/>
                  <a:gd name="T7" fmla="*/ 19 h 19"/>
                  <a:gd name="T8" fmla="*/ 13 w 13"/>
                  <a:gd name="T9" fmla="*/ 9 h 19"/>
                  <a:gd name="T10" fmla="*/ 11 w 13"/>
                  <a:gd name="T11" fmla="*/ 5 h 19"/>
                  <a:gd name="T12" fmla="*/ 6 w 13"/>
                  <a:gd name="T13" fmla="*/ 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19">
                    <a:moveTo>
                      <a:pt x="6" y="2"/>
                    </a:moveTo>
                    <a:cubicBezTo>
                      <a:pt x="5" y="1"/>
                      <a:pt x="3" y="0"/>
                      <a:pt x="2" y="0"/>
                    </a:cubicBezTo>
                    <a:cubicBezTo>
                      <a:pt x="2" y="2"/>
                      <a:pt x="1" y="2"/>
                      <a:pt x="0" y="2"/>
                    </a:cubicBezTo>
                    <a:cubicBezTo>
                      <a:pt x="1" y="8"/>
                      <a:pt x="2" y="14"/>
                      <a:pt x="6" y="19"/>
                    </a:cubicBezTo>
                    <a:cubicBezTo>
                      <a:pt x="11" y="19"/>
                      <a:pt x="12" y="14"/>
                      <a:pt x="13" y="9"/>
                    </a:cubicBezTo>
                    <a:cubicBezTo>
                      <a:pt x="12" y="8"/>
                      <a:pt x="11" y="7"/>
                      <a:pt x="11" y="5"/>
                    </a:cubicBezTo>
                    <a:cubicBezTo>
                      <a:pt x="10" y="4"/>
                      <a:pt x="8" y="3"/>
                      <a:pt x="6" y="2"/>
                    </a:cubicBezTo>
                    <a:close/>
                  </a:path>
                </a:pathLst>
              </a:custGeom>
              <a:solidFill>
                <a:srgbClr val="FFA20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79" name="Freeform 945"/>
              <p:cNvSpPr>
                <a:spLocks/>
              </p:cNvSpPr>
              <p:nvPr/>
            </p:nvSpPr>
            <p:spPr bwMode="auto">
              <a:xfrm>
                <a:off x="3952" y="940"/>
                <a:ext cx="24" cy="35"/>
              </a:xfrm>
              <a:custGeom>
                <a:avLst/>
                <a:gdLst>
                  <a:gd name="T0" fmla="*/ 10 w 10"/>
                  <a:gd name="T1" fmla="*/ 7 h 15"/>
                  <a:gd name="T2" fmla="*/ 9 w 10"/>
                  <a:gd name="T3" fmla="*/ 12 h 15"/>
                  <a:gd name="T4" fmla="*/ 8 w 10"/>
                  <a:gd name="T5" fmla="*/ 13 h 15"/>
                  <a:gd name="T6" fmla="*/ 8 w 10"/>
                  <a:gd name="T7" fmla="*/ 13 h 15"/>
                  <a:gd name="T8" fmla="*/ 8 w 10"/>
                  <a:gd name="T9" fmla="*/ 14 h 15"/>
                  <a:gd name="T10" fmla="*/ 5 w 10"/>
                  <a:gd name="T11" fmla="*/ 15 h 15"/>
                  <a:gd name="T12" fmla="*/ 0 w 10"/>
                  <a:gd name="T13" fmla="*/ 2 h 15"/>
                  <a:gd name="T14" fmla="*/ 1 w 10"/>
                  <a:gd name="T15" fmla="*/ 2 h 15"/>
                  <a:gd name="T16" fmla="*/ 1 w 10"/>
                  <a:gd name="T17" fmla="*/ 1 h 15"/>
                  <a:gd name="T18" fmla="*/ 2 w 10"/>
                  <a:gd name="T19" fmla="*/ 1 h 15"/>
                  <a:gd name="T20" fmla="*/ 2 w 10"/>
                  <a:gd name="T21" fmla="*/ 0 h 15"/>
                  <a:gd name="T22" fmla="*/ 3 w 10"/>
                  <a:gd name="T23" fmla="*/ 0 h 15"/>
                  <a:gd name="T24" fmla="*/ 5 w 10"/>
                  <a:gd name="T25" fmla="*/ 2 h 15"/>
                  <a:gd name="T26" fmla="*/ 9 w 10"/>
                  <a:gd name="T27" fmla="*/ 4 h 15"/>
                  <a:gd name="T28" fmla="*/ 10 w 10"/>
                  <a:gd name="T29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0" h="15">
                    <a:moveTo>
                      <a:pt x="10" y="7"/>
                    </a:moveTo>
                    <a:cubicBezTo>
                      <a:pt x="10" y="9"/>
                      <a:pt x="10" y="11"/>
                      <a:pt x="9" y="12"/>
                    </a:cubicBezTo>
                    <a:cubicBezTo>
                      <a:pt x="9" y="12"/>
                      <a:pt x="9" y="13"/>
                      <a:pt x="8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7" y="15"/>
                      <a:pt x="6" y="15"/>
                      <a:pt x="5" y="15"/>
                    </a:cubicBezTo>
                    <a:cubicBezTo>
                      <a:pt x="3" y="12"/>
                      <a:pt x="1" y="7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1"/>
                      <a:pt x="4" y="1"/>
                      <a:pt x="5" y="2"/>
                    </a:cubicBezTo>
                    <a:cubicBezTo>
                      <a:pt x="7" y="2"/>
                      <a:pt x="8" y="3"/>
                      <a:pt x="9" y="4"/>
                    </a:cubicBezTo>
                    <a:cubicBezTo>
                      <a:pt x="9" y="5"/>
                      <a:pt x="10" y="6"/>
                      <a:pt x="10" y="7"/>
                    </a:cubicBezTo>
                    <a:close/>
                  </a:path>
                </a:pathLst>
              </a:custGeom>
              <a:solidFill>
                <a:srgbClr val="FDD30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80" name="Freeform 946"/>
              <p:cNvSpPr>
                <a:spLocks/>
              </p:cNvSpPr>
              <p:nvPr/>
            </p:nvSpPr>
            <p:spPr bwMode="auto">
              <a:xfrm>
                <a:off x="3964" y="717"/>
                <a:ext cx="109" cy="64"/>
              </a:xfrm>
              <a:custGeom>
                <a:avLst/>
                <a:gdLst>
                  <a:gd name="T0" fmla="*/ 8 w 46"/>
                  <a:gd name="T1" fmla="*/ 5 h 27"/>
                  <a:gd name="T2" fmla="*/ 8 w 46"/>
                  <a:gd name="T3" fmla="*/ 22 h 27"/>
                  <a:gd name="T4" fmla="*/ 38 w 46"/>
                  <a:gd name="T5" fmla="*/ 22 h 27"/>
                  <a:gd name="T6" fmla="*/ 38 w 46"/>
                  <a:gd name="T7" fmla="*/ 5 h 27"/>
                  <a:gd name="T8" fmla="*/ 8 w 46"/>
                  <a:gd name="T9" fmla="*/ 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" h="27">
                    <a:moveTo>
                      <a:pt x="8" y="5"/>
                    </a:moveTo>
                    <a:cubicBezTo>
                      <a:pt x="0" y="10"/>
                      <a:pt x="0" y="18"/>
                      <a:pt x="8" y="22"/>
                    </a:cubicBezTo>
                    <a:cubicBezTo>
                      <a:pt x="16" y="27"/>
                      <a:pt x="29" y="27"/>
                      <a:pt x="38" y="22"/>
                    </a:cubicBezTo>
                    <a:cubicBezTo>
                      <a:pt x="46" y="18"/>
                      <a:pt x="46" y="10"/>
                      <a:pt x="38" y="5"/>
                    </a:cubicBezTo>
                    <a:cubicBezTo>
                      <a:pt x="29" y="0"/>
                      <a:pt x="16" y="0"/>
                      <a:pt x="8" y="5"/>
                    </a:cubicBezTo>
                    <a:close/>
                  </a:path>
                </a:pathLst>
              </a:custGeom>
              <a:solidFill>
                <a:srgbClr val="3C3C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81" name="Rectangle 947"/>
              <p:cNvSpPr>
                <a:spLocks noChangeArrowheads="1"/>
              </p:cNvSpPr>
              <p:nvPr/>
            </p:nvSpPr>
            <p:spPr bwMode="auto">
              <a:xfrm>
                <a:off x="3969" y="736"/>
                <a:ext cx="99" cy="14"/>
              </a:xfrm>
              <a:prstGeom prst="rect">
                <a:avLst/>
              </a:prstGeom>
              <a:solidFill>
                <a:srgbClr val="3C3C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82" name="Freeform 948"/>
              <p:cNvSpPr>
                <a:spLocks/>
              </p:cNvSpPr>
              <p:nvPr/>
            </p:nvSpPr>
            <p:spPr bwMode="auto">
              <a:xfrm>
                <a:off x="3964" y="705"/>
                <a:ext cx="109" cy="64"/>
              </a:xfrm>
              <a:custGeom>
                <a:avLst/>
                <a:gdLst>
                  <a:gd name="T0" fmla="*/ 8 w 46"/>
                  <a:gd name="T1" fmla="*/ 5 h 27"/>
                  <a:gd name="T2" fmla="*/ 8 w 46"/>
                  <a:gd name="T3" fmla="*/ 22 h 27"/>
                  <a:gd name="T4" fmla="*/ 38 w 46"/>
                  <a:gd name="T5" fmla="*/ 22 h 27"/>
                  <a:gd name="T6" fmla="*/ 38 w 46"/>
                  <a:gd name="T7" fmla="*/ 5 h 27"/>
                  <a:gd name="T8" fmla="*/ 8 w 46"/>
                  <a:gd name="T9" fmla="*/ 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" h="27">
                    <a:moveTo>
                      <a:pt x="8" y="5"/>
                    </a:moveTo>
                    <a:cubicBezTo>
                      <a:pt x="0" y="9"/>
                      <a:pt x="0" y="17"/>
                      <a:pt x="8" y="22"/>
                    </a:cubicBezTo>
                    <a:cubicBezTo>
                      <a:pt x="16" y="27"/>
                      <a:pt x="29" y="27"/>
                      <a:pt x="38" y="22"/>
                    </a:cubicBezTo>
                    <a:cubicBezTo>
                      <a:pt x="46" y="17"/>
                      <a:pt x="46" y="9"/>
                      <a:pt x="38" y="5"/>
                    </a:cubicBezTo>
                    <a:cubicBezTo>
                      <a:pt x="29" y="0"/>
                      <a:pt x="16" y="0"/>
                      <a:pt x="8" y="5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83" name="Freeform 949"/>
              <p:cNvSpPr>
                <a:spLocks/>
              </p:cNvSpPr>
              <p:nvPr/>
            </p:nvSpPr>
            <p:spPr bwMode="auto">
              <a:xfrm>
                <a:off x="3957" y="745"/>
                <a:ext cx="69" cy="45"/>
              </a:xfrm>
              <a:custGeom>
                <a:avLst/>
                <a:gdLst>
                  <a:gd name="T0" fmla="*/ 0 w 29"/>
                  <a:gd name="T1" fmla="*/ 11 h 19"/>
                  <a:gd name="T2" fmla="*/ 1 w 29"/>
                  <a:gd name="T3" fmla="*/ 7 h 19"/>
                  <a:gd name="T4" fmla="*/ 5 w 29"/>
                  <a:gd name="T5" fmla="*/ 0 h 19"/>
                  <a:gd name="T6" fmla="*/ 29 w 29"/>
                  <a:gd name="T7" fmla="*/ 12 h 19"/>
                  <a:gd name="T8" fmla="*/ 16 w 29"/>
                  <a:gd name="T9" fmla="*/ 19 h 19"/>
                  <a:gd name="T10" fmla="*/ 3 w 29"/>
                  <a:gd name="T11" fmla="*/ 15 h 19"/>
                  <a:gd name="T12" fmla="*/ 0 w 29"/>
                  <a:gd name="T13" fmla="*/ 11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9" h="19">
                    <a:moveTo>
                      <a:pt x="0" y="11"/>
                    </a:moveTo>
                    <a:cubicBezTo>
                      <a:pt x="0" y="9"/>
                      <a:pt x="1" y="8"/>
                      <a:pt x="1" y="7"/>
                    </a:cubicBezTo>
                    <a:cubicBezTo>
                      <a:pt x="2" y="5"/>
                      <a:pt x="4" y="2"/>
                      <a:pt x="5" y="0"/>
                    </a:cubicBezTo>
                    <a:cubicBezTo>
                      <a:pt x="2" y="6"/>
                      <a:pt x="15" y="12"/>
                      <a:pt x="29" y="12"/>
                    </a:cubicBezTo>
                    <a:cubicBezTo>
                      <a:pt x="26" y="16"/>
                      <a:pt x="20" y="18"/>
                      <a:pt x="16" y="19"/>
                    </a:cubicBezTo>
                    <a:cubicBezTo>
                      <a:pt x="11" y="19"/>
                      <a:pt x="6" y="18"/>
                      <a:pt x="3" y="15"/>
                    </a:cubicBezTo>
                    <a:cubicBezTo>
                      <a:pt x="2" y="14"/>
                      <a:pt x="0" y="12"/>
                      <a:pt x="0" y="11"/>
                    </a:cubicBez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84" name="Freeform 950"/>
              <p:cNvSpPr>
                <a:spLocks/>
              </p:cNvSpPr>
              <p:nvPr/>
            </p:nvSpPr>
            <p:spPr bwMode="auto">
              <a:xfrm>
                <a:off x="3988" y="774"/>
                <a:ext cx="21" cy="14"/>
              </a:xfrm>
              <a:custGeom>
                <a:avLst/>
                <a:gdLst>
                  <a:gd name="T0" fmla="*/ 9 w 9"/>
                  <a:gd name="T1" fmla="*/ 1 h 6"/>
                  <a:gd name="T2" fmla="*/ 2 w 9"/>
                  <a:gd name="T3" fmla="*/ 6 h 6"/>
                  <a:gd name="T4" fmla="*/ 0 w 9"/>
                  <a:gd name="T5" fmla="*/ 5 h 6"/>
                  <a:gd name="T6" fmla="*/ 6 w 9"/>
                  <a:gd name="T7" fmla="*/ 0 h 6"/>
                  <a:gd name="T8" fmla="*/ 9 w 9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6">
                    <a:moveTo>
                      <a:pt x="9" y="1"/>
                    </a:moveTo>
                    <a:cubicBezTo>
                      <a:pt x="2" y="6"/>
                      <a:pt x="2" y="6"/>
                      <a:pt x="2" y="6"/>
                    </a:cubicBezTo>
                    <a:cubicBezTo>
                      <a:pt x="1" y="6"/>
                      <a:pt x="0" y="5"/>
                      <a:pt x="0" y="5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85" name="Freeform 951"/>
              <p:cNvSpPr>
                <a:spLocks/>
              </p:cNvSpPr>
              <p:nvPr/>
            </p:nvSpPr>
            <p:spPr bwMode="auto">
              <a:xfrm>
                <a:off x="3976" y="771"/>
                <a:ext cx="24" cy="15"/>
              </a:xfrm>
              <a:custGeom>
                <a:avLst/>
                <a:gdLst>
                  <a:gd name="T0" fmla="*/ 10 w 10"/>
                  <a:gd name="T1" fmla="*/ 1 h 6"/>
                  <a:gd name="T2" fmla="*/ 4 w 10"/>
                  <a:gd name="T3" fmla="*/ 6 h 6"/>
                  <a:gd name="T4" fmla="*/ 0 w 10"/>
                  <a:gd name="T5" fmla="*/ 5 h 6"/>
                  <a:gd name="T6" fmla="*/ 6 w 10"/>
                  <a:gd name="T7" fmla="*/ 0 h 6"/>
                  <a:gd name="T8" fmla="*/ 10 w 10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6">
                    <a:moveTo>
                      <a:pt x="10" y="1"/>
                    </a:moveTo>
                    <a:cubicBezTo>
                      <a:pt x="4" y="6"/>
                      <a:pt x="4" y="6"/>
                      <a:pt x="4" y="6"/>
                    </a:cubicBezTo>
                    <a:cubicBezTo>
                      <a:pt x="3" y="6"/>
                      <a:pt x="2" y="6"/>
                      <a:pt x="0" y="5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8" y="0"/>
                      <a:pt x="9" y="1"/>
                      <a:pt x="10" y="1"/>
                    </a:cubicBez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86" name="Freeform 952"/>
              <p:cNvSpPr>
                <a:spLocks/>
              </p:cNvSpPr>
              <p:nvPr/>
            </p:nvSpPr>
            <p:spPr bwMode="auto">
              <a:xfrm>
                <a:off x="3952" y="705"/>
                <a:ext cx="140" cy="64"/>
              </a:xfrm>
              <a:custGeom>
                <a:avLst/>
                <a:gdLst>
                  <a:gd name="T0" fmla="*/ 13 w 59"/>
                  <a:gd name="T1" fmla="*/ 2 h 27"/>
                  <a:gd name="T2" fmla="*/ 33 w 59"/>
                  <a:gd name="T3" fmla="*/ 0 h 27"/>
                  <a:gd name="T4" fmla="*/ 54 w 59"/>
                  <a:gd name="T5" fmla="*/ 6 h 27"/>
                  <a:gd name="T6" fmla="*/ 59 w 59"/>
                  <a:gd name="T7" fmla="*/ 13 h 27"/>
                  <a:gd name="T8" fmla="*/ 55 w 59"/>
                  <a:gd name="T9" fmla="*/ 20 h 27"/>
                  <a:gd name="T10" fmla="*/ 41 w 59"/>
                  <a:gd name="T11" fmla="*/ 26 h 27"/>
                  <a:gd name="T12" fmla="*/ 26 w 59"/>
                  <a:gd name="T13" fmla="*/ 26 h 27"/>
                  <a:gd name="T14" fmla="*/ 11 w 59"/>
                  <a:gd name="T15" fmla="*/ 21 h 27"/>
                  <a:gd name="T16" fmla="*/ 1 w 59"/>
                  <a:gd name="T17" fmla="*/ 9 h 27"/>
                  <a:gd name="T18" fmla="*/ 1 w 59"/>
                  <a:gd name="T19" fmla="*/ 4 h 27"/>
                  <a:gd name="T20" fmla="*/ 7 w 59"/>
                  <a:gd name="T21" fmla="*/ 1 h 27"/>
                  <a:gd name="T22" fmla="*/ 13 w 59"/>
                  <a:gd name="T23" fmla="*/ 2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9" h="27">
                    <a:moveTo>
                      <a:pt x="13" y="2"/>
                    </a:moveTo>
                    <a:cubicBezTo>
                      <a:pt x="20" y="3"/>
                      <a:pt x="26" y="1"/>
                      <a:pt x="33" y="0"/>
                    </a:cubicBezTo>
                    <a:cubicBezTo>
                      <a:pt x="41" y="0"/>
                      <a:pt x="48" y="2"/>
                      <a:pt x="54" y="6"/>
                    </a:cubicBezTo>
                    <a:cubicBezTo>
                      <a:pt x="57" y="8"/>
                      <a:pt x="59" y="10"/>
                      <a:pt x="59" y="13"/>
                    </a:cubicBezTo>
                    <a:cubicBezTo>
                      <a:pt x="59" y="16"/>
                      <a:pt x="57" y="18"/>
                      <a:pt x="55" y="20"/>
                    </a:cubicBezTo>
                    <a:cubicBezTo>
                      <a:pt x="51" y="23"/>
                      <a:pt x="46" y="25"/>
                      <a:pt x="41" y="26"/>
                    </a:cubicBezTo>
                    <a:cubicBezTo>
                      <a:pt x="36" y="27"/>
                      <a:pt x="31" y="27"/>
                      <a:pt x="26" y="26"/>
                    </a:cubicBezTo>
                    <a:cubicBezTo>
                      <a:pt x="21" y="25"/>
                      <a:pt x="16" y="24"/>
                      <a:pt x="11" y="21"/>
                    </a:cubicBezTo>
                    <a:cubicBezTo>
                      <a:pt x="7" y="18"/>
                      <a:pt x="3" y="14"/>
                      <a:pt x="1" y="9"/>
                    </a:cubicBezTo>
                    <a:cubicBezTo>
                      <a:pt x="1" y="7"/>
                      <a:pt x="0" y="5"/>
                      <a:pt x="1" y="4"/>
                    </a:cubicBezTo>
                    <a:cubicBezTo>
                      <a:pt x="2" y="2"/>
                      <a:pt x="5" y="1"/>
                      <a:pt x="7" y="1"/>
                    </a:cubicBezTo>
                    <a:cubicBezTo>
                      <a:pt x="9" y="1"/>
                      <a:pt x="11" y="2"/>
                      <a:pt x="13" y="2"/>
                    </a:cubicBezTo>
                    <a:close/>
                  </a:path>
                </a:pathLst>
              </a:custGeom>
              <a:solidFill>
                <a:srgbClr val="615B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87" name="Freeform 953"/>
              <p:cNvSpPr>
                <a:spLocks/>
              </p:cNvSpPr>
              <p:nvPr/>
            </p:nvSpPr>
            <p:spPr bwMode="auto">
              <a:xfrm>
                <a:off x="3967" y="745"/>
                <a:ext cx="59" cy="31"/>
              </a:xfrm>
              <a:custGeom>
                <a:avLst/>
                <a:gdLst>
                  <a:gd name="T0" fmla="*/ 25 w 25"/>
                  <a:gd name="T1" fmla="*/ 13 h 13"/>
                  <a:gd name="T2" fmla="*/ 25 w 25"/>
                  <a:gd name="T3" fmla="*/ 11 h 13"/>
                  <a:gd name="T4" fmla="*/ 2 w 25"/>
                  <a:gd name="T5" fmla="*/ 4 h 13"/>
                  <a:gd name="T6" fmla="*/ 1 w 25"/>
                  <a:gd name="T7" fmla="*/ 1 h 13"/>
                  <a:gd name="T8" fmla="*/ 0 w 25"/>
                  <a:gd name="T9" fmla="*/ 0 h 13"/>
                  <a:gd name="T10" fmla="*/ 1 w 25"/>
                  <a:gd name="T11" fmla="*/ 5 h 13"/>
                  <a:gd name="T12" fmla="*/ 25 w 25"/>
                  <a:gd name="T13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5" h="13">
                    <a:moveTo>
                      <a:pt x="25" y="13"/>
                    </a:moveTo>
                    <a:cubicBezTo>
                      <a:pt x="25" y="11"/>
                      <a:pt x="25" y="11"/>
                      <a:pt x="25" y="11"/>
                    </a:cubicBezTo>
                    <a:cubicBezTo>
                      <a:pt x="14" y="11"/>
                      <a:pt x="4" y="8"/>
                      <a:pt x="2" y="4"/>
                    </a:cubicBezTo>
                    <a:cubicBezTo>
                      <a:pt x="1" y="3"/>
                      <a:pt x="1" y="2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"/>
                      <a:pt x="0" y="3"/>
                      <a:pt x="1" y="5"/>
                    </a:cubicBezTo>
                    <a:cubicBezTo>
                      <a:pt x="4" y="9"/>
                      <a:pt x="14" y="13"/>
                      <a:pt x="25" y="13"/>
                    </a:cubicBezTo>
                    <a:close/>
                  </a:path>
                </a:pathLst>
              </a:custGeom>
              <a:solidFill>
                <a:srgbClr val="F9B2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88" name="Freeform 954"/>
              <p:cNvSpPr>
                <a:spLocks/>
              </p:cNvSpPr>
              <p:nvPr/>
            </p:nvSpPr>
            <p:spPr bwMode="auto">
              <a:xfrm>
                <a:off x="3952" y="708"/>
                <a:ext cx="116" cy="61"/>
              </a:xfrm>
              <a:custGeom>
                <a:avLst/>
                <a:gdLst>
                  <a:gd name="T0" fmla="*/ 7 w 49"/>
                  <a:gd name="T1" fmla="*/ 0 h 26"/>
                  <a:gd name="T2" fmla="*/ 8 w 49"/>
                  <a:gd name="T3" fmla="*/ 0 h 26"/>
                  <a:gd name="T4" fmla="*/ 35 w 49"/>
                  <a:gd name="T5" fmla="*/ 23 h 26"/>
                  <a:gd name="T6" fmla="*/ 49 w 49"/>
                  <a:gd name="T7" fmla="*/ 23 h 26"/>
                  <a:gd name="T8" fmla="*/ 41 w 49"/>
                  <a:gd name="T9" fmla="*/ 25 h 26"/>
                  <a:gd name="T10" fmla="*/ 26 w 49"/>
                  <a:gd name="T11" fmla="*/ 25 h 26"/>
                  <a:gd name="T12" fmla="*/ 11 w 49"/>
                  <a:gd name="T13" fmla="*/ 20 h 26"/>
                  <a:gd name="T14" fmla="*/ 1 w 49"/>
                  <a:gd name="T15" fmla="*/ 8 h 26"/>
                  <a:gd name="T16" fmla="*/ 1 w 49"/>
                  <a:gd name="T17" fmla="*/ 3 h 26"/>
                  <a:gd name="T18" fmla="*/ 7 w 49"/>
                  <a:gd name="T19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9" h="26">
                    <a:moveTo>
                      <a:pt x="7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20" y="2"/>
                      <a:pt x="25" y="19"/>
                      <a:pt x="35" y="23"/>
                    </a:cubicBezTo>
                    <a:cubicBezTo>
                      <a:pt x="39" y="25"/>
                      <a:pt x="44" y="24"/>
                      <a:pt x="49" y="23"/>
                    </a:cubicBezTo>
                    <a:cubicBezTo>
                      <a:pt x="47" y="24"/>
                      <a:pt x="44" y="25"/>
                      <a:pt x="41" y="25"/>
                    </a:cubicBezTo>
                    <a:cubicBezTo>
                      <a:pt x="36" y="26"/>
                      <a:pt x="31" y="26"/>
                      <a:pt x="26" y="25"/>
                    </a:cubicBezTo>
                    <a:cubicBezTo>
                      <a:pt x="21" y="24"/>
                      <a:pt x="16" y="23"/>
                      <a:pt x="11" y="20"/>
                    </a:cubicBezTo>
                    <a:cubicBezTo>
                      <a:pt x="7" y="17"/>
                      <a:pt x="3" y="13"/>
                      <a:pt x="1" y="8"/>
                    </a:cubicBezTo>
                    <a:cubicBezTo>
                      <a:pt x="1" y="6"/>
                      <a:pt x="0" y="4"/>
                      <a:pt x="1" y="3"/>
                    </a:cubicBezTo>
                    <a:cubicBezTo>
                      <a:pt x="2" y="1"/>
                      <a:pt x="5" y="0"/>
                      <a:pt x="7" y="0"/>
                    </a:cubicBezTo>
                    <a:close/>
                  </a:path>
                </a:pathLst>
              </a:custGeom>
              <a:solidFill>
                <a:srgbClr val="4C47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89" name="Oval 955"/>
              <p:cNvSpPr>
                <a:spLocks noChangeArrowheads="1"/>
              </p:cNvSpPr>
              <p:nvPr/>
            </p:nvSpPr>
            <p:spPr bwMode="auto">
              <a:xfrm>
                <a:off x="4021" y="771"/>
                <a:ext cx="7" cy="8"/>
              </a:xfrm>
              <a:prstGeom prst="ellipse">
                <a:avLst/>
              </a:prstGeom>
              <a:solidFill>
                <a:srgbClr val="F9B2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90" name="Freeform 956"/>
              <p:cNvSpPr>
                <a:spLocks/>
              </p:cNvSpPr>
              <p:nvPr/>
            </p:nvSpPr>
            <p:spPr bwMode="auto">
              <a:xfrm>
                <a:off x="3967" y="722"/>
                <a:ext cx="16" cy="26"/>
              </a:xfrm>
              <a:custGeom>
                <a:avLst/>
                <a:gdLst>
                  <a:gd name="T0" fmla="*/ 7 w 7"/>
                  <a:gd name="T1" fmla="*/ 5 h 11"/>
                  <a:gd name="T2" fmla="*/ 6 w 7"/>
                  <a:gd name="T3" fmla="*/ 8 h 11"/>
                  <a:gd name="T4" fmla="*/ 6 w 7"/>
                  <a:gd name="T5" fmla="*/ 9 h 11"/>
                  <a:gd name="T6" fmla="*/ 6 w 7"/>
                  <a:gd name="T7" fmla="*/ 9 h 11"/>
                  <a:gd name="T8" fmla="*/ 5 w 7"/>
                  <a:gd name="T9" fmla="*/ 10 h 11"/>
                  <a:gd name="T10" fmla="*/ 4 w 7"/>
                  <a:gd name="T11" fmla="*/ 11 h 11"/>
                  <a:gd name="T12" fmla="*/ 0 w 7"/>
                  <a:gd name="T13" fmla="*/ 1 h 11"/>
                  <a:gd name="T14" fmla="*/ 0 w 7"/>
                  <a:gd name="T15" fmla="*/ 1 h 11"/>
                  <a:gd name="T16" fmla="*/ 1 w 7"/>
                  <a:gd name="T17" fmla="*/ 1 h 11"/>
                  <a:gd name="T18" fmla="*/ 1 w 7"/>
                  <a:gd name="T19" fmla="*/ 0 h 11"/>
                  <a:gd name="T20" fmla="*/ 1 w 7"/>
                  <a:gd name="T21" fmla="*/ 0 h 11"/>
                  <a:gd name="T22" fmla="*/ 2 w 7"/>
                  <a:gd name="T23" fmla="*/ 0 h 11"/>
                  <a:gd name="T24" fmla="*/ 4 w 7"/>
                  <a:gd name="T25" fmla="*/ 1 h 11"/>
                  <a:gd name="T26" fmla="*/ 6 w 7"/>
                  <a:gd name="T27" fmla="*/ 2 h 11"/>
                  <a:gd name="T28" fmla="*/ 7 w 7"/>
                  <a:gd name="T29" fmla="*/ 5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11">
                    <a:moveTo>
                      <a:pt x="7" y="5"/>
                    </a:moveTo>
                    <a:cubicBezTo>
                      <a:pt x="7" y="6"/>
                      <a:pt x="7" y="7"/>
                      <a:pt x="6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4" y="11"/>
                      <a:pt x="4" y="11"/>
                    </a:cubicBezTo>
                    <a:cubicBezTo>
                      <a:pt x="2" y="8"/>
                      <a:pt x="1" y="5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3" y="0"/>
                      <a:pt x="4" y="1"/>
                    </a:cubicBezTo>
                    <a:cubicBezTo>
                      <a:pt x="5" y="1"/>
                      <a:pt x="5" y="2"/>
                      <a:pt x="6" y="2"/>
                    </a:cubicBezTo>
                    <a:cubicBezTo>
                      <a:pt x="6" y="3"/>
                      <a:pt x="7" y="4"/>
                      <a:pt x="7" y="5"/>
                    </a:cubicBezTo>
                    <a:close/>
                  </a:path>
                </a:pathLst>
              </a:custGeom>
              <a:solidFill>
                <a:srgbClr val="F9B2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91" name="Freeform 957"/>
              <p:cNvSpPr>
                <a:spLocks/>
              </p:cNvSpPr>
              <p:nvPr/>
            </p:nvSpPr>
            <p:spPr bwMode="auto">
              <a:xfrm>
                <a:off x="5479" y="2438"/>
                <a:ext cx="334" cy="173"/>
              </a:xfrm>
              <a:custGeom>
                <a:avLst/>
                <a:gdLst>
                  <a:gd name="T0" fmla="*/ 87 w 141"/>
                  <a:gd name="T1" fmla="*/ 0 h 73"/>
                  <a:gd name="T2" fmla="*/ 88 w 141"/>
                  <a:gd name="T3" fmla="*/ 8 h 73"/>
                  <a:gd name="T4" fmla="*/ 81 w 141"/>
                  <a:gd name="T5" fmla="*/ 12 h 73"/>
                  <a:gd name="T6" fmla="*/ 82 w 141"/>
                  <a:gd name="T7" fmla="*/ 21 h 73"/>
                  <a:gd name="T8" fmla="*/ 82 w 141"/>
                  <a:gd name="T9" fmla="*/ 21 h 73"/>
                  <a:gd name="T10" fmla="*/ 79 w 141"/>
                  <a:gd name="T11" fmla="*/ 25 h 73"/>
                  <a:gd name="T12" fmla="*/ 57 w 141"/>
                  <a:gd name="T13" fmla="*/ 38 h 73"/>
                  <a:gd name="T14" fmla="*/ 50 w 141"/>
                  <a:gd name="T15" fmla="*/ 40 h 73"/>
                  <a:gd name="T16" fmla="*/ 42 w 141"/>
                  <a:gd name="T17" fmla="*/ 38 h 73"/>
                  <a:gd name="T18" fmla="*/ 40 w 141"/>
                  <a:gd name="T19" fmla="*/ 35 h 73"/>
                  <a:gd name="T20" fmla="*/ 39 w 141"/>
                  <a:gd name="T21" fmla="*/ 35 h 73"/>
                  <a:gd name="T22" fmla="*/ 39 w 141"/>
                  <a:gd name="T23" fmla="*/ 35 h 73"/>
                  <a:gd name="T24" fmla="*/ 39 w 141"/>
                  <a:gd name="T25" fmla="*/ 34 h 73"/>
                  <a:gd name="T26" fmla="*/ 53 w 141"/>
                  <a:gd name="T27" fmla="*/ 15 h 73"/>
                  <a:gd name="T28" fmla="*/ 55 w 141"/>
                  <a:gd name="T29" fmla="*/ 13 h 73"/>
                  <a:gd name="T30" fmla="*/ 53 w 141"/>
                  <a:gd name="T31" fmla="*/ 10 h 73"/>
                  <a:gd name="T32" fmla="*/ 52 w 141"/>
                  <a:gd name="T33" fmla="*/ 0 h 73"/>
                  <a:gd name="T34" fmla="*/ 25 w 141"/>
                  <a:gd name="T35" fmla="*/ 9 h 73"/>
                  <a:gd name="T36" fmla="*/ 25 w 141"/>
                  <a:gd name="T37" fmla="*/ 62 h 73"/>
                  <a:gd name="T38" fmla="*/ 71 w 141"/>
                  <a:gd name="T39" fmla="*/ 73 h 73"/>
                  <a:gd name="T40" fmla="*/ 116 w 141"/>
                  <a:gd name="T41" fmla="*/ 62 h 73"/>
                  <a:gd name="T42" fmla="*/ 116 w 141"/>
                  <a:gd name="T43" fmla="*/ 9 h 73"/>
                  <a:gd name="T44" fmla="*/ 87 w 141"/>
                  <a:gd name="T45" fmla="*/ 0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1" h="73">
                    <a:moveTo>
                      <a:pt x="87" y="0"/>
                    </a:moveTo>
                    <a:cubicBezTo>
                      <a:pt x="88" y="8"/>
                      <a:pt x="88" y="8"/>
                      <a:pt x="88" y="8"/>
                    </a:cubicBezTo>
                    <a:cubicBezTo>
                      <a:pt x="81" y="12"/>
                      <a:pt x="81" y="12"/>
                      <a:pt x="81" y="12"/>
                    </a:cubicBezTo>
                    <a:cubicBezTo>
                      <a:pt x="81" y="15"/>
                      <a:pt x="82" y="18"/>
                      <a:pt x="82" y="21"/>
                    </a:cubicBezTo>
                    <a:cubicBezTo>
                      <a:pt x="82" y="21"/>
                      <a:pt x="82" y="21"/>
                      <a:pt x="82" y="21"/>
                    </a:cubicBezTo>
                    <a:cubicBezTo>
                      <a:pt x="82" y="23"/>
                      <a:pt x="81" y="24"/>
                      <a:pt x="79" y="25"/>
                    </a:cubicBezTo>
                    <a:cubicBezTo>
                      <a:pt x="57" y="38"/>
                      <a:pt x="57" y="38"/>
                      <a:pt x="57" y="38"/>
                    </a:cubicBezTo>
                    <a:cubicBezTo>
                      <a:pt x="55" y="40"/>
                      <a:pt x="52" y="40"/>
                      <a:pt x="50" y="40"/>
                    </a:cubicBezTo>
                    <a:cubicBezTo>
                      <a:pt x="47" y="40"/>
                      <a:pt x="44" y="40"/>
                      <a:pt x="42" y="38"/>
                    </a:cubicBezTo>
                    <a:cubicBezTo>
                      <a:pt x="41" y="37"/>
                      <a:pt x="40" y="36"/>
                      <a:pt x="40" y="35"/>
                    </a:cubicBezTo>
                    <a:cubicBezTo>
                      <a:pt x="39" y="35"/>
                      <a:pt x="39" y="35"/>
                      <a:pt x="39" y="35"/>
                    </a:cubicBezTo>
                    <a:cubicBezTo>
                      <a:pt x="39" y="35"/>
                      <a:pt x="39" y="35"/>
                      <a:pt x="39" y="35"/>
                    </a:cubicBezTo>
                    <a:cubicBezTo>
                      <a:pt x="39" y="34"/>
                      <a:pt x="39" y="34"/>
                      <a:pt x="39" y="34"/>
                    </a:cubicBezTo>
                    <a:cubicBezTo>
                      <a:pt x="39" y="28"/>
                      <a:pt x="46" y="21"/>
                      <a:pt x="53" y="15"/>
                    </a:cubicBezTo>
                    <a:cubicBezTo>
                      <a:pt x="54" y="14"/>
                      <a:pt x="54" y="14"/>
                      <a:pt x="55" y="13"/>
                    </a:cubicBezTo>
                    <a:cubicBezTo>
                      <a:pt x="54" y="12"/>
                      <a:pt x="53" y="11"/>
                      <a:pt x="53" y="10"/>
                    </a:cubicBezTo>
                    <a:cubicBezTo>
                      <a:pt x="53" y="9"/>
                      <a:pt x="52" y="5"/>
                      <a:pt x="52" y="0"/>
                    </a:cubicBezTo>
                    <a:cubicBezTo>
                      <a:pt x="42" y="2"/>
                      <a:pt x="33" y="5"/>
                      <a:pt x="25" y="9"/>
                    </a:cubicBezTo>
                    <a:cubicBezTo>
                      <a:pt x="0" y="24"/>
                      <a:pt x="0" y="47"/>
                      <a:pt x="25" y="62"/>
                    </a:cubicBezTo>
                    <a:cubicBezTo>
                      <a:pt x="38" y="69"/>
                      <a:pt x="54" y="73"/>
                      <a:pt x="71" y="73"/>
                    </a:cubicBezTo>
                    <a:cubicBezTo>
                      <a:pt x="87" y="73"/>
                      <a:pt x="103" y="69"/>
                      <a:pt x="116" y="62"/>
                    </a:cubicBezTo>
                    <a:cubicBezTo>
                      <a:pt x="141" y="47"/>
                      <a:pt x="141" y="24"/>
                      <a:pt x="116" y="9"/>
                    </a:cubicBezTo>
                    <a:cubicBezTo>
                      <a:pt x="108" y="5"/>
                      <a:pt x="98" y="1"/>
                      <a:pt x="87" y="0"/>
                    </a:cubicBezTo>
                  </a:path>
                </a:pathLst>
              </a:cu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92" name="Freeform 958"/>
              <p:cNvSpPr>
                <a:spLocks/>
              </p:cNvSpPr>
              <p:nvPr/>
            </p:nvSpPr>
            <p:spPr bwMode="auto">
              <a:xfrm>
                <a:off x="5583" y="1870"/>
                <a:ext cx="64" cy="71"/>
              </a:xfrm>
              <a:custGeom>
                <a:avLst/>
                <a:gdLst>
                  <a:gd name="T0" fmla="*/ 2 w 27"/>
                  <a:gd name="T1" fmla="*/ 0 h 30"/>
                  <a:gd name="T2" fmla="*/ 27 w 27"/>
                  <a:gd name="T3" fmla="*/ 12 h 30"/>
                  <a:gd name="T4" fmla="*/ 27 w 27"/>
                  <a:gd name="T5" fmla="*/ 17 h 30"/>
                  <a:gd name="T6" fmla="*/ 12 w 27"/>
                  <a:gd name="T7" fmla="*/ 29 h 30"/>
                  <a:gd name="T8" fmla="*/ 1 w 27"/>
                  <a:gd name="T9" fmla="*/ 14 h 30"/>
                  <a:gd name="T10" fmla="*/ 2 w 27"/>
                  <a:gd name="T11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" h="30">
                    <a:moveTo>
                      <a:pt x="2" y="0"/>
                    </a:moveTo>
                    <a:cubicBezTo>
                      <a:pt x="7" y="8"/>
                      <a:pt x="17" y="12"/>
                      <a:pt x="27" y="12"/>
                    </a:cubicBezTo>
                    <a:cubicBezTo>
                      <a:pt x="27" y="17"/>
                      <a:pt x="27" y="17"/>
                      <a:pt x="27" y="17"/>
                    </a:cubicBezTo>
                    <a:cubicBezTo>
                      <a:pt x="26" y="24"/>
                      <a:pt x="19" y="30"/>
                      <a:pt x="12" y="29"/>
                    </a:cubicBezTo>
                    <a:cubicBezTo>
                      <a:pt x="5" y="28"/>
                      <a:pt x="0" y="21"/>
                      <a:pt x="1" y="14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FBB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93" name="Freeform 959"/>
              <p:cNvSpPr>
                <a:spLocks/>
              </p:cNvSpPr>
              <p:nvPr/>
            </p:nvSpPr>
            <p:spPr bwMode="auto">
              <a:xfrm>
                <a:off x="5592" y="2038"/>
                <a:ext cx="83" cy="220"/>
              </a:xfrm>
              <a:custGeom>
                <a:avLst/>
                <a:gdLst>
                  <a:gd name="T0" fmla="*/ 0 w 83"/>
                  <a:gd name="T1" fmla="*/ 220 h 220"/>
                  <a:gd name="T2" fmla="*/ 79 w 83"/>
                  <a:gd name="T3" fmla="*/ 220 h 220"/>
                  <a:gd name="T4" fmla="*/ 83 w 83"/>
                  <a:gd name="T5" fmla="*/ 0 h 220"/>
                  <a:gd name="T6" fmla="*/ 0 w 83"/>
                  <a:gd name="T7" fmla="*/ 0 h 220"/>
                  <a:gd name="T8" fmla="*/ 0 w 83"/>
                  <a:gd name="T9" fmla="*/ 220 h 2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3" h="220">
                    <a:moveTo>
                      <a:pt x="0" y="220"/>
                    </a:moveTo>
                    <a:lnTo>
                      <a:pt x="79" y="220"/>
                    </a:lnTo>
                    <a:lnTo>
                      <a:pt x="83" y="0"/>
                    </a:lnTo>
                    <a:lnTo>
                      <a:pt x="0" y="0"/>
                    </a:lnTo>
                    <a:lnTo>
                      <a:pt x="0" y="220"/>
                    </a:lnTo>
                    <a:close/>
                  </a:path>
                </a:pathLst>
              </a:custGeom>
              <a:solidFill>
                <a:srgbClr val="3C3C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94" name="Freeform 960"/>
              <p:cNvSpPr>
                <a:spLocks/>
              </p:cNvSpPr>
              <p:nvPr/>
            </p:nvSpPr>
            <p:spPr bwMode="auto">
              <a:xfrm>
                <a:off x="5592" y="2038"/>
                <a:ext cx="83" cy="220"/>
              </a:xfrm>
              <a:custGeom>
                <a:avLst/>
                <a:gdLst>
                  <a:gd name="T0" fmla="*/ 0 w 83"/>
                  <a:gd name="T1" fmla="*/ 220 h 220"/>
                  <a:gd name="T2" fmla="*/ 79 w 83"/>
                  <a:gd name="T3" fmla="*/ 220 h 220"/>
                  <a:gd name="T4" fmla="*/ 83 w 83"/>
                  <a:gd name="T5" fmla="*/ 0 h 220"/>
                  <a:gd name="T6" fmla="*/ 0 w 83"/>
                  <a:gd name="T7" fmla="*/ 0 h 220"/>
                  <a:gd name="T8" fmla="*/ 0 w 83"/>
                  <a:gd name="T9" fmla="*/ 220 h 2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3" h="220">
                    <a:moveTo>
                      <a:pt x="0" y="220"/>
                    </a:moveTo>
                    <a:lnTo>
                      <a:pt x="79" y="220"/>
                    </a:lnTo>
                    <a:lnTo>
                      <a:pt x="83" y="0"/>
                    </a:lnTo>
                    <a:lnTo>
                      <a:pt x="0" y="0"/>
                    </a:lnTo>
                    <a:lnTo>
                      <a:pt x="0" y="22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95" name="Freeform 961"/>
              <p:cNvSpPr>
                <a:spLocks/>
              </p:cNvSpPr>
              <p:nvPr/>
            </p:nvSpPr>
            <p:spPr bwMode="auto">
              <a:xfrm>
                <a:off x="5571" y="2443"/>
                <a:ext cx="102" cy="92"/>
              </a:xfrm>
              <a:custGeom>
                <a:avLst/>
                <a:gdLst>
                  <a:gd name="T0" fmla="*/ 0 w 43"/>
                  <a:gd name="T1" fmla="*/ 33 h 39"/>
                  <a:gd name="T2" fmla="*/ 0 w 43"/>
                  <a:gd name="T3" fmla="*/ 32 h 39"/>
                  <a:gd name="T4" fmla="*/ 14 w 43"/>
                  <a:gd name="T5" fmla="*/ 13 h 39"/>
                  <a:gd name="T6" fmla="*/ 19 w 43"/>
                  <a:gd name="T7" fmla="*/ 2 h 39"/>
                  <a:gd name="T8" fmla="*/ 38 w 43"/>
                  <a:gd name="T9" fmla="*/ 0 h 39"/>
                  <a:gd name="T10" fmla="*/ 43 w 43"/>
                  <a:gd name="T11" fmla="*/ 19 h 39"/>
                  <a:gd name="T12" fmla="*/ 43 w 43"/>
                  <a:gd name="T13" fmla="*/ 19 h 39"/>
                  <a:gd name="T14" fmla="*/ 40 w 43"/>
                  <a:gd name="T15" fmla="*/ 23 h 39"/>
                  <a:gd name="T16" fmla="*/ 18 w 43"/>
                  <a:gd name="T17" fmla="*/ 36 h 39"/>
                  <a:gd name="T18" fmla="*/ 3 w 43"/>
                  <a:gd name="T19" fmla="*/ 36 h 39"/>
                  <a:gd name="T20" fmla="*/ 1 w 43"/>
                  <a:gd name="T21" fmla="*/ 33 h 39"/>
                  <a:gd name="T22" fmla="*/ 0 w 43"/>
                  <a:gd name="T23" fmla="*/ 33 h 39"/>
                  <a:gd name="T24" fmla="*/ 0 w 43"/>
                  <a:gd name="T25" fmla="*/ 33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3" h="39">
                    <a:moveTo>
                      <a:pt x="0" y="33"/>
                    </a:moveTo>
                    <a:cubicBezTo>
                      <a:pt x="0" y="32"/>
                      <a:pt x="0" y="32"/>
                      <a:pt x="0" y="32"/>
                    </a:cubicBezTo>
                    <a:cubicBezTo>
                      <a:pt x="0" y="26"/>
                      <a:pt x="7" y="19"/>
                      <a:pt x="14" y="13"/>
                    </a:cubicBezTo>
                    <a:cubicBezTo>
                      <a:pt x="18" y="11"/>
                      <a:pt x="16" y="5"/>
                      <a:pt x="19" y="2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41" y="5"/>
                      <a:pt x="42" y="11"/>
                      <a:pt x="43" y="19"/>
                    </a:cubicBezTo>
                    <a:cubicBezTo>
                      <a:pt x="43" y="19"/>
                      <a:pt x="43" y="19"/>
                      <a:pt x="43" y="19"/>
                    </a:cubicBezTo>
                    <a:cubicBezTo>
                      <a:pt x="43" y="21"/>
                      <a:pt x="42" y="22"/>
                      <a:pt x="40" y="23"/>
                    </a:cubicBezTo>
                    <a:cubicBezTo>
                      <a:pt x="18" y="36"/>
                      <a:pt x="18" y="36"/>
                      <a:pt x="18" y="36"/>
                    </a:cubicBezTo>
                    <a:cubicBezTo>
                      <a:pt x="14" y="39"/>
                      <a:pt x="7" y="39"/>
                      <a:pt x="3" y="36"/>
                    </a:cubicBezTo>
                    <a:cubicBezTo>
                      <a:pt x="2" y="35"/>
                      <a:pt x="1" y="34"/>
                      <a:pt x="1" y="33"/>
                    </a:cubicBezTo>
                    <a:cubicBezTo>
                      <a:pt x="0" y="33"/>
                      <a:pt x="0" y="33"/>
                      <a:pt x="0" y="33"/>
                    </a:cubicBezTo>
                    <a:cubicBezTo>
                      <a:pt x="0" y="33"/>
                      <a:pt x="0" y="33"/>
                      <a:pt x="0" y="33"/>
                    </a:cubicBezTo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96" name="Freeform 962"/>
              <p:cNvSpPr>
                <a:spLocks/>
              </p:cNvSpPr>
              <p:nvPr/>
            </p:nvSpPr>
            <p:spPr bwMode="auto">
              <a:xfrm>
                <a:off x="5590" y="2201"/>
                <a:ext cx="85" cy="287"/>
              </a:xfrm>
              <a:custGeom>
                <a:avLst/>
                <a:gdLst>
                  <a:gd name="T0" fmla="*/ 1 w 36"/>
                  <a:gd name="T1" fmla="*/ 24 h 121"/>
                  <a:gd name="T2" fmla="*/ 34 w 36"/>
                  <a:gd name="T3" fmla="*/ 24 h 121"/>
                  <a:gd name="T4" fmla="*/ 34 w 36"/>
                  <a:gd name="T5" fmla="*/ 108 h 121"/>
                  <a:gd name="T6" fmla="*/ 6 w 36"/>
                  <a:gd name="T7" fmla="*/ 110 h 121"/>
                  <a:gd name="T8" fmla="*/ 1 w 36"/>
                  <a:gd name="T9" fmla="*/ 24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6" h="121">
                    <a:moveTo>
                      <a:pt x="1" y="24"/>
                    </a:moveTo>
                    <a:cubicBezTo>
                      <a:pt x="2" y="0"/>
                      <a:pt x="32" y="5"/>
                      <a:pt x="34" y="24"/>
                    </a:cubicBezTo>
                    <a:cubicBezTo>
                      <a:pt x="34" y="29"/>
                      <a:pt x="36" y="83"/>
                      <a:pt x="34" y="108"/>
                    </a:cubicBezTo>
                    <a:cubicBezTo>
                      <a:pt x="29" y="121"/>
                      <a:pt x="7" y="117"/>
                      <a:pt x="6" y="110"/>
                    </a:cubicBezTo>
                    <a:cubicBezTo>
                      <a:pt x="5" y="106"/>
                      <a:pt x="0" y="32"/>
                      <a:pt x="1" y="24"/>
                    </a:cubicBezTo>
                  </a:path>
                </a:pathLst>
              </a:custGeom>
              <a:solidFill>
                <a:srgbClr val="3C3C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97" name="Freeform 963"/>
              <p:cNvSpPr>
                <a:spLocks/>
              </p:cNvSpPr>
              <p:nvPr/>
            </p:nvSpPr>
            <p:spPr bwMode="auto">
              <a:xfrm>
                <a:off x="5673" y="2296"/>
                <a:ext cx="12" cy="142"/>
              </a:xfrm>
              <a:custGeom>
                <a:avLst/>
                <a:gdLst>
                  <a:gd name="T0" fmla="*/ 1 w 5"/>
                  <a:gd name="T1" fmla="*/ 0 h 60"/>
                  <a:gd name="T2" fmla="*/ 0 w 5"/>
                  <a:gd name="T3" fmla="*/ 0 h 60"/>
                  <a:gd name="T4" fmla="*/ 0 w 5"/>
                  <a:gd name="T5" fmla="*/ 59 h 60"/>
                  <a:gd name="T6" fmla="*/ 5 w 5"/>
                  <a:gd name="T7" fmla="*/ 60 h 60"/>
                  <a:gd name="T8" fmla="*/ 1 w 5"/>
                  <a:gd name="T9" fmla="*/ 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60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6"/>
                      <a:pt x="0" y="41"/>
                      <a:pt x="0" y="59"/>
                    </a:cubicBezTo>
                    <a:cubicBezTo>
                      <a:pt x="2" y="59"/>
                      <a:pt x="4" y="60"/>
                      <a:pt x="5" y="6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BBBB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98" name="Freeform 964"/>
              <p:cNvSpPr>
                <a:spLocks/>
              </p:cNvSpPr>
              <p:nvPr/>
            </p:nvSpPr>
            <p:spPr bwMode="auto">
              <a:xfrm>
                <a:off x="5671" y="2436"/>
                <a:ext cx="16" cy="31"/>
              </a:xfrm>
              <a:custGeom>
                <a:avLst/>
                <a:gdLst>
                  <a:gd name="T0" fmla="*/ 1 w 7"/>
                  <a:gd name="T1" fmla="*/ 0 h 13"/>
                  <a:gd name="T2" fmla="*/ 0 w 7"/>
                  <a:gd name="T3" fmla="*/ 9 h 13"/>
                  <a:gd name="T4" fmla="*/ 0 w 7"/>
                  <a:gd name="T5" fmla="*/ 11 h 13"/>
                  <a:gd name="T6" fmla="*/ 0 w 7"/>
                  <a:gd name="T7" fmla="*/ 13 h 13"/>
                  <a:gd name="T8" fmla="*/ 7 w 7"/>
                  <a:gd name="T9" fmla="*/ 9 h 13"/>
                  <a:gd name="T10" fmla="*/ 6 w 7"/>
                  <a:gd name="T11" fmla="*/ 1 h 13"/>
                  <a:gd name="T12" fmla="*/ 1 w 7"/>
                  <a:gd name="T13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13">
                    <a:moveTo>
                      <a:pt x="1" y="0"/>
                    </a:moveTo>
                    <a:cubicBezTo>
                      <a:pt x="1" y="4"/>
                      <a:pt x="1" y="7"/>
                      <a:pt x="0" y="9"/>
                    </a:cubicBezTo>
                    <a:cubicBezTo>
                      <a:pt x="0" y="10"/>
                      <a:pt x="0" y="11"/>
                      <a:pt x="0" y="11"/>
                    </a:cubicBezTo>
                    <a:cubicBezTo>
                      <a:pt x="0" y="12"/>
                      <a:pt x="0" y="12"/>
                      <a:pt x="0" y="13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1"/>
                      <a:pt x="3" y="0"/>
                      <a:pt x="1" y="0"/>
                    </a:cubicBezTo>
                  </a:path>
                </a:pathLst>
              </a:custGeom>
              <a:solidFill>
                <a:srgbClr val="A3A3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99" name="Freeform 965"/>
              <p:cNvSpPr>
                <a:spLocks/>
              </p:cNvSpPr>
              <p:nvPr/>
            </p:nvSpPr>
            <p:spPr bwMode="auto">
              <a:xfrm>
                <a:off x="5628" y="2130"/>
                <a:ext cx="28" cy="102"/>
              </a:xfrm>
              <a:custGeom>
                <a:avLst/>
                <a:gdLst>
                  <a:gd name="T0" fmla="*/ 0 w 12"/>
                  <a:gd name="T1" fmla="*/ 0 h 43"/>
                  <a:gd name="T2" fmla="*/ 5 w 12"/>
                  <a:gd name="T3" fmla="*/ 17 h 43"/>
                  <a:gd name="T4" fmla="*/ 6 w 12"/>
                  <a:gd name="T5" fmla="*/ 39 h 43"/>
                  <a:gd name="T6" fmla="*/ 12 w 12"/>
                  <a:gd name="T7" fmla="*/ 43 h 43"/>
                  <a:gd name="T8" fmla="*/ 12 w 12"/>
                  <a:gd name="T9" fmla="*/ 8 h 43"/>
                  <a:gd name="T10" fmla="*/ 0 w 12"/>
                  <a:gd name="T11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43">
                    <a:moveTo>
                      <a:pt x="0" y="0"/>
                    </a:moveTo>
                    <a:cubicBezTo>
                      <a:pt x="5" y="17"/>
                      <a:pt x="5" y="17"/>
                      <a:pt x="5" y="17"/>
                    </a:cubicBezTo>
                    <a:cubicBezTo>
                      <a:pt x="6" y="39"/>
                      <a:pt x="6" y="39"/>
                      <a:pt x="6" y="39"/>
                    </a:cubicBezTo>
                    <a:cubicBezTo>
                      <a:pt x="8" y="40"/>
                      <a:pt x="10" y="41"/>
                      <a:pt x="12" y="43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3333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00" name="Freeform 966"/>
              <p:cNvSpPr>
                <a:spLocks/>
              </p:cNvSpPr>
              <p:nvPr/>
            </p:nvSpPr>
            <p:spPr bwMode="auto">
              <a:xfrm>
                <a:off x="5659" y="2462"/>
                <a:ext cx="12" cy="9"/>
              </a:xfrm>
              <a:custGeom>
                <a:avLst/>
                <a:gdLst>
                  <a:gd name="T0" fmla="*/ 5 w 5"/>
                  <a:gd name="T1" fmla="*/ 0 h 4"/>
                  <a:gd name="T2" fmla="*/ 0 w 5"/>
                  <a:gd name="T3" fmla="*/ 4 h 4"/>
                  <a:gd name="T4" fmla="*/ 5 w 5"/>
                  <a:gd name="T5" fmla="*/ 2 h 4"/>
                  <a:gd name="T6" fmla="*/ 5 w 5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4">
                    <a:moveTo>
                      <a:pt x="5" y="0"/>
                    </a:moveTo>
                    <a:cubicBezTo>
                      <a:pt x="3" y="2"/>
                      <a:pt x="2" y="3"/>
                      <a:pt x="0" y="4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0"/>
                    </a:cubicBezTo>
                  </a:path>
                </a:pathLst>
              </a:custGeom>
              <a:solidFill>
                <a:srgbClr val="2323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01" name="Freeform 967"/>
              <p:cNvSpPr>
                <a:spLocks/>
              </p:cNvSpPr>
              <p:nvPr/>
            </p:nvSpPr>
            <p:spPr bwMode="auto">
              <a:xfrm>
                <a:off x="5642" y="2223"/>
                <a:ext cx="31" cy="251"/>
              </a:xfrm>
              <a:custGeom>
                <a:avLst/>
                <a:gdLst>
                  <a:gd name="T0" fmla="*/ 0 w 13"/>
                  <a:gd name="T1" fmla="*/ 0 h 106"/>
                  <a:gd name="T2" fmla="*/ 1 w 13"/>
                  <a:gd name="T3" fmla="*/ 36 h 106"/>
                  <a:gd name="T4" fmla="*/ 6 w 13"/>
                  <a:gd name="T5" fmla="*/ 106 h 106"/>
                  <a:gd name="T6" fmla="*/ 7 w 13"/>
                  <a:gd name="T7" fmla="*/ 105 h 106"/>
                  <a:gd name="T8" fmla="*/ 12 w 13"/>
                  <a:gd name="T9" fmla="*/ 101 h 106"/>
                  <a:gd name="T10" fmla="*/ 12 w 13"/>
                  <a:gd name="T11" fmla="*/ 99 h 106"/>
                  <a:gd name="T12" fmla="*/ 13 w 13"/>
                  <a:gd name="T13" fmla="*/ 90 h 106"/>
                  <a:gd name="T14" fmla="*/ 13 w 13"/>
                  <a:gd name="T15" fmla="*/ 31 h 106"/>
                  <a:gd name="T16" fmla="*/ 6 w 13"/>
                  <a:gd name="T17" fmla="*/ 31 h 106"/>
                  <a:gd name="T18" fmla="*/ 6 w 13"/>
                  <a:gd name="T19" fmla="*/ 4 h 106"/>
                  <a:gd name="T20" fmla="*/ 0 w 13"/>
                  <a:gd name="T21" fmla="*/ 0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3" h="106">
                    <a:moveTo>
                      <a:pt x="0" y="0"/>
                    </a:moveTo>
                    <a:cubicBezTo>
                      <a:pt x="1" y="36"/>
                      <a:pt x="1" y="36"/>
                      <a:pt x="1" y="36"/>
                    </a:cubicBezTo>
                    <a:cubicBezTo>
                      <a:pt x="6" y="106"/>
                      <a:pt x="6" y="106"/>
                      <a:pt x="6" y="106"/>
                    </a:cubicBezTo>
                    <a:cubicBezTo>
                      <a:pt x="7" y="105"/>
                      <a:pt x="7" y="105"/>
                      <a:pt x="7" y="105"/>
                    </a:cubicBezTo>
                    <a:cubicBezTo>
                      <a:pt x="9" y="104"/>
                      <a:pt x="10" y="103"/>
                      <a:pt x="12" y="101"/>
                    </a:cubicBezTo>
                    <a:cubicBezTo>
                      <a:pt x="12" y="101"/>
                      <a:pt x="12" y="100"/>
                      <a:pt x="12" y="99"/>
                    </a:cubicBezTo>
                    <a:cubicBezTo>
                      <a:pt x="13" y="97"/>
                      <a:pt x="13" y="94"/>
                      <a:pt x="13" y="90"/>
                    </a:cubicBezTo>
                    <a:cubicBezTo>
                      <a:pt x="13" y="72"/>
                      <a:pt x="13" y="47"/>
                      <a:pt x="13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4" y="2"/>
                      <a:pt x="2" y="1"/>
                      <a:pt x="0" y="0"/>
                    </a:cubicBezTo>
                  </a:path>
                </a:pathLst>
              </a:custGeom>
              <a:solidFill>
                <a:srgbClr val="3333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02" name="Freeform 968"/>
              <p:cNvSpPr>
                <a:spLocks/>
              </p:cNvSpPr>
              <p:nvPr/>
            </p:nvSpPr>
            <p:spPr bwMode="auto">
              <a:xfrm>
                <a:off x="5533" y="2014"/>
                <a:ext cx="55" cy="50"/>
              </a:xfrm>
              <a:custGeom>
                <a:avLst/>
                <a:gdLst>
                  <a:gd name="T0" fmla="*/ 23 w 23"/>
                  <a:gd name="T1" fmla="*/ 3 h 21"/>
                  <a:gd name="T2" fmla="*/ 14 w 23"/>
                  <a:gd name="T3" fmla="*/ 2 h 21"/>
                  <a:gd name="T4" fmla="*/ 8 w 23"/>
                  <a:gd name="T5" fmla="*/ 9 h 21"/>
                  <a:gd name="T6" fmla="*/ 6 w 23"/>
                  <a:gd name="T7" fmla="*/ 13 h 21"/>
                  <a:gd name="T8" fmla="*/ 1 w 23"/>
                  <a:gd name="T9" fmla="*/ 18 h 21"/>
                  <a:gd name="T10" fmla="*/ 4 w 23"/>
                  <a:gd name="T11" fmla="*/ 20 h 21"/>
                  <a:gd name="T12" fmla="*/ 10 w 23"/>
                  <a:gd name="T13" fmla="*/ 16 h 21"/>
                  <a:gd name="T14" fmla="*/ 15 w 23"/>
                  <a:gd name="T15" fmla="*/ 15 h 21"/>
                  <a:gd name="T16" fmla="*/ 19 w 23"/>
                  <a:gd name="T17" fmla="*/ 9 h 21"/>
                  <a:gd name="T18" fmla="*/ 23 w 23"/>
                  <a:gd name="T19" fmla="*/ 3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3" h="21">
                    <a:moveTo>
                      <a:pt x="23" y="3"/>
                    </a:moveTo>
                    <a:cubicBezTo>
                      <a:pt x="20" y="0"/>
                      <a:pt x="17" y="1"/>
                      <a:pt x="14" y="2"/>
                    </a:cubicBezTo>
                    <a:cubicBezTo>
                      <a:pt x="11" y="3"/>
                      <a:pt x="9" y="6"/>
                      <a:pt x="8" y="9"/>
                    </a:cubicBezTo>
                    <a:cubicBezTo>
                      <a:pt x="7" y="10"/>
                      <a:pt x="7" y="12"/>
                      <a:pt x="6" y="13"/>
                    </a:cubicBezTo>
                    <a:cubicBezTo>
                      <a:pt x="4" y="15"/>
                      <a:pt x="1" y="16"/>
                      <a:pt x="1" y="18"/>
                    </a:cubicBezTo>
                    <a:cubicBezTo>
                      <a:pt x="0" y="20"/>
                      <a:pt x="2" y="21"/>
                      <a:pt x="4" y="20"/>
                    </a:cubicBezTo>
                    <a:cubicBezTo>
                      <a:pt x="8" y="19"/>
                      <a:pt x="9" y="17"/>
                      <a:pt x="10" y="16"/>
                    </a:cubicBezTo>
                    <a:cubicBezTo>
                      <a:pt x="11" y="15"/>
                      <a:pt x="14" y="16"/>
                      <a:pt x="15" y="15"/>
                    </a:cubicBezTo>
                    <a:cubicBezTo>
                      <a:pt x="17" y="13"/>
                      <a:pt x="18" y="11"/>
                      <a:pt x="19" y="9"/>
                    </a:cubicBezTo>
                    <a:lnTo>
                      <a:pt x="23" y="3"/>
                    </a:lnTo>
                    <a:close/>
                  </a:path>
                </a:pathLst>
              </a:custGeom>
              <a:solidFill>
                <a:srgbClr val="FFBB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03" name="Freeform 969"/>
              <p:cNvSpPr>
                <a:spLocks/>
              </p:cNvSpPr>
              <p:nvPr/>
            </p:nvSpPr>
            <p:spPr bwMode="auto">
              <a:xfrm>
                <a:off x="5547" y="2019"/>
                <a:ext cx="50" cy="83"/>
              </a:xfrm>
              <a:custGeom>
                <a:avLst/>
                <a:gdLst>
                  <a:gd name="T0" fmla="*/ 13 w 21"/>
                  <a:gd name="T1" fmla="*/ 27 h 35"/>
                  <a:gd name="T2" fmla="*/ 9 w 21"/>
                  <a:gd name="T3" fmla="*/ 32 h 35"/>
                  <a:gd name="T4" fmla="*/ 4 w 21"/>
                  <a:gd name="T5" fmla="*/ 33 h 35"/>
                  <a:gd name="T6" fmla="*/ 0 w 21"/>
                  <a:gd name="T7" fmla="*/ 29 h 35"/>
                  <a:gd name="T8" fmla="*/ 0 w 21"/>
                  <a:gd name="T9" fmla="*/ 24 h 35"/>
                  <a:gd name="T10" fmla="*/ 1 w 21"/>
                  <a:gd name="T11" fmla="*/ 18 h 35"/>
                  <a:gd name="T12" fmla="*/ 3 w 21"/>
                  <a:gd name="T13" fmla="*/ 12 h 35"/>
                  <a:gd name="T14" fmla="*/ 15 w 21"/>
                  <a:gd name="T15" fmla="*/ 0 h 35"/>
                  <a:gd name="T16" fmla="*/ 20 w 21"/>
                  <a:gd name="T17" fmla="*/ 7 h 35"/>
                  <a:gd name="T18" fmla="*/ 19 w 21"/>
                  <a:gd name="T19" fmla="*/ 15 h 35"/>
                  <a:gd name="T20" fmla="*/ 17 w 21"/>
                  <a:gd name="T21" fmla="*/ 23 h 35"/>
                  <a:gd name="T22" fmla="*/ 13 w 21"/>
                  <a:gd name="T23" fmla="*/ 27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1" h="35">
                    <a:moveTo>
                      <a:pt x="13" y="27"/>
                    </a:moveTo>
                    <a:cubicBezTo>
                      <a:pt x="13" y="30"/>
                      <a:pt x="11" y="33"/>
                      <a:pt x="9" y="32"/>
                    </a:cubicBezTo>
                    <a:cubicBezTo>
                      <a:pt x="9" y="34"/>
                      <a:pt x="5" y="35"/>
                      <a:pt x="4" y="33"/>
                    </a:cubicBezTo>
                    <a:cubicBezTo>
                      <a:pt x="3" y="34"/>
                      <a:pt x="0" y="31"/>
                      <a:pt x="0" y="29"/>
                    </a:cubicBezTo>
                    <a:cubicBezTo>
                      <a:pt x="0" y="25"/>
                      <a:pt x="0" y="25"/>
                      <a:pt x="0" y="24"/>
                    </a:cubicBezTo>
                    <a:cubicBezTo>
                      <a:pt x="0" y="22"/>
                      <a:pt x="0" y="19"/>
                      <a:pt x="1" y="18"/>
                    </a:cubicBezTo>
                    <a:cubicBezTo>
                      <a:pt x="1" y="16"/>
                      <a:pt x="2" y="14"/>
                      <a:pt x="3" y="12"/>
                    </a:cubicBezTo>
                    <a:cubicBezTo>
                      <a:pt x="7" y="7"/>
                      <a:pt x="9" y="2"/>
                      <a:pt x="15" y="0"/>
                    </a:cubicBezTo>
                    <a:cubicBezTo>
                      <a:pt x="17" y="1"/>
                      <a:pt x="19" y="2"/>
                      <a:pt x="20" y="7"/>
                    </a:cubicBezTo>
                    <a:cubicBezTo>
                      <a:pt x="21" y="10"/>
                      <a:pt x="20" y="12"/>
                      <a:pt x="19" y="15"/>
                    </a:cubicBezTo>
                    <a:cubicBezTo>
                      <a:pt x="17" y="18"/>
                      <a:pt x="17" y="20"/>
                      <a:pt x="17" y="23"/>
                    </a:cubicBezTo>
                    <a:cubicBezTo>
                      <a:pt x="17" y="28"/>
                      <a:pt x="14" y="28"/>
                      <a:pt x="13" y="27"/>
                    </a:cubicBezTo>
                    <a:close/>
                  </a:path>
                </a:pathLst>
              </a:custGeom>
              <a:solidFill>
                <a:srgbClr val="FFBB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04" name="Freeform 970"/>
              <p:cNvSpPr>
                <a:spLocks/>
              </p:cNvSpPr>
              <p:nvPr/>
            </p:nvSpPr>
            <p:spPr bwMode="auto">
              <a:xfrm>
                <a:off x="5585" y="1756"/>
                <a:ext cx="78" cy="149"/>
              </a:xfrm>
              <a:custGeom>
                <a:avLst/>
                <a:gdLst>
                  <a:gd name="T0" fmla="*/ 0 w 33"/>
                  <a:gd name="T1" fmla="*/ 48 h 63"/>
                  <a:gd name="T2" fmla="*/ 6 w 33"/>
                  <a:gd name="T3" fmla="*/ 12 h 63"/>
                  <a:gd name="T4" fmla="*/ 20 w 33"/>
                  <a:gd name="T5" fmla="*/ 1 h 63"/>
                  <a:gd name="T6" fmla="*/ 32 w 33"/>
                  <a:gd name="T7" fmla="*/ 15 h 63"/>
                  <a:gd name="T8" fmla="*/ 26 w 33"/>
                  <a:gd name="T9" fmla="*/ 60 h 63"/>
                  <a:gd name="T10" fmla="*/ 0 w 33"/>
                  <a:gd name="T11" fmla="*/ 48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3" h="63">
                    <a:moveTo>
                      <a:pt x="0" y="48"/>
                    </a:moveTo>
                    <a:cubicBezTo>
                      <a:pt x="6" y="12"/>
                      <a:pt x="6" y="12"/>
                      <a:pt x="6" y="12"/>
                    </a:cubicBezTo>
                    <a:cubicBezTo>
                      <a:pt x="6" y="5"/>
                      <a:pt x="13" y="0"/>
                      <a:pt x="20" y="1"/>
                    </a:cubicBezTo>
                    <a:cubicBezTo>
                      <a:pt x="27" y="1"/>
                      <a:pt x="33" y="8"/>
                      <a:pt x="32" y="15"/>
                    </a:cubicBezTo>
                    <a:cubicBezTo>
                      <a:pt x="26" y="60"/>
                      <a:pt x="26" y="60"/>
                      <a:pt x="26" y="60"/>
                    </a:cubicBezTo>
                    <a:cubicBezTo>
                      <a:pt x="17" y="63"/>
                      <a:pt x="4" y="58"/>
                      <a:pt x="0" y="48"/>
                    </a:cubicBezTo>
                  </a:path>
                </a:pathLst>
              </a:custGeom>
              <a:solidFill>
                <a:srgbClr val="615B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05" name="Freeform 971"/>
              <p:cNvSpPr>
                <a:spLocks/>
              </p:cNvSpPr>
              <p:nvPr/>
            </p:nvSpPr>
            <p:spPr bwMode="auto">
              <a:xfrm>
                <a:off x="5564" y="1882"/>
                <a:ext cx="71" cy="156"/>
              </a:xfrm>
              <a:custGeom>
                <a:avLst/>
                <a:gdLst>
                  <a:gd name="T0" fmla="*/ 9 w 30"/>
                  <a:gd name="T1" fmla="*/ 4 h 66"/>
                  <a:gd name="T2" fmla="*/ 11 w 30"/>
                  <a:gd name="T3" fmla="*/ 0 h 66"/>
                  <a:gd name="T4" fmla="*/ 30 w 30"/>
                  <a:gd name="T5" fmla="*/ 13 h 66"/>
                  <a:gd name="T6" fmla="*/ 11 w 30"/>
                  <a:gd name="T7" fmla="*/ 62 h 66"/>
                  <a:gd name="T8" fmla="*/ 1 w 30"/>
                  <a:gd name="T9" fmla="*/ 58 h 66"/>
                  <a:gd name="T10" fmla="*/ 9 w 30"/>
                  <a:gd name="T11" fmla="*/ 4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0" h="66">
                    <a:moveTo>
                      <a:pt x="9" y="4"/>
                    </a:moveTo>
                    <a:cubicBezTo>
                      <a:pt x="9" y="3"/>
                      <a:pt x="10" y="2"/>
                      <a:pt x="11" y="0"/>
                    </a:cubicBezTo>
                    <a:cubicBezTo>
                      <a:pt x="30" y="13"/>
                      <a:pt x="30" y="13"/>
                      <a:pt x="30" y="13"/>
                    </a:cubicBezTo>
                    <a:cubicBezTo>
                      <a:pt x="27" y="20"/>
                      <a:pt x="12" y="60"/>
                      <a:pt x="11" y="62"/>
                    </a:cubicBezTo>
                    <a:cubicBezTo>
                      <a:pt x="7" y="66"/>
                      <a:pt x="1" y="60"/>
                      <a:pt x="1" y="58"/>
                    </a:cubicBezTo>
                    <a:cubicBezTo>
                      <a:pt x="0" y="56"/>
                      <a:pt x="9" y="4"/>
                      <a:pt x="9" y="4"/>
                    </a:cubicBezTo>
                    <a:close/>
                  </a:path>
                </a:pathLst>
              </a:custGeom>
              <a:solidFill>
                <a:srgbClr val="FFBB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06" name="Freeform 972"/>
              <p:cNvSpPr>
                <a:spLocks/>
              </p:cNvSpPr>
              <p:nvPr/>
            </p:nvSpPr>
            <p:spPr bwMode="auto">
              <a:xfrm>
                <a:off x="5656" y="2076"/>
                <a:ext cx="83" cy="220"/>
              </a:xfrm>
              <a:custGeom>
                <a:avLst/>
                <a:gdLst>
                  <a:gd name="T0" fmla="*/ 0 w 83"/>
                  <a:gd name="T1" fmla="*/ 220 h 220"/>
                  <a:gd name="T2" fmla="*/ 78 w 83"/>
                  <a:gd name="T3" fmla="*/ 220 h 220"/>
                  <a:gd name="T4" fmla="*/ 83 w 83"/>
                  <a:gd name="T5" fmla="*/ 0 h 220"/>
                  <a:gd name="T6" fmla="*/ 0 w 83"/>
                  <a:gd name="T7" fmla="*/ 0 h 220"/>
                  <a:gd name="T8" fmla="*/ 0 w 83"/>
                  <a:gd name="T9" fmla="*/ 220 h 2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3" h="220">
                    <a:moveTo>
                      <a:pt x="0" y="220"/>
                    </a:moveTo>
                    <a:lnTo>
                      <a:pt x="78" y="220"/>
                    </a:lnTo>
                    <a:lnTo>
                      <a:pt x="83" y="0"/>
                    </a:lnTo>
                    <a:lnTo>
                      <a:pt x="0" y="0"/>
                    </a:lnTo>
                    <a:lnTo>
                      <a:pt x="0" y="220"/>
                    </a:lnTo>
                    <a:close/>
                  </a:path>
                </a:pathLst>
              </a:custGeom>
              <a:solidFill>
                <a:srgbClr val="3C3C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07" name="Freeform 973"/>
              <p:cNvSpPr>
                <a:spLocks/>
              </p:cNvSpPr>
              <p:nvPr/>
            </p:nvSpPr>
            <p:spPr bwMode="auto">
              <a:xfrm>
                <a:off x="5656" y="2076"/>
                <a:ext cx="83" cy="220"/>
              </a:xfrm>
              <a:custGeom>
                <a:avLst/>
                <a:gdLst>
                  <a:gd name="T0" fmla="*/ 0 w 83"/>
                  <a:gd name="T1" fmla="*/ 220 h 220"/>
                  <a:gd name="T2" fmla="*/ 78 w 83"/>
                  <a:gd name="T3" fmla="*/ 220 h 220"/>
                  <a:gd name="T4" fmla="*/ 83 w 83"/>
                  <a:gd name="T5" fmla="*/ 0 h 220"/>
                  <a:gd name="T6" fmla="*/ 0 w 83"/>
                  <a:gd name="T7" fmla="*/ 0 h 220"/>
                  <a:gd name="T8" fmla="*/ 0 w 83"/>
                  <a:gd name="T9" fmla="*/ 220 h 2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3" h="220">
                    <a:moveTo>
                      <a:pt x="0" y="220"/>
                    </a:moveTo>
                    <a:lnTo>
                      <a:pt x="78" y="220"/>
                    </a:lnTo>
                    <a:lnTo>
                      <a:pt x="83" y="0"/>
                    </a:lnTo>
                    <a:lnTo>
                      <a:pt x="0" y="0"/>
                    </a:lnTo>
                    <a:lnTo>
                      <a:pt x="0" y="22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08" name="Freeform 974"/>
              <p:cNvSpPr>
                <a:spLocks/>
              </p:cNvSpPr>
              <p:nvPr/>
            </p:nvSpPr>
            <p:spPr bwMode="auto">
              <a:xfrm>
                <a:off x="5588" y="2021"/>
                <a:ext cx="158" cy="93"/>
              </a:xfrm>
              <a:custGeom>
                <a:avLst/>
                <a:gdLst>
                  <a:gd name="T0" fmla="*/ 2 w 67"/>
                  <a:gd name="T1" fmla="*/ 0 h 39"/>
                  <a:gd name="T2" fmla="*/ 6 w 67"/>
                  <a:gd name="T3" fmla="*/ 18 h 39"/>
                  <a:gd name="T4" fmla="*/ 37 w 67"/>
                  <a:gd name="T5" fmla="*/ 35 h 39"/>
                  <a:gd name="T6" fmla="*/ 61 w 67"/>
                  <a:gd name="T7" fmla="*/ 35 h 39"/>
                  <a:gd name="T8" fmla="*/ 61 w 67"/>
                  <a:gd name="T9" fmla="*/ 22 h 39"/>
                  <a:gd name="T10" fmla="*/ 2 w 67"/>
                  <a:gd name="T11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7" h="39">
                    <a:moveTo>
                      <a:pt x="2" y="0"/>
                    </a:moveTo>
                    <a:cubicBezTo>
                      <a:pt x="0" y="15"/>
                      <a:pt x="2" y="15"/>
                      <a:pt x="6" y="18"/>
                    </a:cubicBezTo>
                    <a:cubicBezTo>
                      <a:pt x="37" y="35"/>
                      <a:pt x="37" y="35"/>
                      <a:pt x="37" y="35"/>
                    </a:cubicBezTo>
                    <a:cubicBezTo>
                      <a:pt x="43" y="39"/>
                      <a:pt x="54" y="39"/>
                      <a:pt x="61" y="35"/>
                    </a:cubicBezTo>
                    <a:cubicBezTo>
                      <a:pt x="67" y="32"/>
                      <a:pt x="67" y="26"/>
                      <a:pt x="61" y="22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09" name="Freeform 975"/>
              <p:cNvSpPr>
                <a:spLocks/>
              </p:cNvSpPr>
              <p:nvPr/>
            </p:nvSpPr>
            <p:spPr bwMode="auto">
              <a:xfrm>
                <a:off x="5635" y="2481"/>
                <a:ext cx="104" cy="92"/>
              </a:xfrm>
              <a:custGeom>
                <a:avLst/>
                <a:gdLst>
                  <a:gd name="T0" fmla="*/ 1 w 44"/>
                  <a:gd name="T1" fmla="*/ 32 h 39"/>
                  <a:gd name="T2" fmla="*/ 1 w 44"/>
                  <a:gd name="T3" fmla="*/ 32 h 39"/>
                  <a:gd name="T4" fmla="*/ 15 w 44"/>
                  <a:gd name="T5" fmla="*/ 13 h 39"/>
                  <a:gd name="T6" fmla="*/ 19 w 44"/>
                  <a:gd name="T7" fmla="*/ 2 h 39"/>
                  <a:gd name="T8" fmla="*/ 38 w 44"/>
                  <a:gd name="T9" fmla="*/ 0 h 39"/>
                  <a:gd name="T10" fmla="*/ 43 w 44"/>
                  <a:gd name="T11" fmla="*/ 19 h 39"/>
                  <a:gd name="T12" fmla="*/ 43 w 44"/>
                  <a:gd name="T13" fmla="*/ 19 h 39"/>
                  <a:gd name="T14" fmla="*/ 40 w 44"/>
                  <a:gd name="T15" fmla="*/ 23 h 39"/>
                  <a:gd name="T16" fmla="*/ 18 w 44"/>
                  <a:gd name="T17" fmla="*/ 36 h 39"/>
                  <a:gd name="T18" fmla="*/ 4 w 44"/>
                  <a:gd name="T19" fmla="*/ 36 h 39"/>
                  <a:gd name="T20" fmla="*/ 1 w 44"/>
                  <a:gd name="T21" fmla="*/ 33 h 39"/>
                  <a:gd name="T22" fmla="*/ 1 w 44"/>
                  <a:gd name="T23" fmla="*/ 33 h 39"/>
                  <a:gd name="T24" fmla="*/ 1 w 44"/>
                  <a:gd name="T25" fmla="*/ 32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4" h="39">
                    <a:moveTo>
                      <a:pt x="1" y="32"/>
                    </a:moveTo>
                    <a:cubicBezTo>
                      <a:pt x="1" y="32"/>
                      <a:pt x="1" y="32"/>
                      <a:pt x="1" y="32"/>
                    </a:cubicBezTo>
                    <a:cubicBezTo>
                      <a:pt x="0" y="26"/>
                      <a:pt x="7" y="18"/>
                      <a:pt x="15" y="13"/>
                    </a:cubicBezTo>
                    <a:cubicBezTo>
                      <a:pt x="18" y="10"/>
                      <a:pt x="16" y="5"/>
                      <a:pt x="19" y="2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42" y="4"/>
                      <a:pt x="42" y="10"/>
                      <a:pt x="43" y="19"/>
                    </a:cubicBezTo>
                    <a:cubicBezTo>
                      <a:pt x="43" y="19"/>
                      <a:pt x="43" y="19"/>
                      <a:pt x="43" y="19"/>
                    </a:cubicBezTo>
                    <a:cubicBezTo>
                      <a:pt x="44" y="20"/>
                      <a:pt x="43" y="22"/>
                      <a:pt x="40" y="23"/>
                    </a:cubicBezTo>
                    <a:cubicBezTo>
                      <a:pt x="18" y="36"/>
                      <a:pt x="18" y="36"/>
                      <a:pt x="18" y="36"/>
                    </a:cubicBezTo>
                    <a:cubicBezTo>
                      <a:pt x="14" y="39"/>
                      <a:pt x="8" y="39"/>
                      <a:pt x="4" y="36"/>
                    </a:cubicBezTo>
                    <a:cubicBezTo>
                      <a:pt x="2" y="35"/>
                      <a:pt x="1" y="34"/>
                      <a:pt x="1" y="33"/>
                    </a:cubicBezTo>
                    <a:cubicBezTo>
                      <a:pt x="1" y="33"/>
                      <a:pt x="1" y="33"/>
                      <a:pt x="1" y="33"/>
                    </a:cubicBezTo>
                    <a:lnTo>
                      <a:pt x="1" y="32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10" name="Freeform 976"/>
              <p:cNvSpPr>
                <a:spLocks/>
              </p:cNvSpPr>
              <p:nvPr/>
            </p:nvSpPr>
            <p:spPr bwMode="auto">
              <a:xfrm>
                <a:off x="5656" y="2239"/>
                <a:ext cx="83" cy="287"/>
              </a:xfrm>
              <a:custGeom>
                <a:avLst/>
                <a:gdLst>
                  <a:gd name="T0" fmla="*/ 0 w 35"/>
                  <a:gd name="T1" fmla="*/ 24 h 121"/>
                  <a:gd name="T2" fmla="*/ 33 w 35"/>
                  <a:gd name="T3" fmla="*/ 24 h 121"/>
                  <a:gd name="T4" fmla="*/ 34 w 35"/>
                  <a:gd name="T5" fmla="*/ 108 h 121"/>
                  <a:gd name="T6" fmla="*/ 5 w 35"/>
                  <a:gd name="T7" fmla="*/ 110 h 121"/>
                  <a:gd name="T8" fmla="*/ 0 w 35"/>
                  <a:gd name="T9" fmla="*/ 24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121">
                    <a:moveTo>
                      <a:pt x="0" y="24"/>
                    </a:moveTo>
                    <a:cubicBezTo>
                      <a:pt x="1" y="0"/>
                      <a:pt x="32" y="5"/>
                      <a:pt x="33" y="24"/>
                    </a:cubicBezTo>
                    <a:cubicBezTo>
                      <a:pt x="34" y="28"/>
                      <a:pt x="35" y="83"/>
                      <a:pt x="34" y="108"/>
                    </a:cubicBezTo>
                    <a:cubicBezTo>
                      <a:pt x="29" y="121"/>
                      <a:pt x="6" y="117"/>
                      <a:pt x="5" y="110"/>
                    </a:cubicBezTo>
                    <a:cubicBezTo>
                      <a:pt x="4" y="106"/>
                      <a:pt x="0" y="32"/>
                      <a:pt x="0" y="24"/>
                    </a:cubicBezTo>
                    <a:close/>
                  </a:path>
                </a:pathLst>
              </a:custGeom>
              <a:solidFill>
                <a:srgbClr val="3C3C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11" name="Freeform 977"/>
              <p:cNvSpPr>
                <a:spLocks/>
              </p:cNvSpPr>
              <p:nvPr/>
            </p:nvSpPr>
            <p:spPr bwMode="auto">
              <a:xfrm>
                <a:off x="5588" y="1756"/>
                <a:ext cx="184" cy="341"/>
              </a:xfrm>
              <a:custGeom>
                <a:avLst/>
                <a:gdLst>
                  <a:gd name="T0" fmla="*/ 0 w 78"/>
                  <a:gd name="T1" fmla="*/ 105 h 144"/>
                  <a:gd name="T2" fmla="*/ 6 w 78"/>
                  <a:gd name="T3" fmla="*/ 123 h 144"/>
                  <a:gd name="T4" fmla="*/ 36 w 78"/>
                  <a:gd name="T5" fmla="*/ 141 h 144"/>
                  <a:gd name="T6" fmla="*/ 41 w 78"/>
                  <a:gd name="T7" fmla="*/ 143 h 144"/>
                  <a:gd name="T8" fmla="*/ 57 w 78"/>
                  <a:gd name="T9" fmla="*/ 143 h 144"/>
                  <a:gd name="T10" fmla="*/ 70 w 78"/>
                  <a:gd name="T11" fmla="*/ 130 h 144"/>
                  <a:gd name="T12" fmla="*/ 73 w 78"/>
                  <a:gd name="T13" fmla="*/ 112 h 144"/>
                  <a:gd name="T14" fmla="*/ 78 w 78"/>
                  <a:gd name="T15" fmla="*/ 35 h 144"/>
                  <a:gd name="T16" fmla="*/ 50 w 78"/>
                  <a:gd name="T17" fmla="*/ 7 h 144"/>
                  <a:gd name="T18" fmla="*/ 18 w 78"/>
                  <a:gd name="T19" fmla="*/ 0 h 144"/>
                  <a:gd name="T20" fmla="*/ 5 w 78"/>
                  <a:gd name="T21" fmla="*/ 26 h 144"/>
                  <a:gd name="T22" fmla="*/ 5 w 78"/>
                  <a:gd name="T23" fmla="*/ 27 h 144"/>
                  <a:gd name="T24" fmla="*/ 4 w 78"/>
                  <a:gd name="T25" fmla="*/ 35 h 144"/>
                  <a:gd name="T26" fmla="*/ 4 w 78"/>
                  <a:gd name="T27" fmla="*/ 46 h 144"/>
                  <a:gd name="T28" fmla="*/ 3 w 78"/>
                  <a:gd name="T29" fmla="*/ 49 h 144"/>
                  <a:gd name="T30" fmla="*/ 1 w 78"/>
                  <a:gd name="T31" fmla="*/ 86 h 144"/>
                  <a:gd name="T32" fmla="*/ 0 w 78"/>
                  <a:gd name="T33" fmla="*/ 99 h 144"/>
                  <a:gd name="T34" fmla="*/ 0 w 78"/>
                  <a:gd name="T35" fmla="*/ 105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78" h="144">
                    <a:moveTo>
                      <a:pt x="0" y="105"/>
                    </a:moveTo>
                    <a:cubicBezTo>
                      <a:pt x="0" y="114"/>
                      <a:pt x="0" y="119"/>
                      <a:pt x="6" y="123"/>
                    </a:cubicBezTo>
                    <a:cubicBezTo>
                      <a:pt x="36" y="141"/>
                      <a:pt x="36" y="141"/>
                      <a:pt x="36" y="141"/>
                    </a:cubicBezTo>
                    <a:cubicBezTo>
                      <a:pt x="37" y="141"/>
                      <a:pt x="39" y="142"/>
                      <a:pt x="41" y="143"/>
                    </a:cubicBezTo>
                    <a:cubicBezTo>
                      <a:pt x="46" y="144"/>
                      <a:pt x="53" y="144"/>
                      <a:pt x="57" y="143"/>
                    </a:cubicBezTo>
                    <a:cubicBezTo>
                      <a:pt x="63" y="142"/>
                      <a:pt x="68" y="137"/>
                      <a:pt x="70" y="130"/>
                    </a:cubicBezTo>
                    <a:cubicBezTo>
                      <a:pt x="72" y="124"/>
                      <a:pt x="73" y="118"/>
                      <a:pt x="73" y="112"/>
                    </a:cubicBezTo>
                    <a:cubicBezTo>
                      <a:pt x="78" y="35"/>
                      <a:pt x="78" y="35"/>
                      <a:pt x="78" y="35"/>
                    </a:cubicBezTo>
                    <a:cubicBezTo>
                      <a:pt x="73" y="25"/>
                      <a:pt x="62" y="14"/>
                      <a:pt x="50" y="7"/>
                    </a:cubicBezTo>
                    <a:cubicBezTo>
                      <a:pt x="41" y="2"/>
                      <a:pt x="26" y="0"/>
                      <a:pt x="18" y="0"/>
                    </a:cubicBezTo>
                    <a:cubicBezTo>
                      <a:pt x="8" y="1"/>
                      <a:pt x="8" y="15"/>
                      <a:pt x="5" y="26"/>
                    </a:cubicBezTo>
                    <a:cubicBezTo>
                      <a:pt x="5" y="27"/>
                      <a:pt x="5" y="27"/>
                      <a:pt x="5" y="27"/>
                    </a:cubicBezTo>
                    <a:cubicBezTo>
                      <a:pt x="5" y="29"/>
                      <a:pt x="4" y="32"/>
                      <a:pt x="4" y="35"/>
                    </a:cubicBezTo>
                    <a:cubicBezTo>
                      <a:pt x="4" y="46"/>
                      <a:pt x="4" y="46"/>
                      <a:pt x="4" y="46"/>
                    </a:cubicBezTo>
                    <a:cubicBezTo>
                      <a:pt x="3" y="49"/>
                      <a:pt x="3" y="49"/>
                      <a:pt x="3" y="49"/>
                    </a:cubicBezTo>
                    <a:cubicBezTo>
                      <a:pt x="1" y="86"/>
                      <a:pt x="1" y="86"/>
                      <a:pt x="1" y="86"/>
                    </a:cubicBezTo>
                    <a:cubicBezTo>
                      <a:pt x="0" y="99"/>
                      <a:pt x="0" y="99"/>
                      <a:pt x="0" y="99"/>
                    </a:cubicBezTo>
                    <a:cubicBezTo>
                      <a:pt x="0" y="105"/>
                      <a:pt x="0" y="105"/>
                      <a:pt x="0" y="105"/>
                    </a:cubicBezTo>
                  </a:path>
                </a:pathLst>
              </a:custGeom>
              <a:solidFill>
                <a:srgbClr val="615B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12" name="Freeform 978"/>
              <p:cNvSpPr>
                <a:spLocks/>
              </p:cNvSpPr>
              <p:nvPr/>
            </p:nvSpPr>
            <p:spPr bwMode="auto">
              <a:xfrm>
                <a:off x="5661" y="1896"/>
                <a:ext cx="33" cy="33"/>
              </a:xfrm>
              <a:custGeom>
                <a:avLst/>
                <a:gdLst>
                  <a:gd name="T0" fmla="*/ 0 w 33"/>
                  <a:gd name="T1" fmla="*/ 14 h 33"/>
                  <a:gd name="T2" fmla="*/ 33 w 33"/>
                  <a:gd name="T3" fmla="*/ 33 h 33"/>
                  <a:gd name="T4" fmla="*/ 33 w 33"/>
                  <a:gd name="T5" fmla="*/ 19 h 33"/>
                  <a:gd name="T6" fmla="*/ 0 w 33"/>
                  <a:gd name="T7" fmla="*/ 0 h 33"/>
                  <a:gd name="T8" fmla="*/ 0 w 33"/>
                  <a:gd name="T9" fmla="*/ 14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33">
                    <a:moveTo>
                      <a:pt x="0" y="14"/>
                    </a:moveTo>
                    <a:lnTo>
                      <a:pt x="33" y="33"/>
                    </a:lnTo>
                    <a:lnTo>
                      <a:pt x="33" y="19"/>
                    </a:lnTo>
                    <a:lnTo>
                      <a:pt x="0" y="0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13" name="Freeform 979"/>
              <p:cNvSpPr>
                <a:spLocks/>
              </p:cNvSpPr>
              <p:nvPr/>
            </p:nvSpPr>
            <p:spPr bwMode="auto">
              <a:xfrm>
                <a:off x="5642" y="1839"/>
                <a:ext cx="7" cy="12"/>
              </a:xfrm>
              <a:custGeom>
                <a:avLst/>
                <a:gdLst>
                  <a:gd name="T0" fmla="*/ 0 w 3"/>
                  <a:gd name="T1" fmla="*/ 2 h 5"/>
                  <a:gd name="T2" fmla="*/ 2 w 3"/>
                  <a:gd name="T3" fmla="*/ 5 h 5"/>
                  <a:gd name="T4" fmla="*/ 3 w 3"/>
                  <a:gd name="T5" fmla="*/ 4 h 5"/>
                  <a:gd name="T6" fmla="*/ 1 w 3"/>
                  <a:gd name="T7" fmla="*/ 1 h 5"/>
                  <a:gd name="T8" fmla="*/ 0 w 3"/>
                  <a:gd name="T9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5">
                    <a:moveTo>
                      <a:pt x="0" y="2"/>
                    </a:moveTo>
                    <a:cubicBezTo>
                      <a:pt x="0" y="3"/>
                      <a:pt x="1" y="4"/>
                      <a:pt x="2" y="5"/>
                    </a:cubicBezTo>
                    <a:cubicBezTo>
                      <a:pt x="3" y="5"/>
                      <a:pt x="3" y="5"/>
                      <a:pt x="3" y="4"/>
                    </a:cubicBezTo>
                    <a:cubicBezTo>
                      <a:pt x="3" y="3"/>
                      <a:pt x="2" y="1"/>
                      <a:pt x="1" y="1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3C3C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14" name="Freeform 980"/>
              <p:cNvSpPr>
                <a:spLocks/>
              </p:cNvSpPr>
              <p:nvPr/>
            </p:nvSpPr>
            <p:spPr bwMode="auto">
              <a:xfrm>
                <a:off x="5635" y="1905"/>
                <a:ext cx="10" cy="12"/>
              </a:xfrm>
              <a:custGeom>
                <a:avLst/>
                <a:gdLst>
                  <a:gd name="T0" fmla="*/ 0 w 4"/>
                  <a:gd name="T1" fmla="*/ 1 h 5"/>
                  <a:gd name="T2" fmla="*/ 2 w 4"/>
                  <a:gd name="T3" fmla="*/ 4 h 5"/>
                  <a:gd name="T4" fmla="*/ 4 w 4"/>
                  <a:gd name="T5" fmla="*/ 3 h 5"/>
                  <a:gd name="T6" fmla="*/ 2 w 4"/>
                  <a:gd name="T7" fmla="*/ 0 h 5"/>
                  <a:gd name="T8" fmla="*/ 0 w 4"/>
                  <a:gd name="T9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0" y="1"/>
                    </a:moveTo>
                    <a:cubicBezTo>
                      <a:pt x="0" y="2"/>
                      <a:pt x="1" y="4"/>
                      <a:pt x="2" y="4"/>
                    </a:cubicBezTo>
                    <a:cubicBezTo>
                      <a:pt x="3" y="5"/>
                      <a:pt x="4" y="4"/>
                      <a:pt x="4" y="3"/>
                    </a:cubicBezTo>
                    <a:cubicBezTo>
                      <a:pt x="3" y="2"/>
                      <a:pt x="3" y="1"/>
                      <a:pt x="2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3C3C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15" name="Freeform 981"/>
              <p:cNvSpPr>
                <a:spLocks/>
              </p:cNvSpPr>
              <p:nvPr/>
            </p:nvSpPr>
            <p:spPr bwMode="auto">
              <a:xfrm>
                <a:off x="5630" y="1967"/>
                <a:ext cx="7" cy="12"/>
              </a:xfrm>
              <a:custGeom>
                <a:avLst/>
                <a:gdLst>
                  <a:gd name="T0" fmla="*/ 0 w 3"/>
                  <a:gd name="T1" fmla="*/ 1 h 5"/>
                  <a:gd name="T2" fmla="*/ 2 w 3"/>
                  <a:gd name="T3" fmla="*/ 4 h 5"/>
                  <a:gd name="T4" fmla="*/ 3 w 3"/>
                  <a:gd name="T5" fmla="*/ 3 h 5"/>
                  <a:gd name="T6" fmla="*/ 1 w 3"/>
                  <a:gd name="T7" fmla="*/ 0 h 5"/>
                  <a:gd name="T8" fmla="*/ 0 w 3"/>
                  <a:gd name="T9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5">
                    <a:moveTo>
                      <a:pt x="0" y="1"/>
                    </a:moveTo>
                    <a:cubicBezTo>
                      <a:pt x="0" y="2"/>
                      <a:pt x="1" y="4"/>
                      <a:pt x="2" y="4"/>
                    </a:cubicBezTo>
                    <a:cubicBezTo>
                      <a:pt x="3" y="5"/>
                      <a:pt x="3" y="4"/>
                      <a:pt x="3" y="3"/>
                    </a:cubicBezTo>
                    <a:cubicBezTo>
                      <a:pt x="3" y="2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3C3C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16" name="Freeform 982"/>
              <p:cNvSpPr>
                <a:spLocks/>
              </p:cNvSpPr>
              <p:nvPr/>
            </p:nvSpPr>
            <p:spPr bwMode="auto">
              <a:xfrm>
                <a:off x="5626" y="2019"/>
                <a:ext cx="9" cy="14"/>
              </a:xfrm>
              <a:custGeom>
                <a:avLst/>
                <a:gdLst>
                  <a:gd name="T0" fmla="*/ 0 w 4"/>
                  <a:gd name="T1" fmla="*/ 2 h 6"/>
                  <a:gd name="T2" fmla="*/ 2 w 4"/>
                  <a:gd name="T3" fmla="*/ 5 h 6"/>
                  <a:gd name="T4" fmla="*/ 4 w 4"/>
                  <a:gd name="T5" fmla="*/ 4 h 6"/>
                  <a:gd name="T6" fmla="*/ 2 w 4"/>
                  <a:gd name="T7" fmla="*/ 1 h 6"/>
                  <a:gd name="T8" fmla="*/ 0 w 4"/>
                  <a:gd name="T9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6">
                    <a:moveTo>
                      <a:pt x="0" y="2"/>
                    </a:moveTo>
                    <a:cubicBezTo>
                      <a:pt x="0" y="3"/>
                      <a:pt x="1" y="4"/>
                      <a:pt x="2" y="5"/>
                    </a:cubicBezTo>
                    <a:cubicBezTo>
                      <a:pt x="3" y="6"/>
                      <a:pt x="4" y="5"/>
                      <a:pt x="4" y="4"/>
                    </a:cubicBezTo>
                    <a:cubicBezTo>
                      <a:pt x="3" y="3"/>
                      <a:pt x="3" y="1"/>
                      <a:pt x="2" y="1"/>
                    </a:cubicBezTo>
                    <a:cubicBezTo>
                      <a:pt x="1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3C3C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17" name="Freeform 983"/>
              <p:cNvSpPr>
                <a:spLocks/>
              </p:cNvSpPr>
              <p:nvPr/>
            </p:nvSpPr>
            <p:spPr bwMode="auto">
              <a:xfrm>
                <a:off x="5628" y="1761"/>
                <a:ext cx="90" cy="78"/>
              </a:xfrm>
              <a:custGeom>
                <a:avLst/>
                <a:gdLst>
                  <a:gd name="T0" fmla="*/ 37 w 38"/>
                  <a:gd name="T1" fmla="*/ 10 h 33"/>
                  <a:gd name="T2" fmla="*/ 37 w 38"/>
                  <a:gd name="T3" fmla="*/ 13 h 33"/>
                  <a:gd name="T4" fmla="*/ 31 w 38"/>
                  <a:gd name="T5" fmla="*/ 22 h 33"/>
                  <a:gd name="T6" fmla="*/ 16 w 38"/>
                  <a:gd name="T7" fmla="*/ 33 h 33"/>
                  <a:gd name="T8" fmla="*/ 9 w 38"/>
                  <a:gd name="T9" fmla="*/ 19 h 33"/>
                  <a:gd name="T10" fmla="*/ 1 w 38"/>
                  <a:gd name="T11" fmla="*/ 26 h 33"/>
                  <a:gd name="T12" fmla="*/ 1 w 38"/>
                  <a:gd name="T13" fmla="*/ 13 h 33"/>
                  <a:gd name="T14" fmla="*/ 8 w 38"/>
                  <a:gd name="T15" fmla="*/ 3 h 33"/>
                  <a:gd name="T16" fmla="*/ 19 w 38"/>
                  <a:gd name="T17" fmla="*/ 0 h 33"/>
                  <a:gd name="T18" fmla="*/ 37 w 38"/>
                  <a:gd name="T19" fmla="*/ 1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8" h="33">
                    <a:moveTo>
                      <a:pt x="37" y="10"/>
                    </a:moveTo>
                    <a:cubicBezTo>
                      <a:pt x="37" y="11"/>
                      <a:pt x="38" y="12"/>
                      <a:pt x="37" y="13"/>
                    </a:cubicBezTo>
                    <a:cubicBezTo>
                      <a:pt x="36" y="17"/>
                      <a:pt x="34" y="20"/>
                      <a:pt x="31" y="22"/>
                    </a:cubicBezTo>
                    <a:cubicBezTo>
                      <a:pt x="26" y="26"/>
                      <a:pt x="21" y="30"/>
                      <a:pt x="16" y="33"/>
                    </a:cubicBezTo>
                    <a:cubicBezTo>
                      <a:pt x="13" y="29"/>
                      <a:pt x="11" y="24"/>
                      <a:pt x="9" y="19"/>
                    </a:cubicBezTo>
                    <a:cubicBezTo>
                      <a:pt x="7" y="21"/>
                      <a:pt x="4" y="24"/>
                      <a:pt x="1" y="26"/>
                    </a:cubicBezTo>
                    <a:cubicBezTo>
                      <a:pt x="1" y="22"/>
                      <a:pt x="0" y="17"/>
                      <a:pt x="1" y="13"/>
                    </a:cubicBezTo>
                    <a:cubicBezTo>
                      <a:pt x="2" y="9"/>
                      <a:pt x="4" y="5"/>
                      <a:pt x="8" y="3"/>
                    </a:cubicBezTo>
                    <a:cubicBezTo>
                      <a:pt x="11" y="0"/>
                      <a:pt x="15" y="0"/>
                      <a:pt x="19" y="0"/>
                    </a:cubicBezTo>
                    <a:cubicBezTo>
                      <a:pt x="23" y="0"/>
                      <a:pt x="34" y="2"/>
                      <a:pt x="37" y="10"/>
                    </a:cubicBezTo>
                  </a:path>
                </a:pathLst>
              </a:custGeom>
              <a:solidFill>
                <a:srgbClr val="4C47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18" name="Freeform 984"/>
              <p:cNvSpPr>
                <a:spLocks/>
              </p:cNvSpPr>
              <p:nvPr/>
            </p:nvSpPr>
            <p:spPr bwMode="auto">
              <a:xfrm>
                <a:off x="5621" y="2062"/>
                <a:ext cx="14" cy="19"/>
              </a:xfrm>
              <a:custGeom>
                <a:avLst/>
                <a:gdLst>
                  <a:gd name="T0" fmla="*/ 1 w 6"/>
                  <a:gd name="T1" fmla="*/ 5 h 8"/>
                  <a:gd name="T2" fmla="*/ 5 w 6"/>
                  <a:gd name="T3" fmla="*/ 7 h 8"/>
                  <a:gd name="T4" fmla="*/ 6 w 6"/>
                  <a:gd name="T5" fmla="*/ 7 h 8"/>
                  <a:gd name="T6" fmla="*/ 6 w 6"/>
                  <a:gd name="T7" fmla="*/ 4 h 8"/>
                  <a:gd name="T8" fmla="*/ 5 w 6"/>
                  <a:gd name="T9" fmla="*/ 2 h 8"/>
                  <a:gd name="T10" fmla="*/ 1 w 6"/>
                  <a:gd name="T11" fmla="*/ 0 h 8"/>
                  <a:gd name="T12" fmla="*/ 0 w 6"/>
                  <a:gd name="T13" fmla="*/ 0 h 8"/>
                  <a:gd name="T14" fmla="*/ 0 w 6"/>
                  <a:gd name="T15" fmla="*/ 3 h 8"/>
                  <a:gd name="T16" fmla="*/ 1 w 6"/>
                  <a:gd name="T17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8">
                    <a:moveTo>
                      <a:pt x="1" y="5"/>
                    </a:moveTo>
                    <a:cubicBezTo>
                      <a:pt x="5" y="7"/>
                      <a:pt x="5" y="7"/>
                      <a:pt x="5" y="7"/>
                    </a:cubicBezTo>
                    <a:cubicBezTo>
                      <a:pt x="6" y="8"/>
                      <a:pt x="6" y="8"/>
                      <a:pt x="6" y="7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3"/>
                      <a:pt x="6" y="3"/>
                      <a:pt x="5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5"/>
                      <a:pt x="1" y="5"/>
                    </a:cubicBez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19" name="Freeform 985"/>
              <p:cNvSpPr>
                <a:spLocks/>
              </p:cNvSpPr>
              <p:nvPr/>
            </p:nvSpPr>
            <p:spPr bwMode="auto">
              <a:xfrm>
                <a:off x="5685" y="1879"/>
                <a:ext cx="68" cy="218"/>
              </a:xfrm>
              <a:custGeom>
                <a:avLst/>
                <a:gdLst>
                  <a:gd name="T0" fmla="*/ 14 w 29"/>
                  <a:gd name="T1" fmla="*/ 0 h 92"/>
                  <a:gd name="T2" fmla="*/ 13 w 29"/>
                  <a:gd name="T3" fmla="*/ 38 h 92"/>
                  <a:gd name="T4" fmla="*/ 0 w 29"/>
                  <a:gd name="T5" fmla="*/ 91 h 92"/>
                  <a:gd name="T6" fmla="*/ 10 w 29"/>
                  <a:gd name="T7" fmla="*/ 92 h 92"/>
                  <a:gd name="T8" fmla="*/ 16 w 29"/>
                  <a:gd name="T9" fmla="*/ 91 h 92"/>
                  <a:gd name="T10" fmla="*/ 29 w 29"/>
                  <a:gd name="T11" fmla="*/ 78 h 92"/>
                  <a:gd name="T12" fmla="*/ 14 w 29"/>
                  <a:gd name="T13" fmla="*/ 0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9" h="92">
                    <a:moveTo>
                      <a:pt x="14" y="0"/>
                    </a:moveTo>
                    <a:cubicBezTo>
                      <a:pt x="13" y="38"/>
                      <a:pt x="13" y="38"/>
                      <a:pt x="13" y="38"/>
                    </a:cubicBezTo>
                    <a:cubicBezTo>
                      <a:pt x="14" y="58"/>
                      <a:pt x="9" y="76"/>
                      <a:pt x="0" y="91"/>
                    </a:cubicBezTo>
                    <a:cubicBezTo>
                      <a:pt x="3" y="91"/>
                      <a:pt x="6" y="92"/>
                      <a:pt x="10" y="92"/>
                    </a:cubicBezTo>
                    <a:cubicBezTo>
                      <a:pt x="12" y="92"/>
                      <a:pt x="14" y="92"/>
                      <a:pt x="16" y="91"/>
                    </a:cubicBezTo>
                    <a:cubicBezTo>
                      <a:pt x="22" y="90"/>
                      <a:pt x="27" y="85"/>
                      <a:pt x="29" y="78"/>
                    </a:cubicBezTo>
                    <a:cubicBezTo>
                      <a:pt x="14" y="0"/>
                      <a:pt x="14" y="0"/>
                      <a:pt x="14" y="0"/>
                    </a:cubicBezTo>
                  </a:path>
                </a:pathLst>
              </a:custGeom>
              <a:solidFill>
                <a:srgbClr val="5752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20" name="Freeform 986"/>
              <p:cNvSpPr>
                <a:spLocks/>
              </p:cNvSpPr>
              <p:nvPr/>
            </p:nvSpPr>
            <p:spPr bwMode="auto">
              <a:xfrm>
                <a:off x="5730" y="1941"/>
                <a:ext cx="61" cy="69"/>
              </a:xfrm>
              <a:custGeom>
                <a:avLst/>
                <a:gdLst>
                  <a:gd name="T0" fmla="*/ 24 w 26"/>
                  <a:gd name="T1" fmla="*/ 0 h 29"/>
                  <a:gd name="T2" fmla="*/ 25 w 26"/>
                  <a:gd name="T3" fmla="*/ 14 h 29"/>
                  <a:gd name="T4" fmla="*/ 13 w 26"/>
                  <a:gd name="T5" fmla="*/ 28 h 29"/>
                  <a:gd name="T6" fmla="*/ 2 w 26"/>
                  <a:gd name="T7" fmla="*/ 18 h 29"/>
                  <a:gd name="T8" fmla="*/ 0 w 26"/>
                  <a:gd name="T9" fmla="*/ 7 h 29"/>
                  <a:gd name="T10" fmla="*/ 24 w 26"/>
                  <a:gd name="T11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6" h="29">
                    <a:moveTo>
                      <a:pt x="24" y="0"/>
                    </a:moveTo>
                    <a:cubicBezTo>
                      <a:pt x="25" y="14"/>
                      <a:pt x="25" y="14"/>
                      <a:pt x="25" y="14"/>
                    </a:cubicBezTo>
                    <a:cubicBezTo>
                      <a:pt x="26" y="21"/>
                      <a:pt x="21" y="27"/>
                      <a:pt x="13" y="28"/>
                    </a:cubicBezTo>
                    <a:cubicBezTo>
                      <a:pt x="6" y="29"/>
                      <a:pt x="2" y="25"/>
                      <a:pt x="2" y="18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0" y="9"/>
                      <a:pt x="19" y="9"/>
                      <a:pt x="24" y="0"/>
                    </a:cubicBezTo>
                    <a:close/>
                  </a:path>
                </a:pathLst>
              </a:custGeom>
              <a:solidFill>
                <a:srgbClr val="FFBB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21" name="Freeform 987"/>
              <p:cNvSpPr>
                <a:spLocks/>
              </p:cNvSpPr>
              <p:nvPr/>
            </p:nvSpPr>
            <p:spPr bwMode="auto">
              <a:xfrm>
                <a:off x="5725" y="2107"/>
                <a:ext cx="54" cy="87"/>
              </a:xfrm>
              <a:custGeom>
                <a:avLst/>
                <a:gdLst>
                  <a:gd name="T0" fmla="*/ 23 w 23"/>
                  <a:gd name="T1" fmla="*/ 17 h 37"/>
                  <a:gd name="T2" fmla="*/ 22 w 23"/>
                  <a:gd name="T3" fmla="*/ 22 h 37"/>
                  <a:gd name="T4" fmla="*/ 20 w 23"/>
                  <a:gd name="T5" fmla="*/ 25 h 37"/>
                  <a:gd name="T6" fmla="*/ 15 w 23"/>
                  <a:gd name="T7" fmla="*/ 32 h 37"/>
                  <a:gd name="T8" fmla="*/ 13 w 23"/>
                  <a:gd name="T9" fmla="*/ 34 h 37"/>
                  <a:gd name="T10" fmla="*/ 8 w 23"/>
                  <a:gd name="T11" fmla="*/ 37 h 37"/>
                  <a:gd name="T12" fmla="*/ 6 w 23"/>
                  <a:gd name="T13" fmla="*/ 37 h 37"/>
                  <a:gd name="T14" fmla="*/ 6 w 23"/>
                  <a:gd name="T15" fmla="*/ 36 h 37"/>
                  <a:gd name="T16" fmla="*/ 7 w 23"/>
                  <a:gd name="T17" fmla="*/ 32 h 37"/>
                  <a:gd name="T18" fmla="*/ 8 w 23"/>
                  <a:gd name="T19" fmla="*/ 23 h 37"/>
                  <a:gd name="T20" fmla="*/ 7 w 23"/>
                  <a:gd name="T21" fmla="*/ 15 h 37"/>
                  <a:gd name="T22" fmla="*/ 7 w 23"/>
                  <a:gd name="T23" fmla="*/ 21 h 37"/>
                  <a:gd name="T24" fmla="*/ 2 w 23"/>
                  <a:gd name="T25" fmla="*/ 25 h 37"/>
                  <a:gd name="T26" fmla="*/ 2 w 23"/>
                  <a:gd name="T27" fmla="*/ 25 h 37"/>
                  <a:gd name="T28" fmla="*/ 1 w 23"/>
                  <a:gd name="T29" fmla="*/ 25 h 37"/>
                  <a:gd name="T30" fmla="*/ 1 w 23"/>
                  <a:gd name="T31" fmla="*/ 21 h 37"/>
                  <a:gd name="T32" fmla="*/ 2 w 23"/>
                  <a:gd name="T33" fmla="*/ 19 h 37"/>
                  <a:gd name="T34" fmla="*/ 2 w 23"/>
                  <a:gd name="T35" fmla="*/ 16 h 37"/>
                  <a:gd name="T36" fmla="*/ 7 w 23"/>
                  <a:gd name="T37" fmla="*/ 3 h 37"/>
                  <a:gd name="T38" fmla="*/ 9 w 23"/>
                  <a:gd name="T39" fmla="*/ 1 h 37"/>
                  <a:gd name="T40" fmla="*/ 15 w 23"/>
                  <a:gd name="T41" fmla="*/ 0 h 37"/>
                  <a:gd name="T42" fmla="*/ 16 w 23"/>
                  <a:gd name="T43" fmla="*/ 0 h 37"/>
                  <a:gd name="T44" fmla="*/ 17 w 23"/>
                  <a:gd name="T45" fmla="*/ 1 h 37"/>
                  <a:gd name="T46" fmla="*/ 22 w 23"/>
                  <a:gd name="T47" fmla="*/ 8 h 37"/>
                  <a:gd name="T48" fmla="*/ 23 w 23"/>
                  <a:gd name="T49" fmla="*/ 1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3" h="37">
                    <a:moveTo>
                      <a:pt x="23" y="17"/>
                    </a:moveTo>
                    <a:cubicBezTo>
                      <a:pt x="23" y="19"/>
                      <a:pt x="23" y="20"/>
                      <a:pt x="22" y="22"/>
                    </a:cubicBezTo>
                    <a:cubicBezTo>
                      <a:pt x="22" y="23"/>
                      <a:pt x="21" y="24"/>
                      <a:pt x="20" y="25"/>
                    </a:cubicBezTo>
                    <a:cubicBezTo>
                      <a:pt x="18" y="27"/>
                      <a:pt x="17" y="30"/>
                      <a:pt x="15" y="32"/>
                    </a:cubicBezTo>
                    <a:cubicBezTo>
                      <a:pt x="14" y="33"/>
                      <a:pt x="14" y="34"/>
                      <a:pt x="13" y="34"/>
                    </a:cubicBezTo>
                    <a:cubicBezTo>
                      <a:pt x="12" y="36"/>
                      <a:pt x="10" y="37"/>
                      <a:pt x="8" y="37"/>
                    </a:cubicBezTo>
                    <a:cubicBezTo>
                      <a:pt x="7" y="37"/>
                      <a:pt x="7" y="37"/>
                      <a:pt x="6" y="37"/>
                    </a:cubicBezTo>
                    <a:cubicBezTo>
                      <a:pt x="6" y="36"/>
                      <a:pt x="6" y="36"/>
                      <a:pt x="6" y="36"/>
                    </a:cubicBezTo>
                    <a:cubicBezTo>
                      <a:pt x="5" y="35"/>
                      <a:pt x="6" y="33"/>
                      <a:pt x="7" y="32"/>
                    </a:cubicBezTo>
                    <a:cubicBezTo>
                      <a:pt x="8" y="29"/>
                      <a:pt x="8" y="26"/>
                      <a:pt x="8" y="23"/>
                    </a:cubicBezTo>
                    <a:cubicBezTo>
                      <a:pt x="7" y="21"/>
                      <a:pt x="7" y="18"/>
                      <a:pt x="7" y="15"/>
                    </a:cubicBezTo>
                    <a:cubicBezTo>
                      <a:pt x="7" y="17"/>
                      <a:pt x="7" y="19"/>
                      <a:pt x="7" y="21"/>
                    </a:cubicBezTo>
                    <a:cubicBezTo>
                      <a:pt x="6" y="23"/>
                      <a:pt x="4" y="25"/>
                      <a:pt x="2" y="25"/>
                    </a:cubicBezTo>
                    <a:cubicBezTo>
                      <a:pt x="2" y="25"/>
                      <a:pt x="2" y="25"/>
                      <a:pt x="2" y="25"/>
                    </a:cubicBezTo>
                    <a:cubicBezTo>
                      <a:pt x="1" y="25"/>
                      <a:pt x="1" y="25"/>
                      <a:pt x="1" y="25"/>
                    </a:cubicBezTo>
                    <a:cubicBezTo>
                      <a:pt x="1" y="24"/>
                      <a:pt x="0" y="22"/>
                      <a:pt x="1" y="21"/>
                    </a:cubicBezTo>
                    <a:cubicBezTo>
                      <a:pt x="1" y="20"/>
                      <a:pt x="2" y="20"/>
                      <a:pt x="2" y="19"/>
                    </a:cubicBezTo>
                    <a:cubicBezTo>
                      <a:pt x="2" y="18"/>
                      <a:pt x="2" y="17"/>
                      <a:pt x="2" y="16"/>
                    </a:cubicBezTo>
                    <a:cubicBezTo>
                      <a:pt x="2" y="11"/>
                      <a:pt x="4" y="6"/>
                      <a:pt x="7" y="3"/>
                    </a:cubicBezTo>
                    <a:cubicBezTo>
                      <a:pt x="7" y="2"/>
                      <a:pt x="8" y="2"/>
                      <a:pt x="9" y="1"/>
                    </a:cubicBezTo>
                    <a:cubicBezTo>
                      <a:pt x="10" y="0"/>
                      <a:pt x="13" y="0"/>
                      <a:pt x="15" y="0"/>
                    </a:cubicBezTo>
                    <a:cubicBezTo>
                      <a:pt x="15" y="0"/>
                      <a:pt x="16" y="0"/>
                      <a:pt x="16" y="0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9" y="3"/>
                      <a:pt x="21" y="5"/>
                      <a:pt x="22" y="8"/>
                    </a:cubicBezTo>
                    <a:cubicBezTo>
                      <a:pt x="22" y="11"/>
                      <a:pt x="22" y="14"/>
                      <a:pt x="23" y="17"/>
                    </a:cubicBezTo>
                    <a:close/>
                  </a:path>
                </a:pathLst>
              </a:custGeom>
              <a:solidFill>
                <a:srgbClr val="FFBB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22" name="Freeform 988"/>
              <p:cNvSpPr>
                <a:spLocks/>
              </p:cNvSpPr>
              <p:nvPr/>
            </p:nvSpPr>
            <p:spPr bwMode="auto">
              <a:xfrm>
                <a:off x="5734" y="1948"/>
                <a:ext cx="57" cy="171"/>
              </a:xfrm>
              <a:custGeom>
                <a:avLst/>
                <a:gdLst>
                  <a:gd name="T0" fmla="*/ 3 w 24"/>
                  <a:gd name="T1" fmla="*/ 70 h 72"/>
                  <a:gd name="T2" fmla="*/ 15 w 24"/>
                  <a:gd name="T3" fmla="*/ 70 h 72"/>
                  <a:gd name="T4" fmla="*/ 23 w 24"/>
                  <a:gd name="T5" fmla="*/ 14 h 72"/>
                  <a:gd name="T6" fmla="*/ 11 w 24"/>
                  <a:gd name="T7" fmla="*/ 0 h 72"/>
                  <a:gd name="T8" fmla="*/ 0 w 24"/>
                  <a:gd name="T9" fmla="*/ 16 h 72"/>
                  <a:gd name="T10" fmla="*/ 3 w 24"/>
                  <a:gd name="T11" fmla="*/ 70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4" h="72">
                    <a:moveTo>
                      <a:pt x="3" y="70"/>
                    </a:moveTo>
                    <a:cubicBezTo>
                      <a:pt x="4" y="72"/>
                      <a:pt x="14" y="72"/>
                      <a:pt x="15" y="70"/>
                    </a:cubicBezTo>
                    <a:cubicBezTo>
                      <a:pt x="16" y="68"/>
                      <a:pt x="23" y="14"/>
                      <a:pt x="23" y="14"/>
                    </a:cubicBezTo>
                    <a:cubicBezTo>
                      <a:pt x="24" y="6"/>
                      <a:pt x="18" y="0"/>
                      <a:pt x="11" y="0"/>
                    </a:cubicBezTo>
                    <a:cubicBezTo>
                      <a:pt x="3" y="0"/>
                      <a:pt x="0" y="9"/>
                      <a:pt x="0" y="16"/>
                    </a:cubicBezTo>
                    <a:cubicBezTo>
                      <a:pt x="0" y="16"/>
                      <a:pt x="2" y="68"/>
                      <a:pt x="3" y="70"/>
                    </a:cubicBezTo>
                    <a:close/>
                  </a:path>
                </a:pathLst>
              </a:custGeom>
              <a:solidFill>
                <a:srgbClr val="FFBB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23" name="Freeform 989"/>
              <p:cNvSpPr>
                <a:spLocks/>
              </p:cNvSpPr>
              <p:nvPr/>
            </p:nvSpPr>
            <p:spPr bwMode="auto">
              <a:xfrm>
                <a:off x="5649" y="2048"/>
                <a:ext cx="26" cy="68"/>
              </a:xfrm>
              <a:custGeom>
                <a:avLst/>
                <a:gdLst>
                  <a:gd name="T0" fmla="*/ 0 w 26"/>
                  <a:gd name="T1" fmla="*/ 52 h 68"/>
                  <a:gd name="T2" fmla="*/ 0 w 26"/>
                  <a:gd name="T3" fmla="*/ 0 h 68"/>
                  <a:gd name="T4" fmla="*/ 26 w 26"/>
                  <a:gd name="T5" fmla="*/ 14 h 68"/>
                  <a:gd name="T6" fmla="*/ 26 w 26"/>
                  <a:gd name="T7" fmla="*/ 68 h 68"/>
                  <a:gd name="T8" fmla="*/ 0 w 26"/>
                  <a:gd name="T9" fmla="*/ 52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68">
                    <a:moveTo>
                      <a:pt x="0" y="52"/>
                    </a:moveTo>
                    <a:lnTo>
                      <a:pt x="0" y="0"/>
                    </a:lnTo>
                    <a:lnTo>
                      <a:pt x="26" y="14"/>
                    </a:lnTo>
                    <a:lnTo>
                      <a:pt x="26" y="68"/>
                    </a:lnTo>
                    <a:lnTo>
                      <a:pt x="0" y="52"/>
                    </a:ln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24" name="Freeform 990"/>
              <p:cNvSpPr>
                <a:spLocks/>
              </p:cNvSpPr>
              <p:nvPr/>
            </p:nvSpPr>
            <p:spPr bwMode="auto">
              <a:xfrm>
                <a:off x="5649" y="2043"/>
                <a:ext cx="38" cy="19"/>
              </a:xfrm>
              <a:custGeom>
                <a:avLst/>
                <a:gdLst>
                  <a:gd name="T0" fmla="*/ 0 w 38"/>
                  <a:gd name="T1" fmla="*/ 5 h 19"/>
                  <a:gd name="T2" fmla="*/ 12 w 38"/>
                  <a:gd name="T3" fmla="*/ 0 h 19"/>
                  <a:gd name="T4" fmla="*/ 38 w 38"/>
                  <a:gd name="T5" fmla="*/ 14 h 19"/>
                  <a:gd name="T6" fmla="*/ 26 w 38"/>
                  <a:gd name="T7" fmla="*/ 19 h 19"/>
                  <a:gd name="T8" fmla="*/ 0 w 38"/>
                  <a:gd name="T9" fmla="*/ 5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19">
                    <a:moveTo>
                      <a:pt x="0" y="5"/>
                    </a:moveTo>
                    <a:lnTo>
                      <a:pt x="12" y="0"/>
                    </a:lnTo>
                    <a:lnTo>
                      <a:pt x="38" y="14"/>
                    </a:lnTo>
                    <a:lnTo>
                      <a:pt x="26" y="19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706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25" name="Freeform 991"/>
              <p:cNvSpPr>
                <a:spLocks/>
              </p:cNvSpPr>
              <p:nvPr/>
            </p:nvSpPr>
            <p:spPr bwMode="auto">
              <a:xfrm>
                <a:off x="5675" y="2057"/>
                <a:ext cx="12" cy="59"/>
              </a:xfrm>
              <a:custGeom>
                <a:avLst/>
                <a:gdLst>
                  <a:gd name="T0" fmla="*/ 0 w 12"/>
                  <a:gd name="T1" fmla="*/ 59 h 59"/>
                  <a:gd name="T2" fmla="*/ 12 w 12"/>
                  <a:gd name="T3" fmla="*/ 52 h 59"/>
                  <a:gd name="T4" fmla="*/ 12 w 12"/>
                  <a:gd name="T5" fmla="*/ 0 h 59"/>
                  <a:gd name="T6" fmla="*/ 0 w 12"/>
                  <a:gd name="T7" fmla="*/ 5 h 59"/>
                  <a:gd name="T8" fmla="*/ 0 w 12"/>
                  <a:gd name="T9" fmla="*/ 5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59">
                    <a:moveTo>
                      <a:pt x="0" y="59"/>
                    </a:moveTo>
                    <a:lnTo>
                      <a:pt x="12" y="52"/>
                    </a:lnTo>
                    <a:lnTo>
                      <a:pt x="12" y="0"/>
                    </a:lnTo>
                    <a:lnTo>
                      <a:pt x="0" y="5"/>
                    </a:lnTo>
                    <a:lnTo>
                      <a:pt x="0" y="59"/>
                    </a:lnTo>
                    <a:close/>
                  </a:path>
                </a:pathLst>
              </a:custGeom>
              <a:solidFill>
                <a:srgbClr val="3C3C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26" name="Freeform 992"/>
              <p:cNvSpPr>
                <a:spLocks/>
              </p:cNvSpPr>
              <p:nvPr/>
            </p:nvSpPr>
            <p:spPr bwMode="auto">
              <a:xfrm>
                <a:off x="5656" y="2019"/>
                <a:ext cx="7" cy="31"/>
              </a:xfrm>
              <a:custGeom>
                <a:avLst/>
                <a:gdLst>
                  <a:gd name="T0" fmla="*/ 1 w 3"/>
                  <a:gd name="T1" fmla="*/ 0 h 13"/>
                  <a:gd name="T2" fmla="*/ 2 w 3"/>
                  <a:gd name="T3" fmla="*/ 0 h 13"/>
                  <a:gd name="T4" fmla="*/ 3 w 3"/>
                  <a:gd name="T5" fmla="*/ 1 h 13"/>
                  <a:gd name="T6" fmla="*/ 3 w 3"/>
                  <a:gd name="T7" fmla="*/ 12 h 13"/>
                  <a:gd name="T8" fmla="*/ 3 w 3"/>
                  <a:gd name="T9" fmla="*/ 13 h 13"/>
                  <a:gd name="T10" fmla="*/ 0 w 3"/>
                  <a:gd name="T11" fmla="*/ 13 h 13"/>
                  <a:gd name="T12" fmla="*/ 0 w 3"/>
                  <a:gd name="T13" fmla="*/ 12 h 13"/>
                  <a:gd name="T14" fmla="*/ 0 w 3"/>
                  <a:gd name="T15" fmla="*/ 1 h 13"/>
                  <a:gd name="T16" fmla="*/ 1 w 3"/>
                  <a:gd name="T1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13">
                    <a:moveTo>
                      <a:pt x="1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2" y="13"/>
                      <a:pt x="1" y="13"/>
                      <a:pt x="0" y="13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3C3C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27" name="Freeform 993"/>
              <p:cNvSpPr>
                <a:spLocks/>
              </p:cNvSpPr>
              <p:nvPr/>
            </p:nvSpPr>
            <p:spPr bwMode="auto">
              <a:xfrm>
                <a:off x="5654" y="2057"/>
                <a:ext cx="19" cy="28"/>
              </a:xfrm>
              <a:custGeom>
                <a:avLst/>
                <a:gdLst>
                  <a:gd name="T0" fmla="*/ 0 w 8"/>
                  <a:gd name="T1" fmla="*/ 4 h 12"/>
                  <a:gd name="T2" fmla="*/ 4 w 8"/>
                  <a:gd name="T3" fmla="*/ 11 h 12"/>
                  <a:gd name="T4" fmla="*/ 8 w 8"/>
                  <a:gd name="T5" fmla="*/ 8 h 12"/>
                  <a:gd name="T6" fmla="*/ 4 w 8"/>
                  <a:gd name="T7" fmla="*/ 1 h 12"/>
                  <a:gd name="T8" fmla="*/ 0 w 8"/>
                  <a:gd name="T9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12">
                    <a:moveTo>
                      <a:pt x="0" y="4"/>
                    </a:moveTo>
                    <a:cubicBezTo>
                      <a:pt x="0" y="6"/>
                      <a:pt x="2" y="10"/>
                      <a:pt x="4" y="11"/>
                    </a:cubicBezTo>
                    <a:cubicBezTo>
                      <a:pt x="6" y="12"/>
                      <a:pt x="8" y="11"/>
                      <a:pt x="8" y="8"/>
                    </a:cubicBezTo>
                    <a:cubicBezTo>
                      <a:pt x="8" y="6"/>
                      <a:pt x="6" y="3"/>
                      <a:pt x="4" y="1"/>
                    </a:cubicBezTo>
                    <a:cubicBezTo>
                      <a:pt x="2" y="0"/>
                      <a:pt x="0" y="1"/>
                      <a:pt x="0" y="4"/>
                    </a:cubicBezTo>
                    <a:close/>
                  </a:path>
                </a:pathLst>
              </a:custGeom>
              <a:solidFill>
                <a:srgbClr val="3C3C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28" name="Freeform 994"/>
              <p:cNvSpPr>
                <a:spLocks/>
              </p:cNvSpPr>
              <p:nvPr/>
            </p:nvSpPr>
            <p:spPr bwMode="auto">
              <a:xfrm>
                <a:off x="5656" y="2083"/>
                <a:ext cx="15" cy="9"/>
              </a:xfrm>
              <a:custGeom>
                <a:avLst/>
                <a:gdLst>
                  <a:gd name="T0" fmla="*/ 0 w 15"/>
                  <a:gd name="T1" fmla="*/ 0 h 9"/>
                  <a:gd name="T2" fmla="*/ 0 w 15"/>
                  <a:gd name="T3" fmla="*/ 2 h 9"/>
                  <a:gd name="T4" fmla="*/ 15 w 15"/>
                  <a:gd name="T5" fmla="*/ 9 h 9"/>
                  <a:gd name="T6" fmla="*/ 15 w 15"/>
                  <a:gd name="T7" fmla="*/ 9 h 9"/>
                  <a:gd name="T8" fmla="*/ 15 w 15"/>
                  <a:gd name="T9" fmla="*/ 7 h 9"/>
                  <a:gd name="T10" fmla="*/ 0 w 15"/>
                  <a:gd name="T11" fmla="*/ 0 h 9"/>
                  <a:gd name="T12" fmla="*/ 0 w 15"/>
                  <a:gd name="T1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" h="9">
                    <a:moveTo>
                      <a:pt x="0" y="0"/>
                    </a:moveTo>
                    <a:lnTo>
                      <a:pt x="0" y="2"/>
                    </a:lnTo>
                    <a:lnTo>
                      <a:pt x="15" y="9"/>
                    </a:lnTo>
                    <a:lnTo>
                      <a:pt x="15" y="9"/>
                    </a:lnTo>
                    <a:lnTo>
                      <a:pt x="15" y="7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C3C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29" name="Freeform 995"/>
              <p:cNvSpPr>
                <a:spLocks/>
              </p:cNvSpPr>
              <p:nvPr/>
            </p:nvSpPr>
            <p:spPr bwMode="auto">
              <a:xfrm>
                <a:off x="5656" y="2088"/>
                <a:ext cx="15" cy="12"/>
              </a:xfrm>
              <a:custGeom>
                <a:avLst/>
                <a:gdLst>
                  <a:gd name="T0" fmla="*/ 0 w 15"/>
                  <a:gd name="T1" fmla="*/ 2 h 12"/>
                  <a:gd name="T2" fmla="*/ 0 w 15"/>
                  <a:gd name="T3" fmla="*/ 4 h 12"/>
                  <a:gd name="T4" fmla="*/ 15 w 15"/>
                  <a:gd name="T5" fmla="*/ 12 h 12"/>
                  <a:gd name="T6" fmla="*/ 15 w 15"/>
                  <a:gd name="T7" fmla="*/ 12 h 12"/>
                  <a:gd name="T8" fmla="*/ 15 w 15"/>
                  <a:gd name="T9" fmla="*/ 9 h 12"/>
                  <a:gd name="T10" fmla="*/ 0 w 15"/>
                  <a:gd name="T11" fmla="*/ 0 h 12"/>
                  <a:gd name="T12" fmla="*/ 0 w 15"/>
                  <a:gd name="T13" fmla="*/ 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" h="12">
                    <a:moveTo>
                      <a:pt x="0" y="2"/>
                    </a:moveTo>
                    <a:lnTo>
                      <a:pt x="0" y="4"/>
                    </a:lnTo>
                    <a:lnTo>
                      <a:pt x="15" y="12"/>
                    </a:lnTo>
                    <a:lnTo>
                      <a:pt x="15" y="12"/>
                    </a:lnTo>
                    <a:lnTo>
                      <a:pt x="15" y="9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3C3C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30" name="Freeform 996"/>
              <p:cNvSpPr>
                <a:spLocks/>
              </p:cNvSpPr>
              <p:nvPr/>
            </p:nvSpPr>
            <p:spPr bwMode="auto">
              <a:xfrm>
                <a:off x="5656" y="2095"/>
                <a:ext cx="15" cy="9"/>
              </a:xfrm>
              <a:custGeom>
                <a:avLst/>
                <a:gdLst>
                  <a:gd name="T0" fmla="*/ 0 w 15"/>
                  <a:gd name="T1" fmla="*/ 0 h 9"/>
                  <a:gd name="T2" fmla="*/ 0 w 15"/>
                  <a:gd name="T3" fmla="*/ 2 h 9"/>
                  <a:gd name="T4" fmla="*/ 15 w 15"/>
                  <a:gd name="T5" fmla="*/ 9 h 9"/>
                  <a:gd name="T6" fmla="*/ 15 w 15"/>
                  <a:gd name="T7" fmla="*/ 9 h 9"/>
                  <a:gd name="T8" fmla="*/ 15 w 15"/>
                  <a:gd name="T9" fmla="*/ 7 h 9"/>
                  <a:gd name="T10" fmla="*/ 0 w 15"/>
                  <a:gd name="T11" fmla="*/ 0 h 9"/>
                  <a:gd name="T12" fmla="*/ 0 w 15"/>
                  <a:gd name="T1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" h="9">
                    <a:moveTo>
                      <a:pt x="0" y="0"/>
                    </a:moveTo>
                    <a:lnTo>
                      <a:pt x="0" y="2"/>
                    </a:lnTo>
                    <a:lnTo>
                      <a:pt x="15" y="9"/>
                    </a:lnTo>
                    <a:lnTo>
                      <a:pt x="15" y="9"/>
                    </a:lnTo>
                    <a:lnTo>
                      <a:pt x="15" y="7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C3C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31" name="Freeform 997"/>
              <p:cNvSpPr>
                <a:spLocks/>
              </p:cNvSpPr>
              <p:nvPr/>
            </p:nvSpPr>
            <p:spPr bwMode="auto">
              <a:xfrm>
                <a:off x="5716" y="1825"/>
                <a:ext cx="71" cy="147"/>
              </a:xfrm>
              <a:custGeom>
                <a:avLst/>
                <a:gdLst>
                  <a:gd name="T0" fmla="*/ 12 w 30"/>
                  <a:gd name="T1" fmla="*/ 1 h 62"/>
                  <a:gd name="T2" fmla="*/ 27 w 30"/>
                  <a:gd name="T3" fmla="*/ 13 h 62"/>
                  <a:gd name="T4" fmla="*/ 30 w 30"/>
                  <a:gd name="T5" fmla="*/ 49 h 62"/>
                  <a:gd name="T6" fmla="*/ 4 w 30"/>
                  <a:gd name="T7" fmla="*/ 56 h 62"/>
                  <a:gd name="T8" fmla="*/ 0 w 30"/>
                  <a:gd name="T9" fmla="*/ 15 h 62"/>
                  <a:gd name="T10" fmla="*/ 12 w 30"/>
                  <a:gd name="T11" fmla="*/ 1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0" h="62">
                    <a:moveTo>
                      <a:pt x="12" y="1"/>
                    </a:moveTo>
                    <a:cubicBezTo>
                      <a:pt x="20" y="0"/>
                      <a:pt x="26" y="5"/>
                      <a:pt x="27" y="13"/>
                    </a:cubicBezTo>
                    <a:cubicBezTo>
                      <a:pt x="30" y="49"/>
                      <a:pt x="30" y="49"/>
                      <a:pt x="30" y="49"/>
                    </a:cubicBezTo>
                    <a:cubicBezTo>
                      <a:pt x="30" y="58"/>
                      <a:pt x="8" y="62"/>
                      <a:pt x="4" y="56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8"/>
                      <a:pt x="5" y="1"/>
                      <a:pt x="12" y="1"/>
                    </a:cubicBezTo>
                    <a:close/>
                  </a:path>
                </a:pathLst>
              </a:custGeom>
              <a:solidFill>
                <a:srgbClr val="615B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32" name="Rectangle 998"/>
              <p:cNvSpPr>
                <a:spLocks noChangeArrowheads="1"/>
              </p:cNvSpPr>
              <p:nvPr/>
            </p:nvSpPr>
            <p:spPr bwMode="auto">
              <a:xfrm>
                <a:off x="5642" y="1718"/>
                <a:ext cx="64" cy="60"/>
              </a:xfrm>
              <a:prstGeom prst="rect">
                <a:avLst/>
              </a:prstGeom>
              <a:solidFill>
                <a:srgbClr val="FFBB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33" name="Rectangle 999"/>
              <p:cNvSpPr>
                <a:spLocks noChangeArrowheads="1"/>
              </p:cNvSpPr>
              <p:nvPr/>
            </p:nvSpPr>
            <p:spPr bwMode="auto">
              <a:xfrm>
                <a:off x="5642" y="1718"/>
                <a:ext cx="64" cy="6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34" name="Freeform 1000"/>
              <p:cNvSpPr>
                <a:spLocks/>
              </p:cNvSpPr>
              <p:nvPr/>
            </p:nvSpPr>
            <p:spPr bwMode="auto">
              <a:xfrm>
                <a:off x="5642" y="1759"/>
                <a:ext cx="64" cy="47"/>
              </a:xfrm>
              <a:custGeom>
                <a:avLst/>
                <a:gdLst>
                  <a:gd name="T0" fmla="*/ 0 w 27"/>
                  <a:gd name="T1" fmla="*/ 7 h 20"/>
                  <a:gd name="T2" fmla="*/ 0 w 27"/>
                  <a:gd name="T3" fmla="*/ 8 h 20"/>
                  <a:gd name="T4" fmla="*/ 0 w 27"/>
                  <a:gd name="T5" fmla="*/ 10 h 20"/>
                  <a:gd name="T6" fmla="*/ 3 w 27"/>
                  <a:gd name="T7" fmla="*/ 20 h 20"/>
                  <a:gd name="T8" fmla="*/ 23 w 27"/>
                  <a:gd name="T9" fmla="*/ 13 h 20"/>
                  <a:gd name="T10" fmla="*/ 27 w 27"/>
                  <a:gd name="T11" fmla="*/ 8 h 20"/>
                  <a:gd name="T12" fmla="*/ 23 w 27"/>
                  <a:gd name="T13" fmla="*/ 2 h 20"/>
                  <a:gd name="T14" fmla="*/ 19 w 27"/>
                  <a:gd name="T15" fmla="*/ 1 h 20"/>
                  <a:gd name="T16" fmla="*/ 16 w 27"/>
                  <a:gd name="T17" fmla="*/ 0 h 20"/>
                  <a:gd name="T18" fmla="*/ 16 w 27"/>
                  <a:gd name="T19" fmla="*/ 0 h 20"/>
                  <a:gd name="T20" fmla="*/ 11 w 27"/>
                  <a:gd name="T21" fmla="*/ 0 h 20"/>
                  <a:gd name="T22" fmla="*/ 4 w 27"/>
                  <a:gd name="T23" fmla="*/ 2 h 20"/>
                  <a:gd name="T24" fmla="*/ 4 w 27"/>
                  <a:gd name="T25" fmla="*/ 2 h 20"/>
                  <a:gd name="T26" fmla="*/ 0 w 27"/>
                  <a:gd name="T27" fmla="*/ 6 h 20"/>
                  <a:gd name="T28" fmla="*/ 0 w 27"/>
                  <a:gd name="T29" fmla="*/ 6 h 20"/>
                  <a:gd name="T30" fmla="*/ 0 w 27"/>
                  <a:gd name="T31" fmla="*/ 7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7" h="20">
                    <a:moveTo>
                      <a:pt x="0" y="7"/>
                    </a:move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9"/>
                      <a:pt x="0" y="10"/>
                    </a:cubicBezTo>
                    <a:cubicBezTo>
                      <a:pt x="1" y="13"/>
                      <a:pt x="2" y="15"/>
                      <a:pt x="3" y="20"/>
                    </a:cubicBezTo>
                    <a:cubicBezTo>
                      <a:pt x="10" y="19"/>
                      <a:pt x="18" y="16"/>
                      <a:pt x="23" y="13"/>
                    </a:cubicBezTo>
                    <a:cubicBezTo>
                      <a:pt x="25" y="12"/>
                      <a:pt x="27" y="10"/>
                      <a:pt x="27" y="8"/>
                    </a:cubicBezTo>
                    <a:cubicBezTo>
                      <a:pt x="27" y="6"/>
                      <a:pt x="25" y="4"/>
                      <a:pt x="23" y="2"/>
                    </a:cubicBezTo>
                    <a:cubicBezTo>
                      <a:pt x="22" y="2"/>
                      <a:pt x="20" y="1"/>
                      <a:pt x="19" y="1"/>
                    </a:cubicBezTo>
                    <a:cubicBezTo>
                      <a:pt x="18" y="0"/>
                      <a:pt x="17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5" y="0"/>
                      <a:pt x="13" y="0"/>
                      <a:pt x="11" y="0"/>
                    </a:cubicBezTo>
                    <a:cubicBezTo>
                      <a:pt x="9" y="0"/>
                      <a:pt x="6" y="1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2" y="3"/>
                      <a:pt x="1" y="4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7"/>
                      <a:pt x="0" y="7"/>
                    </a:cubicBezTo>
                  </a:path>
                </a:pathLst>
              </a:custGeom>
              <a:solidFill>
                <a:srgbClr val="FFBB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35" name="Freeform 1001"/>
              <p:cNvSpPr>
                <a:spLocks/>
              </p:cNvSpPr>
              <p:nvPr/>
            </p:nvSpPr>
            <p:spPr bwMode="auto">
              <a:xfrm>
                <a:off x="5616" y="1633"/>
                <a:ext cx="81" cy="133"/>
              </a:xfrm>
              <a:custGeom>
                <a:avLst/>
                <a:gdLst>
                  <a:gd name="T0" fmla="*/ 33 w 34"/>
                  <a:gd name="T1" fmla="*/ 28 h 56"/>
                  <a:gd name="T2" fmla="*/ 32 w 34"/>
                  <a:gd name="T3" fmla="*/ 39 h 56"/>
                  <a:gd name="T4" fmla="*/ 27 w 34"/>
                  <a:gd name="T5" fmla="*/ 50 h 56"/>
                  <a:gd name="T6" fmla="*/ 11 w 34"/>
                  <a:gd name="T7" fmla="*/ 55 h 56"/>
                  <a:gd name="T8" fmla="*/ 7 w 34"/>
                  <a:gd name="T9" fmla="*/ 53 h 56"/>
                  <a:gd name="T10" fmla="*/ 4 w 34"/>
                  <a:gd name="T11" fmla="*/ 46 h 56"/>
                  <a:gd name="T12" fmla="*/ 1 w 34"/>
                  <a:gd name="T13" fmla="*/ 14 h 56"/>
                  <a:gd name="T14" fmla="*/ 1 w 34"/>
                  <a:gd name="T15" fmla="*/ 9 h 56"/>
                  <a:gd name="T16" fmla="*/ 12 w 34"/>
                  <a:gd name="T17" fmla="*/ 1 h 56"/>
                  <a:gd name="T18" fmla="*/ 26 w 34"/>
                  <a:gd name="T19" fmla="*/ 4 h 56"/>
                  <a:gd name="T20" fmla="*/ 30 w 34"/>
                  <a:gd name="T21" fmla="*/ 6 h 56"/>
                  <a:gd name="T22" fmla="*/ 32 w 34"/>
                  <a:gd name="T23" fmla="*/ 9 h 56"/>
                  <a:gd name="T24" fmla="*/ 33 w 34"/>
                  <a:gd name="T25" fmla="*/ 28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4" h="56">
                    <a:moveTo>
                      <a:pt x="33" y="28"/>
                    </a:moveTo>
                    <a:cubicBezTo>
                      <a:pt x="33" y="32"/>
                      <a:pt x="33" y="35"/>
                      <a:pt x="32" y="39"/>
                    </a:cubicBezTo>
                    <a:cubicBezTo>
                      <a:pt x="31" y="43"/>
                      <a:pt x="29" y="47"/>
                      <a:pt x="27" y="50"/>
                    </a:cubicBezTo>
                    <a:cubicBezTo>
                      <a:pt x="23" y="54"/>
                      <a:pt x="17" y="56"/>
                      <a:pt x="11" y="55"/>
                    </a:cubicBezTo>
                    <a:cubicBezTo>
                      <a:pt x="10" y="54"/>
                      <a:pt x="9" y="54"/>
                      <a:pt x="7" y="53"/>
                    </a:cubicBezTo>
                    <a:cubicBezTo>
                      <a:pt x="5" y="52"/>
                      <a:pt x="4" y="49"/>
                      <a:pt x="4" y="46"/>
                    </a:cubicBezTo>
                    <a:cubicBezTo>
                      <a:pt x="0" y="36"/>
                      <a:pt x="0" y="25"/>
                      <a:pt x="1" y="14"/>
                    </a:cubicBezTo>
                    <a:cubicBezTo>
                      <a:pt x="1" y="12"/>
                      <a:pt x="1" y="11"/>
                      <a:pt x="1" y="9"/>
                    </a:cubicBezTo>
                    <a:cubicBezTo>
                      <a:pt x="3" y="4"/>
                      <a:pt x="8" y="1"/>
                      <a:pt x="12" y="1"/>
                    </a:cubicBezTo>
                    <a:cubicBezTo>
                      <a:pt x="17" y="0"/>
                      <a:pt x="22" y="2"/>
                      <a:pt x="26" y="4"/>
                    </a:cubicBezTo>
                    <a:cubicBezTo>
                      <a:pt x="28" y="4"/>
                      <a:pt x="29" y="5"/>
                      <a:pt x="30" y="6"/>
                    </a:cubicBezTo>
                    <a:cubicBezTo>
                      <a:pt x="31" y="7"/>
                      <a:pt x="31" y="8"/>
                      <a:pt x="32" y="9"/>
                    </a:cubicBezTo>
                    <a:cubicBezTo>
                      <a:pt x="33" y="10"/>
                      <a:pt x="34" y="22"/>
                      <a:pt x="33" y="28"/>
                    </a:cubicBezTo>
                  </a:path>
                </a:pathLst>
              </a:custGeom>
              <a:solidFill>
                <a:srgbClr val="FFC1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36" name="Freeform 1002"/>
              <p:cNvSpPr>
                <a:spLocks/>
              </p:cNvSpPr>
              <p:nvPr/>
            </p:nvSpPr>
            <p:spPr bwMode="auto">
              <a:xfrm>
                <a:off x="5616" y="1643"/>
                <a:ext cx="78" cy="132"/>
              </a:xfrm>
              <a:custGeom>
                <a:avLst/>
                <a:gdLst>
                  <a:gd name="T0" fmla="*/ 4 w 33"/>
                  <a:gd name="T1" fmla="*/ 47 h 56"/>
                  <a:gd name="T2" fmla="*/ 7 w 33"/>
                  <a:gd name="T3" fmla="*/ 53 h 56"/>
                  <a:gd name="T4" fmla="*/ 10 w 33"/>
                  <a:gd name="T5" fmla="*/ 54 h 56"/>
                  <a:gd name="T6" fmla="*/ 10 w 33"/>
                  <a:gd name="T7" fmla="*/ 55 h 56"/>
                  <a:gd name="T8" fmla="*/ 11 w 33"/>
                  <a:gd name="T9" fmla="*/ 55 h 56"/>
                  <a:gd name="T10" fmla="*/ 11 w 33"/>
                  <a:gd name="T11" fmla="*/ 55 h 56"/>
                  <a:gd name="T12" fmla="*/ 11 w 33"/>
                  <a:gd name="T13" fmla="*/ 55 h 56"/>
                  <a:gd name="T14" fmla="*/ 27 w 33"/>
                  <a:gd name="T15" fmla="*/ 50 h 56"/>
                  <a:gd name="T16" fmla="*/ 27 w 33"/>
                  <a:gd name="T17" fmla="*/ 49 h 56"/>
                  <a:gd name="T18" fmla="*/ 31 w 33"/>
                  <a:gd name="T19" fmla="*/ 42 h 56"/>
                  <a:gd name="T20" fmla="*/ 31 w 33"/>
                  <a:gd name="T21" fmla="*/ 42 h 56"/>
                  <a:gd name="T22" fmla="*/ 32 w 33"/>
                  <a:gd name="T23" fmla="*/ 39 h 56"/>
                  <a:gd name="T24" fmla="*/ 32 w 33"/>
                  <a:gd name="T25" fmla="*/ 37 h 56"/>
                  <a:gd name="T26" fmla="*/ 32 w 33"/>
                  <a:gd name="T27" fmla="*/ 36 h 56"/>
                  <a:gd name="T28" fmla="*/ 32 w 33"/>
                  <a:gd name="T29" fmla="*/ 36 h 56"/>
                  <a:gd name="T30" fmla="*/ 33 w 33"/>
                  <a:gd name="T31" fmla="*/ 35 h 56"/>
                  <a:gd name="T32" fmla="*/ 33 w 33"/>
                  <a:gd name="T33" fmla="*/ 35 h 56"/>
                  <a:gd name="T34" fmla="*/ 33 w 33"/>
                  <a:gd name="T35" fmla="*/ 35 h 56"/>
                  <a:gd name="T36" fmla="*/ 33 w 33"/>
                  <a:gd name="T37" fmla="*/ 32 h 56"/>
                  <a:gd name="T38" fmla="*/ 33 w 33"/>
                  <a:gd name="T39" fmla="*/ 32 h 56"/>
                  <a:gd name="T40" fmla="*/ 33 w 33"/>
                  <a:gd name="T41" fmla="*/ 29 h 56"/>
                  <a:gd name="T42" fmla="*/ 33 w 33"/>
                  <a:gd name="T43" fmla="*/ 28 h 56"/>
                  <a:gd name="T44" fmla="*/ 33 w 33"/>
                  <a:gd name="T45" fmla="*/ 28 h 56"/>
                  <a:gd name="T46" fmla="*/ 33 w 33"/>
                  <a:gd name="T47" fmla="*/ 26 h 56"/>
                  <a:gd name="T48" fmla="*/ 33 w 33"/>
                  <a:gd name="T49" fmla="*/ 26 h 56"/>
                  <a:gd name="T50" fmla="*/ 33 w 33"/>
                  <a:gd name="T51" fmla="*/ 25 h 56"/>
                  <a:gd name="T52" fmla="*/ 33 w 33"/>
                  <a:gd name="T53" fmla="*/ 22 h 56"/>
                  <a:gd name="T54" fmla="*/ 33 w 33"/>
                  <a:gd name="T55" fmla="*/ 21 h 56"/>
                  <a:gd name="T56" fmla="*/ 33 w 33"/>
                  <a:gd name="T57" fmla="*/ 21 h 56"/>
                  <a:gd name="T58" fmla="*/ 32 w 33"/>
                  <a:gd name="T59" fmla="*/ 9 h 56"/>
                  <a:gd name="T60" fmla="*/ 30 w 33"/>
                  <a:gd name="T61" fmla="*/ 6 h 56"/>
                  <a:gd name="T62" fmla="*/ 26 w 33"/>
                  <a:gd name="T63" fmla="*/ 4 h 56"/>
                  <a:gd name="T64" fmla="*/ 12 w 33"/>
                  <a:gd name="T65" fmla="*/ 1 h 56"/>
                  <a:gd name="T66" fmla="*/ 1 w 33"/>
                  <a:gd name="T67" fmla="*/ 9 h 56"/>
                  <a:gd name="T68" fmla="*/ 1 w 33"/>
                  <a:gd name="T69" fmla="*/ 13 h 56"/>
                  <a:gd name="T70" fmla="*/ 1 w 33"/>
                  <a:gd name="T71" fmla="*/ 14 h 56"/>
                  <a:gd name="T72" fmla="*/ 0 w 33"/>
                  <a:gd name="T73" fmla="*/ 20 h 56"/>
                  <a:gd name="T74" fmla="*/ 4 w 33"/>
                  <a:gd name="T75" fmla="*/ 47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33" h="56">
                    <a:moveTo>
                      <a:pt x="4" y="47"/>
                    </a:moveTo>
                    <a:cubicBezTo>
                      <a:pt x="4" y="49"/>
                      <a:pt x="5" y="52"/>
                      <a:pt x="7" y="53"/>
                    </a:cubicBezTo>
                    <a:cubicBezTo>
                      <a:pt x="8" y="54"/>
                      <a:pt x="9" y="54"/>
                      <a:pt x="10" y="54"/>
                    </a:cubicBezTo>
                    <a:cubicBezTo>
                      <a:pt x="10" y="55"/>
                      <a:pt x="10" y="55"/>
                      <a:pt x="10" y="55"/>
                    </a:cubicBezTo>
                    <a:cubicBezTo>
                      <a:pt x="11" y="55"/>
                      <a:pt x="11" y="55"/>
                      <a:pt x="11" y="55"/>
                    </a:cubicBezTo>
                    <a:cubicBezTo>
                      <a:pt x="11" y="55"/>
                      <a:pt x="11" y="55"/>
                      <a:pt x="11" y="55"/>
                    </a:cubicBezTo>
                    <a:cubicBezTo>
                      <a:pt x="11" y="55"/>
                      <a:pt x="11" y="55"/>
                      <a:pt x="11" y="55"/>
                    </a:cubicBezTo>
                    <a:cubicBezTo>
                      <a:pt x="17" y="56"/>
                      <a:pt x="23" y="54"/>
                      <a:pt x="27" y="50"/>
                    </a:cubicBezTo>
                    <a:cubicBezTo>
                      <a:pt x="27" y="49"/>
                      <a:pt x="27" y="49"/>
                      <a:pt x="27" y="49"/>
                    </a:cubicBezTo>
                    <a:cubicBezTo>
                      <a:pt x="29" y="47"/>
                      <a:pt x="30" y="45"/>
                      <a:pt x="31" y="42"/>
                    </a:cubicBezTo>
                    <a:cubicBezTo>
                      <a:pt x="31" y="42"/>
                      <a:pt x="31" y="42"/>
                      <a:pt x="31" y="42"/>
                    </a:cubicBezTo>
                    <a:cubicBezTo>
                      <a:pt x="31" y="41"/>
                      <a:pt x="32" y="40"/>
                      <a:pt x="32" y="39"/>
                    </a:cubicBezTo>
                    <a:cubicBezTo>
                      <a:pt x="32" y="39"/>
                      <a:pt x="32" y="38"/>
                      <a:pt x="32" y="37"/>
                    </a:cubicBezTo>
                    <a:cubicBezTo>
                      <a:pt x="32" y="36"/>
                      <a:pt x="32" y="36"/>
                      <a:pt x="32" y="36"/>
                    </a:cubicBezTo>
                    <a:cubicBezTo>
                      <a:pt x="32" y="36"/>
                      <a:pt x="32" y="36"/>
                      <a:pt x="32" y="36"/>
                    </a:cubicBezTo>
                    <a:cubicBezTo>
                      <a:pt x="33" y="35"/>
                      <a:pt x="33" y="35"/>
                      <a:pt x="33" y="35"/>
                    </a:cubicBezTo>
                    <a:cubicBezTo>
                      <a:pt x="33" y="35"/>
                      <a:pt x="33" y="35"/>
                      <a:pt x="33" y="35"/>
                    </a:cubicBezTo>
                    <a:cubicBezTo>
                      <a:pt x="33" y="35"/>
                      <a:pt x="33" y="35"/>
                      <a:pt x="33" y="35"/>
                    </a:cubicBezTo>
                    <a:cubicBezTo>
                      <a:pt x="33" y="34"/>
                      <a:pt x="33" y="33"/>
                      <a:pt x="33" y="32"/>
                    </a:cubicBezTo>
                    <a:cubicBezTo>
                      <a:pt x="33" y="32"/>
                      <a:pt x="33" y="32"/>
                      <a:pt x="33" y="32"/>
                    </a:cubicBezTo>
                    <a:cubicBezTo>
                      <a:pt x="33" y="31"/>
                      <a:pt x="33" y="30"/>
                      <a:pt x="33" y="29"/>
                    </a:cubicBezTo>
                    <a:cubicBezTo>
                      <a:pt x="33" y="28"/>
                      <a:pt x="33" y="28"/>
                      <a:pt x="33" y="28"/>
                    </a:cubicBezTo>
                    <a:cubicBezTo>
                      <a:pt x="33" y="28"/>
                      <a:pt x="33" y="28"/>
                      <a:pt x="33" y="28"/>
                    </a:cubicBezTo>
                    <a:cubicBezTo>
                      <a:pt x="33" y="27"/>
                      <a:pt x="33" y="27"/>
                      <a:pt x="33" y="26"/>
                    </a:cubicBezTo>
                    <a:cubicBezTo>
                      <a:pt x="33" y="26"/>
                      <a:pt x="33" y="26"/>
                      <a:pt x="33" y="26"/>
                    </a:cubicBezTo>
                    <a:cubicBezTo>
                      <a:pt x="33" y="25"/>
                      <a:pt x="33" y="25"/>
                      <a:pt x="33" y="25"/>
                    </a:cubicBezTo>
                    <a:cubicBezTo>
                      <a:pt x="33" y="24"/>
                      <a:pt x="33" y="23"/>
                      <a:pt x="33" y="22"/>
                    </a:cubicBezTo>
                    <a:cubicBezTo>
                      <a:pt x="33" y="21"/>
                      <a:pt x="33" y="21"/>
                      <a:pt x="33" y="21"/>
                    </a:cubicBezTo>
                    <a:cubicBezTo>
                      <a:pt x="33" y="21"/>
                      <a:pt x="33" y="21"/>
                      <a:pt x="33" y="21"/>
                    </a:cubicBezTo>
                    <a:cubicBezTo>
                      <a:pt x="33" y="15"/>
                      <a:pt x="33" y="10"/>
                      <a:pt x="32" y="9"/>
                    </a:cubicBezTo>
                    <a:cubicBezTo>
                      <a:pt x="31" y="8"/>
                      <a:pt x="31" y="7"/>
                      <a:pt x="30" y="6"/>
                    </a:cubicBezTo>
                    <a:cubicBezTo>
                      <a:pt x="29" y="5"/>
                      <a:pt x="28" y="4"/>
                      <a:pt x="26" y="4"/>
                    </a:cubicBezTo>
                    <a:cubicBezTo>
                      <a:pt x="22" y="2"/>
                      <a:pt x="17" y="0"/>
                      <a:pt x="12" y="1"/>
                    </a:cubicBezTo>
                    <a:cubicBezTo>
                      <a:pt x="8" y="2"/>
                      <a:pt x="3" y="5"/>
                      <a:pt x="1" y="9"/>
                    </a:cubicBezTo>
                    <a:cubicBezTo>
                      <a:pt x="1" y="10"/>
                      <a:pt x="1" y="12"/>
                      <a:pt x="1" y="13"/>
                    </a:cubicBezTo>
                    <a:cubicBezTo>
                      <a:pt x="1" y="13"/>
                      <a:pt x="1" y="14"/>
                      <a:pt x="1" y="14"/>
                    </a:cubicBezTo>
                    <a:cubicBezTo>
                      <a:pt x="1" y="16"/>
                      <a:pt x="0" y="18"/>
                      <a:pt x="0" y="20"/>
                    </a:cubicBezTo>
                    <a:cubicBezTo>
                      <a:pt x="0" y="29"/>
                      <a:pt x="1" y="38"/>
                      <a:pt x="4" y="47"/>
                    </a:cubicBezTo>
                  </a:path>
                </a:pathLst>
              </a:custGeom>
              <a:solidFill>
                <a:srgbClr val="FFBB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37" name="Freeform 1003"/>
              <p:cNvSpPr>
                <a:spLocks/>
              </p:cNvSpPr>
              <p:nvPr/>
            </p:nvSpPr>
            <p:spPr bwMode="auto">
              <a:xfrm>
                <a:off x="5694" y="1702"/>
                <a:ext cx="0" cy="16"/>
              </a:xfrm>
              <a:custGeom>
                <a:avLst/>
                <a:gdLst>
                  <a:gd name="T0" fmla="*/ 0 h 7"/>
                  <a:gd name="T1" fmla="*/ 0 h 7"/>
                  <a:gd name="T2" fmla="*/ 1 h 7"/>
                  <a:gd name="T3" fmla="*/ 1 h 7"/>
                  <a:gd name="T4" fmla="*/ 3 h 7"/>
                  <a:gd name="T5" fmla="*/ 3 h 7"/>
                  <a:gd name="T6" fmla="*/ 4 h 7"/>
                  <a:gd name="T7" fmla="*/ 7 h 7"/>
                  <a:gd name="T8" fmla="*/ 7 h 7"/>
                  <a:gd name="T9" fmla="*/ 7 h 7"/>
                  <a:gd name="T10" fmla="*/ 1 h 7"/>
                  <a:gd name="T11" fmla="*/ 0 h 7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  <a:cxn ang="0">
                    <a:pos x="0" y="T8"/>
                  </a:cxn>
                  <a:cxn ang="0">
                    <a:pos x="0" y="T9"/>
                  </a:cxn>
                  <a:cxn ang="0">
                    <a:pos x="0" y="T10"/>
                  </a:cxn>
                  <a:cxn ang="0">
                    <a:pos x="0" y="T11"/>
                  </a:cxn>
                </a:cxnLst>
                <a:rect l="0" t="0" r="r" b="b"/>
                <a:pathLst>
                  <a:path h="7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6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5"/>
                      <a:pt x="0" y="3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E8E8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38" name="Freeform 1004"/>
              <p:cNvSpPr>
                <a:spLocks noEditPoints="1"/>
              </p:cNvSpPr>
              <p:nvPr/>
            </p:nvSpPr>
            <p:spPr bwMode="auto">
              <a:xfrm>
                <a:off x="5642" y="1718"/>
                <a:ext cx="52" cy="57"/>
              </a:xfrm>
              <a:custGeom>
                <a:avLst/>
                <a:gdLst>
                  <a:gd name="T0" fmla="*/ 0 w 22"/>
                  <a:gd name="T1" fmla="*/ 23 h 24"/>
                  <a:gd name="T2" fmla="*/ 0 w 22"/>
                  <a:gd name="T3" fmla="*/ 24 h 24"/>
                  <a:gd name="T4" fmla="*/ 0 w 22"/>
                  <a:gd name="T5" fmla="*/ 23 h 24"/>
                  <a:gd name="T6" fmla="*/ 0 w 22"/>
                  <a:gd name="T7" fmla="*/ 23 h 24"/>
                  <a:gd name="T8" fmla="*/ 0 w 22"/>
                  <a:gd name="T9" fmla="*/ 23 h 24"/>
                  <a:gd name="T10" fmla="*/ 22 w 22"/>
                  <a:gd name="T11" fmla="*/ 0 h 24"/>
                  <a:gd name="T12" fmla="*/ 22 w 22"/>
                  <a:gd name="T13" fmla="*/ 0 h 24"/>
                  <a:gd name="T14" fmla="*/ 22 w 22"/>
                  <a:gd name="T15" fmla="*/ 0 h 24"/>
                  <a:gd name="T16" fmla="*/ 22 w 22"/>
                  <a:gd name="T17" fmla="*/ 3 h 24"/>
                  <a:gd name="T18" fmla="*/ 22 w 22"/>
                  <a:gd name="T19" fmla="*/ 3 h 24"/>
                  <a:gd name="T20" fmla="*/ 22 w 22"/>
                  <a:gd name="T21" fmla="*/ 3 h 24"/>
                  <a:gd name="T22" fmla="*/ 21 w 22"/>
                  <a:gd name="T23" fmla="*/ 4 h 24"/>
                  <a:gd name="T24" fmla="*/ 21 w 22"/>
                  <a:gd name="T25" fmla="*/ 4 h 24"/>
                  <a:gd name="T26" fmla="*/ 21 w 22"/>
                  <a:gd name="T27" fmla="*/ 5 h 24"/>
                  <a:gd name="T28" fmla="*/ 21 w 22"/>
                  <a:gd name="T29" fmla="*/ 5 h 24"/>
                  <a:gd name="T30" fmla="*/ 21 w 22"/>
                  <a:gd name="T31" fmla="*/ 5 h 24"/>
                  <a:gd name="T32" fmla="*/ 21 w 22"/>
                  <a:gd name="T33" fmla="*/ 7 h 24"/>
                  <a:gd name="T34" fmla="*/ 20 w 22"/>
                  <a:gd name="T35" fmla="*/ 10 h 24"/>
                  <a:gd name="T36" fmla="*/ 20 w 22"/>
                  <a:gd name="T37" fmla="*/ 10 h 24"/>
                  <a:gd name="T38" fmla="*/ 20 w 22"/>
                  <a:gd name="T39" fmla="*/ 10 h 24"/>
                  <a:gd name="T40" fmla="*/ 20 w 22"/>
                  <a:gd name="T41" fmla="*/ 10 h 24"/>
                  <a:gd name="T42" fmla="*/ 16 w 22"/>
                  <a:gd name="T43" fmla="*/ 17 h 24"/>
                  <a:gd name="T44" fmla="*/ 16 w 22"/>
                  <a:gd name="T45" fmla="*/ 17 h 24"/>
                  <a:gd name="T46" fmla="*/ 19 w 22"/>
                  <a:gd name="T47" fmla="*/ 18 h 24"/>
                  <a:gd name="T48" fmla="*/ 19 w 22"/>
                  <a:gd name="T49" fmla="*/ 18 h 24"/>
                  <a:gd name="T50" fmla="*/ 21 w 22"/>
                  <a:gd name="T51" fmla="*/ 12 h 24"/>
                  <a:gd name="T52" fmla="*/ 22 w 22"/>
                  <a:gd name="T53" fmla="*/ 5 h 24"/>
                  <a:gd name="T54" fmla="*/ 22 w 22"/>
                  <a:gd name="T55" fmla="*/ 0 h 24"/>
                  <a:gd name="T56" fmla="*/ 22 w 22"/>
                  <a:gd name="T57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22" h="24">
                    <a:moveTo>
                      <a:pt x="0" y="23"/>
                    </a:moveTo>
                    <a:cubicBezTo>
                      <a:pt x="0" y="24"/>
                      <a:pt x="0" y="24"/>
                      <a:pt x="0" y="24"/>
                    </a:cubicBezTo>
                    <a:cubicBezTo>
                      <a:pt x="0" y="24"/>
                      <a:pt x="0" y="23"/>
                      <a:pt x="0" y="23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0" y="23"/>
                      <a:pt x="0" y="23"/>
                      <a:pt x="0" y="23"/>
                    </a:cubicBezTo>
                    <a:moveTo>
                      <a:pt x="22" y="0"/>
                    </a:moveTo>
                    <a:cubicBezTo>
                      <a:pt x="22" y="0"/>
                      <a:pt x="22" y="0"/>
                      <a:pt x="22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22" y="1"/>
                      <a:pt x="22" y="2"/>
                      <a:pt x="22" y="3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1" y="6"/>
                      <a:pt x="21" y="7"/>
                      <a:pt x="21" y="7"/>
                    </a:cubicBezTo>
                    <a:cubicBezTo>
                      <a:pt x="21" y="8"/>
                      <a:pt x="20" y="9"/>
                      <a:pt x="20" y="10"/>
                    </a:cubicBezTo>
                    <a:cubicBezTo>
                      <a:pt x="20" y="10"/>
                      <a:pt x="20" y="10"/>
                      <a:pt x="20" y="10"/>
                    </a:cubicBezTo>
                    <a:cubicBezTo>
                      <a:pt x="20" y="10"/>
                      <a:pt x="20" y="10"/>
                      <a:pt x="20" y="10"/>
                    </a:cubicBezTo>
                    <a:cubicBezTo>
                      <a:pt x="20" y="10"/>
                      <a:pt x="20" y="10"/>
                      <a:pt x="20" y="10"/>
                    </a:cubicBezTo>
                    <a:cubicBezTo>
                      <a:pt x="19" y="13"/>
                      <a:pt x="18" y="15"/>
                      <a:pt x="16" y="17"/>
                    </a:cubicBezTo>
                    <a:cubicBezTo>
                      <a:pt x="16" y="17"/>
                      <a:pt x="16" y="17"/>
                      <a:pt x="16" y="17"/>
                    </a:cubicBezTo>
                    <a:cubicBezTo>
                      <a:pt x="17" y="17"/>
                      <a:pt x="18" y="17"/>
                      <a:pt x="19" y="18"/>
                    </a:cubicBezTo>
                    <a:cubicBezTo>
                      <a:pt x="19" y="18"/>
                      <a:pt x="19" y="18"/>
                      <a:pt x="19" y="18"/>
                    </a:cubicBezTo>
                    <a:cubicBezTo>
                      <a:pt x="20" y="16"/>
                      <a:pt x="20" y="14"/>
                      <a:pt x="21" y="12"/>
                    </a:cubicBezTo>
                    <a:cubicBezTo>
                      <a:pt x="21" y="9"/>
                      <a:pt x="22" y="7"/>
                      <a:pt x="22" y="5"/>
                    </a:cubicBezTo>
                    <a:cubicBezTo>
                      <a:pt x="22" y="3"/>
                      <a:pt x="22" y="2"/>
                      <a:pt x="22" y="0"/>
                    </a:cubicBezTo>
                    <a:cubicBezTo>
                      <a:pt x="22" y="0"/>
                      <a:pt x="22" y="0"/>
                      <a:pt x="22" y="0"/>
                    </a:cubicBezTo>
                  </a:path>
                </a:pathLst>
              </a:custGeom>
              <a:solidFill>
                <a:srgbClr val="E8AB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39" name="Freeform 1005"/>
              <p:cNvSpPr>
                <a:spLocks/>
              </p:cNvSpPr>
              <p:nvPr/>
            </p:nvSpPr>
            <p:spPr bwMode="auto">
              <a:xfrm>
                <a:off x="5642" y="1759"/>
                <a:ext cx="45" cy="23"/>
              </a:xfrm>
              <a:custGeom>
                <a:avLst/>
                <a:gdLst>
                  <a:gd name="T0" fmla="*/ 16 w 19"/>
                  <a:gd name="T1" fmla="*/ 0 h 10"/>
                  <a:gd name="T2" fmla="*/ 16 w 19"/>
                  <a:gd name="T3" fmla="*/ 0 h 10"/>
                  <a:gd name="T4" fmla="*/ 16 w 19"/>
                  <a:gd name="T5" fmla="*/ 1 h 10"/>
                  <a:gd name="T6" fmla="*/ 3 w 19"/>
                  <a:gd name="T7" fmla="*/ 6 h 10"/>
                  <a:gd name="T8" fmla="*/ 0 w 19"/>
                  <a:gd name="T9" fmla="*/ 6 h 10"/>
                  <a:gd name="T10" fmla="*/ 0 w 19"/>
                  <a:gd name="T11" fmla="*/ 6 h 10"/>
                  <a:gd name="T12" fmla="*/ 0 w 19"/>
                  <a:gd name="T13" fmla="*/ 7 h 10"/>
                  <a:gd name="T14" fmla="*/ 0 w 19"/>
                  <a:gd name="T15" fmla="*/ 8 h 10"/>
                  <a:gd name="T16" fmla="*/ 0 w 19"/>
                  <a:gd name="T17" fmla="*/ 10 h 10"/>
                  <a:gd name="T18" fmla="*/ 3 w 19"/>
                  <a:gd name="T19" fmla="*/ 10 h 10"/>
                  <a:gd name="T20" fmla="*/ 12 w 19"/>
                  <a:gd name="T21" fmla="*/ 8 h 10"/>
                  <a:gd name="T22" fmla="*/ 16 w 19"/>
                  <a:gd name="T23" fmla="*/ 5 h 10"/>
                  <a:gd name="T24" fmla="*/ 19 w 19"/>
                  <a:gd name="T25" fmla="*/ 1 h 10"/>
                  <a:gd name="T26" fmla="*/ 16 w 19"/>
                  <a:gd name="T2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9" h="10">
                    <a:moveTo>
                      <a:pt x="16" y="0"/>
                    </a:moveTo>
                    <a:cubicBezTo>
                      <a:pt x="16" y="0"/>
                      <a:pt x="16" y="0"/>
                      <a:pt x="16" y="0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3" y="4"/>
                      <a:pt x="8" y="6"/>
                      <a:pt x="3" y="6"/>
                    </a:cubicBezTo>
                    <a:cubicBezTo>
                      <a:pt x="2" y="6"/>
                      <a:pt x="1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7"/>
                      <a:pt x="0" y="7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9"/>
                      <a:pt x="0" y="10"/>
                    </a:cubicBezTo>
                    <a:cubicBezTo>
                      <a:pt x="1" y="10"/>
                      <a:pt x="2" y="10"/>
                      <a:pt x="3" y="10"/>
                    </a:cubicBezTo>
                    <a:cubicBezTo>
                      <a:pt x="7" y="10"/>
                      <a:pt x="10" y="9"/>
                      <a:pt x="12" y="8"/>
                    </a:cubicBezTo>
                    <a:cubicBezTo>
                      <a:pt x="14" y="7"/>
                      <a:pt x="15" y="6"/>
                      <a:pt x="16" y="5"/>
                    </a:cubicBezTo>
                    <a:cubicBezTo>
                      <a:pt x="17" y="4"/>
                      <a:pt x="18" y="2"/>
                      <a:pt x="19" y="1"/>
                    </a:cubicBezTo>
                    <a:cubicBezTo>
                      <a:pt x="18" y="0"/>
                      <a:pt x="17" y="0"/>
                      <a:pt x="16" y="0"/>
                    </a:cubicBezTo>
                  </a:path>
                </a:pathLst>
              </a:custGeom>
              <a:solidFill>
                <a:srgbClr val="E8AB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40" name="Freeform 1006"/>
              <p:cNvSpPr>
                <a:spLocks noEditPoints="1"/>
              </p:cNvSpPr>
              <p:nvPr/>
            </p:nvSpPr>
            <p:spPr bwMode="auto">
              <a:xfrm>
                <a:off x="5689" y="1702"/>
                <a:ext cx="5" cy="40"/>
              </a:xfrm>
              <a:custGeom>
                <a:avLst/>
                <a:gdLst>
                  <a:gd name="T0" fmla="*/ 0 w 2"/>
                  <a:gd name="T1" fmla="*/ 17 h 17"/>
                  <a:gd name="T2" fmla="*/ 0 w 2"/>
                  <a:gd name="T3" fmla="*/ 17 h 17"/>
                  <a:gd name="T4" fmla="*/ 0 w 2"/>
                  <a:gd name="T5" fmla="*/ 17 h 17"/>
                  <a:gd name="T6" fmla="*/ 0 w 2"/>
                  <a:gd name="T7" fmla="*/ 17 h 17"/>
                  <a:gd name="T8" fmla="*/ 0 w 2"/>
                  <a:gd name="T9" fmla="*/ 17 h 17"/>
                  <a:gd name="T10" fmla="*/ 0 w 2"/>
                  <a:gd name="T11" fmla="*/ 17 h 17"/>
                  <a:gd name="T12" fmla="*/ 0 w 2"/>
                  <a:gd name="T13" fmla="*/ 17 h 17"/>
                  <a:gd name="T14" fmla="*/ 2 w 2"/>
                  <a:gd name="T15" fmla="*/ 10 h 17"/>
                  <a:gd name="T16" fmla="*/ 1 w 2"/>
                  <a:gd name="T17" fmla="*/ 11 h 17"/>
                  <a:gd name="T18" fmla="*/ 1 w 2"/>
                  <a:gd name="T19" fmla="*/ 11 h 17"/>
                  <a:gd name="T20" fmla="*/ 1 w 2"/>
                  <a:gd name="T21" fmla="*/ 11 h 17"/>
                  <a:gd name="T22" fmla="*/ 2 w 2"/>
                  <a:gd name="T23" fmla="*/ 10 h 17"/>
                  <a:gd name="T24" fmla="*/ 2 w 2"/>
                  <a:gd name="T25" fmla="*/ 0 h 17"/>
                  <a:gd name="T26" fmla="*/ 2 w 2"/>
                  <a:gd name="T27" fmla="*/ 1 h 17"/>
                  <a:gd name="T28" fmla="*/ 2 w 2"/>
                  <a:gd name="T29" fmla="*/ 3 h 17"/>
                  <a:gd name="T30" fmla="*/ 2 w 2"/>
                  <a:gd name="T31" fmla="*/ 3 h 17"/>
                  <a:gd name="T32" fmla="*/ 2 w 2"/>
                  <a:gd name="T33" fmla="*/ 4 h 17"/>
                  <a:gd name="T34" fmla="*/ 2 w 2"/>
                  <a:gd name="T35" fmla="*/ 7 h 17"/>
                  <a:gd name="T36" fmla="*/ 2 w 2"/>
                  <a:gd name="T37" fmla="*/ 7 h 17"/>
                  <a:gd name="T38" fmla="*/ 2 w 2"/>
                  <a:gd name="T39" fmla="*/ 10 h 17"/>
                  <a:gd name="T40" fmla="*/ 2 w 2"/>
                  <a:gd name="T41" fmla="*/ 10 h 17"/>
                  <a:gd name="T42" fmla="*/ 2 w 2"/>
                  <a:gd name="T43" fmla="*/ 10 h 17"/>
                  <a:gd name="T44" fmla="*/ 2 w 2"/>
                  <a:gd name="T45" fmla="*/ 7 h 17"/>
                  <a:gd name="T46" fmla="*/ 2 w 2"/>
                  <a:gd name="T47" fmla="*/ 7 h 17"/>
                  <a:gd name="T48" fmla="*/ 2 w 2"/>
                  <a:gd name="T49" fmla="*/ 4 h 17"/>
                  <a:gd name="T50" fmla="*/ 2 w 2"/>
                  <a:gd name="T51" fmla="*/ 3 h 17"/>
                  <a:gd name="T52" fmla="*/ 2 w 2"/>
                  <a:gd name="T53" fmla="*/ 3 h 17"/>
                  <a:gd name="T54" fmla="*/ 2 w 2"/>
                  <a:gd name="T55" fmla="*/ 1 h 17"/>
                  <a:gd name="T56" fmla="*/ 2 w 2"/>
                  <a:gd name="T57" fmla="*/ 1 h 17"/>
                  <a:gd name="T58" fmla="*/ 2 w 2"/>
                  <a:gd name="T59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" h="17">
                    <a:moveTo>
                      <a:pt x="0" y="17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moveTo>
                      <a:pt x="2" y="10"/>
                    </a:move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2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6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2" y="8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6"/>
                      <a:pt x="2" y="5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E8AB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41" name="Freeform 1007"/>
              <p:cNvSpPr>
                <a:spLocks/>
              </p:cNvSpPr>
              <p:nvPr/>
            </p:nvSpPr>
            <p:spPr bwMode="auto">
              <a:xfrm>
                <a:off x="5614" y="1626"/>
                <a:ext cx="113" cy="128"/>
              </a:xfrm>
              <a:custGeom>
                <a:avLst/>
                <a:gdLst>
                  <a:gd name="T0" fmla="*/ 32 w 48"/>
                  <a:gd name="T1" fmla="*/ 33 h 54"/>
                  <a:gd name="T2" fmla="*/ 36 w 48"/>
                  <a:gd name="T3" fmla="*/ 31 h 54"/>
                  <a:gd name="T4" fmla="*/ 34 w 48"/>
                  <a:gd name="T5" fmla="*/ 51 h 54"/>
                  <a:gd name="T6" fmla="*/ 35 w 48"/>
                  <a:gd name="T7" fmla="*/ 53 h 54"/>
                  <a:gd name="T8" fmla="*/ 36 w 48"/>
                  <a:gd name="T9" fmla="*/ 54 h 54"/>
                  <a:gd name="T10" fmla="*/ 43 w 48"/>
                  <a:gd name="T11" fmla="*/ 50 h 54"/>
                  <a:gd name="T12" fmla="*/ 45 w 48"/>
                  <a:gd name="T13" fmla="*/ 43 h 54"/>
                  <a:gd name="T14" fmla="*/ 46 w 48"/>
                  <a:gd name="T15" fmla="*/ 33 h 54"/>
                  <a:gd name="T16" fmla="*/ 46 w 48"/>
                  <a:gd name="T17" fmla="*/ 14 h 54"/>
                  <a:gd name="T18" fmla="*/ 36 w 48"/>
                  <a:gd name="T19" fmla="*/ 3 h 54"/>
                  <a:gd name="T20" fmla="*/ 21 w 48"/>
                  <a:gd name="T21" fmla="*/ 0 h 54"/>
                  <a:gd name="T22" fmla="*/ 9 w 48"/>
                  <a:gd name="T23" fmla="*/ 2 h 54"/>
                  <a:gd name="T24" fmla="*/ 25 w 48"/>
                  <a:gd name="T25" fmla="*/ 22 h 54"/>
                  <a:gd name="T26" fmla="*/ 29 w 48"/>
                  <a:gd name="T27" fmla="*/ 20 h 54"/>
                  <a:gd name="T28" fmla="*/ 32 w 48"/>
                  <a:gd name="T29" fmla="*/ 22 h 54"/>
                  <a:gd name="T30" fmla="*/ 32 w 48"/>
                  <a:gd name="T31" fmla="*/ 24 h 54"/>
                  <a:gd name="T32" fmla="*/ 32 w 48"/>
                  <a:gd name="T33" fmla="*/ 33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8" h="54">
                    <a:moveTo>
                      <a:pt x="32" y="33"/>
                    </a:moveTo>
                    <a:cubicBezTo>
                      <a:pt x="32" y="34"/>
                      <a:pt x="35" y="32"/>
                      <a:pt x="36" y="31"/>
                    </a:cubicBezTo>
                    <a:cubicBezTo>
                      <a:pt x="34" y="38"/>
                      <a:pt x="34" y="44"/>
                      <a:pt x="34" y="51"/>
                    </a:cubicBezTo>
                    <a:cubicBezTo>
                      <a:pt x="34" y="51"/>
                      <a:pt x="34" y="52"/>
                      <a:pt x="35" y="53"/>
                    </a:cubicBezTo>
                    <a:cubicBezTo>
                      <a:pt x="35" y="53"/>
                      <a:pt x="36" y="54"/>
                      <a:pt x="36" y="54"/>
                    </a:cubicBezTo>
                    <a:cubicBezTo>
                      <a:pt x="39" y="54"/>
                      <a:pt x="41" y="52"/>
                      <a:pt x="43" y="50"/>
                    </a:cubicBezTo>
                    <a:cubicBezTo>
                      <a:pt x="44" y="48"/>
                      <a:pt x="45" y="45"/>
                      <a:pt x="45" y="43"/>
                    </a:cubicBezTo>
                    <a:cubicBezTo>
                      <a:pt x="46" y="40"/>
                      <a:pt x="46" y="36"/>
                      <a:pt x="46" y="33"/>
                    </a:cubicBezTo>
                    <a:cubicBezTo>
                      <a:pt x="47" y="27"/>
                      <a:pt x="48" y="20"/>
                      <a:pt x="46" y="14"/>
                    </a:cubicBezTo>
                    <a:cubicBezTo>
                      <a:pt x="44" y="9"/>
                      <a:pt x="40" y="5"/>
                      <a:pt x="36" y="3"/>
                    </a:cubicBezTo>
                    <a:cubicBezTo>
                      <a:pt x="32" y="0"/>
                      <a:pt x="26" y="0"/>
                      <a:pt x="21" y="0"/>
                    </a:cubicBezTo>
                    <a:cubicBezTo>
                      <a:pt x="17" y="0"/>
                      <a:pt x="12" y="0"/>
                      <a:pt x="9" y="2"/>
                    </a:cubicBezTo>
                    <a:cubicBezTo>
                      <a:pt x="1" y="7"/>
                      <a:pt x="0" y="25"/>
                      <a:pt x="25" y="22"/>
                    </a:cubicBezTo>
                    <a:cubicBezTo>
                      <a:pt x="27" y="22"/>
                      <a:pt x="28" y="21"/>
                      <a:pt x="29" y="20"/>
                    </a:cubicBezTo>
                    <a:cubicBezTo>
                      <a:pt x="30" y="20"/>
                      <a:pt x="31" y="21"/>
                      <a:pt x="32" y="22"/>
                    </a:cubicBezTo>
                    <a:cubicBezTo>
                      <a:pt x="32" y="22"/>
                      <a:pt x="32" y="23"/>
                      <a:pt x="32" y="24"/>
                    </a:cubicBezTo>
                    <a:cubicBezTo>
                      <a:pt x="32" y="26"/>
                      <a:pt x="32" y="33"/>
                      <a:pt x="32" y="33"/>
                    </a:cubicBezTo>
                    <a:close/>
                  </a:path>
                </a:pathLst>
              </a:custGeom>
              <a:solidFill>
                <a:srgbClr val="3C3C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42" name="Freeform 1008"/>
              <p:cNvSpPr>
                <a:spLocks/>
              </p:cNvSpPr>
              <p:nvPr/>
            </p:nvSpPr>
            <p:spPr bwMode="auto">
              <a:xfrm>
                <a:off x="5687" y="1692"/>
                <a:ext cx="19" cy="38"/>
              </a:xfrm>
              <a:custGeom>
                <a:avLst/>
                <a:gdLst>
                  <a:gd name="T0" fmla="*/ 5 w 8"/>
                  <a:gd name="T1" fmla="*/ 1 h 16"/>
                  <a:gd name="T2" fmla="*/ 2 w 8"/>
                  <a:gd name="T3" fmla="*/ 3 h 16"/>
                  <a:gd name="T4" fmla="*/ 1 w 8"/>
                  <a:gd name="T5" fmla="*/ 8 h 16"/>
                  <a:gd name="T6" fmla="*/ 1 w 8"/>
                  <a:gd name="T7" fmla="*/ 14 h 16"/>
                  <a:gd name="T8" fmla="*/ 2 w 8"/>
                  <a:gd name="T9" fmla="*/ 16 h 16"/>
                  <a:gd name="T10" fmla="*/ 4 w 8"/>
                  <a:gd name="T11" fmla="*/ 15 h 16"/>
                  <a:gd name="T12" fmla="*/ 6 w 8"/>
                  <a:gd name="T13" fmla="*/ 13 h 16"/>
                  <a:gd name="T14" fmla="*/ 8 w 8"/>
                  <a:gd name="T15" fmla="*/ 5 h 16"/>
                  <a:gd name="T16" fmla="*/ 7 w 8"/>
                  <a:gd name="T17" fmla="*/ 2 h 16"/>
                  <a:gd name="T18" fmla="*/ 5 w 8"/>
                  <a:gd name="T19" fmla="*/ 1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16">
                    <a:moveTo>
                      <a:pt x="5" y="1"/>
                    </a:moveTo>
                    <a:cubicBezTo>
                      <a:pt x="4" y="0"/>
                      <a:pt x="2" y="2"/>
                      <a:pt x="2" y="3"/>
                    </a:cubicBezTo>
                    <a:cubicBezTo>
                      <a:pt x="1" y="4"/>
                      <a:pt x="1" y="6"/>
                      <a:pt x="1" y="8"/>
                    </a:cubicBezTo>
                    <a:cubicBezTo>
                      <a:pt x="0" y="10"/>
                      <a:pt x="0" y="12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3" y="16"/>
                      <a:pt x="4" y="16"/>
                      <a:pt x="4" y="15"/>
                    </a:cubicBezTo>
                    <a:cubicBezTo>
                      <a:pt x="5" y="15"/>
                      <a:pt x="6" y="14"/>
                      <a:pt x="6" y="13"/>
                    </a:cubicBezTo>
                    <a:cubicBezTo>
                      <a:pt x="7" y="10"/>
                      <a:pt x="7" y="8"/>
                      <a:pt x="8" y="5"/>
                    </a:cubicBezTo>
                    <a:cubicBezTo>
                      <a:pt x="8" y="4"/>
                      <a:pt x="8" y="3"/>
                      <a:pt x="7" y="2"/>
                    </a:cubicBezTo>
                    <a:cubicBezTo>
                      <a:pt x="7" y="2"/>
                      <a:pt x="6" y="1"/>
                      <a:pt x="5" y="1"/>
                    </a:cubicBezTo>
                    <a:close/>
                  </a:path>
                </a:pathLst>
              </a:custGeom>
              <a:solidFill>
                <a:srgbClr val="FFBB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</p:grpSp>
        <p:grpSp>
          <p:nvGrpSpPr>
            <p:cNvPr id="12" name="Group 1210"/>
            <p:cNvGrpSpPr>
              <a:grpSpLocks/>
            </p:cNvGrpSpPr>
            <p:nvPr/>
          </p:nvGrpSpPr>
          <p:grpSpPr bwMode="auto">
            <a:xfrm>
              <a:off x="4117975" y="2566988"/>
              <a:ext cx="5000625" cy="3570288"/>
              <a:chOff x="2594" y="1617"/>
              <a:chExt cx="3150" cy="2249"/>
            </a:xfrm>
          </p:grpSpPr>
          <p:sp>
            <p:nvSpPr>
              <p:cNvPr id="343" name="Freeform 1010"/>
              <p:cNvSpPr>
                <a:spLocks/>
              </p:cNvSpPr>
              <p:nvPr/>
            </p:nvSpPr>
            <p:spPr bwMode="auto">
              <a:xfrm>
                <a:off x="5600" y="1846"/>
                <a:ext cx="30" cy="45"/>
              </a:xfrm>
              <a:custGeom>
                <a:avLst/>
                <a:gdLst>
                  <a:gd name="T0" fmla="*/ 7 w 13"/>
                  <a:gd name="T1" fmla="*/ 2 h 19"/>
                  <a:gd name="T2" fmla="*/ 2 w 13"/>
                  <a:gd name="T3" fmla="*/ 0 h 19"/>
                  <a:gd name="T4" fmla="*/ 0 w 13"/>
                  <a:gd name="T5" fmla="*/ 2 h 19"/>
                  <a:gd name="T6" fmla="*/ 7 w 13"/>
                  <a:gd name="T7" fmla="*/ 19 h 19"/>
                  <a:gd name="T8" fmla="*/ 13 w 13"/>
                  <a:gd name="T9" fmla="*/ 9 h 19"/>
                  <a:gd name="T10" fmla="*/ 11 w 13"/>
                  <a:gd name="T11" fmla="*/ 5 h 19"/>
                  <a:gd name="T12" fmla="*/ 7 w 13"/>
                  <a:gd name="T13" fmla="*/ 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19">
                    <a:moveTo>
                      <a:pt x="7" y="2"/>
                    </a:moveTo>
                    <a:cubicBezTo>
                      <a:pt x="5" y="1"/>
                      <a:pt x="4" y="0"/>
                      <a:pt x="2" y="0"/>
                    </a:cubicBezTo>
                    <a:cubicBezTo>
                      <a:pt x="2" y="1"/>
                      <a:pt x="2" y="2"/>
                      <a:pt x="0" y="2"/>
                    </a:cubicBezTo>
                    <a:cubicBezTo>
                      <a:pt x="1" y="8"/>
                      <a:pt x="3" y="14"/>
                      <a:pt x="7" y="19"/>
                    </a:cubicBezTo>
                    <a:cubicBezTo>
                      <a:pt x="11" y="18"/>
                      <a:pt x="13" y="14"/>
                      <a:pt x="13" y="9"/>
                    </a:cubicBezTo>
                    <a:cubicBezTo>
                      <a:pt x="12" y="8"/>
                      <a:pt x="11" y="6"/>
                      <a:pt x="11" y="5"/>
                    </a:cubicBezTo>
                    <a:cubicBezTo>
                      <a:pt x="10" y="4"/>
                      <a:pt x="9" y="3"/>
                      <a:pt x="7" y="2"/>
                    </a:cubicBezTo>
                    <a:close/>
                  </a:path>
                </a:pathLst>
              </a:custGeom>
              <a:solidFill>
                <a:srgbClr val="FFA20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44" name="Freeform 1011"/>
              <p:cNvSpPr>
                <a:spLocks/>
              </p:cNvSpPr>
              <p:nvPr/>
            </p:nvSpPr>
            <p:spPr bwMode="auto">
              <a:xfrm>
                <a:off x="5604" y="1851"/>
                <a:ext cx="24" cy="36"/>
              </a:xfrm>
              <a:custGeom>
                <a:avLst/>
                <a:gdLst>
                  <a:gd name="T0" fmla="*/ 10 w 10"/>
                  <a:gd name="T1" fmla="*/ 7 h 15"/>
                  <a:gd name="T2" fmla="*/ 9 w 10"/>
                  <a:gd name="T3" fmla="*/ 11 h 15"/>
                  <a:gd name="T4" fmla="*/ 8 w 10"/>
                  <a:gd name="T5" fmla="*/ 13 h 15"/>
                  <a:gd name="T6" fmla="*/ 8 w 10"/>
                  <a:gd name="T7" fmla="*/ 13 h 15"/>
                  <a:gd name="T8" fmla="*/ 7 w 10"/>
                  <a:gd name="T9" fmla="*/ 13 h 15"/>
                  <a:gd name="T10" fmla="*/ 5 w 10"/>
                  <a:gd name="T11" fmla="*/ 15 h 15"/>
                  <a:gd name="T12" fmla="*/ 0 w 10"/>
                  <a:gd name="T13" fmla="*/ 2 h 15"/>
                  <a:gd name="T14" fmla="*/ 0 w 10"/>
                  <a:gd name="T15" fmla="*/ 1 h 15"/>
                  <a:gd name="T16" fmla="*/ 1 w 10"/>
                  <a:gd name="T17" fmla="*/ 1 h 15"/>
                  <a:gd name="T18" fmla="*/ 1 w 10"/>
                  <a:gd name="T19" fmla="*/ 1 h 15"/>
                  <a:gd name="T20" fmla="*/ 1 w 10"/>
                  <a:gd name="T21" fmla="*/ 0 h 15"/>
                  <a:gd name="T22" fmla="*/ 2 w 10"/>
                  <a:gd name="T23" fmla="*/ 0 h 15"/>
                  <a:gd name="T24" fmla="*/ 5 w 10"/>
                  <a:gd name="T25" fmla="*/ 1 h 15"/>
                  <a:gd name="T26" fmla="*/ 8 w 10"/>
                  <a:gd name="T27" fmla="*/ 4 h 15"/>
                  <a:gd name="T28" fmla="*/ 10 w 10"/>
                  <a:gd name="T29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0" h="15">
                    <a:moveTo>
                      <a:pt x="10" y="7"/>
                    </a:moveTo>
                    <a:cubicBezTo>
                      <a:pt x="9" y="9"/>
                      <a:pt x="9" y="10"/>
                      <a:pt x="9" y="11"/>
                    </a:cubicBezTo>
                    <a:cubicBezTo>
                      <a:pt x="8" y="12"/>
                      <a:pt x="8" y="12"/>
                      <a:pt x="8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4"/>
                      <a:pt x="6" y="15"/>
                      <a:pt x="5" y="15"/>
                    </a:cubicBezTo>
                    <a:cubicBezTo>
                      <a:pt x="2" y="11"/>
                      <a:pt x="1" y="7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4" y="1"/>
                      <a:pt x="5" y="1"/>
                    </a:cubicBezTo>
                    <a:cubicBezTo>
                      <a:pt x="6" y="2"/>
                      <a:pt x="7" y="3"/>
                      <a:pt x="8" y="4"/>
                    </a:cubicBezTo>
                    <a:cubicBezTo>
                      <a:pt x="8" y="5"/>
                      <a:pt x="9" y="6"/>
                      <a:pt x="10" y="7"/>
                    </a:cubicBezTo>
                    <a:close/>
                  </a:path>
                </a:pathLst>
              </a:custGeom>
              <a:solidFill>
                <a:srgbClr val="FDD30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45" name="Freeform 1012"/>
              <p:cNvSpPr>
                <a:spLocks/>
              </p:cNvSpPr>
              <p:nvPr/>
            </p:nvSpPr>
            <p:spPr bwMode="auto">
              <a:xfrm>
                <a:off x="5614" y="1628"/>
                <a:ext cx="109" cy="64"/>
              </a:xfrm>
              <a:custGeom>
                <a:avLst/>
                <a:gdLst>
                  <a:gd name="T0" fmla="*/ 8 w 46"/>
                  <a:gd name="T1" fmla="*/ 5 h 27"/>
                  <a:gd name="T2" fmla="*/ 8 w 46"/>
                  <a:gd name="T3" fmla="*/ 22 h 27"/>
                  <a:gd name="T4" fmla="*/ 38 w 46"/>
                  <a:gd name="T5" fmla="*/ 22 h 27"/>
                  <a:gd name="T6" fmla="*/ 38 w 46"/>
                  <a:gd name="T7" fmla="*/ 5 h 27"/>
                  <a:gd name="T8" fmla="*/ 8 w 46"/>
                  <a:gd name="T9" fmla="*/ 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" h="27">
                    <a:moveTo>
                      <a:pt x="8" y="5"/>
                    </a:moveTo>
                    <a:cubicBezTo>
                      <a:pt x="0" y="10"/>
                      <a:pt x="0" y="17"/>
                      <a:pt x="8" y="22"/>
                    </a:cubicBezTo>
                    <a:cubicBezTo>
                      <a:pt x="16" y="27"/>
                      <a:pt x="30" y="27"/>
                      <a:pt x="38" y="22"/>
                    </a:cubicBezTo>
                    <a:cubicBezTo>
                      <a:pt x="46" y="17"/>
                      <a:pt x="46" y="10"/>
                      <a:pt x="38" y="5"/>
                    </a:cubicBezTo>
                    <a:cubicBezTo>
                      <a:pt x="30" y="0"/>
                      <a:pt x="16" y="0"/>
                      <a:pt x="8" y="5"/>
                    </a:cubicBezTo>
                    <a:close/>
                  </a:path>
                </a:pathLst>
              </a:custGeom>
              <a:solidFill>
                <a:srgbClr val="3C3C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46" name="Rectangle 1013"/>
              <p:cNvSpPr>
                <a:spLocks noChangeArrowheads="1"/>
              </p:cNvSpPr>
              <p:nvPr/>
            </p:nvSpPr>
            <p:spPr bwMode="auto">
              <a:xfrm>
                <a:off x="5618" y="1647"/>
                <a:ext cx="100" cy="15"/>
              </a:xfrm>
              <a:prstGeom prst="rect">
                <a:avLst/>
              </a:prstGeom>
              <a:solidFill>
                <a:srgbClr val="3C3C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47" name="Freeform 1014"/>
              <p:cNvSpPr>
                <a:spLocks/>
              </p:cNvSpPr>
              <p:nvPr/>
            </p:nvSpPr>
            <p:spPr bwMode="auto">
              <a:xfrm>
                <a:off x="5614" y="1617"/>
                <a:ext cx="109" cy="61"/>
              </a:xfrm>
              <a:custGeom>
                <a:avLst/>
                <a:gdLst>
                  <a:gd name="T0" fmla="*/ 8 w 46"/>
                  <a:gd name="T1" fmla="*/ 4 h 26"/>
                  <a:gd name="T2" fmla="*/ 8 w 46"/>
                  <a:gd name="T3" fmla="*/ 22 h 26"/>
                  <a:gd name="T4" fmla="*/ 38 w 46"/>
                  <a:gd name="T5" fmla="*/ 22 h 26"/>
                  <a:gd name="T6" fmla="*/ 38 w 46"/>
                  <a:gd name="T7" fmla="*/ 4 h 26"/>
                  <a:gd name="T8" fmla="*/ 8 w 46"/>
                  <a:gd name="T9" fmla="*/ 4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" h="26">
                    <a:moveTo>
                      <a:pt x="8" y="4"/>
                    </a:moveTo>
                    <a:cubicBezTo>
                      <a:pt x="0" y="9"/>
                      <a:pt x="0" y="17"/>
                      <a:pt x="8" y="22"/>
                    </a:cubicBezTo>
                    <a:cubicBezTo>
                      <a:pt x="16" y="26"/>
                      <a:pt x="30" y="26"/>
                      <a:pt x="38" y="22"/>
                    </a:cubicBezTo>
                    <a:cubicBezTo>
                      <a:pt x="46" y="17"/>
                      <a:pt x="46" y="9"/>
                      <a:pt x="38" y="4"/>
                    </a:cubicBezTo>
                    <a:cubicBezTo>
                      <a:pt x="30" y="0"/>
                      <a:pt x="16" y="0"/>
                      <a:pt x="8" y="4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48" name="Freeform 1015"/>
              <p:cNvSpPr>
                <a:spLocks/>
              </p:cNvSpPr>
              <p:nvPr/>
            </p:nvSpPr>
            <p:spPr bwMode="auto">
              <a:xfrm>
                <a:off x="5607" y="1657"/>
                <a:ext cx="68" cy="45"/>
              </a:xfrm>
              <a:custGeom>
                <a:avLst/>
                <a:gdLst>
                  <a:gd name="T0" fmla="*/ 1 w 29"/>
                  <a:gd name="T1" fmla="*/ 10 h 19"/>
                  <a:gd name="T2" fmla="*/ 2 w 29"/>
                  <a:gd name="T3" fmla="*/ 6 h 19"/>
                  <a:gd name="T4" fmla="*/ 5 w 29"/>
                  <a:gd name="T5" fmla="*/ 0 h 19"/>
                  <a:gd name="T6" fmla="*/ 29 w 29"/>
                  <a:gd name="T7" fmla="*/ 12 h 19"/>
                  <a:gd name="T8" fmla="*/ 16 w 29"/>
                  <a:gd name="T9" fmla="*/ 18 h 19"/>
                  <a:gd name="T10" fmla="*/ 3 w 29"/>
                  <a:gd name="T11" fmla="*/ 14 h 19"/>
                  <a:gd name="T12" fmla="*/ 1 w 29"/>
                  <a:gd name="T13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9" h="19">
                    <a:moveTo>
                      <a:pt x="1" y="10"/>
                    </a:moveTo>
                    <a:cubicBezTo>
                      <a:pt x="0" y="9"/>
                      <a:pt x="1" y="8"/>
                      <a:pt x="2" y="6"/>
                    </a:cubicBezTo>
                    <a:cubicBezTo>
                      <a:pt x="3" y="4"/>
                      <a:pt x="4" y="2"/>
                      <a:pt x="5" y="0"/>
                    </a:cubicBezTo>
                    <a:cubicBezTo>
                      <a:pt x="3" y="6"/>
                      <a:pt x="15" y="12"/>
                      <a:pt x="29" y="12"/>
                    </a:cubicBezTo>
                    <a:cubicBezTo>
                      <a:pt x="27" y="16"/>
                      <a:pt x="21" y="18"/>
                      <a:pt x="16" y="18"/>
                    </a:cubicBezTo>
                    <a:cubicBezTo>
                      <a:pt x="12" y="19"/>
                      <a:pt x="7" y="17"/>
                      <a:pt x="3" y="14"/>
                    </a:cubicBezTo>
                    <a:cubicBezTo>
                      <a:pt x="2" y="13"/>
                      <a:pt x="1" y="12"/>
                      <a:pt x="1" y="10"/>
                    </a:cubicBezTo>
                    <a:close/>
                  </a:path>
                </a:pathLst>
              </a:custGeom>
              <a:solidFill>
                <a:srgbClr val="1D1D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49" name="Freeform 1016"/>
              <p:cNvSpPr>
                <a:spLocks/>
              </p:cNvSpPr>
              <p:nvPr/>
            </p:nvSpPr>
            <p:spPr bwMode="auto">
              <a:xfrm>
                <a:off x="5637" y="1685"/>
                <a:ext cx="22" cy="12"/>
              </a:xfrm>
              <a:custGeom>
                <a:avLst/>
                <a:gdLst>
                  <a:gd name="T0" fmla="*/ 9 w 9"/>
                  <a:gd name="T1" fmla="*/ 0 h 5"/>
                  <a:gd name="T2" fmla="*/ 2 w 9"/>
                  <a:gd name="T3" fmla="*/ 5 h 5"/>
                  <a:gd name="T4" fmla="*/ 0 w 9"/>
                  <a:gd name="T5" fmla="*/ 5 h 5"/>
                  <a:gd name="T6" fmla="*/ 7 w 9"/>
                  <a:gd name="T7" fmla="*/ 0 h 5"/>
                  <a:gd name="T8" fmla="*/ 9 w 9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5">
                    <a:moveTo>
                      <a:pt x="9" y="0"/>
                    </a:moveTo>
                    <a:cubicBezTo>
                      <a:pt x="2" y="5"/>
                      <a:pt x="2" y="5"/>
                      <a:pt x="2" y="5"/>
                    </a:cubicBezTo>
                    <a:cubicBezTo>
                      <a:pt x="1" y="5"/>
                      <a:pt x="1" y="5"/>
                      <a:pt x="0" y="5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8" y="0"/>
                      <a:pt x="8" y="0"/>
                      <a:pt x="9" y="0"/>
                    </a:cubicBez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50" name="Freeform 1017"/>
              <p:cNvSpPr>
                <a:spLocks/>
              </p:cNvSpPr>
              <p:nvPr/>
            </p:nvSpPr>
            <p:spPr bwMode="auto">
              <a:xfrm>
                <a:off x="5628" y="1683"/>
                <a:ext cx="24" cy="14"/>
              </a:xfrm>
              <a:custGeom>
                <a:avLst/>
                <a:gdLst>
                  <a:gd name="T0" fmla="*/ 10 w 10"/>
                  <a:gd name="T1" fmla="*/ 1 h 6"/>
                  <a:gd name="T2" fmla="*/ 3 w 10"/>
                  <a:gd name="T3" fmla="*/ 6 h 6"/>
                  <a:gd name="T4" fmla="*/ 0 w 10"/>
                  <a:gd name="T5" fmla="*/ 5 h 6"/>
                  <a:gd name="T6" fmla="*/ 6 w 10"/>
                  <a:gd name="T7" fmla="*/ 0 h 6"/>
                  <a:gd name="T8" fmla="*/ 10 w 10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6">
                    <a:moveTo>
                      <a:pt x="10" y="1"/>
                    </a:moveTo>
                    <a:cubicBezTo>
                      <a:pt x="3" y="6"/>
                      <a:pt x="3" y="6"/>
                      <a:pt x="3" y="6"/>
                    </a:cubicBezTo>
                    <a:cubicBezTo>
                      <a:pt x="2" y="6"/>
                      <a:pt x="1" y="5"/>
                      <a:pt x="0" y="5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7" y="0"/>
                      <a:pt x="8" y="0"/>
                      <a:pt x="10" y="1"/>
                    </a:cubicBez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51" name="Freeform 1018"/>
              <p:cNvSpPr>
                <a:spLocks/>
              </p:cNvSpPr>
              <p:nvPr/>
            </p:nvSpPr>
            <p:spPr bwMode="auto">
              <a:xfrm>
                <a:off x="5604" y="1617"/>
                <a:ext cx="140" cy="64"/>
              </a:xfrm>
              <a:custGeom>
                <a:avLst/>
                <a:gdLst>
                  <a:gd name="T0" fmla="*/ 13 w 59"/>
                  <a:gd name="T1" fmla="*/ 2 h 27"/>
                  <a:gd name="T2" fmla="*/ 32 w 59"/>
                  <a:gd name="T3" fmla="*/ 0 h 27"/>
                  <a:gd name="T4" fmla="*/ 54 w 59"/>
                  <a:gd name="T5" fmla="*/ 6 h 27"/>
                  <a:gd name="T6" fmla="*/ 58 w 59"/>
                  <a:gd name="T7" fmla="*/ 13 h 27"/>
                  <a:gd name="T8" fmla="*/ 55 w 59"/>
                  <a:gd name="T9" fmla="*/ 19 h 27"/>
                  <a:gd name="T10" fmla="*/ 41 w 59"/>
                  <a:gd name="T11" fmla="*/ 26 h 27"/>
                  <a:gd name="T12" fmla="*/ 25 w 59"/>
                  <a:gd name="T13" fmla="*/ 26 h 27"/>
                  <a:gd name="T14" fmla="*/ 11 w 59"/>
                  <a:gd name="T15" fmla="*/ 21 h 27"/>
                  <a:gd name="T16" fmla="*/ 1 w 59"/>
                  <a:gd name="T17" fmla="*/ 9 h 27"/>
                  <a:gd name="T18" fmla="*/ 1 w 59"/>
                  <a:gd name="T19" fmla="*/ 3 h 27"/>
                  <a:gd name="T20" fmla="*/ 6 w 59"/>
                  <a:gd name="T21" fmla="*/ 1 h 27"/>
                  <a:gd name="T22" fmla="*/ 13 w 59"/>
                  <a:gd name="T23" fmla="*/ 2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9" h="27">
                    <a:moveTo>
                      <a:pt x="13" y="2"/>
                    </a:moveTo>
                    <a:cubicBezTo>
                      <a:pt x="19" y="3"/>
                      <a:pt x="26" y="0"/>
                      <a:pt x="32" y="0"/>
                    </a:cubicBezTo>
                    <a:cubicBezTo>
                      <a:pt x="40" y="0"/>
                      <a:pt x="48" y="2"/>
                      <a:pt x="54" y="6"/>
                    </a:cubicBezTo>
                    <a:cubicBezTo>
                      <a:pt x="56" y="8"/>
                      <a:pt x="58" y="10"/>
                      <a:pt x="58" y="13"/>
                    </a:cubicBezTo>
                    <a:cubicBezTo>
                      <a:pt x="59" y="15"/>
                      <a:pt x="57" y="18"/>
                      <a:pt x="55" y="19"/>
                    </a:cubicBezTo>
                    <a:cubicBezTo>
                      <a:pt x="51" y="23"/>
                      <a:pt x="46" y="25"/>
                      <a:pt x="41" y="26"/>
                    </a:cubicBezTo>
                    <a:cubicBezTo>
                      <a:pt x="36" y="27"/>
                      <a:pt x="31" y="27"/>
                      <a:pt x="25" y="26"/>
                    </a:cubicBezTo>
                    <a:cubicBezTo>
                      <a:pt x="20" y="25"/>
                      <a:pt x="15" y="24"/>
                      <a:pt x="11" y="21"/>
                    </a:cubicBezTo>
                    <a:cubicBezTo>
                      <a:pt x="6" y="18"/>
                      <a:pt x="2" y="14"/>
                      <a:pt x="1" y="9"/>
                    </a:cubicBezTo>
                    <a:cubicBezTo>
                      <a:pt x="0" y="7"/>
                      <a:pt x="0" y="5"/>
                      <a:pt x="1" y="3"/>
                    </a:cubicBezTo>
                    <a:cubicBezTo>
                      <a:pt x="2" y="1"/>
                      <a:pt x="4" y="1"/>
                      <a:pt x="6" y="1"/>
                    </a:cubicBezTo>
                    <a:cubicBezTo>
                      <a:pt x="8" y="1"/>
                      <a:pt x="11" y="1"/>
                      <a:pt x="13" y="2"/>
                    </a:cubicBezTo>
                    <a:close/>
                  </a:path>
                </a:pathLst>
              </a:custGeom>
              <a:solidFill>
                <a:srgbClr val="615B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52" name="Freeform 1019"/>
              <p:cNvSpPr>
                <a:spLocks/>
              </p:cNvSpPr>
              <p:nvPr/>
            </p:nvSpPr>
            <p:spPr bwMode="auto">
              <a:xfrm>
                <a:off x="5616" y="1657"/>
                <a:ext cx="59" cy="28"/>
              </a:xfrm>
              <a:custGeom>
                <a:avLst/>
                <a:gdLst>
                  <a:gd name="T0" fmla="*/ 25 w 25"/>
                  <a:gd name="T1" fmla="*/ 12 h 12"/>
                  <a:gd name="T2" fmla="*/ 25 w 25"/>
                  <a:gd name="T3" fmla="*/ 11 h 12"/>
                  <a:gd name="T4" fmla="*/ 2 w 25"/>
                  <a:gd name="T5" fmla="*/ 4 h 12"/>
                  <a:gd name="T6" fmla="*/ 2 w 25"/>
                  <a:gd name="T7" fmla="*/ 0 h 12"/>
                  <a:gd name="T8" fmla="*/ 1 w 25"/>
                  <a:gd name="T9" fmla="*/ 0 h 12"/>
                  <a:gd name="T10" fmla="*/ 1 w 25"/>
                  <a:gd name="T11" fmla="*/ 4 h 12"/>
                  <a:gd name="T12" fmla="*/ 25 w 25"/>
                  <a:gd name="T13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5" h="12">
                    <a:moveTo>
                      <a:pt x="25" y="12"/>
                    </a:moveTo>
                    <a:cubicBezTo>
                      <a:pt x="25" y="11"/>
                      <a:pt x="25" y="11"/>
                      <a:pt x="25" y="11"/>
                    </a:cubicBezTo>
                    <a:cubicBezTo>
                      <a:pt x="15" y="11"/>
                      <a:pt x="5" y="8"/>
                      <a:pt x="2" y="4"/>
                    </a:cubicBezTo>
                    <a:cubicBezTo>
                      <a:pt x="1" y="3"/>
                      <a:pt x="1" y="1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3"/>
                      <a:pt x="1" y="4"/>
                    </a:cubicBezTo>
                    <a:cubicBezTo>
                      <a:pt x="4" y="9"/>
                      <a:pt x="14" y="12"/>
                      <a:pt x="25" y="12"/>
                    </a:cubicBezTo>
                    <a:close/>
                  </a:path>
                </a:pathLst>
              </a:custGeom>
              <a:solidFill>
                <a:srgbClr val="F9B2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53" name="Freeform 1020"/>
              <p:cNvSpPr>
                <a:spLocks/>
              </p:cNvSpPr>
              <p:nvPr/>
            </p:nvSpPr>
            <p:spPr bwMode="auto">
              <a:xfrm>
                <a:off x="5604" y="1619"/>
                <a:ext cx="116" cy="62"/>
              </a:xfrm>
              <a:custGeom>
                <a:avLst/>
                <a:gdLst>
                  <a:gd name="T0" fmla="*/ 6 w 49"/>
                  <a:gd name="T1" fmla="*/ 0 h 26"/>
                  <a:gd name="T2" fmla="*/ 7 w 49"/>
                  <a:gd name="T3" fmla="*/ 0 h 26"/>
                  <a:gd name="T4" fmla="*/ 35 w 49"/>
                  <a:gd name="T5" fmla="*/ 23 h 26"/>
                  <a:gd name="T6" fmla="*/ 49 w 49"/>
                  <a:gd name="T7" fmla="*/ 22 h 26"/>
                  <a:gd name="T8" fmla="*/ 41 w 49"/>
                  <a:gd name="T9" fmla="*/ 25 h 26"/>
                  <a:gd name="T10" fmla="*/ 25 w 49"/>
                  <a:gd name="T11" fmla="*/ 25 h 26"/>
                  <a:gd name="T12" fmla="*/ 11 w 49"/>
                  <a:gd name="T13" fmla="*/ 20 h 26"/>
                  <a:gd name="T14" fmla="*/ 1 w 49"/>
                  <a:gd name="T15" fmla="*/ 8 h 26"/>
                  <a:gd name="T16" fmla="*/ 1 w 49"/>
                  <a:gd name="T17" fmla="*/ 2 h 26"/>
                  <a:gd name="T18" fmla="*/ 6 w 49"/>
                  <a:gd name="T19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9" h="26">
                    <a:moveTo>
                      <a:pt x="6" y="0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20" y="2"/>
                      <a:pt x="25" y="19"/>
                      <a:pt x="35" y="23"/>
                    </a:cubicBezTo>
                    <a:cubicBezTo>
                      <a:pt x="38" y="25"/>
                      <a:pt x="43" y="24"/>
                      <a:pt x="49" y="22"/>
                    </a:cubicBezTo>
                    <a:cubicBezTo>
                      <a:pt x="46" y="23"/>
                      <a:pt x="44" y="24"/>
                      <a:pt x="41" y="25"/>
                    </a:cubicBezTo>
                    <a:cubicBezTo>
                      <a:pt x="36" y="26"/>
                      <a:pt x="31" y="26"/>
                      <a:pt x="25" y="25"/>
                    </a:cubicBezTo>
                    <a:cubicBezTo>
                      <a:pt x="20" y="24"/>
                      <a:pt x="15" y="23"/>
                      <a:pt x="11" y="20"/>
                    </a:cubicBezTo>
                    <a:cubicBezTo>
                      <a:pt x="6" y="17"/>
                      <a:pt x="2" y="13"/>
                      <a:pt x="1" y="8"/>
                    </a:cubicBezTo>
                    <a:cubicBezTo>
                      <a:pt x="0" y="6"/>
                      <a:pt x="0" y="4"/>
                      <a:pt x="1" y="2"/>
                    </a:cubicBezTo>
                    <a:cubicBezTo>
                      <a:pt x="2" y="0"/>
                      <a:pt x="4" y="0"/>
                      <a:pt x="6" y="0"/>
                    </a:cubicBezTo>
                    <a:close/>
                  </a:path>
                </a:pathLst>
              </a:custGeom>
              <a:solidFill>
                <a:srgbClr val="4C47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54" name="Oval 1021"/>
              <p:cNvSpPr>
                <a:spLocks noChangeArrowheads="1"/>
              </p:cNvSpPr>
              <p:nvPr/>
            </p:nvSpPr>
            <p:spPr bwMode="auto">
              <a:xfrm>
                <a:off x="5673" y="1681"/>
                <a:ext cx="5" cy="9"/>
              </a:xfrm>
              <a:prstGeom prst="ellipse">
                <a:avLst/>
              </a:prstGeom>
              <a:solidFill>
                <a:srgbClr val="F9B2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55" name="Freeform 1022"/>
              <p:cNvSpPr>
                <a:spLocks/>
              </p:cNvSpPr>
              <p:nvPr/>
            </p:nvSpPr>
            <p:spPr bwMode="auto">
              <a:xfrm>
                <a:off x="5616" y="1631"/>
                <a:ext cx="19" cy="26"/>
              </a:xfrm>
              <a:custGeom>
                <a:avLst/>
                <a:gdLst>
                  <a:gd name="T0" fmla="*/ 8 w 8"/>
                  <a:gd name="T1" fmla="*/ 6 h 11"/>
                  <a:gd name="T2" fmla="*/ 7 w 8"/>
                  <a:gd name="T3" fmla="*/ 9 h 11"/>
                  <a:gd name="T4" fmla="*/ 6 w 8"/>
                  <a:gd name="T5" fmla="*/ 10 h 11"/>
                  <a:gd name="T6" fmla="*/ 6 w 8"/>
                  <a:gd name="T7" fmla="*/ 10 h 11"/>
                  <a:gd name="T8" fmla="*/ 6 w 8"/>
                  <a:gd name="T9" fmla="*/ 10 h 11"/>
                  <a:gd name="T10" fmla="*/ 4 w 8"/>
                  <a:gd name="T11" fmla="*/ 11 h 11"/>
                  <a:gd name="T12" fmla="*/ 0 w 8"/>
                  <a:gd name="T13" fmla="*/ 2 h 11"/>
                  <a:gd name="T14" fmla="*/ 1 w 8"/>
                  <a:gd name="T15" fmla="*/ 1 h 11"/>
                  <a:gd name="T16" fmla="*/ 1 w 8"/>
                  <a:gd name="T17" fmla="*/ 1 h 11"/>
                  <a:gd name="T18" fmla="*/ 1 w 8"/>
                  <a:gd name="T19" fmla="*/ 1 h 11"/>
                  <a:gd name="T20" fmla="*/ 2 w 8"/>
                  <a:gd name="T21" fmla="*/ 0 h 11"/>
                  <a:gd name="T22" fmla="*/ 2 w 8"/>
                  <a:gd name="T23" fmla="*/ 1 h 11"/>
                  <a:gd name="T24" fmla="*/ 4 w 8"/>
                  <a:gd name="T25" fmla="*/ 1 h 11"/>
                  <a:gd name="T26" fmla="*/ 7 w 8"/>
                  <a:gd name="T27" fmla="*/ 3 h 11"/>
                  <a:gd name="T28" fmla="*/ 8 w 8"/>
                  <a:gd name="T29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8" h="11">
                    <a:moveTo>
                      <a:pt x="8" y="6"/>
                    </a:moveTo>
                    <a:cubicBezTo>
                      <a:pt x="7" y="7"/>
                      <a:pt x="7" y="8"/>
                      <a:pt x="7" y="9"/>
                    </a:cubicBezTo>
                    <a:cubicBezTo>
                      <a:pt x="7" y="9"/>
                      <a:pt x="7" y="10"/>
                      <a:pt x="6" y="1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5" y="11"/>
                      <a:pt x="5" y="11"/>
                      <a:pt x="4" y="11"/>
                    </a:cubicBezTo>
                    <a:cubicBezTo>
                      <a:pt x="2" y="9"/>
                      <a:pt x="1" y="6"/>
                      <a:pt x="0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3" y="1"/>
                      <a:pt x="4" y="1"/>
                    </a:cubicBezTo>
                    <a:cubicBezTo>
                      <a:pt x="5" y="2"/>
                      <a:pt x="6" y="3"/>
                      <a:pt x="7" y="3"/>
                    </a:cubicBezTo>
                    <a:cubicBezTo>
                      <a:pt x="7" y="4"/>
                      <a:pt x="7" y="5"/>
                      <a:pt x="8" y="6"/>
                    </a:cubicBezTo>
                    <a:close/>
                  </a:path>
                </a:pathLst>
              </a:custGeom>
              <a:solidFill>
                <a:srgbClr val="F9B2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56" name="Freeform 1023"/>
              <p:cNvSpPr>
                <a:spLocks/>
              </p:cNvSpPr>
              <p:nvPr/>
            </p:nvSpPr>
            <p:spPr bwMode="auto">
              <a:xfrm>
                <a:off x="3936" y="2528"/>
                <a:ext cx="350" cy="185"/>
              </a:xfrm>
              <a:custGeom>
                <a:avLst/>
                <a:gdLst>
                  <a:gd name="T0" fmla="*/ 73 w 148"/>
                  <a:gd name="T1" fmla="*/ 0 h 78"/>
                  <a:gd name="T2" fmla="*/ 27 w 148"/>
                  <a:gd name="T3" fmla="*/ 12 h 78"/>
                  <a:gd name="T4" fmla="*/ 27 w 148"/>
                  <a:gd name="T5" fmla="*/ 66 h 78"/>
                  <a:gd name="T6" fmla="*/ 74 w 148"/>
                  <a:gd name="T7" fmla="*/ 78 h 78"/>
                  <a:gd name="T8" fmla="*/ 122 w 148"/>
                  <a:gd name="T9" fmla="*/ 66 h 78"/>
                  <a:gd name="T10" fmla="*/ 122 w 148"/>
                  <a:gd name="T11" fmla="*/ 12 h 78"/>
                  <a:gd name="T12" fmla="*/ 109 w 148"/>
                  <a:gd name="T13" fmla="*/ 6 h 78"/>
                  <a:gd name="T14" fmla="*/ 109 w 148"/>
                  <a:gd name="T15" fmla="*/ 7 h 78"/>
                  <a:gd name="T16" fmla="*/ 107 w 148"/>
                  <a:gd name="T17" fmla="*/ 8 h 78"/>
                  <a:gd name="T18" fmla="*/ 104 w 148"/>
                  <a:gd name="T19" fmla="*/ 8 h 78"/>
                  <a:gd name="T20" fmla="*/ 101 w 148"/>
                  <a:gd name="T21" fmla="*/ 7 h 78"/>
                  <a:gd name="T22" fmla="*/ 99 w 148"/>
                  <a:gd name="T23" fmla="*/ 7 h 78"/>
                  <a:gd name="T24" fmla="*/ 74 w 148"/>
                  <a:gd name="T25" fmla="*/ 9 h 78"/>
                  <a:gd name="T26" fmla="*/ 73 w 148"/>
                  <a:gd name="T27" fmla="*/ 0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48" h="78">
                    <a:moveTo>
                      <a:pt x="73" y="0"/>
                    </a:moveTo>
                    <a:cubicBezTo>
                      <a:pt x="56" y="0"/>
                      <a:pt x="40" y="4"/>
                      <a:pt x="27" y="12"/>
                    </a:cubicBezTo>
                    <a:cubicBezTo>
                      <a:pt x="0" y="27"/>
                      <a:pt x="0" y="51"/>
                      <a:pt x="27" y="66"/>
                    </a:cubicBezTo>
                    <a:cubicBezTo>
                      <a:pt x="40" y="74"/>
                      <a:pt x="57" y="78"/>
                      <a:pt x="74" y="78"/>
                    </a:cubicBezTo>
                    <a:cubicBezTo>
                      <a:pt x="91" y="78"/>
                      <a:pt x="109" y="74"/>
                      <a:pt x="122" y="66"/>
                    </a:cubicBezTo>
                    <a:cubicBezTo>
                      <a:pt x="148" y="51"/>
                      <a:pt x="148" y="27"/>
                      <a:pt x="122" y="12"/>
                    </a:cubicBezTo>
                    <a:cubicBezTo>
                      <a:pt x="118" y="9"/>
                      <a:pt x="114" y="7"/>
                      <a:pt x="109" y="6"/>
                    </a:cubicBezTo>
                    <a:cubicBezTo>
                      <a:pt x="109" y="6"/>
                      <a:pt x="109" y="7"/>
                      <a:pt x="109" y="7"/>
                    </a:cubicBezTo>
                    <a:cubicBezTo>
                      <a:pt x="109" y="8"/>
                      <a:pt x="108" y="8"/>
                      <a:pt x="107" y="8"/>
                    </a:cubicBezTo>
                    <a:cubicBezTo>
                      <a:pt x="106" y="8"/>
                      <a:pt x="105" y="8"/>
                      <a:pt x="104" y="8"/>
                    </a:cubicBezTo>
                    <a:cubicBezTo>
                      <a:pt x="103" y="7"/>
                      <a:pt x="102" y="7"/>
                      <a:pt x="101" y="7"/>
                    </a:cubicBezTo>
                    <a:cubicBezTo>
                      <a:pt x="100" y="7"/>
                      <a:pt x="100" y="7"/>
                      <a:pt x="99" y="7"/>
                    </a:cubicBezTo>
                    <a:cubicBezTo>
                      <a:pt x="74" y="9"/>
                      <a:pt x="74" y="9"/>
                      <a:pt x="74" y="9"/>
                    </a:cubicBezTo>
                    <a:cubicBezTo>
                      <a:pt x="74" y="6"/>
                      <a:pt x="74" y="3"/>
                      <a:pt x="73" y="0"/>
                    </a:cubicBezTo>
                  </a:path>
                </a:pathLst>
              </a:cu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57" name="Freeform 1024"/>
              <p:cNvSpPr>
                <a:spLocks/>
              </p:cNvSpPr>
              <p:nvPr/>
            </p:nvSpPr>
            <p:spPr bwMode="auto">
              <a:xfrm>
                <a:off x="4168" y="1929"/>
                <a:ext cx="170" cy="76"/>
              </a:xfrm>
              <a:custGeom>
                <a:avLst/>
                <a:gdLst>
                  <a:gd name="T0" fmla="*/ 69 w 72"/>
                  <a:gd name="T1" fmla="*/ 6 h 32"/>
                  <a:gd name="T2" fmla="*/ 71 w 72"/>
                  <a:gd name="T3" fmla="*/ 18 h 32"/>
                  <a:gd name="T4" fmla="*/ 61 w 72"/>
                  <a:gd name="T5" fmla="*/ 26 h 32"/>
                  <a:gd name="T6" fmla="*/ 14 w 72"/>
                  <a:gd name="T7" fmla="*/ 32 h 32"/>
                  <a:gd name="T8" fmla="*/ 13 w 72"/>
                  <a:gd name="T9" fmla="*/ 32 h 32"/>
                  <a:gd name="T10" fmla="*/ 12 w 72"/>
                  <a:gd name="T11" fmla="*/ 32 h 32"/>
                  <a:gd name="T12" fmla="*/ 1 w 72"/>
                  <a:gd name="T13" fmla="*/ 21 h 32"/>
                  <a:gd name="T14" fmla="*/ 2 w 72"/>
                  <a:gd name="T15" fmla="*/ 14 h 32"/>
                  <a:gd name="T16" fmla="*/ 3 w 72"/>
                  <a:gd name="T17" fmla="*/ 13 h 32"/>
                  <a:gd name="T18" fmla="*/ 11 w 72"/>
                  <a:gd name="T19" fmla="*/ 7 h 32"/>
                  <a:gd name="T20" fmla="*/ 13 w 72"/>
                  <a:gd name="T21" fmla="*/ 7 h 32"/>
                  <a:gd name="T22" fmla="*/ 58 w 72"/>
                  <a:gd name="T23" fmla="*/ 2 h 32"/>
                  <a:gd name="T24" fmla="*/ 69 w 72"/>
                  <a:gd name="T25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2" h="32">
                    <a:moveTo>
                      <a:pt x="69" y="6"/>
                    </a:moveTo>
                    <a:cubicBezTo>
                      <a:pt x="72" y="11"/>
                      <a:pt x="71" y="18"/>
                      <a:pt x="71" y="18"/>
                    </a:cubicBezTo>
                    <a:cubicBezTo>
                      <a:pt x="71" y="23"/>
                      <a:pt x="68" y="25"/>
                      <a:pt x="61" y="26"/>
                    </a:cubicBezTo>
                    <a:cubicBezTo>
                      <a:pt x="14" y="32"/>
                      <a:pt x="14" y="32"/>
                      <a:pt x="14" y="32"/>
                    </a:cubicBezTo>
                    <a:cubicBezTo>
                      <a:pt x="14" y="32"/>
                      <a:pt x="13" y="32"/>
                      <a:pt x="13" y="32"/>
                    </a:cubicBezTo>
                    <a:cubicBezTo>
                      <a:pt x="12" y="32"/>
                      <a:pt x="12" y="32"/>
                      <a:pt x="12" y="32"/>
                    </a:cubicBezTo>
                    <a:cubicBezTo>
                      <a:pt x="7" y="32"/>
                      <a:pt x="1" y="27"/>
                      <a:pt x="1" y="21"/>
                    </a:cubicBezTo>
                    <a:cubicBezTo>
                      <a:pt x="0" y="19"/>
                      <a:pt x="1" y="16"/>
                      <a:pt x="2" y="14"/>
                    </a:cubicBezTo>
                    <a:cubicBezTo>
                      <a:pt x="2" y="14"/>
                      <a:pt x="2" y="13"/>
                      <a:pt x="3" y="13"/>
                    </a:cubicBezTo>
                    <a:cubicBezTo>
                      <a:pt x="5" y="10"/>
                      <a:pt x="8" y="8"/>
                      <a:pt x="11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58" y="2"/>
                      <a:pt x="58" y="2"/>
                      <a:pt x="58" y="2"/>
                    </a:cubicBezTo>
                    <a:cubicBezTo>
                      <a:pt x="64" y="0"/>
                      <a:pt x="68" y="3"/>
                      <a:pt x="69" y="6"/>
                    </a:cubicBezTo>
                  </a:path>
                </a:pathLst>
              </a:custGeom>
              <a:solidFill>
                <a:srgbClr val="3C3C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58" name="Freeform 1025"/>
              <p:cNvSpPr>
                <a:spLocks/>
              </p:cNvSpPr>
              <p:nvPr/>
            </p:nvSpPr>
            <p:spPr bwMode="auto">
              <a:xfrm>
                <a:off x="4078" y="1868"/>
                <a:ext cx="151" cy="144"/>
              </a:xfrm>
              <a:custGeom>
                <a:avLst/>
                <a:gdLst>
                  <a:gd name="T0" fmla="*/ 56 w 64"/>
                  <a:gd name="T1" fmla="*/ 35 h 61"/>
                  <a:gd name="T2" fmla="*/ 39 w 64"/>
                  <a:gd name="T3" fmla="*/ 19 h 61"/>
                  <a:gd name="T4" fmla="*/ 23 w 64"/>
                  <a:gd name="T5" fmla="*/ 5 h 61"/>
                  <a:gd name="T6" fmla="*/ 5 w 64"/>
                  <a:gd name="T7" fmla="*/ 6 h 61"/>
                  <a:gd name="T8" fmla="*/ 6 w 64"/>
                  <a:gd name="T9" fmla="*/ 24 h 61"/>
                  <a:gd name="T10" fmla="*/ 39 w 64"/>
                  <a:gd name="T11" fmla="*/ 54 h 61"/>
                  <a:gd name="T12" fmla="*/ 59 w 64"/>
                  <a:gd name="T13" fmla="*/ 54 h 61"/>
                  <a:gd name="T14" fmla="*/ 56 w 64"/>
                  <a:gd name="T15" fmla="*/ 35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4" h="61">
                    <a:moveTo>
                      <a:pt x="56" y="35"/>
                    </a:moveTo>
                    <a:cubicBezTo>
                      <a:pt x="39" y="19"/>
                      <a:pt x="39" y="19"/>
                      <a:pt x="39" y="19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18" y="0"/>
                      <a:pt x="10" y="1"/>
                      <a:pt x="5" y="6"/>
                    </a:cubicBezTo>
                    <a:cubicBezTo>
                      <a:pt x="0" y="11"/>
                      <a:pt x="0" y="19"/>
                      <a:pt x="6" y="24"/>
                    </a:cubicBezTo>
                    <a:cubicBezTo>
                      <a:pt x="39" y="54"/>
                      <a:pt x="39" y="54"/>
                      <a:pt x="39" y="54"/>
                    </a:cubicBezTo>
                    <a:cubicBezTo>
                      <a:pt x="49" y="61"/>
                      <a:pt x="55" y="57"/>
                      <a:pt x="59" y="54"/>
                    </a:cubicBezTo>
                    <a:cubicBezTo>
                      <a:pt x="64" y="48"/>
                      <a:pt x="61" y="40"/>
                      <a:pt x="56" y="35"/>
                    </a:cubicBezTo>
                  </a:path>
                </a:pathLst>
              </a:custGeom>
              <a:solidFill>
                <a:srgbClr val="3C3C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59" name="Freeform 1026"/>
              <p:cNvSpPr>
                <a:spLocks/>
              </p:cNvSpPr>
              <p:nvPr/>
            </p:nvSpPr>
            <p:spPr bwMode="auto">
              <a:xfrm>
                <a:off x="4007" y="2628"/>
                <a:ext cx="106" cy="63"/>
              </a:xfrm>
              <a:custGeom>
                <a:avLst/>
                <a:gdLst>
                  <a:gd name="T0" fmla="*/ 4 w 45"/>
                  <a:gd name="T1" fmla="*/ 3 h 27"/>
                  <a:gd name="T2" fmla="*/ 4 w 45"/>
                  <a:gd name="T3" fmla="*/ 11 h 27"/>
                  <a:gd name="T4" fmla="*/ 27 w 45"/>
                  <a:gd name="T5" fmla="*/ 24 h 27"/>
                  <a:gd name="T6" fmla="*/ 41 w 45"/>
                  <a:gd name="T7" fmla="*/ 24 h 27"/>
                  <a:gd name="T8" fmla="*/ 41 w 45"/>
                  <a:gd name="T9" fmla="*/ 16 h 27"/>
                  <a:gd name="T10" fmla="*/ 19 w 45"/>
                  <a:gd name="T11" fmla="*/ 3 h 27"/>
                  <a:gd name="T12" fmla="*/ 4 w 45"/>
                  <a:gd name="T13" fmla="*/ 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5" h="27">
                    <a:moveTo>
                      <a:pt x="4" y="3"/>
                    </a:moveTo>
                    <a:cubicBezTo>
                      <a:pt x="0" y="5"/>
                      <a:pt x="0" y="9"/>
                      <a:pt x="4" y="11"/>
                    </a:cubicBezTo>
                    <a:cubicBezTo>
                      <a:pt x="27" y="24"/>
                      <a:pt x="27" y="24"/>
                      <a:pt x="27" y="24"/>
                    </a:cubicBezTo>
                    <a:cubicBezTo>
                      <a:pt x="31" y="27"/>
                      <a:pt x="37" y="27"/>
                      <a:pt x="41" y="24"/>
                    </a:cubicBezTo>
                    <a:cubicBezTo>
                      <a:pt x="45" y="22"/>
                      <a:pt x="45" y="18"/>
                      <a:pt x="41" y="16"/>
                    </a:cubicBezTo>
                    <a:cubicBezTo>
                      <a:pt x="19" y="3"/>
                      <a:pt x="19" y="3"/>
                      <a:pt x="19" y="3"/>
                    </a:cubicBezTo>
                    <a:cubicBezTo>
                      <a:pt x="15" y="1"/>
                      <a:pt x="8" y="0"/>
                      <a:pt x="4" y="3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60" name="Freeform 1027"/>
              <p:cNvSpPr>
                <a:spLocks/>
              </p:cNvSpPr>
              <p:nvPr/>
            </p:nvSpPr>
            <p:spPr bwMode="auto">
              <a:xfrm>
                <a:off x="4009" y="2599"/>
                <a:ext cx="104" cy="78"/>
              </a:xfrm>
              <a:custGeom>
                <a:avLst/>
                <a:gdLst>
                  <a:gd name="T0" fmla="*/ 25 w 44"/>
                  <a:gd name="T1" fmla="*/ 2 h 33"/>
                  <a:gd name="T2" fmla="*/ 8 w 44"/>
                  <a:gd name="T3" fmla="*/ 0 h 33"/>
                  <a:gd name="T4" fmla="*/ 0 w 44"/>
                  <a:gd name="T5" fmla="*/ 18 h 33"/>
                  <a:gd name="T6" fmla="*/ 43 w 44"/>
                  <a:gd name="T7" fmla="*/ 33 h 33"/>
                  <a:gd name="T8" fmla="*/ 29 w 44"/>
                  <a:gd name="T9" fmla="*/ 13 h 33"/>
                  <a:gd name="T10" fmla="*/ 25 w 44"/>
                  <a:gd name="T11" fmla="*/ 2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4" h="33">
                    <a:moveTo>
                      <a:pt x="25" y="2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5" y="5"/>
                      <a:pt x="1" y="10"/>
                      <a:pt x="0" y="18"/>
                    </a:cubicBezTo>
                    <a:cubicBezTo>
                      <a:pt x="43" y="33"/>
                      <a:pt x="43" y="33"/>
                      <a:pt x="43" y="33"/>
                    </a:cubicBezTo>
                    <a:cubicBezTo>
                      <a:pt x="44" y="27"/>
                      <a:pt x="37" y="19"/>
                      <a:pt x="29" y="13"/>
                    </a:cubicBezTo>
                    <a:cubicBezTo>
                      <a:pt x="26" y="10"/>
                      <a:pt x="28" y="5"/>
                      <a:pt x="25" y="2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61" name="Freeform 1028"/>
              <p:cNvSpPr>
                <a:spLocks/>
              </p:cNvSpPr>
              <p:nvPr/>
            </p:nvSpPr>
            <p:spPr bwMode="auto">
              <a:xfrm>
                <a:off x="4113" y="2561"/>
                <a:ext cx="107" cy="62"/>
              </a:xfrm>
              <a:custGeom>
                <a:avLst/>
                <a:gdLst>
                  <a:gd name="T0" fmla="*/ 4 w 45"/>
                  <a:gd name="T1" fmla="*/ 2 h 26"/>
                  <a:gd name="T2" fmla="*/ 4 w 45"/>
                  <a:gd name="T3" fmla="*/ 10 h 26"/>
                  <a:gd name="T4" fmla="*/ 27 w 45"/>
                  <a:gd name="T5" fmla="*/ 24 h 26"/>
                  <a:gd name="T6" fmla="*/ 41 w 45"/>
                  <a:gd name="T7" fmla="*/ 24 h 26"/>
                  <a:gd name="T8" fmla="*/ 41 w 45"/>
                  <a:gd name="T9" fmla="*/ 16 h 26"/>
                  <a:gd name="T10" fmla="*/ 19 w 45"/>
                  <a:gd name="T11" fmla="*/ 2 h 26"/>
                  <a:gd name="T12" fmla="*/ 4 w 45"/>
                  <a:gd name="T13" fmla="*/ 2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5" h="26">
                    <a:moveTo>
                      <a:pt x="4" y="2"/>
                    </a:moveTo>
                    <a:cubicBezTo>
                      <a:pt x="0" y="4"/>
                      <a:pt x="0" y="8"/>
                      <a:pt x="4" y="10"/>
                    </a:cubicBezTo>
                    <a:cubicBezTo>
                      <a:pt x="27" y="24"/>
                      <a:pt x="27" y="24"/>
                      <a:pt x="27" y="24"/>
                    </a:cubicBezTo>
                    <a:cubicBezTo>
                      <a:pt x="31" y="26"/>
                      <a:pt x="37" y="26"/>
                      <a:pt x="41" y="24"/>
                    </a:cubicBezTo>
                    <a:cubicBezTo>
                      <a:pt x="45" y="22"/>
                      <a:pt x="45" y="18"/>
                      <a:pt x="41" y="16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15" y="0"/>
                      <a:pt x="8" y="0"/>
                      <a:pt x="4" y="2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62" name="Freeform 1029"/>
              <p:cNvSpPr>
                <a:spLocks/>
              </p:cNvSpPr>
              <p:nvPr/>
            </p:nvSpPr>
            <p:spPr bwMode="auto">
              <a:xfrm>
                <a:off x="4116" y="2530"/>
                <a:ext cx="104" cy="79"/>
              </a:xfrm>
              <a:custGeom>
                <a:avLst/>
                <a:gdLst>
                  <a:gd name="T0" fmla="*/ 25 w 44"/>
                  <a:gd name="T1" fmla="*/ 2 h 33"/>
                  <a:gd name="T2" fmla="*/ 8 w 44"/>
                  <a:gd name="T3" fmla="*/ 0 h 33"/>
                  <a:gd name="T4" fmla="*/ 0 w 44"/>
                  <a:gd name="T5" fmla="*/ 19 h 33"/>
                  <a:gd name="T6" fmla="*/ 43 w 44"/>
                  <a:gd name="T7" fmla="*/ 33 h 33"/>
                  <a:gd name="T8" fmla="*/ 29 w 44"/>
                  <a:gd name="T9" fmla="*/ 13 h 33"/>
                  <a:gd name="T10" fmla="*/ 25 w 44"/>
                  <a:gd name="T11" fmla="*/ 2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4" h="33">
                    <a:moveTo>
                      <a:pt x="25" y="2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5" y="5"/>
                      <a:pt x="1" y="10"/>
                      <a:pt x="0" y="19"/>
                    </a:cubicBezTo>
                    <a:cubicBezTo>
                      <a:pt x="43" y="33"/>
                      <a:pt x="43" y="33"/>
                      <a:pt x="43" y="33"/>
                    </a:cubicBezTo>
                    <a:cubicBezTo>
                      <a:pt x="44" y="28"/>
                      <a:pt x="38" y="19"/>
                      <a:pt x="29" y="13"/>
                    </a:cubicBezTo>
                    <a:cubicBezTo>
                      <a:pt x="26" y="11"/>
                      <a:pt x="28" y="5"/>
                      <a:pt x="25" y="2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63" name="Freeform 1030"/>
              <p:cNvSpPr>
                <a:spLocks/>
              </p:cNvSpPr>
              <p:nvPr/>
            </p:nvSpPr>
            <p:spPr bwMode="auto">
              <a:xfrm>
                <a:off x="4078" y="2137"/>
                <a:ext cx="111" cy="228"/>
              </a:xfrm>
              <a:custGeom>
                <a:avLst/>
                <a:gdLst>
                  <a:gd name="T0" fmla="*/ 111 w 111"/>
                  <a:gd name="T1" fmla="*/ 218 h 228"/>
                  <a:gd name="T2" fmla="*/ 28 w 111"/>
                  <a:gd name="T3" fmla="*/ 228 h 228"/>
                  <a:gd name="T4" fmla="*/ 26 w 111"/>
                  <a:gd name="T5" fmla="*/ 211 h 228"/>
                  <a:gd name="T6" fmla="*/ 19 w 111"/>
                  <a:gd name="T7" fmla="*/ 157 h 228"/>
                  <a:gd name="T8" fmla="*/ 16 w 111"/>
                  <a:gd name="T9" fmla="*/ 138 h 228"/>
                  <a:gd name="T10" fmla="*/ 16 w 111"/>
                  <a:gd name="T11" fmla="*/ 131 h 228"/>
                  <a:gd name="T12" fmla="*/ 14 w 111"/>
                  <a:gd name="T13" fmla="*/ 109 h 228"/>
                  <a:gd name="T14" fmla="*/ 7 w 111"/>
                  <a:gd name="T15" fmla="*/ 53 h 228"/>
                  <a:gd name="T16" fmla="*/ 0 w 111"/>
                  <a:gd name="T17" fmla="*/ 10 h 228"/>
                  <a:gd name="T18" fmla="*/ 85 w 111"/>
                  <a:gd name="T19" fmla="*/ 0 h 228"/>
                  <a:gd name="T20" fmla="*/ 95 w 111"/>
                  <a:gd name="T21" fmla="*/ 88 h 228"/>
                  <a:gd name="T22" fmla="*/ 97 w 111"/>
                  <a:gd name="T23" fmla="*/ 112 h 228"/>
                  <a:gd name="T24" fmla="*/ 111 w 111"/>
                  <a:gd name="T25" fmla="*/ 218 h 2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11" h="228">
                    <a:moveTo>
                      <a:pt x="111" y="218"/>
                    </a:moveTo>
                    <a:lnTo>
                      <a:pt x="28" y="228"/>
                    </a:lnTo>
                    <a:lnTo>
                      <a:pt x="26" y="211"/>
                    </a:lnTo>
                    <a:lnTo>
                      <a:pt x="19" y="157"/>
                    </a:lnTo>
                    <a:lnTo>
                      <a:pt x="16" y="138"/>
                    </a:lnTo>
                    <a:lnTo>
                      <a:pt x="16" y="131"/>
                    </a:lnTo>
                    <a:lnTo>
                      <a:pt x="14" y="109"/>
                    </a:lnTo>
                    <a:lnTo>
                      <a:pt x="7" y="53"/>
                    </a:lnTo>
                    <a:lnTo>
                      <a:pt x="0" y="10"/>
                    </a:lnTo>
                    <a:lnTo>
                      <a:pt x="85" y="0"/>
                    </a:lnTo>
                    <a:lnTo>
                      <a:pt x="95" y="88"/>
                    </a:lnTo>
                    <a:lnTo>
                      <a:pt x="97" y="112"/>
                    </a:lnTo>
                    <a:lnTo>
                      <a:pt x="111" y="218"/>
                    </a:lnTo>
                    <a:close/>
                  </a:path>
                </a:pathLst>
              </a:custGeom>
              <a:solidFill>
                <a:srgbClr val="3C3C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64" name="Freeform 1031"/>
              <p:cNvSpPr>
                <a:spLocks/>
              </p:cNvSpPr>
              <p:nvPr/>
            </p:nvSpPr>
            <p:spPr bwMode="auto">
              <a:xfrm>
                <a:off x="4078" y="2137"/>
                <a:ext cx="111" cy="228"/>
              </a:xfrm>
              <a:custGeom>
                <a:avLst/>
                <a:gdLst>
                  <a:gd name="T0" fmla="*/ 111 w 111"/>
                  <a:gd name="T1" fmla="*/ 218 h 228"/>
                  <a:gd name="T2" fmla="*/ 28 w 111"/>
                  <a:gd name="T3" fmla="*/ 228 h 228"/>
                  <a:gd name="T4" fmla="*/ 26 w 111"/>
                  <a:gd name="T5" fmla="*/ 211 h 228"/>
                  <a:gd name="T6" fmla="*/ 19 w 111"/>
                  <a:gd name="T7" fmla="*/ 157 h 228"/>
                  <a:gd name="T8" fmla="*/ 16 w 111"/>
                  <a:gd name="T9" fmla="*/ 138 h 228"/>
                  <a:gd name="T10" fmla="*/ 16 w 111"/>
                  <a:gd name="T11" fmla="*/ 131 h 228"/>
                  <a:gd name="T12" fmla="*/ 14 w 111"/>
                  <a:gd name="T13" fmla="*/ 109 h 228"/>
                  <a:gd name="T14" fmla="*/ 7 w 111"/>
                  <a:gd name="T15" fmla="*/ 53 h 228"/>
                  <a:gd name="T16" fmla="*/ 0 w 111"/>
                  <a:gd name="T17" fmla="*/ 10 h 228"/>
                  <a:gd name="T18" fmla="*/ 85 w 111"/>
                  <a:gd name="T19" fmla="*/ 0 h 228"/>
                  <a:gd name="T20" fmla="*/ 95 w 111"/>
                  <a:gd name="T21" fmla="*/ 88 h 228"/>
                  <a:gd name="T22" fmla="*/ 97 w 111"/>
                  <a:gd name="T23" fmla="*/ 112 h 228"/>
                  <a:gd name="T24" fmla="*/ 111 w 111"/>
                  <a:gd name="T25" fmla="*/ 218 h 2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11" h="228">
                    <a:moveTo>
                      <a:pt x="111" y="218"/>
                    </a:moveTo>
                    <a:lnTo>
                      <a:pt x="28" y="228"/>
                    </a:lnTo>
                    <a:lnTo>
                      <a:pt x="26" y="211"/>
                    </a:lnTo>
                    <a:lnTo>
                      <a:pt x="19" y="157"/>
                    </a:lnTo>
                    <a:lnTo>
                      <a:pt x="16" y="138"/>
                    </a:lnTo>
                    <a:lnTo>
                      <a:pt x="16" y="131"/>
                    </a:lnTo>
                    <a:lnTo>
                      <a:pt x="14" y="109"/>
                    </a:lnTo>
                    <a:lnTo>
                      <a:pt x="7" y="53"/>
                    </a:lnTo>
                    <a:lnTo>
                      <a:pt x="0" y="10"/>
                    </a:lnTo>
                    <a:lnTo>
                      <a:pt x="85" y="0"/>
                    </a:lnTo>
                    <a:lnTo>
                      <a:pt x="95" y="88"/>
                    </a:lnTo>
                    <a:lnTo>
                      <a:pt x="97" y="112"/>
                    </a:lnTo>
                    <a:lnTo>
                      <a:pt x="111" y="218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65" name="Freeform 1032"/>
              <p:cNvSpPr>
                <a:spLocks/>
              </p:cNvSpPr>
              <p:nvPr/>
            </p:nvSpPr>
            <p:spPr bwMode="auto">
              <a:xfrm>
                <a:off x="4102" y="2263"/>
                <a:ext cx="7" cy="2"/>
              </a:xfrm>
              <a:custGeom>
                <a:avLst/>
                <a:gdLst>
                  <a:gd name="T0" fmla="*/ 3 w 3"/>
                  <a:gd name="T1" fmla="*/ 0 h 1"/>
                  <a:gd name="T2" fmla="*/ 1 w 3"/>
                  <a:gd name="T3" fmla="*/ 0 h 1"/>
                  <a:gd name="T4" fmla="*/ 0 w 3"/>
                  <a:gd name="T5" fmla="*/ 1 h 1"/>
                  <a:gd name="T6" fmla="*/ 1 w 3"/>
                  <a:gd name="T7" fmla="*/ 1 h 1"/>
                  <a:gd name="T8" fmla="*/ 3 w 3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2" y="0"/>
                      <a:pt x="3" y="0"/>
                    </a:cubicBezTo>
                  </a:path>
                </a:pathLst>
              </a:custGeom>
              <a:solidFill>
                <a:srgbClr val="3636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66" name="Freeform 1033"/>
              <p:cNvSpPr>
                <a:spLocks/>
              </p:cNvSpPr>
              <p:nvPr/>
            </p:nvSpPr>
            <p:spPr bwMode="auto">
              <a:xfrm>
                <a:off x="4106" y="2521"/>
                <a:ext cx="93" cy="52"/>
              </a:xfrm>
              <a:custGeom>
                <a:avLst/>
                <a:gdLst>
                  <a:gd name="T0" fmla="*/ 31 w 39"/>
                  <a:gd name="T1" fmla="*/ 3 h 22"/>
                  <a:gd name="T2" fmla="*/ 32 w 39"/>
                  <a:gd name="T3" fmla="*/ 17 h 22"/>
                  <a:gd name="T4" fmla="*/ 8 w 39"/>
                  <a:gd name="T5" fmla="*/ 19 h 22"/>
                  <a:gd name="T6" fmla="*/ 7 w 39"/>
                  <a:gd name="T7" fmla="*/ 5 h 22"/>
                  <a:gd name="T8" fmla="*/ 31 w 39"/>
                  <a:gd name="T9" fmla="*/ 3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22">
                    <a:moveTo>
                      <a:pt x="31" y="3"/>
                    </a:moveTo>
                    <a:cubicBezTo>
                      <a:pt x="39" y="6"/>
                      <a:pt x="39" y="13"/>
                      <a:pt x="32" y="17"/>
                    </a:cubicBezTo>
                    <a:cubicBezTo>
                      <a:pt x="26" y="22"/>
                      <a:pt x="15" y="22"/>
                      <a:pt x="8" y="19"/>
                    </a:cubicBezTo>
                    <a:cubicBezTo>
                      <a:pt x="1" y="15"/>
                      <a:pt x="0" y="9"/>
                      <a:pt x="7" y="5"/>
                    </a:cubicBezTo>
                    <a:cubicBezTo>
                      <a:pt x="13" y="0"/>
                      <a:pt x="24" y="0"/>
                      <a:pt x="31" y="3"/>
                    </a:cubicBezTo>
                    <a:close/>
                  </a:path>
                </a:pathLst>
              </a:custGeom>
              <a:solidFill>
                <a:srgbClr val="3C3C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67" name="Freeform 1034"/>
              <p:cNvSpPr>
                <a:spLocks/>
              </p:cNvSpPr>
              <p:nvPr/>
            </p:nvSpPr>
            <p:spPr bwMode="auto">
              <a:xfrm>
                <a:off x="4104" y="2306"/>
                <a:ext cx="92" cy="243"/>
              </a:xfrm>
              <a:custGeom>
                <a:avLst/>
                <a:gdLst>
                  <a:gd name="T0" fmla="*/ 3 w 39"/>
                  <a:gd name="T1" fmla="*/ 103 h 103"/>
                  <a:gd name="T2" fmla="*/ 1 w 39"/>
                  <a:gd name="T3" fmla="*/ 25 h 103"/>
                  <a:gd name="T4" fmla="*/ 6 w 39"/>
                  <a:gd name="T5" fmla="*/ 7 h 103"/>
                  <a:gd name="T6" fmla="*/ 20 w 39"/>
                  <a:gd name="T7" fmla="*/ 1 h 103"/>
                  <a:gd name="T8" fmla="*/ 36 w 39"/>
                  <a:gd name="T9" fmla="*/ 21 h 103"/>
                  <a:gd name="T10" fmla="*/ 38 w 39"/>
                  <a:gd name="T11" fmla="*/ 101 h 103"/>
                  <a:gd name="T12" fmla="*/ 33 w 39"/>
                  <a:gd name="T13" fmla="*/ 102 h 103"/>
                  <a:gd name="T14" fmla="*/ 28 w 39"/>
                  <a:gd name="T15" fmla="*/ 101 h 103"/>
                  <a:gd name="T16" fmla="*/ 3 w 39"/>
                  <a:gd name="T17" fmla="*/ 103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9" h="103">
                    <a:moveTo>
                      <a:pt x="3" y="103"/>
                    </a:moveTo>
                    <a:cubicBezTo>
                      <a:pt x="0" y="77"/>
                      <a:pt x="0" y="29"/>
                      <a:pt x="1" y="25"/>
                    </a:cubicBezTo>
                    <a:cubicBezTo>
                      <a:pt x="1" y="22"/>
                      <a:pt x="3" y="9"/>
                      <a:pt x="6" y="7"/>
                    </a:cubicBezTo>
                    <a:cubicBezTo>
                      <a:pt x="10" y="4"/>
                      <a:pt x="15" y="0"/>
                      <a:pt x="20" y="1"/>
                    </a:cubicBezTo>
                    <a:cubicBezTo>
                      <a:pt x="27" y="1"/>
                      <a:pt x="35" y="15"/>
                      <a:pt x="36" y="21"/>
                    </a:cubicBezTo>
                    <a:cubicBezTo>
                      <a:pt x="37" y="28"/>
                      <a:pt x="39" y="97"/>
                      <a:pt x="38" y="101"/>
                    </a:cubicBezTo>
                    <a:cubicBezTo>
                      <a:pt x="38" y="103"/>
                      <a:pt x="36" y="102"/>
                      <a:pt x="33" y="102"/>
                    </a:cubicBezTo>
                    <a:cubicBezTo>
                      <a:pt x="31" y="101"/>
                      <a:pt x="30" y="101"/>
                      <a:pt x="28" y="101"/>
                    </a:cubicBezTo>
                    <a:cubicBezTo>
                      <a:pt x="3" y="103"/>
                      <a:pt x="3" y="103"/>
                      <a:pt x="3" y="103"/>
                    </a:cubicBezTo>
                  </a:path>
                </a:pathLst>
              </a:custGeom>
              <a:solidFill>
                <a:srgbClr val="3C3C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68" name="Freeform 1035"/>
              <p:cNvSpPr>
                <a:spLocks/>
              </p:cNvSpPr>
              <p:nvPr/>
            </p:nvSpPr>
            <p:spPr bwMode="auto">
              <a:xfrm>
                <a:off x="4009" y="2190"/>
                <a:ext cx="85" cy="222"/>
              </a:xfrm>
              <a:custGeom>
                <a:avLst/>
                <a:gdLst>
                  <a:gd name="T0" fmla="*/ 85 w 85"/>
                  <a:gd name="T1" fmla="*/ 0 h 222"/>
                  <a:gd name="T2" fmla="*/ 83 w 85"/>
                  <a:gd name="T3" fmla="*/ 222 h 222"/>
                  <a:gd name="T4" fmla="*/ 0 w 85"/>
                  <a:gd name="T5" fmla="*/ 220 h 222"/>
                  <a:gd name="T6" fmla="*/ 3 w 85"/>
                  <a:gd name="T7" fmla="*/ 0 h 222"/>
                  <a:gd name="T8" fmla="*/ 85 w 85"/>
                  <a:gd name="T9" fmla="*/ 0 h 2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5" h="222">
                    <a:moveTo>
                      <a:pt x="85" y="0"/>
                    </a:moveTo>
                    <a:lnTo>
                      <a:pt x="83" y="222"/>
                    </a:lnTo>
                    <a:lnTo>
                      <a:pt x="0" y="220"/>
                    </a:lnTo>
                    <a:lnTo>
                      <a:pt x="3" y="0"/>
                    </a:lnTo>
                    <a:lnTo>
                      <a:pt x="85" y="0"/>
                    </a:lnTo>
                    <a:close/>
                  </a:path>
                </a:pathLst>
              </a:custGeom>
              <a:solidFill>
                <a:srgbClr val="3C3C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69" name="Freeform 1036"/>
              <p:cNvSpPr>
                <a:spLocks/>
              </p:cNvSpPr>
              <p:nvPr/>
            </p:nvSpPr>
            <p:spPr bwMode="auto">
              <a:xfrm>
                <a:off x="4009" y="2190"/>
                <a:ext cx="85" cy="222"/>
              </a:xfrm>
              <a:custGeom>
                <a:avLst/>
                <a:gdLst>
                  <a:gd name="T0" fmla="*/ 85 w 85"/>
                  <a:gd name="T1" fmla="*/ 0 h 222"/>
                  <a:gd name="T2" fmla="*/ 83 w 85"/>
                  <a:gd name="T3" fmla="*/ 222 h 222"/>
                  <a:gd name="T4" fmla="*/ 0 w 85"/>
                  <a:gd name="T5" fmla="*/ 220 h 222"/>
                  <a:gd name="T6" fmla="*/ 3 w 85"/>
                  <a:gd name="T7" fmla="*/ 0 h 222"/>
                  <a:gd name="T8" fmla="*/ 85 w 85"/>
                  <a:gd name="T9" fmla="*/ 0 h 2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5" h="222">
                    <a:moveTo>
                      <a:pt x="85" y="0"/>
                    </a:moveTo>
                    <a:lnTo>
                      <a:pt x="83" y="222"/>
                    </a:lnTo>
                    <a:lnTo>
                      <a:pt x="0" y="220"/>
                    </a:lnTo>
                    <a:lnTo>
                      <a:pt x="3" y="0"/>
                    </a:lnTo>
                    <a:lnTo>
                      <a:pt x="8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70" name="Freeform 1037"/>
              <p:cNvSpPr>
                <a:spLocks/>
              </p:cNvSpPr>
              <p:nvPr/>
            </p:nvSpPr>
            <p:spPr bwMode="auto">
              <a:xfrm>
                <a:off x="3986" y="1858"/>
                <a:ext cx="196" cy="440"/>
              </a:xfrm>
              <a:custGeom>
                <a:avLst/>
                <a:gdLst>
                  <a:gd name="T0" fmla="*/ 83 w 83"/>
                  <a:gd name="T1" fmla="*/ 152 h 186"/>
                  <a:gd name="T2" fmla="*/ 78 w 83"/>
                  <a:gd name="T3" fmla="*/ 155 h 186"/>
                  <a:gd name="T4" fmla="*/ 53 w 83"/>
                  <a:gd name="T5" fmla="*/ 170 h 186"/>
                  <a:gd name="T6" fmla="*/ 50 w 83"/>
                  <a:gd name="T7" fmla="*/ 171 h 186"/>
                  <a:gd name="T8" fmla="*/ 46 w 83"/>
                  <a:gd name="T9" fmla="*/ 173 h 186"/>
                  <a:gd name="T10" fmla="*/ 6 w 83"/>
                  <a:gd name="T11" fmla="*/ 174 h 186"/>
                  <a:gd name="T12" fmla="*/ 5 w 83"/>
                  <a:gd name="T13" fmla="*/ 167 h 186"/>
                  <a:gd name="T14" fmla="*/ 3 w 83"/>
                  <a:gd name="T15" fmla="*/ 115 h 186"/>
                  <a:gd name="T16" fmla="*/ 0 w 83"/>
                  <a:gd name="T17" fmla="*/ 38 h 186"/>
                  <a:gd name="T18" fmla="*/ 27 w 83"/>
                  <a:gd name="T19" fmla="*/ 12 h 186"/>
                  <a:gd name="T20" fmla="*/ 71 w 83"/>
                  <a:gd name="T21" fmla="*/ 32 h 186"/>
                  <a:gd name="T22" fmla="*/ 71 w 83"/>
                  <a:gd name="T23" fmla="*/ 32 h 186"/>
                  <a:gd name="T24" fmla="*/ 72 w 83"/>
                  <a:gd name="T25" fmla="*/ 40 h 186"/>
                  <a:gd name="T26" fmla="*/ 72 w 83"/>
                  <a:gd name="T27" fmla="*/ 42 h 186"/>
                  <a:gd name="T28" fmla="*/ 77 w 83"/>
                  <a:gd name="T29" fmla="*/ 111 h 186"/>
                  <a:gd name="T30" fmla="*/ 82 w 83"/>
                  <a:gd name="T31" fmla="*/ 149 h 186"/>
                  <a:gd name="T32" fmla="*/ 82 w 83"/>
                  <a:gd name="T33" fmla="*/ 149 h 186"/>
                  <a:gd name="T34" fmla="*/ 83 w 83"/>
                  <a:gd name="T35" fmla="*/ 152 h 1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83" h="186">
                    <a:moveTo>
                      <a:pt x="83" y="152"/>
                    </a:moveTo>
                    <a:cubicBezTo>
                      <a:pt x="83" y="152"/>
                      <a:pt x="81" y="153"/>
                      <a:pt x="78" y="155"/>
                    </a:cubicBezTo>
                    <a:cubicBezTo>
                      <a:pt x="73" y="159"/>
                      <a:pt x="64" y="164"/>
                      <a:pt x="53" y="170"/>
                    </a:cubicBezTo>
                    <a:cubicBezTo>
                      <a:pt x="52" y="170"/>
                      <a:pt x="51" y="171"/>
                      <a:pt x="50" y="171"/>
                    </a:cubicBezTo>
                    <a:cubicBezTo>
                      <a:pt x="49" y="172"/>
                      <a:pt x="47" y="173"/>
                      <a:pt x="46" y="173"/>
                    </a:cubicBezTo>
                    <a:cubicBezTo>
                      <a:pt x="28" y="181"/>
                      <a:pt x="11" y="186"/>
                      <a:pt x="6" y="174"/>
                    </a:cubicBezTo>
                    <a:cubicBezTo>
                      <a:pt x="6" y="172"/>
                      <a:pt x="5" y="170"/>
                      <a:pt x="5" y="167"/>
                    </a:cubicBezTo>
                    <a:cubicBezTo>
                      <a:pt x="3" y="115"/>
                      <a:pt x="3" y="115"/>
                      <a:pt x="3" y="115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6" y="27"/>
                      <a:pt x="15" y="19"/>
                      <a:pt x="27" y="12"/>
                    </a:cubicBezTo>
                    <a:cubicBezTo>
                      <a:pt x="46" y="0"/>
                      <a:pt x="67" y="11"/>
                      <a:pt x="71" y="32"/>
                    </a:cubicBezTo>
                    <a:cubicBezTo>
                      <a:pt x="71" y="32"/>
                      <a:pt x="71" y="32"/>
                      <a:pt x="71" y="32"/>
                    </a:cubicBezTo>
                    <a:cubicBezTo>
                      <a:pt x="72" y="34"/>
                      <a:pt x="72" y="37"/>
                      <a:pt x="72" y="40"/>
                    </a:cubicBezTo>
                    <a:cubicBezTo>
                      <a:pt x="72" y="42"/>
                      <a:pt x="72" y="42"/>
                      <a:pt x="72" y="42"/>
                    </a:cubicBezTo>
                    <a:cubicBezTo>
                      <a:pt x="77" y="111"/>
                      <a:pt x="77" y="111"/>
                      <a:pt x="77" y="111"/>
                    </a:cubicBezTo>
                    <a:cubicBezTo>
                      <a:pt x="79" y="122"/>
                      <a:pt x="81" y="135"/>
                      <a:pt x="82" y="149"/>
                    </a:cubicBezTo>
                    <a:cubicBezTo>
                      <a:pt x="82" y="149"/>
                      <a:pt x="82" y="149"/>
                      <a:pt x="82" y="149"/>
                    </a:cubicBezTo>
                    <a:cubicBezTo>
                      <a:pt x="82" y="150"/>
                      <a:pt x="83" y="151"/>
                      <a:pt x="83" y="152"/>
                    </a:cubicBezTo>
                  </a:path>
                </a:pathLst>
              </a:custGeom>
              <a:solidFill>
                <a:srgbClr val="3C3C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71" name="Freeform 1038"/>
              <p:cNvSpPr>
                <a:spLocks/>
              </p:cNvSpPr>
              <p:nvPr/>
            </p:nvSpPr>
            <p:spPr bwMode="auto">
              <a:xfrm>
                <a:off x="4002" y="2587"/>
                <a:ext cx="90" cy="55"/>
              </a:xfrm>
              <a:custGeom>
                <a:avLst/>
                <a:gdLst>
                  <a:gd name="T0" fmla="*/ 31 w 38"/>
                  <a:gd name="T1" fmla="*/ 3 h 23"/>
                  <a:gd name="T2" fmla="*/ 32 w 38"/>
                  <a:gd name="T3" fmla="*/ 17 h 23"/>
                  <a:gd name="T4" fmla="*/ 7 w 38"/>
                  <a:gd name="T5" fmla="*/ 20 h 23"/>
                  <a:gd name="T6" fmla="*/ 6 w 38"/>
                  <a:gd name="T7" fmla="*/ 6 h 23"/>
                  <a:gd name="T8" fmla="*/ 31 w 38"/>
                  <a:gd name="T9" fmla="*/ 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23">
                    <a:moveTo>
                      <a:pt x="31" y="3"/>
                    </a:moveTo>
                    <a:cubicBezTo>
                      <a:pt x="38" y="6"/>
                      <a:pt x="38" y="13"/>
                      <a:pt x="32" y="17"/>
                    </a:cubicBezTo>
                    <a:cubicBezTo>
                      <a:pt x="25" y="22"/>
                      <a:pt x="14" y="23"/>
                      <a:pt x="7" y="20"/>
                    </a:cubicBezTo>
                    <a:cubicBezTo>
                      <a:pt x="0" y="16"/>
                      <a:pt x="0" y="10"/>
                      <a:pt x="6" y="6"/>
                    </a:cubicBezTo>
                    <a:cubicBezTo>
                      <a:pt x="12" y="1"/>
                      <a:pt x="23" y="0"/>
                      <a:pt x="31" y="3"/>
                    </a:cubicBezTo>
                    <a:close/>
                  </a:path>
                </a:pathLst>
              </a:custGeom>
              <a:solidFill>
                <a:srgbClr val="3C3C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72" name="Freeform 1039"/>
              <p:cNvSpPr>
                <a:spLocks/>
              </p:cNvSpPr>
              <p:nvPr/>
            </p:nvSpPr>
            <p:spPr bwMode="auto">
              <a:xfrm>
                <a:off x="4002" y="2374"/>
                <a:ext cx="95" cy="249"/>
              </a:xfrm>
              <a:custGeom>
                <a:avLst/>
                <a:gdLst>
                  <a:gd name="T0" fmla="*/ 2 w 40"/>
                  <a:gd name="T1" fmla="*/ 103 h 105"/>
                  <a:gd name="T2" fmla="*/ 3 w 40"/>
                  <a:gd name="T3" fmla="*/ 15 h 105"/>
                  <a:gd name="T4" fmla="*/ 10 w 40"/>
                  <a:gd name="T5" fmla="*/ 6 h 105"/>
                  <a:gd name="T6" fmla="*/ 25 w 40"/>
                  <a:gd name="T7" fmla="*/ 0 h 105"/>
                  <a:gd name="T8" fmla="*/ 38 w 40"/>
                  <a:gd name="T9" fmla="*/ 16 h 105"/>
                  <a:gd name="T10" fmla="*/ 36 w 40"/>
                  <a:gd name="T11" fmla="*/ 100 h 105"/>
                  <a:gd name="T12" fmla="*/ 32 w 40"/>
                  <a:gd name="T13" fmla="*/ 105 h 105"/>
                  <a:gd name="T14" fmla="*/ 2 w 40"/>
                  <a:gd name="T15" fmla="*/ 103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0" h="105">
                    <a:moveTo>
                      <a:pt x="2" y="103"/>
                    </a:moveTo>
                    <a:cubicBezTo>
                      <a:pt x="0" y="77"/>
                      <a:pt x="1" y="18"/>
                      <a:pt x="3" y="15"/>
                    </a:cubicBezTo>
                    <a:cubicBezTo>
                      <a:pt x="5" y="12"/>
                      <a:pt x="7" y="8"/>
                      <a:pt x="10" y="6"/>
                    </a:cubicBezTo>
                    <a:cubicBezTo>
                      <a:pt x="14" y="3"/>
                      <a:pt x="19" y="0"/>
                      <a:pt x="25" y="0"/>
                    </a:cubicBezTo>
                    <a:cubicBezTo>
                      <a:pt x="31" y="1"/>
                      <a:pt x="37" y="9"/>
                      <a:pt x="38" y="16"/>
                    </a:cubicBezTo>
                    <a:cubicBezTo>
                      <a:pt x="40" y="22"/>
                      <a:pt x="37" y="96"/>
                      <a:pt x="36" y="100"/>
                    </a:cubicBezTo>
                    <a:cubicBezTo>
                      <a:pt x="35" y="103"/>
                      <a:pt x="35" y="103"/>
                      <a:pt x="32" y="105"/>
                    </a:cubicBezTo>
                    <a:lnTo>
                      <a:pt x="2" y="103"/>
                    </a:lnTo>
                    <a:close/>
                  </a:path>
                </a:pathLst>
              </a:custGeom>
              <a:solidFill>
                <a:srgbClr val="3C3C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73" name="Freeform 1040"/>
              <p:cNvSpPr>
                <a:spLocks/>
              </p:cNvSpPr>
              <p:nvPr/>
            </p:nvSpPr>
            <p:spPr bwMode="auto">
              <a:xfrm>
                <a:off x="4073" y="1896"/>
                <a:ext cx="59" cy="104"/>
              </a:xfrm>
              <a:custGeom>
                <a:avLst/>
                <a:gdLst>
                  <a:gd name="T0" fmla="*/ 5 w 25"/>
                  <a:gd name="T1" fmla="*/ 28 h 44"/>
                  <a:gd name="T2" fmla="*/ 0 w 25"/>
                  <a:gd name="T3" fmla="*/ 15 h 44"/>
                  <a:gd name="T4" fmla="*/ 0 w 25"/>
                  <a:gd name="T5" fmla="*/ 13 h 44"/>
                  <a:gd name="T6" fmla="*/ 20 w 25"/>
                  <a:gd name="T7" fmla="*/ 0 h 44"/>
                  <a:gd name="T8" fmla="*/ 21 w 25"/>
                  <a:gd name="T9" fmla="*/ 0 h 44"/>
                  <a:gd name="T10" fmla="*/ 25 w 25"/>
                  <a:gd name="T11" fmla="*/ 20 h 44"/>
                  <a:gd name="T12" fmla="*/ 20 w 25"/>
                  <a:gd name="T13" fmla="*/ 40 h 44"/>
                  <a:gd name="T14" fmla="*/ 19 w 25"/>
                  <a:gd name="T15" fmla="*/ 44 h 44"/>
                  <a:gd name="T16" fmla="*/ 5 w 25"/>
                  <a:gd name="T17" fmla="*/ 28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5" h="44">
                    <a:moveTo>
                      <a:pt x="5" y="28"/>
                    </a:moveTo>
                    <a:cubicBezTo>
                      <a:pt x="0" y="15"/>
                      <a:pt x="0" y="15"/>
                      <a:pt x="0" y="15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24" y="5"/>
                      <a:pt x="23" y="11"/>
                      <a:pt x="25" y="20"/>
                    </a:cubicBezTo>
                    <a:cubicBezTo>
                      <a:pt x="23" y="27"/>
                      <a:pt x="22" y="33"/>
                      <a:pt x="20" y="40"/>
                    </a:cubicBezTo>
                    <a:cubicBezTo>
                      <a:pt x="19" y="44"/>
                      <a:pt x="19" y="44"/>
                      <a:pt x="19" y="44"/>
                    </a:cubicBezTo>
                    <a:cubicBezTo>
                      <a:pt x="19" y="44"/>
                      <a:pt x="5" y="28"/>
                      <a:pt x="5" y="28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74" name="Freeform 1041"/>
              <p:cNvSpPr>
                <a:spLocks/>
              </p:cNvSpPr>
              <p:nvPr/>
            </p:nvSpPr>
            <p:spPr bwMode="auto">
              <a:xfrm>
                <a:off x="4097" y="1908"/>
                <a:ext cx="16" cy="31"/>
              </a:xfrm>
              <a:custGeom>
                <a:avLst/>
                <a:gdLst>
                  <a:gd name="T0" fmla="*/ 16 w 16"/>
                  <a:gd name="T1" fmla="*/ 24 h 31"/>
                  <a:gd name="T2" fmla="*/ 7 w 16"/>
                  <a:gd name="T3" fmla="*/ 31 h 31"/>
                  <a:gd name="T4" fmla="*/ 0 w 16"/>
                  <a:gd name="T5" fmla="*/ 7 h 31"/>
                  <a:gd name="T6" fmla="*/ 16 w 16"/>
                  <a:gd name="T7" fmla="*/ 0 h 31"/>
                  <a:gd name="T8" fmla="*/ 16 w 16"/>
                  <a:gd name="T9" fmla="*/ 24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31">
                    <a:moveTo>
                      <a:pt x="16" y="24"/>
                    </a:moveTo>
                    <a:lnTo>
                      <a:pt x="7" y="31"/>
                    </a:lnTo>
                    <a:lnTo>
                      <a:pt x="0" y="7"/>
                    </a:lnTo>
                    <a:lnTo>
                      <a:pt x="16" y="0"/>
                    </a:lnTo>
                    <a:lnTo>
                      <a:pt x="16" y="24"/>
                    </a:lnTo>
                    <a:close/>
                  </a:path>
                </a:pathLst>
              </a:custGeom>
              <a:solidFill>
                <a:srgbClr val="C1AA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75" name="Freeform 1042"/>
              <p:cNvSpPr>
                <a:spLocks/>
              </p:cNvSpPr>
              <p:nvPr/>
            </p:nvSpPr>
            <p:spPr bwMode="auto">
              <a:xfrm>
                <a:off x="4038" y="1868"/>
                <a:ext cx="87" cy="80"/>
              </a:xfrm>
              <a:custGeom>
                <a:avLst/>
                <a:gdLst>
                  <a:gd name="T0" fmla="*/ 6 w 37"/>
                  <a:gd name="T1" fmla="*/ 3 h 34"/>
                  <a:gd name="T2" fmla="*/ 0 w 37"/>
                  <a:gd name="T3" fmla="*/ 11 h 34"/>
                  <a:gd name="T4" fmla="*/ 0 w 37"/>
                  <a:gd name="T5" fmla="*/ 14 h 34"/>
                  <a:gd name="T6" fmla="*/ 7 w 37"/>
                  <a:gd name="T7" fmla="*/ 23 h 34"/>
                  <a:gd name="T8" fmla="*/ 22 w 37"/>
                  <a:gd name="T9" fmla="*/ 34 h 34"/>
                  <a:gd name="T10" fmla="*/ 28 w 37"/>
                  <a:gd name="T11" fmla="*/ 19 h 34"/>
                  <a:gd name="T12" fmla="*/ 37 w 37"/>
                  <a:gd name="T13" fmla="*/ 26 h 34"/>
                  <a:gd name="T14" fmla="*/ 36 w 37"/>
                  <a:gd name="T15" fmla="*/ 13 h 34"/>
                  <a:gd name="T16" fmla="*/ 29 w 37"/>
                  <a:gd name="T17" fmla="*/ 3 h 34"/>
                  <a:gd name="T18" fmla="*/ 18 w 37"/>
                  <a:gd name="T19" fmla="*/ 0 h 34"/>
                  <a:gd name="T20" fmla="*/ 7 w 37"/>
                  <a:gd name="T21" fmla="*/ 3 h 34"/>
                  <a:gd name="T22" fmla="*/ 7 w 37"/>
                  <a:gd name="T23" fmla="*/ 3 h 34"/>
                  <a:gd name="T24" fmla="*/ 6 w 37"/>
                  <a:gd name="T25" fmla="*/ 3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7" h="34">
                    <a:moveTo>
                      <a:pt x="6" y="3"/>
                    </a:moveTo>
                    <a:cubicBezTo>
                      <a:pt x="5" y="5"/>
                      <a:pt x="1" y="9"/>
                      <a:pt x="0" y="11"/>
                    </a:cubicBezTo>
                    <a:cubicBezTo>
                      <a:pt x="0" y="12"/>
                      <a:pt x="0" y="13"/>
                      <a:pt x="0" y="14"/>
                    </a:cubicBezTo>
                    <a:cubicBezTo>
                      <a:pt x="1" y="18"/>
                      <a:pt x="4" y="20"/>
                      <a:pt x="7" y="23"/>
                    </a:cubicBezTo>
                    <a:cubicBezTo>
                      <a:pt x="12" y="27"/>
                      <a:pt x="17" y="30"/>
                      <a:pt x="22" y="34"/>
                    </a:cubicBezTo>
                    <a:cubicBezTo>
                      <a:pt x="25" y="29"/>
                      <a:pt x="27" y="24"/>
                      <a:pt x="28" y="19"/>
                    </a:cubicBezTo>
                    <a:cubicBezTo>
                      <a:pt x="31" y="21"/>
                      <a:pt x="34" y="24"/>
                      <a:pt x="37" y="26"/>
                    </a:cubicBezTo>
                    <a:cubicBezTo>
                      <a:pt x="37" y="22"/>
                      <a:pt x="37" y="17"/>
                      <a:pt x="36" y="13"/>
                    </a:cubicBezTo>
                    <a:cubicBezTo>
                      <a:pt x="35" y="9"/>
                      <a:pt x="33" y="5"/>
                      <a:pt x="29" y="3"/>
                    </a:cubicBezTo>
                    <a:cubicBezTo>
                      <a:pt x="26" y="1"/>
                      <a:pt x="22" y="0"/>
                      <a:pt x="18" y="0"/>
                    </a:cubicBezTo>
                    <a:cubicBezTo>
                      <a:pt x="15" y="1"/>
                      <a:pt x="11" y="2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3"/>
                    </a:cubicBezTo>
                  </a:path>
                </a:pathLst>
              </a:custGeom>
              <a:solidFill>
                <a:srgbClr val="EDED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76" name="Freeform 1043"/>
              <p:cNvSpPr>
                <a:spLocks/>
              </p:cNvSpPr>
              <p:nvPr/>
            </p:nvSpPr>
            <p:spPr bwMode="auto">
              <a:xfrm>
                <a:off x="4104" y="1932"/>
                <a:ext cx="21" cy="80"/>
              </a:xfrm>
              <a:custGeom>
                <a:avLst/>
                <a:gdLst>
                  <a:gd name="T0" fmla="*/ 7 w 9"/>
                  <a:gd name="T1" fmla="*/ 31 h 34"/>
                  <a:gd name="T2" fmla="*/ 8 w 9"/>
                  <a:gd name="T3" fmla="*/ 32 h 34"/>
                  <a:gd name="T4" fmla="*/ 4 w 9"/>
                  <a:gd name="T5" fmla="*/ 34 h 34"/>
                  <a:gd name="T6" fmla="*/ 0 w 9"/>
                  <a:gd name="T7" fmla="*/ 30 h 34"/>
                  <a:gd name="T8" fmla="*/ 0 w 9"/>
                  <a:gd name="T9" fmla="*/ 18 h 34"/>
                  <a:gd name="T10" fmla="*/ 0 w 9"/>
                  <a:gd name="T11" fmla="*/ 3 h 34"/>
                  <a:gd name="T12" fmla="*/ 4 w 9"/>
                  <a:gd name="T13" fmla="*/ 0 h 34"/>
                  <a:gd name="T14" fmla="*/ 7 w 9"/>
                  <a:gd name="T15" fmla="*/ 17 h 34"/>
                  <a:gd name="T16" fmla="*/ 9 w 9"/>
                  <a:gd name="T17" fmla="*/ 27 h 34"/>
                  <a:gd name="T18" fmla="*/ 7 w 9"/>
                  <a:gd name="T19" fmla="*/ 31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" h="34">
                    <a:moveTo>
                      <a:pt x="7" y="31"/>
                    </a:moveTo>
                    <a:cubicBezTo>
                      <a:pt x="7" y="31"/>
                      <a:pt x="7" y="32"/>
                      <a:pt x="8" y="32"/>
                    </a:cubicBezTo>
                    <a:cubicBezTo>
                      <a:pt x="4" y="34"/>
                      <a:pt x="4" y="34"/>
                      <a:pt x="4" y="34"/>
                    </a:cubicBezTo>
                    <a:cubicBezTo>
                      <a:pt x="0" y="30"/>
                      <a:pt x="0" y="30"/>
                      <a:pt x="0" y="30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9" y="27"/>
                      <a:pt x="9" y="27"/>
                      <a:pt x="9" y="27"/>
                    </a:cubicBezTo>
                    <a:lnTo>
                      <a:pt x="7" y="31"/>
                    </a:lnTo>
                    <a:close/>
                  </a:path>
                </a:pathLst>
              </a:custGeom>
              <a:solidFill>
                <a:srgbClr val="C1AA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77" name="Freeform 1044"/>
              <p:cNvSpPr>
                <a:spLocks/>
              </p:cNvSpPr>
              <p:nvPr/>
            </p:nvSpPr>
            <p:spPr bwMode="auto">
              <a:xfrm>
                <a:off x="4047" y="1879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78" name="Freeform 1045"/>
              <p:cNvSpPr>
                <a:spLocks/>
              </p:cNvSpPr>
              <p:nvPr/>
            </p:nvSpPr>
            <p:spPr bwMode="auto">
              <a:xfrm>
                <a:off x="4023" y="1882"/>
                <a:ext cx="107" cy="149"/>
              </a:xfrm>
              <a:custGeom>
                <a:avLst/>
                <a:gdLst>
                  <a:gd name="T0" fmla="*/ 45 w 45"/>
                  <a:gd name="T1" fmla="*/ 63 h 63"/>
                  <a:gd name="T2" fmla="*/ 38 w 45"/>
                  <a:gd name="T3" fmla="*/ 55 h 63"/>
                  <a:gd name="T4" fmla="*/ 34 w 45"/>
                  <a:gd name="T5" fmla="*/ 51 h 63"/>
                  <a:gd name="T6" fmla="*/ 22 w 45"/>
                  <a:gd name="T7" fmla="*/ 38 h 63"/>
                  <a:gd name="T8" fmla="*/ 14 w 45"/>
                  <a:gd name="T9" fmla="*/ 30 h 63"/>
                  <a:gd name="T10" fmla="*/ 17 w 45"/>
                  <a:gd name="T11" fmla="*/ 23 h 63"/>
                  <a:gd name="T12" fmla="*/ 12 w 45"/>
                  <a:gd name="T13" fmla="*/ 27 h 63"/>
                  <a:gd name="T14" fmla="*/ 5 w 45"/>
                  <a:gd name="T15" fmla="*/ 5 h 63"/>
                  <a:gd name="T16" fmla="*/ 10 w 45"/>
                  <a:gd name="T17" fmla="*/ 0 h 63"/>
                  <a:gd name="T18" fmla="*/ 18 w 45"/>
                  <a:gd name="T19" fmla="*/ 18 h 63"/>
                  <a:gd name="T20" fmla="*/ 21 w 45"/>
                  <a:gd name="T21" fmla="*/ 21 h 63"/>
                  <a:gd name="T22" fmla="*/ 33 w 45"/>
                  <a:gd name="T23" fmla="*/ 37 h 63"/>
                  <a:gd name="T24" fmla="*/ 34 w 45"/>
                  <a:gd name="T25" fmla="*/ 39 h 63"/>
                  <a:gd name="T26" fmla="*/ 40 w 45"/>
                  <a:gd name="T27" fmla="*/ 50 h 63"/>
                  <a:gd name="T28" fmla="*/ 41 w 45"/>
                  <a:gd name="T29" fmla="*/ 52 h 63"/>
                  <a:gd name="T30" fmla="*/ 42 w 45"/>
                  <a:gd name="T31" fmla="*/ 53 h 63"/>
                  <a:gd name="T32" fmla="*/ 45 w 45"/>
                  <a:gd name="T33" fmla="*/ 63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5" h="63">
                    <a:moveTo>
                      <a:pt x="45" y="63"/>
                    </a:moveTo>
                    <a:cubicBezTo>
                      <a:pt x="38" y="55"/>
                      <a:pt x="38" y="55"/>
                      <a:pt x="38" y="55"/>
                    </a:cubicBezTo>
                    <a:cubicBezTo>
                      <a:pt x="34" y="51"/>
                      <a:pt x="34" y="51"/>
                      <a:pt x="34" y="51"/>
                    </a:cubicBezTo>
                    <a:cubicBezTo>
                      <a:pt x="22" y="38"/>
                      <a:pt x="22" y="38"/>
                      <a:pt x="22" y="38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17" y="23"/>
                      <a:pt x="17" y="23"/>
                      <a:pt x="17" y="23"/>
                    </a:cubicBezTo>
                    <a:cubicBezTo>
                      <a:pt x="12" y="27"/>
                      <a:pt x="12" y="27"/>
                      <a:pt x="12" y="27"/>
                    </a:cubicBezTo>
                    <a:cubicBezTo>
                      <a:pt x="4" y="18"/>
                      <a:pt x="0" y="10"/>
                      <a:pt x="5" y="5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8" y="2"/>
                      <a:pt x="5" y="8"/>
                      <a:pt x="18" y="18"/>
                    </a:cubicBezTo>
                    <a:cubicBezTo>
                      <a:pt x="19" y="19"/>
                      <a:pt x="20" y="20"/>
                      <a:pt x="21" y="21"/>
                    </a:cubicBezTo>
                    <a:cubicBezTo>
                      <a:pt x="25" y="25"/>
                      <a:pt x="27" y="29"/>
                      <a:pt x="33" y="37"/>
                    </a:cubicBezTo>
                    <a:cubicBezTo>
                      <a:pt x="33" y="38"/>
                      <a:pt x="34" y="38"/>
                      <a:pt x="34" y="39"/>
                    </a:cubicBezTo>
                    <a:cubicBezTo>
                      <a:pt x="36" y="42"/>
                      <a:pt x="38" y="46"/>
                      <a:pt x="40" y="50"/>
                    </a:cubicBezTo>
                    <a:cubicBezTo>
                      <a:pt x="41" y="51"/>
                      <a:pt x="41" y="51"/>
                      <a:pt x="41" y="52"/>
                    </a:cubicBezTo>
                    <a:cubicBezTo>
                      <a:pt x="41" y="52"/>
                      <a:pt x="41" y="53"/>
                      <a:pt x="42" y="53"/>
                    </a:cubicBezTo>
                    <a:cubicBezTo>
                      <a:pt x="44" y="59"/>
                      <a:pt x="45" y="63"/>
                      <a:pt x="45" y="63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79" name="Freeform 1046"/>
              <p:cNvSpPr>
                <a:spLocks/>
              </p:cNvSpPr>
              <p:nvPr/>
            </p:nvSpPr>
            <p:spPr bwMode="auto">
              <a:xfrm>
                <a:off x="4118" y="1882"/>
                <a:ext cx="26" cy="128"/>
              </a:xfrm>
              <a:custGeom>
                <a:avLst/>
                <a:gdLst>
                  <a:gd name="T0" fmla="*/ 11 w 11"/>
                  <a:gd name="T1" fmla="*/ 11 h 54"/>
                  <a:gd name="T2" fmla="*/ 8 w 11"/>
                  <a:gd name="T3" fmla="*/ 27 h 54"/>
                  <a:gd name="T4" fmla="*/ 3 w 11"/>
                  <a:gd name="T5" fmla="*/ 48 h 54"/>
                  <a:gd name="T6" fmla="*/ 1 w 11"/>
                  <a:gd name="T7" fmla="*/ 52 h 54"/>
                  <a:gd name="T8" fmla="*/ 0 w 11"/>
                  <a:gd name="T9" fmla="*/ 54 h 54"/>
                  <a:gd name="T10" fmla="*/ 0 w 11"/>
                  <a:gd name="T11" fmla="*/ 50 h 54"/>
                  <a:gd name="T12" fmla="*/ 1 w 11"/>
                  <a:gd name="T13" fmla="*/ 38 h 54"/>
                  <a:gd name="T14" fmla="*/ 1 w 11"/>
                  <a:gd name="T15" fmla="*/ 6 h 54"/>
                  <a:gd name="T16" fmla="*/ 1 w 11"/>
                  <a:gd name="T17" fmla="*/ 1 h 54"/>
                  <a:gd name="T18" fmla="*/ 3 w 11"/>
                  <a:gd name="T19" fmla="*/ 0 h 54"/>
                  <a:gd name="T20" fmla="*/ 9 w 11"/>
                  <a:gd name="T21" fmla="*/ 8 h 54"/>
                  <a:gd name="T22" fmla="*/ 4 w 11"/>
                  <a:gd name="T23" fmla="*/ 10 h 54"/>
                  <a:gd name="T24" fmla="*/ 11 w 11"/>
                  <a:gd name="T25" fmla="*/ 11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1" h="54">
                    <a:moveTo>
                      <a:pt x="11" y="11"/>
                    </a:moveTo>
                    <a:cubicBezTo>
                      <a:pt x="11" y="11"/>
                      <a:pt x="10" y="18"/>
                      <a:pt x="8" y="27"/>
                    </a:cubicBezTo>
                    <a:cubicBezTo>
                      <a:pt x="7" y="34"/>
                      <a:pt x="5" y="42"/>
                      <a:pt x="3" y="48"/>
                    </a:cubicBezTo>
                    <a:cubicBezTo>
                      <a:pt x="1" y="52"/>
                      <a:pt x="1" y="52"/>
                      <a:pt x="1" y="52"/>
                    </a:cubicBezTo>
                    <a:cubicBezTo>
                      <a:pt x="1" y="53"/>
                      <a:pt x="0" y="54"/>
                      <a:pt x="0" y="54"/>
                    </a:cubicBezTo>
                    <a:cubicBezTo>
                      <a:pt x="0" y="53"/>
                      <a:pt x="0" y="52"/>
                      <a:pt x="0" y="50"/>
                    </a:cubicBezTo>
                    <a:cubicBezTo>
                      <a:pt x="1" y="46"/>
                      <a:pt x="1" y="42"/>
                      <a:pt x="1" y="38"/>
                    </a:cubicBezTo>
                    <a:cubicBezTo>
                      <a:pt x="2" y="26"/>
                      <a:pt x="2" y="14"/>
                      <a:pt x="1" y="6"/>
                    </a:cubicBezTo>
                    <a:cubicBezTo>
                      <a:pt x="1" y="4"/>
                      <a:pt x="1" y="3"/>
                      <a:pt x="1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11" y="11"/>
                      <a:pt x="11" y="11"/>
                    </a:cubicBezTo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80" name="Freeform 1047"/>
              <p:cNvSpPr>
                <a:spLocks/>
              </p:cNvSpPr>
              <p:nvPr/>
            </p:nvSpPr>
            <p:spPr bwMode="auto">
              <a:xfrm>
                <a:off x="4009" y="2282"/>
                <a:ext cx="3" cy="33"/>
              </a:xfrm>
              <a:custGeom>
                <a:avLst/>
                <a:gdLst>
                  <a:gd name="T0" fmla="*/ 3 w 3"/>
                  <a:gd name="T1" fmla="*/ 0 h 33"/>
                  <a:gd name="T2" fmla="*/ 0 w 3"/>
                  <a:gd name="T3" fmla="*/ 33 h 33"/>
                  <a:gd name="T4" fmla="*/ 0 w 3"/>
                  <a:gd name="T5" fmla="*/ 33 h 33"/>
                  <a:gd name="T6" fmla="*/ 3 w 3"/>
                  <a:gd name="T7" fmla="*/ 0 h 33"/>
                  <a:gd name="T8" fmla="*/ 3 w 3"/>
                  <a:gd name="T9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3">
                    <a:moveTo>
                      <a:pt x="3" y="0"/>
                    </a:moveTo>
                    <a:lnTo>
                      <a:pt x="0" y="33"/>
                    </a:lnTo>
                    <a:lnTo>
                      <a:pt x="0" y="33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D2D2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81" name="Freeform 1048"/>
              <p:cNvSpPr>
                <a:spLocks/>
              </p:cNvSpPr>
              <p:nvPr/>
            </p:nvSpPr>
            <p:spPr bwMode="auto">
              <a:xfrm>
                <a:off x="4009" y="2282"/>
                <a:ext cx="3" cy="33"/>
              </a:xfrm>
              <a:custGeom>
                <a:avLst/>
                <a:gdLst>
                  <a:gd name="T0" fmla="*/ 3 w 3"/>
                  <a:gd name="T1" fmla="*/ 0 h 33"/>
                  <a:gd name="T2" fmla="*/ 0 w 3"/>
                  <a:gd name="T3" fmla="*/ 33 h 33"/>
                  <a:gd name="T4" fmla="*/ 0 w 3"/>
                  <a:gd name="T5" fmla="*/ 33 h 33"/>
                  <a:gd name="T6" fmla="*/ 3 w 3"/>
                  <a:gd name="T7" fmla="*/ 0 h 33"/>
                  <a:gd name="T8" fmla="*/ 3 w 3"/>
                  <a:gd name="T9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3">
                    <a:moveTo>
                      <a:pt x="3" y="0"/>
                    </a:moveTo>
                    <a:lnTo>
                      <a:pt x="0" y="33"/>
                    </a:lnTo>
                    <a:lnTo>
                      <a:pt x="0" y="33"/>
                    </a:lnTo>
                    <a:lnTo>
                      <a:pt x="3" y="0"/>
                    </a:lnTo>
                    <a:lnTo>
                      <a:pt x="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82" name="Freeform 1049"/>
              <p:cNvSpPr>
                <a:spLocks/>
              </p:cNvSpPr>
              <p:nvPr/>
            </p:nvSpPr>
            <p:spPr bwMode="auto">
              <a:xfrm>
                <a:off x="4094" y="2225"/>
                <a:ext cx="81" cy="123"/>
              </a:xfrm>
              <a:custGeom>
                <a:avLst/>
                <a:gdLst>
                  <a:gd name="T0" fmla="*/ 33 w 34"/>
                  <a:gd name="T1" fmla="*/ 0 h 52"/>
                  <a:gd name="T2" fmla="*/ 15 w 34"/>
                  <a:gd name="T3" fmla="*/ 11 h 52"/>
                  <a:gd name="T4" fmla="*/ 7 w 34"/>
                  <a:gd name="T5" fmla="*/ 15 h 52"/>
                  <a:gd name="T6" fmla="*/ 7 w 34"/>
                  <a:gd name="T7" fmla="*/ 15 h 52"/>
                  <a:gd name="T8" fmla="*/ 0 w 34"/>
                  <a:gd name="T9" fmla="*/ 18 h 52"/>
                  <a:gd name="T10" fmla="*/ 0 w 34"/>
                  <a:gd name="T11" fmla="*/ 21 h 52"/>
                  <a:gd name="T12" fmla="*/ 1 w 34"/>
                  <a:gd name="T13" fmla="*/ 29 h 52"/>
                  <a:gd name="T14" fmla="*/ 1 w 34"/>
                  <a:gd name="T15" fmla="*/ 29 h 52"/>
                  <a:gd name="T16" fmla="*/ 4 w 34"/>
                  <a:gd name="T17" fmla="*/ 52 h 52"/>
                  <a:gd name="T18" fmla="*/ 6 w 34"/>
                  <a:gd name="T19" fmla="*/ 27 h 52"/>
                  <a:gd name="T20" fmla="*/ 6 w 34"/>
                  <a:gd name="T21" fmla="*/ 26 h 52"/>
                  <a:gd name="T22" fmla="*/ 33 w 34"/>
                  <a:gd name="T23" fmla="*/ 11 h 52"/>
                  <a:gd name="T24" fmla="*/ 34 w 34"/>
                  <a:gd name="T25" fmla="*/ 10 h 52"/>
                  <a:gd name="T26" fmla="*/ 33 w 34"/>
                  <a:gd name="T27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4" h="52">
                    <a:moveTo>
                      <a:pt x="33" y="0"/>
                    </a:moveTo>
                    <a:cubicBezTo>
                      <a:pt x="29" y="2"/>
                      <a:pt x="22" y="6"/>
                      <a:pt x="15" y="11"/>
                    </a:cubicBezTo>
                    <a:cubicBezTo>
                      <a:pt x="12" y="12"/>
                      <a:pt x="10" y="13"/>
                      <a:pt x="7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5" y="16"/>
                      <a:pt x="2" y="17"/>
                      <a:pt x="0" y="18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1" y="29"/>
                      <a:pt x="1" y="29"/>
                      <a:pt x="1" y="29"/>
                    </a:cubicBezTo>
                    <a:cubicBezTo>
                      <a:pt x="1" y="29"/>
                      <a:pt x="1" y="29"/>
                      <a:pt x="1" y="29"/>
                    </a:cubicBezTo>
                    <a:cubicBezTo>
                      <a:pt x="4" y="52"/>
                      <a:pt x="4" y="52"/>
                      <a:pt x="4" y="52"/>
                    </a:cubicBezTo>
                    <a:cubicBezTo>
                      <a:pt x="5" y="44"/>
                      <a:pt x="5" y="36"/>
                      <a:pt x="6" y="27"/>
                    </a:cubicBezTo>
                    <a:cubicBezTo>
                      <a:pt x="6" y="26"/>
                      <a:pt x="6" y="26"/>
                      <a:pt x="6" y="26"/>
                    </a:cubicBezTo>
                    <a:cubicBezTo>
                      <a:pt x="15" y="22"/>
                      <a:pt x="24" y="17"/>
                      <a:pt x="33" y="11"/>
                    </a:cubicBezTo>
                    <a:cubicBezTo>
                      <a:pt x="33" y="10"/>
                      <a:pt x="34" y="10"/>
                      <a:pt x="34" y="10"/>
                    </a:cubicBezTo>
                    <a:cubicBezTo>
                      <a:pt x="33" y="0"/>
                      <a:pt x="33" y="0"/>
                      <a:pt x="33" y="0"/>
                    </a:cubicBezTo>
                  </a:path>
                </a:pathLst>
              </a:custGeom>
              <a:solidFill>
                <a:srgbClr val="3636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83" name="Freeform 1050"/>
              <p:cNvSpPr>
                <a:spLocks/>
              </p:cNvSpPr>
              <p:nvPr/>
            </p:nvSpPr>
            <p:spPr bwMode="auto">
              <a:xfrm>
                <a:off x="4094" y="2261"/>
                <a:ext cx="17" cy="7"/>
              </a:xfrm>
              <a:custGeom>
                <a:avLst/>
                <a:gdLst>
                  <a:gd name="T0" fmla="*/ 7 w 7"/>
                  <a:gd name="T1" fmla="*/ 0 h 3"/>
                  <a:gd name="T2" fmla="*/ 7 w 7"/>
                  <a:gd name="T3" fmla="*/ 0 h 3"/>
                  <a:gd name="T4" fmla="*/ 6 w 7"/>
                  <a:gd name="T5" fmla="*/ 1 h 3"/>
                  <a:gd name="T6" fmla="*/ 4 w 7"/>
                  <a:gd name="T7" fmla="*/ 2 h 3"/>
                  <a:gd name="T8" fmla="*/ 3 w 7"/>
                  <a:gd name="T9" fmla="*/ 2 h 3"/>
                  <a:gd name="T10" fmla="*/ 0 w 7"/>
                  <a:gd name="T11" fmla="*/ 3 h 3"/>
                  <a:gd name="T12" fmla="*/ 0 w 7"/>
                  <a:gd name="T13" fmla="*/ 3 h 3"/>
                  <a:gd name="T14" fmla="*/ 7 w 7"/>
                  <a:gd name="T15" fmla="*/ 0 h 3"/>
                  <a:gd name="T16" fmla="*/ 7 w 7"/>
                  <a:gd name="T1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3">
                    <a:moveTo>
                      <a:pt x="7" y="0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6" y="0"/>
                      <a:pt x="6" y="1"/>
                    </a:cubicBezTo>
                    <a:cubicBezTo>
                      <a:pt x="5" y="1"/>
                      <a:pt x="4" y="1"/>
                      <a:pt x="4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2"/>
                      <a:pt x="1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5" y="1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solidFill>
                <a:srgbClr val="3131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84" name="Freeform 1051"/>
              <p:cNvSpPr>
                <a:spLocks/>
              </p:cNvSpPr>
              <p:nvPr/>
            </p:nvSpPr>
            <p:spPr bwMode="auto">
              <a:xfrm>
                <a:off x="4009" y="2268"/>
                <a:ext cx="85" cy="47"/>
              </a:xfrm>
              <a:custGeom>
                <a:avLst/>
                <a:gdLst>
                  <a:gd name="T0" fmla="*/ 36 w 36"/>
                  <a:gd name="T1" fmla="*/ 0 h 20"/>
                  <a:gd name="T2" fmla="*/ 36 w 36"/>
                  <a:gd name="T3" fmla="*/ 0 h 20"/>
                  <a:gd name="T4" fmla="*/ 9 w 36"/>
                  <a:gd name="T5" fmla="*/ 8 h 20"/>
                  <a:gd name="T6" fmla="*/ 5 w 36"/>
                  <a:gd name="T7" fmla="*/ 8 h 20"/>
                  <a:gd name="T8" fmla="*/ 5 w 36"/>
                  <a:gd name="T9" fmla="*/ 8 h 20"/>
                  <a:gd name="T10" fmla="*/ 5 w 36"/>
                  <a:gd name="T11" fmla="*/ 8 h 20"/>
                  <a:gd name="T12" fmla="*/ 5 w 36"/>
                  <a:gd name="T13" fmla="*/ 8 h 20"/>
                  <a:gd name="T14" fmla="*/ 5 w 36"/>
                  <a:gd name="T15" fmla="*/ 8 h 20"/>
                  <a:gd name="T16" fmla="*/ 5 w 36"/>
                  <a:gd name="T17" fmla="*/ 8 h 20"/>
                  <a:gd name="T18" fmla="*/ 5 w 36"/>
                  <a:gd name="T19" fmla="*/ 8 h 20"/>
                  <a:gd name="T20" fmla="*/ 1 w 36"/>
                  <a:gd name="T21" fmla="*/ 6 h 20"/>
                  <a:gd name="T22" fmla="*/ 0 w 36"/>
                  <a:gd name="T23" fmla="*/ 20 h 20"/>
                  <a:gd name="T24" fmla="*/ 6 w 36"/>
                  <a:gd name="T25" fmla="*/ 20 h 20"/>
                  <a:gd name="T26" fmla="*/ 13 w 36"/>
                  <a:gd name="T27" fmla="*/ 20 h 20"/>
                  <a:gd name="T28" fmla="*/ 31 w 36"/>
                  <a:gd name="T29" fmla="*/ 14 h 20"/>
                  <a:gd name="T30" fmla="*/ 36 w 36"/>
                  <a:gd name="T31" fmla="*/ 11 h 20"/>
                  <a:gd name="T32" fmla="*/ 36 w 36"/>
                  <a:gd name="T33" fmla="*/ 3 h 20"/>
                  <a:gd name="T34" fmla="*/ 36 w 36"/>
                  <a:gd name="T35" fmla="*/ 3 h 20"/>
                  <a:gd name="T36" fmla="*/ 36 w 36"/>
                  <a:gd name="T37" fmla="*/ 0 h 20"/>
                  <a:gd name="T38" fmla="*/ 36 w 36"/>
                  <a:gd name="T39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6" h="20">
                    <a:moveTo>
                      <a:pt x="36" y="0"/>
                    </a:moveTo>
                    <a:cubicBezTo>
                      <a:pt x="36" y="0"/>
                      <a:pt x="36" y="0"/>
                      <a:pt x="36" y="0"/>
                    </a:cubicBezTo>
                    <a:cubicBezTo>
                      <a:pt x="26" y="5"/>
                      <a:pt x="16" y="8"/>
                      <a:pt x="9" y="8"/>
                    </a:cubicBezTo>
                    <a:cubicBezTo>
                      <a:pt x="7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3" y="8"/>
                      <a:pt x="2" y="7"/>
                      <a:pt x="1" y="6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2" y="20"/>
                      <a:pt x="4" y="20"/>
                      <a:pt x="6" y="20"/>
                    </a:cubicBezTo>
                    <a:cubicBezTo>
                      <a:pt x="9" y="20"/>
                      <a:pt x="11" y="20"/>
                      <a:pt x="13" y="20"/>
                    </a:cubicBezTo>
                    <a:cubicBezTo>
                      <a:pt x="19" y="19"/>
                      <a:pt x="25" y="16"/>
                      <a:pt x="31" y="14"/>
                    </a:cubicBezTo>
                    <a:cubicBezTo>
                      <a:pt x="32" y="13"/>
                      <a:pt x="34" y="12"/>
                      <a:pt x="36" y="11"/>
                    </a:cubicBezTo>
                    <a:cubicBezTo>
                      <a:pt x="36" y="3"/>
                      <a:pt x="36" y="3"/>
                      <a:pt x="36" y="3"/>
                    </a:cubicBezTo>
                    <a:cubicBezTo>
                      <a:pt x="36" y="3"/>
                      <a:pt x="36" y="3"/>
                      <a:pt x="36" y="3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36" y="0"/>
                      <a:pt x="36" y="0"/>
                      <a:pt x="36" y="0"/>
                    </a:cubicBezTo>
                  </a:path>
                </a:pathLst>
              </a:custGeom>
              <a:solidFill>
                <a:srgbClr val="3636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85" name="Freeform 1052"/>
              <p:cNvSpPr>
                <a:spLocks noEditPoints="1"/>
              </p:cNvSpPr>
              <p:nvPr/>
            </p:nvSpPr>
            <p:spPr bwMode="auto">
              <a:xfrm>
                <a:off x="4021" y="2251"/>
                <a:ext cx="109" cy="36"/>
              </a:xfrm>
              <a:custGeom>
                <a:avLst/>
                <a:gdLst>
                  <a:gd name="T0" fmla="*/ 34 w 46"/>
                  <a:gd name="T1" fmla="*/ 6 h 15"/>
                  <a:gd name="T2" fmla="*/ 34 w 46"/>
                  <a:gd name="T3" fmla="*/ 6 h 15"/>
                  <a:gd name="T4" fmla="*/ 31 w 46"/>
                  <a:gd name="T5" fmla="*/ 7 h 15"/>
                  <a:gd name="T6" fmla="*/ 31 w 46"/>
                  <a:gd name="T7" fmla="*/ 7 h 15"/>
                  <a:gd name="T8" fmla="*/ 31 w 46"/>
                  <a:gd name="T9" fmla="*/ 7 h 15"/>
                  <a:gd name="T10" fmla="*/ 4 w 46"/>
                  <a:gd name="T11" fmla="*/ 15 h 15"/>
                  <a:gd name="T12" fmla="*/ 0 w 46"/>
                  <a:gd name="T13" fmla="*/ 15 h 15"/>
                  <a:gd name="T14" fmla="*/ 0 w 46"/>
                  <a:gd name="T15" fmla="*/ 15 h 15"/>
                  <a:gd name="T16" fmla="*/ 4 w 46"/>
                  <a:gd name="T17" fmla="*/ 15 h 15"/>
                  <a:gd name="T18" fmla="*/ 31 w 46"/>
                  <a:gd name="T19" fmla="*/ 7 h 15"/>
                  <a:gd name="T20" fmla="*/ 31 w 46"/>
                  <a:gd name="T21" fmla="*/ 7 h 15"/>
                  <a:gd name="T22" fmla="*/ 34 w 46"/>
                  <a:gd name="T23" fmla="*/ 6 h 15"/>
                  <a:gd name="T24" fmla="*/ 46 w 46"/>
                  <a:gd name="T25" fmla="*/ 0 h 15"/>
                  <a:gd name="T26" fmla="*/ 38 w 46"/>
                  <a:gd name="T27" fmla="*/ 4 h 15"/>
                  <a:gd name="T28" fmla="*/ 37 w 46"/>
                  <a:gd name="T29" fmla="*/ 5 h 15"/>
                  <a:gd name="T30" fmla="*/ 38 w 46"/>
                  <a:gd name="T31" fmla="*/ 4 h 15"/>
                  <a:gd name="T32" fmla="*/ 38 w 46"/>
                  <a:gd name="T33" fmla="*/ 4 h 15"/>
                  <a:gd name="T34" fmla="*/ 46 w 46"/>
                  <a:gd name="T35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6" h="15">
                    <a:moveTo>
                      <a:pt x="34" y="6"/>
                    </a:moveTo>
                    <a:cubicBezTo>
                      <a:pt x="34" y="6"/>
                      <a:pt x="34" y="6"/>
                      <a:pt x="34" y="6"/>
                    </a:cubicBezTo>
                    <a:cubicBezTo>
                      <a:pt x="33" y="6"/>
                      <a:pt x="32" y="7"/>
                      <a:pt x="31" y="7"/>
                    </a:cubicBezTo>
                    <a:cubicBezTo>
                      <a:pt x="31" y="7"/>
                      <a:pt x="31" y="7"/>
                      <a:pt x="31" y="7"/>
                    </a:cubicBezTo>
                    <a:cubicBezTo>
                      <a:pt x="31" y="7"/>
                      <a:pt x="31" y="7"/>
                      <a:pt x="31" y="7"/>
                    </a:cubicBezTo>
                    <a:cubicBezTo>
                      <a:pt x="21" y="12"/>
                      <a:pt x="11" y="15"/>
                      <a:pt x="4" y="15"/>
                    </a:cubicBezTo>
                    <a:cubicBezTo>
                      <a:pt x="2" y="15"/>
                      <a:pt x="1" y="15"/>
                      <a:pt x="0" y="15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1" y="15"/>
                      <a:pt x="2" y="15"/>
                      <a:pt x="4" y="15"/>
                    </a:cubicBezTo>
                    <a:cubicBezTo>
                      <a:pt x="11" y="15"/>
                      <a:pt x="21" y="12"/>
                      <a:pt x="31" y="7"/>
                    </a:cubicBezTo>
                    <a:cubicBezTo>
                      <a:pt x="31" y="7"/>
                      <a:pt x="31" y="7"/>
                      <a:pt x="31" y="7"/>
                    </a:cubicBezTo>
                    <a:cubicBezTo>
                      <a:pt x="32" y="7"/>
                      <a:pt x="33" y="6"/>
                      <a:pt x="34" y="6"/>
                    </a:cubicBezTo>
                    <a:moveTo>
                      <a:pt x="46" y="0"/>
                    </a:moveTo>
                    <a:cubicBezTo>
                      <a:pt x="43" y="1"/>
                      <a:pt x="41" y="3"/>
                      <a:pt x="38" y="4"/>
                    </a:cubicBezTo>
                    <a:cubicBezTo>
                      <a:pt x="38" y="4"/>
                      <a:pt x="37" y="4"/>
                      <a:pt x="37" y="5"/>
                    </a:cubicBezTo>
                    <a:cubicBezTo>
                      <a:pt x="37" y="4"/>
                      <a:pt x="38" y="4"/>
                      <a:pt x="38" y="4"/>
                    </a:cubicBezTo>
                    <a:cubicBezTo>
                      <a:pt x="38" y="4"/>
                      <a:pt x="38" y="4"/>
                      <a:pt x="38" y="4"/>
                    </a:cubicBezTo>
                    <a:cubicBezTo>
                      <a:pt x="41" y="2"/>
                      <a:pt x="43" y="1"/>
                      <a:pt x="46" y="0"/>
                    </a:cubicBezTo>
                  </a:path>
                </a:pathLst>
              </a:custGeom>
              <a:solidFill>
                <a:srgbClr val="3636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86" name="Freeform 1053"/>
              <p:cNvSpPr>
                <a:spLocks/>
              </p:cNvSpPr>
              <p:nvPr/>
            </p:nvSpPr>
            <p:spPr bwMode="auto">
              <a:xfrm>
                <a:off x="3993" y="1972"/>
                <a:ext cx="111" cy="315"/>
              </a:xfrm>
              <a:custGeom>
                <a:avLst/>
                <a:gdLst>
                  <a:gd name="T0" fmla="*/ 16 w 47"/>
                  <a:gd name="T1" fmla="*/ 0 h 133"/>
                  <a:gd name="T2" fmla="*/ 0 w 47"/>
                  <a:gd name="T3" fmla="*/ 67 h 133"/>
                  <a:gd name="T4" fmla="*/ 2 w 47"/>
                  <a:gd name="T5" fmla="*/ 119 h 133"/>
                  <a:gd name="T6" fmla="*/ 2 w 47"/>
                  <a:gd name="T7" fmla="*/ 119 h 133"/>
                  <a:gd name="T8" fmla="*/ 2 w 47"/>
                  <a:gd name="T9" fmla="*/ 119 h 133"/>
                  <a:gd name="T10" fmla="*/ 3 w 47"/>
                  <a:gd name="T11" fmla="*/ 126 h 133"/>
                  <a:gd name="T12" fmla="*/ 12 w 47"/>
                  <a:gd name="T13" fmla="*/ 133 h 133"/>
                  <a:gd name="T14" fmla="*/ 12 w 47"/>
                  <a:gd name="T15" fmla="*/ 133 h 133"/>
                  <a:gd name="T16" fmla="*/ 12 w 47"/>
                  <a:gd name="T17" fmla="*/ 133 h 133"/>
                  <a:gd name="T18" fmla="*/ 12 w 47"/>
                  <a:gd name="T19" fmla="*/ 133 h 133"/>
                  <a:gd name="T20" fmla="*/ 12 w 47"/>
                  <a:gd name="T21" fmla="*/ 133 h 133"/>
                  <a:gd name="T22" fmla="*/ 12 w 47"/>
                  <a:gd name="T23" fmla="*/ 133 h 133"/>
                  <a:gd name="T24" fmla="*/ 12 w 47"/>
                  <a:gd name="T25" fmla="*/ 133 h 133"/>
                  <a:gd name="T26" fmla="*/ 16 w 47"/>
                  <a:gd name="T27" fmla="*/ 133 h 133"/>
                  <a:gd name="T28" fmla="*/ 43 w 47"/>
                  <a:gd name="T29" fmla="*/ 125 h 133"/>
                  <a:gd name="T30" fmla="*/ 43 w 47"/>
                  <a:gd name="T31" fmla="*/ 125 h 133"/>
                  <a:gd name="T32" fmla="*/ 43 w 47"/>
                  <a:gd name="T33" fmla="*/ 125 h 133"/>
                  <a:gd name="T34" fmla="*/ 43 w 47"/>
                  <a:gd name="T35" fmla="*/ 125 h 133"/>
                  <a:gd name="T36" fmla="*/ 43 w 47"/>
                  <a:gd name="T37" fmla="*/ 125 h 133"/>
                  <a:gd name="T38" fmla="*/ 46 w 47"/>
                  <a:gd name="T39" fmla="*/ 124 h 133"/>
                  <a:gd name="T40" fmla="*/ 46 w 47"/>
                  <a:gd name="T41" fmla="*/ 124 h 133"/>
                  <a:gd name="T42" fmla="*/ 47 w 47"/>
                  <a:gd name="T43" fmla="*/ 123 h 133"/>
                  <a:gd name="T44" fmla="*/ 47 w 47"/>
                  <a:gd name="T45" fmla="*/ 123 h 133"/>
                  <a:gd name="T46" fmla="*/ 42 w 47"/>
                  <a:gd name="T47" fmla="*/ 118 h 133"/>
                  <a:gd name="T48" fmla="*/ 24 w 47"/>
                  <a:gd name="T49" fmla="*/ 94 h 133"/>
                  <a:gd name="T50" fmla="*/ 21 w 47"/>
                  <a:gd name="T51" fmla="*/ 84 h 133"/>
                  <a:gd name="T52" fmla="*/ 16 w 47"/>
                  <a:gd name="T53" fmla="*/ 25 h 133"/>
                  <a:gd name="T54" fmla="*/ 16 w 47"/>
                  <a:gd name="T55" fmla="*/ 0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47" h="133">
                    <a:moveTo>
                      <a:pt x="16" y="0"/>
                    </a:moveTo>
                    <a:cubicBezTo>
                      <a:pt x="9" y="22"/>
                      <a:pt x="3" y="44"/>
                      <a:pt x="0" y="67"/>
                    </a:cubicBezTo>
                    <a:cubicBezTo>
                      <a:pt x="2" y="119"/>
                      <a:pt x="2" y="119"/>
                      <a:pt x="2" y="119"/>
                    </a:cubicBezTo>
                    <a:cubicBezTo>
                      <a:pt x="2" y="119"/>
                      <a:pt x="2" y="119"/>
                      <a:pt x="2" y="119"/>
                    </a:cubicBezTo>
                    <a:cubicBezTo>
                      <a:pt x="2" y="119"/>
                      <a:pt x="2" y="119"/>
                      <a:pt x="2" y="119"/>
                    </a:cubicBezTo>
                    <a:cubicBezTo>
                      <a:pt x="2" y="122"/>
                      <a:pt x="3" y="124"/>
                      <a:pt x="3" y="126"/>
                    </a:cubicBezTo>
                    <a:cubicBezTo>
                      <a:pt x="5" y="130"/>
                      <a:pt x="8" y="132"/>
                      <a:pt x="12" y="133"/>
                    </a:cubicBezTo>
                    <a:cubicBezTo>
                      <a:pt x="12" y="133"/>
                      <a:pt x="12" y="133"/>
                      <a:pt x="12" y="133"/>
                    </a:cubicBezTo>
                    <a:cubicBezTo>
                      <a:pt x="12" y="133"/>
                      <a:pt x="12" y="133"/>
                      <a:pt x="12" y="133"/>
                    </a:cubicBezTo>
                    <a:cubicBezTo>
                      <a:pt x="12" y="133"/>
                      <a:pt x="12" y="133"/>
                      <a:pt x="12" y="133"/>
                    </a:cubicBezTo>
                    <a:cubicBezTo>
                      <a:pt x="12" y="133"/>
                      <a:pt x="12" y="133"/>
                      <a:pt x="12" y="133"/>
                    </a:cubicBezTo>
                    <a:cubicBezTo>
                      <a:pt x="12" y="133"/>
                      <a:pt x="12" y="133"/>
                      <a:pt x="12" y="133"/>
                    </a:cubicBezTo>
                    <a:cubicBezTo>
                      <a:pt x="12" y="133"/>
                      <a:pt x="12" y="133"/>
                      <a:pt x="12" y="133"/>
                    </a:cubicBezTo>
                    <a:cubicBezTo>
                      <a:pt x="13" y="133"/>
                      <a:pt x="14" y="133"/>
                      <a:pt x="16" y="133"/>
                    </a:cubicBezTo>
                    <a:cubicBezTo>
                      <a:pt x="23" y="133"/>
                      <a:pt x="33" y="130"/>
                      <a:pt x="43" y="125"/>
                    </a:cubicBezTo>
                    <a:cubicBezTo>
                      <a:pt x="43" y="125"/>
                      <a:pt x="43" y="125"/>
                      <a:pt x="43" y="125"/>
                    </a:cubicBezTo>
                    <a:cubicBezTo>
                      <a:pt x="43" y="125"/>
                      <a:pt x="43" y="125"/>
                      <a:pt x="43" y="125"/>
                    </a:cubicBezTo>
                    <a:cubicBezTo>
                      <a:pt x="43" y="125"/>
                      <a:pt x="43" y="125"/>
                      <a:pt x="43" y="125"/>
                    </a:cubicBezTo>
                    <a:cubicBezTo>
                      <a:pt x="43" y="125"/>
                      <a:pt x="43" y="125"/>
                      <a:pt x="43" y="125"/>
                    </a:cubicBezTo>
                    <a:cubicBezTo>
                      <a:pt x="44" y="125"/>
                      <a:pt x="45" y="124"/>
                      <a:pt x="46" y="124"/>
                    </a:cubicBezTo>
                    <a:cubicBezTo>
                      <a:pt x="46" y="124"/>
                      <a:pt x="46" y="124"/>
                      <a:pt x="46" y="124"/>
                    </a:cubicBezTo>
                    <a:cubicBezTo>
                      <a:pt x="47" y="124"/>
                      <a:pt x="47" y="123"/>
                      <a:pt x="47" y="123"/>
                    </a:cubicBezTo>
                    <a:cubicBezTo>
                      <a:pt x="47" y="123"/>
                      <a:pt x="47" y="123"/>
                      <a:pt x="47" y="123"/>
                    </a:cubicBezTo>
                    <a:cubicBezTo>
                      <a:pt x="46" y="121"/>
                      <a:pt x="44" y="120"/>
                      <a:pt x="42" y="118"/>
                    </a:cubicBezTo>
                    <a:cubicBezTo>
                      <a:pt x="34" y="112"/>
                      <a:pt x="27" y="103"/>
                      <a:pt x="24" y="94"/>
                    </a:cubicBezTo>
                    <a:cubicBezTo>
                      <a:pt x="23" y="91"/>
                      <a:pt x="22" y="87"/>
                      <a:pt x="21" y="84"/>
                    </a:cubicBezTo>
                    <a:cubicBezTo>
                      <a:pt x="18" y="65"/>
                      <a:pt x="16" y="45"/>
                      <a:pt x="16" y="25"/>
                    </a:cubicBezTo>
                    <a:cubicBezTo>
                      <a:pt x="17" y="17"/>
                      <a:pt x="17" y="8"/>
                      <a:pt x="16" y="0"/>
                    </a:cubicBezTo>
                  </a:path>
                </a:pathLst>
              </a:custGeom>
              <a:solidFill>
                <a:srgbClr val="3636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87" name="Freeform 1054"/>
              <p:cNvSpPr>
                <a:spLocks noEditPoints="1"/>
              </p:cNvSpPr>
              <p:nvPr/>
            </p:nvSpPr>
            <p:spPr bwMode="auto">
              <a:xfrm>
                <a:off x="4021" y="2265"/>
                <a:ext cx="81" cy="22"/>
              </a:xfrm>
              <a:custGeom>
                <a:avLst/>
                <a:gdLst>
                  <a:gd name="T0" fmla="*/ 0 w 34"/>
                  <a:gd name="T1" fmla="*/ 9 h 9"/>
                  <a:gd name="T2" fmla="*/ 0 w 34"/>
                  <a:gd name="T3" fmla="*/ 9 h 9"/>
                  <a:gd name="T4" fmla="*/ 0 w 34"/>
                  <a:gd name="T5" fmla="*/ 9 h 9"/>
                  <a:gd name="T6" fmla="*/ 0 w 34"/>
                  <a:gd name="T7" fmla="*/ 9 h 9"/>
                  <a:gd name="T8" fmla="*/ 0 w 34"/>
                  <a:gd name="T9" fmla="*/ 9 h 9"/>
                  <a:gd name="T10" fmla="*/ 0 w 34"/>
                  <a:gd name="T11" fmla="*/ 9 h 9"/>
                  <a:gd name="T12" fmla="*/ 0 w 34"/>
                  <a:gd name="T13" fmla="*/ 9 h 9"/>
                  <a:gd name="T14" fmla="*/ 0 w 34"/>
                  <a:gd name="T15" fmla="*/ 9 h 9"/>
                  <a:gd name="T16" fmla="*/ 0 w 34"/>
                  <a:gd name="T17" fmla="*/ 9 h 9"/>
                  <a:gd name="T18" fmla="*/ 31 w 34"/>
                  <a:gd name="T19" fmla="*/ 1 h 9"/>
                  <a:gd name="T20" fmla="*/ 4 w 34"/>
                  <a:gd name="T21" fmla="*/ 9 h 9"/>
                  <a:gd name="T22" fmla="*/ 0 w 34"/>
                  <a:gd name="T23" fmla="*/ 9 h 9"/>
                  <a:gd name="T24" fmla="*/ 4 w 34"/>
                  <a:gd name="T25" fmla="*/ 9 h 9"/>
                  <a:gd name="T26" fmla="*/ 31 w 34"/>
                  <a:gd name="T27" fmla="*/ 1 h 9"/>
                  <a:gd name="T28" fmla="*/ 34 w 34"/>
                  <a:gd name="T29" fmla="*/ 0 h 9"/>
                  <a:gd name="T30" fmla="*/ 34 w 34"/>
                  <a:gd name="T31" fmla="*/ 0 h 9"/>
                  <a:gd name="T32" fmla="*/ 31 w 34"/>
                  <a:gd name="T33" fmla="*/ 1 h 9"/>
                  <a:gd name="T34" fmla="*/ 31 w 34"/>
                  <a:gd name="T35" fmla="*/ 1 h 9"/>
                  <a:gd name="T36" fmla="*/ 31 w 34"/>
                  <a:gd name="T37" fmla="*/ 1 h 9"/>
                  <a:gd name="T38" fmla="*/ 34 w 34"/>
                  <a:gd name="T3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4" h="9">
                    <a:moveTo>
                      <a:pt x="0" y="9"/>
                    </a:move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moveTo>
                      <a:pt x="0" y="9"/>
                    </a:move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moveTo>
                      <a:pt x="0" y="9"/>
                    </a:move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moveTo>
                      <a:pt x="31" y="1"/>
                    </a:moveTo>
                    <a:cubicBezTo>
                      <a:pt x="21" y="6"/>
                      <a:pt x="11" y="9"/>
                      <a:pt x="4" y="9"/>
                    </a:cubicBezTo>
                    <a:cubicBezTo>
                      <a:pt x="2" y="9"/>
                      <a:pt x="1" y="9"/>
                      <a:pt x="0" y="9"/>
                    </a:cubicBezTo>
                    <a:cubicBezTo>
                      <a:pt x="1" y="9"/>
                      <a:pt x="2" y="9"/>
                      <a:pt x="4" y="9"/>
                    </a:cubicBezTo>
                    <a:cubicBezTo>
                      <a:pt x="11" y="9"/>
                      <a:pt x="21" y="6"/>
                      <a:pt x="31" y="1"/>
                    </a:cubicBezTo>
                    <a:moveTo>
                      <a:pt x="34" y="0"/>
                    </a:moveTo>
                    <a:cubicBezTo>
                      <a:pt x="34" y="0"/>
                      <a:pt x="34" y="0"/>
                      <a:pt x="34" y="0"/>
                    </a:cubicBezTo>
                    <a:cubicBezTo>
                      <a:pt x="33" y="0"/>
                      <a:pt x="32" y="1"/>
                      <a:pt x="31" y="1"/>
                    </a:cubicBezTo>
                    <a:cubicBezTo>
                      <a:pt x="31" y="1"/>
                      <a:pt x="31" y="1"/>
                      <a:pt x="31" y="1"/>
                    </a:cubicBezTo>
                    <a:cubicBezTo>
                      <a:pt x="31" y="1"/>
                      <a:pt x="31" y="1"/>
                      <a:pt x="31" y="1"/>
                    </a:cubicBezTo>
                    <a:cubicBezTo>
                      <a:pt x="32" y="1"/>
                      <a:pt x="33" y="0"/>
                      <a:pt x="34" y="0"/>
                    </a:cubicBezTo>
                  </a:path>
                </a:pathLst>
              </a:custGeom>
              <a:solidFill>
                <a:srgbClr val="3131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88" name="Freeform 1055"/>
              <p:cNvSpPr>
                <a:spLocks/>
              </p:cNvSpPr>
              <p:nvPr/>
            </p:nvSpPr>
            <p:spPr bwMode="auto">
              <a:xfrm>
                <a:off x="3952" y="1936"/>
                <a:ext cx="88" cy="185"/>
              </a:xfrm>
              <a:custGeom>
                <a:avLst/>
                <a:gdLst>
                  <a:gd name="T0" fmla="*/ 27 w 37"/>
                  <a:gd name="T1" fmla="*/ 66 h 78"/>
                  <a:gd name="T2" fmla="*/ 12 w 37"/>
                  <a:gd name="T3" fmla="*/ 77 h 78"/>
                  <a:gd name="T4" fmla="*/ 1 w 37"/>
                  <a:gd name="T5" fmla="*/ 62 h 78"/>
                  <a:gd name="T6" fmla="*/ 10 w 37"/>
                  <a:gd name="T7" fmla="*/ 12 h 78"/>
                  <a:gd name="T8" fmla="*/ 25 w 37"/>
                  <a:gd name="T9" fmla="*/ 1 h 78"/>
                  <a:gd name="T10" fmla="*/ 36 w 37"/>
                  <a:gd name="T11" fmla="*/ 17 h 78"/>
                  <a:gd name="T12" fmla="*/ 27 w 37"/>
                  <a:gd name="T13" fmla="*/ 66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7" h="78">
                    <a:moveTo>
                      <a:pt x="27" y="66"/>
                    </a:moveTo>
                    <a:cubicBezTo>
                      <a:pt x="26" y="74"/>
                      <a:pt x="19" y="78"/>
                      <a:pt x="12" y="77"/>
                    </a:cubicBezTo>
                    <a:cubicBezTo>
                      <a:pt x="5" y="76"/>
                      <a:pt x="0" y="69"/>
                      <a:pt x="1" y="62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11" y="5"/>
                      <a:pt x="18" y="0"/>
                      <a:pt x="25" y="1"/>
                    </a:cubicBezTo>
                    <a:cubicBezTo>
                      <a:pt x="32" y="3"/>
                      <a:pt x="37" y="9"/>
                      <a:pt x="36" y="17"/>
                    </a:cubicBezTo>
                    <a:lnTo>
                      <a:pt x="27" y="66"/>
                    </a:lnTo>
                    <a:close/>
                  </a:path>
                </a:pathLst>
              </a:custGeom>
              <a:solidFill>
                <a:srgbClr val="3C3C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89" name="Freeform 1056"/>
              <p:cNvSpPr>
                <a:spLocks/>
              </p:cNvSpPr>
              <p:nvPr/>
            </p:nvSpPr>
            <p:spPr bwMode="auto">
              <a:xfrm>
                <a:off x="4154" y="1958"/>
                <a:ext cx="28" cy="267"/>
              </a:xfrm>
              <a:custGeom>
                <a:avLst/>
                <a:gdLst>
                  <a:gd name="T0" fmla="*/ 1 w 12"/>
                  <a:gd name="T1" fmla="*/ 0 h 113"/>
                  <a:gd name="T2" fmla="*/ 0 w 12"/>
                  <a:gd name="T3" fmla="*/ 59 h 113"/>
                  <a:gd name="T4" fmla="*/ 1 w 12"/>
                  <a:gd name="T5" fmla="*/ 75 h 113"/>
                  <a:gd name="T6" fmla="*/ 7 w 12"/>
                  <a:gd name="T7" fmla="*/ 112 h 113"/>
                  <a:gd name="T8" fmla="*/ 7 w 12"/>
                  <a:gd name="T9" fmla="*/ 113 h 113"/>
                  <a:gd name="T10" fmla="*/ 12 w 12"/>
                  <a:gd name="T11" fmla="*/ 110 h 113"/>
                  <a:gd name="T12" fmla="*/ 11 w 12"/>
                  <a:gd name="T13" fmla="*/ 107 h 113"/>
                  <a:gd name="T14" fmla="*/ 11 w 12"/>
                  <a:gd name="T15" fmla="*/ 107 h 113"/>
                  <a:gd name="T16" fmla="*/ 6 w 12"/>
                  <a:gd name="T17" fmla="*/ 69 h 113"/>
                  <a:gd name="T18" fmla="*/ 1 w 12"/>
                  <a:gd name="T19" fmla="*/ 0 h 113"/>
                  <a:gd name="T20" fmla="*/ 1 w 12"/>
                  <a:gd name="T21" fmla="*/ 0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" h="113">
                    <a:moveTo>
                      <a:pt x="1" y="0"/>
                    </a:moveTo>
                    <a:cubicBezTo>
                      <a:pt x="1" y="0"/>
                      <a:pt x="0" y="55"/>
                      <a:pt x="0" y="59"/>
                    </a:cubicBezTo>
                    <a:cubicBezTo>
                      <a:pt x="1" y="75"/>
                      <a:pt x="1" y="75"/>
                      <a:pt x="1" y="75"/>
                    </a:cubicBezTo>
                    <a:cubicBezTo>
                      <a:pt x="2" y="87"/>
                      <a:pt x="3" y="100"/>
                      <a:pt x="7" y="112"/>
                    </a:cubicBezTo>
                    <a:cubicBezTo>
                      <a:pt x="7" y="112"/>
                      <a:pt x="7" y="113"/>
                      <a:pt x="7" y="113"/>
                    </a:cubicBezTo>
                    <a:cubicBezTo>
                      <a:pt x="10" y="111"/>
                      <a:pt x="12" y="110"/>
                      <a:pt x="12" y="110"/>
                    </a:cubicBezTo>
                    <a:cubicBezTo>
                      <a:pt x="12" y="109"/>
                      <a:pt x="11" y="108"/>
                      <a:pt x="11" y="107"/>
                    </a:cubicBezTo>
                    <a:cubicBezTo>
                      <a:pt x="11" y="107"/>
                      <a:pt x="11" y="107"/>
                      <a:pt x="11" y="107"/>
                    </a:cubicBezTo>
                    <a:cubicBezTo>
                      <a:pt x="10" y="93"/>
                      <a:pt x="8" y="80"/>
                      <a:pt x="6" y="69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3636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90" name="Freeform 1057"/>
              <p:cNvSpPr>
                <a:spLocks/>
              </p:cNvSpPr>
              <p:nvPr/>
            </p:nvSpPr>
            <p:spPr bwMode="auto">
              <a:xfrm>
                <a:off x="4120" y="2062"/>
                <a:ext cx="8" cy="14"/>
              </a:xfrm>
              <a:custGeom>
                <a:avLst/>
                <a:gdLst>
                  <a:gd name="T0" fmla="*/ 3 w 3"/>
                  <a:gd name="T1" fmla="*/ 2 h 6"/>
                  <a:gd name="T2" fmla="*/ 1 w 3"/>
                  <a:gd name="T3" fmla="*/ 5 h 6"/>
                  <a:gd name="T4" fmla="*/ 0 w 3"/>
                  <a:gd name="T5" fmla="*/ 4 h 6"/>
                  <a:gd name="T6" fmla="*/ 1 w 3"/>
                  <a:gd name="T7" fmla="*/ 1 h 6"/>
                  <a:gd name="T8" fmla="*/ 3 w 3"/>
                  <a:gd name="T9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6">
                    <a:moveTo>
                      <a:pt x="3" y="2"/>
                    </a:moveTo>
                    <a:cubicBezTo>
                      <a:pt x="3" y="3"/>
                      <a:pt x="2" y="4"/>
                      <a:pt x="1" y="5"/>
                    </a:cubicBezTo>
                    <a:cubicBezTo>
                      <a:pt x="0" y="6"/>
                      <a:pt x="0" y="5"/>
                      <a:pt x="0" y="4"/>
                    </a:cubicBezTo>
                    <a:cubicBezTo>
                      <a:pt x="0" y="3"/>
                      <a:pt x="0" y="1"/>
                      <a:pt x="1" y="1"/>
                    </a:cubicBezTo>
                    <a:cubicBezTo>
                      <a:pt x="2" y="0"/>
                      <a:pt x="3" y="1"/>
                      <a:pt x="3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91" name="Freeform 1058"/>
              <p:cNvSpPr>
                <a:spLocks/>
              </p:cNvSpPr>
              <p:nvPr/>
            </p:nvSpPr>
            <p:spPr bwMode="auto">
              <a:xfrm>
                <a:off x="4118" y="2128"/>
                <a:ext cx="10" cy="14"/>
              </a:xfrm>
              <a:custGeom>
                <a:avLst/>
                <a:gdLst>
                  <a:gd name="T0" fmla="*/ 4 w 4"/>
                  <a:gd name="T1" fmla="*/ 2 h 6"/>
                  <a:gd name="T2" fmla="*/ 2 w 4"/>
                  <a:gd name="T3" fmla="*/ 5 h 6"/>
                  <a:gd name="T4" fmla="*/ 0 w 4"/>
                  <a:gd name="T5" fmla="*/ 4 h 6"/>
                  <a:gd name="T6" fmla="*/ 2 w 4"/>
                  <a:gd name="T7" fmla="*/ 1 h 6"/>
                  <a:gd name="T8" fmla="*/ 4 w 4"/>
                  <a:gd name="T9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6">
                    <a:moveTo>
                      <a:pt x="4" y="2"/>
                    </a:moveTo>
                    <a:cubicBezTo>
                      <a:pt x="4" y="3"/>
                      <a:pt x="3" y="4"/>
                      <a:pt x="2" y="5"/>
                    </a:cubicBezTo>
                    <a:cubicBezTo>
                      <a:pt x="1" y="6"/>
                      <a:pt x="0" y="5"/>
                      <a:pt x="0" y="4"/>
                    </a:cubicBezTo>
                    <a:cubicBezTo>
                      <a:pt x="0" y="3"/>
                      <a:pt x="1" y="1"/>
                      <a:pt x="2" y="1"/>
                    </a:cubicBezTo>
                    <a:cubicBezTo>
                      <a:pt x="3" y="0"/>
                      <a:pt x="4" y="1"/>
                      <a:pt x="4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92" name="Freeform 1059"/>
              <p:cNvSpPr>
                <a:spLocks/>
              </p:cNvSpPr>
              <p:nvPr/>
            </p:nvSpPr>
            <p:spPr bwMode="auto">
              <a:xfrm>
                <a:off x="4118" y="2194"/>
                <a:ext cx="10" cy="14"/>
              </a:xfrm>
              <a:custGeom>
                <a:avLst/>
                <a:gdLst>
                  <a:gd name="T0" fmla="*/ 4 w 4"/>
                  <a:gd name="T1" fmla="*/ 2 h 6"/>
                  <a:gd name="T2" fmla="*/ 2 w 4"/>
                  <a:gd name="T3" fmla="*/ 5 h 6"/>
                  <a:gd name="T4" fmla="*/ 0 w 4"/>
                  <a:gd name="T5" fmla="*/ 4 h 6"/>
                  <a:gd name="T6" fmla="*/ 2 w 4"/>
                  <a:gd name="T7" fmla="*/ 1 h 6"/>
                  <a:gd name="T8" fmla="*/ 4 w 4"/>
                  <a:gd name="T9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6">
                    <a:moveTo>
                      <a:pt x="4" y="2"/>
                    </a:moveTo>
                    <a:cubicBezTo>
                      <a:pt x="4" y="3"/>
                      <a:pt x="3" y="4"/>
                      <a:pt x="2" y="5"/>
                    </a:cubicBezTo>
                    <a:cubicBezTo>
                      <a:pt x="1" y="6"/>
                      <a:pt x="0" y="5"/>
                      <a:pt x="0" y="4"/>
                    </a:cubicBezTo>
                    <a:cubicBezTo>
                      <a:pt x="0" y="3"/>
                      <a:pt x="1" y="1"/>
                      <a:pt x="2" y="1"/>
                    </a:cubicBezTo>
                    <a:cubicBezTo>
                      <a:pt x="3" y="0"/>
                      <a:pt x="4" y="1"/>
                      <a:pt x="4" y="2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93" name="Freeform 1060"/>
              <p:cNvSpPr>
                <a:spLocks/>
              </p:cNvSpPr>
              <p:nvPr/>
            </p:nvSpPr>
            <p:spPr bwMode="auto">
              <a:xfrm>
                <a:off x="4057" y="2045"/>
                <a:ext cx="30" cy="29"/>
              </a:xfrm>
              <a:custGeom>
                <a:avLst/>
                <a:gdLst>
                  <a:gd name="T0" fmla="*/ 30 w 30"/>
                  <a:gd name="T1" fmla="*/ 10 h 29"/>
                  <a:gd name="T2" fmla="*/ 0 w 30"/>
                  <a:gd name="T3" fmla="*/ 29 h 29"/>
                  <a:gd name="T4" fmla="*/ 0 w 30"/>
                  <a:gd name="T5" fmla="*/ 19 h 29"/>
                  <a:gd name="T6" fmla="*/ 30 w 30"/>
                  <a:gd name="T7" fmla="*/ 0 h 29"/>
                  <a:gd name="T8" fmla="*/ 30 w 30"/>
                  <a:gd name="T9" fmla="*/ 1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29">
                    <a:moveTo>
                      <a:pt x="30" y="10"/>
                    </a:moveTo>
                    <a:lnTo>
                      <a:pt x="0" y="29"/>
                    </a:lnTo>
                    <a:lnTo>
                      <a:pt x="0" y="19"/>
                    </a:lnTo>
                    <a:lnTo>
                      <a:pt x="30" y="0"/>
                    </a:lnTo>
                    <a:lnTo>
                      <a:pt x="30" y="10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94" name="Freeform 1061"/>
              <p:cNvSpPr>
                <a:spLocks/>
              </p:cNvSpPr>
              <p:nvPr/>
            </p:nvSpPr>
            <p:spPr bwMode="auto">
              <a:xfrm>
                <a:off x="4310" y="1943"/>
                <a:ext cx="92" cy="62"/>
              </a:xfrm>
              <a:custGeom>
                <a:avLst/>
                <a:gdLst>
                  <a:gd name="T0" fmla="*/ 12 w 39"/>
                  <a:gd name="T1" fmla="*/ 1 h 26"/>
                  <a:gd name="T2" fmla="*/ 9 w 39"/>
                  <a:gd name="T3" fmla="*/ 1 h 26"/>
                  <a:gd name="T4" fmla="*/ 3 w 39"/>
                  <a:gd name="T5" fmla="*/ 3 h 26"/>
                  <a:gd name="T6" fmla="*/ 3 w 39"/>
                  <a:gd name="T7" fmla="*/ 11 h 26"/>
                  <a:gd name="T8" fmla="*/ 14 w 39"/>
                  <a:gd name="T9" fmla="*/ 21 h 26"/>
                  <a:gd name="T10" fmla="*/ 16 w 39"/>
                  <a:gd name="T11" fmla="*/ 21 h 26"/>
                  <a:gd name="T12" fmla="*/ 18 w 39"/>
                  <a:gd name="T13" fmla="*/ 21 h 26"/>
                  <a:gd name="T14" fmla="*/ 21 w 39"/>
                  <a:gd name="T15" fmla="*/ 23 h 26"/>
                  <a:gd name="T16" fmla="*/ 24 w 39"/>
                  <a:gd name="T17" fmla="*/ 23 h 26"/>
                  <a:gd name="T18" fmla="*/ 20 w 39"/>
                  <a:gd name="T19" fmla="*/ 17 h 26"/>
                  <a:gd name="T20" fmla="*/ 35 w 39"/>
                  <a:gd name="T21" fmla="*/ 25 h 26"/>
                  <a:gd name="T22" fmla="*/ 37 w 39"/>
                  <a:gd name="T23" fmla="*/ 23 h 26"/>
                  <a:gd name="T24" fmla="*/ 29 w 39"/>
                  <a:gd name="T25" fmla="*/ 16 h 26"/>
                  <a:gd name="T26" fmla="*/ 31 w 39"/>
                  <a:gd name="T27" fmla="*/ 10 h 26"/>
                  <a:gd name="T28" fmla="*/ 23 w 39"/>
                  <a:gd name="T29" fmla="*/ 1 h 26"/>
                  <a:gd name="T30" fmla="*/ 12 w 39"/>
                  <a:gd name="T31" fmla="*/ 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9" h="26">
                    <a:moveTo>
                      <a:pt x="12" y="1"/>
                    </a:moveTo>
                    <a:cubicBezTo>
                      <a:pt x="11" y="1"/>
                      <a:pt x="10" y="1"/>
                      <a:pt x="9" y="1"/>
                    </a:cubicBezTo>
                    <a:cubicBezTo>
                      <a:pt x="7" y="1"/>
                      <a:pt x="5" y="1"/>
                      <a:pt x="3" y="3"/>
                    </a:cubicBezTo>
                    <a:cubicBezTo>
                      <a:pt x="1" y="6"/>
                      <a:pt x="0" y="9"/>
                      <a:pt x="3" y="11"/>
                    </a:cubicBezTo>
                    <a:cubicBezTo>
                      <a:pt x="5" y="13"/>
                      <a:pt x="12" y="21"/>
                      <a:pt x="14" y="21"/>
                    </a:cubicBezTo>
                    <a:cubicBezTo>
                      <a:pt x="15" y="21"/>
                      <a:pt x="15" y="21"/>
                      <a:pt x="16" y="21"/>
                    </a:cubicBezTo>
                    <a:cubicBezTo>
                      <a:pt x="16" y="21"/>
                      <a:pt x="17" y="21"/>
                      <a:pt x="18" y="21"/>
                    </a:cubicBezTo>
                    <a:cubicBezTo>
                      <a:pt x="19" y="21"/>
                      <a:pt x="20" y="22"/>
                      <a:pt x="21" y="23"/>
                    </a:cubicBezTo>
                    <a:cubicBezTo>
                      <a:pt x="22" y="24"/>
                      <a:pt x="23" y="24"/>
                      <a:pt x="24" y="23"/>
                    </a:cubicBezTo>
                    <a:cubicBezTo>
                      <a:pt x="24" y="23"/>
                      <a:pt x="25" y="21"/>
                      <a:pt x="20" y="17"/>
                    </a:cubicBezTo>
                    <a:cubicBezTo>
                      <a:pt x="19" y="17"/>
                      <a:pt x="28" y="21"/>
                      <a:pt x="35" y="25"/>
                    </a:cubicBezTo>
                    <a:cubicBezTo>
                      <a:pt x="36" y="26"/>
                      <a:pt x="39" y="26"/>
                      <a:pt x="37" y="23"/>
                    </a:cubicBezTo>
                    <a:cubicBezTo>
                      <a:pt x="35" y="20"/>
                      <a:pt x="32" y="18"/>
                      <a:pt x="29" y="16"/>
                    </a:cubicBezTo>
                    <a:cubicBezTo>
                      <a:pt x="30" y="15"/>
                      <a:pt x="31" y="12"/>
                      <a:pt x="31" y="10"/>
                    </a:cubicBezTo>
                    <a:cubicBezTo>
                      <a:pt x="31" y="8"/>
                      <a:pt x="25" y="2"/>
                      <a:pt x="23" y="1"/>
                    </a:cubicBezTo>
                    <a:cubicBezTo>
                      <a:pt x="21" y="0"/>
                      <a:pt x="14" y="1"/>
                      <a:pt x="12" y="1"/>
                    </a:cubicBezTo>
                  </a:path>
                </a:pathLst>
              </a:custGeom>
              <a:solidFill>
                <a:srgbClr val="FFC1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95" name="Freeform 1062"/>
              <p:cNvSpPr>
                <a:spLocks/>
              </p:cNvSpPr>
              <p:nvPr/>
            </p:nvSpPr>
            <p:spPr bwMode="auto">
              <a:xfrm>
                <a:off x="4312" y="1922"/>
                <a:ext cx="104" cy="263"/>
              </a:xfrm>
              <a:custGeom>
                <a:avLst/>
                <a:gdLst>
                  <a:gd name="T0" fmla="*/ 104 w 104"/>
                  <a:gd name="T1" fmla="*/ 0 h 263"/>
                  <a:gd name="T2" fmla="*/ 104 w 104"/>
                  <a:gd name="T3" fmla="*/ 173 h 263"/>
                  <a:gd name="T4" fmla="*/ 0 w 104"/>
                  <a:gd name="T5" fmla="*/ 263 h 263"/>
                  <a:gd name="T6" fmla="*/ 0 w 104"/>
                  <a:gd name="T7" fmla="*/ 88 h 263"/>
                  <a:gd name="T8" fmla="*/ 38 w 104"/>
                  <a:gd name="T9" fmla="*/ 57 h 263"/>
                  <a:gd name="T10" fmla="*/ 43 w 104"/>
                  <a:gd name="T11" fmla="*/ 52 h 263"/>
                  <a:gd name="T12" fmla="*/ 104 w 104"/>
                  <a:gd name="T13" fmla="*/ 0 h 2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4" h="263">
                    <a:moveTo>
                      <a:pt x="104" y="0"/>
                    </a:moveTo>
                    <a:lnTo>
                      <a:pt x="104" y="173"/>
                    </a:lnTo>
                    <a:lnTo>
                      <a:pt x="0" y="263"/>
                    </a:lnTo>
                    <a:lnTo>
                      <a:pt x="0" y="88"/>
                    </a:lnTo>
                    <a:lnTo>
                      <a:pt x="38" y="57"/>
                    </a:lnTo>
                    <a:lnTo>
                      <a:pt x="43" y="52"/>
                    </a:lnTo>
                    <a:lnTo>
                      <a:pt x="104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96" name="Freeform 1063"/>
              <p:cNvSpPr>
                <a:spLocks/>
              </p:cNvSpPr>
              <p:nvPr/>
            </p:nvSpPr>
            <p:spPr bwMode="auto">
              <a:xfrm>
                <a:off x="4312" y="1922"/>
                <a:ext cx="104" cy="263"/>
              </a:xfrm>
              <a:custGeom>
                <a:avLst/>
                <a:gdLst>
                  <a:gd name="T0" fmla="*/ 104 w 104"/>
                  <a:gd name="T1" fmla="*/ 0 h 263"/>
                  <a:gd name="T2" fmla="*/ 104 w 104"/>
                  <a:gd name="T3" fmla="*/ 173 h 263"/>
                  <a:gd name="T4" fmla="*/ 0 w 104"/>
                  <a:gd name="T5" fmla="*/ 263 h 263"/>
                  <a:gd name="T6" fmla="*/ 0 w 104"/>
                  <a:gd name="T7" fmla="*/ 88 h 263"/>
                  <a:gd name="T8" fmla="*/ 38 w 104"/>
                  <a:gd name="T9" fmla="*/ 57 h 263"/>
                  <a:gd name="T10" fmla="*/ 43 w 104"/>
                  <a:gd name="T11" fmla="*/ 52 h 263"/>
                  <a:gd name="T12" fmla="*/ 104 w 104"/>
                  <a:gd name="T13" fmla="*/ 0 h 2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4" h="263">
                    <a:moveTo>
                      <a:pt x="104" y="0"/>
                    </a:moveTo>
                    <a:lnTo>
                      <a:pt x="104" y="173"/>
                    </a:lnTo>
                    <a:lnTo>
                      <a:pt x="0" y="263"/>
                    </a:lnTo>
                    <a:lnTo>
                      <a:pt x="0" y="88"/>
                    </a:lnTo>
                    <a:lnTo>
                      <a:pt x="38" y="57"/>
                    </a:lnTo>
                    <a:lnTo>
                      <a:pt x="43" y="52"/>
                    </a:lnTo>
                    <a:lnTo>
                      <a:pt x="10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97" name="Freeform 1064"/>
              <p:cNvSpPr>
                <a:spLocks/>
              </p:cNvSpPr>
              <p:nvPr/>
            </p:nvSpPr>
            <p:spPr bwMode="auto">
              <a:xfrm>
                <a:off x="4393" y="1960"/>
                <a:ext cx="4" cy="9"/>
              </a:xfrm>
              <a:custGeom>
                <a:avLst/>
                <a:gdLst>
                  <a:gd name="T0" fmla="*/ 0 w 4"/>
                  <a:gd name="T1" fmla="*/ 9 h 9"/>
                  <a:gd name="T2" fmla="*/ 4 w 4"/>
                  <a:gd name="T3" fmla="*/ 5 h 9"/>
                  <a:gd name="T4" fmla="*/ 4 w 4"/>
                  <a:gd name="T5" fmla="*/ 0 h 9"/>
                  <a:gd name="T6" fmla="*/ 0 w 4"/>
                  <a:gd name="T7" fmla="*/ 2 h 9"/>
                  <a:gd name="T8" fmla="*/ 0 w 4"/>
                  <a:gd name="T9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9">
                    <a:moveTo>
                      <a:pt x="0" y="9"/>
                    </a:moveTo>
                    <a:lnTo>
                      <a:pt x="4" y="5"/>
                    </a:lnTo>
                    <a:lnTo>
                      <a:pt x="4" y="0"/>
                    </a:lnTo>
                    <a:lnTo>
                      <a:pt x="0" y="2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4444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98" name="Freeform 1065"/>
              <p:cNvSpPr>
                <a:spLocks/>
              </p:cNvSpPr>
              <p:nvPr/>
            </p:nvSpPr>
            <p:spPr bwMode="auto">
              <a:xfrm>
                <a:off x="4324" y="1969"/>
                <a:ext cx="61" cy="60"/>
              </a:xfrm>
              <a:custGeom>
                <a:avLst/>
                <a:gdLst>
                  <a:gd name="T0" fmla="*/ 0 w 61"/>
                  <a:gd name="T1" fmla="*/ 60 h 60"/>
                  <a:gd name="T2" fmla="*/ 61 w 61"/>
                  <a:gd name="T3" fmla="*/ 5 h 60"/>
                  <a:gd name="T4" fmla="*/ 61 w 61"/>
                  <a:gd name="T5" fmla="*/ 0 h 60"/>
                  <a:gd name="T6" fmla="*/ 0 w 61"/>
                  <a:gd name="T7" fmla="*/ 55 h 60"/>
                  <a:gd name="T8" fmla="*/ 0 w 61"/>
                  <a:gd name="T9" fmla="*/ 6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1" h="60">
                    <a:moveTo>
                      <a:pt x="0" y="60"/>
                    </a:moveTo>
                    <a:lnTo>
                      <a:pt x="61" y="5"/>
                    </a:lnTo>
                    <a:lnTo>
                      <a:pt x="61" y="0"/>
                    </a:lnTo>
                    <a:lnTo>
                      <a:pt x="0" y="55"/>
                    </a:lnTo>
                    <a:lnTo>
                      <a:pt x="0" y="60"/>
                    </a:lnTo>
                    <a:close/>
                  </a:path>
                </a:pathLst>
              </a:custGeom>
              <a:solidFill>
                <a:srgbClr val="4444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99" name="Freeform 1066"/>
              <p:cNvSpPr>
                <a:spLocks/>
              </p:cNvSpPr>
              <p:nvPr/>
            </p:nvSpPr>
            <p:spPr bwMode="auto">
              <a:xfrm>
                <a:off x="4393" y="1972"/>
                <a:ext cx="4" cy="9"/>
              </a:xfrm>
              <a:custGeom>
                <a:avLst/>
                <a:gdLst>
                  <a:gd name="T0" fmla="*/ 0 w 4"/>
                  <a:gd name="T1" fmla="*/ 9 h 9"/>
                  <a:gd name="T2" fmla="*/ 4 w 4"/>
                  <a:gd name="T3" fmla="*/ 4 h 9"/>
                  <a:gd name="T4" fmla="*/ 4 w 4"/>
                  <a:gd name="T5" fmla="*/ 0 h 9"/>
                  <a:gd name="T6" fmla="*/ 0 w 4"/>
                  <a:gd name="T7" fmla="*/ 4 h 9"/>
                  <a:gd name="T8" fmla="*/ 0 w 4"/>
                  <a:gd name="T9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9">
                    <a:moveTo>
                      <a:pt x="0" y="9"/>
                    </a:moveTo>
                    <a:lnTo>
                      <a:pt x="4" y="4"/>
                    </a:lnTo>
                    <a:lnTo>
                      <a:pt x="4" y="0"/>
                    </a:lnTo>
                    <a:lnTo>
                      <a:pt x="0" y="4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4444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00" name="Freeform 1067"/>
              <p:cNvSpPr>
                <a:spLocks/>
              </p:cNvSpPr>
              <p:nvPr/>
            </p:nvSpPr>
            <p:spPr bwMode="auto">
              <a:xfrm>
                <a:off x="4324" y="1981"/>
                <a:ext cx="61" cy="59"/>
              </a:xfrm>
              <a:custGeom>
                <a:avLst/>
                <a:gdLst>
                  <a:gd name="T0" fmla="*/ 0 w 61"/>
                  <a:gd name="T1" fmla="*/ 59 h 59"/>
                  <a:gd name="T2" fmla="*/ 61 w 61"/>
                  <a:gd name="T3" fmla="*/ 5 h 59"/>
                  <a:gd name="T4" fmla="*/ 61 w 61"/>
                  <a:gd name="T5" fmla="*/ 0 h 59"/>
                  <a:gd name="T6" fmla="*/ 0 w 61"/>
                  <a:gd name="T7" fmla="*/ 55 h 59"/>
                  <a:gd name="T8" fmla="*/ 0 w 61"/>
                  <a:gd name="T9" fmla="*/ 5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1" h="59">
                    <a:moveTo>
                      <a:pt x="0" y="59"/>
                    </a:moveTo>
                    <a:lnTo>
                      <a:pt x="61" y="5"/>
                    </a:lnTo>
                    <a:lnTo>
                      <a:pt x="61" y="0"/>
                    </a:lnTo>
                    <a:lnTo>
                      <a:pt x="0" y="55"/>
                    </a:lnTo>
                    <a:lnTo>
                      <a:pt x="0" y="59"/>
                    </a:lnTo>
                    <a:close/>
                  </a:path>
                </a:pathLst>
              </a:custGeom>
              <a:solidFill>
                <a:srgbClr val="4444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01" name="Freeform 1068"/>
              <p:cNvSpPr>
                <a:spLocks/>
              </p:cNvSpPr>
              <p:nvPr/>
            </p:nvSpPr>
            <p:spPr bwMode="auto">
              <a:xfrm>
                <a:off x="4393" y="1984"/>
                <a:ext cx="4" cy="9"/>
              </a:xfrm>
              <a:custGeom>
                <a:avLst/>
                <a:gdLst>
                  <a:gd name="T0" fmla="*/ 0 w 4"/>
                  <a:gd name="T1" fmla="*/ 9 h 9"/>
                  <a:gd name="T2" fmla="*/ 4 w 4"/>
                  <a:gd name="T3" fmla="*/ 4 h 9"/>
                  <a:gd name="T4" fmla="*/ 4 w 4"/>
                  <a:gd name="T5" fmla="*/ 0 h 9"/>
                  <a:gd name="T6" fmla="*/ 0 w 4"/>
                  <a:gd name="T7" fmla="*/ 4 h 9"/>
                  <a:gd name="T8" fmla="*/ 0 w 4"/>
                  <a:gd name="T9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9">
                    <a:moveTo>
                      <a:pt x="0" y="9"/>
                    </a:moveTo>
                    <a:lnTo>
                      <a:pt x="4" y="4"/>
                    </a:lnTo>
                    <a:lnTo>
                      <a:pt x="4" y="0"/>
                    </a:lnTo>
                    <a:lnTo>
                      <a:pt x="0" y="4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4444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02" name="Freeform 1069"/>
              <p:cNvSpPr>
                <a:spLocks/>
              </p:cNvSpPr>
              <p:nvPr/>
            </p:nvSpPr>
            <p:spPr bwMode="auto">
              <a:xfrm>
                <a:off x="4324" y="1993"/>
                <a:ext cx="61" cy="59"/>
              </a:xfrm>
              <a:custGeom>
                <a:avLst/>
                <a:gdLst>
                  <a:gd name="T0" fmla="*/ 0 w 61"/>
                  <a:gd name="T1" fmla="*/ 59 h 59"/>
                  <a:gd name="T2" fmla="*/ 61 w 61"/>
                  <a:gd name="T3" fmla="*/ 5 h 59"/>
                  <a:gd name="T4" fmla="*/ 61 w 61"/>
                  <a:gd name="T5" fmla="*/ 0 h 59"/>
                  <a:gd name="T6" fmla="*/ 0 w 61"/>
                  <a:gd name="T7" fmla="*/ 55 h 59"/>
                  <a:gd name="T8" fmla="*/ 0 w 61"/>
                  <a:gd name="T9" fmla="*/ 5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1" h="59">
                    <a:moveTo>
                      <a:pt x="0" y="59"/>
                    </a:moveTo>
                    <a:lnTo>
                      <a:pt x="61" y="5"/>
                    </a:lnTo>
                    <a:lnTo>
                      <a:pt x="61" y="0"/>
                    </a:lnTo>
                    <a:lnTo>
                      <a:pt x="0" y="55"/>
                    </a:lnTo>
                    <a:lnTo>
                      <a:pt x="0" y="59"/>
                    </a:lnTo>
                    <a:close/>
                  </a:path>
                </a:pathLst>
              </a:custGeom>
              <a:solidFill>
                <a:srgbClr val="4444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03" name="Freeform 1070"/>
              <p:cNvSpPr>
                <a:spLocks/>
              </p:cNvSpPr>
              <p:nvPr/>
            </p:nvSpPr>
            <p:spPr bwMode="auto">
              <a:xfrm>
                <a:off x="4324" y="1995"/>
                <a:ext cx="73" cy="69"/>
              </a:xfrm>
              <a:custGeom>
                <a:avLst/>
                <a:gdLst>
                  <a:gd name="T0" fmla="*/ 0 w 73"/>
                  <a:gd name="T1" fmla="*/ 69 h 69"/>
                  <a:gd name="T2" fmla="*/ 73 w 73"/>
                  <a:gd name="T3" fmla="*/ 5 h 69"/>
                  <a:gd name="T4" fmla="*/ 73 w 73"/>
                  <a:gd name="T5" fmla="*/ 0 h 69"/>
                  <a:gd name="T6" fmla="*/ 0 w 73"/>
                  <a:gd name="T7" fmla="*/ 64 h 69"/>
                  <a:gd name="T8" fmla="*/ 0 w 73"/>
                  <a:gd name="T9" fmla="*/ 69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3" h="69">
                    <a:moveTo>
                      <a:pt x="0" y="69"/>
                    </a:moveTo>
                    <a:lnTo>
                      <a:pt x="73" y="5"/>
                    </a:lnTo>
                    <a:lnTo>
                      <a:pt x="73" y="0"/>
                    </a:lnTo>
                    <a:lnTo>
                      <a:pt x="0" y="64"/>
                    </a:lnTo>
                    <a:lnTo>
                      <a:pt x="0" y="69"/>
                    </a:lnTo>
                    <a:close/>
                  </a:path>
                </a:pathLst>
              </a:custGeom>
              <a:solidFill>
                <a:srgbClr val="4444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04" name="Freeform 1071"/>
              <p:cNvSpPr>
                <a:spLocks/>
              </p:cNvSpPr>
              <p:nvPr/>
            </p:nvSpPr>
            <p:spPr bwMode="auto">
              <a:xfrm>
                <a:off x="4324" y="2026"/>
                <a:ext cx="52" cy="52"/>
              </a:xfrm>
              <a:custGeom>
                <a:avLst/>
                <a:gdLst>
                  <a:gd name="T0" fmla="*/ 0 w 52"/>
                  <a:gd name="T1" fmla="*/ 52 h 52"/>
                  <a:gd name="T2" fmla="*/ 52 w 52"/>
                  <a:gd name="T3" fmla="*/ 5 h 52"/>
                  <a:gd name="T4" fmla="*/ 52 w 52"/>
                  <a:gd name="T5" fmla="*/ 0 h 52"/>
                  <a:gd name="T6" fmla="*/ 0 w 52"/>
                  <a:gd name="T7" fmla="*/ 45 h 52"/>
                  <a:gd name="T8" fmla="*/ 0 w 52"/>
                  <a:gd name="T9" fmla="*/ 5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52">
                    <a:moveTo>
                      <a:pt x="0" y="52"/>
                    </a:moveTo>
                    <a:lnTo>
                      <a:pt x="52" y="5"/>
                    </a:lnTo>
                    <a:lnTo>
                      <a:pt x="52" y="0"/>
                    </a:lnTo>
                    <a:lnTo>
                      <a:pt x="0" y="45"/>
                    </a:lnTo>
                    <a:lnTo>
                      <a:pt x="0" y="52"/>
                    </a:lnTo>
                    <a:close/>
                  </a:path>
                </a:pathLst>
              </a:custGeom>
              <a:solidFill>
                <a:srgbClr val="4444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05" name="Freeform 1072"/>
              <p:cNvSpPr>
                <a:spLocks/>
              </p:cNvSpPr>
              <p:nvPr/>
            </p:nvSpPr>
            <p:spPr bwMode="auto">
              <a:xfrm>
                <a:off x="4324" y="2059"/>
                <a:ext cx="28" cy="31"/>
              </a:xfrm>
              <a:custGeom>
                <a:avLst/>
                <a:gdLst>
                  <a:gd name="T0" fmla="*/ 0 w 28"/>
                  <a:gd name="T1" fmla="*/ 31 h 31"/>
                  <a:gd name="T2" fmla="*/ 28 w 28"/>
                  <a:gd name="T3" fmla="*/ 5 h 31"/>
                  <a:gd name="T4" fmla="*/ 28 w 28"/>
                  <a:gd name="T5" fmla="*/ 0 h 31"/>
                  <a:gd name="T6" fmla="*/ 0 w 28"/>
                  <a:gd name="T7" fmla="*/ 24 h 31"/>
                  <a:gd name="T8" fmla="*/ 0 w 28"/>
                  <a:gd name="T9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31">
                    <a:moveTo>
                      <a:pt x="0" y="31"/>
                    </a:moveTo>
                    <a:lnTo>
                      <a:pt x="28" y="5"/>
                    </a:lnTo>
                    <a:lnTo>
                      <a:pt x="28" y="0"/>
                    </a:lnTo>
                    <a:lnTo>
                      <a:pt x="0" y="24"/>
                    </a:lnTo>
                    <a:lnTo>
                      <a:pt x="0" y="31"/>
                    </a:lnTo>
                    <a:close/>
                  </a:path>
                </a:pathLst>
              </a:custGeom>
              <a:solidFill>
                <a:srgbClr val="4444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06" name="Freeform 1073"/>
              <p:cNvSpPr>
                <a:spLocks noEditPoints="1"/>
              </p:cNvSpPr>
              <p:nvPr/>
            </p:nvSpPr>
            <p:spPr bwMode="auto">
              <a:xfrm>
                <a:off x="4381" y="2003"/>
                <a:ext cx="26" cy="42"/>
              </a:xfrm>
              <a:custGeom>
                <a:avLst/>
                <a:gdLst>
                  <a:gd name="T0" fmla="*/ 0 w 11"/>
                  <a:gd name="T1" fmla="*/ 14 h 18"/>
                  <a:gd name="T2" fmla="*/ 6 w 11"/>
                  <a:gd name="T3" fmla="*/ 2 h 18"/>
                  <a:gd name="T4" fmla="*/ 11 w 11"/>
                  <a:gd name="T5" fmla="*/ 4 h 18"/>
                  <a:gd name="T6" fmla="*/ 6 w 11"/>
                  <a:gd name="T7" fmla="*/ 15 h 18"/>
                  <a:gd name="T8" fmla="*/ 0 w 11"/>
                  <a:gd name="T9" fmla="*/ 14 h 18"/>
                  <a:gd name="T10" fmla="*/ 1 w 11"/>
                  <a:gd name="T11" fmla="*/ 13 h 18"/>
                  <a:gd name="T12" fmla="*/ 6 w 11"/>
                  <a:gd name="T13" fmla="*/ 15 h 18"/>
                  <a:gd name="T14" fmla="*/ 10 w 11"/>
                  <a:gd name="T15" fmla="*/ 5 h 18"/>
                  <a:gd name="T16" fmla="*/ 6 w 11"/>
                  <a:gd name="T17" fmla="*/ 3 h 18"/>
                  <a:gd name="T18" fmla="*/ 1 w 11"/>
                  <a:gd name="T19" fmla="*/ 13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" h="18">
                    <a:moveTo>
                      <a:pt x="0" y="14"/>
                    </a:moveTo>
                    <a:cubicBezTo>
                      <a:pt x="0" y="10"/>
                      <a:pt x="3" y="5"/>
                      <a:pt x="6" y="2"/>
                    </a:cubicBezTo>
                    <a:cubicBezTo>
                      <a:pt x="9" y="0"/>
                      <a:pt x="11" y="1"/>
                      <a:pt x="11" y="4"/>
                    </a:cubicBezTo>
                    <a:cubicBezTo>
                      <a:pt x="11" y="8"/>
                      <a:pt x="9" y="13"/>
                      <a:pt x="6" y="15"/>
                    </a:cubicBezTo>
                    <a:cubicBezTo>
                      <a:pt x="3" y="18"/>
                      <a:pt x="0" y="17"/>
                      <a:pt x="0" y="14"/>
                    </a:cubicBezTo>
                    <a:close/>
                    <a:moveTo>
                      <a:pt x="1" y="13"/>
                    </a:moveTo>
                    <a:cubicBezTo>
                      <a:pt x="1" y="16"/>
                      <a:pt x="3" y="17"/>
                      <a:pt x="6" y="15"/>
                    </a:cubicBezTo>
                    <a:cubicBezTo>
                      <a:pt x="8" y="13"/>
                      <a:pt x="10" y="8"/>
                      <a:pt x="10" y="5"/>
                    </a:cubicBezTo>
                    <a:cubicBezTo>
                      <a:pt x="10" y="1"/>
                      <a:pt x="8" y="1"/>
                      <a:pt x="6" y="3"/>
                    </a:cubicBezTo>
                    <a:cubicBezTo>
                      <a:pt x="3" y="5"/>
                      <a:pt x="1" y="10"/>
                      <a:pt x="1" y="13"/>
                    </a:cubicBezTo>
                    <a:close/>
                  </a:path>
                </a:pathLst>
              </a:custGeom>
              <a:solidFill>
                <a:srgbClr val="2F79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07" name="Freeform 1074"/>
              <p:cNvSpPr>
                <a:spLocks noEditPoints="1"/>
              </p:cNvSpPr>
              <p:nvPr/>
            </p:nvSpPr>
            <p:spPr bwMode="auto">
              <a:xfrm>
                <a:off x="4385" y="2010"/>
                <a:ext cx="17" cy="28"/>
              </a:xfrm>
              <a:custGeom>
                <a:avLst/>
                <a:gdLst>
                  <a:gd name="T0" fmla="*/ 0 w 7"/>
                  <a:gd name="T1" fmla="*/ 9 h 12"/>
                  <a:gd name="T2" fmla="*/ 4 w 7"/>
                  <a:gd name="T3" fmla="*/ 2 h 12"/>
                  <a:gd name="T4" fmla="*/ 7 w 7"/>
                  <a:gd name="T5" fmla="*/ 3 h 12"/>
                  <a:gd name="T6" fmla="*/ 4 w 7"/>
                  <a:gd name="T7" fmla="*/ 10 h 12"/>
                  <a:gd name="T8" fmla="*/ 0 w 7"/>
                  <a:gd name="T9" fmla="*/ 9 h 12"/>
                  <a:gd name="T10" fmla="*/ 1 w 7"/>
                  <a:gd name="T11" fmla="*/ 9 h 12"/>
                  <a:gd name="T12" fmla="*/ 4 w 7"/>
                  <a:gd name="T13" fmla="*/ 10 h 12"/>
                  <a:gd name="T14" fmla="*/ 7 w 7"/>
                  <a:gd name="T15" fmla="*/ 3 h 12"/>
                  <a:gd name="T16" fmla="*/ 4 w 7"/>
                  <a:gd name="T17" fmla="*/ 2 h 12"/>
                  <a:gd name="T18" fmla="*/ 1 w 7"/>
                  <a:gd name="T19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" h="12">
                    <a:moveTo>
                      <a:pt x="0" y="9"/>
                    </a:moveTo>
                    <a:cubicBezTo>
                      <a:pt x="0" y="7"/>
                      <a:pt x="2" y="3"/>
                      <a:pt x="4" y="2"/>
                    </a:cubicBezTo>
                    <a:cubicBezTo>
                      <a:pt x="5" y="0"/>
                      <a:pt x="7" y="1"/>
                      <a:pt x="7" y="3"/>
                    </a:cubicBezTo>
                    <a:cubicBezTo>
                      <a:pt x="7" y="5"/>
                      <a:pt x="5" y="8"/>
                      <a:pt x="4" y="10"/>
                    </a:cubicBezTo>
                    <a:cubicBezTo>
                      <a:pt x="2" y="12"/>
                      <a:pt x="0" y="11"/>
                      <a:pt x="0" y="9"/>
                    </a:cubicBezTo>
                    <a:close/>
                    <a:moveTo>
                      <a:pt x="1" y="9"/>
                    </a:moveTo>
                    <a:cubicBezTo>
                      <a:pt x="1" y="11"/>
                      <a:pt x="2" y="11"/>
                      <a:pt x="4" y="10"/>
                    </a:cubicBezTo>
                    <a:cubicBezTo>
                      <a:pt x="5" y="8"/>
                      <a:pt x="7" y="5"/>
                      <a:pt x="7" y="3"/>
                    </a:cubicBezTo>
                    <a:cubicBezTo>
                      <a:pt x="7" y="1"/>
                      <a:pt x="5" y="1"/>
                      <a:pt x="4" y="2"/>
                    </a:cubicBezTo>
                    <a:cubicBezTo>
                      <a:pt x="2" y="4"/>
                      <a:pt x="1" y="7"/>
                      <a:pt x="1" y="9"/>
                    </a:cubicBezTo>
                    <a:close/>
                  </a:path>
                </a:pathLst>
              </a:custGeom>
              <a:solidFill>
                <a:srgbClr val="2F79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08" name="Freeform 1075"/>
              <p:cNvSpPr>
                <a:spLocks noEditPoints="1"/>
              </p:cNvSpPr>
              <p:nvPr/>
            </p:nvSpPr>
            <p:spPr bwMode="auto">
              <a:xfrm>
                <a:off x="4388" y="2014"/>
                <a:ext cx="12" cy="19"/>
              </a:xfrm>
              <a:custGeom>
                <a:avLst/>
                <a:gdLst>
                  <a:gd name="T0" fmla="*/ 0 w 5"/>
                  <a:gd name="T1" fmla="*/ 6 h 8"/>
                  <a:gd name="T2" fmla="*/ 3 w 5"/>
                  <a:gd name="T3" fmla="*/ 1 h 8"/>
                  <a:gd name="T4" fmla="*/ 5 w 5"/>
                  <a:gd name="T5" fmla="*/ 2 h 8"/>
                  <a:gd name="T6" fmla="*/ 3 w 5"/>
                  <a:gd name="T7" fmla="*/ 7 h 8"/>
                  <a:gd name="T8" fmla="*/ 0 w 5"/>
                  <a:gd name="T9" fmla="*/ 6 h 8"/>
                  <a:gd name="T10" fmla="*/ 0 w 5"/>
                  <a:gd name="T11" fmla="*/ 6 h 8"/>
                  <a:gd name="T12" fmla="*/ 3 w 5"/>
                  <a:gd name="T13" fmla="*/ 7 h 8"/>
                  <a:gd name="T14" fmla="*/ 5 w 5"/>
                  <a:gd name="T15" fmla="*/ 2 h 8"/>
                  <a:gd name="T16" fmla="*/ 3 w 5"/>
                  <a:gd name="T17" fmla="*/ 1 h 8"/>
                  <a:gd name="T18" fmla="*/ 0 w 5"/>
                  <a:gd name="T19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8">
                    <a:moveTo>
                      <a:pt x="0" y="6"/>
                    </a:moveTo>
                    <a:cubicBezTo>
                      <a:pt x="0" y="4"/>
                      <a:pt x="1" y="2"/>
                      <a:pt x="3" y="1"/>
                    </a:cubicBezTo>
                    <a:cubicBezTo>
                      <a:pt x="4" y="0"/>
                      <a:pt x="5" y="0"/>
                      <a:pt x="5" y="2"/>
                    </a:cubicBezTo>
                    <a:cubicBezTo>
                      <a:pt x="5" y="3"/>
                      <a:pt x="4" y="6"/>
                      <a:pt x="3" y="7"/>
                    </a:cubicBezTo>
                    <a:cubicBezTo>
                      <a:pt x="1" y="8"/>
                      <a:pt x="0" y="8"/>
                      <a:pt x="0" y="6"/>
                    </a:cubicBezTo>
                    <a:close/>
                    <a:moveTo>
                      <a:pt x="0" y="6"/>
                    </a:moveTo>
                    <a:cubicBezTo>
                      <a:pt x="0" y="7"/>
                      <a:pt x="1" y="8"/>
                      <a:pt x="3" y="7"/>
                    </a:cubicBezTo>
                    <a:cubicBezTo>
                      <a:pt x="4" y="6"/>
                      <a:pt x="5" y="4"/>
                      <a:pt x="5" y="2"/>
                    </a:cubicBezTo>
                    <a:cubicBezTo>
                      <a:pt x="5" y="1"/>
                      <a:pt x="4" y="0"/>
                      <a:pt x="3" y="1"/>
                    </a:cubicBezTo>
                    <a:cubicBezTo>
                      <a:pt x="1" y="2"/>
                      <a:pt x="0" y="4"/>
                      <a:pt x="0" y="6"/>
                    </a:cubicBezTo>
                    <a:close/>
                  </a:path>
                </a:pathLst>
              </a:custGeom>
              <a:solidFill>
                <a:srgbClr val="2F79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09" name="Freeform 1076"/>
              <p:cNvSpPr>
                <a:spLocks/>
              </p:cNvSpPr>
              <p:nvPr/>
            </p:nvSpPr>
            <p:spPr bwMode="auto">
              <a:xfrm>
                <a:off x="4355" y="2036"/>
                <a:ext cx="23" cy="21"/>
              </a:xfrm>
              <a:custGeom>
                <a:avLst/>
                <a:gdLst>
                  <a:gd name="T0" fmla="*/ 10 w 10"/>
                  <a:gd name="T1" fmla="*/ 6 h 9"/>
                  <a:gd name="T2" fmla="*/ 10 w 10"/>
                  <a:gd name="T3" fmla="*/ 5 h 9"/>
                  <a:gd name="T4" fmla="*/ 9 w 10"/>
                  <a:gd name="T5" fmla="*/ 6 h 9"/>
                  <a:gd name="T6" fmla="*/ 9 w 10"/>
                  <a:gd name="T7" fmla="*/ 3 h 9"/>
                  <a:gd name="T8" fmla="*/ 8 w 10"/>
                  <a:gd name="T9" fmla="*/ 0 h 9"/>
                  <a:gd name="T10" fmla="*/ 7 w 10"/>
                  <a:gd name="T11" fmla="*/ 4 h 9"/>
                  <a:gd name="T12" fmla="*/ 6 w 10"/>
                  <a:gd name="T13" fmla="*/ 8 h 9"/>
                  <a:gd name="T14" fmla="*/ 6 w 10"/>
                  <a:gd name="T15" fmla="*/ 6 h 9"/>
                  <a:gd name="T16" fmla="*/ 6 w 10"/>
                  <a:gd name="T17" fmla="*/ 4 h 9"/>
                  <a:gd name="T18" fmla="*/ 5 w 10"/>
                  <a:gd name="T19" fmla="*/ 5 h 9"/>
                  <a:gd name="T20" fmla="*/ 4 w 10"/>
                  <a:gd name="T21" fmla="*/ 8 h 9"/>
                  <a:gd name="T22" fmla="*/ 4 w 10"/>
                  <a:gd name="T23" fmla="*/ 8 h 9"/>
                  <a:gd name="T24" fmla="*/ 4 w 10"/>
                  <a:gd name="T25" fmla="*/ 6 h 9"/>
                  <a:gd name="T26" fmla="*/ 3 w 10"/>
                  <a:gd name="T27" fmla="*/ 7 h 9"/>
                  <a:gd name="T28" fmla="*/ 3 w 10"/>
                  <a:gd name="T29" fmla="*/ 8 h 9"/>
                  <a:gd name="T30" fmla="*/ 2 w 10"/>
                  <a:gd name="T31" fmla="*/ 7 h 9"/>
                  <a:gd name="T32" fmla="*/ 1 w 10"/>
                  <a:gd name="T33" fmla="*/ 8 h 9"/>
                  <a:gd name="T34" fmla="*/ 1 w 10"/>
                  <a:gd name="T35" fmla="*/ 8 h 9"/>
                  <a:gd name="T36" fmla="*/ 0 w 10"/>
                  <a:gd name="T37" fmla="*/ 9 h 9"/>
                  <a:gd name="T38" fmla="*/ 0 w 10"/>
                  <a:gd name="T39" fmla="*/ 8 h 9"/>
                  <a:gd name="T40" fmla="*/ 1 w 10"/>
                  <a:gd name="T41" fmla="*/ 9 h 9"/>
                  <a:gd name="T42" fmla="*/ 1 w 10"/>
                  <a:gd name="T43" fmla="*/ 8 h 9"/>
                  <a:gd name="T44" fmla="*/ 2 w 10"/>
                  <a:gd name="T45" fmla="*/ 8 h 9"/>
                  <a:gd name="T46" fmla="*/ 2 w 10"/>
                  <a:gd name="T47" fmla="*/ 9 h 9"/>
                  <a:gd name="T48" fmla="*/ 3 w 10"/>
                  <a:gd name="T49" fmla="*/ 9 h 9"/>
                  <a:gd name="T50" fmla="*/ 3 w 10"/>
                  <a:gd name="T51" fmla="*/ 7 h 9"/>
                  <a:gd name="T52" fmla="*/ 4 w 10"/>
                  <a:gd name="T53" fmla="*/ 7 h 9"/>
                  <a:gd name="T54" fmla="*/ 4 w 10"/>
                  <a:gd name="T55" fmla="*/ 8 h 9"/>
                  <a:gd name="T56" fmla="*/ 5 w 10"/>
                  <a:gd name="T57" fmla="*/ 8 h 9"/>
                  <a:gd name="T58" fmla="*/ 5 w 10"/>
                  <a:gd name="T59" fmla="*/ 5 h 9"/>
                  <a:gd name="T60" fmla="*/ 6 w 10"/>
                  <a:gd name="T61" fmla="*/ 5 h 9"/>
                  <a:gd name="T62" fmla="*/ 6 w 10"/>
                  <a:gd name="T63" fmla="*/ 8 h 9"/>
                  <a:gd name="T64" fmla="*/ 7 w 10"/>
                  <a:gd name="T65" fmla="*/ 7 h 9"/>
                  <a:gd name="T66" fmla="*/ 8 w 10"/>
                  <a:gd name="T67" fmla="*/ 1 h 9"/>
                  <a:gd name="T68" fmla="*/ 8 w 10"/>
                  <a:gd name="T69" fmla="*/ 1 h 9"/>
                  <a:gd name="T70" fmla="*/ 9 w 10"/>
                  <a:gd name="T71" fmla="*/ 4 h 9"/>
                  <a:gd name="T72" fmla="*/ 9 w 10"/>
                  <a:gd name="T73" fmla="*/ 7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9">
                    <a:moveTo>
                      <a:pt x="10" y="7"/>
                    </a:moveTo>
                    <a:cubicBezTo>
                      <a:pt x="10" y="6"/>
                      <a:pt x="10" y="6"/>
                      <a:pt x="10" y="6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5"/>
                      <a:pt x="9" y="4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2"/>
                      <a:pt x="9" y="1"/>
                      <a:pt x="9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1"/>
                      <a:pt x="8" y="1"/>
                    </a:cubicBezTo>
                    <a:cubicBezTo>
                      <a:pt x="7" y="2"/>
                      <a:pt x="7" y="3"/>
                      <a:pt x="7" y="4"/>
                    </a:cubicBezTo>
                    <a:cubicBezTo>
                      <a:pt x="7" y="5"/>
                      <a:pt x="7" y="6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5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7"/>
                      <a:pt x="5" y="7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6"/>
                      <a:pt x="4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8"/>
                      <a:pt x="3" y="8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7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7"/>
                      <a:pt x="5" y="7"/>
                      <a:pt x="5" y="6"/>
                    </a:cubicBezTo>
                    <a:cubicBezTo>
                      <a:pt x="5" y="6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6"/>
                      <a:pt x="6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7"/>
                      <a:pt x="7" y="7"/>
                    </a:cubicBezTo>
                    <a:cubicBezTo>
                      <a:pt x="8" y="6"/>
                      <a:pt x="8" y="5"/>
                      <a:pt x="8" y="4"/>
                    </a:cubicBezTo>
                    <a:cubicBezTo>
                      <a:pt x="8" y="3"/>
                      <a:pt x="8" y="2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9" y="1"/>
                      <a:pt x="9" y="2"/>
                      <a:pt x="9" y="3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5"/>
                      <a:pt x="9" y="6"/>
                      <a:pt x="9" y="6"/>
                    </a:cubicBezTo>
                    <a:cubicBezTo>
                      <a:pt x="9" y="7"/>
                      <a:pt x="9" y="7"/>
                      <a:pt x="9" y="7"/>
                    </a:cubicBezTo>
                    <a:lnTo>
                      <a:pt x="10" y="7"/>
                    </a:lnTo>
                    <a:close/>
                  </a:path>
                </a:pathLst>
              </a:custGeom>
              <a:solidFill>
                <a:srgbClr val="2F79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10" name="Freeform 1077"/>
              <p:cNvSpPr>
                <a:spLocks/>
              </p:cNvSpPr>
              <p:nvPr/>
            </p:nvSpPr>
            <p:spPr bwMode="auto">
              <a:xfrm>
                <a:off x="4329" y="1948"/>
                <a:ext cx="56" cy="71"/>
              </a:xfrm>
              <a:custGeom>
                <a:avLst/>
                <a:gdLst>
                  <a:gd name="T0" fmla="*/ 23 w 24"/>
                  <a:gd name="T1" fmla="*/ 8 h 30"/>
                  <a:gd name="T2" fmla="*/ 16 w 24"/>
                  <a:gd name="T3" fmla="*/ 0 h 30"/>
                  <a:gd name="T4" fmla="*/ 12 w 24"/>
                  <a:gd name="T5" fmla="*/ 15 h 30"/>
                  <a:gd name="T6" fmla="*/ 23 w 24"/>
                  <a:gd name="T7" fmla="*/ 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4" h="30">
                    <a:moveTo>
                      <a:pt x="23" y="8"/>
                    </a:moveTo>
                    <a:cubicBezTo>
                      <a:pt x="23" y="6"/>
                      <a:pt x="18" y="1"/>
                      <a:pt x="16" y="0"/>
                    </a:cubicBezTo>
                    <a:cubicBezTo>
                      <a:pt x="13" y="5"/>
                      <a:pt x="0" y="5"/>
                      <a:pt x="12" y="15"/>
                    </a:cubicBezTo>
                    <a:cubicBezTo>
                      <a:pt x="10" y="30"/>
                      <a:pt x="24" y="14"/>
                      <a:pt x="23" y="8"/>
                    </a:cubicBezTo>
                  </a:path>
                </a:pathLst>
              </a:custGeom>
              <a:solidFill>
                <a:srgbClr val="FFC1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11" name="Rectangle 1078"/>
              <p:cNvSpPr>
                <a:spLocks noChangeArrowheads="1"/>
              </p:cNvSpPr>
              <p:nvPr/>
            </p:nvSpPr>
            <p:spPr bwMode="auto">
              <a:xfrm>
                <a:off x="4338" y="1972"/>
                <a:ext cx="12" cy="12"/>
              </a:xfrm>
              <a:prstGeom prst="rect">
                <a:avLst/>
              </a:prstGeom>
              <a:solidFill>
                <a:srgbClr val="E8B0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12" name="Freeform 1079"/>
              <p:cNvSpPr>
                <a:spLocks noEditPoints="1"/>
              </p:cNvSpPr>
              <p:nvPr/>
            </p:nvSpPr>
            <p:spPr bwMode="auto">
              <a:xfrm>
                <a:off x="4345" y="1976"/>
                <a:ext cx="12" cy="8"/>
              </a:xfrm>
              <a:custGeom>
                <a:avLst/>
                <a:gdLst>
                  <a:gd name="T0" fmla="*/ 5 w 5"/>
                  <a:gd name="T1" fmla="*/ 3 h 3"/>
                  <a:gd name="T2" fmla="*/ 5 w 5"/>
                  <a:gd name="T3" fmla="*/ 3 h 3"/>
                  <a:gd name="T4" fmla="*/ 5 w 5"/>
                  <a:gd name="T5" fmla="*/ 3 h 3"/>
                  <a:gd name="T6" fmla="*/ 5 w 5"/>
                  <a:gd name="T7" fmla="*/ 3 h 3"/>
                  <a:gd name="T8" fmla="*/ 2 w 5"/>
                  <a:gd name="T9" fmla="*/ 0 h 3"/>
                  <a:gd name="T10" fmla="*/ 2 w 5"/>
                  <a:gd name="T11" fmla="*/ 1 h 3"/>
                  <a:gd name="T12" fmla="*/ 0 w 5"/>
                  <a:gd name="T13" fmla="*/ 3 h 3"/>
                  <a:gd name="T14" fmla="*/ 0 w 5"/>
                  <a:gd name="T15" fmla="*/ 3 h 3"/>
                  <a:gd name="T16" fmla="*/ 2 w 5"/>
                  <a:gd name="T17" fmla="*/ 1 h 3"/>
                  <a:gd name="T18" fmla="*/ 2 w 5"/>
                  <a:gd name="T1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3">
                    <a:moveTo>
                      <a:pt x="5" y="3"/>
                    </a:move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moveTo>
                      <a:pt x="2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2" y="1"/>
                      <a:pt x="2" y="1"/>
                      <a:pt x="2" y="0"/>
                    </a:cubicBezTo>
                  </a:path>
                </a:pathLst>
              </a:custGeom>
              <a:solidFill>
                <a:srgbClr val="E8E8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13" name="Freeform 1080"/>
              <p:cNvSpPr>
                <a:spLocks/>
              </p:cNvSpPr>
              <p:nvPr/>
            </p:nvSpPr>
            <p:spPr bwMode="auto">
              <a:xfrm>
                <a:off x="4348" y="1974"/>
                <a:ext cx="9" cy="10"/>
              </a:xfrm>
              <a:custGeom>
                <a:avLst/>
                <a:gdLst>
                  <a:gd name="T0" fmla="*/ 0 w 4"/>
                  <a:gd name="T1" fmla="*/ 0 h 4"/>
                  <a:gd name="T2" fmla="*/ 1 w 4"/>
                  <a:gd name="T3" fmla="*/ 1 h 4"/>
                  <a:gd name="T4" fmla="*/ 1 w 4"/>
                  <a:gd name="T5" fmla="*/ 2 h 4"/>
                  <a:gd name="T6" fmla="*/ 1 w 4"/>
                  <a:gd name="T7" fmla="*/ 2 h 4"/>
                  <a:gd name="T8" fmla="*/ 4 w 4"/>
                  <a:gd name="T9" fmla="*/ 4 h 4"/>
                  <a:gd name="T10" fmla="*/ 4 w 4"/>
                  <a:gd name="T11" fmla="*/ 4 h 4"/>
                  <a:gd name="T12" fmla="*/ 4 w 4"/>
                  <a:gd name="T13" fmla="*/ 4 h 4"/>
                  <a:gd name="T14" fmla="*/ 3 w 4"/>
                  <a:gd name="T15" fmla="*/ 1 h 4"/>
                  <a:gd name="T16" fmla="*/ 0 w 4"/>
                  <a:gd name="T1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4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E8B0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14" name="Freeform 1081"/>
              <p:cNvSpPr>
                <a:spLocks/>
              </p:cNvSpPr>
              <p:nvPr/>
            </p:nvSpPr>
            <p:spPr bwMode="auto">
              <a:xfrm>
                <a:off x="3986" y="2218"/>
                <a:ext cx="52" cy="88"/>
              </a:xfrm>
              <a:custGeom>
                <a:avLst/>
                <a:gdLst>
                  <a:gd name="T0" fmla="*/ 0 w 22"/>
                  <a:gd name="T1" fmla="*/ 18 h 37"/>
                  <a:gd name="T2" fmla="*/ 1 w 22"/>
                  <a:gd name="T3" fmla="*/ 23 h 37"/>
                  <a:gd name="T4" fmla="*/ 3 w 22"/>
                  <a:gd name="T5" fmla="*/ 26 h 37"/>
                  <a:gd name="T6" fmla="*/ 9 w 22"/>
                  <a:gd name="T7" fmla="*/ 32 h 37"/>
                  <a:gd name="T8" fmla="*/ 11 w 22"/>
                  <a:gd name="T9" fmla="*/ 34 h 37"/>
                  <a:gd name="T10" fmla="*/ 16 w 22"/>
                  <a:gd name="T11" fmla="*/ 37 h 37"/>
                  <a:gd name="T12" fmla="*/ 18 w 22"/>
                  <a:gd name="T13" fmla="*/ 36 h 37"/>
                  <a:gd name="T14" fmla="*/ 18 w 22"/>
                  <a:gd name="T15" fmla="*/ 36 h 37"/>
                  <a:gd name="T16" fmla="*/ 17 w 22"/>
                  <a:gd name="T17" fmla="*/ 31 h 37"/>
                  <a:gd name="T18" fmla="*/ 15 w 22"/>
                  <a:gd name="T19" fmla="*/ 23 h 37"/>
                  <a:gd name="T20" fmla="*/ 15 w 22"/>
                  <a:gd name="T21" fmla="*/ 15 h 37"/>
                  <a:gd name="T22" fmla="*/ 16 w 22"/>
                  <a:gd name="T23" fmla="*/ 21 h 37"/>
                  <a:gd name="T24" fmla="*/ 21 w 22"/>
                  <a:gd name="T25" fmla="*/ 24 h 37"/>
                  <a:gd name="T26" fmla="*/ 21 w 22"/>
                  <a:gd name="T27" fmla="*/ 24 h 37"/>
                  <a:gd name="T28" fmla="*/ 22 w 22"/>
                  <a:gd name="T29" fmla="*/ 24 h 37"/>
                  <a:gd name="T30" fmla="*/ 22 w 22"/>
                  <a:gd name="T31" fmla="*/ 20 h 37"/>
                  <a:gd name="T32" fmla="*/ 21 w 22"/>
                  <a:gd name="T33" fmla="*/ 18 h 37"/>
                  <a:gd name="T34" fmla="*/ 20 w 22"/>
                  <a:gd name="T35" fmla="*/ 15 h 37"/>
                  <a:gd name="T36" fmla="*/ 15 w 22"/>
                  <a:gd name="T37" fmla="*/ 3 h 37"/>
                  <a:gd name="T38" fmla="*/ 13 w 22"/>
                  <a:gd name="T39" fmla="*/ 1 h 37"/>
                  <a:gd name="T40" fmla="*/ 6 w 22"/>
                  <a:gd name="T41" fmla="*/ 0 h 37"/>
                  <a:gd name="T42" fmla="*/ 5 w 22"/>
                  <a:gd name="T43" fmla="*/ 0 h 37"/>
                  <a:gd name="T44" fmla="*/ 4 w 22"/>
                  <a:gd name="T45" fmla="*/ 1 h 37"/>
                  <a:gd name="T46" fmla="*/ 0 w 22"/>
                  <a:gd name="T47" fmla="*/ 9 h 37"/>
                  <a:gd name="T48" fmla="*/ 0 w 22"/>
                  <a:gd name="T49" fmla="*/ 18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2" h="37">
                    <a:moveTo>
                      <a:pt x="0" y="18"/>
                    </a:moveTo>
                    <a:cubicBezTo>
                      <a:pt x="0" y="20"/>
                      <a:pt x="0" y="21"/>
                      <a:pt x="1" y="23"/>
                    </a:cubicBezTo>
                    <a:cubicBezTo>
                      <a:pt x="1" y="24"/>
                      <a:pt x="2" y="25"/>
                      <a:pt x="3" y="26"/>
                    </a:cubicBezTo>
                    <a:cubicBezTo>
                      <a:pt x="5" y="28"/>
                      <a:pt x="7" y="30"/>
                      <a:pt x="9" y="32"/>
                    </a:cubicBezTo>
                    <a:cubicBezTo>
                      <a:pt x="9" y="33"/>
                      <a:pt x="10" y="34"/>
                      <a:pt x="11" y="34"/>
                    </a:cubicBezTo>
                    <a:cubicBezTo>
                      <a:pt x="12" y="36"/>
                      <a:pt x="14" y="37"/>
                      <a:pt x="16" y="37"/>
                    </a:cubicBezTo>
                    <a:cubicBezTo>
                      <a:pt x="17" y="37"/>
                      <a:pt x="17" y="37"/>
                      <a:pt x="18" y="36"/>
                    </a:cubicBezTo>
                    <a:cubicBezTo>
                      <a:pt x="18" y="36"/>
                      <a:pt x="18" y="36"/>
                      <a:pt x="18" y="36"/>
                    </a:cubicBezTo>
                    <a:cubicBezTo>
                      <a:pt x="19" y="34"/>
                      <a:pt x="18" y="33"/>
                      <a:pt x="17" y="31"/>
                    </a:cubicBezTo>
                    <a:cubicBezTo>
                      <a:pt x="16" y="29"/>
                      <a:pt x="15" y="26"/>
                      <a:pt x="15" y="23"/>
                    </a:cubicBezTo>
                    <a:cubicBezTo>
                      <a:pt x="15" y="20"/>
                      <a:pt x="15" y="17"/>
                      <a:pt x="15" y="15"/>
                    </a:cubicBezTo>
                    <a:cubicBezTo>
                      <a:pt x="15" y="17"/>
                      <a:pt x="15" y="19"/>
                      <a:pt x="16" y="21"/>
                    </a:cubicBezTo>
                    <a:cubicBezTo>
                      <a:pt x="17" y="23"/>
                      <a:pt x="19" y="24"/>
                      <a:pt x="21" y="24"/>
                    </a:cubicBezTo>
                    <a:cubicBezTo>
                      <a:pt x="21" y="24"/>
                      <a:pt x="21" y="24"/>
                      <a:pt x="21" y="24"/>
                    </a:cubicBezTo>
                    <a:cubicBezTo>
                      <a:pt x="22" y="24"/>
                      <a:pt x="22" y="24"/>
                      <a:pt x="22" y="24"/>
                    </a:cubicBezTo>
                    <a:cubicBezTo>
                      <a:pt x="22" y="23"/>
                      <a:pt x="22" y="21"/>
                      <a:pt x="22" y="20"/>
                    </a:cubicBezTo>
                    <a:cubicBezTo>
                      <a:pt x="22" y="19"/>
                      <a:pt x="21" y="19"/>
                      <a:pt x="21" y="18"/>
                    </a:cubicBezTo>
                    <a:cubicBezTo>
                      <a:pt x="20" y="17"/>
                      <a:pt x="20" y="16"/>
                      <a:pt x="20" y="15"/>
                    </a:cubicBezTo>
                    <a:cubicBezTo>
                      <a:pt x="20" y="10"/>
                      <a:pt x="18" y="6"/>
                      <a:pt x="15" y="3"/>
                    </a:cubicBezTo>
                    <a:cubicBezTo>
                      <a:pt x="14" y="2"/>
                      <a:pt x="13" y="1"/>
                      <a:pt x="13" y="1"/>
                    </a:cubicBezTo>
                    <a:cubicBezTo>
                      <a:pt x="11" y="0"/>
                      <a:pt x="8" y="0"/>
                      <a:pt x="6" y="0"/>
                    </a:cubicBezTo>
                    <a:cubicBezTo>
                      <a:pt x="6" y="0"/>
                      <a:pt x="5" y="0"/>
                      <a:pt x="5" y="0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2" y="3"/>
                      <a:pt x="1" y="6"/>
                      <a:pt x="0" y="9"/>
                    </a:cubicBezTo>
                    <a:cubicBezTo>
                      <a:pt x="0" y="12"/>
                      <a:pt x="0" y="15"/>
                      <a:pt x="0" y="18"/>
                    </a:cubicBezTo>
                    <a:close/>
                  </a:path>
                </a:pathLst>
              </a:custGeom>
              <a:solidFill>
                <a:srgbClr val="FFC1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15" name="Freeform 1082"/>
              <p:cNvSpPr>
                <a:spLocks/>
              </p:cNvSpPr>
              <p:nvPr/>
            </p:nvSpPr>
            <p:spPr bwMode="auto">
              <a:xfrm>
                <a:off x="3952" y="2057"/>
                <a:ext cx="88" cy="189"/>
              </a:xfrm>
              <a:custGeom>
                <a:avLst/>
                <a:gdLst>
                  <a:gd name="T0" fmla="*/ 34 w 37"/>
                  <a:gd name="T1" fmla="*/ 62 h 80"/>
                  <a:gd name="T2" fmla="*/ 16 w 37"/>
                  <a:gd name="T3" fmla="*/ 77 h 80"/>
                  <a:gd name="T4" fmla="*/ 8 w 37"/>
                  <a:gd name="T5" fmla="*/ 66 h 80"/>
                  <a:gd name="T6" fmla="*/ 1 w 37"/>
                  <a:gd name="T7" fmla="*/ 15 h 80"/>
                  <a:gd name="T8" fmla="*/ 13 w 37"/>
                  <a:gd name="T9" fmla="*/ 1 h 80"/>
                  <a:gd name="T10" fmla="*/ 27 w 37"/>
                  <a:gd name="T11" fmla="*/ 12 h 80"/>
                  <a:gd name="T12" fmla="*/ 34 w 37"/>
                  <a:gd name="T13" fmla="*/ 62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7" h="80">
                    <a:moveTo>
                      <a:pt x="34" y="62"/>
                    </a:moveTo>
                    <a:cubicBezTo>
                      <a:pt x="37" y="80"/>
                      <a:pt x="16" y="77"/>
                      <a:pt x="16" y="77"/>
                    </a:cubicBezTo>
                    <a:cubicBezTo>
                      <a:pt x="10" y="76"/>
                      <a:pt x="8" y="73"/>
                      <a:pt x="8" y="66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0" y="8"/>
                      <a:pt x="6" y="2"/>
                      <a:pt x="13" y="1"/>
                    </a:cubicBezTo>
                    <a:cubicBezTo>
                      <a:pt x="20" y="0"/>
                      <a:pt x="27" y="5"/>
                      <a:pt x="27" y="12"/>
                    </a:cubicBezTo>
                    <a:lnTo>
                      <a:pt x="34" y="62"/>
                    </a:lnTo>
                    <a:close/>
                  </a:path>
                </a:pathLst>
              </a:custGeom>
              <a:solidFill>
                <a:srgbClr val="3C3C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16" name="Freeform 1083"/>
              <p:cNvSpPr>
                <a:spLocks/>
              </p:cNvSpPr>
              <p:nvPr/>
            </p:nvSpPr>
            <p:spPr bwMode="auto">
              <a:xfrm>
                <a:off x="4049" y="1865"/>
                <a:ext cx="67" cy="48"/>
              </a:xfrm>
              <a:custGeom>
                <a:avLst/>
                <a:gdLst>
                  <a:gd name="T0" fmla="*/ 27 w 28"/>
                  <a:gd name="T1" fmla="*/ 10 h 20"/>
                  <a:gd name="T2" fmla="*/ 23 w 28"/>
                  <a:gd name="T3" fmla="*/ 20 h 20"/>
                  <a:gd name="T4" fmla="*/ 5 w 28"/>
                  <a:gd name="T5" fmla="*/ 13 h 20"/>
                  <a:gd name="T6" fmla="*/ 5 w 28"/>
                  <a:gd name="T7" fmla="*/ 2 h 20"/>
                  <a:gd name="T8" fmla="*/ 9 w 28"/>
                  <a:gd name="T9" fmla="*/ 1 h 20"/>
                  <a:gd name="T10" fmla="*/ 11 w 28"/>
                  <a:gd name="T11" fmla="*/ 0 h 20"/>
                  <a:gd name="T12" fmla="*/ 12 w 28"/>
                  <a:gd name="T13" fmla="*/ 0 h 20"/>
                  <a:gd name="T14" fmla="*/ 14 w 28"/>
                  <a:gd name="T15" fmla="*/ 0 h 20"/>
                  <a:gd name="T16" fmla="*/ 24 w 28"/>
                  <a:gd name="T17" fmla="*/ 2 h 20"/>
                  <a:gd name="T18" fmla="*/ 27 w 28"/>
                  <a:gd name="T19" fmla="*/ 6 h 20"/>
                  <a:gd name="T20" fmla="*/ 28 w 28"/>
                  <a:gd name="T21" fmla="*/ 7 h 20"/>
                  <a:gd name="T22" fmla="*/ 27 w 28"/>
                  <a:gd name="T23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8" h="20">
                    <a:moveTo>
                      <a:pt x="27" y="10"/>
                    </a:moveTo>
                    <a:cubicBezTo>
                      <a:pt x="27" y="11"/>
                      <a:pt x="23" y="20"/>
                      <a:pt x="23" y="20"/>
                    </a:cubicBezTo>
                    <a:cubicBezTo>
                      <a:pt x="18" y="18"/>
                      <a:pt x="10" y="16"/>
                      <a:pt x="5" y="13"/>
                    </a:cubicBezTo>
                    <a:cubicBezTo>
                      <a:pt x="0" y="10"/>
                      <a:pt x="0" y="5"/>
                      <a:pt x="5" y="2"/>
                    </a:cubicBezTo>
                    <a:cubicBezTo>
                      <a:pt x="6" y="2"/>
                      <a:pt x="7" y="1"/>
                      <a:pt x="9" y="1"/>
                    </a:cubicBezTo>
                    <a:cubicBezTo>
                      <a:pt x="10" y="0"/>
                      <a:pt x="10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3" y="0"/>
                      <a:pt x="14" y="0"/>
                      <a:pt x="14" y="0"/>
                    </a:cubicBezTo>
                    <a:cubicBezTo>
                      <a:pt x="18" y="0"/>
                      <a:pt x="21" y="1"/>
                      <a:pt x="24" y="2"/>
                    </a:cubicBezTo>
                    <a:cubicBezTo>
                      <a:pt x="26" y="3"/>
                      <a:pt x="27" y="5"/>
                      <a:pt x="27" y="6"/>
                    </a:cubicBezTo>
                    <a:cubicBezTo>
                      <a:pt x="28" y="6"/>
                      <a:pt x="28" y="7"/>
                      <a:pt x="28" y="7"/>
                    </a:cubicBezTo>
                    <a:cubicBezTo>
                      <a:pt x="28" y="8"/>
                      <a:pt x="28" y="9"/>
                      <a:pt x="27" y="10"/>
                    </a:cubicBezTo>
                  </a:path>
                </a:pathLst>
              </a:custGeom>
              <a:solidFill>
                <a:srgbClr val="FFC1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17" name="Rectangle 1084"/>
              <p:cNvSpPr>
                <a:spLocks noChangeArrowheads="1"/>
              </p:cNvSpPr>
              <p:nvPr/>
            </p:nvSpPr>
            <p:spPr bwMode="auto">
              <a:xfrm>
                <a:off x="4052" y="1801"/>
                <a:ext cx="64" cy="83"/>
              </a:xfrm>
              <a:prstGeom prst="rect">
                <a:avLst/>
              </a:prstGeom>
              <a:solidFill>
                <a:srgbClr val="FFC1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18" name="Rectangle 1085"/>
              <p:cNvSpPr>
                <a:spLocks noChangeArrowheads="1"/>
              </p:cNvSpPr>
              <p:nvPr/>
            </p:nvSpPr>
            <p:spPr bwMode="auto">
              <a:xfrm>
                <a:off x="4052" y="1801"/>
                <a:ext cx="64" cy="8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19" name="Freeform 1086"/>
              <p:cNvSpPr>
                <a:spLocks/>
              </p:cNvSpPr>
              <p:nvPr/>
            </p:nvSpPr>
            <p:spPr bwMode="auto">
              <a:xfrm>
                <a:off x="4116" y="1856"/>
                <a:ext cx="4" cy="16"/>
              </a:xfrm>
              <a:custGeom>
                <a:avLst/>
                <a:gdLst>
                  <a:gd name="T0" fmla="*/ 0 w 2"/>
                  <a:gd name="T1" fmla="*/ 0 h 7"/>
                  <a:gd name="T2" fmla="*/ 0 w 2"/>
                  <a:gd name="T3" fmla="*/ 7 h 7"/>
                  <a:gd name="T4" fmla="*/ 2 w 2"/>
                  <a:gd name="T5" fmla="*/ 7 h 7"/>
                  <a:gd name="T6" fmla="*/ 1 w 2"/>
                  <a:gd name="T7" fmla="*/ 1 h 7"/>
                  <a:gd name="T8" fmla="*/ 0 w 2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7">
                    <a:moveTo>
                      <a:pt x="0" y="0"/>
                    </a:moveTo>
                    <a:cubicBezTo>
                      <a:pt x="0" y="7"/>
                      <a:pt x="0" y="7"/>
                      <a:pt x="0" y="7"/>
                    </a:cubicBezTo>
                    <a:cubicBezTo>
                      <a:pt x="1" y="7"/>
                      <a:pt x="1" y="7"/>
                      <a:pt x="2" y="7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E8E8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20" name="Freeform 1087"/>
              <p:cNvSpPr>
                <a:spLocks/>
              </p:cNvSpPr>
              <p:nvPr/>
            </p:nvSpPr>
            <p:spPr bwMode="auto">
              <a:xfrm>
                <a:off x="4116" y="1872"/>
                <a:ext cx="4" cy="10"/>
              </a:xfrm>
              <a:custGeom>
                <a:avLst/>
                <a:gdLst>
                  <a:gd name="T0" fmla="*/ 0 w 2"/>
                  <a:gd name="T1" fmla="*/ 0 h 4"/>
                  <a:gd name="T2" fmla="*/ 0 w 2"/>
                  <a:gd name="T3" fmla="*/ 3 h 4"/>
                  <a:gd name="T4" fmla="*/ 1 w 2"/>
                  <a:gd name="T5" fmla="*/ 4 h 4"/>
                  <a:gd name="T6" fmla="*/ 2 w 2"/>
                  <a:gd name="T7" fmla="*/ 4 h 4"/>
                  <a:gd name="T8" fmla="*/ 2 w 2"/>
                  <a:gd name="T9" fmla="*/ 0 h 4"/>
                  <a:gd name="T10" fmla="*/ 0 w 2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4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0" y="0"/>
                    </a:cubicBezTo>
                  </a:path>
                </a:pathLst>
              </a:custGeom>
              <a:solidFill>
                <a:srgbClr val="3939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21" name="Freeform 1088"/>
              <p:cNvSpPr>
                <a:spLocks/>
              </p:cNvSpPr>
              <p:nvPr/>
            </p:nvSpPr>
            <p:spPr bwMode="auto">
              <a:xfrm>
                <a:off x="4116" y="1879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1 h 1"/>
                  <a:gd name="T6" fmla="*/ 1 w 1"/>
                  <a:gd name="T7" fmla="*/ 1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</a:path>
                </a:pathLst>
              </a:custGeom>
              <a:solidFill>
                <a:srgbClr val="3939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22" name="Freeform 1089"/>
              <p:cNvSpPr>
                <a:spLocks noEditPoints="1"/>
              </p:cNvSpPr>
              <p:nvPr/>
            </p:nvSpPr>
            <p:spPr bwMode="auto">
              <a:xfrm>
                <a:off x="4111" y="1882"/>
                <a:ext cx="5" cy="16"/>
              </a:xfrm>
              <a:custGeom>
                <a:avLst/>
                <a:gdLst>
                  <a:gd name="T0" fmla="*/ 1 w 2"/>
                  <a:gd name="T1" fmla="*/ 3 h 7"/>
                  <a:gd name="T2" fmla="*/ 0 w 2"/>
                  <a:gd name="T3" fmla="*/ 7 h 7"/>
                  <a:gd name="T4" fmla="*/ 1 w 2"/>
                  <a:gd name="T5" fmla="*/ 3 h 7"/>
                  <a:gd name="T6" fmla="*/ 2 w 2"/>
                  <a:gd name="T7" fmla="*/ 0 h 7"/>
                  <a:gd name="T8" fmla="*/ 2 w 2"/>
                  <a:gd name="T9" fmla="*/ 0 h 7"/>
                  <a:gd name="T10" fmla="*/ 2 w 2"/>
                  <a:gd name="T11" fmla="*/ 0 h 7"/>
                  <a:gd name="T12" fmla="*/ 2 w 2"/>
                  <a:gd name="T1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7">
                    <a:moveTo>
                      <a:pt x="1" y="3"/>
                    </a:moveTo>
                    <a:cubicBezTo>
                      <a:pt x="1" y="4"/>
                      <a:pt x="0" y="5"/>
                      <a:pt x="0" y="7"/>
                    </a:cubicBezTo>
                    <a:cubicBezTo>
                      <a:pt x="1" y="5"/>
                      <a:pt x="1" y="4"/>
                      <a:pt x="1" y="3"/>
                    </a:cubicBezTo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D8D8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23" name="Freeform 1090"/>
              <p:cNvSpPr>
                <a:spLocks/>
              </p:cNvSpPr>
              <p:nvPr/>
            </p:nvSpPr>
            <p:spPr bwMode="auto">
              <a:xfrm>
                <a:off x="4090" y="1884"/>
                <a:ext cx="26" cy="14"/>
              </a:xfrm>
              <a:custGeom>
                <a:avLst/>
                <a:gdLst>
                  <a:gd name="T0" fmla="*/ 11 w 11"/>
                  <a:gd name="T1" fmla="*/ 0 h 6"/>
                  <a:gd name="T2" fmla="*/ 0 w 11"/>
                  <a:gd name="T3" fmla="*/ 0 h 6"/>
                  <a:gd name="T4" fmla="*/ 9 w 11"/>
                  <a:gd name="T5" fmla="*/ 6 h 6"/>
                  <a:gd name="T6" fmla="*/ 9 w 11"/>
                  <a:gd name="T7" fmla="*/ 6 h 6"/>
                  <a:gd name="T8" fmla="*/ 10 w 11"/>
                  <a:gd name="T9" fmla="*/ 2 h 6"/>
                  <a:gd name="T10" fmla="*/ 10 w 11"/>
                  <a:gd name="T11" fmla="*/ 2 h 6"/>
                  <a:gd name="T12" fmla="*/ 11 w 11"/>
                  <a:gd name="T13" fmla="*/ 0 h 6"/>
                  <a:gd name="T14" fmla="*/ 11 w 11"/>
                  <a:gd name="T1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" h="6">
                    <a:moveTo>
                      <a:pt x="1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2"/>
                      <a:pt x="5" y="4"/>
                      <a:pt x="9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4"/>
                      <a:pt x="10" y="3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1" y="1"/>
                      <a:pt x="11" y="1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</a:path>
                </a:pathLst>
              </a:custGeom>
              <a:solidFill>
                <a:srgbClr val="E8B1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24" name="Freeform 1091"/>
              <p:cNvSpPr>
                <a:spLocks/>
              </p:cNvSpPr>
              <p:nvPr/>
            </p:nvSpPr>
            <p:spPr bwMode="auto">
              <a:xfrm>
                <a:off x="4075" y="1853"/>
                <a:ext cx="41" cy="31"/>
              </a:xfrm>
              <a:custGeom>
                <a:avLst/>
                <a:gdLst>
                  <a:gd name="T0" fmla="*/ 0 w 17"/>
                  <a:gd name="T1" fmla="*/ 0 h 13"/>
                  <a:gd name="T2" fmla="*/ 0 w 17"/>
                  <a:gd name="T3" fmla="*/ 0 h 13"/>
                  <a:gd name="T4" fmla="*/ 1 w 17"/>
                  <a:gd name="T5" fmla="*/ 5 h 13"/>
                  <a:gd name="T6" fmla="*/ 6 w 17"/>
                  <a:gd name="T7" fmla="*/ 13 h 13"/>
                  <a:gd name="T8" fmla="*/ 17 w 17"/>
                  <a:gd name="T9" fmla="*/ 13 h 13"/>
                  <a:gd name="T10" fmla="*/ 17 w 17"/>
                  <a:gd name="T11" fmla="*/ 12 h 13"/>
                  <a:gd name="T12" fmla="*/ 17 w 17"/>
                  <a:gd name="T13" fmla="*/ 12 h 13"/>
                  <a:gd name="T14" fmla="*/ 17 w 17"/>
                  <a:gd name="T15" fmla="*/ 12 h 13"/>
                  <a:gd name="T16" fmla="*/ 17 w 17"/>
                  <a:gd name="T17" fmla="*/ 11 h 13"/>
                  <a:gd name="T18" fmla="*/ 17 w 17"/>
                  <a:gd name="T19" fmla="*/ 8 h 13"/>
                  <a:gd name="T20" fmla="*/ 17 w 17"/>
                  <a:gd name="T21" fmla="*/ 1 h 13"/>
                  <a:gd name="T22" fmla="*/ 0 w 17"/>
                  <a:gd name="T23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13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2"/>
                      <a:pt x="1" y="3"/>
                      <a:pt x="1" y="5"/>
                    </a:cubicBezTo>
                    <a:cubicBezTo>
                      <a:pt x="2" y="8"/>
                      <a:pt x="4" y="10"/>
                      <a:pt x="6" y="13"/>
                    </a:cubicBezTo>
                    <a:cubicBezTo>
                      <a:pt x="17" y="13"/>
                      <a:pt x="17" y="13"/>
                      <a:pt x="17" y="13"/>
                    </a:cubicBezTo>
                    <a:cubicBezTo>
                      <a:pt x="17" y="12"/>
                      <a:pt x="17" y="12"/>
                      <a:pt x="17" y="12"/>
                    </a:cubicBezTo>
                    <a:cubicBezTo>
                      <a:pt x="17" y="12"/>
                      <a:pt x="17" y="12"/>
                      <a:pt x="17" y="12"/>
                    </a:cubicBezTo>
                    <a:cubicBezTo>
                      <a:pt x="17" y="12"/>
                      <a:pt x="17" y="12"/>
                      <a:pt x="17" y="12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7" y="8"/>
                      <a:pt x="17" y="8"/>
                      <a:pt x="17" y="8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E8B1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25" name="Freeform 1092"/>
              <p:cNvSpPr>
                <a:spLocks/>
              </p:cNvSpPr>
              <p:nvPr/>
            </p:nvSpPr>
            <p:spPr bwMode="auto">
              <a:xfrm>
                <a:off x="4035" y="1749"/>
                <a:ext cx="114" cy="133"/>
              </a:xfrm>
              <a:custGeom>
                <a:avLst/>
                <a:gdLst>
                  <a:gd name="T0" fmla="*/ 46 w 48"/>
                  <a:gd name="T1" fmla="*/ 37 h 56"/>
                  <a:gd name="T2" fmla="*/ 44 w 48"/>
                  <a:gd name="T3" fmla="*/ 38 h 56"/>
                  <a:gd name="T4" fmla="*/ 44 w 48"/>
                  <a:gd name="T5" fmla="*/ 46 h 56"/>
                  <a:gd name="T6" fmla="*/ 38 w 48"/>
                  <a:gd name="T7" fmla="*/ 56 h 56"/>
                  <a:gd name="T8" fmla="*/ 36 w 48"/>
                  <a:gd name="T9" fmla="*/ 56 h 56"/>
                  <a:gd name="T10" fmla="*/ 34 w 48"/>
                  <a:gd name="T11" fmla="*/ 56 h 56"/>
                  <a:gd name="T12" fmla="*/ 33 w 48"/>
                  <a:gd name="T13" fmla="*/ 56 h 56"/>
                  <a:gd name="T14" fmla="*/ 20 w 48"/>
                  <a:gd name="T15" fmla="*/ 49 h 56"/>
                  <a:gd name="T16" fmla="*/ 17 w 48"/>
                  <a:gd name="T17" fmla="*/ 44 h 56"/>
                  <a:gd name="T18" fmla="*/ 16 w 48"/>
                  <a:gd name="T19" fmla="*/ 39 h 56"/>
                  <a:gd name="T20" fmla="*/ 16 w 48"/>
                  <a:gd name="T21" fmla="*/ 39 h 56"/>
                  <a:gd name="T22" fmla="*/ 4 w 48"/>
                  <a:gd name="T23" fmla="*/ 39 h 56"/>
                  <a:gd name="T24" fmla="*/ 0 w 48"/>
                  <a:gd name="T25" fmla="*/ 24 h 56"/>
                  <a:gd name="T26" fmla="*/ 0 w 48"/>
                  <a:gd name="T27" fmla="*/ 20 h 56"/>
                  <a:gd name="T28" fmla="*/ 22 w 48"/>
                  <a:gd name="T29" fmla="*/ 0 h 56"/>
                  <a:gd name="T30" fmla="*/ 40 w 48"/>
                  <a:gd name="T31" fmla="*/ 10 h 56"/>
                  <a:gd name="T32" fmla="*/ 44 w 48"/>
                  <a:gd name="T33" fmla="*/ 22 h 56"/>
                  <a:gd name="T34" fmla="*/ 43 w 48"/>
                  <a:gd name="T35" fmla="*/ 25 h 56"/>
                  <a:gd name="T36" fmla="*/ 47 w 48"/>
                  <a:gd name="T37" fmla="*/ 33 h 56"/>
                  <a:gd name="T38" fmla="*/ 46 w 48"/>
                  <a:gd name="T39" fmla="*/ 37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48" h="56">
                    <a:moveTo>
                      <a:pt x="46" y="37"/>
                    </a:moveTo>
                    <a:cubicBezTo>
                      <a:pt x="44" y="38"/>
                      <a:pt x="44" y="38"/>
                      <a:pt x="44" y="38"/>
                    </a:cubicBezTo>
                    <a:cubicBezTo>
                      <a:pt x="44" y="39"/>
                      <a:pt x="44" y="46"/>
                      <a:pt x="44" y="46"/>
                    </a:cubicBezTo>
                    <a:cubicBezTo>
                      <a:pt x="44" y="50"/>
                      <a:pt x="43" y="55"/>
                      <a:pt x="38" y="56"/>
                    </a:cubicBezTo>
                    <a:cubicBezTo>
                      <a:pt x="36" y="56"/>
                      <a:pt x="36" y="56"/>
                      <a:pt x="36" y="56"/>
                    </a:cubicBezTo>
                    <a:cubicBezTo>
                      <a:pt x="34" y="56"/>
                      <a:pt x="34" y="56"/>
                      <a:pt x="34" y="56"/>
                    </a:cubicBezTo>
                    <a:cubicBezTo>
                      <a:pt x="33" y="56"/>
                      <a:pt x="33" y="56"/>
                      <a:pt x="33" y="56"/>
                    </a:cubicBezTo>
                    <a:cubicBezTo>
                      <a:pt x="29" y="56"/>
                      <a:pt x="24" y="53"/>
                      <a:pt x="20" y="49"/>
                    </a:cubicBezTo>
                    <a:cubicBezTo>
                      <a:pt x="19" y="47"/>
                      <a:pt x="18" y="46"/>
                      <a:pt x="17" y="44"/>
                    </a:cubicBezTo>
                    <a:cubicBezTo>
                      <a:pt x="17" y="42"/>
                      <a:pt x="16" y="41"/>
                      <a:pt x="16" y="39"/>
                    </a:cubicBezTo>
                    <a:cubicBezTo>
                      <a:pt x="16" y="39"/>
                      <a:pt x="16" y="39"/>
                      <a:pt x="16" y="39"/>
                    </a:cubicBezTo>
                    <a:cubicBezTo>
                      <a:pt x="12" y="39"/>
                      <a:pt x="5" y="42"/>
                      <a:pt x="4" y="39"/>
                    </a:cubicBezTo>
                    <a:cubicBezTo>
                      <a:pt x="2" y="34"/>
                      <a:pt x="0" y="29"/>
                      <a:pt x="0" y="24"/>
                    </a:cubicBezTo>
                    <a:cubicBezTo>
                      <a:pt x="0" y="22"/>
                      <a:pt x="0" y="21"/>
                      <a:pt x="0" y="20"/>
                    </a:cubicBezTo>
                    <a:cubicBezTo>
                      <a:pt x="2" y="2"/>
                      <a:pt x="14" y="1"/>
                      <a:pt x="22" y="0"/>
                    </a:cubicBezTo>
                    <a:cubicBezTo>
                      <a:pt x="29" y="0"/>
                      <a:pt x="36" y="3"/>
                      <a:pt x="40" y="10"/>
                    </a:cubicBezTo>
                    <a:cubicBezTo>
                      <a:pt x="42" y="13"/>
                      <a:pt x="44" y="17"/>
                      <a:pt x="44" y="22"/>
                    </a:cubicBezTo>
                    <a:cubicBezTo>
                      <a:pt x="44" y="23"/>
                      <a:pt x="43" y="25"/>
                      <a:pt x="43" y="25"/>
                    </a:cubicBezTo>
                    <a:cubicBezTo>
                      <a:pt x="47" y="33"/>
                      <a:pt x="47" y="33"/>
                      <a:pt x="47" y="33"/>
                    </a:cubicBezTo>
                    <a:cubicBezTo>
                      <a:pt x="48" y="35"/>
                      <a:pt x="47" y="36"/>
                      <a:pt x="46" y="37"/>
                    </a:cubicBezTo>
                    <a:close/>
                  </a:path>
                </a:pathLst>
              </a:custGeom>
              <a:solidFill>
                <a:srgbClr val="FFC1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26" name="Freeform 1093"/>
              <p:cNvSpPr>
                <a:spLocks/>
              </p:cNvSpPr>
              <p:nvPr/>
            </p:nvSpPr>
            <p:spPr bwMode="auto">
              <a:xfrm>
                <a:off x="4028" y="1737"/>
                <a:ext cx="116" cy="123"/>
              </a:xfrm>
              <a:custGeom>
                <a:avLst/>
                <a:gdLst>
                  <a:gd name="T0" fmla="*/ 10 w 49"/>
                  <a:gd name="T1" fmla="*/ 50 h 52"/>
                  <a:gd name="T2" fmla="*/ 16 w 49"/>
                  <a:gd name="T3" fmla="*/ 34 h 52"/>
                  <a:gd name="T4" fmla="*/ 21 w 49"/>
                  <a:gd name="T5" fmla="*/ 41 h 52"/>
                  <a:gd name="T6" fmla="*/ 26 w 49"/>
                  <a:gd name="T7" fmla="*/ 41 h 52"/>
                  <a:gd name="T8" fmla="*/ 43 w 49"/>
                  <a:gd name="T9" fmla="*/ 15 h 52"/>
                  <a:gd name="T10" fmla="*/ 22 w 49"/>
                  <a:gd name="T11" fmla="*/ 3 h 52"/>
                  <a:gd name="T12" fmla="*/ 1 w 49"/>
                  <a:gd name="T13" fmla="*/ 23 h 52"/>
                  <a:gd name="T14" fmla="*/ 10 w 49"/>
                  <a:gd name="T15" fmla="*/ 5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9" h="52">
                    <a:moveTo>
                      <a:pt x="10" y="50"/>
                    </a:moveTo>
                    <a:cubicBezTo>
                      <a:pt x="26" y="52"/>
                      <a:pt x="16" y="34"/>
                      <a:pt x="16" y="34"/>
                    </a:cubicBezTo>
                    <a:cubicBezTo>
                      <a:pt x="16" y="34"/>
                      <a:pt x="20" y="40"/>
                      <a:pt x="21" y="41"/>
                    </a:cubicBezTo>
                    <a:cubicBezTo>
                      <a:pt x="24" y="41"/>
                      <a:pt x="24" y="41"/>
                      <a:pt x="26" y="41"/>
                    </a:cubicBezTo>
                    <a:cubicBezTo>
                      <a:pt x="25" y="21"/>
                      <a:pt x="21" y="12"/>
                      <a:pt x="43" y="15"/>
                    </a:cubicBezTo>
                    <a:cubicBezTo>
                      <a:pt x="48" y="14"/>
                      <a:pt x="49" y="0"/>
                      <a:pt x="22" y="3"/>
                    </a:cubicBezTo>
                    <a:cubicBezTo>
                      <a:pt x="11" y="4"/>
                      <a:pt x="2" y="11"/>
                      <a:pt x="1" y="23"/>
                    </a:cubicBezTo>
                    <a:cubicBezTo>
                      <a:pt x="0" y="34"/>
                      <a:pt x="0" y="47"/>
                      <a:pt x="10" y="50"/>
                    </a:cubicBezTo>
                    <a:close/>
                  </a:path>
                </a:pathLst>
              </a:custGeom>
              <a:solidFill>
                <a:srgbClr val="4444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27" name="Freeform 1094"/>
              <p:cNvSpPr>
                <a:spLocks/>
              </p:cNvSpPr>
              <p:nvPr/>
            </p:nvSpPr>
            <p:spPr bwMode="auto">
              <a:xfrm>
                <a:off x="4059" y="1808"/>
                <a:ext cx="21" cy="34"/>
              </a:xfrm>
              <a:custGeom>
                <a:avLst/>
                <a:gdLst>
                  <a:gd name="T0" fmla="*/ 0 w 9"/>
                  <a:gd name="T1" fmla="*/ 6 h 14"/>
                  <a:gd name="T2" fmla="*/ 6 w 9"/>
                  <a:gd name="T3" fmla="*/ 14 h 14"/>
                  <a:gd name="T4" fmla="*/ 8 w 9"/>
                  <a:gd name="T5" fmla="*/ 7 h 14"/>
                  <a:gd name="T6" fmla="*/ 5 w 9"/>
                  <a:gd name="T7" fmla="*/ 0 h 14"/>
                  <a:gd name="T8" fmla="*/ 0 w 9"/>
                  <a:gd name="T9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4">
                    <a:moveTo>
                      <a:pt x="0" y="6"/>
                    </a:moveTo>
                    <a:cubicBezTo>
                      <a:pt x="0" y="10"/>
                      <a:pt x="4" y="14"/>
                      <a:pt x="6" y="14"/>
                    </a:cubicBezTo>
                    <a:cubicBezTo>
                      <a:pt x="9" y="14"/>
                      <a:pt x="8" y="11"/>
                      <a:pt x="8" y="7"/>
                    </a:cubicBezTo>
                    <a:cubicBezTo>
                      <a:pt x="8" y="4"/>
                      <a:pt x="8" y="1"/>
                      <a:pt x="5" y="0"/>
                    </a:cubicBezTo>
                    <a:cubicBezTo>
                      <a:pt x="3" y="0"/>
                      <a:pt x="0" y="1"/>
                      <a:pt x="0" y="6"/>
                    </a:cubicBezTo>
                    <a:close/>
                  </a:path>
                </a:pathLst>
              </a:custGeom>
              <a:solidFill>
                <a:srgbClr val="FFC1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28" name="Freeform 1095"/>
              <p:cNvSpPr>
                <a:spLocks/>
              </p:cNvSpPr>
              <p:nvPr/>
            </p:nvSpPr>
            <p:spPr bwMode="auto">
              <a:xfrm>
                <a:off x="4944" y="2597"/>
                <a:ext cx="523" cy="303"/>
              </a:xfrm>
              <a:custGeom>
                <a:avLst/>
                <a:gdLst>
                  <a:gd name="T0" fmla="*/ 225 w 523"/>
                  <a:gd name="T1" fmla="*/ 0 h 303"/>
                  <a:gd name="T2" fmla="*/ 0 w 523"/>
                  <a:gd name="T3" fmla="*/ 130 h 303"/>
                  <a:gd name="T4" fmla="*/ 298 w 523"/>
                  <a:gd name="T5" fmla="*/ 303 h 303"/>
                  <a:gd name="T6" fmla="*/ 523 w 523"/>
                  <a:gd name="T7" fmla="*/ 173 h 303"/>
                  <a:gd name="T8" fmla="*/ 225 w 523"/>
                  <a:gd name="T9" fmla="*/ 0 h 3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3" h="303">
                    <a:moveTo>
                      <a:pt x="225" y="0"/>
                    </a:moveTo>
                    <a:lnTo>
                      <a:pt x="0" y="130"/>
                    </a:lnTo>
                    <a:lnTo>
                      <a:pt x="298" y="303"/>
                    </a:lnTo>
                    <a:lnTo>
                      <a:pt x="523" y="173"/>
                    </a:lnTo>
                    <a:lnTo>
                      <a:pt x="225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29" name="Freeform 1096"/>
              <p:cNvSpPr>
                <a:spLocks/>
              </p:cNvSpPr>
              <p:nvPr/>
            </p:nvSpPr>
            <p:spPr bwMode="auto">
              <a:xfrm>
                <a:off x="4944" y="2597"/>
                <a:ext cx="523" cy="303"/>
              </a:xfrm>
              <a:custGeom>
                <a:avLst/>
                <a:gdLst>
                  <a:gd name="T0" fmla="*/ 225 w 523"/>
                  <a:gd name="T1" fmla="*/ 0 h 303"/>
                  <a:gd name="T2" fmla="*/ 0 w 523"/>
                  <a:gd name="T3" fmla="*/ 130 h 303"/>
                  <a:gd name="T4" fmla="*/ 298 w 523"/>
                  <a:gd name="T5" fmla="*/ 303 h 303"/>
                  <a:gd name="T6" fmla="*/ 523 w 523"/>
                  <a:gd name="T7" fmla="*/ 173 h 303"/>
                  <a:gd name="T8" fmla="*/ 225 w 523"/>
                  <a:gd name="T9" fmla="*/ 0 h 3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3" h="303">
                    <a:moveTo>
                      <a:pt x="225" y="0"/>
                    </a:moveTo>
                    <a:lnTo>
                      <a:pt x="0" y="130"/>
                    </a:lnTo>
                    <a:lnTo>
                      <a:pt x="298" y="303"/>
                    </a:lnTo>
                    <a:lnTo>
                      <a:pt x="523" y="173"/>
                    </a:lnTo>
                    <a:lnTo>
                      <a:pt x="22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30" name="Freeform 1097"/>
              <p:cNvSpPr>
                <a:spLocks/>
              </p:cNvSpPr>
              <p:nvPr/>
            </p:nvSpPr>
            <p:spPr bwMode="auto">
              <a:xfrm>
                <a:off x="5252" y="2211"/>
                <a:ext cx="87" cy="298"/>
              </a:xfrm>
              <a:custGeom>
                <a:avLst/>
                <a:gdLst>
                  <a:gd name="T0" fmla="*/ 2 w 37"/>
                  <a:gd name="T1" fmla="*/ 110 h 126"/>
                  <a:gd name="T2" fmla="*/ 2 w 37"/>
                  <a:gd name="T3" fmla="*/ 116 h 126"/>
                  <a:gd name="T4" fmla="*/ 2 w 37"/>
                  <a:gd name="T5" fmla="*/ 116 h 126"/>
                  <a:gd name="T6" fmla="*/ 2 w 37"/>
                  <a:gd name="T7" fmla="*/ 116 h 126"/>
                  <a:gd name="T8" fmla="*/ 2 w 37"/>
                  <a:gd name="T9" fmla="*/ 116 h 126"/>
                  <a:gd name="T10" fmla="*/ 13 w 37"/>
                  <a:gd name="T11" fmla="*/ 126 h 126"/>
                  <a:gd name="T12" fmla="*/ 13 w 37"/>
                  <a:gd name="T13" fmla="*/ 126 h 126"/>
                  <a:gd name="T14" fmla="*/ 24 w 37"/>
                  <a:gd name="T15" fmla="*/ 116 h 126"/>
                  <a:gd name="T16" fmla="*/ 24 w 37"/>
                  <a:gd name="T17" fmla="*/ 116 h 126"/>
                  <a:gd name="T18" fmla="*/ 24 w 37"/>
                  <a:gd name="T19" fmla="*/ 116 h 126"/>
                  <a:gd name="T20" fmla="*/ 26 w 37"/>
                  <a:gd name="T21" fmla="*/ 91 h 126"/>
                  <a:gd name="T22" fmla="*/ 29 w 37"/>
                  <a:gd name="T23" fmla="*/ 74 h 126"/>
                  <a:gd name="T24" fmla="*/ 29 w 37"/>
                  <a:gd name="T25" fmla="*/ 74 h 126"/>
                  <a:gd name="T26" fmla="*/ 35 w 37"/>
                  <a:gd name="T27" fmla="*/ 23 h 126"/>
                  <a:gd name="T28" fmla="*/ 36 w 37"/>
                  <a:gd name="T29" fmla="*/ 19 h 126"/>
                  <a:gd name="T30" fmla="*/ 36 w 37"/>
                  <a:gd name="T31" fmla="*/ 17 h 126"/>
                  <a:gd name="T32" fmla="*/ 33 w 37"/>
                  <a:gd name="T33" fmla="*/ 10 h 126"/>
                  <a:gd name="T34" fmla="*/ 14 w 37"/>
                  <a:gd name="T35" fmla="*/ 0 h 126"/>
                  <a:gd name="T36" fmla="*/ 14 w 37"/>
                  <a:gd name="T37" fmla="*/ 0 h 126"/>
                  <a:gd name="T38" fmla="*/ 11 w 37"/>
                  <a:gd name="T39" fmla="*/ 7 h 126"/>
                  <a:gd name="T40" fmla="*/ 2 w 37"/>
                  <a:gd name="T41" fmla="*/ 110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7" h="126">
                    <a:moveTo>
                      <a:pt x="2" y="110"/>
                    </a:moveTo>
                    <a:cubicBezTo>
                      <a:pt x="2" y="116"/>
                      <a:pt x="2" y="116"/>
                      <a:pt x="2" y="116"/>
                    </a:cubicBezTo>
                    <a:cubicBezTo>
                      <a:pt x="2" y="116"/>
                      <a:pt x="2" y="116"/>
                      <a:pt x="2" y="116"/>
                    </a:cubicBezTo>
                    <a:cubicBezTo>
                      <a:pt x="2" y="116"/>
                      <a:pt x="2" y="116"/>
                      <a:pt x="2" y="116"/>
                    </a:cubicBezTo>
                    <a:cubicBezTo>
                      <a:pt x="2" y="116"/>
                      <a:pt x="2" y="116"/>
                      <a:pt x="2" y="116"/>
                    </a:cubicBezTo>
                    <a:cubicBezTo>
                      <a:pt x="3" y="122"/>
                      <a:pt x="8" y="126"/>
                      <a:pt x="13" y="126"/>
                    </a:cubicBezTo>
                    <a:cubicBezTo>
                      <a:pt x="13" y="126"/>
                      <a:pt x="13" y="126"/>
                      <a:pt x="13" y="126"/>
                    </a:cubicBezTo>
                    <a:cubicBezTo>
                      <a:pt x="19" y="126"/>
                      <a:pt x="23" y="122"/>
                      <a:pt x="24" y="116"/>
                    </a:cubicBezTo>
                    <a:cubicBezTo>
                      <a:pt x="24" y="116"/>
                      <a:pt x="24" y="116"/>
                      <a:pt x="24" y="116"/>
                    </a:cubicBezTo>
                    <a:cubicBezTo>
                      <a:pt x="24" y="116"/>
                      <a:pt x="24" y="116"/>
                      <a:pt x="24" y="116"/>
                    </a:cubicBezTo>
                    <a:cubicBezTo>
                      <a:pt x="26" y="91"/>
                      <a:pt x="26" y="91"/>
                      <a:pt x="26" y="91"/>
                    </a:cubicBezTo>
                    <a:cubicBezTo>
                      <a:pt x="29" y="74"/>
                      <a:pt x="29" y="74"/>
                      <a:pt x="29" y="74"/>
                    </a:cubicBezTo>
                    <a:cubicBezTo>
                      <a:pt x="29" y="74"/>
                      <a:pt x="29" y="74"/>
                      <a:pt x="29" y="74"/>
                    </a:cubicBezTo>
                    <a:cubicBezTo>
                      <a:pt x="35" y="23"/>
                      <a:pt x="35" y="23"/>
                      <a:pt x="35" y="23"/>
                    </a:cubicBezTo>
                    <a:cubicBezTo>
                      <a:pt x="36" y="19"/>
                      <a:pt x="36" y="19"/>
                      <a:pt x="36" y="19"/>
                    </a:cubicBezTo>
                    <a:cubicBezTo>
                      <a:pt x="36" y="18"/>
                      <a:pt x="36" y="18"/>
                      <a:pt x="36" y="17"/>
                    </a:cubicBezTo>
                    <a:cubicBezTo>
                      <a:pt x="37" y="14"/>
                      <a:pt x="35" y="12"/>
                      <a:pt x="33" y="10"/>
                    </a:cubicBezTo>
                    <a:cubicBezTo>
                      <a:pt x="26" y="4"/>
                      <a:pt x="14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3" y="2"/>
                      <a:pt x="12" y="4"/>
                      <a:pt x="11" y="7"/>
                    </a:cubicBezTo>
                    <a:cubicBezTo>
                      <a:pt x="0" y="34"/>
                      <a:pt x="1" y="72"/>
                      <a:pt x="2" y="110"/>
                    </a:cubicBezTo>
                  </a:path>
                </a:pathLst>
              </a:custGeom>
              <a:solidFill>
                <a:srgbClr val="615B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31" name="Freeform 1098"/>
              <p:cNvSpPr>
                <a:spLocks/>
              </p:cNvSpPr>
              <p:nvPr/>
            </p:nvSpPr>
            <p:spPr bwMode="auto">
              <a:xfrm>
                <a:off x="5280" y="2734"/>
                <a:ext cx="12" cy="14"/>
              </a:xfrm>
              <a:custGeom>
                <a:avLst/>
                <a:gdLst>
                  <a:gd name="T0" fmla="*/ 0 w 12"/>
                  <a:gd name="T1" fmla="*/ 0 h 14"/>
                  <a:gd name="T2" fmla="*/ 12 w 12"/>
                  <a:gd name="T3" fmla="*/ 0 h 14"/>
                  <a:gd name="T4" fmla="*/ 12 w 12"/>
                  <a:gd name="T5" fmla="*/ 14 h 14"/>
                  <a:gd name="T6" fmla="*/ 0 w 12"/>
                  <a:gd name="T7" fmla="*/ 10 h 14"/>
                  <a:gd name="T8" fmla="*/ 0 w 12"/>
                  <a:gd name="T9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4">
                    <a:moveTo>
                      <a:pt x="0" y="0"/>
                    </a:moveTo>
                    <a:lnTo>
                      <a:pt x="12" y="0"/>
                    </a:lnTo>
                    <a:lnTo>
                      <a:pt x="12" y="14"/>
                    </a:lnTo>
                    <a:lnTo>
                      <a:pt x="0" y="1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421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32" name="Freeform 1099"/>
              <p:cNvSpPr>
                <a:spLocks/>
              </p:cNvSpPr>
              <p:nvPr/>
            </p:nvSpPr>
            <p:spPr bwMode="auto">
              <a:xfrm>
                <a:off x="5249" y="2680"/>
                <a:ext cx="55" cy="71"/>
              </a:xfrm>
              <a:custGeom>
                <a:avLst/>
                <a:gdLst>
                  <a:gd name="T0" fmla="*/ 13 w 23"/>
                  <a:gd name="T1" fmla="*/ 25 h 30"/>
                  <a:gd name="T2" fmla="*/ 8 w 23"/>
                  <a:gd name="T3" fmla="*/ 28 h 30"/>
                  <a:gd name="T4" fmla="*/ 3 w 23"/>
                  <a:gd name="T5" fmla="*/ 29 h 30"/>
                  <a:gd name="T6" fmla="*/ 1 w 23"/>
                  <a:gd name="T7" fmla="*/ 28 h 30"/>
                  <a:gd name="T8" fmla="*/ 0 w 23"/>
                  <a:gd name="T9" fmla="*/ 25 h 30"/>
                  <a:gd name="T10" fmla="*/ 3 w 23"/>
                  <a:gd name="T11" fmla="*/ 20 h 30"/>
                  <a:gd name="T12" fmla="*/ 10 w 23"/>
                  <a:gd name="T13" fmla="*/ 3 h 30"/>
                  <a:gd name="T14" fmla="*/ 10 w 23"/>
                  <a:gd name="T15" fmla="*/ 2 h 30"/>
                  <a:gd name="T16" fmla="*/ 11 w 23"/>
                  <a:gd name="T17" fmla="*/ 2 h 30"/>
                  <a:gd name="T18" fmla="*/ 19 w 23"/>
                  <a:gd name="T19" fmla="*/ 1 h 30"/>
                  <a:gd name="T20" fmla="*/ 20 w 23"/>
                  <a:gd name="T21" fmla="*/ 2 h 30"/>
                  <a:gd name="T22" fmla="*/ 20 w 23"/>
                  <a:gd name="T23" fmla="*/ 3 h 30"/>
                  <a:gd name="T24" fmla="*/ 22 w 23"/>
                  <a:gd name="T25" fmla="*/ 6 h 30"/>
                  <a:gd name="T26" fmla="*/ 20 w 23"/>
                  <a:gd name="T27" fmla="*/ 18 h 30"/>
                  <a:gd name="T28" fmla="*/ 17 w 23"/>
                  <a:gd name="T29" fmla="*/ 21 h 30"/>
                  <a:gd name="T30" fmla="*/ 13 w 23"/>
                  <a:gd name="T31" fmla="*/ 25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3" h="30">
                    <a:moveTo>
                      <a:pt x="13" y="25"/>
                    </a:moveTo>
                    <a:cubicBezTo>
                      <a:pt x="11" y="26"/>
                      <a:pt x="10" y="27"/>
                      <a:pt x="8" y="28"/>
                    </a:cubicBezTo>
                    <a:cubicBezTo>
                      <a:pt x="7" y="29"/>
                      <a:pt x="5" y="30"/>
                      <a:pt x="3" y="29"/>
                    </a:cubicBezTo>
                    <a:cubicBezTo>
                      <a:pt x="2" y="29"/>
                      <a:pt x="1" y="29"/>
                      <a:pt x="1" y="28"/>
                    </a:cubicBezTo>
                    <a:cubicBezTo>
                      <a:pt x="0" y="27"/>
                      <a:pt x="0" y="26"/>
                      <a:pt x="0" y="25"/>
                    </a:cubicBezTo>
                    <a:cubicBezTo>
                      <a:pt x="1" y="23"/>
                      <a:pt x="2" y="22"/>
                      <a:pt x="3" y="20"/>
                    </a:cubicBezTo>
                    <a:cubicBezTo>
                      <a:pt x="5" y="15"/>
                      <a:pt x="8" y="9"/>
                      <a:pt x="10" y="3"/>
                    </a:cubicBezTo>
                    <a:cubicBezTo>
                      <a:pt x="10" y="3"/>
                      <a:pt x="10" y="3"/>
                      <a:pt x="10" y="2"/>
                    </a:cubicBezTo>
                    <a:cubicBezTo>
                      <a:pt x="10" y="2"/>
                      <a:pt x="11" y="2"/>
                      <a:pt x="11" y="2"/>
                    </a:cubicBezTo>
                    <a:cubicBezTo>
                      <a:pt x="14" y="1"/>
                      <a:pt x="17" y="0"/>
                      <a:pt x="19" y="1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4"/>
                      <a:pt x="21" y="5"/>
                      <a:pt x="22" y="6"/>
                    </a:cubicBezTo>
                    <a:cubicBezTo>
                      <a:pt x="23" y="10"/>
                      <a:pt x="22" y="14"/>
                      <a:pt x="20" y="18"/>
                    </a:cubicBezTo>
                    <a:cubicBezTo>
                      <a:pt x="19" y="19"/>
                      <a:pt x="18" y="20"/>
                      <a:pt x="17" y="21"/>
                    </a:cubicBezTo>
                    <a:cubicBezTo>
                      <a:pt x="15" y="22"/>
                      <a:pt x="14" y="24"/>
                      <a:pt x="13" y="25"/>
                    </a:cubicBezTo>
                    <a:close/>
                  </a:path>
                </a:pathLst>
              </a:custGeom>
              <a:solidFill>
                <a:srgbClr val="FFC1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33" name="Freeform 1100"/>
              <p:cNvSpPr>
                <a:spLocks/>
              </p:cNvSpPr>
              <p:nvPr/>
            </p:nvSpPr>
            <p:spPr bwMode="auto">
              <a:xfrm>
                <a:off x="5228" y="2687"/>
                <a:ext cx="80" cy="87"/>
              </a:xfrm>
              <a:custGeom>
                <a:avLst/>
                <a:gdLst>
                  <a:gd name="T0" fmla="*/ 32 w 34"/>
                  <a:gd name="T1" fmla="*/ 23 h 37"/>
                  <a:gd name="T2" fmla="*/ 27 w 34"/>
                  <a:gd name="T3" fmla="*/ 26 h 37"/>
                  <a:gd name="T4" fmla="*/ 27 w 34"/>
                  <a:gd name="T5" fmla="*/ 20 h 37"/>
                  <a:gd name="T6" fmla="*/ 21 w 34"/>
                  <a:gd name="T7" fmla="*/ 30 h 37"/>
                  <a:gd name="T8" fmla="*/ 5 w 34"/>
                  <a:gd name="T9" fmla="*/ 37 h 37"/>
                  <a:gd name="T10" fmla="*/ 0 w 34"/>
                  <a:gd name="T11" fmla="*/ 36 h 37"/>
                  <a:gd name="T12" fmla="*/ 0 w 34"/>
                  <a:gd name="T13" fmla="*/ 36 h 37"/>
                  <a:gd name="T14" fmla="*/ 0 w 34"/>
                  <a:gd name="T15" fmla="*/ 35 h 37"/>
                  <a:gd name="T16" fmla="*/ 14 w 34"/>
                  <a:gd name="T17" fmla="*/ 13 h 37"/>
                  <a:gd name="T18" fmla="*/ 11 w 34"/>
                  <a:gd name="T19" fmla="*/ 20 h 37"/>
                  <a:gd name="T20" fmla="*/ 12 w 34"/>
                  <a:gd name="T21" fmla="*/ 23 h 37"/>
                  <a:gd name="T22" fmla="*/ 14 w 34"/>
                  <a:gd name="T23" fmla="*/ 23 h 37"/>
                  <a:gd name="T24" fmla="*/ 19 w 34"/>
                  <a:gd name="T25" fmla="*/ 20 h 37"/>
                  <a:gd name="T26" fmla="*/ 23 w 34"/>
                  <a:gd name="T27" fmla="*/ 17 h 37"/>
                  <a:gd name="T28" fmla="*/ 26 w 34"/>
                  <a:gd name="T29" fmla="*/ 14 h 37"/>
                  <a:gd name="T30" fmla="*/ 29 w 34"/>
                  <a:gd name="T31" fmla="*/ 0 h 37"/>
                  <a:gd name="T32" fmla="*/ 33 w 34"/>
                  <a:gd name="T33" fmla="*/ 12 h 37"/>
                  <a:gd name="T34" fmla="*/ 32 w 34"/>
                  <a:gd name="T35" fmla="*/ 17 h 37"/>
                  <a:gd name="T36" fmla="*/ 32 w 34"/>
                  <a:gd name="T37" fmla="*/ 23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4" h="37">
                    <a:moveTo>
                      <a:pt x="32" y="23"/>
                    </a:moveTo>
                    <a:cubicBezTo>
                      <a:pt x="30" y="24"/>
                      <a:pt x="28" y="25"/>
                      <a:pt x="27" y="26"/>
                    </a:cubicBezTo>
                    <a:cubicBezTo>
                      <a:pt x="27" y="24"/>
                      <a:pt x="27" y="22"/>
                      <a:pt x="27" y="20"/>
                    </a:cubicBezTo>
                    <a:cubicBezTo>
                      <a:pt x="24" y="23"/>
                      <a:pt x="23" y="27"/>
                      <a:pt x="21" y="30"/>
                    </a:cubicBezTo>
                    <a:cubicBezTo>
                      <a:pt x="17" y="35"/>
                      <a:pt x="11" y="37"/>
                      <a:pt x="5" y="37"/>
                    </a:cubicBezTo>
                    <a:cubicBezTo>
                      <a:pt x="3" y="37"/>
                      <a:pt x="2" y="37"/>
                      <a:pt x="0" y="36"/>
                    </a:cubicBezTo>
                    <a:cubicBezTo>
                      <a:pt x="0" y="36"/>
                      <a:pt x="0" y="36"/>
                      <a:pt x="0" y="36"/>
                    </a:cubicBezTo>
                    <a:cubicBezTo>
                      <a:pt x="0" y="35"/>
                      <a:pt x="0" y="35"/>
                      <a:pt x="0" y="35"/>
                    </a:cubicBezTo>
                    <a:cubicBezTo>
                      <a:pt x="4" y="27"/>
                      <a:pt x="9" y="20"/>
                      <a:pt x="14" y="13"/>
                    </a:cubicBezTo>
                    <a:cubicBezTo>
                      <a:pt x="13" y="15"/>
                      <a:pt x="12" y="18"/>
                      <a:pt x="11" y="20"/>
                    </a:cubicBezTo>
                    <a:cubicBezTo>
                      <a:pt x="11" y="21"/>
                      <a:pt x="11" y="22"/>
                      <a:pt x="12" y="23"/>
                    </a:cubicBezTo>
                    <a:cubicBezTo>
                      <a:pt x="12" y="23"/>
                      <a:pt x="13" y="23"/>
                      <a:pt x="14" y="23"/>
                    </a:cubicBezTo>
                    <a:cubicBezTo>
                      <a:pt x="16" y="23"/>
                      <a:pt x="18" y="21"/>
                      <a:pt x="19" y="20"/>
                    </a:cubicBezTo>
                    <a:cubicBezTo>
                      <a:pt x="21" y="19"/>
                      <a:pt x="22" y="18"/>
                      <a:pt x="23" y="17"/>
                    </a:cubicBezTo>
                    <a:cubicBezTo>
                      <a:pt x="24" y="16"/>
                      <a:pt x="25" y="15"/>
                      <a:pt x="26" y="14"/>
                    </a:cubicBezTo>
                    <a:cubicBezTo>
                      <a:pt x="30" y="10"/>
                      <a:pt x="30" y="5"/>
                      <a:pt x="29" y="0"/>
                    </a:cubicBezTo>
                    <a:cubicBezTo>
                      <a:pt x="33" y="3"/>
                      <a:pt x="34" y="7"/>
                      <a:pt x="33" y="12"/>
                    </a:cubicBezTo>
                    <a:cubicBezTo>
                      <a:pt x="33" y="13"/>
                      <a:pt x="32" y="15"/>
                      <a:pt x="32" y="17"/>
                    </a:cubicBezTo>
                    <a:cubicBezTo>
                      <a:pt x="32" y="19"/>
                      <a:pt x="32" y="21"/>
                      <a:pt x="32" y="23"/>
                    </a:cubicBezTo>
                    <a:close/>
                  </a:path>
                </a:pathLst>
              </a:custGeom>
              <a:solidFill>
                <a:srgbClr val="E633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34" name="Freeform 1101"/>
              <p:cNvSpPr>
                <a:spLocks/>
              </p:cNvSpPr>
              <p:nvPr/>
            </p:nvSpPr>
            <p:spPr bwMode="auto">
              <a:xfrm>
                <a:off x="5256" y="2464"/>
                <a:ext cx="64" cy="237"/>
              </a:xfrm>
              <a:custGeom>
                <a:avLst/>
                <a:gdLst>
                  <a:gd name="T0" fmla="*/ 6 w 27"/>
                  <a:gd name="T1" fmla="*/ 96 h 100"/>
                  <a:gd name="T2" fmla="*/ 17 w 27"/>
                  <a:gd name="T3" fmla="*/ 94 h 100"/>
                  <a:gd name="T4" fmla="*/ 22 w 27"/>
                  <a:gd name="T5" fmla="*/ 10 h 100"/>
                  <a:gd name="T6" fmla="*/ 11 w 27"/>
                  <a:gd name="T7" fmla="*/ 0 h 100"/>
                  <a:gd name="T8" fmla="*/ 11 w 27"/>
                  <a:gd name="T9" fmla="*/ 0 h 100"/>
                  <a:gd name="T10" fmla="*/ 0 w 27"/>
                  <a:gd name="T11" fmla="*/ 10 h 100"/>
                  <a:gd name="T12" fmla="*/ 6 w 27"/>
                  <a:gd name="T13" fmla="*/ 96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100">
                    <a:moveTo>
                      <a:pt x="6" y="96"/>
                    </a:moveTo>
                    <a:cubicBezTo>
                      <a:pt x="8" y="100"/>
                      <a:pt x="16" y="99"/>
                      <a:pt x="17" y="94"/>
                    </a:cubicBezTo>
                    <a:cubicBezTo>
                      <a:pt x="23" y="62"/>
                      <a:pt x="27" y="33"/>
                      <a:pt x="22" y="10"/>
                    </a:cubicBezTo>
                    <a:cubicBezTo>
                      <a:pt x="22" y="4"/>
                      <a:pt x="17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5" y="0"/>
                      <a:pt x="0" y="4"/>
                      <a:pt x="0" y="10"/>
                    </a:cubicBezTo>
                    <a:lnTo>
                      <a:pt x="6" y="96"/>
                    </a:lnTo>
                    <a:close/>
                  </a:path>
                </a:pathLst>
              </a:custGeom>
              <a:solidFill>
                <a:srgbClr val="006A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35" name="Freeform 1102"/>
              <p:cNvSpPr>
                <a:spLocks/>
              </p:cNvSpPr>
              <p:nvPr/>
            </p:nvSpPr>
            <p:spPr bwMode="auto">
              <a:xfrm>
                <a:off x="5311" y="2225"/>
                <a:ext cx="104" cy="324"/>
              </a:xfrm>
              <a:custGeom>
                <a:avLst/>
                <a:gdLst>
                  <a:gd name="T0" fmla="*/ 0 w 44"/>
                  <a:gd name="T1" fmla="*/ 5 h 137"/>
                  <a:gd name="T2" fmla="*/ 0 w 44"/>
                  <a:gd name="T3" fmla="*/ 8 h 137"/>
                  <a:gd name="T4" fmla="*/ 1 w 44"/>
                  <a:gd name="T5" fmla="*/ 15 h 137"/>
                  <a:gd name="T6" fmla="*/ 4 w 44"/>
                  <a:gd name="T7" fmla="*/ 68 h 137"/>
                  <a:gd name="T8" fmla="*/ 7 w 44"/>
                  <a:gd name="T9" fmla="*/ 121 h 137"/>
                  <a:gd name="T10" fmla="*/ 7 w 44"/>
                  <a:gd name="T11" fmla="*/ 127 h 137"/>
                  <a:gd name="T12" fmla="*/ 7 w 44"/>
                  <a:gd name="T13" fmla="*/ 127 h 137"/>
                  <a:gd name="T14" fmla="*/ 7 w 44"/>
                  <a:gd name="T15" fmla="*/ 127 h 137"/>
                  <a:gd name="T16" fmla="*/ 7 w 44"/>
                  <a:gd name="T17" fmla="*/ 127 h 137"/>
                  <a:gd name="T18" fmla="*/ 18 w 44"/>
                  <a:gd name="T19" fmla="*/ 137 h 137"/>
                  <a:gd name="T20" fmla="*/ 18 w 44"/>
                  <a:gd name="T21" fmla="*/ 137 h 137"/>
                  <a:gd name="T22" fmla="*/ 29 w 44"/>
                  <a:gd name="T23" fmla="*/ 127 h 137"/>
                  <a:gd name="T24" fmla="*/ 29 w 44"/>
                  <a:gd name="T25" fmla="*/ 127 h 137"/>
                  <a:gd name="T26" fmla="*/ 29 w 44"/>
                  <a:gd name="T27" fmla="*/ 126 h 137"/>
                  <a:gd name="T28" fmla="*/ 31 w 44"/>
                  <a:gd name="T29" fmla="*/ 101 h 137"/>
                  <a:gd name="T30" fmla="*/ 35 w 44"/>
                  <a:gd name="T31" fmla="*/ 65 h 137"/>
                  <a:gd name="T32" fmla="*/ 36 w 44"/>
                  <a:gd name="T33" fmla="*/ 18 h 137"/>
                  <a:gd name="T34" fmla="*/ 33 w 44"/>
                  <a:gd name="T35" fmla="*/ 7 h 137"/>
                  <a:gd name="T36" fmla="*/ 31 w 44"/>
                  <a:gd name="T37" fmla="*/ 0 h 137"/>
                  <a:gd name="T38" fmla="*/ 8 w 44"/>
                  <a:gd name="T39" fmla="*/ 4 h 137"/>
                  <a:gd name="T40" fmla="*/ 0 w 44"/>
                  <a:gd name="T41" fmla="*/ 5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4" h="137">
                    <a:moveTo>
                      <a:pt x="0" y="5"/>
                    </a:moveTo>
                    <a:cubicBezTo>
                      <a:pt x="0" y="8"/>
                      <a:pt x="0" y="8"/>
                      <a:pt x="0" y="8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4" y="68"/>
                      <a:pt x="4" y="68"/>
                      <a:pt x="4" y="68"/>
                    </a:cubicBezTo>
                    <a:cubicBezTo>
                      <a:pt x="7" y="121"/>
                      <a:pt x="7" y="121"/>
                      <a:pt x="7" y="121"/>
                    </a:cubicBezTo>
                    <a:cubicBezTo>
                      <a:pt x="7" y="127"/>
                      <a:pt x="7" y="127"/>
                      <a:pt x="7" y="127"/>
                    </a:cubicBezTo>
                    <a:cubicBezTo>
                      <a:pt x="7" y="127"/>
                      <a:pt x="7" y="127"/>
                      <a:pt x="7" y="127"/>
                    </a:cubicBezTo>
                    <a:cubicBezTo>
                      <a:pt x="7" y="127"/>
                      <a:pt x="7" y="127"/>
                      <a:pt x="7" y="127"/>
                    </a:cubicBezTo>
                    <a:cubicBezTo>
                      <a:pt x="7" y="127"/>
                      <a:pt x="7" y="127"/>
                      <a:pt x="7" y="127"/>
                    </a:cubicBezTo>
                    <a:cubicBezTo>
                      <a:pt x="8" y="133"/>
                      <a:pt x="13" y="137"/>
                      <a:pt x="18" y="137"/>
                    </a:cubicBezTo>
                    <a:cubicBezTo>
                      <a:pt x="18" y="137"/>
                      <a:pt x="18" y="137"/>
                      <a:pt x="18" y="137"/>
                    </a:cubicBezTo>
                    <a:cubicBezTo>
                      <a:pt x="24" y="137"/>
                      <a:pt x="28" y="132"/>
                      <a:pt x="29" y="127"/>
                    </a:cubicBezTo>
                    <a:cubicBezTo>
                      <a:pt x="29" y="127"/>
                      <a:pt x="29" y="127"/>
                      <a:pt x="29" y="127"/>
                    </a:cubicBezTo>
                    <a:cubicBezTo>
                      <a:pt x="29" y="126"/>
                      <a:pt x="29" y="126"/>
                      <a:pt x="29" y="126"/>
                    </a:cubicBezTo>
                    <a:cubicBezTo>
                      <a:pt x="31" y="101"/>
                      <a:pt x="31" y="101"/>
                      <a:pt x="31" y="101"/>
                    </a:cubicBezTo>
                    <a:cubicBezTo>
                      <a:pt x="35" y="65"/>
                      <a:pt x="35" y="65"/>
                      <a:pt x="35" y="65"/>
                    </a:cubicBezTo>
                    <a:cubicBezTo>
                      <a:pt x="40" y="54"/>
                      <a:pt x="44" y="39"/>
                      <a:pt x="36" y="18"/>
                    </a:cubicBezTo>
                    <a:cubicBezTo>
                      <a:pt x="33" y="7"/>
                      <a:pt x="33" y="7"/>
                      <a:pt x="33" y="7"/>
                    </a:cubicBezTo>
                    <a:cubicBezTo>
                      <a:pt x="31" y="0"/>
                      <a:pt x="31" y="0"/>
                      <a:pt x="31" y="0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0" y="5"/>
                      <a:pt x="0" y="5"/>
                      <a:pt x="0" y="5"/>
                    </a:cubicBezTo>
                  </a:path>
                </a:pathLst>
              </a:custGeom>
              <a:solidFill>
                <a:srgbClr val="615B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36" name="Freeform 1103"/>
              <p:cNvSpPr>
                <a:spLocks/>
              </p:cNvSpPr>
              <p:nvPr/>
            </p:nvSpPr>
            <p:spPr bwMode="auto">
              <a:xfrm>
                <a:off x="5351" y="2774"/>
                <a:ext cx="12" cy="15"/>
              </a:xfrm>
              <a:custGeom>
                <a:avLst/>
                <a:gdLst>
                  <a:gd name="T0" fmla="*/ 0 w 12"/>
                  <a:gd name="T1" fmla="*/ 0 h 15"/>
                  <a:gd name="T2" fmla="*/ 12 w 12"/>
                  <a:gd name="T3" fmla="*/ 0 h 15"/>
                  <a:gd name="T4" fmla="*/ 12 w 12"/>
                  <a:gd name="T5" fmla="*/ 15 h 15"/>
                  <a:gd name="T6" fmla="*/ 0 w 12"/>
                  <a:gd name="T7" fmla="*/ 7 h 15"/>
                  <a:gd name="T8" fmla="*/ 0 w 12"/>
                  <a:gd name="T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5">
                    <a:moveTo>
                      <a:pt x="0" y="0"/>
                    </a:moveTo>
                    <a:lnTo>
                      <a:pt x="12" y="0"/>
                    </a:lnTo>
                    <a:lnTo>
                      <a:pt x="12" y="15"/>
                    </a:lnTo>
                    <a:lnTo>
                      <a:pt x="0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421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37" name="Freeform 1104"/>
              <p:cNvSpPr>
                <a:spLocks/>
              </p:cNvSpPr>
              <p:nvPr/>
            </p:nvSpPr>
            <p:spPr bwMode="auto">
              <a:xfrm>
                <a:off x="5320" y="2720"/>
                <a:ext cx="55" cy="71"/>
              </a:xfrm>
              <a:custGeom>
                <a:avLst/>
                <a:gdLst>
                  <a:gd name="T0" fmla="*/ 13 w 23"/>
                  <a:gd name="T1" fmla="*/ 25 h 30"/>
                  <a:gd name="T2" fmla="*/ 8 w 23"/>
                  <a:gd name="T3" fmla="*/ 28 h 30"/>
                  <a:gd name="T4" fmla="*/ 3 w 23"/>
                  <a:gd name="T5" fmla="*/ 29 h 30"/>
                  <a:gd name="T6" fmla="*/ 1 w 23"/>
                  <a:gd name="T7" fmla="*/ 28 h 30"/>
                  <a:gd name="T8" fmla="*/ 0 w 23"/>
                  <a:gd name="T9" fmla="*/ 25 h 30"/>
                  <a:gd name="T10" fmla="*/ 3 w 23"/>
                  <a:gd name="T11" fmla="*/ 20 h 30"/>
                  <a:gd name="T12" fmla="*/ 9 w 23"/>
                  <a:gd name="T13" fmla="*/ 3 h 30"/>
                  <a:gd name="T14" fmla="*/ 10 w 23"/>
                  <a:gd name="T15" fmla="*/ 2 h 30"/>
                  <a:gd name="T16" fmla="*/ 11 w 23"/>
                  <a:gd name="T17" fmla="*/ 2 h 30"/>
                  <a:gd name="T18" fmla="*/ 19 w 23"/>
                  <a:gd name="T19" fmla="*/ 1 h 30"/>
                  <a:gd name="T20" fmla="*/ 20 w 23"/>
                  <a:gd name="T21" fmla="*/ 2 h 30"/>
                  <a:gd name="T22" fmla="*/ 20 w 23"/>
                  <a:gd name="T23" fmla="*/ 2 h 30"/>
                  <a:gd name="T24" fmla="*/ 22 w 23"/>
                  <a:gd name="T25" fmla="*/ 6 h 30"/>
                  <a:gd name="T26" fmla="*/ 20 w 23"/>
                  <a:gd name="T27" fmla="*/ 18 h 30"/>
                  <a:gd name="T28" fmla="*/ 17 w 23"/>
                  <a:gd name="T29" fmla="*/ 21 h 30"/>
                  <a:gd name="T30" fmla="*/ 13 w 23"/>
                  <a:gd name="T31" fmla="*/ 25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3" h="30">
                    <a:moveTo>
                      <a:pt x="13" y="25"/>
                    </a:moveTo>
                    <a:cubicBezTo>
                      <a:pt x="11" y="26"/>
                      <a:pt x="10" y="27"/>
                      <a:pt x="8" y="28"/>
                    </a:cubicBezTo>
                    <a:cubicBezTo>
                      <a:pt x="7" y="29"/>
                      <a:pt x="5" y="30"/>
                      <a:pt x="3" y="29"/>
                    </a:cubicBezTo>
                    <a:cubicBezTo>
                      <a:pt x="2" y="29"/>
                      <a:pt x="1" y="29"/>
                      <a:pt x="1" y="28"/>
                    </a:cubicBezTo>
                    <a:cubicBezTo>
                      <a:pt x="0" y="27"/>
                      <a:pt x="0" y="26"/>
                      <a:pt x="0" y="25"/>
                    </a:cubicBezTo>
                    <a:cubicBezTo>
                      <a:pt x="1" y="23"/>
                      <a:pt x="2" y="21"/>
                      <a:pt x="3" y="20"/>
                    </a:cubicBezTo>
                    <a:cubicBezTo>
                      <a:pt x="5" y="15"/>
                      <a:pt x="8" y="9"/>
                      <a:pt x="9" y="3"/>
                    </a:cubicBezTo>
                    <a:cubicBezTo>
                      <a:pt x="10" y="3"/>
                      <a:pt x="10" y="3"/>
                      <a:pt x="10" y="2"/>
                    </a:cubicBezTo>
                    <a:cubicBezTo>
                      <a:pt x="10" y="2"/>
                      <a:pt x="11" y="2"/>
                      <a:pt x="11" y="2"/>
                    </a:cubicBezTo>
                    <a:cubicBezTo>
                      <a:pt x="14" y="1"/>
                      <a:pt x="17" y="0"/>
                      <a:pt x="19" y="1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4"/>
                      <a:pt x="21" y="5"/>
                      <a:pt x="22" y="6"/>
                    </a:cubicBezTo>
                    <a:cubicBezTo>
                      <a:pt x="23" y="10"/>
                      <a:pt x="22" y="14"/>
                      <a:pt x="20" y="18"/>
                    </a:cubicBezTo>
                    <a:cubicBezTo>
                      <a:pt x="19" y="19"/>
                      <a:pt x="18" y="20"/>
                      <a:pt x="17" y="21"/>
                    </a:cubicBezTo>
                    <a:cubicBezTo>
                      <a:pt x="15" y="22"/>
                      <a:pt x="14" y="24"/>
                      <a:pt x="13" y="25"/>
                    </a:cubicBezTo>
                    <a:close/>
                  </a:path>
                </a:pathLst>
              </a:custGeom>
              <a:solidFill>
                <a:srgbClr val="FFC1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38" name="Freeform 1105"/>
              <p:cNvSpPr>
                <a:spLocks/>
              </p:cNvSpPr>
              <p:nvPr/>
            </p:nvSpPr>
            <p:spPr bwMode="auto">
              <a:xfrm>
                <a:off x="5299" y="2727"/>
                <a:ext cx="80" cy="88"/>
              </a:xfrm>
              <a:custGeom>
                <a:avLst/>
                <a:gdLst>
                  <a:gd name="T0" fmla="*/ 32 w 34"/>
                  <a:gd name="T1" fmla="*/ 23 h 37"/>
                  <a:gd name="T2" fmla="*/ 27 w 34"/>
                  <a:gd name="T3" fmla="*/ 26 h 37"/>
                  <a:gd name="T4" fmla="*/ 27 w 34"/>
                  <a:gd name="T5" fmla="*/ 20 h 37"/>
                  <a:gd name="T6" fmla="*/ 21 w 34"/>
                  <a:gd name="T7" fmla="*/ 30 h 37"/>
                  <a:gd name="T8" fmla="*/ 5 w 34"/>
                  <a:gd name="T9" fmla="*/ 37 h 37"/>
                  <a:gd name="T10" fmla="*/ 0 w 34"/>
                  <a:gd name="T11" fmla="*/ 36 h 37"/>
                  <a:gd name="T12" fmla="*/ 0 w 34"/>
                  <a:gd name="T13" fmla="*/ 36 h 37"/>
                  <a:gd name="T14" fmla="*/ 0 w 34"/>
                  <a:gd name="T15" fmla="*/ 34 h 37"/>
                  <a:gd name="T16" fmla="*/ 14 w 34"/>
                  <a:gd name="T17" fmla="*/ 13 h 37"/>
                  <a:gd name="T18" fmla="*/ 11 w 34"/>
                  <a:gd name="T19" fmla="*/ 20 h 37"/>
                  <a:gd name="T20" fmla="*/ 12 w 34"/>
                  <a:gd name="T21" fmla="*/ 23 h 37"/>
                  <a:gd name="T22" fmla="*/ 14 w 34"/>
                  <a:gd name="T23" fmla="*/ 23 h 37"/>
                  <a:gd name="T24" fmla="*/ 19 w 34"/>
                  <a:gd name="T25" fmla="*/ 20 h 37"/>
                  <a:gd name="T26" fmla="*/ 23 w 34"/>
                  <a:gd name="T27" fmla="*/ 17 h 37"/>
                  <a:gd name="T28" fmla="*/ 26 w 34"/>
                  <a:gd name="T29" fmla="*/ 14 h 37"/>
                  <a:gd name="T30" fmla="*/ 29 w 34"/>
                  <a:gd name="T31" fmla="*/ 0 h 37"/>
                  <a:gd name="T32" fmla="*/ 33 w 34"/>
                  <a:gd name="T33" fmla="*/ 12 h 37"/>
                  <a:gd name="T34" fmla="*/ 32 w 34"/>
                  <a:gd name="T35" fmla="*/ 17 h 37"/>
                  <a:gd name="T36" fmla="*/ 32 w 34"/>
                  <a:gd name="T37" fmla="*/ 23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4" h="37">
                    <a:moveTo>
                      <a:pt x="32" y="23"/>
                    </a:moveTo>
                    <a:cubicBezTo>
                      <a:pt x="30" y="24"/>
                      <a:pt x="28" y="25"/>
                      <a:pt x="27" y="26"/>
                    </a:cubicBezTo>
                    <a:cubicBezTo>
                      <a:pt x="27" y="24"/>
                      <a:pt x="27" y="22"/>
                      <a:pt x="27" y="20"/>
                    </a:cubicBezTo>
                    <a:cubicBezTo>
                      <a:pt x="24" y="22"/>
                      <a:pt x="23" y="27"/>
                      <a:pt x="21" y="30"/>
                    </a:cubicBezTo>
                    <a:cubicBezTo>
                      <a:pt x="17" y="35"/>
                      <a:pt x="11" y="37"/>
                      <a:pt x="5" y="37"/>
                    </a:cubicBezTo>
                    <a:cubicBezTo>
                      <a:pt x="3" y="37"/>
                      <a:pt x="2" y="37"/>
                      <a:pt x="0" y="36"/>
                    </a:cubicBezTo>
                    <a:cubicBezTo>
                      <a:pt x="0" y="36"/>
                      <a:pt x="0" y="36"/>
                      <a:pt x="0" y="36"/>
                    </a:cubicBezTo>
                    <a:cubicBezTo>
                      <a:pt x="0" y="35"/>
                      <a:pt x="0" y="35"/>
                      <a:pt x="0" y="34"/>
                    </a:cubicBezTo>
                    <a:cubicBezTo>
                      <a:pt x="4" y="27"/>
                      <a:pt x="9" y="20"/>
                      <a:pt x="14" y="13"/>
                    </a:cubicBezTo>
                    <a:cubicBezTo>
                      <a:pt x="13" y="15"/>
                      <a:pt x="12" y="17"/>
                      <a:pt x="11" y="20"/>
                    </a:cubicBezTo>
                    <a:cubicBezTo>
                      <a:pt x="11" y="21"/>
                      <a:pt x="11" y="22"/>
                      <a:pt x="12" y="23"/>
                    </a:cubicBezTo>
                    <a:cubicBezTo>
                      <a:pt x="12" y="23"/>
                      <a:pt x="13" y="23"/>
                      <a:pt x="14" y="23"/>
                    </a:cubicBezTo>
                    <a:cubicBezTo>
                      <a:pt x="16" y="22"/>
                      <a:pt x="18" y="21"/>
                      <a:pt x="19" y="20"/>
                    </a:cubicBezTo>
                    <a:cubicBezTo>
                      <a:pt x="21" y="19"/>
                      <a:pt x="22" y="18"/>
                      <a:pt x="23" y="17"/>
                    </a:cubicBezTo>
                    <a:cubicBezTo>
                      <a:pt x="24" y="16"/>
                      <a:pt x="25" y="15"/>
                      <a:pt x="26" y="14"/>
                    </a:cubicBezTo>
                    <a:cubicBezTo>
                      <a:pt x="29" y="10"/>
                      <a:pt x="30" y="4"/>
                      <a:pt x="29" y="0"/>
                    </a:cubicBezTo>
                    <a:cubicBezTo>
                      <a:pt x="33" y="3"/>
                      <a:pt x="34" y="7"/>
                      <a:pt x="33" y="12"/>
                    </a:cubicBezTo>
                    <a:cubicBezTo>
                      <a:pt x="33" y="13"/>
                      <a:pt x="32" y="15"/>
                      <a:pt x="32" y="17"/>
                    </a:cubicBezTo>
                    <a:cubicBezTo>
                      <a:pt x="32" y="19"/>
                      <a:pt x="32" y="21"/>
                      <a:pt x="32" y="23"/>
                    </a:cubicBezTo>
                    <a:close/>
                  </a:path>
                </a:pathLst>
              </a:custGeom>
              <a:solidFill>
                <a:srgbClr val="E633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39" name="Freeform 1106"/>
              <p:cNvSpPr>
                <a:spLocks/>
              </p:cNvSpPr>
              <p:nvPr/>
            </p:nvSpPr>
            <p:spPr bwMode="auto">
              <a:xfrm>
                <a:off x="5327" y="2504"/>
                <a:ext cx="69" cy="237"/>
              </a:xfrm>
              <a:custGeom>
                <a:avLst/>
                <a:gdLst>
                  <a:gd name="T0" fmla="*/ 6 w 29"/>
                  <a:gd name="T1" fmla="*/ 96 h 100"/>
                  <a:gd name="T2" fmla="*/ 17 w 29"/>
                  <a:gd name="T3" fmla="*/ 94 h 100"/>
                  <a:gd name="T4" fmla="*/ 22 w 29"/>
                  <a:gd name="T5" fmla="*/ 10 h 100"/>
                  <a:gd name="T6" fmla="*/ 11 w 29"/>
                  <a:gd name="T7" fmla="*/ 0 h 100"/>
                  <a:gd name="T8" fmla="*/ 11 w 29"/>
                  <a:gd name="T9" fmla="*/ 0 h 100"/>
                  <a:gd name="T10" fmla="*/ 0 w 29"/>
                  <a:gd name="T11" fmla="*/ 10 h 100"/>
                  <a:gd name="T12" fmla="*/ 6 w 29"/>
                  <a:gd name="T13" fmla="*/ 96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9" h="100">
                    <a:moveTo>
                      <a:pt x="6" y="96"/>
                    </a:moveTo>
                    <a:cubicBezTo>
                      <a:pt x="8" y="100"/>
                      <a:pt x="16" y="99"/>
                      <a:pt x="17" y="94"/>
                    </a:cubicBezTo>
                    <a:cubicBezTo>
                      <a:pt x="22" y="61"/>
                      <a:pt x="29" y="27"/>
                      <a:pt x="22" y="10"/>
                    </a:cubicBezTo>
                    <a:cubicBezTo>
                      <a:pt x="22" y="4"/>
                      <a:pt x="17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5" y="0"/>
                      <a:pt x="0" y="4"/>
                      <a:pt x="0" y="10"/>
                    </a:cubicBezTo>
                    <a:lnTo>
                      <a:pt x="6" y="96"/>
                    </a:lnTo>
                    <a:close/>
                  </a:path>
                </a:pathLst>
              </a:custGeom>
              <a:solidFill>
                <a:srgbClr val="006A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40" name="Freeform 1107"/>
              <p:cNvSpPr>
                <a:spLocks/>
              </p:cNvSpPr>
              <p:nvPr/>
            </p:nvSpPr>
            <p:spPr bwMode="auto">
              <a:xfrm>
                <a:off x="5259" y="2119"/>
                <a:ext cx="42" cy="40"/>
              </a:xfrm>
              <a:custGeom>
                <a:avLst/>
                <a:gdLst>
                  <a:gd name="T0" fmla="*/ 2 w 18"/>
                  <a:gd name="T1" fmla="*/ 0 h 17"/>
                  <a:gd name="T2" fmla="*/ 18 w 18"/>
                  <a:gd name="T3" fmla="*/ 11 h 17"/>
                  <a:gd name="T4" fmla="*/ 8 w 18"/>
                  <a:gd name="T5" fmla="*/ 17 h 17"/>
                  <a:gd name="T6" fmla="*/ 8 w 18"/>
                  <a:gd name="T7" fmla="*/ 17 h 17"/>
                  <a:gd name="T8" fmla="*/ 1 w 18"/>
                  <a:gd name="T9" fmla="*/ 6 h 17"/>
                  <a:gd name="T10" fmla="*/ 2 w 18"/>
                  <a:gd name="T1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8" h="17">
                    <a:moveTo>
                      <a:pt x="2" y="0"/>
                    </a:moveTo>
                    <a:cubicBezTo>
                      <a:pt x="6" y="5"/>
                      <a:pt x="11" y="10"/>
                      <a:pt x="18" y="11"/>
                    </a:cubicBezTo>
                    <a:cubicBezTo>
                      <a:pt x="16" y="15"/>
                      <a:pt x="12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3" y="16"/>
                      <a:pt x="0" y="11"/>
                      <a:pt x="1" y="6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FC1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41" name="Freeform 1108"/>
              <p:cNvSpPr>
                <a:spLocks/>
              </p:cNvSpPr>
              <p:nvPr/>
            </p:nvSpPr>
            <p:spPr bwMode="auto">
              <a:xfrm>
                <a:off x="5263" y="2014"/>
                <a:ext cx="60" cy="131"/>
              </a:xfrm>
              <a:custGeom>
                <a:avLst/>
                <a:gdLst>
                  <a:gd name="T0" fmla="*/ 0 w 25"/>
                  <a:gd name="T1" fmla="*/ 44 h 55"/>
                  <a:gd name="T2" fmla="*/ 9 w 25"/>
                  <a:gd name="T3" fmla="*/ 5 h 55"/>
                  <a:gd name="T4" fmla="*/ 24 w 25"/>
                  <a:gd name="T5" fmla="*/ 15 h 55"/>
                  <a:gd name="T6" fmla="*/ 16 w 25"/>
                  <a:gd name="T7" fmla="*/ 54 h 55"/>
                  <a:gd name="T8" fmla="*/ 16 w 25"/>
                  <a:gd name="T9" fmla="*/ 55 h 55"/>
                  <a:gd name="T10" fmla="*/ 0 w 25"/>
                  <a:gd name="T11" fmla="*/ 44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5" h="55">
                    <a:moveTo>
                      <a:pt x="0" y="44"/>
                    </a:moveTo>
                    <a:cubicBezTo>
                      <a:pt x="9" y="5"/>
                      <a:pt x="9" y="5"/>
                      <a:pt x="9" y="5"/>
                    </a:cubicBezTo>
                    <a:cubicBezTo>
                      <a:pt x="10" y="0"/>
                      <a:pt x="25" y="10"/>
                      <a:pt x="24" y="15"/>
                    </a:cubicBezTo>
                    <a:cubicBezTo>
                      <a:pt x="16" y="54"/>
                      <a:pt x="16" y="54"/>
                      <a:pt x="16" y="54"/>
                    </a:cubicBezTo>
                    <a:cubicBezTo>
                      <a:pt x="16" y="54"/>
                      <a:pt x="16" y="55"/>
                      <a:pt x="16" y="55"/>
                    </a:cubicBezTo>
                    <a:cubicBezTo>
                      <a:pt x="9" y="54"/>
                      <a:pt x="4" y="49"/>
                      <a:pt x="0" y="44"/>
                    </a:cubicBezTo>
                  </a:path>
                </a:pathLst>
              </a:custGeom>
              <a:solidFill>
                <a:srgbClr val="C1AA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42" name="Freeform 1109"/>
              <p:cNvSpPr>
                <a:spLocks/>
              </p:cNvSpPr>
              <p:nvPr/>
            </p:nvSpPr>
            <p:spPr bwMode="auto">
              <a:xfrm>
                <a:off x="5188" y="2114"/>
                <a:ext cx="118" cy="76"/>
              </a:xfrm>
              <a:custGeom>
                <a:avLst/>
                <a:gdLst>
                  <a:gd name="T0" fmla="*/ 0 w 50"/>
                  <a:gd name="T1" fmla="*/ 24 h 32"/>
                  <a:gd name="T2" fmla="*/ 5 w 50"/>
                  <a:gd name="T3" fmla="*/ 32 h 32"/>
                  <a:gd name="T4" fmla="*/ 43 w 50"/>
                  <a:gd name="T5" fmla="*/ 19 h 32"/>
                  <a:gd name="T6" fmla="*/ 48 w 50"/>
                  <a:gd name="T7" fmla="*/ 7 h 32"/>
                  <a:gd name="T8" fmla="*/ 48 w 50"/>
                  <a:gd name="T9" fmla="*/ 7 h 32"/>
                  <a:gd name="T10" fmla="*/ 36 w 50"/>
                  <a:gd name="T11" fmla="*/ 2 h 32"/>
                  <a:gd name="T12" fmla="*/ 0 w 50"/>
                  <a:gd name="T13" fmla="*/ 24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0" h="32">
                    <a:moveTo>
                      <a:pt x="0" y="24"/>
                    </a:moveTo>
                    <a:cubicBezTo>
                      <a:pt x="5" y="32"/>
                      <a:pt x="5" y="32"/>
                      <a:pt x="5" y="32"/>
                    </a:cubicBezTo>
                    <a:cubicBezTo>
                      <a:pt x="43" y="19"/>
                      <a:pt x="43" y="19"/>
                      <a:pt x="43" y="19"/>
                    </a:cubicBezTo>
                    <a:cubicBezTo>
                      <a:pt x="47" y="17"/>
                      <a:pt x="50" y="12"/>
                      <a:pt x="48" y="7"/>
                    </a:cubicBezTo>
                    <a:cubicBezTo>
                      <a:pt x="48" y="7"/>
                      <a:pt x="48" y="7"/>
                      <a:pt x="48" y="7"/>
                    </a:cubicBezTo>
                    <a:cubicBezTo>
                      <a:pt x="46" y="2"/>
                      <a:pt x="40" y="0"/>
                      <a:pt x="36" y="2"/>
                    </a:cubicBez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FFC1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43" name="Freeform 1110"/>
              <p:cNvSpPr>
                <a:spLocks/>
              </p:cNvSpPr>
              <p:nvPr/>
            </p:nvSpPr>
            <p:spPr bwMode="auto">
              <a:xfrm>
                <a:off x="5259" y="2005"/>
                <a:ext cx="165" cy="251"/>
              </a:xfrm>
              <a:custGeom>
                <a:avLst/>
                <a:gdLst>
                  <a:gd name="T0" fmla="*/ 6 w 70"/>
                  <a:gd name="T1" fmla="*/ 58 h 106"/>
                  <a:gd name="T2" fmla="*/ 9 w 70"/>
                  <a:gd name="T3" fmla="*/ 61 h 106"/>
                  <a:gd name="T4" fmla="*/ 11 w 70"/>
                  <a:gd name="T5" fmla="*/ 67 h 106"/>
                  <a:gd name="T6" fmla="*/ 11 w 70"/>
                  <a:gd name="T7" fmla="*/ 80 h 106"/>
                  <a:gd name="T8" fmla="*/ 11 w 70"/>
                  <a:gd name="T9" fmla="*/ 82 h 106"/>
                  <a:gd name="T10" fmla="*/ 12 w 70"/>
                  <a:gd name="T11" fmla="*/ 92 h 106"/>
                  <a:gd name="T12" fmla="*/ 15 w 70"/>
                  <a:gd name="T13" fmla="*/ 96 h 106"/>
                  <a:gd name="T14" fmla="*/ 42 w 70"/>
                  <a:gd name="T15" fmla="*/ 104 h 106"/>
                  <a:gd name="T16" fmla="*/ 51 w 70"/>
                  <a:gd name="T17" fmla="*/ 98 h 106"/>
                  <a:gd name="T18" fmla="*/ 53 w 70"/>
                  <a:gd name="T19" fmla="*/ 93 h 106"/>
                  <a:gd name="T20" fmla="*/ 53 w 70"/>
                  <a:gd name="T21" fmla="*/ 89 h 106"/>
                  <a:gd name="T22" fmla="*/ 53 w 70"/>
                  <a:gd name="T23" fmla="*/ 88 h 106"/>
                  <a:gd name="T24" fmla="*/ 61 w 70"/>
                  <a:gd name="T25" fmla="*/ 64 h 106"/>
                  <a:gd name="T26" fmla="*/ 62 w 70"/>
                  <a:gd name="T27" fmla="*/ 64 h 106"/>
                  <a:gd name="T28" fmla="*/ 70 w 70"/>
                  <a:gd name="T29" fmla="*/ 41 h 106"/>
                  <a:gd name="T30" fmla="*/ 38 w 70"/>
                  <a:gd name="T31" fmla="*/ 4 h 106"/>
                  <a:gd name="T32" fmla="*/ 25 w 70"/>
                  <a:gd name="T33" fmla="*/ 1 h 106"/>
                  <a:gd name="T34" fmla="*/ 12 w 70"/>
                  <a:gd name="T35" fmla="*/ 6 h 106"/>
                  <a:gd name="T36" fmla="*/ 10 w 70"/>
                  <a:gd name="T37" fmla="*/ 23 h 106"/>
                  <a:gd name="T38" fmla="*/ 2 w 70"/>
                  <a:gd name="T39" fmla="*/ 38 h 106"/>
                  <a:gd name="T40" fmla="*/ 6 w 70"/>
                  <a:gd name="T41" fmla="*/ 58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0" h="106">
                    <a:moveTo>
                      <a:pt x="6" y="58"/>
                    </a:moveTo>
                    <a:cubicBezTo>
                      <a:pt x="7" y="59"/>
                      <a:pt x="9" y="60"/>
                      <a:pt x="9" y="61"/>
                    </a:cubicBezTo>
                    <a:cubicBezTo>
                      <a:pt x="10" y="63"/>
                      <a:pt x="11" y="65"/>
                      <a:pt x="11" y="67"/>
                    </a:cubicBezTo>
                    <a:cubicBezTo>
                      <a:pt x="11" y="71"/>
                      <a:pt x="11" y="76"/>
                      <a:pt x="11" y="80"/>
                    </a:cubicBezTo>
                    <a:cubicBezTo>
                      <a:pt x="11" y="81"/>
                      <a:pt x="11" y="81"/>
                      <a:pt x="11" y="82"/>
                    </a:cubicBezTo>
                    <a:cubicBezTo>
                      <a:pt x="11" y="86"/>
                      <a:pt x="11" y="89"/>
                      <a:pt x="12" y="92"/>
                    </a:cubicBezTo>
                    <a:cubicBezTo>
                      <a:pt x="13" y="94"/>
                      <a:pt x="14" y="95"/>
                      <a:pt x="15" y="96"/>
                    </a:cubicBezTo>
                    <a:cubicBezTo>
                      <a:pt x="22" y="103"/>
                      <a:pt x="33" y="106"/>
                      <a:pt x="42" y="104"/>
                    </a:cubicBezTo>
                    <a:cubicBezTo>
                      <a:pt x="46" y="103"/>
                      <a:pt x="49" y="101"/>
                      <a:pt x="51" y="98"/>
                    </a:cubicBezTo>
                    <a:cubicBezTo>
                      <a:pt x="52" y="96"/>
                      <a:pt x="52" y="95"/>
                      <a:pt x="53" y="93"/>
                    </a:cubicBezTo>
                    <a:cubicBezTo>
                      <a:pt x="53" y="92"/>
                      <a:pt x="53" y="91"/>
                      <a:pt x="53" y="89"/>
                    </a:cubicBezTo>
                    <a:cubicBezTo>
                      <a:pt x="53" y="89"/>
                      <a:pt x="53" y="89"/>
                      <a:pt x="53" y="88"/>
                    </a:cubicBezTo>
                    <a:cubicBezTo>
                      <a:pt x="54" y="80"/>
                      <a:pt x="57" y="71"/>
                      <a:pt x="61" y="64"/>
                    </a:cubicBezTo>
                    <a:cubicBezTo>
                      <a:pt x="62" y="64"/>
                      <a:pt x="62" y="64"/>
                      <a:pt x="62" y="64"/>
                    </a:cubicBezTo>
                    <a:cubicBezTo>
                      <a:pt x="65" y="59"/>
                      <a:pt x="70" y="47"/>
                      <a:pt x="70" y="41"/>
                    </a:cubicBezTo>
                    <a:cubicBezTo>
                      <a:pt x="70" y="27"/>
                      <a:pt x="42" y="6"/>
                      <a:pt x="38" y="4"/>
                    </a:cubicBezTo>
                    <a:cubicBezTo>
                      <a:pt x="34" y="3"/>
                      <a:pt x="29" y="1"/>
                      <a:pt x="25" y="1"/>
                    </a:cubicBezTo>
                    <a:cubicBezTo>
                      <a:pt x="20" y="0"/>
                      <a:pt x="15" y="2"/>
                      <a:pt x="12" y="6"/>
                    </a:cubicBezTo>
                    <a:cubicBezTo>
                      <a:pt x="9" y="11"/>
                      <a:pt x="11" y="18"/>
                      <a:pt x="10" y="23"/>
                    </a:cubicBezTo>
                    <a:cubicBezTo>
                      <a:pt x="8" y="28"/>
                      <a:pt x="4" y="33"/>
                      <a:pt x="2" y="38"/>
                    </a:cubicBezTo>
                    <a:cubicBezTo>
                      <a:pt x="0" y="45"/>
                      <a:pt x="1" y="53"/>
                      <a:pt x="6" y="58"/>
                    </a:cubicBezTo>
                  </a:path>
                </a:pathLst>
              </a:custGeom>
              <a:solidFill>
                <a:srgbClr val="A144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44" name="Freeform 1111"/>
              <p:cNvSpPr>
                <a:spLocks/>
              </p:cNvSpPr>
              <p:nvPr/>
            </p:nvSpPr>
            <p:spPr bwMode="auto">
              <a:xfrm>
                <a:off x="5304" y="2133"/>
                <a:ext cx="64" cy="38"/>
              </a:xfrm>
              <a:custGeom>
                <a:avLst/>
                <a:gdLst>
                  <a:gd name="T0" fmla="*/ 27 w 27"/>
                  <a:gd name="T1" fmla="*/ 0 h 16"/>
                  <a:gd name="T2" fmla="*/ 16 w 27"/>
                  <a:gd name="T3" fmla="*/ 12 h 16"/>
                  <a:gd name="T4" fmla="*/ 10 w 27"/>
                  <a:gd name="T5" fmla="*/ 13 h 16"/>
                  <a:gd name="T6" fmla="*/ 0 w 27"/>
                  <a:gd name="T7" fmla="*/ 10 h 16"/>
                  <a:gd name="T8" fmla="*/ 8 w 27"/>
                  <a:gd name="T9" fmla="*/ 15 h 16"/>
                  <a:gd name="T10" fmla="*/ 13 w 27"/>
                  <a:gd name="T11" fmla="*/ 16 h 16"/>
                  <a:gd name="T12" fmla="*/ 22 w 27"/>
                  <a:gd name="T13" fmla="*/ 13 h 16"/>
                  <a:gd name="T14" fmla="*/ 27 w 27"/>
                  <a:gd name="T1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7" h="16">
                    <a:moveTo>
                      <a:pt x="27" y="0"/>
                    </a:moveTo>
                    <a:cubicBezTo>
                      <a:pt x="25" y="5"/>
                      <a:pt x="21" y="10"/>
                      <a:pt x="16" y="12"/>
                    </a:cubicBezTo>
                    <a:cubicBezTo>
                      <a:pt x="14" y="12"/>
                      <a:pt x="12" y="13"/>
                      <a:pt x="10" y="13"/>
                    </a:cubicBezTo>
                    <a:cubicBezTo>
                      <a:pt x="6" y="13"/>
                      <a:pt x="3" y="12"/>
                      <a:pt x="0" y="10"/>
                    </a:cubicBezTo>
                    <a:cubicBezTo>
                      <a:pt x="3" y="12"/>
                      <a:pt x="5" y="14"/>
                      <a:pt x="8" y="15"/>
                    </a:cubicBezTo>
                    <a:cubicBezTo>
                      <a:pt x="9" y="16"/>
                      <a:pt x="11" y="16"/>
                      <a:pt x="13" y="16"/>
                    </a:cubicBezTo>
                    <a:cubicBezTo>
                      <a:pt x="16" y="16"/>
                      <a:pt x="19" y="15"/>
                      <a:pt x="22" y="13"/>
                    </a:cubicBezTo>
                    <a:cubicBezTo>
                      <a:pt x="25" y="10"/>
                      <a:pt x="27" y="5"/>
                      <a:pt x="27" y="0"/>
                    </a:cubicBezTo>
                  </a:path>
                </a:pathLst>
              </a:custGeom>
              <a:solidFill>
                <a:srgbClr val="873C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45" name="Freeform 1112"/>
              <p:cNvSpPr>
                <a:spLocks/>
              </p:cNvSpPr>
              <p:nvPr/>
            </p:nvSpPr>
            <p:spPr bwMode="auto">
              <a:xfrm>
                <a:off x="5384" y="2156"/>
                <a:ext cx="19" cy="69"/>
              </a:xfrm>
              <a:custGeom>
                <a:avLst/>
                <a:gdLst>
                  <a:gd name="T0" fmla="*/ 8 w 8"/>
                  <a:gd name="T1" fmla="*/ 0 h 29"/>
                  <a:gd name="T2" fmla="*/ 8 w 8"/>
                  <a:gd name="T3" fmla="*/ 0 h 29"/>
                  <a:gd name="T4" fmla="*/ 0 w 8"/>
                  <a:gd name="T5" fmla="*/ 24 h 29"/>
                  <a:gd name="T6" fmla="*/ 0 w 8"/>
                  <a:gd name="T7" fmla="*/ 25 h 29"/>
                  <a:gd name="T8" fmla="*/ 0 w 8"/>
                  <a:gd name="T9" fmla="*/ 29 h 29"/>
                  <a:gd name="T10" fmla="*/ 0 w 8"/>
                  <a:gd name="T11" fmla="*/ 29 h 29"/>
                  <a:gd name="T12" fmla="*/ 0 w 8"/>
                  <a:gd name="T13" fmla="*/ 25 h 29"/>
                  <a:gd name="T14" fmla="*/ 8 w 8"/>
                  <a:gd name="T15" fmla="*/ 0 h 29"/>
                  <a:gd name="T16" fmla="*/ 8 w 8"/>
                  <a:gd name="T17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29">
                    <a:moveTo>
                      <a:pt x="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4" y="7"/>
                      <a:pt x="1" y="16"/>
                      <a:pt x="0" y="24"/>
                    </a:cubicBezTo>
                    <a:cubicBezTo>
                      <a:pt x="0" y="25"/>
                      <a:pt x="0" y="25"/>
                      <a:pt x="0" y="25"/>
                    </a:cubicBezTo>
                    <a:cubicBezTo>
                      <a:pt x="0" y="27"/>
                      <a:pt x="0" y="28"/>
                      <a:pt x="0" y="29"/>
                    </a:cubicBezTo>
                    <a:cubicBezTo>
                      <a:pt x="0" y="29"/>
                      <a:pt x="0" y="29"/>
                      <a:pt x="0" y="29"/>
                    </a:cubicBezTo>
                    <a:cubicBezTo>
                      <a:pt x="0" y="28"/>
                      <a:pt x="0" y="27"/>
                      <a:pt x="0" y="25"/>
                    </a:cubicBezTo>
                    <a:cubicBezTo>
                      <a:pt x="0" y="17"/>
                      <a:pt x="3" y="8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</a:path>
                </a:pathLst>
              </a:custGeom>
              <a:solidFill>
                <a:srgbClr val="D2D2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46" name="Freeform 1113"/>
              <p:cNvSpPr>
                <a:spLocks/>
              </p:cNvSpPr>
              <p:nvPr/>
            </p:nvSpPr>
            <p:spPr bwMode="auto">
              <a:xfrm>
                <a:off x="5375" y="2100"/>
                <a:ext cx="28" cy="125"/>
              </a:xfrm>
              <a:custGeom>
                <a:avLst/>
                <a:gdLst>
                  <a:gd name="T0" fmla="*/ 4 w 12"/>
                  <a:gd name="T1" fmla="*/ 0 h 53"/>
                  <a:gd name="T2" fmla="*/ 3 w 12"/>
                  <a:gd name="T3" fmla="*/ 40 h 53"/>
                  <a:gd name="T4" fmla="*/ 4 w 12"/>
                  <a:gd name="T5" fmla="*/ 53 h 53"/>
                  <a:gd name="T6" fmla="*/ 4 w 12"/>
                  <a:gd name="T7" fmla="*/ 49 h 53"/>
                  <a:gd name="T8" fmla="*/ 4 w 12"/>
                  <a:gd name="T9" fmla="*/ 48 h 53"/>
                  <a:gd name="T10" fmla="*/ 12 w 12"/>
                  <a:gd name="T11" fmla="*/ 24 h 53"/>
                  <a:gd name="T12" fmla="*/ 12 w 12"/>
                  <a:gd name="T13" fmla="*/ 24 h 53"/>
                  <a:gd name="T14" fmla="*/ 12 w 12"/>
                  <a:gd name="T15" fmla="*/ 21 h 53"/>
                  <a:gd name="T16" fmla="*/ 4 w 12"/>
                  <a:gd name="T17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" h="53">
                    <a:moveTo>
                      <a:pt x="4" y="0"/>
                    </a:moveTo>
                    <a:cubicBezTo>
                      <a:pt x="0" y="13"/>
                      <a:pt x="5" y="27"/>
                      <a:pt x="3" y="40"/>
                    </a:cubicBezTo>
                    <a:cubicBezTo>
                      <a:pt x="3" y="44"/>
                      <a:pt x="2" y="49"/>
                      <a:pt x="4" y="53"/>
                    </a:cubicBezTo>
                    <a:cubicBezTo>
                      <a:pt x="4" y="52"/>
                      <a:pt x="4" y="51"/>
                      <a:pt x="4" y="49"/>
                    </a:cubicBezTo>
                    <a:cubicBezTo>
                      <a:pt x="4" y="49"/>
                      <a:pt x="4" y="49"/>
                      <a:pt x="4" y="48"/>
                    </a:cubicBezTo>
                    <a:cubicBezTo>
                      <a:pt x="5" y="40"/>
                      <a:pt x="8" y="31"/>
                      <a:pt x="12" y="24"/>
                    </a:cubicBezTo>
                    <a:cubicBezTo>
                      <a:pt x="12" y="24"/>
                      <a:pt x="12" y="24"/>
                      <a:pt x="12" y="24"/>
                    </a:cubicBezTo>
                    <a:cubicBezTo>
                      <a:pt x="12" y="23"/>
                      <a:pt x="12" y="22"/>
                      <a:pt x="12" y="21"/>
                    </a:cubicBezTo>
                    <a:cubicBezTo>
                      <a:pt x="10" y="14"/>
                      <a:pt x="9" y="6"/>
                      <a:pt x="4" y="0"/>
                    </a:cubicBezTo>
                  </a:path>
                </a:pathLst>
              </a:custGeom>
              <a:solidFill>
                <a:srgbClr val="873C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47" name="Freeform 1114"/>
              <p:cNvSpPr>
                <a:spLocks/>
              </p:cNvSpPr>
              <p:nvPr/>
            </p:nvSpPr>
            <p:spPr bwMode="auto">
              <a:xfrm>
                <a:off x="5394" y="2187"/>
                <a:ext cx="45" cy="33"/>
              </a:xfrm>
              <a:custGeom>
                <a:avLst/>
                <a:gdLst>
                  <a:gd name="T0" fmla="*/ 18 w 19"/>
                  <a:gd name="T1" fmla="*/ 0 h 14"/>
                  <a:gd name="T2" fmla="*/ 18 w 19"/>
                  <a:gd name="T3" fmla="*/ 4 h 14"/>
                  <a:gd name="T4" fmla="*/ 11 w 19"/>
                  <a:gd name="T5" fmla="*/ 14 h 14"/>
                  <a:gd name="T6" fmla="*/ 10 w 19"/>
                  <a:gd name="T7" fmla="*/ 14 h 14"/>
                  <a:gd name="T8" fmla="*/ 0 w 19"/>
                  <a:gd name="T9" fmla="*/ 6 h 14"/>
                  <a:gd name="T10" fmla="*/ 0 w 19"/>
                  <a:gd name="T11" fmla="*/ 3 h 14"/>
                  <a:gd name="T12" fmla="*/ 18 w 19"/>
                  <a:gd name="T13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" h="14">
                    <a:moveTo>
                      <a:pt x="18" y="0"/>
                    </a:moveTo>
                    <a:cubicBezTo>
                      <a:pt x="18" y="4"/>
                      <a:pt x="18" y="4"/>
                      <a:pt x="18" y="4"/>
                    </a:cubicBezTo>
                    <a:cubicBezTo>
                      <a:pt x="19" y="8"/>
                      <a:pt x="15" y="13"/>
                      <a:pt x="11" y="14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6" y="14"/>
                      <a:pt x="1" y="11"/>
                      <a:pt x="0" y="6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6" y="4"/>
                      <a:pt x="13" y="4"/>
                      <a:pt x="18" y="0"/>
                    </a:cubicBezTo>
                    <a:close/>
                  </a:path>
                </a:pathLst>
              </a:custGeom>
              <a:solidFill>
                <a:srgbClr val="FFC1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48" name="Freeform 1115"/>
              <p:cNvSpPr>
                <a:spLocks/>
              </p:cNvSpPr>
              <p:nvPr/>
            </p:nvSpPr>
            <p:spPr bwMode="auto">
              <a:xfrm>
                <a:off x="5394" y="2180"/>
                <a:ext cx="45" cy="152"/>
              </a:xfrm>
              <a:custGeom>
                <a:avLst/>
                <a:gdLst>
                  <a:gd name="T0" fmla="*/ 5 w 19"/>
                  <a:gd name="T1" fmla="*/ 64 h 64"/>
                  <a:gd name="T2" fmla="*/ 14 w 19"/>
                  <a:gd name="T3" fmla="*/ 63 h 64"/>
                  <a:gd name="T4" fmla="*/ 18 w 19"/>
                  <a:gd name="T5" fmla="*/ 10 h 64"/>
                  <a:gd name="T6" fmla="*/ 10 w 19"/>
                  <a:gd name="T7" fmla="*/ 0 h 64"/>
                  <a:gd name="T8" fmla="*/ 10 w 19"/>
                  <a:gd name="T9" fmla="*/ 0 h 64"/>
                  <a:gd name="T10" fmla="*/ 0 w 19"/>
                  <a:gd name="T11" fmla="*/ 9 h 64"/>
                  <a:gd name="T12" fmla="*/ 5 w 19"/>
                  <a:gd name="T13" fmla="*/ 64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" h="64">
                    <a:moveTo>
                      <a:pt x="5" y="64"/>
                    </a:moveTo>
                    <a:cubicBezTo>
                      <a:pt x="14" y="63"/>
                      <a:pt x="14" y="63"/>
                      <a:pt x="14" y="63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9" y="5"/>
                      <a:pt x="15" y="1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5" y="0"/>
                      <a:pt x="1" y="4"/>
                      <a:pt x="0" y="9"/>
                    </a:cubicBezTo>
                    <a:lnTo>
                      <a:pt x="5" y="64"/>
                    </a:lnTo>
                    <a:close/>
                  </a:path>
                </a:pathLst>
              </a:custGeom>
              <a:solidFill>
                <a:srgbClr val="FFC1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49" name="Freeform 1116"/>
              <p:cNvSpPr>
                <a:spLocks/>
              </p:cNvSpPr>
              <p:nvPr/>
            </p:nvSpPr>
            <p:spPr bwMode="auto">
              <a:xfrm>
                <a:off x="5405" y="2320"/>
                <a:ext cx="38" cy="94"/>
              </a:xfrm>
              <a:custGeom>
                <a:avLst/>
                <a:gdLst>
                  <a:gd name="T0" fmla="*/ 0 w 16"/>
                  <a:gd name="T1" fmla="*/ 5 h 40"/>
                  <a:gd name="T2" fmla="*/ 9 w 16"/>
                  <a:gd name="T3" fmla="*/ 5 h 40"/>
                  <a:gd name="T4" fmla="*/ 14 w 16"/>
                  <a:gd name="T5" fmla="*/ 16 h 40"/>
                  <a:gd name="T6" fmla="*/ 15 w 16"/>
                  <a:gd name="T7" fmla="*/ 22 h 40"/>
                  <a:gd name="T8" fmla="*/ 16 w 16"/>
                  <a:gd name="T9" fmla="*/ 29 h 40"/>
                  <a:gd name="T10" fmla="*/ 16 w 16"/>
                  <a:gd name="T11" fmla="*/ 32 h 40"/>
                  <a:gd name="T12" fmla="*/ 15 w 16"/>
                  <a:gd name="T13" fmla="*/ 34 h 40"/>
                  <a:gd name="T14" fmla="*/ 9 w 16"/>
                  <a:gd name="T15" fmla="*/ 39 h 40"/>
                  <a:gd name="T16" fmla="*/ 6 w 16"/>
                  <a:gd name="T17" fmla="*/ 32 h 40"/>
                  <a:gd name="T18" fmla="*/ 4 w 16"/>
                  <a:gd name="T19" fmla="*/ 25 h 40"/>
                  <a:gd name="T20" fmla="*/ 0 w 16"/>
                  <a:gd name="T21" fmla="*/ 16 h 40"/>
                  <a:gd name="T22" fmla="*/ 0 w 16"/>
                  <a:gd name="T23" fmla="*/ 11 h 40"/>
                  <a:gd name="T24" fmla="*/ 0 w 16"/>
                  <a:gd name="T25" fmla="*/ 5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6" h="40">
                    <a:moveTo>
                      <a:pt x="0" y="5"/>
                    </a:moveTo>
                    <a:cubicBezTo>
                      <a:pt x="1" y="1"/>
                      <a:pt x="8" y="0"/>
                      <a:pt x="9" y="5"/>
                    </a:cubicBezTo>
                    <a:cubicBezTo>
                      <a:pt x="10" y="9"/>
                      <a:pt x="13" y="12"/>
                      <a:pt x="14" y="16"/>
                    </a:cubicBezTo>
                    <a:cubicBezTo>
                      <a:pt x="15" y="18"/>
                      <a:pt x="15" y="20"/>
                      <a:pt x="15" y="22"/>
                    </a:cubicBezTo>
                    <a:cubicBezTo>
                      <a:pt x="16" y="24"/>
                      <a:pt x="16" y="27"/>
                      <a:pt x="16" y="29"/>
                    </a:cubicBezTo>
                    <a:cubicBezTo>
                      <a:pt x="16" y="30"/>
                      <a:pt x="16" y="31"/>
                      <a:pt x="16" y="32"/>
                    </a:cubicBezTo>
                    <a:cubicBezTo>
                      <a:pt x="16" y="32"/>
                      <a:pt x="16" y="33"/>
                      <a:pt x="15" y="34"/>
                    </a:cubicBezTo>
                    <a:cubicBezTo>
                      <a:pt x="15" y="35"/>
                      <a:pt x="11" y="40"/>
                      <a:pt x="9" y="39"/>
                    </a:cubicBezTo>
                    <a:cubicBezTo>
                      <a:pt x="8" y="40"/>
                      <a:pt x="7" y="35"/>
                      <a:pt x="6" y="32"/>
                    </a:cubicBezTo>
                    <a:cubicBezTo>
                      <a:pt x="5" y="29"/>
                      <a:pt x="5" y="28"/>
                      <a:pt x="4" y="25"/>
                    </a:cubicBezTo>
                    <a:cubicBezTo>
                      <a:pt x="3" y="22"/>
                      <a:pt x="1" y="19"/>
                      <a:pt x="0" y="16"/>
                    </a:cubicBezTo>
                    <a:cubicBezTo>
                      <a:pt x="0" y="15"/>
                      <a:pt x="0" y="13"/>
                      <a:pt x="0" y="11"/>
                    </a:cubicBezTo>
                    <a:cubicBezTo>
                      <a:pt x="0" y="9"/>
                      <a:pt x="0" y="7"/>
                      <a:pt x="0" y="5"/>
                    </a:cubicBezTo>
                    <a:close/>
                  </a:path>
                </a:pathLst>
              </a:custGeom>
              <a:solidFill>
                <a:srgbClr val="FFC1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50" name="Freeform 1117"/>
              <p:cNvSpPr>
                <a:spLocks/>
              </p:cNvSpPr>
              <p:nvPr/>
            </p:nvSpPr>
            <p:spPr bwMode="auto">
              <a:xfrm>
                <a:off x="5396" y="2332"/>
                <a:ext cx="19" cy="61"/>
              </a:xfrm>
              <a:custGeom>
                <a:avLst/>
                <a:gdLst>
                  <a:gd name="T0" fmla="*/ 0 w 8"/>
                  <a:gd name="T1" fmla="*/ 18 h 26"/>
                  <a:gd name="T2" fmla="*/ 0 w 8"/>
                  <a:gd name="T3" fmla="*/ 26 h 26"/>
                  <a:gd name="T4" fmla="*/ 3 w 8"/>
                  <a:gd name="T5" fmla="*/ 25 h 26"/>
                  <a:gd name="T6" fmla="*/ 4 w 8"/>
                  <a:gd name="T7" fmla="*/ 22 h 26"/>
                  <a:gd name="T8" fmla="*/ 4 w 8"/>
                  <a:gd name="T9" fmla="*/ 19 h 26"/>
                  <a:gd name="T10" fmla="*/ 7 w 8"/>
                  <a:gd name="T11" fmla="*/ 12 h 26"/>
                  <a:gd name="T12" fmla="*/ 8 w 8"/>
                  <a:gd name="T13" fmla="*/ 5 h 26"/>
                  <a:gd name="T14" fmla="*/ 8 w 8"/>
                  <a:gd name="T15" fmla="*/ 1 h 26"/>
                  <a:gd name="T16" fmla="*/ 4 w 8"/>
                  <a:gd name="T17" fmla="*/ 0 h 26"/>
                  <a:gd name="T18" fmla="*/ 1 w 8"/>
                  <a:gd name="T19" fmla="*/ 10 h 26"/>
                  <a:gd name="T20" fmla="*/ 0 w 8"/>
                  <a:gd name="T21" fmla="*/ 14 h 26"/>
                  <a:gd name="T22" fmla="*/ 0 w 8"/>
                  <a:gd name="T23" fmla="*/ 18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" h="26">
                    <a:moveTo>
                      <a:pt x="0" y="18"/>
                    </a:moveTo>
                    <a:cubicBezTo>
                      <a:pt x="1" y="20"/>
                      <a:pt x="0" y="23"/>
                      <a:pt x="0" y="26"/>
                    </a:cubicBezTo>
                    <a:cubicBezTo>
                      <a:pt x="1" y="26"/>
                      <a:pt x="2" y="26"/>
                      <a:pt x="3" y="25"/>
                    </a:cubicBezTo>
                    <a:cubicBezTo>
                      <a:pt x="4" y="24"/>
                      <a:pt x="4" y="23"/>
                      <a:pt x="4" y="22"/>
                    </a:cubicBezTo>
                    <a:cubicBezTo>
                      <a:pt x="4" y="21"/>
                      <a:pt x="4" y="20"/>
                      <a:pt x="4" y="19"/>
                    </a:cubicBezTo>
                    <a:cubicBezTo>
                      <a:pt x="4" y="16"/>
                      <a:pt x="6" y="14"/>
                      <a:pt x="7" y="12"/>
                    </a:cubicBezTo>
                    <a:cubicBezTo>
                      <a:pt x="8" y="10"/>
                      <a:pt x="8" y="8"/>
                      <a:pt x="8" y="5"/>
                    </a:cubicBezTo>
                    <a:cubicBezTo>
                      <a:pt x="8" y="4"/>
                      <a:pt x="8" y="2"/>
                      <a:pt x="8" y="1"/>
                    </a:cubicBezTo>
                    <a:cubicBezTo>
                      <a:pt x="7" y="0"/>
                      <a:pt x="5" y="0"/>
                      <a:pt x="4" y="0"/>
                    </a:cubicBezTo>
                    <a:cubicBezTo>
                      <a:pt x="3" y="4"/>
                      <a:pt x="2" y="6"/>
                      <a:pt x="1" y="10"/>
                    </a:cubicBezTo>
                    <a:cubicBezTo>
                      <a:pt x="1" y="11"/>
                      <a:pt x="0" y="12"/>
                      <a:pt x="0" y="14"/>
                    </a:cubicBezTo>
                    <a:cubicBezTo>
                      <a:pt x="0" y="15"/>
                      <a:pt x="0" y="16"/>
                      <a:pt x="0" y="18"/>
                    </a:cubicBezTo>
                    <a:close/>
                  </a:path>
                </a:pathLst>
              </a:custGeom>
              <a:solidFill>
                <a:srgbClr val="FFC1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51" name="Freeform 1118"/>
              <p:cNvSpPr>
                <a:spLocks/>
              </p:cNvSpPr>
              <p:nvPr/>
            </p:nvSpPr>
            <p:spPr bwMode="auto">
              <a:xfrm>
                <a:off x="5405" y="2320"/>
                <a:ext cx="38" cy="94"/>
              </a:xfrm>
              <a:custGeom>
                <a:avLst/>
                <a:gdLst>
                  <a:gd name="T0" fmla="*/ 0 w 16"/>
                  <a:gd name="T1" fmla="*/ 5 h 40"/>
                  <a:gd name="T2" fmla="*/ 9 w 16"/>
                  <a:gd name="T3" fmla="*/ 5 h 40"/>
                  <a:gd name="T4" fmla="*/ 14 w 16"/>
                  <a:gd name="T5" fmla="*/ 16 h 40"/>
                  <a:gd name="T6" fmla="*/ 15 w 16"/>
                  <a:gd name="T7" fmla="*/ 22 h 40"/>
                  <a:gd name="T8" fmla="*/ 16 w 16"/>
                  <a:gd name="T9" fmla="*/ 29 h 40"/>
                  <a:gd name="T10" fmla="*/ 16 w 16"/>
                  <a:gd name="T11" fmla="*/ 32 h 40"/>
                  <a:gd name="T12" fmla="*/ 15 w 16"/>
                  <a:gd name="T13" fmla="*/ 34 h 40"/>
                  <a:gd name="T14" fmla="*/ 9 w 16"/>
                  <a:gd name="T15" fmla="*/ 39 h 40"/>
                  <a:gd name="T16" fmla="*/ 6 w 16"/>
                  <a:gd name="T17" fmla="*/ 32 h 40"/>
                  <a:gd name="T18" fmla="*/ 4 w 16"/>
                  <a:gd name="T19" fmla="*/ 25 h 40"/>
                  <a:gd name="T20" fmla="*/ 0 w 16"/>
                  <a:gd name="T21" fmla="*/ 16 h 40"/>
                  <a:gd name="T22" fmla="*/ 0 w 16"/>
                  <a:gd name="T23" fmla="*/ 11 h 40"/>
                  <a:gd name="T24" fmla="*/ 0 w 16"/>
                  <a:gd name="T25" fmla="*/ 5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6" h="40">
                    <a:moveTo>
                      <a:pt x="0" y="5"/>
                    </a:moveTo>
                    <a:cubicBezTo>
                      <a:pt x="1" y="1"/>
                      <a:pt x="8" y="0"/>
                      <a:pt x="9" y="5"/>
                    </a:cubicBezTo>
                    <a:cubicBezTo>
                      <a:pt x="10" y="9"/>
                      <a:pt x="13" y="12"/>
                      <a:pt x="14" y="16"/>
                    </a:cubicBezTo>
                    <a:cubicBezTo>
                      <a:pt x="15" y="18"/>
                      <a:pt x="15" y="20"/>
                      <a:pt x="15" y="22"/>
                    </a:cubicBezTo>
                    <a:cubicBezTo>
                      <a:pt x="16" y="24"/>
                      <a:pt x="16" y="27"/>
                      <a:pt x="16" y="29"/>
                    </a:cubicBezTo>
                    <a:cubicBezTo>
                      <a:pt x="16" y="30"/>
                      <a:pt x="16" y="31"/>
                      <a:pt x="16" y="32"/>
                    </a:cubicBezTo>
                    <a:cubicBezTo>
                      <a:pt x="16" y="32"/>
                      <a:pt x="16" y="33"/>
                      <a:pt x="15" y="34"/>
                    </a:cubicBezTo>
                    <a:cubicBezTo>
                      <a:pt x="15" y="35"/>
                      <a:pt x="11" y="40"/>
                      <a:pt x="9" y="39"/>
                    </a:cubicBezTo>
                    <a:cubicBezTo>
                      <a:pt x="8" y="40"/>
                      <a:pt x="7" y="35"/>
                      <a:pt x="6" y="32"/>
                    </a:cubicBezTo>
                    <a:cubicBezTo>
                      <a:pt x="5" y="29"/>
                      <a:pt x="5" y="28"/>
                      <a:pt x="4" y="25"/>
                    </a:cubicBezTo>
                    <a:cubicBezTo>
                      <a:pt x="3" y="22"/>
                      <a:pt x="1" y="19"/>
                      <a:pt x="0" y="16"/>
                    </a:cubicBezTo>
                    <a:cubicBezTo>
                      <a:pt x="0" y="15"/>
                      <a:pt x="0" y="13"/>
                      <a:pt x="0" y="11"/>
                    </a:cubicBezTo>
                    <a:cubicBezTo>
                      <a:pt x="0" y="9"/>
                      <a:pt x="0" y="7"/>
                      <a:pt x="0" y="5"/>
                    </a:cubicBezTo>
                    <a:close/>
                  </a:path>
                </a:pathLst>
              </a:custGeom>
              <a:solidFill>
                <a:srgbClr val="FFCE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52" name="Freeform 1119"/>
              <p:cNvSpPr>
                <a:spLocks/>
              </p:cNvSpPr>
              <p:nvPr/>
            </p:nvSpPr>
            <p:spPr bwMode="auto">
              <a:xfrm>
                <a:off x="5396" y="2332"/>
                <a:ext cx="19" cy="61"/>
              </a:xfrm>
              <a:custGeom>
                <a:avLst/>
                <a:gdLst>
                  <a:gd name="T0" fmla="*/ 0 w 8"/>
                  <a:gd name="T1" fmla="*/ 18 h 26"/>
                  <a:gd name="T2" fmla="*/ 0 w 8"/>
                  <a:gd name="T3" fmla="*/ 26 h 26"/>
                  <a:gd name="T4" fmla="*/ 3 w 8"/>
                  <a:gd name="T5" fmla="*/ 25 h 26"/>
                  <a:gd name="T6" fmla="*/ 4 w 8"/>
                  <a:gd name="T7" fmla="*/ 22 h 26"/>
                  <a:gd name="T8" fmla="*/ 4 w 8"/>
                  <a:gd name="T9" fmla="*/ 19 h 26"/>
                  <a:gd name="T10" fmla="*/ 7 w 8"/>
                  <a:gd name="T11" fmla="*/ 12 h 26"/>
                  <a:gd name="T12" fmla="*/ 8 w 8"/>
                  <a:gd name="T13" fmla="*/ 5 h 26"/>
                  <a:gd name="T14" fmla="*/ 8 w 8"/>
                  <a:gd name="T15" fmla="*/ 1 h 26"/>
                  <a:gd name="T16" fmla="*/ 4 w 8"/>
                  <a:gd name="T17" fmla="*/ 0 h 26"/>
                  <a:gd name="T18" fmla="*/ 1 w 8"/>
                  <a:gd name="T19" fmla="*/ 10 h 26"/>
                  <a:gd name="T20" fmla="*/ 0 w 8"/>
                  <a:gd name="T21" fmla="*/ 14 h 26"/>
                  <a:gd name="T22" fmla="*/ 0 w 8"/>
                  <a:gd name="T23" fmla="*/ 18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" h="26">
                    <a:moveTo>
                      <a:pt x="0" y="18"/>
                    </a:moveTo>
                    <a:cubicBezTo>
                      <a:pt x="1" y="20"/>
                      <a:pt x="0" y="23"/>
                      <a:pt x="0" y="26"/>
                    </a:cubicBezTo>
                    <a:cubicBezTo>
                      <a:pt x="1" y="26"/>
                      <a:pt x="2" y="26"/>
                      <a:pt x="3" y="25"/>
                    </a:cubicBezTo>
                    <a:cubicBezTo>
                      <a:pt x="4" y="24"/>
                      <a:pt x="4" y="23"/>
                      <a:pt x="4" y="22"/>
                    </a:cubicBezTo>
                    <a:cubicBezTo>
                      <a:pt x="4" y="21"/>
                      <a:pt x="4" y="20"/>
                      <a:pt x="4" y="19"/>
                    </a:cubicBezTo>
                    <a:cubicBezTo>
                      <a:pt x="4" y="16"/>
                      <a:pt x="6" y="14"/>
                      <a:pt x="7" y="12"/>
                    </a:cubicBezTo>
                    <a:cubicBezTo>
                      <a:pt x="8" y="10"/>
                      <a:pt x="8" y="8"/>
                      <a:pt x="8" y="5"/>
                    </a:cubicBezTo>
                    <a:cubicBezTo>
                      <a:pt x="8" y="4"/>
                      <a:pt x="8" y="2"/>
                      <a:pt x="8" y="1"/>
                    </a:cubicBezTo>
                    <a:cubicBezTo>
                      <a:pt x="7" y="0"/>
                      <a:pt x="5" y="0"/>
                      <a:pt x="4" y="0"/>
                    </a:cubicBezTo>
                    <a:cubicBezTo>
                      <a:pt x="3" y="4"/>
                      <a:pt x="2" y="6"/>
                      <a:pt x="1" y="10"/>
                    </a:cubicBezTo>
                    <a:cubicBezTo>
                      <a:pt x="1" y="11"/>
                      <a:pt x="0" y="12"/>
                      <a:pt x="0" y="14"/>
                    </a:cubicBezTo>
                    <a:cubicBezTo>
                      <a:pt x="0" y="15"/>
                      <a:pt x="0" y="16"/>
                      <a:pt x="0" y="18"/>
                    </a:cubicBezTo>
                    <a:close/>
                  </a:path>
                </a:pathLst>
              </a:custGeom>
              <a:solidFill>
                <a:srgbClr val="FFCE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53" name="Freeform 1120"/>
              <p:cNvSpPr>
                <a:spLocks/>
              </p:cNvSpPr>
              <p:nvPr/>
            </p:nvSpPr>
            <p:spPr bwMode="auto">
              <a:xfrm>
                <a:off x="5278" y="2211"/>
                <a:ext cx="111" cy="64"/>
              </a:xfrm>
              <a:custGeom>
                <a:avLst/>
                <a:gdLst>
                  <a:gd name="T0" fmla="*/ 0 w 47"/>
                  <a:gd name="T1" fmla="*/ 7 h 27"/>
                  <a:gd name="T2" fmla="*/ 3 w 47"/>
                  <a:gd name="T3" fmla="*/ 13 h 27"/>
                  <a:gd name="T4" fmla="*/ 36 w 47"/>
                  <a:gd name="T5" fmla="*/ 22 h 27"/>
                  <a:gd name="T6" fmla="*/ 40 w 47"/>
                  <a:gd name="T7" fmla="*/ 21 h 27"/>
                  <a:gd name="T8" fmla="*/ 47 w 47"/>
                  <a:gd name="T9" fmla="*/ 13 h 27"/>
                  <a:gd name="T10" fmla="*/ 45 w 47"/>
                  <a:gd name="T11" fmla="*/ 6 h 27"/>
                  <a:gd name="T12" fmla="*/ 43 w 47"/>
                  <a:gd name="T13" fmla="*/ 11 h 27"/>
                  <a:gd name="T14" fmla="*/ 34 w 47"/>
                  <a:gd name="T15" fmla="*/ 17 h 27"/>
                  <a:gd name="T16" fmla="*/ 25 w 47"/>
                  <a:gd name="T17" fmla="*/ 17 h 27"/>
                  <a:gd name="T18" fmla="*/ 14 w 47"/>
                  <a:gd name="T19" fmla="*/ 14 h 27"/>
                  <a:gd name="T20" fmla="*/ 7 w 47"/>
                  <a:gd name="T21" fmla="*/ 9 h 27"/>
                  <a:gd name="T22" fmla="*/ 4 w 47"/>
                  <a:gd name="T23" fmla="*/ 5 h 27"/>
                  <a:gd name="T24" fmla="*/ 3 w 47"/>
                  <a:gd name="T25" fmla="*/ 0 h 27"/>
                  <a:gd name="T26" fmla="*/ 0 w 47"/>
                  <a:gd name="T27" fmla="*/ 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7" h="27">
                    <a:moveTo>
                      <a:pt x="0" y="7"/>
                    </a:moveTo>
                    <a:cubicBezTo>
                      <a:pt x="0" y="9"/>
                      <a:pt x="2" y="11"/>
                      <a:pt x="3" y="13"/>
                    </a:cubicBezTo>
                    <a:cubicBezTo>
                      <a:pt x="6" y="16"/>
                      <a:pt x="20" y="27"/>
                      <a:pt x="36" y="22"/>
                    </a:cubicBezTo>
                    <a:cubicBezTo>
                      <a:pt x="37" y="22"/>
                      <a:pt x="39" y="22"/>
                      <a:pt x="40" y="21"/>
                    </a:cubicBezTo>
                    <a:cubicBezTo>
                      <a:pt x="43" y="19"/>
                      <a:pt x="46" y="16"/>
                      <a:pt x="47" y="13"/>
                    </a:cubicBezTo>
                    <a:cubicBezTo>
                      <a:pt x="45" y="6"/>
                      <a:pt x="45" y="6"/>
                      <a:pt x="45" y="6"/>
                    </a:cubicBezTo>
                    <a:cubicBezTo>
                      <a:pt x="44" y="8"/>
                      <a:pt x="44" y="9"/>
                      <a:pt x="43" y="11"/>
                    </a:cubicBezTo>
                    <a:cubicBezTo>
                      <a:pt x="41" y="14"/>
                      <a:pt x="38" y="16"/>
                      <a:pt x="34" y="17"/>
                    </a:cubicBezTo>
                    <a:cubicBezTo>
                      <a:pt x="31" y="17"/>
                      <a:pt x="28" y="18"/>
                      <a:pt x="25" y="17"/>
                    </a:cubicBezTo>
                    <a:cubicBezTo>
                      <a:pt x="21" y="17"/>
                      <a:pt x="18" y="16"/>
                      <a:pt x="14" y="14"/>
                    </a:cubicBezTo>
                    <a:cubicBezTo>
                      <a:pt x="12" y="13"/>
                      <a:pt x="9" y="11"/>
                      <a:pt x="7" y="9"/>
                    </a:cubicBezTo>
                    <a:cubicBezTo>
                      <a:pt x="6" y="8"/>
                      <a:pt x="5" y="7"/>
                      <a:pt x="4" y="5"/>
                    </a:cubicBezTo>
                    <a:cubicBezTo>
                      <a:pt x="3" y="4"/>
                      <a:pt x="3" y="2"/>
                      <a:pt x="3" y="0"/>
                    </a:cubicBezTo>
                    <a:cubicBezTo>
                      <a:pt x="2" y="2"/>
                      <a:pt x="1" y="4"/>
                      <a:pt x="0" y="7"/>
                    </a:cubicBezTo>
                    <a:close/>
                  </a:path>
                </a:pathLst>
              </a:custGeom>
              <a:solidFill>
                <a:srgbClr val="3C3C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54" name="Freeform 1121"/>
              <p:cNvSpPr>
                <a:spLocks/>
              </p:cNvSpPr>
              <p:nvPr/>
            </p:nvSpPr>
            <p:spPr bwMode="auto">
              <a:xfrm>
                <a:off x="5292" y="2303"/>
                <a:ext cx="28" cy="83"/>
              </a:xfrm>
              <a:custGeom>
                <a:avLst/>
                <a:gdLst>
                  <a:gd name="T0" fmla="*/ 0 w 12"/>
                  <a:gd name="T1" fmla="*/ 0 h 35"/>
                  <a:gd name="T2" fmla="*/ 7 w 12"/>
                  <a:gd name="T3" fmla="*/ 11 h 35"/>
                  <a:gd name="T4" fmla="*/ 9 w 12"/>
                  <a:gd name="T5" fmla="*/ 21 h 35"/>
                  <a:gd name="T6" fmla="*/ 12 w 12"/>
                  <a:gd name="T7" fmla="*/ 35 h 35"/>
                  <a:gd name="T8" fmla="*/ 10 w 12"/>
                  <a:gd name="T9" fmla="*/ 8 h 35"/>
                  <a:gd name="T10" fmla="*/ 8 w 12"/>
                  <a:gd name="T11" fmla="*/ 7 h 35"/>
                  <a:gd name="T12" fmla="*/ 0 w 12"/>
                  <a:gd name="T13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35">
                    <a:moveTo>
                      <a:pt x="0" y="0"/>
                    </a:moveTo>
                    <a:cubicBezTo>
                      <a:pt x="1" y="4"/>
                      <a:pt x="5" y="7"/>
                      <a:pt x="7" y="11"/>
                    </a:cubicBezTo>
                    <a:cubicBezTo>
                      <a:pt x="9" y="14"/>
                      <a:pt x="9" y="18"/>
                      <a:pt x="9" y="21"/>
                    </a:cubicBezTo>
                    <a:cubicBezTo>
                      <a:pt x="12" y="35"/>
                      <a:pt x="12" y="35"/>
                      <a:pt x="12" y="35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9" y="8"/>
                      <a:pt x="8" y="8"/>
                      <a:pt x="8" y="7"/>
                    </a:cubicBezTo>
                    <a:cubicBezTo>
                      <a:pt x="5" y="5"/>
                      <a:pt x="2" y="2"/>
                      <a:pt x="0" y="0"/>
                    </a:cubicBezTo>
                  </a:path>
                </a:pathLst>
              </a:custGeom>
              <a:solidFill>
                <a:srgbClr val="534F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55" name="Freeform 1122"/>
              <p:cNvSpPr>
                <a:spLocks noEditPoints="1"/>
              </p:cNvSpPr>
              <p:nvPr/>
            </p:nvSpPr>
            <p:spPr bwMode="auto">
              <a:xfrm>
                <a:off x="5316" y="2322"/>
                <a:ext cx="18" cy="64"/>
              </a:xfrm>
              <a:custGeom>
                <a:avLst/>
                <a:gdLst>
                  <a:gd name="T0" fmla="*/ 7 w 8"/>
                  <a:gd name="T1" fmla="*/ 0 h 27"/>
                  <a:gd name="T2" fmla="*/ 4 w 8"/>
                  <a:gd name="T3" fmla="*/ 1 h 27"/>
                  <a:gd name="T4" fmla="*/ 0 w 8"/>
                  <a:gd name="T5" fmla="*/ 0 h 27"/>
                  <a:gd name="T6" fmla="*/ 2 w 8"/>
                  <a:gd name="T7" fmla="*/ 27 h 27"/>
                  <a:gd name="T8" fmla="*/ 4 w 8"/>
                  <a:gd name="T9" fmla="*/ 7 h 27"/>
                  <a:gd name="T10" fmla="*/ 7 w 8"/>
                  <a:gd name="T11" fmla="*/ 0 h 27"/>
                  <a:gd name="T12" fmla="*/ 8 w 8"/>
                  <a:gd name="T13" fmla="*/ 0 h 27"/>
                  <a:gd name="T14" fmla="*/ 7 w 8"/>
                  <a:gd name="T15" fmla="*/ 0 h 27"/>
                  <a:gd name="T16" fmla="*/ 8 w 8"/>
                  <a:gd name="T17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27">
                    <a:moveTo>
                      <a:pt x="7" y="0"/>
                    </a:moveTo>
                    <a:cubicBezTo>
                      <a:pt x="6" y="1"/>
                      <a:pt x="5" y="1"/>
                      <a:pt x="4" y="1"/>
                    </a:cubicBezTo>
                    <a:cubicBezTo>
                      <a:pt x="3" y="1"/>
                      <a:pt x="1" y="1"/>
                      <a:pt x="0" y="0"/>
                    </a:cubicBezTo>
                    <a:cubicBezTo>
                      <a:pt x="2" y="27"/>
                      <a:pt x="2" y="27"/>
                      <a:pt x="2" y="27"/>
                    </a:cubicBezTo>
                    <a:cubicBezTo>
                      <a:pt x="3" y="20"/>
                      <a:pt x="3" y="14"/>
                      <a:pt x="4" y="7"/>
                    </a:cubicBezTo>
                    <a:cubicBezTo>
                      <a:pt x="4" y="4"/>
                      <a:pt x="5" y="1"/>
                      <a:pt x="7" y="0"/>
                    </a:cubicBezTo>
                    <a:moveTo>
                      <a:pt x="8" y="0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8" y="0"/>
                    </a:cubicBezTo>
                  </a:path>
                </a:pathLst>
              </a:custGeom>
              <a:solidFill>
                <a:srgbClr val="534F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56" name="Freeform 1123"/>
              <p:cNvSpPr>
                <a:spLocks/>
              </p:cNvSpPr>
              <p:nvPr/>
            </p:nvSpPr>
            <p:spPr bwMode="auto">
              <a:xfrm>
                <a:off x="5316" y="2249"/>
                <a:ext cx="11" cy="12"/>
              </a:xfrm>
              <a:custGeom>
                <a:avLst/>
                <a:gdLst>
                  <a:gd name="T0" fmla="*/ 0 w 11"/>
                  <a:gd name="T1" fmla="*/ 9 h 12"/>
                  <a:gd name="T2" fmla="*/ 11 w 11"/>
                  <a:gd name="T3" fmla="*/ 12 h 12"/>
                  <a:gd name="T4" fmla="*/ 11 w 11"/>
                  <a:gd name="T5" fmla="*/ 2 h 12"/>
                  <a:gd name="T6" fmla="*/ 0 w 11"/>
                  <a:gd name="T7" fmla="*/ 0 h 12"/>
                  <a:gd name="T8" fmla="*/ 0 w 11"/>
                  <a:gd name="T9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2">
                    <a:moveTo>
                      <a:pt x="0" y="9"/>
                    </a:moveTo>
                    <a:lnTo>
                      <a:pt x="11" y="12"/>
                    </a:lnTo>
                    <a:lnTo>
                      <a:pt x="11" y="2"/>
                    </a:lnTo>
                    <a:lnTo>
                      <a:pt x="0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CBBB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57" name="Freeform 1124"/>
              <p:cNvSpPr>
                <a:spLocks/>
              </p:cNvSpPr>
              <p:nvPr/>
            </p:nvSpPr>
            <p:spPr bwMode="auto">
              <a:xfrm>
                <a:off x="5382" y="2083"/>
                <a:ext cx="54" cy="114"/>
              </a:xfrm>
              <a:custGeom>
                <a:avLst/>
                <a:gdLst>
                  <a:gd name="T0" fmla="*/ 8 w 23"/>
                  <a:gd name="T1" fmla="*/ 1 h 48"/>
                  <a:gd name="T2" fmla="*/ 8 w 23"/>
                  <a:gd name="T3" fmla="*/ 1 h 48"/>
                  <a:gd name="T4" fmla="*/ 18 w 23"/>
                  <a:gd name="T5" fmla="*/ 8 h 48"/>
                  <a:gd name="T6" fmla="*/ 23 w 23"/>
                  <a:gd name="T7" fmla="*/ 44 h 48"/>
                  <a:gd name="T8" fmla="*/ 5 w 23"/>
                  <a:gd name="T9" fmla="*/ 47 h 48"/>
                  <a:gd name="T10" fmla="*/ 1 w 23"/>
                  <a:gd name="T11" fmla="*/ 11 h 48"/>
                  <a:gd name="T12" fmla="*/ 8 w 23"/>
                  <a:gd name="T13" fmla="*/ 1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3" h="48">
                    <a:moveTo>
                      <a:pt x="8" y="1"/>
                    </a:moveTo>
                    <a:cubicBezTo>
                      <a:pt x="8" y="1"/>
                      <a:pt x="8" y="1"/>
                      <a:pt x="8" y="1"/>
                    </a:cubicBezTo>
                    <a:cubicBezTo>
                      <a:pt x="13" y="0"/>
                      <a:pt x="18" y="4"/>
                      <a:pt x="18" y="8"/>
                    </a:cubicBezTo>
                    <a:cubicBezTo>
                      <a:pt x="23" y="44"/>
                      <a:pt x="23" y="44"/>
                      <a:pt x="23" y="44"/>
                    </a:cubicBezTo>
                    <a:cubicBezTo>
                      <a:pt x="18" y="48"/>
                      <a:pt x="11" y="48"/>
                      <a:pt x="5" y="47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0" y="6"/>
                      <a:pt x="3" y="2"/>
                      <a:pt x="8" y="1"/>
                    </a:cubicBezTo>
                    <a:close/>
                  </a:path>
                </a:pathLst>
              </a:custGeom>
              <a:solidFill>
                <a:srgbClr val="A144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58" name="Freeform 1125"/>
              <p:cNvSpPr>
                <a:spLocks/>
              </p:cNvSpPr>
              <p:nvPr/>
            </p:nvSpPr>
            <p:spPr bwMode="auto">
              <a:xfrm>
                <a:off x="5301" y="2036"/>
                <a:ext cx="41" cy="75"/>
              </a:xfrm>
              <a:custGeom>
                <a:avLst/>
                <a:gdLst>
                  <a:gd name="T0" fmla="*/ 0 w 17"/>
                  <a:gd name="T1" fmla="*/ 32 h 32"/>
                  <a:gd name="T2" fmla="*/ 8 w 17"/>
                  <a:gd name="T3" fmla="*/ 0 h 32"/>
                  <a:gd name="T4" fmla="*/ 15 w 17"/>
                  <a:gd name="T5" fmla="*/ 3 h 32"/>
                  <a:gd name="T6" fmla="*/ 17 w 17"/>
                  <a:gd name="T7" fmla="*/ 4 h 32"/>
                  <a:gd name="T8" fmla="*/ 0 w 17"/>
                  <a:gd name="T9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32">
                    <a:moveTo>
                      <a:pt x="0" y="32"/>
                    </a:moveTo>
                    <a:cubicBezTo>
                      <a:pt x="1" y="21"/>
                      <a:pt x="7" y="11"/>
                      <a:pt x="8" y="0"/>
                    </a:cubicBezTo>
                    <a:cubicBezTo>
                      <a:pt x="10" y="1"/>
                      <a:pt x="13" y="2"/>
                      <a:pt x="15" y="3"/>
                    </a:cubicBezTo>
                    <a:cubicBezTo>
                      <a:pt x="16" y="3"/>
                      <a:pt x="16" y="3"/>
                      <a:pt x="17" y="4"/>
                    </a:cubicBezTo>
                    <a:cubicBezTo>
                      <a:pt x="11" y="13"/>
                      <a:pt x="2" y="21"/>
                      <a:pt x="0" y="32"/>
                    </a:cubicBezTo>
                    <a:close/>
                  </a:path>
                </a:pathLst>
              </a:custGeom>
              <a:solidFill>
                <a:srgbClr val="FFC1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59" name="Freeform 1126"/>
              <p:cNvSpPr>
                <a:spLocks/>
              </p:cNvSpPr>
              <p:nvPr/>
            </p:nvSpPr>
            <p:spPr bwMode="auto">
              <a:xfrm>
                <a:off x="4994" y="2502"/>
                <a:ext cx="426" cy="369"/>
              </a:xfrm>
              <a:custGeom>
                <a:avLst/>
                <a:gdLst>
                  <a:gd name="T0" fmla="*/ 0 w 426"/>
                  <a:gd name="T1" fmla="*/ 0 h 369"/>
                  <a:gd name="T2" fmla="*/ 426 w 426"/>
                  <a:gd name="T3" fmla="*/ 268 h 369"/>
                  <a:gd name="T4" fmla="*/ 253 w 426"/>
                  <a:gd name="T5" fmla="*/ 369 h 369"/>
                  <a:gd name="T6" fmla="*/ 0 w 426"/>
                  <a:gd name="T7" fmla="*/ 225 h 369"/>
                  <a:gd name="T8" fmla="*/ 0 w 426"/>
                  <a:gd name="T9" fmla="*/ 0 h 3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6" h="369">
                    <a:moveTo>
                      <a:pt x="0" y="0"/>
                    </a:moveTo>
                    <a:lnTo>
                      <a:pt x="426" y="268"/>
                    </a:lnTo>
                    <a:lnTo>
                      <a:pt x="253" y="369"/>
                    </a:lnTo>
                    <a:lnTo>
                      <a:pt x="0" y="22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17F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60" name="Freeform 1127"/>
              <p:cNvSpPr>
                <a:spLocks/>
              </p:cNvSpPr>
              <p:nvPr/>
            </p:nvSpPr>
            <p:spPr bwMode="auto">
              <a:xfrm>
                <a:off x="5247" y="2339"/>
                <a:ext cx="173" cy="532"/>
              </a:xfrm>
              <a:custGeom>
                <a:avLst/>
                <a:gdLst>
                  <a:gd name="T0" fmla="*/ 0 w 173"/>
                  <a:gd name="T1" fmla="*/ 102 h 532"/>
                  <a:gd name="T2" fmla="*/ 0 w 173"/>
                  <a:gd name="T3" fmla="*/ 532 h 532"/>
                  <a:gd name="T4" fmla="*/ 173 w 173"/>
                  <a:gd name="T5" fmla="*/ 431 h 532"/>
                  <a:gd name="T6" fmla="*/ 173 w 173"/>
                  <a:gd name="T7" fmla="*/ 0 h 532"/>
                  <a:gd name="T8" fmla="*/ 0 w 173"/>
                  <a:gd name="T9" fmla="*/ 102 h 5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3" h="532">
                    <a:moveTo>
                      <a:pt x="0" y="102"/>
                    </a:moveTo>
                    <a:lnTo>
                      <a:pt x="0" y="532"/>
                    </a:lnTo>
                    <a:lnTo>
                      <a:pt x="173" y="431"/>
                    </a:lnTo>
                    <a:lnTo>
                      <a:pt x="173" y="0"/>
                    </a:lnTo>
                    <a:lnTo>
                      <a:pt x="0" y="102"/>
                    </a:lnTo>
                    <a:close/>
                  </a:path>
                </a:pathLst>
              </a:custGeom>
              <a:solidFill>
                <a:srgbClr val="4437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61" name="Freeform 1128"/>
              <p:cNvSpPr>
                <a:spLocks/>
              </p:cNvSpPr>
              <p:nvPr/>
            </p:nvSpPr>
            <p:spPr bwMode="auto">
              <a:xfrm>
                <a:off x="4994" y="2341"/>
                <a:ext cx="253" cy="530"/>
              </a:xfrm>
              <a:custGeom>
                <a:avLst/>
                <a:gdLst>
                  <a:gd name="T0" fmla="*/ 0 w 253"/>
                  <a:gd name="T1" fmla="*/ 0 h 530"/>
                  <a:gd name="T2" fmla="*/ 253 w 253"/>
                  <a:gd name="T3" fmla="*/ 147 h 530"/>
                  <a:gd name="T4" fmla="*/ 253 w 253"/>
                  <a:gd name="T5" fmla="*/ 530 h 530"/>
                  <a:gd name="T6" fmla="*/ 0 w 253"/>
                  <a:gd name="T7" fmla="*/ 386 h 530"/>
                  <a:gd name="T8" fmla="*/ 0 w 253"/>
                  <a:gd name="T9" fmla="*/ 0 h 5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3" h="530">
                    <a:moveTo>
                      <a:pt x="0" y="0"/>
                    </a:moveTo>
                    <a:lnTo>
                      <a:pt x="253" y="147"/>
                    </a:lnTo>
                    <a:lnTo>
                      <a:pt x="253" y="530"/>
                    </a:lnTo>
                    <a:lnTo>
                      <a:pt x="0" y="38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497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62" name="Freeform 1129"/>
              <p:cNvSpPr>
                <a:spLocks/>
              </p:cNvSpPr>
              <p:nvPr/>
            </p:nvSpPr>
            <p:spPr bwMode="auto">
              <a:xfrm>
                <a:off x="5024" y="2360"/>
                <a:ext cx="187" cy="440"/>
              </a:xfrm>
              <a:custGeom>
                <a:avLst/>
                <a:gdLst>
                  <a:gd name="T0" fmla="*/ 0 w 187"/>
                  <a:gd name="T1" fmla="*/ 0 h 440"/>
                  <a:gd name="T2" fmla="*/ 0 w 187"/>
                  <a:gd name="T3" fmla="*/ 331 h 440"/>
                  <a:gd name="T4" fmla="*/ 187 w 187"/>
                  <a:gd name="T5" fmla="*/ 440 h 440"/>
                  <a:gd name="T6" fmla="*/ 187 w 187"/>
                  <a:gd name="T7" fmla="*/ 107 h 440"/>
                  <a:gd name="T8" fmla="*/ 0 w 187"/>
                  <a:gd name="T9" fmla="*/ 0 h 4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7" h="440">
                    <a:moveTo>
                      <a:pt x="0" y="0"/>
                    </a:moveTo>
                    <a:lnTo>
                      <a:pt x="0" y="331"/>
                    </a:lnTo>
                    <a:lnTo>
                      <a:pt x="187" y="440"/>
                    </a:lnTo>
                    <a:lnTo>
                      <a:pt x="187" y="10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437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63" name="Freeform 1130"/>
              <p:cNvSpPr>
                <a:spLocks/>
              </p:cNvSpPr>
              <p:nvPr/>
            </p:nvSpPr>
            <p:spPr bwMode="auto">
              <a:xfrm>
                <a:off x="5065" y="2403"/>
                <a:ext cx="132" cy="345"/>
              </a:xfrm>
              <a:custGeom>
                <a:avLst/>
                <a:gdLst>
                  <a:gd name="T0" fmla="*/ 132 w 132"/>
                  <a:gd name="T1" fmla="*/ 75 h 345"/>
                  <a:gd name="T2" fmla="*/ 0 w 132"/>
                  <a:gd name="T3" fmla="*/ 0 h 345"/>
                  <a:gd name="T4" fmla="*/ 0 w 132"/>
                  <a:gd name="T5" fmla="*/ 267 h 345"/>
                  <a:gd name="T6" fmla="*/ 132 w 132"/>
                  <a:gd name="T7" fmla="*/ 345 h 345"/>
                  <a:gd name="T8" fmla="*/ 132 w 132"/>
                  <a:gd name="T9" fmla="*/ 75 h 3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" h="345">
                    <a:moveTo>
                      <a:pt x="132" y="75"/>
                    </a:moveTo>
                    <a:lnTo>
                      <a:pt x="0" y="0"/>
                    </a:lnTo>
                    <a:lnTo>
                      <a:pt x="0" y="267"/>
                    </a:lnTo>
                    <a:lnTo>
                      <a:pt x="132" y="345"/>
                    </a:lnTo>
                    <a:lnTo>
                      <a:pt x="132" y="75"/>
                    </a:lnTo>
                    <a:close/>
                  </a:path>
                </a:pathLst>
              </a:custGeom>
              <a:solidFill>
                <a:srgbClr val="D497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64" name="Freeform 1131"/>
              <p:cNvSpPr>
                <a:spLocks/>
              </p:cNvSpPr>
              <p:nvPr/>
            </p:nvSpPr>
            <p:spPr bwMode="auto">
              <a:xfrm>
                <a:off x="5024" y="2362"/>
                <a:ext cx="41" cy="329"/>
              </a:xfrm>
              <a:custGeom>
                <a:avLst/>
                <a:gdLst>
                  <a:gd name="T0" fmla="*/ 0 w 41"/>
                  <a:gd name="T1" fmla="*/ 329 h 329"/>
                  <a:gd name="T2" fmla="*/ 41 w 41"/>
                  <a:gd name="T3" fmla="*/ 308 h 329"/>
                  <a:gd name="T4" fmla="*/ 41 w 41"/>
                  <a:gd name="T5" fmla="*/ 41 h 329"/>
                  <a:gd name="T6" fmla="*/ 0 w 41"/>
                  <a:gd name="T7" fmla="*/ 0 h 329"/>
                  <a:gd name="T8" fmla="*/ 0 w 41"/>
                  <a:gd name="T9" fmla="*/ 329 h 3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329">
                    <a:moveTo>
                      <a:pt x="0" y="329"/>
                    </a:moveTo>
                    <a:lnTo>
                      <a:pt x="41" y="308"/>
                    </a:lnTo>
                    <a:lnTo>
                      <a:pt x="41" y="41"/>
                    </a:lnTo>
                    <a:lnTo>
                      <a:pt x="0" y="0"/>
                    </a:lnTo>
                    <a:lnTo>
                      <a:pt x="0" y="329"/>
                    </a:lnTo>
                    <a:close/>
                  </a:path>
                </a:pathLst>
              </a:custGeom>
              <a:solidFill>
                <a:srgbClr val="A169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65" name="Freeform 1132"/>
              <p:cNvSpPr>
                <a:spLocks/>
              </p:cNvSpPr>
              <p:nvPr/>
            </p:nvSpPr>
            <p:spPr bwMode="auto">
              <a:xfrm>
                <a:off x="5197" y="2467"/>
                <a:ext cx="14" cy="333"/>
              </a:xfrm>
              <a:custGeom>
                <a:avLst/>
                <a:gdLst>
                  <a:gd name="T0" fmla="*/ 14 w 14"/>
                  <a:gd name="T1" fmla="*/ 333 h 333"/>
                  <a:gd name="T2" fmla="*/ 0 w 14"/>
                  <a:gd name="T3" fmla="*/ 281 h 333"/>
                  <a:gd name="T4" fmla="*/ 0 w 14"/>
                  <a:gd name="T5" fmla="*/ 11 h 333"/>
                  <a:gd name="T6" fmla="*/ 14 w 14"/>
                  <a:gd name="T7" fmla="*/ 0 h 333"/>
                  <a:gd name="T8" fmla="*/ 14 w 14"/>
                  <a:gd name="T9" fmla="*/ 333 h 3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333">
                    <a:moveTo>
                      <a:pt x="14" y="333"/>
                    </a:moveTo>
                    <a:lnTo>
                      <a:pt x="0" y="281"/>
                    </a:lnTo>
                    <a:lnTo>
                      <a:pt x="0" y="11"/>
                    </a:lnTo>
                    <a:lnTo>
                      <a:pt x="14" y="0"/>
                    </a:lnTo>
                    <a:lnTo>
                      <a:pt x="14" y="333"/>
                    </a:lnTo>
                    <a:close/>
                  </a:path>
                </a:pathLst>
              </a:custGeom>
              <a:solidFill>
                <a:srgbClr val="A169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66" name="Freeform 1133"/>
              <p:cNvSpPr>
                <a:spLocks/>
              </p:cNvSpPr>
              <p:nvPr/>
            </p:nvSpPr>
            <p:spPr bwMode="auto">
              <a:xfrm>
                <a:off x="4970" y="2218"/>
                <a:ext cx="490" cy="282"/>
              </a:xfrm>
              <a:custGeom>
                <a:avLst/>
                <a:gdLst>
                  <a:gd name="T0" fmla="*/ 0 w 490"/>
                  <a:gd name="T1" fmla="*/ 85 h 282"/>
                  <a:gd name="T2" fmla="*/ 0 w 490"/>
                  <a:gd name="T3" fmla="*/ 111 h 282"/>
                  <a:gd name="T4" fmla="*/ 298 w 490"/>
                  <a:gd name="T5" fmla="*/ 282 h 282"/>
                  <a:gd name="T6" fmla="*/ 490 w 490"/>
                  <a:gd name="T7" fmla="*/ 170 h 282"/>
                  <a:gd name="T8" fmla="*/ 189 w 490"/>
                  <a:gd name="T9" fmla="*/ 0 h 282"/>
                  <a:gd name="T10" fmla="*/ 0 w 490"/>
                  <a:gd name="T11" fmla="*/ 85 h 2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90" h="282">
                    <a:moveTo>
                      <a:pt x="0" y="85"/>
                    </a:moveTo>
                    <a:lnTo>
                      <a:pt x="0" y="111"/>
                    </a:lnTo>
                    <a:lnTo>
                      <a:pt x="298" y="282"/>
                    </a:lnTo>
                    <a:lnTo>
                      <a:pt x="490" y="170"/>
                    </a:lnTo>
                    <a:lnTo>
                      <a:pt x="189" y="0"/>
                    </a:lnTo>
                    <a:lnTo>
                      <a:pt x="0" y="85"/>
                    </a:lnTo>
                    <a:close/>
                  </a:path>
                </a:pathLst>
              </a:custGeom>
              <a:solidFill>
                <a:srgbClr val="A169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67" name="Freeform 1134"/>
              <p:cNvSpPr>
                <a:spLocks/>
              </p:cNvSpPr>
              <p:nvPr/>
            </p:nvSpPr>
            <p:spPr bwMode="auto">
              <a:xfrm>
                <a:off x="4970" y="2192"/>
                <a:ext cx="490" cy="282"/>
              </a:xfrm>
              <a:custGeom>
                <a:avLst/>
                <a:gdLst>
                  <a:gd name="T0" fmla="*/ 0 w 490"/>
                  <a:gd name="T1" fmla="*/ 111 h 282"/>
                  <a:gd name="T2" fmla="*/ 298 w 490"/>
                  <a:gd name="T3" fmla="*/ 282 h 282"/>
                  <a:gd name="T4" fmla="*/ 490 w 490"/>
                  <a:gd name="T5" fmla="*/ 170 h 282"/>
                  <a:gd name="T6" fmla="*/ 189 w 490"/>
                  <a:gd name="T7" fmla="*/ 0 h 282"/>
                  <a:gd name="T8" fmla="*/ 0 w 490"/>
                  <a:gd name="T9" fmla="*/ 111 h 2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0" h="282">
                    <a:moveTo>
                      <a:pt x="0" y="111"/>
                    </a:moveTo>
                    <a:lnTo>
                      <a:pt x="298" y="282"/>
                    </a:lnTo>
                    <a:lnTo>
                      <a:pt x="490" y="170"/>
                    </a:lnTo>
                    <a:lnTo>
                      <a:pt x="189" y="0"/>
                    </a:lnTo>
                    <a:lnTo>
                      <a:pt x="0" y="111"/>
                    </a:lnTo>
                    <a:close/>
                  </a:path>
                </a:pathLst>
              </a:custGeom>
              <a:solidFill>
                <a:srgbClr val="D497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68" name="Freeform 1135"/>
              <p:cNvSpPr>
                <a:spLocks/>
              </p:cNvSpPr>
              <p:nvPr/>
            </p:nvSpPr>
            <p:spPr bwMode="auto">
              <a:xfrm>
                <a:off x="5268" y="2362"/>
                <a:ext cx="192" cy="138"/>
              </a:xfrm>
              <a:custGeom>
                <a:avLst/>
                <a:gdLst>
                  <a:gd name="T0" fmla="*/ 0 w 192"/>
                  <a:gd name="T1" fmla="*/ 138 h 138"/>
                  <a:gd name="T2" fmla="*/ 192 w 192"/>
                  <a:gd name="T3" fmla="*/ 26 h 138"/>
                  <a:gd name="T4" fmla="*/ 192 w 192"/>
                  <a:gd name="T5" fmla="*/ 0 h 138"/>
                  <a:gd name="T6" fmla="*/ 0 w 192"/>
                  <a:gd name="T7" fmla="*/ 112 h 138"/>
                  <a:gd name="T8" fmla="*/ 0 w 192"/>
                  <a:gd name="T9" fmla="*/ 138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2" h="138">
                    <a:moveTo>
                      <a:pt x="0" y="138"/>
                    </a:moveTo>
                    <a:lnTo>
                      <a:pt x="192" y="26"/>
                    </a:lnTo>
                    <a:lnTo>
                      <a:pt x="192" y="0"/>
                    </a:lnTo>
                    <a:lnTo>
                      <a:pt x="0" y="112"/>
                    </a:lnTo>
                    <a:lnTo>
                      <a:pt x="0" y="138"/>
                    </a:lnTo>
                    <a:close/>
                  </a:path>
                </a:pathLst>
              </a:custGeom>
              <a:solidFill>
                <a:srgbClr val="A169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69" name="Freeform 1136"/>
              <p:cNvSpPr>
                <a:spLocks/>
              </p:cNvSpPr>
              <p:nvPr/>
            </p:nvSpPr>
            <p:spPr bwMode="auto">
              <a:xfrm>
                <a:off x="5122" y="2168"/>
                <a:ext cx="87" cy="64"/>
              </a:xfrm>
              <a:custGeom>
                <a:avLst/>
                <a:gdLst>
                  <a:gd name="T0" fmla="*/ 28 w 37"/>
                  <a:gd name="T1" fmla="*/ 1 h 27"/>
                  <a:gd name="T2" fmla="*/ 32 w 37"/>
                  <a:gd name="T3" fmla="*/ 9 h 27"/>
                  <a:gd name="T4" fmla="*/ 24 w 37"/>
                  <a:gd name="T5" fmla="*/ 19 h 27"/>
                  <a:gd name="T6" fmla="*/ 20 w 37"/>
                  <a:gd name="T7" fmla="*/ 22 h 27"/>
                  <a:gd name="T8" fmla="*/ 13 w 37"/>
                  <a:gd name="T9" fmla="*/ 26 h 27"/>
                  <a:gd name="T10" fmla="*/ 11 w 37"/>
                  <a:gd name="T11" fmla="*/ 27 h 27"/>
                  <a:gd name="T12" fmla="*/ 9 w 37"/>
                  <a:gd name="T13" fmla="*/ 27 h 27"/>
                  <a:gd name="T14" fmla="*/ 1 w 37"/>
                  <a:gd name="T15" fmla="*/ 24 h 27"/>
                  <a:gd name="T16" fmla="*/ 7 w 37"/>
                  <a:gd name="T17" fmla="*/ 18 h 27"/>
                  <a:gd name="T18" fmla="*/ 12 w 37"/>
                  <a:gd name="T19" fmla="*/ 13 h 27"/>
                  <a:gd name="T20" fmla="*/ 18 w 37"/>
                  <a:gd name="T21" fmla="*/ 6 h 27"/>
                  <a:gd name="T22" fmla="*/ 22 w 37"/>
                  <a:gd name="T23" fmla="*/ 4 h 27"/>
                  <a:gd name="T24" fmla="*/ 28 w 37"/>
                  <a:gd name="T25" fmla="*/ 1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7" h="27">
                    <a:moveTo>
                      <a:pt x="28" y="1"/>
                    </a:moveTo>
                    <a:cubicBezTo>
                      <a:pt x="32" y="0"/>
                      <a:pt x="37" y="6"/>
                      <a:pt x="32" y="9"/>
                    </a:cubicBezTo>
                    <a:cubicBezTo>
                      <a:pt x="29" y="12"/>
                      <a:pt x="28" y="16"/>
                      <a:pt x="24" y="19"/>
                    </a:cubicBezTo>
                    <a:cubicBezTo>
                      <a:pt x="23" y="20"/>
                      <a:pt x="22" y="21"/>
                      <a:pt x="20" y="22"/>
                    </a:cubicBezTo>
                    <a:cubicBezTo>
                      <a:pt x="18" y="23"/>
                      <a:pt x="16" y="25"/>
                      <a:pt x="13" y="26"/>
                    </a:cubicBezTo>
                    <a:cubicBezTo>
                      <a:pt x="13" y="27"/>
                      <a:pt x="12" y="27"/>
                      <a:pt x="11" y="27"/>
                    </a:cubicBezTo>
                    <a:cubicBezTo>
                      <a:pt x="11" y="27"/>
                      <a:pt x="10" y="27"/>
                      <a:pt x="9" y="27"/>
                    </a:cubicBezTo>
                    <a:cubicBezTo>
                      <a:pt x="8" y="27"/>
                      <a:pt x="2" y="26"/>
                      <a:pt x="1" y="24"/>
                    </a:cubicBezTo>
                    <a:cubicBezTo>
                      <a:pt x="0" y="23"/>
                      <a:pt x="5" y="20"/>
                      <a:pt x="7" y="18"/>
                    </a:cubicBezTo>
                    <a:cubicBezTo>
                      <a:pt x="9" y="16"/>
                      <a:pt x="10" y="15"/>
                      <a:pt x="12" y="13"/>
                    </a:cubicBezTo>
                    <a:cubicBezTo>
                      <a:pt x="15" y="11"/>
                      <a:pt x="16" y="8"/>
                      <a:pt x="18" y="6"/>
                    </a:cubicBezTo>
                    <a:cubicBezTo>
                      <a:pt x="19" y="5"/>
                      <a:pt x="21" y="4"/>
                      <a:pt x="22" y="4"/>
                    </a:cubicBezTo>
                    <a:cubicBezTo>
                      <a:pt x="24" y="2"/>
                      <a:pt x="26" y="1"/>
                      <a:pt x="28" y="1"/>
                    </a:cubicBezTo>
                    <a:close/>
                  </a:path>
                </a:pathLst>
              </a:custGeom>
              <a:solidFill>
                <a:srgbClr val="FFC1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70" name="Freeform 1137"/>
              <p:cNvSpPr>
                <a:spLocks/>
              </p:cNvSpPr>
              <p:nvPr/>
            </p:nvSpPr>
            <p:spPr bwMode="auto">
              <a:xfrm>
                <a:off x="5129" y="2171"/>
                <a:ext cx="63" cy="26"/>
              </a:xfrm>
              <a:custGeom>
                <a:avLst/>
                <a:gdLst>
                  <a:gd name="T0" fmla="*/ 8 w 27"/>
                  <a:gd name="T1" fmla="*/ 4 h 11"/>
                  <a:gd name="T2" fmla="*/ 1 w 27"/>
                  <a:gd name="T3" fmla="*/ 8 h 11"/>
                  <a:gd name="T4" fmla="*/ 2 w 27"/>
                  <a:gd name="T5" fmla="*/ 10 h 11"/>
                  <a:gd name="T6" fmla="*/ 5 w 27"/>
                  <a:gd name="T7" fmla="*/ 10 h 11"/>
                  <a:gd name="T8" fmla="*/ 8 w 27"/>
                  <a:gd name="T9" fmla="*/ 8 h 11"/>
                  <a:gd name="T10" fmla="*/ 16 w 27"/>
                  <a:gd name="T11" fmla="*/ 8 h 11"/>
                  <a:gd name="T12" fmla="*/ 22 w 27"/>
                  <a:gd name="T13" fmla="*/ 6 h 11"/>
                  <a:gd name="T14" fmla="*/ 26 w 27"/>
                  <a:gd name="T15" fmla="*/ 4 h 11"/>
                  <a:gd name="T16" fmla="*/ 25 w 27"/>
                  <a:gd name="T17" fmla="*/ 0 h 11"/>
                  <a:gd name="T18" fmla="*/ 15 w 27"/>
                  <a:gd name="T19" fmla="*/ 2 h 11"/>
                  <a:gd name="T20" fmla="*/ 11 w 27"/>
                  <a:gd name="T21" fmla="*/ 2 h 11"/>
                  <a:gd name="T22" fmla="*/ 8 w 27"/>
                  <a:gd name="T23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7" h="11">
                    <a:moveTo>
                      <a:pt x="8" y="4"/>
                    </a:moveTo>
                    <a:cubicBezTo>
                      <a:pt x="5" y="6"/>
                      <a:pt x="3" y="7"/>
                      <a:pt x="1" y="8"/>
                    </a:cubicBezTo>
                    <a:cubicBezTo>
                      <a:pt x="0" y="9"/>
                      <a:pt x="1" y="10"/>
                      <a:pt x="2" y="10"/>
                    </a:cubicBezTo>
                    <a:cubicBezTo>
                      <a:pt x="3" y="11"/>
                      <a:pt x="4" y="10"/>
                      <a:pt x="5" y="10"/>
                    </a:cubicBezTo>
                    <a:cubicBezTo>
                      <a:pt x="6" y="9"/>
                      <a:pt x="7" y="9"/>
                      <a:pt x="8" y="8"/>
                    </a:cubicBezTo>
                    <a:cubicBezTo>
                      <a:pt x="11" y="7"/>
                      <a:pt x="13" y="8"/>
                      <a:pt x="16" y="8"/>
                    </a:cubicBezTo>
                    <a:cubicBezTo>
                      <a:pt x="18" y="8"/>
                      <a:pt x="20" y="7"/>
                      <a:pt x="22" y="6"/>
                    </a:cubicBezTo>
                    <a:cubicBezTo>
                      <a:pt x="24" y="5"/>
                      <a:pt x="25" y="5"/>
                      <a:pt x="26" y="4"/>
                    </a:cubicBezTo>
                    <a:cubicBezTo>
                      <a:pt x="27" y="3"/>
                      <a:pt x="25" y="1"/>
                      <a:pt x="25" y="0"/>
                    </a:cubicBezTo>
                    <a:cubicBezTo>
                      <a:pt x="21" y="1"/>
                      <a:pt x="19" y="1"/>
                      <a:pt x="15" y="2"/>
                    </a:cubicBezTo>
                    <a:cubicBezTo>
                      <a:pt x="14" y="2"/>
                      <a:pt x="12" y="2"/>
                      <a:pt x="11" y="2"/>
                    </a:cubicBezTo>
                    <a:cubicBezTo>
                      <a:pt x="10" y="3"/>
                      <a:pt x="9" y="4"/>
                      <a:pt x="8" y="4"/>
                    </a:cubicBezTo>
                    <a:close/>
                  </a:path>
                </a:pathLst>
              </a:custGeom>
              <a:solidFill>
                <a:srgbClr val="FFC1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71" name="Freeform 1138"/>
              <p:cNvSpPr>
                <a:spLocks/>
              </p:cNvSpPr>
              <p:nvPr/>
            </p:nvSpPr>
            <p:spPr bwMode="auto">
              <a:xfrm>
                <a:off x="5226" y="2145"/>
                <a:ext cx="30" cy="33"/>
              </a:xfrm>
              <a:custGeom>
                <a:avLst/>
                <a:gdLst>
                  <a:gd name="T0" fmla="*/ 1 w 13"/>
                  <a:gd name="T1" fmla="*/ 5 h 14"/>
                  <a:gd name="T2" fmla="*/ 0 w 13"/>
                  <a:gd name="T3" fmla="*/ 9 h 14"/>
                  <a:gd name="T4" fmla="*/ 2 w 13"/>
                  <a:gd name="T5" fmla="*/ 13 h 14"/>
                  <a:gd name="T6" fmla="*/ 5 w 13"/>
                  <a:gd name="T7" fmla="*/ 14 h 14"/>
                  <a:gd name="T8" fmla="*/ 12 w 13"/>
                  <a:gd name="T9" fmla="*/ 8 h 14"/>
                  <a:gd name="T10" fmla="*/ 11 w 13"/>
                  <a:gd name="T11" fmla="*/ 1 h 14"/>
                  <a:gd name="T12" fmla="*/ 5 w 13"/>
                  <a:gd name="T13" fmla="*/ 0 h 14"/>
                  <a:gd name="T14" fmla="*/ 1 w 13"/>
                  <a:gd name="T15" fmla="*/ 5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" h="14">
                    <a:moveTo>
                      <a:pt x="1" y="5"/>
                    </a:moveTo>
                    <a:cubicBezTo>
                      <a:pt x="0" y="6"/>
                      <a:pt x="0" y="7"/>
                      <a:pt x="0" y="9"/>
                    </a:cubicBezTo>
                    <a:cubicBezTo>
                      <a:pt x="0" y="11"/>
                      <a:pt x="0" y="12"/>
                      <a:pt x="2" y="13"/>
                    </a:cubicBezTo>
                    <a:cubicBezTo>
                      <a:pt x="3" y="14"/>
                      <a:pt x="4" y="14"/>
                      <a:pt x="5" y="14"/>
                    </a:cubicBezTo>
                    <a:cubicBezTo>
                      <a:pt x="8" y="13"/>
                      <a:pt x="10" y="11"/>
                      <a:pt x="12" y="8"/>
                    </a:cubicBezTo>
                    <a:cubicBezTo>
                      <a:pt x="13" y="5"/>
                      <a:pt x="11" y="2"/>
                      <a:pt x="11" y="1"/>
                    </a:cubicBezTo>
                    <a:cubicBezTo>
                      <a:pt x="9" y="0"/>
                      <a:pt x="7" y="0"/>
                      <a:pt x="5" y="0"/>
                    </a:cubicBezTo>
                    <a:cubicBezTo>
                      <a:pt x="3" y="1"/>
                      <a:pt x="2" y="3"/>
                      <a:pt x="1" y="5"/>
                    </a:cubicBezTo>
                    <a:close/>
                  </a:path>
                </a:pathLst>
              </a:custGeom>
              <a:solidFill>
                <a:srgbClr val="4437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72" name="Rectangle 1139"/>
              <p:cNvSpPr>
                <a:spLocks noChangeArrowheads="1"/>
              </p:cNvSpPr>
              <p:nvPr/>
            </p:nvSpPr>
            <p:spPr bwMode="auto">
              <a:xfrm>
                <a:off x="5162" y="2310"/>
                <a:ext cx="78" cy="5"/>
              </a:xfrm>
              <a:prstGeom prst="rect">
                <a:avLst/>
              </a:prstGeom>
              <a:solidFill>
                <a:srgbClr val="3C3C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73" name="Freeform 1140"/>
              <p:cNvSpPr>
                <a:spLocks/>
              </p:cNvSpPr>
              <p:nvPr/>
            </p:nvSpPr>
            <p:spPr bwMode="auto">
              <a:xfrm>
                <a:off x="5159" y="2291"/>
                <a:ext cx="86" cy="50"/>
              </a:xfrm>
              <a:custGeom>
                <a:avLst/>
                <a:gdLst>
                  <a:gd name="T0" fmla="*/ 6 w 36"/>
                  <a:gd name="T1" fmla="*/ 4 h 21"/>
                  <a:gd name="T2" fmla="*/ 6 w 36"/>
                  <a:gd name="T3" fmla="*/ 17 h 21"/>
                  <a:gd name="T4" fmla="*/ 29 w 36"/>
                  <a:gd name="T5" fmla="*/ 17 h 21"/>
                  <a:gd name="T6" fmla="*/ 29 w 36"/>
                  <a:gd name="T7" fmla="*/ 4 h 21"/>
                  <a:gd name="T8" fmla="*/ 6 w 36"/>
                  <a:gd name="T9" fmla="*/ 4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6" h="21">
                    <a:moveTo>
                      <a:pt x="6" y="4"/>
                    </a:moveTo>
                    <a:cubicBezTo>
                      <a:pt x="0" y="7"/>
                      <a:pt x="0" y="13"/>
                      <a:pt x="6" y="17"/>
                    </a:cubicBezTo>
                    <a:cubicBezTo>
                      <a:pt x="13" y="21"/>
                      <a:pt x="23" y="21"/>
                      <a:pt x="29" y="17"/>
                    </a:cubicBezTo>
                    <a:cubicBezTo>
                      <a:pt x="36" y="13"/>
                      <a:pt x="36" y="7"/>
                      <a:pt x="29" y="4"/>
                    </a:cubicBezTo>
                    <a:cubicBezTo>
                      <a:pt x="23" y="0"/>
                      <a:pt x="13" y="0"/>
                      <a:pt x="6" y="4"/>
                    </a:cubicBezTo>
                    <a:close/>
                  </a:path>
                </a:pathLst>
              </a:custGeom>
              <a:solidFill>
                <a:srgbClr val="3C3C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74" name="Freeform 1141"/>
              <p:cNvSpPr>
                <a:spLocks/>
              </p:cNvSpPr>
              <p:nvPr/>
            </p:nvSpPr>
            <p:spPr bwMode="auto">
              <a:xfrm>
                <a:off x="5159" y="2287"/>
                <a:ext cx="86" cy="49"/>
              </a:xfrm>
              <a:custGeom>
                <a:avLst/>
                <a:gdLst>
                  <a:gd name="T0" fmla="*/ 6 w 36"/>
                  <a:gd name="T1" fmla="*/ 4 h 21"/>
                  <a:gd name="T2" fmla="*/ 6 w 36"/>
                  <a:gd name="T3" fmla="*/ 17 h 21"/>
                  <a:gd name="T4" fmla="*/ 29 w 36"/>
                  <a:gd name="T5" fmla="*/ 17 h 21"/>
                  <a:gd name="T6" fmla="*/ 29 w 36"/>
                  <a:gd name="T7" fmla="*/ 4 h 21"/>
                  <a:gd name="T8" fmla="*/ 6 w 36"/>
                  <a:gd name="T9" fmla="*/ 4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6" h="21">
                    <a:moveTo>
                      <a:pt x="6" y="4"/>
                    </a:moveTo>
                    <a:cubicBezTo>
                      <a:pt x="0" y="7"/>
                      <a:pt x="0" y="13"/>
                      <a:pt x="6" y="17"/>
                    </a:cubicBezTo>
                    <a:cubicBezTo>
                      <a:pt x="13" y="21"/>
                      <a:pt x="23" y="21"/>
                      <a:pt x="29" y="17"/>
                    </a:cubicBezTo>
                    <a:cubicBezTo>
                      <a:pt x="36" y="13"/>
                      <a:pt x="36" y="7"/>
                      <a:pt x="29" y="4"/>
                    </a:cubicBezTo>
                    <a:cubicBezTo>
                      <a:pt x="23" y="0"/>
                      <a:pt x="13" y="0"/>
                      <a:pt x="6" y="4"/>
                    </a:cubicBezTo>
                    <a:close/>
                  </a:path>
                </a:pathLst>
              </a:custGeom>
              <a:solidFill>
                <a:srgbClr val="706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75" name="Freeform 1142"/>
              <p:cNvSpPr>
                <a:spLocks/>
              </p:cNvSpPr>
              <p:nvPr/>
            </p:nvSpPr>
            <p:spPr bwMode="auto">
              <a:xfrm>
                <a:off x="5183" y="2166"/>
                <a:ext cx="54" cy="156"/>
              </a:xfrm>
              <a:custGeom>
                <a:avLst/>
                <a:gdLst>
                  <a:gd name="T0" fmla="*/ 2 w 23"/>
                  <a:gd name="T1" fmla="*/ 66 h 66"/>
                  <a:gd name="T2" fmla="*/ 4 w 23"/>
                  <a:gd name="T3" fmla="*/ 64 h 66"/>
                  <a:gd name="T4" fmla="*/ 5 w 23"/>
                  <a:gd name="T5" fmla="*/ 46 h 66"/>
                  <a:gd name="T6" fmla="*/ 14 w 23"/>
                  <a:gd name="T7" fmla="*/ 19 h 66"/>
                  <a:gd name="T8" fmla="*/ 23 w 23"/>
                  <a:gd name="T9" fmla="*/ 3 h 66"/>
                  <a:gd name="T10" fmla="*/ 22 w 23"/>
                  <a:gd name="T11" fmla="*/ 1 h 66"/>
                  <a:gd name="T12" fmla="*/ 20 w 23"/>
                  <a:gd name="T13" fmla="*/ 1 h 66"/>
                  <a:gd name="T14" fmla="*/ 11 w 23"/>
                  <a:gd name="T15" fmla="*/ 17 h 66"/>
                  <a:gd name="T16" fmla="*/ 1 w 23"/>
                  <a:gd name="T17" fmla="*/ 45 h 66"/>
                  <a:gd name="T18" fmla="*/ 0 w 23"/>
                  <a:gd name="T19" fmla="*/ 64 h 66"/>
                  <a:gd name="T20" fmla="*/ 2 w 23"/>
                  <a:gd name="T21" fmla="*/ 66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3" h="66">
                    <a:moveTo>
                      <a:pt x="2" y="66"/>
                    </a:moveTo>
                    <a:cubicBezTo>
                      <a:pt x="3" y="66"/>
                      <a:pt x="4" y="65"/>
                      <a:pt x="4" y="64"/>
                    </a:cubicBezTo>
                    <a:cubicBezTo>
                      <a:pt x="5" y="46"/>
                      <a:pt x="5" y="46"/>
                      <a:pt x="5" y="46"/>
                    </a:cubicBezTo>
                    <a:cubicBezTo>
                      <a:pt x="6" y="37"/>
                      <a:pt x="9" y="28"/>
                      <a:pt x="14" y="19"/>
                    </a:cubicBezTo>
                    <a:cubicBezTo>
                      <a:pt x="23" y="3"/>
                      <a:pt x="23" y="3"/>
                      <a:pt x="23" y="3"/>
                    </a:cubicBezTo>
                    <a:cubicBezTo>
                      <a:pt x="23" y="2"/>
                      <a:pt x="23" y="1"/>
                      <a:pt x="22" y="1"/>
                    </a:cubicBezTo>
                    <a:cubicBezTo>
                      <a:pt x="21" y="0"/>
                      <a:pt x="20" y="0"/>
                      <a:pt x="20" y="1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5" y="26"/>
                      <a:pt x="2" y="36"/>
                      <a:pt x="1" y="45"/>
                    </a:cubicBezTo>
                    <a:cubicBezTo>
                      <a:pt x="0" y="64"/>
                      <a:pt x="0" y="64"/>
                      <a:pt x="0" y="64"/>
                    </a:cubicBezTo>
                    <a:cubicBezTo>
                      <a:pt x="0" y="65"/>
                      <a:pt x="1" y="66"/>
                      <a:pt x="2" y="6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76" name="Freeform 1143"/>
              <p:cNvSpPr>
                <a:spLocks/>
              </p:cNvSpPr>
              <p:nvPr/>
            </p:nvSpPr>
            <p:spPr bwMode="auto">
              <a:xfrm>
                <a:off x="5308" y="186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169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77" name="Freeform 1144"/>
              <p:cNvSpPr>
                <a:spLocks/>
              </p:cNvSpPr>
              <p:nvPr/>
            </p:nvSpPr>
            <p:spPr bwMode="auto">
              <a:xfrm>
                <a:off x="5311" y="2012"/>
                <a:ext cx="61" cy="38"/>
              </a:xfrm>
              <a:custGeom>
                <a:avLst/>
                <a:gdLst>
                  <a:gd name="T0" fmla="*/ 4 w 26"/>
                  <a:gd name="T1" fmla="*/ 3 h 16"/>
                  <a:gd name="T2" fmla="*/ 4 w 26"/>
                  <a:gd name="T3" fmla="*/ 13 h 16"/>
                  <a:gd name="T4" fmla="*/ 21 w 26"/>
                  <a:gd name="T5" fmla="*/ 13 h 16"/>
                  <a:gd name="T6" fmla="*/ 21 w 26"/>
                  <a:gd name="T7" fmla="*/ 3 h 16"/>
                  <a:gd name="T8" fmla="*/ 4 w 26"/>
                  <a:gd name="T9" fmla="*/ 3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16">
                    <a:moveTo>
                      <a:pt x="4" y="3"/>
                    </a:moveTo>
                    <a:cubicBezTo>
                      <a:pt x="0" y="6"/>
                      <a:pt x="0" y="10"/>
                      <a:pt x="4" y="13"/>
                    </a:cubicBezTo>
                    <a:cubicBezTo>
                      <a:pt x="9" y="16"/>
                      <a:pt x="17" y="16"/>
                      <a:pt x="21" y="13"/>
                    </a:cubicBezTo>
                    <a:cubicBezTo>
                      <a:pt x="26" y="10"/>
                      <a:pt x="26" y="6"/>
                      <a:pt x="21" y="3"/>
                    </a:cubicBezTo>
                    <a:cubicBezTo>
                      <a:pt x="17" y="0"/>
                      <a:pt x="9" y="0"/>
                      <a:pt x="4" y="3"/>
                    </a:cubicBezTo>
                  </a:path>
                </a:pathLst>
              </a:custGeom>
              <a:solidFill>
                <a:srgbClr val="FFC1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78" name="Freeform 1145"/>
              <p:cNvSpPr>
                <a:spLocks/>
              </p:cNvSpPr>
              <p:nvPr/>
            </p:nvSpPr>
            <p:spPr bwMode="auto">
              <a:xfrm>
                <a:off x="5263" y="1875"/>
                <a:ext cx="53" cy="71"/>
              </a:xfrm>
              <a:custGeom>
                <a:avLst/>
                <a:gdLst>
                  <a:gd name="T0" fmla="*/ 18 w 22"/>
                  <a:gd name="T1" fmla="*/ 0 h 30"/>
                  <a:gd name="T2" fmla="*/ 12 w 22"/>
                  <a:gd name="T3" fmla="*/ 2 h 30"/>
                  <a:gd name="T4" fmla="*/ 2 w 22"/>
                  <a:gd name="T5" fmla="*/ 18 h 30"/>
                  <a:gd name="T6" fmla="*/ 3 w 22"/>
                  <a:gd name="T7" fmla="*/ 24 h 30"/>
                  <a:gd name="T8" fmla="*/ 0 w 22"/>
                  <a:gd name="T9" fmla="*/ 29 h 30"/>
                  <a:gd name="T10" fmla="*/ 17 w 22"/>
                  <a:gd name="T11" fmla="*/ 22 h 30"/>
                  <a:gd name="T12" fmla="*/ 19 w 22"/>
                  <a:gd name="T13" fmla="*/ 4 h 30"/>
                  <a:gd name="T14" fmla="*/ 18 w 22"/>
                  <a:gd name="T15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" h="30">
                    <a:moveTo>
                      <a:pt x="18" y="0"/>
                    </a:moveTo>
                    <a:cubicBezTo>
                      <a:pt x="15" y="0"/>
                      <a:pt x="13" y="1"/>
                      <a:pt x="12" y="2"/>
                    </a:cubicBezTo>
                    <a:cubicBezTo>
                      <a:pt x="6" y="6"/>
                      <a:pt x="2" y="12"/>
                      <a:pt x="2" y="18"/>
                    </a:cubicBezTo>
                    <a:cubicBezTo>
                      <a:pt x="2" y="20"/>
                      <a:pt x="3" y="22"/>
                      <a:pt x="3" y="24"/>
                    </a:cubicBezTo>
                    <a:cubicBezTo>
                      <a:pt x="2" y="26"/>
                      <a:pt x="1" y="29"/>
                      <a:pt x="0" y="29"/>
                    </a:cubicBezTo>
                    <a:cubicBezTo>
                      <a:pt x="6" y="30"/>
                      <a:pt x="13" y="27"/>
                      <a:pt x="17" y="22"/>
                    </a:cubicBezTo>
                    <a:cubicBezTo>
                      <a:pt x="22" y="17"/>
                      <a:pt x="22" y="9"/>
                      <a:pt x="19" y="4"/>
                    </a:cubicBezTo>
                    <a:cubicBezTo>
                      <a:pt x="18" y="3"/>
                      <a:pt x="17" y="1"/>
                      <a:pt x="18" y="0"/>
                    </a:cubicBezTo>
                    <a:close/>
                  </a:path>
                </a:pathLst>
              </a:custGeom>
              <a:solidFill>
                <a:srgbClr val="A169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79" name="Freeform 1146"/>
              <p:cNvSpPr>
                <a:spLocks/>
              </p:cNvSpPr>
              <p:nvPr/>
            </p:nvSpPr>
            <p:spPr bwMode="auto">
              <a:xfrm>
                <a:off x="5313" y="1958"/>
                <a:ext cx="57" cy="73"/>
              </a:xfrm>
              <a:custGeom>
                <a:avLst/>
                <a:gdLst>
                  <a:gd name="T0" fmla="*/ 0 w 57"/>
                  <a:gd name="T1" fmla="*/ 0 h 73"/>
                  <a:gd name="T2" fmla="*/ 0 w 57"/>
                  <a:gd name="T3" fmla="*/ 28 h 73"/>
                  <a:gd name="T4" fmla="*/ 0 w 57"/>
                  <a:gd name="T5" fmla="*/ 71 h 73"/>
                  <a:gd name="T6" fmla="*/ 0 w 57"/>
                  <a:gd name="T7" fmla="*/ 73 h 73"/>
                  <a:gd name="T8" fmla="*/ 57 w 57"/>
                  <a:gd name="T9" fmla="*/ 73 h 73"/>
                  <a:gd name="T10" fmla="*/ 57 w 57"/>
                  <a:gd name="T11" fmla="*/ 0 h 73"/>
                  <a:gd name="T12" fmla="*/ 0 w 57"/>
                  <a:gd name="T13" fmla="*/ 0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7" h="73">
                    <a:moveTo>
                      <a:pt x="0" y="0"/>
                    </a:moveTo>
                    <a:lnTo>
                      <a:pt x="0" y="28"/>
                    </a:lnTo>
                    <a:lnTo>
                      <a:pt x="0" y="71"/>
                    </a:lnTo>
                    <a:lnTo>
                      <a:pt x="0" y="73"/>
                    </a:lnTo>
                    <a:lnTo>
                      <a:pt x="57" y="73"/>
                    </a:lnTo>
                    <a:lnTo>
                      <a:pt x="5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C1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80" name="Freeform 1147"/>
              <p:cNvSpPr>
                <a:spLocks/>
              </p:cNvSpPr>
              <p:nvPr/>
            </p:nvSpPr>
            <p:spPr bwMode="auto">
              <a:xfrm>
                <a:off x="5313" y="1958"/>
                <a:ext cx="57" cy="73"/>
              </a:xfrm>
              <a:custGeom>
                <a:avLst/>
                <a:gdLst>
                  <a:gd name="T0" fmla="*/ 0 w 57"/>
                  <a:gd name="T1" fmla="*/ 0 h 73"/>
                  <a:gd name="T2" fmla="*/ 0 w 57"/>
                  <a:gd name="T3" fmla="*/ 28 h 73"/>
                  <a:gd name="T4" fmla="*/ 0 w 57"/>
                  <a:gd name="T5" fmla="*/ 71 h 73"/>
                  <a:gd name="T6" fmla="*/ 0 w 57"/>
                  <a:gd name="T7" fmla="*/ 73 h 73"/>
                  <a:gd name="T8" fmla="*/ 57 w 57"/>
                  <a:gd name="T9" fmla="*/ 73 h 73"/>
                  <a:gd name="T10" fmla="*/ 57 w 57"/>
                  <a:gd name="T11" fmla="*/ 0 h 73"/>
                  <a:gd name="T12" fmla="*/ 0 w 57"/>
                  <a:gd name="T13" fmla="*/ 0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7" h="73">
                    <a:moveTo>
                      <a:pt x="0" y="0"/>
                    </a:moveTo>
                    <a:lnTo>
                      <a:pt x="0" y="28"/>
                    </a:lnTo>
                    <a:lnTo>
                      <a:pt x="0" y="71"/>
                    </a:lnTo>
                    <a:lnTo>
                      <a:pt x="0" y="73"/>
                    </a:lnTo>
                    <a:lnTo>
                      <a:pt x="57" y="73"/>
                    </a:lnTo>
                    <a:lnTo>
                      <a:pt x="57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81" name="Freeform 1148"/>
              <p:cNvSpPr>
                <a:spLocks/>
              </p:cNvSpPr>
              <p:nvPr/>
            </p:nvSpPr>
            <p:spPr bwMode="auto">
              <a:xfrm>
                <a:off x="5313" y="1986"/>
                <a:ext cx="19" cy="43"/>
              </a:xfrm>
              <a:custGeom>
                <a:avLst/>
                <a:gdLst>
                  <a:gd name="T0" fmla="*/ 8 w 8"/>
                  <a:gd name="T1" fmla="*/ 0 h 18"/>
                  <a:gd name="T2" fmla="*/ 0 w 8"/>
                  <a:gd name="T3" fmla="*/ 0 h 18"/>
                  <a:gd name="T4" fmla="*/ 0 w 8"/>
                  <a:gd name="T5" fmla="*/ 18 h 18"/>
                  <a:gd name="T6" fmla="*/ 8 w 8"/>
                  <a:gd name="T7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18">
                    <a:moveTo>
                      <a:pt x="8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7" y="13"/>
                      <a:pt x="8" y="7"/>
                      <a:pt x="8" y="0"/>
                    </a:cubicBezTo>
                  </a:path>
                </a:pathLst>
              </a:custGeom>
              <a:solidFill>
                <a:srgbClr val="E8B1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82" name="Freeform 1149"/>
              <p:cNvSpPr>
                <a:spLocks/>
              </p:cNvSpPr>
              <p:nvPr/>
            </p:nvSpPr>
            <p:spPr bwMode="auto">
              <a:xfrm>
                <a:off x="5271" y="1882"/>
                <a:ext cx="113" cy="137"/>
              </a:xfrm>
              <a:custGeom>
                <a:avLst/>
                <a:gdLst>
                  <a:gd name="T0" fmla="*/ 3 w 48"/>
                  <a:gd name="T1" fmla="*/ 26 h 58"/>
                  <a:gd name="T2" fmla="*/ 3 w 48"/>
                  <a:gd name="T3" fmla="*/ 20 h 58"/>
                  <a:gd name="T4" fmla="*/ 10 w 48"/>
                  <a:gd name="T5" fmla="*/ 6 h 58"/>
                  <a:gd name="T6" fmla="*/ 35 w 48"/>
                  <a:gd name="T7" fmla="*/ 4 h 58"/>
                  <a:gd name="T8" fmla="*/ 47 w 48"/>
                  <a:gd name="T9" fmla="*/ 21 h 58"/>
                  <a:gd name="T10" fmla="*/ 43 w 48"/>
                  <a:gd name="T11" fmla="*/ 35 h 58"/>
                  <a:gd name="T12" fmla="*/ 26 w 48"/>
                  <a:gd name="T13" fmla="*/ 45 h 58"/>
                  <a:gd name="T14" fmla="*/ 18 w 48"/>
                  <a:gd name="T15" fmla="*/ 56 h 58"/>
                  <a:gd name="T16" fmla="*/ 6 w 48"/>
                  <a:gd name="T17" fmla="*/ 52 h 58"/>
                  <a:gd name="T18" fmla="*/ 3 w 48"/>
                  <a:gd name="T19" fmla="*/ 41 h 58"/>
                  <a:gd name="T20" fmla="*/ 2 w 48"/>
                  <a:gd name="T21" fmla="*/ 40 h 58"/>
                  <a:gd name="T22" fmla="*/ 0 w 48"/>
                  <a:gd name="T23" fmla="*/ 38 h 58"/>
                  <a:gd name="T24" fmla="*/ 3 w 48"/>
                  <a:gd name="T25" fmla="*/ 26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8" h="58">
                    <a:moveTo>
                      <a:pt x="3" y="26"/>
                    </a:moveTo>
                    <a:cubicBezTo>
                      <a:pt x="3" y="24"/>
                      <a:pt x="3" y="21"/>
                      <a:pt x="3" y="20"/>
                    </a:cubicBezTo>
                    <a:cubicBezTo>
                      <a:pt x="2" y="14"/>
                      <a:pt x="6" y="9"/>
                      <a:pt x="10" y="6"/>
                    </a:cubicBezTo>
                    <a:cubicBezTo>
                      <a:pt x="17" y="0"/>
                      <a:pt x="27" y="0"/>
                      <a:pt x="35" y="4"/>
                    </a:cubicBezTo>
                    <a:cubicBezTo>
                      <a:pt x="42" y="7"/>
                      <a:pt x="46" y="13"/>
                      <a:pt x="47" y="21"/>
                    </a:cubicBezTo>
                    <a:cubicBezTo>
                      <a:pt x="48" y="27"/>
                      <a:pt x="47" y="30"/>
                      <a:pt x="43" y="35"/>
                    </a:cubicBezTo>
                    <a:cubicBezTo>
                      <a:pt x="38" y="44"/>
                      <a:pt x="27" y="44"/>
                      <a:pt x="26" y="45"/>
                    </a:cubicBezTo>
                    <a:cubicBezTo>
                      <a:pt x="26" y="45"/>
                      <a:pt x="25" y="52"/>
                      <a:pt x="18" y="56"/>
                    </a:cubicBezTo>
                    <a:cubicBezTo>
                      <a:pt x="15" y="58"/>
                      <a:pt x="9" y="58"/>
                      <a:pt x="6" y="52"/>
                    </a:cubicBezTo>
                    <a:cubicBezTo>
                      <a:pt x="3" y="47"/>
                      <a:pt x="3" y="44"/>
                      <a:pt x="3" y="41"/>
                    </a:cubicBezTo>
                    <a:cubicBezTo>
                      <a:pt x="3" y="41"/>
                      <a:pt x="3" y="40"/>
                      <a:pt x="2" y="40"/>
                    </a:cubicBezTo>
                    <a:cubicBezTo>
                      <a:pt x="2" y="39"/>
                      <a:pt x="0" y="39"/>
                      <a:pt x="0" y="38"/>
                    </a:cubicBezTo>
                    <a:cubicBezTo>
                      <a:pt x="0" y="35"/>
                      <a:pt x="2" y="32"/>
                      <a:pt x="3" y="26"/>
                    </a:cubicBezTo>
                    <a:close/>
                  </a:path>
                </a:pathLst>
              </a:custGeom>
              <a:solidFill>
                <a:srgbClr val="FFC1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83" name="Freeform 1150"/>
              <p:cNvSpPr>
                <a:spLocks/>
              </p:cNvSpPr>
              <p:nvPr/>
            </p:nvSpPr>
            <p:spPr bwMode="auto">
              <a:xfrm>
                <a:off x="5280" y="1865"/>
                <a:ext cx="123" cy="159"/>
              </a:xfrm>
              <a:custGeom>
                <a:avLst/>
                <a:gdLst>
                  <a:gd name="T0" fmla="*/ 52 w 52"/>
                  <a:gd name="T1" fmla="*/ 34 h 67"/>
                  <a:gd name="T2" fmla="*/ 49 w 52"/>
                  <a:gd name="T3" fmla="*/ 44 h 67"/>
                  <a:gd name="T4" fmla="*/ 47 w 52"/>
                  <a:gd name="T5" fmla="*/ 46 h 67"/>
                  <a:gd name="T6" fmla="*/ 47 w 52"/>
                  <a:gd name="T7" fmla="*/ 50 h 67"/>
                  <a:gd name="T8" fmla="*/ 44 w 52"/>
                  <a:gd name="T9" fmla="*/ 59 h 67"/>
                  <a:gd name="T10" fmla="*/ 28 w 52"/>
                  <a:gd name="T11" fmla="*/ 66 h 67"/>
                  <a:gd name="T12" fmla="*/ 21 w 52"/>
                  <a:gd name="T13" fmla="*/ 67 h 67"/>
                  <a:gd name="T14" fmla="*/ 26 w 52"/>
                  <a:gd name="T15" fmla="*/ 54 h 67"/>
                  <a:gd name="T16" fmla="*/ 23 w 52"/>
                  <a:gd name="T17" fmla="*/ 44 h 67"/>
                  <a:gd name="T18" fmla="*/ 26 w 52"/>
                  <a:gd name="T19" fmla="*/ 30 h 67"/>
                  <a:gd name="T20" fmla="*/ 10 w 52"/>
                  <a:gd name="T21" fmla="*/ 28 h 67"/>
                  <a:gd name="T22" fmla="*/ 1 w 52"/>
                  <a:gd name="T23" fmla="*/ 17 h 67"/>
                  <a:gd name="T24" fmla="*/ 7 w 52"/>
                  <a:gd name="T25" fmla="*/ 5 h 67"/>
                  <a:gd name="T26" fmla="*/ 12 w 52"/>
                  <a:gd name="T27" fmla="*/ 3 h 67"/>
                  <a:gd name="T28" fmla="*/ 41 w 52"/>
                  <a:gd name="T29" fmla="*/ 7 h 67"/>
                  <a:gd name="T30" fmla="*/ 47 w 52"/>
                  <a:gd name="T31" fmla="*/ 13 h 67"/>
                  <a:gd name="T32" fmla="*/ 48 w 52"/>
                  <a:gd name="T33" fmla="*/ 20 h 67"/>
                  <a:gd name="T34" fmla="*/ 48 w 52"/>
                  <a:gd name="T35" fmla="*/ 22 h 67"/>
                  <a:gd name="T36" fmla="*/ 49 w 52"/>
                  <a:gd name="T37" fmla="*/ 23 h 67"/>
                  <a:gd name="T38" fmla="*/ 52 w 52"/>
                  <a:gd name="T39" fmla="*/ 34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52" h="67">
                    <a:moveTo>
                      <a:pt x="52" y="34"/>
                    </a:moveTo>
                    <a:cubicBezTo>
                      <a:pt x="52" y="38"/>
                      <a:pt x="52" y="42"/>
                      <a:pt x="49" y="44"/>
                    </a:cubicBezTo>
                    <a:cubicBezTo>
                      <a:pt x="48" y="45"/>
                      <a:pt x="47" y="45"/>
                      <a:pt x="47" y="46"/>
                    </a:cubicBezTo>
                    <a:cubicBezTo>
                      <a:pt x="46" y="47"/>
                      <a:pt x="47" y="48"/>
                      <a:pt x="47" y="50"/>
                    </a:cubicBezTo>
                    <a:cubicBezTo>
                      <a:pt x="47" y="53"/>
                      <a:pt x="46" y="57"/>
                      <a:pt x="44" y="59"/>
                    </a:cubicBezTo>
                    <a:cubicBezTo>
                      <a:pt x="40" y="64"/>
                      <a:pt x="34" y="65"/>
                      <a:pt x="28" y="66"/>
                    </a:cubicBezTo>
                    <a:cubicBezTo>
                      <a:pt x="26" y="66"/>
                      <a:pt x="24" y="67"/>
                      <a:pt x="21" y="67"/>
                    </a:cubicBezTo>
                    <a:cubicBezTo>
                      <a:pt x="24" y="63"/>
                      <a:pt x="27" y="58"/>
                      <a:pt x="26" y="54"/>
                    </a:cubicBezTo>
                    <a:cubicBezTo>
                      <a:pt x="25" y="51"/>
                      <a:pt x="24" y="48"/>
                      <a:pt x="23" y="44"/>
                    </a:cubicBezTo>
                    <a:cubicBezTo>
                      <a:pt x="22" y="40"/>
                      <a:pt x="23" y="34"/>
                      <a:pt x="26" y="30"/>
                    </a:cubicBezTo>
                    <a:cubicBezTo>
                      <a:pt x="21" y="31"/>
                      <a:pt x="14" y="30"/>
                      <a:pt x="10" y="28"/>
                    </a:cubicBezTo>
                    <a:cubicBezTo>
                      <a:pt x="6" y="26"/>
                      <a:pt x="2" y="22"/>
                      <a:pt x="1" y="17"/>
                    </a:cubicBezTo>
                    <a:cubicBezTo>
                      <a:pt x="0" y="12"/>
                      <a:pt x="2" y="8"/>
                      <a:pt x="7" y="5"/>
                    </a:cubicBezTo>
                    <a:cubicBezTo>
                      <a:pt x="9" y="4"/>
                      <a:pt x="11" y="3"/>
                      <a:pt x="12" y="3"/>
                    </a:cubicBezTo>
                    <a:cubicBezTo>
                      <a:pt x="22" y="0"/>
                      <a:pt x="33" y="1"/>
                      <a:pt x="41" y="7"/>
                    </a:cubicBezTo>
                    <a:cubicBezTo>
                      <a:pt x="43" y="9"/>
                      <a:pt x="45" y="11"/>
                      <a:pt x="47" y="13"/>
                    </a:cubicBezTo>
                    <a:cubicBezTo>
                      <a:pt x="49" y="16"/>
                      <a:pt x="49" y="17"/>
                      <a:pt x="48" y="20"/>
                    </a:cubicBezTo>
                    <a:cubicBezTo>
                      <a:pt x="48" y="21"/>
                      <a:pt x="48" y="22"/>
                      <a:pt x="48" y="22"/>
                    </a:cubicBezTo>
                    <a:cubicBezTo>
                      <a:pt x="49" y="23"/>
                      <a:pt x="49" y="23"/>
                      <a:pt x="49" y="23"/>
                    </a:cubicBezTo>
                    <a:cubicBezTo>
                      <a:pt x="52" y="26"/>
                      <a:pt x="52" y="31"/>
                      <a:pt x="52" y="34"/>
                    </a:cubicBezTo>
                    <a:close/>
                  </a:path>
                </a:pathLst>
              </a:custGeom>
              <a:solidFill>
                <a:srgbClr val="A169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84" name="Freeform 1151"/>
              <p:cNvSpPr>
                <a:spLocks/>
              </p:cNvSpPr>
              <p:nvPr/>
            </p:nvSpPr>
            <p:spPr bwMode="auto">
              <a:xfrm>
                <a:off x="5332" y="1953"/>
                <a:ext cx="17" cy="35"/>
              </a:xfrm>
              <a:custGeom>
                <a:avLst/>
                <a:gdLst>
                  <a:gd name="T0" fmla="*/ 7 w 7"/>
                  <a:gd name="T1" fmla="*/ 4 h 15"/>
                  <a:gd name="T2" fmla="*/ 6 w 7"/>
                  <a:gd name="T3" fmla="*/ 12 h 15"/>
                  <a:gd name="T4" fmla="*/ 5 w 7"/>
                  <a:gd name="T5" fmla="*/ 14 h 15"/>
                  <a:gd name="T6" fmla="*/ 3 w 7"/>
                  <a:gd name="T7" fmla="*/ 14 h 15"/>
                  <a:gd name="T8" fmla="*/ 1 w 7"/>
                  <a:gd name="T9" fmla="*/ 14 h 15"/>
                  <a:gd name="T10" fmla="*/ 0 w 7"/>
                  <a:gd name="T11" fmla="*/ 11 h 15"/>
                  <a:gd name="T12" fmla="*/ 0 w 7"/>
                  <a:gd name="T13" fmla="*/ 5 h 15"/>
                  <a:gd name="T14" fmla="*/ 3 w 7"/>
                  <a:gd name="T15" fmla="*/ 0 h 15"/>
                  <a:gd name="T16" fmla="*/ 6 w 7"/>
                  <a:gd name="T17" fmla="*/ 1 h 15"/>
                  <a:gd name="T18" fmla="*/ 7 w 7"/>
                  <a:gd name="T19" fmla="*/ 4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" h="15">
                    <a:moveTo>
                      <a:pt x="7" y="4"/>
                    </a:moveTo>
                    <a:cubicBezTo>
                      <a:pt x="7" y="7"/>
                      <a:pt x="7" y="10"/>
                      <a:pt x="6" y="12"/>
                    </a:cubicBezTo>
                    <a:cubicBezTo>
                      <a:pt x="5" y="13"/>
                      <a:pt x="5" y="13"/>
                      <a:pt x="5" y="14"/>
                    </a:cubicBezTo>
                    <a:cubicBezTo>
                      <a:pt x="4" y="14"/>
                      <a:pt x="4" y="14"/>
                      <a:pt x="3" y="14"/>
                    </a:cubicBezTo>
                    <a:cubicBezTo>
                      <a:pt x="3" y="15"/>
                      <a:pt x="2" y="15"/>
                      <a:pt x="1" y="14"/>
                    </a:cubicBezTo>
                    <a:cubicBezTo>
                      <a:pt x="0" y="14"/>
                      <a:pt x="0" y="12"/>
                      <a:pt x="0" y="11"/>
                    </a:cubicBezTo>
                    <a:cubicBezTo>
                      <a:pt x="0" y="9"/>
                      <a:pt x="0" y="7"/>
                      <a:pt x="0" y="5"/>
                    </a:cubicBezTo>
                    <a:cubicBezTo>
                      <a:pt x="0" y="3"/>
                      <a:pt x="1" y="1"/>
                      <a:pt x="3" y="0"/>
                    </a:cubicBezTo>
                    <a:cubicBezTo>
                      <a:pt x="4" y="0"/>
                      <a:pt x="5" y="0"/>
                      <a:pt x="6" y="1"/>
                    </a:cubicBezTo>
                    <a:cubicBezTo>
                      <a:pt x="7" y="2"/>
                      <a:pt x="7" y="3"/>
                      <a:pt x="7" y="4"/>
                    </a:cubicBezTo>
                    <a:close/>
                  </a:path>
                </a:pathLst>
              </a:custGeom>
              <a:solidFill>
                <a:srgbClr val="FFC1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85" name="Freeform 1152"/>
              <p:cNvSpPr>
                <a:spLocks/>
              </p:cNvSpPr>
              <p:nvPr/>
            </p:nvSpPr>
            <p:spPr bwMode="auto">
              <a:xfrm>
                <a:off x="3112" y="2817"/>
                <a:ext cx="715" cy="769"/>
              </a:xfrm>
              <a:custGeom>
                <a:avLst/>
                <a:gdLst>
                  <a:gd name="T0" fmla="*/ 715 w 715"/>
                  <a:gd name="T1" fmla="*/ 414 h 769"/>
                  <a:gd name="T2" fmla="*/ 715 w 715"/>
                  <a:gd name="T3" fmla="*/ 769 h 769"/>
                  <a:gd name="T4" fmla="*/ 0 w 715"/>
                  <a:gd name="T5" fmla="*/ 365 h 769"/>
                  <a:gd name="T6" fmla="*/ 0 w 715"/>
                  <a:gd name="T7" fmla="*/ 0 h 769"/>
                  <a:gd name="T8" fmla="*/ 715 w 715"/>
                  <a:gd name="T9" fmla="*/ 414 h 7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5" h="769">
                    <a:moveTo>
                      <a:pt x="715" y="414"/>
                    </a:moveTo>
                    <a:lnTo>
                      <a:pt x="715" y="769"/>
                    </a:lnTo>
                    <a:lnTo>
                      <a:pt x="0" y="365"/>
                    </a:lnTo>
                    <a:lnTo>
                      <a:pt x="0" y="0"/>
                    </a:lnTo>
                    <a:lnTo>
                      <a:pt x="715" y="414"/>
                    </a:lnTo>
                    <a:close/>
                  </a:path>
                </a:pathLst>
              </a:custGeom>
              <a:solidFill>
                <a:srgbClr val="4437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86" name="Freeform 1153"/>
              <p:cNvSpPr>
                <a:spLocks/>
              </p:cNvSpPr>
              <p:nvPr/>
            </p:nvSpPr>
            <p:spPr bwMode="auto">
              <a:xfrm>
                <a:off x="3112" y="2817"/>
                <a:ext cx="715" cy="769"/>
              </a:xfrm>
              <a:custGeom>
                <a:avLst/>
                <a:gdLst>
                  <a:gd name="T0" fmla="*/ 715 w 715"/>
                  <a:gd name="T1" fmla="*/ 414 h 769"/>
                  <a:gd name="T2" fmla="*/ 715 w 715"/>
                  <a:gd name="T3" fmla="*/ 769 h 769"/>
                  <a:gd name="T4" fmla="*/ 0 w 715"/>
                  <a:gd name="T5" fmla="*/ 365 h 769"/>
                  <a:gd name="T6" fmla="*/ 0 w 715"/>
                  <a:gd name="T7" fmla="*/ 0 h 769"/>
                  <a:gd name="T8" fmla="*/ 715 w 715"/>
                  <a:gd name="T9" fmla="*/ 414 h 7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5" h="769">
                    <a:moveTo>
                      <a:pt x="715" y="414"/>
                    </a:moveTo>
                    <a:lnTo>
                      <a:pt x="715" y="769"/>
                    </a:lnTo>
                    <a:lnTo>
                      <a:pt x="0" y="365"/>
                    </a:lnTo>
                    <a:lnTo>
                      <a:pt x="0" y="0"/>
                    </a:lnTo>
                    <a:lnTo>
                      <a:pt x="715" y="414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87" name="Freeform 1154"/>
              <p:cNvSpPr>
                <a:spLocks/>
              </p:cNvSpPr>
              <p:nvPr/>
            </p:nvSpPr>
            <p:spPr bwMode="auto">
              <a:xfrm>
                <a:off x="3633" y="3210"/>
                <a:ext cx="194" cy="495"/>
              </a:xfrm>
              <a:custGeom>
                <a:avLst/>
                <a:gdLst>
                  <a:gd name="T0" fmla="*/ 0 w 194"/>
                  <a:gd name="T1" fmla="*/ 114 h 495"/>
                  <a:gd name="T2" fmla="*/ 0 w 194"/>
                  <a:gd name="T3" fmla="*/ 495 h 495"/>
                  <a:gd name="T4" fmla="*/ 194 w 194"/>
                  <a:gd name="T5" fmla="*/ 381 h 495"/>
                  <a:gd name="T6" fmla="*/ 194 w 194"/>
                  <a:gd name="T7" fmla="*/ 0 h 495"/>
                  <a:gd name="T8" fmla="*/ 0 w 194"/>
                  <a:gd name="T9" fmla="*/ 114 h 4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4" h="495">
                    <a:moveTo>
                      <a:pt x="0" y="114"/>
                    </a:moveTo>
                    <a:lnTo>
                      <a:pt x="0" y="495"/>
                    </a:lnTo>
                    <a:lnTo>
                      <a:pt x="194" y="381"/>
                    </a:lnTo>
                    <a:lnTo>
                      <a:pt x="194" y="0"/>
                    </a:lnTo>
                    <a:lnTo>
                      <a:pt x="0" y="114"/>
                    </a:lnTo>
                    <a:close/>
                  </a:path>
                </a:pathLst>
              </a:custGeom>
              <a:solidFill>
                <a:srgbClr val="4437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88" name="Freeform 1155"/>
              <p:cNvSpPr>
                <a:spLocks/>
              </p:cNvSpPr>
              <p:nvPr/>
            </p:nvSpPr>
            <p:spPr bwMode="auto">
              <a:xfrm>
                <a:off x="3609" y="3196"/>
                <a:ext cx="194" cy="495"/>
              </a:xfrm>
              <a:custGeom>
                <a:avLst/>
                <a:gdLst>
                  <a:gd name="T0" fmla="*/ 194 w 194"/>
                  <a:gd name="T1" fmla="*/ 0 h 495"/>
                  <a:gd name="T2" fmla="*/ 194 w 194"/>
                  <a:gd name="T3" fmla="*/ 381 h 495"/>
                  <a:gd name="T4" fmla="*/ 24 w 194"/>
                  <a:gd name="T5" fmla="*/ 480 h 495"/>
                  <a:gd name="T6" fmla="*/ 0 w 194"/>
                  <a:gd name="T7" fmla="*/ 495 h 495"/>
                  <a:gd name="T8" fmla="*/ 0 w 194"/>
                  <a:gd name="T9" fmla="*/ 113 h 495"/>
                  <a:gd name="T10" fmla="*/ 194 w 194"/>
                  <a:gd name="T11" fmla="*/ 0 h 4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94" h="495">
                    <a:moveTo>
                      <a:pt x="194" y="0"/>
                    </a:moveTo>
                    <a:lnTo>
                      <a:pt x="194" y="381"/>
                    </a:lnTo>
                    <a:lnTo>
                      <a:pt x="24" y="480"/>
                    </a:lnTo>
                    <a:lnTo>
                      <a:pt x="0" y="495"/>
                    </a:lnTo>
                    <a:lnTo>
                      <a:pt x="0" y="113"/>
                    </a:lnTo>
                    <a:lnTo>
                      <a:pt x="194" y="0"/>
                    </a:lnTo>
                    <a:close/>
                  </a:path>
                </a:pathLst>
              </a:custGeom>
              <a:solidFill>
                <a:srgbClr val="4437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89" name="Freeform 1156"/>
              <p:cNvSpPr>
                <a:spLocks/>
              </p:cNvSpPr>
              <p:nvPr/>
            </p:nvSpPr>
            <p:spPr bwMode="auto">
              <a:xfrm>
                <a:off x="3657" y="3234"/>
                <a:ext cx="213" cy="151"/>
              </a:xfrm>
              <a:custGeom>
                <a:avLst/>
                <a:gdLst>
                  <a:gd name="T0" fmla="*/ 0 w 213"/>
                  <a:gd name="T1" fmla="*/ 151 h 151"/>
                  <a:gd name="T2" fmla="*/ 213 w 213"/>
                  <a:gd name="T3" fmla="*/ 28 h 151"/>
                  <a:gd name="T4" fmla="*/ 213 w 213"/>
                  <a:gd name="T5" fmla="*/ 0 h 151"/>
                  <a:gd name="T6" fmla="*/ 0 w 213"/>
                  <a:gd name="T7" fmla="*/ 123 h 151"/>
                  <a:gd name="T8" fmla="*/ 0 w 213"/>
                  <a:gd name="T9" fmla="*/ 151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3" h="151">
                    <a:moveTo>
                      <a:pt x="0" y="151"/>
                    </a:moveTo>
                    <a:lnTo>
                      <a:pt x="213" y="28"/>
                    </a:lnTo>
                    <a:lnTo>
                      <a:pt x="213" y="0"/>
                    </a:lnTo>
                    <a:lnTo>
                      <a:pt x="0" y="123"/>
                    </a:lnTo>
                    <a:lnTo>
                      <a:pt x="0" y="151"/>
                    </a:lnTo>
                    <a:close/>
                  </a:path>
                </a:pathLst>
              </a:custGeom>
              <a:solidFill>
                <a:srgbClr val="A169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90" name="Freeform 1157"/>
              <p:cNvSpPr>
                <a:spLocks/>
              </p:cNvSpPr>
              <p:nvPr/>
            </p:nvSpPr>
            <p:spPr bwMode="auto">
              <a:xfrm>
                <a:off x="3609" y="3359"/>
                <a:ext cx="24" cy="346"/>
              </a:xfrm>
              <a:custGeom>
                <a:avLst/>
                <a:gdLst>
                  <a:gd name="T0" fmla="*/ 24 w 24"/>
                  <a:gd name="T1" fmla="*/ 14 h 346"/>
                  <a:gd name="T2" fmla="*/ 24 w 24"/>
                  <a:gd name="T3" fmla="*/ 346 h 346"/>
                  <a:gd name="T4" fmla="*/ 0 w 24"/>
                  <a:gd name="T5" fmla="*/ 332 h 346"/>
                  <a:gd name="T6" fmla="*/ 0 w 24"/>
                  <a:gd name="T7" fmla="*/ 0 h 346"/>
                  <a:gd name="T8" fmla="*/ 24 w 24"/>
                  <a:gd name="T9" fmla="*/ 14 h 3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346">
                    <a:moveTo>
                      <a:pt x="24" y="14"/>
                    </a:moveTo>
                    <a:lnTo>
                      <a:pt x="24" y="346"/>
                    </a:lnTo>
                    <a:lnTo>
                      <a:pt x="0" y="332"/>
                    </a:lnTo>
                    <a:lnTo>
                      <a:pt x="0" y="0"/>
                    </a:lnTo>
                    <a:lnTo>
                      <a:pt x="24" y="14"/>
                    </a:lnTo>
                    <a:close/>
                  </a:path>
                </a:pathLst>
              </a:custGeom>
              <a:solidFill>
                <a:srgbClr val="D497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91" name="Freeform 1158"/>
              <p:cNvSpPr>
                <a:spLocks/>
              </p:cNvSpPr>
              <p:nvPr/>
            </p:nvSpPr>
            <p:spPr bwMode="auto">
              <a:xfrm>
                <a:off x="2918" y="2800"/>
                <a:ext cx="194" cy="495"/>
              </a:xfrm>
              <a:custGeom>
                <a:avLst/>
                <a:gdLst>
                  <a:gd name="T0" fmla="*/ 0 w 194"/>
                  <a:gd name="T1" fmla="*/ 114 h 495"/>
                  <a:gd name="T2" fmla="*/ 0 w 194"/>
                  <a:gd name="T3" fmla="*/ 495 h 495"/>
                  <a:gd name="T4" fmla="*/ 194 w 194"/>
                  <a:gd name="T5" fmla="*/ 382 h 495"/>
                  <a:gd name="T6" fmla="*/ 194 w 194"/>
                  <a:gd name="T7" fmla="*/ 0 h 495"/>
                  <a:gd name="T8" fmla="*/ 0 w 194"/>
                  <a:gd name="T9" fmla="*/ 114 h 4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4" h="495">
                    <a:moveTo>
                      <a:pt x="0" y="114"/>
                    </a:moveTo>
                    <a:lnTo>
                      <a:pt x="0" y="495"/>
                    </a:lnTo>
                    <a:lnTo>
                      <a:pt x="194" y="382"/>
                    </a:lnTo>
                    <a:lnTo>
                      <a:pt x="194" y="0"/>
                    </a:lnTo>
                    <a:lnTo>
                      <a:pt x="0" y="114"/>
                    </a:lnTo>
                    <a:close/>
                  </a:path>
                </a:pathLst>
              </a:custGeom>
              <a:solidFill>
                <a:srgbClr val="4437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92" name="Freeform 1159"/>
              <p:cNvSpPr>
                <a:spLocks/>
              </p:cNvSpPr>
              <p:nvPr/>
            </p:nvSpPr>
            <p:spPr bwMode="auto">
              <a:xfrm>
                <a:off x="2918" y="2800"/>
                <a:ext cx="194" cy="495"/>
              </a:xfrm>
              <a:custGeom>
                <a:avLst/>
                <a:gdLst>
                  <a:gd name="T0" fmla="*/ 0 w 194"/>
                  <a:gd name="T1" fmla="*/ 114 h 495"/>
                  <a:gd name="T2" fmla="*/ 0 w 194"/>
                  <a:gd name="T3" fmla="*/ 495 h 495"/>
                  <a:gd name="T4" fmla="*/ 194 w 194"/>
                  <a:gd name="T5" fmla="*/ 382 h 495"/>
                  <a:gd name="T6" fmla="*/ 194 w 194"/>
                  <a:gd name="T7" fmla="*/ 0 h 495"/>
                  <a:gd name="T8" fmla="*/ 0 w 194"/>
                  <a:gd name="T9" fmla="*/ 114 h 4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4" h="495">
                    <a:moveTo>
                      <a:pt x="0" y="114"/>
                    </a:moveTo>
                    <a:lnTo>
                      <a:pt x="0" y="495"/>
                    </a:lnTo>
                    <a:lnTo>
                      <a:pt x="194" y="382"/>
                    </a:lnTo>
                    <a:lnTo>
                      <a:pt x="194" y="0"/>
                    </a:lnTo>
                    <a:lnTo>
                      <a:pt x="0" y="114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93" name="Freeform 1160"/>
              <p:cNvSpPr>
                <a:spLocks/>
              </p:cNvSpPr>
              <p:nvPr/>
            </p:nvSpPr>
            <p:spPr bwMode="auto">
              <a:xfrm>
                <a:off x="2895" y="2786"/>
                <a:ext cx="194" cy="495"/>
              </a:xfrm>
              <a:custGeom>
                <a:avLst/>
                <a:gdLst>
                  <a:gd name="T0" fmla="*/ 194 w 194"/>
                  <a:gd name="T1" fmla="*/ 0 h 495"/>
                  <a:gd name="T2" fmla="*/ 194 w 194"/>
                  <a:gd name="T3" fmla="*/ 381 h 495"/>
                  <a:gd name="T4" fmla="*/ 23 w 194"/>
                  <a:gd name="T5" fmla="*/ 481 h 495"/>
                  <a:gd name="T6" fmla="*/ 0 w 194"/>
                  <a:gd name="T7" fmla="*/ 495 h 495"/>
                  <a:gd name="T8" fmla="*/ 0 w 194"/>
                  <a:gd name="T9" fmla="*/ 114 h 495"/>
                  <a:gd name="T10" fmla="*/ 194 w 194"/>
                  <a:gd name="T11" fmla="*/ 0 h 4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94" h="495">
                    <a:moveTo>
                      <a:pt x="194" y="0"/>
                    </a:moveTo>
                    <a:lnTo>
                      <a:pt x="194" y="381"/>
                    </a:lnTo>
                    <a:lnTo>
                      <a:pt x="23" y="481"/>
                    </a:lnTo>
                    <a:lnTo>
                      <a:pt x="0" y="495"/>
                    </a:lnTo>
                    <a:lnTo>
                      <a:pt x="0" y="114"/>
                    </a:lnTo>
                    <a:lnTo>
                      <a:pt x="194" y="0"/>
                    </a:lnTo>
                    <a:close/>
                  </a:path>
                </a:pathLst>
              </a:custGeom>
              <a:solidFill>
                <a:srgbClr val="4437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94" name="Freeform 1161"/>
              <p:cNvSpPr>
                <a:spLocks/>
              </p:cNvSpPr>
              <p:nvPr/>
            </p:nvSpPr>
            <p:spPr bwMode="auto">
              <a:xfrm>
                <a:off x="2895" y="2786"/>
                <a:ext cx="194" cy="495"/>
              </a:xfrm>
              <a:custGeom>
                <a:avLst/>
                <a:gdLst>
                  <a:gd name="T0" fmla="*/ 194 w 194"/>
                  <a:gd name="T1" fmla="*/ 0 h 495"/>
                  <a:gd name="T2" fmla="*/ 194 w 194"/>
                  <a:gd name="T3" fmla="*/ 381 h 495"/>
                  <a:gd name="T4" fmla="*/ 23 w 194"/>
                  <a:gd name="T5" fmla="*/ 481 h 495"/>
                  <a:gd name="T6" fmla="*/ 0 w 194"/>
                  <a:gd name="T7" fmla="*/ 495 h 495"/>
                  <a:gd name="T8" fmla="*/ 0 w 194"/>
                  <a:gd name="T9" fmla="*/ 114 h 495"/>
                  <a:gd name="T10" fmla="*/ 194 w 194"/>
                  <a:gd name="T11" fmla="*/ 0 h 4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94" h="495">
                    <a:moveTo>
                      <a:pt x="194" y="0"/>
                    </a:moveTo>
                    <a:lnTo>
                      <a:pt x="194" y="381"/>
                    </a:lnTo>
                    <a:lnTo>
                      <a:pt x="23" y="481"/>
                    </a:lnTo>
                    <a:lnTo>
                      <a:pt x="0" y="495"/>
                    </a:lnTo>
                    <a:lnTo>
                      <a:pt x="0" y="114"/>
                    </a:lnTo>
                    <a:lnTo>
                      <a:pt x="19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95" name="Freeform 1162"/>
              <p:cNvSpPr>
                <a:spLocks/>
              </p:cNvSpPr>
              <p:nvPr/>
            </p:nvSpPr>
            <p:spPr bwMode="auto">
              <a:xfrm>
                <a:off x="2895" y="2950"/>
                <a:ext cx="23" cy="345"/>
              </a:xfrm>
              <a:custGeom>
                <a:avLst/>
                <a:gdLst>
                  <a:gd name="T0" fmla="*/ 23 w 23"/>
                  <a:gd name="T1" fmla="*/ 14 h 345"/>
                  <a:gd name="T2" fmla="*/ 23 w 23"/>
                  <a:gd name="T3" fmla="*/ 345 h 345"/>
                  <a:gd name="T4" fmla="*/ 0 w 23"/>
                  <a:gd name="T5" fmla="*/ 331 h 345"/>
                  <a:gd name="T6" fmla="*/ 0 w 23"/>
                  <a:gd name="T7" fmla="*/ 0 h 345"/>
                  <a:gd name="T8" fmla="*/ 23 w 23"/>
                  <a:gd name="T9" fmla="*/ 14 h 3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345">
                    <a:moveTo>
                      <a:pt x="23" y="14"/>
                    </a:moveTo>
                    <a:lnTo>
                      <a:pt x="23" y="345"/>
                    </a:lnTo>
                    <a:lnTo>
                      <a:pt x="0" y="331"/>
                    </a:lnTo>
                    <a:lnTo>
                      <a:pt x="0" y="0"/>
                    </a:lnTo>
                    <a:lnTo>
                      <a:pt x="23" y="14"/>
                    </a:lnTo>
                    <a:close/>
                  </a:path>
                </a:pathLst>
              </a:custGeom>
              <a:solidFill>
                <a:srgbClr val="D497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96" name="Freeform 1163"/>
              <p:cNvSpPr>
                <a:spLocks/>
              </p:cNvSpPr>
              <p:nvPr/>
            </p:nvSpPr>
            <p:spPr bwMode="auto">
              <a:xfrm>
                <a:off x="2861" y="2807"/>
                <a:ext cx="1009" cy="578"/>
              </a:xfrm>
              <a:custGeom>
                <a:avLst/>
                <a:gdLst>
                  <a:gd name="T0" fmla="*/ 0 w 1009"/>
                  <a:gd name="T1" fmla="*/ 95 h 578"/>
                  <a:gd name="T2" fmla="*/ 0 w 1009"/>
                  <a:gd name="T3" fmla="*/ 124 h 578"/>
                  <a:gd name="T4" fmla="*/ 531 w 1009"/>
                  <a:gd name="T5" fmla="*/ 427 h 578"/>
                  <a:gd name="T6" fmla="*/ 729 w 1009"/>
                  <a:gd name="T7" fmla="*/ 540 h 578"/>
                  <a:gd name="T8" fmla="*/ 796 w 1009"/>
                  <a:gd name="T9" fmla="*/ 578 h 578"/>
                  <a:gd name="T10" fmla="*/ 1009 w 1009"/>
                  <a:gd name="T11" fmla="*/ 455 h 578"/>
                  <a:gd name="T12" fmla="*/ 213 w 1009"/>
                  <a:gd name="T13" fmla="*/ 0 h 578"/>
                  <a:gd name="T14" fmla="*/ 0 w 1009"/>
                  <a:gd name="T15" fmla="*/ 95 h 5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09" h="578">
                    <a:moveTo>
                      <a:pt x="0" y="95"/>
                    </a:moveTo>
                    <a:lnTo>
                      <a:pt x="0" y="124"/>
                    </a:lnTo>
                    <a:lnTo>
                      <a:pt x="531" y="427"/>
                    </a:lnTo>
                    <a:lnTo>
                      <a:pt x="729" y="540"/>
                    </a:lnTo>
                    <a:lnTo>
                      <a:pt x="796" y="578"/>
                    </a:lnTo>
                    <a:lnTo>
                      <a:pt x="1009" y="455"/>
                    </a:lnTo>
                    <a:lnTo>
                      <a:pt x="213" y="0"/>
                    </a:lnTo>
                    <a:lnTo>
                      <a:pt x="0" y="95"/>
                    </a:lnTo>
                    <a:close/>
                  </a:path>
                </a:pathLst>
              </a:custGeom>
              <a:solidFill>
                <a:srgbClr val="A169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97" name="Freeform 1164"/>
              <p:cNvSpPr>
                <a:spLocks/>
              </p:cNvSpPr>
              <p:nvPr/>
            </p:nvSpPr>
            <p:spPr bwMode="auto">
              <a:xfrm>
                <a:off x="2861" y="2807"/>
                <a:ext cx="1009" cy="578"/>
              </a:xfrm>
              <a:custGeom>
                <a:avLst/>
                <a:gdLst>
                  <a:gd name="T0" fmla="*/ 0 w 1009"/>
                  <a:gd name="T1" fmla="*/ 95 h 578"/>
                  <a:gd name="T2" fmla="*/ 0 w 1009"/>
                  <a:gd name="T3" fmla="*/ 124 h 578"/>
                  <a:gd name="T4" fmla="*/ 531 w 1009"/>
                  <a:gd name="T5" fmla="*/ 427 h 578"/>
                  <a:gd name="T6" fmla="*/ 729 w 1009"/>
                  <a:gd name="T7" fmla="*/ 540 h 578"/>
                  <a:gd name="T8" fmla="*/ 796 w 1009"/>
                  <a:gd name="T9" fmla="*/ 578 h 578"/>
                  <a:gd name="T10" fmla="*/ 1009 w 1009"/>
                  <a:gd name="T11" fmla="*/ 455 h 578"/>
                  <a:gd name="T12" fmla="*/ 213 w 1009"/>
                  <a:gd name="T13" fmla="*/ 0 h 578"/>
                  <a:gd name="T14" fmla="*/ 0 w 1009"/>
                  <a:gd name="T15" fmla="*/ 95 h 5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09" h="578">
                    <a:moveTo>
                      <a:pt x="0" y="95"/>
                    </a:moveTo>
                    <a:lnTo>
                      <a:pt x="0" y="124"/>
                    </a:lnTo>
                    <a:lnTo>
                      <a:pt x="531" y="427"/>
                    </a:lnTo>
                    <a:lnTo>
                      <a:pt x="729" y="540"/>
                    </a:lnTo>
                    <a:lnTo>
                      <a:pt x="796" y="578"/>
                    </a:lnTo>
                    <a:lnTo>
                      <a:pt x="1009" y="455"/>
                    </a:lnTo>
                    <a:lnTo>
                      <a:pt x="213" y="0"/>
                    </a:lnTo>
                    <a:lnTo>
                      <a:pt x="0" y="95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98" name="Freeform 1165"/>
              <p:cNvSpPr>
                <a:spLocks/>
              </p:cNvSpPr>
              <p:nvPr/>
            </p:nvSpPr>
            <p:spPr bwMode="auto">
              <a:xfrm>
                <a:off x="2861" y="2779"/>
                <a:ext cx="1009" cy="578"/>
              </a:xfrm>
              <a:custGeom>
                <a:avLst/>
                <a:gdLst>
                  <a:gd name="T0" fmla="*/ 0 w 1009"/>
                  <a:gd name="T1" fmla="*/ 123 h 578"/>
                  <a:gd name="T2" fmla="*/ 796 w 1009"/>
                  <a:gd name="T3" fmla="*/ 578 h 578"/>
                  <a:gd name="T4" fmla="*/ 1009 w 1009"/>
                  <a:gd name="T5" fmla="*/ 455 h 578"/>
                  <a:gd name="T6" fmla="*/ 213 w 1009"/>
                  <a:gd name="T7" fmla="*/ 0 h 578"/>
                  <a:gd name="T8" fmla="*/ 0 w 1009"/>
                  <a:gd name="T9" fmla="*/ 123 h 5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09" h="578">
                    <a:moveTo>
                      <a:pt x="0" y="123"/>
                    </a:moveTo>
                    <a:lnTo>
                      <a:pt x="796" y="578"/>
                    </a:lnTo>
                    <a:lnTo>
                      <a:pt x="1009" y="455"/>
                    </a:lnTo>
                    <a:lnTo>
                      <a:pt x="213" y="0"/>
                    </a:lnTo>
                    <a:lnTo>
                      <a:pt x="0" y="123"/>
                    </a:lnTo>
                    <a:close/>
                  </a:path>
                </a:pathLst>
              </a:custGeom>
              <a:solidFill>
                <a:srgbClr val="D497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99" name="Freeform 1166"/>
              <p:cNvSpPr>
                <a:spLocks/>
              </p:cNvSpPr>
              <p:nvPr/>
            </p:nvSpPr>
            <p:spPr bwMode="auto">
              <a:xfrm>
                <a:off x="3013" y="3231"/>
                <a:ext cx="123" cy="64"/>
              </a:xfrm>
              <a:custGeom>
                <a:avLst/>
                <a:gdLst>
                  <a:gd name="T0" fmla="*/ 18 w 52"/>
                  <a:gd name="T1" fmla="*/ 4 h 27"/>
                  <a:gd name="T2" fmla="*/ 21 w 52"/>
                  <a:gd name="T3" fmla="*/ 2 h 27"/>
                  <a:gd name="T4" fmla="*/ 31 w 52"/>
                  <a:gd name="T5" fmla="*/ 0 h 27"/>
                  <a:gd name="T6" fmla="*/ 44 w 52"/>
                  <a:gd name="T7" fmla="*/ 1 h 27"/>
                  <a:gd name="T8" fmla="*/ 46 w 52"/>
                  <a:gd name="T9" fmla="*/ 3 h 27"/>
                  <a:gd name="T10" fmla="*/ 46 w 52"/>
                  <a:gd name="T11" fmla="*/ 5 h 27"/>
                  <a:gd name="T12" fmla="*/ 50 w 52"/>
                  <a:gd name="T13" fmla="*/ 7 h 27"/>
                  <a:gd name="T14" fmla="*/ 49 w 52"/>
                  <a:gd name="T15" fmla="*/ 10 h 27"/>
                  <a:gd name="T16" fmla="*/ 52 w 52"/>
                  <a:gd name="T17" fmla="*/ 11 h 27"/>
                  <a:gd name="T18" fmla="*/ 50 w 52"/>
                  <a:gd name="T19" fmla="*/ 14 h 27"/>
                  <a:gd name="T20" fmla="*/ 52 w 52"/>
                  <a:gd name="T21" fmla="*/ 16 h 27"/>
                  <a:gd name="T22" fmla="*/ 50 w 52"/>
                  <a:gd name="T23" fmla="*/ 19 h 27"/>
                  <a:gd name="T24" fmla="*/ 46 w 52"/>
                  <a:gd name="T25" fmla="*/ 19 h 27"/>
                  <a:gd name="T26" fmla="*/ 36 w 52"/>
                  <a:gd name="T27" fmla="*/ 18 h 27"/>
                  <a:gd name="T28" fmla="*/ 26 w 52"/>
                  <a:gd name="T29" fmla="*/ 21 h 27"/>
                  <a:gd name="T30" fmla="*/ 22 w 52"/>
                  <a:gd name="T31" fmla="*/ 23 h 27"/>
                  <a:gd name="T32" fmla="*/ 13 w 52"/>
                  <a:gd name="T33" fmla="*/ 6 h 27"/>
                  <a:gd name="T34" fmla="*/ 18 w 52"/>
                  <a:gd name="T35" fmla="*/ 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2" h="27">
                    <a:moveTo>
                      <a:pt x="18" y="4"/>
                    </a:moveTo>
                    <a:cubicBezTo>
                      <a:pt x="19" y="3"/>
                      <a:pt x="20" y="3"/>
                      <a:pt x="21" y="2"/>
                    </a:cubicBezTo>
                    <a:cubicBezTo>
                      <a:pt x="22" y="2"/>
                      <a:pt x="30" y="1"/>
                      <a:pt x="31" y="0"/>
                    </a:cubicBezTo>
                    <a:cubicBezTo>
                      <a:pt x="34" y="0"/>
                      <a:pt x="37" y="0"/>
                      <a:pt x="44" y="1"/>
                    </a:cubicBezTo>
                    <a:cubicBezTo>
                      <a:pt x="45" y="1"/>
                      <a:pt x="46" y="2"/>
                      <a:pt x="46" y="3"/>
                    </a:cubicBezTo>
                    <a:cubicBezTo>
                      <a:pt x="47" y="3"/>
                      <a:pt x="46" y="5"/>
                      <a:pt x="46" y="5"/>
                    </a:cubicBezTo>
                    <a:cubicBezTo>
                      <a:pt x="47" y="4"/>
                      <a:pt x="49" y="5"/>
                      <a:pt x="50" y="7"/>
                    </a:cubicBezTo>
                    <a:cubicBezTo>
                      <a:pt x="50" y="8"/>
                      <a:pt x="50" y="9"/>
                      <a:pt x="49" y="10"/>
                    </a:cubicBezTo>
                    <a:cubicBezTo>
                      <a:pt x="51" y="9"/>
                      <a:pt x="52" y="10"/>
                      <a:pt x="52" y="11"/>
                    </a:cubicBezTo>
                    <a:cubicBezTo>
                      <a:pt x="52" y="13"/>
                      <a:pt x="51" y="14"/>
                      <a:pt x="50" y="14"/>
                    </a:cubicBezTo>
                    <a:cubicBezTo>
                      <a:pt x="51" y="14"/>
                      <a:pt x="52" y="15"/>
                      <a:pt x="52" y="16"/>
                    </a:cubicBezTo>
                    <a:cubicBezTo>
                      <a:pt x="52" y="17"/>
                      <a:pt x="51" y="18"/>
                      <a:pt x="50" y="19"/>
                    </a:cubicBezTo>
                    <a:cubicBezTo>
                      <a:pt x="49" y="19"/>
                      <a:pt x="47" y="19"/>
                      <a:pt x="46" y="19"/>
                    </a:cubicBezTo>
                    <a:cubicBezTo>
                      <a:pt x="41" y="18"/>
                      <a:pt x="38" y="17"/>
                      <a:pt x="36" y="18"/>
                    </a:cubicBezTo>
                    <a:cubicBezTo>
                      <a:pt x="34" y="18"/>
                      <a:pt x="27" y="21"/>
                      <a:pt x="26" y="21"/>
                    </a:cubicBezTo>
                    <a:cubicBezTo>
                      <a:pt x="23" y="23"/>
                      <a:pt x="25" y="22"/>
                      <a:pt x="22" y="23"/>
                    </a:cubicBezTo>
                    <a:cubicBezTo>
                      <a:pt x="10" y="27"/>
                      <a:pt x="0" y="13"/>
                      <a:pt x="13" y="6"/>
                    </a:cubicBezTo>
                    <a:cubicBezTo>
                      <a:pt x="13" y="6"/>
                      <a:pt x="15" y="5"/>
                      <a:pt x="18" y="4"/>
                    </a:cubicBezTo>
                  </a:path>
                </a:pathLst>
              </a:custGeom>
              <a:solidFill>
                <a:srgbClr val="FFC1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500" name="Freeform 1167"/>
              <p:cNvSpPr>
                <a:spLocks/>
              </p:cNvSpPr>
              <p:nvPr/>
            </p:nvSpPr>
            <p:spPr bwMode="auto">
              <a:xfrm>
                <a:off x="2958" y="3305"/>
                <a:ext cx="273" cy="194"/>
              </a:xfrm>
              <a:custGeom>
                <a:avLst/>
                <a:gdLst>
                  <a:gd name="T0" fmla="*/ 239 w 273"/>
                  <a:gd name="T1" fmla="*/ 0 h 194"/>
                  <a:gd name="T2" fmla="*/ 273 w 273"/>
                  <a:gd name="T3" fmla="*/ 75 h 194"/>
                  <a:gd name="T4" fmla="*/ 67 w 273"/>
                  <a:gd name="T5" fmla="*/ 194 h 194"/>
                  <a:gd name="T6" fmla="*/ 0 w 273"/>
                  <a:gd name="T7" fmla="*/ 104 h 194"/>
                  <a:gd name="T8" fmla="*/ 239 w 273"/>
                  <a:gd name="T9" fmla="*/ 0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3" h="194">
                    <a:moveTo>
                      <a:pt x="239" y="0"/>
                    </a:moveTo>
                    <a:lnTo>
                      <a:pt x="273" y="75"/>
                    </a:lnTo>
                    <a:lnTo>
                      <a:pt x="67" y="194"/>
                    </a:lnTo>
                    <a:lnTo>
                      <a:pt x="0" y="104"/>
                    </a:lnTo>
                    <a:lnTo>
                      <a:pt x="239" y="0"/>
                    </a:lnTo>
                    <a:close/>
                  </a:path>
                </a:pathLst>
              </a:custGeom>
              <a:solidFill>
                <a:srgbClr val="006A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501" name="Freeform 1168"/>
              <p:cNvSpPr>
                <a:spLocks/>
              </p:cNvSpPr>
              <p:nvPr/>
            </p:nvSpPr>
            <p:spPr bwMode="auto">
              <a:xfrm>
                <a:off x="2958" y="3305"/>
                <a:ext cx="273" cy="194"/>
              </a:xfrm>
              <a:custGeom>
                <a:avLst/>
                <a:gdLst>
                  <a:gd name="T0" fmla="*/ 239 w 273"/>
                  <a:gd name="T1" fmla="*/ 0 h 194"/>
                  <a:gd name="T2" fmla="*/ 273 w 273"/>
                  <a:gd name="T3" fmla="*/ 75 h 194"/>
                  <a:gd name="T4" fmla="*/ 67 w 273"/>
                  <a:gd name="T5" fmla="*/ 194 h 194"/>
                  <a:gd name="T6" fmla="*/ 0 w 273"/>
                  <a:gd name="T7" fmla="*/ 104 h 194"/>
                  <a:gd name="T8" fmla="*/ 239 w 273"/>
                  <a:gd name="T9" fmla="*/ 0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3" h="194">
                    <a:moveTo>
                      <a:pt x="239" y="0"/>
                    </a:moveTo>
                    <a:lnTo>
                      <a:pt x="273" y="75"/>
                    </a:lnTo>
                    <a:lnTo>
                      <a:pt x="67" y="194"/>
                    </a:lnTo>
                    <a:lnTo>
                      <a:pt x="0" y="104"/>
                    </a:lnTo>
                    <a:lnTo>
                      <a:pt x="239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502" name="Freeform 1169"/>
              <p:cNvSpPr>
                <a:spLocks/>
              </p:cNvSpPr>
              <p:nvPr/>
            </p:nvSpPr>
            <p:spPr bwMode="auto">
              <a:xfrm>
                <a:off x="2876" y="3061"/>
                <a:ext cx="215" cy="379"/>
              </a:xfrm>
              <a:custGeom>
                <a:avLst/>
                <a:gdLst>
                  <a:gd name="T0" fmla="*/ 2 w 91"/>
                  <a:gd name="T1" fmla="*/ 37 h 160"/>
                  <a:gd name="T2" fmla="*/ 10 w 91"/>
                  <a:gd name="T3" fmla="*/ 112 h 160"/>
                  <a:gd name="T4" fmla="*/ 12 w 91"/>
                  <a:gd name="T5" fmla="*/ 130 h 160"/>
                  <a:gd name="T6" fmla="*/ 12 w 91"/>
                  <a:gd name="T7" fmla="*/ 130 h 160"/>
                  <a:gd name="T8" fmla="*/ 12 w 91"/>
                  <a:gd name="T9" fmla="*/ 133 h 160"/>
                  <a:gd name="T10" fmla="*/ 13 w 91"/>
                  <a:gd name="T11" fmla="*/ 136 h 160"/>
                  <a:gd name="T12" fmla="*/ 15 w 91"/>
                  <a:gd name="T13" fmla="*/ 139 h 160"/>
                  <a:gd name="T14" fmla="*/ 86 w 91"/>
                  <a:gd name="T15" fmla="*/ 141 h 160"/>
                  <a:gd name="T16" fmla="*/ 86 w 91"/>
                  <a:gd name="T17" fmla="*/ 141 h 160"/>
                  <a:gd name="T18" fmla="*/ 91 w 91"/>
                  <a:gd name="T19" fmla="*/ 133 h 160"/>
                  <a:gd name="T20" fmla="*/ 91 w 91"/>
                  <a:gd name="T21" fmla="*/ 133 h 160"/>
                  <a:gd name="T22" fmla="*/ 90 w 91"/>
                  <a:gd name="T23" fmla="*/ 123 h 160"/>
                  <a:gd name="T24" fmla="*/ 81 w 91"/>
                  <a:gd name="T25" fmla="*/ 55 h 160"/>
                  <a:gd name="T26" fmla="*/ 46 w 91"/>
                  <a:gd name="T27" fmla="*/ 13 h 160"/>
                  <a:gd name="T28" fmla="*/ 24 w 91"/>
                  <a:gd name="T29" fmla="*/ 6 h 160"/>
                  <a:gd name="T30" fmla="*/ 1 w 91"/>
                  <a:gd name="T31" fmla="*/ 20 h 160"/>
                  <a:gd name="T32" fmla="*/ 2 w 91"/>
                  <a:gd name="T33" fmla="*/ 37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91" h="160">
                    <a:moveTo>
                      <a:pt x="2" y="37"/>
                    </a:moveTo>
                    <a:cubicBezTo>
                      <a:pt x="2" y="38"/>
                      <a:pt x="8" y="97"/>
                      <a:pt x="10" y="112"/>
                    </a:cubicBezTo>
                    <a:cubicBezTo>
                      <a:pt x="12" y="130"/>
                      <a:pt x="12" y="130"/>
                      <a:pt x="12" y="130"/>
                    </a:cubicBezTo>
                    <a:cubicBezTo>
                      <a:pt x="12" y="130"/>
                      <a:pt x="12" y="130"/>
                      <a:pt x="12" y="130"/>
                    </a:cubicBezTo>
                    <a:cubicBezTo>
                      <a:pt x="12" y="133"/>
                      <a:pt x="12" y="133"/>
                      <a:pt x="12" y="133"/>
                    </a:cubicBezTo>
                    <a:cubicBezTo>
                      <a:pt x="12" y="134"/>
                      <a:pt x="12" y="135"/>
                      <a:pt x="13" y="136"/>
                    </a:cubicBezTo>
                    <a:cubicBezTo>
                      <a:pt x="13" y="137"/>
                      <a:pt x="14" y="138"/>
                      <a:pt x="15" y="139"/>
                    </a:cubicBezTo>
                    <a:cubicBezTo>
                      <a:pt x="25" y="152"/>
                      <a:pt x="69" y="160"/>
                      <a:pt x="86" y="141"/>
                    </a:cubicBezTo>
                    <a:cubicBezTo>
                      <a:pt x="86" y="141"/>
                      <a:pt x="86" y="141"/>
                      <a:pt x="86" y="141"/>
                    </a:cubicBezTo>
                    <a:cubicBezTo>
                      <a:pt x="89" y="138"/>
                      <a:pt x="91" y="136"/>
                      <a:pt x="91" y="133"/>
                    </a:cubicBezTo>
                    <a:cubicBezTo>
                      <a:pt x="91" y="133"/>
                      <a:pt x="91" y="133"/>
                      <a:pt x="91" y="133"/>
                    </a:cubicBezTo>
                    <a:cubicBezTo>
                      <a:pt x="90" y="123"/>
                      <a:pt x="90" y="123"/>
                      <a:pt x="90" y="123"/>
                    </a:cubicBezTo>
                    <a:cubicBezTo>
                      <a:pt x="81" y="55"/>
                      <a:pt x="81" y="55"/>
                      <a:pt x="81" y="55"/>
                    </a:cubicBezTo>
                    <a:cubicBezTo>
                      <a:pt x="80" y="40"/>
                      <a:pt x="78" y="34"/>
                      <a:pt x="46" y="13"/>
                    </a:cubicBezTo>
                    <a:cubicBezTo>
                      <a:pt x="46" y="13"/>
                      <a:pt x="35" y="10"/>
                      <a:pt x="24" y="6"/>
                    </a:cubicBezTo>
                    <a:cubicBezTo>
                      <a:pt x="8" y="0"/>
                      <a:pt x="2" y="10"/>
                      <a:pt x="1" y="20"/>
                    </a:cubicBezTo>
                    <a:cubicBezTo>
                      <a:pt x="0" y="29"/>
                      <a:pt x="2" y="37"/>
                      <a:pt x="2" y="37"/>
                    </a:cubicBezTo>
                  </a:path>
                </a:pathLst>
              </a:custGeom>
              <a:solidFill>
                <a:srgbClr val="A144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503" name="Freeform 1170"/>
              <p:cNvSpPr>
                <a:spLocks/>
              </p:cNvSpPr>
              <p:nvPr/>
            </p:nvSpPr>
            <p:spPr bwMode="auto">
              <a:xfrm>
                <a:off x="2958" y="2952"/>
                <a:ext cx="86" cy="140"/>
              </a:xfrm>
              <a:custGeom>
                <a:avLst/>
                <a:gdLst>
                  <a:gd name="T0" fmla="*/ 0 w 36"/>
                  <a:gd name="T1" fmla="*/ 29 h 59"/>
                  <a:gd name="T2" fmla="*/ 1 w 36"/>
                  <a:gd name="T3" fmla="*/ 42 h 59"/>
                  <a:gd name="T4" fmla="*/ 7 w 36"/>
                  <a:gd name="T5" fmla="*/ 53 h 59"/>
                  <a:gd name="T6" fmla="*/ 19 w 36"/>
                  <a:gd name="T7" fmla="*/ 59 h 59"/>
                  <a:gd name="T8" fmla="*/ 24 w 36"/>
                  <a:gd name="T9" fmla="*/ 59 h 59"/>
                  <a:gd name="T10" fmla="*/ 28 w 36"/>
                  <a:gd name="T11" fmla="*/ 57 h 59"/>
                  <a:gd name="T12" fmla="*/ 31 w 36"/>
                  <a:gd name="T13" fmla="*/ 51 h 59"/>
                  <a:gd name="T14" fmla="*/ 31 w 36"/>
                  <a:gd name="T15" fmla="*/ 51 h 59"/>
                  <a:gd name="T16" fmla="*/ 32 w 36"/>
                  <a:gd name="T17" fmla="*/ 50 h 59"/>
                  <a:gd name="T18" fmla="*/ 35 w 36"/>
                  <a:gd name="T19" fmla="*/ 15 h 59"/>
                  <a:gd name="T20" fmla="*/ 34 w 36"/>
                  <a:gd name="T21" fmla="*/ 9 h 59"/>
                  <a:gd name="T22" fmla="*/ 22 w 36"/>
                  <a:gd name="T23" fmla="*/ 1 h 59"/>
                  <a:gd name="T24" fmla="*/ 7 w 36"/>
                  <a:gd name="T25" fmla="*/ 4 h 59"/>
                  <a:gd name="T26" fmla="*/ 4 w 36"/>
                  <a:gd name="T27" fmla="*/ 6 h 59"/>
                  <a:gd name="T28" fmla="*/ 1 w 36"/>
                  <a:gd name="T29" fmla="*/ 9 h 59"/>
                  <a:gd name="T30" fmla="*/ 0 w 36"/>
                  <a:gd name="T31" fmla="*/ 2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6" h="59">
                    <a:moveTo>
                      <a:pt x="0" y="29"/>
                    </a:moveTo>
                    <a:cubicBezTo>
                      <a:pt x="0" y="34"/>
                      <a:pt x="0" y="38"/>
                      <a:pt x="1" y="42"/>
                    </a:cubicBezTo>
                    <a:cubicBezTo>
                      <a:pt x="2" y="46"/>
                      <a:pt x="4" y="50"/>
                      <a:pt x="7" y="53"/>
                    </a:cubicBezTo>
                    <a:cubicBezTo>
                      <a:pt x="10" y="57"/>
                      <a:pt x="14" y="59"/>
                      <a:pt x="19" y="59"/>
                    </a:cubicBezTo>
                    <a:cubicBezTo>
                      <a:pt x="21" y="59"/>
                      <a:pt x="22" y="59"/>
                      <a:pt x="24" y="59"/>
                    </a:cubicBezTo>
                    <a:cubicBezTo>
                      <a:pt x="25" y="58"/>
                      <a:pt x="26" y="58"/>
                      <a:pt x="28" y="57"/>
                    </a:cubicBezTo>
                    <a:cubicBezTo>
                      <a:pt x="29" y="56"/>
                      <a:pt x="31" y="53"/>
                      <a:pt x="31" y="51"/>
                    </a:cubicBezTo>
                    <a:cubicBezTo>
                      <a:pt x="31" y="51"/>
                      <a:pt x="31" y="51"/>
                      <a:pt x="31" y="51"/>
                    </a:cubicBezTo>
                    <a:cubicBezTo>
                      <a:pt x="31" y="51"/>
                      <a:pt x="32" y="50"/>
                      <a:pt x="32" y="50"/>
                    </a:cubicBezTo>
                    <a:cubicBezTo>
                      <a:pt x="35" y="38"/>
                      <a:pt x="36" y="26"/>
                      <a:pt x="35" y="15"/>
                    </a:cubicBezTo>
                    <a:cubicBezTo>
                      <a:pt x="35" y="13"/>
                      <a:pt x="35" y="11"/>
                      <a:pt x="34" y="9"/>
                    </a:cubicBezTo>
                    <a:cubicBezTo>
                      <a:pt x="33" y="5"/>
                      <a:pt x="27" y="1"/>
                      <a:pt x="22" y="1"/>
                    </a:cubicBezTo>
                    <a:cubicBezTo>
                      <a:pt x="17" y="0"/>
                      <a:pt x="12" y="2"/>
                      <a:pt x="7" y="4"/>
                    </a:cubicBezTo>
                    <a:cubicBezTo>
                      <a:pt x="6" y="4"/>
                      <a:pt x="5" y="5"/>
                      <a:pt x="4" y="6"/>
                    </a:cubicBezTo>
                    <a:cubicBezTo>
                      <a:pt x="3" y="7"/>
                      <a:pt x="2" y="8"/>
                      <a:pt x="1" y="9"/>
                    </a:cubicBezTo>
                    <a:cubicBezTo>
                      <a:pt x="0" y="10"/>
                      <a:pt x="0" y="23"/>
                      <a:pt x="0" y="29"/>
                    </a:cubicBezTo>
                  </a:path>
                </a:pathLst>
              </a:custGeom>
              <a:solidFill>
                <a:srgbClr val="FFC1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504" name="Freeform 1171"/>
              <p:cNvSpPr>
                <a:spLocks/>
              </p:cNvSpPr>
              <p:nvPr/>
            </p:nvSpPr>
            <p:spPr bwMode="auto">
              <a:xfrm>
                <a:off x="3001" y="3044"/>
                <a:ext cx="31" cy="48"/>
              </a:xfrm>
              <a:custGeom>
                <a:avLst/>
                <a:gdLst>
                  <a:gd name="T0" fmla="*/ 4 w 13"/>
                  <a:gd name="T1" fmla="*/ 0 h 20"/>
                  <a:gd name="T2" fmla="*/ 0 w 13"/>
                  <a:gd name="T3" fmla="*/ 10 h 20"/>
                  <a:gd name="T4" fmla="*/ 0 w 13"/>
                  <a:gd name="T5" fmla="*/ 18 h 20"/>
                  <a:gd name="T6" fmla="*/ 1 w 13"/>
                  <a:gd name="T7" fmla="*/ 19 h 20"/>
                  <a:gd name="T8" fmla="*/ 1 w 13"/>
                  <a:gd name="T9" fmla="*/ 20 h 20"/>
                  <a:gd name="T10" fmla="*/ 2 w 13"/>
                  <a:gd name="T11" fmla="*/ 20 h 20"/>
                  <a:gd name="T12" fmla="*/ 6 w 13"/>
                  <a:gd name="T13" fmla="*/ 20 h 20"/>
                  <a:gd name="T14" fmla="*/ 10 w 13"/>
                  <a:gd name="T15" fmla="*/ 18 h 20"/>
                  <a:gd name="T16" fmla="*/ 13 w 13"/>
                  <a:gd name="T17" fmla="*/ 12 h 20"/>
                  <a:gd name="T18" fmla="*/ 13 w 13"/>
                  <a:gd name="T19" fmla="*/ 12 h 20"/>
                  <a:gd name="T20" fmla="*/ 13 w 13"/>
                  <a:gd name="T21" fmla="*/ 12 h 20"/>
                  <a:gd name="T22" fmla="*/ 10 w 13"/>
                  <a:gd name="T23" fmla="*/ 14 h 20"/>
                  <a:gd name="T24" fmla="*/ 4 w 13"/>
                  <a:gd name="T25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" h="20">
                    <a:moveTo>
                      <a:pt x="4" y="0"/>
                    </a:moveTo>
                    <a:cubicBezTo>
                      <a:pt x="3" y="6"/>
                      <a:pt x="0" y="4"/>
                      <a:pt x="0" y="10"/>
                    </a:cubicBezTo>
                    <a:cubicBezTo>
                      <a:pt x="0" y="13"/>
                      <a:pt x="0" y="15"/>
                      <a:pt x="0" y="18"/>
                    </a:cubicBezTo>
                    <a:cubicBezTo>
                      <a:pt x="0" y="18"/>
                      <a:pt x="0" y="19"/>
                      <a:pt x="1" y="19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3" y="20"/>
                      <a:pt x="4" y="20"/>
                      <a:pt x="6" y="20"/>
                    </a:cubicBezTo>
                    <a:cubicBezTo>
                      <a:pt x="7" y="19"/>
                      <a:pt x="8" y="19"/>
                      <a:pt x="10" y="18"/>
                    </a:cubicBezTo>
                    <a:cubicBezTo>
                      <a:pt x="11" y="17"/>
                      <a:pt x="13" y="14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2" y="14"/>
                      <a:pt x="11" y="14"/>
                      <a:pt x="10" y="14"/>
                    </a:cubicBezTo>
                    <a:cubicBezTo>
                      <a:pt x="7" y="14"/>
                      <a:pt x="5" y="9"/>
                      <a:pt x="4" y="0"/>
                    </a:cubicBezTo>
                  </a:path>
                </a:pathLst>
              </a:custGeom>
              <a:solidFill>
                <a:srgbClr val="E8B0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505" name="Freeform 1172"/>
              <p:cNvSpPr>
                <a:spLocks/>
              </p:cNvSpPr>
              <p:nvPr/>
            </p:nvSpPr>
            <p:spPr bwMode="auto">
              <a:xfrm>
                <a:off x="2942" y="3016"/>
                <a:ext cx="69" cy="94"/>
              </a:xfrm>
              <a:custGeom>
                <a:avLst/>
                <a:gdLst>
                  <a:gd name="T0" fmla="*/ 0 w 69"/>
                  <a:gd name="T1" fmla="*/ 0 h 94"/>
                  <a:gd name="T2" fmla="*/ 69 w 69"/>
                  <a:gd name="T3" fmla="*/ 0 h 94"/>
                  <a:gd name="T4" fmla="*/ 69 w 69"/>
                  <a:gd name="T5" fmla="*/ 94 h 94"/>
                  <a:gd name="T6" fmla="*/ 0 w 69"/>
                  <a:gd name="T7" fmla="*/ 90 h 94"/>
                  <a:gd name="T8" fmla="*/ 0 w 69"/>
                  <a:gd name="T9" fmla="*/ 0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9" h="94">
                    <a:moveTo>
                      <a:pt x="0" y="0"/>
                    </a:moveTo>
                    <a:lnTo>
                      <a:pt x="69" y="0"/>
                    </a:lnTo>
                    <a:lnTo>
                      <a:pt x="69" y="94"/>
                    </a:lnTo>
                    <a:lnTo>
                      <a:pt x="0" y="9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C1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506" name="Freeform 1173"/>
              <p:cNvSpPr>
                <a:spLocks/>
              </p:cNvSpPr>
              <p:nvPr/>
            </p:nvSpPr>
            <p:spPr bwMode="auto">
              <a:xfrm>
                <a:off x="2937" y="3082"/>
                <a:ext cx="81" cy="43"/>
              </a:xfrm>
              <a:custGeom>
                <a:avLst/>
                <a:gdLst>
                  <a:gd name="T0" fmla="*/ 6 w 34"/>
                  <a:gd name="T1" fmla="*/ 3 h 18"/>
                  <a:gd name="T2" fmla="*/ 6 w 34"/>
                  <a:gd name="T3" fmla="*/ 15 h 18"/>
                  <a:gd name="T4" fmla="*/ 27 w 34"/>
                  <a:gd name="T5" fmla="*/ 16 h 18"/>
                  <a:gd name="T6" fmla="*/ 26 w 34"/>
                  <a:gd name="T7" fmla="*/ 3 h 18"/>
                  <a:gd name="T8" fmla="*/ 6 w 34"/>
                  <a:gd name="T9" fmla="*/ 3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18">
                    <a:moveTo>
                      <a:pt x="6" y="3"/>
                    </a:moveTo>
                    <a:cubicBezTo>
                      <a:pt x="0" y="6"/>
                      <a:pt x="0" y="12"/>
                      <a:pt x="6" y="15"/>
                    </a:cubicBezTo>
                    <a:cubicBezTo>
                      <a:pt x="12" y="18"/>
                      <a:pt x="21" y="18"/>
                      <a:pt x="27" y="16"/>
                    </a:cubicBezTo>
                    <a:cubicBezTo>
                      <a:pt x="32" y="14"/>
                      <a:pt x="34" y="8"/>
                      <a:pt x="26" y="3"/>
                    </a:cubicBezTo>
                    <a:cubicBezTo>
                      <a:pt x="20" y="0"/>
                      <a:pt x="12" y="0"/>
                      <a:pt x="6" y="3"/>
                    </a:cubicBezTo>
                    <a:close/>
                  </a:path>
                </a:pathLst>
              </a:custGeom>
              <a:solidFill>
                <a:srgbClr val="FFC1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507" name="Freeform 1174"/>
              <p:cNvSpPr>
                <a:spLocks/>
              </p:cNvSpPr>
              <p:nvPr/>
            </p:nvSpPr>
            <p:spPr bwMode="auto">
              <a:xfrm>
                <a:off x="2904" y="2938"/>
                <a:ext cx="149" cy="158"/>
              </a:xfrm>
              <a:custGeom>
                <a:avLst/>
                <a:gdLst>
                  <a:gd name="T0" fmla="*/ 50 w 63"/>
                  <a:gd name="T1" fmla="*/ 38 h 67"/>
                  <a:gd name="T2" fmla="*/ 45 w 63"/>
                  <a:gd name="T3" fmla="*/ 37 h 67"/>
                  <a:gd name="T4" fmla="*/ 45 w 63"/>
                  <a:gd name="T5" fmla="*/ 52 h 67"/>
                  <a:gd name="T6" fmla="*/ 15 w 63"/>
                  <a:gd name="T7" fmla="*/ 55 h 67"/>
                  <a:gd name="T8" fmla="*/ 10 w 63"/>
                  <a:gd name="T9" fmla="*/ 45 h 67"/>
                  <a:gd name="T10" fmla="*/ 32 w 63"/>
                  <a:gd name="T11" fmla="*/ 2 h 67"/>
                  <a:gd name="T12" fmla="*/ 60 w 63"/>
                  <a:gd name="T13" fmla="*/ 24 h 67"/>
                  <a:gd name="T14" fmla="*/ 50 w 63"/>
                  <a:gd name="T15" fmla="*/ 38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3" h="67">
                    <a:moveTo>
                      <a:pt x="50" y="38"/>
                    </a:moveTo>
                    <a:cubicBezTo>
                      <a:pt x="50" y="43"/>
                      <a:pt x="46" y="32"/>
                      <a:pt x="45" y="37"/>
                    </a:cubicBezTo>
                    <a:cubicBezTo>
                      <a:pt x="45" y="42"/>
                      <a:pt x="46" y="47"/>
                      <a:pt x="45" y="52"/>
                    </a:cubicBezTo>
                    <a:cubicBezTo>
                      <a:pt x="40" y="67"/>
                      <a:pt x="16" y="59"/>
                      <a:pt x="15" y="55"/>
                    </a:cubicBezTo>
                    <a:cubicBezTo>
                      <a:pt x="12" y="49"/>
                      <a:pt x="11" y="50"/>
                      <a:pt x="10" y="45"/>
                    </a:cubicBezTo>
                    <a:cubicBezTo>
                      <a:pt x="0" y="5"/>
                      <a:pt x="29" y="2"/>
                      <a:pt x="32" y="2"/>
                    </a:cubicBezTo>
                    <a:cubicBezTo>
                      <a:pt x="47" y="0"/>
                      <a:pt x="63" y="7"/>
                      <a:pt x="60" y="24"/>
                    </a:cubicBezTo>
                    <a:cubicBezTo>
                      <a:pt x="60" y="26"/>
                      <a:pt x="50" y="26"/>
                      <a:pt x="50" y="38"/>
                    </a:cubicBezTo>
                    <a:close/>
                  </a:path>
                </a:pathLst>
              </a:custGeom>
              <a:solidFill>
                <a:srgbClr val="634E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508" name="Freeform 1175"/>
              <p:cNvSpPr>
                <a:spLocks/>
              </p:cNvSpPr>
              <p:nvPr/>
            </p:nvSpPr>
            <p:spPr bwMode="auto">
              <a:xfrm>
                <a:off x="3001" y="3016"/>
                <a:ext cx="17" cy="40"/>
              </a:xfrm>
              <a:custGeom>
                <a:avLst/>
                <a:gdLst>
                  <a:gd name="T0" fmla="*/ 3 w 7"/>
                  <a:gd name="T1" fmla="*/ 0 h 17"/>
                  <a:gd name="T2" fmla="*/ 6 w 7"/>
                  <a:gd name="T3" fmla="*/ 3 h 17"/>
                  <a:gd name="T4" fmla="*/ 7 w 7"/>
                  <a:gd name="T5" fmla="*/ 9 h 17"/>
                  <a:gd name="T6" fmla="*/ 6 w 7"/>
                  <a:gd name="T7" fmla="*/ 16 h 17"/>
                  <a:gd name="T8" fmla="*/ 4 w 7"/>
                  <a:gd name="T9" fmla="*/ 17 h 17"/>
                  <a:gd name="T10" fmla="*/ 1 w 7"/>
                  <a:gd name="T11" fmla="*/ 16 h 17"/>
                  <a:gd name="T12" fmla="*/ 0 w 7"/>
                  <a:gd name="T13" fmla="*/ 13 h 17"/>
                  <a:gd name="T14" fmla="*/ 0 w 7"/>
                  <a:gd name="T15" fmla="*/ 5 h 17"/>
                  <a:gd name="T16" fmla="*/ 0 w 7"/>
                  <a:gd name="T17" fmla="*/ 2 h 17"/>
                  <a:gd name="T18" fmla="*/ 3 w 7"/>
                  <a:gd name="T19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" h="17">
                    <a:moveTo>
                      <a:pt x="3" y="0"/>
                    </a:moveTo>
                    <a:cubicBezTo>
                      <a:pt x="5" y="0"/>
                      <a:pt x="6" y="2"/>
                      <a:pt x="6" y="3"/>
                    </a:cubicBezTo>
                    <a:cubicBezTo>
                      <a:pt x="7" y="5"/>
                      <a:pt x="7" y="7"/>
                      <a:pt x="7" y="9"/>
                    </a:cubicBezTo>
                    <a:cubicBezTo>
                      <a:pt x="7" y="11"/>
                      <a:pt x="7" y="14"/>
                      <a:pt x="6" y="16"/>
                    </a:cubicBezTo>
                    <a:cubicBezTo>
                      <a:pt x="5" y="16"/>
                      <a:pt x="5" y="17"/>
                      <a:pt x="4" y="17"/>
                    </a:cubicBezTo>
                    <a:cubicBezTo>
                      <a:pt x="3" y="17"/>
                      <a:pt x="2" y="17"/>
                      <a:pt x="1" y="16"/>
                    </a:cubicBezTo>
                    <a:cubicBezTo>
                      <a:pt x="1" y="15"/>
                      <a:pt x="1" y="14"/>
                      <a:pt x="0" y="13"/>
                    </a:cubicBezTo>
                    <a:cubicBezTo>
                      <a:pt x="0" y="11"/>
                      <a:pt x="0" y="8"/>
                      <a:pt x="0" y="5"/>
                    </a:cubicBezTo>
                    <a:cubicBezTo>
                      <a:pt x="0" y="4"/>
                      <a:pt x="0" y="3"/>
                      <a:pt x="0" y="2"/>
                    </a:cubicBezTo>
                    <a:cubicBezTo>
                      <a:pt x="1" y="1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rgbClr val="FFC1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509" name="Freeform 1176"/>
              <p:cNvSpPr>
                <a:spLocks/>
              </p:cNvSpPr>
              <p:nvPr/>
            </p:nvSpPr>
            <p:spPr bwMode="auto">
              <a:xfrm>
                <a:off x="2999" y="3144"/>
                <a:ext cx="94" cy="172"/>
              </a:xfrm>
              <a:custGeom>
                <a:avLst/>
                <a:gdLst>
                  <a:gd name="T0" fmla="*/ 1 w 40"/>
                  <a:gd name="T1" fmla="*/ 17 h 73"/>
                  <a:gd name="T2" fmla="*/ 14 w 40"/>
                  <a:gd name="T3" fmla="*/ 67 h 73"/>
                  <a:gd name="T4" fmla="*/ 26 w 40"/>
                  <a:gd name="T5" fmla="*/ 73 h 73"/>
                  <a:gd name="T6" fmla="*/ 29 w 40"/>
                  <a:gd name="T7" fmla="*/ 73 h 73"/>
                  <a:gd name="T8" fmla="*/ 32 w 40"/>
                  <a:gd name="T9" fmla="*/ 71 h 73"/>
                  <a:gd name="T10" fmla="*/ 38 w 40"/>
                  <a:gd name="T11" fmla="*/ 66 h 73"/>
                  <a:gd name="T12" fmla="*/ 39 w 40"/>
                  <a:gd name="T13" fmla="*/ 57 h 73"/>
                  <a:gd name="T14" fmla="*/ 29 w 40"/>
                  <a:gd name="T15" fmla="*/ 11 h 73"/>
                  <a:gd name="T16" fmla="*/ 12 w 40"/>
                  <a:gd name="T17" fmla="*/ 1 h 73"/>
                  <a:gd name="T18" fmla="*/ 1 w 40"/>
                  <a:gd name="T19" fmla="*/ 17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0" h="73">
                    <a:moveTo>
                      <a:pt x="1" y="17"/>
                    </a:moveTo>
                    <a:cubicBezTo>
                      <a:pt x="1" y="17"/>
                      <a:pt x="13" y="67"/>
                      <a:pt x="14" y="67"/>
                    </a:cubicBezTo>
                    <a:cubicBezTo>
                      <a:pt x="17" y="71"/>
                      <a:pt x="21" y="73"/>
                      <a:pt x="26" y="73"/>
                    </a:cubicBezTo>
                    <a:cubicBezTo>
                      <a:pt x="27" y="73"/>
                      <a:pt x="28" y="73"/>
                      <a:pt x="29" y="73"/>
                    </a:cubicBezTo>
                    <a:cubicBezTo>
                      <a:pt x="30" y="72"/>
                      <a:pt x="31" y="72"/>
                      <a:pt x="32" y="71"/>
                    </a:cubicBezTo>
                    <a:cubicBezTo>
                      <a:pt x="35" y="70"/>
                      <a:pt x="37" y="68"/>
                      <a:pt x="38" y="66"/>
                    </a:cubicBezTo>
                    <a:cubicBezTo>
                      <a:pt x="39" y="63"/>
                      <a:pt x="40" y="60"/>
                      <a:pt x="39" y="57"/>
                    </a:cubicBezTo>
                    <a:cubicBezTo>
                      <a:pt x="29" y="11"/>
                      <a:pt x="29" y="11"/>
                      <a:pt x="29" y="11"/>
                    </a:cubicBezTo>
                    <a:cubicBezTo>
                      <a:pt x="26" y="0"/>
                      <a:pt x="13" y="0"/>
                      <a:pt x="12" y="1"/>
                    </a:cubicBezTo>
                    <a:cubicBezTo>
                      <a:pt x="5" y="2"/>
                      <a:pt x="0" y="10"/>
                      <a:pt x="1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510" name="Freeform 1177"/>
              <p:cNvSpPr>
                <a:spLocks/>
              </p:cNvSpPr>
              <p:nvPr/>
            </p:nvSpPr>
            <p:spPr bwMode="auto">
              <a:xfrm>
                <a:off x="3164" y="3288"/>
                <a:ext cx="104" cy="78"/>
              </a:xfrm>
              <a:custGeom>
                <a:avLst/>
                <a:gdLst>
                  <a:gd name="T0" fmla="*/ 10 w 44"/>
                  <a:gd name="T1" fmla="*/ 19 h 33"/>
                  <a:gd name="T2" fmla="*/ 11 w 44"/>
                  <a:gd name="T3" fmla="*/ 19 h 33"/>
                  <a:gd name="T4" fmla="*/ 12 w 44"/>
                  <a:gd name="T5" fmla="*/ 20 h 33"/>
                  <a:gd name="T6" fmla="*/ 16 w 44"/>
                  <a:gd name="T7" fmla="*/ 21 h 33"/>
                  <a:gd name="T8" fmla="*/ 25 w 44"/>
                  <a:gd name="T9" fmla="*/ 24 h 33"/>
                  <a:gd name="T10" fmla="*/ 33 w 44"/>
                  <a:gd name="T11" fmla="*/ 30 h 33"/>
                  <a:gd name="T12" fmla="*/ 34 w 44"/>
                  <a:gd name="T13" fmla="*/ 31 h 33"/>
                  <a:gd name="T14" fmla="*/ 36 w 44"/>
                  <a:gd name="T15" fmla="*/ 32 h 33"/>
                  <a:gd name="T16" fmla="*/ 39 w 44"/>
                  <a:gd name="T17" fmla="*/ 32 h 33"/>
                  <a:gd name="T18" fmla="*/ 39 w 44"/>
                  <a:gd name="T19" fmla="*/ 29 h 33"/>
                  <a:gd name="T20" fmla="*/ 42 w 44"/>
                  <a:gd name="T21" fmla="*/ 28 h 33"/>
                  <a:gd name="T22" fmla="*/ 41 w 44"/>
                  <a:gd name="T23" fmla="*/ 25 h 33"/>
                  <a:gd name="T24" fmla="*/ 43 w 44"/>
                  <a:gd name="T25" fmla="*/ 23 h 33"/>
                  <a:gd name="T26" fmla="*/ 41 w 44"/>
                  <a:gd name="T27" fmla="*/ 19 h 33"/>
                  <a:gd name="T28" fmla="*/ 43 w 44"/>
                  <a:gd name="T29" fmla="*/ 17 h 33"/>
                  <a:gd name="T30" fmla="*/ 42 w 44"/>
                  <a:gd name="T31" fmla="*/ 15 h 33"/>
                  <a:gd name="T32" fmla="*/ 32 w 44"/>
                  <a:gd name="T33" fmla="*/ 7 h 33"/>
                  <a:gd name="T34" fmla="*/ 31 w 44"/>
                  <a:gd name="T35" fmla="*/ 6 h 33"/>
                  <a:gd name="T36" fmla="*/ 22 w 44"/>
                  <a:gd name="T37" fmla="*/ 2 h 33"/>
                  <a:gd name="T38" fmla="*/ 22 w 44"/>
                  <a:gd name="T39" fmla="*/ 2 h 33"/>
                  <a:gd name="T40" fmla="*/ 22 w 44"/>
                  <a:gd name="T41" fmla="*/ 2 h 33"/>
                  <a:gd name="T42" fmla="*/ 19 w 44"/>
                  <a:gd name="T43" fmla="*/ 1 h 33"/>
                  <a:gd name="T44" fmla="*/ 14 w 44"/>
                  <a:gd name="T45" fmla="*/ 1 h 33"/>
                  <a:gd name="T46" fmla="*/ 12 w 44"/>
                  <a:gd name="T47" fmla="*/ 1 h 33"/>
                  <a:gd name="T48" fmla="*/ 10 w 44"/>
                  <a:gd name="T49" fmla="*/ 19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4" h="33">
                    <a:moveTo>
                      <a:pt x="10" y="19"/>
                    </a:moveTo>
                    <a:cubicBezTo>
                      <a:pt x="11" y="19"/>
                      <a:pt x="11" y="19"/>
                      <a:pt x="11" y="19"/>
                    </a:cubicBezTo>
                    <a:cubicBezTo>
                      <a:pt x="11" y="20"/>
                      <a:pt x="12" y="20"/>
                      <a:pt x="12" y="20"/>
                    </a:cubicBezTo>
                    <a:cubicBezTo>
                      <a:pt x="14" y="20"/>
                      <a:pt x="13" y="20"/>
                      <a:pt x="16" y="21"/>
                    </a:cubicBezTo>
                    <a:cubicBezTo>
                      <a:pt x="17" y="21"/>
                      <a:pt x="24" y="23"/>
                      <a:pt x="25" y="24"/>
                    </a:cubicBezTo>
                    <a:cubicBezTo>
                      <a:pt x="27" y="24"/>
                      <a:pt x="29" y="27"/>
                      <a:pt x="33" y="30"/>
                    </a:cubicBezTo>
                    <a:cubicBezTo>
                      <a:pt x="34" y="31"/>
                      <a:pt x="34" y="31"/>
                      <a:pt x="34" y="31"/>
                    </a:cubicBezTo>
                    <a:cubicBezTo>
                      <a:pt x="35" y="32"/>
                      <a:pt x="36" y="32"/>
                      <a:pt x="36" y="32"/>
                    </a:cubicBezTo>
                    <a:cubicBezTo>
                      <a:pt x="37" y="33"/>
                      <a:pt x="39" y="32"/>
                      <a:pt x="39" y="32"/>
                    </a:cubicBezTo>
                    <a:cubicBezTo>
                      <a:pt x="40" y="31"/>
                      <a:pt x="40" y="29"/>
                      <a:pt x="39" y="29"/>
                    </a:cubicBezTo>
                    <a:cubicBezTo>
                      <a:pt x="40" y="29"/>
                      <a:pt x="42" y="29"/>
                      <a:pt x="42" y="28"/>
                    </a:cubicBezTo>
                    <a:cubicBezTo>
                      <a:pt x="43" y="27"/>
                      <a:pt x="42" y="25"/>
                      <a:pt x="41" y="25"/>
                    </a:cubicBezTo>
                    <a:cubicBezTo>
                      <a:pt x="42" y="25"/>
                      <a:pt x="43" y="24"/>
                      <a:pt x="43" y="23"/>
                    </a:cubicBezTo>
                    <a:cubicBezTo>
                      <a:pt x="44" y="21"/>
                      <a:pt x="43" y="19"/>
                      <a:pt x="41" y="19"/>
                    </a:cubicBezTo>
                    <a:cubicBezTo>
                      <a:pt x="42" y="19"/>
                      <a:pt x="43" y="18"/>
                      <a:pt x="43" y="17"/>
                    </a:cubicBezTo>
                    <a:cubicBezTo>
                      <a:pt x="43" y="16"/>
                      <a:pt x="43" y="16"/>
                      <a:pt x="42" y="15"/>
                    </a:cubicBezTo>
                    <a:cubicBezTo>
                      <a:pt x="37" y="10"/>
                      <a:pt x="34" y="8"/>
                      <a:pt x="32" y="7"/>
                    </a:cubicBezTo>
                    <a:cubicBezTo>
                      <a:pt x="32" y="7"/>
                      <a:pt x="32" y="6"/>
                      <a:pt x="31" y="6"/>
                    </a:cubicBezTo>
                    <a:cubicBezTo>
                      <a:pt x="29" y="5"/>
                      <a:pt x="24" y="3"/>
                      <a:pt x="22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1" y="2"/>
                      <a:pt x="20" y="2"/>
                      <a:pt x="19" y="1"/>
                    </a:cubicBezTo>
                    <a:cubicBezTo>
                      <a:pt x="16" y="1"/>
                      <a:pt x="14" y="1"/>
                      <a:pt x="14" y="1"/>
                    </a:cubicBezTo>
                    <a:cubicBezTo>
                      <a:pt x="13" y="1"/>
                      <a:pt x="13" y="0"/>
                      <a:pt x="12" y="1"/>
                    </a:cubicBezTo>
                    <a:cubicBezTo>
                      <a:pt x="0" y="1"/>
                      <a:pt x="0" y="15"/>
                      <a:pt x="10" y="19"/>
                    </a:cubicBezTo>
                  </a:path>
                </a:pathLst>
              </a:custGeom>
              <a:solidFill>
                <a:srgbClr val="FFC1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511" name="Freeform 1178"/>
              <p:cNvSpPr>
                <a:spLocks/>
              </p:cNvSpPr>
              <p:nvPr/>
            </p:nvSpPr>
            <p:spPr bwMode="auto">
              <a:xfrm>
                <a:off x="3195" y="3290"/>
                <a:ext cx="47" cy="19"/>
              </a:xfrm>
              <a:custGeom>
                <a:avLst/>
                <a:gdLst>
                  <a:gd name="T0" fmla="*/ 20 w 20"/>
                  <a:gd name="T1" fmla="*/ 2 h 8"/>
                  <a:gd name="T2" fmla="*/ 18 w 20"/>
                  <a:gd name="T3" fmla="*/ 5 h 8"/>
                  <a:gd name="T4" fmla="*/ 14 w 20"/>
                  <a:gd name="T5" fmla="*/ 6 h 8"/>
                  <a:gd name="T6" fmla="*/ 11 w 20"/>
                  <a:gd name="T7" fmla="*/ 7 h 8"/>
                  <a:gd name="T8" fmla="*/ 6 w 20"/>
                  <a:gd name="T9" fmla="*/ 8 h 8"/>
                  <a:gd name="T10" fmla="*/ 1 w 20"/>
                  <a:gd name="T11" fmla="*/ 5 h 8"/>
                  <a:gd name="T12" fmla="*/ 1 w 20"/>
                  <a:gd name="T13" fmla="*/ 1 h 8"/>
                  <a:gd name="T14" fmla="*/ 2 w 20"/>
                  <a:gd name="T15" fmla="*/ 0 h 8"/>
                  <a:gd name="T16" fmla="*/ 3 w 20"/>
                  <a:gd name="T17" fmla="*/ 0 h 8"/>
                  <a:gd name="T18" fmla="*/ 13 w 20"/>
                  <a:gd name="T19" fmla="*/ 1 h 8"/>
                  <a:gd name="T20" fmla="*/ 17 w 20"/>
                  <a:gd name="T21" fmla="*/ 0 h 8"/>
                  <a:gd name="T22" fmla="*/ 20 w 20"/>
                  <a:gd name="T23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8">
                    <a:moveTo>
                      <a:pt x="20" y="2"/>
                    </a:moveTo>
                    <a:cubicBezTo>
                      <a:pt x="20" y="3"/>
                      <a:pt x="20" y="4"/>
                      <a:pt x="18" y="5"/>
                    </a:cubicBezTo>
                    <a:cubicBezTo>
                      <a:pt x="17" y="6"/>
                      <a:pt x="16" y="6"/>
                      <a:pt x="14" y="6"/>
                    </a:cubicBezTo>
                    <a:cubicBezTo>
                      <a:pt x="13" y="6"/>
                      <a:pt x="12" y="6"/>
                      <a:pt x="11" y="7"/>
                    </a:cubicBezTo>
                    <a:cubicBezTo>
                      <a:pt x="9" y="7"/>
                      <a:pt x="7" y="8"/>
                      <a:pt x="6" y="8"/>
                    </a:cubicBezTo>
                    <a:cubicBezTo>
                      <a:pt x="4" y="7"/>
                      <a:pt x="2" y="7"/>
                      <a:pt x="1" y="5"/>
                    </a:cubicBezTo>
                    <a:cubicBezTo>
                      <a:pt x="0" y="4"/>
                      <a:pt x="0" y="3"/>
                      <a:pt x="1" y="1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6" y="1"/>
                      <a:pt x="9" y="1"/>
                      <a:pt x="13" y="1"/>
                    </a:cubicBezTo>
                    <a:cubicBezTo>
                      <a:pt x="14" y="0"/>
                      <a:pt x="15" y="0"/>
                      <a:pt x="17" y="0"/>
                    </a:cubicBezTo>
                    <a:cubicBezTo>
                      <a:pt x="18" y="0"/>
                      <a:pt x="20" y="0"/>
                      <a:pt x="20" y="2"/>
                    </a:cubicBezTo>
                  </a:path>
                </a:pathLst>
              </a:custGeom>
              <a:solidFill>
                <a:srgbClr val="FFC1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512" name="Freeform 1179"/>
              <p:cNvSpPr>
                <a:spLocks/>
              </p:cNvSpPr>
              <p:nvPr/>
            </p:nvSpPr>
            <p:spPr bwMode="auto">
              <a:xfrm>
                <a:off x="3164" y="3288"/>
                <a:ext cx="104" cy="78"/>
              </a:xfrm>
              <a:custGeom>
                <a:avLst/>
                <a:gdLst>
                  <a:gd name="T0" fmla="*/ 10 w 44"/>
                  <a:gd name="T1" fmla="*/ 19 h 33"/>
                  <a:gd name="T2" fmla="*/ 11 w 44"/>
                  <a:gd name="T3" fmla="*/ 19 h 33"/>
                  <a:gd name="T4" fmla="*/ 12 w 44"/>
                  <a:gd name="T5" fmla="*/ 20 h 33"/>
                  <a:gd name="T6" fmla="*/ 16 w 44"/>
                  <a:gd name="T7" fmla="*/ 21 h 33"/>
                  <a:gd name="T8" fmla="*/ 25 w 44"/>
                  <a:gd name="T9" fmla="*/ 24 h 33"/>
                  <a:gd name="T10" fmla="*/ 33 w 44"/>
                  <a:gd name="T11" fmla="*/ 30 h 33"/>
                  <a:gd name="T12" fmla="*/ 34 w 44"/>
                  <a:gd name="T13" fmla="*/ 31 h 33"/>
                  <a:gd name="T14" fmla="*/ 36 w 44"/>
                  <a:gd name="T15" fmla="*/ 32 h 33"/>
                  <a:gd name="T16" fmla="*/ 39 w 44"/>
                  <a:gd name="T17" fmla="*/ 32 h 33"/>
                  <a:gd name="T18" fmla="*/ 39 w 44"/>
                  <a:gd name="T19" fmla="*/ 29 h 33"/>
                  <a:gd name="T20" fmla="*/ 42 w 44"/>
                  <a:gd name="T21" fmla="*/ 28 h 33"/>
                  <a:gd name="T22" fmla="*/ 41 w 44"/>
                  <a:gd name="T23" fmla="*/ 25 h 33"/>
                  <a:gd name="T24" fmla="*/ 43 w 44"/>
                  <a:gd name="T25" fmla="*/ 23 h 33"/>
                  <a:gd name="T26" fmla="*/ 41 w 44"/>
                  <a:gd name="T27" fmla="*/ 19 h 33"/>
                  <a:gd name="T28" fmla="*/ 43 w 44"/>
                  <a:gd name="T29" fmla="*/ 17 h 33"/>
                  <a:gd name="T30" fmla="*/ 42 w 44"/>
                  <a:gd name="T31" fmla="*/ 15 h 33"/>
                  <a:gd name="T32" fmla="*/ 32 w 44"/>
                  <a:gd name="T33" fmla="*/ 7 h 33"/>
                  <a:gd name="T34" fmla="*/ 31 w 44"/>
                  <a:gd name="T35" fmla="*/ 6 h 33"/>
                  <a:gd name="T36" fmla="*/ 22 w 44"/>
                  <a:gd name="T37" fmla="*/ 2 h 33"/>
                  <a:gd name="T38" fmla="*/ 22 w 44"/>
                  <a:gd name="T39" fmla="*/ 2 h 33"/>
                  <a:gd name="T40" fmla="*/ 22 w 44"/>
                  <a:gd name="T41" fmla="*/ 2 h 33"/>
                  <a:gd name="T42" fmla="*/ 19 w 44"/>
                  <a:gd name="T43" fmla="*/ 1 h 33"/>
                  <a:gd name="T44" fmla="*/ 14 w 44"/>
                  <a:gd name="T45" fmla="*/ 1 h 33"/>
                  <a:gd name="T46" fmla="*/ 12 w 44"/>
                  <a:gd name="T47" fmla="*/ 1 h 33"/>
                  <a:gd name="T48" fmla="*/ 10 w 44"/>
                  <a:gd name="T49" fmla="*/ 19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4" h="33">
                    <a:moveTo>
                      <a:pt x="10" y="19"/>
                    </a:moveTo>
                    <a:cubicBezTo>
                      <a:pt x="11" y="19"/>
                      <a:pt x="11" y="19"/>
                      <a:pt x="11" y="19"/>
                    </a:cubicBezTo>
                    <a:cubicBezTo>
                      <a:pt x="11" y="20"/>
                      <a:pt x="12" y="20"/>
                      <a:pt x="12" y="20"/>
                    </a:cubicBezTo>
                    <a:cubicBezTo>
                      <a:pt x="14" y="20"/>
                      <a:pt x="13" y="20"/>
                      <a:pt x="16" y="21"/>
                    </a:cubicBezTo>
                    <a:cubicBezTo>
                      <a:pt x="17" y="21"/>
                      <a:pt x="24" y="23"/>
                      <a:pt x="25" y="24"/>
                    </a:cubicBezTo>
                    <a:cubicBezTo>
                      <a:pt x="27" y="24"/>
                      <a:pt x="29" y="27"/>
                      <a:pt x="33" y="30"/>
                    </a:cubicBezTo>
                    <a:cubicBezTo>
                      <a:pt x="34" y="31"/>
                      <a:pt x="34" y="31"/>
                      <a:pt x="34" y="31"/>
                    </a:cubicBezTo>
                    <a:cubicBezTo>
                      <a:pt x="35" y="32"/>
                      <a:pt x="36" y="32"/>
                      <a:pt x="36" y="32"/>
                    </a:cubicBezTo>
                    <a:cubicBezTo>
                      <a:pt x="37" y="33"/>
                      <a:pt x="39" y="32"/>
                      <a:pt x="39" y="32"/>
                    </a:cubicBezTo>
                    <a:cubicBezTo>
                      <a:pt x="40" y="31"/>
                      <a:pt x="40" y="29"/>
                      <a:pt x="39" y="29"/>
                    </a:cubicBezTo>
                    <a:cubicBezTo>
                      <a:pt x="40" y="29"/>
                      <a:pt x="42" y="29"/>
                      <a:pt x="42" y="28"/>
                    </a:cubicBezTo>
                    <a:cubicBezTo>
                      <a:pt x="43" y="27"/>
                      <a:pt x="42" y="25"/>
                      <a:pt x="41" y="25"/>
                    </a:cubicBezTo>
                    <a:cubicBezTo>
                      <a:pt x="42" y="25"/>
                      <a:pt x="43" y="24"/>
                      <a:pt x="43" y="23"/>
                    </a:cubicBezTo>
                    <a:cubicBezTo>
                      <a:pt x="44" y="21"/>
                      <a:pt x="43" y="19"/>
                      <a:pt x="41" y="19"/>
                    </a:cubicBezTo>
                    <a:cubicBezTo>
                      <a:pt x="42" y="19"/>
                      <a:pt x="43" y="18"/>
                      <a:pt x="43" y="17"/>
                    </a:cubicBezTo>
                    <a:cubicBezTo>
                      <a:pt x="43" y="16"/>
                      <a:pt x="43" y="16"/>
                      <a:pt x="42" y="15"/>
                    </a:cubicBezTo>
                    <a:cubicBezTo>
                      <a:pt x="37" y="10"/>
                      <a:pt x="34" y="8"/>
                      <a:pt x="32" y="7"/>
                    </a:cubicBezTo>
                    <a:cubicBezTo>
                      <a:pt x="32" y="7"/>
                      <a:pt x="32" y="6"/>
                      <a:pt x="31" y="6"/>
                    </a:cubicBezTo>
                    <a:cubicBezTo>
                      <a:pt x="29" y="5"/>
                      <a:pt x="24" y="3"/>
                      <a:pt x="22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1" y="2"/>
                      <a:pt x="20" y="2"/>
                      <a:pt x="19" y="1"/>
                    </a:cubicBezTo>
                    <a:cubicBezTo>
                      <a:pt x="16" y="1"/>
                      <a:pt x="14" y="1"/>
                      <a:pt x="14" y="1"/>
                    </a:cubicBezTo>
                    <a:cubicBezTo>
                      <a:pt x="13" y="1"/>
                      <a:pt x="13" y="0"/>
                      <a:pt x="12" y="1"/>
                    </a:cubicBezTo>
                    <a:cubicBezTo>
                      <a:pt x="0" y="1"/>
                      <a:pt x="0" y="15"/>
                      <a:pt x="10" y="19"/>
                    </a:cubicBezTo>
                  </a:path>
                </a:pathLst>
              </a:custGeom>
              <a:solidFill>
                <a:srgbClr val="FFCE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513" name="Freeform 1180"/>
              <p:cNvSpPr>
                <a:spLocks/>
              </p:cNvSpPr>
              <p:nvPr/>
            </p:nvSpPr>
            <p:spPr bwMode="auto">
              <a:xfrm>
                <a:off x="3195" y="3290"/>
                <a:ext cx="47" cy="19"/>
              </a:xfrm>
              <a:custGeom>
                <a:avLst/>
                <a:gdLst>
                  <a:gd name="T0" fmla="*/ 20 w 20"/>
                  <a:gd name="T1" fmla="*/ 2 h 8"/>
                  <a:gd name="T2" fmla="*/ 18 w 20"/>
                  <a:gd name="T3" fmla="*/ 5 h 8"/>
                  <a:gd name="T4" fmla="*/ 14 w 20"/>
                  <a:gd name="T5" fmla="*/ 6 h 8"/>
                  <a:gd name="T6" fmla="*/ 11 w 20"/>
                  <a:gd name="T7" fmla="*/ 7 h 8"/>
                  <a:gd name="T8" fmla="*/ 6 w 20"/>
                  <a:gd name="T9" fmla="*/ 8 h 8"/>
                  <a:gd name="T10" fmla="*/ 1 w 20"/>
                  <a:gd name="T11" fmla="*/ 5 h 8"/>
                  <a:gd name="T12" fmla="*/ 1 w 20"/>
                  <a:gd name="T13" fmla="*/ 1 h 8"/>
                  <a:gd name="T14" fmla="*/ 2 w 20"/>
                  <a:gd name="T15" fmla="*/ 0 h 8"/>
                  <a:gd name="T16" fmla="*/ 3 w 20"/>
                  <a:gd name="T17" fmla="*/ 0 h 8"/>
                  <a:gd name="T18" fmla="*/ 13 w 20"/>
                  <a:gd name="T19" fmla="*/ 1 h 8"/>
                  <a:gd name="T20" fmla="*/ 17 w 20"/>
                  <a:gd name="T21" fmla="*/ 0 h 8"/>
                  <a:gd name="T22" fmla="*/ 20 w 20"/>
                  <a:gd name="T23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8">
                    <a:moveTo>
                      <a:pt x="20" y="2"/>
                    </a:moveTo>
                    <a:cubicBezTo>
                      <a:pt x="20" y="3"/>
                      <a:pt x="20" y="4"/>
                      <a:pt x="18" y="5"/>
                    </a:cubicBezTo>
                    <a:cubicBezTo>
                      <a:pt x="17" y="6"/>
                      <a:pt x="16" y="6"/>
                      <a:pt x="14" y="6"/>
                    </a:cubicBezTo>
                    <a:cubicBezTo>
                      <a:pt x="13" y="6"/>
                      <a:pt x="12" y="6"/>
                      <a:pt x="11" y="7"/>
                    </a:cubicBezTo>
                    <a:cubicBezTo>
                      <a:pt x="9" y="7"/>
                      <a:pt x="7" y="8"/>
                      <a:pt x="6" y="8"/>
                    </a:cubicBezTo>
                    <a:cubicBezTo>
                      <a:pt x="4" y="7"/>
                      <a:pt x="2" y="7"/>
                      <a:pt x="1" y="5"/>
                    </a:cubicBezTo>
                    <a:cubicBezTo>
                      <a:pt x="0" y="4"/>
                      <a:pt x="0" y="3"/>
                      <a:pt x="1" y="1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6" y="1"/>
                      <a:pt x="9" y="1"/>
                      <a:pt x="13" y="1"/>
                    </a:cubicBezTo>
                    <a:cubicBezTo>
                      <a:pt x="14" y="0"/>
                      <a:pt x="15" y="0"/>
                      <a:pt x="17" y="0"/>
                    </a:cubicBezTo>
                    <a:cubicBezTo>
                      <a:pt x="18" y="0"/>
                      <a:pt x="20" y="0"/>
                      <a:pt x="20" y="2"/>
                    </a:cubicBezTo>
                  </a:path>
                </a:pathLst>
              </a:custGeom>
              <a:solidFill>
                <a:srgbClr val="FFCE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514" name="Freeform 1181"/>
              <p:cNvSpPr>
                <a:spLocks/>
              </p:cNvSpPr>
              <p:nvPr/>
            </p:nvSpPr>
            <p:spPr bwMode="auto">
              <a:xfrm>
                <a:off x="3029" y="3269"/>
                <a:ext cx="171" cy="76"/>
              </a:xfrm>
              <a:custGeom>
                <a:avLst/>
                <a:gdLst>
                  <a:gd name="T0" fmla="*/ 0 w 72"/>
                  <a:gd name="T1" fmla="*/ 14 h 32"/>
                  <a:gd name="T2" fmla="*/ 15 w 72"/>
                  <a:gd name="T3" fmla="*/ 32 h 32"/>
                  <a:gd name="T4" fmla="*/ 15 w 72"/>
                  <a:gd name="T5" fmla="*/ 32 h 32"/>
                  <a:gd name="T6" fmla="*/ 24 w 72"/>
                  <a:gd name="T7" fmla="*/ 32 h 32"/>
                  <a:gd name="T8" fmla="*/ 28 w 72"/>
                  <a:gd name="T9" fmla="*/ 32 h 32"/>
                  <a:gd name="T10" fmla="*/ 51 w 72"/>
                  <a:gd name="T11" fmla="*/ 32 h 32"/>
                  <a:gd name="T12" fmla="*/ 57 w 72"/>
                  <a:gd name="T13" fmla="*/ 32 h 32"/>
                  <a:gd name="T14" fmla="*/ 69 w 72"/>
                  <a:gd name="T15" fmla="*/ 28 h 32"/>
                  <a:gd name="T16" fmla="*/ 69 w 72"/>
                  <a:gd name="T17" fmla="*/ 27 h 32"/>
                  <a:gd name="T18" fmla="*/ 70 w 72"/>
                  <a:gd name="T19" fmla="*/ 25 h 32"/>
                  <a:gd name="T20" fmla="*/ 69 w 72"/>
                  <a:gd name="T21" fmla="*/ 9 h 32"/>
                  <a:gd name="T22" fmla="*/ 60 w 72"/>
                  <a:gd name="T23" fmla="*/ 4 h 32"/>
                  <a:gd name="T24" fmla="*/ 27 w 72"/>
                  <a:gd name="T25" fmla="*/ 4 h 32"/>
                  <a:gd name="T26" fmla="*/ 16 w 72"/>
                  <a:gd name="T27" fmla="*/ 4 h 32"/>
                  <a:gd name="T28" fmla="*/ 14 w 72"/>
                  <a:gd name="T29" fmla="*/ 4 h 32"/>
                  <a:gd name="T30" fmla="*/ 9 w 72"/>
                  <a:gd name="T31" fmla="*/ 3 h 32"/>
                  <a:gd name="T32" fmla="*/ 1 w 72"/>
                  <a:gd name="T33" fmla="*/ 3 h 32"/>
                  <a:gd name="T34" fmla="*/ 0 w 72"/>
                  <a:gd name="T35" fmla="*/ 12 h 32"/>
                  <a:gd name="T36" fmla="*/ 0 w 72"/>
                  <a:gd name="T37" fmla="*/ 14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2" h="32">
                    <a:moveTo>
                      <a:pt x="0" y="14"/>
                    </a:moveTo>
                    <a:cubicBezTo>
                      <a:pt x="0" y="22"/>
                      <a:pt x="7" y="32"/>
                      <a:pt x="15" y="32"/>
                    </a:cubicBezTo>
                    <a:cubicBezTo>
                      <a:pt x="15" y="32"/>
                      <a:pt x="15" y="32"/>
                      <a:pt x="15" y="32"/>
                    </a:cubicBezTo>
                    <a:cubicBezTo>
                      <a:pt x="24" y="32"/>
                      <a:pt x="24" y="32"/>
                      <a:pt x="24" y="32"/>
                    </a:cubicBezTo>
                    <a:cubicBezTo>
                      <a:pt x="28" y="32"/>
                      <a:pt x="28" y="32"/>
                      <a:pt x="28" y="32"/>
                    </a:cubicBezTo>
                    <a:cubicBezTo>
                      <a:pt x="51" y="32"/>
                      <a:pt x="51" y="32"/>
                      <a:pt x="51" y="32"/>
                    </a:cubicBezTo>
                    <a:cubicBezTo>
                      <a:pt x="57" y="32"/>
                      <a:pt x="57" y="32"/>
                      <a:pt x="57" y="32"/>
                    </a:cubicBezTo>
                    <a:cubicBezTo>
                      <a:pt x="63" y="32"/>
                      <a:pt x="67" y="31"/>
                      <a:pt x="69" y="28"/>
                    </a:cubicBezTo>
                    <a:cubicBezTo>
                      <a:pt x="69" y="27"/>
                      <a:pt x="69" y="27"/>
                      <a:pt x="69" y="27"/>
                    </a:cubicBezTo>
                    <a:cubicBezTo>
                      <a:pt x="70" y="26"/>
                      <a:pt x="70" y="26"/>
                      <a:pt x="70" y="25"/>
                    </a:cubicBezTo>
                    <a:cubicBezTo>
                      <a:pt x="70" y="25"/>
                      <a:pt x="72" y="15"/>
                      <a:pt x="69" y="9"/>
                    </a:cubicBezTo>
                    <a:cubicBezTo>
                      <a:pt x="67" y="6"/>
                      <a:pt x="65" y="4"/>
                      <a:pt x="60" y="4"/>
                    </a:cubicBezTo>
                    <a:cubicBezTo>
                      <a:pt x="27" y="4"/>
                      <a:pt x="27" y="4"/>
                      <a:pt x="27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3" y="4"/>
                      <a:pt x="11" y="3"/>
                      <a:pt x="9" y="3"/>
                    </a:cubicBezTo>
                    <a:cubicBezTo>
                      <a:pt x="5" y="1"/>
                      <a:pt x="3" y="0"/>
                      <a:pt x="1" y="3"/>
                    </a:cubicBezTo>
                    <a:cubicBezTo>
                      <a:pt x="0" y="4"/>
                      <a:pt x="0" y="9"/>
                      <a:pt x="0" y="12"/>
                    </a:cubicBezTo>
                    <a:cubicBezTo>
                      <a:pt x="0" y="13"/>
                      <a:pt x="0" y="13"/>
                      <a:pt x="0" y="14"/>
                    </a:cubicBezTo>
                  </a:path>
                </a:pathLst>
              </a:custGeom>
              <a:solidFill>
                <a:srgbClr val="E633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515" name="Freeform 1182"/>
              <p:cNvSpPr>
                <a:spLocks/>
              </p:cNvSpPr>
              <p:nvPr/>
            </p:nvSpPr>
            <p:spPr bwMode="auto">
              <a:xfrm>
                <a:off x="3006" y="3203"/>
                <a:ext cx="9" cy="59"/>
              </a:xfrm>
              <a:custGeom>
                <a:avLst/>
                <a:gdLst>
                  <a:gd name="T0" fmla="*/ 0 w 4"/>
                  <a:gd name="T1" fmla="*/ 0 h 25"/>
                  <a:gd name="T2" fmla="*/ 1 w 4"/>
                  <a:gd name="T3" fmla="*/ 23 h 25"/>
                  <a:gd name="T4" fmla="*/ 4 w 4"/>
                  <a:gd name="T5" fmla="*/ 25 h 25"/>
                  <a:gd name="T6" fmla="*/ 1 w 4"/>
                  <a:gd name="T7" fmla="*/ 4 h 25"/>
                  <a:gd name="T8" fmla="*/ 0 w 4"/>
                  <a:gd name="T9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25">
                    <a:moveTo>
                      <a:pt x="0" y="0"/>
                    </a:moveTo>
                    <a:cubicBezTo>
                      <a:pt x="0" y="5"/>
                      <a:pt x="0" y="13"/>
                      <a:pt x="1" y="23"/>
                    </a:cubicBezTo>
                    <a:cubicBezTo>
                      <a:pt x="4" y="25"/>
                      <a:pt x="4" y="25"/>
                      <a:pt x="4" y="25"/>
                    </a:cubicBezTo>
                    <a:cubicBezTo>
                      <a:pt x="3" y="17"/>
                      <a:pt x="2" y="10"/>
                      <a:pt x="1" y="4"/>
                    </a:cubicBezTo>
                    <a:cubicBezTo>
                      <a:pt x="1" y="3"/>
                      <a:pt x="1" y="1"/>
                      <a:pt x="0" y="0"/>
                    </a:cubicBezTo>
                  </a:path>
                </a:pathLst>
              </a:custGeom>
              <a:solidFill>
                <a:srgbClr val="873C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516" name="Freeform 1183"/>
              <p:cNvSpPr>
                <a:spLocks/>
              </p:cNvSpPr>
              <p:nvPr/>
            </p:nvSpPr>
            <p:spPr bwMode="auto">
              <a:xfrm>
                <a:off x="3006" y="3184"/>
                <a:ext cx="2" cy="28"/>
              </a:xfrm>
              <a:custGeom>
                <a:avLst/>
                <a:gdLst>
                  <a:gd name="T0" fmla="*/ 0 w 1"/>
                  <a:gd name="T1" fmla="*/ 0 h 12"/>
                  <a:gd name="T2" fmla="*/ 0 w 1"/>
                  <a:gd name="T3" fmla="*/ 8 h 12"/>
                  <a:gd name="T4" fmla="*/ 1 w 1"/>
                  <a:gd name="T5" fmla="*/ 12 h 12"/>
                  <a:gd name="T6" fmla="*/ 0 w 1"/>
                  <a:gd name="T7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2">
                    <a:moveTo>
                      <a:pt x="0" y="0"/>
                    </a:moveTo>
                    <a:cubicBezTo>
                      <a:pt x="0" y="0"/>
                      <a:pt x="0" y="2"/>
                      <a:pt x="0" y="8"/>
                    </a:cubicBezTo>
                    <a:cubicBezTo>
                      <a:pt x="1" y="9"/>
                      <a:pt x="1" y="11"/>
                      <a:pt x="1" y="12"/>
                    </a:cubicBezTo>
                    <a:cubicBezTo>
                      <a:pt x="1" y="5"/>
                      <a:pt x="0" y="0"/>
                      <a:pt x="0" y="0"/>
                    </a:cubicBezTo>
                  </a:path>
                </a:pathLst>
              </a:custGeom>
              <a:solidFill>
                <a:srgbClr val="D2D2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517" name="Freeform 1184"/>
              <p:cNvSpPr>
                <a:spLocks/>
              </p:cNvSpPr>
              <p:nvPr/>
            </p:nvSpPr>
            <p:spPr bwMode="auto">
              <a:xfrm>
                <a:off x="3370" y="3584"/>
                <a:ext cx="114" cy="88"/>
              </a:xfrm>
              <a:custGeom>
                <a:avLst/>
                <a:gdLst>
                  <a:gd name="T0" fmla="*/ 3 w 48"/>
                  <a:gd name="T1" fmla="*/ 0 h 37"/>
                  <a:gd name="T2" fmla="*/ 25 w 48"/>
                  <a:gd name="T3" fmla="*/ 8 h 37"/>
                  <a:gd name="T4" fmla="*/ 47 w 48"/>
                  <a:gd name="T5" fmla="*/ 19 h 37"/>
                  <a:gd name="T6" fmla="*/ 47 w 48"/>
                  <a:gd name="T7" fmla="*/ 19 h 37"/>
                  <a:gd name="T8" fmla="*/ 44 w 48"/>
                  <a:gd name="T9" fmla="*/ 23 h 37"/>
                  <a:gd name="T10" fmla="*/ 18 w 48"/>
                  <a:gd name="T11" fmla="*/ 35 h 37"/>
                  <a:gd name="T12" fmla="*/ 3 w 48"/>
                  <a:gd name="T13" fmla="*/ 33 h 37"/>
                  <a:gd name="T14" fmla="*/ 0 w 48"/>
                  <a:gd name="T15" fmla="*/ 28 h 37"/>
                  <a:gd name="T16" fmla="*/ 0 w 48"/>
                  <a:gd name="T17" fmla="*/ 28 h 37"/>
                  <a:gd name="T18" fmla="*/ 3 w 48"/>
                  <a:gd name="T19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8" h="37">
                    <a:moveTo>
                      <a:pt x="3" y="0"/>
                    </a:moveTo>
                    <a:cubicBezTo>
                      <a:pt x="25" y="8"/>
                      <a:pt x="25" y="8"/>
                      <a:pt x="25" y="8"/>
                    </a:cubicBezTo>
                    <a:cubicBezTo>
                      <a:pt x="39" y="6"/>
                      <a:pt x="48" y="11"/>
                      <a:pt x="47" y="19"/>
                    </a:cubicBezTo>
                    <a:cubicBezTo>
                      <a:pt x="47" y="19"/>
                      <a:pt x="47" y="19"/>
                      <a:pt x="47" y="19"/>
                    </a:cubicBezTo>
                    <a:cubicBezTo>
                      <a:pt x="47" y="21"/>
                      <a:pt x="46" y="22"/>
                      <a:pt x="44" y="23"/>
                    </a:cubicBezTo>
                    <a:cubicBezTo>
                      <a:pt x="18" y="35"/>
                      <a:pt x="18" y="35"/>
                      <a:pt x="18" y="35"/>
                    </a:cubicBezTo>
                    <a:cubicBezTo>
                      <a:pt x="14" y="37"/>
                      <a:pt x="7" y="36"/>
                      <a:pt x="3" y="33"/>
                    </a:cubicBezTo>
                    <a:cubicBezTo>
                      <a:pt x="1" y="31"/>
                      <a:pt x="0" y="30"/>
                      <a:pt x="0" y="28"/>
                    </a:cubicBezTo>
                    <a:cubicBezTo>
                      <a:pt x="0" y="28"/>
                      <a:pt x="0" y="28"/>
                      <a:pt x="0" y="28"/>
                    </a:cubicBez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518" name="Freeform 1185"/>
              <p:cNvSpPr>
                <a:spLocks/>
              </p:cNvSpPr>
              <p:nvPr/>
            </p:nvSpPr>
            <p:spPr bwMode="auto">
              <a:xfrm>
                <a:off x="3358" y="3572"/>
                <a:ext cx="95" cy="62"/>
              </a:xfrm>
              <a:custGeom>
                <a:avLst/>
                <a:gdLst>
                  <a:gd name="T0" fmla="*/ 28 w 40"/>
                  <a:gd name="T1" fmla="*/ 0 h 26"/>
                  <a:gd name="T2" fmla="*/ 35 w 40"/>
                  <a:gd name="T3" fmla="*/ 14 h 26"/>
                  <a:gd name="T4" fmla="*/ 11 w 40"/>
                  <a:gd name="T5" fmla="*/ 25 h 26"/>
                  <a:gd name="T6" fmla="*/ 4 w 40"/>
                  <a:gd name="T7" fmla="*/ 12 h 26"/>
                  <a:gd name="T8" fmla="*/ 28 w 40"/>
                  <a:gd name="T9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26">
                    <a:moveTo>
                      <a:pt x="28" y="0"/>
                    </a:moveTo>
                    <a:cubicBezTo>
                      <a:pt x="37" y="1"/>
                      <a:pt x="40" y="7"/>
                      <a:pt x="35" y="14"/>
                    </a:cubicBezTo>
                    <a:cubicBezTo>
                      <a:pt x="30" y="21"/>
                      <a:pt x="19" y="26"/>
                      <a:pt x="11" y="25"/>
                    </a:cubicBezTo>
                    <a:cubicBezTo>
                      <a:pt x="3" y="25"/>
                      <a:pt x="0" y="19"/>
                      <a:pt x="4" y="12"/>
                    </a:cubicBezTo>
                    <a:cubicBezTo>
                      <a:pt x="9" y="5"/>
                      <a:pt x="20" y="0"/>
                      <a:pt x="28" y="0"/>
                    </a:cubicBezTo>
                    <a:close/>
                  </a:path>
                </a:pathLst>
              </a:custGeom>
              <a:solidFill>
                <a:srgbClr val="615B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519" name="Freeform 1186"/>
              <p:cNvSpPr>
                <a:spLocks/>
              </p:cNvSpPr>
              <p:nvPr/>
            </p:nvSpPr>
            <p:spPr bwMode="auto">
              <a:xfrm>
                <a:off x="3290" y="3352"/>
                <a:ext cx="156" cy="267"/>
              </a:xfrm>
              <a:custGeom>
                <a:avLst/>
                <a:gdLst>
                  <a:gd name="T0" fmla="*/ 32 w 66"/>
                  <a:gd name="T1" fmla="*/ 113 h 113"/>
                  <a:gd name="T2" fmla="*/ 1 w 66"/>
                  <a:gd name="T3" fmla="*/ 26 h 113"/>
                  <a:gd name="T4" fmla="*/ 4 w 66"/>
                  <a:gd name="T5" fmla="*/ 12 h 113"/>
                  <a:gd name="T6" fmla="*/ 17 w 66"/>
                  <a:gd name="T7" fmla="*/ 2 h 113"/>
                  <a:gd name="T8" fmla="*/ 35 w 66"/>
                  <a:gd name="T9" fmla="*/ 9 h 113"/>
                  <a:gd name="T10" fmla="*/ 65 w 66"/>
                  <a:gd name="T11" fmla="*/ 97 h 113"/>
                  <a:gd name="T12" fmla="*/ 63 w 66"/>
                  <a:gd name="T13" fmla="*/ 104 h 113"/>
                  <a:gd name="T14" fmla="*/ 32 w 66"/>
                  <a:gd name="T15" fmla="*/ 113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6" h="113">
                    <a:moveTo>
                      <a:pt x="32" y="113"/>
                    </a:moveTo>
                    <a:cubicBezTo>
                      <a:pt x="20" y="88"/>
                      <a:pt x="0" y="29"/>
                      <a:pt x="1" y="26"/>
                    </a:cubicBezTo>
                    <a:cubicBezTo>
                      <a:pt x="1" y="22"/>
                      <a:pt x="2" y="16"/>
                      <a:pt x="4" y="12"/>
                    </a:cubicBezTo>
                    <a:cubicBezTo>
                      <a:pt x="7" y="8"/>
                      <a:pt x="11" y="3"/>
                      <a:pt x="17" y="2"/>
                    </a:cubicBezTo>
                    <a:cubicBezTo>
                      <a:pt x="24" y="0"/>
                      <a:pt x="31" y="3"/>
                      <a:pt x="35" y="9"/>
                    </a:cubicBezTo>
                    <a:cubicBezTo>
                      <a:pt x="38" y="14"/>
                      <a:pt x="65" y="93"/>
                      <a:pt x="65" y="97"/>
                    </a:cubicBezTo>
                    <a:cubicBezTo>
                      <a:pt x="66" y="101"/>
                      <a:pt x="66" y="101"/>
                      <a:pt x="63" y="104"/>
                    </a:cubicBezTo>
                    <a:cubicBezTo>
                      <a:pt x="32" y="113"/>
                      <a:pt x="32" y="113"/>
                      <a:pt x="32" y="113"/>
                    </a:cubicBezTo>
                  </a:path>
                </a:pathLst>
              </a:custGeom>
              <a:solidFill>
                <a:srgbClr val="615B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520" name="Freeform 1187"/>
              <p:cNvSpPr>
                <a:spLocks/>
              </p:cNvSpPr>
              <p:nvPr/>
            </p:nvSpPr>
            <p:spPr bwMode="auto">
              <a:xfrm>
                <a:off x="3370" y="3627"/>
                <a:ext cx="111" cy="59"/>
              </a:xfrm>
              <a:custGeom>
                <a:avLst/>
                <a:gdLst>
                  <a:gd name="T0" fmla="*/ 6 w 47"/>
                  <a:gd name="T1" fmla="*/ 20 h 25"/>
                  <a:gd name="T2" fmla="*/ 0 w 47"/>
                  <a:gd name="T3" fmla="*/ 12 h 25"/>
                  <a:gd name="T4" fmla="*/ 0 w 47"/>
                  <a:gd name="T5" fmla="*/ 7 h 25"/>
                  <a:gd name="T6" fmla="*/ 5 w 47"/>
                  <a:gd name="T7" fmla="*/ 8 h 25"/>
                  <a:gd name="T8" fmla="*/ 11 w 47"/>
                  <a:gd name="T9" fmla="*/ 13 h 25"/>
                  <a:gd name="T10" fmla="*/ 20 w 47"/>
                  <a:gd name="T11" fmla="*/ 14 h 25"/>
                  <a:gd name="T12" fmla="*/ 47 w 47"/>
                  <a:gd name="T13" fmla="*/ 0 h 25"/>
                  <a:gd name="T14" fmla="*/ 46 w 47"/>
                  <a:gd name="T15" fmla="*/ 6 h 25"/>
                  <a:gd name="T16" fmla="*/ 6 w 47"/>
                  <a:gd name="T17" fmla="*/ 2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7" h="25">
                    <a:moveTo>
                      <a:pt x="6" y="20"/>
                    </a:moveTo>
                    <a:cubicBezTo>
                      <a:pt x="3" y="18"/>
                      <a:pt x="0" y="16"/>
                      <a:pt x="0" y="12"/>
                    </a:cubicBezTo>
                    <a:cubicBezTo>
                      <a:pt x="0" y="11"/>
                      <a:pt x="0" y="8"/>
                      <a:pt x="0" y="7"/>
                    </a:cubicBezTo>
                    <a:cubicBezTo>
                      <a:pt x="2" y="5"/>
                      <a:pt x="4" y="7"/>
                      <a:pt x="5" y="8"/>
                    </a:cubicBezTo>
                    <a:cubicBezTo>
                      <a:pt x="8" y="9"/>
                      <a:pt x="9" y="11"/>
                      <a:pt x="11" y="13"/>
                    </a:cubicBezTo>
                    <a:cubicBezTo>
                      <a:pt x="14" y="15"/>
                      <a:pt x="16" y="16"/>
                      <a:pt x="20" y="14"/>
                    </a:cubicBezTo>
                    <a:cubicBezTo>
                      <a:pt x="28" y="11"/>
                      <a:pt x="41" y="6"/>
                      <a:pt x="47" y="0"/>
                    </a:cubicBezTo>
                    <a:cubicBezTo>
                      <a:pt x="47" y="2"/>
                      <a:pt x="47" y="4"/>
                      <a:pt x="46" y="6"/>
                    </a:cubicBezTo>
                    <a:cubicBezTo>
                      <a:pt x="36" y="13"/>
                      <a:pt x="13" y="25"/>
                      <a:pt x="6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521" name="Freeform 1188"/>
              <p:cNvSpPr>
                <a:spLocks/>
              </p:cNvSpPr>
              <p:nvPr/>
            </p:nvSpPr>
            <p:spPr bwMode="auto">
              <a:xfrm>
                <a:off x="3460" y="3636"/>
                <a:ext cx="114" cy="88"/>
              </a:xfrm>
              <a:custGeom>
                <a:avLst/>
                <a:gdLst>
                  <a:gd name="T0" fmla="*/ 3 w 48"/>
                  <a:gd name="T1" fmla="*/ 0 h 37"/>
                  <a:gd name="T2" fmla="*/ 25 w 48"/>
                  <a:gd name="T3" fmla="*/ 8 h 37"/>
                  <a:gd name="T4" fmla="*/ 47 w 48"/>
                  <a:gd name="T5" fmla="*/ 19 h 37"/>
                  <a:gd name="T6" fmla="*/ 47 w 48"/>
                  <a:gd name="T7" fmla="*/ 19 h 37"/>
                  <a:gd name="T8" fmla="*/ 44 w 48"/>
                  <a:gd name="T9" fmla="*/ 23 h 37"/>
                  <a:gd name="T10" fmla="*/ 18 w 48"/>
                  <a:gd name="T11" fmla="*/ 35 h 37"/>
                  <a:gd name="T12" fmla="*/ 3 w 48"/>
                  <a:gd name="T13" fmla="*/ 33 h 37"/>
                  <a:gd name="T14" fmla="*/ 0 w 48"/>
                  <a:gd name="T15" fmla="*/ 28 h 37"/>
                  <a:gd name="T16" fmla="*/ 0 w 48"/>
                  <a:gd name="T17" fmla="*/ 28 h 37"/>
                  <a:gd name="T18" fmla="*/ 3 w 48"/>
                  <a:gd name="T19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8" h="37">
                    <a:moveTo>
                      <a:pt x="3" y="0"/>
                    </a:moveTo>
                    <a:cubicBezTo>
                      <a:pt x="25" y="8"/>
                      <a:pt x="25" y="8"/>
                      <a:pt x="25" y="8"/>
                    </a:cubicBezTo>
                    <a:cubicBezTo>
                      <a:pt x="40" y="6"/>
                      <a:pt x="48" y="11"/>
                      <a:pt x="47" y="19"/>
                    </a:cubicBezTo>
                    <a:cubicBezTo>
                      <a:pt x="47" y="19"/>
                      <a:pt x="47" y="19"/>
                      <a:pt x="47" y="19"/>
                    </a:cubicBezTo>
                    <a:cubicBezTo>
                      <a:pt x="47" y="21"/>
                      <a:pt x="46" y="22"/>
                      <a:pt x="44" y="23"/>
                    </a:cubicBezTo>
                    <a:cubicBezTo>
                      <a:pt x="18" y="35"/>
                      <a:pt x="18" y="35"/>
                      <a:pt x="18" y="35"/>
                    </a:cubicBezTo>
                    <a:cubicBezTo>
                      <a:pt x="14" y="37"/>
                      <a:pt x="7" y="36"/>
                      <a:pt x="3" y="33"/>
                    </a:cubicBezTo>
                    <a:cubicBezTo>
                      <a:pt x="1" y="32"/>
                      <a:pt x="0" y="30"/>
                      <a:pt x="0" y="28"/>
                    </a:cubicBezTo>
                    <a:cubicBezTo>
                      <a:pt x="0" y="28"/>
                      <a:pt x="0" y="28"/>
                      <a:pt x="0" y="28"/>
                    </a:cubicBez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522" name="Freeform 1189"/>
              <p:cNvSpPr>
                <a:spLocks/>
              </p:cNvSpPr>
              <p:nvPr/>
            </p:nvSpPr>
            <p:spPr bwMode="auto">
              <a:xfrm>
                <a:off x="3448" y="3624"/>
                <a:ext cx="95" cy="62"/>
              </a:xfrm>
              <a:custGeom>
                <a:avLst/>
                <a:gdLst>
                  <a:gd name="T0" fmla="*/ 29 w 40"/>
                  <a:gd name="T1" fmla="*/ 0 h 26"/>
                  <a:gd name="T2" fmla="*/ 35 w 40"/>
                  <a:gd name="T3" fmla="*/ 14 h 26"/>
                  <a:gd name="T4" fmla="*/ 11 w 40"/>
                  <a:gd name="T5" fmla="*/ 25 h 26"/>
                  <a:gd name="T6" fmla="*/ 5 w 40"/>
                  <a:gd name="T7" fmla="*/ 12 h 26"/>
                  <a:gd name="T8" fmla="*/ 29 w 40"/>
                  <a:gd name="T9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26">
                    <a:moveTo>
                      <a:pt x="29" y="0"/>
                    </a:moveTo>
                    <a:cubicBezTo>
                      <a:pt x="37" y="1"/>
                      <a:pt x="40" y="7"/>
                      <a:pt x="35" y="14"/>
                    </a:cubicBezTo>
                    <a:cubicBezTo>
                      <a:pt x="30" y="21"/>
                      <a:pt x="20" y="26"/>
                      <a:pt x="11" y="25"/>
                    </a:cubicBezTo>
                    <a:cubicBezTo>
                      <a:pt x="3" y="25"/>
                      <a:pt x="0" y="19"/>
                      <a:pt x="5" y="12"/>
                    </a:cubicBezTo>
                    <a:cubicBezTo>
                      <a:pt x="9" y="5"/>
                      <a:pt x="20" y="0"/>
                      <a:pt x="29" y="0"/>
                    </a:cubicBezTo>
                    <a:close/>
                  </a:path>
                </a:pathLst>
              </a:custGeom>
              <a:solidFill>
                <a:srgbClr val="615B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523" name="Freeform 1190"/>
              <p:cNvSpPr>
                <a:spLocks/>
              </p:cNvSpPr>
              <p:nvPr/>
            </p:nvSpPr>
            <p:spPr bwMode="auto">
              <a:xfrm>
                <a:off x="3382" y="3404"/>
                <a:ext cx="154" cy="270"/>
              </a:xfrm>
              <a:custGeom>
                <a:avLst/>
                <a:gdLst>
                  <a:gd name="T0" fmla="*/ 31 w 65"/>
                  <a:gd name="T1" fmla="*/ 114 h 114"/>
                  <a:gd name="T2" fmla="*/ 0 w 65"/>
                  <a:gd name="T3" fmla="*/ 26 h 114"/>
                  <a:gd name="T4" fmla="*/ 3 w 65"/>
                  <a:gd name="T5" fmla="*/ 12 h 114"/>
                  <a:gd name="T6" fmla="*/ 16 w 65"/>
                  <a:gd name="T7" fmla="*/ 2 h 114"/>
                  <a:gd name="T8" fmla="*/ 34 w 65"/>
                  <a:gd name="T9" fmla="*/ 9 h 114"/>
                  <a:gd name="T10" fmla="*/ 65 w 65"/>
                  <a:gd name="T11" fmla="*/ 97 h 114"/>
                  <a:gd name="T12" fmla="*/ 62 w 65"/>
                  <a:gd name="T13" fmla="*/ 104 h 114"/>
                  <a:gd name="T14" fmla="*/ 31 w 65"/>
                  <a:gd name="T15" fmla="*/ 114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5" h="114">
                    <a:moveTo>
                      <a:pt x="31" y="114"/>
                    </a:moveTo>
                    <a:cubicBezTo>
                      <a:pt x="20" y="88"/>
                      <a:pt x="0" y="29"/>
                      <a:pt x="0" y="26"/>
                    </a:cubicBezTo>
                    <a:cubicBezTo>
                      <a:pt x="0" y="22"/>
                      <a:pt x="1" y="16"/>
                      <a:pt x="3" y="12"/>
                    </a:cubicBezTo>
                    <a:cubicBezTo>
                      <a:pt x="7" y="8"/>
                      <a:pt x="11" y="3"/>
                      <a:pt x="16" y="2"/>
                    </a:cubicBezTo>
                    <a:cubicBezTo>
                      <a:pt x="23" y="0"/>
                      <a:pt x="30" y="3"/>
                      <a:pt x="34" y="9"/>
                    </a:cubicBezTo>
                    <a:cubicBezTo>
                      <a:pt x="37" y="14"/>
                      <a:pt x="64" y="93"/>
                      <a:pt x="65" y="97"/>
                    </a:cubicBezTo>
                    <a:cubicBezTo>
                      <a:pt x="65" y="101"/>
                      <a:pt x="65" y="101"/>
                      <a:pt x="62" y="104"/>
                    </a:cubicBezTo>
                    <a:cubicBezTo>
                      <a:pt x="31" y="114"/>
                      <a:pt x="31" y="114"/>
                      <a:pt x="31" y="114"/>
                    </a:cubicBezTo>
                  </a:path>
                </a:pathLst>
              </a:custGeom>
              <a:solidFill>
                <a:srgbClr val="615B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524" name="Freeform 1191"/>
              <p:cNvSpPr>
                <a:spLocks/>
              </p:cNvSpPr>
              <p:nvPr/>
            </p:nvSpPr>
            <p:spPr bwMode="auto">
              <a:xfrm>
                <a:off x="3460" y="3679"/>
                <a:ext cx="114" cy="59"/>
              </a:xfrm>
              <a:custGeom>
                <a:avLst/>
                <a:gdLst>
                  <a:gd name="T0" fmla="*/ 6 w 48"/>
                  <a:gd name="T1" fmla="*/ 20 h 25"/>
                  <a:gd name="T2" fmla="*/ 0 w 48"/>
                  <a:gd name="T3" fmla="*/ 12 h 25"/>
                  <a:gd name="T4" fmla="*/ 1 w 48"/>
                  <a:gd name="T5" fmla="*/ 7 h 25"/>
                  <a:gd name="T6" fmla="*/ 6 w 48"/>
                  <a:gd name="T7" fmla="*/ 8 h 25"/>
                  <a:gd name="T8" fmla="*/ 11 w 48"/>
                  <a:gd name="T9" fmla="*/ 13 h 25"/>
                  <a:gd name="T10" fmla="*/ 20 w 48"/>
                  <a:gd name="T11" fmla="*/ 14 h 25"/>
                  <a:gd name="T12" fmla="*/ 47 w 48"/>
                  <a:gd name="T13" fmla="*/ 0 h 25"/>
                  <a:gd name="T14" fmla="*/ 46 w 48"/>
                  <a:gd name="T15" fmla="*/ 6 h 25"/>
                  <a:gd name="T16" fmla="*/ 6 w 48"/>
                  <a:gd name="T17" fmla="*/ 2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8" h="25">
                    <a:moveTo>
                      <a:pt x="6" y="20"/>
                    </a:moveTo>
                    <a:cubicBezTo>
                      <a:pt x="3" y="18"/>
                      <a:pt x="0" y="16"/>
                      <a:pt x="0" y="12"/>
                    </a:cubicBezTo>
                    <a:cubicBezTo>
                      <a:pt x="0" y="11"/>
                      <a:pt x="0" y="8"/>
                      <a:pt x="1" y="7"/>
                    </a:cubicBezTo>
                    <a:cubicBezTo>
                      <a:pt x="2" y="5"/>
                      <a:pt x="4" y="7"/>
                      <a:pt x="6" y="8"/>
                    </a:cubicBezTo>
                    <a:cubicBezTo>
                      <a:pt x="8" y="9"/>
                      <a:pt x="9" y="11"/>
                      <a:pt x="11" y="13"/>
                    </a:cubicBezTo>
                    <a:cubicBezTo>
                      <a:pt x="14" y="15"/>
                      <a:pt x="16" y="16"/>
                      <a:pt x="20" y="14"/>
                    </a:cubicBezTo>
                    <a:cubicBezTo>
                      <a:pt x="29" y="11"/>
                      <a:pt x="41" y="6"/>
                      <a:pt x="47" y="0"/>
                    </a:cubicBezTo>
                    <a:cubicBezTo>
                      <a:pt x="48" y="2"/>
                      <a:pt x="48" y="4"/>
                      <a:pt x="46" y="6"/>
                    </a:cubicBezTo>
                    <a:cubicBezTo>
                      <a:pt x="36" y="13"/>
                      <a:pt x="13" y="25"/>
                      <a:pt x="6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525" name="Freeform 1192"/>
              <p:cNvSpPr>
                <a:spLocks/>
              </p:cNvSpPr>
              <p:nvPr/>
            </p:nvSpPr>
            <p:spPr bwMode="auto">
              <a:xfrm>
                <a:off x="2603" y="3134"/>
                <a:ext cx="206" cy="171"/>
              </a:xfrm>
              <a:custGeom>
                <a:avLst/>
                <a:gdLst>
                  <a:gd name="T0" fmla="*/ 81 w 87"/>
                  <a:gd name="T1" fmla="*/ 27 h 72"/>
                  <a:gd name="T2" fmla="*/ 6 w 87"/>
                  <a:gd name="T3" fmla="*/ 70 h 72"/>
                  <a:gd name="T4" fmla="*/ 0 w 87"/>
                  <a:gd name="T5" fmla="*/ 66 h 72"/>
                  <a:gd name="T6" fmla="*/ 0 w 87"/>
                  <a:gd name="T7" fmla="*/ 66 h 72"/>
                  <a:gd name="T8" fmla="*/ 15 w 87"/>
                  <a:gd name="T9" fmla="*/ 41 h 72"/>
                  <a:gd name="T10" fmla="*/ 81 w 87"/>
                  <a:gd name="T11" fmla="*/ 2 h 72"/>
                  <a:gd name="T12" fmla="*/ 87 w 87"/>
                  <a:gd name="T13" fmla="*/ 6 h 72"/>
                  <a:gd name="T14" fmla="*/ 87 w 87"/>
                  <a:gd name="T15" fmla="*/ 16 h 72"/>
                  <a:gd name="T16" fmla="*/ 81 w 87"/>
                  <a:gd name="T17" fmla="*/ 27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7" h="72">
                    <a:moveTo>
                      <a:pt x="81" y="27"/>
                    </a:moveTo>
                    <a:cubicBezTo>
                      <a:pt x="6" y="70"/>
                      <a:pt x="6" y="70"/>
                      <a:pt x="6" y="70"/>
                    </a:cubicBezTo>
                    <a:cubicBezTo>
                      <a:pt x="3" y="72"/>
                      <a:pt x="0" y="70"/>
                      <a:pt x="0" y="66"/>
                    </a:cubicBezTo>
                    <a:cubicBezTo>
                      <a:pt x="0" y="66"/>
                      <a:pt x="0" y="66"/>
                      <a:pt x="0" y="66"/>
                    </a:cubicBezTo>
                    <a:cubicBezTo>
                      <a:pt x="0" y="57"/>
                      <a:pt x="7" y="46"/>
                      <a:pt x="15" y="41"/>
                    </a:cubicBezTo>
                    <a:cubicBezTo>
                      <a:pt x="81" y="2"/>
                      <a:pt x="81" y="2"/>
                      <a:pt x="81" y="2"/>
                    </a:cubicBezTo>
                    <a:cubicBezTo>
                      <a:pt x="85" y="0"/>
                      <a:pt x="87" y="2"/>
                      <a:pt x="87" y="6"/>
                    </a:cubicBezTo>
                    <a:cubicBezTo>
                      <a:pt x="87" y="16"/>
                      <a:pt x="87" y="16"/>
                      <a:pt x="87" y="16"/>
                    </a:cubicBezTo>
                    <a:cubicBezTo>
                      <a:pt x="87" y="20"/>
                      <a:pt x="85" y="25"/>
                      <a:pt x="81" y="27"/>
                    </a:cubicBezTo>
                    <a:close/>
                  </a:path>
                </a:pathLst>
              </a:custGeom>
              <a:solidFill>
                <a:srgbClr val="9D9D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526" name="Freeform 1193"/>
              <p:cNvSpPr>
                <a:spLocks/>
              </p:cNvSpPr>
              <p:nvPr/>
            </p:nvSpPr>
            <p:spPr bwMode="auto">
              <a:xfrm>
                <a:off x="3250" y="3835"/>
                <a:ext cx="47" cy="31"/>
              </a:xfrm>
              <a:custGeom>
                <a:avLst/>
                <a:gdLst>
                  <a:gd name="T0" fmla="*/ 17 w 20"/>
                  <a:gd name="T1" fmla="*/ 3 h 13"/>
                  <a:gd name="T2" fmla="*/ 17 w 20"/>
                  <a:gd name="T3" fmla="*/ 11 h 13"/>
                  <a:gd name="T4" fmla="*/ 3 w 20"/>
                  <a:gd name="T5" fmla="*/ 11 h 13"/>
                  <a:gd name="T6" fmla="*/ 0 w 20"/>
                  <a:gd name="T7" fmla="*/ 7 h 13"/>
                  <a:gd name="T8" fmla="*/ 3 w 20"/>
                  <a:gd name="T9" fmla="*/ 3 h 13"/>
                  <a:gd name="T10" fmla="*/ 17 w 20"/>
                  <a:gd name="T11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" h="13">
                    <a:moveTo>
                      <a:pt x="17" y="3"/>
                    </a:moveTo>
                    <a:cubicBezTo>
                      <a:pt x="20" y="5"/>
                      <a:pt x="20" y="8"/>
                      <a:pt x="17" y="11"/>
                    </a:cubicBezTo>
                    <a:cubicBezTo>
                      <a:pt x="13" y="13"/>
                      <a:pt x="7" y="13"/>
                      <a:pt x="3" y="11"/>
                    </a:cubicBezTo>
                    <a:cubicBezTo>
                      <a:pt x="1" y="10"/>
                      <a:pt x="0" y="8"/>
                      <a:pt x="0" y="7"/>
                    </a:cubicBezTo>
                    <a:cubicBezTo>
                      <a:pt x="0" y="5"/>
                      <a:pt x="1" y="4"/>
                      <a:pt x="3" y="3"/>
                    </a:cubicBezTo>
                    <a:cubicBezTo>
                      <a:pt x="7" y="0"/>
                      <a:pt x="13" y="0"/>
                      <a:pt x="17" y="3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527" name="Rectangle 1194"/>
              <p:cNvSpPr>
                <a:spLocks noChangeArrowheads="1"/>
              </p:cNvSpPr>
              <p:nvPr/>
            </p:nvSpPr>
            <p:spPr bwMode="auto">
              <a:xfrm>
                <a:off x="3250" y="3641"/>
                <a:ext cx="45" cy="210"/>
              </a:xfrm>
              <a:prstGeom prst="rect">
                <a:avLst/>
              </a:pr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528" name="Freeform 1195"/>
              <p:cNvSpPr>
                <a:spLocks/>
              </p:cNvSpPr>
              <p:nvPr/>
            </p:nvSpPr>
            <p:spPr bwMode="auto">
              <a:xfrm>
                <a:off x="3406" y="3745"/>
                <a:ext cx="49" cy="31"/>
              </a:xfrm>
              <a:custGeom>
                <a:avLst/>
                <a:gdLst>
                  <a:gd name="T0" fmla="*/ 17 w 21"/>
                  <a:gd name="T1" fmla="*/ 3 h 13"/>
                  <a:gd name="T2" fmla="*/ 17 w 21"/>
                  <a:gd name="T3" fmla="*/ 11 h 13"/>
                  <a:gd name="T4" fmla="*/ 3 w 21"/>
                  <a:gd name="T5" fmla="*/ 11 h 13"/>
                  <a:gd name="T6" fmla="*/ 0 w 21"/>
                  <a:gd name="T7" fmla="*/ 7 h 13"/>
                  <a:gd name="T8" fmla="*/ 3 w 21"/>
                  <a:gd name="T9" fmla="*/ 3 h 13"/>
                  <a:gd name="T10" fmla="*/ 17 w 21"/>
                  <a:gd name="T11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1" h="13">
                    <a:moveTo>
                      <a:pt x="17" y="3"/>
                    </a:moveTo>
                    <a:cubicBezTo>
                      <a:pt x="21" y="5"/>
                      <a:pt x="21" y="8"/>
                      <a:pt x="17" y="11"/>
                    </a:cubicBezTo>
                    <a:cubicBezTo>
                      <a:pt x="13" y="13"/>
                      <a:pt x="7" y="13"/>
                      <a:pt x="3" y="11"/>
                    </a:cubicBezTo>
                    <a:cubicBezTo>
                      <a:pt x="1" y="10"/>
                      <a:pt x="0" y="8"/>
                      <a:pt x="0" y="7"/>
                    </a:cubicBezTo>
                    <a:cubicBezTo>
                      <a:pt x="0" y="5"/>
                      <a:pt x="1" y="4"/>
                      <a:pt x="3" y="3"/>
                    </a:cubicBezTo>
                    <a:cubicBezTo>
                      <a:pt x="7" y="0"/>
                      <a:pt x="13" y="0"/>
                      <a:pt x="17" y="3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529" name="Rectangle 1196"/>
              <p:cNvSpPr>
                <a:spLocks noChangeArrowheads="1"/>
              </p:cNvSpPr>
              <p:nvPr/>
            </p:nvSpPr>
            <p:spPr bwMode="auto">
              <a:xfrm>
                <a:off x="3406" y="3551"/>
                <a:ext cx="47" cy="211"/>
              </a:xfrm>
              <a:prstGeom prst="rect">
                <a:avLst/>
              </a:pr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530" name="Freeform 1197"/>
              <p:cNvSpPr>
                <a:spLocks/>
              </p:cNvSpPr>
              <p:nvPr/>
            </p:nvSpPr>
            <p:spPr bwMode="auto">
              <a:xfrm>
                <a:off x="2594" y="3456"/>
                <a:ext cx="47" cy="31"/>
              </a:xfrm>
              <a:custGeom>
                <a:avLst/>
                <a:gdLst>
                  <a:gd name="T0" fmla="*/ 17 w 20"/>
                  <a:gd name="T1" fmla="*/ 2 h 13"/>
                  <a:gd name="T2" fmla="*/ 17 w 20"/>
                  <a:gd name="T3" fmla="*/ 10 h 13"/>
                  <a:gd name="T4" fmla="*/ 3 w 20"/>
                  <a:gd name="T5" fmla="*/ 10 h 13"/>
                  <a:gd name="T6" fmla="*/ 0 w 20"/>
                  <a:gd name="T7" fmla="*/ 6 h 13"/>
                  <a:gd name="T8" fmla="*/ 3 w 20"/>
                  <a:gd name="T9" fmla="*/ 2 h 13"/>
                  <a:gd name="T10" fmla="*/ 17 w 20"/>
                  <a:gd name="T11" fmla="*/ 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" h="13">
                    <a:moveTo>
                      <a:pt x="17" y="2"/>
                    </a:moveTo>
                    <a:cubicBezTo>
                      <a:pt x="20" y="5"/>
                      <a:pt x="20" y="8"/>
                      <a:pt x="17" y="10"/>
                    </a:cubicBezTo>
                    <a:cubicBezTo>
                      <a:pt x="13" y="13"/>
                      <a:pt x="6" y="13"/>
                      <a:pt x="3" y="10"/>
                    </a:cubicBezTo>
                    <a:cubicBezTo>
                      <a:pt x="1" y="9"/>
                      <a:pt x="0" y="8"/>
                      <a:pt x="0" y="6"/>
                    </a:cubicBezTo>
                    <a:cubicBezTo>
                      <a:pt x="0" y="5"/>
                      <a:pt x="1" y="4"/>
                      <a:pt x="3" y="2"/>
                    </a:cubicBezTo>
                    <a:cubicBezTo>
                      <a:pt x="6" y="0"/>
                      <a:pt x="13" y="0"/>
                      <a:pt x="17" y="2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531" name="Rectangle 1198"/>
              <p:cNvSpPr>
                <a:spLocks noChangeArrowheads="1"/>
              </p:cNvSpPr>
              <p:nvPr/>
            </p:nvSpPr>
            <p:spPr bwMode="auto">
              <a:xfrm>
                <a:off x="2594" y="3262"/>
                <a:ext cx="45" cy="208"/>
              </a:xfrm>
              <a:prstGeom prst="rect">
                <a:avLst/>
              </a:pr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532" name="Freeform 1199"/>
              <p:cNvSpPr>
                <a:spLocks/>
              </p:cNvSpPr>
              <p:nvPr/>
            </p:nvSpPr>
            <p:spPr bwMode="auto">
              <a:xfrm>
                <a:off x="2606" y="3139"/>
                <a:ext cx="854" cy="540"/>
              </a:xfrm>
              <a:custGeom>
                <a:avLst/>
                <a:gdLst>
                  <a:gd name="T0" fmla="*/ 655 w 854"/>
                  <a:gd name="T1" fmla="*/ 540 h 540"/>
                  <a:gd name="T2" fmla="*/ 0 w 854"/>
                  <a:gd name="T3" fmla="*/ 161 h 540"/>
                  <a:gd name="T4" fmla="*/ 199 w 854"/>
                  <a:gd name="T5" fmla="*/ 0 h 540"/>
                  <a:gd name="T6" fmla="*/ 854 w 854"/>
                  <a:gd name="T7" fmla="*/ 379 h 540"/>
                  <a:gd name="T8" fmla="*/ 655 w 854"/>
                  <a:gd name="T9" fmla="*/ 540 h 5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54" h="540">
                    <a:moveTo>
                      <a:pt x="655" y="540"/>
                    </a:moveTo>
                    <a:lnTo>
                      <a:pt x="0" y="161"/>
                    </a:lnTo>
                    <a:lnTo>
                      <a:pt x="199" y="0"/>
                    </a:lnTo>
                    <a:lnTo>
                      <a:pt x="854" y="379"/>
                    </a:lnTo>
                    <a:lnTo>
                      <a:pt x="655" y="540"/>
                    </a:lnTo>
                    <a:close/>
                  </a:path>
                </a:pathLst>
              </a:custGeom>
              <a:solidFill>
                <a:srgbClr val="9D9D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533" name="Freeform 1200"/>
              <p:cNvSpPr>
                <a:spLocks/>
              </p:cNvSpPr>
              <p:nvPr/>
            </p:nvSpPr>
            <p:spPr bwMode="auto">
              <a:xfrm>
                <a:off x="2606" y="3139"/>
                <a:ext cx="854" cy="540"/>
              </a:xfrm>
              <a:custGeom>
                <a:avLst/>
                <a:gdLst>
                  <a:gd name="T0" fmla="*/ 655 w 854"/>
                  <a:gd name="T1" fmla="*/ 540 h 540"/>
                  <a:gd name="T2" fmla="*/ 0 w 854"/>
                  <a:gd name="T3" fmla="*/ 161 h 540"/>
                  <a:gd name="T4" fmla="*/ 199 w 854"/>
                  <a:gd name="T5" fmla="*/ 0 h 540"/>
                  <a:gd name="T6" fmla="*/ 854 w 854"/>
                  <a:gd name="T7" fmla="*/ 379 h 540"/>
                  <a:gd name="T8" fmla="*/ 655 w 854"/>
                  <a:gd name="T9" fmla="*/ 540 h 5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54" h="540">
                    <a:moveTo>
                      <a:pt x="655" y="540"/>
                    </a:moveTo>
                    <a:lnTo>
                      <a:pt x="0" y="161"/>
                    </a:lnTo>
                    <a:lnTo>
                      <a:pt x="199" y="0"/>
                    </a:lnTo>
                    <a:lnTo>
                      <a:pt x="854" y="379"/>
                    </a:lnTo>
                    <a:lnTo>
                      <a:pt x="655" y="54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534" name="Freeform 1201"/>
              <p:cNvSpPr>
                <a:spLocks/>
              </p:cNvSpPr>
              <p:nvPr/>
            </p:nvSpPr>
            <p:spPr bwMode="auto">
              <a:xfrm>
                <a:off x="3257" y="3515"/>
                <a:ext cx="206" cy="168"/>
              </a:xfrm>
              <a:custGeom>
                <a:avLst/>
                <a:gdLst>
                  <a:gd name="T0" fmla="*/ 81 w 87"/>
                  <a:gd name="T1" fmla="*/ 26 h 71"/>
                  <a:gd name="T2" fmla="*/ 6 w 87"/>
                  <a:gd name="T3" fmla="*/ 69 h 71"/>
                  <a:gd name="T4" fmla="*/ 0 w 87"/>
                  <a:gd name="T5" fmla="*/ 65 h 71"/>
                  <a:gd name="T6" fmla="*/ 0 w 87"/>
                  <a:gd name="T7" fmla="*/ 65 h 71"/>
                  <a:gd name="T8" fmla="*/ 15 w 87"/>
                  <a:gd name="T9" fmla="*/ 40 h 71"/>
                  <a:gd name="T10" fmla="*/ 81 w 87"/>
                  <a:gd name="T11" fmla="*/ 2 h 71"/>
                  <a:gd name="T12" fmla="*/ 87 w 87"/>
                  <a:gd name="T13" fmla="*/ 5 h 71"/>
                  <a:gd name="T14" fmla="*/ 87 w 87"/>
                  <a:gd name="T15" fmla="*/ 15 h 71"/>
                  <a:gd name="T16" fmla="*/ 81 w 87"/>
                  <a:gd name="T17" fmla="*/ 26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7" h="71">
                    <a:moveTo>
                      <a:pt x="81" y="26"/>
                    </a:moveTo>
                    <a:cubicBezTo>
                      <a:pt x="6" y="69"/>
                      <a:pt x="6" y="69"/>
                      <a:pt x="6" y="69"/>
                    </a:cubicBezTo>
                    <a:cubicBezTo>
                      <a:pt x="3" y="71"/>
                      <a:pt x="0" y="69"/>
                      <a:pt x="0" y="65"/>
                    </a:cubicBezTo>
                    <a:cubicBezTo>
                      <a:pt x="0" y="65"/>
                      <a:pt x="0" y="65"/>
                      <a:pt x="0" y="65"/>
                    </a:cubicBezTo>
                    <a:cubicBezTo>
                      <a:pt x="0" y="56"/>
                      <a:pt x="7" y="45"/>
                      <a:pt x="15" y="40"/>
                    </a:cubicBezTo>
                    <a:cubicBezTo>
                      <a:pt x="81" y="2"/>
                      <a:pt x="81" y="2"/>
                      <a:pt x="81" y="2"/>
                    </a:cubicBezTo>
                    <a:cubicBezTo>
                      <a:pt x="85" y="0"/>
                      <a:pt x="87" y="1"/>
                      <a:pt x="87" y="5"/>
                    </a:cubicBezTo>
                    <a:cubicBezTo>
                      <a:pt x="87" y="15"/>
                      <a:pt x="87" y="15"/>
                      <a:pt x="87" y="15"/>
                    </a:cubicBezTo>
                    <a:cubicBezTo>
                      <a:pt x="87" y="19"/>
                      <a:pt x="85" y="24"/>
                      <a:pt x="81" y="26"/>
                    </a:cubicBezTo>
                    <a:close/>
                  </a:path>
                </a:pathLst>
              </a:custGeom>
              <a:solidFill>
                <a:srgbClr val="3C3C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535" name="Freeform 1202"/>
              <p:cNvSpPr>
                <a:spLocks/>
              </p:cNvSpPr>
              <p:nvPr/>
            </p:nvSpPr>
            <p:spPr bwMode="auto">
              <a:xfrm>
                <a:off x="2897" y="3631"/>
                <a:ext cx="50" cy="29"/>
              </a:xfrm>
              <a:custGeom>
                <a:avLst/>
                <a:gdLst>
                  <a:gd name="T0" fmla="*/ 17 w 21"/>
                  <a:gd name="T1" fmla="*/ 2 h 12"/>
                  <a:gd name="T2" fmla="*/ 17 w 21"/>
                  <a:gd name="T3" fmla="*/ 10 h 12"/>
                  <a:gd name="T4" fmla="*/ 3 w 21"/>
                  <a:gd name="T5" fmla="*/ 10 h 12"/>
                  <a:gd name="T6" fmla="*/ 0 w 21"/>
                  <a:gd name="T7" fmla="*/ 6 h 12"/>
                  <a:gd name="T8" fmla="*/ 3 w 21"/>
                  <a:gd name="T9" fmla="*/ 2 h 12"/>
                  <a:gd name="T10" fmla="*/ 17 w 21"/>
                  <a:gd name="T11" fmla="*/ 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1" h="12">
                    <a:moveTo>
                      <a:pt x="17" y="2"/>
                    </a:moveTo>
                    <a:cubicBezTo>
                      <a:pt x="21" y="4"/>
                      <a:pt x="21" y="8"/>
                      <a:pt x="17" y="10"/>
                    </a:cubicBezTo>
                    <a:cubicBezTo>
                      <a:pt x="13" y="12"/>
                      <a:pt x="7" y="12"/>
                      <a:pt x="3" y="10"/>
                    </a:cubicBezTo>
                    <a:cubicBezTo>
                      <a:pt x="1" y="9"/>
                      <a:pt x="0" y="7"/>
                      <a:pt x="0" y="6"/>
                    </a:cubicBezTo>
                    <a:cubicBezTo>
                      <a:pt x="0" y="4"/>
                      <a:pt x="1" y="3"/>
                      <a:pt x="3" y="2"/>
                    </a:cubicBezTo>
                    <a:cubicBezTo>
                      <a:pt x="7" y="0"/>
                      <a:pt x="13" y="0"/>
                      <a:pt x="17" y="2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536" name="Rectangle 1203"/>
              <p:cNvSpPr>
                <a:spLocks noChangeArrowheads="1"/>
              </p:cNvSpPr>
              <p:nvPr/>
            </p:nvSpPr>
            <p:spPr bwMode="auto">
              <a:xfrm>
                <a:off x="2897" y="3435"/>
                <a:ext cx="47" cy="211"/>
              </a:xfrm>
              <a:prstGeom prst="rect">
                <a:avLst/>
              </a:pr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537" name="Freeform 1204"/>
              <p:cNvSpPr>
                <a:spLocks/>
              </p:cNvSpPr>
              <p:nvPr/>
            </p:nvSpPr>
            <p:spPr bwMode="auto">
              <a:xfrm>
                <a:off x="3233" y="3335"/>
                <a:ext cx="123" cy="64"/>
              </a:xfrm>
              <a:custGeom>
                <a:avLst/>
                <a:gdLst>
                  <a:gd name="T0" fmla="*/ 17 w 52"/>
                  <a:gd name="T1" fmla="*/ 3 h 27"/>
                  <a:gd name="T2" fmla="*/ 20 w 52"/>
                  <a:gd name="T3" fmla="*/ 2 h 27"/>
                  <a:gd name="T4" fmla="*/ 31 w 52"/>
                  <a:gd name="T5" fmla="*/ 0 h 27"/>
                  <a:gd name="T6" fmla="*/ 44 w 52"/>
                  <a:gd name="T7" fmla="*/ 1 h 27"/>
                  <a:gd name="T8" fmla="*/ 46 w 52"/>
                  <a:gd name="T9" fmla="*/ 2 h 27"/>
                  <a:gd name="T10" fmla="*/ 45 w 52"/>
                  <a:gd name="T11" fmla="*/ 4 h 27"/>
                  <a:gd name="T12" fmla="*/ 50 w 52"/>
                  <a:gd name="T13" fmla="*/ 7 h 27"/>
                  <a:gd name="T14" fmla="*/ 49 w 52"/>
                  <a:gd name="T15" fmla="*/ 9 h 27"/>
                  <a:gd name="T16" fmla="*/ 52 w 52"/>
                  <a:gd name="T17" fmla="*/ 11 h 27"/>
                  <a:gd name="T18" fmla="*/ 49 w 52"/>
                  <a:gd name="T19" fmla="*/ 14 h 27"/>
                  <a:gd name="T20" fmla="*/ 51 w 52"/>
                  <a:gd name="T21" fmla="*/ 16 h 27"/>
                  <a:gd name="T22" fmla="*/ 49 w 52"/>
                  <a:gd name="T23" fmla="*/ 18 h 27"/>
                  <a:gd name="T24" fmla="*/ 46 w 52"/>
                  <a:gd name="T25" fmla="*/ 18 h 27"/>
                  <a:gd name="T26" fmla="*/ 35 w 52"/>
                  <a:gd name="T27" fmla="*/ 18 h 27"/>
                  <a:gd name="T28" fmla="*/ 26 w 52"/>
                  <a:gd name="T29" fmla="*/ 21 h 27"/>
                  <a:gd name="T30" fmla="*/ 21 w 52"/>
                  <a:gd name="T31" fmla="*/ 23 h 27"/>
                  <a:gd name="T32" fmla="*/ 13 w 52"/>
                  <a:gd name="T33" fmla="*/ 6 h 27"/>
                  <a:gd name="T34" fmla="*/ 17 w 52"/>
                  <a:gd name="T35" fmla="*/ 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2" h="27">
                    <a:moveTo>
                      <a:pt x="17" y="3"/>
                    </a:moveTo>
                    <a:cubicBezTo>
                      <a:pt x="18" y="3"/>
                      <a:pt x="19" y="2"/>
                      <a:pt x="20" y="2"/>
                    </a:cubicBezTo>
                    <a:cubicBezTo>
                      <a:pt x="22" y="2"/>
                      <a:pt x="29" y="0"/>
                      <a:pt x="31" y="0"/>
                    </a:cubicBezTo>
                    <a:cubicBezTo>
                      <a:pt x="33" y="0"/>
                      <a:pt x="37" y="0"/>
                      <a:pt x="44" y="1"/>
                    </a:cubicBezTo>
                    <a:cubicBezTo>
                      <a:pt x="45" y="1"/>
                      <a:pt x="45" y="2"/>
                      <a:pt x="46" y="2"/>
                    </a:cubicBezTo>
                    <a:cubicBezTo>
                      <a:pt x="46" y="3"/>
                      <a:pt x="46" y="4"/>
                      <a:pt x="45" y="4"/>
                    </a:cubicBezTo>
                    <a:cubicBezTo>
                      <a:pt x="47" y="4"/>
                      <a:pt x="49" y="5"/>
                      <a:pt x="50" y="7"/>
                    </a:cubicBezTo>
                    <a:cubicBezTo>
                      <a:pt x="50" y="8"/>
                      <a:pt x="50" y="9"/>
                      <a:pt x="49" y="9"/>
                    </a:cubicBezTo>
                    <a:cubicBezTo>
                      <a:pt x="50" y="9"/>
                      <a:pt x="51" y="10"/>
                      <a:pt x="52" y="11"/>
                    </a:cubicBezTo>
                    <a:cubicBezTo>
                      <a:pt x="52" y="12"/>
                      <a:pt x="51" y="14"/>
                      <a:pt x="49" y="14"/>
                    </a:cubicBezTo>
                    <a:cubicBezTo>
                      <a:pt x="51" y="14"/>
                      <a:pt x="52" y="15"/>
                      <a:pt x="51" y="16"/>
                    </a:cubicBezTo>
                    <a:cubicBezTo>
                      <a:pt x="51" y="17"/>
                      <a:pt x="50" y="18"/>
                      <a:pt x="49" y="18"/>
                    </a:cubicBezTo>
                    <a:cubicBezTo>
                      <a:pt x="48" y="19"/>
                      <a:pt x="47" y="19"/>
                      <a:pt x="46" y="18"/>
                    </a:cubicBezTo>
                    <a:cubicBezTo>
                      <a:pt x="41" y="18"/>
                      <a:pt x="37" y="17"/>
                      <a:pt x="35" y="18"/>
                    </a:cubicBezTo>
                    <a:cubicBezTo>
                      <a:pt x="34" y="18"/>
                      <a:pt x="27" y="20"/>
                      <a:pt x="26" y="21"/>
                    </a:cubicBezTo>
                    <a:cubicBezTo>
                      <a:pt x="23" y="22"/>
                      <a:pt x="24" y="22"/>
                      <a:pt x="21" y="23"/>
                    </a:cubicBezTo>
                    <a:cubicBezTo>
                      <a:pt x="10" y="27"/>
                      <a:pt x="0" y="13"/>
                      <a:pt x="13" y="6"/>
                    </a:cubicBezTo>
                    <a:cubicBezTo>
                      <a:pt x="13" y="6"/>
                      <a:pt x="14" y="5"/>
                      <a:pt x="17" y="3"/>
                    </a:cubicBezTo>
                  </a:path>
                </a:pathLst>
              </a:custGeom>
              <a:solidFill>
                <a:srgbClr val="FFC1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538" name="Freeform 1205"/>
              <p:cNvSpPr>
                <a:spLocks/>
              </p:cNvSpPr>
              <p:nvPr/>
            </p:nvSpPr>
            <p:spPr bwMode="auto">
              <a:xfrm>
                <a:off x="3179" y="3409"/>
                <a:ext cx="269" cy="192"/>
              </a:xfrm>
              <a:custGeom>
                <a:avLst/>
                <a:gdLst>
                  <a:gd name="T0" fmla="*/ 239 w 269"/>
                  <a:gd name="T1" fmla="*/ 0 h 192"/>
                  <a:gd name="T2" fmla="*/ 269 w 269"/>
                  <a:gd name="T3" fmla="*/ 76 h 192"/>
                  <a:gd name="T4" fmla="*/ 66 w 269"/>
                  <a:gd name="T5" fmla="*/ 192 h 192"/>
                  <a:gd name="T6" fmla="*/ 0 w 269"/>
                  <a:gd name="T7" fmla="*/ 104 h 192"/>
                  <a:gd name="T8" fmla="*/ 239 w 269"/>
                  <a:gd name="T9" fmla="*/ 0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9" h="192">
                    <a:moveTo>
                      <a:pt x="239" y="0"/>
                    </a:moveTo>
                    <a:lnTo>
                      <a:pt x="269" y="76"/>
                    </a:lnTo>
                    <a:lnTo>
                      <a:pt x="66" y="192"/>
                    </a:lnTo>
                    <a:lnTo>
                      <a:pt x="0" y="104"/>
                    </a:lnTo>
                    <a:lnTo>
                      <a:pt x="239" y="0"/>
                    </a:lnTo>
                    <a:close/>
                  </a:path>
                </a:pathLst>
              </a:custGeom>
              <a:solidFill>
                <a:srgbClr val="615B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539" name="Freeform 1206"/>
              <p:cNvSpPr>
                <a:spLocks/>
              </p:cNvSpPr>
              <p:nvPr/>
            </p:nvSpPr>
            <p:spPr bwMode="auto">
              <a:xfrm>
                <a:off x="3179" y="3409"/>
                <a:ext cx="269" cy="192"/>
              </a:xfrm>
              <a:custGeom>
                <a:avLst/>
                <a:gdLst>
                  <a:gd name="T0" fmla="*/ 239 w 269"/>
                  <a:gd name="T1" fmla="*/ 0 h 192"/>
                  <a:gd name="T2" fmla="*/ 269 w 269"/>
                  <a:gd name="T3" fmla="*/ 76 h 192"/>
                  <a:gd name="T4" fmla="*/ 66 w 269"/>
                  <a:gd name="T5" fmla="*/ 192 h 192"/>
                  <a:gd name="T6" fmla="*/ 0 w 269"/>
                  <a:gd name="T7" fmla="*/ 104 h 192"/>
                  <a:gd name="T8" fmla="*/ 239 w 269"/>
                  <a:gd name="T9" fmla="*/ 0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9" h="192">
                    <a:moveTo>
                      <a:pt x="239" y="0"/>
                    </a:moveTo>
                    <a:lnTo>
                      <a:pt x="269" y="76"/>
                    </a:lnTo>
                    <a:lnTo>
                      <a:pt x="66" y="192"/>
                    </a:lnTo>
                    <a:lnTo>
                      <a:pt x="0" y="104"/>
                    </a:lnTo>
                    <a:lnTo>
                      <a:pt x="239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540" name="Freeform 1207"/>
              <p:cNvSpPr>
                <a:spLocks/>
              </p:cNvSpPr>
              <p:nvPr/>
            </p:nvSpPr>
            <p:spPr bwMode="auto">
              <a:xfrm>
                <a:off x="3096" y="3165"/>
                <a:ext cx="213" cy="376"/>
              </a:xfrm>
              <a:custGeom>
                <a:avLst/>
                <a:gdLst>
                  <a:gd name="T0" fmla="*/ 1 w 90"/>
                  <a:gd name="T1" fmla="*/ 36 h 159"/>
                  <a:gd name="T2" fmla="*/ 9 w 90"/>
                  <a:gd name="T3" fmla="*/ 112 h 159"/>
                  <a:gd name="T4" fmla="*/ 11 w 90"/>
                  <a:gd name="T5" fmla="*/ 130 h 159"/>
                  <a:gd name="T6" fmla="*/ 11 w 90"/>
                  <a:gd name="T7" fmla="*/ 130 h 159"/>
                  <a:gd name="T8" fmla="*/ 12 w 90"/>
                  <a:gd name="T9" fmla="*/ 133 h 159"/>
                  <a:gd name="T10" fmla="*/ 12 w 90"/>
                  <a:gd name="T11" fmla="*/ 135 h 159"/>
                  <a:gd name="T12" fmla="*/ 14 w 90"/>
                  <a:gd name="T13" fmla="*/ 138 h 159"/>
                  <a:gd name="T14" fmla="*/ 86 w 90"/>
                  <a:gd name="T15" fmla="*/ 141 h 159"/>
                  <a:gd name="T16" fmla="*/ 86 w 90"/>
                  <a:gd name="T17" fmla="*/ 140 h 159"/>
                  <a:gd name="T18" fmla="*/ 90 w 90"/>
                  <a:gd name="T19" fmla="*/ 133 h 159"/>
                  <a:gd name="T20" fmla="*/ 90 w 90"/>
                  <a:gd name="T21" fmla="*/ 133 h 159"/>
                  <a:gd name="T22" fmla="*/ 89 w 90"/>
                  <a:gd name="T23" fmla="*/ 123 h 159"/>
                  <a:gd name="T24" fmla="*/ 81 w 90"/>
                  <a:gd name="T25" fmla="*/ 54 h 159"/>
                  <a:gd name="T26" fmla="*/ 45 w 90"/>
                  <a:gd name="T27" fmla="*/ 13 h 159"/>
                  <a:gd name="T28" fmla="*/ 24 w 90"/>
                  <a:gd name="T29" fmla="*/ 6 h 159"/>
                  <a:gd name="T30" fmla="*/ 1 w 90"/>
                  <a:gd name="T31" fmla="*/ 20 h 159"/>
                  <a:gd name="T32" fmla="*/ 1 w 90"/>
                  <a:gd name="T33" fmla="*/ 36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90" h="159">
                    <a:moveTo>
                      <a:pt x="1" y="36"/>
                    </a:moveTo>
                    <a:cubicBezTo>
                      <a:pt x="1" y="38"/>
                      <a:pt x="8" y="97"/>
                      <a:pt x="9" y="112"/>
                    </a:cubicBezTo>
                    <a:cubicBezTo>
                      <a:pt x="11" y="130"/>
                      <a:pt x="11" y="130"/>
                      <a:pt x="11" y="130"/>
                    </a:cubicBezTo>
                    <a:cubicBezTo>
                      <a:pt x="11" y="130"/>
                      <a:pt x="11" y="130"/>
                      <a:pt x="11" y="130"/>
                    </a:cubicBezTo>
                    <a:cubicBezTo>
                      <a:pt x="12" y="133"/>
                      <a:pt x="12" y="133"/>
                      <a:pt x="12" y="133"/>
                    </a:cubicBezTo>
                    <a:cubicBezTo>
                      <a:pt x="12" y="134"/>
                      <a:pt x="12" y="135"/>
                      <a:pt x="12" y="135"/>
                    </a:cubicBezTo>
                    <a:cubicBezTo>
                      <a:pt x="13" y="136"/>
                      <a:pt x="13" y="137"/>
                      <a:pt x="14" y="138"/>
                    </a:cubicBezTo>
                    <a:cubicBezTo>
                      <a:pt x="25" y="152"/>
                      <a:pt x="69" y="159"/>
                      <a:pt x="86" y="141"/>
                    </a:cubicBezTo>
                    <a:cubicBezTo>
                      <a:pt x="86" y="140"/>
                      <a:pt x="86" y="140"/>
                      <a:pt x="86" y="140"/>
                    </a:cubicBezTo>
                    <a:cubicBezTo>
                      <a:pt x="89" y="138"/>
                      <a:pt x="90" y="135"/>
                      <a:pt x="90" y="133"/>
                    </a:cubicBezTo>
                    <a:cubicBezTo>
                      <a:pt x="90" y="133"/>
                      <a:pt x="90" y="133"/>
                      <a:pt x="90" y="133"/>
                    </a:cubicBezTo>
                    <a:cubicBezTo>
                      <a:pt x="89" y="123"/>
                      <a:pt x="89" y="123"/>
                      <a:pt x="89" y="123"/>
                    </a:cubicBezTo>
                    <a:cubicBezTo>
                      <a:pt x="81" y="54"/>
                      <a:pt x="81" y="54"/>
                      <a:pt x="81" y="54"/>
                    </a:cubicBezTo>
                    <a:cubicBezTo>
                      <a:pt x="79" y="39"/>
                      <a:pt x="78" y="33"/>
                      <a:pt x="45" y="13"/>
                    </a:cubicBezTo>
                    <a:cubicBezTo>
                      <a:pt x="45" y="13"/>
                      <a:pt x="35" y="10"/>
                      <a:pt x="24" y="6"/>
                    </a:cubicBezTo>
                    <a:cubicBezTo>
                      <a:pt x="7" y="0"/>
                      <a:pt x="2" y="10"/>
                      <a:pt x="1" y="20"/>
                    </a:cubicBezTo>
                    <a:cubicBezTo>
                      <a:pt x="0" y="29"/>
                      <a:pt x="1" y="37"/>
                      <a:pt x="1" y="36"/>
                    </a:cubicBezTo>
                  </a:path>
                </a:pathLst>
              </a:custGeom>
              <a:solidFill>
                <a:srgbClr val="C1AA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541" name="Freeform 1208"/>
              <p:cNvSpPr>
                <a:spLocks/>
              </p:cNvSpPr>
              <p:nvPr/>
            </p:nvSpPr>
            <p:spPr bwMode="auto">
              <a:xfrm>
                <a:off x="3176" y="3056"/>
                <a:ext cx="85" cy="140"/>
              </a:xfrm>
              <a:custGeom>
                <a:avLst/>
                <a:gdLst>
                  <a:gd name="T0" fmla="*/ 0 w 36"/>
                  <a:gd name="T1" fmla="*/ 29 h 59"/>
                  <a:gd name="T2" fmla="*/ 2 w 36"/>
                  <a:gd name="T3" fmla="*/ 42 h 59"/>
                  <a:gd name="T4" fmla="*/ 7 w 36"/>
                  <a:gd name="T5" fmla="*/ 53 h 59"/>
                  <a:gd name="T6" fmla="*/ 20 w 36"/>
                  <a:gd name="T7" fmla="*/ 59 h 59"/>
                  <a:gd name="T8" fmla="*/ 24 w 36"/>
                  <a:gd name="T9" fmla="*/ 58 h 59"/>
                  <a:gd name="T10" fmla="*/ 28 w 36"/>
                  <a:gd name="T11" fmla="*/ 57 h 59"/>
                  <a:gd name="T12" fmla="*/ 32 w 36"/>
                  <a:gd name="T13" fmla="*/ 51 h 59"/>
                  <a:gd name="T14" fmla="*/ 32 w 36"/>
                  <a:gd name="T15" fmla="*/ 51 h 59"/>
                  <a:gd name="T16" fmla="*/ 32 w 36"/>
                  <a:gd name="T17" fmla="*/ 49 h 59"/>
                  <a:gd name="T18" fmla="*/ 35 w 36"/>
                  <a:gd name="T19" fmla="*/ 14 h 59"/>
                  <a:gd name="T20" fmla="*/ 35 w 36"/>
                  <a:gd name="T21" fmla="*/ 9 h 59"/>
                  <a:gd name="T22" fmla="*/ 23 w 36"/>
                  <a:gd name="T23" fmla="*/ 0 h 59"/>
                  <a:gd name="T24" fmla="*/ 8 w 36"/>
                  <a:gd name="T25" fmla="*/ 3 h 59"/>
                  <a:gd name="T26" fmla="*/ 4 w 36"/>
                  <a:gd name="T27" fmla="*/ 6 h 59"/>
                  <a:gd name="T28" fmla="*/ 2 w 36"/>
                  <a:gd name="T29" fmla="*/ 9 h 59"/>
                  <a:gd name="T30" fmla="*/ 0 w 36"/>
                  <a:gd name="T31" fmla="*/ 2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6" h="59">
                    <a:moveTo>
                      <a:pt x="0" y="29"/>
                    </a:moveTo>
                    <a:cubicBezTo>
                      <a:pt x="1" y="33"/>
                      <a:pt x="1" y="38"/>
                      <a:pt x="2" y="42"/>
                    </a:cubicBezTo>
                    <a:cubicBezTo>
                      <a:pt x="3" y="46"/>
                      <a:pt x="4" y="50"/>
                      <a:pt x="7" y="53"/>
                    </a:cubicBezTo>
                    <a:cubicBezTo>
                      <a:pt x="10" y="56"/>
                      <a:pt x="15" y="58"/>
                      <a:pt x="20" y="59"/>
                    </a:cubicBezTo>
                    <a:cubicBezTo>
                      <a:pt x="21" y="59"/>
                      <a:pt x="23" y="59"/>
                      <a:pt x="24" y="58"/>
                    </a:cubicBezTo>
                    <a:cubicBezTo>
                      <a:pt x="26" y="58"/>
                      <a:pt x="27" y="58"/>
                      <a:pt x="28" y="57"/>
                    </a:cubicBezTo>
                    <a:cubicBezTo>
                      <a:pt x="30" y="55"/>
                      <a:pt x="31" y="53"/>
                      <a:pt x="32" y="51"/>
                    </a:cubicBezTo>
                    <a:cubicBezTo>
                      <a:pt x="32" y="51"/>
                      <a:pt x="32" y="51"/>
                      <a:pt x="32" y="51"/>
                    </a:cubicBezTo>
                    <a:cubicBezTo>
                      <a:pt x="32" y="50"/>
                      <a:pt x="32" y="50"/>
                      <a:pt x="32" y="49"/>
                    </a:cubicBezTo>
                    <a:cubicBezTo>
                      <a:pt x="36" y="38"/>
                      <a:pt x="36" y="26"/>
                      <a:pt x="35" y="14"/>
                    </a:cubicBezTo>
                    <a:cubicBezTo>
                      <a:pt x="35" y="13"/>
                      <a:pt x="35" y="11"/>
                      <a:pt x="35" y="9"/>
                    </a:cubicBezTo>
                    <a:cubicBezTo>
                      <a:pt x="33" y="4"/>
                      <a:pt x="28" y="1"/>
                      <a:pt x="23" y="0"/>
                    </a:cubicBezTo>
                    <a:cubicBezTo>
                      <a:pt x="18" y="0"/>
                      <a:pt x="13" y="1"/>
                      <a:pt x="8" y="3"/>
                    </a:cubicBezTo>
                    <a:cubicBezTo>
                      <a:pt x="7" y="4"/>
                      <a:pt x="5" y="5"/>
                      <a:pt x="4" y="6"/>
                    </a:cubicBezTo>
                    <a:cubicBezTo>
                      <a:pt x="3" y="7"/>
                      <a:pt x="3" y="8"/>
                      <a:pt x="2" y="9"/>
                    </a:cubicBezTo>
                    <a:cubicBezTo>
                      <a:pt x="1" y="10"/>
                      <a:pt x="0" y="23"/>
                      <a:pt x="0" y="29"/>
                    </a:cubicBezTo>
                  </a:path>
                </a:pathLst>
              </a:custGeom>
              <a:solidFill>
                <a:srgbClr val="FFC1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542" name="Freeform 1209"/>
              <p:cNvSpPr>
                <a:spLocks/>
              </p:cNvSpPr>
              <p:nvPr/>
            </p:nvSpPr>
            <p:spPr bwMode="auto">
              <a:xfrm>
                <a:off x="3221" y="3146"/>
                <a:ext cx="31" cy="50"/>
              </a:xfrm>
              <a:custGeom>
                <a:avLst/>
                <a:gdLst>
                  <a:gd name="T0" fmla="*/ 4 w 13"/>
                  <a:gd name="T1" fmla="*/ 0 h 21"/>
                  <a:gd name="T2" fmla="*/ 0 w 13"/>
                  <a:gd name="T3" fmla="*/ 11 h 21"/>
                  <a:gd name="T4" fmla="*/ 0 w 13"/>
                  <a:gd name="T5" fmla="*/ 18 h 21"/>
                  <a:gd name="T6" fmla="*/ 0 w 13"/>
                  <a:gd name="T7" fmla="*/ 20 h 21"/>
                  <a:gd name="T8" fmla="*/ 1 w 13"/>
                  <a:gd name="T9" fmla="*/ 21 h 21"/>
                  <a:gd name="T10" fmla="*/ 2 w 13"/>
                  <a:gd name="T11" fmla="*/ 21 h 21"/>
                  <a:gd name="T12" fmla="*/ 5 w 13"/>
                  <a:gd name="T13" fmla="*/ 20 h 21"/>
                  <a:gd name="T14" fmla="*/ 9 w 13"/>
                  <a:gd name="T15" fmla="*/ 19 h 21"/>
                  <a:gd name="T16" fmla="*/ 13 w 13"/>
                  <a:gd name="T17" fmla="*/ 13 h 21"/>
                  <a:gd name="T18" fmla="*/ 13 w 13"/>
                  <a:gd name="T19" fmla="*/ 13 h 21"/>
                  <a:gd name="T20" fmla="*/ 13 w 13"/>
                  <a:gd name="T21" fmla="*/ 13 h 21"/>
                  <a:gd name="T22" fmla="*/ 9 w 13"/>
                  <a:gd name="T23" fmla="*/ 15 h 21"/>
                  <a:gd name="T24" fmla="*/ 4 w 13"/>
                  <a:gd name="T25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" h="21">
                    <a:moveTo>
                      <a:pt x="4" y="0"/>
                    </a:moveTo>
                    <a:cubicBezTo>
                      <a:pt x="3" y="7"/>
                      <a:pt x="0" y="4"/>
                      <a:pt x="0" y="11"/>
                    </a:cubicBezTo>
                    <a:cubicBezTo>
                      <a:pt x="0" y="13"/>
                      <a:pt x="0" y="16"/>
                      <a:pt x="0" y="18"/>
                    </a:cubicBezTo>
                    <a:cubicBezTo>
                      <a:pt x="0" y="19"/>
                      <a:pt x="0" y="19"/>
                      <a:pt x="0" y="20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1" y="21"/>
                      <a:pt x="1" y="21"/>
                      <a:pt x="2" y="21"/>
                    </a:cubicBezTo>
                    <a:cubicBezTo>
                      <a:pt x="3" y="21"/>
                      <a:pt x="4" y="20"/>
                      <a:pt x="5" y="20"/>
                    </a:cubicBezTo>
                    <a:cubicBezTo>
                      <a:pt x="7" y="20"/>
                      <a:pt x="8" y="20"/>
                      <a:pt x="9" y="19"/>
                    </a:cubicBezTo>
                    <a:cubicBezTo>
                      <a:pt x="11" y="17"/>
                      <a:pt x="12" y="15"/>
                      <a:pt x="13" y="13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4"/>
                      <a:pt x="10" y="15"/>
                      <a:pt x="9" y="15"/>
                    </a:cubicBezTo>
                    <a:cubicBezTo>
                      <a:pt x="7" y="15"/>
                      <a:pt x="5" y="10"/>
                      <a:pt x="4" y="0"/>
                    </a:cubicBezTo>
                  </a:path>
                </a:pathLst>
              </a:custGeom>
              <a:solidFill>
                <a:srgbClr val="E8B0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</p:grpSp>
        <p:grpSp>
          <p:nvGrpSpPr>
            <p:cNvPr id="13" name="Group 1411"/>
            <p:cNvGrpSpPr>
              <a:grpSpLocks/>
            </p:cNvGrpSpPr>
            <p:nvPr/>
          </p:nvGrpSpPr>
          <p:grpSpPr bwMode="auto">
            <a:xfrm>
              <a:off x="4043363" y="4197351"/>
              <a:ext cx="4703763" cy="1984375"/>
              <a:chOff x="2547" y="2644"/>
              <a:chExt cx="2963" cy="1250"/>
            </a:xfrm>
          </p:grpSpPr>
          <p:sp>
            <p:nvSpPr>
              <p:cNvPr id="143" name="Rectangle 1211"/>
              <p:cNvSpPr>
                <a:spLocks noChangeArrowheads="1"/>
              </p:cNvSpPr>
              <p:nvPr/>
            </p:nvSpPr>
            <p:spPr bwMode="auto">
              <a:xfrm>
                <a:off x="3162" y="3120"/>
                <a:ext cx="69" cy="90"/>
              </a:xfrm>
              <a:prstGeom prst="rect">
                <a:avLst/>
              </a:prstGeom>
              <a:solidFill>
                <a:srgbClr val="FFC1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4" name="Freeform 1212"/>
              <p:cNvSpPr>
                <a:spLocks/>
              </p:cNvSpPr>
              <p:nvPr/>
            </p:nvSpPr>
            <p:spPr bwMode="auto">
              <a:xfrm>
                <a:off x="3157" y="3184"/>
                <a:ext cx="76" cy="45"/>
              </a:xfrm>
              <a:custGeom>
                <a:avLst/>
                <a:gdLst>
                  <a:gd name="T0" fmla="*/ 6 w 32"/>
                  <a:gd name="T1" fmla="*/ 4 h 19"/>
                  <a:gd name="T2" fmla="*/ 6 w 32"/>
                  <a:gd name="T3" fmla="*/ 16 h 19"/>
                  <a:gd name="T4" fmla="*/ 26 w 32"/>
                  <a:gd name="T5" fmla="*/ 16 h 19"/>
                  <a:gd name="T6" fmla="*/ 26 w 32"/>
                  <a:gd name="T7" fmla="*/ 4 h 19"/>
                  <a:gd name="T8" fmla="*/ 6 w 32"/>
                  <a:gd name="T9" fmla="*/ 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19">
                    <a:moveTo>
                      <a:pt x="6" y="4"/>
                    </a:moveTo>
                    <a:cubicBezTo>
                      <a:pt x="0" y="7"/>
                      <a:pt x="0" y="12"/>
                      <a:pt x="6" y="16"/>
                    </a:cubicBezTo>
                    <a:cubicBezTo>
                      <a:pt x="11" y="19"/>
                      <a:pt x="21" y="19"/>
                      <a:pt x="26" y="16"/>
                    </a:cubicBezTo>
                    <a:cubicBezTo>
                      <a:pt x="32" y="12"/>
                      <a:pt x="32" y="7"/>
                      <a:pt x="26" y="4"/>
                    </a:cubicBezTo>
                    <a:cubicBezTo>
                      <a:pt x="21" y="0"/>
                      <a:pt x="11" y="0"/>
                      <a:pt x="6" y="4"/>
                    </a:cubicBezTo>
                    <a:close/>
                  </a:path>
                </a:pathLst>
              </a:custGeom>
              <a:solidFill>
                <a:srgbClr val="FFC1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5" name="Freeform 1213"/>
              <p:cNvSpPr>
                <a:spLocks/>
              </p:cNvSpPr>
              <p:nvPr/>
            </p:nvSpPr>
            <p:spPr bwMode="auto">
              <a:xfrm>
                <a:off x="3108" y="3042"/>
                <a:ext cx="168" cy="156"/>
              </a:xfrm>
              <a:custGeom>
                <a:avLst/>
                <a:gdLst>
                  <a:gd name="T0" fmla="*/ 58 w 71"/>
                  <a:gd name="T1" fmla="*/ 24 h 66"/>
                  <a:gd name="T2" fmla="*/ 52 w 71"/>
                  <a:gd name="T3" fmla="*/ 36 h 66"/>
                  <a:gd name="T4" fmla="*/ 52 w 71"/>
                  <a:gd name="T5" fmla="*/ 51 h 66"/>
                  <a:gd name="T6" fmla="*/ 45 w 71"/>
                  <a:gd name="T7" fmla="*/ 64 h 66"/>
                  <a:gd name="T8" fmla="*/ 35 w 71"/>
                  <a:gd name="T9" fmla="*/ 66 h 66"/>
                  <a:gd name="T10" fmla="*/ 22 w 71"/>
                  <a:gd name="T11" fmla="*/ 61 h 66"/>
                  <a:gd name="T12" fmla="*/ 39 w 71"/>
                  <a:gd name="T13" fmla="*/ 1 h 66"/>
                  <a:gd name="T14" fmla="*/ 65 w 71"/>
                  <a:gd name="T15" fmla="*/ 21 h 66"/>
                  <a:gd name="T16" fmla="*/ 58 w 71"/>
                  <a:gd name="T17" fmla="*/ 24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1" h="66">
                    <a:moveTo>
                      <a:pt x="58" y="24"/>
                    </a:moveTo>
                    <a:cubicBezTo>
                      <a:pt x="54" y="27"/>
                      <a:pt x="52" y="31"/>
                      <a:pt x="52" y="36"/>
                    </a:cubicBezTo>
                    <a:cubicBezTo>
                      <a:pt x="51" y="41"/>
                      <a:pt x="52" y="46"/>
                      <a:pt x="52" y="51"/>
                    </a:cubicBezTo>
                    <a:cubicBezTo>
                      <a:pt x="51" y="56"/>
                      <a:pt x="49" y="61"/>
                      <a:pt x="45" y="64"/>
                    </a:cubicBezTo>
                    <a:cubicBezTo>
                      <a:pt x="42" y="66"/>
                      <a:pt x="38" y="66"/>
                      <a:pt x="35" y="66"/>
                    </a:cubicBezTo>
                    <a:cubicBezTo>
                      <a:pt x="30" y="66"/>
                      <a:pt x="24" y="65"/>
                      <a:pt x="22" y="61"/>
                    </a:cubicBezTo>
                    <a:cubicBezTo>
                      <a:pt x="0" y="5"/>
                      <a:pt x="35" y="2"/>
                      <a:pt x="39" y="1"/>
                    </a:cubicBezTo>
                    <a:cubicBezTo>
                      <a:pt x="54" y="0"/>
                      <a:pt x="71" y="9"/>
                      <a:pt x="65" y="21"/>
                    </a:cubicBezTo>
                    <a:cubicBezTo>
                      <a:pt x="63" y="22"/>
                      <a:pt x="60" y="23"/>
                      <a:pt x="58" y="24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6" name="Freeform 1214"/>
              <p:cNvSpPr>
                <a:spLocks/>
              </p:cNvSpPr>
              <p:nvPr/>
            </p:nvSpPr>
            <p:spPr bwMode="auto">
              <a:xfrm>
                <a:off x="3219" y="3120"/>
                <a:ext cx="16" cy="40"/>
              </a:xfrm>
              <a:custGeom>
                <a:avLst/>
                <a:gdLst>
                  <a:gd name="T0" fmla="*/ 4 w 7"/>
                  <a:gd name="T1" fmla="*/ 0 h 17"/>
                  <a:gd name="T2" fmla="*/ 7 w 7"/>
                  <a:gd name="T3" fmla="*/ 3 h 17"/>
                  <a:gd name="T4" fmla="*/ 7 w 7"/>
                  <a:gd name="T5" fmla="*/ 8 h 17"/>
                  <a:gd name="T6" fmla="*/ 6 w 7"/>
                  <a:gd name="T7" fmla="*/ 15 h 17"/>
                  <a:gd name="T8" fmla="*/ 5 w 7"/>
                  <a:gd name="T9" fmla="*/ 17 h 17"/>
                  <a:gd name="T10" fmla="*/ 2 w 7"/>
                  <a:gd name="T11" fmla="*/ 16 h 17"/>
                  <a:gd name="T12" fmla="*/ 1 w 7"/>
                  <a:gd name="T13" fmla="*/ 13 h 17"/>
                  <a:gd name="T14" fmla="*/ 0 w 7"/>
                  <a:gd name="T15" fmla="*/ 5 h 17"/>
                  <a:gd name="T16" fmla="*/ 1 w 7"/>
                  <a:gd name="T17" fmla="*/ 2 h 17"/>
                  <a:gd name="T18" fmla="*/ 4 w 7"/>
                  <a:gd name="T19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" h="17">
                    <a:moveTo>
                      <a:pt x="4" y="0"/>
                    </a:moveTo>
                    <a:cubicBezTo>
                      <a:pt x="5" y="0"/>
                      <a:pt x="6" y="2"/>
                      <a:pt x="7" y="3"/>
                    </a:cubicBezTo>
                    <a:cubicBezTo>
                      <a:pt x="7" y="5"/>
                      <a:pt x="7" y="7"/>
                      <a:pt x="7" y="8"/>
                    </a:cubicBezTo>
                    <a:cubicBezTo>
                      <a:pt x="7" y="11"/>
                      <a:pt x="7" y="13"/>
                      <a:pt x="6" y="15"/>
                    </a:cubicBezTo>
                    <a:cubicBezTo>
                      <a:pt x="6" y="16"/>
                      <a:pt x="5" y="16"/>
                      <a:pt x="5" y="17"/>
                    </a:cubicBezTo>
                    <a:cubicBezTo>
                      <a:pt x="4" y="17"/>
                      <a:pt x="3" y="16"/>
                      <a:pt x="2" y="16"/>
                    </a:cubicBezTo>
                    <a:cubicBezTo>
                      <a:pt x="1" y="15"/>
                      <a:pt x="1" y="14"/>
                      <a:pt x="1" y="13"/>
                    </a:cubicBezTo>
                    <a:cubicBezTo>
                      <a:pt x="0" y="10"/>
                      <a:pt x="0" y="8"/>
                      <a:pt x="0" y="5"/>
                    </a:cubicBez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4" y="0"/>
                    </a:cubicBezTo>
                    <a:close/>
                  </a:path>
                </a:pathLst>
              </a:custGeom>
              <a:solidFill>
                <a:srgbClr val="FFC1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7" name="Freeform 1215"/>
              <p:cNvSpPr>
                <a:spLocks/>
              </p:cNvSpPr>
              <p:nvPr/>
            </p:nvSpPr>
            <p:spPr bwMode="auto">
              <a:xfrm>
                <a:off x="3216" y="3248"/>
                <a:ext cx="97" cy="173"/>
              </a:xfrm>
              <a:custGeom>
                <a:avLst/>
                <a:gdLst>
                  <a:gd name="T0" fmla="*/ 2 w 41"/>
                  <a:gd name="T1" fmla="*/ 17 h 73"/>
                  <a:gd name="T2" fmla="*/ 14 w 41"/>
                  <a:gd name="T3" fmla="*/ 67 h 73"/>
                  <a:gd name="T4" fmla="*/ 27 w 41"/>
                  <a:gd name="T5" fmla="*/ 73 h 73"/>
                  <a:gd name="T6" fmla="*/ 29 w 41"/>
                  <a:gd name="T7" fmla="*/ 72 h 73"/>
                  <a:gd name="T8" fmla="*/ 33 w 41"/>
                  <a:gd name="T9" fmla="*/ 71 h 73"/>
                  <a:gd name="T10" fmla="*/ 38 w 41"/>
                  <a:gd name="T11" fmla="*/ 66 h 73"/>
                  <a:gd name="T12" fmla="*/ 40 w 41"/>
                  <a:gd name="T13" fmla="*/ 56 h 73"/>
                  <a:gd name="T14" fmla="*/ 30 w 41"/>
                  <a:gd name="T15" fmla="*/ 11 h 73"/>
                  <a:gd name="T16" fmla="*/ 13 w 41"/>
                  <a:gd name="T17" fmla="*/ 0 h 73"/>
                  <a:gd name="T18" fmla="*/ 2 w 41"/>
                  <a:gd name="T19" fmla="*/ 17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1" h="73">
                    <a:moveTo>
                      <a:pt x="2" y="17"/>
                    </a:moveTo>
                    <a:cubicBezTo>
                      <a:pt x="2" y="17"/>
                      <a:pt x="14" y="66"/>
                      <a:pt x="14" y="67"/>
                    </a:cubicBezTo>
                    <a:cubicBezTo>
                      <a:pt x="17" y="71"/>
                      <a:pt x="22" y="73"/>
                      <a:pt x="27" y="73"/>
                    </a:cubicBezTo>
                    <a:cubicBezTo>
                      <a:pt x="27" y="73"/>
                      <a:pt x="28" y="73"/>
                      <a:pt x="29" y="72"/>
                    </a:cubicBezTo>
                    <a:cubicBezTo>
                      <a:pt x="30" y="72"/>
                      <a:pt x="32" y="72"/>
                      <a:pt x="33" y="71"/>
                    </a:cubicBezTo>
                    <a:cubicBezTo>
                      <a:pt x="35" y="70"/>
                      <a:pt x="37" y="68"/>
                      <a:pt x="38" y="66"/>
                    </a:cubicBezTo>
                    <a:cubicBezTo>
                      <a:pt x="40" y="63"/>
                      <a:pt x="41" y="60"/>
                      <a:pt x="40" y="56"/>
                    </a:cubicBezTo>
                    <a:cubicBezTo>
                      <a:pt x="30" y="11"/>
                      <a:pt x="30" y="11"/>
                      <a:pt x="30" y="11"/>
                    </a:cubicBezTo>
                    <a:cubicBezTo>
                      <a:pt x="27" y="0"/>
                      <a:pt x="14" y="0"/>
                      <a:pt x="13" y="0"/>
                    </a:cubicBezTo>
                    <a:cubicBezTo>
                      <a:pt x="5" y="2"/>
                      <a:pt x="0" y="10"/>
                      <a:pt x="2" y="17"/>
                    </a:cubicBezTo>
                  </a:path>
                </a:pathLst>
              </a:custGeom>
              <a:solidFill>
                <a:srgbClr val="C1AA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8" name="Freeform 1216"/>
              <p:cNvSpPr>
                <a:spLocks/>
              </p:cNvSpPr>
              <p:nvPr/>
            </p:nvSpPr>
            <p:spPr bwMode="auto">
              <a:xfrm>
                <a:off x="3382" y="3392"/>
                <a:ext cx="104" cy="76"/>
              </a:xfrm>
              <a:custGeom>
                <a:avLst/>
                <a:gdLst>
                  <a:gd name="T0" fmla="*/ 11 w 44"/>
                  <a:gd name="T1" fmla="*/ 19 h 32"/>
                  <a:gd name="T2" fmla="*/ 11 w 44"/>
                  <a:gd name="T3" fmla="*/ 19 h 32"/>
                  <a:gd name="T4" fmla="*/ 13 w 44"/>
                  <a:gd name="T5" fmla="*/ 20 h 32"/>
                  <a:gd name="T6" fmla="*/ 16 w 44"/>
                  <a:gd name="T7" fmla="*/ 20 h 32"/>
                  <a:gd name="T8" fmla="*/ 26 w 44"/>
                  <a:gd name="T9" fmla="*/ 23 h 32"/>
                  <a:gd name="T10" fmla="*/ 34 w 44"/>
                  <a:gd name="T11" fmla="*/ 30 h 32"/>
                  <a:gd name="T12" fmla="*/ 35 w 44"/>
                  <a:gd name="T13" fmla="*/ 31 h 32"/>
                  <a:gd name="T14" fmla="*/ 37 w 44"/>
                  <a:gd name="T15" fmla="*/ 32 h 32"/>
                  <a:gd name="T16" fmla="*/ 40 w 44"/>
                  <a:gd name="T17" fmla="*/ 31 h 32"/>
                  <a:gd name="T18" fmla="*/ 40 w 44"/>
                  <a:gd name="T19" fmla="*/ 28 h 32"/>
                  <a:gd name="T20" fmla="*/ 43 w 44"/>
                  <a:gd name="T21" fmla="*/ 28 h 32"/>
                  <a:gd name="T22" fmla="*/ 42 w 44"/>
                  <a:gd name="T23" fmla="*/ 24 h 32"/>
                  <a:gd name="T24" fmla="*/ 44 w 44"/>
                  <a:gd name="T25" fmla="*/ 23 h 32"/>
                  <a:gd name="T26" fmla="*/ 42 w 44"/>
                  <a:gd name="T27" fmla="*/ 18 h 32"/>
                  <a:gd name="T28" fmla="*/ 43 w 44"/>
                  <a:gd name="T29" fmla="*/ 17 h 32"/>
                  <a:gd name="T30" fmla="*/ 42 w 44"/>
                  <a:gd name="T31" fmla="*/ 15 h 32"/>
                  <a:gd name="T32" fmla="*/ 33 w 44"/>
                  <a:gd name="T33" fmla="*/ 6 h 32"/>
                  <a:gd name="T34" fmla="*/ 32 w 44"/>
                  <a:gd name="T35" fmla="*/ 6 h 32"/>
                  <a:gd name="T36" fmla="*/ 23 w 44"/>
                  <a:gd name="T37" fmla="*/ 2 h 32"/>
                  <a:gd name="T38" fmla="*/ 22 w 44"/>
                  <a:gd name="T39" fmla="*/ 2 h 32"/>
                  <a:gd name="T40" fmla="*/ 22 w 44"/>
                  <a:gd name="T41" fmla="*/ 2 h 32"/>
                  <a:gd name="T42" fmla="*/ 20 w 44"/>
                  <a:gd name="T43" fmla="*/ 1 h 32"/>
                  <a:gd name="T44" fmla="*/ 15 w 44"/>
                  <a:gd name="T45" fmla="*/ 0 h 32"/>
                  <a:gd name="T46" fmla="*/ 12 w 44"/>
                  <a:gd name="T47" fmla="*/ 0 h 32"/>
                  <a:gd name="T48" fmla="*/ 11 w 44"/>
                  <a:gd name="T49" fmla="*/ 19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4" h="32">
                    <a:moveTo>
                      <a:pt x="11" y="19"/>
                    </a:moveTo>
                    <a:cubicBezTo>
                      <a:pt x="11" y="19"/>
                      <a:pt x="11" y="19"/>
                      <a:pt x="11" y="19"/>
                    </a:cubicBezTo>
                    <a:cubicBezTo>
                      <a:pt x="12" y="19"/>
                      <a:pt x="12" y="19"/>
                      <a:pt x="13" y="20"/>
                    </a:cubicBezTo>
                    <a:cubicBezTo>
                      <a:pt x="14" y="20"/>
                      <a:pt x="14" y="20"/>
                      <a:pt x="16" y="20"/>
                    </a:cubicBezTo>
                    <a:cubicBezTo>
                      <a:pt x="18" y="20"/>
                      <a:pt x="25" y="23"/>
                      <a:pt x="26" y="23"/>
                    </a:cubicBezTo>
                    <a:cubicBezTo>
                      <a:pt x="28" y="24"/>
                      <a:pt x="30" y="27"/>
                      <a:pt x="34" y="30"/>
                    </a:cubicBezTo>
                    <a:cubicBezTo>
                      <a:pt x="35" y="31"/>
                      <a:pt x="35" y="31"/>
                      <a:pt x="35" y="31"/>
                    </a:cubicBezTo>
                    <a:cubicBezTo>
                      <a:pt x="35" y="31"/>
                      <a:pt x="36" y="32"/>
                      <a:pt x="37" y="32"/>
                    </a:cubicBezTo>
                    <a:cubicBezTo>
                      <a:pt x="38" y="32"/>
                      <a:pt x="39" y="32"/>
                      <a:pt x="40" y="31"/>
                    </a:cubicBezTo>
                    <a:cubicBezTo>
                      <a:pt x="41" y="31"/>
                      <a:pt x="41" y="29"/>
                      <a:pt x="40" y="28"/>
                    </a:cubicBezTo>
                    <a:cubicBezTo>
                      <a:pt x="41" y="29"/>
                      <a:pt x="42" y="29"/>
                      <a:pt x="43" y="28"/>
                    </a:cubicBezTo>
                    <a:cubicBezTo>
                      <a:pt x="43" y="26"/>
                      <a:pt x="43" y="25"/>
                      <a:pt x="42" y="24"/>
                    </a:cubicBezTo>
                    <a:cubicBezTo>
                      <a:pt x="43" y="25"/>
                      <a:pt x="44" y="24"/>
                      <a:pt x="44" y="23"/>
                    </a:cubicBezTo>
                    <a:cubicBezTo>
                      <a:pt x="44" y="21"/>
                      <a:pt x="43" y="19"/>
                      <a:pt x="42" y="18"/>
                    </a:cubicBezTo>
                    <a:cubicBezTo>
                      <a:pt x="42" y="19"/>
                      <a:pt x="43" y="18"/>
                      <a:pt x="43" y="17"/>
                    </a:cubicBezTo>
                    <a:cubicBezTo>
                      <a:pt x="44" y="16"/>
                      <a:pt x="43" y="15"/>
                      <a:pt x="42" y="15"/>
                    </a:cubicBezTo>
                    <a:cubicBezTo>
                      <a:pt x="37" y="10"/>
                      <a:pt x="35" y="7"/>
                      <a:pt x="33" y="6"/>
                    </a:cubicBezTo>
                    <a:cubicBezTo>
                      <a:pt x="32" y="6"/>
                      <a:pt x="32" y="6"/>
                      <a:pt x="32" y="6"/>
                    </a:cubicBezTo>
                    <a:cubicBezTo>
                      <a:pt x="29" y="5"/>
                      <a:pt x="24" y="2"/>
                      <a:pt x="23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1" y="1"/>
                      <a:pt x="21" y="1"/>
                      <a:pt x="20" y="1"/>
                    </a:cubicBezTo>
                    <a:cubicBezTo>
                      <a:pt x="16" y="1"/>
                      <a:pt x="15" y="0"/>
                      <a:pt x="15" y="0"/>
                    </a:cubicBezTo>
                    <a:cubicBezTo>
                      <a:pt x="14" y="0"/>
                      <a:pt x="13" y="0"/>
                      <a:pt x="12" y="0"/>
                    </a:cubicBezTo>
                    <a:cubicBezTo>
                      <a:pt x="0" y="1"/>
                      <a:pt x="1" y="15"/>
                      <a:pt x="11" y="19"/>
                    </a:cubicBezTo>
                  </a:path>
                </a:pathLst>
              </a:custGeom>
              <a:solidFill>
                <a:srgbClr val="FFC1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9" name="Freeform 1217"/>
              <p:cNvSpPr>
                <a:spLocks/>
              </p:cNvSpPr>
              <p:nvPr/>
            </p:nvSpPr>
            <p:spPr bwMode="auto">
              <a:xfrm>
                <a:off x="3415" y="3392"/>
                <a:ext cx="48" cy="19"/>
              </a:xfrm>
              <a:custGeom>
                <a:avLst/>
                <a:gdLst>
                  <a:gd name="T0" fmla="*/ 20 w 20"/>
                  <a:gd name="T1" fmla="*/ 2 h 8"/>
                  <a:gd name="T2" fmla="*/ 18 w 20"/>
                  <a:gd name="T3" fmla="*/ 6 h 8"/>
                  <a:gd name="T4" fmla="*/ 14 w 20"/>
                  <a:gd name="T5" fmla="*/ 7 h 8"/>
                  <a:gd name="T6" fmla="*/ 10 w 20"/>
                  <a:gd name="T7" fmla="*/ 7 h 8"/>
                  <a:gd name="T8" fmla="*/ 5 w 20"/>
                  <a:gd name="T9" fmla="*/ 8 h 8"/>
                  <a:gd name="T10" fmla="*/ 1 w 20"/>
                  <a:gd name="T11" fmla="*/ 6 h 8"/>
                  <a:gd name="T12" fmla="*/ 0 w 20"/>
                  <a:gd name="T13" fmla="*/ 2 h 8"/>
                  <a:gd name="T14" fmla="*/ 1 w 20"/>
                  <a:gd name="T15" fmla="*/ 1 h 8"/>
                  <a:gd name="T16" fmla="*/ 2 w 20"/>
                  <a:gd name="T17" fmla="*/ 1 h 8"/>
                  <a:gd name="T18" fmla="*/ 12 w 20"/>
                  <a:gd name="T19" fmla="*/ 1 h 8"/>
                  <a:gd name="T20" fmla="*/ 16 w 20"/>
                  <a:gd name="T21" fmla="*/ 0 h 8"/>
                  <a:gd name="T22" fmla="*/ 20 w 20"/>
                  <a:gd name="T23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8">
                    <a:moveTo>
                      <a:pt x="20" y="2"/>
                    </a:moveTo>
                    <a:cubicBezTo>
                      <a:pt x="20" y="4"/>
                      <a:pt x="19" y="5"/>
                      <a:pt x="18" y="6"/>
                    </a:cubicBezTo>
                    <a:cubicBezTo>
                      <a:pt x="17" y="6"/>
                      <a:pt x="15" y="6"/>
                      <a:pt x="14" y="7"/>
                    </a:cubicBezTo>
                    <a:cubicBezTo>
                      <a:pt x="13" y="7"/>
                      <a:pt x="11" y="7"/>
                      <a:pt x="10" y="7"/>
                    </a:cubicBezTo>
                    <a:cubicBezTo>
                      <a:pt x="9" y="8"/>
                      <a:pt x="7" y="8"/>
                      <a:pt x="5" y="8"/>
                    </a:cubicBezTo>
                    <a:cubicBezTo>
                      <a:pt x="3" y="8"/>
                      <a:pt x="1" y="7"/>
                      <a:pt x="1" y="6"/>
                    </a:cubicBez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6" y="1"/>
                      <a:pt x="9" y="2"/>
                      <a:pt x="12" y="1"/>
                    </a:cubicBezTo>
                    <a:cubicBezTo>
                      <a:pt x="14" y="1"/>
                      <a:pt x="15" y="0"/>
                      <a:pt x="16" y="0"/>
                    </a:cubicBezTo>
                    <a:cubicBezTo>
                      <a:pt x="18" y="0"/>
                      <a:pt x="19" y="1"/>
                      <a:pt x="20" y="2"/>
                    </a:cubicBezTo>
                    <a:close/>
                  </a:path>
                </a:pathLst>
              </a:custGeom>
              <a:solidFill>
                <a:srgbClr val="FFC1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50" name="Freeform 1218"/>
              <p:cNvSpPr>
                <a:spLocks/>
              </p:cNvSpPr>
              <p:nvPr/>
            </p:nvSpPr>
            <p:spPr bwMode="auto">
              <a:xfrm>
                <a:off x="3382" y="3392"/>
                <a:ext cx="104" cy="76"/>
              </a:xfrm>
              <a:custGeom>
                <a:avLst/>
                <a:gdLst>
                  <a:gd name="T0" fmla="*/ 11 w 44"/>
                  <a:gd name="T1" fmla="*/ 19 h 32"/>
                  <a:gd name="T2" fmla="*/ 11 w 44"/>
                  <a:gd name="T3" fmla="*/ 19 h 32"/>
                  <a:gd name="T4" fmla="*/ 13 w 44"/>
                  <a:gd name="T5" fmla="*/ 20 h 32"/>
                  <a:gd name="T6" fmla="*/ 16 w 44"/>
                  <a:gd name="T7" fmla="*/ 20 h 32"/>
                  <a:gd name="T8" fmla="*/ 26 w 44"/>
                  <a:gd name="T9" fmla="*/ 23 h 32"/>
                  <a:gd name="T10" fmla="*/ 34 w 44"/>
                  <a:gd name="T11" fmla="*/ 30 h 32"/>
                  <a:gd name="T12" fmla="*/ 35 w 44"/>
                  <a:gd name="T13" fmla="*/ 31 h 32"/>
                  <a:gd name="T14" fmla="*/ 37 w 44"/>
                  <a:gd name="T15" fmla="*/ 32 h 32"/>
                  <a:gd name="T16" fmla="*/ 40 w 44"/>
                  <a:gd name="T17" fmla="*/ 31 h 32"/>
                  <a:gd name="T18" fmla="*/ 40 w 44"/>
                  <a:gd name="T19" fmla="*/ 28 h 32"/>
                  <a:gd name="T20" fmla="*/ 43 w 44"/>
                  <a:gd name="T21" fmla="*/ 28 h 32"/>
                  <a:gd name="T22" fmla="*/ 42 w 44"/>
                  <a:gd name="T23" fmla="*/ 24 h 32"/>
                  <a:gd name="T24" fmla="*/ 44 w 44"/>
                  <a:gd name="T25" fmla="*/ 23 h 32"/>
                  <a:gd name="T26" fmla="*/ 42 w 44"/>
                  <a:gd name="T27" fmla="*/ 18 h 32"/>
                  <a:gd name="T28" fmla="*/ 43 w 44"/>
                  <a:gd name="T29" fmla="*/ 17 h 32"/>
                  <a:gd name="T30" fmla="*/ 42 w 44"/>
                  <a:gd name="T31" fmla="*/ 15 h 32"/>
                  <a:gd name="T32" fmla="*/ 33 w 44"/>
                  <a:gd name="T33" fmla="*/ 6 h 32"/>
                  <a:gd name="T34" fmla="*/ 32 w 44"/>
                  <a:gd name="T35" fmla="*/ 6 h 32"/>
                  <a:gd name="T36" fmla="*/ 23 w 44"/>
                  <a:gd name="T37" fmla="*/ 2 h 32"/>
                  <a:gd name="T38" fmla="*/ 22 w 44"/>
                  <a:gd name="T39" fmla="*/ 2 h 32"/>
                  <a:gd name="T40" fmla="*/ 22 w 44"/>
                  <a:gd name="T41" fmla="*/ 2 h 32"/>
                  <a:gd name="T42" fmla="*/ 20 w 44"/>
                  <a:gd name="T43" fmla="*/ 1 h 32"/>
                  <a:gd name="T44" fmla="*/ 15 w 44"/>
                  <a:gd name="T45" fmla="*/ 0 h 32"/>
                  <a:gd name="T46" fmla="*/ 12 w 44"/>
                  <a:gd name="T47" fmla="*/ 0 h 32"/>
                  <a:gd name="T48" fmla="*/ 11 w 44"/>
                  <a:gd name="T49" fmla="*/ 19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4" h="32">
                    <a:moveTo>
                      <a:pt x="11" y="19"/>
                    </a:moveTo>
                    <a:cubicBezTo>
                      <a:pt x="11" y="19"/>
                      <a:pt x="11" y="19"/>
                      <a:pt x="11" y="19"/>
                    </a:cubicBezTo>
                    <a:cubicBezTo>
                      <a:pt x="12" y="19"/>
                      <a:pt x="12" y="19"/>
                      <a:pt x="13" y="20"/>
                    </a:cubicBezTo>
                    <a:cubicBezTo>
                      <a:pt x="14" y="20"/>
                      <a:pt x="14" y="20"/>
                      <a:pt x="16" y="20"/>
                    </a:cubicBezTo>
                    <a:cubicBezTo>
                      <a:pt x="18" y="20"/>
                      <a:pt x="25" y="23"/>
                      <a:pt x="26" y="23"/>
                    </a:cubicBezTo>
                    <a:cubicBezTo>
                      <a:pt x="28" y="24"/>
                      <a:pt x="30" y="27"/>
                      <a:pt x="34" y="30"/>
                    </a:cubicBezTo>
                    <a:cubicBezTo>
                      <a:pt x="35" y="31"/>
                      <a:pt x="35" y="31"/>
                      <a:pt x="35" y="31"/>
                    </a:cubicBezTo>
                    <a:cubicBezTo>
                      <a:pt x="35" y="31"/>
                      <a:pt x="36" y="32"/>
                      <a:pt x="37" y="32"/>
                    </a:cubicBezTo>
                    <a:cubicBezTo>
                      <a:pt x="38" y="32"/>
                      <a:pt x="39" y="32"/>
                      <a:pt x="40" y="31"/>
                    </a:cubicBezTo>
                    <a:cubicBezTo>
                      <a:pt x="41" y="31"/>
                      <a:pt x="41" y="29"/>
                      <a:pt x="40" y="28"/>
                    </a:cubicBezTo>
                    <a:cubicBezTo>
                      <a:pt x="41" y="29"/>
                      <a:pt x="42" y="29"/>
                      <a:pt x="43" y="28"/>
                    </a:cubicBezTo>
                    <a:cubicBezTo>
                      <a:pt x="43" y="26"/>
                      <a:pt x="43" y="25"/>
                      <a:pt x="42" y="24"/>
                    </a:cubicBezTo>
                    <a:cubicBezTo>
                      <a:pt x="43" y="25"/>
                      <a:pt x="44" y="24"/>
                      <a:pt x="44" y="23"/>
                    </a:cubicBezTo>
                    <a:cubicBezTo>
                      <a:pt x="44" y="21"/>
                      <a:pt x="43" y="19"/>
                      <a:pt x="42" y="18"/>
                    </a:cubicBezTo>
                    <a:cubicBezTo>
                      <a:pt x="42" y="19"/>
                      <a:pt x="43" y="18"/>
                      <a:pt x="43" y="17"/>
                    </a:cubicBezTo>
                    <a:cubicBezTo>
                      <a:pt x="44" y="16"/>
                      <a:pt x="43" y="15"/>
                      <a:pt x="42" y="15"/>
                    </a:cubicBezTo>
                    <a:cubicBezTo>
                      <a:pt x="37" y="10"/>
                      <a:pt x="35" y="7"/>
                      <a:pt x="33" y="6"/>
                    </a:cubicBezTo>
                    <a:cubicBezTo>
                      <a:pt x="32" y="6"/>
                      <a:pt x="32" y="6"/>
                      <a:pt x="32" y="6"/>
                    </a:cubicBezTo>
                    <a:cubicBezTo>
                      <a:pt x="29" y="5"/>
                      <a:pt x="24" y="2"/>
                      <a:pt x="23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1" y="1"/>
                      <a:pt x="21" y="1"/>
                      <a:pt x="20" y="1"/>
                    </a:cubicBezTo>
                    <a:cubicBezTo>
                      <a:pt x="16" y="1"/>
                      <a:pt x="15" y="0"/>
                      <a:pt x="15" y="0"/>
                    </a:cubicBezTo>
                    <a:cubicBezTo>
                      <a:pt x="14" y="0"/>
                      <a:pt x="13" y="0"/>
                      <a:pt x="12" y="0"/>
                    </a:cubicBezTo>
                    <a:cubicBezTo>
                      <a:pt x="0" y="1"/>
                      <a:pt x="1" y="15"/>
                      <a:pt x="11" y="19"/>
                    </a:cubicBezTo>
                  </a:path>
                </a:pathLst>
              </a:custGeom>
              <a:solidFill>
                <a:srgbClr val="FFCE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51" name="Freeform 1219"/>
              <p:cNvSpPr>
                <a:spLocks/>
              </p:cNvSpPr>
              <p:nvPr/>
            </p:nvSpPr>
            <p:spPr bwMode="auto">
              <a:xfrm>
                <a:off x="3415" y="3392"/>
                <a:ext cx="48" cy="19"/>
              </a:xfrm>
              <a:custGeom>
                <a:avLst/>
                <a:gdLst>
                  <a:gd name="T0" fmla="*/ 20 w 20"/>
                  <a:gd name="T1" fmla="*/ 2 h 8"/>
                  <a:gd name="T2" fmla="*/ 18 w 20"/>
                  <a:gd name="T3" fmla="*/ 6 h 8"/>
                  <a:gd name="T4" fmla="*/ 14 w 20"/>
                  <a:gd name="T5" fmla="*/ 7 h 8"/>
                  <a:gd name="T6" fmla="*/ 10 w 20"/>
                  <a:gd name="T7" fmla="*/ 7 h 8"/>
                  <a:gd name="T8" fmla="*/ 5 w 20"/>
                  <a:gd name="T9" fmla="*/ 8 h 8"/>
                  <a:gd name="T10" fmla="*/ 1 w 20"/>
                  <a:gd name="T11" fmla="*/ 6 h 8"/>
                  <a:gd name="T12" fmla="*/ 0 w 20"/>
                  <a:gd name="T13" fmla="*/ 2 h 8"/>
                  <a:gd name="T14" fmla="*/ 1 w 20"/>
                  <a:gd name="T15" fmla="*/ 1 h 8"/>
                  <a:gd name="T16" fmla="*/ 2 w 20"/>
                  <a:gd name="T17" fmla="*/ 1 h 8"/>
                  <a:gd name="T18" fmla="*/ 12 w 20"/>
                  <a:gd name="T19" fmla="*/ 1 h 8"/>
                  <a:gd name="T20" fmla="*/ 16 w 20"/>
                  <a:gd name="T21" fmla="*/ 0 h 8"/>
                  <a:gd name="T22" fmla="*/ 20 w 20"/>
                  <a:gd name="T23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8">
                    <a:moveTo>
                      <a:pt x="20" y="2"/>
                    </a:moveTo>
                    <a:cubicBezTo>
                      <a:pt x="20" y="4"/>
                      <a:pt x="19" y="5"/>
                      <a:pt x="18" y="6"/>
                    </a:cubicBezTo>
                    <a:cubicBezTo>
                      <a:pt x="17" y="6"/>
                      <a:pt x="15" y="6"/>
                      <a:pt x="14" y="7"/>
                    </a:cubicBezTo>
                    <a:cubicBezTo>
                      <a:pt x="13" y="7"/>
                      <a:pt x="11" y="7"/>
                      <a:pt x="10" y="7"/>
                    </a:cubicBezTo>
                    <a:cubicBezTo>
                      <a:pt x="9" y="8"/>
                      <a:pt x="7" y="8"/>
                      <a:pt x="5" y="8"/>
                    </a:cubicBezTo>
                    <a:cubicBezTo>
                      <a:pt x="3" y="8"/>
                      <a:pt x="1" y="7"/>
                      <a:pt x="1" y="6"/>
                    </a:cubicBez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6" y="1"/>
                      <a:pt x="9" y="2"/>
                      <a:pt x="12" y="1"/>
                    </a:cubicBezTo>
                    <a:cubicBezTo>
                      <a:pt x="14" y="1"/>
                      <a:pt x="15" y="0"/>
                      <a:pt x="16" y="0"/>
                    </a:cubicBezTo>
                    <a:cubicBezTo>
                      <a:pt x="18" y="0"/>
                      <a:pt x="19" y="1"/>
                      <a:pt x="20" y="2"/>
                    </a:cubicBezTo>
                    <a:close/>
                  </a:path>
                </a:pathLst>
              </a:custGeom>
              <a:solidFill>
                <a:srgbClr val="FFCE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52" name="Freeform 1220"/>
              <p:cNvSpPr>
                <a:spLocks/>
              </p:cNvSpPr>
              <p:nvPr/>
            </p:nvSpPr>
            <p:spPr bwMode="auto">
              <a:xfrm>
                <a:off x="3247" y="3371"/>
                <a:ext cx="173" cy="78"/>
              </a:xfrm>
              <a:custGeom>
                <a:avLst/>
                <a:gdLst>
                  <a:gd name="T0" fmla="*/ 0 w 73"/>
                  <a:gd name="T1" fmla="*/ 15 h 33"/>
                  <a:gd name="T2" fmla="*/ 15 w 73"/>
                  <a:gd name="T3" fmla="*/ 33 h 33"/>
                  <a:gd name="T4" fmla="*/ 16 w 73"/>
                  <a:gd name="T5" fmla="*/ 33 h 33"/>
                  <a:gd name="T6" fmla="*/ 24 w 73"/>
                  <a:gd name="T7" fmla="*/ 33 h 33"/>
                  <a:gd name="T8" fmla="*/ 29 w 73"/>
                  <a:gd name="T9" fmla="*/ 33 h 33"/>
                  <a:gd name="T10" fmla="*/ 51 w 73"/>
                  <a:gd name="T11" fmla="*/ 33 h 33"/>
                  <a:gd name="T12" fmla="*/ 58 w 73"/>
                  <a:gd name="T13" fmla="*/ 33 h 33"/>
                  <a:gd name="T14" fmla="*/ 70 w 73"/>
                  <a:gd name="T15" fmla="*/ 29 h 33"/>
                  <a:gd name="T16" fmla="*/ 70 w 73"/>
                  <a:gd name="T17" fmla="*/ 28 h 33"/>
                  <a:gd name="T18" fmla="*/ 71 w 73"/>
                  <a:gd name="T19" fmla="*/ 26 h 33"/>
                  <a:gd name="T20" fmla="*/ 69 w 73"/>
                  <a:gd name="T21" fmla="*/ 9 h 33"/>
                  <a:gd name="T22" fmla="*/ 61 w 73"/>
                  <a:gd name="T23" fmla="*/ 5 h 33"/>
                  <a:gd name="T24" fmla="*/ 27 w 73"/>
                  <a:gd name="T25" fmla="*/ 5 h 33"/>
                  <a:gd name="T26" fmla="*/ 16 w 73"/>
                  <a:gd name="T27" fmla="*/ 5 h 33"/>
                  <a:gd name="T28" fmla="*/ 15 w 73"/>
                  <a:gd name="T29" fmla="*/ 5 h 33"/>
                  <a:gd name="T30" fmla="*/ 9 w 73"/>
                  <a:gd name="T31" fmla="*/ 3 h 33"/>
                  <a:gd name="T32" fmla="*/ 2 w 73"/>
                  <a:gd name="T33" fmla="*/ 3 h 33"/>
                  <a:gd name="T34" fmla="*/ 0 w 73"/>
                  <a:gd name="T35" fmla="*/ 12 h 33"/>
                  <a:gd name="T36" fmla="*/ 0 w 73"/>
                  <a:gd name="T37" fmla="*/ 15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3" h="33">
                    <a:moveTo>
                      <a:pt x="0" y="15"/>
                    </a:moveTo>
                    <a:cubicBezTo>
                      <a:pt x="0" y="22"/>
                      <a:pt x="7" y="33"/>
                      <a:pt x="15" y="33"/>
                    </a:cubicBezTo>
                    <a:cubicBezTo>
                      <a:pt x="16" y="33"/>
                      <a:pt x="16" y="33"/>
                      <a:pt x="16" y="33"/>
                    </a:cubicBezTo>
                    <a:cubicBezTo>
                      <a:pt x="24" y="33"/>
                      <a:pt x="24" y="33"/>
                      <a:pt x="24" y="33"/>
                    </a:cubicBezTo>
                    <a:cubicBezTo>
                      <a:pt x="29" y="33"/>
                      <a:pt x="29" y="33"/>
                      <a:pt x="29" y="33"/>
                    </a:cubicBezTo>
                    <a:cubicBezTo>
                      <a:pt x="51" y="33"/>
                      <a:pt x="51" y="33"/>
                      <a:pt x="51" y="33"/>
                    </a:cubicBezTo>
                    <a:cubicBezTo>
                      <a:pt x="58" y="33"/>
                      <a:pt x="58" y="33"/>
                      <a:pt x="58" y="33"/>
                    </a:cubicBezTo>
                    <a:cubicBezTo>
                      <a:pt x="64" y="33"/>
                      <a:pt x="68" y="32"/>
                      <a:pt x="70" y="29"/>
                    </a:cubicBezTo>
                    <a:cubicBezTo>
                      <a:pt x="70" y="28"/>
                      <a:pt x="70" y="28"/>
                      <a:pt x="70" y="28"/>
                    </a:cubicBezTo>
                    <a:cubicBezTo>
                      <a:pt x="70" y="27"/>
                      <a:pt x="70" y="27"/>
                      <a:pt x="71" y="26"/>
                    </a:cubicBezTo>
                    <a:cubicBezTo>
                      <a:pt x="71" y="26"/>
                      <a:pt x="73" y="15"/>
                      <a:pt x="69" y="9"/>
                    </a:cubicBezTo>
                    <a:cubicBezTo>
                      <a:pt x="68" y="7"/>
                      <a:pt x="65" y="5"/>
                      <a:pt x="61" y="5"/>
                    </a:cubicBezTo>
                    <a:cubicBezTo>
                      <a:pt x="27" y="5"/>
                      <a:pt x="27" y="5"/>
                      <a:pt x="27" y="5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3" y="5"/>
                      <a:pt x="11" y="4"/>
                      <a:pt x="9" y="3"/>
                    </a:cubicBezTo>
                    <a:cubicBezTo>
                      <a:pt x="6" y="2"/>
                      <a:pt x="3" y="0"/>
                      <a:pt x="2" y="3"/>
                    </a:cubicBezTo>
                    <a:cubicBezTo>
                      <a:pt x="1" y="5"/>
                      <a:pt x="0" y="9"/>
                      <a:pt x="0" y="12"/>
                    </a:cubicBezTo>
                    <a:cubicBezTo>
                      <a:pt x="0" y="13"/>
                      <a:pt x="0" y="14"/>
                      <a:pt x="0" y="15"/>
                    </a:cubicBezTo>
                  </a:path>
                </a:pathLst>
              </a:custGeom>
              <a:solidFill>
                <a:srgbClr val="C1AA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53" name="Freeform 1221"/>
              <p:cNvSpPr>
                <a:spLocks/>
              </p:cNvSpPr>
              <p:nvPr/>
            </p:nvSpPr>
            <p:spPr bwMode="auto">
              <a:xfrm>
                <a:off x="3432" y="3444"/>
                <a:ext cx="33" cy="22"/>
              </a:xfrm>
              <a:custGeom>
                <a:avLst/>
                <a:gdLst>
                  <a:gd name="T0" fmla="*/ 0 w 14"/>
                  <a:gd name="T1" fmla="*/ 0 h 9"/>
                  <a:gd name="T2" fmla="*/ 2 w 14"/>
                  <a:gd name="T3" fmla="*/ 5 h 9"/>
                  <a:gd name="T4" fmla="*/ 3 w 14"/>
                  <a:gd name="T5" fmla="*/ 6 h 9"/>
                  <a:gd name="T6" fmla="*/ 14 w 14"/>
                  <a:gd name="T7" fmla="*/ 9 h 9"/>
                  <a:gd name="T8" fmla="*/ 13 w 14"/>
                  <a:gd name="T9" fmla="*/ 8 h 9"/>
                  <a:gd name="T10" fmla="*/ 5 w 14"/>
                  <a:gd name="T11" fmla="*/ 1 h 9"/>
                  <a:gd name="T12" fmla="*/ 0 w 14"/>
                  <a:gd name="T1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9">
                    <a:moveTo>
                      <a:pt x="0" y="0"/>
                    </a:moveTo>
                    <a:cubicBezTo>
                      <a:pt x="2" y="5"/>
                      <a:pt x="2" y="5"/>
                      <a:pt x="2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7" y="7"/>
                      <a:pt x="10" y="8"/>
                      <a:pt x="14" y="9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9" y="5"/>
                      <a:pt x="7" y="2"/>
                      <a:pt x="5" y="1"/>
                    </a:cubicBezTo>
                    <a:cubicBezTo>
                      <a:pt x="4" y="1"/>
                      <a:pt x="2" y="0"/>
                      <a:pt x="0" y="0"/>
                    </a:cubicBezTo>
                  </a:path>
                </a:pathLst>
              </a:custGeom>
              <a:solidFill>
                <a:srgbClr val="534F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54" name="Freeform 1222"/>
              <p:cNvSpPr>
                <a:spLocks/>
              </p:cNvSpPr>
              <p:nvPr/>
            </p:nvSpPr>
            <p:spPr bwMode="auto">
              <a:xfrm>
                <a:off x="3306" y="3449"/>
                <a:ext cx="17" cy="7"/>
              </a:xfrm>
              <a:custGeom>
                <a:avLst/>
                <a:gdLst>
                  <a:gd name="T0" fmla="*/ 17 w 17"/>
                  <a:gd name="T1" fmla="*/ 0 h 7"/>
                  <a:gd name="T2" fmla="*/ 10 w 17"/>
                  <a:gd name="T3" fmla="*/ 0 h 7"/>
                  <a:gd name="T4" fmla="*/ 0 w 17"/>
                  <a:gd name="T5" fmla="*/ 0 h 7"/>
                  <a:gd name="T6" fmla="*/ 0 w 17"/>
                  <a:gd name="T7" fmla="*/ 7 h 7"/>
                  <a:gd name="T8" fmla="*/ 0 w 17"/>
                  <a:gd name="T9" fmla="*/ 7 h 7"/>
                  <a:gd name="T10" fmla="*/ 17 w 17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" h="7">
                    <a:moveTo>
                      <a:pt x="17" y="0"/>
                    </a:moveTo>
                    <a:lnTo>
                      <a:pt x="10" y="0"/>
                    </a:lnTo>
                    <a:lnTo>
                      <a:pt x="0" y="0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8383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55" name="Freeform 1223"/>
              <p:cNvSpPr>
                <a:spLocks/>
              </p:cNvSpPr>
              <p:nvPr/>
            </p:nvSpPr>
            <p:spPr bwMode="auto">
              <a:xfrm>
                <a:off x="3306" y="3449"/>
                <a:ext cx="17" cy="7"/>
              </a:xfrm>
              <a:custGeom>
                <a:avLst/>
                <a:gdLst>
                  <a:gd name="T0" fmla="*/ 17 w 17"/>
                  <a:gd name="T1" fmla="*/ 0 h 7"/>
                  <a:gd name="T2" fmla="*/ 10 w 17"/>
                  <a:gd name="T3" fmla="*/ 0 h 7"/>
                  <a:gd name="T4" fmla="*/ 0 w 17"/>
                  <a:gd name="T5" fmla="*/ 0 h 7"/>
                  <a:gd name="T6" fmla="*/ 0 w 17"/>
                  <a:gd name="T7" fmla="*/ 7 h 7"/>
                  <a:gd name="T8" fmla="*/ 0 w 17"/>
                  <a:gd name="T9" fmla="*/ 7 h 7"/>
                  <a:gd name="T10" fmla="*/ 17 w 17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" h="7">
                    <a:moveTo>
                      <a:pt x="17" y="0"/>
                    </a:moveTo>
                    <a:lnTo>
                      <a:pt x="10" y="0"/>
                    </a:lnTo>
                    <a:lnTo>
                      <a:pt x="0" y="0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1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56" name="Rectangle 1224"/>
              <p:cNvSpPr>
                <a:spLocks noChangeArrowheads="1"/>
              </p:cNvSpPr>
              <p:nvPr/>
            </p:nvSpPr>
            <p:spPr bwMode="auto">
              <a:xfrm>
                <a:off x="3306" y="3449"/>
                <a:ext cx="1" cy="7"/>
              </a:xfrm>
              <a:prstGeom prst="rect">
                <a:avLst/>
              </a:prstGeom>
              <a:solidFill>
                <a:srgbClr val="6F6F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57" name="Rectangle 1225"/>
              <p:cNvSpPr>
                <a:spLocks noChangeArrowheads="1"/>
              </p:cNvSpPr>
              <p:nvPr/>
            </p:nvSpPr>
            <p:spPr bwMode="auto">
              <a:xfrm>
                <a:off x="3306" y="3449"/>
                <a:ext cx="1" cy="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58" name="Freeform 1226"/>
              <p:cNvSpPr>
                <a:spLocks/>
              </p:cNvSpPr>
              <p:nvPr/>
            </p:nvSpPr>
            <p:spPr bwMode="auto">
              <a:xfrm>
                <a:off x="3306" y="3440"/>
                <a:ext cx="131" cy="35"/>
              </a:xfrm>
              <a:custGeom>
                <a:avLst/>
                <a:gdLst>
                  <a:gd name="T0" fmla="*/ 45 w 55"/>
                  <a:gd name="T1" fmla="*/ 0 h 15"/>
                  <a:gd name="T2" fmla="*/ 33 w 55"/>
                  <a:gd name="T3" fmla="*/ 4 h 15"/>
                  <a:gd name="T4" fmla="*/ 26 w 55"/>
                  <a:gd name="T5" fmla="*/ 4 h 15"/>
                  <a:gd name="T6" fmla="*/ 7 w 55"/>
                  <a:gd name="T7" fmla="*/ 4 h 15"/>
                  <a:gd name="T8" fmla="*/ 0 w 55"/>
                  <a:gd name="T9" fmla="*/ 7 h 15"/>
                  <a:gd name="T10" fmla="*/ 1 w 55"/>
                  <a:gd name="T11" fmla="*/ 9 h 15"/>
                  <a:gd name="T12" fmla="*/ 1 w 55"/>
                  <a:gd name="T13" fmla="*/ 15 h 15"/>
                  <a:gd name="T14" fmla="*/ 2 w 55"/>
                  <a:gd name="T15" fmla="*/ 15 h 15"/>
                  <a:gd name="T16" fmla="*/ 32 w 55"/>
                  <a:gd name="T17" fmla="*/ 10 h 15"/>
                  <a:gd name="T18" fmla="*/ 49 w 55"/>
                  <a:gd name="T19" fmla="*/ 7 h 15"/>
                  <a:gd name="T20" fmla="*/ 55 w 55"/>
                  <a:gd name="T21" fmla="*/ 7 h 15"/>
                  <a:gd name="T22" fmla="*/ 53 w 55"/>
                  <a:gd name="T23" fmla="*/ 2 h 15"/>
                  <a:gd name="T24" fmla="*/ 48 w 55"/>
                  <a:gd name="T25" fmla="*/ 0 h 15"/>
                  <a:gd name="T26" fmla="*/ 45 w 55"/>
                  <a:gd name="T27" fmla="*/ 0 h 15"/>
                  <a:gd name="T28" fmla="*/ 45 w 55"/>
                  <a:gd name="T2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5" h="15">
                    <a:moveTo>
                      <a:pt x="45" y="0"/>
                    </a:moveTo>
                    <a:cubicBezTo>
                      <a:pt x="43" y="3"/>
                      <a:pt x="39" y="4"/>
                      <a:pt x="33" y="4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1"/>
                      <a:pt x="1" y="13"/>
                      <a:pt x="1" y="15"/>
                    </a:cubicBezTo>
                    <a:cubicBezTo>
                      <a:pt x="1" y="15"/>
                      <a:pt x="2" y="15"/>
                      <a:pt x="2" y="15"/>
                    </a:cubicBezTo>
                    <a:cubicBezTo>
                      <a:pt x="4" y="15"/>
                      <a:pt x="24" y="12"/>
                      <a:pt x="32" y="10"/>
                    </a:cubicBezTo>
                    <a:cubicBezTo>
                      <a:pt x="38" y="8"/>
                      <a:pt x="43" y="7"/>
                      <a:pt x="49" y="7"/>
                    </a:cubicBezTo>
                    <a:cubicBezTo>
                      <a:pt x="51" y="7"/>
                      <a:pt x="53" y="7"/>
                      <a:pt x="55" y="7"/>
                    </a:cubicBezTo>
                    <a:cubicBezTo>
                      <a:pt x="53" y="2"/>
                      <a:pt x="53" y="2"/>
                      <a:pt x="53" y="2"/>
                    </a:cubicBezTo>
                    <a:cubicBezTo>
                      <a:pt x="51" y="1"/>
                      <a:pt x="49" y="0"/>
                      <a:pt x="48" y="0"/>
                    </a:cubicBezTo>
                    <a:cubicBezTo>
                      <a:pt x="46" y="0"/>
                      <a:pt x="46" y="0"/>
                      <a:pt x="45" y="0"/>
                    </a:cubicBezTo>
                    <a:cubicBezTo>
                      <a:pt x="45" y="0"/>
                      <a:pt x="45" y="0"/>
                      <a:pt x="45" y="0"/>
                    </a:cubicBezTo>
                  </a:path>
                </a:pathLst>
              </a:custGeom>
              <a:solidFill>
                <a:srgbClr val="534F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59" name="Freeform 1227"/>
              <p:cNvSpPr>
                <a:spLocks/>
              </p:cNvSpPr>
              <p:nvPr/>
            </p:nvSpPr>
            <p:spPr bwMode="auto">
              <a:xfrm>
                <a:off x="3226" y="3305"/>
                <a:ext cx="83" cy="156"/>
              </a:xfrm>
              <a:custGeom>
                <a:avLst/>
                <a:gdLst>
                  <a:gd name="T0" fmla="*/ 0 w 35"/>
                  <a:gd name="T1" fmla="*/ 0 h 66"/>
                  <a:gd name="T2" fmla="*/ 6 w 35"/>
                  <a:gd name="T3" fmla="*/ 59 h 66"/>
                  <a:gd name="T4" fmla="*/ 27 w 35"/>
                  <a:gd name="T5" fmla="*/ 66 h 66"/>
                  <a:gd name="T6" fmla="*/ 35 w 35"/>
                  <a:gd name="T7" fmla="*/ 66 h 66"/>
                  <a:gd name="T8" fmla="*/ 35 w 35"/>
                  <a:gd name="T9" fmla="*/ 66 h 66"/>
                  <a:gd name="T10" fmla="*/ 34 w 35"/>
                  <a:gd name="T11" fmla="*/ 64 h 66"/>
                  <a:gd name="T12" fmla="*/ 34 w 35"/>
                  <a:gd name="T13" fmla="*/ 64 h 66"/>
                  <a:gd name="T14" fmla="*/ 34 w 35"/>
                  <a:gd name="T15" fmla="*/ 64 h 66"/>
                  <a:gd name="T16" fmla="*/ 34 w 35"/>
                  <a:gd name="T17" fmla="*/ 61 h 66"/>
                  <a:gd name="T18" fmla="*/ 33 w 35"/>
                  <a:gd name="T19" fmla="*/ 61 h 66"/>
                  <a:gd name="T20" fmla="*/ 33 w 35"/>
                  <a:gd name="T21" fmla="*/ 61 h 66"/>
                  <a:gd name="T22" fmla="*/ 25 w 35"/>
                  <a:gd name="T23" fmla="*/ 61 h 66"/>
                  <a:gd name="T24" fmla="*/ 24 w 35"/>
                  <a:gd name="T25" fmla="*/ 61 h 66"/>
                  <a:gd name="T26" fmla="*/ 24 w 35"/>
                  <a:gd name="T27" fmla="*/ 61 h 66"/>
                  <a:gd name="T28" fmla="*/ 21 w 35"/>
                  <a:gd name="T29" fmla="*/ 61 h 66"/>
                  <a:gd name="T30" fmla="*/ 1 w 35"/>
                  <a:gd name="T31" fmla="*/ 5 h 66"/>
                  <a:gd name="T32" fmla="*/ 0 w 35"/>
                  <a:gd name="T33" fmla="*/ 0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5" h="66">
                    <a:moveTo>
                      <a:pt x="0" y="0"/>
                    </a:moveTo>
                    <a:cubicBezTo>
                      <a:pt x="0" y="12"/>
                      <a:pt x="0" y="34"/>
                      <a:pt x="6" y="59"/>
                    </a:cubicBezTo>
                    <a:cubicBezTo>
                      <a:pt x="7" y="65"/>
                      <a:pt x="18" y="66"/>
                      <a:pt x="27" y="66"/>
                    </a:cubicBezTo>
                    <a:cubicBezTo>
                      <a:pt x="30" y="66"/>
                      <a:pt x="33" y="66"/>
                      <a:pt x="35" y="66"/>
                    </a:cubicBezTo>
                    <a:cubicBezTo>
                      <a:pt x="35" y="66"/>
                      <a:pt x="35" y="66"/>
                      <a:pt x="35" y="66"/>
                    </a:cubicBezTo>
                    <a:cubicBezTo>
                      <a:pt x="34" y="64"/>
                      <a:pt x="34" y="64"/>
                      <a:pt x="34" y="64"/>
                    </a:cubicBezTo>
                    <a:cubicBezTo>
                      <a:pt x="34" y="64"/>
                      <a:pt x="34" y="64"/>
                      <a:pt x="34" y="64"/>
                    </a:cubicBezTo>
                    <a:cubicBezTo>
                      <a:pt x="34" y="64"/>
                      <a:pt x="34" y="64"/>
                      <a:pt x="34" y="64"/>
                    </a:cubicBezTo>
                    <a:cubicBezTo>
                      <a:pt x="34" y="61"/>
                      <a:pt x="34" y="61"/>
                      <a:pt x="34" y="61"/>
                    </a:cubicBezTo>
                    <a:cubicBezTo>
                      <a:pt x="33" y="61"/>
                      <a:pt x="33" y="61"/>
                      <a:pt x="33" y="61"/>
                    </a:cubicBezTo>
                    <a:cubicBezTo>
                      <a:pt x="33" y="61"/>
                      <a:pt x="33" y="61"/>
                      <a:pt x="33" y="61"/>
                    </a:cubicBezTo>
                    <a:cubicBezTo>
                      <a:pt x="25" y="61"/>
                      <a:pt x="25" y="61"/>
                      <a:pt x="25" y="61"/>
                    </a:cubicBezTo>
                    <a:cubicBezTo>
                      <a:pt x="24" y="61"/>
                      <a:pt x="24" y="61"/>
                      <a:pt x="24" y="61"/>
                    </a:cubicBezTo>
                    <a:cubicBezTo>
                      <a:pt x="24" y="61"/>
                      <a:pt x="24" y="61"/>
                      <a:pt x="24" y="61"/>
                    </a:cubicBezTo>
                    <a:cubicBezTo>
                      <a:pt x="23" y="61"/>
                      <a:pt x="22" y="61"/>
                      <a:pt x="21" y="61"/>
                    </a:cubicBezTo>
                    <a:cubicBezTo>
                      <a:pt x="8" y="60"/>
                      <a:pt x="3" y="25"/>
                      <a:pt x="1" y="5"/>
                    </a:cubicBezTo>
                    <a:cubicBezTo>
                      <a:pt x="1" y="3"/>
                      <a:pt x="0" y="2"/>
                      <a:pt x="0" y="0"/>
                    </a:cubicBezTo>
                  </a:path>
                </a:pathLst>
              </a:custGeom>
              <a:solidFill>
                <a:srgbClr val="A08E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60" name="Freeform 1228"/>
              <p:cNvSpPr>
                <a:spLocks/>
              </p:cNvSpPr>
              <p:nvPr/>
            </p:nvSpPr>
            <p:spPr bwMode="auto">
              <a:xfrm>
                <a:off x="3226" y="3286"/>
                <a:ext cx="2" cy="30"/>
              </a:xfrm>
              <a:custGeom>
                <a:avLst/>
                <a:gdLst>
                  <a:gd name="T0" fmla="*/ 0 w 1"/>
                  <a:gd name="T1" fmla="*/ 0 h 13"/>
                  <a:gd name="T2" fmla="*/ 0 w 1"/>
                  <a:gd name="T3" fmla="*/ 8 h 13"/>
                  <a:gd name="T4" fmla="*/ 1 w 1"/>
                  <a:gd name="T5" fmla="*/ 13 h 13"/>
                  <a:gd name="T6" fmla="*/ 0 w 1"/>
                  <a:gd name="T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3">
                    <a:moveTo>
                      <a:pt x="0" y="0"/>
                    </a:moveTo>
                    <a:cubicBezTo>
                      <a:pt x="0" y="0"/>
                      <a:pt x="0" y="3"/>
                      <a:pt x="0" y="8"/>
                    </a:cubicBezTo>
                    <a:cubicBezTo>
                      <a:pt x="0" y="10"/>
                      <a:pt x="1" y="11"/>
                      <a:pt x="1" y="13"/>
                    </a:cubicBezTo>
                    <a:cubicBezTo>
                      <a:pt x="0" y="5"/>
                      <a:pt x="0" y="0"/>
                      <a:pt x="0" y="0"/>
                    </a:cubicBezTo>
                  </a:path>
                </a:pathLst>
              </a:custGeom>
              <a:solidFill>
                <a:srgbClr val="A08E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61" name="Freeform 1229"/>
              <p:cNvSpPr>
                <a:spLocks noEditPoints="1"/>
              </p:cNvSpPr>
              <p:nvPr/>
            </p:nvSpPr>
            <p:spPr bwMode="auto">
              <a:xfrm>
                <a:off x="3276" y="3440"/>
                <a:ext cx="137" cy="9"/>
              </a:xfrm>
              <a:custGeom>
                <a:avLst/>
                <a:gdLst>
                  <a:gd name="T0" fmla="*/ 0 w 58"/>
                  <a:gd name="T1" fmla="*/ 4 h 4"/>
                  <a:gd name="T2" fmla="*/ 3 w 58"/>
                  <a:gd name="T3" fmla="*/ 4 h 4"/>
                  <a:gd name="T4" fmla="*/ 3 w 58"/>
                  <a:gd name="T5" fmla="*/ 4 h 4"/>
                  <a:gd name="T6" fmla="*/ 4 w 58"/>
                  <a:gd name="T7" fmla="*/ 4 h 4"/>
                  <a:gd name="T8" fmla="*/ 0 w 58"/>
                  <a:gd name="T9" fmla="*/ 4 h 4"/>
                  <a:gd name="T10" fmla="*/ 0 w 58"/>
                  <a:gd name="T11" fmla="*/ 4 h 4"/>
                  <a:gd name="T12" fmla="*/ 58 w 58"/>
                  <a:gd name="T13" fmla="*/ 0 h 4"/>
                  <a:gd name="T14" fmla="*/ 46 w 58"/>
                  <a:gd name="T15" fmla="*/ 4 h 4"/>
                  <a:gd name="T16" fmla="*/ 39 w 58"/>
                  <a:gd name="T17" fmla="*/ 4 h 4"/>
                  <a:gd name="T18" fmla="*/ 17 w 58"/>
                  <a:gd name="T19" fmla="*/ 4 h 4"/>
                  <a:gd name="T20" fmla="*/ 12 w 58"/>
                  <a:gd name="T21" fmla="*/ 4 h 4"/>
                  <a:gd name="T22" fmla="*/ 13 w 58"/>
                  <a:gd name="T23" fmla="*/ 4 h 4"/>
                  <a:gd name="T24" fmla="*/ 13 w 58"/>
                  <a:gd name="T25" fmla="*/ 4 h 4"/>
                  <a:gd name="T26" fmla="*/ 17 w 58"/>
                  <a:gd name="T27" fmla="*/ 4 h 4"/>
                  <a:gd name="T28" fmla="*/ 20 w 58"/>
                  <a:gd name="T29" fmla="*/ 4 h 4"/>
                  <a:gd name="T30" fmla="*/ 39 w 58"/>
                  <a:gd name="T31" fmla="*/ 4 h 4"/>
                  <a:gd name="T32" fmla="*/ 46 w 58"/>
                  <a:gd name="T33" fmla="*/ 4 h 4"/>
                  <a:gd name="T34" fmla="*/ 58 w 58"/>
                  <a:gd name="T35" fmla="*/ 0 h 4"/>
                  <a:gd name="T36" fmla="*/ 58 w 58"/>
                  <a:gd name="T37" fmla="*/ 0 h 4"/>
                  <a:gd name="T38" fmla="*/ 58 w 58"/>
                  <a:gd name="T39" fmla="*/ 0 h 4"/>
                  <a:gd name="T40" fmla="*/ 58 w 58"/>
                  <a:gd name="T4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8" h="4">
                    <a:moveTo>
                      <a:pt x="0" y="4"/>
                    </a:moveTo>
                    <a:cubicBezTo>
                      <a:pt x="1" y="4"/>
                      <a:pt x="2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moveTo>
                      <a:pt x="58" y="0"/>
                    </a:moveTo>
                    <a:cubicBezTo>
                      <a:pt x="56" y="3"/>
                      <a:pt x="52" y="4"/>
                      <a:pt x="46" y="4"/>
                    </a:cubicBezTo>
                    <a:cubicBezTo>
                      <a:pt x="39" y="4"/>
                      <a:pt x="39" y="4"/>
                      <a:pt x="39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39" y="4"/>
                      <a:pt x="39" y="4"/>
                      <a:pt x="39" y="4"/>
                    </a:cubicBezTo>
                    <a:cubicBezTo>
                      <a:pt x="46" y="4"/>
                      <a:pt x="46" y="4"/>
                      <a:pt x="46" y="4"/>
                    </a:cubicBezTo>
                    <a:cubicBezTo>
                      <a:pt x="52" y="4"/>
                      <a:pt x="56" y="3"/>
                      <a:pt x="58" y="0"/>
                    </a:cubicBezTo>
                    <a:cubicBezTo>
                      <a:pt x="58" y="0"/>
                      <a:pt x="58" y="0"/>
                      <a:pt x="58" y="0"/>
                    </a:cubicBezTo>
                    <a:cubicBezTo>
                      <a:pt x="58" y="0"/>
                      <a:pt x="58" y="0"/>
                      <a:pt x="58" y="0"/>
                    </a:cubicBezTo>
                    <a:cubicBezTo>
                      <a:pt x="58" y="0"/>
                      <a:pt x="58" y="0"/>
                      <a:pt x="58" y="0"/>
                    </a:cubicBezTo>
                  </a:path>
                </a:pathLst>
              </a:custGeom>
              <a:solidFill>
                <a:srgbClr val="A08E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62" name="Freeform 1230"/>
              <p:cNvSpPr>
                <a:spLocks/>
              </p:cNvSpPr>
              <p:nvPr/>
            </p:nvSpPr>
            <p:spPr bwMode="auto">
              <a:xfrm>
                <a:off x="2547" y="2952"/>
                <a:ext cx="78" cy="346"/>
              </a:xfrm>
              <a:custGeom>
                <a:avLst/>
                <a:gdLst>
                  <a:gd name="T0" fmla="*/ 16 w 33"/>
                  <a:gd name="T1" fmla="*/ 140 h 146"/>
                  <a:gd name="T2" fmla="*/ 0 w 33"/>
                  <a:gd name="T3" fmla="*/ 12 h 146"/>
                  <a:gd name="T4" fmla="*/ 4 w 33"/>
                  <a:gd name="T5" fmla="*/ 4 h 146"/>
                  <a:gd name="T6" fmla="*/ 12 w 33"/>
                  <a:gd name="T7" fmla="*/ 1 h 146"/>
                  <a:gd name="T8" fmla="*/ 17 w 33"/>
                  <a:gd name="T9" fmla="*/ 6 h 146"/>
                  <a:gd name="T10" fmla="*/ 33 w 33"/>
                  <a:gd name="T11" fmla="*/ 131 h 146"/>
                  <a:gd name="T12" fmla="*/ 30 w 33"/>
                  <a:gd name="T13" fmla="*/ 139 h 146"/>
                  <a:gd name="T14" fmla="*/ 22 w 33"/>
                  <a:gd name="T15" fmla="*/ 144 h 146"/>
                  <a:gd name="T16" fmla="*/ 16 w 33"/>
                  <a:gd name="T17" fmla="*/ 140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3" h="146">
                    <a:moveTo>
                      <a:pt x="16" y="140"/>
                    </a:moveTo>
                    <a:cubicBezTo>
                      <a:pt x="0" y="12"/>
                      <a:pt x="0" y="12"/>
                      <a:pt x="0" y="12"/>
                    </a:cubicBezTo>
                    <a:cubicBezTo>
                      <a:pt x="0" y="9"/>
                      <a:pt x="1" y="5"/>
                      <a:pt x="4" y="4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4" y="0"/>
                      <a:pt x="16" y="2"/>
                      <a:pt x="17" y="6"/>
                    </a:cubicBezTo>
                    <a:cubicBezTo>
                      <a:pt x="33" y="131"/>
                      <a:pt x="33" y="131"/>
                      <a:pt x="33" y="131"/>
                    </a:cubicBezTo>
                    <a:cubicBezTo>
                      <a:pt x="33" y="134"/>
                      <a:pt x="32" y="137"/>
                      <a:pt x="30" y="139"/>
                    </a:cubicBezTo>
                    <a:cubicBezTo>
                      <a:pt x="22" y="144"/>
                      <a:pt x="22" y="144"/>
                      <a:pt x="22" y="144"/>
                    </a:cubicBezTo>
                    <a:cubicBezTo>
                      <a:pt x="20" y="146"/>
                      <a:pt x="17" y="144"/>
                      <a:pt x="16" y="140"/>
                    </a:cubicBezTo>
                    <a:close/>
                  </a:path>
                </a:pathLst>
              </a:custGeom>
              <a:solidFill>
                <a:srgbClr val="9D9D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63" name="Freeform 1231"/>
              <p:cNvSpPr>
                <a:spLocks/>
              </p:cNvSpPr>
              <p:nvPr/>
            </p:nvSpPr>
            <p:spPr bwMode="auto">
              <a:xfrm>
                <a:off x="2580" y="2954"/>
                <a:ext cx="679" cy="727"/>
              </a:xfrm>
              <a:custGeom>
                <a:avLst/>
                <a:gdLst>
                  <a:gd name="T0" fmla="*/ 670 w 679"/>
                  <a:gd name="T1" fmla="*/ 388 h 727"/>
                  <a:gd name="T2" fmla="*/ 0 w 679"/>
                  <a:gd name="T3" fmla="*/ 0 h 727"/>
                  <a:gd name="T4" fmla="*/ 12 w 679"/>
                  <a:gd name="T5" fmla="*/ 339 h 727"/>
                  <a:gd name="T6" fmla="*/ 679 w 679"/>
                  <a:gd name="T7" fmla="*/ 727 h 727"/>
                  <a:gd name="T8" fmla="*/ 670 w 679"/>
                  <a:gd name="T9" fmla="*/ 388 h 7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79" h="727">
                    <a:moveTo>
                      <a:pt x="670" y="388"/>
                    </a:moveTo>
                    <a:lnTo>
                      <a:pt x="0" y="0"/>
                    </a:lnTo>
                    <a:lnTo>
                      <a:pt x="12" y="339"/>
                    </a:lnTo>
                    <a:lnTo>
                      <a:pt x="679" y="727"/>
                    </a:lnTo>
                    <a:lnTo>
                      <a:pt x="670" y="388"/>
                    </a:lnTo>
                    <a:close/>
                  </a:path>
                </a:pathLst>
              </a:custGeom>
              <a:solidFill>
                <a:srgbClr val="9D9D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64" name="Freeform 1232"/>
              <p:cNvSpPr>
                <a:spLocks/>
              </p:cNvSpPr>
              <p:nvPr/>
            </p:nvSpPr>
            <p:spPr bwMode="auto">
              <a:xfrm>
                <a:off x="3216" y="3340"/>
                <a:ext cx="79" cy="343"/>
              </a:xfrm>
              <a:custGeom>
                <a:avLst/>
                <a:gdLst>
                  <a:gd name="T0" fmla="*/ 16 w 33"/>
                  <a:gd name="T1" fmla="*/ 139 h 145"/>
                  <a:gd name="T2" fmla="*/ 0 w 33"/>
                  <a:gd name="T3" fmla="*/ 12 h 145"/>
                  <a:gd name="T4" fmla="*/ 3 w 33"/>
                  <a:gd name="T5" fmla="*/ 4 h 145"/>
                  <a:gd name="T6" fmla="*/ 11 w 33"/>
                  <a:gd name="T7" fmla="*/ 1 h 145"/>
                  <a:gd name="T8" fmla="*/ 17 w 33"/>
                  <a:gd name="T9" fmla="*/ 5 h 145"/>
                  <a:gd name="T10" fmla="*/ 33 w 33"/>
                  <a:gd name="T11" fmla="*/ 131 h 145"/>
                  <a:gd name="T12" fmla="*/ 30 w 33"/>
                  <a:gd name="T13" fmla="*/ 138 h 145"/>
                  <a:gd name="T14" fmla="*/ 22 w 33"/>
                  <a:gd name="T15" fmla="*/ 144 h 145"/>
                  <a:gd name="T16" fmla="*/ 16 w 33"/>
                  <a:gd name="T17" fmla="*/ 139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3" h="145">
                    <a:moveTo>
                      <a:pt x="16" y="139"/>
                    </a:moveTo>
                    <a:cubicBezTo>
                      <a:pt x="0" y="12"/>
                      <a:pt x="0" y="12"/>
                      <a:pt x="0" y="12"/>
                    </a:cubicBezTo>
                    <a:cubicBezTo>
                      <a:pt x="0" y="8"/>
                      <a:pt x="1" y="5"/>
                      <a:pt x="3" y="4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4" y="0"/>
                      <a:pt x="16" y="2"/>
                      <a:pt x="17" y="5"/>
                    </a:cubicBezTo>
                    <a:cubicBezTo>
                      <a:pt x="33" y="131"/>
                      <a:pt x="33" y="131"/>
                      <a:pt x="33" y="131"/>
                    </a:cubicBezTo>
                    <a:cubicBezTo>
                      <a:pt x="33" y="134"/>
                      <a:pt x="32" y="137"/>
                      <a:pt x="30" y="138"/>
                    </a:cubicBezTo>
                    <a:cubicBezTo>
                      <a:pt x="22" y="144"/>
                      <a:pt x="22" y="144"/>
                      <a:pt x="22" y="144"/>
                    </a:cubicBezTo>
                    <a:cubicBezTo>
                      <a:pt x="19" y="145"/>
                      <a:pt x="17" y="143"/>
                      <a:pt x="16" y="139"/>
                    </a:cubicBezTo>
                    <a:close/>
                  </a:path>
                </a:pathLst>
              </a:custGeom>
              <a:solidFill>
                <a:srgbClr val="3C3C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65" name="Freeform 1233"/>
              <p:cNvSpPr>
                <a:spLocks/>
              </p:cNvSpPr>
              <p:nvPr/>
            </p:nvSpPr>
            <p:spPr bwMode="auto">
              <a:xfrm>
                <a:off x="2932" y="3080"/>
                <a:ext cx="90" cy="54"/>
              </a:xfrm>
              <a:custGeom>
                <a:avLst/>
                <a:gdLst>
                  <a:gd name="T0" fmla="*/ 4 w 38"/>
                  <a:gd name="T1" fmla="*/ 0 h 23"/>
                  <a:gd name="T2" fmla="*/ 7 w 38"/>
                  <a:gd name="T3" fmla="*/ 10 h 23"/>
                  <a:gd name="T4" fmla="*/ 16 w 38"/>
                  <a:gd name="T5" fmla="*/ 14 h 23"/>
                  <a:gd name="T6" fmla="*/ 25 w 38"/>
                  <a:gd name="T7" fmla="*/ 14 h 23"/>
                  <a:gd name="T8" fmla="*/ 33 w 38"/>
                  <a:gd name="T9" fmla="*/ 9 h 23"/>
                  <a:gd name="T10" fmla="*/ 38 w 38"/>
                  <a:gd name="T11" fmla="*/ 16 h 23"/>
                  <a:gd name="T12" fmla="*/ 24 w 38"/>
                  <a:gd name="T13" fmla="*/ 22 h 23"/>
                  <a:gd name="T14" fmla="*/ 11 w 38"/>
                  <a:gd name="T15" fmla="*/ 21 h 23"/>
                  <a:gd name="T16" fmla="*/ 1 w 38"/>
                  <a:gd name="T17" fmla="*/ 13 h 23"/>
                  <a:gd name="T18" fmla="*/ 4 w 38"/>
                  <a:gd name="T19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8" h="23">
                    <a:moveTo>
                      <a:pt x="4" y="0"/>
                    </a:moveTo>
                    <a:cubicBezTo>
                      <a:pt x="4" y="4"/>
                      <a:pt x="5" y="8"/>
                      <a:pt x="7" y="10"/>
                    </a:cubicBezTo>
                    <a:cubicBezTo>
                      <a:pt x="10" y="12"/>
                      <a:pt x="13" y="13"/>
                      <a:pt x="16" y="14"/>
                    </a:cubicBezTo>
                    <a:cubicBezTo>
                      <a:pt x="19" y="14"/>
                      <a:pt x="22" y="15"/>
                      <a:pt x="25" y="14"/>
                    </a:cubicBezTo>
                    <a:cubicBezTo>
                      <a:pt x="29" y="13"/>
                      <a:pt x="32" y="12"/>
                      <a:pt x="33" y="9"/>
                    </a:cubicBezTo>
                    <a:cubicBezTo>
                      <a:pt x="35" y="11"/>
                      <a:pt x="36" y="14"/>
                      <a:pt x="38" y="16"/>
                    </a:cubicBezTo>
                    <a:cubicBezTo>
                      <a:pt x="34" y="20"/>
                      <a:pt x="29" y="22"/>
                      <a:pt x="24" y="22"/>
                    </a:cubicBezTo>
                    <a:cubicBezTo>
                      <a:pt x="19" y="23"/>
                      <a:pt x="15" y="23"/>
                      <a:pt x="11" y="21"/>
                    </a:cubicBezTo>
                    <a:cubicBezTo>
                      <a:pt x="7" y="20"/>
                      <a:pt x="3" y="17"/>
                      <a:pt x="1" y="13"/>
                    </a:cubicBezTo>
                    <a:cubicBezTo>
                      <a:pt x="0" y="9"/>
                      <a:pt x="0" y="2"/>
                      <a:pt x="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66" name="Freeform 1234"/>
              <p:cNvSpPr>
                <a:spLocks/>
              </p:cNvSpPr>
              <p:nvPr/>
            </p:nvSpPr>
            <p:spPr bwMode="auto">
              <a:xfrm>
                <a:off x="4229" y="2845"/>
                <a:ext cx="715" cy="772"/>
              </a:xfrm>
              <a:custGeom>
                <a:avLst/>
                <a:gdLst>
                  <a:gd name="T0" fmla="*/ 0 w 715"/>
                  <a:gd name="T1" fmla="*/ 415 h 772"/>
                  <a:gd name="T2" fmla="*/ 0 w 715"/>
                  <a:gd name="T3" fmla="*/ 772 h 772"/>
                  <a:gd name="T4" fmla="*/ 715 w 715"/>
                  <a:gd name="T5" fmla="*/ 367 h 772"/>
                  <a:gd name="T6" fmla="*/ 715 w 715"/>
                  <a:gd name="T7" fmla="*/ 0 h 772"/>
                  <a:gd name="T8" fmla="*/ 0 w 715"/>
                  <a:gd name="T9" fmla="*/ 415 h 7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5" h="772">
                    <a:moveTo>
                      <a:pt x="0" y="415"/>
                    </a:moveTo>
                    <a:lnTo>
                      <a:pt x="0" y="772"/>
                    </a:lnTo>
                    <a:lnTo>
                      <a:pt x="715" y="367"/>
                    </a:lnTo>
                    <a:lnTo>
                      <a:pt x="715" y="0"/>
                    </a:lnTo>
                    <a:lnTo>
                      <a:pt x="0" y="415"/>
                    </a:lnTo>
                    <a:close/>
                  </a:path>
                </a:pathLst>
              </a:custGeom>
              <a:solidFill>
                <a:srgbClr val="4437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67" name="Freeform 1235"/>
              <p:cNvSpPr>
                <a:spLocks/>
              </p:cNvSpPr>
              <p:nvPr/>
            </p:nvSpPr>
            <p:spPr bwMode="auto">
              <a:xfrm>
                <a:off x="4229" y="2845"/>
                <a:ext cx="715" cy="772"/>
              </a:xfrm>
              <a:custGeom>
                <a:avLst/>
                <a:gdLst>
                  <a:gd name="T0" fmla="*/ 0 w 715"/>
                  <a:gd name="T1" fmla="*/ 415 h 772"/>
                  <a:gd name="T2" fmla="*/ 0 w 715"/>
                  <a:gd name="T3" fmla="*/ 772 h 772"/>
                  <a:gd name="T4" fmla="*/ 715 w 715"/>
                  <a:gd name="T5" fmla="*/ 367 h 772"/>
                  <a:gd name="T6" fmla="*/ 715 w 715"/>
                  <a:gd name="T7" fmla="*/ 0 h 772"/>
                  <a:gd name="T8" fmla="*/ 0 w 715"/>
                  <a:gd name="T9" fmla="*/ 415 h 7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5" h="772">
                    <a:moveTo>
                      <a:pt x="0" y="415"/>
                    </a:moveTo>
                    <a:lnTo>
                      <a:pt x="0" y="772"/>
                    </a:lnTo>
                    <a:lnTo>
                      <a:pt x="715" y="367"/>
                    </a:lnTo>
                    <a:lnTo>
                      <a:pt x="715" y="0"/>
                    </a:lnTo>
                    <a:lnTo>
                      <a:pt x="0" y="415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68" name="Freeform 1236"/>
              <p:cNvSpPr>
                <a:spLocks/>
              </p:cNvSpPr>
              <p:nvPr/>
            </p:nvSpPr>
            <p:spPr bwMode="auto">
              <a:xfrm>
                <a:off x="4229" y="3238"/>
                <a:ext cx="194" cy="495"/>
              </a:xfrm>
              <a:custGeom>
                <a:avLst/>
                <a:gdLst>
                  <a:gd name="T0" fmla="*/ 194 w 194"/>
                  <a:gd name="T1" fmla="*/ 114 h 495"/>
                  <a:gd name="T2" fmla="*/ 194 w 194"/>
                  <a:gd name="T3" fmla="*/ 495 h 495"/>
                  <a:gd name="T4" fmla="*/ 0 w 194"/>
                  <a:gd name="T5" fmla="*/ 381 h 495"/>
                  <a:gd name="T6" fmla="*/ 0 w 194"/>
                  <a:gd name="T7" fmla="*/ 0 h 495"/>
                  <a:gd name="T8" fmla="*/ 194 w 194"/>
                  <a:gd name="T9" fmla="*/ 114 h 4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4" h="495">
                    <a:moveTo>
                      <a:pt x="194" y="114"/>
                    </a:moveTo>
                    <a:lnTo>
                      <a:pt x="194" y="495"/>
                    </a:lnTo>
                    <a:lnTo>
                      <a:pt x="0" y="381"/>
                    </a:lnTo>
                    <a:lnTo>
                      <a:pt x="0" y="0"/>
                    </a:lnTo>
                    <a:lnTo>
                      <a:pt x="194" y="114"/>
                    </a:lnTo>
                    <a:close/>
                  </a:path>
                </a:pathLst>
              </a:custGeom>
              <a:solidFill>
                <a:srgbClr val="4437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69" name="Freeform 1237"/>
              <p:cNvSpPr>
                <a:spLocks/>
              </p:cNvSpPr>
              <p:nvPr/>
            </p:nvSpPr>
            <p:spPr bwMode="auto">
              <a:xfrm>
                <a:off x="4253" y="3224"/>
                <a:ext cx="194" cy="495"/>
              </a:xfrm>
              <a:custGeom>
                <a:avLst/>
                <a:gdLst>
                  <a:gd name="T0" fmla="*/ 0 w 194"/>
                  <a:gd name="T1" fmla="*/ 0 h 495"/>
                  <a:gd name="T2" fmla="*/ 0 w 194"/>
                  <a:gd name="T3" fmla="*/ 381 h 495"/>
                  <a:gd name="T4" fmla="*/ 170 w 194"/>
                  <a:gd name="T5" fmla="*/ 481 h 495"/>
                  <a:gd name="T6" fmla="*/ 194 w 194"/>
                  <a:gd name="T7" fmla="*/ 495 h 495"/>
                  <a:gd name="T8" fmla="*/ 194 w 194"/>
                  <a:gd name="T9" fmla="*/ 114 h 495"/>
                  <a:gd name="T10" fmla="*/ 0 w 194"/>
                  <a:gd name="T11" fmla="*/ 0 h 4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94" h="495">
                    <a:moveTo>
                      <a:pt x="0" y="0"/>
                    </a:moveTo>
                    <a:lnTo>
                      <a:pt x="0" y="381"/>
                    </a:lnTo>
                    <a:lnTo>
                      <a:pt x="170" y="481"/>
                    </a:lnTo>
                    <a:lnTo>
                      <a:pt x="194" y="495"/>
                    </a:lnTo>
                    <a:lnTo>
                      <a:pt x="194" y="11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437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70" name="Freeform 1238"/>
              <p:cNvSpPr>
                <a:spLocks/>
              </p:cNvSpPr>
              <p:nvPr/>
            </p:nvSpPr>
            <p:spPr bwMode="auto">
              <a:xfrm>
                <a:off x="4187" y="3262"/>
                <a:ext cx="213" cy="154"/>
              </a:xfrm>
              <a:custGeom>
                <a:avLst/>
                <a:gdLst>
                  <a:gd name="T0" fmla="*/ 213 w 213"/>
                  <a:gd name="T1" fmla="*/ 154 h 154"/>
                  <a:gd name="T2" fmla="*/ 0 w 213"/>
                  <a:gd name="T3" fmla="*/ 28 h 154"/>
                  <a:gd name="T4" fmla="*/ 0 w 213"/>
                  <a:gd name="T5" fmla="*/ 0 h 154"/>
                  <a:gd name="T6" fmla="*/ 213 w 213"/>
                  <a:gd name="T7" fmla="*/ 125 h 154"/>
                  <a:gd name="T8" fmla="*/ 213 w 213"/>
                  <a:gd name="T9" fmla="*/ 154 h 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3" h="154">
                    <a:moveTo>
                      <a:pt x="213" y="154"/>
                    </a:moveTo>
                    <a:lnTo>
                      <a:pt x="0" y="28"/>
                    </a:lnTo>
                    <a:lnTo>
                      <a:pt x="0" y="0"/>
                    </a:lnTo>
                    <a:lnTo>
                      <a:pt x="213" y="125"/>
                    </a:lnTo>
                    <a:lnTo>
                      <a:pt x="213" y="154"/>
                    </a:lnTo>
                    <a:close/>
                  </a:path>
                </a:pathLst>
              </a:custGeom>
              <a:solidFill>
                <a:srgbClr val="A169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71" name="Freeform 1239"/>
              <p:cNvSpPr>
                <a:spLocks/>
              </p:cNvSpPr>
              <p:nvPr/>
            </p:nvSpPr>
            <p:spPr bwMode="auto">
              <a:xfrm>
                <a:off x="4423" y="3387"/>
                <a:ext cx="24" cy="346"/>
              </a:xfrm>
              <a:custGeom>
                <a:avLst/>
                <a:gdLst>
                  <a:gd name="T0" fmla="*/ 0 w 24"/>
                  <a:gd name="T1" fmla="*/ 15 h 346"/>
                  <a:gd name="T2" fmla="*/ 0 w 24"/>
                  <a:gd name="T3" fmla="*/ 346 h 346"/>
                  <a:gd name="T4" fmla="*/ 24 w 24"/>
                  <a:gd name="T5" fmla="*/ 332 h 346"/>
                  <a:gd name="T6" fmla="*/ 24 w 24"/>
                  <a:gd name="T7" fmla="*/ 0 h 346"/>
                  <a:gd name="T8" fmla="*/ 0 w 24"/>
                  <a:gd name="T9" fmla="*/ 15 h 3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346">
                    <a:moveTo>
                      <a:pt x="0" y="15"/>
                    </a:moveTo>
                    <a:lnTo>
                      <a:pt x="0" y="346"/>
                    </a:lnTo>
                    <a:lnTo>
                      <a:pt x="24" y="332"/>
                    </a:lnTo>
                    <a:lnTo>
                      <a:pt x="24" y="0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D497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72" name="Freeform 1240"/>
              <p:cNvSpPr>
                <a:spLocks/>
              </p:cNvSpPr>
              <p:nvPr/>
            </p:nvSpPr>
            <p:spPr bwMode="auto">
              <a:xfrm>
                <a:off x="4944" y="2831"/>
                <a:ext cx="194" cy="495"/>
              </a:xfrm>
              <a:custGeom>
                <a:avLst/>
                <a:gdLst>
                  <a:gd name="T0" fmla="*/ 194 w 194"/>
                  <a:gd name="T1" fmla="*/ 114 h 495"/>
                  <a:gd name="T2" fmla="*/ 194 w 194"/>
                  <a:gd name="T3" fmla="*/ 495 h 495"/>
                  <a:gd name="T4" fmla="*/ 0 w 194"/>
                  <a:gd name="T5" fmla="*/ 381 h 495"/>
                  <a:gd name="T6" fmla="*/ 0 w 194"/>
                  <a:gd name="T7" fmla="*/ 0 h 495"/>
                  <a:gd name="T8" fmla="*/ 194 w 194"/>
                  <a:gd name="T9" fmla="*/ 114 h 4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4" h="495">
                    <a:moveTo>
                      <a:pt x="194" y="114"/>
                    </a:moveTo>
                    <a:lnTo>
                      <a:pt x="194" y="495"/>
                    </a:lnTo>
                    <a:lnTo>
                      <a:pt x="0" y="381"/>
                    </a:lnTo>
                    <a:lnTo>
                      <a:pt x="0" y="0"/>
                    </a:lnTo>
                    <a:lnTo>
                      <a:pt x="194" y="114"/>
                    </a:lnTo>
                    <a:close/>
                  </a:path>
                </a:pathLst>
              </a:custGeom>
              <a:solidFill>
                <a:srgbClr val="4437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73" name="Freeform 1241"/>
              <p:cNvSpPr>
                <a:spLocks/>
              </p:cNvSpPr>
              <p:nvPr/>
            </p:nvSpPr>
            <p:spPr bwMode="auto">
              <a:xfrm>
                <a:off x="4944" y="2831"/>
                <a:ext cx="194" cy="495"/>
              </a:xfrm>
              <a:custGeom>
                <a:avLst/>
                <a:gdLst>
                  <a:gd name="T0" fmla="*/ 194 w 194"/>
                  <a:gd name="T1" fmla="*/ 114 h 495"/>
                  <a:gd name="T2" fmla="*/ 194 w 194"/>
                  <a:gd name="T3" fmla="*/ 495 h 495"/>
                  <a:gd name="T4" fmla="*/ 0 w 194"/>
                  <a:gd name="T5" fmla="*/ 381 h 495"/>
                  <a:gd name="T6" fmla="*/ 0 w 194"/>
                  <a:gd name="T7" fmla="*/ 0 h 495"/>
                  <a:gd name="T8" fmla="*/ 194 w 194"/>
                  <a:gd name="T9" fmla="*/ 114 h 4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4" h="495">
                    <a:moveTo>
                      <a:pt x="194" y="114"/>
                    </a:moveTo>
                    <a:lnTo>
                      <a:pt x="194" y="495"/>
                    </a:lnTo>
                    <a:lnTo>
                      <a:pt x="0" y="381"/>
                    </a:lnTo>
                    <a:lnTo>
                      <a:pt x="0" y="0"/>
                    </a:lnTo>
                    <a:lnTo>
                      <a:pt x="194" y="114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74" name="Freeform 1242"/>
              <p:cNvSpPr>
                <a:spLocks/>
              </p:cNvSpPr>
              <p:nvPr/>
            </p:nvSpPr>
            <p:spPr bwMode="auto">
              <a:xfrm>
                <a:off x="4968" y="2817"/>
                <a:ext cx="194" cy="495"/>
              </a:xfrm>
              <a:custGeom>
                <a:avLst/>
                <a:gdLst>
                  <a:gd name="T0" fmla="*/ 0 w 194"/>
                  <a:gd name="T1" fmla="*/ 0 h 495"/>
                  <a:gd name="T2" fmla="*/ 0 w 194"/>
                  <a:gd name="T3" fmla="*/ 381 h 495"/>
                  <a:gd name="T4" fmla="*/ 170 w 194"/>
                  <a:gd name="T5" fmla="*/ 481 h 495"/>
                  <a:gd name="T6" fmla="*/ 194 w 194"/>
                  <a:gd name="T7" fmla="*/ 495 h 495"/>
                  <a:gd name="T8" fmla="*/ 194 w 194"/>
                  <a:gd name="T9" fmla="*/ 114 h 495"/>
                  <a:gd name="T10" fmla="*/ 0 w 194"/>
                  <a:gd name="T11" fmla="*/ 0 h 4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94" h="495">
                    <a:moveTo>
                      <a:pt x="0" y="0"/>
                    </a:moveTo>
                    <a:lnTo>
                      <a:pt x="0" y="381"/>
                    </a:lnTo>
                    <a:lnTo>
                      <a:pt x="170" y="481"/>
                    </a:lnTo>
                    <a:lnTo>
                      <a:pt x="194" y="495"/>
                    </a:lnTo>
                    <a:lnTo>
                      <a:pt x="194" y="11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437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75" name="Freeform 1243"/>
              <p:cNvSpPr>
                <a:spLocks/>
              </p:cNvSpPr>
              <p:nvPr/>
            </p:nvSpPr>
            <p:spPr bwMode="auto">
              <a:xfrm>
                <a:off x="4968" y="2817"/>
                <a:ext cx="194" cy="495"/>
              </a:xfrm>
              <a:custGeom>
                <a:avLst/>
                <a:gdLst>
                  <a:gd name="T0" fmla="*/ 0 w 194"/>
                  <a:gd name="T1" fmla="*/ 0 h 495"/>
                  <a:gd name="T2" fmla="*/ 0 w 194"/>
                  <a:gd name="T3" fmla="*/ 381 h 495"/>
                  <a:gd name="T4" fmla="*/ 170 w 194"/>
                  <a:gd name="T5" fmla="*/ 481 h 495"/>
                  <a:gd name="T6" fmla="*/ 194 w 194"/>
                  <a:gd name="T7" fmla="*/ 495 h 495"/>
                  <a:gd name="T8" fmla="*/ 194 w 194"/>
                  <a:gd name="T9" fmla="*/ 114 h 495"/>
                  <a:gd name="T10" fmla="*/ 0 w 194"/>
                  <a:gd name="T11" fmla="*/ 0 h 4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94" h="495">
                    <a:moveTo>
                      <a:pt x="0" y="0"/>
                    </a:moveTo>
                    <a:lnTo>
                      <a:pt x="0" y="381"/>
                    </a:lnTo>
                    <a:lnTo>
                      <a:pt x="170" y="481"/>
                    </a:lnTo>
                    <a:lnTo>
                      <a:pt x="194" y="495"/>
                    </a:lnTo>
                    <a:lnTo>
                      <a:pt x="194" y="114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76" name="Freeform 1244"/>
              <p:cNvSpPr>
                <a:spLocks/>
              </p:cNvSpPr>
              <p:nvPr/>
            </p:nvSpPr>
            <p:spPr bwMode="auto">
              <a:xfrm>
                <a:off x="5138" y="2980"/>
                <a:ext cx="24" cy="346"/>
              </a:xfrm>
              <a:custGeom>
                <a:avLst/>
                <a:gdLst>
                  <a:gd name="T0" fmla="*/ 0 w 24"/>
                  <a:gd name="T1" fmla="*/ 14 h 346"/>
                  <a:gd name="T2" fmla="*/ 0 w 24"/>
                  <a:gd name="T3" fmla="*/ 346 h 346"/>
                  <a:gd name="T4" fmla="*/ 24 w 24"/>
                  <a:gd name="T5" fmla="*/ 332 h 346"/>
                  <a:gd name="T6" fmla="*/ 24 w 24"/>
                  <a:gd name="T7" fmla="*/ 0 h 346"/>
                  <a:gd name="T8" fmla="*/ 0 w 24"/>
                  <a:gd name="T9" fmla="*/ 14 h 3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346">
                    <a:moveTo>
                      <a:pt x="0" y="14"/>
                    </a:moveTo>
                    <a:lnTo>
                      <a:pt x="0" y="346"/>
                    </a:lnTo>
                    <a:lnTo>
                      <a:pt x="24" y="332"/>
                    </a:lnTo>
                    <a:lnTo>
                      <a:pt x="24" y="0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D497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77" name="Freeform 1245"/>
              <p:cNvSpPr>
                <a:spLocks/>
              </p:cNvSpPr>
              <p:nvPr/>
            </p:nvSpPr>
            <p:spPr bwMode="auto">
              <a:xfrm>
                <a:off x="4187" y="2836"/>
                <a:ext cx="1008" cy="580"/>
              </a:xfrm>
              <a:custGeom>
                <a:avLst/>
                <a:gdLst>
                  <a:gd name="T0" fmla="*/ 1008 w 1008"/>
                  <a:gd name="T1" fmla="*/ 97 h 580"/>
                  <a:gd name="T2" fmla="*/ 1008 w 1008"/>
                  <a:gd name="T3" fmla="*/ 125 h 580"/>
                  <a:gd name="T4" fmla="*/ 478 w 1008"/>
                  <a:gd name="T5" fmla="*/ 428 h 580"/>
                  <a:gd name="T6" fmla="*/ 279 w 1008"/>
                  <a:gd name="T7" fmla="*/ 542 h 580"/>
                  <a:gd name="T8" fmla="*/ 213 w 1008"/>
                  <a:gd name="T9" fmla="*/ 580 h 580"/>
                  <a:gd name="T10" fmla="*/ 0 w 1008"/>
                  <a:gd name="T11" fmla="*/ 454 h 580"/>
                  <a:gd name="T12" fmla="*/ 795 w 1008"/>
                  <a:gd name="T13" fmla="*/ 0 h 580"/>
                  <a:gd name="T14" fmla="*/ 1008 w 1008"/>
                  <a:gd name="T15" fmla="*/ 97 h 5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08" h="580">
                    <a:moveTo>
                      <a:pt x="1008" y="97"/>
                    </a:moveTo>
                    <a:lnTo>
                      <a:pt x="1008" y="125"/>
                    </a:lnTo>
                    <a:lnTo>
                      <a:pt x="478" y="428"/>
                    </a:lnTo>
                    <a:lnTo>
                      <a:pt x="279" y="542"/>
                    </a:lnTo>
                    <a:lnTo>
                      <a:pt x="213" y="580"/>
                    </a:lnTo>
                    <a:lnTo>
                      <a:pt x="0" y="454"/>
                    </a:lnTo>
                    <a:lnTo>
                      <a:pt x="795" y="0"/>
                    </a:lnTo>
                    <a:lnTo>
                      <a:pt x="1008" y="97"/>
                    </a:lnTo>
                    <a:close/>
                  </a:path>
                </a:pathLst>
              </a:custGeom>
              <a:solidFill>
                <a:srgbClr val="A169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78" name="Freeform 1246"/>
              <p:cNvSpPr>
                <a:spLocks/>
              </p:cNvSpPr>
              <p:nvPr/>
            </p:nvSpPr>
            <p:spPr bwMode="auto">
              <a:xfrm>
                <a:off x="4187" y="2836"/>
                <a:ext cx="1008" cy="580"/>
              </a:xfrm>
              <a:custGeom>
                <a:avLst/>
                <a:gdLst>
                  <a:gd name="T0" fmla="*/ 1008 w 1008"/>
                  <a:gd name="T1" fmla="*/ 97 h 580"/>
                  <a:gd name="T2" fmla="*/ 1008 w 1008"/>
                  <a:gd name="T3" fmla="*/ 125 h 580"/>
                  <a:gd name="T4" fmla="*/ 478 w 1008"/>
                  <a:gd name="T5" fmla="*/ 428 h 580"/>
                  <a:gd name="T6" fmla="*/ 279 w 1008"/>
                  <a:gd name="T7" fmla="*/ 542 h 580"/>
                  <a:gd name="T8" fmla="*/ 213 w 1008"/>
                  <a:gd name="T9" fmla="*/ 580 h 580"/>
                  <a:gd name="T10" fmla="*/ 0 w 1008"/>
                  <a:gd name="T11" fmla="*/ 454 h 580"/>
                  <a:gd name="T12" fmla="*/ 795 w 1008"/>
                  <a:gd name="T13" fmla="*/ 0 h 580"/>
                  <a:gd name="T14" fmla="*/ 1008 w 1008"/>
                  <a:gd name="T15" fmla="*/ 97 h 5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08" h="580">
                    <a:moveTo>
                      <a:pt x="1008" y="97"/>
                    </a:moveTo>
                    <a:lnTo>
                      <a:pt x="1008" y="125"/>
                    </a:lnTo>
                    <a:lnTo>
                      <a:pt x="478" y="428"/>
                    </a:lnTo>
                    <a:lnTo>
                      <a:pt x="279" y="542"/>
                    </a:lnTo>
                    <a:lnTo>
                      <a:pt x="213" y="580"/>
                    </a:lnTo>
                    <a:lnTo>
                      <a:pt x="0" y="454"/>
                    </a:lnTo>
                    <a:lnTo>
                      <a:pt x="795" y="0"/>
                    </a:lnTo>
                    <a:lnTo>
                      <a:pt x="1008" y="97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79" name="Freeform 1247"/>
              <p:cNvSpPr>
                <a:spLocks/>
              </p:cNvSpPr>
              <p:nvPr/>
            </p:nvSpPr>
            <p:spPr bwMode="auto">
              <a:xfrm>
                <a:off x="4187" y="2807"/>
                <a:ext cx="1008" cy="580"/>
              </a:xfrm>
              <a:custGeom>
                <a:avLst/>
                <a:gdLst>
                  <a:gd name="T0" fmla="*/ 1008 w 1008"/>
                  <a:gd name="T1" fmla="*/ 126 h 580"/>
                  <a:gd name="T2" fmla="*/ 213 w 1008"/>
                  <a:gd name="T3" fmla="*/ 580 h 580"/>
                  <a:gd name="T4" fmla="*/ 0 w 1008"/>
                  <a:gd name="T5" fmla="*/ 455 h 580"/>
                  <a:gd name="T6" fmla="*/ 795 w 1008"/>
                  <a:gd name="T7" fmla="*/ 0 h 580"/>
                  <a:gd name="T8" fmla="*/ 1008 w 1008"/>
                  <a:gd name="T9" fmla="*/ 126 h 5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08" h="580">
                    <a:moveTo>
                      <a:pt x="1008" y="126"/>
                    </a:moveTo>
                    <a:lnTo>
                      <a:pt x="213" y="580"/>
                    </a:lnTo>
                    <a:lnTo>
                      <a:pt x="0" y="455"/>
                    </a:lnTo>
                    <a:lnTo>
                      <a:pt x="795" y="0"/>
                    </a:lnTo>
                    <a:lnTo>
                      <a:pt x="1008" y="126"/>
                    </a:lnTo>
                    <a:close/>
                  </a:path>
                </a:pathLst>
              </a:custGeom>
              <a:solidFill>
                <a:srgbClr val="D497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80" name="Freeform 1248"/>
              <p:cNvSpPr>
                <a:spLocks/>
              </p:cNvSpPr>
              <p:nvPr/>
            </p:nvSpPr>
            <p:spPr bwMode="auto">
              <a:xfrm>
                <a:off x="4187" y="2807"/>
                <a:ext cx="1008" cy="580"/>
              </a:xfrm>
              <a:custGeom>
                <a:avLst/>
                <a:gdLst>
                  <a:gd name="T0" fmla="*/ 1008 w 1008"/>
                  <a:gd name="T1" fmla="*/ 126 h 580"/>
                  <a:gd name="T2" fmla="*/ 213 w 1008"/>
                  <a:gd name="T3" fmla="*/ 580 h 580"/>
                  <a:gd name="T4" fmla="*/ 0 w 1008"/>
                  <a:gd name="T5" fmla="*/ 455 h 580"/>
                  <a:gd name="T6" fmla="*/ 795 w 1008"/>
                  <a:gd name="T7" fmla="*/ 0 h 580"/>
                  <a:gd name="T8" fmla="*/ 1008 w 1008"/>
                  <a:gd name="T9" fmla="*/ 126 h 5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08" h="580">
                    <a:moveTo>
                      <a:pt x="1008" y="126"/>
                    </a:moveTo>
                    <a:lnTo>
                      <a:pt x="213" y="580"/>
                    </a:lnTo>
                    <a:lnTo>
                      <a:pt x="0" y="455"/>
                    </a:lnTo>
                    <a:lnTo>
                      <a:pt x="795" y="0"/>
                    </a:lnTo>
                    <a:lnTo>
                      <a:pt x="1008" y="126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81" name="Freeform 1249"/>
              <p:cNvSpPr>
                <a:spLocks/>
              </p:cNvSpPr>
              <p:nvPr/>
            </p:nvSpPr>
            <p:spPr bwMode="auto">
              <a:xfrm>
                <a:off x="4669" y="2822"/>
                <a:ext cx="67" cy="99"/>
              </a:xfrm>
              <a:custGeom>
                <a:avLst/>
                <a:gdLst>
                  <a:gd name="T0" fmla="*/ 18 w 28"/>
                  <a:gd name="T1" fmla="*/ 41 h 42"/>
                  <a:gd name="T2" fmla="*/ 26 w 28"/>
                  <a:gd name="T3" fmla="*/ 38 h 42"/>
                  <a:gd name="T4" fmla="*/ 27 w 28"/>
                  <a:gd name="T5" fmla="*/ 28 h 42"/>
                  <a:gd name="T6" fmla="*/ 22 w 28"/>
                  <a:gd name="T7" fmla="*/ 21 h 42"/>
                  <a:gd name="T8" fmla="*/ 4 w 28"/>
                  <a:gd name="T9" fmla="*/ 1 h 42"/>
                  <a:gd name="T10" fmla="*/ 2 w 28"/>
                  <a:gd name="T11" fmla="*/ 0 h 42"/>
                  <a:gd name="T12" fmla="*/ 0 w 28"/>
                  <a:gd name="T13" fmla="*/ 3 h 42"/>
                  <a:gd name="T14" fmla="*/ 7 w 28"/>
                  <a:gd name="T15" fmla="*/ 15 h 42"/>
                  <a:gd name="T16" fmla="*/ 5 w 28"/>
                  <a:gd name="T17" fmla="*/ 18 h 42"/>
                  <a:gd name="T18" fmla="*/ 3 w 28"/>
                  <a:gd name="T19" fmla="*/ 22 h 42"/>
                  <a:gd name="T20" fmla="*/ 2 w 28"/>
                  <a:gd name="T21" fmla="*/ 25 h 42"/>
                  <a:gd name="T22" fmla="*/ 2 w 28"/>
                  <a:gd name="T23" fmla="*/ 30 h 42"/>
                  <a:gd name="T24" fmla="*/ 7 w 28"/>
                  <a:gd name="T25" fmla="*/ 36 h 42"/>
                  <a:gd name="T26" fmla="*/ 10 w 28"/>
                  <a:gd name="T27" fmla="*/ 36 h 42"/>
                  <a:gd name="T28" fmla="*/ 15 w 28"/>
                  <a:gd name="T29" fmla="*/ 40 h 42"/>
                  <a:gd name="T30" fmla="*/ 18 w 28"/>
                  <a:gd name="T31" fmla="*/ 4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8" h="42">
                    <a:moveTo>
                      <a:pt x="18" y="41"/>
                    </a:moveTo>
                    <a:cubicBezTo>
                      <a:pt x="21" y="42"/>
                      <a:pt x="25" y="40"/>
                      <a:pt x="26" y="38"/>
                    </a:cubicBezTo>
                    <a:cubicBezTo>
                      <a:pt x="28" y="35"/>
                      <a:pt x="28" y="31"/>
                      <a:pt x="27" y="28"/>
                    </a:cubicBezTo>
                    <a:cubicBezTo>
                      <a:pt x="26" y="26"/>
                      <a:pt x="24" y="23"/>
                      <a:pt x="22" y="21"/>
                    </a:cubicBezTo>
                    <a:cubicBezTo>
                      <a:pt x="16" y="14"/>
                      <a:pt x="8" y="9"/>
                      <a:pt x="4" y="1"/>
                    </a:cubicBezTo>
                    <a:cubicBezTo>
                      <a:pt x="3" y="1"/>
                      <a:pt x="3" y="0"/>
                      <a:pt x="2" y="0"/>
                    </a:cubicBezTo>
                    <a:cubicBezTo>
                      <a:pt x="1" y="0"/>
                      <a:pt x="0" y="2"/>
                      <a:pt x="0" y="3"/>
                    </a:cubicBezTo>
                    <a:cubicBezTo>
                      <a:pt x="1" y="7"/>
                      <a:pt x="7" y="15"/>
                      <a:pt x="7" y="15"/>
                    </a:cubicBezTo>
                    <a:cubicBezTo>
                      <a:pt x="5" y="16"/>
                      <a:pt x="5" y="17"/>
                      <a:pt x="5" y="18"/>
                    </a:cubicBezTo>
                    <a:cubicBezTo>
                      <a:pt x="4" y="18"/>
                      <a:pt x="2" y="21"/>
                      <a:pt x="3" y="22"/>
                    </a:cubicBezTo>
                    <a:cubicBezTo>
                      <a:pt x="2" y="22"/>
                      <a:pt x="2" y="24"/>
                      <a:pt x="2" y="25"/>
                    </a:cubicBezTo>
                    <a:cubicBezTo>
                      <a:pt x="2" y="27"/>
                      <a:pt x="1" y="28"/>
                      <a:pt x="2" y="30"/>
                    </a:cubicBezTo>
                    <a:cubicBezTo>
                      <a:pt x="2" y="32"/>
                      <a:pt x="5" y="34"/>
                      <a:pt x="7" y="36"/>
                    </a:cubicBezTo>
                    <a:cubicBezTo>
                      <a:pt x="8" y="37"/>
                      <a:pt x="9" y="37"/>
                      <a:pt x="10" y="36"/>
                    </a:cubicBezTo>
                    <a:cubicBezTo>
                      <a:pt x="10" y="35"/>
                      <a:pt x="14" y="38"/>
                      <a:pt x="15" y="40"/>
                    </a:cubicBezTo>
                    <a:cubicBezTo>
                      <a:pt x="16" y="40"/>
                      <a:pt x="17" y="41"/>
                      <a:pt x="18" y="41"/>
                    </a:cubicBezTo>
                    <a:close/>
                  </a:path>
                </a:pathLst>
              </a:custGeom>
              <a:solidFill>
                <a:srgbClr val="FFBB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82" name="Freeform 1250"/>
              <p:cNvSpPr>
                <a:spLocks/>
              </p:cNvSpPr>
              <p:nvPr/>
            </p:nvSpPr>
            <p:spPr bwMode="auto">
              <a:xfrm>
                <a:off x="4802" y="3591"/>
                <a:ext cx="123" cy="71"/>
              </a:xfrm>
              <a:custGeom>
                <a:avLst/>
                <a:gdLst>
                  <a:gd name="T0" fmla="*/ 5 w 52"/>
                  <a:gd name="T1" fmla="*/ 3 h 30"/>
                  <a:gd name="T2" fmla="*/ 5 w 52"/>
                  <a:gd name="T3" fmla="*/ 13 h 30"/>
                  <a:gd name="T4" fmla="*/ 31 w 52"/>
                  <a:gd name="T5" fmla="*/ 28 h 30"/>
                  <a:gd name="T6" fmla="*/ 48 w 52"/>
                  <a:gd name="T7" fmla="*/ 28 h 30"/>
                  <a:gd name="T8" fmla="*/ 48 w 52"/>
                  <a:gd name="T9" fmla="*/ 18 h 30"/>
                  <a:gd name="T10" fmla="*/ 21 w 52"/>
                  <a:gd name="T11" fmla="*/ 3 h 30"/>
                  <a:gd name="T12" fmla="*/ 5 w 52"/>
                  <a:gd name="T13" fmla="*/ 3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2" h="30">
                    <a:moveTo>
                      <a:pt x="5" y="3"/>
                    </a:moveTo>
                    <a:cubicBezTo>
                      <a:pt x="0" y="6"/>
                      <a:pt x="0" y="10"/>
                      <a:pt x="5" y="13"/>
                    </a:cubicBezTo>
                    <a:cubicBezTo>
                      <a:pt x="31" y="28"/>
                      <a:pt x="31" y="28"/>
                      <a:pt x="31" y="28"/>
                    </a:cubicBezTo>
                    <a:cubicBezTo>
                      <a:pt x="36" y="30"/>
                      <a:pt x="43" y="30"/>
                      <a:pt x="48" y="28"/>
                    </a:cubicBezTo>
                    <a:cubicBezTo>
                      <a:pt x="52" y="25"/>
                      <a:pt x="52" y="21"/>
                      <a:pt x="48" y="18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17" y="0"/>
                      <a:pt x="9" y="0"/>
                      <a:pt x="5" y="3"/>
                    </a:cubicBezTo>
                    <a:close/>
                  </a:path>
                </a:pathLst>
              </a:custGeom>
              <a:solidFill>
                <a:srgbClr val="4444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83" name="Freeform 1251"/>
              <p:cNvSpPr>
                <a:spLocks/>
              </p:cNvSpPr>
              <p:nvPr/>
            </p:nvSpPr>
            <p:spPr bwMode="auto">
              <a:xfrm>
                <a:off x="4804" y="3575"/>
                <a:ext cx="119" cy="68"/>
              </a:xfrm>
              <a:custGeom>
                <a:avLst/>
                <a:gdLst>
                  <a:gd name="T0" fmla="*/ 50 w 50"/>
                  <a:gd name="T1" fmla="*/ 0 h 29"/>
                  <a:gd name="T2" fmla="*/ 25 w 50"/>
                  <a:gd name="T3" fmla="*/ 5 h 29"/>
                  <a:gd name="T4" fmla="*/ 0 w 50"/>
                  <a:gd name="T5" fmla="*/ 14 h 29"/>
                  <a:gd name="T6" fmla="*/ 50 w 50"/>
                  <a:gd name="T7" fmla="*/ 29 h 29"/>
                  <a:gd name="T8" fmla="*/ 50 w 50"/>
                  <a:gd name="T9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0" h="29">
                    <a:moveTo>
                      <a:pt x="50" y="0"/>
                    </a:moveTo>
                    <a:cubicBezTo>
                      <a:pt x="25" y="5"/>
                      <a:pt x="25" y="5"/>
                      <a:pt x="25" y="5"/>
                    </a:cubicBezTo>
                    <a:cubicBezTo>
                      <a:pt x="10" y="1"/>
                      <a:pt x="0" y="6"/>
                      <a:pt x="0" y="14"/>
                    </a:cubicBezTo>
                    <a:cubicBezTo>
                      <a:pt x="50" y="29"/>
                      <a:pt x="50" y="29"/>
                      <a:pt x="50" y="29"/>
                    </a:cubicBezTo>
                    <a:lnTo>
                      <a:pt x="50" y="0"/>
                    </a:lnTo>
                    <a:close/>
                  </a:path>
                </a:pathLst>
              </a:custGeom>
              <a:solidFill>
                <a:srgbClr val="4444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84" name="Freeform 1252"/>
              <p:cNvSpPr>
                <a:spLocks/>
              </p:cNvSpPr>
              <p:nvPr/>
            </p:nvSpPr>
            <p:spPr bwMode="auto">
              <a:xfrm>
                <a:off x="4927" y="3518"/>
                <a:ext cx="124" cy="71"/>
              </a:xfrm>
              <a:custGeom>
                <a:avLst/>
                <a:gdLst>
                  <a:gd name="T0" fmla="*/ 5 w 52"/>
                  <a:gd name="T1" fmla="*/ 3 h 30"/>
                  <a:gd name="T2" fmla="*/ 5 w 52"/>
                  <a:gd name="T3" fmla="*/ 13 h 30"/>
                  <a:gd name="T4" fmla="*/ 31 w 52"/>
                  <a:gd name="T5" fmla="*/ 28 h 30"/>
                  <a:gd name="T6" fmla="*/ 48 w 52"/>
                  <a:gd name="T7" fmla="*/ 28 h 30"/>
                  <a:gd name="T8" fmla="*/ 48 w 52"/>
                  <a:gd name="T9" fmla="*/ 18 h 30"/>
                  <a:gd name="T10" fmla="*/ 22 w 52"/>
                  <a:gd name="T11" fmla="*/ 3 h 30"/>
                  <a:gd name="T12" fmla="*/ 5 w 52"/>
                  <a:gd name="T13" fmla="*/ 3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2" h="30">
                    <a:moveTo>
                      <a:pt x="5" y="3"/>
                    </a:moveTo>
                    <a:cubicBezTo>
                      <a:pt x="0" y="6"/>
                      <a:pt x="0" y="10"/>
                      <a:pt x="5" y="13"/>
                    </a:cubicBezTo>
                    <a:cubicBezTo>
                      <a:pt x="31" y="28"/>
                      <a:pt x="31" y="28"/>
                      <a:pt x="31" y="28"/>
                    </a:cubicBezTo>
                    <a:cubicBezTo>
                      <a:pt x="36" y="30"/>
                      <a:pt x="43" y="30"/>
                      <a:pt x="48" y="28"/>
                    </a:cubicBezTo>
                    <a:cubicBezTo>
                      <a:pt x="52" y="25"/>
                      <a:pt x="52" y="21"/>
                      <a:pt x="48" y="18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17" y="0"/>
                      <a:pt x="10" y="0"/>
                      <a:pt x="5" y="3"/>
                    </a:cubicBezTo>
                    <a:close/>
                  </a:path>
                </a:pathLst>
              </a:custGeom>
              <a:solidFill>
                <a:srgbClr val="4444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85" name="Freeform 1253"/>
              <p:cNvSpPr>
                <a:spLocks/>
              </p:cNvSpPr>
              <p:nvPr/>
            </p:nvSpPr>
            <p:spPr bwMode="auto">
              <a:xfrm>
                <a:off x="4930" y="3501"/>
                <a:ext cx="118" cy="69"/>
              </a:xfrm>
              <a:custGeom>
                <a:avLst/>
                <a:gdLst>
                  <a:gd name="T0" fmla="*/ 50 w 50"/>
                  <a:gd name="T1" fmla="*/ 0 h 29"/>
                  <a:gd name="T2" fmla="*/ 25 w 50"/>
                  <a:gd name="T3" fmla="*/ 5 h 29"/>
                  <a:gd name="T4" fmla="*/ 0 w 50"/>
                  <a:gd name="T5" fmla="*/ 15 h 29"/>
                  <a:gd name="T6" fmla="*/ 50 w 50"/>
                  <a:gd name="T7" fmla="*/ 29 h 29"/>
                  <a:gd name="T8" fmla="*/ 50 w 50"/>
                  <a:gd name="T9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0" h="29">
                    <a:moveTo>
                      <a:pt x="50" y="0"/>
                    </a:moveTo>
                    <a:cubicBezTo>
                      <a:pt x="25" y="5"/>
                      <a:pt x="25" y="5"/>
                      <a:pt x="25" y="5"/>
                    </a:cubicBezTo>
                    <a:cubicBezTo>
                      <a:pt x="10" y="1"/>
                      <a:pt x="0" y="6"/>
                      <a:pt x="0" y="15"/>
                    </a:cubicBezTo>
                    <a:cubicBezTo>
                      <a:pt x="50" y="29"/>
                      <a:pt x="50" y="29"/>
                      <a:pt x="50" y="29"/>
                    </a:cubicBezTo>
                    <a:lnTo>
                      <a:pt x="50" y="0"/>
                    </a:lnTo>
                    <a:close/>
                  </a:path>
                </a:pathLst>
              </a:custGeom>
              <a:solidFill>
                <a:srgbClr val="4444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86" name="Freeform 1254"/>
              <p:cNvSpPr>
                <a:spLocks/>
              </p:cNvSpPr>
              <p:nvPr/>
            </p:nvSpPr>
            <p:spPr bwMode="auto">
              <a:xfrm>
                <a:off x="4923" y="3049"/>
                <a:ext cx="99" cy="258"/>
              </a:xfrm>
              <a:custGeom>
                <a:avLst/>
                <a:gdLst>
                  <a:gd name="T0" fmla="*/ 99 w 99"/>
                  <a:gd name="T1" fmla="*/ 256 h 258"/>
                  <a:gd name="T2" fmla="*/ 4 w 99"/>
                  <a:gd name="T3" fmla="*/ 258 h 258"/>
                  <a:gd name="T4" fmla="*/ 4 w 99"/>
                  <a:gd name="T5" fmla="*/ 256 h 258"/>
                  <a:gd name="T6" fmla="*/ 2 w 99"/>
                  <a:gd name="T7" fmla="*/ 144 h 258"/>
                  <a:gd name="T8" fmla="*/ 0 w 99"/>
                  <a:gd name="T9" fmla="*/ 2 h 258"/>
                  <a:gd name="T10" fmla="*/ 97 w 99"/>
                  <a:gd name="T11" fmla="*/ 0 h 258"/>
                  <a:gd name="T12" fmla="*/ 99 w 99"/>
                  <a:gd name="T13" fmla="*/ 116 h 258"/>
                  <a:gd name="T14" fmla="*/ 99 w 99"/>
                  <a:gd name="T15" fmla="*/ 234 h 258"/>
                  <a:gd name="T16" fmla="*/ 99 w 99"/>
                  <a:gd name="T17" fmla="*/ 256 h 2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9" h="258">
                    <a:moveTo>
                      <a:pt x="99" y="256"/>
                    </a:moveTo>
                    <a:lnTo>
                      <a:pt x="4" y="258"/>
                    </a:lnTo>
                    <a:lnTo>
                      <a:pt x="4" y="256"/>
                    </a:lnTo>
                    <a:lnTo>
                      <a:pt x="2" y="144"/>
                    </a:lnTo>
                    <a:lnTo>
                      <a:pt x="0" y="2"/>
                    </a:lnTo>
                    <a:lnTo>
                      <a:pt x="97" y="0"/>
                    </a:lnTo>
                    <a:lnTo>
                      <a:pt x="99" y="116"/>
                    </a:lnTo>
                    <a:lnTo>
                      <a:pt x="99" y="234"/>
                    </a:lnTo>
                    <a:lnTo>
                      <a:pt x="99" y="256"/>
                    </a:lnTo>
                    <a:close/>
                  </a:path>
                </a:pathLst>
              </a:custGeom>
              <a:solidFill>
                <a:srgbClr val="3C3C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87" name="Freeform 1255"/>
              <p:cNvSpPr>
                <a:spLocks/>
              </p:cNvSpPr>
              <p:nvPr/>
            </p:nvSpPr>
            <p:spPr bwMode="auto">
              <a:xfrm>
                <a:off x="4923" y="3049"/>
                <a:ext cx="99" cy="258"/>
              </a:xfrm>
              <a:custGeom>
                <a:avLst/>
                <a:gdLst>
                  <a:gd name="T0" fmla="*/ 99 w 99"/>
                  <a:gd name="T1" fmla="*/ 256 h 258"/>
                  <a:gd name="T2" fmla="*/ 4 w 99"/>
                  <a:gd name="T3" fmla="*/ 258 h 258"/>
                  <a:gd name="T4" fmla="*/ 4 w 99"/>
                  <a:gd name="T5" fmla="*/ 256 h 258"/>
                  <a:gd name="T6" fmla="*/ 2 w 99"/>
                  <a:gd name="T7" fmla="*/ 144 h 258"/>
                  <a:gd name="T8" fmla="*/ 0 w 99"/>
                  <a:gd name="T9" fmla="*/ 2 h 258"/>
                  <a:gd name="T10" fmla="*/ 97 w 99"/>
                  <a:gd name="T11" fmla="*/ 0 h 258"/>
                  <a:gd name="T12" fmla="*/ 99 w 99"/>
                  <a:gd name="T13" fmla="*/ 116 h 258"/>
                  <a:gd name="T14" fmla="*/ 99 w 99"/>
                  <a:gd name="T15" fmla="*/ 234 h 258"/>
                  <a:gd name="T16" fmla="*/ 99 w 99"/>
                  <a:gd name="T17" fmla="*/ 256 h 2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9" h="258">
                    <a:moveTo>
                      <a:pt x="99" y="256"/>
                    </a:moveTo>
                    <a:lnTo>
                      <a:pt x="4" y="258"/>
                    </a:lnTo>
                    <a:lnTo>
                      <a:pt x="4" y="256"/>
                    </a:lnTo>
                    <a:lnTo>
                      <a:pt x="2" y="144"/>
                    </a:lnTo>
                    <a:lnTo>
                      <a:pt x="0" y="2"/>
                    </a:lnTo>
                    <a:lnTo>
                      <a:pt x="97" y="0"/>
                    </a:lnTo>
                    <a:lnTo>
                      <a:pt x="99" y="116"/>
                    </a:lnTo>
                    <a:lnTo>
                      <a:pt x="99" y="234"/>
                    </a:lnTo>
                    <a:lnTo>
                      <a:pt x="99" y="256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88" name="Freeform 1256"/>
              <p:cNvSpPr>
                <a:spLocks/>
              </p:cNvSpPr>
              <p:nvPr/>
            </p:nvSpPr>
            <p:spPr bwMode="auto">
              <a:xfrm>
                <a:off x="4953" y="3494"/>
                <a:ext cx="105" cy="64"/>
              </a:xfrm>
              <a:custGeom>
                <a:avLst/>
                <a:gdLst>
                  <a:gd name="T0" fmla="*/ 7 w 44"/>
                  <a:gd name="T1" fmla="*/ 7 h 27"/>
                  <a:gd name="T2" fmla="*/ 9 w 44"/>
                  <a:gd name="T3" fmla="*/ 23 h 27"/>
                  <a:gd name="T4" fmla="*/ 37 w 44"/>
                  <a:gd name="T5" fmla="*/ 20 h 27"/>
                  <a:gd name="T6" fmla="*/ 35 w 44"/>
                  <a:gd name="T7" fmla="*/ 4 h 27"/>
                  <a:gd name="T8" fmla="*/ 7 w 44"/>
                  <a:gd name="T9" fmla="*/ 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7">
                    <a:moveTo>
                      <a:pt x="7" y="7"/>
                    </a:moveTo>
                    <a:cubicBezTo>
                      <a:pt x="0" y="12"/>
                      <a:pt x="0" y="19"/>
                      <a:pt x="9" y="23"/>
                    </a:cubicBezTo>
                    <a:cubicBezTo>
                      <a:pt x="17" y="27"/>
                      <a:pt x="30" y="25"/>
                      <a:pt x="37" y="20"/>
                    </a:cubicBezTo>
                    <a:cubicBezTo>
                      <a:pt x="44" y="15"/>
                      <a:pt x="44" y="7"/>
                      <a:pt x="35" y="4"/>
                    </a:cubicBezTo>
                    <a:cubicBezTo>
                      <a:pt x="27" y="0"/>
                      <a:pt x="14" y="1"/>
                      <a:pt x="7" y="7"/>
                    </a:cubicBezTo>
                    <a:close/>
                  </a:path>
                </a:pathLst>
              </a:custGeom>
              <a:solidFill>
                <a:srgbClr val="0079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89" name="Freeform 1257"/>
              <p:cNvSpPr>
                <a:spLocks/>
              </p:cNvSpPr>
              <p:nvPr/>
            </p:nvSpPr>
            <p:spPr bwMode="auto">
              <a:xfrm>
                <a:off x="4925" y="3250"/>
                <a:ext cx="128" cy="287"/>
              </a:xfrm>
              <a:custGeom>
                <a:avLst/>
                <a:gdLst>
                  <a:gd name="T0" fmla="*/ 54 w 54"/>
                  <a:gd name="T1" fmla="*/ 114 h 121"/>
                  <a:gd name="T2" fmla="*/ 41 w 54"/>
                  <a:gd name="T3" fmla="*/ 23 h 121"/>
                  <a:gd name="T4" fmla="*/ 31 w 54"/>
                  <a:gd name="T5" fmla="*/ 5 h 121"/>
                  <a:gd name="T6" fmla="*/ 14 w 54"/>
                  <a:gd name="T7" fmla="*/ 1 h 121"/>
                  <a:gd name="T8" fmla="*/ 1 w 54"/>
                  <a:gd name="T9" fmla="*/ 23 h 121"/>
                  <a:gd name="T10" fmla="*/ 14 w 54"/>
                  <a:gd name="T11" fmla="*/ 119 h 121"/>
                  <a:gd name="T12" fmla="*/ 20 w 54"/>
                  <a:gd name="T13" fmla="*/ 119 h 121"/>
                  <a:gd name="T14" fmla="*/ 25 w 54"/>
                  <a:gd name="T15" fmla="*/ 117 h 121"/>
                  <a:gd name="T16" fmla="*/ 54 w 54"/>
                  <a:gd name="T17" fmla="*/ 114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4" h="121">
                    <a:moveTo>
                      <a:pt x="54" y="114"/>
                    </a:moveTo>
                    <a:cubicBezTo>
                      <a:pt x="53" y="84"/>
                      <a:pt x="44" y="26"/>
                      <a:pt x="41" y="23"/>
                    </a:cubicBezTo>
                    <a:cubicBezTo>
                      <a:pt x="39" y="19"/>
                      <a:pt x="35" y="8"/>
                      <a:pt x="31" y="5"/>
                    </a:cubicBezTo>
                    <a:cubicBezTo>
                      <a:pt x="26" y="2"/>
                      <a:pt x="20" y="0"/>
                      <a:pt x="14" y="1"/>
                    </a:cubicBezTo>
                    <a:cubicBezTo>
                      <a:pt x="7" y="3"/>
                      <a:pt x="1" y="15"/>
                      <a:pt x="1" y="23"/>
                    </a:cubicBezTo>
                    <a:cubicBezTo>
                      <a:pt x="0" y="30"/>
                      <a:pt x="12" y="114"/>
                      <a:pt x="14" y="119"/>
                    </a:cubicBezTo>
                    <a:cubicBezTo>
                      <a:pt x="15" y="121"/>
                      <a:pt x="17" y="120"/>
                      <a:pt x="20" y="119"/>
                    </a:cubicBezTo>
                    <a:cubicBezTo>
                      <a:pt x="22" y="118"/>
                      <a:pt x="24" y="117"/>
                      <a:pt x="25" y="117"/>
                    </a:cubicBezTo>
                    <a:cubicBezTo>
                      <a:pt x="54" y="114"/>
                      <a:pt x="54" y="114"/>
                      <a:pt x="54" y="114"/>
                    </a:cubicBezTo>
                  </a:path>
                </a:pathLst>
              </a:custGeom>
              <a:solidFill>
                <a:srgbClr val="3C3C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90" name="Freeform 1258"/>
              <p:cNvSpPr>
                <a:spLocks/>
              </p:cNvSpPr>
              <p:nvPr/>
            </p:nvSpPr>
            <p:spPr bwMode="auto">
              <a:xfrm>
                <a:off x="4925" y="3177"/>
                <a:ext cx="47" cy="128"/>
              </a:xfrm>
              <a:custGeom>
                <a:avLst/>
                <a:gdLst>
                  <a:gd name="T0" fmla="*/ 20 w 20"/>
                  <a:gd name="T1" fmla="*/ 0 h 54"/>
                  <a:gd name="T2" fmla="*/ 5 w 20"/>
                  <a:gd name="T3" fmla="*/ 6 h 54"/>
                  <a:gd name="T4" fmla="*/ 0 w 20"/>
                  <a:gd name="T5" fmla="*/ 44 h 54"/>
                  <a:gd name="T6" fmla="*/ 1 w 20"/>
                  <a:gd name="T7" fmla="*/ 54 h 54"/>
                  <a:gd name="T8" fmla="*/ 1 w 20"/>
                  <a:gd name="T9" fmla="*/ 53 h 54"/>
                  <a:gd name="T10" fmla="*/ 1 w 20"/>
                  <a:gd name="T11" fmla="*/ 50 h 54"/>
                  <a:gd name="T12" fmla="*/ 20 w 20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0" h="54">
                    <a:moveTo>
                      <a:pt x="20" y="0"/>
                    </a:moveTo>
                    <a:cubicBezTo>
                      <a:pt x="15" y="3"/>
                      <a:pt x="10" y="5"/>
                      <a:pt x="5" y="6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1" y="54"/>
                      <a:pt x="1" y="54"/>
                      <a:pt x="1" y="54"/>
                    </a:cubicBezTo>
                    <a:cubicBezTo>
                      <a:pt x="1" y="54"/>
                      <a:pt x="1" y="53"/>
                      <a:pt x="1" y="53"/>
                    </a:cubicBezTo>
                    <a:cubicBezTo>
                      <a:pt x="1" y="52"/>
                      <a:pt x="1" y="51"/>
                      <a:pt x="1" y="50"/>
                    </a:cubicBezTo>
                    <a:cubicBezTo>
                      <a:pt x="5" y="31"/>
                      <a:pt x="9" y="13"/>
                      <a:pt x="20" y="0"/>
                    </a:cubicBezTo>
                  </a:path>
                </a:pathLst>
              </a:custGeom>
              <a:solidFill>
                <a:srgbClr val="3737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91" name="Freeform 1259"/>
              <p:cNvSpPr>
                <a:spLocks/>
              </p:cNvSpPr>
              <p:nvPr/>
            </p:nvSpPr>
            <p:spPr bwMode="auto">
              <a:xfrm>
                <a:off x="4927" y="3295"/>
                <a:ext cx="0" cy="7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cubicBezTo>
                      <a:pt x="0" y="1"/>
                      <a:pt x="0" y="2"/>
                      <a:pt x="0" y="3"/>
                    </a:cubicBezTo>
                    <a:cubicBezTo>
                      <a:pt x="0" y="2"/>
                      <a:pt x="0" y="1"/>
                      <a:pt x="0" y="0"/>
                    </a:cubicBezTo>
                  </a:path>
                </a:pathLst>
              </a:custGeom>
              <a:solidFill>
                <a:srgbClr val="3737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92" name="Freeform 1260"/>
              <p:cNvSpPr>
                <a:spLocks/>
              </p:cNvSpPr>
              <p:nvPr/>
            </p:nvSpPr>
            <p:spPr bwMode="auto">
              <a:xfrm>
                <a:off x="4821" y="3094"/>
                <a:ext cx="125" cy="265"/>
              </a:xfrm>
              <a:custGeom>
                <a:avLst/>
                <a:gdLst>
                  <a:gd name="T0" fmla="*/ 0 w 125"/>
                  <a:gd name="T1" fmla="*/ 256 h 265"/>
                  <a:gd name="T2" fmla="*/ 97 w 125"/>
                  <a:gd name="T3" fmla="*/ 265 h 265"/>
                  <a:gd name="T4" fmla="*/ 125 w 125"/>
                  <a:gd name="T5" fmla="*/ 12 h 265"/>
                  <a:gd name="T6" fmla="*/ 28 w 125"/>
                  <a:gd name="T7" fmla="*/ 0 h 265"/>
                  <a:gd name="T8" fmla="*/ 0 w 125"/>
                  <a:gd name="T9" fmla="*/ 256 h 2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5" h="265">
                    <a:moveTo>
                      <a:pt x="0" y="256"/>
                    </a:moveTo>
                    <a:lnTo>
                      <a:pt x="97" y="265"/>
                    </a:lnTo>
                    <a:lnTo>
                      <a:pt x="125" y="12"/>
                    </a:lnTo>
                    <a:lnTo>
                      <a:pt x="28" y="0"/>
                    </a:lnTo>
                    <a:lnTo>
                      <a:pt x="0" y="256"/>
                    </a:lnTo>
                    <a:close/>
                  </a:path>
                </a:pathLst>
              </a:custGeom>
              <a:solidFill>
                <a:srgbClr val="3C3C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93" name="Freeform 1261"/>
              <p:cNvSpPr>
                <a:spLocks/>
              </p:cNvSpPr>
              <p:nvPr/>
            </p:nvSpPr>
            <p:spPr bwMode="auto">
              <a:xfrm>
                <a:off x="4821" y="3094"/>
                <a:ext cx="125" cy="265"/>
              </a:xfrm>
              <a:custGeom>
                <a:avLst/>
                <a:gdLst>
                  <a:gd name="T0" fmla="*/ 0 w 125"/>
                  <a:gd name="T1" fmla="*/ 256 h 265"/>
                  <a:gd name="T2" fmla="*/ 97 w 125"/>
                  <a:gd name="T3" fmla="*/ 265 h 265"/>
                  <a:gd name="T4" fmla="*/ 125 w 125"/>
                  <a:gd name="T5" fmla="*/ 12 h 265"/>
                  <a:gd name="T6" fmla="*/ 28 w 125"/>
                  <a:gd name="T7" fmla="*/ 0 h 265"/>
                  <a:gd name="T8" fmla="*/ 0 w 125"/>
                  <a:gd name="T9" fmla="*/ 256 h 2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5" h="265">
                    <a:moveTo>
                      <a:pt x="0" y="256"/>
                    </a:moveTo>
                    <a:lnTo>
                      <a:pt x="97" y="265"/>
                    </a:lnTo>
                    <a:lnTo>
                      <a:pt x="125" y="12"/>
                    </a:lnTo>
                    <a:lnTo>
                      <a:pt x="28" y="0"/>
                    </a:lnTo>
                    <a:lnTo>
                      <a:pt x="0" y="256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94" name="Freeform 1262"/>
              <p:cNvSpPr>
                <a:spLocks/>
              </p:cNvSpPr>
              <p:nvPr/>
            </p:nvSpPr>
            <p:spPr bwMode="auto">
              <a:xfrm>
                <a:off x="4828" y="3563"/>
                <a:ext cx="104" cy="61"/>
              </a:xfrm>
              <a:custGeom>
                <a:avLst/>
                <a:gdLst>
                  <a:gd name="T0" fmla="*/ 8 w 44"/>
                  <a:gd name="T1" fmla="*/ 4 h 26"/>
                  <a:gd name="T2" fmla="*/ 7 w 44"/>
                  <a:gd name="T3" fmla="*/ 20 h 26"/>
                  <a:gd name="T4" fmla="*/ 36 w 44"/>
                  <a:gd name="T5" fmla="*/ 22 h 26"/>
                  <a:gd name="T6" fmla="*/ 37 w 44"/>
                  <a:gd name="T7" fmla="*/ 6 h 26"/>
                  <a:gd name="T8" fmla="*/ 8 w 44"/>
                  <a:gd name="T9" fmla="*/ 4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6">
                    <a:moveTo>
                      <a:pt x="8" y="4"/>
                    </a:moveTo>
                    <a:cubicBezTo>
                      <a:pt x="0" y="8"/>
                      <a:pt x="0" y="15"/>
                      <a:pt x="7" y="20"/>
                    </a:cubicBezTo>
                    <a:cubicBezTo>
                      <a:pt x="15" y="25"/>
                      <a:pt x="28" y="26"/>
                      <a:pt x="36" y="22"/>
                    </a:cubicBezTo>
                    <a:cubicBezTo>
                      <a:pt x="44" y="18"/>
                      <a:pt x="44" y="11"/>
                      <a:pt x="37" y="6"/>
                    </a:cubicBezTo>
                    <a:cubicBezTo>
                      <a:pt x="29" y="1"/>
                      <a:pt x="16" y="0"/>
                      <a:pt x="8" y="4"/>
                    </a:cubicBezTo>
                    <a:close/>
                  </a:path>
                </a:pathLst>
              </a:custGeom>
              <a:solidFill>
                <a:srgbClr val="0079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95" name="Freeform 1263"/>
              <p:cNvSpPr>
                <a:spLocks/>
              </p:cNvSpPr>
              <p:nvPr/>
            </p:nvSpPr>
            <p:spPr bwMode="auto">
              <a:xfrm>
                <a:off x="4819" y="3314"/>
                <a:ext cx="111" cy="289"/>
              </a:xfrm>
              <a:custGeom>
                <a:avLst/>
                <a:gdLst>
                  <a:gd name="T0" fmla="*/ 46 w 47"/>
                  <a:gd name="T1" fmla="*/ 119 h 122"/>
                  <a:gd name="T2" fmla="*/ 42 w 47"/>
                  <a:gd name="T3" fmla="*/ 19 h 122"/>
                  <a:gd name="T4" fmla="*/ 33 w 47"/>
                  <a:gd name="T5" fmla="*/ 7 h 122"/>
                  <a:gd name="T6" fmla="*/ 16 w 47"/>
                  <a:gd name="T7" fmla="*/ 1 h 122"/>
                  <a:gd name="T8" fmla="*/ 1 w 47"/>
                  <a:gd name="T9" fmla="*/ 15 h 122"/>
                  <a:gd name="T10" fmla="*/ 6 w 47"/>
                  <a:gd name="T11" fmla="*/ 117 h 122"/>
                  <a:gd name="T12" fmla="*/ 11 w 47"/>
                  <a:gd name="T13" fmla="*/ 122 h 122"/>
                  <a:gd name="T14" fmla="*/ 46 w 47"/>
                  <a:gd name="T15" fmla="*/ 119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7" h="122">
                    <a:moveTo>
                      <a:pt x="46" y="119"/>
                    </a:moveTo>
                    <a:cubicBezTo>
                      <a:pt x="47" y="89"/>
                      <a:pt x="44" y="23"/>
                      <a:pt x="42" y="19"/>
                    </a:cubicBezTo>
                    <a:cubicBezTo>
                      <a:pt x="40" y="15"/>
                      <a:pt x="36" y="10"/>
                      <a:pt x="33" y="7"/>
                    </a:cubicBezTo>
                    <a:cubicBezTo>
                      <a:pt x="28" y="4"/>
                      <a:pt x="22" y="0"/>
                      <a:pt x="16" y="1"/>
                    </a:cubicBezTo>
                    <a:cubicBezTo>
                      <a:pt x="9" y="3"/>
                      <a:pt x="3" y="8"/>
                      <a:pt x="1" y="15"/>
                    </a:cubicBezTo>
                    <a:cubicBezTo>
                      <a:pt x="0" y="23"/>
                      <a:pt x="5" y="113"/>
                      <a:pt x="6" y="117"/>
                    </a:cubicBezTo>
                    <a:cubicBezTo>
                      <a:pt x="7" y="121"/>
                      <a:pt x="7" y="121"/>
                      <a:pt x="11" y="122"/>
                    </a:cubicBezTo>
                    <a:lnTo>
                      <a:pt x="46" y="119"/>
                    </a:lnTo>
                    <a:close/>
                  </a:path>
                </a:pathLst>
              </a:custGeom>
              <a:solidFill>
                <a:srgbClr val="3C3C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96" name="Freeform 1264"/>
              <p:cNvSpPr>
                <a:spLocks/>
              </p:cNvSpPr>
              <p:nvPr/>
            </p:nvSpPr>
            <p:spPr bwMode="auto">
              <a:xfrm>
                <a:off x="4816" y="2755"/>
                <a:ext cx="211" cy="386"/>
              </a:xfrm>
              <a:custGeom>
                <a:avLst/>
                <a:gdLst>
                  <a:gd name="T0" fmla="*/ 0 w 89"/>
                  <a:gd name="T1" fmla="*/ 46 h 163"/>
                  <a:gd name="T2" fmla="*/ 2 w 89"/>
                  <a:gd name="T3" fmla="*/ 64 h 163"/>
                  <a:gd name="T4" fmla="*/ 10 w 89"/>
                  <a:gd name="T5" fmla="*/ 136 h 163"/>
                  <a:gd name="T6" fmla="*/ 16 w 89"/>
                  <a:gd name="T7" fmla="*/ 148 h 163"/>
                  <a:gd name="T8" fmla="*/ 41 w 89"/>
                  <a:gd name="T9" fmla="*/ 159 h 163"/>
                  <a:gd name="T10" fmla="*/ 87 w 89"/>
                  <a:gd name="T11" fmla="*/ 126 h 163"/>
                  <a:gd name="T12" fmla="*/ 82 w 89"/>
                  <a:gd name="T13" fmla="*/ 44 h 163"/>
                  <a:gd name="T14" fmla="*/ 81 w 89"/>
                  <a:gd name="T15" fmla="*/ 35 h 163"/>
                  <a:gd name="T16" fmla="*/ 81 w 89"/>
                  <a:gd name="T17" fmla="*/ 35 h 163"/>
                  <a:gd name="T18" fmla="*/ 31 w 89"/>
                  <a:gd name="T19" fmla="*/ 13 h 163"/>
                  <a:gd name="T20" fmla="*/ 0 w 89"/>
                  <a:gd name="T21" fmla="*/ 46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9" h="163">
                    <a:moveTo>
                      <a:pt x="0" y="46"/>
                    </a:moveTo>
                    <a:cubicBezTo>
                      <a:pt x="0" y="46"/>
                      <a:pt x="1" y="53"/>
                      <a:pt x="2" y="64"/>
                    </a:cubicBezTo>
                    <a:cubicBezTo>
                      <a:pt x="4" y="86"/>
                      <a:pt x="8" y="121"/>
                      <a:pt x="10" y="136"/>
                    </a:cubicBezTo>
                    <a:cubicBezTo>
                      <a:pt x="10" y="141"/>
                      <a:pt x="13" y="145"/>
                      <a:pt x="16" y="148"/>
                    </a:cubicBezTo>
                    <a:cubicBezTo>
                      <a:pt x="24" y="155"/>
                      <a:pt x="33" y="158"/>
                      <a:pt x="41" y="159"/>
                    </a:cubicBezTo>
                    <a:cubicBezTo>
                      <a:pt x="66" y="163"/>
                      <a:pt x="89" y="144"/>
                      <a:pt x="87" y="126"/>
                    </a:cubicBezTo>
                    <a:cubicBezTo>
                      <a:pt x="82" y="44"/>
                      <a:pt x="82" y="44"/>
                      <a:pt x="82" y="44"/>
                    </a:cubicBezTo>
                    <a:cubicBezTo>
                      <a:pt x="82" y="41"/>
                      <a:pt x="81" y="38"/>
                      <a:pt x="81" y="35"/>
                    </a:cubicBezTo>
                    <a:cubicBezTo>
                      <a:pt x="81" y="35"/>
                      <a:pt x="81" y="35"/>
                      <a:pt x="81" y="35"/>
                    </a:cubicBezTo>
                    <a:cubicBezTo>
                      <a:pt x="76" y="12"/>
                      <a:pt x="53" y="0"/>
                      <a:pt x="31" y="13"/>
                    </a:cubicBezTo>
                    <a:cubicBezTo>
                      <a:pt x="19" y="21"/>
                      <a:pt x="5" y="32"/>
                      <a:pt x="0" y="46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97" name="Freeform 1265"/>
              <p:cNvSpPr>
                <a:spLocks/>
              </p:cNvSpPr>
              <p:nvPr/>
            </p:nvSpPr>
            <p:spPr bwMode="auto">
              <a:xfrm>
                <a:off x="4864" y="2703"/>
                <a:ext cx="75" cy="95"/>
              </a:xfrm>
              <a:custGeom>
                <a:avLst/>
                <a:gdLst>
                  <a:gd name="T0" fmla="*/ 68 w 75"/>
                  <a:gd name="T1" fmla="*/ 0 h 95"/>
                  <a:gd name="T2" fmla="*/ 0 w 75"/>
                  <a:gd name="T3" fmla="*/ 5 h 95"/>
                  <a:gd name="T4" fmla="*/ 7 w 75"/>
                  <a:gd name="T5" fmla="*/ 95 h 95"/>
                  <a:gd name="T6" fmla="*/ 75 w 75"/>
                  <a:gd name="T7" fmla="*/ 90 h 95"/>
                  <a:gd name="T8" fmla="*/ 68 w 75"/>
                  <a:gd name="T9" fmla="*/ 0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95">
                    <a:moveTo>
                      <a:pt x="68" y="0"/>
                    </a:moveTo>
                    <a:lnTo>
                      <a:pt x="0" y="5"/>
                    </a:lnTo>
                    <a:lnTo>
                      <a:pt x="7" y="95"/>
                    </a:lnTo>
                    <a:lnTo>
                      <a:pt x="75" y="90"/>
                    </a:lnTo>
                    <a:lnTo>
                      <a:pt x="68" y="0"/>
                    </a:lnTo>
                    <a:close/>
                  </a:path>
                </a:pathLst>
              </a:custGeom>
              <a:solidFill>
                <a:srgbClr val="FFBB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98" name="Freeform 1266"/>
              <p:cNvSpPr>
                <a:spLocks/>
              </p:cNvSpPr>
              <p:nvPr/>
            </p:nvSpPr>
            <p:spPr bwMode="auto">
              <a:xfrm>
                <a:off x="4866" y="2770"/>
                <a:ext cx="78" cy="47"/>
              </a:xfrm>
              <a:custGeom>
                <a:avLst/>
                <a:gdLst>
                  <a:gd name="T0" fmla="*/ 26 w 33"/>
                  <a:gd name="T1" fmla="*/ 3 h 20"/>
                  <a:gd name="T2" fmla="*/ 27 w 33"/>
                  <a:gd name="T3" fmla="*/ 15 h 20"/>
                  <a:gd name="T4" fmla="*/ 6 w 33"/>
                  <a:gd name="T5" fmla="*/ 17 h 20"/>
                  <a:gd name="T6" fmla="*/ 6 w 33"/>
                  <a:gd name="T7" fmla="*/ 5 h 20"/>
                  <a:gd name="T8" fmla="*/ 26 w 33"/>
                  <a:gd name="T9" fmla="*/ 3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20">
                    <a:moveTo>
                      <a:pt x="26" y="3"/>
                    </a:moveTo>
                    <a:cubicBezTo>
                      <a:pt x="32" y="6"/>
                      <a:pt x="33" y="12"/>
                      <a:pt x="27" y="15"/>
                    </a:cubicBezTo>
                    <a:cubicBezTo>
                      <a:pt x="22" y="19"/>
                      <a:pt x="12" y="20"/>
                      <a:pt x="6" y="17"/>
                    </a:cubicBezTo>
                    <a:cubicBezTo>
                      <a:pt x="0" y="14"/>
                      <a:pt x="0" y="9"/>
                      <a:pt x="6" y="5"/>
                    </a:cubicBezTo>
                    <a:cubicBezTo>
                      <a:pt x="11" y="1"/>
                      <a:pt x="20" y="0"/>
                      <a:pt x="26" y="3"/>
                    </a:cubicBezTo>
                    <a:close/>
                  </a:path>
                </a:pathLst>
              </a:custGeom>
              <a:solidFill>
                <a:srgbClr val="FFBB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99" name="Freeform 1267"/>
              <p:cNvSpPr>
                <a:spLocks/>
              </p:cNvSpPr>
              <p:nvPr/>
            </p:nvSpPr>
            <p:spPr bwMode="auto">
              <a:xfrm>
                <a:off x="4840" y="2644"/>
                <a:ext cx="106" cy="142"/>
              </a:xfrm>
              <a:custGeom>
                <a:avLst/>
                <a:gdLst>
                  <a:gd name="T0" fmla="*/ 45 w 45"/>
                  <a:gd name="T1" fmla="*/ 26 h 60"/>
                  <a:gd name="T2" fmla="*/ 25 w 45"/>
                  <a:gd name="T3" fmla="*/ 60 h 60"/>
                  <a:gd name="T4" fmla="*/ 3 w 45"/>
                  <a:gd name="T5" fmla="*/ 25 h 60"/>
                  <a:gd name="T6" fmla="*/ 23 w 45"/>
                  <a:gd name="T7" fmla="*/ 1 h 60"/>
                  <a:gd name="T8" fmla="*/ 45 w 45"/>
                  <a:gd name="T9" fmla="*/ 26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60">
                    <a:moveTo>
                      <a:pt x="45" y="26"/>
                    </a:moveTo>
                    <a:cubicBezTo>
                      <a:pt x="45" y="43"/>
                      <a:pt x="44" y="59"/>
                      <a:pt x="25" y="60"/>
                    </a:cubicBezTo>
                    <a:cubicBezTo>
                      <a:pt x="10" y="60"/>
                      <a:pt x="6" y="44"/>
                      <a:pt x="3" y="25"/>
                    </a:cubicBezTo>
                    <a:cubicBezTo>
                      <a:pt x="0" y="9"/>
                      <a:pt x="9" y="2"/>
                      <a:pt x="23" y="1"/>
                    </a:cubicBezTo>
                    <a:cubicBezTo>
                      <a:pt x="36" y="0"/>
                      <a:pt x="45" y="10"/>
                      <a:pt x="45" y="26"/>
                    </a:cubicBezTo>
                    <a:close/>
                  </a:path>
                </a:pathLst>
              </a:custGeom>
              <a:solidFill>
                <a:srgbClr val="3C3C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00" name="Freeform 1268"/>
              <p:cNvSpPr>
                <a:spLocks/>
              </p:cNvSpPr>
              <p:nvPr/>
            </p:nvSpPr>
            <p:spPr bwMode="auto">
              <a:xfrm>
                <a:off x="4864" y="2772"/>
                <a:ext cx="82" cy="50"/>
              </a:xfrm>
              <a:custGeom>
                <a:avLst/>
                <a:gdLst>
                  <a:gd name="T0" fmla="*/ 34 w 35"/>
                  <a:gd name="T1" fmla="*/ 5 h 21"/>
                  <a:gd name="T2" fmla="*/ 35 w 35"/>
                  <a:gd name="T3" fmla="*/ 8 h 21"/>
                  <a:gd name="T4" fmla="*/ 34 w 35"/>
                  <a:gd name="T5" fmla="*/ 11 h 21"/>
                  <a:gd name="T6" fmla="*/ 27 w 35"/>
                  <a:gd name="T7" fmla="*/ 18 h 21"/>
                  <a:gd name="T8" fmla="*/ 17 w 35"/>
                  <a:gd name="T9" fmla="*/ 20 h 21"/>
                  <a:gd name="T10" fmla="*/ 0 w 35"/>
                  <a:gd name="T11" fmla="*/ 15 h 21"/>
                  <a:gd name="T12" fmla="*/ 1 w 35"/>
                  <a:gd name="T13" fmla="*/ 8 h 21"/>
                  <a:gd name="T14" fmla="*/ 19 w 35"/>
                  <a:gd name="T15" fmla="*/ 10 h 21"/>
                  <a:gd name="T16" fmla="*/ 27 w 35"/>
                  <a:gd name="T17" fmla="*/ 7 h 21"/>
                  <a:gd name="T18" fmla="*/ 30 w 35"/>
                  <a:gd name="T19" fmla="*/ 0 h 21"/>
                  <a:gd name="T20" fmla="*/ 34 w 35"/>
                  <a:gd name="T21" fmla="*/ 5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5" h="21">
                    <a:moveTo>
                      <a:pt x="34" y="5"/>
                    </a:moveTo>
                    <a:cubicBezTo>
                      <a:pt x="35" y="6"/>
                      <a:pt x="35" y="7"/>
                      <a:pt x="35" y="8"/>
                    </a:cubicBezTo>
                    <a:cubicBezTo>
                      <a:pt x="35" y="9"/>
                      <a:pt x="34" y="10"/>
                      <a:pt x="34" y="11"/>
                    </a:cubicBezTo>
                    <a:cubicBezTo>
                      <a:pt x="32" y="14"/>
                      <a:pt x="30" y="17"/>
                      <a:pt x="27" y="18"/>
                    </a:cubicBezTo>
                    <a:cubicBezTo>
                      <a:pt x="24" y="19"/>
                      <a:pt x="21" y="20"/>
                      <a:pt x="17" y="20"/>
                    </a:cubicBezTo>
                    <a:cubicBezTo>
                      <a:pt x="11" y="21"/>
                      <a:pt x="4" y="19"/>
                      <a:pt x="0" y="15"/>
                    </a:cubicBezTo>
                    <a:cubicBezTo>
                      <a:pt x="0" y="12"/>
                      <a:pt x="1" y="10"/>
                      <a:pt x="1" y="8"/>
                    </a:cubicBezTo>
                    <a:cubicBezTo>
                      <a:pt x="7" y="10"/>
                      <a:pt x="13" y="11"/>
                      <a:pt x="19" y="10"/>
                    </a:cubicBezTo>
                    <a:cubicBezTo>
                      <a:pt x="22" y="9"/>
                      <a:pt x="25" y="9"/>
                      <a:pt x="27" y="7"/>
                    </a:cubicBezTo>
                    <a:cubicBezTo>
                      <a:pt x="30" y="5"/>
                      <a:pt x="31" y="2"/>
                      <a:pt x="30" y="0"/>
                    </a:cubicBezTo>
                    <a:cubicBezTo>
                      <a:pt x="32" y="1"/>
                      <a:pt x="33" y="3"/>
                      <a:pt x="34" y="5"/>
                    </a:cubicBez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01" name="Freeform 1269"/>
              <p:cNvSpPr>
                <a:spLocks/>
              </p:cNvSpPr>
              <p:nvPr/>
            </p:nvSpPr>
            <p:spPr bwMode="auto">
              <a:xfrm>
                <a:off x="4821" y="2886"/>
                <a:ext cx="92" cy="246"/>
              </a:xfrm>
              <a:custGeom>
                <a:avLst/>
                <a:gdLst>
                  <a:gd name="T0" fmla="*/ 0 w 39"/>
                  <a:gd name="T1" fmla="*/ 0 h 104"/>
                  <a:gd name="T2" fmla="*/ 0 w 39"/>
                  <a:gd name="T3" fmla="*/ 9 h 104"/>
                  <a:gd name="T4" fmla="*/ 8 w 39"/>
                  <a:gd name="T5" fmla="*/ 81 h 104"/>
                  <a:gd name="T6" fmla="*/ 14 w 39"/>
                  <a:gd name="T7" fmla="*/ 93 h 104"/>
                  <a:gd name="T8" fmla="*/ 39 w 39"/>
                  <a:gd name="T9" fmla="*/ 104 h 104"/>
                  <a:gd name="T10" fmla="*/ 25 w 39"/>
                  <a:gd name="T11" fmla="*/ 0 h 104"/>
                  <a:gd name="T12" fmla="*/ 0 w 39"/>
                  <a:gd name="T13" fmla="*/ 0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104">
                    <a:moveTo>
                      <a:pt x="0" y="0"/>
                    </a:moveTo>
                    <a:cubicBezTo>
                      <a:pt x="0" y="9"/>
                      <a:pt x="0" y="9"/>
                      <a:pt x="0" y="9"/>
                    </a:cubicBezTo>
                    <a:cubicBezTo>
                      <a:pt x="2" y="31"/>
                      <a:pt x="6" y="66"/>
                      <a:pt x="8" y="81"/>
                    </a:cubicBezTo>
                    <a:cubicBezTo>
                      <a:pt x="8" y="86"/>
                      <a:pt x="11" y="90"/>
                      <a:pt x="14" y="93"/>
                    </a:cubicBezTo>
                    <a:cubicBezTo>
                      <a:pt x="22" y="100"/>
                      <a:pt x="31" y="103"/>
                      <a:pt x="39" y="104"/>
                    </a:cubicBezTo>
                    <a:cubicBezTo>
                      <a:pt x="15" y="82"/>
                      <a:pt x="19" y="43"/>
                      <a:pt x="25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E8E8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02" name="Freeform 1270"/>
              <p:cNvSpPr>
                <a:spLocks/>
              </p:cNvSpPr>
              <p:nvPr/>
            </p:nvSpPr>
            <p:spPr bwMode="auto">
              <a:xfrm>
                <a:off x="4797" y="2845"/>
                <a:ext cx="85" cy="176"/>
              </a:xfrm>
              <a:custGeom>
                <a:avLst/>
                <a:gdLst>
                  <a:gd name="T0" fmla="*/ 0 w 36"/>
                  <a:gd name="T1" fmla="*/ 59 h 74"/>
                  <a:gd name="T2" fmla="*/ 6 w 36"/>
                  <a:gd name="T3" fmla="*/ 14 h 74"/>
                  <a:gd name="T4" fmla="*/ 6 w 36"/>
                  <a:gd name="T5" fmla="*/ 13 h 74"/>
                  <a:gd name="T6" fmla="*/ 23 w 36"/>
                  <a:gd name="T7" fmla="*/ 1 h 74"/>
                  <a:gd name="T8" fmla="*/ 35 w 36"/>
                  <a:gd name="T9" fmla="*/ 17 h 74"/>
                  <a:gd name="T10" fmla="*/ 27 w 36"/>
                  <a:gd name="T11" fmla="*/ 60 h 74"/>
                  <a:gd name="T12" fmla="*/ 15 w 36"/>
                  <a:gd name="T13" fmla="*/ 73 h 74"/>
                  <a:gd name="T14" fmla="*/ 0 w 36"/>
                  <a:gd name="T15" fmla="*/ 59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6" h="74">
                    <a:moveTo>
                      <a:pt x="0" y="59"/>
                    </a:moveTo>
                    <a:cubicBezTo>
                      <a:pt x="6" y="14"/>
                      <a:pt x="6" y="14"/>
                      <a:pt x="6" y="14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7" y="5"/>
                      <a:pt x="15" y="0"/>
                      <a:pt x="23" y="1"/>
                    </a:cubicBezTo>
                    <a:cubicBezTo>
                      <a:pt x="30" y="2"/>
                      <a:pt x="36" y="9"/>
                      <a:pt x="35" y="17"/>
                    </a:cubicBezTo>
                    <a:cubicBezTo>
                      <a:pt x="27" y="60"/>
                      <a:pt x="27" y="60"/>
                      <a:pt x="27" y="60"/>
                    </a:cubicBezTo>
                    <a:cubicBezTo>
                      <a:pt x="25" y="67"/>
                      <a:pt x="23" y="74"/>
                      <a:pt x="15" y="73"/>
                    </a:cubicBezTo>
                    <a:cubicBezTo>
                      <a:pt x="7" y="72"/>
                      <a:pt x="0" y="67"/>
                      <a:pt x="0" y="5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03" name="Freeform 1271"/>
              <p:cNvSpPr>
                <a:spLocks/>
              </p:cNvSpPr>
              <p:nvPr/>
            </p:nvSpPr>
            <p:spPr bwMode="auto">
              <a:xfrm>
                <a:off x="4705" y="2890"/>
                <a:ext cx="154" cy="142"/>
              </a:xfrm>
              <a:custGeom>
                <a:avLst/>
                <a:gdLst>
                  <a:gd name="T0" fmla="*/ 13 w 65"/>
                  <a:gd name="T1" fmla="*/ 2 h 60"/>
                  <a:gd name="T2" fmla="*/ 58 w 65"/>
                  <a:gd name="T3" fmla="*/ 33 h 60"/>
                  <a:gd name="T4" fmla="*/ 60 w 65"/>
                  <a:gd name="T5" fmla="*/ 53 h 60"/>
                  <a:gd name="T6" fmla="*/ 39 w 65"/>
                  <a:gd name="T7" fmla="*/ 55 h 60"/>
                  <a:gd name="T8" fmla="*/ 0 w 65"/>
                  <a:gd name="T9" fmla="*/ 10 h 60"/>
                  <a:gd name="T10" fmla="*/ 13 w 65"/>
                  <a:gd name="T11" fmla="*/ 2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5" h="60">
                    <a:moveTo>
                      <a:pt x="13" y="2"/>
                    </a:moveTo>
                    <a:cubicBezTo>
                      <a:pt x="58" y="33"/>
                      <a:pt x="58" y="33"/>
                      <a:pt x="58" y="33"/>
                    </a:cubicBezTo>
                    <a:cubicBezTo>
                      <a:pt x="64" y="38"/>
                      <a:pt x="65" y="47"/>
                      <a:pt x="60" y="53"/>
                    </a:cubicBezTo>
                    <a:cubicBezTo>
                      <a:pt x="55" y="59"/>
                      <a:pt x="45" y="60"/>
                      <a:pt x="39" y="55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9"/>
                      <a:pt x="8" y="0"/>
                      <a:pt x="13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04" name="Freeform 1272"/>
              <p:cNvSpPr>
                <a:spLocks/>
              </p:cNvSpPr>
              <p:nvPr/>
            </p:nvSpPr>
            <p:spPr bwMode="auto">
              <a:xfrm>
                <a:off x="5245" y="3165"/>
                <a:ext cx="208" cy="168"/>
              </a:xfrm>
              <a:custGeom>
                <a:avLst/>
                <a:gdLst>
                  <a:gd name="T0" fmla="*/ 7 w 88"/>
                  <a:gd name="T1" fmla="*/ 26 h 71"/>
                  <a:gd name="T2" fmla="*/ 81 w 88"/>
                  <a:gd name="T3" fmla="*/ 69 h 71"/>
                  <a:gd name="T4" fmla="*/ 88 w 88"/>
                  <a:gd name="T5" fmla="*/ 66 h 71"/>
                  <a:gd name="T6" fmla="*/ 88 w 88"/>
                  <a:gd name="T7" fmla="*/ 65 h 71"/>
                  <a:gd name="T8" fmla="*/ 73 w 88"/>
                  <a:gd name="T9" fmla="*/ 40 h 71"/>
                  <a:gd name="T10" fmla="*/ 7 w 88"/>
                  <a:gd name="T11" fmla="*/ 2 h 71"/>
                  <a:gd name="T12" fmla="*/ 0 w 88"/>
                  <a:gd name="T13" fmla="*/ 6 h 71"/>
                  <a:gd name="T14" fmla="*/ 0 w 88"/>
                  <a:gd name="T15" fmla="*/ 15 h 71"/>
                  <a:gd name="T16" fmla="*/ 7 w 88"/>
                  <a:gd name="T17" fmla="*/ 26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8" h="71">
                    <a:moveTo>
                      <a:pt x="7" y="26"/>
                    </a:moveTo>
                    <a:cubicBezTo>
                      <a:pt x="81" y="69"/>
                      <a:pt x="81" y="69"/>
                      <a:pt x="81" y="69"/>
                    </a:cubicBezTo>
                    <a:cubicBezTo>
                      <a:pt x="85" y="71"/>
                      <a:pt x="88" y="70"/>
                      <a:pt x="88" y="66"/>
                    </a:cubicBezTo>
                    <a:cubicBezTo>
                      <a:pt x="88" y="65"/>
                      <a:pt x="88" y="65"/>
                      <a:pt x="88" y="65"/>
                    </a:cubicBezTo>
                    <a:cubicBezTo>
                      <a:pt x="88" y="56"/>
                      <a:pt x="81" y="45"/>
                      <a:pt x="73" y="40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3" y="0"/>
                      <a:pt x="0" y="2"/>
                      <a:pt x="0" y="6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19"/>
                      <a:pt x="3" y="24"/>
                      <a:pt x="7" y="26"/>
                    </a:cubicBezTo>
                    <a:close/>
                  </a:path>
                </a:pathLst>
              </a:custGeom>
              <a:solidFill>
                <a:srgbClr val="9D9D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05" name="Freeform 1273"/>
              <p:cNvSpPr>
                <a:spLocks/>
              </p:cNvSpPr>
              <p:nvPr/>
            </p:nvSpPr>
            <p:spPr bwMode="auto">
              <a:xfrm>
                <a:off x="4757" y="3866"/>
                <a:ext cx="50" cy="28"/>
              </a:xfrm>
              <a:custGeom>
                <a:avLst/>
                <a:gdLst>
                  <a:gd name="T0" fmla="*/ 4 w 21"/>
                  <a:gd name="T1" fmla="*/ 2 h 12"/>
                  <a:gd name="T2" fmla="*/ 4 w 21"/>
                  <a:gd name="T3" fmla="*/ 10 h 12"/>
                  <a:gd name="T4" fmla="*/ 18 w 21"/>
                  <a:gd name="T5" fmla="*/ 10 h 12"/>
                  <a:gd name="T6" fmla="*/ 21 w 21"/>
                  <a:gd name="T7" fmla="*/ 6 h 12"/>
                  <a:gd name="T8" fmla="*/ 18 w 21"/>
                  <a:gd name="T9" fmla="*/ 2 h 12"/>
                  <a:gd name="T10" fmla="*/ 4 w 21"/>
                  <a:gd name="T11" fmla="*/ 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1" h="12">
                    <a:moveTo>
                      <a:pt x="4" y="2"/>
                    </a:moveTo>
                    <a:cubicBezTo>
                      <a:pt x="0" y="4"/>
                      <a:pt x="0" y="8"/>
                      <a:pt x="4" y="10"/>
                    </a:cubicBezTo>
                    <a:cubicBezTo>
                      <a:pt x="8" y="12"/>
                      <a:pt x="14" y="12"/>
                      <a:pt x="18" y="10"/>
                    </a:cubicBezTo>
                    <a:cubicBezTo>
                      <a:pt x="20" y="9"/>
                      <a:pt x="21" y="8"/>
                      <a:pt x="21" y="6"/>
                    </a:cubicBezTo>
                    <a:cubicBezTo>
                      <a:pt x="21" y="5"/>
                      <a:pt x="20" y="3"/>
                      <a:pt x="18" y="2"/>
                    </a:cubicBezTo>
                    <a:cubicBezTo>
                      <a:pt x="14" y="0"/>
                      <a:pt x="8" y="0"/>
                      <a:pt x="4" y="2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06" name="Rectangle 1274"/>
              <p:cNvSpPr>
                <a:spLocks noChangeArrowheads="1"/>
              </p:cNvSpPr>
              <p:nvPr/>
            </p:nvSpPr>
            <p:spPr bwMode="auto">
              <a:xfrm>
                <a:off x="4759" y="3669"/>
                <a:ext cx="48" cy="211"/>
              </a:xfrm>
              <a:prstGeom prst="rect">
                <a:avLst/>
              </a:pr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07" name="Freeform 1275"/>
              <p:cNvSpPr>
                <a:spLocks/>
              </p:cNvSpPr>
              <p:nvPr/>
            </p:nvSpPr>
            <p:spPr bwMode="auto">
              <a:xfrm>
                <a:off x="4601" y="3776"/>
                <a:ext cx="50" cy="28"/>
              </a:xfrm>
              <a:custGeom>
                <a:avLst/>
                <a:gdLst>
                  <a:gd name="T0" fmla="*/ 4 w 21"/>
                  <a:gd name="T1" fmla="*/ 2 h 12"/>
                  <a:gd name="T2" fmla="*/ 4 w 21"/>
                  <a:gd name="T3" fmla="*/ 10 h 12"/>
                  <a:gd name="T4" fmla="*/ 18 w 21"/>
                  <a:gd name="T5" fmla="*/ 10 h 12"/>
                  <a:gd name="T6" fmla="*/ 21 w 21"/>
                  <a:gd name="T7" fmla="*/ 6 h 12"/>
                  <a:gd name="T8" fmla="*/ 18 w 21"/>
                  <a:gd name="T9" fmla="*/ 2 h 12"/>
                  <a:gd name="T10" fmla="*/ 4 w 21"/>
                  <a:gd name="T11" fmla="*/ 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1" h="12">
                    <a:moveTo>
                      <a:pt x="4" y="2"/>
                    </a:moveTo>
                    <a:cubicBezTo>
                      <a:pt x="0" y="4"/>
                      <a:pt x="0" y="8"/>
                      <a:pt x="4" y="10"/>
                    </a:cubicBezTo>
                    <a:cubicBezTo>
                      <a:pt x="8" y="12"/>
                      <a:pt x="14" y="12"/>
                      <a:pt x="18" y="10"/>
                    </a:cubicBezTo>
                    <a:cubicBezTo>
                      <a:pt x="20" y="9"/>
                      <a:pt x="21" y="8"/>
                      <a:pt x="21" y="6"/>
                    </a:cubicBezTo>
                    <a:cubicBezTo>
                      <a:pt x="21" y="5"/>
                      <a:pt x="20" y="3"/>
                      <a:pt x="18" y="2"/>
                    </a:cubicBezTo>
                    <a:cubicBezTo>
                      <a:pt x="14" y="0"/>
                      <a:pt x="8" y="0"/>
                      <a:pt x="4" y="2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08" name="Rectangle 1276"/>
              <p:cNvSpPr>
                <a:spLocks noChangeArrowheads="1"/>
              </p:cNvSpPr>
              <p:nvPr/>
            </p:nvSpPr>
            <p:spPr bwMode="auto">
              <a:xfrm>
                <a:off x="4603" y="3579"/>
                <a:ext cx="48" cy="211"/>
              </a:xfrm>
              <a:prstGeom prst="rect">
                <a:avLst/>
              </a:pr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09" name="Freeform 1277"/>
              <p:cNvSpPr>
                <a:spLocks/>
              </p:cNvSpPr>
              <p:nvPr/>
            </p:nvSpPr>
            <p:spPr bwMode="auto">
              <a:xfrm>
                <a:off x="5413" y="3487"/>
                <a:ext cx="49" cy="28"/>
              </a:xfrm>
              <a:custGeom>
                <a:avLst/>
                <a:gdLst>
                  <a:gd name="T0" fmla="*/ 4 w 21"/>
                  <a:gd name="T1" fmla="*/ 2 h 12"/>
                  <a:gd name="T2" fmla="*/ 4 w 21"/>
                  <a:gd name="T3" fmla="*/ 10 h 12"/>
                  <a:gd name="T4" fmla="*/ 18 w 21"/>
                  <a:gd name="T5" fmla="*/ 10 h 12"/>
                  <a:gd name="T6" fmla="*/ 21 w 21"/>
                  <a:gd name="T7" fmla="*/ 6 h 12"/>
                  <a:gd name="T8" fmla="*/ 18 w 21"/>
                  <a:gd name="T9" fmla="*/ 2 h 12"/>
                  <a:gd name="T10" fmla="*/ 4 w 21"/>
                  <a:gd name="T11" fmla="*/ 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1" h="12">
                    <a:moveTo>
                      <a:pt x="4" y="2"/>
                    </a:moveTo>
                    <a:cubicBezTo>
                      <a:pt x="0" y="4"/>
                      <a:pt x="0" y="8"/>
                      <a:pt x="4" y="10"/>
                    </a:cubicBezTo>
                    <a:cubicBezTo>
                      <a:pt x="8" y="12"/>
                      <a:pt x="14" y="12"/>
                      <a:pt x="18" y="10"/>
                    </a:cubicBezTo>
                    <a:cubicBezTo>
                      <a:pt x="20" y="9"/>
                      <a:pt x="21" y="7"/>
                      <a:pt x="21" y="6"/>
                    </a:cubicBezTo>
                    <a:cubicBezTo>
                      <a:pt x="21" y="4"/>
                      <a:pt x="20" y="3"/>
                      <a:pt x="18" y="2"/>
                    </a:cubicBezTo>
                    <a:cubicBezTo>
                      <a:pt x="14" y="0"/>
                      <a:pt x="8" y="0"/>
                      <a:pt x="4" y="2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10" name="Rectangle 1278"/>
              <p:cNvSpPr>
                <a:spLocks noChangeArrowheads="1"/>
              </p:cNvSpPr>
              <p:nvPr/>
            </p:nvSpPr>
            <p:spPr bwMode="auto">
              <a:xfrm>
                <a:off x="5415" y="3290"/>
                <a:ext cx="47" cy="211"/>
              </a:xfrm>
              <a:prstGeom prst="rect">
                <a:avLst/>
              </a:pr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11" name="Freeform 1279"/>
              <p:cNvSpPr>
                <a:spLocks/>
              </p:cNvSpPr>
              <p:nvPr/>
            </p:nvSpPr>
            <p:spPr bwMode="auto">
              <a:xfrm>
                <a:off x="4596" y="3170"/>
                <a:ext cx="854" cy="539"/>
              </a:xfrm>
              <a:custGeom>
                <a:avLst/>
                <a:gdLst>
                  <a:gd name="T0" fmla="*/ 199 w 854"/>
                  <a:gd name="T1" fmla="*/ 539 h 539"/>
                  <a:gd name="T2" fmla="*/ 854 w 854"/>
                  <a:gd name="T3" fmla="*/ 161 h 539"/>
                  <a:gd name="T4" fmla="*/ 656 w 854"/>
                  <a:gd name="T5" fmla="*/ 0 h 539"/>
                  <a:gd name="T6" fmla="*/ 0 w 854"/>
                  <a:gd name="T7" fmla="*/ 378 h 539"/>
                  <a:gd name="T8" fmla="*/ 199 w 854"/>
                  <a:gd name="T9" fmla="*/ 539 h 5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54" h="539">
                    <a:moveTo>
                      <a:pt x="199" y="539"/>
                    </a:moveTo>
                    <a:lnTo>
                      <a:pt x="854" y="161"/>
                    </a:lnTo>
                    <a:lnTo>
                      <a:pt x="656" y="0"/>
                    </a:lnTo>
                    <a:lnTo>
                      <a:pt x="0" y="378"/>
                    </a:lnTo>
                    <a:lnTo>
                      <a:pt x="199" y="539"/>
                    </a:lnTo>
                    <a:close/>
                  </a:path>
                </a:pathLst>
              </a:custGeom>
              <a:solidFill>
                <a:srgbClr val="9D9D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12" name="Freeform 1280"/>
              <p:cNvSpPr>
                <a:spLocks/>
              </p:cNvSpPr>
              <p:nvPr/>
            </p:nvSpPr>
            <p:spPr bwMode="auto">
              <a:xfrm>
                <a:off x="4591" y="3544"/>
                <a:ext cx="209" cy="168"/>
              </a:xfrm>
              <a:custGeom>
                <a:avLst/>
                <a:gdLst>
                  <a:gd name="T0" fmla="*/ 7 w 88"/>
                  <a:gd name="T1" fmla="*/ 26 h 71"/>
                  <a:gd name="T2" fmla="*/ 81 w 88"/>
                  <a:gd name="T3" fmla="*/ 69 h 71"/>
                  <a:gd name="T4" fmla="*/ 88 w 88"/>
                  <a:gd name="T5" fmla="*/ 66 h 71"/>
                  <a:gd name="T6" fmla="*/ 88 w 88"/>
                  <a:gd name="T7" fmla="*/ 65 h 71"/>
                  <a:gd name="T8" fmla="*/ 73 w 88"/>
                  <a:gd name="T9" fmla="*/ 41 h 71"/>
                  <a:gd name="T10" fmla="*/ 7 w 88"/>
                  <a:gd name="T11" fmla="*/ 2 h 71"/>
                  <a:gd name="T12" fmla="*/ 0 w 88"/>
                  <a:gd name="T13" fmla="*/ 6 h 71"/>
                  <a:gd name="T14" fmla="*/ 0 w 88"/>
                  <a:gd name="T15" fmla="*/ 15 h 71"/>
                  <a:gd name="T16" fmla="*/ 7 w 88"/>
                  <a:gd name="T17" fmla="*/ 26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8" h="71">
                    <a:moveTo>
                      <a:pt x="7" y="26"/>
                    </a:moveTo>
                    <a:cubicBezTo>
                      <a:pt x="81" y="69"/>
                      <a:pt x="81" y="69"/>
                      <a:pt x="81" y="69"/>
                    </a:cubicBezTo>
                    <a:cubicBezTo>
                      <a:pt x="85" y="71"/>
                      <a:pt x="88" y="70"/>
                      <a:pt x="88" y="66"/>
                    </a:cubicBezTo>
                    <a:cubicBezTo>
                      <a:pt x="88" y="65"/>
                      <a:pt x="88" y="65"/>
                      <a:pt x="88" y="65"/>
                    </a:cubicBezTo>
                    <a:cubicBezTo>
                      <a:pt x="88" y="56"/>
                      <a:pt x="81" y="45"/>
                      <a:pt x="73" y="4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3" y="0"/>
                      <a:pt x="0" y="2"/>
                      <a:pt x="0" y="6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19"/>
                      <a:pt x="3" y="24"/>
                      <a:pt x="7" y="26"/>
                    </a:cubicBezTo>
                    <a:close/>
                  </a:path>
                </a:pathLst>
              </a:custGeom>
              <a:solidFill>
                <a:srgbClr val="3C3C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13" name="Freeform 1281"/>
              <p:cNvSpPr>
                <a:spLocks/>
              </p:cNvSpPr>
              <p:nvPr/>
            </p:nvSpPr>
            <p:spPr bwMode="auto">
              <a:xfrm>
                <a:off x="5110" y="3660"/>
                <a:ext cx="49" cy="31"/>
              </a:xfrm>
              <a:custGeom>
                <a:avLst/>
                <a:gdLst>
                  <a:gd name="T0" fmla="*/ 4 w 21"/>
                  <a:gd name="T1" fmla="*/ 2 h 13"/>
                  <a:gd name="T2" fmla="*/ 4 w 21"/>
                  <a:gd name="T3" fmla="*/ 10 h 13"/>
                  <a:gd name="T4" fmla="*/ 18 w 21"/>
                  <a:gd name="T5" fmla="*/ 10 h 13"/>
                  <a:gd name="T6" fmla="*/ 21 w 21"/>
                  <a:gd name="T7" fmla="*/ 6 h 13"/>
                  <a:gd name="T8" fmla="*/ 18 w 21"/>
                  <a:gd name="T9" fmla="*/ 2 h 13"/>
                  <a:gd name="T10" fmla="*/ 4 w 21"/>
                  <a:gd name="T11" fmla="*/ 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1" h="13">
                    <a:moveTo>
                      <a:pt x="4" y="2"/>
                    </a:moveTo>
                    <a:cubicBezTo>
                      <a:pt x="0" y="5"/>
                      <a:pt x="0" y="8"/>
                      <a:pt x="4" y="10"/>
                    </a:cubicBezTo>
                    <a:cubicBezTo>
                      <a:pt x="8" y="13"/>
                      <a:pt x="14" y="13"/>
                      <a:pt x="18" y="10"/>
                    </a:cubicBezTo>
                    <a:cubicBezTo>
                      <a:pt x="20" y="9"/>
                      <a:pt x="21" y="8"/>
                      <a:pt x="21" y="6"/>
                    </a:cubicBezTo>
                    <a:cubicBezTo>
                      <a:pt x="21" y="5"/>
                      <a:pt x="20" y="4"/>
                      <a:pt x="18" y="2"/>
                    </a:cubicBezTo>
                    <a:cubicBezTo>
                      <a:pt x="14" y="0"/>
                      <a:pt x="8" y="0"/>
                      <a:pt x="4" y="2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14" name="Rectangle 1282"/>
              <p:cNvSpPr>
                <a:spLocks noChangeArrowheads="1"/>
              </p:cNvSpPr>
              <p:nvPr/>
            </p:nvSpPr>
            <p:spPr bwMode="auto">
              <a:xfrm>
                <a:off x="5112" y="3466"/>
                <a:ext cx="47" cy="208"/>
              </a:xfrm>
              <a:prstGeom prst="rect">
                <a:avLst/>
              </a:pr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15" name="Freeform 1283"/>
              <p:cNvSpPr>
                <a:spLocks/>
              </p:cNvSpPr>
              <p:nvPr/>
            </p:nvSpPr>
            <p:spPr bwMode="auto">
              <a:xfrm>
                <a:off x="5429" y="2980"/>
                <a:ext cx="81" cy="346"/>
              </a:xfrm>
              <a:custGeom>
                <a:avLst/>
                <a:gdLst>
                  <a:gd name="T0" fmla="*/ 18 w 34"/>
                  <a:gd name="T1" fmla="*/ 140 h 146"/>
                  <a:gd name="T2" fmla="*/ 33 w 34"/>
                  <a:gd name="T3" fmla="*/ 12 h 146"/>
                  <a:gd name="T4" fmla="*/ 30 w 34"/>
                  <a:gd name="T5" fmla="*/ 5 h 146"/>
                  <a:gd name="T6" fmla="*/ 22 w 34"/>
                  <a:gd name="T7" fmla="*/ 1 h 146"/>
                  <a:gd name="T8" fmla="*/ 17 w 34"/>
                  <a:gd name="T9" fmla="*/ 6 h 146"/>
                  <a:gd name="T10" fmla="*/ 1 w 34"/>
                  <a:gd name="T11" fmla="*/ 132 h 146"/>
                  <a:gd name="T12" fmla="*/ 4 w 34"/>
                  <a:gd name="T13" fmla="*/ 139 h 146"/>
                  <a:gd name="T14" fmla="*/ 12 w 34"/>
                  <a:gd name="T15" fmla="*/ 145 h 146"/>
                  <a:gd name="T16" fmla="*/ 18 w 34"/>
                  <a:gd name="T17" fmla="*/ 140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" h="146">
                    <a:moveTo>
                      <a:pt x="18" y="140"/>
                    </a:moveTo>
                    <a:cubicBezTo>
                      <a:pt x="33" y="12"/>
                      <a:pt x="33" y="12"/>
                      <a:pt x="33" y="12"/>
                    </a:cubicBezTo>
                    <a:cubicBezTo>
                      <a:pt x="34" y="9"/>
                      <a:pt x="32" y="6"/>
                      <a:pt x="30" y="5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0" y="0"/>
                      <a:pt x="17" y="3"/>
                      <a:pt x="17" y="6"/>
                    </a:cubicBezTo>
                    <a:cubicBezTo>
                      <a:pt x="1" y="132"/>
                      <a:pt x="1" y="132"/>
                      <a:pt x="1" y="132"/>
                    </a:cubicBezTo>
                    <a:cubicBezTo>
                      <a:pt x="0" y="135"/>
                      <a:pt x="2" y="138"/>
                      <a:pt x="4" y="139"/>
                    </a:cubicBezTo>
                    <a:cubicBezTo>
                      <a:pt x="12" y="145"/>
                      <a:pt x="12" y="145"/>
                      <a:pt x="12" y="145"/>
                    </a:cubicBezTo>
                    <a:cubicBezTo>
                      <a:pt x="14" y="146"/>
                      <a:pt x="17" y="144"/>
                      <a:pt x="18" y="140"/>
                    </a:cubicBezTo>
                    <a:close/>
                  </a:path>
                </a:pathLst>
              </a:custGeom>
              <a:solidFill>
                <a:srgbClr val="9D9D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16" name="Freeform 1284"/>
              <p:cNvSpPr>
                <a:spLocks/>
              </p:cNvSpPr>
              <p:nvPr/>
            </p:nvSpPr>
            <p:spPr bwMode="auto">
              <a:xfrm>
                <a:off x="4797" y="2985"/>
                <a:ext cx="677" cy="724"/>
              </a:xfrm>
              <a:custGeom>
                <a:avLst/>
                <a:gdLst>
                  <a:gd name="T0" fmla="*/ 10 w 677"/>
                  <a:gd name="T1" fmla="*/ 386 h 724"/>
                  <a:gd name="T2" fmla="*/ 677 w 677"/>
                  <a:gd name="T3" fmla="*/ 0 h 724"/>
                  <a:gd name="T4" fmla="*/ 668 w 677"/>
                  <a:gd name="T5" fmla="*/ 339 h 724"/>
                  <a:gd name="T6" fmla="*/ 0 w 677"/>
                  <a:gd name="T7" fmla="*/ 724 h 724"/>
                  <a:gd name="T8" fmla="*/ 10 w 677"/>
                  <a:gd name="T9" fmla="*/ 386 h 7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77" h="724">
                    <a:moveTo>
                      <a:pt x="10" y="386"/>
                    </a:moveTo>
                    <a:lnTo>
                      <a:pt x="677" y="0"/>
                    </a:lnTo>
                    <a:lnTo>
                      <a:pt x="668" y="339"/>
                    </a:lnTo>
                    <a:lnTo>
                      <a:pt x="0" y="724"/>
                    </a:lnTo>
                    <a:lnTo>
                      <a:pt x="10" y="386"/>
                    </a:lnTo>
                    <a:close/>
                  </a:path>
                </a:pathLst>
              </a:custGeom>
              <a:solidFill>
                <a:srgbClr val="9D9D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17" name="Freeform 1285"/>
              <p:cNvSpPr>
                <a:spLocks/>
              </p:cNvSpPr>
              <p:nvPr/>
            </p:nvSpPr>
            <p:spPr bwMode="auto">
              <a:xfrm>
                <a:off x="4762" y="3369"/>
                <a:ext cx="78" cy="345"/>
              </a:xfrm>
              <a:custGeom>
                <a:avLst/>
                <a:gdLst>
                  <a:gd name="T0" fmla="*/ 17 w 33"/>
                  <a:gd name="T1" fmla="*/ 140 h 146"/>
                  <a:gd name="T2" fmla="*/ 33 w 33"/>
                  <a:gd name="T3" fmla="*/ 12 h 146"/>
                  <a:gd name="T4" fmla="*/ 29 w 33"/>
                  <a:gd name="T5" fmla="*/ 4 h 146"/>
                  <a:gd name="T6" fmla="*/ 21 w 33"/>
                  <a:gd name="T7" fmla="*/ 1 h 146"/>
                  <a:gd name="T8" fmla="*/ 16 w 33"/>
                  <a:gd name="T9" fmla="*/ 6 h 146"/>
                  <a:gd name="T10" fmla="*/ 0 w 33"/>
                  <a:gd name="T11" fmla="*/ 131 h 146"/>
                  <a:gd name="T12" fmla="*/ 3 w 33"/>
                  <a:gd name="T13" fmla="*/ 139 h 146"/>
                  <a:gd name="T14" fmla="*/ 11 w 33"/>
                  <a:gd name="T15" fmla="*/ 144 h 146"/>
                  <a:gd name="T16" fmla="*/ 17 w 33"/>
                  <a:gd name="T17" fmla="*/ 140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3" h="146">
                    <a:moveTo>
                      <a:pt x="17" y="140"/>
                    </a:moveTo>
                    <a:cubicBezTo>
                      <a:pt x="33" y="12"/>
                      <a:pt x="33" y="12"/>
                      <a:pt x="33" y="12"/>
                    </a:cubicBezTo>
                    <a:cubicBezTo>
                      <a:pt x="33" y="9"/>
                      <a:pt x="32" y="5"/>
                      <a:pt x="29" y="4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19" y="0"/>
                      <a:pt x="17" y="2"/>
                      <a:pt x="16" y="6"/>
                    </a:cubicBezTo>
                    <a:cubicBezTo>
                      <a:pt x="0" y="131"/>
                      <a:pt x="0" y="131"/>
                      <a:pt x="0" y="131"/>
                    </a:cubicBezTo>
                    <a:cubicBezTo>
                      <a:pt x="0" y="134"/>
                      <a:pt x="1" y="138"/>
                      <a:pt x="3" y="139"/>
                    </a:cubicBezTo>
                    <a:cubicBezTo>
                      <a:pt x="11" y="144"/>
                      <a:pt x="11" y="144"/>
                      <a:pt x="11" y="144"/>
                    </a:cubicBezTo>
                    <a:cubicBezTo>
                      <a:pt x="13" y="146"/>
                      <a:pt x="16" y="144"/>
                      <a:pt x="17" y="140"/>
                    </a:cubicBezTo>
                    <a:close/>
                  </a:path>
                </a:pathLst>
              </a:custGeom>
              <a:solidFill>
                <a:srgbClr val="3C3C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18" name="Freeform 1286"/>
              <p:cNvSpPr>
                <a:spLocks/>
              </p:cNvSpPr>
              <p:nvPr/>
            </p:nvSpPr>
            <p:spPr bwMode="auto">
              <a:xfrm>
                <a:off x="4523" y="3030"/>
                <a:ext cx="274" cy="149"/>
              </a:xfrm>
              <a:custGeom>
                <a:avLst/>
                <a:gdLst>
                  <a:gd name="T0" fmla="*/ 52 w 116"/>
                  <a:gd name="T1" fmla="*/ 0 h 63"/>
                  <a:gd name="T2" fmla="*/ 0 w 116"/>
                  <a:gd name="T3" fmla="*/ 27 h 63"/>
                  <a:gd name="T4" fmla="*/ 63 w 116"/>
                  <a:gd name="T5" fmla="*/ 63 h 63"/>
                  <a:gd name="T6" fmla="*/ 116 w 116"/>
                  <a:gd name="T7" fmla="*/ 36 h 63"/>
                  <a:gd name="T8" fmla="*/ 52 w 116"/>
                  <a:gd name="T9" fmla="*/ 0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6" h="63">
                    <a:moveTo>
                      <a:pt x="52" y="0"/>
                    </a:moveTo>
                    <a:cubicBezTo>
                      <a:pt x="27" y="13"/>
                      <a:pt x="19" y="20"/>
                      <a:pt x="0" y="27"/>
                    </a:cubicBezTo>
                    <a:cubicBezTo>
                      <a:pt x="63" y="63"/>
                      <a:pt x="63" y="63"/>
                      <a:pt x="63" y="63"/>
                    </a:cubicBezTo>
                    <a:cubicBezTo>
                      <a:pt x="84" y="56"/>
                      <a:pt x="96" y="47"/>
                      <a:pt x="116" y="36"/>
                    </a:cubicBez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F7D6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19" name="Freeform 1287"/>
              <p:cNvSpPr>
                <a:spLocks/>
              </p:cNvSpPr>
              <p:nvPr/>
            </p:nvSpPr>
            <p:spPr bwMode="auto">
              <a:xfrm>
                <a:off x="4523" y="3025"/>
                <a:ext cx="274" cy="152"/>
              </a:xfrm>
              <a:custGeom>
                <a:avLst/>
                <a:gdLst>
                  <a:gd name="T0" fmla="*/ 52 w 116"/>
                  <a:gd name="T1" fmla="*/ 0 h 64"/>
                  <a:gd name="T2" fmla="*/ 0 w 116"/>
                  <a:gd name="T3" fmla="*/ 27 h 64"/>
                  <a:gd name="T4" fmla="*/ 63 w 116"/>
                  <a:gd name="T5" fmla="*/ 64 h 64"/>
                  <a:gd name="T6" fmla="*/ 116 w 116"/>
                  <a:gd name="T7" fmla="*/ 37 h 64"/>
                  <a:gd name="T8" fmla="*/ 52 w 116"/>
                  <a:gd name="T9" fmla="*/ 0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6" h="64">
                    <a:moveTo>
                      <a:pt x="52" y="0"/>
                    </a:moveTo>
                    <a:cubicBezTo>
                      <a:pt x="27" y="13"/>
                      <a:pt x="19" y="21"/>
                      <a:pt x="0" y="27"/>
                    </a:cubicBezTo>
                    <a:cubicBezTo>
                      <a:pt x="63" y="64"/>
                      <a:pt x="63" y="64"/>
                      <a:pt x="63" y="64"/>
                    </a:cubicBezTo>
                    <a:cubicBezTo>
                      <a:pt x="84" y="57"/>
                      <a:pt x="96" y="48"/>
                      <a:pt x="116" y="37"/>
                    </a:cubicBez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DEB1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20" name="Freeform 1288"/>
              <p:cNvSpPr>
                <a:spLocks/>
              </p:cNvSpPr>
              <p:nvPr/>
            </p:nvSpPr>
            <p:spPr bwMode="auto">
              <a:xfrm>
                <a:off x="4523" y="3023"/>
                <a:ext cx="274" cy="151"/>
              </a:xfrm>
              <a:custGeom>
                <a:avLst/>
                <a:gdLst>
                  <a:gd name="T0" fmla="*/ 52 w 116"/>
                  <a:gd name="T1" fmla="*/ 0 h 64"/>
                  <a:gd name="T2" fmla="*/ 0 w 116"/>
                  <a:gd name="T3" fmla="*/ 27 h 64"/>
                  <a:gd name="T4" fmla="*/ 63 w 116"/>
                  <a:gd name="T5" fmla="*/ 64 h 64"/>
                  <a:gd name="T6" fmla="*/ 116 w 116"/>
                  <a:gd name="T7" fmla="*/ 37 h 64"/>
                  <a:gd name="T8" fmla="*/ 52 w 116"/>
                  <a:gd name="T9" fmla="*/ 0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6" h="64">
                    <a:moveTo>
                      <a:pt x="52" y="0"/>
                    </a:moveTo>
                    <a:cubicBezTo>
                      <a:pt x="27" y="13"/>
                      <a:pt x="19" y="21"/>
                      <a:pt x="0" y="27"/>
                    </a:cubicBezTo>
                    <a:cubicBezTo>
                      <a:pt x="63" y="64"/>
                      <a:pt x="63" y="64"/>
                      <a:pt x="63" y="64"/>
                    </a:cubicBezTo>
                    <a:cubicBezTo>
                      <a:pt x="84" y="57"/>
                      <a:pt x="96" y="48"/>
                      <a:pt x="116" y="37"/>
                    </a:cubicBez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F7D6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21" name="Freeform 1289"/>
              <p:cNvSpPr>
                <a:spLocks/>
              </p:cNvSpPr>
              <p:nvPr/>
            </p:nvSpPr>
            <p:spPr bwMode="auto">
              <a:xfrm>
                <a:off x="4523" y="3021"/>
                <a:ext cx="274" cy="149"/>
              </a:xfrm>
              <a:custGeom>
                <a:avLst/>
                <a:gdLst>
                  <a:gd name="T0" fmla="*/ 52 w 116"/>
                  <a:gd name="T1" fmla="*/ 0 h 63"/>
                  <a:gd name="T2" fmla="*/ 0 w 116"/>
                  <a:gd name="T3" fmla="*/ 27 h 63"/>
                  <a:gd name="T4" fmla="*/ 63 w 116"/>
                  <a:gd name="T5" fmla="*/ 63 h 63"/>
                  <a:gd name="T6" fmla="*/ 116 w 116"/>
                  <a:gd name="T7" fmla="*/ 36 h 63"/>
                  <a:gd name="T8" fmla="*/ 52 w 116"/>
                  <a:gd name="T9" fmla="*/ 0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6" h="63">
                    <a:moveTo>
                      <a:pt x="52" y="0"/>
                    </a:moveTo>
                    <a:cubicBezTo>
                      <a:pt x="27" y="13"/>
                      <a:pt x="19" y="20"/>
                      <a:pt x="0" y="27"/>
                    </a:cubicBezTo>
                    <a:cubicBezTo>
                      <a:pt x="63" y="63"/>
                      <a:pt x="63" y="63"/>
                      <a:pt x="63" y="63"/>
                    </a:cubicBezTo>
                    <a:cubicBezTo>
                      <a:pt x="84" y="56"/>
                      <a:pt x="96" y="47"/>
                      <a:pt x="116" y="36"/>
                    </a:cubicBez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DEB1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22" name="Freeform 1290"/>
              <p:cNvSpPr>
                <a:spLocks/>
              </p:cNvSpPr>
              <p:nvPr/>
            </p:nvSpPr>
            <p:spPr bwMode="auto">
              <a:xfrm>
                <a:off x="4523" y="3016"/>
                <a:ext cx="274" cy="151"/>
              </a:xfrm>
              <a:custGeom>
                <a:avLst/>
                <a:gdLst>
                  <a:gd name="T0" fmla="*/ 52 w 116"/>
                  <a:gd name="T1" fmla="*/ 0 h 64"/>
                  <a:gd name="T2" fmla="*/ 0 w 116"/>
                  <a:gd name="T3" fmla="*/ 27 h 64"/>
                  <a:gd name="T4" fmla="*/ 63 w 116"/>
                  <a:gd name="T5" fmla="*/ 64 h 64"/>
                  <a:gd name="T6" fmla="*/ 116 w 116"/>
                  <a:gd name="T7" fmla="*/ 37 h 64"/>
                  <a:gd name="T8" fmla="*/ 52 w 116"/>
                  <a:gd name="T9" fmla="*/ 0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6" h="64">
                    <a:moveTo>
                      <a:pt x="52" y="0"/>
                    </a:moveTo>
                    <a:cubicBezTo>
                      <a:pt x="27" y="13"/>
                      <a:pt x="19" y="21"/>
                      <a:pt x="0" y="27"/>
                    </a:cubicBezTo>
                    <a:cubicBezTo>
                      <a:pt x="63" y="64"/>
                      <a:pt x="63" y="64"/>
                      <a:pt x="63" y="64"/>
                    </a:cubicBezTo>
                    <a:cubicBezTo>
                      <a:pt x="84" y="57"/>
                      <a:pt x="96" y="48"/>
                      <a:pt x="116" y="37"/>
                    </a:cubicBez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F7D6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23" name="Freeform 1291"/>
              <p:cNvSpPr>
                <a:spLocks/>
              </p:cNvSpPr>
              <p:nvPr/>
            </p:nvSpPr>
            <p:spPr bwMode="auto">
              <a:xfrm>
                <a:off x="4523" y="3013"/>
                <a:ext cx="274" cy="152"/>
              </a:xfrm>
              <a:custGeom>
                <a:avLst/>
                <a:gdLst>
                  <a:gd name="T0" fmla="*/ 52 w 116"/>
                  <a:gd name="T1" fmla="*/ 0 h 64"/>
                  <a:gd name="T2" fmla="*/ 0 w 116"/>
                  <a:gd name="T3" fmla="*/ 27 h 64"/>
                  <a:gd name="T4" fmla="*/ 63 w 116"/>
                  <a:gd name="T5" fmla="*/ 64 h 64"/>
                  <a:gd name="T6" fmla="*/ 116 w 116"/>
                  <a:gd name="T7" fmla="*/ 36 h 64"/>
                  <a:gd name="T8" fmla="*/ 52 w 116"/>
                  <a:gd name="T9" fmla="*/ 0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6" h="64">
                    <a:moveTo>
                      <a:pt x="52" y="0"/>
                    </a:moveTo>
                    <a:cubicBezTo>
                      <a:pt x="27" y="13"/>
                      <a:pt x="19" y="20"/>
                      <a:pt x="0" y="27"/>
                    </a:cubicBezTo>
                    <a:cubicBezTo>
                      <a:pt x="63" y="64"/>
                      <a:pt x="63" y="64"/>
                      <a:pt x="63" y="64"/>
                    </a:cubicBezTo>
                    <a:cubicBezTo>
                      <a:pt x="84" y="57"/>
                      <a:pt x="96" y="48"/>
                      <a:pt x="116" y="36"/>
                    </a:cubicBez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DEB1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24" name="Freeform 1292"/>
              <p:cNvSpPr>
                <a:spLocks/>
              </p:cNvSpPr>
              <p:nvPr/>
            </p:nvSpPr>
            <p:spPr bwMode="auto">
              <a:xfrm>
                <a:off x="4523" y="3009"/>
                <a:ext cx="274" cy="151"/>
              </a:xfrm>
              <a:custGeom>
                <a:avLst/>
                <a:gdLst>
                  <a:gd name="T0" fmla="*/ 116 w 116"/>
                  <a:gd name="T1" fmla="*/ 37 h 64"/>
                  <a:gd name="T2" fmla="*/ 63 w 116"/>
                  <a:gd name="T3" fmla="*/ 64 h 64"/>
                  <a:gd name="T4" fmla="*/ 0 w 116"/>
                  <a:gd name="T5" fmla="*/ 27 h 64"/>
                  <a:gd name="T6" fmla="*/ 52 w 116"/>
                  <a:gd name="T7" fmla="*/ 0 h 64"/>
                  <a:gd name="T8" fmla="*/ 116 w 116"/>
                  <a:gd name="T9" fmla="*/ 37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6" h="64">
                    <a:moveTo>
                      <a:pt x="116" y="37"/>
                    </a:moveTo>
                    <a:cubicBezTo>
                      <a:pt x="96" y="48"/>
                      <a:pt x="84" y="57"/>
                      <a:pt x="63" y="64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9" y="21"/>
                      <a:pt x="27" y="13"/>
                      <a:pt x="52" y="0"/>
                    </a:cubicBezTo>
                    <a:lnTo>
                      <a:pt x="116" y="37"/>
                    </a:lnTo>
                    <a:close/>
                  </a:path>
                </a:pathLst>
              </a:custGeom>
              <a:solidFill>
                <a:srgbClr val="F7D6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25" name="Freeform 1293"/>
              <p:cNvSpPr>
                <a:spLocks noEditPoints="1"/>
              </p:cNvSpPr>
              <p:nvPr/>
            </p:nvSpPr>
            <p:spPr bwMode="auto">
              <a:xfrm>
                <a:off x="4546" y="3021"/>
                <a:ext cx="230" cy="127"/>
              </a:xfrm>
              <a:custGeom>
                <a:avLst/>
                <a:gdLst>
                  <a:gd name="T0" fmla="*/ 77 w 97"/>
                  <a:gd name="T1" fmla="*/ 44 h 54"/>
                  <a:gd name="T2" fmla="*/ 57 w 97"/>
                  <a:gd name="T3" fmla="*/ 54 h 54"/>
                  <a:gd name="T4" fmla="*/ 52 w 97"/>
                  <a:gd name="T5" fmla="*/ 53 h 54"/>
                  <a:gd name="T6" fmla="*/ 2 w 97"/>
                  <a:gd name="T7" fmla="*/ 25 h 54"/>
                  <a:gd name="T8" fmla="*/ 3 w 97"/>
                  <a:gd name="T9" fmla="*/ 21 h 54"/>
                  <a:gd name="T10" fmla="*/ 19 w 97"/>
                  <a:gd name="T11" fmla="*/ 12 h 54"/>
                  <a:gd name="T12" fmla="*/ 23 w 97"/>
                  <a:gd name="T13" fmla="*/ 10 h 54"/>
                  <a:gd name="T14" fmla="*/ 23 w 97"/>
                  <a:gd name="T15" fmla="*/ 10 h 54"/>
                  <a:gd name="T16" fmla="*/ 27 w 97"/>
                  <a:gd name="T17" fmla="*/ 8 h 54"/>
                  <a:gd name="T18" fmla="*/ 39 w 97"/>
                  <a:gd name="T19" fmla="*/ 1 h 54"/>
                  <a:gd name="T20" fmla="*/ 45 w 97"/>
                  <a:gd name="T21" fmla="*/ 1 h 54"/>
                  <a:gd name="T22" fmla="*/ 95 w 97"/>
                  <a:gd name="T23" fmla="*/ 30 h 54"/>
                  <a:gd name="T24" fmla="*/ 95 w 97"/>
                  <a:gd name="T25" fmla="*/ 33 h 54"/>
                  <a:gd name="T26" fmla="*/ 87 w 97"/>
                  <a:gd name="T27" fmla="*/ 38 h 54"/>
                  <a:gd name="T28" fmla="*/ 87 w 97"/>
                  <a:gd name="T29" fmla="*/ 38 h 54"/>
                  <a:gd name="T30" fmla="*/ 77 w 97"/>
                  <a:gd name="T31" fmla="*/ 44 h 54"/>
                  <a:gd name="T32" fmla="*/ 3 w 97"/>
                  <a:gd name="T33" fmla="*/ 22 h 54"/>
                  <a:gd name="T34" fmla="*/ 3 w 97"/>
                  <a:gd name="T35" fmla="*/ 25 h 54"/>
                  <a:gd name="T36" fmla="*/ 52 w 97"/>
                  <a:gd name="T37" fmla="*/ 53 h 54"/>
                  <a:gd name="T38" fmla="*/ 57 w 97"/>
                  <a:gd name="T39" fmla="*/ 53 h 54"/>
                  <a:gd name="T40" fmla="*/ 77 w 97"/>
                  <a:gd name="T41" fmla="*/ 43 h 54"/>
                  <a:gd name="T42" fmla="*/ 87 w 97"/>
                  <a:gd name="T43" fmla="*/ 38 h 54"/>
                  <a:gd name="T44" fmla="*/ 87 w 97"/>
                  <a:gd name="T45" fmla="*/ 38 h 54"/>
                  <a:gd name="T46" fmla="*/ 94 w 97"/>
                  <a:gd name="T47" fmla="*/ 33 h 54"/>
                  <a:gd name="T48" fmla="*/ 94 w 97"/>
                  <a:gd name="T49" fmla="*/ 30 h 54"/>
                  <a:gd name="T50" fmla="*/ 45 w 97"/>
                  <a:gd name="T51" fmla="*/ 1 h 54"/>
                  <a:gd name="T52" fmla="*/ 40 w 97"/>
                  <a:gd name="T53" fmla="*/ 1 h 54"/>
                  <a:gd name="T54" fmla="*/ 27 w 97"/>
                  <a:gd name="T55" fmla="*/ 8 h 54"/>
                  <a:gd name="T56" fmla="*/ 23 w 97"/>
                  <a:gd name="T57" fmla="*/ 10 h 54"/>
                  <a:gd name="T58" fmla="*/ 23 w 97"/>
                  <a:gd name="T59" fmla="*/ 11 h 54"/>
                  <a:gd name="T60" fmla="*/ 20 w 97"/>
                  <a:gd name="T61" fmla="*/ 13 h 54"/>
                  <a:gd name="T62" fmla="*/ 3 w 97"/>
                  <a:gd name="T63" fmla="*/ 21 h 54"/>
                  <a:gd name="T64" fmla="*/ 3 w 97"/>
                  <a:gd name="T65" fmla="*/ 22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97" h="54">
                    <a:moveTo>
                      <a:pt x="77" y="44"/>
                    </a:moveTo>
                    <a:cubicBezTo>
                      <a:pt x="72" y="47"/>
                      <a:pt x="66" y="50"/>
                      <a:pt x="57" y="54"/>
                    </a:cubicBezTo>
                    <a:cubicBezTo>
                      <a:pt x="55" y="54"/>
                      <a:pt x="53" y="54"/>
                      <a:pt x="52" y="53"/>
                    </a:cubicBezTo>
                    <a:cubicBezTo>
                      <a:pt x="2" y="25"/>
                      <a:pt x="2" y="25"/>
                      <a:pt x="2" y="25"/>
                    </a:cubicBezTo>
                    <a:cubicBezTo>
                      <a:pt x="0" y="24"/>
                      <a:pt x="0" y="22"/>
                      <a:pt x="3" y="21"/>
                    </a:cubicBezTo>
                    <a:cubicBezTo>
                      <a:pt x="9" y="18"/>
                      <a:pt x="14" y="15"/>
                      <a:pt x="19" y="12"/>
                    </a:cubicBezTo>
                    <a:cubicBezTo>
                      <a:pt x="20" y="12"/>
                      <a:pt x="21" y="11"/>
                      <a:pt x="23" y="10"/>
                    </a:cubicBezTo>
                    <a:cubicBezTo>
                      <a:pt x="23" y="10"/>
                      <a:pt x="23" y="10"/>
                      <a:pt x="23" y="10"/>
                    </a:cubicBezTo>
                    <a:cubicBezTo>
                      <a:pt x="24" y="9"/>
                      <a:pt x="25" y="9"/>
                      <a:pt x="27" y="8"/>
                    </a:cubicBezTo>
                    <a:cubicBezTo>
                      <a:pt x="30" y="6"/>
                      <a:pt x="34" y="4"/>
                      <a:pt x="39" y="1"/>
                    </a:cubicBezTo>
                    <a:cubicBezTo>
                      <a:pt x="41" y="0"/>
                      <a:pt x="44" y="0"/>
                      <a:pt x="45" y="1"/>
                    </a:cubicBezTo>
                    <a:cubicBezTo>
                      <a:pt x="95" y="30"/>
                      <a:pt x="95" y="30"/>
                      <a:pt x="95" y="30"/>
                    </a:cubicBezTo>
                    <a:cubicBezTo>
                      <a:pt x="97" y="31"/>
                      <a:pt x="97" y="32"/>
                      <a:pt x="95" y="33"/>
                    </a:cubicBezTo>
                    <a:cubicBezTo>
                      <a:pt x="92" y="35"/>
                      <a:pt x="90" y="36"/>
                      <a:pt x="87" y="38"/>
                    </a:cubicBezTo>
                    <a:cubicBezTo>
                      <a:pt x="87" y="38"/>
                      <a:pt x="87" y="38"/>
                      <a:pt x="87" y="38"/>
                    </a:cubicBezTo>
                    <a:cubicBezTo>
                      <a:pt x="84" y="40"/>
                      <a:pt x="81" y="42"/>
                      <a:pt x="77" y="44"/>
                    </a:cubicBezTo>
                    <a:close/>
                    <a:moveTo>
                      <a:pt x="3" y="22"/>
                    </a:moveTo>
                    <a:cubicBezTo>
                      <a:pt x="1" y="22"/>
                      <a:pt x="1" y="24"/>
                      <a:pt x="3" y="25"/>
                    </a:cubicBezTo>
                    <a:cubicBezTo>
                      <a:pt x="52" y="53"/>
                      <a:pt x="52" y="53"/>
                      <a:pt x="52" y="53"/>
                    </a:cubicBezTo>
                    <a:cubicBezTo>
                      <a:pt x="53" y="54"/>
                      <a:pt x="55" y="54"/>
                      <a:pt x="57" y="53"/>
                    </a:cubicBezTo>
                    <a:cubicBezTo>
                      <a:pt x="65" y="50"/>
                      <a:pt x="72" y="47"/>
                      <a:pt x="77" y="43"/>
                    </a:cubicBezTo>
                    <a:cubicBezTo>
                      <a:pt x="80" y="42"/>
                      <a:pt x="83" y="40"/>
                      <a:pt x="87" y="38"/>
                    </a:cubicBezTo>
                    <a:cubicBezTo>
                      <a:pt x="87" y="38"/>
                      <a:pt x="87" y="38"/>
                      <a:pt x="87" y="38"/>
                    </a:cubicBezTo>
                    <a:cubicBezTo>
                      <a:pt x="89" y="36"/>
                      <a:pt x="92" y="35"/>
                      <a:pt x="94" y="33"/>
                    </a:cubicBezTo>
                    <a:cubicBezTo>
                      <a:pt x="96" y="32"/>
                      <a:pt x="96" y="31"/>
                      <a:pt x="94" y="30"/>
                    </a:cubicBezTo>
                    <a:cubicBezTo>
                      <a:pt x="45" y="1"/>
                      <a:pt x="45" y="1"/>
                      <a:pt x="45" y="1"/>
                    </a:cubicBezTo>
                    <a:cubicBezTo>
                      <a:pt x="43" y="1"/>
                      <a:pt x="41" y="1"/>
                      <a:pt x="40" y="1"/>
                    </a:cubicBezTo>
                    <a:cubicBezTo>
                      <a:pt x="35" y="4"/>
                      <a:pt x="30" y="6"/>
                      <a:pt x="27" y="8"/>
                    </a:cubicBezTo>
                    <a:cubicBezTo>
                      <a:pt x="26" y="9"/>
                      <a:pt x="25" y="10"/>
                      <a:pt x="23" y="10"/>
                    </a:cubicBezTo>
                    <a:cubicBezTo>
                      <a:pt x="23" y="11"/>
                      <a:pt x="23" y="11"/>
                      <a:pt x="23" y="11"/>
                    </a:cubicBezTo>
                    <a:cubicBezTo>
                      <a:pt x="22" y="11"/>
                      <a:pt x="21" y="12"/>
                      <a:pt x="20" y="13"/>
                    </a:cubicBezTo>
                    <a:cubicBezTo>
                      <a:pt x="15" y="15"/>
                      <a:pt x="9" y="19"/>
                      <a:pt x="3" y="21"/>
                    </a:cubicBezTo>
                    <a:lnTo>
                      <a:pt x="3" y="22"/>
                    </a:lnTo>
                    <a:close/>
                  </a:path>
                </a:pathLst>
              </a:custGeom>
              <a:solidFill>
                <a:srgbClr val="7B6A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26" name="Freeform 1294"/>
              <p:cNvSpPr>
                <a:spLocks/>
              </p:cNvSpPr>
              <p:nvPr/>
            </p:nvSpPr>
            <p:spPr bwMode="auto">
              <a:xfrm>
                <a:off x="4617" y="3063"/>
                <a:ext cx="57" cy="31"/>
              </a:xfrm>
              <a:custGeom>
                <a:avLst/>
                <a:gdLst>
                  <a:gd name="T0" fmla="*/ 11 w 24"/>
                  <a:gd name="T1" fmla="*/ 7 h 13"/>
                  <a:gd name="T2" fmla="*/ 1 w 24"/>
                  <a:gd name="T3" fmla="*/ 13 h 13"/>
                  <a:gd name="T4" fmla="*/ 0 w 24"/>
                  <a:gd name="T5" fmla="*/ 13 h 13"/>
                  <a:gd name="T6" fmla="*/ 11 w 24"/>
                  <a:gd name="T7" fmla="*/ 7 h 13"/>
                  <a:gd name="T8" fmla="*/ 15 w 24"/>
                  <a:gd name="T9" fmla="*/ 5 h 13"/>
                  <a:gd name="T10" fmla="*/ 15 w 24"/>
                  <a:gd name="T11" fmla="*/ 5 h 13"/>
                  <a:gd name="T12" fmla="*/ 24 w 24"/>
                  <a:gd name="T13" fmla="*/ 0 h 13"/>
                  <a:gd name="T14" fmla="*/ 24 w 24"/>
                  <a:gd name="T15" fmla="*/ 0 h 13"/>
                  <a:gd name="T16" fmla="*/ 16 w 24"/>
                  <a:gd name="T17" fmla="*/ 5 h 13"/>
                  <a:gd name="T18" fmla="*/ 16 w 24"/>
                  <a:gd name="T19" fmla="*/ 5 h 13"/>
                  <a:gd name="T20" fmla="*/ 11 w 24"/>
                  <a:gd name="T21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4" h="13">
                    <a:moveTo>
                      <a:pt x="11" y="7"/>
                    </a:moveTo>
                    <a:cubicBezTo>
                      <a:pt x="8" y="9"/>
                      <a:pt x="4" y="11"/>
                      <a:pt x="1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4" y="11"/>
                      <a:pt x="8" y="9"/>
                      <a:pt x="11" y="7"/>
                    </a:cubicBezTo>
                    <a:cubicBezTo>
                      <a:pt x="12" y="6"/>
                      <a:pt x="14" y="6"/>
                      <a:pt x="15" y="5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8" y="3"/>
                      <a:pt x="21" y="1"/>
                      <a:pt x="24" y="0"/>
                    </a:cubicBezTo>
                    <a:cubicBezTo>
                      <a:pt x="24" y="0"/>
                      <a:pt x="24" y="0"/>
                      <a:pt x="24" y="0"/>
                    </a:cubicBezTo>
                    <a:cubicBezTo>
                      <a:pt x="21" y="2"/>
                      <a:pt x="19" y="3"/>
                      <a:pt x="16" y="5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4" y="6"/>
                      <a:pt x="13" y="7"/>
                      <a:pt x="11" y="7"/>
                    </a:cubicBezTo>
                    <a:close/>
                  </a:path>
                </a:pathLst>
              </a:custGeom>
              <a:solidFill>
                <a:srgbClr val="7B6A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27" name="Freeform 1295"/>
              <p:cNvSpPr>
                <a:spLocks/>
              </p:cNvSpPr>
              <p:nvPr/>
            </p:nvSpPr>
            <p:spPr bwMode="auto">
              <a:xfrm>
                <a:off x="4627" y="3068"/>
                <a:ext cx="57" cy="33"/>
              </a:xfrm>
              <a:custGeom>
                <a:avLst/>
                <a:gdLst>
                  <a:gd name="T0" fmla="*/ 11 w 24"/>
                  <a:gd name="T1" fmla="*/ 8 h 14"/>
                  <a:gd name="T2" fmla="*/ 0 w 24"/>
                  <a:gd name="T3" fmla="*/ 14 h 14"/>
                  <a:gd name="T4" fmla="*/ 0 w 24"/>
                  <a:gd name="T5" fmla="*/ 13 h 14"/>
                  <a:gd name="T6" fmla="*/ 11 w 24"/>
                  <a:gd name="T7" fmla="*/ 7 h 14"/>
                  <a:gd name="T8" fmla="*/ 14 w 24"/>
                  <a:gd name="T9" fmla="*/ 5 h 14"/>
                  <a:gd name="T10" fmla="*/ 15 w 24"/>
                  <a:gd name="T11" fmla="*/ 5 h 14"/>
                  <a:gd name="T12" fmla="*/ 23 w 24"/>
                  <a:gd name="T13" fmla="*/ 0 h 14"/>
                  <a:gd name="T14" fmla="*/ 24 w 24"/>
                  <a:gd name="T15" fmla="*/ 0 h 14"/>
                  <a:gd name="T16" fmla="*/ 16 w 24"/>
                  <a:gd name="T17" fmla="*/ 5 h 14"/>
                  <a:gd name="T18" fmla="*/ 15 w 24"/>
                  <a:gd name="T19" fmla="*/ 5 h 14"/>
                  <a:gd name="T20" fmla="*/ 11 w 24"/>
                  <a:gd name="T21" fmla="*/ 8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4" h="14">
                    <a:moveTo>
                      <a:pt x="11" y="8"/>
                    </a:moveTo>
                    <a:cubicBezTo>
                      <a:pt x="8" y="10"/>
                      <a:pt x="4" y="12"/>
                      <a:pt x="0" y="14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4" y="11"/>
                      <a:pt x="7" y="9"/>
                      <a:pt x="11" y="7"/>
                    </a:cubicBezTo>
                    <a:cubicBezTo>
                      <a:pt x="12" y="7"/>
                      <a:pt x="13" y="6"/>
                      <a:pt x="14" y="5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8" y="3"/>
                      <a:pt x="20" y="2"/>
                      <a:pt x="23" y="0"/>
                    </a:cubicBezTo>
                    <a:cubicBezTo>
                      <a:pt x="24" y="0"/>
                      <a:pt x="24" y="0"/>
                      <a:pt x="24" y="0"/>
                    </a:cubicBezTo>
                    <a:cubicBezTo>
                      <a:pt x="21" y="2"/>
                      <a:pt x="18" y="3"/>
                      <a:pt x="16" y="5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4" y="6"/>
                      <a:pt x="12" y="7"/>
                      <a:pt x="11" y="8"/>
                    </a:cubicBezTo>
                    <a:close/>
                  </a:path>
                </a:pathLst>
              </a:custGeom>
              <a:solidFill>
                <a:srgbClr val="7B6A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28" name="Freeform 1296"/>
              <p:cNvSpPr>
                <a:spLocks/>
              </p:cNvSpPr>
              <p:nvPr/>
            </p:nvSpPr>
            <p:spPr bwMode="auto">
              <a:xfrm>
                <a:off x="4634" y="3073"/>
                <a:ext cx="59" cy="33"/>
              </a:xfrm>
              <a:custGeom>
                <a:avLst/>
                <a:gdLst>
                  <a:gd name="T0" fmla="*/ 12 w 25"/>
                  <a:gd name="T1" fmla="*/ 8 h 14"/>
                  <a:gd name="T2" fmla="*/ 1 w 25"/>
                  <a:gd name="T3" fmla="*/ 14 h 14"/>
                  <a:gd name="T4" fmla="*/ 0 w 25"/>
                  <a:gd name="T5" fmla="*/ 13 h 14"/>
                  <a:gd name="T6" fmla="*/ 11 w 25"/>
                  <a:gd name="T7" fmla="*/ 7 h 14"/>
                  <a:gd name="T8" fmla="*/ 15 w 25"/>
                  <a:gd name="T9" fmla="*/ 5 h 14"/>
                  <a:gd name="T10" fmla="*/ 16 w 25"/>
                  <a:gd name="T11" fmla="*/ 5 h 14"/>
                  <a:gd name="T12" fmla="*/ 24 w 25"/>
                  <a:gd name="T13" fmla="*/ 0 h 14"/>
                  <a:gd name="T14" fmla="*/ 25 w 25"/>
                  <a:gd name="T15" fmla="*/ 0 h 14"/>
                  <a:gd name="T16" fmla="*/ 16 w 25"/>
                  <a:gd name="T17" fmla="*/ 5 h 14"/>
                  <a:gd name="T18" fmla="*/ 16 w 25"/>
                  <a:gd name="T19" fmla="*/ 5 h 14"/>
                  <a:gd name="T20" fmla="*/ 12 w 25"/>
                  <a:gd name="T21" fmla="*/ 8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5" h="14">
                    <a:moveTo>
                      <a:pt x="12" y="8"/>
                    </a:moveTo>
                    <a:cubicBezTo>
                      <a:pt x="8" y="10"/>
                      <a:pt x="5" y="12"/>
                      <a:pt x="1" y="14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4" y="11"/>
                      <a:pt x="8" y="9"/>
                      <a:pt x="11" y="7"/>
                    </a:cubicBezTo>
                    <a:cubicBezTo>
                      <a:pt x="13" y="7"/>
                      <a:pt x="14" y="6"/>
                      <a:pt x="15" y="5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8" y="3"/>
                      <a:pt x="21" y="2"/>
                      <a:pt x="24" y="0"/>
                    </a:cubicBezTo>
                    <a:cubicBezTo>
                      <a:pt x="25" y="0"/>
                      <a:pt x="25" y="0"/>
                      <a:pt x="25" y="0"/>
                    </a:cubicBezTo>
                    <a:cubicBezTo>
                      <a:pt x="21" y="2"/>
                      <a:pt x="19" y="4"/>
                      <a:pt x="16" y="5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4" y="6"/>
                      <a:pt x="13" y="7"/>
                      <a:pt x="12" y="8"/>
                    </a:cubicBezTo>
                    <a:close/>
                  </a:path>
                </a:pathLst>
              </a:custGeom>
              <a:solidFill>
                <a:srgbClr val="7B6A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29" name="Freeform 1297"/>
              <p:cNvSpPr>
                <a:spLocks/>
              </p:cNvSpPr>
              <p:nvPr/>
            </p:nvSpPr>
            <p:spPr bwMode="auto">
              <a:xfrm>
                <a:off x="4643" y="3077"/>
                <a:ext cx="57" cy="33"/>
              </a:xfrm>
              <a:custGeom>
                <a:avLst/>
                <a:gdLst>
                  <a:gd name="T0" fmla="*/ 11 w 24"/>
                  <a:gd name="T1" fmla="*/ 8 h 14"/>
                  <a:gd name="T2" fmla="*/ 1 w 24"/>
                  <a:gd name="T3" fmla="*/ 14 h 14"/>
                  <a:gd name="T4" fmla="*/ 0 w 24"/>
                  <a:gd name="T5" fmla="*/ 13 h 14"/>
                  <a:gd name="T6" fmla="*/ 11 w 24"/>
                  <a:gd name="T7" fmla="*/ 7 h 14"/>
                  <a:gd name="T8" fmla="*/ 15 w 24"/>
                  <a:gd name="T9" fmla="*/ 5 h 14"/>
                  <a:gd name="T10" fmla="*/ 16 w 24"/>
                  <a:gd name="T11" fmla="*/ 5 h 14"/>
                  <a:gd name="T12" fmla="*/ 24 w 24"/>
                  <a:gd name="T13" fmla="*/ 0 h 14"/>
                  <a:gd name="T14" fmla="*/ 24 w 24"/>
                  <a:gd name="T15" fmla="*/ 0 h 14"/>
                  <a:gd name="T16" fmla="*/ 16 w 24"/>
                  <a:gd name="T17" fmla="*/ 5 h 14"/>
                  <a:gd name="T18" fmla="*/ 15 w 24"/>
                  <a:gd name="T19" fmla="*/ 5 h 14"/>
                  <a:gd name="T20" fmla="*/ 11 w 24"/>
                  <a:gd name="T21" fmla="*/ 8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4" h="14">
                    <a:moveTo>
                      <a:pt x="11" y="8"/>
                    </a:moveTo>
                    <a:cubicBezTo>
                      <a:pt x="8" y="10"/>
                      <a:pt x="4" y="12"/>
                      <a:pt x="1" y="14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4" y="11"/>
                      <a:pt x="7" y="9"/>
                      <a:pt x="11" y="7"/>
                    </a:cubicBezTo>
                    <a:cubicBezTo>
                      <a:pt x="12" y="7"/>
                      <a:pt x="13" y="6"/>
                      <a:pt x="15" y="5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8" y="3"/>
                      <a:pt x="21" y="2"/>
                      <a:pt x="24" y="0"/>
                    </a:cubicBezTo>
                    <a:cubicBezTo>
                      <a:pt x="24" y="0"/>
                      <a:pt x="24" y="0"/>
                      <a:pt x="24" y="0"/>
                    </a:cubicBezTo>
                    <a:cubicBezTo>
                      <a:pt x="21" y="2"/>
                      <a:pt x="19" y="4"/>
                      <a:pt x="16" y="5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4" y="6"/>
                      <a:pt x="13" y="7"/>
                      <a:pt x="11" y="8"/>
                    </a:cubicBezTo>
                    <a:close/>
                  </a:path>
                </a:pathLst>
              </a:custGeom>
              <a:solidFill>
                <a:srgbClr val="7B6A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30" name="Freeform 1298"/>
              <p:cNvSpPr>
                <a:spLocks/>
              </p:cNvSpPr>
              <p:nvPr/>
            </p:nvSpPr>
            <p:spPr bwMode="auto">
              <a:xfrm>
                <a:off x="4653" y="3082"/>
                <a:ext cx="57" cy="33"/>
              </a:xfrm>
              <a:custGeom>
                <a:avLst/>
                <a:gdLst>
                  <a:gd name="T0" fmla="*/ 11 w 24"/>
                  <a:gd name="T1" fmla="*/ 8 h 14"/>
                  <a:gd name="T2" fmla="*/ 0 w 24"/>
                  <a:gd name="T3" fmla="*/ 14 h 14"/>
                  <a:gd name="T4" fmla="*/ 0 w 24"/>
                  <a:gd name="T5" fmla="*/ 13 h 14"/>
                  <a:gd name="T6" fmla="*/ 10 w 24"/>
                  <a:gd name="T7" fmla="*/ 8 h 14"/>
                  <a:gd name="T8" fmla="*/ 15 w 24"/>
                  <a:gd name="T9" fmla="*/ 5 h 14"/>
                  <a:gd name="T10" fmla="*/ 15 w 24"/>
                  <a:gd name="T11" fmla="*/ 5 h 14"/>
                  <a:gd name="T12" fmla="*/ 23 w 24"/>
                  <a:gd name="T13" fmla="*/ 0 h 14"/>
                  <a:gd name="T14" fmla="*/ 24 w 24"/>
                  <a:gd name="T15" fmla="*/ 0 h 14"/>
                  <a:gd name="T16" fmla="*/ 15 w 24"/>
                  <a:gd name="T17" fmla="*/ 5 h 14"/>
                  <a:gd name="T18" fmla="*/ 15 w 24"/>
                  <a:gd name="T19" fmla="*/ 5 h 14"/>
                  <a:gd name="T20" fmla="*/ 11 w 24"/>
                  <a:gd name="T21" fmla="*/ 8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4" h="14">
                    <a:moveTo>
                      <a:pt x="11" y="8"/>
                    </a:moveTo>
                    <a:cubicBezTo>
                      <a:pt x="8" y="10"/>
                      <a:pt x="4" y="12"/>
                      <a:pt x="0" y="14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3" y="12"/>
                      <a:pt x="7" y="9"/>
                      <a:pt x="10" y="8"/>
                    </a:cubicBezTo>
                    <a:cubicBezTo>
                      <a:pt x="12" y="7"/>
                      <a:pt x="13" y="6"/>
                      <a:pt x="15" y="5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8" y="3"/>
                      <a:pt x="20" y="2"/>
                      <a:pt x="23" y="0"/>
                    </a:cubicBezTo>
                    <a:cubicBezTo>
                      <a:pt x="24" y="0"/>
                      <a:pt x="24" y="0"/>
                      <a:pt x="24" y="0"/>
                    </a:cubicBezTo>
                    <a:cubicBezTo>
                      <a:pt x="21" y="2"/>
                      <a:pt x="18" y="4"/>
                      <a:pt x="15" y="5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4" y="6"/>
                      <a:pt x="12" y="7"/>
                      <a:pt x="11" y="8"/>
                    </a:cubicBezTo>
                    <a:close/>
                  </a:path>
                </a:pathLst>
              </a:custGeom>
              <a:solidFill>
                <a:srgbClr val="7B6A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31" name="Freeform 1299"/>
              <p:cNvSpPr>
                <a:spLocks/>
              </p:cNvSpPr>
              <p:nvPr/>
            </p:nvSpPr>
            <p:spPr bwMode="auto">
              <a:xfrm>
                <a:off x="4594" y="3073"/>
                <a:ext cx="16" cy="9"/>
              </a:xfrm>
              <a:custGeom>
                <a:avLst/>
                <a:gdLst>
                  <a:gd name="T0" fmla="*/ 3 w 7"/>
                  <a:gd name="T1" fmla="*/ 1 h 4"/>
                  <a:gd name="T2" fmla="*/ 3 w 7"/>
                  <a:gd name="T3" fmla="*/ 1 h 4"/>
                  <a:gd name="T4" fmla="*/ 3 w 7"/>
                  <a:gd name="T5" fmla="*/ 1 h 4"/>
                  <a:gd name="T6" fmla="*/ 2 w 7"/>
                  <a:gd name="T7" fmla="*/ 1 h 4"/>
                  <a:gd name="T8" fmla="*/ 1 w 7"/>
                  <a:gd name="T9" fmla="*/ 1 h 4"/>
                  <a:gd name="T10" fmla="*/ 1 w 7"/>
                  <a:gd name="T11" fmla="*/ 2 h 4"/>
                  <a:gd name="T12" fmla="*/ 1 w 7"/>
                  <a:gd name="T13" fmla="*/ 2 h 4"/>
                  <a:gd name="T14" fmla="*/ 4 w 7"/>
                  <a:gd name="T15" fmla="*/ 4 h 4"/>
                  <a:gd name="T16" fmla="*/ 5 w 7"/>
                  <a:gd name="T17" fmla="*/ 4 h 4"/>
                  <a:gd name="T18" fmla="*/ 6 w 7"/>
                  <a:gd name="T19" fmla="*/ 4 h 4"/>
                  <a:gd name="T20" fmla="*/ 6 w 7"/>
                  <a:gd name="T21" fmla="*/ 3 h 4"/>
                  <a:gd name="T22" fmla="*/ 6 w 7"/>
                  <a:gd name="T23" fmla="*/ 3 h 4"/>
                  <a:gd name="T24" fmla="*/ 6 w 7"/>
                  <a:gd name="T25" fmla="*/ 3 h 4"/>
                  <a:gd name="T26" fmla="*/ 6 w 7"/>
                  <a:gd name="T27" fmla="*/ 2 h 4"/>
                  <a:gd name="T28" fmla="*/ 6 w 7"/>
                  <a:gd name="T29" fmla="*/ 2 h 4"/>
                  <a:gd name="T30" fmla="*/ 6 w 7"/>
                  <a:gd name="T31" fmla="*/ 2 h 4"/>
                  <a:gd name="T32" fmla="*/ 7 w 7"/>
                  <a:gd name="T33" fmla="*/ 2 h 4"/>
                  <a:gd name="T34" fmla="*/ 7 w 7"/>
                  <a:gd name="T35" fmla="*/ 3 h 4"/>
                  <a:gd name="T36" fmla="*/ 7 w 7"/>
                  <a:gd name="T37" fmla="*/ 3 h 4"/>
                  <a:gd name="T38" fmla="*/ 7 w 7"/>
                  <a:gd name="T39" fmla="*/ 3 h 4"/>
                  <a:gd name="T40" fmla="*/ 6 w 7"/>
                  <a:gd name="T41" fmla="*/ 4 h 4"/>
                  <a:gd name="T42" fmla="*/ 6 w 7"/>
                  <a:gd name="T43" fmla="*/ 4 h 4"/>
                  <a:gd name="T44" fmla="*/ 5 w 7"/>
                  <a:gd name="T45" fmla="*/ 4 h 4"/>
                  <a:gd name="T46" fmla="*/ 4 w 7"/>
                  <a:gd name="T47" fmla="*/ 4 h 4"/>
                  <a:gd name="T48" fmla="*/ 3 w 7"/>
                  <a:gd name="T49" fmla="*/ 4 h 4"/>
                  <a:gd name="T50" fmla="*/ 1 w 7"/>
                  <a:gd name="T51" fmla="*/ 3 h 4"/>
                  <a:gd name="T52" fmla="*/ 0 w 7"/>
                  <a:gd name="T53" fmla="*/ 2 h 4"/>
                  <a:gd name="T54" fmla="*/ 0 w 7"/>
                  <a:gd name="T55" fmla="*/ 2 h 4"/>
                  <a:gd name="T56" fmla="*/ 0 w 7"/>
                  <a:gd name="T57" fmla="*/ 1 h 4"/>
                  <a:gd name="T58" fmla="*/ 1 w 7"/>
                  <a:gd name="T59" fmla="*/ 1 h 4"/>
                  <a:gd name="T60" fmla="*/ 2 w 7"/>
                  <a:gd name="T61" fmla="*/ 0 h 4"/>
                  <a:gd name="T62" fmla="*/ 2 w 7"/>
                  <a:gd name="T63" fmla="*/ 0 h 4"/>
                  <a:gd name="T64" fmla="*/ 3 w 7"/>
                  <a:gd name="T65" fmla="*/ 0 h 4"/>
                  <a:gd name="T66" fmla="*/ 4 w 7"/>
                  <a:gd name="T67" fmla="*/ 1 h 4"/>
                  <a:gd name="T68" fmla="*/ 4 w 7"/>
                  <a:gd name="T69" fmla="*/ 1 h 4"/>
                  <a:gd name="T70" fmla="*/ 4 w 7"/>
                  <a:gd name="T71" fmla="*/ 1 h 4"/>
                  <a:gd name="T72" fmla="*/ 4 w 7"/>
                  <a:gd name="T73" fmla="*/ 1 h 4"/>
                  <a:gd name="T74" fmla="*/ 3 w 7"/>
                  <a:gd name="T75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7" h="4">
                    <a:moveTo>
                      <a:pt x="3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5" y="4"/>
                      <a:pt x="5" y="4"/>
                    </a:cubicBezTo>
                    <a:cubicBezTo>
                      <a:pt x="5" y="4"/>
                      <a:pt x="6" y="4"/>
                      <a:pt x="6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634E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32" name="Freeform 1300"/>
              <p:cNvSpPr>
                <a:spLocks noEditPoints="1"/>
              </p:cNvSpPr>
              <p:nvPr/>
            </p:nvSpPr>
            <p:spPr bwMode="auto">
              <a:xfrm>
                <a:off x="4606" y="3068"/>
                <a:ext cx="16" cy="12"/>
              </a:xfrm>
              <a:custGeom>
                <a:avLst/>
                <a:gdLst>
                  <a:gd name="T0" fmla="*/ 9 w 16"/>
                  <a:gd name="T1" fmla="*/ 12 h 12"/>
                  <a:gd name="T2" fmla="*/ 7 w 16"/>
                  <a:gd name="T3" fmla="*/ 12 h 12"/>
                  <a:gd name="T4" fmla="*/ 7 w 16"/>
                  <a:gd name="T5" fmla="*/ 12 h 12"/>
                  <a:gd name="T6" fmla="*/ 7 w 16"/>
                  <a:gd name="T7" fmla="*/ 12 h 12"/>
                  <a:gd name="T8" fmla="*/ 0 w 16"/>
                  <a:gd name="T9" fmla="*/ 2 h 12"/>
                  <a:gd name="T10" fmla="*/ 0 w 16"/>
                  <a:gd name="T11" fmla="*/ 2 h 12"/>
                  <a:gd name="T12" fmla="*/ 0 w 16"/>
                  <a:gd name="T13" fmla="*/ 0 h 12"/>
                  <a:gd name="T14" fmla="*/ 0 w 16"/>
                  <a:gd name="T15" fmla="*/ 0 h 12"/>
                  <a:gd name="T16" fmla="*/ 0 w 16"/>
                  <a:gd name="T17" fmla="*/ 0 h 12"/>
                  <a:gd name="T18" fmla="*/ 16 w 16"/>
                  <a:gd name="T19" fmla="*/ 5 h 12"/>
                  <a:gd name="T20" fmla="*/ 16 w 16"/>
                  <a:gd name="T21" fmla="*/ 5 h 12"/>
                  <a:gd name="T22" fmla="*/ 16 w 16"/>
                  <a:gd name="T23" fmla="*/ 5 h 12"/>
                  <a:gd name="T24" fmla="*/ 16 w 16"/>
                  <a:gd name="T25" fmla="*/ 7 h 12"/>
                  <a:gd name="T26" fmla="*/ 16 w 16"/>
                  <a:gd name="T27" fmla="*/ 7 h 12"/>
                  <a:gd name="T28" fmla="*/ 14 w 16"/>
                  <a:gd name="T29" fmla="*/ 7 h 12"/>
                  <a:gd name="T30" fmla="*/ 11 w 16"/>
                  <a:gd name="T31" fmla="*/ 5 h 12"/>
                  <a:gd name="T32" fmla="*/ 7 w 16"/>
                  <a:gd name="T33" fmla="*/ 7 h 12"/>
                  <a:gd name="T34" fmla="*/ 9 w 16"/>
                  <a:gd name="T35" fmla="*/ 9 h 12"/>
                  <a:gd name="T36" fmla="*/ 9 w 16"/>
                  <a:gd name="T37" fmla="*/ 9 h 12"/>
                  <a:gd name="T38" fmla="*/ 9 w 16"/>
                  <a:gd name="T39" fmla="*/ 12 h 12"/>
                  <a:gd name="T40" fmla="*/ 9 w 16"/>
                  <a:gd name="T41" fmla="*/ 5 h 12"/>
                  <a:gd name="T42" fmla="*/ 0 w 16"/>
                  <a:gd name="T43" fmla="*/ 2 h 12"/>
                  <a:gd name="T44" fmla="*/ 7 w 16"/>
                  <a:gd name="T45" fmla="*/ 7 h 12"/>
                  <a:gd name="T46" fmla="*/ 9 w 16"/>
                  <a:gd name="T47" fmla="*/ 5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6" h="12">
                    <a:moveTo>
                      <a:pt x="9" y="12"/>
                    </a:moveTo>
                    <a:lnTo>
                      <a:pt x="7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6" y="5"/>
                    </a:lnTo>
                    <a:lnTo>
                      <a:pt x="16" y="5"/>
                    </a:lnTo>
                    <a:lnTo>
                      <a:pt x="16" y="5"/>
                    </a:lnTo>
                    <a:lnTo>
                      <a:pt x="16" y="7"/>
                    </a:lnTo>
                    <a:lnTo>
                      <a:pt x="16" y="7"/>
                    </a:lnTo>
                    <a:lnTo>
                      <a:pt x="14" y="7"/>
                    </a:lnTo>
                    <a:lnTo>
                      <a:pt x="11" y="5"/>
                    </a:lnTo>
                    <a:lnTo>
                      <a:pt x="7" y="7"/>
                    </a:lnTo>
                    <a:lnTo>
                      <a:pt x="9" y="9"/>
                    </a:lnTo>
                    <a:lnTo>
                      <a:pt x="9" y="9"/>
                    </a:lnTo>
                    <a:lnTo>
                      <a:pt x="9" y="12"/>
                    </a:lnTo>
                    <a:close/>
                    <a:moveTo>
                      <a:pt x="9" y="5"/>
                    </a:moveTo>
                    <a:lnTo>
                      <a:pt x="0" y="2"/>
                    </a:lnTo>
                    <a:lnTo>
                      <a:pt x="7" y="7"/>
                    </a:lnTo>
                    <a:lnTo>
                      <a:pt x="9" y="5"/>
                    </a:lnTo>
                    <a:close/>
                  </a:path>
                </a:pathLst>
              </a:custGeom>
              <a:solidFill>
                <a:srgbClr val="634E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33" name="Freeform 1301"/>
              <p:cNvSpPr>
                <a:spLocks/>
              </p:cNvSpPr>
              <p:nvPr/>
            </p:nvSpPr>
            <p:spPr bwMode="auto">
              <a:xfrm>
                <a:off x="4613" y="3063"/>
                <a:ext cx="16" cy="10"/>
              </a:xfrm>
              <a:custGeom>
                <a:avLst/>
                <a:gdLst>
                  <a:gd name="T0" fmla="*/ 12 w 16"/>
                  <a:gd name="T1" fmla="*/ 7 h 10"/>
                  <a:gd name="T2" fmla="*/ 14 w 16"/>
                  <a:gd name="T3" fmla="*/ 7 h 10"/>
                  <a:gd name="T4" fmla="*/ 14 w 16"/>
                  <a:gd name="T5" fmla="*/ 5 h 10"/>
                  <a:gd name="T6" fmla="*/ 12 w 16"/>
                  <a:gd name="T7" fmla="*/ 5 h 10"/>
                  <a:gd name="T8" fmla="*/ 9 w 16"/>
                  <a:gd name="T9" fmla="*/ 5 h 10"/>
                  <a:gd name="T10" fmla="*/ 7 w 16"/>
                  <a:gd name="T11" fmla="*/ 5 h 10"/>
                  <a:gd name="T12" fmla="*/ 4 w 16"/>
                  <a:gd name="T13" fmla="*/ 5 h 10"/>
                  <a:gd name="T14" fmla="*/ 2 w 16"/>
                  <a:gd name="T15" fmla="*/ 5 h 10"/>
                  <a:gd name="T16" fmla="*/ 0 w 16"/>
                  <a:gd name="T17" fmla="*/ 5 h 10"/>
                  <a:gd name="T18" fmla="*/ 0 w 16"/>
                  <a:gd name="T19" fmla="*/ 3 h 10"/>
                  <a:gd name="T20" fmla="*/ 0 w 16"/>
                  <a:gd name="T21" fmla="*/ 3 h 10"/>
                  <a:gd name="T22" fmla="*/ 0 w 16"/>
                  <a:gd name="T23" fmla="*/ 3 h 10"/>
                  <a:gd name="T24" fmla="*/ 2 w 16"/>
                  <a:gd name="T25" fmla="*/ 0 h 10"/>
                  <a:gd name="T26" fmla="*/ 2 w 16"/>
                  <a:gd name="T27" fmla="*/ 0 h 10"/>
                  <a:gd name="T28" fmla="*/ 4 w 16"/>
                  <a:gd name="T29" fmla="*/ 0 h 10"/>
                  <a:gd name="T30" fmla="*/ 4 w 16"/>
                  <a:gd name="T31" fmla="*/ 0 h 10"/>
                  <a:gd name="T32" fmla="*/ 4 w 16"/>
                  <a:gd name="T33" fmla="*/ 0 h 10"/>
                  <a:gd name="T34" fmla="*/ 7 w 16"/>
                  <a:gd name="T35" fmla="*/ 0 h 10"/>
                  <a:gd name="T36" fmla="*/ 4 w 16"/>
                  <a:gd name="T37" fmla="*/ 0 h 10"/>
                  <a:gd name="T38" fmla="*/ 4 w 16"/>
                  <a:gd name="T39" fmla="*/ 0 h 10"/>
                  <a:gd name="T40" fmla="*/ 4 w 16"/>
                  <a:gd name="T41" fmla="*/ 0 h 10"/>
                  <a:gd name="T42" fmla="*/ 4 w 16"/>
                  <a:gd name="T43" fmla="*/ 0 h 10"/>
                  <a:gd name="T44" fmla="*/ 2 w 16"/>
                  <a:gd name="T45" fmla="*/ 0 h 10"/>
                  <a:gd name="T46" fmla="*/ 2 w 16"/>
                  <a:gd name="T47" fmla="*/ 3 h 10"/>
                  <a:gd name="T48" fmla="*/ 2 w 16"/>
                  <a:gd name="T49" fmla="*/ 3 h 10"/>
                  <a:gd name="T50" fmla="*/ 2 w 16"/>
                  <a:gd name="T51" fmla="*/ 3 h 10"/>
                  <a:gd name="T52" fmla="*/ 2 w 16"/>
                  <a:gd name="T53" fmla="*/ 5 h 10"/>
                  <a:gd name="T54" fmla="*/ 4 w 16"/>
                  <a:gd name="T55" fmla="*/ 5 h 10"/>
                  <a:gd name="T56" fmla="*/ 4 w 16"/>
                  <a:gd name="T57" fmla="*/ 5 h 10"/>
                  <a:gd name="T58" fmla="*/ 7 w 16"/>
                  <a:gd name="T59" fmla="*/ 3 h 10"/>
                  <a:gd name="T60" fmla="*/ 9 w 16"/>
                  <a:gd name="T61" fmla="*/ 3 h 10"/>
                  <a:gd name="T62" fmla="*/ 12 w 16"/>
                  <a:gd name="T63" fmla="*/ 3 h 10"/>
                  <a:gd name="T64" fmla="*/ 14 w 16"/>
                  <a:gd name="T65" fmla="*/ 5 h 10"/>
                  <a:gd name="T66" fmla="*/ 16 w 16"/>
                  <a:gd name="T67" fmla="*/ 5 h 10"/>
                  <a:gd name="T68" fmla="*/ 16 w 16"/>
                  <a:gd name="T69" fmla="*/ 7 h 10"/>
                  <a:gd name="T70" fmla="*/ 16 w 16"/>
                  <a:gd name="T71" fmla="*/ 7 h 10"/>
                  <a:gd name="T72" fmla="*/ 14 w 16"/>
                  <a:gd name="T73" fmla="*/ 7 h 10"/>
                  <a:gd name="T74" fmla="*/ 12 w 16"/>
                  <a:gd name="T75" fmla="*/ 10 h 10"/>
                  <a:gd name="T76" fmla="*/ 12 w 16"/>
                  <a:gd name="T77" fmla="*/ 10 h 10"/>
                  <a:gd name="T78" fmla="*/ 9 w 16"/>
                  <a:gd name="T79" fmla="*/ 10 h 10"/>
                  <a:gd name="T80" fmla="*/ 9 w 16"/>
                  <a:gd name="T81" fmla="*/ 10 h 10"/>
                  <a:gd name="T82" fmla="*/ 9 w 16"/>
                  <a:gd name="T83" fmla="*/ 10 h 10"/>
                  <a:gd name="T84" fmla="*/ 9 w 16"/>
                  <a:gd name="T85" fmla="*/ 10 h 10"/>
                  <a:gd name="T86" fmla="*/ 9 w 16"/>
                  <a:gd name="T87" fmla="*/ 10 h 10"/>
                  <a:gd name="T88" fmla="*/ 9 w 16"/>
                  <a:gd name="T89" fmla="*/ 10 h 10"/>
                  <a:gd name="T90" fmla="*/ 12 w 16"/>
                  <a:gd name="T91" fmla="*/ 7 h 10"/>
                  <a:gd name="T92" fmla="*/ 12 w 16"/>
                  <a:gd name="T93" fmla="*/ 7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6" h="10">
                    <a:moveTo>
                      <a:pt x="12" y="7"/>
                    </a:moveTo>
                    <a:lnTo>
                      <a:pt x="14" y="7"/>
                    </a:lnTo>
                    <a:lnTo>
                      <a:pt x="14" y="5"/>
                    </a:lnTo>
                    <a:lnTo>
                      <a:pt x="12" y="5"/>
                    </a:lnTo>
                    <a:lnTo>
                      <a:pt x="9" y="5"/>
                    </a:lnTo>
                    <a:lnTo>
                      <a:pt x="7" y="5"/>
                    </a:lnTo>
                    <a:lnTo>
                      <a:pt x="4" y="5"/>
                    </a:lnTo>
                    <a:lnTo>
                      <a:pt x="2" y="5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7" y="3"/>
                    </a:lnTo>
                    <a:lnTo>
                      <a:pt x="9" y="3"/>
                    </a:lnTo>
                    <a:lnTo>
                      <a:pt x="12" y="3"/>
                    </a:lnTo>
                    <a:lnTo>
                      <a:pt x="14" y="5"/>
                    </a:lnTo>
                    <a:lnTo>
                      <a:pt x="16" y="5"/>
                    </a:lnTo>
                    <a:lnTo>
                      <a:pt x="16" y="7"/>
                    </a:lnTo>
                    <a:lnTo>
                      <a:pt x="16" y="7"/>
                    </a:lnTo>
                    <a:lnTo>
                      <a:pt x="14" y="7"/>
                    </a:lnTo>
                    <a:lnTo>
                      <a:pt x="12" y="10"/>
                    </a:lnTo>
                    <a:lnTo>
                      <a:pt x="12" y="10"/>
                    </a:lnTo>
                    <a:lnTo>
                      <a:pt x="9" y="10"/>
                    </a:lnTo>
                    <a:lnTo>
                      <a:pt x="9" y="10"/>
                    </a:lnTo>
                    <a:lnTo>
                      <a:pt x="9" y="10"/>
                    </a:lnTo>
                    <a:lnTo>
                      <a:pt x="9" y="10"/>
                    </a:lnTo>
                    <a:lnTo>
                      <a:pt x="9" y="10"/>
                    </a:lnTo>
                    <a:lnTo>
                      <a:pt x="9" y="10"/>
                    </a:lnTo>
                    <a:lnTo>
                      <a:pt x="12" y="7"/>
                    </a:lnTo>
                    <a:lnTo>
                      <a:pt x="12" y="7"/>
                    </a:lnTo>
                    <a:close/>
                  </a:path>
                </a:pathLst>
              </a:custGeom>
              <a:solidFill>
                <a:srgbClr val="634E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34" name="Freeform 1302"/>
              <p:cNvSpPr>
                <a:spLocks/>
              </p:cNvSpPr>
              <p:nvPr/>
            </p:nvSpPr>
            <p:spPr bwMode="auto">
              <a:xfrm>
                <a:off x="4620" y="3056"/>
                <a:ext cx="19" cy="12"/>
              </a:xfrm>
              <a:custGeom>
                <a:avLst/>
                <a:gdLst>
                  <a:gd name="T0" fmla="*/ 7 w 19"/>
                  <a:gd name="T1" fmla="*/ 7 h 12"/>
                  <a:gd name="T2" fmla="*/ 9 w 19"/>
                  <a:gd name="T3" fmla="*/ 5 h 12"/>
                  <a:gd name="T4" fmla="*/ 9 w 19"/>
                  <a:gd name="T5" fmla="*/ 5 h 12"/>
                  <a:gd name="T6" fmla="*/ 9 w 19"/>
                  <a:gd name="T7" fmla="*/ 5 h 12"/>
                  <a:gd name="T8" fmla="*/ 12 w 19"/>
                  <a:gd name="T9" fmla="*/ 7 h 12"/>
                  <a:gd name="T10" fmla="*/ 12 w 19"/>
                  <a:gd name="T11" fmla="*/ 7 h 12"/>
                  <a:gd name="T12" fmla="*/ 7 w 19"/>
                  <a:gd name="T13" fmla="*/ 7 h 12"/>
                  <a:gd name="T14" fmla="*/ 12 w 19"/>
                  <a:gd name="T15" fmla="*/ 12 h 12"/>
                  <a:gd name="T16" fmla="*/ 19 w 19"/>
                  <a:gd name="T17" fmla="*/ 7 h 12"/>
                  <a:gd name="T18" fmla="*/ 19 w 19"/>
                  <a:gd name="T19" fmla="*/ 7 h 12"/>
                  <a:gd name="T20" fmla="*/ 19 w 19"/>
                  <a:gd name="T21" fmla="*/ 7 h 12"/>
                  <a:gd name="T22" fmla="*/ 19 w 19"/>
                  <a:gd name="T23" fmla="*/ 7 h 12"/>
                  <a:gd name="T24" fmla="*/ 19 w 19"/>
                  <a:gd name="T25" fmla="*/ 7 h 12"/>
                  <a:gd name="T26" fmla="*/ 14 w 19"/>
                  <a:gd name="T27" fmla="*/ 12 h 12"/>
                  <a:gd name="T28" fmla="*/ 12 w 19"/>
                  <a:gd name="T29" fmla="*/ 12 h 12"/>
                  <a:gd name="T30" fmla="*/ 12 w 19"/>
                  <a:gd name="T31" fmla="*/ 12 h 12"/>
                  <a:gd name="T32" fmla="*/ 0 w 19"/>
                  <a:gd name="T33" fmla="*/ 5 h 12"/>
                  <a:gd name="T34" fmla="*/ 0 w 19"/>
                  <a:gd name="T35" fmla="*/ 5 h 12"/>
                  <a:gd name="T36" fmla="*/ 0 w 19"/>
                  <a:gd name="T37" fmla="*/ 5 h 12"/>
                  <a:gd name="T38" fmla="*/ 7 w 19"/>
                  <a:gd name="T39" fmla="*/ 0 h 12"/>
                  <a:gd name="T40" fmla="*/ 7 w 19"/>
                  <a:gd name="T41" fmla="*/ 0 h 12"/>
                  <a:gd name="T42" fmla="*/ 7 w 19"/>
                  <a:gd name="T43" fmla="*/ 0 h 12"/>
                  <a:gd name="T44" fmla="*/ 7 w 19"/>
                  <a:gd name="T45" fmla="*/ 0 h 12"/>
                  <a:gd name="T46" fmla="*/ 7 w 19"/>
                  <a:gd name="T47" fmla="*/ 2 h 12"/>
                  <a:gd name="T48" fmla="*/ 2 w 19"/>
                  <a:gd name="T49" fmla="*/ 5 h 12"/>
                  <a:gd name="T50" fmla="*/ 7 w 19"/>
                  <a:gd name="T51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9" h="12">
                    <a:moveTo>
                      <a:pt x="7" y="7"/>
                    </a:moveTo>
                    <a:lnTo>
                      <a:pt x="9" y="5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12" y="7"/>
                    </a:lnTo>
                    <a:lnTo>
                      <a:pt x="12" y="7"/>
                    </a:lnTo>
                    <a:lnTo>
                      <a:pt x="7" y="7"/>
                    </a:lnTo>
                    <a:lnTo>
                      <a:pt x="12" y="12"/>
                    </a:lnTo>
                    <a:lnTo>
                      <a:pt x="19" y="7"/>
                    </a:lnTo>
                    <a:lnTo>
                      <a:pt x="19" y="7"/>
                    </a:lnTo>
                    <a:lnTo>
                      <a:pt x="19" y="7"/>
                    </a:lnTo>
                    <a:lnTo>
                      <a:pt x="19" y="7"/>
                    </a:lnTo>
                    <a:lnTo>
                      <a:pt x="19" y="7"/>
                    </a:lnTo>
                    <a:lnTo>
                      <a:pt x="14" y="12"/>
                    </a:lnTo>
                    <a:lnTo>
                      <a:pt x="12" y="12"/>
                    </a:lnTo>
                    <a:lnTo>
                      <a:pt x="12" y="12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2"/>
                    </a:lnTo>
                    <a:lnTo>
                      <a:pt x="2" y="5"/>
                    </a:lnTo>
                    <a:lnTo>
                      <a:pt x="7" y="7"/>
                    </a:lnTo>
                    <a:close/>
                  </a:path>
                </a:pathLst>
              </a:custGeom>
              <a:solidFill>
                <a:srgbClr val="634E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35" name="Freeform 1303"/>
              <p:cNvSpPr>
                <a:spLocks/>
              </p:cNvSpPr>
              <p:nvPr/>
            </p:nvSpPr>
            <p:spPr bwMode="auto">
              <a:xfrm>
                <a:off x="4632" y="3049"/>
                <a:ext cx="21" cy="12"/>
              </a:xfrm>
              <a:custGeom>
                <a:avLst/>
                <a:gdLst>
                  <a:gd name="T0" fmla="*/ 19 w 21"/>
                  <a:gd name="T1" fmla="*/ 7 h 12"/>
                  <a:gd name="T2" fmla="*/ 19 w 21"/>
                  <a:gd name="T3" fmla="*/ 7 h 12"/>
                  <a:gd name="T4" fmla="*/ 19 w 21"/>
                  <a:gd name="T5" fmla="*/ 7 h 12"/>
                  <a:gd name="T6" fmla="*/ 4 w 21"/>
                  <a:gd name="T7" fmla="*/ 5 h 12"/>
                  <a:gd name="T8" fmla="*/ 14 w 21"/>
                  <a:gd name="T9" fmla="*/ 12 h 12"/>
                  <a:gd name="T10" fmla="*/ 14 w 21"/>
                  <a:gd name="T11" fmla="*/ 12 h 12"/>
                  <a:gd name="T12" fmla="*/ 14 w 21"/>
                  <a:gd name="T13" fmla="*/ 12 h 12"/>
                  <a:gd name="T14" fmla="*/ 14 w 21"/>
                  <a:gd name="T15" fmla="*/ 12 h 12"/>
                  <a:gd name="T16" fmla="*/ 11 w 21"/>
                  <a:gd name="T17" fmla="*/ 12 h 12"/>
                  <a:gd name="T18" fmla="*/ 0 w 21"/>
                  <a:gd name="T19" fmla="*/ 5 h 12"/>
                  <a:gd name="T20" fmla="*/ 0 w 21"/>
                  <a:gd name="T21" fmla="*/ 5 h 12"/>
                  <a:gd name="T22" fmla="*/ 0 w 21"/>
                  <a:gd name="T23" fmla="*/ 5 h 12"/>
                  <a:gd name="T24" fmla="*/ 2 w 21"/>
                  <a:gd name="T25" fmla="*/ 5 h 12"/>
                  <a:gd name="T26" fmla="*/ 2 w 21"/>
                  <a:gd name="T27" fmla="*/ 5 h 12"/>
                  <a:gd name="T28" fmla="*/ 16 w 21"/>
                  <a:gd name="T29" fmla="*/ 7 h 12"/>
                  <a:gd name="T30" fmla="*/ 7 w 21"/>
                  <a:gd name="T31" fmla="*/ 0 h 12"/>
                  <a:gd name="T32" fmla="*/ 7 w 21"/>
                  <a:gd name="T33" fmla="*/ 0 h 12"/>
                  <a:gd name="T34" fmla="*/ 7 w 21"/>
                  <a:gd name="T35" fmla="*/ 0 h 12"/>
                  <a:gd name="T36" fmla="*/ 7 w 21"/>
                  <a:gd name="T37" fmla="*/ 0 h 12"/>
                  <a:gd name="T38" fmla="*/ 7 w 21"/>
                  <a:gd name="T39" fmla="*/ 0 h 12"/>
                  <a:gd name="T40" fmla="*/ 21 w 21"/>
                  <a:gd name="T41" fmla="*/ 7 h 12"/>
                  <a:gd name="T42" fmla="*/ 21 w 21"/>
                  <a:gd name="T43" fmla="*/ 7 h 12"/>
                  <a:gd name="T44" fmla="*/ 19 w 21"/>
                  <a:gd name="T45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1" h="12">
                    <a:moveTo>
                      <a:pt x="19" y="7"/>
                    </a:moveTo>
                    <a:lnTo>
                      <a:pt x="19" y="7"/>
                    </a:lnTo>
                    <a:lnTo>
                      <a:pt x="19" y="7"/>
                    </a:lnTo>
                    <a:lnTo>
                      <a:pt x="4" y="5"/>
                    </a:lnTo>
                    <a:lnTo>
                      <a:pt x="14" y="12"/>
                    </a:lnTo>
                    <a:lnTo>
                      <a:pt x="14" y="12"/>
                    </a:lnTo>
                    <a:lnTo>
                      <a:pt x="14" y="12"/>
                    </a:lnTo>
                    <a:lnTo>
                      <a:pt x="14" y="12"/>
                    </a:lnTo>
                    <a:lnTo>
                      <a:pt x="11" y="12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16" y="7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21" y="7"/>
                    </a:lnTo>
                    <a:lnTo>
                      <a:pt x="21" y="7"/>
                    </a:lnTo>
                    <a:lnTo>
                      <a:pt x="19" y="7"/>
                    </a:lnTo>
                    <a:close/>
                  </a:path>
                </a:pathLst>
              </a:custGeom>
              <a:solidFill>
                <a:srgbClr val="634E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36" name="Freeform 1304"/>
              <p:cNvSpPr>
                <a:spLocks noEditPoints="1"/>
              </p:cNvSpPr>
              <p:nvPr/>
            </p:nvSpPr>
            <p:spPr bwMode="auto">
              <a:xfrm>
                <a:off x="4643" y="3044"/>
                <a:ext cx="10" cy="7"/>
              </a:xfrm>
              <a:custGeom>
                <a:avLst/>
                <a:gdLst>
                  <a:gd name="T0" fmla="*/ 3 w 4"/>
                  <a:gd name="T1" fmla="*/ 2 h 3"/>
                  <a:gd name="T2" fmla="*/ 1 w 4"/>
                  <a:gd name="T3" fmla="*/ 2 h 3"/>
                  <a:gd name="T4" fmla="*/ 1 w 4"/>
                  <a:gd name="T5" fmla="*/ 1 h 3"/>
                  <a:gd name="T6" fmla="*/ 3 w 4"/>
                  <a:gd name="T7" fmla="*/ 1 h 3"/>
                  <a:gd name="T8" fmla="*/ 3 w 4"/>
                  <a:gd name="T9" fmla="*/ 2 h 3"/>
                  <a:gd name="T10" fmla="*/ 1 w 4"/>
                  <a:gd name="T11" fmla="*/ 1 h 3"/>
                  <a:gd name="T12" fmla="*/ 1 w 4"/>
                  <a:gd name="T13" fmla="*/ 2 h 3"/>
                  <a:gd name="T14" fmla="*/ 3 w 4"/>
                  <a:gd name="T15" fmla="*/ 2 h 3"/>
                  <a:gd name="T16" fmla="*/ 3 w 4"/>
                  <a:gd name="T17" fmla="*/ 1 h 3"/>
                  <a:gd name="T18" fmla="*/ 1 w 4"/>
                  <a:gd name="T1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" h="3">
                    <a:moveTo>
                      <a:pt x="3" y="2"/>
                    </a:moveTo>
                    <a:cubicBezTo>
                      <a:pt x="3" y="3"/>
                      <a:pt x="1" y="3"/>
                      <a:pt x="1" y="2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1" y="0"/>
                      <a:pt x="3" y="0"/>
                      <a:pt x="3" y="1"/>
                    </a:cubicBezTo>
                    <a:cubicBezTo>
                      <a:pt x="4" y="1"/>
                      <a:pt x="4" y="2"/>
                      <a:pt x="3" y="2"/>
                    </a:cubicBezTo>
                    <a:close/>
                    <a:moveTo>
                      <a:pt x="1" y="1"/>
                    </a:moveTo>
                    <a:cubicBezTo>
                      <a:pt x="0" y="1"/>
                      <a:pt x="0" y="2"/>
                      <a:pt x="1" y="2"/>
                    </a:cubicBezTo>
                    <a:cubicBezTo>
                      <a:pt x="1" y="2"/>
                      <a:pt x="2" y="2"/>
                      <a:pt x="3" y="2"/>
                    </a:cubicBezTo>
                    <a:cubicBezTo>
                      <a:pt x="3" y="2"/>
                      <a:pt x="3" y="1"/>
                      <a:pt x="3" y="1"/>
                    </a:cubicBezTo>
                    <a:cubicBezTo>
                      <a:pt x="2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634E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37" name="Freeform 1305"/>
              <p:cNvSpPr>
                <a:spLocks/>
              </p:cNvSpPr>
              <p:nvPr/>
            </p:nvSpPr>
            <p:spPr bwMode="auto">
              <a:xfrm>
                <a:off x="4523" y="3073"/>
                <a:ext cx="149" cy="106"/>
              </a:xfrm>
              <a:custGeom>
                <a:avLst/>
                <a:gdLst>
                  <a:gd name="T0" fmla="*/ 149 w 149"/>
                  <a:gd name="T1" fmla="*/ 106 h 106"/>
                  <a:gd name="T2" fmla="*/ 0 w 149"/>
                  <a:gd name="T3" fmla="*/ 21 h 106"/>
                  <a:gd name="T4" fmla="*/ 0 w 149"/>
                  <a:gd name="T5" fmla="*/ 0 h 106"/>
                  <a:gd name="T6" fmla="*/ 149 w 149"/>
                  <a:gd name="T7" fmla="*/ 87 h 106"/>
                  <a:gd name="T8" fmla="*/ 149 w 149"/>
                  <a:gd name="T9" fmla="*/ 106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9" h="106">
                    <a:moveTo>
                      <a:pt x="149" y="106"/>
                    </a:moveTo>
                    <a:lnTo>
                      <a:pt x="0" y="21"/>
                    </a:lnTo>
                    <a:lnTo>
                      <a:pt x="0" y="0"/>
                    </a:lnTo>
                    <a:lnTo>
                      <a:pt x="149" y="87"/>
                    </a:lnTo>
                    <a:lnTo>
                      <a:pt x="149" y="106"/>
                    </a:lnTo>
                    <a:close/>
                  </a:path>
                </a:pathLst>
              </a:custGeom>
              <a:solidFill>
                <a:srgbClr val="DBB2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38" name="Freeform 1306"/>
              <p:cNvSpPr>
                <a:spLocks/>
              </p:cNvSpPr>
              <p:nvPr/>
            </p:nvSpPr>
            <p:spPr bwMode="auto">
              <a:xfrm>
                <a:off x="3074" y="2888"/>
                <a:ext cx="213" cy="116"/>
              </a:xfrm>
              <a:custGeom>
                <a:avLst/>
                <a:gdLst>
                  <a:gd name="T0" fmla="*/ 49 w 90"/>
                  <a:gd name="T1" fmla="*/ 0 h 49"/>
                  <a:gd name="T2" fmla="*/ 90 w 90"/>
                  <a:gd name="T3" fmla="*/ 21 h 49"/>
                  <a:gd name="T4" fmla="*/ 41 w 90"/>
                  <a:gd name="T5" fmla="*/ 49 h 49"/>
                  <a:gd name="T6" fmla="*/ 0 w 90"/>
                  <a:gd name="T7" fmla="*/ 28 h 49"/>
                  <a:gd name="T8" fmla="*/ 49 w 90"/>
                  <a:gd name="T9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0" h="49">
                    <a:moveTo>
                      <a:pt x="49" y="0"/>
                    </a:moveTo>
                    <a:cubicBezTo>
                      <a:pt x="69" y="10"/>
                      <a:pt x="75" y="16"/>
                      <a:pt x="90" y="21"/>
                    </a:cubicBezTo>
                    <a:cubicBezTo>
                      <a:pt x="41" y="49"/>
                      <a:pt x="41" y="49"/>
                      <a:pt x="41" y="49"/>
                    </a:cubicBezTo>
                    <a:cubicBezTo>
                      <a:pt x="24" y="44"/>
                      <a:pt x="15" y="37"/>
                      <a:pt x="0" y="28"/>
                    </a:cubicBezTo>
                    <a:lnTo>
                      <a:pt x="49" y="0"/>
                    </a:lnTo>
                    <a:close/>
                  </a:path>
                </a:pathLst>
              </a:custGeom>
              <a:solidFill>
                <a:srgbClr val="F7D6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39" name="Freeform 1307"/>
              <p:cNvSpPr>
                <a:spLocks/>
              </p:cNvSpPr>
              <p:nvPr/>
            </p:nvSpPr>
            <p:spPr bwMode="auto">
              <a:xfrm>
                <a:off x="3074" y="2886"/>
                <a:ext cx="213" cy="116"/>
              </a:xfrm>
              <a:custGeom>
                <a:avLst/>
                <a:gdLst>
                  <a:gd name="T0" fmla="*/ 49 w 90"/>
                  <a:gd name="T1" fmla="*/ 0 h 49"/>
                  <a:gd name="T2" fmla="*/ 90 w 90"/>
                  <a:gd name="T3" fmla="*/ 21 h 49"/>
                  <a:gd name="T4" fmla="*/ 41 w 90"/>
                  <a:gd name="T5" fmla="*/ 49 h 49"/>
                  <a:gd name="T6" fmla="*/ 0 w 90"/>
                  <a:gd name="T7" fmla="*/ 28 h 49"/>
                  <a:gd name="T8" fmla="*/ 49 w 90"/>
                  <a:gd name="T9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0" h="49">
                    <a:moveTo>
                      <a:pt x="49" y="0"/>
                    </a:moveTo>
                    <a:cubicBezTo>
                      <a:pt x="69" y="10"/>
                      <a:pt x="75" y="16"/>
                      <a:pt x="90" y="21"/>
                    </a:cubicBezTo>
                    <a:cubicBezTo>
                      <a:pt x="41" y="49"/>
                      <a:pt x="41" y="49"/>
                      <a:pt x="41" y="49"/>
                    </a:cubicBezTo>
                    <a:cubicBezTo>
                      <a:pt x="24" y="44"/>
                      <a:pt x="15" y="37"/>
                      <a:pt x="0" y="28"/>
                    </a:cubicBezTo>
                    <a:lnTo>
                      <a:pt x="49" y="0"/>
                    </a:lnTo>
                    <a:close/>
                  </a:path>
                </a:pathLst>
              </a:custGeom>
              <a:solidFill>
                <a:srgbClr val="DEB1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40" name="Freeform 1308"/>
              <p:cNvSpPr>
                <a:spLocks/>
              </p:cNvSpPr>
              <p:nvPr/>
            </p:nvSpPr>
            <p:spPr bwMode="auto">
              <a:xfrm>
                <a:off x="3074" y="2883"/>
                <a:ext cx="213" cy="116"/>
              </a:xfrm>
              <a:custGeom>
                <a:avLst/>
                <a:gdLst>
                  <a:gd name="T0" fmla="*/ 49 w 90"/>
                  <a:gd name="T1" fmla="*/ 0 h 49"/>
                  <a:gd name="T2" fmla="*/ 90 w 90"/>
                  <a:gd name="T3" fmla="*/ 21 h 49"/>
                  <a:gd name="T4" fmla="*/ 41 w 90"/>
                  <a:gd name="T5" fmla="*/ 49 h 49"/>
                  <a:gd name="T6" fmla="*/ 0 w 90"/>
                  <a:gd name="T7" fmla="*/ 28 h 49"/>
                  <a:gd name="T8" fmla="*/ 49 w 90"/>
                  <a:gd name="T9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0" h="49">
                    <a:moveTo>
                      <a:pt x="49" y="0"/>
                    </a:moveTo>
                    <a:cubicBezTo>
                      <a:pt x="69" y="10"/>
                      <a:pt x="75" y="16"/>
                      <a:pt x="90" y="21"/>
                    </a:cubicBezTo>
                    <a:cubicBezTo>
                      <a:pt x="41" y="49"/>
                      <a:pt x="41" y="49"/>
                      <a:pt x="41" y="49"/>
                    </a:cubicBezTo>
                    <a:cubicBezTo>
                      <a:pt x="24" y="44"/>
                      <a:pt x="15" y="37"/>
                      <a:pt x="0" y="28"/>
                    </a:cubicBezTo>
                    <a:lnTo>
                      <a:pt x="49" y="0"/>
                    </a:lnTo>
                    <a:close/>
                  </a:path>
                </a:pathLst>
              </a:custGeom>
              <a:solidFill>
                <a:srgbClr val="F7D6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41" name="Freeform 1309"/>
              <p:cNvSpPr>
                <a:spLocks/>
              </p:cNvSpPr>
              <p:nvPr/>
            </p:nvSpPr>
            <p:spPr bwMode="auto">
              <a:xfrm>
                <a:off x="3074" y="2881"/>
                <a:ext cx="213" cy="116"/>
              </a:xfrm>
              <a:custGeom>
                <a:avLst/>
                <a:gdLst>
                  <a:gd name="T0" fmla="*/ 49 w 90"/>
                  <a:gd name="T1" fmla="*/ 0 h 49"/>
                  <a:gd name="T2" fmla="*/ 90 w 90"/>
                  <a:gd name="T3" fmla="*/ 21 h 49"/>
                  <a:gd name="T4" fmla="*/ 41 w 90"/>
                  <a:gd name="T5" fmla="*/ 49 h 49"/>
                  <a:gd name="T6" fmla="*/ 0 w 90"/>
                  <a:gd name="T7" fmla="*/ 28 h 49"/>
                  <a:gd name="T8" fmla="*/ 49 w 90"/>
                  <a:gd name="T9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0" h="49">
                    <a:moveTo>
                      <a:pt x="49" y="0"/>
                    </a:moveTo>
                    <a:cubicBezTo>
                      <a:pt x="69" y="10"/>
                      <a:pt x="75" y="16"/>
                      <a:pt x="90" y="21"/>
                    </a:cubicBezTo>
                    <a:cubicBezTo>
                      <a:pt x="41" y="49"/>
                      <a:pt x="41" y="49"/>
                      <a:pt x="41" y="49"/>
                    </a:cubicBezTo>
                    <a:cubicBezTo>
                      <a:pt x="24" y="44"/>
                      <a:pt x="15" y="37"/>
                      <a:pt x="0" y="28"/>
                    </a:cubicBezTo>
                    <a:lnTo>
                      <a:pt x="49" y="0"/>
                    </a:lnTo>
                    <a:close/>
                  </a:path>
                </a:pathLst>
              </a:custGeom>
              <a:solidFill>
                <a:srgbClr val="DEB1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42" name="Freeform 1310"/>
              <p:cNvSpPr>
                <a:spLocks/>
              </p:cNvSpPr>
              <p:nvPr/>
            </p:nvSpPr>
            <p:spPr bwMode="auto">
              <a:xfrm>
                <a:off x="3074" y="2876"/>
                <a:ext cx="213" cy="118"/>
              </a:xfrm>
              <a:custGeom>
                <a:avLst/>
                <a:gdLst>
                  <a:gd name="T0" fmla="*/ 49 w 90"/>
                  <a:gd name="T1" fmla="*/ 0 h 50"/>
                  <a:gd name="T2" fmla="*/ 90 w 90"/>
                  <a:gd name="T3" fmla="*/ 22 h 50"/>
                  <a:gd name="T4" fmla="*/ 41 w 90"/>
                  <a:gd name="T5" fmla="*/ 50 h 50"/>
                  <a:gd name="T6" fmla="*/ 0 w 90"/>
                  <a:gd name="T7" fmla="*/ 29 h 50"/>
                  <a:gd name="T8" fmla="*/ 49 w 90"/>
                  <a:gd name="T9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0" h="50">
                    <a:moveTo>
                      <a:pt x="49" y="0"/>
                    </a:moveTo>
                    <a:cubicBezTo>
                      <a:pt x="69" y="11"/>
                      <a:pt x="75" y="16"/>
                      <a:pt x="90" y="22"/>
                    </a:cubicBezTo>
                    <a:cubicBezTo>
                      <a:pt x="41" y="50"/>
                      <a:pt x="41" y="50"/>
                      <a:pt x="41" y="50"/>
                    </a:cubicBezTo>
                    <a:cubicBezTo>
                      <a:pt x="24" y="45"/>
                      <a:pt x="15" y="38"/>
                      <a:pt x="0" y="29"/>
                    </a:cubicBezTo>
                    <a:lnTo>
                      <a:pt x="49" y="0"/>
                    </a:lnTo>
                    <a:close/>
                  </a:path>
                </a:pathLst>
              </a:custGeom>
              <a:solidFill>
                <a:srgbClr val="F7D6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43" name="Freeform 1311"/>
              <p:cNvSpPr>
                <a:spLocks/>
              </p:cNvSpPr>
              <p:nvPr/>
            </p:nvSpPr>
            <p:spPr bwMode="auto">
              <a:xfrm>
                <a:off x="3074" y="2874"/>
                <a:ext cx="213" cy="118"/>
              </a:xfrm>
              <a:custGeom>
                <a:avLst/>
                <a:gdLst>
                  <a:gd name="T0" fmla="*/ 49 w 90"/>
                  <a:gd name="T1" fmla="*/ 0 h 50"/>
                  <a:gd name="T2" fmla="*/ 90 w 90"/>
                  <a:gd name="T3" fmla="*/ 22 h 50"/>
                  <a:gd name="T4" fmla="*/ 41 w 90"/>
                  <a:gd name="T5" fmla="*/ 50 h 50"/>
                  <a:gd name="T6" fmla="*/ 0 w 90"/>
                  <a:gd name="T7" fmla="*/ 29 h 50"/>
                  <a:gd name="T8" fmla="*/ 49 w 90"/>
                  <a:gd name="T9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0" h="50">
                    <a:moveTo>
                      <a:pt x="49" y="0"/>
                    </a:moveTo>
                    <a:cubicBezTo>
                      <a:pt x="69" y="11"/>
                      <a:pt x="75" y="16"/>
                      <a:pt x="90" y="22"/>
                    </a:cubicBezTo>
                    <a:cubicBezTo>
                      <a:pt x="41" y="50"/>
                      <a:pt x="41" y="50"/>
                      <a:pt x="41" y="50"/>
                    </a:cubicBezTo>
                    <a:cubicBezTo>
                      <a:pt x="24" y="45"/>
                      <a:pt x="15" y="38"/>
                      <a:pt x="0" y="29"/>
                    </a:cubicBezTo>
                    <a:lnTo>
                      <a:pt x="49" y="0"/>
                    </a:lnTo>
                    <a:close/>
                  </a:path>
                </a:pathLst>
              </a:custGeom>
              <a:solidFill>
                <a:srgbClr val="DEB1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44" name="Freeform 1312"/>
              <p:cNvSpPr>
                <a:spLocks/>
              </p:cNvSpPr>
              <p:nvPr/>
            </p:nvSpPr>
            <p:spPr bwMode="auto">
              <a:xfrm>
                <a:off x="3074" y="2871"/>
                <a:ext cx="213" cy="119"/>
              </a:xfrm>
              <a:custGeom>
                <a:avLst/>
                <a:gdLst>
                  <a:gd name="T0" fmla="*/ 0 w 90"/>
                  <a:gd name="T1" fmla="*/ 28 h 50"/>
                  <a:gd name="T2" fmla="*/ 41 w 90"/>
                  <a:gd name="T3" fmla="*/ 50 h 50"/>
                  <a:gd name="T4" fmla="*/ 90 w 90"/>
                  <a:gd name="T5" fmla="*/ 21 h 50"/>
                  <a:gd name="T6" fmla="*/ 49 w 90"/>
                  <a:gd name="T7" fmla="*/ 0 h 50"/>
                  <a:gd name="T8" fmla="*/ 0 w 90"/>
                  <a:gd name="T9" fmla="*/ 28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0" h="50">
                    <a:moveTo>
                      <a:pt x="0" y="28"/>
                    </a:moveTo>
                    <a:cubicBezTo>
                      <a:pt x="15" y="37"/>
                      <a:pt x="24" y="44"/>
                      <a:pt x="41" y="50"/>
                    </a:cubicBezTo>
                    <a:cubicBezTo>
                      <a:pt x="90" y="21"/>
                      <a:pt x="90" y="21"/>
                      <a:pt x="90" y="21"/>
                    </a:cubicBezTo>
                    <a:cubicBezTo>
                      <a:pt x="75" y="16"/>
                      <a:pt x="69" y="10"/>
                      <a:pt x="49" y="0"/>
                    </a:cubicBezTo>
                    <a:lnTo>
                      <a:pt x="0" y="28"/>
                    </a:lnTo>
                    <a:close/>
                  </a:path>
                </a:pathLst>
              </a:custGeom>
              <a:solidFill>
                <a:srgbClr val="F7D6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45" name="Freeform 1313"/>
              <p:cNvSpPr>
                <a:spLocks noEditPoints="1"/>
              </p:cNvSpPr>
              <p:nvPr/>
            </p:nvSpPr>
            <p:spPr bwMode="auto">
              <a:xfrm>
                <a:off x="3091" y="2881"/>
                <a:ext cx="177" cy="99"/>
              </a:xfrm>
              <a:custGeom>
                <a:avLst/>
                <a:gdLst>
                  <a:gd name="T0" fmla="*/ 7 w 75"/>
                  <a:gd name="T1" fmla="*/ 29 h 42"/>
                  <a:gd name="T2" fmla="*/ 7 w 75"/>
                  <a:gd name="T3" fmla="*/ 29 h 42"/>
                  <a:gd name="T4" fmla="*/ 1 w 75"/>
                  <a:gd name="T5" fmla="*/ 26 h 42"/>
                  <a:gd name="T6" fmla="*/ 1 w 75"/>
                  <a:gd name="T7" fmla="*/ 23 h 42"/>
                  <a:gd name="T8" fmla="*/ 40 w 75"/>
                  <a:gd name="T9" fmla="*/ 1 h 42"/>
                  <a:gd name="T10" fmla="*/ 45 w 75"/>
                  <a:gd name="T11" fmla="*/ 1 h 42"/>
                  <a:gd name="T12" fmla="*/ 55 w 75"/>
                  <a:gd name="T13" fmla="*/ 6 h 42"/>
                  <a:gd name="T14" fmla="*/ 57 w 75"/>
                  <a:gd name="T15" fmla="*/ 8 h 42"/>
                  <a:gd name="T16" fmla="*/ 58 w 75"/>
                  <a:gd name="T17" fmla="*/ 8 h 42"/>
                  <a:gd name="T18" fmla="*/ 60 w 75"/>
                  <a:gd name="T19" fmla="*/ 9 h 42"/>
                  <a:gd name="T20" fmla="*/ 73 w 75"/>
                  <a:gd name="T21" fmla="*/ 16 h 42"/>
                  <a:gd name="T22" fmla="*/ 74 w 75"/>
                  <a:gd name="T23" fmla="*/ 19 h 42"/>
                  <a:gd name="T24" fmla="*/ 35 w 75"/>
                  <a:gd name="T25" fmla="*/ 41 h 42"/>
                  <a:gd name="T26" fmla="*/ 31 w 75"/>
                  <a:gd name="T27" fmla="*/ 42 h 42"/>
                  <a:gd name="T28" fmla="*/ 15 w 75"/>
                  <a:gd name="T29" fmla="*/ 34 h 42"/>
                  <a:gd name="T30" fmla="*/ 7 w 75"/>
                  <a:gd name="T31" fmla="*/ 29 h 42"/>
                  <a:gd name="T32" fmla="*/ 73 w 75"/>
                  <a:gd name="T33" fmla="*/ 16 h 42"/>
                  <a:gd name="T34" fmla="*/ 60 w 75"/>
                  <a:gd name="T35" fmla="*/ 10 h 42"/>
                  <a:gd name="T36" fmla="*/ 57 w 75"/>
                  <a:gd name="T37" fmla="*/ 8 h 42"/>
                  <a:gd name="T38" fmla="*/ 57 w 75"/>
                  <a:gd name="T39" fmla="*/ 8 h 42"/>
                  <a:gd name="T40" fmla="*/ 54 w 75"/>
                  <a:gd name="T41" fmla="*/ 6 h 42"/>
                  <a:gd name="T42" fmla="*/ 44 w 75"/>
                  <a:gd name="T43" fmla="*/ 1 h 42"/>
                  <a:gd name="T44" fmla="*/ 40 w 75"/>
                  <a:gd name="T45" fmla="*/ 1 h 42"/>
                  <a:gd name="T46" fmla="*/ 2 w 75"/>
                  <a:gd name="T47" fmla="*/ 23 h 42"/>
                  <a:gd name="T48" fmla="*/ 2 w 75"/>
                  <a:gd name="T49" fmla="*/ 26 h 42"/>
                  <a:gd name="T50" fmla="*/ 8 w 75"/>
                  <a:gd name="T51" fmla="*/ 29 h 42"/>
                  <a:gd name="T52" fmla="*/ 8 w 75"/>
                  <a:gd name="T53" fmla="*/ 29 h 42"/>
                  <a:gd name="T54" fmla="*/ 15 w 75"/>
                  <a:gd name="T55" fmla="*/ 34 h 42"/>
                  <a:gd name="T56" fmla="*/ 31 w 75"/>
                  <a:gd name="T57" fmla="*/ 41 h 42"/>
                  <a:gd name="T58" fmla="*/ 35 w 75"/>
                  <a:gd name="T59" fmla="*/ 41 h 42"/>
                  <a:gd name="T60" fmla="*/ 73 w 75"/>
                  <a:gd name="T61" fmla="*/ 19 h 42"/>
                  <a:gd name="T62" fmla="*/ 73 w 75"/>
                  <a:gd name="T63" fmla="*/ 17 h 42"/>
                  <a:gd name="T64" fmla="*/ 73 w 75"/>
                  <a:gd name="T65" fmla="*/ 16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5" h="42">
                    <a:moveTo>
                      <a:pt x="7" y="29"/>
                    </a:moveTo>
                    <a:cubicBezTo>
                      <a:pt x="7" y="29"/>
                      <a:pt x="7" y="29"/>
                      <a:pt x="7" y="29"/>
                    </a:cubicBezTo>
                    <a:cubicBezTo>
                      <a:pt x="5" y="28"/>
                      <a:pt x="3" y="27"/>
                      <a:pt x="1" y="26"/>
                    </a:cubicBezTo>
                    <a:cubicBezTo>
                      <a:pt x="0" y="25"/>
                      <a:pt x="0" y="24"/>
                      <a:pt x="1" y="23"/>
                    </a:cubicBezTo>
                    <a:cubicBezTo>
                      <a:pt x="40" y="1"/>
                      <a:pt x="40" y="1"/>
                      <a:pt x="40" y="1"/>
                    </a:cubicBezTo>
                    <a:cubicBezTo>
                      <a:pt x="41" y="0"/>
                      <a:pt x="43" y="0"/>
                      <a:pt x="45" y="1"/>
                    </a:cubicBezTo>
                    <a:cubicBezTo>
                      <a:pt x="49" y="3"/>
                      <a:pt x="52" y="5"/>
                      <a:pt x="55" y="6"/>
                    </a:cubicBezTo>
                    <a:cubicBezTo>
                      <a:pt x="56" y="7"/>
                      <a:pt x="57" y="7"/>
                      <a:pt x="57" y="8"/>
                    </a:cubicBezTo>
                    <a:cubicBezTo>
                      <a:pt x="58" y="8"/>
                      <a:pt x="58" y="8"/>
                      <a:pt x="58" y="8"/>
                    </a:cubicBezTo>
                    <a:cubicBezTo>
                      <a:pt x="59" y="8"/>
                      <a:pt x="60" y="9"/>
                      <a:pt x="60" y="9"/>
                    </a:cubicBezTo>
                    <a:cubicBezTo>
                      <a:pt x="64" y="12"/>
                      <a:pt x="69" y="14"/>
                      <a:pt x="73" y="16"/>
                    </a:cubicBezTo>
                    <a:cubicBezTo>
                      <a:pt x="75" y="17"/>
                      <a:pt x="75" y="18"/>
                      <a:pt x="74" y="19"/>
                    </a:cubicBezTo>
                    <a:cubicBezTo>
                      <a:pt x="35" y="41"/>
                      <a:pt x="35" y="41"/>
                      <a:pt x="35" y="41"/>
                    </a:cubicBezTo>
                    <a:cubicBezTo>
                      <a:pt x="34" y="42"/>
                      <a:pt x="32" y="42"/>
                      <a:pt x="31" y="42"/>
                    </a:cubicBezTo>
                    <a:cubicBezTo>
                      <a:pt x="24" y="39"/>
                      <a:pt x="19" y="36"/>
                      <a:pt x="15" y="34"/>
                    </a:cubicBezTo>
                    <a:cubicBezTo>
                      <a:pt x="12" y="32"/>
                      <a:pt x="10" y="31"/>
                      <a:pt x="7" y="29"/>
                    </a:cubicBezTo>
                    <a:close/>
                    <a:moveTo>
                      <a:pt x="73" y="16"/>
                    </a:moveTo>
                    <a:cubicBezTo>
                      <a:pt x="68" y="14"/>
                      <a:pt x="64" y="12"/>
                      <a:pt x="60" y="10"/>
                    </a:cubicBezTo>
                    <a:cubicBezTo>
                      <a:pt x="59" y="9"/>
                      <a:pt x="58" y="9"/>
                      <a:pt x="57" y="8"/>
                    </a:cubicBezTo>
                    <a:cubicBezTo>
                      <a:pt x="57" y="8"/>
                      <a:pt x="57" y="8"/>
                      <a:pt x="57" y="8"/>
                    </a:cubicBezTo>
                    <a:cubicBezTo>
                      <a:pt x="56" y="7"/>
                      <a:pt x="55" y="7"/>
                      <a:pt x="54" y="6"/>
                    </a:cubicBezTo>
                    <a:cubicBezTo>
                      <a:pt x="52" y="5"/>
                      <a:pt x="48" y="3"/>
                      <a:pt x="44" y="1"/>
                    </a:cubicBezTo>
                    <a:cubicBezTo>
                      <a:pt x="43" y="0"/>
                      <a:pt x="42" y="0"/>
                      <a:pt x="40" y="1"/>
                    </a:cubicBezTo>
                    <a:cubicBezTo>
                      <a:pt x="2" y="23"/>
                      <a:pt x="2" y="23"/>
                      <a:pt x="2" y="23"/>
                    </a:cubicBezTo>
                    <a:cubicBezTo>
                      <a:pt x="1" y="24"/>
                      <a:pt x="1" y="25"/>
                      <a:pt x="2" y="26"/>
                    </a:cubicBezTo>
                    <a:cubicBezTo>
                      <a:pt x="4" y="27"/>
                      <a:pt x="6" y="28"/>
                      <a:pt x="8" y="29"/>
                    </a:cubicBezTo>
                    <a:cubicBezTo>
                      <a:pt x="8" y="29"/>
                      <a:pt x="8" y="29"/>
                      <a:pt x="8" y="29"/>
                    </a:cubicBezTo>
                    <a:cubicBezTo>
                      <a:pt x="10" y="31"/>
                      <a:pt x="13" y="32"/>
                      <a:pt x="15" y="34"/>
                    </a:cubicBezTo>
                    <a:cubicBezTo>
                      <a:pt x="19" y="36"/>
                      <a:pt x="25" y="39"/>
                      <a:pt x="31" y="41"/>
                    </a:cubicBezTo>
                    <a:cubicBezTo>
                      <a:pt x="32" y="42"/>
                      <a:pt x="34" y="42"/>
                      <a:pt x="35" y="41"/>
                    </a:cubicBezTo>
                    <a:cubicBezTo>
                      <a:pt x="73" y="19"/>
                      <a:pt x="73" y="19"/>
                      <a:pt x="73" y="19"/>
                    </a:cubicBezTo>
                    <a:cubicBezTo>
                      <a:pt x="75" y="18"/>
                      <a:pt x="75" y="17"/>
                      <a:pt x="73" y="17"/>
                    </a:cubicBezTo>
                    <a:lnTo>
                      <a:pt x="73" y="16"/>
                    </a:lnTo>
                    <a:close/>
                  </a:path>
                </a:pathLst>
              </a:custGeom>
              <a:solidFill>
                <a:srgbClr val="7B6A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46" name="Freeform 1314"/>
              <p:cNvSpPr>
                <a:spLocks/>
              </p:cNvSpPr>
              <p:nvPr/>
            </p:nvSpPr>
            <p:spPr bwMode="auto">
              <a:xfrm>
                <a:off x="3169" y="2914"/>
                <a:ext cx="45" cy="24"/>
              </a:xfrm>
              <a:custGeom>
                <a:avLst/>
                <a:gdLst>
                  <a:gd name="T0" fmla="*/ 10 w 19"/>
                  <a:gd name="T1" fmla="*/ 6 h 10"/>
                  <a:gd name="T2" fmla="*/ 18 w 19"/>
                  <a:gd name="T3" fmla="*/ 10 h 10"/>
                  <a:gd name="T4" fmla="*/ 19 w 19"/>
                  <a:gd name="T5" fmla="*/ 10 h 10"/>
                  <a:gd name="T6" fmla="*/ 10 w 19"/>
                  <a:gd name="T7" fmla="*/ 5 h 10"/>
                  <a:gd name="T8" fmla="*/ 7 w 19"/>
                  <a:gd name="T9" fmla="*/ 4 h 10"/>
                  <a:gd name="T10" fmla="*/ 7 w 19"/>
                  <a:gd name="T11" fmla="*/ 3 h 10"/>
                  <a:gd name="T12" fmla="*/ 0 w 19"/>
                  <a:gd name="T13" fmla="*/ 0 h 10"/>
                  <a:gd name="T14" fmla="*/ 0 w 19"/>
                  <a:gd name="T15" fmla="*/ 0 h 10"/>
                  <a:gd name="T16" fmla="*/ 7 w 19"/>
                  <a:gd name="T17" fmla="*/ 4 h 10"/>
                  <a:gd name="T18" fmla="*/ 7 w 19"/>
                  <a:gd name="T19" fmla="*/ 4 h 10"/>
                  <a:gd name="T20" fmla="*/ 10 w 19"/>
                  <a:gd name="T21" fmla="*/ 6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9" h="10">
                    <a:moveTo>
                      <a:pt x="10" y="6"/>
                    </a:moveTo>
                    <a:cubicBezTo>
                      <a:pt x="13" y="7"/>
                      <a:pt x="15" y="9"/>
                      <a:pt x="18" y="10"/>
                    </a:cubicBezTo>
                    <a:cubicBezTo>
                      <a:pt x="19" y="10"/>
                      <a:pt x="19" y="10"/>
                      <a:pt x="19" y="10"/>
                    </a:cubicBezTo>
                    <a:cubicBezTo>
                      <a:pt x="16" y="9"/>
                      <a:pt x="13" y="7"/>
                      <a:pt x="10" y="5"/>
                    </a:cubicBezTo>
                    <a:cubicBezTo>
                      <a:pt x="9" y="5"/>
                      <a:pt x="8" y="4"/>
                      <a:pt x="7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5" y="2"/>
                      <a:pt x="3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1"/>
                      <a:pt x="4" y="2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8" y="4"/>
                      <a:pt x="9" y="5"/>
                      <a:pt x="10" y="6"/>
                    </a:cubicBezTo>
                    <a:close/>
                  </a:path>
                </a:pathLst>
              </a:custGeom>
              <a:solidFill>
                <a:srgbClr val="7B6A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47" name="Freeform 1315"/>
              <p:cNvSpPr>
                <a:spLocks/>
              </p:cNvSpPr>
              <p:nvPr/>
            </p:nvSpPr>
            <p:spPr bwMode="auto">
              <a:xfrm>
                <a:off x="3162" y="2916"/>
                <a:ext cx="45" cy="26"/>
              </a:xfrm>
              <a:custGeom>
                <a:avLst/>
                <a:gdLst>
                  <a:gd name="T0" fmla="*/ 10 w 19"/>
                  <a:gd name="T1" fmla="*/ 6 h 11"/>
                  <a:gd name="T2" fmla="*/ 19 w 19"/>
                  <a:gd name="T3" fmla="*/ 11 h 11"/>
                  <a:gd name="T4" fmla="*/ 19 w 19"/>
                  <a:gd name="T5" fmla="*/ 11 h 11"/>
                  <a:gd name="T6" fmla="*/ 11 w 19"/>
                  <a:gd name="T7" fmla="*/ 6 h 11"/>
                  <a:gd name="T8" fmla="*/ 8 w 19"/>
                  <a:gd name="T9" fmla="*/ 4 h 11"/>
                  <a:gd name="T10" fmla="*/ 7 w 19"/>
                  <a:gd name="T11" fmla="*/ 4 h 11"/>
                  <a:gd name="T12" fmla="*/ 1 w 19"/>
                  <a:gd name="T13" fmla="*/ 0 h 11"/>
                  <a:gd name="T14" fmla="*/ 0 w 19"/>
                  <a:gd name="T15" fmla="*/ 0 h 11"/>
                  <a:gd name="T16" fmla="*/ 7 w 19"/>
                  <a:gd name="T17" fmla="*/ 4 h 11"/>
                  <a:gd name="T18" fmla="*/ 7 w 19"/>
                  <a:gd name="T19" fmla="*/ 5 h 11"/>
                  <a:gd name="T20" fmla="*/ 10 w 19"/>
                  <a:gd name="T21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9" h="11">
                    <a:moveTo>
                      <a:pt x="10" y="6"/>
                    </a:moveTo>
                    <a:cubicBezTo>
                      <a:pt x="13" y="8"/>
                      <a:pt x="16" y="9"/>
                      <a:pt x="19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16" y="9"/>
                      <a:pt x="13" y="8"/>
                      <a:pt x="11" y="6"/>
                    </a:cubicBezTo>
                    <a:cubicBezTo>
                      <a:pt x="10" y="5"/>
                      <a:pt x="9" y="5"/>
                      <a:pt x="8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5" y="3"/>
                      <a:pt x="3" y="2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" y="2"/>
                      <a:pt x="5" y="3"/>
                      <a:pt x="7" y="4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5"/>
                      <a:pt x="9" y="6"/>
                      <a:pt x="10" y="6"/>
                    </a:cubicBezTo>
                    <a:close/>
                  </a:path>
                </a:pathLst>
              </a:custGeom>
              <a:solidFill>
                <a:srgbClr val="7B6A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48" name="Freeform 1316"/>
              <p:cNvSpPr>
                <a:spLocks/>
              </p:cNvSpPr>
              <p:nvPr/>
            </p:nvSpPr>
            <p:spPr bwMode="auto">
              <a:xfrm>
                <a:off x="3155" y="2921"/>
                <a:ext cx="45" cy="26"/>
              </a:xfrm>
              <a:custGeom>
                <a:avLst/>
                <a:gdLst>
                  <a:gd name="T0" fmla="*/ 10 w 19"/>
                  <a:gd name="T1" fmla="*/ 6 h 11"/>
                  <a:gd name="T2" fmla="*/ 19 w 19"/>
                  <a:gd name="T3" fmla="*/ 11 h 11"/>
                  <a:gd name="T4" fmla="*/ 19 w 19"/>
                  <a:gd name="T5" fmla="*/ 10 h 11"/>
                  <a:gd name="T6" fmla="*/ 11 w 19"/>
                  <a:gd name="T7" fmla="*/ 6 h 11"/>
                  <a:gd name="T8" fmla="*/ 8 w 19"/>
                  <a:gd name="T9" fmla="*/ 4 h 11"/>
                  <a:gd name="T10" fmla="*/ 7 w 19"/>
                  <a:gd name="T11" fmla="*/ 4 h 11"/>
                  <a:gd name="T12" fmla="*/ 1 w 19"/>
                  <a:gd name="T13" fmla="*/ 0 h 11"/>
                  <a:gd name="T14" fmla="*/ 0 w 19"/>
                  <a:gd name="T15" fmla="*/ 0 h 11"/>
                  <a:gd name="T16" fmla="*/ 7 w 19"/>
                  <a:gd name="T17" fmla="*/ 4 h 11"/>
                  <a:gd name="T18" fmla="*/ 7 w 19"/>
                  <a:gd name="T19" fmla="*/ 4 h 11"/>
                  <a:gd name="T20" fmla="*/ 10 w 19"/>
                  <a:gd name="T21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9" h="11">
                    <a:moveTo>
                      <a:pt x="10" y="6"/>
                    </a:moveTo>
                    <a:cubicBezTo>
                      <a:pt x="13" y="7"/>
                      <a:pt x="16" y="9"/>
                      <a:pt x="19" y="11"/>
                    </a:cubicBezTo>
                    <a:cubicBezTo>
                      <a:pt x="19" y="10"/>
                      <a:pt x="19" y="10"/>
                      <a:pt x="19" y="10"/>
                    </a:cubicBezTo>
                    <a:cubicBezTo>
                      <a:pt x="16" y="9"/>
                      <a:pt x="13" y="7"/>
                      <a:pt x="11" y="6"/>
                    </a:cubicBezTo>
                    <a:cubicBezTo>
                      <a:pt x="10" y="5"/>
                      <a:pt x="9" y="4"/>
                      <a:pt x="8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5" y="2"/>
                      <a:pt x="3" y="1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" y="1"/>
                      <a:pt x="5" y="3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8" y="5"/>
                      <a:pt x="9" y="5"/>
                      <a:pt x="10" y="6"/>
                    </a:cubicBezTo>
                    <a:close/>
                  </a:path>
                </a:pathLst>
              </a:custGeom>
              <a:solidFill>
                <a:srgbClr val="7B6A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49" name="Freeform 1317"/>
              <p:cNvSpPr>
                <a:spLocks/>
              </p:cNvSpPr>
              <p:nvPr/>
            </p:nvSpPr>
            <p:spPr bwMode="auto">
              <a:xfrm>
                <a:off x="3150" y="2926"/>
                <a:ext cx="43" cy="24"/>
              </a:xfrm>
              <a:custGeom>
                <a:avLst/>
                <a:gdLst>
                  <a:gd name="T0" fmla="*/ 10 w 18"/>
                  <a:gd name="T1" fmla="*/ 6 h 10"/>
                  <a:gd name="T2" fmla="*/ 18 w 18"/>
                  <a:gd name="T3" fmla="*/ 10 h 10"/>
                  <a:gd name="T4" fmla="*/ 18 w 18"/>
                  <a:gd name="T5" fmla="*/ 10 h 10"/>
                  <a:gd name="T6" fmla="*/ 10 w 18"/>
                  <a:gd name="T7" fmla="*/ 5 h 10"/>
                  <a:gd name="T8" fmla="*/ 7 w 18"/>
                  <a:gd name="T9" fmla="*/ 3 h 10"/>
                  <a:gd name="T10" fmla="*/ 6 w 18"/>
                  <a:gd name="T11" fmla="*/ 3 h 10"/>
                  <a:gd name="T12" fmla="*/ 0 w 18"/>
                  <a:gd name="T13" fmla="*/ 0 h 10"/>
                  <a:gd name="T14" fmla="*/ 0 w 18"/>
                  <a:gd name="T15" fmla="*/ 0 h 10"/>
                  <a:gd name="T16" fmla="*/ 6 w 18"/>
                  <a:gd name="T17" fmla="*/ 3 h 10"/>
                  <a:gd name="T18" fmla="*/ 6 w 18"/>
                  <a:gd name="T19" fmla="*/ 4 h 10"/>
                  <a:gd name="T20" fmla="*/ 10 w 18"/>
                  <a:gd name="T21" fmla="*/ 6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10">
                    <a:moveTo>
                      <a:pt x="10" y="6"/>
                    </a:moveTo>
                    <a:cubicBezTo>
                      <a:pt x="12" y="7"/>
                      <a:pt x="15" y="9"/>
                      <a:pt x="18" y="1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5" y="8"/>
                      <a:pt x="13" y="7"/>
                      <a:pt x="10" y="5"/>
                    </a:cubicBezTo>
                    <a:cubicBezTo>
                      <a:pt x="9" y="5"/>
                      <a:pt x="8" y="4"/>
                      <a:pt x="7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4" y="2"/>
                      <a:pt x="2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1"/>
                      <a:pt x="4" y="2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7" y="4"/>
                      <a:pt x="9" y="5"/>
                      <a:pt x="10" y="6"/>
                    </a:cubicBezTo>
                    <a:close/>
                  </a:path>
                </a:pathLst>
              </a:custGeom>
              <a:solidFill>
                <a:srgbClr val="7B6A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50" name="Freeform 1318"/>
              <p:cNvSpPr>
                <a:spLocks/>
              </p:cNvSpPr>
              <p:nvPr/>
            </p:nvSpPr>
            <p:spPr bwMode="auto">
              <a:xfrm>
                <a:off x="3143" y="2928"/>
                <a:ext cx="43" cy="26"/>
              </a:xfrm>
              <a:custGeom>
                <a:avLst/>
                <a:gdLst>
                  <a:gd name="T0" fmla="*/ 10 w 18"/>
                  <a:gd name="T1" fmla="*/ 6 h 11"/>
                  <a:gd name="T2" fmla="*/ 18 w 18"/>
                  <a:gd name="T3" fmla="*/ 11 h 11"/>
                  <a:gd name="T4" fmla="*/ 18 w 18"/>
                  <a:gd name="T5" fmla="*/ 11 h 11"/>
                  <a:gd name="T6" fmla="*/ 10 w 18"/>
                  <a:gd name="T7" fmla="*/ 6 h 11"/>
                  <a:gd name="T8" fmla="*/ 7 w 18"/>
                  <a:gd name="T9" fmla="*/ 4 h 11"/>
                  <a:gd name="T10" fmla="*/ 7 w 18"/>
                  <a:gd name="T11" fmla="*/ 4 h 11"/>
                  <a:gd name="T12" fmla="*/ 0 w 18"/>
                  <a:gd name="T13" fmla="*/ 0 h 11"/>
                  <a:gd name="T14" fmla="*/ 0 w 18"/>
                  <a:gd name="T15" fmla="*/ 0 h 11"/>
                  <a:gd name="T16" fmla="*/ 6 w 18"/>
                  <a:gd name="T17" fmla="*/ 4 h 11"/>
                  <a:gd name="T18" fmla="*/ 6 w 18"/>
                  <a:gd name="T19" fmla="*/ 4 h 11"/>
                  <a:gd name="T20" fmla="*/ 10 w 18"/>
                  <a:gd name="T21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11">
                    <a:moveTo>
                      <a:pt x="10" y="6"/>
                    </a:moveTo>
                    <a:cubicBezTo>
                      <a:pt x="12" y="8"/>
                      <a:pt x="15" y="9"/>
                      <a:pt x="18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6" y="9"/>
                      <a:pt x="13" y="7"/>
                      <a:pt x="10" y="6"/>
                    </a:cubicBezTo>
                    <a:cubicBezTo>
                      <a:pt x="9" y="5"/>
                      <a:pt x="8" y="5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5" y="3"/>
                      <a:pt x="2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2"/>
                      <a:pt x="4" y="3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8" y="5"/>
                      <a:pt x="9" y="6"/>
                      <a:pt x="10" y="6"/>
                    </a:cubicBezTo>
                    <a:close/>
                  </a:path>
                </a:pathLst>
              </a:custGeom>
              <a:solidFill>
                <a:srgbClr val="7B6A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51" name="Freeform 1319"/>
              <p:cNvSpPr>
                <a:spLocks/>
              </p:cNvSpPr>
              <p:nvPr/>
            </p:nvSpPr>
            <p:spPr bwMode="auto">
              <a:xfrm>
                <a:off x="3171" y="2921"/>
                <a:ext cx="116" cy="83"/>
              </a:xfrm>
              <a:custGeom>
                <a:avLst/>
                <a:gdLst>
                  <a:gd name="T0" fmla="*/ 0 w 116"/>
                  <a:gd name="T1" fmla="*/ 83 h 83"/>
                  <a:gd name="T2" fmla="*/ 116 w 116"/>
                  <a:gd name="T3" fmla="*/ 17 h 83"/>
                  <a:gd name="T4" fmla="*/ 116 w 116"/>
                  <a:gd name="T5" fmla="*/ 0 h 83"/>
                  <a:gd name="T6" fmla="*/ 0 w 116"/>
                  <a:gd name="T7" fmla="*/ 69 h 83"/>
                  <a:gd name="T8" fmla="*/ 0 w 116"/>
                  <a:gd name="T9" fmla="*/ 83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6" h="83">
                    <a:moveTo>
                      <a:pt x="0" y="83"/>
                    </a:moveTo>
                    <a:lnTo>
                      <a:pt x="116" y="17"/>
                    </a:lnTo>
                    <a:lnTo>
                      <a:pt x="116" y="0"/>
                    </a:lnTo>
                    <a:lnTo>
                      <a:pt x="0" y="69"/>
                    </a:lnTo>
                    <a:lnTo>
                      <a:pt x="0" y="83"/>
                    </a:lnTo>
                    <a:close/>
                  </a:path>
                </a:pathLst>
              </a:custGeom>
              <a:solidFill>
                <a:srgbClr val="DBB2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52" name="Freeform 1320"/>
              <p:cNvSpPr>
                <a:spLocks/>
              </p:cNvSpPr>
              <p:nvPr/>
            </p:nvSpPr>
            <p:spPr bwMode="auto">
              <a:xfrm>
                <a:off x="3337" y="3077"/>
                <a:ext cx="180" cy="105"/>
              </a:xfrm>
              <a:custGeom>
                <a:avLst/>
                <a:gdLst>
                  <a:gd name="T0" fmla="*/ 180 w 180"/>
                  <a:gd name="T1" fmla="*/ 62 h 105"/>
                  <a:gd name="T2" fmla="*/ 104 w 180"/>
                  <a:gd name="T3" fmla="*/ 105 h 105"/>
                  <a:gd name="T4" fmla="*/ 0 w 180"/>
                  <a:gd name="T5" fmla="*/ 45 h 105"/>
                  <a:gd name="T6" fmla="*/ 76 w 180"/>
                  <a:gd name="T7" fmla="*/ 0 h 105"/>
                  <a:gd name="T8" fmla="*/ 180 w 180"/>
                  <a:gd name="T9" fmla="*/ 62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0" h="105">
                    <a:moveTo>
                      <a:pt x="180" y="62"/>
                    </a:moveTo>
                    <a:lnTo>
                      <a:pt x="104" y="105"/>
                    </a:lnTo>
                    <a:lnTo>
                      <a:pt x="0" y="45"/>
                    </a:lnTo>
                    <a:lnTo>
                      <a:pt x="76" y="0"/>
                    </a:lnTo>
                    <a:lnTo>
                      <a:pt x="180" y="6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53" name="Freeform 1321"/>
              <p:cNvSpPr>
                <a:spLocks/>
              </p:cNvSpPr>
              <p:nvPr/>
            </p:nvSpPr>
            <p:spPr bwMode="auto">
              <a:xfrm>
                <a:off x="3363" y="3120"/>
                <a:ext cx="7" cy="2"/>
              </a:xfrm>
              <a:custGeom>
                <a:avLst/>
                <a:gdLst>
                  <a:gd name="T0" fmla="*/ 7 w 7"/>
                  <a:gd name="T1" fmla="*/ 2 h 2"/>
                  <a:gd name="T2" fmla="*/ 5 w 7"/>
                  <a:gd name="T3" fmla="*/ 2 h 2"/>
                  <a:gd name="T4" fmla="*/ 0 w 7"/>
                  <a:gd name="T5" fmla="*/ 2 h 2"/>
                  <a:gd name="T6" fmla="*/ 5 w 7"/>
                  <a:gd name="T7" fmla="*/ 0 h 2"/>
                  <a:gd name="T8" fmla="*/ 7 w 7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2">
                    <a:moveTo>
                      <a:pt x="7" y="2"/>
                    </a:moveTo>
                    <a:lnTo>
                      <a:pt x="5" y="2"/>
                    </a:lnTo>
                    <a:lnTo>
                      <a:pt x="0" y="2"/>
                    </a:lnTo>
                    <a:lnTo>
                      <a:pt x="5" y="0"/>
                    </a:lnTo>
                    <a:lnTo>
                      <a:pt x="7" y="2"/>
                    </a:lnTo>
                    <a:close/>
                  </a:path>
                </a:pathLst>
              </a:custGeom>
              <a:solidFill>
                <a:srgbClr val="4444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54" name="Freeform 1322"/>
              <p:cNvSpPr>
                <a:spLocks/>
              </p:cNvSpPr>
              <p:nvPr/>
            </p:nvSpPr>
            <p:spPr bwMode="auto">
              <a:xfrm>
                <a:off x="3373" y="3092"/>
                <a:ext cx="49" cy="26"/>
              </a:xfrm>
              <a:custGeom>
                <a:avLst/>
                <a:gdLst>
                  <a:gd name="T0" fmla="*/ 49 w 49"/>
                  <a:gd name="T1" fmla="*/ 0 h 26"/>
                  <a:gd name="T2" fmla="*/ 2 w 49"/>
                  <a:gd name="T3" fmla="*/ 26 h 26"/>
                  <a:gd name="T4" fmla="*/ 0 w 49"/>
                  <a:gd name="T5" fmla="*/ 26 h 26"/>
                  <a:gd name="T6" fmla="*/ 45 w 49"/>
                  <a:gd name="T7" fmla="*/ 0 h 26"/>
                  <a:gd name="T8" fmla="*/ 49 w 49"/>
                  <a:gd name="T9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26">
                    <a:moveTo>
                      <a:pt x="49" y="0"/>
                    </a:moveTo>
                    <a:lnTo>
                      <a:pt x="2" y="26"/>
                    </a:lnTo>
                    <a:lnTo>
                      <a:pt x="0" y="26"/>
                    </a:lnTo>
                    <a:lnTo>
                      <a:pt x="45" y="0"/>
                    </a:lnTo>
                    <a:lnTo>
                      <a:pt x="49" y="0"/>
                    </a:lnTo>
                    <a:close/>
                  </a:path>
                </a:pathLst>
              </a:custGeom>
              <a:solidFill>
                <a:srgbClr val="4444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55" name="Freeform 1323"/>
              <p:cNvSpPr>
                <a:spLocks/>
              </p:cNvSpPr>
              <p:nvPr/>
            </p:nvSpPr>
            <p:spPr bwMode="auto">
              <a:xfrm>
                <a:off x="3373" y="3125"/>
                <a:ext cx="4" cy="2"/>
              </a:xfrm>
              <a:custGeom>
                <a:avLst/>
                <a:gdLst>
                  <a:gd name="T0" fmla="*/ 4 w 4"/>
                  <a:gd name="T1" fmla="*/ 0 h 2"/>
                  <a:gd name="T2" fmla="*/ 2 w 4"/>
                  <a:gd name="T3" fmla="*/ 2 h 2"/>
                  <a:gd name="T4" fmla="*/ 0 w 4"/>
                  <a:gd name="T5" fmla="*/ 0 h 2"/>
                  <a:gd name="T6" fmla="*/ 2 w 4"/>
                  <a:gd name="T7" fmla="*/ 0 h 2"/>
                  <a:gd name="T8" fmla="*/ 4 w 4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4444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56" name="Freeform 1324"/>
              <p:cNvSpPr>
                <a:spLocks/>
              </p:cNvSpPr>
              <p:nvPr/>
            </p:nvSpPr>
            <p:spPr bwMode="auto">
              <a:xfrm>
                <a:off x="3380" y="3094"/>
                <a:ext cx="49" cy="28"/>
              </a:xfrm>
              <a:custGeom>
                <a:avLst/>
                <a:gdLst>
                  <a:gd name="T0" fmla="*/ 49 w 49"/>
                  <a:gd name="T1" fmla="*/ 2 h 28"/>
                  <a:gd name="T2" fmla="*/ 2 w 49"/>
                  <a:gd name="T3" fmla="*/ 28 h 28"/>
                  <a:gd name="T4" fmla="*/ 0 w 49"/>
                  <a:gd name="T5" fmla="*/ 26 h 28"/>
                  <a:gd name="T6" fmla="*/ 45 w 49"/>
                  <a:gd name="T7" fmla="*/ 0 h 28"/>
                  <a:gd name="T8" fmla="*/ 49 w 49"/>
                  <a:gd name="T9" fmla="*/ 2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28">
                    <a:moveTo>
                      <a:pt x="49" y="2"/>
                    </a:moveTo>
                    <a:lnTo>
                      <a:pt x="2" y="28"/>
                    </a:lnTo>
                    <a:lnTo>
                      <a:pt x="0" y="26"/>
                    </a:lnTo>
                    <a:lnTo>
                      <a:pt x="45" y="0"/>
                    </a:lnTo>
                    <a:lnTo>
                      <a:pt x="49" y="2"/>
                    </a:lnTo>
                    <a:close/>
                  </a:path>
                </a:pathLst>
              </a:custGeom>
              <a:solidFill>
                <a:srgbClr val="4444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57" name="Freeform 1325"/>
              <p:cNvSpPr>
                <a:spLocks/>
              </p:cNvSpPr>
              <p:nvPr/>
            </p:nvSpPr>
            <p:spPr bwMode="auto">
              <a:xfrm>
                <a:off x="3380" y="3127"/>
                <a:ext cx="4" cy="5"/>
              </a:xfrm>
              <a:custGeom>
                <a:avLst/>
                <a:gdLst>
                  <a:gd name="T0" fmla="*/ 4 w 4"/>
                  <a:gd name="T1" fmla="*/ 2 h 5"/>
                  <a:gd name="T2" fmla="*/ 2 w 4"/>
                  <a:gd name="T3" fmla="*/ 5 h 5"/>
                  <a:gd name="T4" fmla="*/ 0 w 4"/>
                  <a:gd name="T5" fmla="*/ 2 h 5"/>
                  <a:gd name="T6" fmla="*/ 2 w 4"/>
                  <a:gd name="T7" fmla="*/ 0 h 5"/>
                  <a:gd name="T8" fmla="*/ 4 w 4"/>
                  <a:gd name="T9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4" y="2"/>
                    </a:moveTo>
                    <a:lnTo>
                      <a:pt x="2" y="5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4444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58" name="Freeform 1326"/>
              <p:cNvSpPr>
                <a:spLocks/>
              </p:cNvSpPr>
              <p:nvPr/>
            </p:nvSpPr>
            <p:spPr bwMode="auto">
              <a:xfrm>
                <a:off x="3387" y="3099"/>
                <a:ext cx="50" cy="28"/>
              </a:xfrm>
              <a:custGeom>
                <a:avLst/>
                <a:gdLst>
                  <a:gd name="T0" fmla="*/ 50 w 50"/>
                  <a:gd name="T1" fmla="*/ 2 h 28"/>
                  <a:gd name="T2" fmla="*/ 2 w 50"/>
                  <a:gd name="T3" fmla="*/ 28 h 28"/>
                  <a:gd name="T4" fmla="*/ 0 w 50"/>
                  <a:gd name="T5" fmla="*/ 26 h 28"/>
                  <a:gd name="T6" fmla="*/ 45 w 50"/>
                  <a:gd name="T7" fmla="*/ 0 h 28"/>
                  <a:gd name="T8" fmla="*/ 50 w 50"/>
                  <a:gd name="T9" fmla="*/ 2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0" h="28">
                    <a:moveTo>
                      <a:pt x="50" y="2"/>
                    </a:moveTo>
                    <a:lnTo>
                      <a:pt x="2" y="28"/>
                    </a:lnTo>
                    <a:lnTo>
                      <a:pt x="0" y="26"/>
                    </a:lnTo>
                    <a:lnTo>
                      <a:pt x="45" y="0"/>
                    </a:lnTo>
                    <a:lnTo>
                      <a:pt x="50" y="2"/>
                    </a:lnTo>
                    <a:close/>
                  </a:path>
                </a:pathLst>
              </a:custGeom>
              <a:solidFill>
                <a:srgbClr val="4444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59" name="Freeform 1327"/>
              <p:cNvSpPr>
                <a:spLocks/>
              </p:cNvSpPr>
              <p:nvPr/>
            </p:nvSpPr>
            <p:spPr bwMode="auto">
              <a:xfrm>
                <a:off x="3387" y="3103"/>
                <a:ext cx="57" cy="34"/>
              </a:xfrm>
              <a:custGeom>
                <a:avLst/>
                <a:gdLst>
                  <a:gd name="T0" fmla="*/ 57 w 57"/>
                  <a:gd name="T1" fmla="*/ 3 h 34"/>
                  <a:gd name="T2" fmla="*/ 2 w 57"/>
                  <a:gd name="T3" fmla="*/ 34 h 34"/>
                  <a:gd name="T4" fmla="*/ 0 w 57"/>
                  <a:gd name="T5" fmla="*/ 31 h 34"/>
                  <a:gd name="T6" fmla="*/ 52 w 57"/>
                  <a:gd name="T7" fmla="*/ 0 h 34"/>
                  <a:gd name="T8" fmla="*/ 57 w 57"/>
                  <a:gd name="T9" fmla="*/ 3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7" h="34">
                    <a:moveTo>
                      <a:pt x="57" y="3"/>
                    </a:moveTo>
                    <a:lnTo>
                      <a:pt x="2" y="34"/>
                    </a:lnTo>
                    <a:lnTo>
                      <a:pt x="0" y="31"/>
                    </a:lnTo>
                    <a:lnTo>
                      <a:pt x="52" y="0"/>
                    </a:lnTo>
                    <a:lnTo>
                      <a:pt x="57" y="3"/>
                    </a:lnTo>
                    <a:close/>
                  </a:path>
                </a:pathLst>
              </a:custGeom>
              <a:solidFill>
                <a:srgbClr val="4444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60" name="Freeform 1328"/>
              <p:cNvSpPr>
                <a:spLocks/>
              </p:cNvSpPr>
              <p:nvPr/>
            </p:nvSpPr>
            <p:spPr bwMode="auto">
              <a:xfrm>
                <a:off x="3408" y="3106"/>
                <a:ext cx="43" cy="26"/>
              </a:xfrm>
              <a:custGeom>
                <a:avLst/>
                <a:gdLst>
                  <a:gd name="T0" fmla="*/ 43 w 43"/>
                  <a:gd name="T1" fmla="*/ 2 h 26"/>
                  <a:gd name="T2" fmla="*/ 2 w 43"/>
                  <a:gd name="T3" fmla="*/ 26 h 26"/>
                  <a:gd name="T4" fmla="*/ 0 w 43"/>
                  <a:gd name="T5" fmla="*/ 23 h 26"/>
                  <a:gd name="T6" fmla="*/ 38 w 43"/>
                  <a:gd name="T7" fmla="*/ 0 h 26"/>
                  <a:gd name="T8" fmla="*/ 43 w 43"/>
                  <a:gd name="T9" fmla="*/ 2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" h="26">
                    <a:moveTo>
                      <a:pt x="43" y="2"/>
                    </a:moveTo>
                    <a:lnTo>
                      <a:pt x="2" y="26"/>
                    </a:lnTo>
                    <a:lnTo>
                      <a:pt x="0" y="23"/>
                    </a:lnTo>
                    <a:lnTo>
                      <a:pt x="38" y="0"/>
                    </a:lnTo>
                    <a:lnTo>
                      <a:pt x="43" y="2"/>
                    </a:lnTo>
                    <a:close/>
                  </a:path>
                </a:pathLst>
              </a:custGeom>
              <a:solidFill>
                <a:srgbClr val="4444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61" name="Freeform 1329"/>
              <p:cNvSpPr>
                <a:spLocks/>
              </p:cNvSpPr>
              <p:nvPr/>
            </p:nvSpPr>
            <p:spPr bwMode="auto">
              <a:xfrm>
                <a:off x="3434" y="3110"/>
                <a:ext cx="24" cy="15"/>
              </a:xfrm>
              <a:custGeom>
                <a:avLst/>
                <a:gdLst>
                  <a:gd name="T0" fmla="*/ 24 w 24"/>
                  <a:gd name="T1" fmla="*/ 3 h 15"/>
                  <a:gd name="T2" fmla="*/ 3 w 24"/>
                  <a:gd name="T3" fmla="*/ 15 h 15"/>
                  <a:gd name="T4" fmla="*/ 0 w 24"/>
                  <a:gd name="T5" fmla="*/ 12 h 15"/>
                  <a:gd name="T6" fmla="*/ 19 w 24"/>
                  <a:gd name="T7" fmla="*/ 0 h 15"/>
                  <a:gd name="T8" fmla="*/ 24 w 24"/>
                  <a:gd name="T9" fmla="*/ 3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15">
                    <a:moveTo>
                      <a:pt x="24" y="3"/>
                    </a:moveTo>
                    <a:lnTo>
                      <a:pt x="3" y="15"/>
                    </a:lnTo>
                    <a:lnTo>
                      <a:pt x="0" y="12"/>
                    </a:lnTo>
                    <a:lnTo>
                      <a:pt x="19" y="0"/>
                    </a:lnTo>
                    <a:lnTo>
                      <a:pt x="24" y="3"/>
                    </a:lnTo>
                    <a:close/>
                  </a:path>
                </a:pathLst>
              </a:custGeom>
              <a:solidFill>
                <a:srgbClr val="4444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62" name="Freeform 1330"/>
              <p:cNvSpPr>
                <a:spLocks noEditPoints="1"/>
              </p:cNvSpPr>
              <p:nvPr/>
            </p:nvSpPr>
            <p:spPr bwMode="auto">
              <a:xfrm>
                <a:off x="3389" y="3134"/>
                <a:ext cx="29" cy="17"/>
              </a:xfrm>
              <a:custGeom>
                <a:avLst/>
                <a:gdLst>
                  <a:gd name="T0" fmla="*/ 10 w 12"/>
                  <a:gd name="T1" fmla="*/ 5 h 7"/>
                  <a:gd name="T2" fmla="*/ 2 w 12"/>
                  <a:gd name="T3" fmla="*/ 5 h 7"/>
                  <a:gd name="T4" fmla="*/ 2 w 12"/>
                  <a:gd name="T5" fmla="*/ 1 h 7"/>
                  <a:gd name="T6" fmla="*/ 10 w 12"/>
                  <a:gd name="T7" fmla="*/ 1 h 7"/>
                  <a:gd name="T8" fmla="*/ 10 w 12"/>
                  <a:gd name="T9" fmla="*/ 5 h 7"/>
                  <a:gd name="T10" fmla="*/ 2 w 12"/>
                  <a:gd name="T11" fmla="*/ 1 h 7"/>
                  <a:gd name="T12" fmla="*/ 2 w 12"/>
                  <a:gd name="T13" fmla="*/ 5 h 7"/>
                  <a:gd name="T14" fmla="*/ 9 w 12"/>
                  <a:gd name="T15" fmla="*/ 5 h 7"/>
                  <a:gd name="T16" fmla="*/ 9 w 12"/>
                  <a:gd name="T17" fmla="*/ 1 h 7"/>
                  <a:gd name="T18" fmla="*/ 2 w 12"/>
                  <a:gd name="T19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7">
                    <a:moveTo>
                      <a:pt x="10" y="5"/>
                    </a:moveTo>
                    <a:cubicBezTo>
                      <a:pt x="8" y="7"/>
                      <a:pt x="4" y="7"/>
                      <a:pt x="2" y="5"/>
                    </a:cubicBezTo>
                    <a:cubicBezTo>
                      <a:pt x="0" y="4"/>
                      <a:pt x="0" y="2"/>
                      <a:pt x="2" y="1"/>
                    </a:cubicBezTo>
                    <a:cubicBezTo>
                      <a:pt x="4" y="0"/>
                      <a:pt x="8" y="0"/>
                      <a:pt x="10" y="1"/>
                    </a:cubicBezTo>
                    <a:cubicBezTo>
                      <a:pt x="12" y="2"/>
                      <a:pt x="12" y="4"/>
                      <a:pt x="10" y="5"/>
                    </a:cubicBezTo>
                    <a:close/>
                    <a:moveTo>
                      <a:pt x="2" y="1"/>
                    </a:moveTo>
                    <a:cubicBezTo>
                      <a:pt x="0" y="2"/>
                      <a:pt x="0" y="4"/>
                      <a:pt x="2" y="5"/>
                    </a:cubicBezTo>
                    <a:cubicBezTo>
                      <a:pt x="4" y="6"/>
                      <a:pt x="8" y="6"/>
                      <a:pt x="9" y="5"/>
                    </a:cubicBezTo>
                    <a:cubicBezTo>
                      <a:pt x="11" y="4"/>
                      <a:pt x="11" y="2"/>
                      <a:pt x="9" y="1"/>
                    </a:cubicBezTo>
                    <a:cubicBezTo>
                      <a:pt x="8" y="0"/>
                      <a:pt x="4" y="0"/>
                      <a:pt x="2" y="1"/>
                    </a:cubicBezTo>
                    <a:close/>
                  </a:path>
                </a:pathLst>
              </a:custGeom>
              <a:solidFill>
                <a:srgbClr val="2F79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63" name="Freeform 1331"/>
              <p:cNvSpPr>
                <a:spLocks noEditPoints="1"/>
              </p:cNvSpPr>
              <p:nvPr/>
            </p:nvSpPr>
            <p:spPr bwMode="auto">
              <a:xfrm>
                <a:off x="3394" y="3137"/>
                <a:ext cx="19" cy="9"/>
              </a:xfrm>
              <a:custGeom>
                <a:avLst/>
                <a:gdLst>
                  <a:gd name="T0" fmla="*/ 6 w 8"/>
                  <a:gd name="T1" fmla="*/ 3 h 4"/>
                  <a:gd name="T2" fmla="*/ 1 w 8"/>
                  <a:gd name="T3" fmla="*/ 3 h 4"/>
                  <a:gd name="T4" fmla="*/ 1 w 8"/>
                  <a:gd name="T5" fmla="*/ 1 h 4"/>
                  <a:gd name="T6" fmla="*/ 6 w 8"/>
                  <a:gd name="T7" fmla="*/ 1 h 4"/>
                  <a:gd name="T8" fmla="*/ 6 w 8"/>
                  <a:gd name="T9" fmla="*/ 3 h 4"/>
                  <a:gd name="T10" fmla="*/ 2 w 8"/>
                  <a:gd name="T11" fmla="*/ 1 h 4"/>
                  <a:gd name="T12" fmla="*/ 2 w 8"/>
                  <a:gd name="T13" fmla="*/ 3 h 4"/>
                  <a:gd name="T14" fmla="*/ 6 w 8"/>
                  <a:gd name="T15" fmla="*/ 3 h 4"/>
                  <a:gd name="T16" fmla="*/ 6 w 8"/>
                  <a:gd name="T17" fmla="*/ 1 h 4"/>
                  <a:gd name="T18" fmla="*/ 2 w 8"/>
                  <a:gd name="T1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4">
                    <a:moveTo>
                      <a:pt x="6" y="3"/>
                    </a:moveTo>
                    <a:cubicBezTo>
                      <a:pt x="5" y="4"/>
                      <a:pt x="3" y="4"/>
                      <a:pt x="1" y="3"/>
                    </a:cubicBezTo>
                    <a:cubicBezTo>
                      <a:pt x="0" y="3"/>
                      <a:pt x="0" y="1"/>
                      <a:pt x="1" y="1"/>
                    </a:cubicBezTo>
                    <a:cubicBezTo>
                      <a:pt x="3" y="0"/>
                      <a:pt x="5" y="0"/>
                      <a:pt x="6" y="1"/>
                    </a:cubicBezTo>
                    <a:cubicBezTo>
                      <a:pt x="8" y="1"/>
                      <a:pt x="8" y="3"/>
                      <a:pt x="6" y="3"/>
                    </a:cubicBezTo>
                    <a:close/>
                    <a:moveTo>
                      <a:pt x="2" y="1"/>
                    </a:moveTo>
                    <a:cubicBezTo>
                      <a:pt x="0" y="1"/>
                      <a:pt x="0" y="3"/>
                      <a:pt x="2" y="3"/>
                    </a:cubicBezTo>
                    <a:cubicBezTo>
                      <a:pt x="3" y="4"/>
                      <a:pt x="5" y="4"/>
                      <a:pt x="6" y="3"/>
                    </a:cubicBezTo>
                    <a:cubicBezTo>
                      <a:pt x="7" y="3"/>
                      <a:pt x="7" y="1"/>
                      <a:pt x="6" y="1"/>
                    </a:cubicBezTo>
                    <a:cubicBezTo>
                      <a:pt x="5" y="0"/>
                      <a:pt x="3" y="0"/>
                      <a:pt x="2" y="1"/>
                    </a:cubicBezTo>
                    <a:close/>
                  </a:path>
                </a:pathLst>
              </a:custGeom>
              <a:solidFill>
                <a:srgbClr val="2F79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64" name="Freeform 1332"/>
              <p:cNvSpPr>
                <a:spLocks noEditPoints="1"/>
              </p:cNvSpPr>
              <p:nvPr/>
            </p:nvSpPr>
            <p:spPr bwMode="auto">
              <a:xfrm>
                <a:off x="3396" y="3137"/>
                <a:ext cx="14" cy="9"/>
              </a:xfrm>
              <a:custGeom>
                <a:avLst/>
                <a:gdLst>
                  <a:gd name="T0" fmla="*/ 5 w 6"/>
                  <a:gd name="T1" fmla="*/ 3 h 4"/>
                  <a:gd name="T2" fmla="*/ 1 w 6"/>
                  <a:gd name="T3" fmla="*/ 3 h 4"/>
                  <a:gd name="T4" fmla="*/ 1 w 6"/>
                  <a:gd name="T5" fmla="*/ 1 h 4"/>
                  <a:gd name="T6" fmla="*/ 5 w 6"/>
                  <a:gd name="T7" fmla="*/ 1 h 4"/>
                  <a:gd name="T8" fmla="*/ 5 w 6"/>
                  <a:gd name="T9" fmla="*/ 3 h 4"/>
                  <a:gd name="T10" fmla="*/ 1 w 6"/>
                  <a:gd name="T11" fmla="*/ 1 h 4"/>
                  <a:gd name="T12" fmla="*/ 1 w 6"/>
                  <a:gd name="T13" fmla="*/ 3 h 4"/>
                  <a:gd name="T14" fmla="*/ 5 w 6"/>
                  <a:gd name="T15" fmla="*/ 3 h 4"/>
                  <a:gd name="T16" fmla="*/ 5 w 6"/>
                  <a:gd name="T17" fmla="*/ 1 h 4"/>
                  <a:gd name="T18" fmla="*/ 1 w 6"/>
                  <a:gd name="T1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4">
                    <a:moveTo>
                      <a:pt x="5" y="3"/>
                    </a:moveTo>
                    <a:cubicBezTo>
                      <a:pt x="4" y="4"/>
                      <a:pt x="2" y="4"/>
                      <a:pt x="1" y="3"/>
                    </a:cubicBezTo>
                    <a:cubicBezTo>
                      <a:pt x="0" y="3"/>
                      <a:pt x="0" y="2"/>
                      <a:pt x="1" y="1"/>
                    </a:cubicBezTo>
                    <a:cubicBezTo>
                      <a:pt x="2" y="0"/>
                      <a:pt x="4" y="0"/>
                      <a:pt x="5" y="1"/>
                    </a:cubicBezTo>
                    <a:cubicBezTo>
                      <a:pt x="6" y="2"/>
                      <a:pt x="6" y="3"/>
                      <a:pt x="5" y="3"/>
                    </a:cubicBezTo>
                    <a:close/>
                    <a:moveTo>
                      <a:pt x="1" y="1"/>
                    </a:moveTo>
                    <a:cubicBezTo>
                      <a:pt x="0" y="2"/>
                      <a:pt x="0" y="2"/>
                      <a:pt x="1" y="3"/>
                    </a:cubicBezTo>
                    <a:cubicBezTo>
                      <a:pt x="2" y="4"/>
                      <a:pt x="4" y="4"/>
                      <a:pt x="5" y="3"/>
                    </a:cubicBezTo>
                    <a:cubicBezTo>
                      <a:pt x="5" y="2"/>
                      <a:pt x="5" y="2"/>
                      <a:pt x="5" y="1"/>
                    </a:cubicBezTo>
                    <a:cubicBezTo>
                      <a:pt x="4" y="1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2F79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65" name="Freeform 1333"/>
              <p:cNvSpPr>
                <a:spLocks/>
              </p:cNvSpPr>
              <p:nvPr/>
            </p:nvSpPr>
            <p:spPr bwMode="auto">
              <a:xfrm>
                <a:off x="3415" y="3125"/>
                <a:ext cx="17" cy="14"/>
              </a:xfrm>
              <a:custGeom>
                <a:avLst/>
                <a:gdLst>
                  <a:gd name="T0" fmla="*/ 3 w 7"/>
                  <a:gd name="T1" fmla="*/ 6 h 6"/>
                  <a:gd name="T2" fmla="*/ 3 w 7"/>
                  <a:gd name="T3" fmla="*/ 6 h 6"/>
                  <a:gd name="T4" fmla="*/ 3 w 7"/>
                  <a:gd name="T5" fmla="*/ 5 h 6"/>
                  <a:gd name="T6" fmla="*/ 1 w 7"/>
                  <a:gd name="T7" fmla="*/ 4 h 6"/>
                  <a:gd name="T8" fmla="*/ 0 w 7"/>
                  <a:gd name="T9" fmla="*/ 3 h 6"/>
                  <a:gd name="T10" fmla="*/ 2 w 7"/>
                  <a:gd name="T11" fmla="*/ 3 h 6"/>
                  <a:gd name="T12" fmla="*/ 5 w 7"/>
                  <a:gd name="T13" fmla="*/ 4 h 6"/>
                  <a:gd name="T14" fmla="*/ 4 w 7"/>
                  <a:gd name="T15" fmla="*/ 4 h 6"/>
                  <a:gd name="T16" fmla="*/ 3 w 7"/>
                  <a:gd name="T17" fmla="*/ 2 h 6"/>
                  <a:gd name="T18" fmla="*/ 3 w 7"/>
                  <a:gd name="T19" fmla="*/ 2 h 6"/>
                  <a:gd name="T20" fmla="*/ 5 w 7"/>
                  <a:gd name="T21" fmla="*/ 3 h 6"/>
                  <a:gd name="T22" fmla="*/ 5 w 7"/>
                  <a:gd name="T23" fmla="*/ 3 h 6"/>
                  <a:gd name="T24" fmla="*/ 4 w 7"/>
                  <a:gd name="T25" fmla="*/ 2 h 6"/>
                  <a:gd name="T26" fmla="*/ 5 w 7"/>
                  <a:gd name="T27" fmla="*/ 1 h 6"/>
                  <a:gd name="T28" fmla="*/ 6 w 7"/>
                  <a:gd name="T29" fmla="*/ 1 h 6"/>
                  <a:gd name="T30" fmla="*/ 5 w 7"/>
                  <a:gd name="T31" fmla="*/ 1 h 6"/>
                  <a:gd name="T32" fmla="*/ 6 w 7"/>
                  <a:gd name="T33" fmla="*/ 0 h 6"/>
                  <a:gd name="T34" fmla="*/ 6 w 7"/>
                  <a:gd name="T35" fmla="*/ 0 h 6"/>
                  <a:gd name="T36" fmla="*/ 7 w 7"/>
                  <a:gd name="T37" fmla="*/ 0 h 6"/>
                  <a:gd name="T38" fmla="*/ 6 w 7"/>
                  <a:gd name="T39" fmla="*/ 0 h 6"/>
                  <a:gd name="T40" fmla="*/ 7 w 7"/>
                  <a:gd name="T41" fmla="*/ 0 h 6"/>
                  <a:gd name="T42" fmla="*/ 6 w 7"/>
                  <a:gd name="T43" fmla="*/ 1 h 6"/>
                  <a:gd name="T44" fmla="*/ 6 w 7"/>
                  <a:gd name="T45" fmla="*/ 1 h 6"/>
                  <a:gd name="T46" fmla="*/ 6 w 7"/>
                  <a:gd name="T47" fmla="*/ 2 h 6"/>
                  <a:gd name="T48" fmla="*/ 6 w 7"/>
                  <a:gd name="T49" fmla="*/ 2 h 6"/>
                  <a:gd name="T50" fmla="*/ 5 w 7"/>
                  <a:gd name="T51" fmla="*/ 2 h 6"/>
                  <a:gd name="T52" fmla="*/ 5 w 7"/>
                  <a:gd name="T53" fmla="*/ 2 h 6"/>
                  <a:gd name="T54" fmla="*/ 6 w 7"/>
                  <a:gd name="T55" fmla="*/ 3 h 6"/>
                  <a:gd name="T56" fmla="*/ 5 w 7"/>
                  <a:gd name="T57" fmla="*/ 3 h 6"/>
                  <a:gd name="T58" fmla="*/ 3 w 7"/>
                  <a:gd name="T59" fmla="*/ 2 h 6"/>
                  <a:gd name="T60" fmla="*/ 3 w 7"/>
                  <a:gd name="T61" fmla="*/ 2 h 6"/>
                  <a:gd name="T62" fmla="*/ 5 w 7"/>
                  <a:gd name="T63" fmla="*/ 4 h 6"/>
                  <a:gd name="T64" fmla="*/ 4 w 7"/>
                  <a:gd name="T65" fmla="*/ 4 h 6"/>
                  <a:gd name="T66" fmla="*/ 0 w 7"/>
                  <a:gd name="T67" fmla="*/ 3 h 6"/>
                  <a:gd name="T68" fmla="*/ 0 w 7"/>
                  <a:gd name="T69" fmla="*/ 3 h 6"/>
                  <a:gd name="T70" fmla="*/ 2 w 7"/>
                  <a:gd name="T71" fmla="*/ 4 h 6"/>
                  <a:gd name="T72" fmla="*/ 4 w 7"/>
                  <a:gd name="T73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" h="6">
                    <a:moveTo>
                      <a:pt x="3" y="6"/>
                    </a:moveTo>
                    <a:cubicBezTo>
                      <a:pt x="3" y="6"/>
                      <a:pt x="3" y="6"/>
                      <a:pt x="3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2" y="5"/>
                      <a:pt x="2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0" y="4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3" y="4"/>
                      <a:pt x="3" y="4"/>
                      <a:pt x="4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3"/>
                      <a:pt x="3" y="3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4" y="3"/>
                      <a:pt x="4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4" y="3"/>
                      <a:pt x="4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4"/>
                      <a:pt x="3" y="4"/>
                      <a:pt x="2" y="4"/>
                    </a:cubicBezTo>
                    <a:cubicBezTo>
                      <a:pt x="1" y="3"/>
                      <a:pt x="1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3" y="5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lnTo>
                      <a:pt x="3" y="6"/>
                    </a:lnTo>
                    <a:close/>
                  </a:path>
                </a:pathLst>
              </a:custGeom>
              <a:solidFill>
                <a:srgbClr val="2F79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66" name="Freeform 1334"/>
              <p:cNvSpPr>
                <a:spLocks/>
              </p:cNvSpPr>
              <p:nvPr/>
            </p:nvSpPr>
            <p:spPr bwMode="auto">
              <a:xfrm>
                <a:off x="3375" y="3066"/>
                <a:ext cx="173" cy="108"/>
              </a:xfrm>
              <a:custGeom>
                <a:avLst/>
                <a:gdLst>
                  <a:gd name="T0" fmla="*/ 173 w 173"/>
                  <a:gd name="T1" fmla="*/ 80 h 108"/>
                  <a:gd name="T2" fmla="*/ 90 w 173"/>
                  <a:gd name="T3" fmla="*/ 108 h 108"/>
                  <a:gd name="T4" fmla="*/ 0 w 173"/>
                  <a:gd name="T5" fmla="*/ 28 h 108"/>
                  <a:gd name="T6" fmla="*/ 83 w 173"/>
                  <a:gd name="T7" fmla="*/ 0 h 108"/>
                  <a:gd name="T8" fmla="*/ 173 w 173"/>
                  <a:gd name="T9" fmla="*/ 80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3" h="108">
                    <a:moveTo>
                      <a:pt x="173" y="80"/>
                    </a:moveTo>
                    <a:lnTo>
                      <a:pt x="90" y="108"/>
                    </a:lnTo>
                    <a:lnTo>
                      <a:pt x="0" y="28"/>
                    </a:lnTo>
                    <a:lnTo>
                      <a:pt x="83" y="0"/>
                    </a:lnTo>
                    <a:lnTo>
                      <a:pt x="173" y="8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67" name="Freeform 1335"/>
              <p:cNvSpPr>
                <a:spLocks/>
              </p:cNvSpPr>
              <p:nvPr/>
            </p:nvSpPr>
            <p:spPr bwMode="auto">
              <a:xfrm>
                <a:off x="3403" y="3099"/>
                <a:ext cx="5" cy="2"/>
              </a:xfrm>
              <a:custGeom>
                <a:avLst/>
                <a:gdLst>
                  <a:gd name="T0" fmla="*/ 5 w 5"/>
                  <a:gd name="T1" fmla="*/ 2 h 2"/>
                  <a:gd name="T2" fmla="*/ 3 w 5"/>
                  <a:gd name="T3" fmla="*/ 2 h 2"/>
                  <a:gd name="T4" fmla="*/ 0 w 5"/>
                  <a:gd name="T5" fmla="*/ 0 h 2"/>
                  <a:gd name="T6" fmla="*/ 3 w 5"/>
                  <a:gd name="T7" fmla="*/ 0 h 2"/>
                  <a:gd name="T8" fmla="*/ 5 w 5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2">
                    <a:moveTo>
                      <a:pt x="5" y="2"/>
                    </a:moveTo>
                    <a:lnTo>
                      <a:pt x="3" y="2"/>
                    </a:lnTo>
                    <a:lnTo>
                      <a:pt x="0" y="0"/>
                    </a:lnTo>
                    <a:lnTo>
                      <a:pt x="3" y="0"/>
                    </a:ln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4444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68" name="Freeform 1336"/>
              <p:cNvSpPr>
                <a:spLocks/>
              </p:cNvSpPr>
              <p:nvPr/>
            </p:nvSpPr>
            <p:spPr bwMode="auto">
              <a:xfrm>
                <a:off x="3410" y="3080"/>
                <a:ext cx="55" cy="19"/>
              </a:xfrm>
              <a:custGeom>
                <a:avLst/>
                <a:gdLst>
                  <a:gd name="T0" fmla="*/ 55 w 55"/>
                  <a:gd name="T1" fmla="*/ 2 h 19"/>
                  <a:gd name="T2" fmla="*/ 5 w 55"/>
                  <a:gd name="T3" fmla="*/ 19 h 19"/>
                  <a:gd name="T4" fmla="*/ 0 w 55"/>
                  <a:gd name="T5" fmla="*/ 16 h 19"/>
                  <a:gd name="T6" fmla="*/ 53 w 55"/>
                  <a:gd name="T7" fmla="*/ 0 h 19"/>
                  <a:gd name="T8" fmla="*/ 55 w 55"/>
                  <a:gd name="T9" fmla="*/ 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5" h="19">
                    <a:moveTo>
                      <a:pt x="55" y="2"/>
                    </a:moveTo>
                    <a:lnTo>
                      <a:pt x="5" y="19"/>
                    </a:lnTo>
                    <a:lnTo>
                      <a:pt x="0" y="16"/>
                    </a:lnTo>
                    <a:lnTo>
                      <a:pt x="53" y="0"/>
                    </a:lnTo>
                    <a:lnTo>
                      <a:pt x="55" y="2"/>
                    </a:lnTo>
                    <a:close/>
                  </a:path>
                </a:pathLst>
              </a:custGeom>
              <a:solidFill>
                <a:srgbClr val="4444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69" name="Freeform 1337"/>
              <p:cNvSpPr>
                <a:spLocks/>
              </p:cNvSpPr>
              <p:nvPr/>
            </p:nvSpPr>
            <p:spPr bwMode="auto">
              <a:xfrm>
                <a:off x="3408" y="3103"/>
                <a:ext cx="7" cy="3"/>
              </a:xfrm>
              <a:custGeom>
                <a:avLst/>
                <a:gdLst>
                  <a:gd name="T0" fmla="*/ 7 w 7"/>
                  <a:gd name="T1" fmla="*/ 3 h 3"/>
                  <a:gd name="T2" fmla="*/ 2 w 7"/>
                  <a:gd name="T3" fmla="*/ 3 h 3"/>
                  <a:gd name="T4" fmla="*/ 0 w 7"/>
                  <a:gd name="T5" fmla="*/ 0 h 3"/>
                  <a:gd name="T6" fmla="*/ 5 w 7"/>
                  <a:gd name="T7" fmla="*/ 0 h 3"/>
                  <a:gd name="T8" fmla="*/ 7 w 7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3">
                    <a:moveTo>
                      <a:pt x="7" y="3"/>
                    </a:moveTo>
                    <a:lnTo>
                      <a:pt x="2" y="3"/>
                    </a:lnTo>
                    <a:lnTo>
                      <a:pt x="0" y="0"/>
                    </a:lnTo>
                    <a:lnTo>
                      <a:pt x="5" y="0"/>
                    </a:lnTo>
                    <a:lnTo>
                      <a:pt x="7" y="3"/>
                    </a:lnTo>
                    <a:close/>
                  </a:path>
                </a:pathLst>
              </a:custGeom>
              <a:solidFill>
                <a:srgbClr val="4444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70" name="Freeform 1338"/>
              <p:cNvSpPr>
                <a:spLocks/>
              </p:cNvSpPr>
              <p:nvPr/>
            </p:nvSpPr>
            <p:spPr bwMode="auto">
              <a:xfrm>
                <a:off x="3418" y="3084"/>
                <a:ext cx="52" cy="19"/>
              </a:xfrm>
              <a:custGeom>
                <a:avLst/>
                <a:gdLst>
                  <a:gd name="T0" fmla="*/ 52 w 52"/>
                  <a:gd name="T1" fmla="*/ 3 h 19"/>
                  <a:gd name="T2" fmla="*/ 2 w 52"/>
                  <a:gd name="T3" fmla="*/ 19 h 19"/>
                  <a:gd name="T4" fmla="*/ 0 w 52"/>
                  <a:gd name="T5" fmla="*/ 17 h 19"/>
                  <a:gd name="T6" fmla="*/ 49 w 52"/>
                  <a:gd name="T7" fmla="*/ 0 h 19"/>
                  <a:gd name="T8" fmla="*/ 52 w 52"/>
                  <a:gd name="T9" fmla="*/ 3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19">
                    <a:moveTo>
                      <a:pt x="52" y="3"/>
                    </a:moveTo>
                    <a:lnTo>
                      <a:pt x="2" y="19"/>
                    </a:lnTo>
                    <a:lnTo>
                      <a:pt x="0" y="17"/>
                    </a:lnTo>
                    <a:lnTo>
                      <a:pt x="49" y="0"/>
                    </a:lnTo>
                    <a:lnTo>
                      <a:pt x="52" y="3"/>
                    </a:lnTo>
                    <a:close/>
                  </a:path>
                </a:pathLst>
              </a:custGeom>
              <a:solidFill>
                <a:srgbClr val="4444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71" name="Freeform 1339"/>
              <p:cNvSpPr>
                <a:spLocks/>
              </p:cNvSpPr>
              <p:nvPr/>
            </p:nvSpPr>
            <p:spPr bwMode="auto">
              <a:xfrm>
                <a:off x="3415" y="3108"/>
                <a:ext cx="5" cy="5"/>
              </a:xfrm>
              <a:custGeom>
                <a:avLst/>
                <a:gdLst>
                  <a:gd name="T0" fmla="*/ 5 w 5"/>
                  <a:gd name="T1" fmla="*/ 2 h 5"/>
                  <a:gd name="T2" fmla="*/ 3 w 5"/>
                  <a:gd name="T3" fmla="*/ 5 h 5"/>
                  <a:gd name="T4" fmla="*/ 0 w 5"/>
                  <a:gd name="T5" fmla="*/ 2 h 5"/>
                  <a:gd name="T6" fmla="*/ 3 w 5"/>
                  <a:gd name="T7" fmla="*/ 0 h 5"/>
                  <a:gd name="T8" fmla="*/ 5 w 5"/>
                  <a:gd name="T9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5" y="2"/>
                    </a:moveTo>
                    <a:lnTo>
                      <a:pt x="3" y="5"/>
                    </a:lnTo>
                    <a:lnTo>
                      <a:pt x="0" y="2"/>
                    </a:lnTo>
                    <a:lnTo>
                      <a:pt x="3" y="0"/>
                    </a:ln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4444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72" name="Freeform 1340"/>
              <p:cNvSpPr>
                <a:spLocks/>
              </p:cNvSpPr>
              <p:nvPr/>
            </p:nvSpPr>
            <p:spPr bwMode="auto">
              <a:xfrm>
                <a:off x="3425" y="3092"/>
                <a:ext cx="52" cy="18"/>
              </a:xfrm>
              <a:custGeom>
                <a:avLst/>
                <a:gdLst>
                  <a:gd name="T0" fmla="*/ 52 w 52"/>
                  <a:gd name="T1" fmla="*/ 2 h 18"/>
                  <a:gd name="T2" fmla="*/ 2 w 52"/>
                  <a:gd name="T3" fmla="*/ 18 h 18"/>
                  <a:gd name="T4" fmla="*/ 0 w 52"/>
                  <a:gd name="T5" fmla="*/ 16 h 18"/>
                  <a:gd name="T6" fmla="*/ 49 w 52"/>
                  <a:gd name="T7" fmla="*/ 0 h 18"/>
                  <a:gd name="T8" fmla="*/ 52 w 52"/>
                  <a:gd name="T9" fmla="*/ 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18">
                    <a:moveTo>
                      <a:pt x="52" y="2"/>
                    </a:moveTo>
                    <a:lnTo>
                      <a:pt x="2" y="18"/>
                    </a:lnTo>
                    <a:lnTo>
                      <a:pt x="0" y="16"/>
                    </a:lnTo>
                    <a:lnTo>
                      <a:pt x="49" y="0"/>
                    </a:lnTo>
                    <a:lnTo>
                      <a:pt x="52" y="2"/>
                    </a:lnTo>
                    <a:close/>
                  </a:path>
                </a:pathLst>
              </a:custGeom>
              <a:solidFill>
                <a:srgbClr val="4444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73" name="Freeform 1341"/>
              <p:cNvSpPr>
                <a:spLocks/>
              </p:cNvSpPr>
              <p:nvPr/>
            </p:nvSpPr>
            <p:spPr bwMode="auto">
              <a:xfrm>
                <a:off x="3420" y="3096"/>
                <a:ext cx="64" cy="22"/>
              </a:xfrm>
              <a:custGeom>
                <a:avLst/>
                <a:gdLst>
                  <a:gd name="T0" fmla="*/ 64 w 64"/>
                  <a:gd name="T1" fmla="*/ 3 h 22"/>
                  <a:gd name="T2" fmla="*/ 5 w 64"/>
                  <a:gd name="T3" fmla="*/ 22 h 22"/>
                  <a:gd name="T4" fmla="*/ 0 w 64"/>
                  <a:gd name="T5" fmla="*/ 19 h 22"/>
                  <a:gd name="T6" fmla="*/ 59 w 64"/>
                  <a:gd name="T7" fmla="*/ 0 h 22"/>
                  <a:gd name="T8" fmla="*/ 64 w 64"/>
                  <a:gd name="T9" fmla="*/ 3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4" h="22">
                    <a:moveTo>
                      <a:pt x="64" y="3"/>
                    </a:moveTo>
                    <a:lnTo>
                      <a:pt x="5" y="22"/>
                    </a:lnTo>
                    <a:lnTo>
                      <a:pt x="0" y="19"/>
                    </a:lnTo>
                    <a:lnTo>
                      <a:pt x="59" y="0"/>
                    </a:lnTo>
                    <a:lnTo>
                      <a:pt x="64" y="3"/>
                    </a:lnTo>
                    <a:close/>
                  </a:path>
                </a:pathLst>
              </a:custGeom>
              <a:solidFill>
                <a:srgbClr val="4444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74" name="Freeform 1342"/>
              <p:cNvSpPr>
                <a:spLocks/>
              </p:cNvSpPr>
              <p:nvPr/>
            </p:nvSpPr>
            <p:spPr bwMode="auto">
              <a:xfrm>
                <a:off x="3444" y="3101"/>
                <a:ext cx="45" cy="17"/>
              </a:xfrm>
              <a:custGeom>
                <a:avLst/>
                <a:gdLst>
                  <a:gd name="T0" fmla="*/ 45 w 45"/>
                  <a:gd name="T1" fmla="*/ 2 h 17"/>
                  <a:gd name="T2" fmla="*/ 2 w 45"/>
                  <a:gd name="T3" fmla="*/ 17 h 17"/>
                  <a:gd name="T4" fmla="*/ 0 w 45"/>
                  <a:gd name="T5" fmla="*/ 14 h 17"/>
                  <a:gd name="T6" fmla="*/ 42 w 45"/>
                  <a:gd name="T7" fmla="*/ 0 h 17"/>
                  <a:gd name="T8" fmla="*/ 45 w 45"/>
                  <a:gd name="T9" fmla="*/ 2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17">
                    <a:moveTo>
                      <a:pt x="45" y="2"/>
                    </a:moveTo>
                    <a:lnTo>
                      <a:pt x="2" y="17"/>
                    </a:lnTo>
                    <a:lnTo>
                      <a:pt x="0" y="14"/>
                    </a:lnTo>
                    <a:lnTo>
                      <a:pt x="42" y="0"/>
                    </a:lnTo>
                    <a:lnTo>
                      <a:pt x="45" y="2"/>
                    </a:lnTo>
                    <a:close/>
                  </a:path>
                </a:pathLst>
              </a:custGeom>
              <a:solidFill>
                <a:srgbClr val="4444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75" name="Freeform 1343"/>
              <p:cNvSpPr>
                <a:spLocks/>
              </p:cNvSpPr>
              <p:nvPr/>
            </p:nvSpPr>
            <p:spPr bwMode="auto">
              <a:xfrm>
                <a:off x="3470" y="3108"/>
                <a:ext cx="26" cy="10"/>
              </a:xfrm>
              <a:custGeom>
                <a:avLst/>
                <a:gdLst>
                  <a:gd name="T0" fmla="*/ 26 w 26"/>
                  <a:gd name="T1" fmla="*/ 2 h 10"/>
                  <a:gd name="T2" fmla="*/ 2 w 26"/>
                  <a:gd name="T3" fmla="*/ 10 h 10"/>
                  <a:gd name="T4" fmla="*/ 0 w 26"/>
                  <a:gd name="T5" fmla="*/ 7 h 10"/>
                  <a:gd name="T6" fmla="*/ 23 w 26"/>
                  <a:gd name="T7" fmla="*/ 0 h 10"/>
                  <a:gd name="T8" fmla="*/ 26 w 26"/>
                  <a:gd name="T9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10">
                    <a:moveTo>
                      <a:pt x="26" y="2"/>
                    </a:moveTo>
                    <a:lnTo>
                      <a:pt x="2" y="10"/>
                    </a:lnTo>
                    <a:lnTo>
                      <a:pt x="0" y="7"/>
                    </a:lnTo>
                    <a:lnTo>
                      <a:pt x="23" y="0"/>
                    </a:lnTo>
                    <a:lnTo>
                      <a:pt x="26" y="2"/>
                    </a:lnTo>
                    <a:close/>
                  </a:path>
                </a:pathLst>
              </a:custGeom>
              <a:solidFill>
                <a:srgbClr val="4444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76" name="Freeform 1344"/>
              <p:cNvSpPr>
                <a:spLocks noEditPoints="1"/>
              </p:cNvSpPr>
              <p:nvPr/>
            </p:nvSpPr>
            <p:spPr bwMode="auto">
              <a:xfrm>
                <a:off x="3422" y="3118"/>
                <a:ext cx="29" cy="19"/>
              </a:xfrm>
              <a:custGeom>
                <a:avLst/>
                <a:gdLst>
                  <a:gd name="T0" fmla="*/ 9 w 12"/>
                  <a:gd name="T1" fmla="*/ 7 h 8"/>
                  <a:gd name="T2" fmla="*/ 2 w 12"/>
                  <a:gd name="T3" fmla="*/ 5 h 8"/>
                  <a:gd name="T4" fmla="*/ 3 w 12"/>
                  <a:gd name="T5" fmla="*/ 1 h 8"/>
                  <a:gd name="T6" fmla="*/ 10 w 12"/>
                  <a:gd name="T7" fmla="*/ 2 h 8"/>
                  <a:gd name="T8" fmla="*/ 9 w 12"/>
                  <a:gd name="T9" fmla="*/ 7 h 8"/>
                  <a:gd name="T10" fmla="*/ 3 w 12"/>
                  <a:gd name="T11" fmla="*/ 1 h 8"/>
                  <a:gd name="T12" fmla="*/ 2 w 12"/>
                  <a:gd name="T13" fmla="*/ 5 h 8"/>
                  <a:gd name="T14" fmla="*/ 9 w 12"/>
                  <a:gd name="T15" fmla="*/ 6 h 8"/>
                  <a:gd name="T16" fmla="*/ 10 w 12"/>
                  <a:gd name="T17" fmla="*/ 2 h 8"/>
                  <a:gd name="T18" fmla="*/ 3 w 12"/>
                  <a:gd name="T19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8">
                    <a:moveTo>
                      <a:pt x="9" y="7"/>
                    </a:moveTo>
                    <a:cubicBezTo>
                      <a:pt x="7" y="8"/>
                      <a:pt x="3" y="7"/>
                      <a:pt x="2" y="5"/>
                    </a:cubicBezTo>
                    <a:cubicBezTo>
                      <a:pt x="0" y="3"/>
                      <a:pt x="0" y="1"/>
                      <a:pt x="3" y="1"/>
                    </a:cubicBezTo>
                    <a:cubicBezTo>
                      <a:pt x="5" y="0"/>
                      <a:pt x="8" y="1"/>
                      <a:pt x="10" y="2"/>
                    </a:cubicBezTo>
                    <a:cubicBezTo>
                      <a:pt x="12" y="4"/>
                      <a:pt x="12" y="6"/>
                      <a:pt x="9" y="7"/>
                    </a:cubicBezTo>
                    <a:close/>
                    <a:moveTo>
                      <a:pt x="3" y="1"/>
                    </a:moveTo>
                    <a:cubicBezTo>
                      <a:pt x="1" y="2"/>
                      <a:pt x="0" y="3"/>
                      <a:pt x="2" y="5"/>
                    </a:cubicBezTo>
                    <a:cubicBezTo>
                      <a:pt x="4" y="7"/>
                      <a:pt x="7" y="7"/>
                      <a:pt x="9" y="6"/>
                    </a:cubicBezTo>
                    <a:cubicBezTo>
                      <a:pt x="11" y="6"/>
                      <a:pt x="11" y="4"/>
                      <a:pt x="10" y="2"/>
                    </a:cubicBezTo>
                    <a:cubicBezTo>
                      <a:pt x="8" y="1"/>
                      <a:pt x="5" y="0"/>
                      <a:pt x="3" y="1"/>
                    </a:cubicBezTo>
                    <a:close/>
                  </a:path>
                </a:pathLst>
              </a:custGeom>
              <a:solidFill>
                <a:srgbClr val="2F79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77" name="Freeform 1345"/>
              <p:cNvSpPr>
                <a:spLocks noEditPoints="1"/>
              </p:cNvSpPr>
              <p:nvPr/>
            </p:nvSpPr>
            <p:spPr bwMode="auto">
              <a:xfrm>
                <a:off x="3427" y="3120"/>
                <a:ext cx="19" cy="12"/>
              </a:xfrm>
              <a:custGeom>
                <a:avLst/>
                <a:gdLst>
                  <a:gd name="T0" fmla="*/ 6 w 8"/>
                  <a:gd name="T1" fmla="*/ 5 h 5"/>
                  <a:gd name="T2" fmla="*/ 1 w 8"/>
                  <a:gd name="T3" fmla="*/ 4 h 5"/>
                  <a:gd name="T4" fmla="*/ 2 w 8"/>
                  <a:gd name="T5" fmla="*/ 1 h 5"/>
                  <a:gd name="T6" fmla="*/ 7 w 8"/>
                  <a:gd name="T7" fmla="*/ 2 h 5"/>
                  <a:gd name="T8" fmla="*/ 6 w 8"/>
                  <a:gd name="T9" fmla="*/ 5 h 5"/>
                  <a:gd name="T10" fmla="*/ 2 w 8"/>
                  <a:gd name="T11" fmla="*/ 1 h 5"/>
                  <a:gd name="T12" fmla="*/ 1 w 8"/>
                  <a:gd name="T13" fmla="*/ 4 h 5"/>
                  <a:gd name="T14" fmla="*/ 6 w 8"/>
                  <a:gd name="T15" fmla="*/ 4 h 5"/>
                  <a:gd name="T16" fmla="*/ 6 w 8"/>
                  <a:gd name="T17" fmla="*/ 2 h 5"/>
                  <a:gd name="T18" fmla="*/ 2 w 8"/>
                  <a:gd name="T19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5">
                    <a:moveTo>
                      <a:pt x="6" y="5"/>
                    </a:moveTo>
                    <a:cubicBezTo>
                      <a:pt x="5" y="5"/>
                      <a:pt x="2" y="5"/>
                      <a:pt x="1" y="4"/>
                    </a:cubicBezTo>
                    <a:cubicBezTo>
                      <a:pt x="0" y="3"/>
                      <a:pt x="0" y="1"/>
                      <a:pt x="2" y="1"/>
                    </a:cubicBezTo>
                    <a:cubicBezTo>
                      <a:pt x="3" y="0"/>
                      <a:pt x="5" y="1"/>
                      <a:pt x="7" y="2"/>
                    </a:cubicBezTo>
                    <a:cubicBezTo>
                      <a:pt x="8" y="3"/>
                      <a:pt x="8" y="4"/>
                      <a:pt x="6" y="5"/>
                    </a:cubicBezTo>
                    <a:close/>
                    <a:moveTo>
                      <a:pt x="2" y="1"/>
                    </a:moveTo>
                    <a:cubicBezTo>
                      <a:pt x="1" y="1"/>
                      <a:pt x="0" y="3"/>
                      <a:pt x="1" y="4"/>
                    </a:cubicBezTo>
                    <a:cubicBezTo>
                      <a:pt x="3" y="4"/>
                      <a:pt x="4" y="5"/>
                      <a:pt x="6" y="4"/>
                    </a:cubicBezTo>
                    <a:cubicBezTo>
                      <a:pt x="7" y="4"/>
                      <a:pt x="7" y="3"/>
                      <a:pt x="6" y="2"/>
                    </a:cubicBezTo>
                    <a:cubicBezTo>
                      <a:pt x="5" y="1"/>
                      <a:pt x="3" y="1"/>
                      <a:pt x="2" y="1"/>
                    </a:cubicBezTo>
                    <a:close/>
                  </a:path>
                </a:pathLst>
              </a:custGeom>
              <a:solidFill>
                <a:srgbClr val="2F79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78" name="Freeform 1346"/>
              <p:cNvSpPr>
                <a:spLocks noEditPoints="1"/>
              </p:cNvSpPr>
              <p:nvPr/>
            </p:nvSpPr>
            <p:spPr bwMode="auto">
              <a:xfrm>
                <a:off x="3429" y="3122"/>
                <a:ext cx="15" cy="7"/>
              </a:xfrm>
              <a:custGeom>
                <a:avLst/>
                <a:gdLst>
                  <a:gd name="T0" fmla="*/ 4 w 6"/>
                  <a:gd name="T1" fmla="*/ 3 h 3"/>
                  <a:gd name="T2" fmla="*/ 1 w 6"/>
                  <a:gd name="T3" fmla="*/ 2 h 3"/>
                  <a:gd name="T4" fmla="*/ 1 w 6"/>
                  <a:gd name="T5" fmla="*/ 0 h 3"/>
                  <a:gd name="T6" fmla="*/ 5 w 6"/>
                  <a:gd name="T7" fmla="*/ 1 h 3"/>
                  <a:gd name="T8" fmla="*/ 4 w 6"/>
                  <a:gd name="T9" fmla="*/ 3 h 3"/>
                  <a:gd name="T10" fmla="*/ 2 w 6"/>
                  <a:gd name="T11" fmla="*/ 0 h 3"/>
                  <a:gd name="T12" fmla="*/ 1 w 6"/>
                  <a:gd name="T13" fmla="*/ 2 h 3"/>
                  <a:gd name="T14" fmla="*/ 4 w 6"/>
                  <a:gd name="T15" fmla="*/ 3 h 3"/>
                  <a:gd name="T16" fmla="*/ 5 w 6"/>
                  <a:gd name="T17" fmla="*/ 1 h 3"/>
                  <a:gd name="T18" fmla="*/ 2 w 6"/>
                  <a:gd name="T1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3">
                    <a:moveTo>
                      <a:pt x="4" y="3"/>
                    </a:moveTo>
                    <a:cubicBezTo>
                      <a:pt x="3" y="3"/>
                      <a:pt x="2" y="3"/>
                      <a:pt x="1" y="2"/>
                    </a:cubicBezTo>
                    <a:cubicBezTo>
                      <a:pt x="0" y="2"/>
                      <a:pt x="0" y="1"/>
                      <a:pt x="1" y="0"/>
                    </a:cubicBezTo>
                    <a:cubicBezTo>
                      <a:pt x="2" y="0"/>
                      <a:pt x="4" y="0"/>
                      <a:pt x="5" y="1"/>
                    </a:cubicBezTo>
                    <a:cubicBezTo>
                      <a:pt x="6" y="2"/>
                      <a:pt x="6" y="3"/>
                      <a:pt x="4" y="3"/>
                    </a:cubicBezTo>
                    <a:close/>
                    <a:moveTo>
                      <a:pt x="2" y="0"/>
                    </a:moveTo>
                    <a:cubicBezTo>
                      <a:pt x="1" y="1"/>
                      <a:pt x="0" y="2"/>
                      <a:pt x="1" y="2"/>
                    </a:cubicBezTo>
                    <a:cubicBezTo>
                      <a:pt x="2" y="3"/>
                      <a:pt x="3" y="3"/>
                      <a:pt x="4" y="3"/>
                    </a:cubicBezTo>
                    <a:cubicBezTo>
                      <a:pt x="5" y="3"/>
                      <a:pt x="6" y="2"/>
                      <a:pt x="5" y="1"/>
                    </a:cubicBezTo>
                    <a:cubicBezTo>
                      <a:pt x="4" y="0"/>
                      <a:pt x="3" y="0"/>
                      <a:pt x="2" y="0"/>
                    </a:cubicBezTo>
                    <a:close/>
                  </a:path>
                </a:pathLst>
              </a:custGeom>
              <a:solidFill>
                <a:srgbClr val="2F79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79" name="Freeform 1347"/>
              <p:cNvSpPr>
                <a:spLocks/>
              </p:cNvSpPr>
              <p:nvPr/>
            </p:nvSpPr>
            <p:spPr bwMode="auto">
              <a:xfrm>
                <a:off x="3448" y="3115"/>
                <a:ext cx="19" cy="12"/>
              </a:xfrm>
              <a:custGeom>
                <a:avLst/>
                <a:gdLst>
                  <a:gd name="T0" fmla="*/ 3 w 8"/>
                  <a:gd name="T1" fmla="*/ 5 h 5"/>
                  <a:gd name="T2" fmla="*/ 3 w 8"/>
                  <a:gd name="T3" fmla="*/ 5 h 5"/>
                  <a:gd name="T4" fmla="*/ 3 w 8"/>
                  <a:gd name="T5" fmla="*/ 5 h 5"/>
                  <a:gd name="T6" fmla="*/ 2 w 8"/>
                  <a:gd name="T7" fmla="*/ 3 h 5"/>
                  <a:gd name="T8" fmla="*/ 1 w 8"/>
                  <a:gd name="T9" fmla="*/ 1 h 5"/>
                  <a:gd name="T10" fmla="*/ 3 w 8"/>
                  <a:gd name="T11" fmla="*/ 3 h 5"/>
                  <a:gd name="T12" fmla="*/ 5 w 8"/>
                  <a:gd name="T13" fmla="*/ 4 h 5"/>
                  <a:gd name="T14" fmla="*/ 5 w 8"/>
                  <a:gd name="T15" fmla="*/ 3 h 5"/>
                  <a:gd name="T16" fmla="*/ 4 w 8"/>
                  <a:gd name="T17" fmla="*/ 2 h 5"/>
                  <a:gd name="T18" fmla="*/ 4 w 8"/>
                  <a:gd name="T19" fmla="*/ 2 h 5"/>
                  <a:gd name="T20" fmla="*/ 6 w 8"/>
                  <a:gd name="T21" fmla="*/ 3 h 5"/>
                  <a:gd name="T22" fmla="*/ 6 w 8"/>
                  <a:gd name="T23" fmla="*/ 3 h 5"/>
                  <a:gd name="T24" fmla="*/ 5 w 8"/>
                  <a:gd name="T25" fmla="*/ 1 h 5"/>
                  <a:gd name="T26" fmla="*/ 6 w 8"/>
                  <a:gd name="T27" fmla="*/ 1 h 5"/>
                  <a:gd name="T28" fmla="*/ 7 w 8"/>
                  <a:gd name="T29" fmla="*/ 2 h 5"/>
                  <a:gd name="T30" fmla="*/ 6 w 8"/>
                  <a:gd name="T31" fmla="*/ 1 h 5"/>
                  <a:gd name="T32" fmla="*/ 7 w 8"/>
                  <a:gd name="T33" fmla="*/ 1 h 5"/>
                  <a:gd name="T34" fmla="*/ 7 w 8"/>
                  <a:gd name="T35" fmla="*/ 0 h 5"/>
                  <a:gd name="T36" fmla="*/ 8 w 8"/>
                  <a:gd name="T37" fmla="*/ 0 h 5"/>
                  <a:gd name="T38" fmla="*/ 8 w 8"/>
                  <a:gd name="T39" fmla="*/ 0 h 5"/>
                  <a:gd name="T40" fmla="*/ 8 w 8"/>
                  <a:gd name="T41" fmla="*/ 1 h 5"/>
                  <a:gd name="T42" fmla="*/ 7 w 8"/>
                  <a:gd name="T43" fmla="*/ 1 h 5"/>
                  <a:gd name="T44" fmla="*/ 7 w 8"/>
                  <a:gd name="T45" fmla="*/ 1 h 5"/>
                  <a:gd name="T46" fmla="*/ 7 w 8"/>
                  <a:gd name="T47" fmla="*/ 2 h 5"/>
                  <a:gd name="T48" fmla="*/ 7 w 8"/>
                  <a:gd name="T49" fmla="*/ 2 h 5"/>
                  <a:gd name="T50" fmla="*/ 6 w 8"/>
                  <a:gd name="T51" fmla="*/ 1 h 5"/>
                  <a:gd name="T52" fmla="*/ 6 w 8"/>
                  <a:gd name="T53" fmla="*/ 1 h 5"/>
                  <a:gd name="T54" fmla="*/ 6 w 8"/>
                  <a:gd name="T55" fmla="*/ 3 h 5"/>
                  <a:gd name="T56" fmla="*/ 6 w 8"/>
                  <a:gd name="T57" fmla="*/ 3 h 5"/>
                  <a:gd name="T58" fmla="*/ 4 w 8"/>
                  <a:gd name="T59" fmla="*/ 2 h 5"/>
                  <a:gd name="T60" fmla="*/ 4 w 8"/>
                  <a:gd name="T61" fmla="*/ 2 h 5"/>
                  <a:gd name="T62" fmla="*/ 5 w 8"/>
                  <a:gd name="T63" fmla="*/ 4 h 5"/>
                  <a:gd name="T64" fmla="*/ 4 w 8"/>
                  <a:gd name="T65" fmla="*/ 4 h 5"/>
                  <a:gd name="T66" fmla="*/ 1 w 8"/>
                  <a:gd name="T67" fmla="*/ 2 h 5"/>
                  <a:gd name="T68" fmla="*/ 1 w 8"/>
                  <a:gd name="T69" fmla="*/ 2 h 5"/>
                  <a:gd name="T70" fmla="*/ 2 w 8"/>
                  <a:gd name="T71" fmla="*/ 3 h 5"/>
                  <a:gd name="T72" fmla="*/ 4 w 8"/>
                  <a:gd name="T7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8" h="5">
                    <a:moveTo>
                      <a:pt x="3" y="5"/>
                    </a:moveTo>
                    <a:cubicBezTo>
                      <a:pt x="3" y="5"/>
                      <a:pt x="3" y="5"/>
                      <a:pt x="3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2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2"/>
                      <a:pt x="0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2"/>
                      <a:pt x="3" y="3"/>
                    </a:cubicBezTo>
                    <a:cubicBezTo>
                      <a:pt x="3" y="3"/>
                      <a:pt x="4" y="3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3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3"/>
                      <a:pt x="5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3" y="3"/>
                      <a:pt x="3" y="3"/>
                    </a:cubicBezTo>
                    <a:cubicBezTo>
                      <a:pt x="2" y="2"/>
                      <a:pt x="2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4"/>
                      <a:pt x="3" y="4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lnTo>
                      <a:pt x="3" y="5"/>
                    </a:lnTo>
                    <a:close/>
                  </a:path>
                </a:pathLst>
              </a:custGeom>
              <a:solidFill>
                <a:srgbClr val="2F79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80" name="Freeform 1348"/>
              <p:cNvSpPr>
                <a:spLocks/>
              </p:cNvSpPr>
              <p:nvPr/>
            </p:nvSpPr>
            <p:spPr bwMode="auto">
              <a:xfrm>
                <a:off x="4338" y="3200"/>
                <a:ext cx="180" cy="102"/>
              </a:xfrm>
              <a:custGeom>
                <a:avLst/>
                <a:gdLst>
                  <a:gd name="T0" fmla="*/ 180 w 180"/>
                  <a:gd name="T1" fmla="*/ 43 h 102"/>
                  <a:gd name="T2" fmla="*/ 104 w 180"/>
                  <a:gd name="T3" fmla="*/ 0 h 102"/>
                  <a:gd name="T4" fmla="*/ 0 w 180"/>
                  <a:gd name="T5" fmla="*/ 60 h 102"/>
                  <a:gd name="T6" fmla="*/ 76 w 180"/>
                  <a:gd name="T7" fmla="*/ 102 h 102"/>
                  <a:gd name="T8" fmla="*/ 180 w 180"/>
                  <a:gd name="T9" fmla="*/ 43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0" h="102">
                    <a:moveTo>
                      <a:pt x="180" y="43"/>
                    </a:moveTo>
                    <a:lnTo>
                      <a:pt x="104" y="0"/>
                    </a:lnTo>
                    <a:lnTo>
                      <a:pt x="0" y="60"/>
                    </a:lnTo>
                    <a:lnTo>
                      <a:pt x="76" y="102"/>
                    </a:lnTo>
                    <a:lnTo>
                      <a:pt x="180" y="4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81" name="Freeform 1349"/>
              <p:cNvSpPr>
                <a:spLocks/>
              </p:cNvSpPr>
              <p:nvPr/>
            </p:nvSpPr>
            <p:spPr bwMode="auto">
              <a:xfrm>
                <a:off x="4364" y="3257"/>
                <a:ext cx="7" cy="5"/>
              </a:xfrm>
              <a:custGeom>
                <a:avLst/>
                <a:gdLst>
                  <a:gd name="T0" fmla="*/ 7 w 7"/>
                  <a:gd name="T1" fmla="*/ 3 h 5"/>
                  <a:gd name="T2" fmla="*/ 5 w 7"/>
                  <a:gd name="T3" fmla="*/ 0 h 5"/>
                  <a:gd name="T4" fmla="*/ 0 w 7"/>
                  <a:gd name="T5" fmla="*/ 3 h 5"/>
                  <a:gd name="T6" fmla="*/ 3 w 7"/>
                  <a:gd name="T7" fmla="*/ 5 h 5"/>
                  <a:gd name="T8" fmla="*/ 7 w 7"/>
                  <a:gd name="T9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5">
                    <a:moveTo>
                      <a:pt x="7" y="3"/>
                    </a:moveTo>
                    <a:lnTo>
                      <a:pt x="5" y="0"/>
                    </a:lnTo>
                    <a:lnTo>
                      <a:pt x="0" y="3"/>
                    </a:lnTo>
                    <a:lnTo>
                      <a:pt x="3" y="5"/>
                    </a:lnTo>
                    <a:lnTo>
                      <a:pt x="7" y="3"/>
                    </a:lnTo>
                    <a:close/>
                  </a:path>
                </a:pathLst>
              </a:custGeom>
              <a:solidFill>
                <a:srgbClr val="5252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82" name="Freeform 1350"/>
              <p:cNvSpPr>
                <a:spLocks/>
              </p:cNvSpPr>
              <p:nvPr/>
            </p:nvSpPr>
            <p:spPr bwMode="auto">
              <a:xfrm>
                <a:off x="4374" y="3262"/>
                <a:ext cx="47" cy="28"/>
              </a:xfrm>
              <a:custGeom>
                <a:avLst/>
                <a:gdLst>
                  <a:gd name="T0" fmla="*/ 47 w 47"/>
                  <a:gd name="T1" fmla="*/ 26 h 28"/>
                  <a:gd name="T2" fmla="*/ 2 w 47"/>
                  <a:gd name="T3" fmla="*/ 0 h 28"/>
                  <a:gd name="T4" fmla="*/ 0 w 47"/>
                  <a:gd name="T5" fmla="*/ 2 h 28"/>
                  <a:gd name="T6" fmla="*/ 45 w 47"/>
                  <a:gd name="T7" fmla="*/ 28 h 28"/>
                  <a:gd name="T8" fmla="*/ 47 w 47"/>
                  <a:gd name="T9" fmla="*/ 26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28">
                    <a:moveTo>
                      <a:pt x="47" y="26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45" y="28"/>
                    </a:lnTo>
                    <a:lnTo>
                      <a:pt x="47" y="26"/>
                    </a:lnTo>
                    <a:close/>
                  </a:path>
                </a:pathLst>
              </a:custGeom>
              <a:solidFill>
                <a:srgbClr val="5252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83" name="Freeform 1351"/>
              <p:cNvSpPr>
                <a:spLocks/>
              </p:cNvSpPr>
              <p:nvPr/>
            </p:nvSpPr>
            <p:spPr bwMode="auto">
              <a:xfrm>
                <a:off x="4371" y="3255"/>
                <a:ext cx="7" cy="2"/>
              </a:xfrm>
              <a:custGeom>
                <a:avLst/>
                <a:gdLst>
                  <a:gd name="T0" fmla="*/ 7 w 7"/>
                  <a:gd name="T1" fmla="*/ 0 h 2"/>
                  <a:gd name="T2" fmla="*/ 5 w 7"/>
                  <a:gd name="T3" fmla="*/ 0 h 2"/>
                  <a:gd name="T4" fmla="*/ 0 w 7"/>
                  <a:gd name="T5" fmla="*/ 0 h 2"/>
                  <a:gd name="T6" fmla="*/ 3 w 7"/>
                  <a:gd name="T7" fmla="*/ 2 h 2"/>
                  <a:gd name="T8" fmla="*/ 7 w 7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2">
                    <a:moveTo>
                      <a:pt x="7" y="0"/>
                    </a:moveTo>
                    <a:lnTo>
                      <a:pt x="5" y="0"/>
                    </a:lnTo>
                    <a:lnTo>
                      <a:pt x="0" y="0"/>
                    </a:lnTo>
                    <a:lnTo>
                      <a:pt x="3" y="2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5252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84" name="Freeform 1352"/>
              <p:cNvSpPr>
                <a:spLocks/>
              </p:cNvSpPr>
              <p:nvPr/>
            </p:nvSpPr>
            <p:spPr bwMode="auto">
              <a:xfrm>
                <a:off x="4381" y="3260"/>
                <a:ext cx="47" cy="28"/>
              </a:xfrm>
              <a:custGeom>
                <a:avLst/>
                <a:gdLst>
                  <a:gd name="T0" fmla="*/ 47 w 47"/>
                  <a:gd name="T1" fmla="*/ 26 h 28"/>
                  <a:gd name="T2" fmla="*/ 2 w 47"/>
                  <a:gd name="T3" fmla="*/ 0 h 28"/>
                  <a:gd name="T4" fmla="*/ 0 w 47"/>
                  <a:gd name="T5" fmla="*/ 0 h 28"/>
                  <a:gd name="T6" fmla="*/ 45 w 47"/>
                  <a:gd name="T7" fmla="*/ 28 h 28"/>
                  <a:gd name="T8" fmla="*/ 47 w 47"/>
                  <a:gd name="T9" fmla="*/ 26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28">
                    <a:moveTo>
                      <a:pt x="47" y="26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45" y="28"/>
                    </a:lnTo>
                    <a:lnTo>
                      <a:pt x="47" y="26"/>
                    </a:lnTo>
                    <a:close/>
                  </a:path>
                </a:pathLst>
              </a:custGeom>
              <a:solidFill>
                <a:srgbClr val="5252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85" name="Freeform 1353"/>
              <p:cNvSpPr>
                <a:spLocks/>
              </p:cNvSpPr>
              <p:nvPr/>
            </p:nvSpPr>
            <p:spPr bwMode="auto">
              <a:xfrm>
                <a:off x="4378" y="3250"/>
                <a:ext cx="7" cy="3"/>
              </a:xfrm>
              <a:custGeom>
                <a:avLst/>
                <a:gdLst>
                  <a:gd name="T0" fmla="*/ 7 w 7"/>
                  <a:gd name="T1" fmla="*/ 3 h 3"/>
                  <a:gd name="T2" fmla="*/ 5 w 7"/>
                  <a:gd name="T3" fmla="*/ 0 h 3"/>
                  <a:gd name="T4" fmla="*/ 0 w 7"/>
                  <a:gd name="T5" fmla="*/ 3 h 3"/>
                  <a:gd name="T6" fmla="*/ 3 w 7"/>
                  <a:gd name="T7" fmla="*/ 3 h 3"/>
                  <a:gd name="T8" fmla="*/ 7 w 7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3">
                    <a:moveTo>
                      <a:pt x="7" y="3"/>
                    </a:moveTo>
                    <a:lnTo>
                      <a:pt x="5" y="0"/>
                    </a:lnTo>
                    <a:lnTo>
                      <a:pt x="0" y="3"/>
                    </a:lnTo>
                    <a:lnTo>
                      <a:pt x="3" y="3"/>
                    </a:lnTo>
                    <a:lnTo>
                      <a:pt x="7" y="3"/>
                    </a:lnTo>
                    <a:close/>
                  </a:path>
                </a:pathLst>
              </a:custGeom>
              <a:solidFill>
                <a:srgbClr val="5252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86" name="Freeform 1354"/>
              <p:cNvSpPr>
                <a:spLocks/>
              </p:cNvSpPr>
              <p:nvPr/>
            </p:nvSpPr>
            <p:spPr bwMode="auto">
              <a:xfrm>
                <a:off x="4388" y="3255"/>
                <a:ext cx="47" cy="28"/>
              </a:xfrm>
              <a:custGeom>
                <a:avLst/>
                <a:gdLst>
                  <a:gd name="T0" fmla="*/ 47 w 47"/>
                  <a:gd name="T1" fmla="*/ 26 h 28"/>
                  <a:gd name="T2" fmla="*/ 2 w 47"/>
                  <a:gd name="T3" fmla="*/ 0 h 28"/>
                  <a:gd name="T4" fmla="*/ 0 w 47"/>
                  <a:gd name="T5" fmla="*/ 2 h 28"/>
                  <a:gd name="T6" fmla="*/ 45 w 47"/>
                  <a:gd name="T7" fmla="*/ 28 h 28"/>
                  <a:gd name="T8" fmla="*/ 47 w 47"/>
                  <a:gd name="T9" fmla="*/ 26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28">
                    <a:moveTo>
                      <a:pt x="47" y="26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45" y="28"/>
                    </a:lnTo>
                    <a:lnTo>
                      <a:pt x="47" y="26"/>
                    </a:lnTo>
                    <a:close/>
                  </a:path>
                </a:pathLst>
              </a:custGeom>
              <a:solidFill>
                <a:srgbClr val="5252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87" name="Freeform 1355"/>
              <p:cNvSpPr>
                <a:spLocks/>
              </p:cNvSpPr>
              <p:nvPr/>
            </p:nvSpPr>
            <p:spPr bwMode="auto">
              <a:xfrm>
                <a:off x="4385" y="3245"/>
                <a:ext cx="57" cy="34"/>
              </a:xfrm>
              <a:custGeom>
                <a:avLst/>
                <a:gdLst>
                  <a:gd name="T0" fmla="*/ 57 w 57"/>
                  <a:gd name="T1" fmla="*/ 31 h 34"/>
                  <a:gd name="T2" fmla="*/ 5 w 57"/>
                  <a:gd name="T3" fmla="*/ 0 h 34"/>
                  <a:gd name="T4" fmla="*/ 0 w 57"/>
                  <a:gd name="T5" fmla="*/ 3 h 34"/>
                  <a:gd name="T6" fmla="*/ 55 w 57"/>
                  <a:gd name="T7" fmla="*/ 34 h 34"/>
                  <a:gd name="T8" fmla="*/ 57 w 57"/>
                  <a:gd name="T9" fmla="*/ 31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7" h="34">
                    <a:moveTo>
                      <a:pt x="57" y="31"/>
                    </a:moveTo>
                    <a:lnTo>
                      <a:pt x="5" y="0"/>
                    </a:lnTo>
                    <a:lnTo>
                      <a:pt x="0" y="3"/>
                    </a:lnTo>
                    <a:lnTo>
                      <a:pt x="55" y="34"/>
                    </a:lnTo>
                    <a:lnTo>
                      <a:pt x="57" y="31"/>
                    </a:lnTo>
                    <a:close/>
                  </a:path>
                </a:pathLst>
              </a:custGeom>
              <a:solidFill>
                <a:srgbClr val="5252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88" name="Freeform 1356"/>
              <p:cNvSpPr>
                <a:spLocks/>
              </p:cNvSpPr>
              <p:nvPr/>
            </p:nvSpPr>
            <p:spPr bwMode="auto">
              <a:xfrm>
                <a:off x="4409" y="3250"/>
                <a:ext cx="40" cy="24"/>
              </a:xfrm>
              <a:custGeom>
                <a:avLst/>
                <a:gdLst>
                  <a:gd name="T0" fmla="*/ 40 w 40"/>
                  <a:gd name="T1" fmla="*/ 21 h 24"/>
                  <a:gd name="T2" fmla="*/ 3 w 40"/>
                  <a:gd name="T3" fmla="*/ 0 h 24"/>
                  <a:gd name="T4" fmla="*/ 0 w 40"/>
                  <a:gd name="T5" fmla="*/ 3 h 24"/>
                  <a:gd name="T6" fmla="*/ 38 w 40"/>
                  <a:gd name="T7" fmla="*/ 24 h 24"/>
                  <a:gd name="T8" fmla="*/ 40 w 40"/>
                  <a:gd name="T9" fmla="*/ 2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24">
                    <a:moveTo>
                      <a:pt x="40" y="21"/>
                    </a:moveTo>
                    <a:lnTo>
                      <a:pt x="3" y="0"/>
                    </a:lnTo>
                    <a:lnTo>
                      <a:pt x="0" y="3"/>
                    </a:lnTo>
                    <a:lnTo>
                      <a:pt x="38" y="24"/>
                    </a:lnTo>
                    <a:lnTo>
                      <a:pt x="40" y="21"/>
                    </a:lnTo>
                    <a:close/>
                  </a:path>
                </a:pathLst>
              </a:custGeom>
              <a:solidFill>
                <a:srgbClr val="5252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89" name="Freeform 1357"/>
              <p:cNvSpPr>
                <a:spLocks/>
              </p:cNvSpPr>
              <p:nvPr/>
            </p:nvSpPr>
            <p:spPr bwMode="auto">
              <a:xfrm>
                <a:off x="4433" y="3257"/>
                <a:ext cx="23" cy="14"/>
              </a:xfrm>
              <a:custGeom>
                <a:avLst/>
                <a:gdLst>
                  <a:gd name="T0" fmla="*/ 23 w 23"/>
                  <a:gd name="T1" fmla="*/ 12 h 14"/>
                  <a:gd name="T2" fmla="*/ 5 w 23"/>
                  <a:gd name="T3" fmla="*/ 0 h 14"/>
                  <a:gd name="T4" fmla="*/ 0 w 23"/>
                  <a:gd name="T5" fmla="*/ 0 h 14"/>
                  <a:gd name="T6" fmla="*/ 21 w 23"/>
                  <a:gd name="T7" fmla="*/ 14 h 14"/>
                  <a:gd name="T8" fmla="*/ 23 w 23"/>
                  <a:gd name="T9" fmla="*/ 1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14">
                    <a:moveTo>
                      <a:pt x="23" y="12"/>
                    </a:moveTo>
                    <a:lnTo>
                      <a:pt x="5" y="0"/>
                    </a:lnTo>
                    <a:lnTo>
                      <a:pt x="0" y="0"/>
                    </a:lnTo>
                    <a:lnTo>
                      <a:pt x="21" y="14"/>
                    </a:lnTo>
                    <a:lnTo>
                      <a:pt x="23" y="12"/>
                    </a:lnTo>
                    <a:close/>
                  </a:path>
                </a:pathLst>
              </a:custGeom>
              <a:solidFill>
                <a:srgbClr val="5252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90" name="Freeform 1358"/>
              <p:cNvSpPr>
                <a:spLocks noEditPoints="1"/>
              </p:cNvSpPr>
              <p:nvPr/>
            </p:nvSpPr>
            <p:spPr bwMode="auto">
              <a:xfrm>
                <a:off x="4390" y="3231"/>
                <a:ext cx="29" cy="17"/>
              </a:xfrm>
              <a:custGeom>
                <a:avLst/>
                <a:gdLst>
                  <a:gd name="T0" fmla="*/ 10 w 12"/>
                  <a:gd name="T1" fmla="*/ 6 h 7"/>
                  <a:gd name="T2" fmla="*/ 2 w 12"/>
                  <a:gd name="T3" fmla="*/ 6 h 7"/>
                  <a:gd name="T4" fmla="*/ 2 w 12"/>
                  <a:gd name="T5" fmla="*/ 1 h 7"/>
                  <a:gd name="T6" fmla="*/ 10 w 12"/>
                  <a:gd name="T7" fmla="*/ 1 h 7"/>
                  <a:gd name="T8" fmla="*/ 10 w 12"/>
                  <a:gd name="T9" fmla="*/ 6 h 7"/>
                  <a:gd name="T10" fmla="*/ 9 w 12"/>
                  <a:gd name="T11" fmla="*/ 6 h 7"/>
                  <a:gd name="T12" fmla="*/ 9 w 12"/>
                  <a:gd name="T13" fmla="*/ 2 h 7"/>
                  <a:gd name="T14" fmla="*/ 2 w 12"/>
                  <a:gd name="T15" fmla="*/ 2 h 7"/>
                  <a:gd name="T16" fmla="*/ 2 w 12"/>
                  <a:gd name="T17" fmla="*/ 6 h 7"/>
                  <a:gd name="T18" fmla="*/ 9 w 12"/>
                  <a:gd name="T19" fmla="*/ 6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7">
                    <a:moveTo>
                      <a:pt x="10" y="6"/>
                    </a:moveTo>
                    <a:cubicBezTo>
                      <a:pt x="7" y="7"/>
                      <a:pt x="4" y="7"/>
                      <a:pt x="2" y="6"/>
                    </a:cubicBezTo>
                    <a:cubicBezTo>
                      <a:pt x="0" y="5"/>
                      <a:pt x="0" y="3"/>
                      <a:pt x="2" y="1"/>
                    </a:cubicBezTo>
                    <a:cubicBezTo>
                      <a:pt x="4" y="0"/>
                      <a:pt x="7" y="0"/>
                      <a:pt x="10" y="1"/>
                    </a:cubicBezTo>
                    <a:cubicBezTo>
                      <a:pt x="12" y="3"/>
                      <a:pt x="12" y="5"/>
                      <a:pt x="10" y="6"/>
                    </a:cubicBezTo>
                    <a:close/>
                    <a:moveTo>
                      <a:pt x="9" y="6"/>
                    </a:moveTo>
                    <a:cubicBezTo>
                      <a:pt x="11" y="5"/>
                      <a:pt x="11" y="3"/>
                      <a:pt x="9" y="2"/>
                    </a:cubicBezTo>
                    <a:cubicBezTo>
                      <a:pt x="7" y="0"/>
                      <a:pt x="4" y="0"/>
                      <a:pt x="2" y="2"/>
                    </a:cubicBezTo>
                    <a:cubicBezTo>
                      <a:pt x="0" y="3"/>
                      <a:pt x="0" y="5"/>
                      <a:pt x="2" y="6"/>
                    </a:cubicBezTo>
                    <a:cubicBezTo>
                      <a:pt x="4" y="7"/>
                      <a:pt x="7" y="7"/>
                      <a:pt x="9" y="6"/>
                    </a:cubicBezTo>
                    <a:close/>
                  </a:path>
                </a:pathLst>
              </a:custGeom>
              <a:solidFill>
                <a:srgbClr val="3281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91" name="Freeform 1359"/>
              <p:cNvSpPr>
                <a:spLocks noEditPoints="1"/>
              </p:cNvSpPr>
              <p:nvPr/>
            </p:nvSpPr>
            <p:spPr bwMode="auto">
              <a:xfrm>
                <a:off x="4395" y="3234"/>
                <a:ext cx="17" cy="11"/>
              </a:xfrm>
              <a:custGeom>
                <a:avLst/>
                <a:gdLst>
                  <a:gd name="T0" fmla="*/ 6 w 7"/>
                  <a:gd name="T1" fmla="*/ 4 h 5"/>
                  <a:gd name="T2" fmla="*/ 1 w 7"/>
                  <a:gd name="T3" fmla="*/ 4 h 5"/>
                  <a:gd name="T4" fmla="*/ 1 w 7"/>
                  <a:gd name="T5" fmla="*/ 1 h 5"/>
                  <a:gd name="T6" fmla="*/ 6 w 7"/>
                  <a:gd name="T7" fmla="*/ 1 h 5"/>
                  <a:gd name="T8" fmla="*/ 6 w 7"/>
                  <a:gd name="T9" fmla="*/ 4 h 5"/>
                  <a:gd name="T10" fmla="*/ 6 w 7"/>
                  <a:gd name="T11" fmla="*/ 4 h 5"/>
                  <a:gd name="T12" fmla="*/ 6 w 7"/>
                  <a:gd name="T13" fmla="*/ 1 h 5"/>
                  <a:gd name="T14" fmla="*/ 1 w 7"/>
                  <a:gd name="T15" fmla="*/ 1 h 5"/>
                  <a:gd name="T16" fmla="*/ 1 w 7"/>
                  <a:gd name="T17" fmla="*/ 4 h 5"/>
                  <a:gd name="T18" fmla="*/ 6 w 7"/>
                  <a:gd name="T1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" h="5">
                    <a:moveTo>
                      <a:pt x="6" y="4"/>
                    </a:moveTo>
                    <a:cubicBezTo>
                      <a:pt x="5" y="5"/>
                      <a:pt x="2" y="5"/>
                      <a:pt x="1" y="4"/>
                    </a:cubicBezTo>
                    <a:cubicBezTo>
                      <a:pt x="0" y="3"/>
                      <a:pt x="0" y="2"/>
                      <a:pt x="1" y="1"/>
                    </a:cubicBezTo>
                    <a:cubicBezTo>
                      <a:pt x="2" y="0"/>
                      <a:pt x="5" y="0"/>
                      <a:pt x="6" y="1"/>
                    </a:cubicBezTo>
                    <a:cubicBezTo>
                      <a:pt x="7" y="2"/>
                      <a:pt x="7" y="3"/>
                      <a:pt x="6" y="4"/>
                    </a:cubicBezTo>
                    <a:close/>
                    <a:moveTo>
                      <a:pt x="6" y="4"/>
                    </a:moveTo>
                    <a:cubicBezTo>
                      <a:pt x="7" y="3"/>
                      <a:pt x="7" y="2"/>
                      <a:pt x="6" y="1"/>
                    </a:cubicBezTo>
                    <a:cubicBezTo>
                      <a:pt x="5" y="1"/>
                      <a:pt x="3" y="1"/>
                      <a:pt x="1" y="1"/>
                    </a:cubicBezTo>
                    <a:cubicBezTo>
                      <a:pt x="0" y="2"/>
                      <a:pt x="0" y="3"/>
                      <a:pt x="1" y="4"/>
                    </a:cubicBezTo>
                    <a:cubicBezTo>
                      <a:pt x="3" y="5"/>
                      <a:pt x="5" y="5"/>
                      <a:pt x="6" y="4"/>
                    </a:cubicBezTo>
                    <a:close/>
                  </a:path>
                </a:pathLst>
              </a:custGeom>
              <a:solidFill>
                <a:srgbClr val="3281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92" name="Freeform 1360"/>
              <p:cNvSpPr>
                <a:spLocks noEditPoints="1"/>
              </p:cNvSpPr>
              <p:nvPr/>
            </p:nvSpPr>
            <p:spPr bwMode="auto">
              <a:xfrm>
                <a:off x="4397" y="3236"/>
                <a:ext cx="12" cy="7"/>
              </a:xfrm>
              <a:custGeom>
                <a:avLst/>
                <a:gdLst>
                  <a:gd name="T0" fmla="*/ 4 w 5"/>
                  <a:gd name="T1" fmla="*/ 3 h 3"/>
                  <a:gd name="T2" fmla="*/ 1 w 5"/>
                  <a:gd name="T3" fmla="*/ 3 h 3"/>
                  <a:gd name="T4" fmla="*/ 1 w 5"/>
                  <a:gd name="T5" fmla="*/ 1 h 3"/>
                  <a:gd name="T6" fmla="*/ 4 w 5"/>
                  <a:gd name="T7" fmla="*/ 1 h 3"/>
                  <a:gd name="T8" fmla="*/ 4 w 5"/>
                  <a:gd name="T9" fmla="*/ 3 h 3"/>
                  <a:gd name="T10" fmla="*/ 4 w 5"/>
                  <a:gd name="T11" fmla="*/ 3 h 3"/>
                  <a:gd name="T12" fmla="*/ 4 w 5"/>
                  <a:gd name="T13" fmla="*/ 1 h 3"/>
                  <a:gd name="T14" fmla="*/ 1 w 5"/>
                  <a:gd name="T15" fmla="*/ 1 h 3"/>
                  <a:gd name="T16" fmla="*/ 1 w 5"/>
                  <a:gd name="T17" fmla="*/ 3 h 3"/>
                  <a:gd name="T18" fmla="*/ 4 w 5"/>
                  <a:gd name="T1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3">
                    <a:moveTo>
                      <a:pt x="4" y="3"/>
                    </a:moveTo>
                    <a:cubicBezTo>
                      <a:pt x="3" y="3"/>
                      <a:pt x="2" y="3"/>
                      <a:pt x="1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3" y="0"/>
                      <a:pt x="4" y="1"/>
                    </a:cubicBezTo>
                    <a:cubicBezTo>
                      <a:pt x="5" y="1"/>
                      <a:pt x="5" y="2"/>
                      <a:pt x="4" y="3"/>
                    </a:cubicBezTo>
                    <a:close/>
                    <a:moveTo>
                      <a:pt x="4" y="3"/>
                    </a:moveTo>
                    <a:cubicBezTo>
                      <a:pt x="5" y="2"/>
                      <a:pt x="5" y="1"/>
                      <a:pt x="4" y="1"/>
                    </a:cubicBezTo>
                    <a:cubicBezTo>
                      <a:pt x="3" y="0"/>
                      <a:pt x="2" y="0"/>
                      <a:pt x="1" y="1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2" y="3"/>
                      <a:pt x="3" y="3"/>
                      <a:pt x="4" y="3"/>
                    </a:cubicBezTo>
                    <a:close/>
                  </a:path>
                </a:pathLst>
              </a:custGeom>
              <a:solidFill>
                <a:srgbClr val="3281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93" name="Freeform 1361"/>
              <p:cNvSpPr>
                <a:spLocks/>
              </p:cNvSpPr>
              <p:nvPr/>
            </p:nvSpPr>
            <p:spPr bwMode="auto">
              <a:xfrm>
                <a:off x="4414" y="3243"/>
                <a:ext cx="16" cy="14"/>
              </a:xfrm>
              <a:custGeom>
                <a:avLst/>
                <a:gdLst>
                  <a:gd name="T0" fmla="*/ 3 w 7"/>
                  <a:gd name="T1" fmla="*/ 0 h 6"/>
                  <a:gd name="T2" fmla="*/ 3 w 7"/>
                  <a:gd name="T3" fmla="*/ 0 h 6"/>
                  <a:gd name="T4" fmla="*/ 4 w 7"/>
                  <a:gd name="T5" fmla="*/ 0 h 6"/>
                  <a:gd name="T6" fmla="*/ 2 w 7"/>
                  <a:gd name="T7" fmla="*/ 1 h 6"/>
                  <a:gd name="T8" fmla="*/ 1 w 7"/>
                  <a:gd name="T9" fmla="*/ 3 h 6"/>
                  <a:gd name="T10" fmla="*/ 3 w 7"/>
                  <a:gd name="T11" fmla="*/ 2 h 6"/>
                  <a:gd name="T12" fmla="*/ 5 w 7"/>
                  <a:gd name="T13" fmla="*/ 2 h 6"/>
                  <a:gd name="T14" fmla="*/ 5 w 7"/>
                  <a:gd name="T15" fmla="*/ 2 h 6"/>
                  <a:gd name="T16" fmla="*/ 3 w 7"/>
                  <a:gd name="T17" fmla="*/ 3 h 6"/>
                  <a:gd name="T18" fmla="*/ 4 w 7"/>
                  <a:gd name="T19" fmla="*/ 4 h 6"/>
                  <a:gd name="T20" fmla="*/ 6 w 7"/>
                  <a:gd name="T21" fmla="*/ 3 h 6"/>
                  <a:gd name="T22" fmla="*/ 6 w 7"/>
                  <a:gd name="T23" fmla="*/ 3 h 6"/>
                  <a:gd name="T24" fmla="*/ 5 w 7"/>
                  <a:gd name="T25" fmla="*/ 4 h 6"/>
                  <a:gd name="T26" fmla="*/ 5 w 7"/>
                  <a:gd name="T27" fmla="*/ 4 h 6"/>
                  <a:gd name="T28" fmla="*/ 6 w 7"/>
                  <a:gd name="T29" fmla="*/ 4 h 6"/>
                  <a:gd name="T30" fmla="*/ 6 w 7"/>
                  <a:gd name="T31" fmla="*/ 5 h 6"/>
                  <a:gd name="T32" fmla="*/ 7 w 7"/>
                  <a:gd name="T33" fmla="*/ 5 h 6"/>
                  <a:gd name="T34" fmla="*/ 7 w 7"/>
                  <a:gd name="T35" fmla="*/ 6 h 6"/>
                  <a:gd name="T36" fmla="*/ 7 w 7"/>
                  <a:gd name="T37" fmla="*/ 6 h 6"/>
                  <a:gd name="T38" fmla="*/ 7 w 7"/>
                  <a:gd name="T39" fmla="*/ 6 h 6"/>
                  <a:gd name="T40" fmla="*/ 7 w 7"/>
                  <a:gd name="T41" fmla="*/ 5 h 6"/>
                  <a:gd name="T42" fmla="*/ 7 w 7"/>
                  <a:gd name="T43" fmla="*/ 5 h 6"/>
                  <a:gd name="T44" fmla="*/ 6 w 7"/>
                  <a:gd name="T45" fmla="*/ 5 h 6"/>
                  <a:gd name="T46" fmla="*/ 7 w 7"/>
                  <a:gd name="T47" fmla="*/ 4 h 6"/>
                  <a:gd name="T48" fmla="*/ 7 w 7"/>
                  <a:gd name="T49" fmla="*/ 4 h 6"/>
                  <a:gd name="T50" fmla="*/ 5 w 7"/>
                  <a:gd name="T51" fmla="*/ 4 h 6"/>
                  <a:gd name="T52" fmla="*/ 5 w 7"/>
                  <a:gd name="T53" fmla="*/ 4 h 6"/>
                  <a:gd name="T54" fmla="*/ 6 w 7"/>
                  <a:gd name="T55" fmla="*/ 3 h 6"/>
                  <a:gd name="T56" fmla="*/ 6 w 7"/>
                  <a:gd name="T57" fmla="*/ 3 h 6"/>
                  <a:gd name="T58" fmla="*/ 4 w 7"/>
                  <a:gd name="T59" fmla="*/ 3 h 6"/>
                  <a:gd name="T60" fmla="*/ 4 w 7"/>
                  <a:gd name="T61" fmla="*/ 3 h 6"/>
                  <a:gd name="T62" fmla="*/ 5 w 7"/>
                  <a:gd name="T63" fmla="*/ 2 h 6"/>
                  <a:gd name="T64" fmla="*/ 5 w 7"/>
                  <a:gd name="T65" fmla="*/ 1 h 6"/>
                  <a:gd name="T66" fmla="*/ 1 w 7"/>
                  <a:gd name="T67" fmla="*/ 3 h 6"/>
                  <a:gd name="T68" fmla="*/ 1 w 7"/>
                  <a:gd name="T69" fmla="*/ 3 h 6"/>
                  <a:gd name="T70" fmla="*/ 2 w 7"/>
                  <a:gd name="T71" fmla="*/ 1 h 6"/>
                  <a:gd name="T72" fmla="*/ 4 w 7"/>
                  <a:gd name="T7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" h="6">
                    <a:moveTo>
                      <a:pt x="4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2" y="3"/>
                      <a:pt x="3" y="2"/>
                    </a:cubicBezTo>
                    <a:cubicBezTo>
                      <a:pt x="3" y="2"/>
                      <a:pt x="4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3"/>
                      <a:pt x="4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2"/>
                      <a:pt x="3" y="2"/>
                      <a:pt x="3" y="2"/>
                    </a:cubicBezTo>
                    <a:cubicBezTo>
                      <a:pt x="2" y="2"/>
                      <a:pt x="2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4" y="1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lose/>
                  </a:path>
                </a:pathLst>
              </a:custGeom>
              <a:solidFill>
                <a:srgbClr val="3281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94" name="Freeform 1362"/>
              <p:cNvSpPr>
                <a:spLocks/>
              </p:cNvSpPr>
              <p:nvPr/>
            </p:nvSpPr>
            <p:spPr bwMode="auto">
              <a:xfrm>
                <a:off x="4374" y="3217"/>
                <a:ext cx="180" cy="97"/>
              </a:xfrm>
              <a:custGeom>
                <a:avLst/>
                <a:gdLst>
                  <a:gd name="T0" fmla="*/ 180 w 180"/>
                  <a:gd name="T1" fmla="*/ 52 h 97"/>
                  <a:gd name="T2" fmla="*/ 111 w 180"/>
                  <a:gd name="T3" fmla="*/ 0 h 97"/>
                  <a:gd name="T4" fmla="*/ 0 w 180"/>
                  <a:gd name="T5" fmla="*/ 45 h 97"/>
                  <a:gd name="T6" fmla="*/ 68 w 180"/>
                  <a:gd name="T7" fmla="*/ 97 h 97"/>
                  <a:gd name="T8" fmla="*/ 180 w 180"/>
                  <a:gd name="T9" fmla="*/ 52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0" h="97">
                    <a:moveTo>
                      <a:pt x="180" y="52"/>
                    </a:moveTo>
                    <a:lnTo>
                      <a:pt x="111" y="0"/>
                    </a:lnTo>
                    <a:lnTo>
                      <a:pt x="0" y="45"/>
                    </a:lnTo>
                    <a:lnTo>
                      <a:pt x="68" y="97"/>
                    </a:lnTo>
                    <a:lnTo>
                      <a:pt x="180" y="5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95" name="Freeform 1363"/>
              <p:cNvSpPr>
                <a:spLocks/>
              </p:cNvSpPr>
              <p:nvPr/>
            </p:nvSpPr>
            <p:spPr bwMode="auto">
              <a:xfrm>
                <a:off x="4400" y="3264"/>
                <a:ext cx="7" cy="3"/>
              </a:xfrm>
              <a:custGeom>
                <a:avLst/>
                <a:gdLst>
                  <a:gd name="T0" fmla="*/ 7 w 7"/>
                  <a:gd name="T1" fmla="*/ 3 h 3"/>
                  <a:gd name="T2" fmla="*/ 2 w 7"/>
                  <a:gd name="T3" fmla="*/ 0 h 3"/>
                  <a:gd name="T4" fmla="*/ 0 w 7"/>
                  <a:gd name="T5" fmla="*/ 0 h 3"/>
                  <a:gd name="T6" fmla="*/ 2 w 7"/>
                  <a:gd name="T7" fmla="*/ 3 h 3"/>
                  <a:gd name="T8" fmla="*/ 7 w 7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3">
                    <a:moveTo>
                      <a:pt x="7" y="3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3"/>
                    </a:lnTo>
                    <a:lnTo>
                      <a:pt x="7" y="3"/>
                    </a:lnTo>
                    <a:close/>
                  </a:path>
                </a:pathLst>
              </a:custGeom>
              <a:solidFill>
                <a:srgbClr val="4444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96" name="Freeform 1364"/>
              <p:cNvSpPr>
                <a:spLocks/>
              </p:cNvSpPr>
              <p:nvPr/>
            </p:nvSpPr>
            <p:spPr bwMode="auto">
              <a:xfrm>
                <a:off x="4407" y="3269"/>
                <a:ext cx="45" cy="33"/>
              </a:xfrm>
              <a:custGeom>
                <a:avLst/>
                <a:gdLst>
                  <a:gd name="T0" fmla="*/ 45 w 45"/>
                  <a:gd name="T1" fmla="*/ 33 h 33"/>
                  <a:gd name="T2" fmla="*/ 5 w 45"/>
                  <a:gd name="T3" fmla="*/ 0 h 33"/>
                  <a:gd name="T4" fmla="*/ 0 w 45"/>
                  <a:gd name="T5" fmla="*/ 2 h 33"/>
                  <a:gd name="T6" fmla="*/ 42 w 45"/>
                  <a:gd name="T7" fmla="*/ 33 h 33"/>
                  <a:gd name="T8" fmla="*/ 45 w 45"/>
                  <a:gd name="T9" fmla="*/ 3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33">
                    <a:moveTo>
                      <a:pt x="45" y="33"/>
                    </a:moveTo>
                    <a:lnTo>
                      <a:pt x="5" y="0"/>
                    </a:lnTo>
                    <a:lnTo>
                      <a:pt x="0" y="2"/>
                    </a:lnTo>
                    <a:lnTo>
                      <a:pt x="42" y="33"/>
                    </a:lnTo>
                    <a:lnTo>
                      <a:pt x="45" y="33"/>
                    </a:lnTo>
                    <a:close/>
                  </a:path>
                </a:pathLst>
              </a:custGeom>
              <a:solidFill>
                <a:srgbClr val="4444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97" name="Freeform 1365"/>
              <p:cNvSpPr>
                <a:spLocks/>
              </p:cNvSpPr>
              <p:nvPr/>
            </p:nvSpPr>
            <p:spPr bwMode="auto">
              <a:xfrm>
                <a:off x="4407" y="3260"/>
                <a:ext cx="7" cy="4"/>
              </a:xfrm>
              <a:custGeom>
                <a:avLst/>
                <a:gdLst>
                  <a:gd name="T0" fmla="*/ 7 w 7"/>
                  <a:gd name="T1" fmla="*/ 2 h 4"/>
                  <a:gd name="T2" fmla="*/ 5 w 7"/>
                  <a:gd name="T3" fmla="*/ 0 h 4"/>
                  <a:gd name="T4" fmla="*/ 0 w 7"/>
                  <a:gd name="T5" fmla="*/ 2 h 4"/>
                  <a:gd name="T6" fmla="*/ 2 w 7"/>
                  <a:gd name="T7" fmla="*/ 4 h 4"/>
                  <a:gd name="T8" fmla="*/ 7 w 7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4">
                    <a:moveTo>
                      <a:pt x="7" y="2"/>
                    </a:moveTo>
                    <a:lnTo>
                      <a:pt x="5" y="0"/>
                    </a:lnTo>
                    <a:lnTo>
                      <a:pt x="0" y="2"/>
                    </a:lnTo>
                    <a:lnTo>
                      <a:pt x="2" y="4"/>
                    </a:lnTo>
                    <a:lnTo>
                      <a:pt x="7" y="2"/>
                    </a:lnTo>
                    <a:close/>
                  </a:path>
                </a:pathLst>
              </a:custGeom>
              <a:solidFill>
                <a:srgbClr val="4444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98" name="Freeform 1366"/>
              <p:cNvSpPr>
                <a:spLocks/>
              </p:cNvSpPr>
              <p:nvPr/>
            </p:nvSpPr>
            <p:spPr bwMode="auto">
              <a:xfrm>
                <a:off x="4414" y="3267"/>
                <a:ext cx="47" cy="33"/>
              </a:xfrm>
              <a:custGeom>
                <a:avLst/>
                <a:gdLst>
                  <a:gd name="T0" fmla="*/ 47 w 47"/>
                  <a:gd name="T1" fmla="*/ 33 h 33"/>
                  <a:gd name="T2" fmla="*/ 5 w 47"/>
                  <a:gd name="T3" fmla="*/ 0 h 33"/>
                  <a:gd name="T4" fmla="*/ 0 w 47"/>
                  <a:gd name="T5" fmla="*/ 0 h 33"/>
                  <a:gd name="T6" fmla="*/ 42 w 47"/>
                  <a:gd name="T7" fmla="*/ 33 h 33"/>
                  <a:gd name="T8" fmla="*/ 47 w 47"/>
                  <a:gd name="T9" fmla="*/ 3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33">
                    <a:moveTo>
                      <a:pt x="47" y="33"/>
                    </a:moveTo>
                    <a:lnTo>
                      <a:pt x="5" y="0"/>
                    </a:lnTo>
                    <a:lnTo>
                      <a:pt x="0" y="0"/>
                    </a:lnTo>
                    <a:lnTo>
                      <a:pt x="42" y="33"/>
                    </a:lnTo>
                    <a:lnTo>
                      <a:pt x="47" y="33"/>
                    </a:lnTo>
                    <a:close/>
                  </a:path>
                </a:pathLst>
              </a:custGeom>
              <a:solidFill>
                <a:srgbClr val="4444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99" name="Freeform 1367"/>
              <p:cNvSpPr>
                <a:spLocks/>
              </p:cNvSpPr>
              <p:nvPr/>
            </p:nvSpPr>
            <p:spPr bwMode="auto">
              <a:xfrm>
                <a:off x="4414" y="3257"/>
                <a:ext cx="7" cy="5"/>
              </a:xfrm>
              <a:custGeom>
                <a:avLst/>
                <a:gdLst>
                  <a:gd name="T0" fmla="*/ 7 w 7"/>
                  <a:gd name="T1" fmla="*/ 3 h 5"/>
                  <a:gd name="T2" fmla="*/ 5 w 7"/>
                  <a:gd name="T3" fmla="*/ 0 h 5"/>
                  <a:gd name="T4" fmla="*/ 0 w 7"/>
                  <a:gd name="T5" fmla="*/ 3 h 5"/>
                  <a:gd name="T6" fmla="*/ 5 w 7"/>
                  <a:gd name="T7" fmla="*/ 5 h 5"/>
                  <a:gd name="T8" fmla="*/ 7 w 7"/>
                  <a:gd name="T9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5">
                    <a:moveTo>
                      <a:pt x="7" y="3"/>
                    </a:moveTo>
                    <a:lnTo>
                      <a:pt x="5" y="0"/>
                    </a:lnTo>
                    <a:lnTo>
                      <a:pt x="0" y="3"/>
                    </a:lnTo>
                    <a:lnTo>
                      <a:pt x="5" y="5"/>
                    </a:lnTo>
                    <a:lnTo>
                      <a:pt x="7" y="3"/>
                    </a:lnTo>
                    <a:close/>
                  </a:path>
                </a:pathLst>
              </a:custGeom>
              <a:solidFill>
                <a:srgbClr val="4444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00" name="Freeform 1368"/>
              <p:cNvSpPr>
                <a:spLocks/>
              </p:cNvSpPr>
              <p:nvPr/>
            </p:nvSpPr>
            <p:spPr bwMode="auto">
              <a:xfrm>
                <a:off x="4423" y="3264"/>
                <a:ext cx="45" cy="34"/>
              </a:xfrm>
              <a:custGeom>
                <a:avLst/>
                <a:gdLst>
                  <a:gd name="T0" fmla="*/ 45 w 45"/>
                  <a:gd name="T1" fmla="*/ 31 h 34"/>
                  <a:gd name="T2" fmla="*/ 3 w 45"/>
                  <a:gd name="T3" fmla="*/ 0 h 34"/>
                  <a:gd name="T4" fmla="*/ 0 w 45"/>
                  <a:gd name="T5" fmla="*/ 0 h 34"/>
                  <a:gd name="T6" fmla="*/ 41 w 45"/>
                  <a:gd name="T7" fmla="*/ 34 h 34"/>
                  <a:gd name="T8" fmla="*/ 45 w 45"/>
                  <a:gd name="T9" fmla="*/ 31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34">
                    <a:moveTo>
                      <a:pt x="45" y="31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41" y="34"/>
                    </a:lnTo>
                    <a:lnTo>
                      <a:pt x="45" y="31"/>
                    </a:lnTo>
                    <a:close/>
                  </a:path>
                </a:pathLst>
              </a:custGeom>
              <a:solidFill>
                <a:srgbClr val="4444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01" name="Freeform 1369"/>
              <p:cNvSpPr>
                <a:spLocks/>
              </p:cNvSpPr>
              <p:nvPr/>
            </p:nvSpPr>
            <p:spPr bwMode="auto">
              <a:xfrm>
                <a:off x="4423" y="3255"/>
                <a:ext cx="52" cy="40"/>
              </a:xfrm>
              <a:custGeom>
                <a:avLst/>
                <a:gdLst>
                  <a:gd name="T0" fmla="*/ 52 w 52"/>
                  <a:gd name="T1" fmla="*/ 38 h 40"/>
                  <a:gd name="T2" fmla="*/ 3 w 52"/>
                  <a:gd name="T3" fmla="*/ 0 h 40"/>
                  <a:gd name="T4" fmla="*/ 0 w 52"/>
                  <a:gd name="T5" fmla="*/ 0 h 40"/>
                  <a:gd name="T6" fmla="*/ 50 w 52"/>
                  <a:gd name="T7" fmla="*/ 40 h 40"/>
                  <a:gd name="T8" fmla="*/ 52 w 52"/>
                  <a:gd name="T9" fmla="*/ 38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40">
                    <a:moveTo>
                      <a:pt x="52" y="38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50" y="40"/>
                    </a:lnTo>
                    <a:lnTo>
                      <a:pt x="52" y="38"/>
                    </a:lnTo>
                    <a:close/>
                  </a:path>
                </a:pathLst>
              </a:custGeom>
              <a:solidFill>
                <a:srgbClr val="4444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02" name="Freeform 1370"/>
              <p:cNvSpPr>
                <a:spLocks/>
              </p:cNvSpPr>
              <p:nvPr/>
            </p:nvSpPr>
            <p:spPr bwMode="auto">
              <a:xfrm>
                <a:off x="4445" y="3262"/>
                <a:ext cx="38" cy="28"/>
              </a:xfrm>
              <a:custGeom>
                <a:avLst/>
                <a:gdLst>
                  <a:gd name="T0" fmla="*/ 38 w 38"/>
                  <a:gd name="T1" fmla="*/ 28 h 28"/>
                  <a:gd name="T2" fmla="*/ 2 w 38"/>
                  <a:gd name="T3" fmla="*/ 0 h 28"/>
                  <a:gd name="T4" fmla="*/ 0 w 38"/>
                  <a:gd name="T5" fmla="*/ 2 h 28"/>
                  <a:gd name="T6" fmla="*/ 35 w 38"/>
                  <a:gd name="T7" fmla="*/ 28 h 28"/>
                  <a:gd name="T8" fmla="*/ 38 w 38"/>
                  <a:gd name="T9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28">
                    <a:moveTo>
                      <a:pt x="38" y="28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35" y="28"/>
                    </a:lnTo>
                    <a:lnTo>
                      <a:pt x="38" y="28"/>
                    </a:lnTo>
                    <a:close/>
                  </a:path>
                </a:pathLst>
              </a:custGeom>
              <a:solidFill>
                <a:srgbClr val="4444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03" name="Freeform 1371"/>
              <p:cNvSpPr>
                <a:spLocks/>
              </p:cNvSpPr>
              <p:nvPr/>
            </p:nvSpPr>
            <p:spPr bwMode="auto">
              <a:xfrm>
                <a:off x="4468" y="3271"/>
                <a:ext cx="22" cy="17"/>
              </a:xfrm>
              <a:custGeom>
                <a:avLst/>
                <a:gdLst>
                  <a:gd name="T0" fmla="*/ 22 w 22"/>
                  <a:gd name="T1" fmla="*/ 15 h 17"/>
                  <a:gd name="T2" fmla="*/ 3 w 22"/>
                  <a:gd name="T3" fmla="*/ 0 h 17"/>
                  <a:gd name="T4" fmla="*/ 0 w 22"/>
                  <a:gd name="T5" fmla="*/ 3 h 17"/>
                  <a:gd name="T6" fmla="*/ 19 w 22"/>
                  <a:gd name="T7" fmla="*/ 17 h 17"/>
                  <a:gd name="T8" fmla="*/ 22 w 22"/>
                  <a:gd name="T9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17">
                    <a:moveTo>
                      <a:pt x="22" y="15"/>
                    </a:moveTo>
                    <a:lnTo>
                      <a:pt x="3" y="0"/>
                    </a:lnTo>
                    <a:lnTo>
                      <a:pt x="0" y="3"/>
                    </a:lnTo>
                    <a:lnTo>
                      <a:pt x="19" y="17"/>
                    </a:lnTo>
                    <a:lnTo>
                      <a:pt x="22" y="15"/>
                    </a:lnTo>
                    <a:close/>
                  </a:path>
                </a:pathLst>
              </a:custGeom>
              <a:solidFill>
                <a:srgbClr val="4444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04" name="Freeform 1372"/>
              <p:cNvSpPr>
                <a:spLocks noEditPoints="1"/>
              </p:cNvSpPr>
              <p:nvPr/>
            </p:nvSpPr>
            <p:spPr bwMode="auto">
              <a:xfrm>
                <a:off x="4426" y="3243"/>
                <a:ext cx="30" cy="17"/>
              </a:xfrm>
              <a:custGeom>
                <a:avLst/>
                <a:gdLst>
                  <a:gd name="T0" fmla="*/ 10 w 13"/>
                  <a:gd name="T1" fmla="*/ 6 h 7"/>
                  <a:gd name="T2" fmla="*/ 2 w 13"/>
                  <a:gd name="T3" fmla="*/ 5 h 7"/>
                  <a:gd name="T4" fmla="*/ 3 w 13"/>
                  <a:gd name="T5" fmla="*/ 0 h 7"/>
                  <a:gd name="T6" fmla="*/ 11 w 13"/>
                  <a:gd name="T7" fmla="*/ 2 h 7"/>
                  <a:gd name="T8" fmla="*/ 10 w 13"/>
                  <a:gd name="T9" fmla="*/ 6 h 7"/>
                  <a:gd name="T10" fmla="*/ 10 w 13"/>
                  <a:gd name="T11" fmla="*/ 6 h 7"/>
                  <a:gd name="T12" fmla="*/ 10 w 13"/>
                  <a:gd name="T13" fmla="*/ 2 h 7"/>
                  <a:gd name="T14" fmla="*/ 3 w 13"/>
                  <a:gd name="T15" fmla="*/ 1 h 7"/>
                  <a:gd name="T16" fmla="*/ 3 w 13"/>
                  <a:gd name="T17" fmla="*/ 5 h 7"/>
                  <a:gd name="T18" fmla="*/ 10 w 13"/>
                  <a:gd name="T19" fmla="*/ 6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3" h="7">
                    <a:moveTo>
                      <a:pt x="10" y="6"/>
                    </a:moveTo>
                    <a:cubicBezTo>
                      <a:pt x="8" y="7"/>
                      <a:pt x="4" y="6"/>
                      <a:pt x="2" y="5"/>
                    </a:cubicBezTo>
                    <a:cubicBezTo>
                      <a:pt x="0" y="3"/>
                      <a:pt x="1" y="1"/>
                      <a:pt x="3" y="0"/>
                    </a:cubicBezTo>
                    <a:cubicBezTo>
                      <a:pt x="5" y="0"/>
                      <a:pt x="9" y="0"/>
                      <a:pt x="11" y="2"/>
                    </a:cubicBezTo>
                    <a:cubicBezTo>
                      <a:pt x="13" y="3"/>
                      <a:pt x="12" y="5"/>
                      <a:pt x="10" y="6"/>
                    </a:cubicBezTo>
                    <a:close/>
                    <a:moveTo>
                      <a:pt x="10" y="6"/>
                    </a:moveTo>
                    <a:cubicBezTo>
                      <a:pt x="12" y="5"/>
                      <a:pt x="12" y="3"/>
                      <a:pt x="10" y="2"/>
                    </a:cubicBezTo>
                    <a:cubicBezTo>
                      <a:pt x="8" y="0"/>
                      <a:pt x="5" y="0"/>
                      <a:pt x="3" y="1"/>
                    </a:cubicBezTo>
                    <a:cubicBezTo>
                      <a:pt x="1" y="2"/>
                      <a:pt x="1" y="3"/>
                      <a:pt x="3" y="5"/>
                    </a:cubicBezTo>
                    <a:cubicBezTo>
                      <a:pt x="4" y="6"/>
                      <a:pt x="8" y="7"/>
                      <a:pt x="10" y="6"/>
                    </a:cubicBezTo>
                    <a:close/>
                  </a:path>
                </a:pathLst>
              </a:custGeom>
              <a:solidFill>
                <a:srgbClr val="2F79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05" name="Freeform 1373"/>
              <p:cNvSpPr>
                <a:spLocks noEditPoints="1"/>
              </p:cNvSpPr>
              <p:nvPr/>
            </p:nvSpPr>
            <p:spPr bwMode="auto">
              <a:xfrm>
                <a:off x="4433" y="3245"/>
                <a:ext cx="16" cy="12"/>
              </a:xfrm>
              <a:custGeom>
                <a:avLst/>
                <a:gdLst>
                  <a:gd name="T0" fmla="*/ 6 w 7"/>
                  <a:gd name="T1" fmla="*/ 4 h 5"/>
                  <a:gd name="T2" fmla="*/ 1 w 7"/>
                  <a:gd name="T3" fmla="*/ 3 h 5"/>
                  <a:gd name="T4" fmla="*/ 1 w 7"/>
                  <a:gd name="T5" fmla="*/ 0 h 5"/>
                  <a:gd name="T6" fmla="*/ 6 w 7"/>
                  <a:gd name="T7" fmla="*/ 1 h 5"/>
                  <a:gd name="T8" fmla="*/ 6 w 7"/>
                  <a:gd name="T9" fmla="*/ 4 h 5"/>
                  <a:gd name="T10" fmla="*/ 6 w 7"/>
                  <a:gd name="T11" fmla="*/ 4 h 5"/>
                  <a:gd name="T12" fmla="*/ 6 w 7"/>
                  <a:gd name="T13" fmla="*/ 1 h 5"/>
                  <a:gd name="T14" fmla="*/ 1 w 7"/>
                  <a:gd name="T15" fmla="*/ 1 h 5"/>
                  <a:gd name="T16" fmla="*/ 1 w 7"/>
                  <a:gd name="T17" fmla="*/ 3 h 5"/>
                  <a:gd name="T18" fmla="*/ 6 w 7"/>
                  <a:gd name="T1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" h="5">
                    <a:moveTo>
                      <a:pt x="6" y="4"/>
                    </a:moveTo>
                    <a:cubicBezTo>
                      <a:pt x="4" y="5"/>
                      <a:pt x="2" y="4"/>
                      <a:pt x="1" y="3"/>
                    </a:cubicBezTo>
                    <a:cubicBezTo>
                      <a:pt x="0" y="2"/>
                      <a:pt x="0" y="1"/>
                      <a:pt x="1" y="0"/>
                    </a:cubicBezTo>
                    <a:cubicBezTo>
                      <a:pt x="3" y="0"/>
                      <a:pt x="5" y="0"/>
                      <a:pt x="6" y="1"/>
                    </a:cubicBezTo>
                    <a:cubicBezTo>
                      <a:pt x="7" y="2"/>
                      <a:pt x="7" y="3"/>
                      <a:pt x="6" y="4"/>
                    </a:cubicBezTo>
                    <a:close/>
                    <a:moveTo>
                      <a:pt x="6" y="4"/>
                    </a:moveTo>
                    <a:cubicBezTo>
                      <a:pt x="7" y="3"/>
                      <a:pt x="7" y="2"/>
                      <a:pt x="6" y="1"/>
                    </a:cubicBezTo>
                    <a:cubicBezTo>
                      <a:pt x="5" y="0"/>
                      <a:pt x="3" y="0"/>
                      <a:pt x="1" y="1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2" y="4"/>
                      <a:pt x="4" y="4"/>
                      <a:pt x="6" y="4"/>
                    </a:cubicBezTo>
                    <a:close/>
                  </a:path>
                </a:pathLst>
              </a:custGeom>
              <a:solidFill>
                <a:srgbClr val="2F79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06" name="Freeform 1374"/>
              <p:cNvSpPr>
                <a:spLocks noEditPoints="1"/>
              </p:cNvSpPr>
              <p:nvPr/>
            </p:nvSpPr>
            <p:spPr bwMode="auto">
              <a:xfrm>
                <a:off x="4435" y="3248"/>
                <a:ext cx="12" cy="7"/>
              </a:xfrm>
              <a:custGeom>
                <a:avLst/>
                <a:gdLst>
                  <a:gd name="T0" fmla="*/ 4 w 5"/>
                  <a:gd name="T1" fmla="*/ 3 h 3"/>
                  <a:gd name="T2" fmla="*/ 1 w 5"/>
                  <a:gd name="T3" fmla="*/ 2 h 3"/>
                  <a:gd name="T4" fmla="*/ 1 w 5"/>
                  <a:gd name="T5" fmla="*/ 0 h 3"/>
                  <a:gd name="T6" fmla="*/ 4 w 5"/>
                  <a:gd name="T7" fmla="*/ 0 h 3"/>
                  <a:gd name="T8" fmla="*/ 4 w 5"/>
                  <a:gd name="T9" fmla="*/ 3 h 3"/>
                  <a:gd name="T10" fmla="*/ 4 w 5"/>
                  <a:gd name="T11" fmla="*/ 2 h 3"/>
                  <a:gd name="T12" fmla="*/ 4 w 5"/>
                  <a:gd name="T13" fmla="*/ 1 h 3"/>
                  <a:gd name="T14" fmla="*/ 1 w 5"/>
                  <a:gd name="T15" fmla="*/ 0 h 3"/>
                  <a:gd name="T16" fmla="*/ 1 w 5"/>
                  <a:gd name="T17" fmla="*/ 2 h 3"/>
                  <a:gd name="T18" fmla="*/ 4 w 5"/>
                  <a:gd name="T1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3">
                    <a:moveTo>
                      <a:pt x="4" y="3"/>
                    </a:moveTo>
                    <a:cubicBezTo>
                      <a:pt x="3" y="3"/>
                      <a:pt x="1" y="3"/>
                      <a:pt x="1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3" y="0"/>
                      <a:pt x="4" y="0"/>
                    </a:cubicBezTo>
                    <a:cubicBezTo>
                      <a:pt x="5" y="1"/>
                      <a:pt x="5" y="2"/>
                      <a:pt x="4" y="3"/>
                    </a:cubicBezTo>
                    <a:close/>
                    <a:moveTo>
                      <a:pt x="4" y="2"/>
                    </a:moveTo>
                    <a:cubicBezTo>
                      <a:pt x="5" y="2"/>
                      <a:pt x="5" y="1"/>
                      <a:pt x="4" y="1"/>
                    </a:cubicBezTo>
                    <a:cubicBezTo>
                      <a:pt x="3" y="0"/>
                      <a:pt x="2" y="0"/>
                      <a:pt x="1" y="0"/>
                    </a:cubicBezTo>
                    <a:cubicBezTo>
                      <a:pt x="0" y="0"/>
                      <a:pt x="0" y="1"/>
                      <a:pt x="1" y="2"/>
                    </a:cubicBezTo>
                    <a:cubicBezTo>
                      <a:pt x="2" y="3"/>
                      <a:pt x="3" y="3"/>
                      <a:pt x="4" y="2"/>
                    </a:cubicBezTo>
                    <a:close/>
                  </a:path>
                </a:pathLst>
              </a:custGeom>
              <a:solidFill>
                <a:srgbClr val="2F79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07" name="Freeform 1375"/>
              <p:cNvSpPr>
                <a:spLocks/>
              </p:cNvSpPr>
              <p:nvPr/>
            </p:nvSpPr>
            <p:spPr bwMode="auto">
              <a:xfrm>
                <a:off x="4452" y="3255"/>
                <a:ext cx="14" cy="16"/>
              </a:xfrm>
              <a:custGeom>
                <a:avLst/>
                <a:gdLst>
                  <a:gd name="T0" fmla="*/ 3 w 6"/>
                  <a:gd name="T1" fmla="*/ 0 h 7"/>
                  <a:gd name="T2" fmla="*/ 3 w 6"/>
                  <a:gd name="T3" fmla="*/ 0 h 7"/>
                  <a:gd name="T4" fmla="*/ 3 w 6"/>
                  <a:gd name="T5" fmla="*/ 1 h 7"/>
                  <a:gd name="T6" fmla="*/ 1 w 6"/>
                  <a:gd name="T7" fmla="*/ 2 h 7"/>
                  <a:gd name="T8" fmla="*/ 0 w 6"/>
                  <a:gd name="T9" fmla="*/ 3 h 7"/>
                  <a:gd name="T10" fmla="*/ 2 w 6"/>
                  <a:gd name="T11" fmla="*/ 3 h 7"/>
                  <a:gd name="T12" fmla="*/ 5 w 6"/>
                  <a:gd name="T13" fmla="*/ 2 h 7"/>
                  <a:gd name="T14" fmla="*/ 4 w 6"/>
                  <a:gd name="T15" fmla="*/ 3 h 7"/>
                  <a:gd name="T16" fmla="*/ 3 w 6"/>
                  <a:gd name="T17" fmla="*/ 4 h 7"/>
                  <a:gd name="T18" fmla="*/ 3 w 6"/>
                  <a:gd name="T19" fmla="*/ 4 h 7"/>
                  <a:gd name="T20" fmla="*/ 5 w 6"/>
                  <a:gd name="T21" fmla="*/ 4 h 7"/>
                  <a:gd name="T22" fmla="*/ 5 w 6"/>
                  <a:gd name="T23" fmla="*/ 4 h 7"/>
                  <a:gd name="T24" fmla="*/ 4 w 6"/>
                  <a:gd name="T25" fmla="*/ 5 h 7"/>
                  <a:gd name="T26" fmla="*/ 4 w 6"/>
                  <a:gd name="T27" fmla="*/ 5 h 7"/>
                  <a:gd name="T28" fmla="*/ 5 w 6"/>
                  <a:gd name="T29" fmla="*/ 5 h 7"/>
                  <a:gd name="T30" fmla="*/ 5 w 6"/>
                  <a:gd name="T31" fmla="*/ 6 h 7"/>
                  <a:gd name="T32" fmla="*/ 6 w 6"/>
                  <a:gd name="T33" fmla="*/ 6 h 7"/>
                  <a:gd name="T34" fmla="*/ 6 w 6"/>
                  <a:gd name="T35" fmla="*/ 7 h 7"/>
                  <a:gd name="T36" fmla="*/ 6 w 6"/>
                  <a:gd name="T37" fmla="*/ 7 h 7"/>
                  <a:gd name="T38" fmla="*/ 6 w 6"/>
                  <a:gd name="T39" fmla="*/ 7 h 7"/>
                  <a:gd name="T40" fmla="*/ 6 w 6"/>
                  <a:gd name="T41" fmla="*/ 6 h 7"/>
                  <a:gd name="T42" fmla="*/ 6 w 6"/>
                  <a:gd name="T43" fmla="*/ 6 h 7"/>
                  <a:gd name="T44" fmla="*/ 5 w 6"/>
                  <a:gd name="T45" fmla="*/ 6 h 7"/>
                  <a:gd name="T46" fmla="*/ 6 w 6"/>
                  <a:gd name="T47" fmla="*/ 5 h 7"/>
                  <a:gd name="T48" fmla="*/ 6 w 6"/>
                  <a:gd name="T49" fmla="*/ 5 h 7"/>
                  <a:gd name="T50" fmla="*/ 4 w 6"/>
                  <a:gd name="T51" fmla="*/ 5 h 7"/>
                  <a:gd name="T52" fmla="*/ 4 w 6"/>
                  <a:gd name="T53" fmla="*/ 5 h 7"/>
                  <a:gd name="T54" fmla="*/ 5 w 6"/>
                  <a:gd name="T55" fmla="*/ 4 h 7"/>
                  <a:gd name="T56" fmla="*/ 5 w 6"/>
                  <a:gd name="T57" fmla="*/ 4 h 7"/>
                  <a:gd name="T58" fmla="*/ 3 w 6"/>
                  <a:gd name="T59" fmla="*/ 4 h 7"/>
                  <a:gd name="T60" fmla="*/ 3 w 6"/>
                  <a:gd name="T61" fmla="*/ 4 h 7"/>
                  <a:gd name="T62" fmla="*/ 5 w 6"/>
                  <a:gd name="T63" fmla="*/ 3 h 7"/>
                  <a:gd name="T64" fmla="*/ 4 w 6"/>
                  <a:gd name="T65" fmla="*/ 2 h 7"/>
                  <a:gd name="T66" fmla="*/ 0 w 6"/>
                  <a:gd name="T67" fmla="*/ 3 h 7"/>
                  <a:gd name="T68" fmla="*/ 0 w 6"/>
                  <a:gd name="T69" fmla="*/ 3 h 7"/>
                  <a:gd name="T70" fmla="*/ 2 w 6"/>
                  <a:gd name="T71" fmla="*/ 2 h 7"/>
                  <a:gd name="T72" fmla="*/ 4 w 6"/>
                  <a:gd name="T73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6" h="7">
                    <a:moveTo>
                      <a:pt x="4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2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0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3" y="3"/>
                      <a:pt x="3" y="2"/>
                      <a:pt x="4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3"/>
                      <a:pt x="3" y="3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4" y="4"/>
                      <a:pt x="4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4" y="3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2"/>
                      <a:pt x="3" y="2"/>
                      <a:pt x="2" y="3"/>
                    </a:cubicBezTo>
                    <a:cubicBezTo>
                      <a:pt x="1" y="3"/>
                      <a:pt x="1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2"/>
                      <a:pt x="3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2F79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08" name="Freeform 1376"/>
              <p:cNvSpPr>
                <a:spLocks/>
              </p:cNvSpPr>
              <p:nvPr/>
            </p:nvSpPr>
            <p:spPr bwMode="auto">
              <a:xfrm>
                <a:off x="4345" y="3193"/>
                <a:ext cx="249" cy="95"/>
              </a:xfrm>
              <a:custGeom>
                <a:avLst/>
                <a:gdLst>
                  <a:gd name="T0" fmla="*/ 104 w 105"/>
                  <a:gd name="T1" fmla="*/ 1 h 40"/>
                  <a:gd name="T2" fmla="*/ 44 w 105"/>
                  <a:gd name="T3" fmla="*/ 36 h 40"/>
                  <a:gd name="T4" fmla="*/ 39 w 105"/>
                  <a:gd name="T5" fmla="*/ 36 h 40"/>
                  <a:gd name="T6" fmla="*/ 1 w 105"/>
                  <a:gd name="T7" fmla="*/ 14 h 40"/>
                  <a:gd name="T8" fmla="*/ 0 w 105"/>
                  <a:gd name="T9" fmla="*/ 13 h 40"/>
                  <a:gd name="T10" fmla="*/ 0 w 105"/>
                  <a:gd name="T11" fmla="*/ 13 h 40"/>
                  <a:gd name="T12" fmla="*/ 0 w 105"/>
                  <a:gd name="T13" fmla="*/ 16 h 40"/>
                  <a:gd name="T14" fmla="*/ 1 w 105"/>
                  <a:gd name="T15" fmla="*/ 18 h 40"/>
                  <a:gd name="T16" fmla="*/ 9 w 105"/>
                  <a:gd name="T17" fmla="*/ 22 h 40"/>
                  <a:gd name="T18" fmla="*/ 10 w 105"/>
                  <a:gd name="T19" fmla="*/ 23 h 40"/>
                  <a:gd name="T20" fmla="*/ 10 w 105"/>
                  <a:gd name="T21" fmla="*/ 23 h 40"/>
                  <a:gd name="T22" fmla="*/ 39 w 105"/>
                  <a:gd name="T23" fmla="*/ 40 h 40"/>
                  <a:gd name="T24" fmla="*/ 42 w 105"/>
                  <a:gd name="T25" fmla="*/ 40 h 40"/>
                  <a:gd name="T26" fmla="*/ 44 w 105"/>
                  <a:gd name="T27" fmla="*/ 40 h 40"/>
                  <a:gd name="T28" fmla="*/ 104 w 105"/>
                  <a:gd name="T29" fmla="*/ 5 h 40"/>
                  <a:gd name="T30" fmla="*/ 105 w 105"/>
                  <a:gd name="T31" fmla="*/ 3 h 40"/>
                  <a:gd name="T32" fmla="*/ 105 w 105"/>
                  <a:gd name="T33" fmla="*/ 3 h 40"/>
                  <a:gd name="T34" fmla="*/ 105 w 105"/>
                  <a:gd name="T35" fmla="*/ 0 h 40"/>
                  <a:gd name="T36" fmla="*/ 104 w 105"/>
                  <a:gd name="T37" fmla="*/ 1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05" h="40">
                    <a:moveTo>
                      <a:pt x="104" y="1"/>
                    </a:moveTo>
                    <a:cubicBezTo>
                      <a:pt x="44" y="36"/>
                      <a:pt x="44" y="36"/>
                      <a:pt x="44" y="36"/>
                    </a:cubicBezTo>
                    <a:cubicBezTo>
                      <a:pt x="43" y="37"/>
                      <a:pt x="40" y="37"/>
                      <a:pt x="39" y="36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4"/>
                      <a:pt x="0" y="13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8"/>
                    </a:cubicBezTo>
                    <a:cubicBezTo>
                      <a:pt x="9" y="22"/>
                      <a:pt x="9" y="22"/>
                      <a:pt x="9" y="22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39" y="40"/>
                      <a:pt x="39" y="40"/>
                      <a:pt x="39" y="40"/>
                    </a:cubicBezTo>
                    <a:cubicBezTo>
                      <a:pt x="40" y="40"/>
                      <a:pt x="41" y="40"/>
                      <a:pt x="42" y="40"/>
                    </a:cubicBezTo>
                    <a:cubicBezTo>
                      <a:pt x="42" y="40"/>
                      <a:pt x="43" y="40"/>
                      <a:pt x="44" y="40"/>
                    </a:cubicBezTo>
                    <a:cubicBezTo>
                      <a:pt x="104" y="5"/>
                      <a:pt x="104" y="5"/>
                      <a:pt x="104" y="5"/>
                    </a:cubicBezTo>
                    <a:cubicBezTo>
                      <a:pt x="105" y="4"/>
                      <a:pt x="105" y="4"/>
                      <a:pt x="105" y="3"/>
                    </a:cubicBezTo>
                    <a:cubicBezTo>
                      <a:pt x="105" y="3"/>
                      <a:pt x="105" y="3"/>
                      <a:pt x="105" y="3"/>
                    </a:cubicBezTo>
                    <a:cubicBezTo>
                      <a:pt x="105" y="0"/>
                      <a:pt x="105" y="0"/>
                      <a:pt x="105" y="0"/>
                    </a:cubicBezTo>
                    <a:cubicBezTo>
                      <a:pt x="105" y="0"/>
                      <a:pt x="105" y="1"/>
                      <a:pt x="104" y="1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09" name="Freeform 1377"/>
              <p:cNvSpPr>
                <a:spLocks noEditPoints="1"/>
              </p:cNvSpPr>
              <p:nvPr/>
            </p:nvSpPr>
            <p:spPr bwMode="auto">
              <a:xfrm>
                <a:off x="4345" y="3137"/>
                <a:ext cx="249" cy="144"/>
              </a:xfrm>
              <a:custGeom>
                <a:avLst/>
                <a:gdLst>
                  <a:gd name="T0" fmla="*/ 39 w 105"/>
                  <a:gd name="T1" fmla="*/ 60 h 61"/>
                  <a:gd name="T2" fmla="*/ 104 w 105"/>
                  <a:gd name="T3" fmla="*/ 25 h 61"/>
                  <a:gd name="T4" fmla="*/ 104 w 105"/>
                  <a:gd name="T5" fmla="*/ 23 h 61"/>
                  <a:gd name="T6" fmla="*/ 61 w 105"/>
                  <a:gd name="T7" fmla="*/ 1 h 61"/>
                  <a:gd name="T8" fmla="*/ 62 w 105"/>
                  <a:gd name="T9" fmla="*/ 0 h 61"/>
                  <a:gd name="T10" fmla="*/ 60 w 105"/>
                  <a:gd name="T11" fmla="*/ 1 h 61"/>
                  <a:gd name="T12" fmla="*/ 54 w 105"/>
                  <a:gd name="T13" fmla="*/ 6 h 61"/>
                  <a:gd name="T14" fmla="*/ 47 w 105"/>
                  <a:gd name="T15" fmla="*/ 9 h 61"/>
                  <a:gd name="T16" fmla="*/ 17 w 105"/>
                  <a:gd name="T17" fmla="*/ 27 h 61"/>
                  <a:gd name="T18" fmla="*/ 11 w 105"/>
                  <a:gd name="T19" fmla="*/ 30 h 61"/>
                  <a:gd name="T20" fmla="*/ 0 w 105"/>
                  <a:gd name="T21" fmla="*/ 36 h 61"/>
                  <a:gd name="T22" fmla="*/ 1 w 105"/>
                  <a:gd name="T23" fmla="*/ 38 h 61"/>
                  <a:gd name="T24" fmla="*/ 53 w 105"/>
                  <a:gd name="T25" fmla="*/ 40 h 61"/>
                  <a:gd name="T26" fmla="*/ 79 w 105"/>
                  <a:gd name="T27" fmla="*/ 36 h 61"/>
                  <a:gd name="T28" fmla="*/ 86 w 105"/>
                  <a:gd name="T29" fmla="*/ 18 h 61"/>
                  <a:gd name="T30" fmla="*/ 73 w 105"/>
                  <a:gd name="T31" fmla="*/ 26 h 61"/>
                  <a:gd name="T32" fmla="*/ 71 w 105"/>
                  <a:gd name="T33" fmla="*/ 27 h 61"/>
                  <a:gd name="T34" fmla="*/ 66 w 105"/>
                  <a:gd name="T35" fmla="*/ 30 h 61"/>
                  <a:gd name="T36" fmla="*/ 60 w 105"/>
                  <a:gd name="T37" fmla="*/ 33 h 61"/>
                  <a:gd name="T38" fmla="*/ 59 w 105"/>
                  <a:gd name="T39" fmla="*/ 34 h 61"/>
                  <a:gd name="T40" fmla="*/ 39 w 105"/>
                  <a:gd name="T41" fmla="*/ 45 h 61"/>
                  <a:gd name="T42" fmla="*/ 11 w 105"/>
                  <a:gd name="T43" fmla="*/ 36 h 61"/>
                  <a:gd name="T44" fmla="*/ 16 w 105"/>
                  <a:gd name="T45" fmla="*/ 31 h 61"/>
                  <a:gd name="T46" fmla="*/ 23 w 105"/>
                  <a:gd name="T47" fmla="*/ 27 h 61"/>
                  <a:gd name="T48" fmla="*/ 30 w 105"/>
                  <a:gd name="T49" fmla="*/ 23 h 61"/>
                  <a:gd name="T50" fmla="*/ 31 w 105"/>
                  <a:gd name="T51" fmla="*/ 23 h 61"/>
                  <a:gd name="T52" fmla="*/ 38 w 105"/>
                  <a:gd name="T53" fmla="*/ 19 h 61"/>
                  <a:gd name="T54" fmla="*/ 44 w 105"/>
                  <a:gd name="T55" fmla="*/ 15 h 61"/>
                  <a:gd name="T56" fmla="*/ 51 w 105"/>
                  <a:gd name="T57" fmla="*/ 11 h 61"/>
                  <a:gd name="T58" fmla="*/ 58 w 105"/>
                  <a:gd name="T59" fmla="*/ 8 h 61"/>
                  <a:gd name="T60" fmla="*/ 69 w 105"/>
                  <a:gd name="T61" fmla="*/ 7 h 61"/>
                  <a:gd name="T62" fmla="*/ 76 w 105"/>
                  <a:gd name="T63" fmla="*/ 11 h 61"/>
                  <a:gd name="T64" fmla="*/ 81 w 105"/>
                  <a:gd name="T65" fmla="*/ 14 h 61"/>
                  <a:gd name="T66" fmla="*/ 86 w 105"/>
                  <a:gd name="T67" fmla="*/ 18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5" h="61">
                    <a:moveTo>
                      <a:pt x="1" y="38"/>
                    </a:moveTo>
                    <a:cubicBezTo>
                      <a:pt x="39" y="60"/>
                      <a:pt x="39" y="60"/>
                      <a:pt x="39" y="60"/>
                    </a:cubicBezTo>
                    <a:cubicBezTo>
                      <a:pt x="40" y="61"/>
                      <a:pt x="43" y="61"/>
                      <a:pt x="44" y="60"/>
                    </a:cubicBezTo>
                    <a:cubicBezTo>
                      <a:pt x="104" y="25"/>
                      <a:pt x="104" y="25"/>
                      <a:pt x="104" y="25"/>
                    </a:cubicBezTo>
                    <a:cubicBezTo>
                      <a:pt x="105" y="25"/>
                      <a:pt x="105" y="24"/>
                      <a:pt x="105" y="24"/>
                    </a:cubicBezTo>
                    <a:cubicBezTo>
                      <a:pt x="105" y="23"/>
                      <a:pt x="105" y="23"/>
                      <a:pt x="104" y="23"/>
                    </a:cubicBezTo>
                    <a:cubicBezTo>
                      <a:pt x="66" y="1"/>
                      <a:pt x="66" y="1"/>
                      <a:pt x="66" y="1"/>
                    </a:cubicBezTo>
                    <a:cubicBezTo>
                      <a:pt x="65" y="0"/>
                      <a:pt x="63" y="0"/>
                      <a:pt x="61" y="1"/>
                    </a:cubicBezTo>
                    <a:cubicBezTo>
                      <a:pt x="61" y="1"/>
                      <a:pt x="61" y="1"/>
                      <a:pt x="61" y="1"/>
                    </a:cubicBezTo>
                    <a:cubicBezTo>
                      <a:pt x="62" y="0"/>
                      <a:pt x="62" y="0"/>
                      <a:pt x="62" y="0"/>
                    </a:cubicBezTo>
                    <a:cubicBezTo>
                      <a:pt x="61" y="1"/>
                      <a:pt x="61" y="1"/>
                      <a:pt x="61" y="1"/>
                    </a:cubicBezTo>
                    <a:cubicBezTo>
                      <a:pt x="60" y="1"/>
                      <a:pt x="60" y="1"/>
                      <a:pt x="60" y="1"/>
                    </a:cubicBezTo>
                    <a:cubicBezTo>
                      <a:pt x="54" y="5"/>
                      <a:pt x="54" y="5"/>
                      <a:pt x="54" y="5"/>
                    </a:cubicBezTo>
                    <a:cubicBezTo>
                      <a:pt x="54" y="6"/>
                      <a:pt x="54" y="6"/>
                      <a:pt x="54" y="6"/>
                    </a:cubicBezTo>
                    <a:cubicBezTo>
                      <a:pt x="48" y="9"/>
                      <a:pt x="48" y="9"/>
                      <a:pt x="48" y="9"/>
                    </a:cubicBezTo>
                    <a:cubicBezTo>
                      <a:pt x="47" y="9"/>
                      <a:pt x="47" y="9"/>
                      <a:pt x="47" y="9"/>
                    </a:cubicBezTo>
                    <a:cubicBezTo>
                      <a:pt x="17" y="26"/>
                      <a:pt x="17" y="26"/>
                      <a:pt x="17" y="26"/>
                    </a:cubicBezTo>
                    <a:cubicBezTo>
                      <a:pt x="17" y="27"/>
                      <a:pt x="17" y="27"/>
                      <a:pt x="17" y="27"/>
                    </a:cubicBezTo>
                    <a:cubicBezTo>
                      <a:pt x="11" y="31"/>
                      <a:pt x="11" y="31"/>
                      <a:pt x="11" y="31"/>
                    </a:cubicBezTo>
                    <a:cubicBezTo>
                      <a:pt x="11" y="30"/>
                      <a:pt x="11" y="30"/>
                      <a:pt x="11" y="30"/>
                    </a:cubicBezTo>
                    <a:cubicBezTo>
                      <a:pt x="1" y="36"/>
                      <a:pt x="1" y="36"/>
                      <a:pt x="1" y="36"/>
                    </a:cubicBezTo>
                    <a:cubicBezTo>
                      <a:pt x="0" y="36"/>
                      <a:pt x="0" y="36"/>
                      <a:pt x="0" y="36"/>
                    </a:cubicBezTo>
                    <a:cubicBezTo>
                      <a:pt x="0" y="37"/>
                      <a:pt x="0" y="37"/>
                      <a:pt x="0" y="37"/>
                    </a:cubicBezTo>
                    <a:cubicBezTo>
                      <a:pt x="0" y="37"/>
                      <a:pt x="1" y="38"/>
                      <a:pt x="1" y="38"/>
                    </a:cubicBezTo>
                    <a:close/>
                    <a:moveTo>
                      <a:pt x="63" y="46"/>
                    </a:moveTo>
                    <a:cubicBezTo>
                      <a:pt x="53" y="40"/>
                      <a:pt x="53" y="40"/>
                      <a:pt x="53" y="40"/>
                    </a:cubicBezTo>
                    <a:cubicBezTo>
                      <a:pt x="70" y="31"/>
                      <a:pt x="70" y="31"/>
                      <a:pt x="70" y="31"/>
                    </a:cubicBezTo>
                    <a:cubicBezTo>
                      <a:pt x="79" y="36"/>
                      <a:pt x="79" y="36"/>
                      <a:pt x="79" y="36"/>
                    </a:cubicBezTo>
                    <a:lnTo>
                      <a:pt x="63" y="46"/>
                    </a:lnTo>
                    <a:close/>
                    <a:moveTo>
                      <a:pt x="86" y="18"/>
                    </a:moveTo>
                    <a:cubicBezTo>
                      <a:pt x="78" y="23"/>
                      <a:pt x="78" y="23"/>
                      <a:pt x="78" y="23"/>
                    </a:cubicBezTo>
                    <a:cubicBezTo>
                      <a:pt x="73" y="26"/>
                      <a:pt x="73" y="26"/>
                      <a:pt x="73" y="26"/>
                    </a:cubicBezTo>
                    <a:cubicBezTo>
                      <a:pt x="72" y="26"/>
                      <a:pt x="72" y="26"/>
                      <a:pt x="72" y="26"/>
                    </a:cubicBezTo>
                    <a:cubicBezTo>
                      <a:pt x="71" y="27"/>
                      <a:pt x="71" y="27"/>
                      <a:pt x="71" y="27"/>
                    </a:cubicBezTo>
                    <a:cubicBezTo>
                      <a:pt x="67" y="29"/>
                      <a:pt x="67" y="29"/>
                      <a:pt x="67" y="29"/>
                    </a:cubicBezTo>
                    <a:cubicBezTo>
                      <a:pt x="66" y="30"/>
                      <a:pt x="66" y="30"/>
                      <a:pt x="66" y="30"/>
                    </a:cubicBezTo>
                    <a:cubicBezTo>
                      <a:pt x="66" y="30"/>
                      <a:pt x="66" y="30"/>
                      <a:pt x="66" y="30"/>
                    </a:cubicBezTo>
                    <a:cubicBezTo>
                      <a:pt x="60" y="33"/>
                      <a:pt x="60" y="33"/>
                      <a:pt x="60" y="33"/>
                    </a:cubicBezTo>
                    <a:cubicBezTo>
                      <a:pt x="60" y="34"/>
                      <a:pt x="60" y="34"/>
                      <a:pt x="60" y="34"/>
                    </a:cubicBezTo>
                    <a:cubicBezTo>
                      <a:pt x="59" y="34"/>
                      <a:pt x="59" y="34"/>
                      <a:pt x="59" y="34"/>
                    </a:cubicBezTo>
                    <a:cubicBezTo>
                      <a:pt x="45" y="42"/>
                      <a:pt x="45" y="42"/>
                      <a:pt x="45" y="42"/>
                    </a:cubicBezTo>
                    <a:cubicBezTo>
                      <a:pt x="39" y="45"/>
                      <a:pt x="39" y="45"/>
                      <a:pt x="39" y="45"/>
                    </a:cubicBezTo>
                    <a:cubicBezTo>
                      <a:pt x="33" y="49"/>
                      <a:pt x="33" y="49"/>
                      <a:pt x="33" y="49"/>
                    </a:cubicBezTo>
                    <a:cubicBezTo>
                      <a:pt x="11" y="36"/>
                      <a:pt x="11" y="36"/>
                      <a:pt x="11" y="36"/>
                    </a:cubicBezTo>
                    <a:cubicBezTo>
                      <a:pt x="11" y="35"/>
                      <a:pt x="11" y="35"/>
                      <a:pt x="11" y="35"/>
                    </a:cubicBezTo>
                    <a:cubicBezTo>
                      <a:pt x="16" y="31"/>
                      <a:pt x="16" y="31"/>
                      <a:pt x="16" y="31"/>
                    </a:cubicBezTo>
                    <a:cubicBezTo>
                      <a:pt x="17" y="31"/>
                      <a:pt x="17" y="31"/>
                      <a:pt x="17" y="31"/>
                    </a:cubicBezTo>
                    <a:cubicBezTo>
                      <a:pt x="23" y="27"/>
                      <a:pt x="23" y="27"/>
                      <a:pt x="23" y="27"/>
                    </a:cubicBezTo>
                    <a:cubicBezTo>
                      <a:pt x="24" y="27"/>
                      <a:pt x="24" y="27"/>
                      <a:pt x="24" y="27"/>
                    </a:cubicBezTo>
                    <a:cubicBezTo>
                      <a:pt x="30" y="23"/>
                      <a:pt x="30" y="23"/>
                      <a:pt x="30" y="23"/>
                    </a:cubicBezTo>
                    <a:cubicBezTo>
                      <a:pt x="31" y="23"/>
                      <a:pt x="31" y="23"/>
                      <a:pt x="31" y="23"/>
                    </a:cubicBezTo>
                    <a:cubicBezTo>
                      <a:pt x="31" y="23"/>
                      <a:pt x="31" y="23"/>
                      <a:pt x="31" y="23"/>
                    </a:cubicBezTo>
                    <a:cubicBezTo>
                      <a:pt x="37" y="20"/>
                      <a:pt x="37" y="20"/>
                      <a:pt x="37" y="20"/>
                    </a:cubicBezTo>
                    <a:cubicBezTo>
                      <a:pt x="38" y="19"/>
                      <a:pt x="38" y="19"/>
                      <a:pt x="38" y="19"/>
                    </a:cubicBezTo>
                    <a:cubicBezTo>
                      <a:pt x="43" y="16"/>
                      <a:pt x="43" y="16"/>
                      <a:pt x="43" y="16"/>
                    </a:cubicBezTo>
                    <a:cubicBezTo>
                      <a:pt x="44" y="15"/>
                      <a:pt x="44" y="15"/>
                      <a:pt x="44" y="15"/>
                    </a:cubicBezTo>
                    <a:cubicBezTo>
                      <a:pt x="50" y="12"/>
                      <a:pt x="50" y="12"/>
                      <a:pt x="50" y="12"/>
                    </a:cubicBezTo>
                    <a:cubicBezTo>
                      <a:pt x="51" y="11"/>
                      <a:pt x="51" y="11"/>
                      <a:pt x="51" y="11"/>
                    </a:cubicBezTo>
                    <a:cubicBezTo>
                      <a:pt x="57" y="8"/>
                      <a:pt x="57" y="8"/>
                      <a:pt x="57" y="8"/>
                    </a:cubicBezTo>
                    <a:cubicBezTo>
                      <a:pt x="58" y="8"/>
                      <a:pt x="58" y="8"/>
                      <a:pt x="58" y="8"/>
                    </a:cubicBezTo>
                    <a:cubicBezTo>
                      <a:pt x="63" y="4"/>
                      <a:pt x="63" y="4"/>
                      <a:pt x="63" y="4"/>
                    </a:cubicBezTo>
                    <a:cubicBezTo>
                      <a:pt x="69" y="7"/>
                      <a:pt x="69" y="7"/>
                      <a:pt x="69" y="7"/>
                    </a:cubicBezTo>
                    <a:cubicBezTo>
                      <a:pt x="75" y="11"/>
                      <a:pt x="75" y="11"/>
                      <a:pt x="75" y="11"/>
                    </a:cubicBezTo>
                    <a:cubicBezTo>
                      <a:pt x="76" y="11"/>
                      <a:pt x="76" y="11"/>
                      <a:pt x="76" y="11"/>
                    </a:cubicBezTo>
                    <a:cubicBezTo>
                      <a:pt x="80" y="14"/>
                      <a:pt x="80" y="14"/>
                      <a:pt x="80" y="14"/>
                    </a:cubicBezTo>
                    <a:cubicBezTo>
                      <a:pt x="81" y="14"/>
                      <a:pt x="81" y="14"/>
                      <a:pt x="81" y="14"/>
                    </a:cubicBezTo>
                    <a:cubicBezTo>
                      <a:pt x="86" y="17"/>
                      <a:pt x="86" y="17"/>
                      <a:pt x="86" y="17"/>
                    </a:cubicBezTo>
                    <a:lnTo>
                      <a:pt x="86" y="18"/>
                    </a:lnTo>
                    <a:close/>
                  </a:path>
                </a:pathLst>
              </a:custGeom>
              <a:solidFill>
                <a:srgbClr val="EDED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10" name="Freeform 1378"/>
              <p:cNvSpPr>
                <a:spLocks/>
              </p:cNvSpPr>
              <p:nvPr/>
            </p:nvSpPr>
            <p:spPr bwMode="auto">
              <a:xfrm>
                <a:off x="4471" y="3210"/>
                <a:ext cx="61" cy="35"/>
              </a:xfrm>
              <a:custGeom>
                <a:avLst/>
                <a:gdLst>
                  <a:gd name="T0" fmla="*/ 0 w 61"/>
                  <a:gd name="T1" fmla="*/ 21 h 35"/>
                  <a:gd name="T2" fmla="*/ 23 w 61"/>
                  <a:gd name="T3" fmla="*/ 35 h 35"/>
                  <a:gd name="T4" fmla="*/ 61 w 61"/>
                  <a:gd name="T5" fmla="*/ 12 h 35"/>
                  <a:gd name="T6" fmla="*/ 40 w 61"/>
                  <a:gd name="T7" fmla="*/ 0 h 35"/>
                  <a:gd name="T8" fmla="*/ 0 w 61"/>
                  <a:gd name="T9" fmla="*/ 21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1" h="35">
                    <a:moveTo>
                      <a:pt x="0" y="21"/>
                    </a:moveTo>
                    <a:lnTo>
                      <a:pt x="23" y="35"/>
                    </a:lnTo>
                    <a:lnTo>
                      <a:pt x="61" y="12"/>
                    </a:lnTo>
                    <a:lnTo>
                      <a:pt x="40" y="0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11" name="Freeform 1379"/>
              <p:cNvSpPr>
                <a:spLocks noEditPoints="1"/>
              </p:cNvSpPr>
              <p:nvPr/>
            </p:nvSpPr>
            <p:spPr bwMode="auto">
              <a:xfrm>
                <a:off x="4371" y="3146"/>
                <a:ext cx="178" cy="107"/>
              </a:xfrm>
              <a:custGeom>
                <a:avLst/>
                <a:gdLst>
                  <a:gd name="T0" fmla="*/ 166 w 178"/>
                  <a:gd name="T1" fmla="*/ 24 h 107"/>
                  <a:gd name="T2" fmla="*/ 154 w 178"/>
                  <a:gd name="T3" fmla="*/ 28 h 107"/>
                  <a:gd name="T4" fmla="*/ 121 w 178"/>
                  <a:gd name="T5" fmla="*/ 33 h 107"/>
                  <a:gd name="T6" fmla="*/ 138 w 178"/>
                  <a:gd name="T7" fmla="*/ 7 h 107"/>
                  <a:gd name="T8" fmla="*/ 121 w 178"/>
                  <a:gd name="T9" fmla="*/ 14 h 107"/>
                  <a:gd name="T10" fmla="*/ 121 w 178"/>
                  <a:gd name="T11" fmla="*/ 17 h 107"/>
                  <a:gd name="T12" fmla="*/ 93 w 178"/>
                  <a:gd name="T13" fmla="*/ 19 h 107"/>
                  <a:gd name="T14" fmla="*/ 78 w 178"/>
                  <a:gd name="T15" fmla="*/ 26 h 107"/>
                  <a:gd name="T16" fmla="*/ 74 w 178"/>
                  <a:gd name="T17" fmla="*/ 43 h 107"/>
                  <a:gd name="T18" fmla="*/ 62 w 178"/>
                  <a:gd name="T19" fmla="*/ 38 h 107"/>
                  <a:gd name="T20" fmla="*/ 48 w 178"/>
                  <a:gd name="T21" fmla="*/ 45 h 107"/>
                  <a:gd name="T22" fmla="*/ 43 w 178"/>
                  <a:gd name="T23" fmla="*/ 62 h 107"/>
                  <a:gd name="T24" fmla="*/ 41 w 178"/>
                  <a:gd name="T25" fmla="*/ 62 h 107"/>
                  <a:gd name="T26" fmla="*/ 12 w 178"/>
                  <a:gd name="T27" fmla="*/ 64 h 107"/>
                  <a:gd name="T28" fmla="*/ 0 w 178"/>
                  <a:gd name="T29" fmla="*/ 73 h 107"/>
                  <a:gd name="T30" fmla="*/ 67 w 178"/>
                  <a:gd name="T31" fmla="*/ 97 h 107"/>
                  <a:gd name="T32" fmla="*/ 116 w 178"/>
                  <a:gd name="T33" fmla="*/ 71 h 107"/>
                  <a:gd name="T34" fmla="*/ 130 w 178"/>
                  <a:gd name="T35" fmla="*/ 62 h 107"/>
                  <a:gd name="T36" fmla="*/ 145 w 178"/>
                  <a:gd name="T37" fmla="*/ 52 h 107"/>
                  <a:gd name="T38" fmla="*/ 178 w 178"/>
                  <a:gd name="T39" fmla="*/ 33 h 107"/>
                  <a:gd name="T40" fmla="*/ 149 w 178"/>
                  <a:gd name="T41" fmla="*/ 33 h 107"/>
                  <a:gd name="T42" fmla="*/ 135 w 178"/>
                  <a:gd name="T43" fmla="*/ 40 h 107"/>
                  <a:gd name="T44" fmla="*/ 119 w 178"/>
                  <a:gd name="T45" fmla="*/ 50 h 107"/>
                  <a:gd name="T46" fmla="*/ 130 w 178"/>
                  <a:gd name="T47" fmla="*/ 40 h 107"/>
                  <a:gd name="T48" fmla="*/ 104 w 178"/>
                  <a:gd name="T49" fmla="*/ 43 h 107"/>
                  <a:gd name="T50" fmla="*/ 85 w 178"/>
                  <a:gd name="T51" fmla="*/ 66 h 107"/>
                  <a:gd name="T52" fmla="*/ 100 w 178"/>
                  <a:gd name="T53" fmla="*/ 59 h 107"/>
                  <a:gd name="T54" fmla="*/ 57 w 178"/>
                  <a:gd name="T55" fmla="*/ 71 h 107"/>
                  <a:gd name="T56" fmla="*/ 69 w 178"/>
                  <a:gd name="T57" fmla="*/ 76 h 107"/>
                  <a:gd name="T58" fmla="*/ 57 w 178"/>
                  <a:gd name="T59" fmla="*/ 71 h 107"/>
                  <a:gd name="T60" fmla="*/ 38 w 178"/>
                  <a:gd name="T61" fmla="*/ 95 h 107"/>
                  <a:gd name="T62" fmla="*/ 52 w 178"/>
                  <a:gd name="T63" fmla="*/ 88 h 107"/>
                  <a:gd name="T64" fmla="*/ 133 w 178"/>
                  <a:gd name="T65" fmla="*/ 24 h 107"/>
                  <a:gd name="T66" fmla="*/ 121 w 178"/>
                  <a:gd name="T67" fmla="*/ 17 h 107"/>
                  <a:gd name="T68" fmla="*/ 104 w 178"/>
                  <a:gd name="T69" fmla="*/ 40 h 107"/>
                  <a:gd name="T70" fmla="*/ 90 w 178"/>
                  <a:gd name="T71" fmla="*/ 36 h 107"/>
                  <a:gd name="T72" fmla="*/ 76 w 178"/>
                  <a:gd name="T73" fmla="*/ 43 h 107"/>
                  <a:gd name="T74" fmla="*/ 85 w 178"/>
                  <a:gd name="T75" fmla="*/ 52 h 107"/>
                  <a:gd name="T76" fmla="*/ 74 w 178"/>
                  <a:gd name="T77" fmla="*/ 45 h 107"/>
                  <a:gd name="T78" fmla="*/ 57 w 178"/>
                  <a:gd name="T79" fmla="*/ 69 h 107"/>
                  <a:gd name="T80" fmla="*/ 43 w 178"/>
                  <a:gd name="T81" fmla="*/ 64 h 107"/>
                  <a:gd name="T82" fmla="*/ 29 w 178"/>
                  <a:gd name="T83" fmla="*/ 71 h 107"/>
                  <a:gd name="T84" fmla="*/ 38 w 178"/>
                  <a:gd name="T85" fmla="*/ 78 h 107"/>
                  <a:gd name="T86" fmla="*/ 26 w 178"/>
                  <a:gd name="T87" fmla="*/ 73 h 107"/>
                  <a:gd name="T88" fmla="*/ 55 w 178"/>
                  <a:gd name="T89" fmla="*/ 88 h 107"/>
                  <a:gd name="T90" fmla="*/ 67 w 178"/>
                  <a:gd name="T91" fmla="*/ 95 h 107"/>
                  <a:gd name="T92" fmla="*/ 81 w 178"/>
                  <a:gd name="T93" fmla="*/ 85 h 107"/>
                  <a:gd name="T94" fmla="*/ 130 w 178"/>
                  <a:gd name="T95" fmla="*/ 57 h 107"/>
                  <a:gd name="T96" fmla="*/ 114 w 178"/>
                  <a:gd name="T97" fmla="*/ 66 h 107"/>
                  <a:gd name="T98" fmla="*/ 71 w 178"/>
                  <a:gd name="T99" fmla="*/ 78 h 107"/>
                  <a:gd name="T100" fmla="*/ 104 w 178"/>
                  <a:gd name="T101" fmla="*/ 59 h 107"/>
                  <a:gd name="T102" fmla="*/ 123 w 178"/>
                  <a:gd name="T103" fmla="*/ 47 h 107"/>
                  <a:gd name="T104" fmla="*/ 135 w 178"/>
                  <a:gd name="T105" fmla="*/ 54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78" h="107">
                    <a:moveTo>
                      <a:pt x="164" y="38"/>
                    </a:moveTo>
                    <a:lnTo>
                      <a:pt x="152" y="31"/>
                    </a:lnTo>
                    <a:lnTo>
                      <a:pt x="166" y="24"/>
                    </a:lnTo>
                    <a:lnTo>
                      <a:pt x="164" y="24"/>
                    </a:lnTo>
                    <a:lnTo>
                      <a:pt x="164" y="24"/>
                    </a:lnTo>
                    <a:lnTo>
                      <a:pt x="154" y="28"/>
                    </a:lnTo>
                    <a:lnTo>
                      <a:pt x="149" y="31"/>
                    </a:lnTo>
                    <a:lnTo>
                      <a:pt x="133" y="40"/>
                    </a:lnTo>
                    <a:lnTo>
                      <a:pt x="121" y="33"/>
                    </a:lnTo>
                    <a:lnTo>
                      <a:pt x="138" y="24"/>
                    </a:lnTo>
                    <a:lnTo>
                      <a:pt x="123" y="17"/>
                    </a:lnTo>
                    <a:lnTo>
                      <a:pt x="138" y="7"/>
                    </a:lnTo>
                    <a:lnTo>
                      <a:pt x="123" y="0"/>
                    </a:lnTo>
                    <a:lnTo>
                      <a:pt x="135" y="7"/>
                    </a:lnTo>
                    <a:lnTo>
                      <a:pt x="121" y="14"/>
                    </a:lnTo>
                    <a:lnTo>
                      <a:pt x="112" y="9"/>
                    </a:lnTo>
                    <a:lnTo>
                      <a:pt x="109" y="9"/>
                    </a:lnTo>
                    <a:lnTo>
                      <a:pt x="121" y="17"/>
                    </a:lnTo>
                    <a:lnTo>
                      <a:pt x="107" y="24"/>
                    </a:lnTo>
                    <a:lnTo>
                      <a:pt x="95" y="17"/>
                    </a:lnTo>
                    <a:lnTo>
                      <a:pt x="93" y="19"/>
                    </a:lnTo>
                    <a:lnTo>
                      <a:pt x="104" y="26"/>
                    </a:lnTo>
                    <a:lnTo>
                      <a:pt x="90" y="33"/>
                    </a:lnTo>
                    <a:lnTo>
                      <a:pt x="78" y="26"/>
                    </a:lnTo>
                    <a:lnTo>
                      <a:pt x="76" y="28"/>
                    </a:lnTo>
                    <a:lnTo>
                      <a:pt x="88" y="36"/>
                    </a:lnTo>
                    <a:lnTo>
                      <a:pt x="74" y="43"/>
                    </a:lnTo>
                    <a:lnTo>
                      <a:pt x="62" y="36"/>
                    </a:lnTo>
                    <a:lnTo>
                      <a:pt x="64" y="36"/>
                    </a:lnTo>
                    <a:lnTo>
                      <a:pt x="62" y="38"/>
                    </a:lnTo>
                    <a:lnTo>
                      <a:pt x="74" y="43"/>
                    </a:lnTo>
                    <a:lnTo>
                      <a:pt x="59" y="52"/>
                    </a:lnTo>
                    <a:lnTo>
                      <a:pt x="48" y="45"/>
                    </a:lnTo>
                    <a:lnTo>
                      <a:pt x="45" y="45"/>
                    </a:lnTo>
                    <a:lnTo>
                      <a:pt x="57" y="52"/>
                    </a:lnTo>
                    <a:lnTo>
                      <a:pt x="43" y="62"/>
                    </a:lnTo>
                    <a:lnTo>
                      <a:pt x="31" y="54"/>
                    </a:lnTo>
                    <a:lnTo>
                      <a:pt x="29" y="54"/>
                    </a:lnTo>
                    <a:lnTo>
                      <a:pt x="41" y="62"/>
                    </a:lnTo>
                    <a:lnTo>
                      <a:pt x="26" y="71"/>
                    </a:lnTo>
                    <a:lnTo>
                      <a:pt x="14" y="64"/>
                    </a:lnTo>
                    <a:lnTo>
                      <a:pt x="12" y="64"/>
                    </a:lnTo>
                    <a:lnTo>
                      <a:pt x="24" y="71"/>
                    </a:lnTo>
                    <a:lnTo>
                      <a:pt x="10" y="78"/>
                    </a:lnTo>
                    <a:lnTo>
                      <a:pt x="0" y="73"/>
                    </a:lnTo>
                    <a:lnTo>
                      <a:pt x="0" y="76"/>
                    </a:lnTo>
                    <a:lnTo>
                      <a:pt x="52" y="107"/>
                    </a:lnTo>
                    <a:lnTo>
                      <a:pt x="67" y="97"/>
                    </a:lnTo>
                    <a:lnTo>
                      <a:pt x="81" y="90"/>
                    </a:lnTo>
                    <a:lnTo>
                      <a:pt x="114" y="71"/>
                    </a:lnTo>
                    <a:lnTo>
                      <a:pt x="116" y="71"/>
                    </a:lnTo>
                    <a:lnTo>
                      <a:pt x="116" y="69"/>
                    </a:lnTo>
                    <a:lnTo>
                      <a:pt x="130" y="62"/>
                    </a:lnTo>
                    <a:lnTo>
                      <a:pt x="130" y="62"/>
                    </a:lnTo>
                    <a:lnTo>
                      <a:pt x="133" y="59"/>
                    </a:lnTo>
                    <a:lnTo>
                      <a:pt x="142" y="54"/>
                    </a:lnTo>
                    <a:lnTo>
                      <a:pt x="145" y="52"/>
                    </a:lnTo>
                    <a:lnTo>
                      <a:pt x="147" y="52"/>
                    </a:lnTo>
                    <a:lnTo>
                      <a:pt x="159" y="45"/>
                    </a:lnTo>
                    <a:lnTo>
                      <a:pt x="178" y="33"/>
                    </a:lnTo>
                    <a:lnTo>
                      <a:pt x="178" y="31"/>
                    </a:lnTo>
                    <a:lnTo>
                      <a:pt x="164" y="38"/>
                    </a:lnTo>
                    <a:close/>
                    <a:moveTo>
                      <a:pt x="149" y="33"/>
                    </a:moveTo>
                    <a:lnTo>
                      <a:pt x="161" y="40"/>
                    </a:lnTo>
                    <a:lnTo>
                      <a:pt x="147" y="47"/>
                    </a:lnTo>
                    <a:lnTo>
                      <a:pt x="135" y="40"/>
                    </a:lnTo>
                    <a:lnTo>
                      <a:pt x="149" y="33"/>
                    </a:lnTo>
                    <a:close/>
                    <a:moveTo>
                      <a:pt x="130" y="40"/>
                    </a:moveTo>
                    <a:lnTo>
                      <a:pt x="119" y="50"/>
                    </a:lnTo>
                    <a:lnTo>
                      <a:pt x="107" y="43"/>
                    </a:lnTo>
                    <a:lnTo>
                      <a:pt x="119" y="33"/>
                    </a:lnTo>
                    <a:lnTo>
                      <a:pt x="130" y="40"/>
                    </a:lnTo>
                    <a:close/>
                    <a:moveTo>
                      <a:pt x="102" y="59"/>
                    </a:moveTo>
                    <a:lnTo>
                      <a:pt x="90" y="52"/>
                    </a:lnTo>
                    <a:lnTo>
                      <a:pt x="104" y="43"/>
                    </a:lnTo>
                    <a:lnTo>
                      <a:pt x="116" y="50"/>
                    </a:lnTo>
                    <a:lnTo>
                      <a:pt x="102" y="59"/>
                    </a:lnTo>
                    <a:close/>
                    <a:moveTo>
                      <a:pt x="85" y="66"/>
                    </a:moveTo>
                    <a:lnTo>
                      <a:pt x="74" y="62"/>
                    </a:lnTo>
                    <a:lnTo>
                      <a:pt x="88" y="52"/>
                    </a:lnTo>
                    <a:lnTo>
                      <a:pt x="100" y="59"/>
                    </a:lnTo>
                    <a:lnTo>
                      <a:pt x="85" y="66"/>
                    </a:lnTo>
                    <a:close/>
                    <a:moveTo>
                      <a:pt x="69" y="76"/>
                    </a:moveTo>
                    <a:lnTo>
                      <a:pt x="57" y="71"/>
                    </a:lnTo>
                    <a:lnTo>
                      <a:pt x="71" y="62"/>
                    </a:lnTo>
                    <a:lnTo>
                      <a:pt x="83" y="69"/>
                    </a:lnTo>
                    <a:lnTo>
                      <a:pt x="69" y="76"/>
                    </a:lnTo>
                    <a:close/>
                    <a:moveTo>
                      <a:pt x="55" y="85"/>
                    </a:moveTo>
                    <a:lnTo>
                      <a:pt x="43" y="78"/>
                    </a:lnTo>
                    <a:lnTo>
                      <a:pt x="57" y="71"/>
                    </a:lnTo>
                    <a:lnTo>
                      <a:pt x="69" y="78"/>
                    </a:lnTo>
                    <a:lnTo>
                      <a:pt x="55" y="85"/>
                    </a:lnTo>
                    <a:close/>
                    <a:moveTo>
                      <a:pt x="38" y="95"/>
                    </a:moveTo>
                    <a:lnTo>
                      <a:pt x="26" y="88"/>
                    </a:lnTo>
                    <a:lnTo>
                      <a:pt x="41" y="80"/>
                    </a:lnTo>
                    <a:lnTo>
                      <a:pt x="52" y="88"/>
                    </a:lnTo>
                    <a:lnTo>
                      <a:pt x="38" y="95"/>
                    </a:lnTo>
                    <a:close/>
                    <a:moveTo>
                      <a:pt x="121" y="17"/>
                    </a:moveTo>
                    <a:lnTo>
                      <a:pt x="133" y="24"/>
                    </a:lnTo>
                    <a:lnTo>
                      <a:pt x="119" y="33"/>
                    </a:lnTo>
                    <a:lnTo>
                      <a:pt x="109" y="26"/>
                    </a:lnTo>
                    <a:lnTo>
                      <a:pt x="121" y="17"/>
                    </a:lnTo>
                    <a:close/>
                    <a:moveTo>
                      <a:pt x="107" y="26"/>
                    </a:moveTo>
                    <a:lnTo>
                      <a:pt x="119" y="33"/>
                    </a:lnTo>
                    <a:lnTo>
                      <a:pt x="104" y="40"/>
                    </a:lnTo>
                    <a:lnTo>
                      <a:pt x="93" y="36"/>
                    </a:lnTo>
                    <a:lnTo>
                      <a:pt x="107" y="26"/>
                    </a:lnTo>
                    <a:close/>
                    <a:moveTo>
                      <a:pt x="90" y="36"/>
                    </a:moveTo>
                    <a:lnTo>
                      <a:pt x="102" y="43"/>
                    </a:lnTo>
                    <a:lnTo>
                      <a:pt x="88" y="50"/>
                    </a:lnTo>
                    <a:lnTo>
                      <a:pt x="76" y="43"/>
                    </a:lnTo>
                    <a:lnTo>
                      <a:pt x="90" y="36"/>
                    </a:lnTo>
                    <a:close/>
                    <a:moveTo>
                      <a:pt x="74" y="45"/>
                    </a:moveTo>
                    <a:lnTo>
                      <a:pt x="85" y="52"/>
                    </a:lnTo>
                    <a:lnTo>
                      <a:pt x="71" y="59"/>
                    </a:lnTo>
                    <a:lnTo>
                      <a:pt x="59" y="52"/>
                    </a:lnTo>
                    <a:lnTo>
                      <a:pt x="74" y="45"/>
                    </a:lnTo>
                    <a:close/>
                    <a:moveTo>
                      <a:pt x="59" y="54"/>
                    </a:moveTo>
                    <a:lnTo>
                      <a:pt x="71" y="62"/>
                    </a:lnTo>
                    <a:lnTo>
                      <a:pt x="57" y="69"/>
                    </a:lnTo>
                    <a:lnTo>
                      <a:pt x="45" y="62"/>
                    </a:lnTo>
                    <a:lnTo>
                      <a:pt x="59" y="54"/>
                    </a:lnTo>
                    <a:close/>
                    <a:moveTo>
                      <a:pt x="43" y="64"/>
                    </a:moveTo>
                    <a:lnTo>
                      <a:pt x="55" y="71"/>
                    </a:lnTo>
                    <a:lnTo>
                      <a:pt x="41" y="78"/>
                    </a:lnTo>
                    <a:lnTo>
                      <a:pt x="29" y="71"/>
                    </a:lnTo>
                    <a:lnTo>
                      <a:pt x="43" y="64"/>
                    </a:lnTo>
                    <a:close/>
                    <a:moveTo>
                      <a:pt x="26" y="73"/>
                    </a:moveTo>
                    <a:lnTo>
                      <a:pt x="38" y="78"/>
                    </a:lnTo>
                    <a:lnTo>
                      <a:pt x="24" y="88"/>
                    </a:lnTo>
                    <a:lnTo>
                      <a:pt x="12" y="80"/>
                    </a:lnTo>
                    <a:lnTo>
                      <a:pt x="26" y="73"/>
                    </a:lnTo>
                    <a:close/>
                    <a:moveTo>
                      <a:pt x="52" y="102"/>
                    </a:moveTo>
                    <a:lnTo>
                      <a:pt x="41" y="97"/>
                    </a:lnTo>
                    <a:lnTo>
                      <a:pt x="55" y="88"/>
                    </a:lnTo>
                    <a:lnTo>
                      <a:pt x="67" y="95"/>
                    </a:lnTo>
                    <a:lnTo>
                      <a:pt x="52" y="102"/>
                    </a:lnTo>
                    <a:close/>
                    <a:moveTo>
                      <a:pt x="67" y="95"/>
                    </a:moveTo>
                    <a:lnTo>
                      <a:pt x="57" y="88"/>
                    </a:lnTo>
                    <a:lnTo>
                      <a:pt x="69" y="78"/>
                    </a:lnTo>
                    <a:lnTo>
                      <a:pt x="81" y="85"/>
                    </a:lnTo>
                    <a:lnTo>
                      <a:pt x="67" y="95"/>
                    </a:lnTo>
                    <a:close/>
                    <a:moveTo>
                      <a:pt x="135" y="54"/>
                    </a:moveTo>
                    <a:lnTo>
                      <a:pt x="130" y="57"/>
                    </a:lnTo>
                    <a:lnTo>
                      <a:pt x="128" y="59"/>
                    </a:lnTo>
                    <a:lnTo>
                      <a:pt x="116" y="66"/>
                    </a:lnTo>
                    <a:lnTo>
                      <a:pt x="114" y="66"/>
                    </a:lnTo>
                    <a:lnTo>
                      <a:pt x="100" y="76"/>
                    </a:lnTo>
                    <a:lnTo>
                      <a:pt x="83" y="85"/>
                    </a:lnTo>
                    <a:lnTo>
                      <a:pt x="71" y="78"/>
                    </a:lnTo>
                    <a:lnTo>
                      <a:pt x="88" y="69"/>
                    </a:lnTo>
                    <a:lnTo>
                      <a:pt x="102" y="62"/>
                    </a:lnTo>
                    <a:lnTo>
                      <a:pt x="104" y="59"/>
                    </a:lnTo>
                    <a:lnTo>
                      <a:pt x="119" y="52"/>
                    </a:lnTo>
                    <a:lnTo>
                      <a:pt x="119" y="50"/>
                    </a:lnTo>
                    <a:lnTo>
                      <a:pt x="123" y="47"/>
                    </a:lnTo>
                    <a:lnTo>
                      <a:pt x="133" y="43"/>
                    </a:lnTo>
                    <a:lnTo>
                      <a:pt x="145" y="50"/>
                    </a:lnTo>
                    <a:lnTo>
                      <a:pt x="135" y="54"/>
                    </a:ln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12" name="Freeform 1380"/>
              <p:cNvSpPr>
                <a:spLocks/>
              </p:cNvSpPr>
              <p:nvPr/>
            </p:nvSpPr>
            <p:spPr bwMode="auto">
              <a:xfrm>
                <a:off x="4371" y="3210"/>
                <a:ext cx="24" cy="14"/>
              </a:xfrm>
              <a:custGeom>
                <a:avLst/>
                <a:gdLst>
                  <a:gd name="T0" fmla="*/ 10 w 24"/>
                  <a:gd name="T1" fmla="*/ 14 h 14"/>
                  <a:gd name="T2" fmla="*/ 24 w 24"/>
                  <a:gd name="T3" fmla="*/ 7 h 14"/>
                  <a:gd name="T4" fmla="*/ 12 w 24"/>
                  <a:gd name="T5" fmla="*/ 0 h 14"/>
                  <a:gd name="T6" fmla="*/ 0 w 24"/>
                  <a:gd name="T7" fmla="*/ 9 h 14"/>
                  <a:gd name="T8" fmla="*/ 10 w 24"/>
                  <a:gd name="T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14">
                    <a:moveTo>
                      <a:pt x="10" y="14"/>
                    </a:moveTo>
                    <a:lnTo>
                      <a:pt x="24" y="7"/>
                    </a:lnTo>
                    <a:lnTo>
                      <a:pt x="12" y="0"/>
                    </a:lnTo>
                    <a:lnTo>
                      <a:pt x="0" y="9"/>
                    </a:lnTo>
                    <a:lnTo>
                      <a:pt x="10" y="14"/>
                    </a:lnTo>
                    <a:close/>
                  </a:path>
                </a:pathLst>
              </a:custGeom>
              <a:solidFill>
                <a:srgbClr val="C6C6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13" name="Freeform 1381"/>
              <p:cNvSpPr>
                <a:spLocks/>
              </p:cNvSpPr>
              <p:nvPr/>
            </p:nvSpPr>
            <p:spPr bwMode="auto">
              <a:xfrm>
                <a:off x="4385" y="3200"/>
                <a:ext cx="27" cy="17"/>
              </a:xfrm>
              <a:custGeom>
                <a:avLst/>
                <a:gdLst>
                  <a:gd name="T0" fmla="*/ 12 w 27"/>
                  <a:gd name="T1" fmla="*/ 17 h 17"/>
                  <a:gd name="T2" fmla="*/ 27 w 27"/>
                  <a:gd name="T3" fmla="*/ 8 h 17"/>
                  <a:gd name="T4" fmla="*/ 15 w 27"/>
                  <a:gd name="T5" fmla="*/ 0 h 17"/>
                  <a:gd name="T6" fmla="*/ 0 w 27"/>
                  <a:gd name="T7" fmla="*/ 10 h 17"/>
                  <a:gd name="T8" fmla="*/ 12 w 27"/>
                  <a:gd name="T9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7">
                    <a:moveTo>
                      <a:pt x="12" y="17"/>
                    </a:moveTo>
                    <a:lnTo>
                      <a:pt x="27" y="8"/>
                    </a:lnTo>
                    <a:lnTo>
                      <a:pt x="15" y="0"/>
                    </a:lnTo>
                    <a:lnTo>
                      <a:pt x="0" y="10"/>
                    </a:lnTo>
                    <a:lnTo>
                      <a:pt x="12" y="17"/>
                    </a:lnTo>
                    <a:close/>
                  </a:path>
                </a:pathLst>
              </a:custGeom>
              <a:solidFill>
                <a:srgbClr val="C6C6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14" name="Freeform 1382"/>
              <p:cNvSpPr>
                <a:spLocks/>
              </p:cNvSpPr>
              <p:nvPr/>
            </p:nvSpPr>
            <p:spPr bwMode="auto">
              <a:xfrm>
                <a:off x="4402" y="3191"/>
                <a:ext cx="26" cy="17"/>
              </a:xfrm>
              <a:custGeom>
                <a:avLst/>
                <a:gdLst>
                  <a:gd name="T0" fmla="*/ 12 w 26"/>
                  <a:gd name="T1" fmla="*/ 17 h 17"/>
                  <a:gd name="T2" fmla="*/ 26 w 26"/>
                  <a:gd name="T3" fmla="*/ 7 h 17"/>
                  <a:gd name="T4" fmla="*/ 14 w 26"/>
                  <a:gd name="T5" fmla="*/ 0 h 17"/>
                  <a:gd name="T6" fmla="*/ 0 w 26"/>
                  <a:gd name="T7" fmla="*/ 9 h 17"/>
                  <a:gd name="T8" fmla="*/ 12 w 26"/>
                  <a:gd name="T9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17">
                    <a:moveTo>
                      <a:pt x="12" y="17"/>
                    </a:moveTo>
                    <a:lnTo>
                      <a:pt x="26" y="7"/>
                    </a:lnTo>
                    <a:lnTo>
                      <a:pt x="14" y="0"/>
                    </a:lnTo>
                    <a:lnTo>
                      <a:pt x="0" y="9"/>
                    </a:lnTo>
                    <a:lnTo>
                      <a:pt x="12" y="17"/>
                    </a:lnTo>
                    <a:close/>
                  </a:path>
                </a:pathLst>
              </a:custGeom>
              <a:solidFill>
                <a:srgbClr val="C6C6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15" name="Freeform 1383"/>
              <p:cNvSpPr>
                <a:spLocks/>
              </p:cNvSpPr>
              <p:nvPr/>
            </p:nvSpPr>
            <p:spPr bwMode="auto">
              <a:xfrm>
                <a:off x="4419" y="3184"/>
                <a:ext cx="26" cy="14"/>
              </a:xfrm>
              <a:custGeom>
                <a:avLst/>
                <a:gdLst>
                  <a:gd name="T0" fmla="*/ 11 w 26"/>
                  <a:gd name="T1" fmla="*/ 14 h 14"/>
                  <a:gd name="T2" fmla="*/ 26 w 26"/>
                  <a:gd name="T3" fmla="*/ 5 h 14"/>
                  <a:gd name="T4" fmla="*/ 14 w 26"/>
                  <a:gd name="T5" fmla="*/ 0 h 14"/>
                  <a:gd name="T6" fmla="*/ 0 w 26"/>
                  <a:gd name="T7" fmla="*/ 7 h 14"/>
                  <a:gd name="T8" fmla="*/ 0 w 26"/>
                  <a:gd name="T9" fmla="*/ 7 h 14"/>
                  <a:gd name="T10" fmla="*/ 11 w 26"/>
                  <a:gd name="T11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6" h="14">
                    <a:moveTo>
                      <a:pt x="11" y="14"/>
                    </a:moveTo>
                    <a:lnTo>
                      <a:pt x="26" y="5"/>
                    </a:lnTo>
                    <a:lnTo>
                      <a:pt x="14" y="0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11" y="14"/>
                    </a:lnTo>
                    <a:close/>
                  </a:path>
                </a:pathLst>
              </a:custGeom>
              <a:solidFill>
                <a:srgbClr val="C6C6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16" name="Freeform 1384"/>
              <p:cNvSpPr>
                <a:spLocks/>
              </p:cNvSpPr>
              <p:nvPr/>
            </p:nvSpPr>
            <p:spPr bwMode="auto">
              <a:xfrm>
                <a:off x="4433" y="3174"/>
                <a:ext cx="26" cy="15"/>
              </a:xfrm>
              <a:custGeom>
                <a:avLst/>
                <a:gdLst>
                  <a:gd name="T0" fmla="*/ 12 w 26"/>
                  <a:gd name="T1" fmla="*/ 15 h 15"/>
                  <a:gd name="T2" fmla="*/ 26 w 26"/>
                  <a:gd name="T3" fmla="*/ 8 h 15"/>
                  <a:gd name="T4" fmla="*/ 14 w 26"/>
                  <a:gd name="T5" fmla="*/ 0 h 15"/>
                  <a:gd name="T6" fmla="*/ 2 w 26"/>
                  <a:gd name="T7" fmla="*/ 8 h 15"/>
                  <a:gd name="T8" fmla="*/ 0 w 26"/>
                  <a:gd name="T9" fmla="*/ 8 h 15"/>
                  <a:gd name="T10" fmla="*/ 12 w 26"/>
                  <a:gd name="T11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6" h="15">
                    <a:moveTo>
                      <a:pt x="12" y="15"/>
                    </a:moveTo>
                    <a:lnTo>
                      <a:pt x="26" y="8"/>
                    </a:lnTo>
                    <a:lnTo>
                      <a:pt x="14" y="0"/>
                    </a:lnTo>
                    <a:lnTo>
                      <a:pt x="2" y="8"/>
                    </a:lnTo>
                    <a:lnTo>
                      <a:pt x="0" y="8"/>
                    </a:lnTo>
                    <a:lnTo>
                      <a:pt x="12" y="15"/>
                    </a:lnTo>
                    <a:close/>
                  </a:path>
                </a:pathLst>
              </a:custGeom>
              <a:solidFill>
                <a:srgbClr val="C6C6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17" name="Freeform 1385"/>
              <p:cNvSpPr>
                <a:spLocks/>
              </p:cNvSpPr>
              <p:nvPr/>
            </p:nvSpPr>
            <p:spPr bwMode="auto">
              <a:xfrm>
                <a:off x="4449" y="3165"/>
                <a:ext cx="26" cy="14"/>
              </a:xfrm>
              <a:custGeom>
                <a:avLst/>
                <a:gdLst>
                  <a:gd name="T0" fmla="*/ 12 w 26"/>
                  <a:gd name="T1" fmla="*/ 14 h 14"/>
                  <a:gd name="T2" fmla="*/ 26 w 26"/>
                  <a:gd name="T3" fmla="*/ 7 h 14"/>
                  <a:gd name="T4" fmla="*/ 15 w 26"/>
                  <a:gd name="T5" fmla="*/ 0 h 14"/>
                  <a:gd name="T6" fmla="*/ 0 w 26"/>
                  <a:gd name="T7" fmla="*/ 7 h 14"/>
                  <a:gd name="T8" fmla="*/ 12 w 26"/>
                  <a:gd name="T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14">
                    <a:moveTo>
                      <a:pt x="12" y="14"/>
                    </a:moveTo>
                    <a:lnTo>
                      <a:pt x="26" y="7"/>
                    </a:lnTo>
                    <a:lnTo>
                      <a:pt x="15" y="0"/>
                    </a:lnTo>
                    <a:lnTo>
                      <a:pt x="0" y="7"/>
                    </a:lnTo>
                    <a:lnTo>
                      <a:pt x="12" y="14"/>
                    </a:lnTo>
                    <a:close/>
                  </a:path>
                </a:pathLst>
              </a:custGeom>
              <a:solidFill>
                <a:srgbClr val="C6C6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18" name="Freeform 1386"/>
              <p:cNvSpPr>
                <a:spLocks/>
              </p:cNvSpPr>
              <p:nvPr/>
            </p:nvSpPr>
            <p:spPr bwMode="auto">
              <a:xfrm>
                <a:off x="4466" y="3155"/>
                <a:ext cx="26" cy="15"/>
              </a:xfrm>
              <a:custGeom>
                <a:avLst/>
                <a:gdLst>
                  <a:gd name="T0" fmla="*/ 12 w 26"/>
                  <a:gd name="T1" fmla="*/ 15 h 15"/>
                  <a:gd name="T2" fmla="*/ 26 w 26"/>
                  <a:gd name="T3" fmla="*/ 8 h 15"/>
                  <a:gd name="T4" fmla="*/ 14 w 26"/>
                  <a:gd name="T5" fmla="*/ 0 h 15"/>
                  <a:gd name="T6" fmla="*/ 0 w 26"/>
                  <a:gd name="T7" fmla="*/ 8 h 15"/>
                  <a:gd name="T8" fmla="*/ 12 w 26"/>
                  <a:gd name="T9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15">
                    <a:moveTo>
                      <a:pt x="12" y="15"/>
                    </a:moveTo>
                    <a:lnTo>
                      <a:pt x="26" y="8"/>
                    </a:lnTo>
                    <a:lnTo>
                      <a:pt x="14" y="0"/>
                    </a:lnTo>
                    <a:lnTo>
                      <a:pt x="0" y="8"/>
                    </a:lnTo>
                    <a:lnTo>
                      <a:pt x="12" y="15"/>
                    </a:lnTo>
                    <a:close/>
                  </a:path>
                </a:pathLst>
              </a:custGeom>
              <a:solidFill>
                <a:srgbClr val="C6C6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19" name="Freeform 1387"/>
              <p:cNvSpPr>
                <a:spLocks/>
              </p:cNvSpPr>
              <p:nvPr/>
            </p:nvSpPr>
            <p:spPr bwMode="auto">
              <a:xfrm>
                <a:off x="4483" y="3146"/>
                <a:ext cx="23" cy="14"/>
              </a:xfrm>
              <a:custGeom>
                <a:avLst/>
                <a:gdLst>
                  <a:gd name="T0" fmla="*/ 9 w 23"/>
                  <a:gd name="T1" fmla="*/ 14 h 14"/>
                  <a:gd name="T2" fmla="*/ 23 w 23"/>
                  <a:gd name="T3" fmla="*/ 7 h 14"/>
                  <a:gd name="T4" fmla="*/ 11 w 23"/>
                  <a:gd name="T5" fmla="*/ 0 h 14"/>
                  <a:gd name="T6" fmla="*/ 0 w 23"/>
                  <a:gd name="T7" fmla="*/ 9 h 14"/>
                  <a:gd name="T8" fmla="*/ 9 w 23"/>
                  <a:gd name="T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14">
                    <a:moveTo>
                      <a:pt x="9" y="14"/>
                    </a:moveTo>
                    <a:lnTo>
                      <a:pt x="23" y="7"/>
                    </a:lnTo>
                    <a:lnTo>
                      <a:pt x="11" y="0"/>
                    </a:lnTo>
                    <a:lnTo>
                      <a:pt x="0" y="9"/>
                    </a:lnTo>
                    <a:lnTo>
                      <a:pt x="9" y="14"/>
                    </a:lnTo>
                    <a:close/>
                  </a:path>
                </a:pathLst>
              </a:custGeom>
              <a:solidFill>
                <a:srgbClr val="C6C6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20" name="Freeform 1388"/>
              <p:cNvSpPr>
                <a:spLocks/>
              </p:cNvSpPr>
              <p:nvPr/>
            </p:nvSpPr>
            <p:spPr bwMode="auto">
              <a:xfrm>
                <a:off x="4383" y="3219"/>
                <a:ext cx="26" cy="15"/>
              </a:xfrm>
              <a:custGeom>
                <a:avLst/>
                <a:gdLst>
                  <a:gd name="T0" fmla="*/ 12 w 26"/>
                  <a:gd name="T1" fmla="*/ 15 h 15"/>
                  <a:gd name="T2" fmla="*/ 26 w 26"/>
                  <a:gd name="T3" fmla="*/ 5 h 15"/>
                  <a:gd name="T4" fmla="*/ 14 w 26"/>
                  <a:gd name="T5" fmla="*/ 0 h 15"/>
                  <a:gd name="T6" fmla="*/ 0 w 26"/>
                  <a:gd name="T7" fmla="*/ 7 h 15"/>
                  <a:gd name="T8" fmla="*/ 12 w 26"/>
                  <a:gd name="T9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15">
                    <a:moveTo>
                      <a:pt x="12" y="15"/>
                    </a:moveTo>
                    <a:lnTo>
                      <a:pt x="26" y="5"/>
                    </a:lnTo>
                    <a:lnTo>
                      <a:pt x="14" y="0"/>
                    </a:lnTo>
                    <a:lnTo>
                      <a:pt x="0" y="7"/>
                    </a:lnTo>
                    <a:lnTo>
                      <a:pt x="12" y="15"/>
                    </a:lnTo>
                    <a:close/>
                  </a:path>
                </a:pathLst>
              </a:custGeom>
              <a:solidFill>
                <a:srgbClr val="C6C6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21" name="Freeform 1389"/>
              <p:cNvSpPr>
                <a:spLocks/>
              </p:cNvSpPr>
              <p:nvPr/>
            </p:nvSpPr>
            <p:spPr bwMode="auto">
              <a:xfrm>
                <a:off x="4400" y="3210"/>
                <a:ext cx="26" cy="14"/>
              </a:xfrm>
              <a:custGeom>
                <a:avLst/>
                <a:gdLst>
                  <a:gd name="T0" fmla="*/ 12 w 26"/>
                  <a:gd name="T1" fmla="*/ 14 h 14"/>
                  <a:gd name="T2" fmla="*/ 26 w 26"/>
                  <a:gd name="T3" fmla="*/ 7 h 14"/>
                  <a:gd name="T4" fmla="*/ 14 w 26"/>
                  <a:gd name="T5" fmla="*/ 0 h 14"/>
                  <a:gd name="T6" fmla="*/ 0 w 26"/>
                  <a:gd name="T7" fmla="*/ 7 h 14"/>
                  <a:gd name="T8" fmla="*/ 12 w 26"/>
                  <a:gd name="T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14">
                    <a:moveTo>
                      <a:pt x="12" y="14"/>
                    </a:moveTo>
                    <a:lnTo>
                      <a:pt x="26" y="7"/>
                    </a:lnTo>
                    <a:lnTo>
                      <a:pt x="14" y="0"/>
                    </a:lnTo>
                    <a:lnTo>
                      <a:pt x="0" y="7"/>
                    </a:lnTo>
                    <a:lnTo>
                      <a:pt x="12" y="14"/>
                    </a:lnTo>
                    <a:close/>
                  </a:path>
                </a:pathLst>
              </a:custGeom>
              <a:solidFill>
                <a:srgbClr val="C6C6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22" name="Freeform 1390"/>
              <p:cNvSpPr>
                <a:spLocks/>
              </p:cNvSpPr>
              <p:nvPr/>
            </p:nvSpPr>
            <p:spPr bwMode="auto">
              <a:xfrm>
                <a:off x="4416" y="3200"/>
                <a:ext cx="26" cy="15"/>
              </a:xfrm>
              <a:custGeom>
                <a:avLst/>
                <a:gdLst>
                  <a:gd name="T0" fmla="*/ 12 w 26"/>
                  <a:gd name="T1" fmla="*/ 15 h 15"/>
                  <a:gd name="T2" fmla="*/ 26 w 26"/>
                  <a:gd name="T3" fmla="*/ 8 h 15"/>
                  <a:gd name="T4" fmla="*/ 14 w 26"/>
                  <a:gd name="T5" fmla="*/ 0 h 15"/>
                  <a:gd name="T6" fmla="*/ 0 w 26"/>
                  <a:gd name="T7" fmla="*/ 8 h 15"/>
                  <a:gd name="T8" fmla="*/ 12 w 26"/>
                  <a:gd name="T9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15">
                    <a:moveTo>
                      <a:pt x="12" y="15"/>
                    </a:moveTo>
                    <a:lnTo>
                      <a:pt x="26" y="8"/>
                    </a:lnTo>
                    <a:lnTo>
                      <a:pt x="14" y="0"/>
                    </a:lnTo>
                    <a:lnTo>
                      <a:pt x="0" y="8"/>
                    </a:lnTo>
                    <a:lnTo>
                      <a:pt x="12" y="15"/>
                    </a:lnTo>
                    <a:close/>
                  </a:path>
                </a:pathLst>
              </a:custGeom>
              <a:solidFill>
                <a:srgbClr val="C6C6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23" name="Freeform 1391"/>
              <p:cNvSpPr>
                <a:spLocks/>
              </p:cNvSpPr>
              <p:nvPr/>
            </p:nvSpPr>
            <p:spPr bwMode="auto">
              <a:xfrm>
                <a:off x="4430" y="3191"/>
                <a:ext cx="26" cy="14"/>
              </a:xfrm>
              <a:custGeom>
                <a:avLst/>
                <a:gdLst>
                  <a:gd name="T0" fmla="*/ 12 w 26"/>
                  <a:gd name="T1" fmla="*/ 14 h 14"/>
                  <a:gd name="T2" fmla="*/ 26 w 26"/>
                  <a:gd name="T3" fmla="*/ 7 h 14"/>
                  <a:gd name="T4" fmla="*/ 15 w 26"/>
                  <a:gd name="T5" fmla="*/ 0 h 14"/>
                  <a:gd name="T6" fmla="*/ 0 w 26"/>
                  <a:gd name="T7" fmla="*/ 7 h 14"/>
                  <a:gd name="T8" fmla="*/ 12 w 26"/>
                  <a:gd name="T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14">
                    <a:moveTo>
                      <a:pt x="12" y="14"/>
                    </a:moveTo>
                    <a:lnTo>
                      <a:pt x="26" y="7"/>
                    </a:lnTo>
                    <a:lnTo>
                      <a:pt x="15" y="0"/>
                    </a:lnTo>
                    <a:lnTo>
                      <a:pt x="0" y="7"/>
                    </a:lnTo>
                    <a:lnTo>
                      <a:pt x="12" y="14"/>
                    </a:lnTo>
                    <a:close/>
                  </a:path>
                </a:pathLst>
              </a:custGeom>
              <a:solidFill>
                <a:srgbClr val="C6C6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24" name="Freeform 1392"/>
              <p:cNvSpPr>
                <a:spLocks/>
              </p:cNvSpPr>
              <p:nvPr/>
            </p:nvSpPr>
            <p:spPr bwMode="auto">
              <a:xfrm>
                <a:off x="4447" y="3182"/>
                <a:ext cx="26" cy="14"/>
              </a:xfrm>
              <a:custGeom>
                <a:avLst/>
                <a:gdLst>
                  <a:gd name="T0" fmla="*/ 12 w 26"/>
                  <a:gd name="T1" fmla="*/ 14 h 14"/>
                  <a:gd name="T2" fmla="*/ 26 w 26"/>
                  <a:gd name="T3" fmla="*/ 7 h 14"/>
                  <a:gd name="T4" fmla="*/ 14 w 26"/>
                  <a:gd name="T5" fmla="*/ 0 h 14"/>
                  <a:gd name="T6" fmla="*/ 0 w 26"/>
                  <a:gd name="T7" fmla="*/ 7 h 14"/>
                  <a:gd name="T8" fmla="*/ 12 w 26"/>
                  <a:gd name="T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14">
                    <a:moveTo>
                      <a:pt x="12" y="14"/>
                    </a:moveTo>
                    <a:lnTo>
                      <a:pt x="26" y="7"/>
                    </a:lnTo>
                    <a:lnTo>
                      <a:pt x="14" y="0"/>
                    </a:lnTo>
                    <a:lnTo>
                      <a:pt x="0" y="7"/>
                    </a:lnTo>
                    <a:lnTo>
                      <a:pt x="12" y="14"/>
                    </a:lnTo>
                    <a:close/>
                  </a:path>
                </a:pathLst>
              </a:custGeom>
              <a:solidFill>
                <a:srgbClr val="C6C6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25" name="Freeform 1393"/>
              <p:cNvSpPr>
                <a:spLocks/>
              </p:cNvSpPr>
              <p:nvPr/>
            </p:nvSpPr>
            <p:spPr bwMode="auto">
              <a:xfrm>
                <a:off x="4464" y="3172"/>
                <a:ext cx="26" cy="14"/>
              </a:xfrm>
              <a:custGeom>
                <a:avLst/>
                <a:gdLst>
                  <a:gd name="T0" fmla="*/ 11 w 26"/>
                  <a:gd name="T1" fmla="*/ 14 h 14"/>
                  <a:gd name="T2" fmla="*/ 26 w 26"/>
                  <a:gd name="T3" fmla="*/ 7 h 14"/>
                  <a:gd name="T4" fmla="*/ 14 w 26"/>
                  <a:gd name="T5" fmla="*/ 0 h 14"/>
                  <a:gd name="T6" fmla="*/ 0 w 26"/>
                  <a:gd name="T7" fmla="*/ 10 h 14"/>
                  <a:gd name="T8" fmla="*/ 11 w 26"/>
                  <a:gd name="T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14">
                    <a:moveTo>
                      <a:pt x="11" y="14"/>
                    </a:moveTo>
                    <a:lnTo>
                      <a:pt x="26" y="7"/>
                    </a:lnTo>
                    <a:lnTo>
                      <a:pt x="14" y="0"/>
                    </a:lnTo>
                    <a:lnTo>
                      <a:pt x="0" y="10"/>
                    </a:lnTo>
                    <a:lnTo>
                      <a:pt x="11" y="14"/>
                    </a:lnTo>
                    <a:close/>
                  </a:path>
                </a:pathLst>
              </a:custGeom>
              <a:solidFill>
                <a:srgbClr val="C6C6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26" name="Freeform 1394"/>
              <p:cNvSpPr>
                <a:spLocks/>
              </p:cNvSpPr>
              <p:nvPr/>
            </p:nvSpPr>
            <p:spPr bwMode="auto">
              <a:xfrm>
                <a:off x="4480" y="3163"/>
                <a:ext cx="24" cy="16"/>
              </a:xfrm>
              <a:custGeom>
                <a:avLst/>
                <a:gdLst>
                  <a:gd name="T0" fmla="*/ 10 w 24"/>
                  <a:gd name="T1" fmla="*/ 16 h 16"/>
                  <a:gd name="T2" fmla="*/ 24 w 24"/>
                  <a:gd name="T3" fmla="*/ 7 h 16"/>
                  <a:gd name="T4" fmla="*/ 12 w 24"/>
                  <a:gd name="T5" fmla="*/ 0 h 16"/>
                  <a:gd name="T6" fmla="*/ 0 w 24"/>
                  <a:gd name="T7" fmla="*/ 9 h 16"/>
                  <a:gd name="T8" fmla="*/ 10 w 24"/>
                  <a:gd name="T9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16">
                    <a:moveTo>
                      <a:pt x="10" y="16"/>
                    </a:moveTo>
                    <a:lnTo>
                      <a:pt x="24" y="7"/>
                    </a:lnTo>
                    <a:lnTo>
                      <a:pt x="12" y="0"/>
                    </a:lnTo>
                    <a:lnTo>
                      <a:pt x="0" y="9"/>
                    </a:lnTo>
                    <a:lnTo>
                      <a:pt x="10" y="16"/>
                    </a:lnTo>
                    <a:close/>
                  </a:path>
                </a:pathLst>
              </a:custGeom>
              <a:solidFill>
                <a:srgbClr val="C6C6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27" name="Freeform 1395"/>
              <p:cNvSpPr>
                <a:spLocks/>
              </p:cNvSpPr>
              <p:nvPr/>
            </p:nvSpPr>
            <p:spPr bwMode="auto">
              <a:xfrm>
                <a:off x="4397" y="3226"/>
                <a:ext cx="26" cy="15"/>
              </a:xfrm>
              <a:custGeom>
                <a:avLst/>
                <a:gdLst>
                  <a:gd name="T0" fmla="*/ 15 w 26"/>
                  <a:gd name="T1" fmla="*/ 0 h 15"/>
                  <a:gd name="T2" fmla="*/ 0 w 26"/>
                  <a:gd name="T3" fmla="*/ 8 h 15"/>
                  <a:gd name="T4" fmla="*/ 12 w 26"/>
                  <a:gd name="T5" fmla="*/ 15 h 15"/>
                  <a:gd name="T6" fmla="*/ 26 w 26"/>
                  <a:gd name="T7" fmla="*/ 8 h 15"/>
                  <a:gd name="T8" fmla="*/ 15 w 26"/>
                  <a:gd name="T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15">
                    <a:moveTo>
                      <a:pt x="15" y="0"/>
                    </a:moveTo>
                    <a:lnTo>
                      <a:pt x="0" y="8"/>
                    </a:lnTo>
                    <a:lnTo>
                      <a:pt x="12" y="15"/>
                    </a:lnTo>
                    <a:lnTo>
                      <a:pt x="26" y="8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C6C6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28" name="Freeform 1396"/>
              <p:cNvSpPr>
                <a:spLocks/>
              </p:cNvSpPr>
              <p:nvPr/>
            </p:nvSpPr>
            <p:spPr bwMode="auto">
              <a:xfrm>
                <a:off x="4414" y="3217"/>
                <a:ext cx="26" cy="14"/>
              </a:xfrm>
              <a:custGeom>
                <a:avLst/>
                <a:gdLst>
                  <a:gd name="T0" fmla="*/ 14 w 26"/>
                  <a:gd name="T1" fmla="*/ 0 h 14"/>
                  <a:gd name="T2" fmla="*/ 0 w 26"/>
                  <a:gd name="T3" fmla="*/ 7 h 14"/>
                  <a:gd name="T4" fmla="*/ 12 w 26"/>
                  <a:gd name="T5" fmla="*/ 14 h 14"/>
                  <a:gd name="T6" fmla="*/ 26 w 26"/>
                  <a:gd name="T7" fmla="*/ 7 h 14"/>
                  <a:gd name="T8" fmla="*/ 14 w 26"/>
                  <a:gd name="T9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14">
                    <a:moveTo>
                      <a:pt x="14" y="0"/>
                    </a:moveTo>
                    <a:lnTo>
                      <a:pt x="0" y="7"/>
                    </a:lnTo>
                    <a:lnTo>
                      <a:pt x="12" y="14"/>
                    </a:lnTo>
                    <a:lnTo>
                      <a:pt x="26" y="7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C6C6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29" name="Freeform 1397"/>
              <p:cNvSpPr>
                <a:spLocks/>
              </p:cNvSpPr>
              <p:nvPr/>
            </p:nvSpPr>
            <p:spPr bwMode="auto">
              <a:xfrm>
                <a:off x="4428" y="3208"/>
                <a:ext cx="26" cy="14"/>
              </a:xfrm>
              <a:custGeom>
                <a:avLst/>
                <a:gdLst>
                  <a:gd name="T0" fmla="*/ 14 w 26"/>
                  <a:gd name="T1" fmla="*/ 0 h 14"/>
                  <a:gd name="T2" fmla="*/ 0 w 26"/>
                  <a:gd name="T3" fmla="*/ 9 h 14"/>
                  <a:gd name="T4" fmla="*/ 12 w 26"/>
                  <a:gd name="T5" fmla="*/ 14 h 14"/>
                  <a:gd name="T6" fmla="*/ 26 w 26"/>
                  <a:gd name="T7" fmla="*/ 7 h 14"/>
                  <a:gd name="T8" fmla="*/ 14 w 26"/>
                  <a:gd name="T9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14">
                    <a:moveTo>
                      <a:pt x="14" y="0"/>
                    </a:moveTo>
                    <a:lnTo>
                      <a:pt x="0" y="9"/>
                    </a:lnTo>
                    <a:lnTo>
                      <a:pt x="12" y="14"/>
                    </a:lnTo>
                    <a:lnTo>
                      <a:pt x="26" y="7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C6C6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30" name="Freeform 1398"/>
              <p:cNvSpPr>
                <a:spLocks/>
              </p:cNvSpPr>
              <p:nvPr/>
            </p:nvSpPr>
            <p:spPr bwMode="auto">
              <a:xfrm>
                <a:off x="4445" y="3198"/>
                <a:ext cx="26" cy="14"/>
              </a:xfrm>
              <a:custGeom>
                <a:avLst/>
                <a:gdLst>
                  <a:gd name="T0" fmla="*/ 14 w 26"/>
                  <a:gd name="T1" fmla="*/ 0 h 14"/>
                  <a:gd name="T2" fmla="*/ 0 w 26"/>
                  <a:gd name="T3" fmla="*/ 10 h 14"/>
                  <a:gd name="T4" fmla="*/ 11 w 26"/>
                  <a:gd name="T5" fmla="*/ 14 h 14"/>
                  <a:gd name="T6" fmla="*/ 26 w 26"/>
                  <a:gd name="T7" fmla="*/ 7 h 14"/>
                  <a:gd name="T8" fmla="*/ 14 w 26"/>
                  <a:gd name="T9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14">
                    <a:moveTo>
                      <a:pt x="14" y="0"/>
                    </a:moveTo>
                    <a:lnTo>
                      <a:pt x="0" y="10"/>
                    </a:lnTo>
                    <a:lnTo>
                      <a:pt x="11" y="14"/>
                    </a:lnTo>
                    <a:lnTo>
                      <a:pt x="26" y="7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C6C6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31" name="Freeform 1399"/>
              <p:cNvSpPr>
                <a:spLocks/>
              </p:cNvSpPr>
              <p:nvPr/>
            </p:nvSpPr>
            <p:spPr bwMode="auto">
              <a:xfrm>
                <a:off x="4461" y="3189"/>
                <a:ext cx="26" cy="16"/>
              </a:xfrm>
              <a:custGeom>
                <a:avLst/>
                <a:gdLst>
                  <a:gd name="T0" fmla="*/ 14 w 26"/>
                  <a:gd name="T1" fmla="*/ 0 h 16"/>
                  <a:gd name="T2" fmla="*/ 0 w 26"/>
                  <a:gd name="T3" fmla="*/ 9 h 16"/>
                  <a:gd name="T4" fmla="*/ 12 w 26"/>
                  <a:gd name="T5" fmla="*/ 16 h 16"/>
                  <a:gd name="T6" fmla="*/ 26 w 26"/>
                  <a:gd name="T7" fmla="*/ 7 h 16"/>
                  <a:gd name="T8" fmla="*/ 14 w 26"/>
                  <a:gd name="T9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16">
                    <a:moveTo>
                      <a:pt x="14" y="0"/>
                    </a:moveTo>
                    <a:lnTo>
                      <a:pt x="0" y="9"/>
                    </a:lnTo>
                    <a:lnTo>
                      <a:pt x="12" y="16"/>
                    </a:lnTo>
                    <a:lnTo>
                      <a:pt x="26" y="7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C6C6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32" name="Freeform 1400"/>
              <p:cNvSpPr>
                <a:spLocks/>
              </p:cNvSpPr>
              <p:nvPr/>
            </p:nvSpPr>
            <p:spPr bwMode="auto">
              <a:xfrm>
                <a:off x="4478" y="3179"/>
                <a:ext cx="23" cy="17"/>
              </a:xfrm>
              <a:custGeom>
                <a:avLst/>
                <a:gdLst>
                  <a:gd name="T0" fmla="*/ 0 w 23"/>
                  <a:gd name="T1" fmla="*/ 10 h 17"/>
                  <a:gd name="T2" fmla="*/ 12 w 23"/>
                  <a:gd name="T3" fmla="*/ 17 h 17"/>
                  <a:gd name="T4" fmla="*/ 23 w 23"/>
                  <a:gd name="T5" fmla="*/ 7 h 17"/>
                  <a:gd name="T6" fmla="*/ 12 w 23"/>
                  <a:gd name="T7" fmla="*/ 0 h 17"/>
                  <a:gd name="T8" fmla="*/ 0 w 23"/>
                  <a:gd name="T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17">
                    <a:moveTo>
                      <a:pt x="0" y="10"/>
                    </a:moveTo>
                    <a:lnTo>
                      <a:pt x="12" y="17"/>
                    </a:lnTo>
                    <a:lnTo>
                      <a:pt x="23" y="7"/>
                    </a:lnTo>
                    <a:lnTo>
                      <a:pt x="12" y="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C6C6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33" name="Freeform 1401"/>
              <p:cNvSpPr>
                <a:spLocks/>
              </p:cNvSpPr>
              <p:nvPr/>
            </p:nvSpPr>
            <p:spPr bwMode="auto">
              <a:xfrm>
                <a:off x="4492" y="3153"/>
                <a:ext cx="43" cy="33"/>
              </a:xfrm>
              <a:custGeom>
                <a:avLst/>
                <a:gdLst>
                  <a:gd name="T0" fmla="*/ 2 w 43"/>
                  <a:gd name="T1" fmla="*/ 10 h 33"/>
                  <a:gd name="T2" fmla="*/ 17 w 43"/>
                  <a:gd name="T3" fmla="*/ 17 h 33"/>
                  <a:gd name="T4" fmla="*/ 0 w 43"/>
                  <a:gd name="T5" fmla="*/ 26 h 33"/>
                  <a:gd name="T6" fmla="*/ 12 w 43"/>
                  <a:gd name="T7" fmla="*/ 33 h 33"/>
                  <a:gd name="T8" fmla="*/ 28 w 43"/>
                  <a:gd name="T9" fmla="*/ 24 h 33"/>
                  <a:gd name="T10" fmla="*/ 33 w 43"/>
                  <a:gd name="T11" fmla="*/ 21 h 33"/>
                  <a:gd name="T12" fmla="*/ 43 w 43"/>
                  <a:gd name="T13" fmla="*/ 17 h 33"/>
                  <a:gd name="T14" fmla="*/ 43 w 43"/>
                  <a:gd name="T15" fmla="*/ 17 h 33"/>
                  <a:gd name="T16" fmla="*/ 33 w 43"/>
                  <a:gd name="T17" fmla="*/ 10 h 33"/>
                  <a:gd name="T18" fmla="*/ 31 w 43"/>
                  <a:gd name="T19" fmla="*/ 10 h 33"/>
                  <a:gd name="T20" fmla="*/ 17 w 43"/>
                  <a:gd name="T21" fmla="*/ 0 h 33"/>
                  <a:gd name="T22" fmla="*/ 2 w 43"/>
                  <a:gd name="T23" fmla="*/ 1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3" h="33">
                    <a:moveTo>
                      <a:pt x="2" y="10"/>
                    </a:moveTo>
                    <a:lnTo>
                      <a:pt x="17" y="17"/>
                    </a:lnTo>
                    <a:lnTo>
                      <a:pt x="0" y="26"/>
                    </a:lnTo>
                    <a:lnTo>
                      <a:pt x="12" y="33"/>
                    </a:lnTo>
                    <a:lnTo>
                      <a:pt x="28" y="24"/>
                    </a:lnTo>
                    <a:lnTo>
                      <a:pt x="33" y="21"/>
                    </a:lnTo>
                    <a:lnTo>
                      <a:pt x="43" y="17"/>
                    </a:lnTo>
                    <a:lnTo>
                      <a:pt x="43" y="17"/>
                    </a:lnTo>
                    <a:lnTo>
                      <a:pt x="33" y="10"/>
                    </a:lnTo>
                    <a:lnTo>
                      <a:pt x="31" y="10"/>
                    </a:lnTo>
                    <a:lnTo>
                      <a:pt x="17" y="0"/>
                    </a:lnTo>
                    <a:lnTo>
                      <a:pt x="2" y="10"/>
                    </a:lnTo>
                    <a:close/>
                  </a:path>
                </a:pathLst>
              </a:custGeom>
              <a:solidFill>
                <a:srgbClr val="C6C6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34" name="Freeform 1402"/>
              <p:cNvSpPr>
                <a:spLocks/>
              </p:cNvSpPr>
              <p:nvPr/>
            </p:nvSpPr>
            <p:spPr bwMode="auto">
              <a:xfrm>
                <a:off x="4412" y="3234"/>
                <a:ext cx="26" cy="14"/>
              </a:xfrm>
              <a:custGeom>
                <a:avLst/>
                <a:gdLst>
                  <a:gd name="T0" fmla="*/ 14 w 26"/>
                  <a:gd name="T1" fmla="*/ 0 h 14"/>
                  <a:gd name="T2" fmla="*/ 0 w 26"/>
                  <a:gd name="T3" fmla="*/ 9 h 14"/>
                  <a:gd name="T4" fmla="*/ 11 w 26"/>
                  <a:gd name="T5" fmla="*/ 14 h 14"/>
                  <a:gd name="T6" fmla="*/ 26 w 26"/>
                  <a:gd name="T7" fmla="*/ 7 h 14"/>
                  <a:gd name="T8" fmla="*/ 14 w 26"/>
                  <a:gd name="T9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14">
                    <a:moveTo>
                      <a:pt x="14" y="0"/>
                    </a:moveTo>
                    <a:lnTo>
                      <a:pt x="0" y="9"/>
                    </a:lnTo>
                    <a:lnTo>
                      <a:pt x="11" y="14"/>
                    </a:lnTo>
                    <a:lnTo>
                      <a:pt x="26" y="7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C6C6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35" name="Freeform 1403"/>
              <p:cNvSpPr>
                <a:spLocks/>
              </p:cNvSpPr>
              <p:nvPr/>
            </p:nvSpPr>
            <p:spPr bwMode="auto">
              <a:xfrm>
                <a:off x="4428" y="3224"/>
                <a:ext cx="24" cy="17"/>
              </a:xfrm>
              <a:custGeom>
                <a:avLst/>
                <a:gdLst>
                  <a:gd name="T0" fmla="*/ 24 w 24"/>
                  <a:gd name="T1" fmla="*/ 7 h 17"/>
                  <a:gd name="T2" fmla="*/ 12 w 24"/>
                  <a:gd name="T3" fmla="*/ 0 h 17"/>
                  <a:gd name="T4" fmla="*/ 0 w 24"/>
                  <a:gd name="T5" fmla="*/ 10 h 17"/>
                  <a:gd name="T6" fmla="*/ 10 w 24"/>
                  <a:gd name="T7" fmla="*/ 17 h 17"/>
                  <a:gd name="T8" fmla="*/ 24 w 24"/>
                  <a:gd name="T9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17">
                    <a:moveTo>
                      <a:pt x="24" y="7"/>
                    </a:moveTo>
                    <a:lnTo>
                      <a:pt x="12" y="0"/>
                    </a:lnTo>
                    <a:lnTo>
                      <a:pt x="0" y="10"/>
                    </a:lnTo>
                    <a:lnTo>
                      <a:pt x="10" y="17"/>
                    </a:lnTo>
                    <a:lnTo>
                      <a:pt x="24" y="7"/>
                    </a:lnTo>
                    <a:close/>
                  </a:path>
                </a:pathLst>
              </a:custGeom>
              <a:solidFill>
                <a:srgbClr val="C6C6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36" name="Freeform 1404"/>
              <p:cNvSpPr>
                <a:spLocks/>
              </p:cNvSpPr>
              <p:nvPr/>
            </p:nvSpPr>
            <p:spPr bwMode="auto">
              <a:xfrm>
                <a:off x="4442" y="3189"/>
                <a:ext cx="74" cy="42"/>
              </a:xfrm>
              <a:custGeom>
                <a:avLst/>
                <a:gdLst>
                  <a:gd name="T0" fmla="*/ 62 w 74"/>
                  <a:gd name="T1" fmla="*/ 0 h 42"/>
                  <a:gd name="T2" fmla="*/ 52 w 74"/>
                  <a:gd name="T3" fmla="*/ 4 h 42"/>
                  <a:gd name="T4" fmla="*/ 48 w 74"/>
                  <a:gd name="T5" fmla="*/ 7 h 42"/>
                  <a:gd name="T6" fmla="*/ 48 w 74"/>
                  <a:gd name="T7" fmla="*/ 9 h 42"/>
                  <a:gd name="T8" fmla="*/ 33 w 74"/>
                  <a:gd name="T9" fmla="*/ 16 h 42"/>
                  <a:gd name="T10" fmla="*/ 31 w 74"/>
                  <a:gd name="T11" fmla="*/ 19 h 42"/>
                  <a:gd name="T12" fmla="*/ 17 w 74"/>
                  <a:gd name="T13" fmla="*/ 26 h 42"/>
                  <a:gd name="T14" fmla="*/ 0 w 74"/>
                  <a:gd name="T15" fmla="*/ 35 h 42"/>
                  <a:gd name="T16" fmla="*/ 12 w 74"/>
                  <a:gd name="T17" fmla="*/ 42 h 42"/>
                  <a:gd name="T18" fmla="*/ 29 w 74"/>
                  <a:gd name="T19" fmla="*/ 33 h 42"/>
                  <a:gd name="T20" fmla="*/ 43 w 74"/>
                  <a:gd name="T21" fmla="*/ 23 h 42"/>
                  <a:gd name="T22" fmla="*/ 45 w 74"/>
                  <a:gd name="T23" fmla="*/ 23 h 42"/>
                  <a:gd name="T24" fmla="*/ 57 w 74"/>
                  <a:gd name="T25" fmla="*/ 16 h 42"/>
                  <a:gd name="T26" fmla="*/ 59 w 74"/>
                  <a:gd name="T27" fmla="*/ 14 h 42"/>
                  <a:gd name="T28" fmla="*/ 64 w 74"/>
                  <a:gd name="T29" fmla="*/ 11 h 42"/>
                  <a:gd name="T30" fmla="*/ 74 w 74"/>
                  <a:gd name="T31" fmla="*/ 7 h 42"/>
                  <a:gd name="T32" fmla="*/ 62 w 74"/>
                  <a:gd name="T33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74" h="42">
                    <a:moveTo>
                      <a:pt x="62" y="0"/>
                    </a:moveTo>
                    <a:lnTo>
                      <a:pt x="52" y="4"/>
                    </a:lnTo>
                    <a:lnTo>
                      <a:pt x="48" y="7"/>
                    </a:lnTo>
                    <a:lnTo>
                      <a:pt x="48" y="9"/>
                    </a:lnTo>
                    <a:lnTo>
                      <a:pt x="33" y="16"/>
                    </a:lnTo>
                    <a:lnTo>
                      <a:pt x="31" y="19"/>
                    </a:lnTo>
                    <a:lnTo>
                      <a:pt x="17" y="26"/>
                    </a:lnTo>
                    <a:lnTo>
                      <a:pt x="0" y="35"/>
                    </a:lnTo>
                    <a:lnTo>
                      <a:pt x="12" y="42"/>
                    </a:lnTo>
                    <a:lnTo>
                      <a:pt x="29" y="33"/>
                    </a:lnTo>
                    <a:lnTo>
                      <a:pt x="43" y="23"/>
                    </a:lnTo>
                    <a:lnTo>
                      <a:pt x="45" y="23"/>
                    </a:lnTo>
                    <a:lnTo>
                      <a:pt x="57" y="16"/>
                    </a:lnTo>
                    <a:lnTo>
                      <a:pt x="59" y="14"/>
                    </a:lnTo>
                    <a:lnTo>
                      <a:pt x="64" y="11"/>
                    </a:lnTo>
                    <a:lnTo>
                      <a:pt x="74" y="7"/>
                    </a:lnTo>
                    <a:lnTo>
                      <a:pt x="62" y="0"/>
                    </a:lnTo>
                    <a:close/>
                  </a:path>
                </a:pathLst>
              </a:custGeom>
              <a:solidFill>
                <a:srgbClr val="C6C6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37" name="Freeform 1405"/>
              <p:cNvSpPr>
                <a:spLocks/>
              </p:cNvSpPr>
              <p:nvPr/>
            </p:nvSpPr>
            <p:spPr bwMode="auto">
              <a:xfrm>
                <a:off x="4506" y="3179"/>
                <a:ext cx="26" cy="14"/>
              </a:xfrm>
              <a:custGeom>
                <a:avLst/>
                <a:gdLst>
                  <a:gd name="T0" fmla="*/ 12 w 26"/>
                  <a:gd name="T1" fmla="*/ 14 h 14"/>
                  <a:gd name="T2" fmla="*/ 26 w 26"/>
                  <a:gd name="T3" fmla="*/ 7 h 14"/>
                  <a:gd name="T4" fmla="*/ 14 w 26"/>
                  <a:gd name="T5" fmla="*/ 0 h 14"/>
                  <a:gd name="T6" fmla="*/ 0 w 26"/>
                  <a:gd name="T7" fmla="*/ 7 h 14"/>
                  <a:gd name="T8" fmla="*/ 12 w 26"/>
                  <a:gd name="T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14">
                    <a:moveTo>
                      <a:pt x="12" y="14"/>
                    </a:moveTo>
                    <a:lnTo>
                      <a:pt x="26" y="7"/>
                    </a:lnTo>
                    <a:lnTo>
                      <a:pt x="14" y="0"/>
                    </a:lnTo>
                    <a:lnTo>
                      <a:pt x="0" y="7"/>
                    </a:lnTo>
                    <a:lnTo>
                      <a:pt x="12" y="14"/>
                    </a:lnTo>
                    <a:close/>
                  </a:path>
                </a:pathLst>
              </a:custGeom>
              <a:solidFill>
                <a:srgbClr val="C6C6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38" name="Freeform 1406"/>
              <p:cNvSpPr>
                <a:spLocks/>
              </p:cNvSpPr>
              <p:nvPr/>
            </p:nvSpPr>
            <p:spPr bwMode="auto">
              <a:xfrm>
                <a:off x="4523" y="3170"/>
                <a:ext cx="26" cy="14"/>
              </a:xfrm>
              <a:custGeom>
                <a:avLst/>
                <a:gdLst>
                  <a:gd name="T0" fmla="*/ 14 w 26"/>
                  <a:gd name="T1" fmla="*/ 0 h 14"/>
                  <a:gd name="T2" fmla="*/ 0 w 26"/>
                  <a:gd name="T3" fmla="*/ 7 h 14"/>
                  <a:gd name="T4" fmla="*/ 12 w 26"/>
                  <a:gd name="T5" fmla="*/ 14 h 14"/>
                  <a:gd name="T6" fmla="*/ 26 w 26"/>
                  <a:gd name="T7" fmla="*/ 7 h 14"/>
                  <a:gd name="T8" fmla="*/ 14 w 26"/>
                  <a:gd name="T9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14">
                    <a:moveTo>
                      <a:pt x="14" y="0"/>
                    </a:moveTo>
                    <a:lnTo>
                      <a:pt x="0" y="7"/>
                    </a:lnTo>
                    <a:lnTo>
                      <a:pt x="12" y="14"/>
                    </a:lnTo>
                    <a:lnTo>
                      <a:pt x="26" y="7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C6C6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39" name="Freeform 1407"/>
              <p:cNvSpPr>
                <a:spLocks/>
              </p:cNvSpPr>
              <p:nvPr/>
            </p:nvSpPr>
            <p:spPr bwMode="auto">
              <a:xfrm>
                <a:off x="4333" y="3018"/>
                <a:ext cx="159" cy="204"/>
              </a:xfrm>
              <a:custGeom>
                <a:avLst/>
                <a:gdLst>
                  <a:gd name="T0" fmla="*/ 3 w 67"/>
                  <a:gd name="T1" fmla="*/ 84 h 86"/>
                  <a:gd name="T2" fmla="*/ 3 w 67"/>
                  <a:gd name="T3" fmla="*/ 41 h 86"/>
                  <a:gd name="T4" fmla="*/ 3 w 67"/>
                  <a:gd name="T5" fmla="*/ 39 h 86"/>
                  <a:gd name="T6" fmla="*/ 4 w 67"/>
                  <a:gd name="T7" fmla="*/ 37 h 86"/>
                  <a:gd name="T8" fmla="*/ 5 w 67"/>
                  <a:gd name="T9" fmla="*/ 36 h 86"/>
                  <a:gd name="T10" fmla="*/ 65 w 67"/>
                  <a:gd name="T11" fmla="*/ 2 h 86"/>
                  <a:gd name="T12" fmla="*/ 67 w 67"/>
                  <a:gd name="T13" fmla="*/ 1 h 86"/>
                  <a:gd name="T14" fmla="*/ 67 w 67"/>
                  <a:gd name="T15" fmla="*/ 2 h 86"/>
                  <a:gd name="T16" fmla="*/ 64 w 67"/>
                  <a:gd name="T17" fmla="*/ 0 h 86"/>
                  <a:gd name="T18" fmla="*/ 64 w 67"/>
                  <a:gd name="T19" fmla="*/ 0 h 86"/>
                  <a:gd name="T20" fmla="*/ 62 w 67"/>
                  <a:gd name="T21" fmla="*/ 0 h 86"/>
                  <a:gd name="T22" fmla="*/ 2 w 67"/>
                  <a:gd name="T23" fmla="*/ 35 h 86"/>
                  <a:gd name="T24" fmla="*/ 0 w 67"/>
                  <a:gd name="T25" fmla="*/ 38 h 86"/>
                  <a:gd name="T26" fmla="*/ 0 w 67"/>
                  <a:gd name="T27" fmla="*/ 39 h 86"/>
                  <a:gd name="T28" fmla="*/ 0 w 67"/>
                  <a:gd name="T29" fmla="*/ 77 h 86"/>
                  <a:gd name="T30" fmla="*/ 0 w 67"/>
                  <a:gd name="T31" fmla="*/ 77 h 86"/>
                  <a:gd name="T32" fmla="*/ 0 w 67"/>
                  <a:gd name="T33" fmla="*/ 77 h 86"/>
                  <a:gd name="T34" fmla="*/ 0 w 67"/>
                  <a:gd name="T35" fmla="*/ 83 h 86"/>
                  <a:gd name="T36" fmla="*/ 0 w 67"/>
                  <a:gd name="T37" fmla="*/ 84 h 86"/>
                  <a:gd name="T38" fmla="*/ 1 w 67"/>
                  <a:gd name="T39" fmla="*/ 84 h 86"/>
                  <a:gd name="T40" fmla="*/ 4 w 67"/>
                  <a:gd name="T41" fmla="*/ 86 h 86"/>
                  <a:gd name="T42" fmla="*/ 4 w 67"/>
                  <a:gd name="T43" fmla="*/ 86 h 86"/>
                  <a:gd name="T44" fmla="*/ 3 w 67"/>
                  <a:gd name="T45" fmla="*/ 84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67" h="86">
                    <a:moveTo>
                      <a:pt x="3" y="84"/>
                    </a:moveTo>
                    <a:cubicBezTo>
                      <a:pt x="3" y="41"/>
                      <a:pt x="3" y="41"/>
                      <a:pt x="3" y="41"/>
                    </a:cubicBezTo>
                    <a:cubicBezTo>
                      <a:pt x="3" y="40"/>
                      <a:pt x="3" y="40"/>
                      <a:pt x="3" y="39"/>
                    </a:cubicBezTo>
                    <a:cubicBezTo>
                      <a:pt x="3" y="39"/>
                      <a:pt x="4" y="38"/>
                      <a:pt x="4" y="37"/>
                    </a:cubicBezTo>
                    <a:cubicBezTo>
                      <a:pt x="5" y="36"/>
                      <a:pt x="5" y="36"/>
                      <a:pt x="5" y="36"/>
                    </a:cubicBezTo>
                    <a:cubicBezTo>
                      <a:pt x="65" y="2"/>
                      <a:pt x="65" y="2"/>
                      <a:pt x="65" y="2"/>
                    </a:cubicBezTo>
                    <a:cubicBezTo>
                      <a:pt x="66" y="2"/>
                      <a:pt x="66" y="1"/>
                      <a:pt x="67" y="1"/>
                    </a:cubicBezTo>
                    <a:cubicBezTo>
                      <a:pt x="67" y="2"/>
                      <a:pt x="67" y="2"/>
                      <a:pt x="67" y="2"/>
                    </a:cubicBezTo>
                    <a:cubicBezTo>
                      <a:pt x="64" y="0"/>
                      <a:pt x="64" y="0"/>
                      <a:pt x="64" y="0"/>
                    </a:cubicBezTo>
                    <a:cubicBezTo>
                      <a:pt x="64" y="0"/>
                      <a:pt x="64" y="0"/>
                      <a:pt x="64" y="0"/>
                    </a:cubicBezTo>
                    <a:cubicBezTo>
                      <a:pt x="64" y="0"/>
                      <a:pt x="63" y="0"/>
                      <a:pt x="62" y="0"/>
                    </a:cubicBezTo>
                    <a:cubicBezTo>
                      <a:pt x="2" y="35"/>
                      <a:pt x="2" y="35"/>
                      <a:pt x="2" y="35"/>
                    </a:cubicBezTo>
                    <a:cubicBezTo>
                      <a:pt x="1" y="35"/>
                      <a:pt x="0" y="37"/>
                      <a:pt x="0" y="38"/>
                    </a:cubicBezTo>
                    <a:cubicBezTo>
                      <a:pt x="0" y="39"/>
                      <a:pt x="0" y="39"/>
                      <a:pt x="0" y="39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83"/>
                      <a:pt x="0" y="83"/>
                      <a:pt x="0" y="83"/>
                    </a:cubicBezTo>
                    <a:cubicBezTo>
                      <a:pt x="0" y="83"/>
                      <a:pt x="0" y="84"/>
                      <a:pt x="0" y="84"/>
                    </a:cubicBezTo>
                    <a:cubicBezTo>
                      <a:pt x="1" y="84"/>
                      <a:pt x="1" y="84"/>
                      <a:pt x="1" y="84"/>
                    </a:cubicBezTo>
                    <a:cubicBezTo>
                      <a:pt x="4" y="86"/>
                      <a:pt x="4" y="86"/>
                      <a:pt x="4" y="86"/>
                    </a:cubicBezTo>
                    <a:cubicBezTo>
                      <a:pt x="4" y="86"/>
                      <a:pt x="4" y="86"/>
                      <a:pt x="4" y="86"/>
                    </a:cubicBezTo>
                    <a:cubicBezTo>
                      <a:pt x="3" y="86"/>
                      <a:pt x="3" y="85"/>
                      <a:pt x="3" y="84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40" name="Rectangle 1408"/>
              <p:cNvSpPr>
                <a:spLocks noChangeArrowheads="1"/>
              </p:cNvSpPr>
              <p:nvPr/>
            </p:nvSpPr>
            <p:spPr bwMode="auto">
              <a:xfrm>
                <a:off x="4492" y="3023"/>
                <a:ext cx="1" cy="1"/>
              </a:xfrm>
              <a:prstGeom prst="rect">
                <a:avLst/>
              </a:pr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41" name="Freeform 1409"/>
              <p:cNvSpPr>
                <a:spLocks/>
              </p:cNvSpPr>
              <p:nvPr/>
            </p:nvSpPr>
            <p:spPr bwMode="auto">
              <a:xfrm>
                <a:off x="4492" y="3132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DED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42" name="Freeform 1410"/>
              <p:cNvSpPr>
                <a:spLocks/>
              </p:cNvSpPr>
              <p:nvPr/>
            </p:nvSpPr>
            <p:spPr bwMode="auto">
              <a:xfrm>
                <a:off x="4341" y="3106"/>
                <a:ext cx="2" cy="4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1"/>
                      <a:pt x="0" y="2"/>
                      <a:pt x="0" y="2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EDED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</p:grpSp>
        <p:sp>
          <p:nvSpPr>
            <p:cNvPr id="14" name="Freeform 1412"/>
            <p:cNvSpPr>
              <a:spLocks noEditPoints="1"/>
            </p:cNvSpPr>
            <p:nvPr/>
          </p:nvSpPr>
          <p:spPr bwMode="auto">
            <a:xfrm>
              <a:off x="6891338" y="4795838"/>
              <a:ext cx="242888" cy="319088"/>
            </a:xfrm>
            <a:custGeom>
              <a:avLst/>
              <a:gdLst>
                <a:gd name="T0" fmla="*/ 13 w 65"/>
                <a:gd name="T1" fmla="*/ 79 h 85"/>
                <a:gd name="T2" fmla="*/ 12 w 65"/>
                <a:gd name="T3" fmla="*/ 78 h 85"/>
                <a:gd name="T4" fmla="*/ 18 w 65"/>
                <a:gd name="T5" fmla="*/ 75 h 85"/>
                <a:gd name="T6" fmla="*/ 19 w 65"/>
                <a:gd name="T7" fmla="*/ 75 h 85"/>
                <a:gd name="T8" fmla="*/ 49 w 65"/>
                <a:gd name="T9" fmla="*/ 58 h 85"/>
                <a:gd name="T10" fmla="*/ 49 w 65"/>
                <a:gd name="T11" fmla="*/ 57 h 85"/>
                <a:gd name="T12" fmla="*/ 55 w 65"/>
                <a:gd name="T13" fmla="*/ 53 h 85"/>
                <a:gd name="T14" fmla="*/ 56 w 65"/>
                <a:gd name="T15" fmla="*/ 54 h 85"/>
                <a:gd name="T16" fmla="*/ 62 w 65"/>
                <a:gd name="T17" fmla="*/ 50 h 85"/>
                <a:gd name="T18" fmla="*/ 63 w 65"/>
                <a:gd name="T19" fmla="*/ 50 h 85"/>
                <a:gd name="T20" fmla="*/ 64 w 65"/>
                <a:gd name="T21" fmla="*/ 49 h 85"/>
                <a:gd name="T22" fmla="*/ 64 w 65"/>
                <a:gd name="T23" fmla="*/ 48 h 85"/>
                <a:gd name="T24" fmla="*/ 65 w 65"/>
                <a:gd name="T25" fmla="*/ 47 h 85"/>
                <a:gd name="T26" fmla="*/ 65 w 65"/>
                <a:gd name="T27" fmla="*/ 46 h 85"/>
                <a:gd name="T28" fmla="*/ 65 w 65"/>
                <a:gd name="T29" fmla="*/ 2 h 85"/>
                <a:gd name="T30" fmla="*/ 65 w 65"/>
                <a:gd name="T31" fmla="*/ 2 h 85"/>
                <a:gd name="T32" fmla="*/ 64 w 65"/>
                <a:gd name="T33" fmla="*/ 1 h 85"/>
                <a:gd name="T34" fmla="*/ 64 w 65"/>
                <a:gd name="T35" fmla="*/ 1 h 85"/>
                <a:gd name="T36" fmla="*/ 64 w 65"/>
                <a:gd name="T37" fmla="*/ 1 h 85"/>
                <a:gd name="T38" fmla="*/ 64 w 65"/>
                <a:gd name="T39" fmla="*/ 0 h 85"/>
                <a:gd name="T40" fmla="*/ 62 w 65"/>
                <a:gd name="T41" fmla="*/ 1 h 85"/>
                <a:gd name="T42" fmla="*/ 2 w 65"/>
                <a:gd name="T43" fmla="*/ 35 h 85"/>
                <a:gd name="T44" fmla="*/ 1 w 65"/>
                <a:gd name="T45" fmla="*/ 36 h 85"/>
                <a:gd name="T46" fmla="*/ 0 w 65"/>
                <a:gd name="T47" fmla="*/ 38 h 85"/>
                <a:gd name="T48" fmla="*/ 0 w 65"/>
                <a:gd name="T49" fmla="*/ 40 h 85"/>
                <a:gd name="T50" fmla="*/ 0 w 65"/>
                <a:gd name="T51" fmla="*/ 83 h 85"/>
                <a:gd name="T52" fmla="*/ 1 w 65"/>
                <a:gd name="T53" fmla="*/ 85 h 85"/>
                <a:gd name="T54" fmla="*/ 2 w 65"/>
                <a:gd name="T55" fmla="*/ 85 h 85"/>
                <a:gd name="T56" fmla="*/ 3 w 65"/>
                <a:gd name="T57" fmla="*/ 85 h 85"/>
                <a:gd name="T58" fmla="*/ 13 w 65"/>
                <a:gd name="T59" fmla="*/ 79 h 85"/>
                <a:gd name="T60" fmla="*/ 32 w 65"/>
                <a:gd name="T61" fmla="*/ 19 h 85"/>
                <a:gd name="T62" fmla="*/ 33 w 65"/>
                <a:gd name="T63" fmla="*/ 20 h 85"/>
                <a:gd name="T64" fmla="*/ 32 w 65"/>
                <a:gd name="T65" fmla="*/ 21 h 85"/>
                <a:gd name="T66" fmla="*/ 31 w 65"/>
                <a:gd name="T67" fmla="*/ 21 h 85"/>
                <a:gd name="T68" fmla="*/ 32 w 65"/>
                <a:gd name="T69" fmla="*/ 19 h 85"/>
                <a:gd name="T70" fmla="*/ 4 w 65"/>
                <a:gd name="T71" fmla="*/ 38 h 85"/>
                <a:gd name="T72" fmla="*/ 60 w 65"/>
                <a:gd name="T73" fmla="*/ 6 h 85"/>
                <a:gd name="T74" fmla="*/ 62 w 65"/>
                <a:gd name="T75" fmla="*/ 7 h 85"/>
                <a:gd name="T76" fmla="*/ 62 w 65"/>
                <a:gd name="T77" fmla="*/ 45 h 85"/>
                <a:gd name="T78" fmla="*/ 60 w 65"/>
                <a:gd name="T79" fmla="*/ 47 h 85"/>
                <a:gd name="T80" fmla="*/ 4 w 65"/>
                <a:gd name="T81" fmla="*/ 79 h 85"/>
                <a:gd name="T82" fmla="*/ 3 w 65"/>
                <a:gd name="T83" fmla="*/ 79 h 85"/>
                <a:gd name="T84" fmla="*/ 3 w 65"/>
                <a:gd name="T85" fmla="*/ 41 h 85"/>
                <a:gd name="T86" fmla="*/ 4 w 65"/>
                <a:gd name="T87" fmla="*/ 38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65" h="85">
                  <a:moveTo>
                    <a:pt x="13" y="79"/>
                  </a:moveTo>
                  <a:cubicBezTo>
                    <a:pt x="12" y="78"/>
                    <a:pt x="12" y="78"/>
                    <a:pt x="12" y="78"/>
                  </a:cubicBezTo>
                  <a:cubicBezTo>
                    <a:pt x="18" y="75"/>
                    <a:pt x="18" y="75"/>
                    <a:pt x="18" y="75"/>
                  </a:cubicBezTo>
                  <a:cubicBezTo>
                    <a:pt x="19" y="75"/>
                    <a:pt x="19" y="75"/>
                    <a:pt x="19" y="75"/>
                  </a:cubicBezTo>
                  <a:cubicBezTo>
                    <a:pt x="49" y="58"/>
                    <a:pt x="49" y="58"/>
                    <a:pt x="49" y="58"/>
                  </a:cubicBezTo>
                  <a:cubicBezTo>
                    <a:pt x="49" y="57"/>
                    <a:pt x="49" y="57"/>
                    <a:pt x="49" y="57"/>
                  </a:cubicBezTo>
                  <a:cubicBezTo>
                    <a:pt x="55" y="53"/>
                    <a:pt x="55" y="53"/>
                    <a:pt x="55" y="53"/>
                  </a:cubicBezTo>
                  <a:cubicBezTo>
                    <a:pt x="56" y="54"/>
                    <a:pt x="56" y="54"/>
                    <a:pt x="56" y="54"/>
                  </a:cubicBezTo>
                  <a:cubicBezTo>
                    <a:pt x="62" y="50"/>
                    <a:pt x="62" y="50"/>
                    <a:pt x="62" y="50"/>
                  </a:cubicBezTo>
                  <a:cubicBezTo>
                    <a:pt x="63" y="50"/>
                    <a:pt x="63" y="50"/>
                    <a:pt x="63" y="50"/>
                  </a:cubicBezTo>
                  <a:cubicBezTo>
                    <a:pt x="64" y="49"/>
                    <a:pt x="64" y="49"/>
                    <a:pt x="64" y="49"/>
                  </a:cubicBezTo>
                  <a:cubicBezTo>
                    <a:pt x="64" y="49"/>
                    <a:pt x="64" y="48"/>
                    <a:pt x="64" y="48"/>
                  </a:cubicBezTo>
                  <a:cubicBezTo>
                    <a:pt x="65" y="47"/>
                    <a:pt x="65" y="47"/>
                    <a:pt x="65" y="47"/>
                  </a:cubicBezTo>
                  <a:cubicBezTo>
                    <a:pt x="65" y="46"/>
                    <a:pt x="65" y="46"/>
                    <a:pt x="65" y="46"/>
                  </a:cubicBezTo>
                  <a:cubicBezTo>
                    <a:pt x="65" y="2"/>
                    <a:pt x="65" y="2"/>
                    <a:pt x="65" y="2"/>
                  </a:cubicBezTo>
                  <a:cubicBezTo>
                    <a:pt x="65" y="2"/>
                    <a:pt x="65" y="2"/>
                    <a:pt x="65" y="2"/>
                  </a:cubicBezTo>
                  <a:cubicBezTo>
                    <a:pt x="65" y="1"/>
                    <a:pt x="64" y="1"/>
                    <a:pt x="64" y="1"/>
                  </a:cubicBezTo>
                  <a:cubicBezTo>
                    <a:pt x="64" y="1"/>
                    <a:pt x="64" y="1"/>
                    <a:pt x="64" y="1"/>
                  </a:cubicBezTo>
                  <a:cubicBezTo>
                    <a:pt x="64" y="1"/>
                    <a:pt x="64" y="1"/>
                    <a:pt x="64" y="1"/>
                  </a:cubicBezTo>
                  <a:cubicBezTo>
                    <a:pt x="64" y="0"/>
                    <a:pt x="64" y="0"/>
                    <a:pt x="64" y="0"/>
                  </a:cubicBezTo>
                  <a:cubicBezTo>
                    <a:pt x="63" y="0"/>
                    <a:pt x="63" y="1"/>
                    <a:pt x="62" y="1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1" y="36"/>
                    <a:pt x="1" y="36"/>
                    <a:pt x="1" y="36"/>
                  </a:cubicBezTo>
                  <a:cubicBezTo>
                    <a:pt x="1" y="37"/>
                    <a:pt x="0" y="38"/>
                    <a:pt x="0" y="38"/>
                  </a:cubicBezTo>
                  <a:cubicBezTo>
                    <a:pt x="0" y="39"/>
                    <a:pt x="0" y="39"/>
                    <a:pt x="0" y="40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0" y="84"/>
                    <a:pt x="0" y="85"/>
                    <a:pt x="1" y="85"/>
                  </a:cubicBezTo>
                  <a:cubicBezTo>
                    <a:pt x="1" y="85"/>
                    <a:pt x="2" y="85"/>
                    <a:pt x="2" y="85"/>
                  </a:cubicBezTo>
                  <a:cubicBezTo>
                    <a:pt x="3" y="85"/>
                    <a:pt x="3" y="85"/>
                    <a:pt x="3" y="85"/>
                  </a:cubicBezTo>
                  <a:lnTo>
                    <a:pt x="13" y="79"/>
                  </a:lnTo>
                  <a:close/>
                  <a:moveTo>
                    <a:pt x="32" y="19"/>
                  </a:moveTo>
                  <a:cubicBezTo>
                    <a:pt x="33" y="19"/>
                    <a:pt x="33" y="19"/>
                    <a:pt x="33" y="20"/>
                  </a:cubicBezTo>
                  <a:cubicBezTo>
                    <a:pt x="33" y="20"/>
                    <a:pt x="33" y="21"/>
                    <a:pt x="32" y="21"/>
                  </a:cubicBezTo>
                  <a:cubicBezTo>
                    <a:pt x="32" y="22"/>
                    <a:pt x="31" y="21"/>
                    <a:pt x="31" y="21"/>
                  </a:cubicBezTo>
                  <a:cubicBezTo>
                    <a:pt x="31" y="20"/>
                    <a:pt x="32" y="20"/>
                    <a:pt x="32" y="19"/>
                  </a:cubicBezTo>
                  <a:close/>
                  <a:moveTo>
                    <a:pt x="4" y="38"/>
                  </a:moveTo>
                  <a:cubicBezTo>
                    <a:pt x="60" y="6"/>
                    <a:pt x="60" y="6"/>
                    <a:pt x="60" y="6"/>
                  </a:cubicBezTo>
                  <a:cubicBezTo>
                    <a:pt x="61" y="6"/>
                    <a:pt x="62" y="6"/>
                    <a:pt x="62" y="7"/>
                  </a:cubicBezTo>
                  <a:cubicBezTo>
                    <a:pt x="62" y="45"/>
                    <a:pt x="62" y="45"/>
                    <a:pt x="62" y="45"/>
                  </a:cubicBezTo>
                  <a:cubicBezTo>
                    <a:pt x="62" y="46"/>
                    <a:pt x="61" y="47"/>
                    <a:pt x="60" y="47"/>
                  </a:cubicBezTo>
                  <a:cubicBezTo>
                    <a:pt x="4" y="79"/>
                    <a:pt x="4" y="79"/>
                    <a:pt x="4" y="79"/>
                  </a:cubicBezTo>
                  <a:cubicBezTo>
                    <a:pt x="4" y="80"/>
                    <a:pt x="3" y="79"/>
                    <a:pt x="3" y="79"/>
                  </a:cubicBezTo>
                  <a:cubicBezTo>
                    <a:pt x="3" y="41"/>
                    <a:pt x="3" y="41"/>
                    <a:pt x="3" y="41"/>
                  </a:cubicBezTo>
                  <a:cubicBezTo>
                    <a:pt x="3" y="40"/>
                    <a:pt x="4" y="39"/>
                    <a:pt x="4" y="38"/>
                  </a:cubicBezTo>
                  <a:close/>
                </a:path>
              </a:pathLst>
            </a:custGeom>
            <a:solidFill>
              <a:srgbClr val="DAD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" name="Freeform 1413"/>
            <p:cNvSpPr>
              <a:spLocks noEditPoints="1"/>
            </p:cNvSpPr>
            <p:nvPr/>
          </p:nvSpPr>
          <p:spPr bwMode="auto">
            <a:xfrm>
              <a:off x="6902450" y="4818063"/>
              <a:ext cx="220663" cy="277813"/>
            </a:xfrm>
            <a:custGeom>
              <a:avLst/>
              <a:gdLst>
                <a:gd name="T0" fmla="*/ 1 w 59"/>
                <a:gd name="T1" fmla="*/ 73 h 74"/>
                <a:gd name="T2" fmla="*/ 57 w 59"/>
                <a:gd name="T3" fmla="*/ 41 h 74"/>
                <a:gd name="T4" fmla="*/ 59 w 59"/>
                <a:gd name="T5" fmla="*/ 39 h 74"/>
                <a:gd name="T6" fmla="*/ 59 w 59"/>
                <a:gd name="T7" fmla="*/ 1 h 74"/>
                <a:gd name="T8" fmla="*/ 57 w 59"/>
                <a:gd name="T9" fmla="*/ 0 h 74"/>
                <a:gd name="T10" fmla="*/ 1 w 59"/>
                <a:gd name="T11" fmla="*/ 32 h 74"/>
                <a:gd name="T12" fmla="*/ 0 w 59"/>
                <a:gd name="T13" fmla="*/ 35 h 74"/>
                <a:gd name="T14" fmla="*/ 0 w 59"/>
                <a:gd name="T15" fmla="*/ 73 h 74"/>
                <a:gd name="T16" fmla="*/ 1 w 59"/>
                <a:gd name="T17" fmla="*/ 73 h 74"/>
                <a:gd name="T18" fmla="*/ 9 w 59"/>
                <a:gd name="T19" fmla="*/ 35 h 74"/>
                <a:gd name="T20" fmla="*/ 46 w 59"/>
                <a:gd name="T21" fmla="*/ 13 h 74"/>
                <a:gd name="T22" fmla="*/ 46 w 59"/>
                <a:gd name="T23" fmla="*/ 13 h 74"/>
                <a:gd name="T24" fmla="*/ 50 w 59"/>
                <a:gd name="T25" fmla="*/ 11 h 74"/>
                <a:gd name="T26" fmla="*/ 50 w 59"/>
                <a:gd name="T27" fmla="*/ 39 h 74"/>
                <a:gd name="T28" fmla="*/ 9 w 59"/>
                <a:gd name="T29" fmla="*/ 62 h 74"/>
                <a:gd name="T30" fmla="*/ 9 w 59"/>
                <a:gd name="T31" fmla="*/ 50 h 74"/>
                <a:gd name="T32" fmla="*/ 9 w 59"/>
                <a:gd name="T33" fmla="*/ 49 h 74"/>
                <a:gd name="T34" fmla="*/ 9 w 59"/>
                <a:gd name="T35" fmla="*/ 39 h 74"/>
                <a:gd name="T36" fmla="*/ 9 w 59"/>
                <a:gd name="T37" fmla="*/ 39 h 74"/>
                <a:gd name="T38" fmla="*/ 9 w 59"/>
                <a:gd name="T39" fmla="*/ 35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9" h="74">
                  <a:moveTo>
                    <a:pt x="1" y="73"/>
                  </a:moveTo>
                  <a:cubicBezTo>
                    <a:pt x="57" y="41"/>
                    <a:pt x="57" y="41"/>
                    <a:pt x="57" y="41"/>
                  </a:cubicBezTo>
                  <a:cubicBezTo>
                    <a:pt x="58" y="41"/>
                    <a:pt x="59" y="40"/>
                    <a:pt x="59" y="39"/>
                  </a:cubicBezTo>
                  <a:cubicBezTo>
                    <a:pt x="59" y="1"/>
                    <a:pt x="59" y="1"/>
                    <a:pt x="59" y="1"/>
                  </a:cubicBezTo>
                  <a:cubicBezTo>
                    <a:pt x="59" y="0"/>
                    <a:pt x="58" y="0"/>
                    <a:pt x="57" y="0"/>
                  </a:cubicBezTo>
                  <a:cubicBezTo>
                    <a:pt x="1" y="32"/>
                    <a:pt x="1" y="32"/>
                    <a:pt x="1" y="32"/>
                  </a:cubicBezTo>
                  <a:cubicBezTo>
                    <a:pt x="1" y="33"/>
                    <a:pt x="0" y="34"/>
                    <a:pt x="0" y="35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73"/>
                    <a:pt x="1" y="74"/>
                    <a:pt x="1" y="73"/>
                  </a:cubicBezTo>
                  <a:close/>
                  <a:moveTo>
                    <a:pt x="9" y="35"/>
                  </a:move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50" y="11"/>
                    <a:pt x="50" y="11"/>
                    <a:pt x="50" y="11"/>
                  </a:cubicBezTo>
                  <a:cubicBezTo>
                    <a:pt x="50" y="39"/>
                    <a:pt x="50" y="39"/>
                    <a:pt x="50" y="39"/>
                  </a:cubicBezTo>
                  <a:cubicBezTo>
                    <a:pt x="9" y="62"/>
                    <a:pt x="9" y="62"/>
                    <a:pt x="9" y="62"/>
                  </a:cubicBezTo>
                  <a:cubicBezTo>
                    <a:pt x="9" y="50"/>
                    <a:pt x="9" y="50"/>
                    <a:pt x="9" y="50"/>
                  </a:cubicBezTo>
                  <a:cubicBezTo>
                    <a:pt x="9" y="49"/>
                    <a:pt x="9" y="49"/>
                    <a:pt x="9" y="49"/>
                  </a:cubicBezTo>
                  <a:cubicBezTo>
                    <a:pt x="9" y="39"/>
                    <a:pt x="9" y="39"/>
                    <a:pt x="9" y="39"/>
                  </a:cubicBezTo>
                  <a:cubicBezTo>
                    <a:pt x="9" y="39"/>
                    <a:pt x="9" y="39"/>
                    <a:pt x="9" y="39"/>
                  </a:cubicBezTo>
                  <a:lnTo>
                    <a:pt x="9" y="35"/>
                  </a:lnTo>
                  <a:close/>
                </a:path>
              </a:pathLst>
            </a:custGeom>
            <a:solidFill>
              <a:srgbClr val="296A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" name="Freeform 1414"/>
            <p:cNvSpPr>
              <a:spLocks/>
            </p:cNvSpPr>
            <p:nvPr/>
          </p:nvSpPr>
          <p:spPr bwMode="auto">
            <a:xfrm>
              <a:off x="7007225" y="4867276"/>
              <a:ext cx="7938" cy="11113"/>
            </a:xfrm>
            <a:custGeom>
              <a:avLst/>
              <a:gdLst>
                <a:gd name="T0" fmla="*/ 1 w 2"/>
                <a:gd name="T1" fmla="*/ 2 h 3"/>
                <a:gd name="T2" fmla="*/ 2 w 2"/>
                <a:gd name="T3" fmla="*/ 1 h 3"/>
                <a:gd name="T4" fmla="*/ 1 w 2"/>
                <a:gd name="T5" fmla="*/ 0 h 3"/>
                <a:gd name="T6" fmla="*/ 0 w 2"/>
                <a:gd name="T7" fmla="*/ 2 h 3"/>
                <a:gd name="T8" fmla="*/ 1 w 2"/>
                <a:gd name="T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3">
                  <a:moveTo>
                    <a:pt x="1" y="2"/>
                  </a:moveTo>
                  <a:cubicBezTo>
                    <a:pt x="2" y="2"/>
                    <a:pt x="2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1"/>
                    <a:pt x="0" y="1"/>
                    <a:pt x="0" y="2"/>
                  </a:cubicBezTo>
                  <a:cubicBezTo>
                    <a:pt x="0" y="2"/>
                    <a:pt x="1" y="3"/>
                    <a:pt x="1" y="2"/>
                  </a:cubicBezTo>
                  <a:close/>
                </a:path>
              </a:pathLst>
            </a:custGeom>
            <a:solidFill>
              <a:srgbClr val="5757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" name="Freeform 1415"/>
            <p:cNvSpPr>
              <a:spLocks noEditPoints="1"/>
            </p:cNvSpPr>
            <p:nvPr/>
          </p:nvSpPr>
          <p:spPr bwMode="auto">
            <a:xfrm>
              <a:off x="6935788" y="4859338"/>
              <a:ext cx="153988" cy="192088"/>
            </a:xfrm>
            <a:custGeom>
              <a:avLst/>
              <a:gdLst>
                <a:gd name="T0" fmla="*/ 87 w 97"/>
                <a:gd name="T1" fmla="*/ 14 h 121"/>
                <a:gd name="T2" fmla="*/ 87 w 97"/>
                <a:gd name="T3" fmla="*/ 14 h 121"/>
                <a:gd name="T4" fmla="*/ 0 w 97"/>
                <a:gd name="T5" fmla="*/ 66 h 121"/>
                <a:gd name="T6" fmla="*/ 0 w 97"/>
                <a:gd name="T7" fmla="*/ 90 h 121"/>
                <a:gd name="T8" fmla="*/ 97 w 97"/>
                <a:gd name="T9" fmla="*/ 33 h 121"/>
                <a:gd name="T10" fmla="*/ 97 w 97"/>
                <a:gd name="T11" fmla="*/ 35 h 121"/>
                <a:gd name="T12" fmla="*/ 0 w 97"/>
                <a:gd name="T13" fmla="*/ 92 h 121"/>
                <a:gd name="T14" fmla="*/ 0 w 97"/>
                <a:gd name="T15" fmla="*/ 121 h 121"/>
                <a:gd name="T16" fmla="*/ 97 w 97"/>
                <a:gd name="T17" fmla="*/ 66 h 121"/>
                <a:gd name="T18" fmla="*/ 97 w 97"/>
                <a:gd name="T19" fmla="*/ 0 h 121"/>
                <a:gd name="T20" fmla="*/ 97 w 97"/>
                <a:gd name="T21" fmla="*/ 9 h 121"/>
                <a:gd name="T22" fmla="*/ 87 w 97"/>
                <a:gd name="T23" fmla="*/ 14 h 121"/>
                <a:gd name="T24" fmla="*/ 43 w 97"/>
                <a:gd name="T25" fmla="*/ 59 h 121"/>
                <a:gd name="T26" fmla="*/ 7 w 97"/>
                <a:gd name="T27" fmla="*/ 80 h 121"/>
                <a:gd name="T28" fmla="*/ 7 w 97"/>
                <a:gd name="T29" fmla="*/ 78 h 121"/>
                <a:gd name="T30" fmla="*/ 43 w 97"/>
                <a:gd name="T31" fmla="*/ 57 h 121"/>
                <a:gd name="T32" fmla="*/ 43 w 97"/>
                <a:gd name="T33" fmla="*/ 59 h 121"/>
                <a:gd name="T34" fmla="*/ 43 w 97"/>
                <a:gd name="T35" fmla="*/ 54 h 121"/>
                <a:gd name="T36" fmla="*/ 7 w 97"/>
                <a:gd name="T37" fmla="*/ 76 h 121"/>
                <a:gd name="T38" fmla="*/ 7 w 97"/>
                <a:gd name="T39" fmla="*/ 73 h 121"/>
                <a:gd name="T40" fmla="*/ 43 w 97"/>
                <a:gd name="T41" fmla="*/ 52 h 121"/>
                <a:gd name="T42" fmla="*/ 43 w 97"/>
                <a:gd name="T43" fmla="*/ 54 h 121"/>
                <a:gd name="T44" fmla="*/ 43 w 97"/>
                <a:gd name="T45" fmla="*/ 47 h 121"/>
                <a:gd name="T46" fmla="*/ 7 w 97"/>
                <a:gd name="T47" fmla="*/ 68 h 121"/>
                <a:gd name="T48" fmla="*/ 7 w 97"/>
                <a:gd name="T49" fmla="*/ 66 h 121"/>
                <a:gd name="T50" fmla="*/ 43 w 97"/>
                <a:gd name="T51" fmla="*/ 45 h 121"/>
                <a:gd name="T52" fmla="*/ 43 w 97"/>
                <a:gd name="T53" fmla="*/ 47 h 121"/>
                <a:gd name="T54" fmla="*/ 90 w 97"/>
                <a:gd name="T55" fmla="*/ 61 h 121"/>
                <a:gd name="T56" fmla="*/ 54 w 97"/>
                <a:gd name="T57" fmla="*/ 83 h 121"/>
                <a:gd name="T58" fmla="*/ 54 w 97"/>
                <a:gd name="T59" fmla="*/ 80 h 121"/>
                <a:gd name="T60" fmla="*/ 90 w 97"/>
                <a:gd name="T61" fmla="*/ 59 h 121"/>
                <a:gd name="T62" fmla="*/ 90 w 97"/>
                <a:gd name="T63" fmla="*/ 61 h 121"/>
                <a:gd name="T64" fmla="*/ 90 w 97"/>
                <a:gd name="T65" fmla="*/ 54 h 121"/>
                <a:gd name="T66" fmla="*/ 50 w 97"/>
                <a:gd name="T67" fmla="*/ 78 h 121"/>
                <a:gd name="T68" fmla="*/ 50 w 97"/>
                <a:gd name="T69" fmla="*/ 76 h 121"/>
                <a:gd name="T70" fmla="*/ 90 w 97"/>
                <a:gd name="T71" fmla="*/ 52 h 121"/>
                <a:gd name="T72" fmla="*/ 90 w 97"/>
                <a:gd name="T73" fmla="*/ 54 h 121"/>
                <a:gd name="T74" fmla="*/ 38 w 97"/>
                <a:gd name="T75" fmla="*/ 78 h 121"/>
                <a:gd name="T76" fmla="*/ 38 w 97"/>
                <a:gd name="T77" fmla="*/ 76 h 121"/>
                <a:gd name="T78" fmla="*/ 90 w 97"/>
                <a:gd name="T79" fmla="*/ 45 h 121"/>
                <a:gd name="T80" fmla="*/ 90 w 97"/>
                <a:gd name="T81" fmla="*/ 47 h 121"/>
                <a:gd name="T82" fmla="*/ 38 w 97"/>
                <a:gd name="T83" fmla="*/ 78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97" h="121">
                  <a:moveTo>
                    <a:pt x="87" y="14"/>
                  </a:moveTo>
                  <a:lnTo>
                    <a:pt x="87" y="14"/>
                  </a:lnTo>
                  <a:lnTo>
                    <a:pt x="0" y="66"/>
                  </a:lnTo>
                  <a:lnTo>
                    <a:pt x="0" y="90"/>
                  </a:lnTo>
                  <a:lnTo>
                    <a:pt x="97" y="33"/>
                  </a:lnTo>
                  <a:lnTo>
                    <a:pt x="97" y="35"/>
                  </a:lnTo>
                  <a:lnTo>
                    <a:pt x="0" y="92"/>
                  </a:lnTo>
                  <a:lnTo>
                    <a:pt x="0" y="121"/>
                  </a:lnTo>
                  <a:lnTo>
                    <a:pt x="97" y="66"/>
                  </a:lnTo>
                  <a:lnTo>
                    <a:pt x="97" y="0"/>
                  </a:lnTo>
                  <a:lnTo>
                    <a:pt x="97" y="9"/>
                  </a:lnTo>
                  <a:lnTo>
                    <a:pt x="87" y="14"/>
                  </a:lnTo>
                  <a:close/>
                  <a:moveTo>
                    <a:pt x="43" y="59"/>
                  </a:moveTo>
                  <a:lnTo>
                    <a:pt x="7" y="80"/>
                  </a:lnTo>
                  <a:lnTo>
                    <a:pt x="7" y="78"/>
                  </a:lnTo>
                  <a:lnTo>
                    <a:pt x="43" y="57"/>
                  </a:lnTo>
                  <a:lnTo>
                    <a:pt x="43" y="59"/>
                  </a:lnTo>
                  <a:close/>
                  <a:moveTo>
                    <a:pt x="43" y="54"/>
                  </a:moveTo>
                  <a:lnTo>
                    <a:pt x="7" y="76"/>
                  </a:lnTo>
                  <a:lnTo>
                    <a:pt x="7" y="73"/>
                  </a:lnTo>
                  <a:lnTo>
                    <a:pt x="43" y="52"/>
                  </a:lnTo>
                  <a:lnTo>
                    <a:pt x="43" y="54"/>
                  </a:lnTo>
                  <a:close/>
                  <a:moveTo>
                    <a:pt x="43" y="47"/>
                  </a:moveTo>
                  <a:lnTo>
                    <a:pt x="7" y="68"/>
                  </a:lnTo>
                  <a:lnTo>
                    <a:pt x="7" y="66"/>
                  </a:lnTo>
                  <a:lnTo>
                    <a:pt x="43" y="45"/>
                  </a:lnTo>
                  <a:lnTo>
                    <a:pt x="43" y="47"/>
                  </a:lnTo>
                  <a:close/>
                  <a:moveTo>
                    <a:pt x="90" y="61"/>
                  </a:moveTo>
                  <a:lnTo>
                    <a:pt x="54" y="83"/>
                  </a:lnTo>
                  <a:lnTo>
                    <a:pt x="54" y="80"/>
                  </a:lnTo>
                  <a:lnTo>
                    <a:pt x="90" y="59"/>
                  </a:lnTo>
                  <a:lnTo>
                    <a:pt x="90" y="61"/>
                  </a:lnTo>
                  <a:close/>
                  <a:moveTo>
                    <a:pt x="90" y="54"/>
                  </a:moveTo>
                  <a:lnTo>
                    <a:pt x="50" y="78"/>
                  </a:lnTo>
                  <a:lnTo>
                    <a:pt x="50" y="76"/>
                  </a:lnTo>
                  <a:lnTo>
                    <a:pt x="90" y="52"/>
                  </a:lnTo>
                  <a:lnTo>
                    <a:pt x="90" y="54"/>
                  </a:lnTo>
                  <a:close/>
                  <a:moveTo>
                    <a:pt x="38" y="78"/>
                  </a:moveTo>
                  <a:lnTo>
                    <a:pt x="38" y="76"/>
                  </a:lnTo>
                  <a:lnTo>
                    <a:pt x="90" y="45"/>
                  </a:lnTo>
                  <a:lnTo>
                    <a:pt x="90" y="47"/>
                  </a:lnTo>
                  <a:lnTo>
                    <a:pt x="38" y="78"/>
                  </a:lnTo>
                  <a:close/>
                </a:path>
              </a:pathLst>
            </a:custGeom>
            <a:solidFill>
              <a:srgbClr val="F6F6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" name="Freeform 1416"/>
            <p:cNvSpPr>
              <a:spLocks/>
            </p:cNvSpPr>
            <p:nvPr/>
          </p:nvSpPr>
          <p:spPr bwMode="auto">
            <a:xfrm>
              <a:off x="6935788" y="4867276"/>
              <a:ext cx="138113" cy="96838"/>
            </a:xfrm>
            <a:custGeom>
              <a:avLst/>
              <a:gdLst>
                <a:gd name="T0" fmla="*/ 87 w 87"/>
                <a:gd name="T1" fmla="*/ 9 h 61"/>
                <a:gd name="T2" fmla="*/ 87 w 87"/>
                <a:gd name="T3" fmla="*/ 0 h 61"/>
                <a:gd name="T4" fmla="*/ 0 w 87"/>
                <a:gd name="T5" fmla="*/ 52 h 61"/>
                <a:gd name="T6" fmla="*/ 0 w 87"/>
                <a:gd name="T7" fmla="*/ 61 h 61"/>
                <a:gd name="T8" fmla="*/ 0 w 87"/>
                <a:gd name="T9" fmla="*/ 61 h 61"/>
                <a:gd name="T10" fmla="*/ 87 w 87"/>
                <a:gd name="T11" fmla="*/ 9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7" h="61">
                  <a:moveTo>
                    <a:pt x="87" y="9"/>
                  </a:moveTo>
                  <a:lnTo>
                    <a:pt x="87" y="0"/>
                  </a:lnTo>
                  <a:lnTo>
                    <a:pt x="0" y="52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87" y="9"/>
                  </a:lnTo>
                  <a:close/>
                </a:path>
              </a:pathLst>
            </a:custGeom>
            <a:solidFill>
              <a:srgbClr val="36A9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" name="Freeform 1417"/>
            <p:cNvSpPr>
              <a:spLocks/>
            </p:cNvSpPr>
            <p:nvPr/>
          </p:nvSpPr>
          <p:spPr bwMode="auto">
            <a:xfrm>
              <a:off x="6935788" y="4911726"/>
              <a:ext cx="153988" cy="93663"/>
            </a:xfrm>
            <a:custGeom>
              <a:avLst/>
              <a:gdLst>
                <a:gd name="T0" fmla="*/ 97 w 97"/>
                <a:gd name="T1" fmla="*/ 0 h 59"/>
                <a:gd name="T2" fmla="*/ 0 w 97"/>
                <a:gd name="T3" fmla="*/ 57 h 59"/>
                <a:gd name="T4" fmla="*/ 0 w 97"/>
                <a:gd name="T5" fmla="*/ 59 h 59"/>
                <a:gd name="T6" fmla="*/ 97 w 97"/>
                <a:gd name="T7" fmla="*/ 2 h 59"/>
                <a:gd name="T8" fmla="*/ 97 w 97"/>
                <a:gd name="T9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7" h="59">
                  <a:moveTo>
                    <a:pt x="97" y="0"/>
                  </a:moveTo>
                  <a:lnTo>
                    <a:pt x="0" y="57"/>
                  </a:lnTo>
                  <a:lnTo>
                    <a:pt x="0" y="59"/>
                  </a:lnTo>
                  <a:lnTo>
                    <a:pt x="97" y="2"/>
                  </a:lnTo>
                  <a:lnTo>
                    <a:pt x="97" y="0"/>
                  </a:lnTo>
                  <a:close/>
                </a:path>
              </a:pathLst>
            </a:custGeom>
            <a:solidFill>
              <a:srgbClr val="36A9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" name="Freeform 1418"/>
            <p:cNvSpPr>
              <a:spLocks/>
            </p:cNvSpPr>
            <p:nvPr/>
          </p:nvSpPr>
          <p:spPr bwMode="auto">
            <a:xfrm>
              <a:off x="7073900" y="4859338"/>
              <a:ext cx="15875" cy="22225"/>
            </a:xfrm>
            <a:custGeom>
              <a:avLst/>
              <a:gdLst>
                <a:gd name="T0" fmla="*/ 0 w 10"/>
                <a:gd name="T1" fmla="*/ 14 h 14"/>
                <a:gd name="T2" fmla="*/ 10 w 10"/>
                <a:gd name="T3" fmla="*/ 9 h 14"/>
                <a:gd name="T4" fmla="*/ 10 w 10"/>
                <a:gd name="T5" fmla="*/ 0 h 14"/>
                <a:gd name="T6" fmla="*/ 0 w 10"/>
                <a:gd name="T7" fmla="*/ 5 h 14"/>
                <a:gd name="T8" fmla="*/ 0 w 10"/>
                <a:gd name="T9" fmla="*/ 5 h 14"/>
                <a:gd name="T10" fmla="*/ 0 w 10"/>
                <a:gd name="T11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14">
                  <a:moveTo>
                    <a:pt x="0" y="14"/>
                  </a:moveTo>
                  <a:lnTo>
                    <a:pt x="10" y="9"/>
                  </a:lnTo>
                  <a:lnTo>
                    <a:pt x="10" y="0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FF5F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" name="Freeform 1419"/>
            <p:cNvSpPr>
              <a:spLocks/>
            </p:cNvSpPr>
            <p:nvPr/>
          </p:nvSpPr>
          <p:spPr bwMode="auto">
            <a:xfrm>
              <a:off x="6946900" y="4930776"/>
              <a:ext cx="57150" cy="36513"/>
            </a:xfrm>
            <a:custGeom>
              <a:avLst/>
              <a:gdLst>
                <a:gd name="T0" fmla="*/ 0 w 36"/>
                <a:gd name="T1" fmla="*/ 23 h 23"/>
                <a:gd name="T2" fmla="*/ 36 w 36"/>
                <a:gd name="T3" fmla="*/ 2 h 23"/>
                <a:gd name="T4" fmla="*/ 36 w 36"/>
                <a:gd name="T5" fmla="*/ 0 h 23"/>
                <a:gd name="T6" fmla="*/ 0 w 36"/>
                <a:gd name="T7" fmla="*/ 21 h 23"/>
                <a:gd name="T8" fmla="*/ 0 w 36"/>
                <a:gd name="T9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23">
                  <a:moveTo>
                    <a:pt x="0" y="23"/>
                  </a:moveTo>
                  <a:lnTo>
                    <a:pt x="36" y="2"/>
                  </a:lnTo>
                  <a:lnTo>
                    <a:pt x="36" y="0"/>
                  </a:lnTo>
                  <a:lnTo>
                    <a:pt x="0" y="21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5757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2" name="Freeform 1420"/>
            <p:cNvSpPr>
              <a:spLocks/>
            </p:cNvSpPr>
            <p:nvPr/>
          </p:nvSpPr>
          <p:spPr bwMode="auto">
            <a:xfrm>
              <a:off x="6946900" y="4941888"/>
              <a:ext cx="57150" cy="38100"/>
            </a:xfrm>
            <a:custGeom>
              <a:avLst/>
              <a:gdLst>
                <a:gd name="T0" fmla="*/ 0 w 36"/>
                <a:gd name="T1" fmla="*/ 24 h 24"/>
                <a:gd name="T2" fmla="*/ 36 w 36"/>
                <a:gd name="T3" fmla="*/ 2 h 24"/>
                <a:gd name="T4" fmla="*/ 36 w 36"/>
                <a:gd name="T5" fmla="*/ 0 h 24"/>
                <a:gd name="T6" fmla="*/ 0 w 36"/>
                <a:gd name="T7" fmla="*/ 21 h 24"/>
                <a:gd name="T8" fmla="*/ 0 w 36"/>
                <a:gd name="T9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24">
                  <a:moveTo>
                    <a:pt x="0" y="24"/>
                  </a:moveTo>
                  <a:lnTo>
                    <a:pt x="36" y="2"/>
                  </a:lnTo>
                  <a:lnTo>
                    <a:pt x="36" y="0"/>
                  </a:lnTo>
                  <a:lnTo>
                    <a:pt x="0" y="21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5757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" name="Freeform 1421"/>
            <p:cNvSpPr>
              <a:spLocks/>
            </p:cNvSpPr>
            <p:nvPr/>
          </p:nvSpPr>
          <p:spPr bwMode="auto">
            <a:xfrm>
              <a:off x="6946900" y="4949826"/>
              <a:ext cx="57150" cy="36513"/>
            </a:xfrm>
            <a:custGeom>
              <a:avLst/>
              <a:gdLst>
                <a:gd name="T0" fmla="*/ 0 w 36"/>
                <a:gd name="T1" fmla="*/ 23 h 23"/>
                <a:gd name="T2" fmla="*/ 36 w 36"/>
                <a:gd name="T3" fmla="*/ 2 h 23"/>
                <a:gd name="T4" fmla="*/ 36 w 36"/>
                <a:gd name="T5" fmla="*/ 0 h 23"/>
                <a:gd name="T6" fmla="*/ 0 w 36"/>
                <a:gd name="T7" fmla="*/ 21 h 23"/>
                <a:gd name="T8" fmla="*/ 0 w 36"/>
                <a:gd name="T9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23">
                  <a:moveTo>
                    <a:pt x="0" y="23"/>
                  </a:moveTo>
                  <a:lnTo>
                    <a:pt x="36" y="2"/>
                  </a:lnTo>
                  <a:lnTo>
                    <a:pt x="36" y="0"/>
                  </a:lnTo>
                  <a:lnTo>
                    <a:pt x="0" y="21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5757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" name="Freeform 1422"/>
            <p:cNvSpPr>
              <a:spLocks/>
            </p:cNvSpPr>
            <p:nvPr/>
          </p:nvSpPr>
          <p:spPr bwMode="auto">
            <a:xfrm>
              <a:off x="6996113" y="4930776"/>
              <a:ext cx="82550" cy="52388"/>
            </a:xfrm>
            <a:custGeom>
              <a:avLst/>
              <a:gdLst>
                <a:gd name="T0" fmla="*/ 0 w 52"/>
                <a:gd name="T1" fmla="*/ 31 h 33"/>
                <a:gd name="T2" fmla="*/ 0 w 52"/>
                <a:gd name="T3" fmla="*/ 33 h 33"/>
                <a:gd name="T4" fmla="*/ 52 w 52"/>
                <a:gd name="T5" fmla="*/ 2 h 33"/>
                <a:gd name="T6" fmla="*/ 52 w 52"/>
                <a:gd name="T7" fmla="*/ 0 h 33"/>
                <a:gd name="T8" fmla="*/ 0 w 52"/>
                <a:gd name="T9" fmla="*/ 3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" h="33">
                  <a:moveTo>
                    <a:pt x="0" y="31"/>
                  </a:moveTo>
                  <a:lnTo>
                    <a:pt x="0" y="33"/>
                  </a:lnTo>
                  <a:lnTo>
                    <a:pt x="52" y="2"/>
                  </a:lnTo>
                  <a:lnTo>
                    <a:pt x="52" y="0"/>
                  </a:lnTo>
                  <a:lnTo>
                    <a:pt x="0" y="31"/>
                  </a:lnTo>
                  <a:close/>
                </a:path>
              </a:pathLst>
            </a:custGeom>
            <a:solidFill>
              <a:srgbClr val="5757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" name="Freeform 1423"/>
            <p:cNvSpPr>
              <a:spLocks/>
            </p:cNvSpPr>
            <p:nvPr/>
          </p:nvSpPr>
          <p:spPr bwMode="auto">
            <a:xfrm>
              <a:off x="7015163" y="4941888"/>
              <a:ext cx="63500" cy="41275"/>
            </a:xfrm>
            <a:custGeom>
              <a:avLst/>
              <a:gdLst>
                <a:gd name="T0" fmla="*/ 0 w 40"/>
                <a:gd name="T1" fmla="*/ 26 h 26"/>
                <a:gd name="T2" fmla="*/ 40 w 40"/>
                <a:gd name="T3" fmla="*/ 2 h 26"/>
                <a:gd name="T4" fmla="*/ 40 w 40"/>
                <a:gd name="T5" fmla="*/ 0 h 26"/>
                <a:gd name="T6" fmla="*/ 0 w 40"/>
                <a:gd name="T7" fmla="*/ 24 h 26"/>
                <a:gd name="T8" fmla="*/ 0 w 40"/>
                <a:gd name="T9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26">
                  <a:moveTo>
                    <a:pt x="0" y="26"/>
                  </a:moveTo>
                  <a:lnTo>
                    <a:pt x="40" y="2"/>
                  </a:lnTo>
                  <a:lnTo>
                    <a:pt x="40" y="0"/>
                  </a:lnTo>
                  <a:lnTo>
                    <a:pt x="0" y="24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5757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" name="Freeform 1424"/>
            <p:cNvSpPr>
              <a:spLocks/>
            </p:cNvSpPr>
            <p:nvPr/>
          </p:nvSpPr>
          <p:spPr bwMode="auto">
            <a:xfrm>
              <a:off x="7021513" y="4953001"/>
              <a:ext cx="57150" cy="38100"/>
            </a:xfrm>
            <a:custGeom>
              <a:avLst/>
              <a:gdLst>
                <a:gd name="T0" fmla="*/ 0 w 36"/>
                <a:gd name="T1" fmla="*/ 24 h 24"/>
                <a:gd name="T2" fmla="*/ 36 w 36"/>
                <a:gd name="T3" fmla="*/ 2 h 24"/>
                <a:gd name="T4" fmla="*/ 36 w 36"/>
                <a:gd name="T5" fmla="*/ 0 h 24"/>
                <a:gd name="T6" fmla="*/ 0 w 36"/>
                <a:gd name="T7" fmla="*/ 21 h 24"/>
                <a:gd name="T8" fmla="*/ 0 w 36"/>
                <a:gd name="T9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24">
                  <a:moveTo>
                    <a:pt x="0" y="24"/>
                  </a:moveTo>
                  <a:lnTo>
                    <a:pt x="36" y="2"/>
                  </a:lnTo>
                  <a:lnTo>
                    <a:pt x="36" y="0"/>
                  </a:lnTo>
                  <a:lnTo>
                    <a:pt x="0" y="21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5757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7" name="Freeform 1425"/>
            <p:cNvSpPr>
              <a:spLocks/>
            </p:cNvSpPr>
            <p:nvPr/>
          </p:nvSpPr>
          <p:spPr bwMode="auto">
            <a:xfrm>
              <a:off x="6935788" y="5076826"/>
              <a:ext cx="25400" cy="19050"/>
            </a:xfrm>
            <a:custGeom>
              <a:avLst/>
              <a:gdLst>
                <a:gd name="T0" fmla="*/ 14 w 16"/>
                <a:gd name="T1" fmla="*/ 0 h 12"/>
                <a:gd name="T2" fmla="*/ 0 w 16"/>
                <a:gd name="T3" fmla="*/ 7 h 12"/>
                <a:gd name="T4" fmla="*/ 2 w 16"/>
                <a:gd name="T5" fmla="*/ 10 h 12"/>
                <a:gd name="T6" fmla="*/ 2 w 16"/>
                <a:gd name="T7" fmla="*/ 12 h 12"/>
                <a:gd name="T8" fmla="*/ 16 w 16"/>
                <a:gd name="T9" fmla="*/ 2 h 12"/>
                <a:gd name="T10" fmla="*/ 16 w 16"/>
                <a:gd name="T11" fmla="*/ 0 h 12"/>
                <a:gd name="T12" fmla="*/ 14 w 16"/>
                <a:gd name="T1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12">
                  <a:moveTo>
                    <a:pt x="14" y="0"/>
                  </a:moveTo>
                  <a:lnTo>
                    <a:pt x="0" y="7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16" y="2"/>
                  </a:lnTo>
                  <a:lnTo>
                    <a:pt x="16" y="0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5757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8" name="Freeform 1426"/>
            <p:cNvSpPr>
              <a:spLocks/>
            </p:cNvSpPr>
            <p:nvPr/>
          </p:nvSpPr>
          <p:spPr bwMode="auto">
            <a:xfrm>
              <a:off x="7073900" y="4994276"/>
              <a:ext cx="26988" cy="19050"/>
            </a:xfrm>
            <a:custGeom>
              <a:avLst/>
              <a:gdLst>
                <a:gd name="T0" fmla="*/ 15 w 17"/>
                <a:gd name="T1" fmla="*/ 0 h 12"/>
                <a:gd name="T2" fmla="*/ 0 w 17"/>
                <a:gd name="T3" fmla="*/ 9 h 12"/>
                <a:gd name="T4" fmla="*/ 0 w 17"/>
                <a:gd name="T5" fmla="*/ 12 h 12"/>
                <a:gd name="T6" fmla="*/ 3 w 17"/>
                <a:gd name="T7" fmla="*/ 12 h 12"/>
                <a:gd name="T8" fmla="*/ 17 w 17"/>
                <a:gd name="T9" fmla="*/ 5 h 12"/>
                <a:gd name="T10" fmla="*/ 17 w 17"/>
                <a:gd name="T11" fmla="*/ 2 h 12"/>
                <a:gd name="T12" fmla="*/ 15 w 17"/>
                <a:gd name="T1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12">
                  <a:moveTo>
                    <a:pt x="15" y="0"/>
                  </a:moveTo>
                  <a:lnTo>
                    <a:pt x="0" y="9"/>
                  </a:lnTo>
                  <a:lnTo>
                    <a:pt x="0" y="12"/>
                  </a:lnTo>
                  <a:lnTo>
                    <a:pt x="3" y="12"/>
                  </a:lnTo>
                  <a:lnTo>
                    <a:pt x="17" y="5"/>
                  </a:lnTo>
                  <a:lnTo>
                    <a:pt x="17" y="2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5757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9" name="Freeform 1427"/>
            <p:cNvSpPr>
              <a:spLocks/>
            </p:cNvSpPr>
            <p:nvPr/>
          </p:nvSpPr>
          <p:spPr bwMode="auto">
            <a:xfrm>
              <a:off x="5526088" y="4997451"/>
              <a:ext cx="361950" cy="214313"/>
            </a:xfrm>
            <a:custGeom>
              <a:avLst/>
              <a:gdLst>
                <a:gd name="T0" fmla="*/ 96 w 96"/>
                <a:gd name="T1" fmla="*/ 5 h 57"/>
                <a:gd name="T2" fmla="*/ 68 w 96"/>
                <a:gd name="T3" fmla="*/ 2 h 57"/>
                <a:gd name="T4" fmla="*/ 54 w 96"/>
                <a:gd name="T5" fmla="*/ 2 h 57"/>
                <a:gd name="T6" fmla="*/ 0 w 96"/>
                <a:gd name="T7" fmla="*/ 21 h 57"/>
                <a:gd name="T8" fmla="*/ 0 w 96"/>
                <a:gd name="T9" fmla="*/ 36 h 57"/>
                <a:gd name="T10" fmla="*/ 3 w 96"/>
                <a:gd name="T11" fmla="*/ 40 h 57"/>
                <a:gd name="T12" fmla="*/ 29 w 96"/>
                <a:gd name="T13" fmla="*/ 55 h 57"/>
                <a:gd name="T14" fmla="*/ 42 w 96"/>
                <a:gd name="T15" fmla="*/ 55 h 57"/>
                <a:gd name="T16" fmla="*/ 48 w 96"/>
                <a:gd name="T17" fmla="*/ 51 h 57"/>
                <a:gd name="T18" fmla="*/ 54 w 96"/>
                <a:gd name="T19" fmla="*/ 48 h 57"/>
                <a:gd name="T20" fmla="*/ 59 w 96"/>
                <a:gd name="T21" fmla="*/ 45 h 57"/>
                <a:gd name="T22" fmla="*/ 77 w 96"/>
                <a:gd name="T23" fmla="*/ 35 h 57"/>
                <a:gd name="T24" fmla="*/ 83 w 96"/>
                <a:gd name="T25" fmla="*/ 31 h 57"/>
                <a:gd name="T26" fmla="*/ 83 w 96"/>
                <a:gd name="T27" fmla="*/ 31 h 57"/>
                <a:gd name="T28" fmla="*/ 89 w 96"/>
                <a:gd name="T29" fmla="*/ 28 h 57"/>
                <a:gd name="T30" fmla="*/ 93 w 96"/>
                <a:gd name="T31" fmla="*/ 25 h 57"/>
                <a:gd name="T32" fmla="*/ 96 w 96"/>
                <a:gd name="T33" fmla="*/ 21 h 57"/>
                <a:gd name="T34" fmla="*/ 96 w 96"/>
                <a:gd name="T35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96" h="57">
                  <a:moveTo>
                    <a:pt x="96" y="5"/>
                  </a:moveTo>
                  <a:cubicBezTo>
                    <a:pt x="68" y="2"/>
                    <a:pt x="68" y="2"/>
                    <a:pt x="68" y="2"/>
                  </a:cubicBezTo>
                  <a:cubicBezTo>
                    <a:pt x="64" y="0"/>
                    <a:pt x="58" y="0"/>
                    <a:pt x="54" y="2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3"/>
                    <a:pt x="0" y="34"/>
                    <a:pt x="0" y="36"/>
                  </a:cubicBezTo>
                  <a:cubicBezTo>
                    <a:pt x="0" y="37"/>
                    <a:pt x="1" y="39"/>
                    <a:pt x="3" y="40"/>
                  </a:cubicBezTo>
                  <a:cubicBezTo>
                    <a:pt x="29" y="55"/>
                    <a:pt x="29" y="55"/>
                    <a:pt x="29" y="55"/>
                  </a:cubicBezTo>
                  <a:cubicBezTo>
                    <a:pt x="32" y="57"/>
                    <a:pt x="39" y="57"/>
                    <a:pt x="42" y="55"/>
                  </a:cubicBezTo>
                  <a:cubicBezTo>
                    <a:pt x="48" y="51"/>
                    <a:pt x="48" y="51"/>
                    <a:pt x="48" y="51"/>
                  </a:cubicBezTo>
                  <a:cubicBezTo>
                    <a:pt x="54" y="48"/>
                    <a:pt x="54" y="48"/>
                    <a:pt x="54" y="48"/>
                  </a:cubicBezTo>
                  <a:cubicBezTo>
                    <a:pt x="59" y="45"/>
                    <a:pt x="59" y="45"/>
                    <a:pt x="59" y="45"/>
                  </a:cubicBezTo>
                  <a:cubicBezTo>
                    <a:pt x="77" y="35"/>
                    <a:pt x="77" y="35"/>
                    <a:pt x="77" y="35"/>
                  </a:cubicBezTo>
                  <a:cubicBezTo>
                    <a:pt x="83" y="31"/>
                    <a:pt x="83" y="31"/>
                    <a:pt x="83" y="31"/>
                  </a:cubicBezTo>
                  <a:cubicBezTo>
                    <a:pt x="83" y="31"/>
                    <a:pt x="83" y="31"/>
                    <a:pt x="83" y="31"/>
                  </a:cubicBezTo>
                  <a:cubicBezTo>
                    <a:pt x="89" y="28"/>
                    <a:pt x="89" y="28"/>
                    <a:pt x="89" y="28"/>
                  </a:cubicBezTo>
                  <a:cubicBezTo>
                    <a:pt x="93" y="25"/>
                    <a:pt x="93" y="25"/>
                    <a:pt x="93" y="25"/>
                  </a:cubicBezTo>
                  <a:cubicBezTo>
                    <a:pt x="95" y="24"/>
                    <a:pt x="96" y="23"/>
                    <a:pt x="96" y="21"/>
                  </a:cubicBezTo>
                  <a:cubicBezTo>
                    <a:pt x="96" y="20"/>
                    <a:pt x="96" y="15"/>
                    <a:pt x="96" y="5"/>
                  </a:cubicBezTo>
                  <a:close/>
                </a:path>
              </a:pathLst>
            </a:custGeom>
            <a:solidFill>
              <a:srgbClr val="4444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0" name="Freeform 1428"/>
            <p:cNvSpPr>
              <a:spLocks/>
            </p:cNvSpPr>
            <p:nvPr/>
          </p:nvSpPr>
          <p:spPr bwMode="auto">
            <a:xfrm>
              <a:off x="5522913" y="4941888"/>
              <a:ext cx="368300" cy="209550"/>
            </a:xfrm>
            <a:custGeom>
              <a:avLst/>
              <a:gdLst>
                <a:gd name="T0" fmla="*/ 94 w 98"/>
                <a:gd name="T1" fmla="*/ 17 h 56"/>
                <a:gd name="T2" fmla="*/ 69 w 98"/>
                <a:gd name="T3" fmla="*/ 2 h 56"/>
                <a:gd name="T4" fmla="*/ 55 w 98"/>
                <a:gd name="T5" fmla="*/ 2 h 56"/>
                <a:gd name="T6" fmla="*/ 4 w 98"/>
                <a:gd name="T7" fmla="*/ 31 h 56"/>
                <a:gd name="T8" fmla="*/ 4 w 98"/>
                <a:gd name="T9" fmla="*/ 39 h 56"/>
                <a:gd name="T10" fmla="*/ 30 w 98"/>
                <a:gd name="T11" fmla="*/ 54 h 56"/>
                <a:gd name="T12" fmla="*/ 43 w 98"/>
                <a:gd name="T13" fmla="*/ 54 h 56"/>
                <a:gd name="T14" fmla="*/ 60 w 98"/>
                <a:gd name="T15" fmla="*/ 44 h 56"/>
                <a:gd name="T16" fmla="*/ 78 w 98"/>
                <a:gd name="T17" fmla="*/ 34 h 56"/>
                <a:gd name="T18" fmla="*/ 94 w 98"/>
                <a:gd name="T19" fmla="*/ 25 h 56"/>
                <a:gd name="T20" fmla="*/ 94 w 98"/>
                <a:gd name="T21" fmla="*/ 1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8" h="56">
                  <a:moveTo>
                    <a:pt x="94" y="17"/>
                  </a:moveTo>
                  <a:cubicBezTo>
                    <a:pt x="69" y="2"/>
                    <a:pt x="69" y="2"/>
                    <a:pt x="69" y="2"/>
                  </a:cubicBezTo>
                  <a:cubicBezTo>
                    <a:pt x="65" y="0"/>
                    <a:pt x="59" y="0"/>
                    <a:pt x="55" y="2"/>
                  </a:cubicBezTo>
                  <a:cubicBezTo>
                    <a:pt x="4" y="31"/>
                    <a:pt x="4" y="31"/>
                    <a:pt x="4" y="31"/>
                  </a:cubicBezTo>
                  <a:cubicBezTo>
                    <a:pt x="0" y="33"/>
                    <a:pt x="0" y="37"/>
                    <a:pt x="4" y="39"/>
                  </a:cubicBezTo>
                  <a:cubicBezTo>
                    <a:pt x="30" y="54"/>
                    <a:pt x="30" y="54"/>
                    <a:pt x="30" y="54"/>
                  </a:cubicBezTo>
                  <a:cubicBezTo>
                    <a:pt x="33" y="56"/>
                    <a:pt x="40" y="56"/>
                    <a:pt x="43" y="54"/>
                  </a:cubicBezTo>
                  <a:cubicBezTo>
                    <a:pt x="60" y="44"/>
                    <a:pt x="60" y="44"/>
                    <a:pt x="60" y="44"/>
                  </a:cubicBezTo>
                  <a:cubicBezTo>
                    <a:pt x="78" y="34"/>
                    <a:pt x="78" y="34"/>
                    <a:pt x="78" y="34"/>
                  </a:cubicBezTo>
                  <a:cubicBezTo>
                    <a:pt x="94" y="25"/>
                    <a:pt x="94" y="25"/>
                    <a:pt x="94" y="25"/>
                  </a:cubicBezTo>
                  <a:cubicBezTo>
                    <a:pt x="98" y="22"/>
                    <a:pt x="98" y="19"/>
                    <a:pt x="94" y="17"/>
                  </a:cubicBezTo>
                  <a:close/>
                </a:path>
              </a:pathLst>
            </a:custGeom>
            <a:solidFill>
              <a:srgbClr val="6B6B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1" name="Freeform 1429"/>
            <p:cNvSpPr>
              <a:spLocks/>
            </p:cNvSpPr>
            <p:nvPr/>
          </p:nvSpPr>
          <p:spPr bwMode="auto">
            <a:xfrm>
              <a:off x="5822950" y="5092701"/>
              <a:ext cx="30163" cy="17463"/>
            </a:xfrm>
            <a:custGeom>
              <a:avLst/>
              <a:gdLst>
                <a:gd name="T0" fmla="*/ 1 w 8"/>
                <a:gd name="T1" fmla="*/ 2 h 5"/>
                <a:gd name="T2" fmla="*/ 3 w 8"/>
                <a:gd name="T3" fmla="*/ 1 h 5"/>
                <a:gd name="T4" fmla="*/ 7 w 8"/>
                <a:gd name="T5" fmla="*/ 4 h 5"/>
                <a:gd name="T6" fmla="*/ 7 w 8"/>
                <a:gd name="T7" fmla="*/ 4 h 5"/>
                <a:gd name="T8" fmla="*/ 6 w 8"/>
                <a:gd name="T9" fmla="*/ 4 h 5"/>
                <a:gd name="T10" fmla="*/ 1 w 8"/>
                <a:gd name="T11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5">
                  <a:moveTo>
                    <a:pt x="1" y="2"/>
                  </a:moveTo>
                  <a:cubicBezTo>
                    <a:pt x="0" y="1"/>
                    <a:pt x="2" y="0"/>
                    <a:pt x="3" y="1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8" y="4"/>
                    <a:pt x="8" y="4"/>
                    <a:pt x="7" y="4"/>
                  </a:cubicBezTo>
                  <a:cubicBezTo>
                    <a:pt x="7" y="5"/>
                    <a:pt x="6" y="5"/>
                    <a:pt x="6" y="4"/>
                  </a:cubicBezTo>
                  <a:lnTo>
                    <a:pt x="1" y="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2" name="Freeform 1430"/>
            <p:cNvSpPr>
              <a:spLocks/>
            </p:cNvSpPr>
            <p:nvPr/>
          </p:nvSpPr>
          <p:spPr bwMode="auto">
            <a:xfrm>
              <a:off x="5748338" y="5137151"/>
              <a:ext cx="26988" cy="14288"/>
            </a:xfrm>
            <a:custGeom>
              <a:avLst/>
              <a:gdLst>
                <a:gd name="T0" fmla="*/ 1 w 7"/>
                <a:gd name="T1" fmla="*/ 1 h 4"/>
                <a:gd name="T2" fmla="*/ 2 w 7"/>
                <a:gd name="T3" fmla="*/ 1 h 4"/>
                <a:gd name="T4" fmla="*/ 7 w 7"/>
                <a:gd name="T5" fmla="*/ 3 h 4"/>
                <a:gd name="T6" fmla="*/ 7 w 7"/>
                <a:gd name="T7" fmla="*/ 4 h 4"/>
                <a:gd name="T8" fmla="*/ 5 w 7"/>
                <a:gd name="T9" fmla="*/ 4 h 4"/>
                <a:gd name="T10" fmla="*/ 1 w 7"/>
                <a:gd name="T11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4">
                  <a:moveTo>
                    <a:pt x="1" y="1"/>
                  </a:moveTo>
                  <a:cubicBezTo>
                    <a:pt x="0" y="1"/>
                    <a:pt x="1" y="0"/>
                    <a:pt x="2" y="1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6" y="4"/>
                    <a:pt x="6" y="4"/>
                    <a:pt x="5" y="4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3" name="Freeform 1431"/>
            <p:cNvSpPr>
              <a:spLocks/>
            </p:cNvSpPr>
            <p:nvPr/>
          </p:nvSpPr>
          <p:spPr bwMode="auto">
            <a:xfrm>
              <a:off x="5764213" y="5099051"/>
              <a:ext cx="93663" cy="65088"/>
            </a:xfrm>
            <a:custGeom>
              <a:avLst/>
              <a:gdLst>
                <a:gd name="T0" fmla="*/ 3 w 25"/>
                <a:gd name="T1" fmla="*/ 12 h 17"/>
                <a:gd name="T2" fmla="*/ 20 w 25"/>
                <a:gd name="T3" fmla="*/ 2 h 17"/>
                <a:gd name="T4" fmla="*/ 24 w 25"/>
                <a:gd name="T5" fmla="*/ 1 h 17"/>
                <a:gd name="T6" fmla="*/ 24 w 25"/>
                <a:gd name="T7" fmla="*/ 1 h 17"/>
                <a:gd name="T8" fmla="*/ 25 w 25"/>
                <a:gd name="T9" fmla="*/ 4 h 17"/>
                <a:gd name="T10" fmla="*/ 5 w 25"/>
                <a:gd name="T11" fmla="*/ 17 h 17"/>
                <a:gd name="T12" fmla="*/ 1 w 25"/>
                <a:gd name="T13" fmla="*/ 14 h 17"/>
                <a:gd name="T14" fmla="*/ 1 w 25"/>
                <a:gd name="T15" fmla="*/ 14 h 17"/>
                <a:gd name="T16" fmla="*/ 3 w 25"/>
                <a:gd name="T17" fmla="*/ 1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17">
                  <a:moveTo>
                    <a:pt x="3" y="12"/>
                  </a:moveTo>
                  <a:cubicBezTo>
                    <a:pt x="11" y="10"/>
                    <a:pt x="17" y="7"/>
                    <a:pt x="20" y="2"/>
                  </a:cubicBezTo>
                  <a:cubicBezTo>
                    <a:pt x="22" y="0"/>
                    <a:pt x="22" y="1"/>
                    <a:pt x="24" y="1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5" y="1"/>
                    <a:pt x="25" y="3"/>
                    <a:pt x="25" y="4"/>
                  </a:cubicBezTo>
                  <a:cubicBezTo>
                    <a:pt x="21" y="9"/>
                    <a:pt x="14" y="14"/>
                    <a:pt x="5" y="17"/>
                  </a:cubicBezTo>
                  <a:cubicBezTo>
                    <a:pt x="3" y="17"/>
                    <a:pt x="1" y="16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0" y="14"/>
                    <a:pt x="1" y="13"/>
                    <a:pt x="3" y="12"/>
                  </a:cubicBezTo>
                  <a:close/>
                </a:path>
              </a:pathLst>
            </a:custGeom>
            <a:solidFill>
              <a:srgbClr val="6B6B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4" name="Freeform 1432"/>
            <p:cNvSpPr>
              <a:spLocks/>
            </p:cNvSpPr>
            <p:nvPr/>
          </p:nvSpPr>
          <p:spPr bwMode="auto">
            <a:xfrm>
              <a:off x="7897813" y="623888"/>
              <a:ext cx="55563" cy="71438"/>
            </a:xfrm>
            <a:custGeom>
              <a:avLst/>
              <a:gdLst>
                <a:gd name="T0" fmla="*/ 35 w 35"/>
                <a:gd name="T1" fmla="*/ 33 h 45"/>
                <a:gd name="T2" fmla="*/ 31 w 35"/>
                <a:gd name="T3" fmla="*/ 0 h 45"/>
                <a:gd name="T4" fmla="*/ 0 w 35"/>
                <a:gd name="T5" fmla="*/ 19 h 45"/>
                <a:gd name="T6" fmla="*/ 16 w 35"/>
                <a:gd name="T7" fmla="*/ 45 h 45"/>
                <a:gd name="T8" fmla="*/ 35 w 35"/>
                <a:gd name="T9" fmla="*/ 33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45">
                  <a:moveTo>
                    <a:pt x="35" y="33"/>
                  </a:moveTo>
                  <a:lnTo>
                    <a:pt x="31" y="0"/>
                  </a:lnTo>
                  <a:lnTo>
                    <a:pt x="0" y="19"/>
                  </a:lnTo>
                  <a:lnTo>
                    <a:pt x="16" y="45"/>
                  </a:lnTo>
                  <a:lnTo>
                    <a:pt x="35" y="33"/>
                  </a:lnTo>
                  <a:close/>
                </a:path>
              </a:pathLst>
            </a:custGeom>
            <a:solidFill>
              <a:srgbClr val="4437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5" name="Freeform 1433"/>
            <p:cNvSpPr>
              <a:spLocks/>
            </p:cNvSpPr>
            <p:nvPr/>
          </p:nvSpPr>
          <p:spPr bwMode="auto">
            <a:xfrm>
              <a:off x="7821613" y="717551"/>
              <a:ext cx="57150" cy="66675"/>
            </a:xfrm>
            <a:custGeom>
              <a:avLst/>
              <a:gdLst>
                <a:gd name="T0" fmla="*/ 36 w 36"/>
                <a:gd name="T1" fmla="*/ 31 h 42"/>
                <a:gd name="T2" fmla="*/ 29 w 36"/>
                <a:gd name="T3" fmla="*/ 0 h 42"/>
                <a:gd name="T4" fmla="*/ 0 w 36"/>
                <a:gd name="T5" fmla="*/ 16 h 42"/>
                <a:gd name="T6" fmla="*/ 15 w 36"/>
                <a:gd name="T7" fmla="*/ 42 h 42"/>
                <a:gd name="T8" fmla="*/ 36 w 36"/>
                <a:gd name="T9" fmla="*/ 3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42">
                  <a:moveTo>
                    <a:pt x="36" y="31"/>
                  </a:moveTo>
                  <a:lnTo>
                    <a:pt x="29" y="0"/>
                  </a:lnTo>
                  <a:lnTo>
                    <a:pt x="0" y="16"/>
                  </a:lnTo>
                  <a:lnTo>
                    <a:pt x="15" y="42"/>
                  </a:lnTo>
                  <a:lnTo>
                    <a:pt x="36" y="31"/>
                  </a:lnTo>
                  <a:close/>
                </a:path>
              </a:pathLst>
            </a:custGeom>
            <a:solidFill>
              <a:srgbClr val="4437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6" name="Freeform 1434"/>
            <p:cNvSpPr>
              <a:spLocks/>
            </p:cNvSpPr>
            <p:nvPr/>
          </p:nvSpPr>
          <p:spPr bwMode="auto">
            <a:xfrm>
              <a:off x="7867650" y="623888"/>
              <a:ext cx="566738" cy="833438"/>
            </a:xfrm>
            <a:custGeom>
              <a:avLst/>
              <a:gdLst>
                <a:gd name="T0" fmla="*/ 0 w 151"/>
                <a:gd name="T1" fmla="*/ 25 h 222"/>
                <a:gd name="T2" fmla="*/ 76 w 151"/>
                <a:gd name="T3" fmla="*/ 222 h 222"/>
                <a:gd name="T4" fmla="*/ 151 w 151"/>
                <a:gd name="T5" fmla="*/ 111 h 222"/>
                <a:gd name="T6" fmla="*/ 130 w 151"/>
                <a:gd name="T7" fmla="*/ 63 h 222"/>
                <a:gd name="T8" fmla="*/ 75 w 151"/>
                <a:gd name="T9" fmla="*/ 23 h 222"/>
                <a:gd name="T10" fmla="*/ 21 w 151"/>
                <a:gd name="T11" fmla="*/ 0 h 222"/>
                <a:gd name="T12" fmla="*/ 0 w 151"/>
                <a:gd name="T13" fmla="*/ 25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1" h="222">
                  <a:moveTo>
                    <a:pt x="0" y="25"/>
                  </a:moveTo>
                  <a:cubicBezTo>
                    <a:pt x="8" y="92"/>
                    <a:pt x="26" y="162"/>
                    <a:pt x="76" y="222"/>
                  </a:cubicBezTo>
                  <a:cubicBezTo>
                    <a:pt x="126" y="219"/>
                    <a:pt x="144" y="170"/>
                    <a:pt x="151" y="111"/>
                  </a:cubicBezTo>
                  <a:cubicBezTo>
                    <a:pt x="137" y="98"/>
                    <a:pt x="128" y="78"/>
                    <a:pt x="130" y="63"/>
                  </a:cubicBezTo>
                  <a:cubicBezTo>
                    <a:pt x="113" y="47"/>
                    <a:pt x="98" y="37"/>
                    <a:pt x="75" y="23"/>
                  </a:cubicBezTo>
                  <a:cubicBezTo>
                    <a:pt x="53" y="11"/>
                    <a:pt x="38" y="5"/>
                    <a:pt x="21" y="0"/>
                  </a:cubicBezTo>
                  <a:cubicBezTo>
                    <a:pt x="23" y="18"/>
                    <a:pt x="14" y="28"/>
                    <a:pt x="0" y="25"/>
                  </a:cubicBezTo>
                  <a:close/>
                </a:path>
              </a:pathLst>
            </a:custGeom>
            <a:solidFill>
              <a:srgbClr val="4437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7" name="Freeform 1435"/>
            <p:cNvSpPr>
              <a:spLocks/>
            </p:cNvSpPr>
            <p:nvPr/>
          </p:nvSpPr>
          <p:spPr bwMode="auto">
            <a:xfrm>
              <a:off x="7821613" y="654051"/>
              <a:ext cx="563563" cy="830263"/>
            </a:xfrm>
            <a:custGeom>
              <a:avLst/>
              <a:gdLst>
                <a:gd name="T0" fmla="*/ 75 w 150"/>
                <a:gd name="T1" fmla="*/ 22 h 221"/>
                <a:gd name="T2" fmla="*/ 20 w 150"/>
                <a:gd name="T3" fmla="*/ 0 h 221"/>
                <a:gd name="T4" fmla="*/ 0 w 150"/>
                <a:gd name="T5" fmla="*/ 24 h 221"/>
                <a:gd name="T6" fmla="*/ 76 w 150"/>
                <a:gd name="T7" fmla="*/ 221 h 221"/>
                <a:gd name="T8" fmla="*/ 150 w 150"/>
                <a:gd name="T9" fmla="*/ 110 h 221"/>
                <a:gd name="T10" fmla="*/ 130 w 150"/>
                <a:gd name="T11" fmla="*/ 62 h 221"/>
                <a:gd name="T12" fmla="*/ 75 w 150"/>
                <a:gd name="T13" fmla="*/ 22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0" h="221">
                  <a:moveTo>
                    <a:pt x="75" y="22"/>
                  </a:moveTo>
                  <a:cubicBezTo>
                    <a:pt x="53" y="11"/>
                    <a:pt x="37" y="4"/>
                    <a:pt x="20" y="0"/>
                  </a:cubicBezTo>
                  <a:cubicBezTo>
                    <a:pt x="22" y="17"/>
                    <a:pt x="13" y="27"/>
                    <a:pt x="0" y="24"/>
                  </a:cubicBezTo>
                  <a:cubicBezTo>
                    <a:pt x="8" y="92"/>
                    <a:pt x="26" y="162"/>
                    <a:pt x="76" y="221"/>
                  </a:cubicBezTo>
                  <a:cubicBezTo>
                    <a:pt x="125" y="218"/>
                    <a:pt x="143" y="169"/>
                    <a:pt x="150" y="110"/>
                  </a:cubicBezTo>
                  <a:cubicBezTo>
                    <a:pt x="137" y="98"/>
                    <a:pt x="128" y="77"/>
                    <a:pt x="130" y="62"/>
                  </a:cubicBezTo>
                  <a:cubicBezTo>
                    <a:pt x="112" y="47"/>
                    <a:pt x="97" y="36"/>
                    <a:pt x="75" y="22"/>
                  </a:cubicBezTo>
                  <a:close/>
                </a:path>
              </a:pathLst>
            </a:custGeom>
            <a:solidFill>
              <a:srgbClr val="A169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8" name="Freeform 1436"/>
            <p:cNvSpPr>
              <a:spLocks/>
            </p:cNvSpPr>
            <p:nvPr/>
          </p:nvSpPr>
          <p:spPr bwMode="auto">
            <a:xfrm>
              <a:off x="7870825" y="717551"/>
              <a:ext cx="466725" cy="706438"/>
            </a:xfrm>
            <a:custGeom>
              <a:avLst/>
              <a:gdLst>
                <a:gd name="T0" fmla="*/ 63 w 124"/>
                <a:gd name="T1" fmla="*/ 188 h 188"/>
                <a:gd name="T2" fmla="*/ 0 w 124"/>
                <a:gd name="T3" fmla="*/ 23 h 188"/>
                <a:gd name="T4" fmla="*/ 19 w 124"/>
                <a:gd name="T5" fmla="*/ 0 h 188"/>
                <a:gd name="T6" fmla="*/ 62 w 124"/>
                <a:gd name="T7" fmla="*/ 19 h 188"/>
                <a:gd name="T8" fmla="*/ 105 w 124"/>
                <a:gd name="T9" fmla="*/ 49 h 188"/>
                <a:gd name="T10" fmla="*/ 124 w 124"/>
                <a:gd name="T11" fmla="*/ 94 h 188"/>
                <a:gd name="T12" fmla="*/ 63 w 124"/>
                <a:gd name="T13" fmla="*/ 188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4" h="188">
                  <a:moveTo>
                    <a:pt x="63" y="188"/>
                  </a:moveTo>
                  <a:cubicBezTo>
                    <a:pt x="29" y="146"/>
                    <a:pt x="9" y="93"/>
                    <a:pt x="0" y="23"/>
                  </a:cubicBezTo>
                  <a:cubicBezTo>
                    <a:pt x="10" y="21"/>
                    <a:pt x="17" y="13"/>
                    <a:pt x="19" y="0"/>
                  </a:cubicBezTo>
                  <a:cubicBezTo>
                    <a:pt x="31" y="4"/>
                    <a:pt x="44" y="10"/>
                    <a:pt x="62" y="19"/>
                  </a:cubicBezTo>
                  <a:cubicBezTo>
                    <a:pt x="80" y="30"/>
                    <a:pt x="93" y="39"/>
                    <a:pt x="105" y="49"/>
                  </a:cubicBezTo>
                  <a:cubicBezTo>
                    <a:pt x="107" y="64"/>
                    <a:pt x="114" y="81"/>
                    <a:pt x="124" y="94"/>
                  </a:cubicBezTo>
                  <a:cubicBezTo>
                    <a:pt x="115" y="153"/>
                    <a:pt x="96" y="183"/>
                    <a:pt x="63" y="188"/>
                  </a:cubicBezTo>
                  <a:close/>
                </a:path>
              </a:pathLst>
            </a:custGeom>
            <a:solidFill>
              <a:srgbClr val="D497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9" name="Freeform 1437"/>
            <p:cNvSpPr>
              <a:spLocks/>
            </p:cNvSpPr>
            <p:nvPr/>
          </p:nvSpPr>
          <p:spPr bwMode="auto">
            <a:xfrm>
              <a:off x="8024813" y="995363"/>
              <a:ext cx="7938" cy="26988"/>
            </a:xfrm>
            <a:custGeom>
              <a:avLst/>
              <a:gdLst>
                <a:gd name="T0" fmla="*/ 0 w 2"/>
                <a:gd name="T1" fmla="*/ 6 h 7"/>
                <a:gd name="T2" fmla="*/ 2 w 2"/>
                <a:gd name="T3" fmla="*/ 7 h 7"/>
                <a:gd name="T4" fmla="*/ 2 w 2"/>
                <a:gd name="T5" fmla="*/ 3 h 7"/>
                <a:gd name="T6" fmla="*/ 0 w 2"/>
                <a:gd name="T7" fmla="*/ 0 h 7"/>
                <a:gd name="T8" fmla="*/ 0 w 2"/>
                <a:gd name="T9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7">
                  <a:moveTo>
                    <a:pt x="0" y="6"/>
                  </a:moveTo>
                  <a:cubicBezTo>
                    <a:pt x="2" y="7"/>
                    <a:pt x="2" y="7"/>
                    <a:pt x="2" y="7"/>
                  </a:cubicBezTo>
                  <a:cubicBezTo>
                    <a:pt x="2" y="5"/>
                    <a:pt x="1" y="4"/>
                    <a:pt x="2" y="3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6"/>
                  </a:lnTo>
                  <a:close/>
                </a:path>
              </a:pathLst>
            </a:custGeom>
            <a:solidFill>
              <a:srgbClr val="C1AA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0" name="Freeform 1438"/>
            <p:cNvSpPr>
              <a:spLocks/>
            </p:cNvSpPr>
            <p:nvPr/>
          </p:nvSpPr>
          <p:spPr bwMode="auto">
            <a:xfrm>
              <a:off x="8178800" y="893763"/>
              <a:ext cx="22225" cy="33338"/>
            </a:xfrm>
            <a:custGeom>
              <a:avLst/>
              <a:gdLst>
                <a:gd name="T0" fmla="*/ 0 w 6"/>
                <a:gd name="T1" fmla="*/ 3 h 9"/>
                <a:gd name="T2" fmla="*/ 2 w 6"/>
                <a:gd name="T3" fmla="*/ 7 h 9"/>
                <a:gd name="T4" fmla="*/ 3 w 6"/>
                <a:gd name="T5" fmla="*/ 8 h 9"/>
                <a:gd name="T6" fmla="*/ 6 w 6"/>
                <a:gd name="T7" fmla="*/ 7 h 9"/>
                <a:gd name="T8" fmla="*/ 6 w 6"/>
                <a:gd name="T9" fmla="*/ 4 h 9"/>
                <a:gd name="T10" fmla="*/ 2 w 6"/>
                <a:gd name="T11" fmla="*/ 0 h 9"/>
                <a:gd name="T12" fmla="*/ 0 w 6"/>
                <a:gd name="T13" fmla="*/ 2 h 9"/>
                <a:gd name="T14" fmla="*/ 0 w 6"/>
                <a:gd name="T15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" h="9">
                  <a:moveTo>
                    <a:pt x="0" y="3"/>
                  </a:moveTo>
                  <a:cubicBezTo>
                    <a:pt x="1" y="6"/>
                    <a:pt x="1" y="7"/>
                    <a:pt x="2" y="7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5" y="9"/>
                    <a:pt x="5" y="8"/>
                    <a:pt x="6" y="7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1" y="3"/>
                    <a:pt x="0" y="2"/>
                  </a:cubicBezTo>
                  <a:lnTo>
                    <a:pt x="0" y="3"/>
                  </a:lnTo>
                  <a:close/>
                </a:path>
              </a:pathLst>
            </a:custGeom>
            <a:solidFill>
              <a:srgbClr val="C1AA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1" name="Freeform 1439"/>
            <p:cNvSpPr>
              <a:spLocks/>
            </p:cNvSpPr>
            <p:nvPr/>
          </p:nvSpPr>
          <p:spPr bwMode="auto">
            <a:xfrm>
              <a:off x="8070850" y="800101"/>
              <a:ext cx="77788" cy="165100"/>
            </a:xfrm>
            <a:custGeom>
              <a:avLst/>
              <a:gdLst>
                <a:gd name="T0" fmla="*/ 9 w 21"/>
                <a:gd name="T1" fmla="*/ 5 h 44"/>
                <a:gd name="T2" fmla="*/ 16 w 21"/>
                <a:gd name="T3" fmla="*/ 16 h 44"/>
                <a:gd name="T4" fmla="*/ 16 w 21"/>
                <a:gd name="T5" fmla="*/ 20 h 44"/>
                <a:gd name="T6" fmla="*/ 9 w 21"/>
                <a:gd name="T7" fmla="*/ 30 h 44"/>
                <a:gd name="T8" fmla="*/ 1 w 21"/>
                <a:gd name="T9" fmla="*/ 19 h 44"/>
                <a:gd name="T10" fmla="*/ 2 w 21"/>
                <a:gd name="T11" fmla="*/ 13 h 44"/>
                <a:gd name="T12" fmla="*/ 2 w 21"/>
                <a:gd name="T13" fmla="*/ 9 h 44"/>
                <a:gd name="T14" fmla="*/ 9 w 21"/>
                <a:gd name="T15" fmla="*/ 5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" h="44">
                  <a:moveTo>
                    <a:pt x="9" y="5"/>
                  </a:moveTo>
                  <a:cubicBezTo>
                    <a:pt x="15" y="8"/>
                    <a:pt x="16" y="13"/>
                    <a:pt x="16" y="16"/>
                  </a:cubicBezTo>
                  <a:cubicBezTo>
                    <a:pt x="16" y="18"/>
                    <a:pt x="16" y="20"/>
                    <a:pt x="16" y="20"/>
                  </a:cubicBezTo>
                  <a:cubicBezTo>
                    <a:pt x="16" y="20"/>
                    <a:pt x="21" y="44"/>
                    <a:pt x="9" y="30"/>
                  </a:cubicBezTo>
                  <a:cubicBezTo>
                    <a:pt x="5" y="28"/>
                    <a:pt x="3" y="28"/>
                    <a:pt x="1" y="19"/>
                  </a:cubicBezTo>
                  <a:cubicBezTo>
                    <a:pt x="0" y="17"/>
                    <a:pt x="1" y="17"/>
                    <a:pt x="2" y="13"/>
                  </a:cubicBezTo>
                  <a:cubicBezTo>
                    <a:pt x="2" y="12"/>
                    <a:pt x="2" y="10"/>
                    <a:pt x="2" y="9"/>
                  </a:cubicBezTo>
                  <a:cubicBezTo>
                    <a:pt x="1" y="0"/>
                    <a:pt x="8" y="4"/>
                    <a:pt x="9" y="5"/>
                  </a:cubicBezTo>
                  <a:close/>
                </a:path>
              </a:pathLst>
            </a:custGeom>
            <a:solidFill>
              <a:srgbClr val="C1AA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2" name="Freeform 1440"/>
            <p:cNvSpPr>
              <a:spLocks/>
            </p:cNvSpPr>
            <p:nvPr/>
          </p:nvSpPr>
          <p:spPr bwMode="auto">
            <a:xfrm>
              <a:off x="8074025" y="844551"/>
              <a:ext cx="60325" cy="95250"/>
            </a:xfrm>
            <a:custGeom>
              <a:avLst/>
              <a:gdLst>
                <a:gd name="T0" fmla="*/ 15 w 16"/>
                <a:gd name="T1" fmla="*/ 19 h 25"/>
                <a:gd name="T2" fmla="*/ 16 w 16"/>
                <a:gd name="T3" fmla="*/ 19 h 25"/>
                <a:gd name="T4" fmla="*/ 16 w 16"/>
                <a:gd name="T5" fmla="*/ 18 h 25"/>
                <a:gd name="T6" fmla="*/ 8 w 16"/>
                <a:gd name="T7" fmla="*/ 18 h 25"/>
                <a:gd name="T8" fmla="*/ 0 w 16"/>
                <a:gd name="T9" fmla="*/ 9 h 25"/>
                <a:gd name="T10" fmla="*/ 1 w 16"/>
                <a:gd name="T11" fmla="*/ 11 h 25"/>
                <a:gd name="T12" fmla="*/ 2 w 16"/>
                <a:gd name="T13" fmla="*/ 13 h 25"/>
                <a:gd name="T14" fmla="*/ 2 w 16"/>
                <a:gd name="T15" fmla="*/ 10 h 25"/>
                <a:gd name="T16" fmla="*/ 3 w 16"/>
                <a:gd name="T17" fmla="*/ 13 h 25"/>
                <a:gd name="T18" fmla="*/ 3 w 16"/>
                <a:gd name="T19" fmla="*/ 12 h 25"/>
                <a:gd name="T20" fmla="*/ 2 w 16"/>
                <a:gd name="T21" fmla="*/ 9 h 25"/>
                <a:gd name="T22" fmla="*/ 2 w 16"/>
                <a:gd name="T23" fmla="*/ 7 h 25"/>
                <a:gd name="T24" fmla="*/ 3 w 16"/>
                <a:gd name="T25" fmla="*/ 10 h 25"/>
                <a:gd name="T26" fmla="*/ 1 w 16"/>
                <a:gd name="T27" fmla="*/ 0 h 25"/>
                <a:gd name="T28" fmla="*/ 1 w 16"/>
                <a:gd name="T29" fmla="*/ 0 h 25"/>
                <a:gd name="T30" fmla="*/ 5 w 16"/>
                <a:gd name="T31" fmla="*/ 2 h 25"/>
                <a:gd name="T32" fmla="*/ 8 w 16"/>
                <a:gd name="T33" fmla="*/ 5 h 25"/>
                <a:gd name="T34" fmla="*/ 9 w 16"/>
                <a:gd name="T35" fmla="*/ 6 h 25"/>
                <a:gd name="T36" fmla="*/ 10 w 16"/>
                <a:gd name="T37" fmla="*/ 6 h 25"/>
                <a:gd name="T38" fmla="*/ 15 w 16"/>
                <a:gd name="T39" fmla="*/ 8 h 25"/>
                <a:gd name="T40" fmla="*/ 15 w 16"/>
                <a:gd name="T41" fmla="*/ 8 h 25"/>
                <a:gd name="T42" fmla="*/ 12 w 16"/>
                <a:gd name="T43" fmla="*/ 16 h 25"/>
                <a:gd name="T44" fmla="*/ 14 w 16"/>
                <a:gd name="T45" fmla="*/ 15 h 25"/>
                <a:gd name="T46" fmla="*/ 13 w 16"/>
                <a:gd name="T47" fmla="*/ 18 h 25"/>
                <a:gd name="T48" fmla="*/ 14 w 16"/>
                <a:gd name="T49" fmla="*/ 17 h 25"/>
                <a:gd name="T50" fmla="*/ 14 w 16"/>
                <a:gd name="T51" fmla="*/ 19 h 25"/>
                <a:gd name="T52" fmla="*/ 15 w 16"/>
                <a:gd name="T53" fmla="*/ 1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6" h="25">
                  <a:moveTo>
                    <a:pt x="15" y="19"/>
                  </a:moveTo>
                  <a:cubicBezTo>
                    <a:pt x="16" y="19"/>
                    <a:pt x="16" y="19"/>
                    <a:pt x="16" y="19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6" y="23"/>
                    <a:pt x="14" y="25"/>
                    <a:pt x="8" y="18"/>
                  </a:cubicBezTo>
                  <a:cubicBezTo>
                    <a:pt x="4" y="16"/>
                    <a:pt x="2" y="16"/>
                    <a:pt x="0" y="9"/>
                  </a:cubicBezTo>
                  <a:cubicBezTo>
                    <a:pt x="0" y="10"/>
                    <a:pt x="1" y="10"/>
                    <a:pt x="1" y="11"/>
                  </a:cubicBezTo>
                  <a:cubicBezTo>
                    <a:pt x="1" y="12"/>
                    <a:pt x="1" y="12"/>
                    <a:pt x="2" y="13"/>
                  </a:cubicBezTo>
                  <a:cubicBezTo>
                    <a:pt x="2" y="12"/>
                    <a:pt x="2" y="11"/>
                    <a:pt x="2" y="10"/>
                  </a:cubicBezTo>
                  <a:cubicBezTo>
                    <a:pt x="2" y="11"/>
                    <a:pt x="2" y="12"/>
                    <a:pt x="3" y="13"/>
                  </a:cubicBezTo>
                  <a:cubicBezTo>
                    <a:pt x="3" y="13"/>
                    <a:pt x="3" y="12"/>
                    <a:pt x="3" y="12"/>
                  </a:cubicBezTo>
                  <a:cubicBezTo>
                    <a:pt x="3" y="11"/>
                    <a:pt x="2" y="10"/>
                    <a:pt x="2" y="9"/>
                  </a:cubicBezTo>
                  <a:cubicBezTo>
                    <a:pt x="2" y="8"/>
                    <a:pt x="2" y="7"/>
                    <a:pt x="2" y="7"/>
                  </a:cubicBezTo>
                  <a:cubicBezTo>
                    <a:pt x="2" y="8"/>
                    <a:pt x="3" y="9"/>
                    <a:pt x="3" y="10"/>
                  </a:cubicBezTo>
                  <a:cubicBezTo>
                    <a:pt x="2" y="5"/>
                    <a:pt x="2" y="3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4" y="1"/>
                    <a:pt x="5" y="2"/>
                  </a:cubicBezTo>
                  <a:cubicBezTo>
                    <a:pt x="6" y="3"/>
                    <a:pt x="7" y="4"/>
                    <a:pt x="8" y="5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2" y="6"/>
                    <a:pt x="13" y="7"/>
                    <a:pt x="15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4" y="14"/>
                    <a:pt x="13" y="14"/>
                    <a:pt x="12" y="16"/>
                  </a:cubicBezTo>
                  <a:cubicBezTo>
                    <a:pt x="13" y="16"/>
                    <a:pt x="14" y="15"/>
                    <a:pt x="14" y="15"/>
                  </a:cubicBezTo>
                  <a:cubicBezTo>
                    <a:pt x="14" y="16"/>
                    <a:pt x="13" y="17"/>
                    <a:pt x="13" y="18"/>
                  </a:cubicBezTo>
                  <a:cubicBezTo>
                    <a:pt x="13" y="18"/>
                    <a:pt x="14" y="17"/>
                    <a:pt x="14" y="17"/>
                  </a:cubicBezTo>
                  <a:cubicBezTo>
                    <a:pt x="14" y="18"/>
                    <a:pt x="14" y="18"/>
                    <a:pt x="14" y="19"/>
                  </a:cubicBezTo>
                  <a:cubicBezTo>
                    <a:pt x="14" y="19"/>
                    <a:pt x="15" y="20"/>
                    <a:pt x="15" y="19"/>
                  </a:cubicBezTo>
                  <a:close/>
                </a:path>
              </a:pathLst>
            </a:custGeom>
            <a:solidFill>
              <a:srgbClr val="C1AA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3" name="Freeform 1441"/>
            <p:cNvSpPr>
              <a:spLocks/>
            </p:cNvSpPr>
            <p:nvPr/>
          </p:nvSpPr>
          <p:spPr bwMode="auto">
            <a:xfrm>
              <a:off x="8054975" y="1127126"/>
              <a:ext cx="109538" cy="150813"/>
            </a:xfrm>
            <a:custGeom>
              <a:avLst/>
              <a:gdLst>
                <a:gd name="T0" fmla="*/ 0 w 29"/>
                <a:gd name="T1" fmla="*/ 28 h 40"/>
                <a:gd name="T2" fmla="*/ 26 w 29"/>
                <a:gd name="T3" fmla="*/ 13 h 40"/>
                <a:gd name="T4" fmla="*/ 2 w 29"/>
                <a:gd name="T5" fmla="*/ 0 h 40"/>
                <a:gd name="T6" fmla="*/ 0 w 29"/>
                <a:gd name="T7" fmla="*/ 28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" h="40">
                  <a:moveTo>
                    <a:pt x="0" y="28"/>
                  </a:moveTo>
                  <a:cubicBezTo>
                    <a:pt x="19" y="40"/>
                    <a:pt x="29" y="37"/>
                    <a:pt x="26" y="13"/>
                  </a:cubicBezTo>
                  <a:cubicBezTo>
                    <a:pt x="2" y="0"/>
                    <a:pt x="2" y="0"/>
                    <a:pt x="2" y="0"/>
                  </a:cubicBezTo>
                  <a:lnTo>
                    <a:pt x="0" y="28"/>
                  </a:lnTo>
                  <a:close/>
                </a:path>
              </a:pathLst>
            </a:custGeom>
            <a:solidFill>
              <a:srgbClr val="C1AA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4" name="Freeform 1442"/>
            <p:cNvSpPr>
              <a:spLocks/>
            </p:cNvSpPr>
            <p:nvPr/>
          </p:nvSpPr>
          <p:spPr bwMode="auto">
            <a:xfrm>
              <a:off x="8126413" y="1243013"/>
              <a:ext cx="19050" cy="41275"/>
            </a:xfrm>
            <a:custGeom>
              <a:avLst/>
              <a:gdLst>
                <a:gd name="T0" fmla="*/ 0 w 5"/>
                <a:gd name="T1" fmla="*/ 7 h 11"/>
                <a:gd name="T2" fmla="*/ 2 w 5"/>
                <a:gd name="T3" fmla="*/ 10 h 11"/>
                <a:gd name="T4" fmla="*/ 5 w 5"/>
                <a:gd name="T5" fmla="*/ 10 h 11"/>
                <a:gd name="T6" fmla="*/ 5 w 5"/>
                <a:gd name="T7" fmla="*/ 8 h 11"/>
                <a:gd name="T8" fmla="*/ 2 w 5"/>
                <a:gd name="T9" fmla="*/ 2 h 11"/>
                <a:gd name="T10" fmla="*/ 0 w 5"/>
                <a:gd name="T11" fmla="*/ 5 h 11"/>
                <a:gd name="T12" fmla="*/ 0 w 5"/>
                <a:gd name="T13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11">
                  <a:moveTo>
                    <a:pt x="0" y="7"/>
                  </a:moveTo>
                  <a:cubicBezTo>
                    <a:pt x="0" y="8"/>
                    <a:pt x="0" y="8"/>
                    <a:pt x="2" y="10"/>
                  </a:cubicBezTo>
                  <a:cubicBezTo>
                    <a:pt x="5" y="11"/>
                    <a:pt x="5" y="11"/>
                    <a:pt x="5" y="10"/>
                  </a:cubicBezTo>
                  <a:cubicBezTo>
                    <a:pt x="5" y="9"/>
                    <a:pt x="5" y="9"/>
                    <a:pt x="5" y="8"/>
                  </a:cubicBezTo>
                  <a:cubicBezTo>
                    <a:pt x="5" y="5"/>
                    <a:pt x="4" y="3"/>
                    <a:pt x="2" y="2"/>
                  </a:cubicBezTo>
                  <a:cubicBezTo>
                    <a:pt x="1" y="0"/>
                    <a:pt x="0" y="2"/>
                    <a:pt x="0" y="5"/>
                  </a:cubicBezTo>
                  <a:cubicBezTo>
                    <a:pt x="0" y="6"/>
                    <a:pt x="0" y="6"/>
                    <a:pt x="0" y="7"/>
                  </a:cubicBezTo>
                  <a:close/>
                </a:path>
              </a:pathLst>
            </a:custGeom>
            <a:solidFill>
              <a:srgbClr val="C1AA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5" name="Freeform 1443"/>
            <p:cNvSpPr>
              <a:spLocks/>
            </p:cNvSpPr>
            <p:nvPr/>
          </p:nvSpPr>
          <p:spPr bwMode="auto">
            <a:xfrm>
              <a:off x="8123238" y="1146176"/>
              <a:ext cx="25400" cy="127000"/>
            </a:xfrm>
            <a:custGeom>
              <a:avLst/>
              <a:gdLst>
                <a:gd name="T0" fmla="*/ 7 w 7"/>
                <a:gd name="T1" fmla="*/ 4 h 34"/>
                <a:gd name="T2" fmla="*/ 6 w 7"/>
                <a:gd name="T3" fmla="*/ 12 h 34"/>
                <a:gd name="T4" fmla="*/ 5 w 7"/>
                <a:gd name="T5" fmla="*/ 30 h 34"/>
                <a:gd name="T6" fmla="*/ 2 w 7"/>
                <a:gd name="T7" fmla="*/ 28 h 34"/>
                <a:gd name="T8" fmla="*/ 1 w 7"/>
                <a:gd name="T9" fmla="*/ 20 h 34"/>
                <a:gd name="T10" fmla="*/ 0 w 7"/>
                <a:gd name="T11" fmla="*/ 0 h 34"/>
                <a:gd name="T12" fmla="*/ 7 w 7"/>
                <a:gd name="T13" fmla="*/ 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34">
                  <a:moveTo>
                    <a:pt x="7" y="4"/>
                  </a:moveTo>
                  <a:cubicBezTo>
                    <a:pt x="6" y="12"/>
                    <a:pt x="6" y="12"/>
                    <a:pt x="6" y="12"/>
                  </a:cubicBezTo>
                  <a:cubicBezTo>
                    <a:pt x="5" y="30"/>
                    <a:pt x="5" y="30"/>
                    <a:pt x="5" y="30"/>
                  </a:cubicBezTo>
                  <a:cubicBezTo>
                    <a:pt x="5" y="34"/>
                    <a:pt x="2" y="32"/>
                    <a:pt x="2" y="28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7" y="4"/>
                  </a:lnTo>
                  <a:close/>
                </a:path>
              </a:pathLst>
            </a:custGeom>
            <a:solidFill>
              <a:srgbClr val="C1AA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6" name="Freeform 1444"/>
            <p:cNvSpPr>
              <a:spLocks/>
            </p:cNvSpPr>
            <p:nvPr/>
          </p:nvSpPr>
          <p:spPr bwMode="auto">
            <a:xfrm>
              <a:off x="8123238" y="1146176"/>
              <a:ext cx="25400" cy="74613"/>
            </a:xfrm>
            <a:custGeom>
              <a:avLst/>
              <a:gdLst>
                <a:gd name="T0" fmla="*/ 7 w 7"/>
                <a:gd name="T1" fmla="*/ 4 h 20"/>
                <a:gd name="T2" fmla="*/ 7 w 7"/>
                <a:gd name="T3" fmla="*/ 12 h 20"/>
                <a:gd name="T4" fmla="*/ 1 w 7"/>
                <a:gd name="T5" fmla="*/ 20 h 20"/>
                <a:gd name="T6" fmla="*/ 0 w 7"/>
                <a:gd name="T7" fmla="*/ 0 h 20"/>
                <a:gd name="T8" fmla="*/ 7 w 7"/>
                <a:gd name="T9" fmla="*/ 4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20">
                  <a:moveTo>
                    <a:pt x="7" y="4"/>
                  </a:moveTo>
                  <a:cubicBezTo>
                    <a:pt x="7" y="12"/>
                    <a:pt x="7" y="12"/>
                    <a:pt x="7" y="12"/>
                  </a:cubicBezTo>
                  <a:cubicBezTo>
                    <a:pt x="5" y="13"/>
                    <a:pt x="2" y="17"/>
                    <a:pt x="1" y="2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7" y="4"/>
                  </a:lnTo>
                  <a:close/>
                </a:path>
              </a:pathLst>
            </a:custGeom>
            <a:solidFill>
              <a:srgbClr val="C1AA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7" name="Freeform 1445"/>
            <p:cNvSpPr>
              <a:spLocks/>
            </p:cNvSpPr>
            <p:nvPr/>
          </p:nvSpPr>
          <p:spPr bwMode="auto">
            <a:xfrm>
              <a:off x="8021638" y="904876"/>
              <a:ext cx="52388" cy="98425"/>
            </a:xfrm>
            <a:custGeom>
              <a:avLst/>
              <a:gdLst>
                <a:gd name="T0" fmla="*/ 7 w 33"/>
                <a:gd name="T1" fmla="*/ 62 h 62"/>
                <a:gd name="T2" fmla="*/ 0 w 33"/>
                <a:gd name="T3" fmla="*/ 57 h 62"/>
                <a:gd name="T4" fmla="*/ 24 w 33"/>
                <a:gd name="T5" fmla="*/ 0 h 62"/>
                <a:gd name="T6" fmla="*/ 33 w 33"/>
                <a:gd name="T7" fmla="*/ 14 h 62"/>
                <a:gd name="T8" fmla="*/ 7 w 33"/>
                <a:gd name="T9" fmla="*/ 6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62">
                  <a:moveTo>
                    <a:pt x="7" y="62"/>
                  </a:moveTo>
                  <a:lnTo>
                    <a:pt x="0" y="57"/>
                  </a:lnTo>
                  <a:lnTo>
                    <a:pt x="24" y="0"/>
                  </a:lnTo>
                  <a:lnTo>
                    <a:pt x="33" y="14"/>
                  </a:lnTo>
                  <a:lnTo>
                    <a:pt x="7" y="62"/>
                  </a:lnTo>
                  <a:close/>
                </a:path>
              </a:pathLst>
            </a:custGeom>
            <a:solidFill>
              <a:srgbClr val="C1AA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8" name="Freeform 1446"/>
            <p:cNvSpPr>
              <a:spLocks/>
            </p:cNvSpPr>
            <p:nvPr/>
          </p:nvSpPr>
          <p:spPr bwMode="auto">
            <a:xfrm>
              <a:off x="8093075" y="882651"/>
              <a:ext cx="22225" cy="33338"/>
            </a:xfrm>
            <a:custGeom>
              <a:avLst/>
              <a:gdLst>
                <a:gd name="T0" fmla="*/ 6 w 6"/>
                <a:gd name="T1" fmla="*/ 4 h 9"/>
                <a:gd name="T2" fmla="*/ 6 w 6"/>
                <a:gd name="T3" fmla="*/ 8 h 9"/>
                <a:gd name="T4" fmla="*/ 3 w 6"/>
                <a:gd name="T5" fmla="*/ 8 h 9"/>
                <a:gd name="T6" fmla="*/ 0 w 6"/>
                <a:gd name="T7" fmla="*/ 4 h 9"/>
                <a:gd name="T8" fmla="*/ 0 w 6"/>
                <a:gd name="T9" fmla="*/ 0 h 9"/>
                <a:gd name="T10" fmla="*/ 3 w 6"/>
                <a:gd name="T11" fmla="*/ 4 h 9"/>
                <a:gd name="T12" fmla="*/ 6 w 6"/>
                <a:gd name="T13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9">
                  <a:moveTo>
                    <a:pt x="6" y="4"/>
                  </a:moveTo>
                  <a:cubicBezTo>
                    <a:pt x="6" y="8"/>
                    <a:pt x="6" y="8"/>
                    <a:pt x="6" y="8"/>
                  </a:cubicBezTo>
                  <a:cubicBezTo>
                    <a:pt x="6" y="9"/>
                    <a:pt x="3" y="8"/>
                    <a:pt x="3" y="8"/>
                  </a:cubicBezTo>
                  <a:cubicBezTo>
                    <a:pt x="3" y="8"/>
                    <a:pt x="0" y="5"/>
                    <a:pt x="0" y="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3"/>
                    <a:pt x="2" y="4"/>
                    <a:pt x="3" y="4"/>
                  </a:cubicBezTo>
                  <a:cubicBezTo>
                    <a:pt x="4" y="5"/>
                    <a:pt x="5" y="5"/>
                    <a:pt x="6" y="4"/>
                  </a:cubicBezTo>
                  <a:close/>
                </a:path>
              </a:pathLst>
            </a:custGeom>
            <a:solidFill>
              <a:srgbClr val="C1AA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9" name="Freeform 1447"/>
            <p:cNvSpPr>
              <a:spLocks/>
            </p:cNvSpPr>
            <p:nvPr/>
          </p:nvSpPr>
          <p:spPr bwMode="auto">
            <a:xfrm>
              <a:off x="8077200" y="827088"/>
              <a:ext cx="53975" cy="36513"/>
            </a:xfrm>
            <a:custGeom>
              <a:avLst/>
              <a:gdLst>
                <a:gd name="T0" fmla="*/ 11 w 14"/>
                <a:gd name="T1" fmla="*/ 4 h 10"/>
                <a:gd name="T2" fmla="*/ 13 w 14"/>
                <a:gd name="T3" fmla="*/ 7 h 10"/>
                <a:gd name="T4" fmla="*/ 14 w 14"/>
                <a:gd name="T5" fmla="*/ 9 h 10"/>
                <a:gd name="T6" fmla="*/ 14 w 14"/>
                <a:gd name="T7" fmla="*/ 9 h 10"/>
                <a:gd name="T8" fmla="*/ 14 w 14"/>
                <a:gd name="T9" fmla="*/ 10 h 10"/>
                <a:gd name="T10" fmla="*/ 0 w 14"/>
                <a:gd name="T11" fmla="*/ 3 h 10"/>
                <a:gd name="T12" fmla="*/ 0 w 14"/>
                <a:gd name="T13" fmla="*/ 2 h 10"/>
                <a:gd name="T14" fmla="*/ 0 w 14"/>
                <a:gd name="T15" fmla="*/ 2 h 10"/>
                <a:gd name="T16" fmla="*/ 2 w 14"/>
                <a:gd name="T17" fmla="*/ 0 h 10"/>
                <a:gd name="T18" fmla="*/ 5 w 14"/>
                <a:gd name="T19" fmla="*/ 3 h 10"/>
                <a:gd name="T20" fmla="*/ 5 w 14"/>
                <a:gd name="T21" fmla="*/ 4 h 10"/>
                <a:gd name="T22" fmla="*/ 8 w 14"/>
                <a:gd name="T23" fmla="*/ 2 h 10"/>
                <a:gd name="T24" fmla="*/ 9 w 14"/>
                <a:gd name="T25" fmla="*/ 4 h 10"/>
                <a:gd name="T26" fmla="*/ 11 w 14"/>
                <a:gd name="T27" fmla="*/ 6 h 10"/>
                <a:gd name="T28" fmla="*/ 11 w 14"/>
                <a:gd name="T29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4" h="10">
                  <a:moveTo>
                    <a:pt x="11" y="4"/>
                  </a:moveTo>
                  <a:cubicBezTo>
                    <a:pt x="11" y="5"/>
                    <a:pt x="13" y="8"/>
                    <a:pt x="13" y="7"/>
                  </a:cubicBezTo>
                  <a:cubicBezTo>
                    <a:pt x="13" y="7"/>
                    <a:pt x="14" y="8"/>
                    <a:pt x="14" y="9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9" y="7"/>
                    <a:pt x="5" y="7"/>
                    <a:pt x="0" y="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2" y="0"/>
                    <a:pt x="2" y="0"/>
                  </a:cubicBezTo>
                  <a:cubicBezTo>
                    <a:pt x="1" y="3"/>
                    <a:pt x="4" y="4"/>
                    <a:pt x="5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3"/>
                    <a:pt x="7" y="3"/>
                    <a:pt x="8" y="2"/>
                  </a:cubicBezTo>
                  <a:cubicBezTo>
                    <a:pt x="8" y="2"/>
                    <a:pt x="9" y="3"/>
                    <a:pt x="9" y="4"/>
                  </a:cubicBezTo>
                  <a:cubicBezTo>
                    <a:pt x="10" y="5"/>
                    <a:pt x="10" y="5"/>
                    <a:pt x="11" y="6"/>
                  </a:cubicBezTo>
                  <a:cubicBezTo>
                    <a:pt x="11" y="5"/>
                    <a:pt x="11" y="4"/>
                    <a:pt x="11" y="4"/>
                  </a:cubicBezTo>
                  <a:close/>
                </a:path>
              </a:pathLst>
            </a:custGeom>
            <a:solidFill>
              <a:srgbClr val="C1AA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0" name="Freeform 1448"/>
            <p:cNvSpPr>
              <a:spLocks/>
            </p:cNvSpPr>
            <p:nvPr/>
          </p:nvSpPr>
          <p:spPr bwMode="auto">
            <a:xfrm>
              <a:off x="8093075" y="882651"/>
              <a:ext cx="22225" cy="22225"/>
            </a:xfrm>
            <a:custGeom>
              <a:avLst/>
              <a:gdLst>
                <a:gd name="T0" fmla="*/ 3 w 6"/>
                <a:gd name="T1" fmla="*/ 4 h 6"/>
                <a:gd name="T2" fmla="*/ 6 w 6"/>
                <a:gd name="T3" fmla="*/ 4 h 6"/>
                <a:gd name="T4" fmla="*/ 6 w 6"/>
                <a:gd name="T5" fmla="*/ 5 h 6"/>
                <a:gd name="T6" fmla="*/ 3 w 6"/>
                <a:gd name="T7" fmla="*/ 6 h 6"/>
                <a:gd name="T8" fmla="*/ 0 w 6"/>
                <a:gd name="T9" fmla="*/ 1 h 6"/>
                <a:gd name="T10" fmla="*/ 0 w 6"/>
                <a:gd name="T11" fmla="*/ 0 h 6"/>
                <a:gd name="T12" fmla="*/ 3 w 6"/>
                <a:gd name="T13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6">
                  <a:moveTo>
                    <a:pt x="3" y="4"/>
                  </a:moveTo>
                  <a:cubicBezTo>
                    <a:pt x="4" y="5"/>
                    <a:pt x="5" y="5"/>
                    <a:pt x="6" y="4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5" y="6"/>
                    <a:pt x="4" y="6"/>
                    <a:pt x="3" y="6"/>
                  </a:cubicBezTo>
                  <a:cubicBezTo>
                    <a:pt x="2" y="5"/>
                    <a:pt x="1" y="4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3"/>
                    <a:pt x="2" y="4"/>
                    <a:pt x="3" y="4"/>
                  </a:cubicBezTo>
                  <a:close/>
                </a:path>
              </a:pathLst>
            </a:custGeom>
            <a:solidFill>
              <a:srgbClr val="C1AA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1" name="Freeform 1449"/>
            <p:cNvSpPr>
              <a:spLocks/>
            </p:cNvSpPr>
            <p:nvPr/>
          </p:nvSpPr>
          <p:spPr bwMode="auto">
            <a:xfrm>
              <a:off x="8077200" y="838201"/>
              <a:ext cx="53975" cy="63500"/>
            </a:xfrm>
            <a:custGeom>
              <a:avLst/>
              <a:gdLst>
                <a:gd name="T0" fmla="*/ 14 w 14"/>
                <a:gd name="T1" fmla="*/ 8 h 17"/>
                <a:gd name="T2" fmla="*/ 14 w 14"/>
                <a:gd name="T3" fmla="*/ 8 h 17"/>
                <a:gd name="T4" fmla="*/ 13 w 14"/>
                <a:gd name="T5" fmla="*/ 8 h 17"/>
                <a:gd name="T6" fmla="*/ 13 w 14"/>
                <a:gd name="T7" fmla="*/ 9 h 17"/>
                <a:gd name="T8" fmla="*/ 13 w 14"/>
                <a:gd name="T9" fmla="*/ 7 h 17"/>
                <a:gd name="T10" fmla="*/ 13 w 14"/>
                <a:gd name="T11" fmla="*/ 5 h 17"/>
                <a:gd name="T12" fmla="*/ 9 w 14"/>
                <a:gd name="T13" fmla="*/ 1 h 17"/>
                <a:gd name="T14" fmla="*/ 6 w 14"/>
                <a:gd name="T15" fmla="*/ 2 h 17"/>
                <a:gd name="T16" fmla="*/ 4 w 14"/>
                <a:gd name="T17" fmla="*/ 1 h 17"/>
                <a:gd name="T18" fmla="*/ 5 w 14"/>
                <a:gd name="T19" fmla="*/ 1 h 17"/>
                <a:gd name="T20" fmla="*/ 1 w 14"/>
                <a:gd name="T21" fmla="*/ 0 h 17"/>
                <a:gd name="T22" fmla="*/ 1 w 14"/>
                <a:gd name="T23" fmla="*/ 0 h 17"/>
                <a:gd name="T24" fmla="*/ 1 w 14"/>
                <a:gd name="T25" fmla="*/ 3 h 17"/>
                <a:gd name="T26" fmla="*/ 1 w 14"/>
                <a:gd name="T27" fmla="*/ 3 h 17"/>
                <a:gd name="T28" fmla="*/ 1 w 14"/>
                <a:gd name="T29" fmla="*/ 3 h 17"/>
                <a:gd name="T30" fmla="*/ 1 w 14"/>
                <a:gd name="T31" fmla="*/ 1 h 17"/>
                <a:gd name="T32" fmla="*/ 0 w 14"/>
                <a:gd name="T33" fmla="*/ 0 h 17"/>
                <a:gd name="T34" fmla="*/ 0 w 14"/>
                <a:gd name="T35" fmla="*/ 0 h 17"/>
                <a:gd name="T36" fmla="*/ 0 w 14"/>
                <a:gd name="T37" fmla="*/ 2 h 17"/>
                <a:gd name="T38" fmla="*/ 0 w 14"/>
                <a:gd name="T39" fmla="*/ 2 h 17"/>
                <a:gd name="T40" fmla="*/ 0 w 14"/>
                <a:gd name="T41" fmla="*/ 2 h 17"/>
                <a:gd name="T42" fmla="*/ 0 w 14"/>
                <a:gd name="T43" fmla="*/ 3 h 17"/>
                <a:gd name="T44" fmla="*/ 0 w 14"/>
                <a:gd name="T45" fmla="*/ 3 h 17"/>
                <a:gd name="T46" fmla="*/ 0 w 14"/>
                <a:gd name="T47" fmla="*/ 3 h 17"/>
                <a:gd name="T48" fmla="*/ 0 w 14"/>
                <a:gd name="T49" fmla="*/ 3 h 17"/>
                <a:gd name="T50" fmla="*/ 1 w 14"/>
                <a:gd name="T51" fmla="*/ 5 h 17"/>
                <a:gd name="T52" fmla="*/ 1 w 14"/>
                <a:gd name="T53" fmla="*/ 5 h 17"/>
                <a:gd name="T54" fmla="*/ 2 w 14"/>
                <a:gd name="T55" fmla="*/ 9 h 17"/>
                <a:gd name="T56" fmla="*/ 4 w 14"/>
                <a:gd name="T57" fmla="*/ 12 h 17"/>
                <a:gd name="T58" fmla="*/ 4 w 14"/>
                <a:gd name="T59" fmla="*/ 12 h 17"/>
                <a:gd name="T60" fmla="*/ 7 w 14"/>
                <a:gd name="T61" fmla="*/ 16 h 17"/>
                <a:gd name="T62" fmla="*/ 10 w 14"/>
                <a:gd name="T63" fmla="*/ 16 h 17"/>
                <a:gd name="T64" fmla="*/ 10 w 14"/>
                <a:gd name="T65" fmla="*/ 16 h 17"/>
                <a:gd name="T66" fmla="*/ 12 w 14"/>
                <a:gd name="T67" fmla="*/ 15 h 17"/>
                <a:gd name="T68" fmla="*/ 13 w 14"/>
                <a:gd name="T69" fmla="*/ 12 h 17"/>
                <a:gd name="T70" fmla="*/ 13 w 14"/>
                <a:gd name="T71" fmla="*/ 12 h 17"/>
                <a:gd name="T72" fmla="*/ 14 w 14"/>
                <a:gd name="T73" fmla="*/ 11 h 17"/>
                <a:gd name="T74" fmla="*/ 14 w 14"/>
                <a:gd name="T75" fmla="*/ 11 h 17"/>
                <a:gd name="T76" fmla="*/ 14 w 14"/>
                <a:gd name="T77" fmla="*/ 11 h 17"/>
                <a:gd name="T78" fmla="*/ 14 w 14"/>
                <a:gd name="T79" fmla="*/ 11 h 17"/>
                <a:gd name="T80" fmla="*/ 14 w 14"/>
                <a:gd name="T81" fmla="*/ 11 h 17"/>
                <a:gd name="T82" fmla="*/ 14 w 14"/>
                <a:gd name="T83" fmla="*/ 11 h 17"/>
                <a:gd name="T84" fmla="*/ 14 w 14"/>
                <a:gd name="T85" fmla="*/ 11 h 17"/>
                <a:gd name="T86" fmla="*/ 14 w 14"/>
                <a:gd name="T87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4" h="17">
                  <a:moveTo>
                    <a:pt x="14" y="8"/>
                  </a:moveTo>
                  <a:cubicBezTo>
                    <a:pt x="14" y="8"/>
                    <a:pt x="14" y="8"/>
                    <a:pt x="14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3" y="8"/>
                    <a:pt x="13" y="9"/>
                    <a:pt x="13" y="9"/>
                  </a:cubicBezTo>
                  <a:cubicBezTo>
                    <a:pt x="13" y="8"/>
                    <a:pt x="13" y="8"/>
                    <a:pt x="13" y="7"/>
                  </a:cubicBezTo>
                  <a:cubicBezTo>
                    <a:pt x="13" y="6"/>
                    <a:pt x="13" y="6"/>
                    <a:pt x="13" y="5"/>
                  </a:cubicBezTo>
                  <a:cubicBezTo>
                    <a:pt x="12" y="4"/>
                    <a:pt x="10" y="3"/>
                    <a:pt x="9" y="1"/>
                  </a:cubicBezTo>
                  <a:cubicBezTo>
                    <a:pt x="8" y="1"/>
                    <a:pt x="7" y="2"/>
                    <a:pt x="6" y="2"/>
                  </a:cubicBezTo>
                  <a:cubicBezTo>
                    <a:pt x="5" y="2"/>
                    <a:pt x="4" y="1"/>
                    <a:pt x="4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3" y="1"/>
                    <a:pt x="2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2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4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7"/>
                    <a:pt x="2" y="8"/>
                    <a:pt x="2" y="9"/>
                  </a:cubicBezTo>
                  <a:cubicBezTo>
                    <a:pt x="3" y="10"/>
                    <a:pt x="3" y="11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5" y="15"/>
                    <a:pt x="6" y="16"/>
                    <a:pt x="7" y="16"/>
                  </a:cubicBezTo>
                  <a:cubicBezTo>
                    <a:pt x="8" y="17"/>
                    <a:pt x="9" y="17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1" y="16"/>
                    <a:pt x="11" y="15"/>
                    <a:pt x="12" y="15"/>
                  </a:cubicBezTo>
                  <a:cubicBezTo>
                    <a:pt x="12" y="14"/>
                    <a:pt x="13" y="13"/>
                    <a:pt x="13" y="12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3" y="12"/>
                    <a:pt x="14" y="12"/>
                    <a:pt x="14" y="1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4" y="10"/>
                    <a:pt x="14" y="8"/>
                    <a:pt x="14" y="8"/>
                  </a:cubicBezTo>
                  <a:close/>
                </a:path>
              </a:pathLst>
            </a:custGeom>
            <a:solidFill>
              <a:srgbClr val="C1AA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2" name="Freeform 1450"/>
            <p:cNvSpPr>
              <a:spLocks/>
            </p:cNvSpPr>
            <p:nvPr/>
          </p:nvSpPr>
          <p:spPr bwMode="auto">
            <a:xfrm>
              <a:off x="8054975" y="898526"/>
              <a:ext cx="30163" cy="36513"/>
            </a:xfrm>
            <a:custGeom>
              <a:avLst/>
              <a:gdLst>
                <a:gd name="T0" fmla="*/ 0 w 8"/>
                <a:gd name="T1" fmla="*/ 6 h 10"/>
                <a:gd name="T2" fmla="*/ 1 w 8"/>
                <a:gd name="T3" fmla="*/ 1 h 10"/>
                <a:gd name="T4" fmla="*/ 4 w 8"/>
                <a:gd name="T5" fmla="*/ 0 h 10"/>
                <a:gd name="T6" fmla="*/ 7 w 8"/>
                <a:gd name="T7" fmla="*/ 0 h 10"/>
                <a:gd name="T8" fmla="*/ 5 w 8"/>
                <a:gd name="T9" fmla="*/ 10 h 10"/>
                <a:gd name="T10" fmla="*/ 5 w 8"/>
                <a:gd name="T11" fmla="*/ 9 h 10"/>
                <a:gd name="T12" fmla="*/ 0 w 8"/>
                <a:gd name="T13" fmla="*/ 6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10">
                  <a:moveTo>
                    <a:pt x="0" y="6"/>
                  </a:moveTo>
                  <a:cubicBezTo>
                    <a:pt x="0" y="6"/>
                    <a:pt x="0" y="2"/>
                    <a:pt x="1" y="1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8" y="7"/>
                    <a:pt x="7" y="10"/>
                    <a:pt x="5" y="10"/>
                  </a:cubicBezTo>
                  <a:cubicBezTo>
                    <a:pt x="5" y="9"/>
                    <a:pt x="5" y="9"/>
                    <a:pt x="5" y="9"/>
                  </a:cubicBezTo>
                  <a:lnTo>
                    <a:pt x="0" y="6"/>
                  </a:lnTo>
                  <a:close/>
                </a:path>
              </a:pathLst>
            </a:custGeom>
            <a:solidFill>
              <a:srgbClr val="C1AA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3" name="Freeform 1451"/>
            <p:cNvSpPr>
              <a:spLocks/>
            </p:cNvSpPr>
            <p:nvPr/>
          </p:nvSpPr>
          <p:spPr bwMode="auto">
            <a:xfrm>
              <a:off x="8088313" y="898526"/>
              <a:ext cx="106363" cy="77788"/>
            </a:xfrm>
            <a:custGeom>
              <a:avLst/>
              <a:gdLst>
                <a:gd name="T0" fmla="*/ 28 w 28"/>
                <a:gd name="T1" fmla="*/ 7 h 21"/>
                <a:gd name="T2" fmla="*/ 26 w 28"/>
                <a:gd name="T3" fmla="*/ 5 h 21"/>
                <a:gd name="T4" fmla="*/ 23 w 28"/>
                <a:gd name="T5" fmla="*/ 14 h 21"/>
                <a:gd name="T6" fmla="*/ 22 w 28"/>
                <a:gd name="T7" fmla="*/ 15 h 21"/>
                <a:gd name="T8" fmla="*/ 16 w 28"/>
                <a:gd name="T9" fmla="*/ 11 h 21"/>
                <a:gd name="T10" fmla="*/ 7 w 28"/>
                <a:gd name="T11" fmla="*/ 4 h 21"/>
                <a:gd name="T12" fmla="*/ 1 w 28"/>
                <a:gd name="T13" fmla="*/ 0 h 21"/>
                <a:gd name="T14" fmla="*/ 0 w 28"/>
                <a:gd name="T15" fmla="*/ 0 h 21"/>
                <a:gd name="T16" fmla="*/ 12 w 28"/>
                <a:gd name="T17" fmla="*/ 18 h 21"/>
                <a:gd name="T18" fmla="*/ 13 w 28"/>
                <a:gd name="T19" fmla="*/ 17 h 21"/>
                <a:gd name="T20" fmla="*/ 15 w 28"/>
                <a:gd name="T21" fmla="*/ 16 h 21"/>
                <a:gd name="T22" fmla="*/ 24 w 28"/>
                <a:gd name="T23" fmla="*/ 21 h 21"/>
                <a:gd name="T24" fmla="*/ 27 w 28"/>
                <a:gd name="T25" fmla="*/ 20 h 21"/>
                <a:gd name="T26" fmla="*/ 27 w 28"/>
                <a:gd name="T27" fmla="*/ 19 h 21"/>
                <a:gd name="T28" fmla="*/ 28 w 28"/>
                <a:gd name="T29" fmla="*/ 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8" h="21">
                  <a:moveTo>
                    <a:pt x="28" y="7"/>
                  </a:moveTo>
                  <a:cubicBezTo>
                    <a:pt x="26" y="5"/>
                    <a:pt x="26" y="5"/>
                    <a:pt x="26" y="5"/>
                  </a:cubicBezTo>
                  <a:cubicBezTo>
                    <a:pt x="23" y="14"/>
                    <a:pt x="23" y="14"/>
                    <a:pt x="23" y="14"/>
                  </a:cubicBezTo>
                  <a:cubicBezTo>
                    <a:pt x="23" y="15"/>
                    <a:pt x="22" y="15"/>
                    <a:pt x="22" y="15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5" y="10"/>
                    <a:pt x="7" y="4"/>
                    <a:pt x="7" y="4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7"/>
                    <a:pt x="6" y="14"/>
                    <a:pt x="12" y="18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6"/>
                    <a:pt x="14" y="15"/>
                    <a:pt x="15" y="16"/>
                  </a:cubicBezTo>
                  <a:cubicBezTo>
                    <a:pt x="24" y="21"/>
                    <a:pt x="24" y="21"/>
                    <a:pt x="24" y="21"/>
                  </a:cubicBezTo>
                  <a:cubicBezTo>
                    <a:pt x="25" y="21"/>
                    <a:pt x="26" y="21"/>
                    <a:pt x="27" y="20"/>
                  </a:cubicBezTo>
                  <a:cubicBezTo>
                    <a:pt x="27" y="19"/>
                    <a:pt x="27" y="19"/>
                    <a:pt x="27" y="19"/>
                  </a:cubicBezTo>
                  <a:lnTo>
                    <a:pt x="28" y="7"/>
                  </a:lnTo>
                  <a:close/>
                </a:path>
              </a:pathLst>
            </a:custGeom>
            <a:solidFill>
              <a:srgbClr val="C1AA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4" name="Freeform 1452"/>
            <p:cNvSpPr>
              <a:spLocks/>
            </p:cNvSpPr>
            <p:nvPr/>
          </p:nvSpPr>
          <p:spPr bwMode="auto">
            <a:xfrm>
              <a:off x="8047038" y="898526"/>
              <a:ext cx="106363" cy="368300"/>
            </a:xfrm>
            <a:custGeom>
              <a:avLst/>
              <a:gdLst>
                <a:gd name="T0" fmla="*/ 23 w 28"/>
                <a:gd name="T1" fmla="*/ 36 h 98"/>
                <a:gd name="T2" fmla="*/ 22 w 28"/>
                <a:gd name="T3" fmla="*/ 26 h 98"/>
                <a:gd name="T4" fmla="*/ 23 w 28"/>
                <a:gd name="T5" fmla="*/ 23 h 98"/>
                <a:gd name="T6" fmla="*/ 23 w 28"/>
                <a:gd name="T7" fmla="*/ 22 h 98"/>
                <a:gd name="T8" fmla="*/ 23 w 28"/>
                <a:gd name="T9" fmla="*/ 19 h 98"/>
                <a:gd name="T10" fmla="*/ 23 w 28"/>
                <a:gd name="T11" fmla="*/ 18 h 98"/>
                <a:gd name="T12" fmla="*/ 11 w 28"/>
                <a:gd name="T13" fmla="*/ 0 h 98"/>
                <a:gd name="T14" fmla="*/ 9 w 28"/>
                <a:gd name="T15" fmla="*/ 0 h 98"/>
                <a:gd name="T16" fmla="*/ 7 w 28"/>
                <a:gd name="T17" fmla="*/ 10 h 98"/>
                <a:gd name="T18" fmla="*/ 7 w 28"/>
                <a:gd name="T19" fmla="*/ 10 h 98"/>
                <a:gd name="T20" fmla="*/ 7 w 28"/>
                <a:gd name="T21" fmla="*/ 11 h 98"/>
                <a:gd name="T22" fmla="*/ 8 w 28"/>
                <a:gd name="T23" fmla="*/ 19 h 98"/>
                <a:gd name="T24" fmla="*/ 8 w 28"/>
                <a:gd name="T25" fmla="*/ 27 h 98"/>
                <a:gd name="T26" fmla="*/ 2 w 28"/>
                <a:gd name="T27" fmla="*/ 89 h 98"/>
                <a:gd name="T28" fmla="*/ 22 w 28"/>
                <a:gd name="T29" fmla="*/ 80 h 98"/>
                <a:gd name="T30" fmla="*/ 22 w 28"/>
                <a:gd name="T31" fmla="*/ 79 h 98"/>
                <a:gd name="T32" fmla="*/ 28 w 28"/>
                <a:gd name="T33" fmla="*/ 74 h 98"/>
                <a:gd name="T34" fmla="*/ 23 w 28"/>
                <a:gd name="T35" fmla="*/ 36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8" h="98">
                  <a:moveTo>
                    <a:pt x="23" y="36"/>
                  </a:moveTo>
                  <a:cubicBezTo>
                    <a:pt x="22" y="32"/>
                    <a:pt x="22" y="29"/>
                    <a:pt x="22" y="26"/>
                  </a:cubicBezTo>
                  <a:cubicBezTo>
                    <a:pt x="23" y="23"/>
                    <a:pt x="23" y="23"/>
                    <a:pt x="23" y="23"/>
                  </a:cubicBezTo>
                  <a:cubicBezTo>
                    <a:pt x="23" y="22"/>
                    <a:pt x="23" y="22"/>
                    <a:pt x="23" y="22"/>
                  </a:cubicBezTo>
                  <a:cubicBezTo>
                    <a:pt x="23" y="19"/>
                    <a:pt x="23" y="19"/>
                    <a:pt x="23" y="19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17" y="14"/>
                    <a:pt x="13" y="7"/>
                    <a:pt x="11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10" y="6"/>
                    <a:pt x="9" y="10"/>
                    <a:pt x="7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9" y="22"/>
                    <a:pt x="9" y="24"/>
                    <a:pt x="8" y="27"/>
                  </a:cubicBezTo>
                  <a:cubicBezTo>
                    <a:pt x="0" y="52"/>
                    <a:pt x="2" y="83"/>
                    <a:pt x="2" y="89"/>
                  </a:cubicBezTo>
                  <a:cubicBezTo>
                    <a:pt x="16" y="98"/>
                    <a:pt x="18" y="88"/>
                    <a:pt x="22" y="80"/>
                  </a:cubicBezTo>
                  <a:cubicBezTo>
                    <a:pt x="22" y="80"/>
                    <a:pt x="22" y="79"/>
                    <a:pt x="22" y="79"/>
                  </a:cubicBezTo>
                  <a:cubicBezTo>
                    <a:pt x="24" y="76"/>
                    <a:pt x="25" y="73"/>
                    <a:pt x="28" y="74"/>
                  </a:cubicBezTo>
                  <a:cubicBezTo>
                    <a:pt x="28" y="73"/>
                    <a:pt x="26" y="49"/>
                    <a:pt x="23" y="36"/>
                  </a:cubicBezTo>
                  <a:close/>
                </a:path>
              </a:pathLst>
            </a:custGeom>
            <a:solidFill>
              <a:srgbClr val="C1AA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5" name="Freeform 1453"/>
            <p:cNvSpPr>
              <a:spLocks/>
            </p:cNvSpPr>
            <p:nvPr/>
          </p:nvSpPr>
          <p:spPr bwMode="auto">
            <a:xfrm>
              <a:off x="8115300" y="981076"/>
              <a:ext cx="38100" cy="214313"/>
            </a:xfrm>
            <a:custGeom>
              <a:avLst/>
              <a:gdLst>
                <a:gd name="T0" fmla="*/ 10 w 10"/>
                <a:gd name="T1" fmla="*/ 52 h 57"/>
                <a:gd name="T2" fmla="*/ 4 w 10"/>
                <a:gd name="T3" fmla="*/ 57 h 57"/>
                <a:gd name="T4" fmla="*/ 4 w 10"/>
                <a:gd name="T5" fmla="*/ 57 h 57"/>
                <a:gd name="T6" fmla="*/ 7 w 10"/>
                <a:gd name="T7" fmla="*/ 50 h 57"/>
                <a:gd name="T8" fmla="*/ 9 w 10"/>
                <a:gd name="T9" fmla="*/ 49 h 57"/>
                <a:gd name="T10" fmla="*/ 9 w 10"/>
                <a:gd name="T11" fmla="*/ 45 h 57"/>
                <a:gd name="T12" fmla="*/ 8 w 10"/>
                <a:gd name="T13" fmla="*/ 38 h 57"/>
                <a:gd name="T14" fmla="*/ 2 w 10"/>
                <a:gd name="T15" fmla="*/ 35 h 57"/>
                <a:gd name="T16" fmla="*/ 5 w 10"/>
                <a:gd name="T17" fmla="*/ 31 h 57"/>
                <a:gd name="T18" fmla="*/ 7 w 10"/>
                <a:gd name="T19" fmla="*/ 29 h 57"/>
                <a:gd name="T20" fmla="*/ 6 w 10"/>
                <a:gd name="T21" fmla="*/ 26 h 57"/>
                <a:gd name="T22" fmla="*/ 5 w 10"/>
                <a:gd name="T23" fmla="*/ 27 h 57"/>
                <a:gd name="T24" fmla="*/ 0 w 10"/>
                <a:gd name="T25" fmla="*/ 31 h 57"/>
                <a:gd name="T26" fmla="*/ 4 w 10"/>
                <a:gd name="T27" fmla="*/ 14 h 57"/>
                <a:gd name="T28" fmla="*/ 4 w 10"/>
                <a:gd name="T29" fmla="*/ 12 h 57"/>
                <a:gd name="T30" fmla="*/ 2 w 10"/>
                <a:gd name="T31" fmla="*/ 11 h 57"/>
                <a:gd name="T32" fmla="*/ 3 w 10"/>
                <a:gd name="T33" fmla="*/ 9 h 57"/>
                <a:gd name="T34" fmla="*/ 3 w 10"/>
                <a:gd name="T35" fmla="*/ 6 h 57"/>
                <a:gd name="T36" fmla="*/ 4 w 10"/>
                <a:gd name="T37" fmla="*/ 4 h 57"/>
                <a:gd name="T38" fmla="*/ 3 w 10"/>
                <a:gd name="T39" fmla="*/ 0 h 57"/>
                <a:gd name="T40" fmla="*/ 5 w 10"/>
                <a:gd name="T41" fmla="*/ 1 h 57"/>
                <a:gd name="T42" fmla="*/ 4 w 10"/>
                <a:gd name="T43" fmla="*/ 4 h 57"/>
                <a:gd name="T44" fmla="*/ 5 w 10"/>
                <a:gd name="T45" fmla="*/ 14 h 57"/>
                <a:gd name="T46" fmla="*/ 10 w 10"/>
                <a:gd name="T47" fmla="*/ 52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0" h="57">
                  <a:moveTo>
                    <a:pt x="10" y="52"/>
                  </a:moveTo>
                  <a:cubicBezTo>
                    <a:pt x="7" y="51"/>
                    <a:pt x="6" y="54"/>
                    <a:pt x="4" y="57"/>
                  </a:cubicBezTo>
                  <a:cubicBezTo>
                    <a:pt x="4" y="57"/>
                    <a:pt x="4" y="57"/>
                    <a:pt x="4" y="57"/>
                  </a:cubicBezTo>
                  <a:cubicBezTo>
                    <a:pt x="4" y="55"/>
                    <a:pt x="6" y="51"/>
                    <a:pt x="7" y="50"/>
                  </a:cubicBezTo>
                  <a:cubicBezTo>
                    <a:pt x="8" y="50"/>
                    <a:pt x="8" y="49"/>
                    <a:pt x="9" y="49"/>
                  </a:cubicBezTo>
                  <a:cubicBezTo>
                    <a:pt x="9" y="49"/>
                    <a:pt x="9" y="46"/>
                    <a:pt x="9" y="45"/>
                  </a:cubicBezTo>
                  <a:cubicBezTo>
                    <a:pt x="8" y="42"/>
                    <a:pt x="8" y="41"/>
                    <a:pt x="8" y="38"/>
                  </a:cubicBezTo>
                  <a:cubicBezTo>
                    <a:pt x="8" y="36"/>
                    <a:pt x="7" y="32"/>
                    <a:pt x="2" y="35"/>
                  </a:cubicBezTo>
                  <a:cubicBezTo>
                    <a:pt x="2" y="34"/>
                    <a:pt x="5" y="31"/>
                    <a:pt x="5" y="31"/>
                  </a:cubicBezTo>
                  <a:cubicBezTo>
                    <a:pt x="6" y="30"/>
                    <a:pt x="7" y="30"/>
                    <a:pt x="7" y="29"/>
                  </a:cubicBezTo>
                  <a:cubicBezTo>
                    <a:pt x="7" y="29"/>
                    <a:pt x="7" y="27"/>
                    <a:pt x="6" y="26"/>
                  </a:cubicBezTo>
                  <a:cubicBezTo>
                    <a:pt x="5" y="26"/>
                    <a:pt x="5" y="26"/>
                    <a:pt x="5" y="27"/>
                  </a:cubicBezTo>
                  <a:cubicBezTo>
                    <a:pt x="3" y="28"/>
                    <a:pt x="1" y="30"/>
                    <a:pt x="0" y="31"/>
                  </a:cubicBezTo>
                  <a:cubicBezTo>
                    <a:pt x="6" y="21"/>
                    <a:pt x="5" y="19"/>
                    <a:pt x="4" y="14"/>
                  </a:cubicBezTo>
                  <a:cubicBezTo>
                    <a:pt x="4" y="13"/>
                    <a:pt x="4" y="13"/>
                    <a:pt x="4" y="12"/>
                  </a:cubicBezTo>
                  <a:cubicBezTo>
                    <a:pt x="3" y="12"/>
                    <a:pt x="3" y="11"/>
                    <a:pt x="2" y="11"/>
                  </a:cubicBezTo>
                  <a:cubicBezTo>
                    <a:pt x="3" y="11"/>
                    <a:pt x="3" y="10"/>
                    <a:pt x="3" y="9"/>
                  </a:cubicBezTo>
                  <a:cubicBezTo>
                    <a:pt x="3" y="8"/>
                    <a:pt x="3" y="7"/>
                    <a:pt x="3" y="6"/>
                  </a:cubicBezTo>
                  <a:cubicBezTo>
                    <a:pt x="3" y="5"/>
                    <a:pt x="4" y="5"/>
                    <a:pt x="4" y="4"/>
                  </a:cubicBezTo>
                  <a:cubicBezTo>
                    <a:pt x="4" y="3"/>
                    <a:pt x="4" y="2"/>
                    <a:pt x="3" y="0"/>
                  </a:cubicBezTo>
                  <a:cubicBezTo>
                    <a:pt x="3" y="1"/>
                    <a:pt x="4" y="1"/>
                    <a:pt x="5" y="1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7"/>
                    <a:pt x="4" y="10"/>
                    <a:pt x="5" y="14"/>
                  </a:cubicBezTo>
                  <a:cubicBezTo>
                    <a:pt x="8" y="27"/>
                    <a:pt x="10" y="51"/>
                    <a:pt x="10" y="52"/>
                  </a:cubicBezTo>
                  <a:close/>
                </a:path>
              </a:pathLst>
            </a:custGeom>
            <a:solidFill>
              <a:srgbClr val="C1AA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6" name="Freeform 1454"/>
            <p:cNvSpPr>
              <a:spLocks/>
            </p:cNvSpPr>
            <p:nvPr/>
          </p:nvSpPr>
          <p:spPr bwMode="auto">
            <a:xfrm>
              <a:off x="8112125" y="968376"/>
              <a:ext cx="22225" cy="15875"/>
            </a:xfrm>
            <a:custGeom>
              <a:avLst/>
              <a:gdLst>
                <a:gd name="T0" fmla="*/ 6 w 6"/>
                <a:gd name="T1" fmla="*/ 4 h 4"/>
                <a:gd name="T2" fmla="*/ 4 w 6"/>
                <a:gd name="T3" fmla="*/ 3 h 4"/>
                <a:gd name="T4" fmla="*/ 3 w 6"/>
                <a:gd name="T5" fmla="*/ 3 h 4"/>
                <a:gd name="T6" fmla="*/ 2 w 6"/>
                <a:gd name="T7" fmla="*/ 1 h 4"/>
                <a:gd name="T8" fmla="*/ 0 w 6"/>
                <a:gd name="T9" fmla="*/ 0 h 4"/>
                <a:gd name="T10" fmla="*/ 0 w 6"/>
                <a:gd name="T11" fmla="*/ 0 h 4"/>
                <a:gd name="T12" fmla="*/ 5 w 6"/>
                <a:gd name="T13" fmla="*/ 3 h 4"/>
                <a:gd name="T14" fmla="*/ 6 w 6"/>
                <a:gd name="T15" fmla="*/ 3 h 4"/>
                <a:gd name="T16" fmla="*/ 6 w 6"/>
                <a:gd name="T1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4">
                  <a:moveTo>
                    <a:pt x="6" y="4"/>
                  </a:moveTo>
                  <a:cubicBezTo>
                    <a:pt x="5" y="4"/>
                    <a:pt x="4" y="4"/>
                    <a:pt x="4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2" y="2"/>
                    <a:pt x="2" y="1"/>
                  </a:cubicBezTo>
                  <a:cubicBezTo>
                    <a:pt x="1" y="1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1"/>
                    <a:pt x="4" y="3"/>
                    <a:pt x="5" y="3"/>
                  </a:cubicBezTo>
                  <a:cubicBezTo>
                    <a:pt x="6" y="3"/>
                    <a:pt x="6" y="3"/>
                    <a:pt x="6" y="3"/>
                  </a:cubicBezTo>
                  <a:lnTo>
                    <a:pt x="6" y="4"/>
                  </a:lnTo>
                  <a:close/>
                </a:path>
              </a:pathLst>
            </a:custGeom>
            <a:solidFill>
              <a:srgbClr val="C1AA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7" name="Freeform 1455"/>
            <p:cNvSpPr>
              <a:spLocks/>
            </p:cNvSpPr>
            <p:nvPr/>
          </p:nvSpPr>
          <p:spPr bwMode="auto">
            <a:xfrm>
              <a:off x="8088313" y="1003301"/>
              <a:ext cx="4763" cy="0"/>
            </a:xfrm>
            <a:custGeom>
              <a:avLst/>
              <a:gdLst>
                <a:gd name="T0" fmla="*/ 0 w 3"/>
                <a:gd name="T1" fmla="*/ 3 w 3"/>
                <a:gd name="T2" fmla="*/ 0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3">
                  <a:moveTo>
                    <a:pt x="0" y="0"/>
                  </a:moveTo>
                  <a:lnTo>
                    <a:pt x="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1AA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8" name="Freeform 1456"/>
            <p:cNvSpPr>
              <a:spLocks/>
            </p:cNvSpPr>
            <p:nvPr/>
          </p:nvSpPr>
          <p:spPr bwMode="auto">
            <a:xfrm>
              <a:off x="8047038" y="935038"/>
              <a:ext cx="84138" cy="331788"/>
            </a:xfrm>
            <a:custGeom>
              <a:avLst/>
              <a:gdLst>
                <a:gd name="T0" fmla="*/ 17 w 22"/>
                <a:gd name="T1" fmla="*/ 63 h 88"/>
                <a:gd name="T2" fmla="*/ 20 w 22"/>
                <a:gd name="T3" fmla="*/ 61 h 88"/>
                <a:gd name="T4" fmla="*/ 18 w 22"/>
                <a:gd name="T5" fmla="*/ 66 h 88"/>
                <a:gd name="T6" fmla="*/ 18 w 22"/>
                <a:gd name="T7" fmla="*/ 73 h 88"/>
                <a:gd name="T8" fmla="*/ 22 w 22"/>
                <a:gd name="T9" fmla="*/ 70 h 88"/>
                <a:gd name="T10" fmla="*/ 2 w 22"/>
                <a:gd name="T11" fmla="*/ 79 h 88"/>
                <a:gd name="T12" fmla="*/ 8 w 22"/>
                <a:gd name="T13" fmla="*/ 17 h 88"/>
                <a:gd name="T14" fmla="*/ 8 w 22"/>
                <a:gd name="T15" fmla="*/ 9 h 88"/>
                <a:gd name="T16" fmla="*/ 7 w 22"/>
                <a:gd name="T17" fmla="*/ 1 h 88"/>
                <a:gd name="T18" fmla="*/ 7 w 22"/>
                <a:gd name="T19" fmla="*/ 0 h 88"/>
                <a:gd name="T20" fmla="*/ 7 w 22"/>
                <a:gd name="T21" fmla="*/ 0 h 88"/>
                <a:gd name="T22" fmla="*/ 14 w 22"/>
                <a:gd name="T23" fmla="*/ 7 h 88"/>
                <a:gd name="T24" fmla="*/ 9 w 22"/>
                <a:gd name="T25" fmla="*/ 12 h 88"/>
                <a:gd name="T26" fmla="*/ 9 w 22"/>
                <a:gd name="T27" fmla="*/ 15 h 88"/>
                <a:gd name="T28" fmla="*/ 13 w 22"/>
                <a:gd name="T29" fmla="*/ 21 h 88"/>
                <a:gd name="T30" fmla="*/ 9 w 22"/>
                <a:gd name="T31" fmla="*/ 17 h 88"/>
                <a:gd name="T32" fmla="*/ 15 w 22"/>
                <a:gd name="T33" fmla="*/ 26 h 88"/>
                <a:gd name="T34" fmla="*/ 9 w 22"/>
                <a:gd name="T35" fmla="*/ 19 h 88"/>
                <a:gd name="T36" fmla="*/ 8 w 22"/>
                <a:gd name="T37" fmla="*/ 22 h 88"/>
                <a:gd name="T38" fmla="*/ 7 w 22"/>
                <a:gd name="T39" fmla="*/ 24 h 88"/>
                <a:gd name="T40" fmla="*/ 6 w 22"/>
                <a:gd name="T41" fmla="*/ 35 h 88"/>
                <a:gd name="T42" fmla="*/ 6 w 22"/>
                <a:gd name="T43" fmla="*/ 37 h 88"/>
                <a:gd name="T44" fmla="*/ 8 w 22"/>
                <a:gd name="T45" fmla="*/ 37 h 88"/>
                <a:gd name="T46" fmla="*/ 12 w 22"/>
                <a:gd name="T47" fmla="*/ 33 h 88"/>
                <a:gd name="T48" fmla="*/ 18 w 22"/>
                <a:gd name="T49" fmla="*/ 34 h 88"/>
                <a:gd name="T50" fmla="*/ 8 w 22"/>
                <a:gd name="T51" fmla="*/ 41 h 88"/>
                <a:gd name="T52" fmla="*/ 5 w 22"/>
                <a:gd name="T53" fmla="*/ 48 h 88"/>
                <a:gd name="T54" fmla="*/ 10 w 22"/>
                <a:gd name="T55" fmla="*/ 44 h 88"/>
                <a:gd name="T56" fmla="*/ 17 w 22"/>
                <a:gd name="T57" fmla="*/ 38 h 88"/>
                <a:gd name="T58" fmla="*/ 10 w 22"/>
                <a:gd name="T59" fmla="*/ 47 h 88"/>
                <a:gd name="T60" fmla="*/ 7 w 22"/>
                <a:gd name="T61" fmla="*/ 52 h 88"/>
                <a:gd name="T62" fmla="*/ 4 w 22"/>
                <a:gd name="T63" fmla="*/ 55 h 88"/>
                <a:gd name="T64" fmla="*/ 16 w 22"/>
                <a:gd name="T65" fmla="*/ 48 h 88"/>
                <a:gd name="T66" fmla="*/ 8 w 22"/>
                <a:gd name="T67" fmla="*/ 59 h 88"/>
                <a:gd name="T68" fmla="*/ 5 w 22"/>
                <a:gd name="T69" fmla="*/ 63 h 88"/>
                <a:gd name="T70" fmla="*/ 9 w 22"/>
                <a:gd name="T71" fmla="*/ 63 h 88"/>
                <a:gd name="T72" fmla="*/ 12 w 22"/>
                <a:gd name="T73" fmla="*/ 61 h 88"/>
                <a:gd name="T74" fmla="*/ 15 w 22"/>
                <a:gd name="T75" fmla="*/ 57 h 88"/>
                <a:gd name="T76" fmla="*/ 19 w 22"/>
                <a:gd name="T77" fmla="*/ 51 h 88"/>
                <a:gd name="T78" fmla="*/ 13 w 22"/>
                <a:gd name="T79" fmla="*/ 63 h 88"/>
                <a:gd name="T80" fmla="*/ 9 w 22"/>
                <a:gd name="T81" fmla="*/ 65 h 88"/>
                <a:gd name="T82" fmla="*/ 5 w 22"/>
                <a:gd name="T83" fmla="*/ 68 h 88"/>
                <a:gd name="T84" fmla="*/ 15 w 22"/>
                <a:gd name="T85" fmla="*/ 67 h 88"/>
                <a:gd name="T86" fmla="*/ 17 w 22"/>
                <a:gd name="T87" fmla="*/ 63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2" h="88">
                  <a:moveTo>
                    <a:pt x="17" y="63"/>
                  </a:moveTo>
                  <a:cubicBezTo>
                    <a:pt x="17" y="61"/>
                    <a:pt x="18" y="60"/>
                    <a:pt x="20" y="61"/>
                  </a:cubicBezTo>
                  <a:cubicBezTo>
                    <a:pt x="18" y="62"/>
                    <a:pt x="18" y="64"/>
                    <a:pt x="18" y="66"/>
                  </a:cubicBezTo>
                  <a:cubicBezTo>
                    <a:pt x="15" y="71"/>
                    <a:pt x="12" y="77"/>
                    <a:pt x="18" y="73"/>
                  </a:cubicBezTo>
                  <a:cubicBezTo>
                    <a:pt x="20" y="72"/>
                    <a:pt x="20" y="71"/>
                    <a:pt x="22" y="70"/>
                  </a:cubicBezTo>
                  <a:cubicBezTo>
                    <a:pt x="18" y="78"/>
                    <a:pt x="16" y="88"/>
                    <a:pt x="2" y="79"/>
                  </a:cubicBezTo>
                  <a:cubicBezTo>
                    <a:pt x="2" y="73"/>
                    <a:pt x="0" y="42"/>
                    <a:pt x="8" y="17"/>
                  </a:cubicBezTo>
                  <a:cubicBezTo>
                    <a:pt x="9" y="14"/>
                    <a:pt x="9" y="12"/>
                    <a:pt x="8" y="9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8" y="5"/>
                    <a:pt x="12" y="7"/>
                    <a:pt x="14" y="7"/>
                  </a:cubicBezTo>
                  <a:cubicBezTo>
                    <a:pt x="10" y="7"/>
                    <a:pt x="9" y="9"/>
                    <a:pt x="9" y="12"/>
                  </a:cubicBezTo>
                  <a:cubicBezTo>
                    <a:pt x="9" y="13"/>
                    <a:pt x="9" y="14"/>
                    <a:pt x="9" y="15"/>
                  </a:cubicBezTo>
                  <a:cubicBezTo>
                    <a:pt x="10" y="16"/>
                    <a:pt x="11" y="19"/>
                    <a:pt x="13" y="21"/>
                  </a:cubicBezTo>
                  <a:cubicBezTo>
                    <a:pt x="11" y="20"/>
                    <a:pt x="11" y="19"/>
                    <a:pt x="9" y="17"/>
                  </a:cubicBezTo>
                  <a:cubicBezTo>
                    <a:pt x="10" y="19"/>
                    <a:pt x="11" y="21"/>
                    <a:pt x="15" y="26"/>
                  </a:cubicBezTo>
                  <a:cubicBezTo>
                    <a:pt x="10" y="22"/>
                    <a:pt x="9" y="18"/>
                    <a:pt x="9" y="19"/>
                  </a:cubicBezTo>
                  <a:cubicBezTo>
                    <a:pt x="9" y="19"/>
                    <a:pt x="8" y="22"/>
                    <a:pt x="8" y="22"/>
                  </a:cubicBezTo>
                  <a:cubicBezTo>
                    <a:pt x="7" y="23"/>
                    <a:pt x="7" y="24"/>
                    <a:pt x="7" y="24"/>
                  </a:cubicBezTo>
                  <a:cubicBezTo>
                    <a:pt x="6" y="27"/>
                    <a:pt x="6" y="31"/>
                    <a:pt x="6" y="35"/>
                  </a:cubicBezTo>
                  <a:cubicBezTo>
                    <a:pt x="6" y="36"/>
                    <a:pt x="6" y="36"/>
                    <a:pt x="6" y="37"/>
                  </a:cubicBezTo>
                  <a:cubicBezTo>
                    <a:pt x="7" y="38"/>
                    <a:pt x="8" y="38"/>
                    <a:pt x="8" y="37"/>
                  </a:cubicBezTo>
                  <a:cubicBezTo>
                    <a:pt x="9" y="36"/>
                    <a:pt x="11" y="34"/>
                    <a:pt x="12" y="33"/>
                  </a:cubicBezTo>
                  <a:cubicBezTo>
                    <a:pt x="14" y="33"/>
                    <a:pt x="16" y="33"/>
                    <a:pt x="18" y="34"/>
                  </a:cubicBezTo>
                  <a:cubicBezTo>
                    <a:pt x="13" y="34"/>
                    <a:pt x="10" y="37"/>
                    <a:pt x="8" y="41"/>
                  </a:cubicBezTo>
                  <a:cubicBezTo>
                    <a:pt x="6" y="43"/>
                    <a:pt x="5" y="45"/>
                    <a:pt x="5" y="48"/>
                  </a:cubicBezTo>
                  <a:cubicBezTo>
                    <a:pt x="7" y="48"/>
                    <a:pt x="8" y="45"/>
                    <a:pt x="10" y="44"/>
                  </a:cubicBezTo>
                  <a:cubicBezTo>
                    <a:pt x="11" y="42"/>
                    <a:pt x="16" y="39"/>
                    <a:pt x="17" y="38"/>
                  </a:cubicBezTo>
                  <a:cubicBezTo>
                    <a:pt x="16" y="41"/>
                    <a:pt x="12" y="45"/>
                    <a:pt x="10" y="47"/>
                  </a:cubicBezTo>
                  <a:cubicBezTo>
                    <a:pt x="9" y="47"/>
                    <a:pt x="7" y="51"/>
                    <a:pt x="7" y="52"/>
                  </a:cubicBezTo>
                  <a:cubicBezTo>
                    <a:pt x="6" y="53"/>
                    <a:pt x="5" y="53"/>
                    <a:pt x="4" y="55"/>
                  </a:cubicBezTo>
                  <a:cubicBezTo>
                    <a:pt x="11" y="56"/>
                    <a:pt x="10" y="48"/>
                    <a:pt x="16" y="48"/>
                  </a:cubicBezTo>
                  <a:cubicBezTo>
                    <a:pt x="11" y="51"/>
                    <a:pt x="14" y="56"/>
                    <a:pt x="8" y="59"/>
                  </a:cubicBezTo>
                  <a:cubicBezTo>
                    <a:pt x="7" y="59"/>
                    <a:pt x="5" y="61"/>
                    <a:pt x="5" y="63"/>
                  </a:cubicBezTo>
                  <a:cubicBezTo>
                    <a:pt x="7" y="62"/>
                    <a:pt x="7" y="63"/>
                    <a:pt x="9" y="63"/>
                  </a:cubicBezTo>
                  <a:cubicBezTo>
                    <a:pt x="10" y="62"/>
                    <a:pt x="11" y="62"/>
                    <a:pt x="12" y="61"/>
                  </a:cubicBezTo>
                  <a:cubicBezTo>
                    <a:pt x="13" y="60"/>
                    <a:pt x="14" y="59"/>
                    <a:pt x="15" y="57"/>
                  </a:cubicBezTo>
                  <a:cubicBezTo>
                    <a:pt x="15" y="55"/>
                    <a:pt x="17" y="52"/>
                    <a:pt x="19" y="51"/>
                  </a:cubicBezTo>
                  <a:cubicBezTo>
                    <a:pt x="16" y="54"/>
                    <a:pt x="16" y="61"/>
                    <a:pt x="13" y="63"/>
                  </a:cubicBezTo>
                  <a:cubicBezTo>
                    <a:pt x="12" y="64"/>
                    <a:pt x="11" y="64"/>
                    <a:pt x="9" y="65"/>
                  </a:cubicBezTo>
                  <a:cubicBezTo>
                    <a:pt x="7" y="65"/>
                    <a:pt x="5" y="65"/>
                    <a:pt x="5" y="68"/>
                  </a:cubicBezTo>
                  <a:cubicBezTo>
                    <a:pt x="7" y="65"/>
                    <a:pt x="12" y="69"/>
                    <a:pt x="15" y="67"/>
                  </a:cubicBezTo>
                  <a:cubicBezTo>
                    <a:pt x="16" y="66"/>
                    <a:pt x="16" y="64"/>
                    <a:pt x="17" y="63"/>
                  </a:cubicBezTo>
                  <a:close/>
                </a:path>
              </a:pathLst>
            </a:custGeom>
            <a:solidFill>
              <a:srgbClr val="C1AA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9" name="Freeform 1457"/>
            <p:cNvSpPr>
              <a:spLocks/>
            </p:cNvSpPr>
            <p:nvPr/>
          </p:nvSpPr>
          <p:spPr bwMode="auto">
            <a:xfrm>
              <a:off x="8077200" y="833438"/>
              <a:ext cx="53975" cy="41275"/>
            </a:xfrm>
            <a:custGeom>
              <a:avLst/>
              <a:gdLst>
                <a:gd name="T0" fmla="*/ 13 w 14"/>
                <a:gd name="T1" fmla="*/ 11 h 11"/>
                <a:gd name="T2" fmla="*/ 1 w 14"/>
                <a:gd name="T3" fmla="*/ 4 h 11"/>
                <a:gd name="T4" fmla="*/ 0 w 14"/>
                <a:gd name="T5" fmla="*/ 1 h 11"/>
                <a:gd name="T6" fmla="*/ 0 w 14"/>
                <a:gd name="T7" fmla="*/ 0 h 11"/>
                <a:gd name="T8" fmla="*/ 14 w 14"/>
                <a:gd name="T9" fmla="*/ 8 h 11"/>
                <a:gd name="T10" fmla="*/ 14 w 14"/>
                <a:gd name="T11" fmla="*/ 9 h 11"/>
                <a:gd name="T12" fmla="*/ 13 w 14"/>
                <a:gd name="T13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11">
                  <a:moveTo>
                    <a:pt x="13" y="11"/>
                  </a:moveTo>
                  <a:cubicBezTo>
                    <a:pt x="9" y="10"/>
                    <a:pt x="5" y="8"/>
                    <a:pt x="1" y="4"/>
                  </a:cubicBezTo>
                  <a:cubicBezTo>
                    <a:pt x="1" y="3"/>
                    <a:pt x="1" y="2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5" y="3"/>
                    <a:pt x="9" y="5"/>
                    <a:pt x="14" y="8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3" y="9"/>
                    <a:pt x="13" y="10"/>
                    <a:pt x="13" y="11"/>
                  </a:cubicBezTo>
                  <a:close/>
                </a:path>
              </a:pathLst>
            </a:custGeom>
            <a:solidFill>
              <a:srgbClr val="C1AA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0" name="Freeform 1458"/>
            <p:cNvSpPr>
              <a:spLocks/>
            </p:cNvSpPr>
            <p:nvPr/>
          </p:nvSpPr>
          <p:spPr bwMode="auto">
            <a:xfrm>
              <a:off x="8118475" y="855663"/>
              <a:ext cx="12700" cy="12700"/>
            </a:xfrm>
            <a:custGeom>
              <a:avLst/>
              <a:gdLst>
                <a:gd name="T0" fmla="*/ 0 w 3"/>
                <a:gd name="T1" fmla="*/ 0 h 3"/>
                <a:gd name="T2" fmla="*/ 2 w 3"/>
                <a:gd name="T3" fmla="*/ 2 h 3"/>
                <a:gd name="T4" fmla="*/ 3 w 3"/>
                <a:gd name="T5" fmla="*/ 3 h 3"/>
                <a:gd name="T6" fmla="*/ 3 w 3"/>
                <a:gd name="T7" fmla="*/ 2 h 3"/>
                <a:gd name="T8" fmla="*/ 0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0" y="1"/>
                    <a:pt x="1" y="1"/>
                    <a:pt x="2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2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C1AA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1" name="Freeform 1459"/>
            <p:cNvSpPr>
              <a:spLocks/>
            </p:cNvSpPr>
            <p:nvPr/>
          </p:nvSpPr>
          <p:spPr bwMode="auto">
            <a:xfrm>
              <a:off x="8107363" y="855663"/>
              <a:ext cx="23813" cy="19050"/>
            </a:xfrm>
            <a:custGeom>
              <a:avLst/>
              <a:gdLst>
                <a:gd name="T0" fmla="*/ 3 w 6"/>
                <a:gd name="T1" fmla="*/ 1 h 5"/>
                <a:gd name="T2" fmla="*/ 2 w 6"/>
                <a:gd name="T3" fmla="*/ 1 h 5"/>
                <a:gd name="T4" fmla="*/ 1 w 6"/>
                <a:gd name="T5" fmla="*/ 0 h 5"/>
                <a:gd name="T6" fmla="*/ 2 w 6"/>
                <a:gd name="T7" fmla="*/ 1 h 5"/>
                <a:gd name="T8" fmla="*/ 5 w 6"/>
                <a:gd name="T9" fmla="*/ 3 h 5"/>
                <a:gd name="T10" fmla="*/ 4 w 6"/>
                <a:gd name="T11" fmla="*/ 2 h 5"/>
                <a:gd name="T12" fmla="*/ 2 w 6"/>
                <a:gd name="T13" fmla="*/ 1 h 5"/>
                <a:gd name="T14" fmla="*/ 3 w 6"/>
                <a:gd name="T15" fmla="*/ 2 h 5"/>
                <a:gd name="T16" fmla="*/ 4 w 6"/>
                <a:gd name="T17" fmla="*/ 3 h 5"/>
                <a:gd name="T18" fmla="*/ 4 w 6"/>
                <a:gd name="T19" fmla="*/ 3 h 5"/>
                <a:gd name="T20" fmla="*/ 0 w 6"/>
                <a:gd name="T21" fmla="*/ 1 h 5"/>
                <a:gd name="T22" fmla="*/ 2 w 6"/>
                <a:gd name="T23" fmla="*/ 3 h 5"/>
                <a:gd name="T24" fmla="*/ 3 w 6"/>
                <a:gd name="T25" fmla="*/ 3 h 5"/>
                <a:gd name="T26" fmla="*/ 5 w 6"/>
                <a:gd name="T27" fmla="*/ 4 h 5"/>
                <a:gd name="T28" fmla="*/ 5 w 6"/>
                <a:gd name="T29" fmla="*/ 4 h 5"/>
                <a:gd name="T30" fmla="*/ 1 w 6"/>
                <a:gd name="T31" fmla="*/ 3 h 5"/>
                <a:gd name="T32" fmla="*/ 3 w 6"/>
                <a:gd name="T33" fmla="*/ 4 h 5"/>
                <a:gd name="T34" fmla="*/ 4 w 6"/>
                <a:gd name="T35" fmla="*/ 4 h 5"/>
                <a:gd name="T36" fmla="*/ 4 w 6"/>
                <a:gd name="T37" fmla="*/ 5 h 5"/>
                <a:gd name="T38" fmla="*/ 1 w 6"/>
                <a:gd name="T39" fmla="*/ 4 h 5"/>
                <a:gd name="T40" fmla="*/ 5 w 6"/>
                <a:gd name="T41" fmla="*/ 5 h 5"/>
                <a:gd name="T42" fmla="*/ 6 w 6"/>
                <a:gd name="T43" fmla="*/ 3 h 5"/>
                <a:gd name="T44" fmla="*/ 6 w 6"/>
                <a:gd name="T45" fmla="*/ 3 h 5"/>
                <a:gd name="T46" fmla="*/ 3 w 6"/>
                <a:gd name="T47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6" h="5">
                  <a:moveTo>
                    <a:pt x="3" y="1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1"/>
                    <a:pt x="4" y="2"/>
                    <a:pt x="5" y="3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3" y="2"/>
                    <a:pt x="2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4" y="3"/>
                    <a:pt x="4" y="3"/>
                  </a:cubicBezTo>
                  <a:cubicBezTo>
                    <a:pt x="5" y="3"/>
                    <a:pt x="5" y="3"/>
                    <a:pt x="4" y="3"/>
                  </a:cubicBezTo>
                  <a:cubicBezTo>
                    <a:pt x="3" y="2"/>
                    <a:pt x="1" y="2"/>
                    <a:pt x="0" y="1"/>
                  </a:cubicBezTo>
                  <a:cubicBezTo>
                    <a:pt x="1" y="2"/>
                    <a:pt x="2" y="2"/>
                    <a:pt x="2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4"/>
                    <a:pt x="3" y="4"/>
                    <a:pt x="1" y="3"/>
                  </a:cubicBezTo>
                  <a:cubicBezTo>
                    <a:pt x="2" y="4"/>
                    <a:pt x="3" y="4"/>
                    <a:pt x="3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4"/>
                    <a:pt x="2" y="4"/>
                    <a:pt x="1" y="4"/>
                  </a:cubicBezTo>
                  <a:cubicBezTo>
                    <a:pt x="3" y="4"/>
                    <a:pt x="4" y="5"/>
                    <a:pt x="5" y="5"/>
                  </a:cubicBezTo>
                  <a:cubicBezTo>
                    <a:pt x="5" y="4"/>
                    <a:pt x="5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5" y="2"/>
                    <a:pt x="4" y="1"/>
                    <a:pt x="3" y="1"/>
                  </a:cubicBezTo>
                  <a:close/>
                </a:path>
              </a:pathLst>
            </a:custGeom>
            <a:solidFill>
              <a:srgbClr val="C1AA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2" name="Freeform 1460"/>
            <p:cNvSpPr>
              <a:spLocks/>
            </p:cNvSpPr>
            <p:nvPr/>
          </p:nvSpPr>
          <p:spPr bwMode="auto">
            <a:xfrm>
              <a:off x="8077200" y="833438"/>
              <a:ext cx="23813" cy="30163"/>
            </a:xfrm>
            <a:custGeom>
              <a:avLst/>
              <a:gdLst>
                <a:gd name="T0" fmla="*/ 4 w 6"/>
                <a:gd name="T1" fmla="*/ 7 h 8"/>
                <a:gd name="T2" fmla="*/ 4 w 6"/>
                <a:gd name="T3" fmla="*/ 6 h 8"/>
                <a:gd name="T4" fmla="*/ 3 w 6"/>
                <a:gd name="T5" fmla="*/ 5 h 8"/>
                <a:gd name="T6" fmla="*/ 1 w 6"/>
                <a:gd name="T7" fmla="*/ 4 h 8"/>
                <a:gd name="T8" fmla="*/ 3 w 6"/>
                <a:gd name="T9" fmla="*/ 5 h 8"/>
                <a:gd name="T10" fmla="*/ 1 w 6"/>
                <a:gd name="T11" fmla="*/ 3 h 8"/>
                <a:gd name="T12" fmla="*/ 2 w 6"/>
                <a:gd name="T13" fmla="*/ 4 h 8"/>
                <a:gd name="T14" fmla="*/ 5 w 6"/>
                <a:gd name="T15" fmla="*/ 6 h 8"/>
                <a:gd name="T16" fmla="*/ 1 w 6"/>
                <a:gd name="T17" fmla="*/ 2 h 8"/>
                <a:gd name="T18" fmla="*/ 3 w 6"/>
                <a:gd name="T19" fmla="*/ 3 h 8"/>
                <a:gd name="T20" fmla="*/ 3 w 6"/>
                <a:gd name="T21" fmla="*/ 4 h 8"/>
                <a:gd name="T22" fmla="*/ 4 w 6"/>
                <a:gd name="T23" fmla="*/ 4 h 8"/>
                <a:gd name="T24" fmla="*/ 5 w 6"/>
                <a:gd name="T25" fmla="*/ 5 h 8"/>
                <a:gd name="T26" fmla="*/ 5 w 6"/>
                <a:gd name="T27" fmla="*/ 4 h 8"/>
                <a:gd name="T28" fmla="*/ 1 w 6"/>
                <a:gd name="T29" fmla="*/ 1 h 8"/>
                <a:gd name="T30" fmla="*/ 3 w 6"/>
                <a:gd name="T31" fmla="*/ 2 h 8"/>
                <a:gd name="T32" fmla="*/ 0 w 6"/>
                <a:gd name="T33" fmla="*/ 0 h 8"/>
                <a:gd name="T34" fmla="*/ 0 w 6"/>
                <a:gd name="T35" fmla="*/ 1 h 8"/>
                <a:gd name="T36" fmla="*/ 1 w 6"/>
                <a:gd name="T37" fmla="*/ 4 h 8"/>
                <a:gd name="T38" fmla="*/ 6 w 6"/>
                <a:gd name="T39" fmla="*/ 8 h 8"/>
                <a:gd name="T40" fmla="*/ 5 w 6"/>
                <a:gd name="T41" fmla="*/ 7 h 8"/>
                <a:gd name="T42" fmla="*/ 4 w 6"/>
                <a:gd name="T43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" h="8">
                  <a:moveTo>
                    <a:pt x="4" y="7"/>
                  </a:moveTo>
                  <a:cubicBezTo>
                    <a:pt x="4" y="6"/>
                    <a:pt x="4" y="6"/>
                    <a:pt x="4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5"/>
                    <a:pt x="2" y="4"/>
                    <a:pt x="1" y="4"/>
                  </a:cubicBezTo>
                  <a:cubicBezTo>
                    <a:pt x="2" y="4"/>
                    <a:pt x="3" y="5"/>
                    <a:pt x="3" y="5"/>
                  </a:cubicBezTo>
                  <a:cubicBezTo>
                    <a:pt x="2" y="4"/>
                    <a:pt x="2" y="4"/>
                    <a:pt x="1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4"/>
                    <a:pt x="4" y="5"/>
                    <a:pt x="5" y="6"/>
                  </a:cubicBezTo>
                  <a:cubicBezTo>
                    <a:pt x="4" y="4"/>
                    <a:pt x="2" y="3"/>
                    <a:pt x="1" y="2"/>
                  </a:cubicBezTo>
                  <a:cubicBezTo>
                    <a:pt x="2" y="2"/>
                    <a:pt x="2" y="3"/>
                    <a:pt x="3" y="3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5" y="4"/>
                    <a:pt x="5" y="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3" y="3"/>
                    <a:pt x="2" y="2"/>
                    <a:pt x="1" y="1"/>
                  </a:cubicBezTo>
                  <a:cubicBezTo>
                    <a:pt x="1" y="1"/>
                    <a:pt x="2" y="2"/>
                    <a:pt x="3" y="2"/>
                  </a:cubicBezTo>
                  <a:cubicBezTo>
                    <a:pt x="2" y="1"/>
                    <a:pt x="1" y="1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2"/>
                    <a:pt x="1" y="3"/>
                    <a:pt x="1" y="4"/>
                  </a:cubicBezTo>
                  <a:cubicBezTo>
                    <a:pt x="3" y="6"/>
                    <a:pt x="4" y="7"/>
                    <a:pt x="6" y="8"/>
                  </a:cubicBezTo>
                  <a:cubicBezTo>
                    <a:pt x="5" y="7"/>
                    <a:pt x="5" y="7"/>
                    <a:pt x="5" y="7"/>
                  </a:cubicBezTo>
                  <a:lnTo>
                    <a:pt x="4" y="7"/>
                  </a:lnTo>
                  <a:close/>
                </a:path>
              </a:pathLst>
            </a:custGeom>
            <a:solidFill>
              <a:srgbClr val="C1AA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3" name="Freeform 1461"/>
            <p:cNvSpPr>
              <a:spLocks/>
            </p:cNvSpPr>
            <p:nvPr/>
          </p:nvSpPr>
          <p:spPr bwMode="auto">
            <a:xfrm>
              <a:off x="8183563" y="901701"/>
              <a:ext cx="3175" cy="41275"/>
            </a:xfrm>
            <a:custGeom>
              <a:avLst/>
              <a:gdLst>
                <a:gd name="T0" fmla="*/ 0 w 2"/>
                <a:gd name="T1" fmla="*/ 26 h 26"/>
                <a:gd name="T2" fmla="*/ 2 w 2"/>
                <a:gd name="T3" fmla="*/ 26 h 26"/>
                <a:gd name="T4" fmla="*/ 2 w 2"/>
                <a:gd name="T5" fmla="*/ 2 h 26"/>
                <a:gd name="T6" fmla="*/ 0 w 2"/>
                <a:gd name="T7" fmla="*/ 0 h 26"/>
                <a:gd name="T8" fmla="*/ 0 w 2"/>
                <a:gd name="T9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6">
                  <a:moveTo>
                    <a:pt x="0" y="26"/>
                  </a:moveTo>
                  <a:lnTo>
                    <a:pt x="2" y="26"/>
                  </a:lnTo>
                  <a:lnTo>
                    <a:pt x="2" y="2"/>
                  </a:lnTo>
                  <a:lnTo>
                    <a:pt x="0" y="0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C1AA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4" name="Freeform 1462"/>
            <p:cNvSpPr>
              <a:spLocks/>
            </p:cNvSpPr>
            <p:nvPr/>
          </p:nvSpPr>
          <p:spPr bwMode="auto">
            <a:xfrm>
              <a:off x="8183563" y="893763"/>
              <a:ext cx="6350" cy="11113"/>
            </a:xfrm>
            <a:custGeom>
              <a:avLst/>
              <a:gdLst>
                <a:gd name="T0" fmla="*/ 2 w 4"/>
                <a:gd name="T1" fmla="*/ 7 h 7"/>
                <a:gd name="T2" fmla="*/ 2 w 4"/>
                <a:gd name="T3" fmla="*/ 7 h 7"/>
                <a:gd name="T4" fmla="*/ 0 w 4"/>
                <a:gd name="T5" fmla="*/ 5 h 7"/>
                <a:gd name="T6" fmla="*/ 2 w 4"/>
                <a:gd name="T7" fmla="*/ 0 h 7"/>
                <a:gd name="T8" fmla="*/ 2 w 4"/>
                <a:gd name="T9" fmla="*/ 0 h 7"/>
                <a:gd name="T10" fmla="*/ 2 w 4"/>
                <a:gd name="T11" fmla="*/ 0 h 7"/>
                <a:gd name="T12" fmla="*/ 4 w 4"/>
                <a:gd name="T13" fmla="*/ 3 h 7"/>
                <a:gd name="T14" fmla="*/ 2 w 4"/>
                <a:gd name="T15" fmla="*/ 7 h 7"/>
                <a:gd name="T16" fmla="*/ 2 w 4"/>
                <a:gd name="T1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7">
                  <a:moveTo>
                    <a:pt x="2" y="7"/>
                  </a:moveTo>
                  <a:lnTo>
                    <a:pt x="2" y="7"/>
                  </a:lnTo>
                  <a:lnTo>
                    <a:pt x="0" y="5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4" y="3"/>
                  </a:lnTo>
                  <a:lnTo>
                    <a:pt x="2" y="7"/>
                  </a:lnTo>
                  <a:lnTo>
                    <a:pt x="2" y="7"/>
                  </a:lnTo>
                  <a:close/>
                </a:path>
              </a:pathLst>
            </a:custGeom>
            <a:solidFill>
              <a:srgbClr val="C1AA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5" name="Freeform 1463"/>
            <p:cNvSpPr>
              <a:spLocks/>
            </p:cNvSpPr>
            <p:nvPr/>
          </p:nvSpPr>
          <p:spPr bwMode="auto">
            <a:xfrm>
              <a:off x="8178800" y="898526"/>
              <a:ext cx="4763" cy="11113"/>
            </a:xfrm>
            <a:custGeom>
              <a:avLst/>
              <a:gdLst>
                <a:gd name="T0" fmla="*/ 1 w 1"/>
                <a:gd name="T1" fmla="*/ 3 h 3"/>
                <a:gd name="T2" fmla="*/ 1 w 1"/>
                <a:gd name="T3" fmla="*/ 3 h 3"/>
                <a:gd name="T4" fmla="*/ 0 w 1"/>
                <a:gd name="T5" fmla="*/ 2 h 3"/>
                <a:gd name="T6" fmla="*/ 0 w 1"/>
                <a:gd name="T7" fmla="*/ 1 h 3"/>
                <a:gd name="T8" fmla="*/ 0 w 1"/>
                <a:gd name="T9" fmla="*/ 0 h 3"/>
                <a:gd name="T10" fmla="*/ 0 w 1"/>
                <a:gd name="T11" fmla="*/ 0 h 3"/>
                <a:gd name="T12" fmla="*/ 1 w 1"/>
                <a:gd name="T13" fmla="*/ 1 h 3"/>
                <a:gd name="T14" fmla="*/ 1 w 1"/>
                <a:gd name="T15" fmla="*/ 2 h 3"/>
                <a:gd name="T16" fmla="*/ 1 w 1"/>
                <a:gd name="T1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" h="3"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2"/>
                    <a:pt x="0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lose/>
                </a:path>
              </a:pathLst>
            </a:custGeom>
            <a:solidFill>
              <a:srgbClr val="C1AA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6" name="Freeform 1464"/>
            <p:cNvSpPr>
              <a:spLocks/>
            </p:cNvSpPr>
            <p:nvPr/>
          </p:nvSpPr>
          <p:spPr bwMode="auto">
            <a:xfrm>
              <a:off x="8178800" y="901701"/>
              <a:ext cx="4763" cy="7938"/>
            </a:xfrm>
            <a:custGeom>
              <a:avLst/>
              <a:gdLst>
                <a:gd name="T0" fmla="*/ 1 w 1"/>
                <a:gd name="T1" fmla="*/ 1 h 2"/>
                <a:gd name="T2" fmla="*/ 1 w 1"/>
                <a:gd name="T3" fmla="*/ 0 h 2"/>
                <a:gd name="T4" fmla="*/ 1 w 1"/>
                <a:gd name="T5" fmla="*/ 0 h 2"/>
                <a:gd name="T6" fmla="*/ 1 w 1"/>
                <a:gd name="T7" fmla="*/ 0 h 2"/>
                <a:gd name="T8" fmla="*/ 1 w 1"/>
                <a:gd name="T9" fmla="*/ 1 h 2"/>
                <a:gd name="T10" fmla="*/ 1 w 1"/>
                <a:gd name="T11" fmla="*/ 2 h 2"/>
                <a:gd name="T12" fmla="*/ 1 w 1"/>
                <a:gd name="T13" fmla="*/ 2 h 2"/>
                <a:gd name="T14" fmla="*/ 0 w 1"/>
                <a:gd name="T15" fmla="*/ 1 h 2"/>
                <a:gd name="T16" fmla="*/ 1 w 1"/>
                <a:gd name="T17" fmla="*/ 2 h 2"/>
                <a:gd name="T18" fmla="*/ 1 w 1"/>
                <a:gd name="T19" fmla="*/ 2 h 2"/>
                <a:gd name="T20" fmla="*/ 1 w 1"/>
                <a:gd name="T21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" h="2">
                  <a:moveTo>
                    <a:pt x="1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1"/>
                  </a:cubicBezTo>
                  <a:close/>
                </a:path>
              </a:pathLst>
            </a:custGeom>
            <a:solidFill>
              <a:srgbClr val="C1AA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7" name="Freeform 1465"/>
            <p:cNvSpPr>
              <a:spLocks/>
            </p:cNvSpPr>
            <p:nvPr/>
          </p:nvSpPr>
          <p:spPr bwMode="auto">
            <a:xfrm>
              <a:off x="8186738" y="898526"/>
              <a:ext cx="7938" cy="11113"/>
            </a:xfrm>
            <a:custGeom>
              <a:avLst/>
              <a:gdLst>
                <a:gd name="T0" fmla="*/ 2 w 5"/>
                <a:gd name="T1" fmla="*/ 7 h 7"/>
                <a:gd name="T2" fmla="*/ 2 w 5"/>
                <a:gd name="T3" fmla="*/ 7 h 7"/>
                <a:gd name="T4" fmla="*/ 0 w 5"/>
                <a:gd name="T5" fmla="*/ 4 h 7"/>
                <a:gd name="T6" fmla="*/ 2 w 5"/>
                <a:gd name="T7" fmla="*/ 0 h 7"/>
                <a:gd name="T8" fmla="*/ 5 w 5"/>
                <a:gd name="T9" fmla="*/ 0 h 7"/>
                <a:gd name="T10" fmla="*/ 5 w 5"/>
                <a:gd name="T11" fmla="*/ 0 h 7"/>
                <a:gd name="T12" fmla="*/ 5 w 5"/>
                <a:gd name="T13" fmla="*/ 2 h 7"/>
                <a:gd name="T14" fmla="*/ 5 w 5"/>
                <a:gd name="T15" fmla="*/ 7 h 7"/>
                <a:gd name="T16" fmla="*/ 2 w 5"/>
                <a:gd name="T1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7">
                  <a:moveTo>
                    <a:pt x="2" y="7"/>
                  </a:moveTo>
                  <a:lnTo>
                    <a:pt x="2" y="7"/>
                  </a:lnTo>
                  <a:lnTo>
                    <a:pt x="0" y="4"/>
                  </a:lnTo>
                  <a:lnTo>
                    <a:pt x="2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2"/>
                  </a:lnTo>
                  <a:lnTo>
                    <a:pt x="5" y="7"/>
                  </a:lnTo>
                  <a:lnTo>
                    <a:pt x="2" y="7"/>
                  </a:lnTo>
                  <a:close/>
                </a:path>
              </a:pathLst>
            </a:custGeom>
            <a:solidFill>
              <a:srgbClr val="C1AA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8" name="Freeform 1466"/>
            <p:cNvSpPr>
              <a:spLocks/>
            </p:cNvSpPr>
            <p:nvPr/>
          </p:nvSpPr>
          <p:spPr bwMode="auto">
            <a:xfrm>
              <a:off x="8194675" y="901701"/>
              <a:ext cx="3175" cy="11113"/>
            </a:xfrm>
            <a:custGeom>
              <a:avLst/>
              <a:gdLst>
                <a:gd name="T0" fmla="*/ 0 w 2"/>
                <a:gd name="T1" fmla="*/ 7 h 7"/>
                <a:gd name="T2" fmla="*/ 0 w 2"/>
                <a:gd name="T3" fmla="*/ 7 h 7"/>
                <a:gd name="T4" fmla="*/ 0 w 2"/>
                <a:gd name="T5" fmla="*/ 5 h 7"/>
                <a:gd name="T6" fmla="*/ 0 w 2"/>
                <a:gd name="T7" fmla="*/ 0 h 7"/>
                <a:gd name="T8" fmla="*/ 2 w 2"/>
                <a:gd name="T9" fmla="*/ 0 h 7"/>
                <a:gd name="T10" fmla="*/ 2 w 2"/>
                <a:gd name="T11" fmla="*/ 0 h 7"/>
                <a:gd name="T12" fmla="*/ 2 w 2"/>
                <a:gd name="T13" fmla="*/ 2 h 7"/>
                <a:gd name="T14" fmla="*/ 2 w 2"/>
                <a:gd name="T15" fmla="*/ 7 h 7"/>
                <a:gd name="T16" fmla="*/ 0 w 2"/>
                <a:gd name="T1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" h="7">
                  <a:moveTo>
                    <a:pt x="0" y="7"/>
                  </a:moveTo>
                  <a:lnTo>
                    <a:pt x="0" y="7"/>
                  </a:lnTo>
                  <a:lnTo>
                    <a:pt x="0" y="5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7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C1AA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9" name="Freeform 1467"/>
            <p:cNvSpPr>
              <a:spLocks/>
            </p:cNvSpPr>
            <p:nvPr/>
          </p:nvSpPr>
          <p:spPr bwMode="auto">
            <a:xfrm>
              <a:off x="8197850" y="904876"/>
              <a:ext cx="3175" cy="11113"/>
            </a:xfrm>
            <a:custGeom>
              <a:avLst/>
              <a:gdLst>
                <a:gd name="T0" fmla="*/ 0 w 2"/>
                <a:gd name="T1" fmla="*/ 7 h 7"/>
                <a:gd name="T2" fmla="*/ 0 w 2"/>
                <a:gd name="T3" fmla="*/ 7 h 7"/>
                <a:gd name="T4" fmla="*/ 0 w 2"/>
                <a:gd name="T5" fmla="*/ 5 h 7"/>
                <a:gd name="T6" fmla="*/ 0 w 2"/>
                <a:gd name="T7" fmla="*/ 0 h 7"/>
                <a:gd name="T8" fmla="*/ 2 w 2"/>
                <a:gd name="T9" fmla="*/ 0 h 7"/>
                <a:gd name="T10" fmla="*/ 2 w 2"/>
                <a:gd name="T11" fmla="*/ 0 h 7"/>
                <a:gd name="T12" fmla="*/ 2 w 2"/>
                <a:gd name="T13" fmla="*/ 3 h 7"/>
                <a:gd name="T14" fmla="*/ 2 w 2"/>
                <a:gd name="T15" fmla="*/ 7 h 7"/>
                <a:gd name="T16" fmla="*/ 0 w 2"/>
                <a:gd name="T1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" h="7">
                  <a:moveTo>
                    <a:pt x="0" y="7"/>
                  </a:moveTo>
                  <a:lnTo>
                    <a:pt x="0" y="7"/>
                  </a:lnTo>
                  <a:lnTo>
                    <a:pt x="0" y="5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3"/>
                  </a:lnTo>
                  <a:lnTo>
                    <a:pt x="2" y="7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C1AA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0" name="Freeform 1468"/>
            <p:cNvSpPr>
              <a:spLocks/>
            </p:cNvSpPr>
            <p:nvPr/>
          </p:nvSpPr>
          <p:spPr bwMode="auto">
            <a:xfrm>
              <a:off x="8186738" y="898526"/>
              <a:ext cx="7938" cy="11113"/>
            </a:xfrm>
            <a:custGeom>
              <a:avLst/>
              <a:gdLst>
                <a:gd name="T0" fmla="*/ 5 w 5"/>
                <a:gd name="T1" fmla="*/ 0 h 7"/>
                <a:gd name="T2" fmla="*/ 5 w 5"/>
                <a:gd name="T3" fmla="*/ 0 h 7"/>
                <a:gd name="T4" fmla="*/ 2 w 5"/>
                <a:gd name="T5" fmla="*/ 7 h 7"/>
                <a:gd name="T6" fmla="*/ 2 w 5"/>
                <a:gd name="T7" fmla="*/ 7 h 7"/>
                <a:gd name="T8" fmla="*/ 2 w 5"/>
                <a:gd name="T9" fmla="*/ 7 h 7"/>
                <a:gd name="T10" fmla="*/ 0 w 5"/>
                <a:gd name="T11" fmla="*/ 4 h 7"/>
                <a:gd name="T12" fmla="*/ 2 w 5"/>
                <a:gd name="T13" fmla="*/ 7 h 7"/>
                <a:gd name="T14" fmla="*/ 2 w 5"/>
                <a:gd name="T15" fmla="*/ 7 h 7"/>
                <a:gd name="T16" fmla="*/ 5 w 5"/>
                <a:gd name="T17" fmla="*/ 7 h 7"/>
                <a:gd name="T18" fmla="*/ 5 w 5"/>
                <a:gd name="T19" fmla="*/ 2 h 7"/>
                <a:gd name="T20" fmla="*/ 5 w 5"/>
                <a:gd name="T2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" h="7">
                  <a:moveTo>
                    <a:pt x="5" y="0"/>
                  </a:moveTo>
                  <a:lnTo>
                    <a:pt x="5" y="0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0" y="4"/>
                  </a:lnTo>
                  <a:lnTo>
                    <a:pt x="2" y="7"/>
                  </a:lnTo>
                  <a:lnTo>
                    <a:pt x="2" y="7"/>
                  </a:lnTo>
                  <a:lnTo>
                    <a:pt x="5" y="7"/>
                  </a:lnTo>
                  <a:lnTo>
                    <a:pt x="5" y="2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C1AA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1" name="Freeform 1469"/>
            <p:cNvSpPr>
              <a:spLocks/>
            </p:cNvSpPr>
            <p:nvPr/>
          </p:nvSpPr>
          <p:spPr bwMode="auto">
            <a:xfrm>
              <a:off x="8194675" y="904876"/>
              <a:ext cx="3175" cy="7938"/>
            </a:xfrm>
            <a:custGeom>
              <a:avLst/>
              <a:gdLst>
                <a:gd name="T0" fmla="*/ 2 w 2"/>
                <a:gd name="T1" fmla="*/ 0 h 5"/>
                <a:gd name="T2" fmla="*/ 2 w 2"/>
                <a:gd name="T3" fmla="*/ 0 h 5"/>
                <a:gd name="T4" fmla="*/ 2 w 2"/>
                <a:gd name="T5" fmla="*/ 5 h 5"/>
                <a:gd name="T6" fmla="*/ 0 w 2"/>
                <a:gd name="T7" fmla="*/ 5 h 5"/>
                <a:gd name="T8" fmla="*/ 0 w 2"/>
                <a:gd name="T9" fmla="*/ 5 h 5"/>
                <a:gd name="T10" fmla="*/ 0 w 2"/>
                <a:gd name="T11" fmla="*/ 3 h 5"/>
                <a:gd name="T12" fmla="*/ 0 w 2"/>
                <a:gd name="T13" fmla="*/ 5 h 5"/>
                <a:gd name="T14" fmla="*/ 0 w 2"/>
                <a:gd name="T15" fmla="*/ 5 h 5"/>
                <a:gd name="T16" fmla="*/ 2 w 2"/>
                <a:gd name="T17" fmla="*/ 5 h 5"/>
                <a:gd name="T18" fmla="*/ 2 w 2"/>
                <a:gd name="T19" fmla="*/ 0 h 5"/>
                <a:gd name="T20" fmla="*/ 2 w 2"/>
                <a:gd name="T2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" h="5">
                  <a:moveTo>
                    <a:pt x="2" y="0"/>
                  </a:moveTo>
                  <a:lnTo>
                    <a:pt x="2" y="0"/>
                  </a:lnTo>
                  <a:lnTo>
                    <a:pt x="2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2" y="5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C1AA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2" name="Freeform 1470"/>
            <p:cNvSpPr>
              <a:spLocks/>
            </p:cNvSpPr>
            <p:nvPr/>
          </p:nvSpPr>
          <p:spPr bwMode="auto">
            <a:xfrm>
              <a:off x="8197850" y="904876"/>
              <a:ext cx="3175" cy="11113"/>
            </a:xfrm>
            <a:custGeom>
              <a:avLst/>
              <a:gdLst>
                <a:gd name="T0" fmla="*/ 2 w 2"/>
                <a:gd name="T1" fmla="*/ 0 h 7"/>
                <a:gd name="T2" fmla="*/ 2 w 2"/>
                <a:gd name="T3" fmla="*/ 3 h 7"/>
                <a:gd name="T4" fmla="*/ 2 w 2"/>
                <a:gd name="T5" fmla="*/ 5 h 7"/>
                <a:gd name="T6" fmla="*/ 0 w 2"/>
                <a:gd name="T7" fmla="*/ 5 h 7"/>
                <a:gd name="T8" fmla="*/ 0 w 2"/>
                <a:gd name="T9" fmla="*/ 5 h 7"/>
                <a:gd name="T10" fmla="*/ 0 w 2"/>
                <a:gd name="T11" fmla="*/ 5 h 7"/>
                <a:gd name="T12" fmla="*/ 0 w 2"/>
                <a:gd name="T13" fmla="*/ 7 h 7"/>
                <a:gd name="T14" fmla="*/ 0 w 2"/>
                <a:gd name="T15" fmla="*/ 7 h 7"/>
                <a:gd name="T16" fmla="*/ 2 w 2"/>
                <a:gd name="T17" fmla="*/ 7 h 7"/>
                <a:gd name="T18" fmla="*/ 2 w 2"/>
                <a:gd name="T19" fmla="*/ 3 h 7"/>
                <a:gd name="T20" fmla="*/ 2 w 2"/>
                <a:gd name="T2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" h="7">
                  <a:moveTo>
                    <a:pt x="2" y="0"/>
                  </a:moveTo>
                  <a:lnTo>
                    <a:pt x="2" y="3"/>
                  </a:lnTo>
                  <a:lnTo>
                    <a:pt x="2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7"/>
                  </a:lnTo>
                  <a:lnTo>
                    <a:pt x="2" y="7"/>
                  </a:lnTo>
                  <a:lnTo>
                    <a:pt x="2" y="3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C1AA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3" name="Freeform 1471"/>
            <p:cNvSpPr>
              <a:spLocks/>
            </p:cNvSpPr>
            <p:nvPr/>
          </p:nvSpPr>
          <p:spPr bwMode="auto">
            <a:xfrm>
              <a:off x="8183563" y="898526"/>
              <a:ext cx="6350" cy="6350"/>
            </a:xfrm>
            <a:custGeom>
              <a:avLst/>
              <a:gdLst>
                <a:gd name="T0" fmla="*/ 4 w 4"/>
                <a:gd name="T1" fmla="*/ 0 h 4"/>
                <a:gd name="T2" fmla="*/ 4 w 4"/>
                <a:gd name="T3" fmla="*/ 0 h 4"/>
                <a:gd name="T4" fmla="*/ 2 w 4"/>
                <a:gd name="T5" fmla="*/ 4 h 4"/>
                <a:gd name="T6" fmla="*/ 2 w 4"/>
                <a:gd name="T7" fmla="*/ 4 h 4"/>
                <a:gd name="T8" fmla="*/ 2 w 4"/>
                <a:gd name="T9" fmla="*/ 4 h 4"/>
                <a:gd name="T10" fmla="*/ 0 w 4"/>
                <a:gd name="T11" fmla="*/ 2 h 4"/>
                <a:gd name="T12" fmla="*/ 2 w 4"/>
                <a:gd name="T13" fmla="*/ 4 h 4"/>
                <a:gd name="T14" fmla="*/ 2 w 4"/>
                <a:gd name="T15" fmla="*/ 4 h 4"/>
                <a:gd name="T16" fmla="*/ 2 w 4"/>
                <a:gd name="T17" fmla="*/ 4 h 4"/>
                <a:gd name="T18" fmla="*/ 4 w 4"/>
                <a:gd name="T19" fmla="*/ 0 h 4"/>
                <a:gd name="T20" fmla="*/ 4 w 4"/>
                <a:gd name="T2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4">
                  <a:moveTo>
                    <a:pt x="4" y="0"/>
                  </a:moveTo>
                  <a:lnTo>
                    <a:pt x="4" y="0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4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C1AA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4" name="Freeform 1472"/>
            <p:cNvSpPr>
              <a:spLocks/>
            </p:cNvSpPr>
            <p:nvPr/>
          </p:nvSpPr>
          <p:spPr bwMode="auto">
            <a:xfrm>
              <a:off x="8153400" y="923926"/>
              <a:ext cx="63500" cy="38100"/>
            </a:xfrm>
            <a:custGeom>
              <a:avLst/>
              <a:gdLst>
                <a:gd name="T0" fmla="*/ 40 w 40"/>
                <a:gd name="T1" fmla="*/ 24 h 24"/>
                <a:gd name="T2" fmla="*/ 0 w 40"/>
                <a:gd name="T3" fmla="*/ 0 h 24"/>
                <a:gd name="T4" fmla="*/ 0 w 40"/>
                <a:gd name="T5" fmla="*/ 0 h 24"/>
                <a:gd name="T6" fmla="*/ 19 w 40"/>
                <a:gd name="T7" fmla="*/ 10 h 24"/>
                <a:gd name="T8" fmla="*/ 40 w 40"/>
                <a:gd name="T9" fmla="*/ 24 h 24"/>
                <a:gd name="T10" fmla="*/ 40 w 40"/>
                <a:gd name="T11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" h="24">
                  <a:moveTo>
                    <a:pt x="40" y="24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9" y="10"/>
                  </a:lnTo>
                  <a:lnTo>
                    <a:pt x="40" y="24"/>
                  </a:lnTo>
                  <a:lnTo>
                    <a:pt x="40" y="24"/>
                  </a:lnTo>
                  <a:close/>
                </a:path>
              </a:pathLst>
            </a:custGeom>
            <a:solidFill>
              <a:srgbClr val="C1AA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5" name="Rectangle 1473"/>
            <p:cNvSpPr>
              <a:spLocks noChangeArrowheads="1"/>
            </p:cNvSpPr>
            <p:nvPr/>
          </p:nvSpPr>
          <p:spPr bwMode="auto">
            <a:xfrm>
              <a:off x="8156575" y="927101"/>
              <a:ext cx="1588" cy="76200"/>
            </a:xfrm>
            <a:prstGeom prst="rect">
              <a:avLst/>
            </a:prstGeom>
            <a:solidFill>
              <a:srgbClr val="C1AA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6" name="Freeform 1474"/>
            <p:cNvSpPr>
              <a:spLocks noEditPoints="1"/>
            </p:cNvSpPr>
            <p:nvPr/>
          </p:nvSpPr>
          <p:spPr bwMode="auto">
            <a:xfrm>
              <a:off x="8137525" y="923926"/>
              <a:ext cx="38100" cy="87313"/>
            </a:xfrm>
            <a:custGeom>
              <a:avLst/>
              <a:gdLst>
                <a:gd name="T0" fmla="*/ 24 w 24"/>
                <a:gd name="T1" fmla="*/ 55 h 55"/>
                <a:gd name="T2" fmla="*/ 0 w 24"/>
                <a:gd name="T3" fmla="*/ 43 h 55"/>
                <a:gd name="T4" fmla="*/ 0 w 24"/>
                <a:gd name="T5" fmla="*/ 43 h 55"/>
                <a:gd name="T6" fmla="*/ 0 w 24"/>
                <a:gd name="T7" fmla="*/ 40 h 55"/>
                <a:gd name="T8" fmla="*/ 12 w 24"/>
                <a:gd name="T9" fmla="*/ 2 h 55"/>
                <a:gd name="T10" fmla="*/ 12 w 24"/>
                <a:gd name="T11" fmla="*/ 0 h 55"/>
                <a:gd name="T12" fmla="*/ 12 w 24"/>
                <a:gd name="T13" fmla="*/ 2 h 55"/>
                <a:gd name="T14" fmla="*/ 24 w 24"/>
                <a:gd name="T15" fmla="*/ 55 h 55"/>
                <a:gd name="T16" fmla="*/ 24 w 24"/>
                <a:gd name="T17" fmla="*/ 55 h 55"/>
                <a:gd name="T18" fmla="*/ 24 w 24"/>
                <a:gd name="T19" fmla="*/ 55 h 55"/>
                <a:gd name="T20" fmla="*/ 0 w 24"/>
                <a:gd name="T21" fmla="*/ 40 h 55"/>
                <a:gd name="T22" fmla="*/ 24 w 24"/>
                <a:gd name="T23" fmla="*/ 55 h 55"/>
                <a:gd name="T24" fmla="*/ 12 w 24"/>
                <a:gd name="T25" fmla="*/ 2 h 55"/>
                <a:gd name="T26" fmla="*/ 0 w 24"/>
                <a:gd name="T27" fmla="*/ 4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4" h="55">
                  <a:moveTo>
                    <a:pt x="24" y="55"/>
                  </a:moveTo>
                  <a:lnTo>
                    <a:pt x="0" y="43"/>
                  </a:lnTo>
                  <a:lnTo>
                    <a:pt x="0" y="43"/>
                  </a:lnTo>
                  <a:lnTo>
                    <a:pt x="0" y="40"/>
                  </a:lnTo>
                  <a:lnTo>
                    <a:pt x="12" y="2"/>
                  </a:lnTo>
                  <a:lnTo>
                    <a:pt x="12" y="0"/>
                  </a:lnTo>
                  <a:lnTo>
                    <a:pt x="12" y="2"/>
                  </a:lnTo>
                  <a:lnTo>
                    <a:pt x="24" y="55"/>
                  </a:lnTo>
                  <a:lnTo>
                    <a:pt x="24" y="55"/>
                  </a:lnTo>
                  <a:lnTo>
                    <a:pt x="24" y="55"/>
                  </a:lnTo>
                  <a:close/>
                  <a:moveTo>
                    <a:pt x="0" y="40"/>
                  </a:moveTo>
                  <a:lnTo>
                    <a:pt x="24" y="55"/>
                  </a:lnTo>
                  <a:lnTo>
                    <a:pt x="12" y="2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rgbClr val="C1AA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7" name="Freeform 1475"/>
            <p:cNvSpPr>
              <a:spLocks/>
            </p:cNvSpPr>
            <p:nvPr/>
          </p:nvSpPr>
          <p:spPr bwMode="auto">
            <a:xfrm>
              <a:off x="8137525" y="992188"/>
              <a:ext cx="38100" cy="22225"/>
            </a:xfrm>
            <a:custGeom>
              <a:avLst/>
              <a:gdLst>
                <a:gd name="T0" fmla="*/ 0 w 10"/>
                <a:gd name="T1" fmla="*/ 0 h 6"/>
                <a:gd name="T2" fmla="*/ 5 w 10"/>
                <a:gd name="T3" fmla="*/ 5 h 6"/>
                <a:gd name="T4" fmla="*/ 10 w 10"/>
                <a:gd name="T5" fmla="*/ 5 h 6"/>
                <a:gd name="T6" fmla="*/ 0 w 10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6">
                  <a:moveTo>
                    <a:pt x="0" y="0"/>
                  </a:moveTo>
                  <a:cubicBezTo>
                    <a:pt x="1" y="2"/>
                    <a:pt x="3" y="4"/>
                    <a:pt x="5" y="5"/>
                  </a:cubicBezTo>
                  <a:cubicBezTo>
                    <a:pt x="7" y="6"/>
                    <a:pt x="9" y="6"/>
                    <a:pt x="10" y="5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1AA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8" name="Freeform 1476"/>
            <p:cNvSpPr>
              <a:spLocks/>
            </p:cNvSpPr>
            <p:nvPr/>
          </p:nvSpPr>
          <p:spPr bwMode="auto">
            <a:xfrm>
              <a:off x="8137525" y="987426"/>
              <a:ext cx="38100" cy="26988"/>
            </a:xfrm>
            <a:custGeom>
              <a:avLst/>
              <a:gdLst>
                <a:gd name="T0" fmla="*/ 24 w 24"/>
                <a:gd name="T1" fmla="*/ 15 h 17"/>
                <a:gd name="T2" fmla="*/ 0 w 24"/>
                <a:gd name="T3" fmla="*/ 0 h 17"/>
                <a:gd name="T4" fmla="*/ 0 w 24"/>
                <a:gd name="T5" fmla="*/ 3 h 17"/>
                <a:gd name="T6" fmla="*/ 24 w 24"/>
                <a:gd name="T7" fmla="*/ 17 h 17"/>
                <a:gd name="T8" fmla="*/ 24 w 24"/>
                <a:gd name="T9" fmla="*/ 1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17">
                  <a:moveTo>
                    <a:pt x="24" y="15"/>
                  </a:moveTo>
                  <a:lnTo>
                    <a:pt x="0" y="0"/>
                  </a:lnTo>
                  <a:lnTo>
                    <a:pt x="0" y="3"/>
                  </a:lnTo>
                  <a:lnTo>
                    <a:pt x="24" y="17"/>
                  </a:lnTo>
                  <a:lnTo>
                    <a:pt x="24" y="15"/>
                  </a:lnTo>
                  <a:close/>
                </a:path>
              </a:pathLst>
            </a:custGeom>
            <a:solidFill>
              <a:srgbClr val="C1AA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9" name="Rectangle 1477"/>
            <p:cNvSpPr>
              <a:spLocks noChangeArrowheads="1"/>
            </p:cNvSpPr>
            <p:nvPr/>
          </p:nvSpPr>
          <p:spPr bwMode="auto">
            <a:xfrm>
              <a:off x="8213725" y="957263"/>
              <a:ext cx="1588" cy="79375"/>
            </a:xfrm>
            <a:prstGeom prst="rect">
              <a:avLst/>
            </a:prstGeom>
            <a:solidFill>
              <a:srgbClr val="C1AA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0" name="Freeform 1478"/>
            <p:cNvSpPr>
              <a:spLocks noEditPoints="1"/>
            </p:cNvSpPr>
            <p:nvPr/>
          </p:nvSpPr>
          <p:spPr bwMode="auto">
            <a:xfrm>
              <a:off x="8194675" y="957263"/>
              <a:ext cx="36513" cy="87313"/>
            </a:xfrm>
            <a:custGeom>
              <a:avLst/>
              <a:gdLst>
                <a:gd name="T0" fmla="*/ 23 w 23"/>
                <a:gd name="T1" fmla="*/ 55 h 55"/>
                <a:gd name="T2" fmla="*/ 0 w 23"/>
                <a:gd name="T3" fmla="*/ 41 h 55"/>
                <a:gd name="T4" fmla="*/ 0 w 23"/>
                <a:gd name="T5" fmla="*/ 41 h 55"/>
                <a:gd name="T6" fmla="*/ 0 w 23"/>
                <a:gd name="T7" fmla="*/ 41 h 55"/>
                <a:gd name="T8" fmla="*/ 12 w 23"/>
                <a:gd name="T9" fmla="*/ 0 h 55"/>
                <a:gd name="T10" fmla="*/ 12 w 23"/>
                <a:gd name="T11" fmla="*/ 0 h 55"/>
                <a:gd name="T12" fmla="*/ 12 w 23"/>
                <a:gd name="T13" fmla="*/ 0 h 55"/>
                <a:gd name="T14" fmla="*/ 23 w 23"/>
                <a:gd name="T15" fmla="*/ 55 h 55"/>
                <a:gd name="T16" fmla="*/ 23 w 23"/>
                <a:gd name="T17" fmla="*/ 55 h 55"/>
                <a:gd name="T18" fmla="*/ 23 w 23"/>
                <a:gd name="T19" fmla="*/ 55 h 55"/>
                <a:gd name="T20" fmla="*/ 0 w 23"/>
                <a:gd name="T21" fmla="*/ 41 h 55"/>
                <a:gd name="T22" fmla="*/ 23 w 23"/>
                <a:gd name="T23" fmla="*/ 52 h 55"/>
                <a:gd name="T24" fmla="*/ 12 w 23"/>
                <a:gd name="T25" fmla="*/ 3 h 55"/>
                <a:gd name="T26" fmla="*/ 0 w 23"/>
                <a:gd name="T27" fmla="*/ 41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3" h="55">
                  <a:moveTo>
                    <a:pt x="23" y="55"/>
                  </a:moveTo>
                  <a:lnTo>
                    <a:pt x="0" y="41"/>
                  </a:lnTo>
                  <a:lnTo>
                    <a:pt x="0" y="41"/>
                  </a:lnTo>
                  <a:lnTo>
                    <a:pt x="0" y="41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23" y="55"/>
                  </a:lnTo>
                  <a:lnTo>
                    <a:pt x="23" y="55"/>
                  </a:lnTo>
                  <a:lnTo>
                    <a:pt x="23" y="55"/>
                  </a:lnTo>
                  <a:close/>
                  <a:moveTo>
                    <a:pt x="0" y="41"/>
                  </a:moveTo>
                  <a:lnTo>
                    <a:pt x="23" y="52"/>
                  </a:lnTo>
                  <a:lnTo>
                    <a:pt x="12" y="3"/>
                  </a:lnTo>
                  <a:lnTo>
                    <a:pt x="0" y="41"/>
                  </a:lnTo>
                  <a:close/>
                </a:path>
              </a:pathLst>
            </a:custGeom>
            <a:solidFill>
              <a:srgbClr val="C1AA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1" name="Freeform 1479"/>
            <p:cNvSpPr>
              <a:spLocks/>
            </p:cNvSpPr>
            <p:nvPr/>
          </p:nvSpPr>
          <p:spPr bwMode="auto">
            <a:xfrm>
              <a:off x="8194675" y="1022351"/>
              <a:ext cx="36513" cy="25400"/>
            </a:xfrm>
            <a:custGeom>
              <a:avLst/>
              <a:gdLst>
                <a:gd name="T0" fmla="*/ 0 w 10"/>
                <a:gd name="T1" fmla="*/ 0 h 7"/>
                <a:gd name="T2" fmla="*/ 5 w 10"/>
                <a:gd name="T3" fmla="*/ 6 h 7"/>
                <a:gd name="T4" fmla="*/ 10 w 10"/>
                <a:gd name="T5" fmla="*/ 6 h 7"/>
                <a:gd name="T6" fmla="*/ 0 w 10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7">
                  <a:moveTo>
                    <a:pt x="0" y="0"/>
                  </a:moveTo>
                  <a:cubicBezTo>
                    <a:pt x="1" y="2"/>
                    <a:pt x="3" y="4"/>
                    <a:pt x="5" y="6"/>
                  </a:cubicBezTo>
                  <a:cubicBezTo>
                    <a:pt x="7" y="7"/>
                    <a:pt x="9" y="7"/>
                    <a:pt x="10" y="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1AA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2" name="Freeform 1480"/>
            <p:cNvSpPr>
              <a:spLocks/>
            </p:cNvSpPr>
            <p:nvPr/>
          </p:nvSpPr>
          <p:spPr bwMode="auto">
            <a:xfrm>
              <a:off x="8194675" y="1022351"/>
              <a:ext cx="36513" cy="22225"/>
            </a:xfrm>
            <a:custGeom>
              <a:avLst/>
              <a:gdLst>
                <a:gd name="T0" fmla="*/ 23 w 23"/>
                <a:gd name="T1" fmla="*/ 14 h 14"/>
                <a:gd name="T2" fmla="*/ 0 w 23"/>
                <a:gd name="T3" fmla="*/ 0 h 14"/>
                <a:gd name="T4" fmla="*/ 0 w 23"/>
                <a:gd name="T5" fmla="*/ 0 h 14"/>
                <a:gd name="T6" fmla="*/ 23 w 23"/>
                <a:gd name="T7" fmla="*/ 14 h 14"/>
                <a:gd name="T8" fmla="*/ 23 w 23"/>
                <a:gd name="T9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14">
                  <a:moveTo>
                    <a:pt x="23" y="14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23" y="14"/>
                  </a:lnTo>
                  <a:lnTo>
                    <a:pt x="23" y="14"/>
                  </a:lnTo>
                  <a:close/>
                </a:path>
              </a:pathLst>
            </a:custGeom>
            <a:solidFill>
              <a:srgbClr val="C1AA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3" name="Freeform 1481"/>
            <p:cNvSpPr>
              <a:spLocks/>
            </p:cNvSpPr>
            <p:nvPr/>
          </p:nvSpPr>
          <p:spPr bwMode="auto">
            <a:xfrm>
              <a:off x="8047038" y="1228726"/>
              <a:ext cx="109538" cy="79375"/>
            </a:xfrm>
            <a:custGeom>
              <a:avLst/>
              <a:gdLst>
                <a:gd name="T0" fmla="*/ 69 w 69"/>
                <a:gd name="T1" fmla="*/ 50 h 50"/>
                <a:gd name="T2" fmla="*/ 0 w 69"/>
                <a:gd name="T3" fmla="*/ 12 h 50"/>
                <a:gd name="T4" fmla="*/ 0 w 69"/>
                <a:gd name="T5" fmla="*/ 0 h 50"/>
                <a:gd name="T6" fmla="*/ 69 w 69"/>
                <a:gd name="T7" fmla="*/ 40 h 50"/>
                <a:gd name="T8" fmla="*/ 69 w 69"/>
                <a:gd name="T9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" h="50">
                  <a:moveTo>
                    <a:pt x="69" y="50"/>
                  </a:moveTo>
                  <a:lnTo>
                    <a:pt x="0" y="12"/>
                  </a:lnTo>
                  <a:lnTo>
                    <a:pt x="0" y="0"/>
                  </a:lnTo>
                  <a:lnTo>
                    <a:pt x="69" y="40"/>
                  </a:lnTo>
                  <a:lnTo>
                    <a:pt x="69" y="50"/>
                  </a:lnTo>
                  <a:close/>
                </a:path>
              </a:pathLst>
            </a:custGeom>
            <a:solidFill>
              <a:srgbClr val="C1AA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4" name="Freeform 1482"/>
            <p:cNvSpPr>
              <a:spLocks/>
            </p:cNvSpPr>
            <p:nvPr/>
          </p:nvSpPr>
          <p:spPr bwMode="auto">
            <a:xfrm>
              <a:off x="8032750" y="1236663"/>
              <a:ext cx="139700" cy="104775"/>
            </a:xfrm>
            <a:custGeom>
              <a:avLst/>
              <a:gdLst>
                <a:gd name="T0" fmla="*/ 88 w 88"/>
                <a:gd name="T1" fmla="*/ 66 h 66"/>
                <a:gd name="T2" fmla="*/ 0 w 88"/>
                <a:gd name="T3" fmla="*/ 14 h 66"/>
                <a:gd name="T4" fmla="*/ 0 w 88"/>
                <a:gd name="T5" fmla="*/ 0 h 66"/>
                <a:gd name="T6" fmla="*/ 88 w 88"/>
                <a:gd name="T7" fmla="*/ 52 h 66"/>
                <a:gd name="T8" fmla="*/ 88 w 88"/>
                <a:gd name="T9" fmla="*/ 66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8" h="66">
                  <a:moveTo>
                    <a:pt x="88" y="66"/>
                  </a:moveTo>
                  <a:lnTo>
                    <a:pt x="0" y="14"/>
                  </a:lnTo>
                  <a:lnTo>
                    <a:pt x="0" y="0"/>
                  </a:lnTo>
                  <a:lnTo>
                    <a:pt x="88" y="52"/>
                  </a:lnTo>
                  <a:lnTo>
                    <a:pt x="88" y="66"/>
                  </a:lnTo>
                  <a:close/>
                </a:path>
              </a:pathLst>
            </a:custGeom>
            <a:solidFill>
              <a:srgbClr val="C1AA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5" name="Freeform 1483"/>
            <p:cNvSpPr>
              <a:spLocks/>
            </p:cNvSpPr>
            <p:nvPr/>
          </p:nvSpPr>
          <p:spPr bwMode="auto">
            <a:xfrm>
              <a:off x="8021638" y="1022351"/>
              <a:ext cx="127000" cy="266700"/>
            </a:xfrm>
            <a:custGeom>
              <a:avLst/>
              <a:gdLst>
                <a:gd name="T0" fmla="*/ 3 w 34"/>
                <a:gd name="T1" fmla="*/ 0 h 71"/>
                <a:gd name="T2" fmla="*/ 33 w 34"/>
                <a:gd name="T3" fmla="*/ 65 h 71"/>
                <a:gd name="T4" fmla="*/ 34 w 34"/>
                <a:gd name="T5" fmla="*/ 68 h 71"/>
                <a:gd name="T6" fmla="*/ 34 w 34"/>
                <a:gd name="T7" fmla="*/ 71 h 71"/>
                <a:gd name="T8" fmla="*/ 32 w 34"/>
                <a:gd name="T9" fmla="*/ 69 h 71"/>
                <a:gd name="T10" fmla="*/ 30 w 34"/>
                <a:gd name="T11" fmla="*/ 65 h 71"/>
                <a:gd name="T12" fmla="*/ 0 w 34"/>
                <a:gd name="T13" fmla="*/ 1 h 71"/>
                <a:gd name="T14" fmla="*/ 3 w 34"/>
                <a:gd name="T15" fmla="*/ 0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4" h="71">
                  <a:moveTo>
                    <a:pt x="3" y="0"/>
                  </a:moveTo>
                  <a:cubicBezTo>
                    <a:pt x="33" y="65"/>
                    <a:pt x="33" y="65"/>
                    <a:pt x="33" y="65"/>
                  </a:cubicBezTo>
                  <a:cubicBezTo>
                    <a:pt x="34" y="66"/>
                    <a:pt x="34" y="67"/>
                    <a:pt x="34" y="68"/>
                  </a:cubicBezTo>
                  <a:cubicBezTo>
                    <a:pt x="34" y="71"/>
                    <a:pt x="34" y="71"/>
                    <a:pt x="34" y="71"/>
                  </a:cubicBezTo>
                  <a:cubicBezTo>
                    <a:pt x="32" y="69"/>
                    <a:pt x="32" y="69"/>
                    <a:pt x="32" y="69"/>
                  </a:cubicBezTo>
                  <a:cubicBezTo>
                    <a:pt x="32" y="68"/>
                    <a:pt x="31" y="67"/>
                    <a:pt x="30" y="65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3" y="0"/>
                  </a:lnTo>
                  <a:close/>
                </a:path>
              </a:pathLst>
            </a:custGeom>
            <a:solidFill>
              <a:srgbClr val="C1AA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6" name="Freeform 1484"/>
            <p:cNvSpPr>
              <a:spLocks/>
            </p:cNvSpPr>
            <p:nvPr/>
          </p:nvSpPr>
          <p:spPr bwMode="auto">
            <a:xfrm>
              <a:off x="8002588" y="976313"/>
              <a:ext cx="26988" cy="46038"/>
            </a:xfrm>
            <a:custGeom>
              <a:avLst/>
              <a:gdLst>
                <a:gd name="T0" fmla="*/ 2 w 17"/>
                <a:gd name="T1" fmla="*/ 0 h 29"/>
                <a:gd name="T2" fmla="*/ 0 w 17"/>
                <a:gd name="T3" fmla="*/ 0 h 29"/>
                <a:gd name="T4" fmla="*/ 14 w 17"/>
                <a:gd name="T5" fmla="*/ 29 h 29"/>
                <a:gd name="T6" fmla="*/ 17 w 17"/>
                <a:gd name="T7" fmla="*/ 29 h 29"/>
                <a:gd name="T8" fmla="*/ 2 w 17"/>
                <a:gd name="T9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29">
                  <a:moveTo>
                    <a:pt x="2" y="0"/>
                  </a:moveTo>
                  <a:lnTo>
                    <a:pt x="0" y="0"/>
                  </a:lnTo>
                  <a:lnTo>
                    <a:pt x="14" y="29"/>
                  </a:lnTo>
                  <a:lnTo>
                    <a:pt x="17" y="29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C1AA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7" name="Freeform 1485"/>
            <p:cNvSpPr>
              <a:spLocks/>
            </p:cNvSpPr>
            <p:nvPr/>
          </p:nvSpPr>
          <p:spPr bwMode="auto">
            <a:xfrm>
              <a:off x="8005763" y="1014413"/>
              <a:ext cx="41275" cy="19050"/>
            </a:xfrm>
            <a:custGeom>
              <a:avLst/>
              <a:gdLst>
                <a:gd name="T0" fmla="*/ 11 w 11"/>
                <a:gd name="T1" fmla="*/ 2 h 5"/>
                <a:gd name="T2" fmla="*/ 1 w 11"/>
                <a:gd name="T3" fmla="*/ 5 h 5"/>
                <a:gd name="T4" fmla="*/ 0 w 11"/>
                <a:gd name="T5" fmla="*/ 3 h 5"/>
                <a:gd name="T6" fmla="*/ 11 w 11"/>
                <a:gd name="T7" fmla="*/ 0 h 5"/>
                <a:gd name="T8" fmla="*/ 11 w 11"/>
                <a:gd name="T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5">
                  <a:moveTo>
                    <a:pt x="11" y="2"/>
                  </a:moveTo>
                  <a:cubicBezTo>
                    <a:pt x="1" y="5"/>
                    <a:pt x="1" y="5"/>
                    <a:pt x="1" y="5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3" y="1"/>
                    <a:pt x="7" y="0"/>
                    <a:pt x="11" y="0"/>
                  </a:cubicBezTo>
                  <a:lnTo>
                    <a:pt x="11" y="2"/>
                  </a:lnTo>
                  <a:close/>
                </a:path>
              </a:pathLst>
            </a:custGeom>
            <a:solidFill>
              <a:srgbClr val="C1AA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8" name="Freeform 1486"/>
            <p:cNvSpPr>
              <a:spLocks/>
            </p:cNvSpPr>
            <p:nvPr/>
          </p:nvSpPr>
          <p:spPr bwMode="auto">
            <a:xfrm>
              <a:off x="7999413" y="968376"/>
              <a:ext cx="11113" cy="7938"/>
            </a:xfrm>
            <a:custGeom>
              <a:avLst/>
              <a:gdLst>
                <a:gd name="T0" fmla="*/ 2 w 3"/>
                <a:gd name="T1" fmla="*/ 1 h 2"/>
                <a:gd name="T2" fmla="*/ 2 w 3"/>
                <a:gd name="T3" fmla="*/ 2 h 2"/>
                <a:gd name="T4" fmla="*/ 0 w 3"/>
                <a:gd name="T5" fmla="*/ 1 h 2"/>
                <a:gd name="T6" fmla="*/ 1 w 3"/>
                <a:gd name="T7" fmla="*/ 0 h 2"/>
                <a:gd name="T8" fmla="*/ 2 w 3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2" y="1"/>
                  </a:moveTo>
                  <a:cubicBezTo>
                    <a:pt x="3" y="1"/>
                    <a:pt x="2" y="2"/>
                    <a:pt x="2" y="2"/>
                  </a:cubicBezTo>
                  <a:cubicBezTo>
                    <a:pt x="1" y="2"/>
                    <a:pt x="1" y="2"/>
                    <a:pt x="0" y="1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2" y="0"/>
                    <a:pt x="2" y="0"/>
                    <a:pt x="2" y="1"/>
                  </a:cubicBezTo>
                  <a:close/>
                </a:path>
              </a:pathLst>
            </a:custGeom>
            <a:solidFill>
              <a:srgbClr val="C1AA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9" name="Freeform 1487"/>
            <p:cNvSpPr>
              <a:spLocks/>
            </p:cNvSpPr>
            <p:nvPr/>
          </p:nvSpPr>
          <p:spPr bwMode="auto">
            <a:xfrm>
              <a:off x="8029575" y="1022351"/>
              <a:ext cx="119063" cy="266700"/>
            </a:xfrm>
            <a:custGeom>
              <a:avLst/>
              <a:gdLst>
                <a:gd name="T0" fmla="*/ 1 w 32"/>
                <a:gd name="T1" fmla="*/ 0 h 71"/>
                <a:gd name="T2" fmla="*/ 31 w 32"/>
                <a:gd name="T3" fmla="*/ 65 h 71"/>
                <a:gd name="T4" fmla="*/ 32 w 32"/>
                <a:gd name="T5" fmla="*/ 68 h 71"/>
                <a:gd name="T6" fmla="*/ 32 w 32"/>
                <a:gd name="T7" fmla="*/ 71 h 71"/>
                <a:gd name="T8" fmla="*/ 0 w 32"/>
                <a:gd name="T9" fmla="*/ 0 h 71"/>
                <a:gd name="T10" fmla="*/ 1 w 32"/>
                <a:gd name="T11" fmla="*/ 0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2" h="71">
                  <a:moveTo>
                    <a:pt x="1" y="0"/>
                  </a:moveTo>
                  <a:cubicBezTo>
                    <a:pt x="31" y="65"/>
                    <a:pt x="31" y="65"/>
                    <a:pt x="31" y="65"/>
                  </a:cubicBezTo>
                  <a:cubicBezTo>
                    <a:pt x="32" y="66"/>
                    <a:pt x="32" y="67"/>
                    <a:pt x="32" y="68"/>
                  </a:cubicBezTo>
                  <a:cubicBezTo>
                    <a:pt x="32" y="71"/>
                    <a:pt x="32" y="71"/>
                    <a:pt x="32" y="71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C1AA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0" name="Freeform 1488"/>
            <p:cNvSpPr>
              <a:spLocks/>
            </p:cNvSpPr>
            <p:nvPr/>
          </p:nvSpPr>
          <p:spPr bwMode="auto">
            <a:xfrm>
              <a:off x="8010525" y="992188"/>
              <a:ext cx="22225" cy="30163"/>
            </a:xfrm>
            <a:custGeom>
              <a:avLst/>
              <a:gdLst>
                <a:gd name="T0" fmla="*/ 6 w 6"/>
                <a:gd name="T1" fmla="*/ 3 h 8"/>
                <a:gd name="T2" fmla="*/ 3 w 6"/>
                <a:gd name="T3" fmla="*/ 1 h 8"/>
                <a:gd name="T4" fmla="*/ 0 w 6"/>
                <a:gd name="T5" fmla="*/ 1 h 8"/>
                <a:gd name="T6" fmla="*/ 0 w 6"/>
                <a:gd name="T7" fmla="*/ 1 h 8"/>
                <a:gd name="T8" fmla="*/ 0 w 6"/>
                <a:gd name="T9" fmla="*/ 2 h 8"/>
                <a:gd name="T10" fmla="*/ 0 w 6"/>
                <a:gd name="T11" fmla="*/ 3 h 8"/>
                <a:gd name="T12" fmla="*/ 0 w 6"/>
                <a:gd name="T13" fmla="*/ 3 h 8"/>
                <a:gd name="T14" fmla="*/ 0 w 6"/>
                <a:gd name="T15" fmla="*/ 3 h 8"/>
                <a:gd name="T16" fmla="*/ 1 w 6"/>
                <a:gd name="T17" fmla="*/ 4 h 8"/>
                <a:gd name="T18" fmla="*/ 1 w 6"/>
                <a:gd name="T19" fmla="*/ 4 h 8"/>
                <a:gd name="T20" fmla="*/ 1 w 6"/>
                <a:gd name="T21" fmla="*/ 5 h 8"/>
                <a:gd name="T22" fmla="*/ 2 w 6"/>
                <a:gd name="T23" fmla="*/ 6 h 8"/>
                <a:gd name="T24" fmla="*/ 2 w 6"/>
                <a:gd name="T25" fmla="*/ 6 h 8"/>
                <a:gd name="T26" fmla="*/ 2 w 6"/>
                <a:gd name="T27" fmla="*/ 6 h 8"/>
                <a:gd name="T28" fmla="*/ 2 w 6"/>
                <a:gd name="T29" fmla="*/ 8 h 8"/>
                <a:gd name="T30" fmla="*/ 3 w 6"/>
                <a:gd name="T31" fmla="*/ 8 h 8"/>
                <a:gd name="T32" fmla="*/ 6 w 6"/>
                <a:gd name="T33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" h="8">
                  <a:moveTo>
                    <a:pt x="6" y="3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1" y="0"/>
                    <a:pt x="1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7"/>
                    <a:pt x="2" y="7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5" y="7"/>
                    <a:pt x="5" y="7"/>
                    <a:pt x="6" y="3"/>
                  </a:cubicBezTo>
                  <a:close/>
                </a:path>
              </a:pathLst>
            </a:custGeom>
            <a:solidFill>
              <a:srgbClr val="C1AA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1" name="Freeform 1489"/>
            <p:cNvSpPr>
              <a:spLocks/>
            </p:cNvSpPr>
            <p:nvPr/>
          </p:nvSpPr>
          <p:spPr bwMode="auto">
            <a:xfrm>
              <a:off x="8024813" y="995363"/>
              <a:ext cx="7938" cy="26988"/>
            </a:xfrm>
            <a:custGeom>
              <a:avLst/>
              <a:gdLst>
                <a:gd name="T0" fmla="*/ 0 w 2"/>
                <a:gd name="T1" fmla="*/ 6 h 7"/>
                <a:gd name="T2" fmla="*/ 2 w 2"/>
                <a:gd name="T3" fmla="*/ 7 h 7"/>
                <a:gd name="T4" fmla="*/ 2 w 2"/>
                <a:gd name="T5" fmla="*/ 3 h 7"/>
                <a:gd name="T6" fmla="*/ 0 w 2"/>
                <a:gd name="T7" fmla="*/ 0 h 7"/>
                <a:gd name="T8" fmla="*/ 0 w 2"/>
                <a:gd name="T9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7">
                  <a:moveTo>
                    <a:pt x="0" y="6"/>
                  </a:moveTo>
                  <a:cubicBezTo>
                    <a:pt x="2" y="7"/>
                    <a:pt x="2" y="7"/>
                    <a:pt x="2" y="7"/>
                  </a:cubicBezTo>
                  <a:cubicBezTo>
                    <a:pt x="2" y="5"/>
                    <a:pt x="1" y="4"/>
                    <a:pt x="2" y="3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6"/>
                  </a:lnTo>
                  <a:close/>
                </a:path>
              </a:pathLst>
            </a:custGeom>
            <a:solidFill>
              <a:srgbClr val="DAD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2" name="Freeform 1490"/>
            <p:cNvSpPr>
              <a:spLocks/>
            </p:cNvSpPr>
            <p:nvPr/>
          </p:nvSpPr>
          <p:spPr bwMode="auto">
            <a:xfrm>
              <a:off x="8178800" y="893763"/>
              <a:ext cx="22225" cy="33338"/>
            </a:xfrm>
            <a:custGeom>
              <a:avLst/>
              <a:gdLst>
                <a:gd name="T0" fmla="*/ 0 w 6"/>
                <a:gd name="T1" fmla="*/ 3 h 9"/>
                <a:gd name="T2" fmla="*/ 2 w 6"/>
                <a:gd name="T3" fmla="*/ 7 h 9"/>
                <a:gd name="T4" fmla="*/ 3 w 6"/>
                <a:gd name="T5" fmla="*/ 8 h 9"/>
                <a:gd name="T6" fmla="*/ 6 w 6"/>
                <a:gd name="T7" fmla="*/ 7 h 9"/>
                <a:gd name="T8" fmla="*/ 6 w 6"/>
                <a:gd name="T9" fmla="*/ 4 h 9"/>
                <a:gd name="T10" fmla="*/ 2 w 6"/>
                <a:gd name="T11" fmla="*/ 0 h 9"/>
                <a:gd name="T12" fmla="*/ 0 w 6"/>
                <a:gd name="T13" fmla="*/ 2 h 9"/>
                <a:gd name="T14" fmla="*/ 0 w 6"/>
                <a:gd name="T15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" h="9">
                  <a:moveTo>
                    <a:pt x="0" y="3"/>
                  </a:moveTo>
                  <a:cubicBezTo>
                    <a:pt x="1" y="6"/>
                    <a:pt x="1" y="7"/>
                    <a:pt x="2" y="7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5" y="9"/>
                    <a:pt x="5" y="8"/>
                    <a:pt x="6" y="7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1" y="3"/>
                    <a:pt x="0" y="2"/>
                  </a:cubicBezTo>
                  <a:lnTo>
                    <a:pt x="0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3" name="Freeform 1491"/>
            <p:cNvSpPr>
              <a:spLocks/>
            </p:cNvSpPr>
            <p:nvPr/>
          </p:nvSpPr>
          <p:spPr bwMode="auto">
            <a:xfrm>
              <a:off x="8070850" y="800101"/>
              <a:ext cx="77788" cy="165100"/>
            </a:xfrm>
            <a:custGeom>
              <a:avLst/>
              <a:gdLst>
                <a:gd name="T0" fmla="*/ 9 w 21"/>
                <a:gd name="T1" fmla="*/ 5 h 44"/>
                <a:gd name="T2" fmla="*/ 16 w 21"/>
                <a:gd name="T3" fmla="*/ 16 h 44"/>
                <a:gd name="T4" fmla="*/ 16 w 21"/>
                <a:gd name="T5" fmla="*/ 20 h 44"/>
                <a:gd name="T6" fmla="*/ 9 w 21"/>
                <a:gd name="T7" fmla="*/ 30 h 44"/>
                <a:gd name="T8" fmla="*/ 1 w 21"/>
                <a:gd name="T9" fmla="*/ 19 h 44"/>
                <a:gd name="T10" fmla="*/ 2 w 21"/>
                <a:gd name="T11" fmla="*/ 13 h 44"/>
                <a:gd name="T12" fmla="*/ 2 w 21"/>
                <a:gd name="T13" fmla="*/ 9 h 44"/>
                <a:gd name="T14" fmla="*/ 9 w 21"/>
                <a:gd name="T15" fmla="*/ 5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" h="44">
                  <a:moveTo>
                    <a:pt x="9" y="5"/>
                  </a:moveTo>
                  <a:cubicBezTo>
                    <a:pt x="15" y="8"/>
                    <a:pt x="16" y="13"/>
                    <a:pt x="16" y="16"/>
                  </a:cubicBezTo>
                  <a:cubicBezTo>
                    <a:pt x="16" y="18"/>
                    <a:pt x="16" y="20"/>
                    <a:pt x="16" y="20"/>
                  </a:cubicBezTo>
                  <a:cubicBezTo>
                    <a:pt x="16" y="20"/>
                    <a:pt x="21" y="44"/>
                    <a:pt x="9" y="30"/>
                  </a:cubicBezTo>
                  <a:cubicBezTo>
                    <a:pt x="5" y="28"/>
                    <a:pt x="3" y="28"/>
                    <a:pt x="1" y="19"/>
                  </a:cubicBezTo>
                  <a:cubicBezTo>
                    <a:pt x="0" y="17"/>
                    <a:pt x="1" y="17"/>
                    <a:pt x="2" y="13"/>
                  </a:cubicBezTo>
                  <a:cubicBezTo>
                    <a:pt x="2" y="12"/>
                    <a:pt x="2" y="10"/>
                    <a:pt x="2" y="9"/>
                  </a:cubicBezTo>
                  <a:cubicBezTo>
                    <a:pt x="1" y="0"/>
                    <a:pt x="8" y="4"/>
                    <a:pt x="9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4" name="Freeform 1492"/>
            <p:cNvSpPr>
              <a:spLocks/>
            </p:cNvSpPr>
            <p:nvPr/>
          </p:nvSpPr>
          <p:spPr bwMode="auto">
            <a:xfrm>
              <a:off x="8074025" y="844551"/>
              <a:ext cx="60325" cy="95250"/>
            </a:xfrm>
            <a:custGeom>
              <a:avLst/>
              <a:gdLst>
                <a:gd name="T0" fmla="*/ 15 w 16"/>
                <a:gd name="T1" fmla="*/ 19 h 25"/>
                <a:gd name="T2" fmla="*/ 16 w 16"/>
                <a:gd name="T3" fmla="*/ 19 h 25"/>
                <a:gd name="T4" fmla="*/ 16 w 16"/>
                <a:gd name="T5" fmla="*/ 18 h 25"/>
                <a:gd name="T6" fmla="*/ 8 w 16"/>
                <a:gd name="T7" fmla="*/ 18 h 25"/>
                <a:gd name="T8" fmla="*/ 0 w 16"/>
                <a:gd name="T9" fmla="*/ 9 h 25"/>
                <a:gd name="T10" fmla="*/ 1 w 16"/>
                <a:gd name="T11" fmla="*/ 11 h 25"/>
                <a:gd name="T12" fmla="*/ 2 w 16"/>
                <a:gd name="T13" fmla="*/ 13 h 25"/>
                <a:gd name="T14" fmla="*/ 2 w 16"/>
                <a:gd name="T15" fmla="*/ 10 h 25"/>
                <a:gd name="T16" fmla="*/ 3 w 16"/>
                <a:gd name="T17" fmla="*/ 13 h 25"/>
                <a:gd name="T18" fmla="*/ 3 w 16"/>
                <a:gd name="T19" fmla="*/ 12 h 25"/>
                <a:gd name="T20" fmla="*/ 2 w 16"/>
                <a:gd name="T21" fmla="*/ 9 h 25"/>
                <a:gd name="T22" fmla="*/ 2 w 16"/>
                <a:gd name="T23" fmla="*/ 7 h 25"/>
                <a:gd name="T24" fmla="*/ 3 w 16"/>
                <a:gd name="T25" fmla="*/ 10 h 25"/>
                <a:gd name="T26" fmla="*/ 1 w 16"/>
                <a:gd name="T27" fmla="*/ 0 h 25"/>
                <a:gd name="T28" fmla="*/ 1 w 16"/>
                <a:gd name="T29" fmla="*/ 0 h 25"/>
                <a:gd name="T30" fmla="*/ 5 w 16"/>
                <a:gd name="T31" fmla="*/ 2 h 25"/>
                <a:gd name="T32" fmla="*/ 8 w 16"/>
                <a:gd name="T33" fmla="*/ 5 h 25"/>
                <a:gd name="T34" fmla="*/ 9 w 16"/>
                <a:gd name="T35" fmla="*/ 6 h 25"/>
                <a:gd name="T36" fmla="*/ 10 w 16"/>
                <a:gd name="T37" fmla="*/ 6 h 25"/>
                <a:gd name="T38" fmla="*/ 15 w 16"/>
                <a:gd name="T39" fmla="*/ 8 h 25"/>
                <a:gd name="T40" fmla="*/ 15 w 16"/>
                <a:gd name="T41" fmla="*/ 8 h 25"/>
                <a:gd name="T42" fmla="*/ 12 w 16"/>
                <a:gd name="T43" fmla="*/ 16 h 25"/>
                <a:gd name="T44" fmla="*/ 14 w 16"/>
                <a:gd name="T45" fmla="*/ 15 h 25"/>
                <a:gd name="T46" fmla="*/ 13 w 16"/>
                <a:gd name="T47" fmla="*/ 18 h 25"/>
                <a:gd name="T48" fmla="*/ 14 w 16"/>
                <a:gd name="T49" fmla="*/ 17 h 25"/>
                <a:gd name="T50" fmla="*/ 14 w 16"/>
                <a:gd name="T51" fmla="*/ 19 h 25"/>
                <a:gd name="T52" fmla="*/ 15 w 16"/>
                <a:gd name="T53" fmla="*/ 1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6" h="25">
                  <a:moveTo>
                    <a:pt x="15" y="19"/>
                  </a:moveTo>
                  <a:cubicBezTo>
                    <a:pt x="16" y="19"/>
                    <a:pt x="16" y="19"/>
                    <a:pt x="16" y="19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6" y="23"/>
                    <a:pt x="14" y="25"/>
                    <a:pt x="8" y="18"/>
                  </a:cubicBezTo>
                  <a:cubicBezTo>
                    <a:pt x="4" y="16"/>
                    <a:pt x="2" y="16"/>
                    <a:pt x="0" y="9"/>
                  </a:cubicBezTo>
                  <a:cubicBezTo>
                    <a:pt x="0" y="10"/>
                    <a:pt x="1" y="10"/>
                    <a:pt x="1" y="11"/>
                  </a:cubicBezTo>
                  <a:cubicBezTo>
                    <a:pt x="1" y="12"/>
                    <a:pt x="1" y="12"/>
                    <a:pt x="2" y="13"/>
                  </a:cubicBezTo>
                  <a:cubicBezTo>
                    <a:pt x="2" y="12"/>
                    <a:pt x="2" y="11"/>
                    <a:pt x="2" y="10"/>
                  </a:cubicBezTo>
                  <a:cubicBezTo>
                    <a:pt x="2" y="11"/>
                    <a:pt x="2" y="12"/>
                    <a:pt x="3" y="13"/>
                  </a:cubicBezTo>
                  <a:cubicBezTo>
                    <a:pt x="3" y="13"/>
                    <a:pt x="3" y="12"/>
                    <a:pt x="3" y="12"/>
                  </a:cubicBezTo>
                  <a:cubicBezTo>
                    <a:pt x="3" y="11"/>
                    <a:pt x="2" y="10"/>
                    <a:pt x="2" y="9"/>
                  </a:cubicBezTo>
                  <a:cubicBezTo>
                    <a:pt x="2" y="8"/>
                    <a:pt x="2" y="7"/>
                    <a:pt x="2" y="7"/>
                  </a:cubicBezTo>
                  <a:cubicBezTo>
                    <a:pt x="2" y="8"/>
                    <a:pt x="3" y="9"/>
                    <a:pt x="3" y="10"/>
                  </a:cubicBezTo>
                  <a:cubicBezTo>
                    <a:pt x="2" y="5"/>
                    <a:pt x="2" y="3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4" y="1"/>
                    <a:pt x="5" y="2"/>
                  </a:cubicBezTo>
                  <a:cubicBezTo>
                    <a:pt x="6" y="3"/>
                    <a:pt x="7" y="4"/>
                    <a:pt x="8" y="5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2" y="6"/>
                    <a:pt x="13" y="7"/>
                    <a:pt x="15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4" y="14"/>
                    <a:pt x="13" y="14"/>
                    <a:pt x="12" y="16"/>
                  </a:cubicBezTo>
                  <a:cubicBezTo>
                    <a:pt x="13" y="16"/>
                    <a:pt x="14" y="15"/>
                    <a:pt x="14" y="15"/>
                  </a:cubicBezTo>
                  <a:cubicBezTo>
                    <a:pt x="14" y="16"/>
                    <a:pt x="13" y="17"/>
                    <a:pt x="13" y="18"/>
                  </a:cubicBezTo>
                  <a:cubicBezTo>
                    <a:pt x="13" y="18"/>
                    <a:pt x="14" y="17"/>
                    <a:pt x="14" y="17"/>
                  </a:cubicBezTo>
                  <a:cubicBezTo>
                    <a:pt x="14" y="18"/>
                    <a:pt x="14" y="18"/>
                    <a:pt x="14" y="19"/>
                  </a:cubicBezTo>
                  <a:cubicBezTo>
                    <a:pt x="14" y="19"/>
                    <a:pt x="15" y="20"/>
                    <a:pt x="15" y="19"/>
                  </a:cubicBezTo>
                  <a:close/>
                </a:path>
              </a:pathLst>
            </a:custGeom>
            <a:solidFill>
              <a:srgbClr val="DAD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5" name="Freeform 1493"/>
            <p:cNvSpPr>
              <a:spLocks/>
            </p:cNvSpPr>
            <p:nvPr/>
          </p:nvSpPr>
          <p:spPr bwMode="auto">
            <a:xfrm>
              <a:off x="8054975" y="1127126"/>
              <a:ext cx="109538" cy="150813"/>
            </a:xfrm>
            <a:custGeom>
              <a:avLst/>
              <a:gdLst>
                <a:gd name="T0" fmla="*/ 0 w 29"/>
                <a:gd name="T1" fmla="*/ 28 h 40"/>
                <a:gd name="T2" fmla="*/ 26 w 29"/>
                <a:gd name="T3" fmla="*/ 13 h 40"/>
                <a:gd name="T4" fmla="*/ 2 w 29"/>
                <a:gd name="T5" fmla="*/ 0 h 40"/>
                <a:gd name="T6" fmla="*/ 0 w 29"/>
                <a:gd name="T7" fmla="*/ 28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" h="40">
                  <a:moveTo>
                    <a:pt x="0" y="28"/>
                  </a:moveTo>
                  <a:cubicBezTo>
                    <a:pt x="19" y="40"/>
                    <a:pt x="29" y="37"/>
                    <a:pt x="26" y="13"/>
                  </a:cubicBezTo>
                  <a:cubicBezTo>
                    <a:pt x="2" y="0"/>
                    <a:pt x="2" y="0"/>
                    <a:pt x="2" y="0"/>
                  </a:cubicBezTo>
                  <a:lnTo>
                    <a:pt x="0" y="28"/>
                  </a:lnTo>
                  <a:close/>
                </a:path>
              </a:pathLst>
            </a:custGeom>
            <a:solidFill>
              <a:srgbClr val="ED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6" name="Freeform 1494"/>
            <p:cNvSpPr>
              <a:spLocks/>
            </p:cNvSpPr>
            <p:nvPr/>
          </p:nvSpPr>
          <p:spPr bwMode="auto">
            <a:xfrm>
              <a:off x="8126413" y="1243013"/>
              <a:ext cx="19050" cy="41275"/>
            </a:xfrm>
            <a:custGeom>
              <a:avLst/>
              <a:gdLst>
                <a:gd name="T0" fmla="*/ 0 w 5"/>
                <a:gd name="T1" fmla="*/ 7 h 11"/>
                <a:gd name="T2" fmla="*/ 2 w 5"/>
                <a:gd name="T3" fmla="*/ 10 h 11"/>
                <a:gd name="T4" fmla="*/ 5 w 5"/>
                <a:gd name="T5" fmla="*/ 10 h 11"/>
                <a:gd name="T6" fmla="*/ 5 w 5"/>
                <a:gd name="T7" fmla="*/ 8 h 11"/>
                <a:gd name="T8" fmla="*/ 2 w 5"/>
                <a:gd name="T9" fmla="*/ 2 h 11"/>
                <a:gd name="T10" fmla="*/ 0 w 5"/>
                <a:gd name="T11" fmla="*/ 5 h 11"/>
                <a:gd name="T12" fmla="*/ 0 w 5"/>
                <a:gd name="T13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11">
                  <a:moveTo>
                    <a:pt x="0" y="7"/>
                  </a:moveTo>
                  <a:cubicBezTo>
                    <a:pt x="0" y="8"/>
                    <a:pt x="0" y="8"/>
                    <a:pt x="2" y="10"/>
                  </a:cubicBezTo>
                  <a:cubicBezTo>
                    <a:pt x="5" y="11"/>
                    <a:pt x="5" y="11"/>
                    <a:pt x="5" y="10"/>
                  </a:cubicBezTo>
                  <a:cubicBezTo>
                    <a:pt x="5" y="9"/>
                    <a:pt x="5" y="9"/>
                    <a:pt x="5" y="8"/>
                  </a:cubicBezTo>
                  <a:cubicBezTo>
                    <a:pt x="5" y="5"/>
                    <a:pt x="4" y="3"/>
                    <a:pt x="2" y="2"/>
                  </a:cubicBezTo>
                  <a:cubicBezTo>
                    <a:pt x="1" y="0"/>
                    <a:pt x="0" y="2"/>
                    <a:pt x="0" y="5"/>
                  </a:cubicBezTo>
                  <a:cubicBezTo>
                    <a:pt x="0" y="6"/>
                    <a:pt x="0" y="6"/>
                    <a:pt x="0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7" name="Freeform 1495"/>
            <p:cNvSpPr>
              <a:spLocks/>
            </p:cNvSpPr>
            <p:nvPr/>
          </p:nvSpPr>
          <p:spPr bwMode="auto">
            <a:xfrm>
              <a:off x="8123238" y="1146176"/>
              <a:ext cx="25400" cy="127000"/>
            </a:xfrm>
            <a:custGeom>
              <a:avLst/>
              <a:gdLst>
                <a:gd name="T0" fmla="*/ 7 w 7"/>
                <a:gd name="T1" fmla="*/ 4 h 34"/>
                <a:gd name="T2" fmla="*/ 6 w 7"/>
                <a:gd name="T3" fmla="*/ 12 h 34"/>
                <a:gd name="T4" fmla="*/ 5 w 7"/>
                <a:gd name="T5" fmla="*/ 30 h 34"/>
                <a:gd name="T6" fmla="*/ 2 w 7"/>
                <a:gd name="T7" fmla="*/ 28 h 34"/>
                <a:gd name="T8" fmla="*/ 1 w 7"/>
                <a:gd name="T9" fmla="*/ 20 h 34"/>
                <a:gd name="T10" fmla="*/ 0 w 7"/>
                <a:gd name="T11" fmla="*/ 0 h 34"/>
                <a:gd name="T12" fmla="*/ 7 w 7"/>
                <a:gd name="T13" fmla="*/ 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34">
                  <a:moveTo>
                    <a:pt x="7" y="4"/>
                  </a:moveTo>
                  <a:cubicBezTo>
                    <a:pt x="6" y="12"/>
                    <a:pt x="6" y="12"/>
                    <a:pt x="6" y="12"/>
                  </a:cubicBezTo>
                  <a:cubicBezTo>
                    <a:pt x="5" y="30"/>
                    <a:pt x="5" y="30"/>
                    <a:pt x="5" y="30"/>
                  </a:cubicBezTo>
                  <a:cubicBezTo>
                    <a:pt x="5" y="34"/>
                    <a:pt x="2" y="32"/>
                    <a:pt x="2" y="28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7" y="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8" name="Freeform 1496"/>
            <p:cNvSpPr>
              <a:spLocks/>
            </p:cNvSpPr>
            <p:nvPr/>
          </p:nvSpPr>
          <p:spPr bwMode="auto">
            <a:xfrm>
              <a:off x="8123238" y="1146176"/>
              <a:ext cx="25400" cy="74613"/>
            </a:xfrm>
            <a:custGeom>
              <a:avLst/>
              <a:gdLst>
                <a:gd name="T0" fmla="*/ 7 w 7"/>
                <a:gd name="T1" fmla="*/ 4 h 20"/>
                <a:gd name="T2" fmla="*/ 7 w 7"/>
                <a:gd name="T3" fmla="*/ 12 h 20"/>
                <a:gd name="T4" fmla="*/ 1 w 7"/>
                <a:gd name="T5" fmla="*/ 20 h 20"/>
                <a:gd name="T6" fmla="*/ 0 w 7"/>
                <a:gd name="T7" fmla="*/ 0 h 20"/>
                <a:gd name="T8" fmla="*/ 7 w 7"/>
                <a:gd name="T9" fmla="*/ 4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20">
                  <a:moveTo>
                    <a:pt x="7" y="4"/>
                  </a:moveTo>
                  <a:cubicBezTo>
                    <a:pt x="7" y="12"/>
                    <a:pt x="7" y="12"/>
                    <a:pt x="7" y="12"/>
                  </a:cubicBezTo>
                  <a:cubicBezTo>
                    <a:pt x="5" y="13"/>
                    <a:pt x="2" y="17"/>
                    <a:pt x="1" y="2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7" y="4"/>
                  </a:lnTo>
                  <a:close/>
                </a:path>
              </a:pathLst>
            </a:custGeom>
            <a:solidFill>
              <a:srgbClr val="ED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9" name="Freeform 1497"/>
            <p:cNvSpPr>
              <a:spLocks/>
            </p:cNvSpPr>
            <p:nvPr/>
          </p:nvSpPr>
          <p:spPr bwMode="auto">
            <a:xfrm>
              <a:off x="8021638" y="904876"/>
              <a:ext cx="52388" cy="98425"/>
            </a:xfrm>
            <a:custGeom>
              <a:avLst/>
              <a:gdLst>
                <a:gd name="T0" fmla="*/ 7 w 33"/>
                <a:gd name="T1" fmla="*/ 62 h 62"/>
                <a:gd name="T2" fmla="*/ 0 w 33"/>
                <a:gd name="T3" fmla="*/ 57 h 62"/>
                <a:gd name="T4" fmla="*/ 24 w 33"/>
                <a:gd name="T5" fmla="*/ 0 h 62"/>
                <a:gd name="T6" fmla="*/ 33 w 33"/>
                <a:gd name="T7" fmla="*/ 14 h 62"/>
                <a:gd name="T8" fmla="*/ 7 w 33"/>
                <a:gd name="T9" fmla="*/ 6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62">
                  <a:moveTo>
                    <a:pt x="7" y="62"/>
                  </a:moveTo>
                  <a:lnTo>
                    <a:pt x="0" y="57"/>
                  </a:lnTo>
                  <a:lnTo>
                    <a:pt x="24" y="0"/>
                  </a:lnTo>
                  <a:lnTo>
                    <a:pt x="33" y="14"/>
                  </a:lnTo>
                  <a:lnTo>
                    <a:pt x="7" y="6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0" name="Freeform 1498"/>
            <p:cNvSpPr>
              <a:spLocks/>
            </p:cNvSpPr>
            <p:nvPr/>
          </p:nvSpPr>
          <p:spPr bwMode="auto">
            <a:xfrm>
              <a:off x="8093075" y="882651"/>
              <a:ext cx="22225" cy="33338"/>
            </a:xfrm>
            <a:custGeom>
              <a:avLst/>
              <a:gdLst>
                <a:gd name="T0" fmla="*/ 6 w 6"/>
                <a:gd name="T1" fmla="*/ 4 h 9"/>
                <a:gd name="T2" fmla="*/ 6 w 6"/>
                <a:gd name="T3" fmla="*/ 8 h 9"/>
                <a:gd name="T4" fmla="*/ 3 w 6"/>
                <a:gd name="T5" fmla="*/ 8 h 9"/>
                <a:gd name="T6" fmla="*/ 0 w 6"/>
                <a:gd name="T7" fmla="*/ 4 h 9"/>
                <a:gd name="T8" fmla="*/ 0 w 6"/>
                <a:gd name="T9" fmla="*/ 0 h 9"/>
                <a:gd name="T10" fmla="*/ 3 w 6"/>
                <a:gd name="T11" fmla="*/ 4 h 9"/>
                <a:gd name="T12" fmla="*/ 6 w 6"/>
                <a:gd name="T13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9">
                  <a:moveTo>
                    <a:pt x="6" y="4"/>
                  </a:moveTo>
                  <a:cubicBezTo>
                    <a:pt x="6" y="8"/>
                    <a:pt x="6" y="8"/>
                    <a:pt x="6" y="8"/>
                  </a:cubicBezTo>
                  <a:cubicBezTo>
                    <a:pt x="6" y="9"/>
                    <a:pt x="3" y="8"/>
                    <a:pt x="3" y="8"/>
                  </a:cubicBezTo>
                  <a:cubicBezTo>
                    <a:pt x="3" y="8"/>
                    <a:pt x="0" y="5"/>
                    <a:pt x="0" y="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3"/>
                    <a:pt x="2" y="4"/>
                    <a:pt x="3" y="4"/>
                  </a:cubicBezTo>
                  <a:cubicBezTo>
                    <a:pt x="4" y="5"/>
                    <a:pt x="5" y="5"/>
                    <a:pt x="6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1" name="Freeform 1499"/>
            <p:cNvSpPr>
              <a:spLocks/>
            </p:cNvSpPr>
            <p:nvPr/>
          </p:nvSpPr>
          <p:spPr bwMode="auto">
            <a:xfrm>
              <a:off x="8077200" y="827088"/>
              <a:ext cx="53975" cy="36513"/>
            </a:xfrm>
            <a:custGeom>
              <a:avLst/>
              <a:gdLst>
                <a:gd name="T0" fmla="*/ 11 w 14"/>
                <a:gd name="T1" fmla="*/ 4 h 10"/>
                <a:gd name="T2" fmla="*/ 13 w 14"/>
                <a:gd name="T3" fmla="*/ 7 h 10"/>
                <a:gd name="T4" fmla="*/ 14 w 14"/>
                <a:gd name="T5" fmla="*/ 9 h 10"/>
                <a:gd name="T6" fmla="*/ 14 w 14"/>
                <a:gd name="T7" fmla="*/ 9 h 10"/>
                <a:gd name="T8" fmla="*/ 14 w 14"/>
                <a:gd name="T9" fmla="*/ 10 h 10"/>
                <a:gd name="T10" fmla="*/ 0 w 14"/>
                <a:gd name="T11" fmla="*/ 3 h 10"/>
                <a:gd name="T12" fmla="*/ 0 w 14"/>
                <a:gd name="T13" fmla="*/ 2 h 10"/>
                <a:gd name="T14" fmla="*/ 0 w 14"/>
                <a:gd name="T15" fmla="*/ 2 h 10"/>
                <a:gd name="T16" fmla="*/ 2 w 14"/>
                <a:gd name="T17" fmla="*/ 0 h 10"/>
                <a:gd name="T18" fmla="*/ 5 w 14"/>
                <a:gd name="T19" fmla="*/ 3 h 10"/>
                <a:gd name="T20" fmla="*/ 5 w 14"/>
                <a:gd name="T21" fmla="*/ 4 h 10"/>
                <a:gd name="T22" fmla="*/ 8 w 14"/>
                <a:gd name="T23" fmla="*/ 2 h 10"/>
                <a:gd name="T24" fmla="*/ 9 w 14"/>
                <a:gd name="T25" fmla="*/ 4 h 10"/>
                <a:gd name="T26" fmla="*/ 11 w 14"/>
                <a:gd name="T27" fmla="*/ 6 h 10"/>
                <a:gd name="T28" fmla="*/ 11 w 14"/>
                <a:gd name="T29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4" h="10">
                  <a:moveTo>
                    <a:pt x="11" y="4"/>
                  </a:moveTo>
                  <a:cubicBezTo>
                    <a:pt x="11" y="5"/>
                    <a:pt x="13" y="8"/>
                    <a:pt x="13" y="7"/>
                  </a:cubicBezTo>
                  <a:cubicBezTo>
                    <a:pt x="13" y="7"/>
                    <a:pt x="14" y="8"/>
                    <a:pt x="14" y="9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9" y="7"/>
                    <a:pt x="5" y="7"/>
                    <a:pt x="0" y="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2" y="0"/>
                    <a:pt x="2" y="0"/>
                  </a:cubicBezTo>
                  <a:cubicBezTo>
                    <a:pt x="1" y="3"/>
                    <a:pt x="4" y="4"/>
                    <a:pt x="5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3"/>
                    <a:pt x="7" y="3"/>
                    <a:pt x="8" y="2"/>
                  </a:cubicBezTo>
                  <a:cubicBezTo>
                    <a:pt x="8" y="2"/>
                    <a:pt x="9" y="3"/>
                    <a:pt x="9" y="4"/>
                  </a:cubicBezTo>
                  <a:cubicBezTo>
                    <a:pt x="10" y="5"/>
                    <a:pt x="10" y="5"/>
                    <a:pt x="11" y="6"/>
                  </a:cubicBezTo>
                  <a:cubicBezTo>
                    <a:pt x="11" y="5"/>
                    <a:pt x="11" y="4"/>
                    <a:pt x="11" y="4"/>
                  </a:cubicBezTo>
                  <a:close/>
                </a:path>
              </a:pathLst>
            </a:custGeom>
            <a:solidFill>
              <a:srgbClr val="DAD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2" name="Freeform 1500"/>
            <p:cNvSpPr>
              <a:spLocks/>
            </p:cNvSpPr>
            <p:nvPr/>
          </p:nvSpPr>
          <p:spPr bwMode="auto">
            <a:xfrm>
              <a:off x="8093075" y="882651"/>
              <a:ext cx="22225" cy="22225"/>
            </a:xfrm>
            <a:custGeom>
              <a:avLst/>
              <a:gdLst>
                <a:gd name="T0" fmla="*/ 3 w 6"/>
                <a:gd name="T1" fmla="*/ 4 h 6"/>
                <a:gd name="T2" fmla="*/ 6 w 6"/>
                <a:gd name="T3" fmla="*/ 4 h 6"/>
                <a:gd name="T4" fmla="*/ 6 w 6"/>
                <a:gd name="T5" fmla="*/ 5 h 6"/>
                <a:gd name="T6" fmla="*/ 3 w 6"/>
                <a:gd name="T7" fmla="*/ 6 h 6"/>
                <a:gd name="T8" fmla="*/ 0 w 6"/>
                <a:gd name="T9" fmla="*/ 1 h 6"/>
                <a:gd name="T10" fmla="*/ 0 w 6"/>
                <a:gd name="T11" fmla="*/ 0 h 6"/>
                <a:gd name="T12" fmla="*/ 3 w 6"/>
                <a:gd name="T13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6">
                  <a:moveTo>
                    <a:pt x="3" y="4"/>
                  </a:moveTo>
                  <a:cubicBezTo>
                    <a:pt x="4" y="5"/>
                    <a:pt x="5" y="5"/>
                    <a:pt x="6" y="4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5" y="6"/>
                    <a:pt x="4" y="6"/>
                    <a:pt x="3" y="6"/>
                  </a:cubicBezTo>
                  <a:cubicBezTo>
                    <a:pt x="2" y="5"/>
                    <a:pt x="1" y="4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3"/>
                    <a:pt x="2" y="4"/>
                    <a:pt x="3" y="4"/>
                  </a:cubicBezTo>
                  <a:close/>
                </a:path>
              </a:pathLst>
            </a:custGeom>
            <a:solidFill>
              <a:srgbClr val="ED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3" name="Freeform 1501"/>
            <p:cNvSpPr>
              <a:spLocks/>
            </p:cNvSpPr>
            <p:nvPr/>
          </p:nvSpPr>
          <p:spPr bwMode="auto">
            <a:xfrm>
              <a:off x="8077200" y="838201"/>
              <a:ext cx="53975" cy="63500"/>
            </a:xfrm>
            <a:custGeom>
              <a:avLst/>
              <a:gdLst>
                <a:gd name="T0" fmla="*/ 14 w 14"/>
                <a:gd name="T1" fmla="*/ 8 h 17"/>
                <a:gd name="T2" fmla="*/ 14 w 14"/>
                <a:gd name="T3" fmla="*/ 8 h 17"/>
                <a:gd name="T4" fmla="*/ 13 w 14"/>
                <a:gd name="T5" fmla="*/ 8 h 17"/>
                <a:gd name="T6" fmla="*/ 13 w 14"/>
                <a:gd name="T7" fmla="*/ 9 h 17"/>
                <a:gd name="T8" fmla="*/ 13 w 14"/>
                <a:gd name="T9" fmla="*/ 7 h 17"/>
                <a:gd name="T10" fmla="*/ 13 w 14"/>
                <a:gd name="T11" fmla="*/ 5 h 17"/>
                <a:gd name="T12" fmla="*/ 9 w 14"/>
                <a:gd name="T13" fmla="*/ 1 h 17"/>
                <a:gd name="T14" fmla="*/ 6 w 14"/>
                <a:gd name="T15" fmla="*/ 2 h 17"/>
                <a:gd name="T16" fmla="*/ 4 w 14"/>
                <a:gd name="T17" fmla="*/ 1 h 17"/>
                <a:gd name="T18" fmla="*/ 5 w 14"/>
                <a:gd name="T19" fmla="*/ 1 h 17"/>
                <a:gd name="T20" fmla="*/ 1 w 14"/>
                <a:gd name="T21" fmla="*/ 0 h 17"/>
                <a:gd name="T22" fmla="*/ 1 w 14"/>
                <a:gd name="T23" fmla="*/ 0 h 17"/>
                <a:gd name="T24" fmla="*/ 1 w 14"/>
                <a:gd name="T25" fmla="*/ 3 h 17"/>
                <a:gd name="T26" fmla="*/ 1 w 14"/>
                <a:gd name="T27" fmla="*/ 3 h 17"/>
                <a:gd name="T28" fmla="*/ 1 w 14"/>
                <a:gd name="T29" fmla="*/ 3 h 17"/>
                <a:gd name="T30" fmla="*/ 1 w 14"/>
                <a:gd name="T31" fmla="*/ 1 h 17"/>
                <a:gd name="T32" fmla="*/ 0 w 14"/>
                <a:gd name="T33" fmla="*/ 0 h 17"/>
                <a:gd name="T34" fmla="*/ 0 w 14"/>
                <a:gd name="T35" fmla="*/ 0 h 17"/>
                <a:gd name="T36" fmla="*/ 0 w 14"/>
                <a:gd name="T37" fmla="*/ 2 h 17"/>
                <a:gd name="T38" fmla="*/ 0 w 14"/>
                <a:gd name="T39" fmla="*/ 2 h 17"/>
                <a:gd name="T40" fmla="*/ 0 w 14"/>
                <a:gd name="T41" fmla="*/ 2 h 17"/>
                <a:gd name="T42" fmla="*/ 0 w 14"/>
                <a:gd name="T43" fmla="*/ 3 h 17"/>
                <a:gd name="T44" fmla="*/ 0 w 14"/>
                <a:gd name="T45" fmla="*/ 3 h 17"/>
                <a:gd name="T46" fmla="*/ 0 w 14"/>
                <a:gd name="T47" fmla="*/ 3 h 17"/>
                <a:gd name="T48" fmla="*/ 0 w 14"/>
                <a:gd name="T49" fmla="*/ 3 h 17"/>
                <a:gd name="T50" fmla="*/ 1 w 14"/>
                <a:gd name="T51" fmla="*/ 5 h 17"/>
                <a:gd name="T52" fmla="*/ 1 w 14"/>
                <a:gd name="T53" fmla="*/ 5 h 17"/>
                <a:gd name="T54" fmla="*/ 2 w 14"/>
                <a:gd name="T55" fmla="*/ 9 h 17"/>
                <a:gd name="T56" fmla="*/ 4 w 14"/>
                <a:gd name="T57" fmla="*/ 12 h 17"/>
                <a:gd name="T58" fmla="*/ 4 w 14"/>
                <a:gd name="T59" fmla="*/ 12 h 17"/>
                <a:gd name="T60" fmla="*/ 7 w 14"/>
                <a:gd name="T61" fmla="*/ 16 h 17"/>
                <a:gd name="T62" fmla="*/ 10 w 14"/>
                <a:gd name="T63" fmla="*/ 16 h 17"/>
                <a:gd name="T64" fmla="*/ 10 w 14"/>
                <a:gd name="T65" fmla="*/ 16 h 17"/>
                <a:gd name="T66" fmla="*/ 12 w 14"/>
                <a:gd name="T67" fmla="*/ 15 h 17"/>
                <a:gd name="T68" fmla="*/ 13 w 14"/>
                <a:gd name="T69" fmla="*/ 12 h 17"/>
                <a:gd name="T70" fmla="*/ 13 w 14"/>
                <a:gd name="T71" fmla="*/ 12 h 17"/>
                <a:gd name="T72" fmla="*/ 14 w 14"/>
                <a:gd name="T73" fmla="*/ 11 h 17"/>
                <a:gd name="T74" fmla="*/ 14 w 14"/>
                <a:gd name="T75" fmla="*/ 11 h 17"/>
                <a:gd name="T76" fmla="*/ 14 w 14"/>
                <a:gd name="T77" fmla="*/ 11 h 17"/>
                <a:gd name="T78" fmla="*/ 14 w 14"/>
                <a:gd name="T79" fmla="*/ 11 h 17"/>
                <a:gd name="T80" fmla="*/ 14 w 14"/>
                <a:gd name="T81" fmla="*/ 11 h 17"/>
                <a:gd name="T82" fmla="*/ 14 w 14"/>
                <a:gd name="T83" fmla="*/ 11 h 17"/>
                <a:gd name="T84" fmla="*/ 14 w 14"/>
                <a:gd name="T85" fmla="*/ 11 h 17"/>
                <a:gd name="T86" fmla="*/ 14 w 14"/>
                <a:gd name="T87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4" h="17">
                  <a:moveTo>
                    <a:pt x="14" y="8"/>
                  </a:moveTo>
                  <a:cubicBezTo>
                    <a:pt x="14" y="8"/>
                    <a:pt x="14" y="8"/>
                    <a:pt x="14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3" y="8"/>
                    <a:pt x="13" y="9"/>
                    <a:pt x="13" y="9"/>
                  </a:cubicBezTo>
                  <a:cubicBezTo>
                    <a:pt x="13" y="8"/>
                    <a:pt x="13" y="8"/>
                    <a:pt x="13" y="7"/>
                  </a:cubicBezTo>
                  <a:cubicBezTo>
                    <a:pt x="13" y="6"/>
                    <a:pt x="13" y="6"/>
                    <a:pt x="13" y="5"/>
                  </a:cubicBezTo>
                  <a:cubicBezTo>
                    <a:pt x="12" y="4"/>
                    <a:pt x="10" y="3"/>
                    <a:pt x="9" y="1"/>
                  </a:cubicBezTo>
                  <a:cubicBezTo>
                    <a:pt x="8" y="1"/>
                    <a:pt x="7" y="2"/>
                    <a:pt x="6" y="2"/>
                  </a:cubicBezTo>
                  <a:cubicBezTo>
                    <a:pt x="5" y="2"/>
                    <a:pt x="4" y="1"/>
                    <a:pt x="4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3" y="1"/>
                    <a:pt x="2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2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4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7"/>
                    <a:pt x="2" y="8"/>
                    <a:pt x="2" y="9"/>
                  </a:cubicBezTo>
                  <a:cubicBezTo>
                    <a:pt x="3" y="10"/>
                    <a:pt x="3" y="11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5" y="15"/>
                    <a:pt x="6" y="16"/>
                    <a:pt x="7" y="16"/>
                  </a:cubicBezTo>
                  <a:cubicBezTo>
                    <a:pt x="8" y="17"/>
                    <a:pt x="9" y="17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1" y="16"/>
                    <a:pt x="11" y="15"/>
                    <a:pt x="12" y="15"/>
                  </a:cubicBezTo>
                  <a:cubicBezTo>
                    <a:pt x="12" y="14"/>
                    <a:pt x="13" y="13"/>
                    <a:pt x="13" y="12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3" y="12"/>
                    <a:pt x="14" y="12"/>
                    <a:pt x="14" y="1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4" y="10"/>
                    <a:pt x="14" y="8"/>
                    <a:pt x="14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4" name="Freeform 1502"/>
            <p:cNvSpPr>
              <a:spLocks/>
            </p:cNvSpPr>
            <p:nvPr/>
          </p:nvSpPr>
          <p:spPr bwMode="auto">
            <a:xfrm>
              <a:off x="8054975" y="898526"/>
              <a:ext cx="30163" cy="36513"/>
            </a:xfrm>
            <a:custGeom>
              <a:avLst/>
              <a:gdLst>
                <a:gd name="T0" fmla="*/ 0 w 8"/>
                <a:gd name="T1" fmla="*/ 6 h 10"/>
                <a:gd name="T2" fmla="*/ 1 w 8"/>
                <a:gd name="T3" fmla="*/ 1 h 10"/>
                <a:gd name="T4" fmla="*/ 4 w 8"/>
                <a:gd name="T5" fmla="*/ 0 h 10"/>
                <a:gd name="T6" fmla="*/ 7 w 8"/>
                <a:gd name="T7" fmla="*/ 0 h 10"/>
                <a:gd name="T8" fmla="*/ 5 w 8"/>
                <a:gd name="T9" fmla="*/ 10 h 10"/>
                <a:gd name="T10" fmla="*/ 5 w 8"/>
                <a:gd name="T11" fmla="*/ 9 h 10"/>
                <a:gd name="T12" fmla="*/ 0 w 8"/>
                <a:gd name="T13" fmla="*/ 6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10">
                  <a:moveTo>
                    <a:pt x="0" y="6"/>
                  </a:moveTo>
                  <a:cubicBezTo>
                    <a:pt x="0" y="6"/>
                    <a:pt x="0" y="2"/>
                    <a:pt x="1" y="1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8" y="7"/>
                    <a:pt x="7" y="10"/>
                    <a:pt x="5" y="10"/>
                  </a:cubicBezTo>
                  <a:cubicBezTo>
                    <a:pt x="5" y="9"/>
                    <a:pt x="5" y="9"/>
                    <a:pt x="5" y="9"/>
                  </a:cubicBezTo>
                  <a:lnTo>
                    <a:pt x="0" y="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5" name="Freeform 1503"/>
            <p:cNvSpPr>
              <a:spLocks/>
            </p:cNvSpPr>
            <p:nvPr/>
          </p:nvSpPr>
          <p:spPr bwMode="auto">
            <a:xfrm>
              <a:off x="8088313" y="898526"/>
              <a:ext cx="106363" cy="77788"/>
            </a:xfrm>
            <a:custGeom>
              <a:avLst/>
              <a:gdLst>
                <a:gd name="T0" fmla="*/ 28 w 28"/>
                <a:gd name="T1" fmla="*/ 7 h 21"/>
                <a:gd name="T2" fmla="*/ 26 w 28"/>
                <a:gd name="T3" fmla="*/ 5 h 21"/>
                <a:gd name="T4" fmla="*/ 23 w 28"/>
                <a:gd name="T5" fmla="*/ 14 h 21"/>
                <a:gd name="T6" fmla="*/ 22 w 28"/>
                <a:gd name="T7" fmla="*/ 15 h 21"/>
                <a:gd name="T8" fmla="*/ 16 w 28"/>
                <a:gd name="T9" fmla="*/ 11 h 21"/>
                <a:gd name="T10" fmla="*/ 7 w 28"/>
                <a:gd name="T11" fmla="*/ 4 h 21"/>
                <a:gd name="T12" fmla="*/ 1 w 28"/>
                <a:gd name="T13" fmla="*/ 0 h 21"/>
                <a:gd name="T14" fmla="*/ 0 w 28"/>
                <a:gd name="T15" fmla="*/ 0 h 21"/>
                <a:gd name="T16" fmla="*/ 12 w 28"/>
                <a:gd name="T17" fmla="*/ 18 h 21"/>
                <a:gd name="T18" fmla="*/ 13 w 28"/>
                <a:gd name="T19" fmla="*/ 17 h 21"/>
                <a:gd name="T20" fmla="*/ 15 w 28"/>
                <a:gd name="T21" fmla="*/ 16 h 21"/>
                <a:gd name="T22" fmla="*/ 24 w 28"/>
                <a:gd name="T23" fmla="*/ 21 h 21"/>
                <a:gd name="T24" fmla="*/ 27 w 28"/>
                <a:gd name="T25" fmla="*/ 20 h 21"/>
                <a:gd name="T26" fmla="*/ 27 w 28"/>
                <a:gd name="T27" fmla="*/ 19 h 21"/>
                <a:gd name="T28" fmla="*/ 28 w 28"/>
                <a:gd name="T29" fmla="*/ 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8" h="21">
                  <a:moveTo>
                    <a:pt x="28" y="7"/>
                  </a:moveTo>
                  <a:cubicBezTo>
                    <a:pt x="26" y="5"/>
                    <a:pt x="26" y="5"/>
                    <a:pt x="26" y="5"/>
                  </a:cubicBezTo>
                  <a:cubicBezTo>
                    <a:pt x="23" y="14"/>
                    <a:pt x="23" y="14"/>
                    <a:pt x="23" y="14"/>
                  </a:cubicBezTo>
                  <a:cubicBezTo>
                    <a:pt x="23" y="15"/>
                    <a:pt x="22" y="15"/>
                    <a:pt x="22" y="15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5" y="10"/>
                    <a:pt x="7" y="4"/>
                    <a:pt x="7" y="4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7"/>
                    <a:pt x="6" y="14"/>
                    <a:pt x="12" y="18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6"/>
                    <a:pt x="14" y="15"/>
                    <a:pt x="15" y="16"/>
                  </a:cubicBezTo>
                  <a:cubicBezTo>
                    <a:pt x="24" y="21"/>
                    <a:pt x="24" y="21"/>
                    <a:pt x="24" y="21"/>
                  </a:cubicBezTo>
                  <a:cubicBezTo>
                    <a:pt x="25" y="21"/>
                    <a:pt x="26" y="21"/>
                    <a:pt x="27" y="20"/>
                  </a:cubicBezTo>
                  <a:cubicBezTo>
                    <a:pt x="27" y="19"/>
                    <a:pt x="27" y="19"/>
                    <a:pt x="27" y="19"/>
                  </a:cubicBezTo>
                  <a:lnTo>
                    <a:pt x="28" y="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6" name="Freeform 1504"/>
            <p:cNvSpPr>
              <a:spLocks/>
            </p:cNvSpPr>
            <p:nvPr/>
          </p:nvSpPr>
          <p:spPr bwMode="auto">
            <a:xfrm>
              <a:off x="8047038" y="898526"/>
              <a:ext cx="106363" cy="368300"/>
            </a:xfrm>
            <a:custGeom>
              <a:avLst/>
              <a:gdLst>
                <a:gd name="T0" fmla="*/ 23 w 28"/>
                <a:gd name="T1" fmla="*/ 36 h 98"/>
                <a:gd name="T2" fmla="*/ 22 w 28"/>
                <a:gd name="T3" fmla="*/ 26 h 98"/>
                <a:gd name="T4" fmla="*/ 23 w 28"/>
                <a:gd name="T5" fmla="*/ 23 h 98"/>
                <a:gd name="T6" fmla="*/ 23 w 28"/>
                <a:gd name="T7" fmla="*/ 22 h 98"/>
                <a:gd name="T8" fmla="*/ 23 w 28"/>
                <a:gd name="T9" fmla="*/ 19 h 98"/>
                <a:gd name="T10" fmla="*/ 23 w 28"/>
                <a:gd name="T11" fmla="*/ 18 h 98"/>
                <a:gd name="T12" fmla="*/ 11 w 28"/>
                <a:gd name="T13" fmla="*/ 0 h 98"/>
                <a:gd name="T14" fmla="*/ 9 w 28"/>
                <a:gd name="T15" fmla="*/ 0 h 98"/>
                <a:gd name="T16" fmla="*/ 7 w 28"/>
                <a:gd name="T17" fmla="*/ 10 h 98"/>
                <a:gd name="T18" fmla="*/ 7 w 28"/>
                <a:gd name="T19" fmla="*/ 10 h 98"/>
                <a:gd name="T20" fmla="*/ 7 w 28"/>
                <a:gd name="T21" fmla="*/ 11 h 98"/>
                <a:gd name="T22" fmla="*/ 8 w 28"/>
                <a:gd name="T23" fmla="*/ 19 h 98"/>
                <a:gd name="T24" fmla="*/ 8 w 28"/>
                <a:gd name="T25" fmla="*/ 27 h 98"/>
                <a:gd name="T26" fmla="*/ 2 w 28"/>
                <a:gd name="T27" fmla="*/ 89 h 98"/>
                <a:gd name="T28" fmla="*/ 22 w 28"/>
                <a:gd name="T29" fmla="*/ 80 h 98"/>
                <a:gd name="T30" fmla="*/ 22 w 28"/>
                <a:gd name="T31" fmla="*/ 79 h 98"/>
                <a:gd name="T32" fmla="*/ 28 w 28"/>
                <a:gd name="T33" fmla="*/ 74 h 98"/>
                <a:gd name="T34" fmla="*/ 23 w 28"/>
                <a:gd name="T35" fmla="*/ 36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8" h="98">
                  <a:moveTo>
                    <a:pt x="23" y="36"/>
                  </a:moveTo>
                  <a:cubicBezTo>
                    <a:pt x="22" y="32"/>
                    <a:pt x="22" y="29"/>
                    <a:pt x="22" y="26"/>
                  </a:cubicBezTo>
                  <a:cubicBezTo>
                    <a:pt x="23" y="23"/>
                    <a:pt x="23" y="23"/>
                    <a:pt x="23" y="23"/>
                  </a:cubicBezTo>
                  <a:cubicBezTo>
                    <a:pt x="23" y="22"/>
                    <a:pt x="23" y="22"/>
                    <a:pt x="23" y="22"/>
                  </a:cubicBezTo>
                  <a:cubicBezTo>
                    <a:pt x="23" y="19"/>
                    <a:pt x="23" y="19"/>
                    <a:pt x="23" y="19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17" y="14"/>
                    <a:pt x="13" y="7"/>
                    <a:pt x="11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10" y="6"/>
                    <a:pt x="9" y="10"/>
                    <a:pt x="7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9" y="22"/>
                    <a:pt x="9" y="24"/>
                    <a:pt x="8" y="27"/>
                  </a:cubicBezTo>
                  <a:cubicBezTo>
                    <a:pt x="0" y="52"/>
                    <a:pt x="2" y="83"/>
                    <a:pt x="2" y="89"/>
                  </a:cubicBezTo>
                  <a:cubicBezTo>
                    <a:pt x="16" y="98"/>
                    <a:pt x="18" y="88"/>
                    <a:pt x="22" y="80"/>
                  </a:cubicBezTo>
                  <a:cubicBezTo>
                    <a:pt x="22" y="80"/>
                    <a:pt x="22" y="79"/>
                    <a:pt x="22" y="79"/>
                  </a:cubicBezTo>
                  <a:cubicBezTo>
                    <a:pt x="24" y="76"/>
                    <a:pt x="25" y="73"/>
                    <a:pt x="28" y="74"/>
                  </a:cubicBezTo>
                  <a:cubicBezTo>
                    <a:pt x="28" y="73"/>
                    <a:pt x="26" y="49"/>
                    <a:pt x="23" y="3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7" name="Freeform 1505"/>
            <p:cNvSpPr>
              <a:spLocks/>
            </p:cNvSpPr>
            <p:nvPr/>
          </p:nvSpPr>
          <p:spPr bwMode="auto">
            <a:xfrm>
              <a:off x="8115300" y="981076"/>
              <a:ext cx="38100" cy="214313"/>
            </a:xfrm>
            <a:custGeom>
              <a:avLst/>
              <a:gdLst>
                <a:gd name="T0" fmla="*/ 10 w 10"/>
                <a:gd name="T1" fmla="*/ 52 h 57"/>
                <a:gd name="T2" fmla="*/ 4 w 10"/>
                <a:gd name="T3" fmla="*/ 57 h 57"/>
                <a:gd name="T4" fmla="*/ 4 w 10"/>
                <a:gd name="T5" fmla="*/ 57 h 57"/>
                <a:gd name="T6" fmla="*/ 7 w 10"/>
                <a:gd name="T7" fmla="*/ 50 h 57"/>
                <a:gd name="T8" fmla="*/ 9 w 10"/>
                <a:gd name="T9" fmla="*/ 49 h 57"/>
                <a:gd name="T10" fmla="*/ 9 w 10"/>
                <a:gd name="T11" fmla="*/ 45 h 57"/>
                <a:gd name="T12" fmla="*/ 8 w 10"/>
                <a:gd name="T13" fmla="*/ 38 h 57"/>
                <a:gd name="T14" fmla="*/ 2 w 10"/>
                <a:gd name="T15" fmla="*/ 35 h 57"/>
                <a:gd name="T16" fmla="*/ 5 w 10"/>
                <a:gd name="T17" fmla="*/ 31 h 57"/>
                <a:gd name="T18" fmla="*/ 7 w 10"/>
                <a:gd name="T19" fmla="*/ 29 h 57"/>
                <a:gd name="T20" fmla="*/ 6 w 10"/>
                <a:gd name="T21" fmla="*/ 26 h 57"/>
                <a:gd name="T22" fmla="*/ 5 w 10"/>
                <a:gd name="T23" fmla="*/ 27 h 57"/>
                <a:gd name="T24" fmla="*/ 0 w 10"/>
                <a:gd name="T25" fmla="*/ 31 h 57"/>
                <a:gd name="T26" fmla="*/ 4 w 10"/>
                <a:gd name="T27" fmla="*/ 14 h 57"/>
                <a:gd name="T28" fmla="*/ 4 w 10"/>
                <a:gd name="T29" fmla="*/ 12 h 57"/>
                <a:gd name="T30" fmla="*/ 2 w 10"/>
                <a:gd name="T31" fmla="*/ 11 h 57"/>
                <a:gd name="T32" fmla="*/ 3 w 10"/>
                <a:gd name="T33" fmla="*/ 9 h 57"/>
                <a:gd name="T34" fmla="*/ 3 w 10"/>
                <a:gd name="T35" fmla="*/ 6 h 57"/>
                <a:gd name="T36" fmla="*/ 4 w 10"/>
                <a:gd name="T37" fmla="*/ 4 h 57"/>
                <a:gd name="T38" fmla="*/ 3 w 10"/>
                <a:gd name="T39" fmla="*/ 0 h 57"/>
                <a:gd name="T40" fmla="*/ 5 w 10"/>
                <a:gd name="T41" fmla="*/ 1 h 57"/>
                <a:gd name="T42" fmla="*/ 4 w 10"/>
                <a:gd name="T43" fmla="*/ 4 h 57"/>
                <a:gd name="T44" fmla="*/ 5 w 10"/>
                <a:gd name="T45" fmla="*/ 14 h 57"/>
                <a:gd name="T46" fmla="*/ 10 w 10"/>
                <a:gd name="T47" fmla="*/ 52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0" h="57">
                  <a:moveTo>
                    <a:pt x="10" y="52"/>
                  </a:moveTo>
                  <a:cubicBezTo>
                    <a:pt x="7" y="51"/>
                    <a:pt x="6" y="54"/>
                    <a:pt x="4" y="57"/>
                  </a:cubicBezTo>
                  <a:cubicBezTo>
                    <a:pt x="4" y="57"/>
                    <a:pt x="4" y="57"/>
                    <a:pt x="4" y="57"/>
                  </a:cubicBezTo>
                  <a:cubicBezTo>
                    <a:pt x="4" y="55"/>
                    <a:pt x="6" y="51"/>
                    <a:pt x="7" y="50"/>
                  </a:cubicBezTo>
                  <a:cubicBezTo>
                    <a:pt x="8" y="50"/>
                    <a:pt x="8" y="49"/>
                    <a:pt x="9" y="49"/>
                  </a:cubicBezTo>
                  <a:cubicBezTo>
                    <a:pt x="9" y="49"/>
                    <a:pt x="9" y="46"/>
                    <a:pt x="9" y="45"/>
                  </a:cubicBezTo>
                  <a:cubicBezTo>
                    <a:pt x="8" y="42"/>
                    <a:pt x="8" y="41"/>
                    <a:pt x="8" y="38"/>
                  </a:cubicBezTo>
                  <a:cubicBezTo>
                    <a:pt x="8" y="36"/>
                    <a:pt x="7" y="32"/>
                    <a:pt x="2" y="35"/>
                  </a:cubicBezTo>
                  <a:cubicBezTo>
                    <a:pt x="2" y="34"/>
                    <a:pt x="5" y="31"/>
                    <a:pt x="5" y="31"/>
                  </a:cubicBezTo>
                  <a:cubicBezTo>
                    <a:pt x="6" y="30"/>
                    <a:pt x="7" y="30"/>
                    <a:pt x="7" y="29"/>
                  </a:cubicBezTo>
                  <a:cubicBezTo>
                    <a:pt x="7" y="29"/>
                    <a:pt x="7" y="27"/>
                    <a:pt x="6" y="26"/>
                  </a:cubicBezTo>
                  <a:cubicBezTo>
                    <a:pt x="5" y="26"/>
                    <a:pt x="5" y="26"/>
                    <a:pt x="5" y="27"/>
                  </a:cubicBezTo>
                  <a:cubicBezTo>
                    <a:pt x="3" y="28"/>
                    <a:pt x="1" y="30"/>
                    <a:pt x="0" y="31"/>
                  </a:cubicBezTo>
                  <a:cubicBezTo>
                    <a:pt x="6" y="21"/>
                    <a:pt x="5" y="19"/>
                    <a:pt x="4" y="14"/>
                  </a:cubicBezTo>
                  <a:cubicBezTo>
                    <a:pt x="4" y="13"/>
                    <a:pt x="4" y="13"/>
                    <a:pt x="4" y="12"/>
                  </a:cubicBezTo>
                  <a:cubicBezTo>
                    <a:pt x="3" y="12"/>
                    <a:pt x="3" y="11"/>
                    <a:pt x="2" y="11"/>
                  </a:cubicBezTo>
                  <a:cubicBezTo>
                    <a:pt x="3" y="11"/>
                    <a:pt x="3" y="10"/>
                    <a:pt x="3" y="9"/>
                  </a:cubicBezTo>
                  <a:cubicBezTo>
                    <a:pt x="3" y="8"/>
                    <a:pt x="3" y="7"/>
                    <a:pt x="3" y="6"/>
                  </a:cubicBezTo>
                  <a:cubicBezTo>
                    <a:pt x="3" y="5"/>
                    <a:pt x="4" y="5"/>
                    <a:pt x="4" y="4"/>
                  </a:cubicBezTo>
                  <a:cubicBezTo>
                    <a:pt x="4" y="3"/>
                    <a:pt x="4" y="2"/>
                    <a:pt x="3" y="0"/>
                  </a:cubicBezTo>
                  <a:cubicBezTo>
                    <a:pt x="3" y="1"/>
                    <a:pt x="4" y="1"/>
                    <a:pt x="5" y="1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7"/>
                    <a:pt x="4" y="10"/>
                    <a:pt x="5" y="14"/>
                  </a:cubicBezTo>
                  <a:cubicBezTo>
                    <a:pt x="8" y="27"/>
                    <a:pt x="10" y="51"/>
                    <a:pt x="10" y="52"/>
                  </a:cubicBezTo>
                  <a:close/>
                </a:path>
              </a:pathLst>
            </a:custGeom>
            <a:solidFill>
              <a:srgbClr val="DAD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8" name="Freeform 1506"/>
            <p:cNvSpPr>
              <a:spLocks/>
            </p:cNvSpPr>
            <p:nvPr/>
          </p:nvSpPr>
          <p:spPr bwMode="auto">
            <a:xfrm>
              <a:off x="8112125" y="968376"/>
              <a:ext cx="22225" cy="15875"/>
            </a:xfrm>
            <a:custGeom>
              <a:avLst/>
              <a:gdLst>
                <a:gd name="T0" fmla="*/ 6 w 6"/>
                <a:gd name="T1" fmla="*/ 4 h 4"/>
                <a:gd name="T2" fmla="*/ 4 w 6"/>
                <a:gd name="T3" fmla="*/ 3 h 4"/>
                <a:gd name="T4" fmla="*/ 3 w 6"/>
                <a:gd name="T5" fmla="*/ 3 h 4"/>
                <a:gd name="T6" fmla="*/ 2 w 6"/>
                <a:gd name="T7" fmla="*/ 1 h 4"/>
                <a:gd name="T8" fmla="*/ 0 w 6"/>
                <a:gd name="T9" fmla="*/ 0 h 4"/>
                <a:gd name="T10" fmla="*/ 0 w 6"/>
                <a:gd name="T11" fmla="*/ 0 h 4"/>
                <a:gd name="T12" fmla="*/ 5 w 6"/>
                <a:gd name="T13" fmla="*/ 3 h 4"/>
                <a:gd name="T14" fmla="*/ 6 w 6"/>
                <a:gd name="T15" fmla="*/ 3 h 4"/>
                <a:gd name="T16" fmla="*/ 6 w 6"/>
                <a:gd name="T1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4">
                  <a:moveTo>
                    <a:pt x="6" y="4"/>
                  </a:moveTo>
                  <a:cubicBezTo>
                    <a:pt x="5" y="4"/>
                    <a:pt x="4" y="4"/>
                    <a:pt x="4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2" y="2"/>
                    <a:pt x="2" y="1"/>
                  </a:cubicBezTo>
                  <a:cubicBezTo>
                    <a:pt x="1" y="1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1"/>
                    <a:pt x="4" y="3"/>
                    <a:pt x="5" y="3"/>
                  </a:cubicBezTo>
                  <a:cubicBezTo>
                    <a:pt x="6" y="3"/>
                    <a:pt x="6" y="3"/>
                    <a:pt x="6" y="3"/>
                  </a:cubicBezTo>
                  <a:lnTo>
                    <a:pt x="6" y="4"/>
                  </a:lnTo>
                  <a:close/>
                </a:path>
              </a:pathLst>
            </a:custGeom>
            <a:solidFill>
              <a:srgbClr val="DAD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9" name="Freeform 1507"/>
            <p:cNvSpPr>
              <a:spLocks/>
            </p:cNvSpPr>
            <p:nvPr/>
          </p:nvSpPr>
          <p:spPr bwMode="auto">
            <a:xfrm>
              <a:off x="8088313" y="1003301"/>
              <a:ext cx="4763" cy="0"/>
            </a:xfrm>
            <a:custGeom>
              <a:avLst/>
              <a:gdLst>
                <a:gd name="T0" fmla="*/ 0 w 3"/>
                <a:gd name="T1" fmla="*/ 3 w 3"/>
                <a:gd name="T2" fmla="*/ 0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3">
                  <a:moveTo>
                    <a:pt x="0" y="0"/>
                  </a:moveTo>
                  <a:lnTo>
                    <a:pt x="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AD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0" name="Freeform 1508"/>
            <p:cNvSpPr>
              <a:spLocks/>
            </p:cNvSpPr>
            <p:nvPr/>
          </p:nvSpPr>
          <p:spPr bwMode="auto">
            <a:xfrm>
              <a:off x="8047038" y="935038"/>
              <a:ext cx="84138" cy="331788"/>
            </a:xfrm>
            <a:custGeom>
              <a:avLst/>
              <a:gdLst>
                <a:gd name="T0" fmla="*/ 17 w 22"/>
                <a:gd name="T1" fmla="*/ 63 h 88"/>
                <a:gd name="T2" fmla="*/ 20 w 22"/>
                <a:gd name="T3" fmla="*/ 61 h 88"/>
                <a:gd name="T4" fmla="*/ 18 w 22"/>
                <a:gd name="T5" fmla="*/ 66 h 88"/>
                <a:gd name="T6" fmla="*/ 18 w 22"/>
                <a:gd name="T7" fmla="*/ 73 h 88"/>
                <a:gd name="T8" fmla="*/ 22 w 22"/>
                <a:gd name="T9" fmla="*/ 70 h 88"/>
                <a:gd name="T10" fmla="*/ 2 w 22"/>
                <a:gd name="T11" fmla="*/ 79 h 88"/>
                <a:gd name="T12" fmla="*/ 8 w 22"/>
                <a:gd name="T13" fmla="*/ 17 h 88"/>
                <a:gd name="T14" fmla="*/ 8 w 22"/>
                <a:gd name="T15" fmla="*/ 9 h 88"/>
                <a:gd name="T16" fmla="*/ 7 w 22"/>
                <a:gd name="T17" fmla="*/ 1 h 88"/>
                <a:gd name="T18" fmla="*/ 7 w 22"/>
                <a:gd name="T19" fmla="*/ 0 h 88"/>
                <a:gd name="T20" fmla="*/ 7 w 22"/>
                <a:gd name="T21" fmla="*/ 0 h 88"/>
                <a:gd name="T22" fmla="*/ 14 w 22"/>
                <a:gd name="T23" fmla="*/ 7 h 88"/>
                <a:gd name="T24" fmla="*/ 9 w 22"/>
                <a:gd name="T25" fmla="*/ 12 h 88"/>
                <a:gd name="T26" fmla="*/ 9 w 22"/>
                <a:gd name="T27" fmla="*/ 15 h 88"/>
                <a:gd name="T28" fmla="*/ 13 w 22"/>
                <a:gd name="T29" fmla="*/ 21 h 88"/>
                <a:gd name="T30" fmla="*/ 9 w 22"/>
                <a:gd name="T31" fmla="*/ 17 h 88"/>
                <a:gd name="T32" fmla="*/ 15 w 22"/>
                <a:gd name="T33" fmla="*/ 26 h 88"/>
                <a:gd name="T34" fmla="*/ 9 w 22"/>
                <a:gd name="T35" fmla="*/ 19 h 88"/>
                <a:gd name="T36" fmla="*/ 8 w 22"/>
                <a:gd name="T37" fmla="*/ 22 h 88"/>
                <a:gd name="T38" fmla="*/ 7 w 22"/>
                <a:gd name="T39" fmla="*/ 24 h 88"/>
                <a:gd name="T40" fmla="*/ 6 w 22"/>
                <a:gd name="T41" fmla="*/ 35 h 88"/>
                <a:gd name="T42" fmla="*/ 6 w 22"/>
                <a:gd name="T43" fmla="*/ 37 h 88"/>
                <a:gd name="T44" fmla="*/ 8 w 22"/>
                <a:gd name="T45" fmla="*/ 37 h 88"/>
                <a:gd name="T46" fmla="*/ 12 w 22"/>
                <a:gd name="T47" fmla="*/ 33 h 88"/>
                <a:gd name="T48" fmla="*/ 18 w 22"/>
                <a:gd name="T49" fmla="*/ 34 h 88"/>
                <a:gd name="T50" fmla="*/ 8 w 22"/>
                <a:gd name="T51" fmla="*/ 41 h 88"/>
                <a:gd name="T52" fmla="*/ 5 w 22"/>
                <a:gd name="T53" fmla="*/ 48 h 88"/>
                <a:gd name="T54" fmla="*/ 10 w 22"/>
                <a:gd name="T55" fmla="*/ 44 h 88"/>
                <a:gd name="T56" fmla="*/ 17 w 22"/>
                <a:gd name="T57" fmla="*/ 38 h 88"/>
                <a:gd name="T58" fmla="*/ 10 w 22"/>
                <a:gd name="T59" fmla="*/ 47 h 88"/>
                <a:gd name="T60" fmla="*/ 7 w 22"/>
                <a:gd name="T61" fmla="*/ 52 h 88"/>
                <a:gd name="T62" fmla="*/ 4 w 22"/>
                <a:gd name="T63" fmla="*/ 55 h 88"/>
                <a:gd name="T64" fmla="*/ 16 w 22"/>
                <a:gd name="T65" fmla="*/ 48 h 88"/>
                <a:gd name="T66" fmla="*/ 8 w 22"/>
                <a:gd name="T67" fmla="*/ 59 h 88"/>
                <a:gd name="T68" fmla="*/ 5 w 22"/>
                <a:gd name="T69" fmla="*/ 63 h 88"/>
                <a:gd name="T70" fmla="*/ 9 w 22"/>
                <a:gd name="T71" fmla="*/ 63 h 88"/>
                <a:gd name="T72" fmla="*/ 12 w 22"/>
                <a:gd name="T73" fmla="*/ 61 h 88"/>
                <a:gd name="T74" fmla="*/ 15 w 22"/>
                <a:gd name="T75" fmla="*/ 57 h 88"/>
                <a:gd name="T76" fmla="*/ 19 w 22"/>
                <a:gd name="T77" fmla="*/ 51 h 88"/>
                <a:gd name="T78" fmla="*/ 13 w 22"/>
                <a:gd name="T79" fmla="*/ 63 h 88"/>
                <a:gd name="T80" fmla="*/ 9 w 22"/>
                <a:gd name="T81" fmla="*/ 65 h 88"/>
                <a:gd name="T82" fmla="*/ 5 w 22"/>
                <a:gd name="T83" fmla="*/ 68 h 88"/>
                <a:gd name="T84" fmla="*/ 15 w 22"/>
                <a:gd name="T85" fmla="*/ 67 h 88"/>
                <a:gd name="T86" fmla="*/ 17 w 22"/>
                <a:gd name="T87" fmla="*/ 63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2" h="88">
                  <a:moveTo>
                    <a:pt x="17" y="63"/>
                  </a:moveTo>
                  <a:cubicBezTo>
                    <a:pt x="17" y="61"/>
                    <a:pt x="18" y="60"/>
                    <a:pt x="20" y="61"/>
                  </a:cubicBezTo>
                  <a:cubicBezTo>
                    <a:pt x="18" y="62"/>
                    <a:pt x="18" y="64"/>
                    <a:pt x="18" y="66"/>
                  </a:cubicBezTo>
                  <a:cubicBezTo>
                    <a:pt x="15" y="71"/>
                    <a:pt x="12" y="77"/>
                    <a:pt x="18" y="73"/>
                  </a:cubicBezTo>
                  <a:cubicBezTo>
                    <a:pt x="20" y="72"/>
                    <a:pt x="20" y="71"/>
                    <a:pt x="22" y="70"/>
                  </a:cubicBezTo>
                  <a:cubicBezTo>
                    <a:pt x="18" y="78"/>
                    <a:pt x="16" y="88"/>
                    <a:pt x="2" y="79"/>
                  </a:cubicBezTo>
                  <a:cubicBezTo>
                    <a:pt x="2" y="73"/>
                    <a:pt x="0" y="42"/>
                    <a:pt x="8" y="17"/>
                  </a:cubicBezTo>
                  <a:cubicBezTo>
                    <a:pt x="9" y="14"/>
                    <a:pt x="9" y="12"/>
                    <a:pt x="8" y="9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8" y="5"/>
                    <a:pt x="12" y="7"/>
                    <a:pt x="14" y="7"/>
                  </a:cubicBezTo>
                  <a:cubicBezTo>
                    <a:pt x="10" y="7"/>
                    <a:pt x="9" y="9"/>
                    <a:pt x="9" y="12"/>
                  </a:cubicBezTo>
                  <a:cubicBezTo>
                    <a:pt x="9" y="13"/>
                    <a:pt x="9" y="14"/>
                    <a:pt x="9" y="15"/>
                  </a:cubicBezTo>
                  <a:cubicBezTo>
                    <a:pt x="10" y="16"/>
                    <a:pt x="11" y="19"/>
                    <a:pt x="13" y="21"/>
                  </a:cubicBezTo>
                  <a:cubicBezTo>
                    <a:pt x="11" y="20"/>
                    <a:pt x="11" y="19"/>
                    <a:pt x="9" y="17"/>
                  </a:cubicBezTo>
                  <a:cubicBezTo>
                    <a:pt x="10" y="19"/>
                    <a:pt x="11" y="21"/>
                    <a:pt x="15" y="26"/>
                  </a:cubicBezTo>
                  <a:cubicBezTo>
                    <a:pt x="10" y="22"/>
                    <a:pt x="9" y="18"/>
                    <a:pt x="9" y="19"/>
                  </a:cubicBezTo>
                  <a:cubicBezTo>
                    <a:pt x="9" y="19"/>
                    <a:pt x="8" y="22"/>
                    <a:pt x="8" y="22"/>
                  </a:cubicBezTo>
                  <a:cubicBezTo>
                    <a:pt x="7" y="23"/>
                    <a:pt x="7" y="24"/>
                    <a:pt x="7" y="24"/>
                  </a:cubicBezTo>
                  <a:cubicBezTo>
                    <a:pt x="6" y="27"/>
                    <a:pt x="6" y="31"/>
                    <a:pt x="6" y="35"/>
                  </a:cubicBezTo>
                  <a:cubicBezTo>
                    <a:pt x="6" y="36"/>
                    <a:pt x="6" y="36"/>
                    <a:pt x="6" y="37"/>
                  </a:cubicBezTo>
                  <a:cubicBezTo>
                    <a:pt x="7" y="38"/>
                    <a:pt x="8" y="38"/>
                    <a:pt x="8" y="37"/>
                  </a:cubicBezTo>
                  <a:cubicBezTo>
                    <a:pt x="9" y="36"/>
                    <a:pt x="11" y="34"/>
                    <a:pt x="12" y="33"/>
                  </a:cubicBezTo>
                  <a:cubicBezTo>
                    <a:pt x="14" y="33"/>
                    <a:pt x="16" y="33"/>
                    <a:pt x="18" y="34"/>
                  </a:cubicBezTo>
                  <a:cubicBezTo>
                    <a:pt x="13" y="34"/>
                    <a:pt x="10" y="37"/>
                    <a:pt x="8" y="41"/>
                  </a:cubicBezTo>
                  <a:cubicBezTo>
                    <a:pt x="6" y="43"/>
                    <a:pt x="5" y="45"/>
                    <a:pt x="5" y="48"/>
                  </a:cubicBezTo>
                  <a:cubicBezTo>
                    <a:pt x="7" y="48"/>
                    <a:pt x="8" y="45"/>
                    <a:pt x="10" y="44"/>
                  </a:cubicBezTo>
                  <a:cubicBezTo>
                    <a:pt x="11" y="42"/>
                    <a:pt x="16" y="39"/>
                    <a:pt x="17" y="38"/>
                  </a:cubicBezTo>
                  <a:cubicBezTo>
                    <a:pt x="16" y="41"/>
                    <a:pt x="12" y="45"/>
                    <a:pt x="10" y="47"/>
                  </a:cubicBezTo>
                  <a:cubicBezTo>
                    <a:pt x="9" y="47"/>
                    <a:pt x="7" y="51"/>
                    <a:pt x="7" y="52"/>
                  </a:cubicBezTo>
                  <a:cubicBezTo>
                    <a:pt x="6" y="53"/>
                    <a:pt x="5" y="53"/>
                    <a:pt x="4" y="55"/>
                  </a:cubicBezTo>
                  <a:cubicBezTo>
                    <a:pt x="11" y="56"/>
                    <a:pt x="10" y="48"/>
                    <a:pt x="16" y="48"/>
                  </a:cubicBezTo>
                  <a:cubicBezTo>
                    <a:pt x="11" y="51"/>
                    <a:pt x="14" y="56"/>
                    <a:pt x="8" y="59"/>
                  </a:cubicBezTo>
                  <a:cubicBezTo>
                    <a:pt x="7" y="59"/>
                    <a:pt x="5" y="61"/>
                    <a:pt x="5" y="63"/>
                  </a:cubicBezTo>
                  <a:cubicBezTo>
                    <a:pt x="7" y="62"/>
                    <a:pt x="7" y="63"/>
                    <a:pt x="9" y="63"/>
                  </a:cubicBezTo>
                  <a:cubicBezTo>
                    <a:pt x="10" y="62"/>
                    <a:pt x="11" y="62"/>
                    <a:pt x="12" y="61"/>
                  </a:cubicBezTo>
                  <a:cubicBezTo>
                    <a:pt x="13" y="60"/>
                    <a:pt x="14" y="59"/>
                    <a:pt x="15" y="57"/>
                  </a:cubicBezTo>
                  <a:cubicBezTo>
                    <a:pt x="15" y="55"/>
                    <a:pt x="17" y="52"/>
                    <a:pt x="19" y="51"/>
                  </a:cubicBezTo>
                  <a:cubicBezTo>
                    <a:pt x="16" y="54"/>
                    <a:pt x="16" y="61"/>
                    <a:pt x="13" y="63"/>
                  </a:cubicBezTo>
                  <a:cubicBezTo>
                    <a:pt x="12" y="64"/>
                    <a:pt x="11" y="64"/>
                    <a:pt x="9" y="65"/>
                  </a:cubicBezTo>
                  <a:cubicBezTo>
                    <a:pt x="7" y="65"/>
                    <a:pt x="5" y="65"/>
                    <a:pt x="5" y="68"/>
                  </a:cubicBezTo>
                  <a:cubicBezTo>
                    <a:pt x="7" y="65"/>
                    <a:pt x="12" y="69"/>
                    <a:pt x="15" y="67"/>
                  </a:cubicBezTo>
                  <a:cubicBezTo>
                    <a:pt x="16" y="66"/>
                    <a:pt x="16" y="64"/>
                    <a:pt x="17" y="63"/>
                  </a:cubicBezTo>
                  <a:close/>
                </a:path>
              </a:pathLst>
            </a:custGeom>
            <a:solidFill>
              <a:srgbClr val="DAD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1" name="Freeform 1509"/>
            <p:cNvSpPr>
              <a:spLocks/>
            </p:cNvSpPr>
            <p:nvPr/>
          </p:nvSpPr>
          <p:spPr bwMode="auto">
            <a:xfrm>
              <a:off x="8077200" y="833438"/>
              <a:ext cx="53975" cy="41275"/>
            </a:xfrm>
            <a:custGeom>
              <a:avLst/>
              <a:gdLst>
                <a:gd name="T0" fmla="*/ 13 w 14"/>
                <a:gd name="T1" fmla="*/ 11 h 11"/>
                <a:gd name="T2" fmla="*/ 1 w 14"/>
                <a:gd name="T3" fmla="*/ 4 h 11"/>
                <a:gd name="T4" fmla="*/ 0 w 14"/>
                <a:gd name="T5" fmla="*/ 1 h 11"/>
                <a:gd name="T6" fmla="*/ 0 w 14"/>
                <a:gd name="T7" fmla="*/ 0 h 11"/>
                <a:gd name="T8" fmla="*/ 14 w 14"/>
                <a:gd name="T9" fmla="*/ 8 h 11"/>
                <a:gd name="T10" fmla="*/ 14 w 14"/>
                <a:gd name="T11" fmla="*/ 9 h 11"/>
                <a:gd name="T12" fmla="*/ 13 w 14"/>
                <a:gd name="T13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11">
                  <a:moveTo>
                    <a:pt x="13" y="11"/>
                  </a:moveTo>
                  <a:cubicBezTo>
                    <a:pt x="9" y="10"/>
                    <a:pt x="5" y="8"/>
                    <a:pt x="1" y="4"/>
                  </a:cubicBezTo>
                  <a:cubicBezTo>
                    <a:pt x="1" y="3"/>
                    <a:pt x="1" y="2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5" y="3"/>
                    <a:pt x="9" y="5"/>
                    <a:pt x="14" y="8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3" y="9"/>
                    <a:pt x="13" y="10"/>
                    <a:pt x="13" y="11"/>
                  </a:cubicBezTo>
                  <a:close/>
                </a:path>
              </a:pathLst>
            </a:custGeom>
            <a:solidFill>
              <a:srgbClr val="ED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2" name="Freeform 1510"/>
            <p:cNvSpPr>
              <a:spLocks/>
            </p:cNvSpPr>
            <p:nvPr/>
          </p:nvSpPr>
          <p:spPr bwMode="auto">
            <a:xfrm>
              <a:off x="8118475" y="855663"/>
              <a:ext cx="12700" cy="12700"/>
            </a:xfrm>
            <a:custGeom>
              <a:avLst/>
              <a:gdLst>
                <a:gd name="T0" fmla="*/ 0 w 3"/>
                <a:gd name="T1" fmla="*/ 0 h 3"/>
                <a:gd name="T2" fmla="*/ 2 w 3"/>
                <a:gd name="T3" fmla="*/ 2 h 3"/>
                <a:gd name="T4" fmla="*/ 3 w 3"/>
                <a:gd name="T5" fmla="*/ 3 h 3"/>
                <a:gd name="T6" fmla="*/ 3 w 3"/>
                <a:gd name="T7" fmla="*/ 2 h 3"/>
                <a:gd name="T8" fmla="*/ 0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0" y="1"/>
                    <a:pt x="1" y="1"/>
                    <a:pt x="2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2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C6C6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3" name="Freeform 1511"/>
            <p:cNvSpPr>
              <a:spLocks/>
            </p:cNvSpPr>
            <p:nvPr/>
          </p:nvSpPr>
          <p:spPr bwMode="auto">
            <a:xfrm>
              <a:off x="8107363" y="855663"/>
              <a:ext cx="23813" cy="19050"/>
            </a:xfrm>
            <a:custGeom>
              <a:avLst/>
              <a:gdLst>
                <a:gd name="T0" fmla="*/ 3 w 6"/>
                <a:gd name="T1" fmla="*/ 1 h 5"/>
                <a:gd name="T2" fmla="*/ 2 w 6"/>
                <a:gd name="T3" fmla="*/ 1 h 5"/>
                <a:gd name="T4" fmla="*/ 1 w 6"/>
                <a:gd name="T5" fmla="*/ 0 h 5"/>
                <a:gd name="T6" fmla="*/ 2 w 6"/>
                <a:gd name="T7" fmla="*/ 1 h 5"/>
                <a:gd name="T8" fmla="*/ 5 w 6"/>
                <a:gd name="T9" fmla="*/ 3 h 5"/>
                <a:gd name="T10" fmla="*/ 4 w 6"/>
                <a:gd name="T11" fmla="*/ 2 h 5"/>
                <a:gd name="T12" fmla="*/ 2 w 6"/>
                <a:gd name="T13" fmla="*/ 1 h 5"/>
                <a:gd name="T14" fmla="*/ 3 w 6"/>
                <a:gd name="T15" fmla="*/ 2 h 5"/>
                <a:gd name="T16" fmla="*/ 4 w 6"/>
                <a:gd name="T17" fmla="*/ 3 h 5"/>
                <a:gd name="T18" fmla="*/ 4 w 6"/>
                <a:gd name="T19" fmla="*/ 3 h 5"/>
                <a:gd name="T20" fmla="*/ 0 w 6"/>
                <a:gd name="T21" fmla="*/ 1 h 5"/>
                <a:gd name="T22" fmla="*/ 2 w 6"/>
                <a:gd name="T23" fmla="*/ 3 h 5"/>
                <a:gd name="T24" fmla="*/ 3 w 6"/>
                <a:gd name="T25" fmla="*/ 3 h 5"/>
                <a:gd name="T26" fmla="*/ 5 w 6"/>
                <a:gd name="T27" fmla="*/ 4 h 5"/>
                <a:gd name="T28" fmla="*/ 5 w 6"/>
                <a:gd name="T29" fmla="*/ 4 h 5"/>
                <a:gd name="T30" fmla="*/ 1 w 6"/>
                <a:gd name="T31" fmla="*/ 3 h 5"/>
                <a:gd name="T32" fmla="*/ 3 w 6"/>
                <a:gd name="T33" fmla="*/ 4 h 5"/>
                <a:gd name="T34" fmla="*/ 4 w 6"/>
                <a:gd name="T35" fmla="*/ 4 h 5"/>
                <a:gd name="T36" fmla="*/ 4 w 6"/>
                <a:gd name="T37" fmla="*/ 5 h 5"/>
                <a:gd name="T38" fmla="*/ 1 w 6"/>
                <a:gd name="T39" fmla="*/ 4 h 5"/>
                <a:gd name="T40" fmla="*/ 5 w 6"/>
                <a:gd name="T41" fmla="*/ 5 h 5"/>
                <a:gd name="T42" fmla="*/ 6 w 6"/>
                <a:gd name="T43" fmla="*/ 3 h 5"/>
                <a:gd name="T44" fmla="*/ 6 w 6"/>
                <a:gd name="T45" fmla="*/ 3 h 5"/>
                <a:gd name="T46" fmla="*/ 3 w 6"/>
                <a:gd name="T47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6" h="5">
                  <a:moveTo>
                    <a:pt x="3" y="1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1"/>
                    <a:pt x="4" y="2"/>
                    <a:pt x="5" y="3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3" y="2"/>
                    <a:pt x="2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4" y="3"/>
                    <a:pt x="4" y="3"/>
                  </a:cubicBezTo>
                  <a:cubicBezTo>
                    <a:pt x="5" y="3"/>
                    <a:pt x="5" y="3"/>
                    <a:pt x="4" y="3"/>
                  </a:cubicBezTo>
                  <a:cubicBezTo>
                    <a:pt x="3" y="2"/>
                    <a:pt x="1" y="2"/>
                    <a:pt x="0" y="1"/>
                  </a:cubicBezTo>
                  <a:cubicBezTo>
                    <a:pt x="1" y="2"/>
                    <a:pt x="2" y="2"/>
                    <a:pt x="2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4"/>
                    <a:pt x="3" y="4"/>
                    <a:pt x="1" y="3"/>
                  </a:cubicBezTo>
                  <a:cubicBezTo>
                    <a:pt x="2" y="4"/>
                    <a:pt x="3" y="4"/>
                    <a:pt x="3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4"/>
                    <a:pt x="2" y="4"/>
                    <a:pt x="1" y="4"/>
                  </a:cubicBezTo>
                  <a:cubicBezTo>
                    <a:pt x="3" y="4"/>
                    <a:pt x="4" y="5"/>
                    <a:pt x="5" y="5"/>
                  </a:cubicBezTo>
                  <a:cubicBezTo>
                    <a:pt x="5" y="4"/>
                    <a:pt x="5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5" y="2"/>
                    <a:pt x="4" y="1"/>
                    <a:pt x="3" y="1"/>
                  </a:cubicBezTo>
                  <a:close/>
                </a:path>
              </a:pathLst>
            </a:custGeom>
            <a:solidFill>
              <a:srgbClr val="C6C6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4" name="Freeform 1512"/>
            <p:cNvSpPr>
              <a:spLocks/>
            </p:cNvSpPr>
            <p:nvPr/>
          </p:nvSpPr>
          <p:spPr bwMode="auto">
            <a:xfrm>
              <a:off x="8077200" y="833438"/>
              <a:ext cx="23813" cy="30163"/>
            </a:xfrm>
            <a:custGeom>
              <a:avLst/>
              <a:gdLst>
                <a:gd name="T0" fmla="*/ 4 w 6"/>
                <a:gd name="T1" fmla="*/ 7 h 8"/>
                <a:gd name="T2" fmla="*/ 4 w 6"/>
                <a:gd name="T3" fmla="*/ 6 h 8"/>
                <a:gd name="T4" fmla="*/ 3 w 6"/>
                <a:gd name="T5" fmla="*/ 5 h 8"/>
                <a:gd name="T6" fmla="*/ 1 w 6"/>
                <a:gd name="T7" fmla="*/ 4 h 8"/>
                <a:gd name="T8" fmla="*/ 3 w 6"/>
                <a:gd name="T9" fmla="*/ 5 h 8"/>
                <a:gd name="T10" fmla="*/ 1 w 6"/>
                <a:gd name="T11" fmla="*/ 3 h 8"/>
                <a:gd name="T12" fmla="*/ 2 w 6"/>
                <a:gd name="T13" fmla="*/ 4 h 8"/>
                <a:gd name="T14" fmla="*/ 5 w 6"/>
                <a:gd name="T15" fmla="*/ 6 h 8"/>
                <a:gd name="T16" fmla="*/ 1 w 6"/>
                <a:gd name="T17" fmla="*/ 2 h 8"/>
                <a:gd name="T18" fmla="*/ 3 w 6"/>
                <a:gd name="T19" fmla="*/ 3 h 8"/>
                <a:gd name="T20" fmla="*/ 3 w 6"/>
                <a:gd name="T21" fmla="*/ 4 h 8"/>
                <a:gd name="T22" fmla="*/ 4 w 6"/>
                <a:gd name="T23" fmla="*/ 4 h 8"/>
                <a:gd name="T24" fmla="*/ 5 w 6"/>
                <a:gd name="T25" fmla="*/ 5 h 8"/>
                <a:gd name="T26" fmla="*/ 5 w 6"/>
                <a:gd name="T27" fmla="*/ 4 h 8"/>
                <a:gd name="T28" fmla="*/ 1 w 6"/>
                <a:gd name="T29" fmla="*/ 1 h 8"/>
                <a:gd name="T30" fmla="*/ 3 w 6"/>
                <a:gd name="T31" fmla="*/ 2 h 8"/>
                <a:gd name="T32" fmla="*/ 0 w 6"/>
                <a:gd name="T33" fmla="*/ 0 h 8"/>
                <a:gd name="T34" fmla="*/ 0 w 6"/>
                <a:gd name="T35" fmla="*/ 1 h 8"/>
                <a:gd name="T36" fmla="*/ 1 w 6"/>
                <a:gd name="T37" fmla="*/ 4 h 8"/>
                <a:gd name="T38" fmla="*/ 6 w 6"/>
                <a:gd name="T39" fmla="*/ 8 h 8"/>
                <a:gd name="T40" fmla="*/ 5 w 6"/>
                <a:gd name="T41" fmla="*/ 7 h 8"/>
                <a:gd name="T42" fmla="*/ 4 w 6"/>
                <a:gd name="T43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" h="8">
                  <a:moveTo>
                    <a:pt x="4" y="7"/>
                  </a:moveTo>
                  <a:cubicBezTo>
                    <a:pt x="4" y="6"/>
                    <a:pt x="4" y="6"/>
                    <a:pt x="4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5"/>
                    <a:pt x="2" y="4"/>
                    <a:pt x="1" y="4"/>
                  </a:cubicBezTo>
                  <a:cubicBezTo>
                    <a:pt x="2" y="4"/>
                    <a:pt x="3" y="5"/>
                    <a:pt x="3" y="5"/>
                  </a:cubicBezTo>
                  <a:cubicBezTo>
                    <a:pt x="2" y="4"/>
                    <a:pt x="2" y="4"/>
                    <a:pt x="1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4"/>
                    <a:pt x="4" y="5"/>
                    <a:pt x="5" y="6"/>
                  </a:cubicBezTo>
                  <a:cubicBezTo>
                    <a:pt x="4" y="4"/>
                    <a:pt x="2" y="3"/>
                    <a:pt x="1" y="2"/>
                  </a:cubicBezTo>
                  <a:cubicBezTo>
                    <a:pt x="2" y="2"/>
                    <a:pt x="2" y="3"/>
                    <a:pt x="3" y="3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5" y="4"/>
                    <a:pt x="5" y="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3" y="3"/>
                    <a:pt x="2" y="2"/>
                    <a:pt x="1" y="1"/>
                  </a:cubicBezTo>
                  <a:cubicBezTo>
                    <a:pt x="1" y="1"/>
                    <a:pt x="2" y="2"/>
                    <a:pt x="3" y="2"/>
                  </a:cubicBezTo>
                  <a:cubicBezTo>
                    <a:pt x="2" y="1"/>
                    <a:pt x="1" y="1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2"/>
                    <a:pt x="1" y="3"/>
                    <a:pt x="1" y="4"/>
                  </a:cubicBezTo>
                  <a:cubicBezTo>
                    <a:pt x="3" y="6"/>
                    <a:pt x="4" y="7"/>
                    <a:pt x="6" y="8"/>
                  </a:cubicBezTo>
                  <a:cubicBezTo>
                    <a:pt x="5" y="7"/>
                    <a:pt x="5" y="7"/>
                    <a:pt x="5" y="7"/>
                  </a:cubicBezTo>
                  <a:lnTo>
                    <a:pt x="4" y="7"/>
                  </a:lnTo>
                  <a:close/>
                </a:path>
              </a:pathLst>
            </a:custGeom>
            <a:solidFill>
              <a:srgbClr val="C6C6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5" name="Freeform 1513"/>
            <p:cNvSpPr>
              <a:spLocks/>
            </p:cNvSpPr>
            <p:nvPr/>
          </p:nvSpPr>
          <p:spPr bwMode="auto">
            <a:xfrm>
              <a:off x="8183563" y="901701"/>
              <a:ext cx="3175" cy="41275"/>
            </a:xfrm>
            <a:custGeom>
              <a:avLst/>
              <a:gdLst>
                <a:gd name="T0" fmla="*/ 0 w 2"/>
                <a:gd name="T1" fmla="*/ 26 h 26"/>
                <a:gd name="T2" fmla="*/ 2 w 2"/>
                <a:gd name="T3" fmla="*/ 26 h 26"/>
                <a:gd name="T4" fmla="*/ 2 w 2"/>
                <a:gd name="T5" fmla="*/ 2 h 26"/>
                <a:gd name="T6" fmla="*/ 0 w 2"/>
                <a:gd name="T7" fmla="*/ 0 h 26"/>
                <a:gd name="T8" fmla="*/ 0 w 2"/>
                <a:gd name="T9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6">
                  <a:moveTo>
                    <a:pt x="0" y="26"/>
                  </a:moveTo>
                  <a:lnTo>
                    <a:pt x="2" y="26"/>
                  </a:lnTo>
                  <a:lnTo>
                    <a:pt x="2" y="2"/>
                  </a:lnTo>
                  <a:lnTo>
                    <a:pt x="0" y="0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ED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6" name="Freeform 1514"/>
            <p:cNvSpPr>
              <a:spLocks/>
            </p:cNvSpPr>
            <p:nvPr/>
          </p:nvSpPr>
          <p:spPr bwMode="auto">
            <a:xfrm>
              <a:off x="8183563" y="893763"/>
              <a:ext cx="6350" cy="11113"/>
            </a:xfrm>
            <a:custGeom>
              <a:avLst/>
              <a:gdLst>
                <a:gd name="T0" fmla="*/ 2 w 4"/>
                <a:gd name="T1" fmla="*/ 7 h 7"/>
                <a:gd name="T2" fmla="*/ 2 w 4"/>
                <a:gd name="T3" fmla="*/ 7 h 7"/>
                <a:gd name="T4" fmla="*/ 0 w 4"/>
                <a:gd name="T5" fmla="*/ 5 h 7"/>
                <a:gd name="T6" fmla="*/ 2 w 4"/>
                <a:gd name="T7" fmla="*/ 0 h 7"/>
                <a:gd name="T8" fmla="*/ 2 w 4"/>
                <a:gd name="T9" fmla="*/ 0 h 7"/>
                <a:gd name="T10" fmla="*/ 2 w 4"/>
                <a:gd name="T11" fmla="*/ 0 h 7"/>
                <a:gd name="T12" fmla="*/ 4 w 4"/>
                <a:gd name="T13" fmla="*/ 3 h 7"/>
                <a:gd name="T14" fmla="*/ 2 w 4"/>
                <a:gd name="T15" fmla="*/ 7 h 7"/>
                <a:gd name="T16" fmla="*/ 2 w 4"/>
                <a:gd name="T1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7">
                  <a:moveTo>
                    <a:pt x="2" y="7"/>
                  </a:moveTo>
                  <a:lnTo>
                    <a:pt x="2" y="7"/>
                  </a:lnTo>
                  <a:lnTo>
                    <a:pt x="0" y="5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4" y="3"/>
                  </a:lnTo>
                  <a:lnTo>
                    <a:pt x="2" y="7"/>
                  </a:lnTo>
                  <a:lnTo>
                    <a:pt x="2" y="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7" name="Freeform 1515"/>
            <p:cNvSpPr>
              <a:spLocks/>
            </p:cNvSpPr>
            <p:nvPr/>
          </p:nvSpPr>
          <p:spPr bwMode="auto">
            <a:xfrm>
              <a:off x="8178800" y="898526"/>
              <a:ext cx="4763" cy="11113"/>
            </a:xfrm>
            <a:custGeom>
              <a:avLst/>
              <a:gdLst>
                <a:gd name="T0" fmla="*/ 1 w 1"/>
                <a:gd name="T1" fmla="*/ 3 h 3"/>
                <a:gd name="T2" fmla="*/ 1 w 1"/>
                <a:gd name="T3" fmla="*/ 3 h 3"/>
                <a:gd name="T4" fmla="*/ 0 w 1"/>
                <a:gd name="T5" fmla="*/ 2 h 3"/>
                <a:gd name="T6" fmla="*/ 0 w 1"/>
                <a:gd name="T7" fmla="*/ 1 h 3"/>
                <a:gd name="T8" fmla="*/ 0 w 1"/>
                <a:gd name="T9" fmla="*/ 0 h 3"/>
                <a:gd name="T10" fmla="*/ 0 w 1"/>
                <a:gd name="T11" fmla="*/ 0 h 3"/>
                <a:gd name="T12" fmla="*/ 1 w 1"/>
                <a:gd name="T13" fmla="*/ 1 h 3"/>
                <a:gd name="T14" fmla="*/ 1 w 1"/>
                <a:gd name="T15" fmla="*/ 2 h 3"/>
                <a:gd name="T16" fmla="*/ 1 w 1"/>
                <a:gd name="T1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" h="3"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2"/>
                    <a:pt x="0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8" name="Freeform 1516"/>
            <p:cNvSpPr>
              <a:spLocks/>
            </p:cNvSpPr>
            <p:nvPr/>
          </p:nvSpPr>
          <p:spPr bwMode="auto">
            <a:xfrm>
              <a:off x="8178800" y="901701"/>
              <a:ext cx="4763" cy="7938"/>
            </a:xfrm>
            <a:custGeom>
              <a:avLst/>
              <a:gdLst>
                <a:gd name="T0" fmla="*/ 1 w 1"/>
                <a:gd name="T1" fmla="*/ 1 h 2"/>
                <a:gd name="T2" fmla="*/ 1 w 1"/>
                <a:gd name="T3" fmla="*/ 0 h 2"/>
                <a:gd name="T4" fmla="*/ 1 w 1"/>
                <a:gd name="T5" fmla="*/ 0 h 2"/>
                <a:gd name="T6" fmla="*/ 1 w 1"/>
                <a:gd name="T7" fmla="*/ 0 h 2"/>
                <a:gd name="T8" fmla="*/ 1 w 1"/>
                <a:gd name="T9" fmla="*/ 1 h 2"/>
                <a:gd name="T10" fmla="*/ 1 w 1"/>
                <a:gd name="T11" fmla="*/ 2 h 2"/>
                <a:gd name="T12" fmla="*/ 1 w 1"/>
                <a:gd name="T13" fmla="*/ 2 h 2"/>
                <a:gd name="T14" fmla="*/ 0 w 1"/>
                <a:gd name="T15" fmla="*/ 1 h 2"/>
                <a:gd name="T16" fmla="*/ 1 w 1"/>
                <a:gd name="T17" fmla="*/ 2 h 2"/>
                <a:gd name="T18" fmla="*/ 1 w 1"/>
                <a:gd name="T19" fmla="*/ 2 h 2"/>
                <a:gd name="T20" fmla="*/ 1 w 1"/>
                <a:gd name="T21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" h="2">
                  <a:moveTo>
                    <a:pt x="1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1"/>
                  </a:cubicBezTo>
                  <a:close/>
                </a:path>
              </a:pathLst>
            </a:custGeom>
            <a:solidFill>
              <a:srgbClr val="DAD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9" name="Freeform 1517"/>
            <p:cNvSpPr>
              <a:spLocks/>
            </p:cNvSpPr>
            <p:nvPr/>
          </p:nvSpPr>
          <p:spPr bwMode="auto">
            <a:xfrm>
              <a:off x="8186738" y="898526"/>
              <a:ext cx="7938" cy="11113"/>
            </a:xfrm>
            <a:custGeom>
              <a:avLst/>
              <a:gdLst>
                <a:gd name="T0" fmla="*/ 2 w 5"/>
                <a:gd name="T1" fmla="*/ 7 h 7"/>
                <a:gd name="T2" fmla="*/ 2 w 5"/>
                <a:gd name="T3" fmla="*/ 7 h 7"/>
                <a:gd name="T4" fmla="*/ 0 w 5"/>
                <a:gd name="T5" fmla="*/ 4 h 7"/>
                <a:gd name="T6" fmla="*/ 2 w 5"/>
                <a:gd name="T7" fmla="*/ 0 h 7"/>
                <a:gd name="T8" fmla="*/ 5 w 5"/>
                <a:gd name="T9" fmla="*/ 0 h 7"/>
                <a:gd name="T10" fmla="*/ 5 w 5"/>
                <a:gd name="T11" fmla="*/ 0 h 7"/>
                <a:gd name="T12" fmla="*/ 5 w 5"/>
                <a:gd name="T13" fmla="*/ 2 h 7"/>
                <a:gd name="T14" fmla="*/ 5 w 5"/>
                <a:gd name="T15" fmla="*/ 7 h 7"/>
                <a:gd name="T16" fmla="*/ 2 w 5"/>
                <a:gd name="T1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7">
                  <a:moveTo>
                    <a:pt x="2" y="7"/>
                  </a:moveTo>
                  <a:lnTo>
                    <a:pt x="2" y="7"/>
                  </a:lnTo>
                  <a:lnTo>
                    <a:pt x="0" y="4"/>
                  </a:lnTo>
                  <a:lnTo>
                    <a:pt x="2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2"/>
                  </a:lnTo>
                  <a:lnTo>
                    <a:pt x="5" y="7"/>
                  </a:lnTo>
                  <a:lnTo>
                    <a:pt x="2" y="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0" name="Freeform 1518"/>
            <p:cNvSpPr>
              <a:spLocks/>
            </p:cNvSpPr>
            <p:nvPr/>
          </p:nvSpPr>
          <p:spPr bwMode="auto">
            <a:xfrm>
              <a:off x="8194675" y="901701"/>
              <a:ext cx="3175" cy="11113"/>
            </a:xfrm>
            <a:custGeom>
              <a:avLst/>
              <a:gdLst>
                <a:gd name="T0" fmla="*/ 0 w 2"/>
                <a:gd name="T1" fmla="*/ 7 h 7"/>
                <a:gd name="T2" fmla="*/ 0 w 2"/>
                <a:gd name="T3" fmla="*/ 7 h 7"/>
                <a:gd name="T4" fmla="*/ 0 w 2"/>
                <a:gd name="T5" fmla="*/ 5 h 7"/>
                <a:gd name="T6" fmla="*/ 0 w 2"/>
                <a:gd name="T7" fmla="*/ 0 h 7"/>
                <a:gd name="T8" fmla="*/ 2 w 2"/>
                <a:gd name="T9" fmla="*/ 0 h 7"/>
                <a:gd name="T10" fmla="*/ 2 w 2"/>
                <a:gd name="T11" fmla="*/ 0 h 7"/>
                <a:gd name="T12" fmla="*/ 2 w 2"/>
                <a:gd name="T13" fmla="*/ 2 h 7"/>
                <a:gd name="T14" fmla="*/ 2 w 2"/>
                <a:gd name="T15" fmla="*/ 7 h 7"/>
                <a:gd name="T16" fmla="*/ 0 w 2"/>
                <a:gd name="T1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" h="7">
                  <a:moveTo>
                    <a:pt x="0" y="7"/>
                  </a:moveTo>
                  <a:lnTo>
                    <a:pt x="0" y="7"/>
                  </a:lnTo>
                  <a:lnTo>
                    <a:pt x="0" y="5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7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1" name="Freeform 1519"/>
            <p:cNvSpPr>
              <a:spLocks/>
            </p:cNvSpPr>
            <p:nvPr/>
          </p:nvSpPr>
          <p:spPr bwMode="auto">
            <a:xfrm>
              <a:off x="8197850" y="904876"/>
              <a:ext cx="3175" cy="11113"/>
            </a:xfrm>
            <a:custGeom>
              <a:avLst/>
              <a:gdLst>
                <a:gd name="T0" fmla="*/ 0 w 2"/>
                <a:gd name="T1" fmla="*/ 7 h 7"/>
                <a:gd name="T2" fmla="*/ 0 w 2"/>
                <a:gd name="T3" fmla="*/ 7 h 7"/>
                <a:gd name="T4" fmla="*/ 0 w 2"/>
                <a:gd name="T5" fmla="*/ 5 h 7"/>
                <a:gd name="T6" fmla="*/ 0 w 2"/>
                <a:gd name="T7" fmla="*/ 0 h 7"/>
                <a:gd name="T8" fmla="*/ 2 w 2"/>
                <a:gd name="T9" fmla="*/ 0 h 7"/>
                <a:gd name="T10" fmla="*/ 2 w 2"/>
                <a:gd name="T11" fmla="*/ 0 h 7"/>
                <a:gd name="T12" fmla="*/ 2 w 2"/>
                <a:gd name="T13" fmla="*/ 3 h 7"/>
                <a:gd name="T14" fmla="*/ 2 w 2"/>
                <a:gd name="T15" fmla="*/ 7 h 7"/>
                <a:gd name="T16" fmla="*/ 0 w 2"/>
                <a:gd name="T1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" h="7">
                  <a:moveTo>
                    <a:pt x="0" y="7"/>
                  </a:moveTo>
                  <a:lnTo>
                    <a:pt x="0" y="7"/>
                  </a:lnTo>
                  <a:lnTo>
                    <a:pt x="0" y="5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3"/>
                  </a:lnTo>
                  <a:lnTo>
                    <a:pt x="2" y="7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2" name="Freeform 1520"/>
            <p:cNvSpPr>
              <a:spLocks/>
            </p:cNvSpPr>
            <p:nvPr/>
          </p:nvSpPr>
          <p:spPr bwMode="auto">
            <a:xfrm>
              <a:off x="8186738" y="898526"/>
              <a:ext cx="7938" cy="11113"/>
            </a:xfrm>
            <a:custGeom>
              <a:avLst/>
              <a:gdLst>
                <a:gd name="T0" fmla="*/ 5 w 5"/>
                <a:gd name="T1" fmla="*/ 0 h 7"/>
                <a:gd name="T2" fmla="*/ 5 w 5"/>
                <a:gd name="T3" fmla="*/ 0 h 7"/>
                <a:gd name="T4" fmla="*/ 2 w 5"/>
                <a:gd name="T5" fmla="*/ 7 h 7"/>
                <a:gd name="T6" fmla="*/ 2 w 5"/>
                <a:gd name="T7" fmla="*/ 7 h 7"/>
                <a:gd name="T8" fmla="*/ 2 w 5"/>
                <a:gd name="T9" fmla="*/ 7 h 7"/>
                <a:gd name="T10" fmla="*/ 0 w 5"/>
                <a:gd name="T11" fmla="*/ 4 h 7"/>
                <a:gd name="T12" fmla="*/ 2 w 5"/>
                <a:gd name="T13" fmla="*/ 7 h 7"/>
                <a:gd name="T14" fmla="*/ 2 w 5"/>
                <a:gd name="T15" fmla="*/ 7 h 7"/>
                <a:gd name="T16" fmla="*/ 5 w 5"/>
                <a:gd name="T17" fmla="*/ 7 h 7"/>
                <a:gd name="T18" fmla="*/ 5 w 5"/>
                <a:gd name="T19" fmla="*/ 2 h 7"/>
                <a:gd name="T20" fmla="*/ 5 w 5"/>
                <a:gd name="T2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" h="7">
                  <a:moveTo>
                    <a:pt x="5" y="0"/>
                  </a:moveTo>
                  <a:lnTo>
                    <a:pt x="5" y="0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0" y="4"/>
                  </a:lnTo>
                  <a:lnTo>
                    <a:pt x="2" y="7"/>
                  </a:lnTo>
                  <a:lnTo>
                    <a:pt x="2" y="7"/>
                  </a:lnTo>
                  <a:lnTo>
                    <a:pt x="5" y="7"/>
                  </a:lnTo>
                  <a:lnTo>
                    <a:pt x="5" y="2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DAD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3" name="Freeform 1521"/>
            <p:cNvSpPr>
              <a:spLocks/>
            </p:cNvSpPr>
            <p:nvPr/>
          </p:nvSpPr>
          <p:spPr bwMode="auto">
            <a:xfrm>
              <a:off x="8194675" y="904876"/>
              <a:ext cx="3175" cy="7938"/>
            </a:xfrm>
            <a:custGeom>
              <a:avLst/>
              <a:gdLst>
                <a:gd name="T0" fmla="*/ 2 w 2"/>
                <a:gd name="T1" fmla="*/ 0 h 5"/>
                <a:gd name="T2" fmla="*/ 2 w 2"/>
                <a:gd name="T3" fmla="*/ 0 h 5"/>
                <a:gd name="T4" fmla="*/ 2 w 2"/>
                <a:gd name="T5" fmla="*/ 5 h 5"/>
                <a:gd name="T6" fmla="*/ 0 w 2"/>
                <a:gd name="T7" fmla="*/ 5 h 5"/>
                <a:gd name="T8" fmla="*/ 0 w 2"/>
                <a:gd name="T9" fmla="*/ 5 h 5"/>
                <a:gd name="T10" fmla="*/ 0 w 2"/>
                <a:gd name="T11" fmla="*/ 3 h 5"/>
                <a:gd name="T12" fmla="*/ 0 w 2"/>
                <a:gd name="T13" fmla="*/ 5 h 5"/>
                <a:gd name="T14" fmla="*/ 0 w 2"/>
                <a:gd name="T15" fmla="*/ 5 h 5"/>
                <a:gd name="T16" fmla="*/ 2 w 2"/>
                <a:gd name="T17" fmla="*/ 5 h 5"/>
                <a:gd name="T18" fmla="*/ 2 w 2"/>
                <a:gd name="T19" fmla="*/ 0 h 5"/>
                <a:gd name="T20" fmla="*/ 2 w 2"/>
                <a:gd name="T2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" h="5">
                  <a:moveTo>
                    <a:pt x="2" y="0"/>
                  </a:moveTo>
                  <a:lnTo>
                    <a:pt x="2" y="0"/>
                  </a:lnTo>
                  <a:lnTo>
                    <a:pt x="2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2" y="5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DAD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4" name="Freeform 1522"/>
            <p:cNvSpPr>
              <a:spLocks/>
            </p:cNvSpPr>
            <p:nvPr/>
          </p:nvSpPr>
          <p:spPr bwMode="auto">
            <a:xfrm>
              <a:off x="8197850" y="904876"/>
              <a:ext cx="3175" cy="11113"/>
            </a:xfrm>
            <a:custGeom>
              <a:avLst/>
              <a:gdLst>
                <a:gd name="T0" fmla="*/ 2 w 2"/>
                <a:gd name="T1" fmla="*/ 0 h 7"/>
                <a:gd name="T2" fmla="*/ 2 w 2"/>
                <a:gd name="T3" fmla="*/ 3 h 7"/>
                <a:gd name="T4" fmla="*/ 2 w 2"/>
                <a:gd name="T5" fmla="*/ 5 h 7"/>
                <a:gd name="T6" fmla="*/ 0 w 2"/>
                <a:gd name="T7" fmla="*/ 5 h 7"/>
                <a:gd name="T8" fmla="*/ 0 w 2"/>
                <a:gd name="T9" fmla="*/ 5 h 7"/>
                <a:gd name="T10" fmla="*/ 0 w 2"/>
                <a:gd name="T11" fmla="*/ 5 h 7"/>
                <a:gd name="T12" fmla="*/ 0 w 2"/>
                <a:gd name="T13" fmla="*/ 7 h 7"/>
                <a:gd name="T14" fmla="*/ 0 w 2"/>
                <a:gd name="T15" fmla="*/ 7 h 7"/>
                <a:gd name="T16" fmla="*/ 2 w 2"/>
                <a:gd name="T17" fmla="*/ 7 h 7"/>
                <a:gd name="T18" fmla="*/ 2 w 2"/>
                <a:gd name="T19" fmla="*/ 3 h 7"/>
                <a:gd name="T20" fmla="*/ 2 w 2"/>
                <a:gd name="T2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" h="7">
                  <a:moveTo>
                    <a:pt x="2" y="0"/>
                  </a:moveTo>
                  <a:lnTo>
                    <a:pt x="2" y="3"/>
                  </a:lnTo>
                  <a:lnTo>
                    <a:pt x="2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7"/>
                  </a:lnTo>
                  <a:lnTo>
                    <a:pt x="2" y="7"/>
                  </a:lnTo>
                  <a:lnTo>
                    <a:pt x="2" y="3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DAD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5" name="Freeform 1523"/>
            <p:cNvSpPr>
              <a:spLocks/>
            </p:cNvSpPr>
            <p:nvPr/>
          </p:nvSpPr>
          <p:spPr bwMode="auto">
            <a:xfrm>
              <a:off x="8183563" y="898526"/>
              <a:ext cx="6350" cy="6350"/>
            </a:xfrm>
            <a:custGeom>
              <a:avLst/>
              <a:gdLst>
                <a:gd name="T0" fmla="*/ 4 w 4"/>
                <a:gd name="T1" fmla="*/ 0 h 4"/>
                <a:gd name="T2" fmla="*/ 4 w 4"/>
                <a:gd name="T3" fmla="*/ 0 h 4"/>
                <a:gd name="T4" fmla="*/ 2 w 4"/>
                <a:gd name="T5" fmla="*/ 4 h 4"/>
                <a:gd name="T6" fmla="*/ 2 w 4"/>
                <a:gd name="T7" fmla="*/ 4 h 4"/>
                <a:gd name="T8" fmla="*/ 2 w 4"/>
                <a:gd name="T9" fmla="*/ 4 h 4"/>
                <a:gd name="T10" fmla="*/ 0 w 4"/>
                <a:gd name="T11" fmla="*/ 2 h 4"/>
                <a:gd name="T12" fmla="*/ 2 w 4"/>
                <a:gd name="T13" fmla="*/ 4 h 4"/>
                <a:gd name="T14" fmla="*/ 2 w 4"/>
                <a:gd name="T15" fmla="*/ 4 h 4"/>
                <a:gd name="T16" fmla="*/ 2 w 4"/>
                <a:gd name="T17" fmla="*/ 4 h 4"/>
                <a:gd name="T18" fmla="*/ 4 w 4"/>
                <a:gd name="T19" fmla="*/ 0 h 4"/>
                <a:gd name="T20" fmla="*/ 4 w 4"/>
                <a:gd name="T2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4">
                  <a:moveTo>
                    <a:pt x="4" y="0"/>
                  </a:moveTo>
                  <a:lnTo>
                    <a:pt x="4" y="0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4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DAD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6" name="Freeform 1524"/>
            <p:cNvSpPr>
              <a:spLocks/>
            </p:cNvSpPr>
            <p:nvPr/>
          </p:nvSpPr>
          <p:spPr bwMode="auto">
            <a:xfrm>
              <a:off x="8153400" y="923926"/>
              <a:ext cx="63500" cy="38100"/>
            </a:xfrm>
            <a:custGeom>
              <a:avLst/>
              <a:gdLst>
                <a:gd name="T0" fmla="*/ 40 w 40"/>
                <a:gd name="T1" fmla="*/ 24 h 24"/>
                <a:gd name="T2" fmla="*/ 0 w 40"/>
                <a:gd name="T3" fmla="*/ 0 h 24"/>
                <a:gd name="T4" fmla="*/ 0 w 40"/>
                <a:gd name="T5" fmla="*/ 0 h 24"/>
                <a:gd name="T6" fmla="*/ 19 w 40"/>
                <a:gd name="T7" fmla="*/ 10 h 24"/>
                <a:gd name="T8" fmla="*/ 40 w 40"/>
                <a:gd name="T9" fmla="*/ 24 h 24"/>
                <a:gd name="T10" fmla="*/ 40 w 40"/>
                <a:gd name="T11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" h="24">
                  <a:moveTo>
                    <a:pt x="40" y="24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9" y="10"/>
                  </a:lnTo>
                  <a:lnTo>
                    <a:pt x="40" y="24"/>
                  </a:lnTo>
                  <a:lnTo>
                    <a:pt x="40" y="24"/>
                  </a:lnTo>
                  <a:close/>
                </a:path>
              </a:pathLst>
            </a:custGeom>
            <a:solidFill>
              <a:srgbClr val="ED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7" name="Rectangle 1525"/>
            <p:cNvSpPr>
              <a:spLocks noChangeArrowheads="1"/>
            </p:cNvSpPr>
            <p:nvPr/>
          </p:nvSpPr>
          <p:spPr bwMode="auto">
            <a:xfrm>
              <a:off x="8156575" y="927101"/>
              <a:ext cx="1588" cy="76200"/>
            </a:xfrm>
            <a:prstGeom prst="rect">
              <a:avLst/>
            </a:prstGeom>
            <a:solidFill>
              <a:srgbClr val="ED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8" name="Freeform 1526"/>
            <p:cNvSpPr>
              <a:spLocks noEditPoints="1"/>
            </p:cNvSpPr>
            <p:nvPr/>
          </p:nvSpPr>
          <p:spPr bwMode="auto">
            <a:xfrm>
              <a:off x="8137525" y="923926"/>
              <a:ext cx="38100" cy="87313"/>
            </a:xfrm>
            <a:custGeom>
              <a:avLst/>
              <a:gdLst>
                <a:gd name="T0" fmla="*/ 24 w 24"/>
                <a:gd name="T1" fmla="*/ 55 h 55"/>
                <a:gd name="T2" fmla="*/ 0 w 24"/>
                <a:gd name="T3" fmla="*/ 43 h 55"/>
                <a:gd name="T4" fmla="*/ 0 w 24"/>
                <a:gd name="T5" fmla="*/ 43 h 55"/>
                <a:gd name="T6" fmla="*/ 0 w 24"/>
                <a:gd name="T7" fmla="*/ 40 h 55"/>
                <a:gd name="T8" fmla="*/ 12 w 24"/>
                <a:gd name="T9" fmla="*/ 2 h 55"/>
                <a:gd name="T10" fmla="*/ 12 w 24"/>
                <a:gd name="T11" fmla="*/ 0 h 55"/>
                <a:gd name="T12" fmla="*/ 12 w 24"/>
                <a:gd name="T13" fmla="*/ 2 h 55"/>
                <a:gd name="T14" fmla="*/ 24 w 24"/>
                <a:gd name="T15" fmla="*/ 55 h 55"/>
                <a:gd name="T16" fmla="*/ 24 w 24"/>
                <a:gd name="T17" fmla="*/ 55 h 55"/>
                <a:gd name="T18" fmla="*/ 24 w 24"/>
                <a:gd name="T19" fmla="*/ 55 h 55"/>
                <a:gd name="T20" fmla="*/ 0 w 24"/>
                <a:gd name="T21" fmla="*/ 40 h 55"/>
                <a:gd name="T22" fmla="*/ 24 w 24"/>
                <a:gd name="T23" fmla="*/ 55 h 55"/>
                <a:gd name="T24" fmla="*/ 12 w 24"/>
                <a:gd name="T25" fmla="*/ 2 h 55"/>
                <a:gd name="T26" fmla="*/ 0 w 24"/>
                <a:gd name="T27" fmla="*/ 4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4" h="55">
                  <a:moveTo>
                    <a:pt x="24" y="55"/>
                  </a:moveTo>
                  <a:lnTo>
                    <a:pt x="0" y="43"/>
                  </a:lnTo>
                  <a:lnTo>
                    <a:pt x="0" y="43"/>
                  </a:lnTo>
                  <a:lnTo>
                    <a:pt x="0" y="40"/>
                  </a:lnTo>
                  <a:lnTo>
                    <a:pt x="12" y="2"/>
                  </a:lnTo>
                  <a:lnTo>
                    <a:pt x="12" y="0"/>
                  </a:lnTo>
                  <a:lnTo>
                    <a:pt x="12" y="2"/>
                  </a:lnTo>
                  <a:lnTo>
                    <a:pt x="24" y="55"/>
                  </a:lnTo>
                  <a:lnTo>
                    <a:pt x="24" y="55"/>
                  </a:lnTo>
                  <a:lnTo>
                    <a:pt x="24" y="55"/>
                  </a:lnTo>
                  <a:close/>
                  <a:moveTo>
                    <a:pt x="0" y="40"/>
                  </a:moveTo>
                  <a:lnTo>
                    <a:pt x="24" y="55"/>
                  </a:lnTo>
                  <a:lnTo>
                    <a:pt x="12" y="2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rgbClr val="ED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9" name="Freeform 1527"/>
            <p:cNvSpPr>
              <a:spLocks/>
            </p:cNvSpPr>
            <p:nvPr/>
          </p:nvSpPr>
          <p:spPr bwMode="auto">
            <a:xfrm>
              <a:off x="8137525" y="992188"/>
              <a:ext cx="38100" cy="22225"/>
            </a:xfrm>
            <a:custGeom>
              <a:avLst/>
              <a:gdLst>
                <a:gd name="T0" fmla="*/ 0 w 10"/>
                <a:gd name="T1" fmla="*/ 0 h 6"/>
                <a:gd name="T2" fmla="*/ 5 w 10"/>
                <a:gd name="T3" fmla="*/ 5 h 6"/>
                <a:gd name="T4" fmla="*/ 10 w 10"/>
                <a:gd name="T5" fmla="*/ 5 h 6"/>
                <a:gd name="T6" fmla="*/ 0 w 10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6">
                  <a:moveTo>
                    <a:pt x="0" y="0"/>
                  </a:moveTo>
                  <a:cubicBezTo>
                    <a:pt x="1" y="2"/>
                    <a:pt x="3" y="4"/>
                    <a:pt x="5" y="5"/>
                  </a:cubicBezTo>
                  <a:cubicBezTo>
                    <a:pt x="7" y="6"/>
                    <a:pt x="9" y="6"/>
                    <a:pt x="10" y="5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0" name="Freeform 1528"/>
            <p:cNvSpPr>
              <a:spLocks/>
            </p:cNvSpPr>
            <p:nvPr/>
          </p:nvSpPr>
          <p:spPr bwMode="auto">
            <a:xfrm>
              <a:off x="8137525" y="987426"/>
              <a:ext cx="38100" cy="26988"/>
            </a:xfrm>
            <a:custGeom>
              <a:avLst/>
              <a:gdLst>
                <a:gd name="T0" fmla="*/ 24 w 24"/>
                <a:gd name="T1" fmla="*/ 15 h 17"/>
                <a:gd name="T2" fmla="*/ 0 w 24"/>
                <a:gd name="T3" fmla="*/ 0 h 17"/>
                <a:gd name="T4" fmla="*/ 0 w 24"/>
                <a:gd name="T5" fmla="*/ 3 h 17"/>
                <a:gd name="T6" fmla="*/ 24 w 24"/>
                <a:gd name="T7" fmla="*/ 17 h 17"/>
                <a:gd name="T8" fmla="*/ 24 w 24"/>
                <a:gd name="T9" fmla="*/ 1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17">
                  <a:moveTo>
                    <a:pt x="24" y="15"/>
                  </a:moveTo>
                  <a:lnTo>
                    <a:pt x="0" y="0"/>
                  </a:lnTo>
                  <a:lnTo>
                    <a:pt x="0" y="3"/>
                  </a:lnTo>
                  <a:lnTo>
                    <a:pt x="24" y="17"/>
                  </a:lnTo>
                  <a:lnTo>
                    <a:pt x="24" y="15"/>
                  </a:lnTo>
                  <a:close/>
                </a:path>
              </a:pathLst>
            </a:custGeom>
            <a:solidFill>
              <a:srgbClr val="DAD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1" name="Rectangle 1529"/>
            <p:cNvSpPr>
              <a:spLocks noChangeArrowheads="1"/>
            </p:cNvSpPr>
            <p:nvPr/>
          </p:nvSpPr>
          <p:spPr bwMode="auto">
            <a:xfrm>
              <a:off x="8213725" y="957263"/>
              <a:ext cx="1588" cy="79375"/>
            </a:xfrm>
            <a:prstGeom prst="rect">
              <a:avLst/>
            </a:prstGeom>
            <a:solidFill>
              <a:srgbClr val="ED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2" name="Freeform 1530"/>
            <p:cNvSpPr>
              <a:spLocks noEditPoints="1"/>
            </p:cNvSpPr>
            <p:nvPr/>
          </p:nvSpPr>
          <p:spPr bwMode="auto">
            <a:xfrm>
              <a:off x="8194675" y="957263"/>
              <a:ext cx="36513" cy="87313"/>
            </a:xfrm>
            <a:custGeom>
              <a:avLst/>
              <a:gdLst>
                <a:gd name="T0" fmla="*/ 23 w 23"/>
                <a:gd name="T1" fmla="*/ 55 h 55"/>
                <a:gd name="T2" fmla="*/ 0 w 23"/>
                <a:gd name="T3" fmla="*/ 41 h 55"/>
                <a:gd name="T4" fmla="*/ 0 w 23"/>
                <a:gd name="T5" fmla="*/ 41 h 55"/>
                <a:gd name="T6" fmla="*/ 0 w 23"/>
                <a:gd name="T7" fmla="*/ 41 h 55"/>
                <a:gd name="T8" fmla="*/ 12 w 23"/>
                <a:gd name="T9" fmla="*/ 0 h 55"/>
                <a:gd name="T10" fmla="*/ 12 w 23"/>
                <a:gd name="T11" fmla="*/ 0 h 55"/>
                <a:gd name="T12" fmla="*/ 12 w 23"/>
                <a:gd name="T13" fmla="*/ 0 h 55"/>
                <a:gd name="T14" fmla="*/ 23 w 23"/>
                <a:gd name="T15" fmla="*/ 55 h 55"/>
                <a:gd name="T16" fmla="*/ 23 w 23"/>
                <a:gd name="T17" fmla="*/ 55 h 55"/>
                <a:gd name="T18" fmla="*/ 23 w 23"/>
                <a:gd name="T19" fmla="*/ 55 h 55"/>
                <a:gd name="T20" fmla="*/ 0 w 23"/>
                <a:gd name="T21" fmla="*/ 41 h 55"/>
                <a:gd name="T22" fmla="*/ 23 w 23"/>
                <a:gd name="T23" fmla="*/ 52 h 55"/>
                <a:gd name="T24" fmla="*/ 12 w 23"/>
                <a:gd name="T25" fmla="*/ 3 h 55"/>
                <a:gd name="T26" fmla="*/ 0 w 23"/>
                <a:gd name="T27" fmla="*/ 41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3" h="55">
                  <a:moveTo>
                    <a:pt x="23" y="55"/>
                  </a:moveTo>
                  <a:lnTo>
                    <a:pt x="0" y="41"/>
                  </a:lnTo>
                  <a:lnTo>
                    <a:pt x="0" y="41"/>
                  </a:lnTo>
                  <a:lnTo>
                    <a:pt x="0" y="41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23" y="55"/>
                  </a:lnTo>
                  <a:lnTo>
                    <a:pt x="23" y="55"/>
                  </a:lnTo>
                  <a:lnTo>
                    <a:pt x="23" y="55"/>
                  </a:lnTo>
                  <a:close/>
                  <a:moveTo>
                    <a:pt x="0" y="41"/>
                  </a:moveTo>
                  <a:lnTo>
                    <a:pt x="23" y="52"/>
                  </a:lnTo>
                  <a:lnTo>
                    <a:pt x="12" y="3"/>
                  </a:lnTo>
                  <a:lnTo>
                    <a:pt x="0" y="41"/>
                  </a:lnTo>
                  <a:close/>
                </a:path>
              </a:pathLst>
            </a:custGeom>
            <a:solidFill>
              <a:srgbClr val="ED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3" name="Freeform 1531"/>
            <p:cNvSpPr>
              <a:spLocks/>
            </p:cNvSpPr>
            <p:nvPr/>
          </p:nvSpPr>
          <p:spPr bwMode="auto">
            <a:xfrm>
              <a:off x="8194675" y="1022351"/>
              <a:ext cx="36513" cy="25400"/>
            </a:xfrm>
            <a:custGeom>
              <a:avLst/>
              <a:gdLst>
                <a:gd name="T0" fmla="*/ 0 w 10"/>
                <a:gd name="T1" fmla="*/ 0 h 7"/>
                <a:gd name="T2" fmla="*/ 5 w 10"/>
                <a:gd name="T3" fmla="*/ 6 h 7"/>
                <a:gd name="T4" fmla="*/ 10 w 10"/>
                <a:gd name="T5" fmla="*/ 6 h 7"/>
                <a:gd name="T6" fmla="*/ 0 w 10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7">
                  <a:moveTo>
                    <a:pt x="0" y="0"/>
                  </a:moveTo>
                  <a:cubicBezTo>
                    <a:pt x="1" y="2"/>
                    <a:pt x="3" y="4"/>
                    <a:pt x="5" y="6"/>
                  </a:cubicBezTo>
                  <a:cubicBezTo>
                    <a:pt x="7" y="7"/>
                    <a:pt x="9" y="7"/>
                    <a:pt x="10" y="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4" name="Freeform 1532"/>
            <p:cNvSpPr>
              <a:spLocks/>
            </p:cNvSpPr>
            <p:nvPr/>
          </p:nvSpPr>
          <p:spPr bwMode="auto">
            <a:xfrm>
              <a:off x="8194675" y="1022351"/>
              <a:ext cx="36513" cy="22225"/>
            </a:xfrm>
            <a:custGeom>
              <a:avLst/>
              <a:gdLst>
                <a:gd name="T0" fmla="*/ 23 w 23"/>
                <a:gd name="T1" fmla="*/ 14 h 14"/>
                <a:gd name="T2" fmla="*/ 0 w 23"/>
                <a:gd name="T3" fmla="*/ 0 h 14"/>
                <a:gd name="T4" fmla="*/ 0 w 23"/>
                <a:gd name="T5" fmla="*/ 0 h 14"/>
                <a:gd name="T6" fmla="*/ 23 w 23"/>
                <a:gd name="T7" fmla="*/ 14 h 14"/>
                <a:gd name="T8" fmla="*/ 23 w 23"/>
                <a:gd name="T9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14">
                  <a:moveTo>
                    <a:pt x="23" y="14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23" y="14"/>
                  </a:lnTo>
                  <a:lnTo>
                    <a:pt x="23" y="14"/>
                  </a:lnTo>
                  <a:close/>
                </a:path>
              </a:pathLst>
            </a:custGeom>
            <a:solidFill>
              <a:srgbClr val="DAD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5" name="Freeform 1533"/>
            <p:cNvSpPr>
              <a:spLocks/>
            </p:cNvSpPr>
            <p:nvPr/>
          </p:nvSpPr>
          <p:spPr bwMode="auto">
            <a:xfrm>
              <a:off x="8047038" y="1228726"/>
              <a:ext cx="109538" cy="79375"/>
            </a:xfrm>
            <a:custGeom>
              <a:avLst/>
              <a:gdLst>
                <a:gd name="T0" fmla="*/ 69 w 69"/>
                <a:gd name="T1" fmla="*/ 50 h 50"/>
                <a:gd name="T2" fmla="*/ 0 w 69"/>
                <a:gd name="T3" fmla="*/ 12 h 50"/>
                <a:gd name="T4" fmla="*/ 0 w 69"/>
                <a:gd name="T5" fmla="*/ 0 h 50"/>
                <a:gd name="T6" fmla="*/ 69 w 69"/>
                <a:gd name="T7" fmla="*/ 40 h 50"/>
                <a:gd name="T8" fmla="*/ 69 w 69"/>
                <a:gd name="T9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" h="50">
                  <a:moveTo>
                    <a:pt x="69" y="50"/>
                  </a:moveTo>
                  <a:lnTo>
                    <a:pt x="0" y="12"/>
                  </a:lnTo>
                  <a:lnTo>
                    <a:pt x="0" y="0"/>
                  </a:lnTo>
                  <a:lnTo>
                    <a:pt x="69" y="40"/>
                  </a:lnTo>
                  <a:lnTo>
                    <a:pt x="69" y="5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6" name="Freeform 1534"/>
            <p:cNvSpPr>
              <a:spLocks/>
            </p:cNvSpPr>
            <p:nvPr/>
          </p:nvSpPr>
          <p:spPr bwMode="auto">
            <a:xfrm>
              <a:off x="8032750" y="1236663"/>
              <a:ext cx="139700" cy="104775"/>
            </a:xfrm>
            <a:custGeom>
              <a:avLst/>
              <a:gdLst>
                <a:gd name="T0" fmla="*/ 88 w 88"/>
                <a:gd name="T1" fmla="*/ 66 h 66"/>
                <a:gd name="T2" fmla="*/ 0 w 88"/>
                <a:gd name="T3" fmla="*/ 14 h 66"/>
                <a:gd name="T4" fmla="*/ 0 w 88"/>
                <a:gd name="T5" fmla="*/ 0 h 66"/>
                <a:gd name="T6" fmla="*/ 88 w 88"/>
                <a:gd name="T7" fmla="*/ 52 h 66"/>
                <a:gd name="T8" fmla="*/ 88 w 88"/>
                <a:gd name="T9" fmla="*/ 66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8" h="66">
                  <a:moveTo>
                    <a:pt x="88" y="66"/>
                  </a:moveTo>
                  <a:lnTo>
                    <a:pt x="0" y="14"/>
                  </a:lnTo>
                  <a:lnTo>
                    <a:pt x="0" y="0"/>
                  </a:lnTo>
                  <a:lnTo>
                    <a:pt x="88" y="52"/>
                  </a:lnTo>
                  <a:lnTo>
                    <a:pt x="88" y="6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7" name="Freeform 1535"/>
            <p:cNvSpPr>
              <a:spLocks/>
            </p:cNvSpPr>
            <p:nvPr/>
          </p:nvSpPr>
          <p:spPr bwMode="auto">
            <a:xfrm>
              <a:off x="8021638" y="1022351"/>
              <a:ext cx="127000" cy="266700"/>
            </a:xfrm>
            <a:custGeom>
              <a:avLst/>
              <a:gdLst>
                <a:gd name="T0" fmla="*/ 3 w 34"/>
                <a:gd name="T1" fmla="*/ 0 h 71"/>
                <a:gd name="T2" fmla="*/ 33 w 34"/>
                <a:gd name="T3" fmla="*/ 65 h 71"/>
                <a:gd name="T4" fmla="*/ 34 w 34"/>
                <a:gd name="T5" fmla="*/ 68 h 71"/>
                <a:gd name="T6" fmla="*/ 34 w 34"/>
                <a:gd name="T7" fmla="*/ 71 h 71"/>
                <a:gd name="T8" fmla="*/ 32 w 34"/>
                <a:gd name="T9" fmla="*/ 69 h 71"/>
                <a:gd name="T10" fmla="*/ 30 w 34"/>
                <a:gd name="T11" fmla="*/ 65 h 71"/>
                <a:gd name="T12" fmla="*/ 0 w 34"/>
                <a:gd name="T13" fmla="*/ 1 h 71"/>
                <a:gd name="T14" fmla="*/ 3 w 34"/>
                <a:gd name="T15" fmla="*/ 0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4" h="71">
                  <a:moveTo>
                    <a:pt x="3" y="0"/>
                  </a:moveTo>
                  <a:cubicBezTo>
                    <a:pt x="33" y="65"/>
                    <a:pt x="33" y="65"/>
                    <a:pt x="33" y="65"/>
                  </a:cubicBezTo>
                  <a:cubicBezTo>
                    <a:pt x="34" y="66"/>
                    <a:pt x="34" y="67"/>
                    <a:pt x="34" y="68"/>
                  </a:cubicBezTo>
                  <a:cubicBezTo>
                    <a:pt x="34" y="71"/>
                    <a:pt x="34" y="71"/>
                    <a:pt x="34" y="71"/>
                  </a:cubicBezTo>
                  <a:cubicBezTo>
                    <a:pt x="32" y="69"/>
                    <a:pt x="32" y="69"/>
                    <a:pt x="32" y="69"/>
                  </a:cubicBezTo>
                  <a:cubicBezTo>
                    <a:pt x="32" y="68"/>
                    <a:pt x="31" y="67"/>
                    <a:pt x="30" y="65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3" y="0"/>
                  </a:lnTo>
                  <a:close/>
                </a:path>
              </a:pathLst>
            </a:custGeom>
            <a:solidFill>
              <a:srgbClr val="C6C6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8" name="Freeform 1536"/>
            <p:cNvSpPr>
              <a:spLocks/>
            </p:cNvSpPr>
            <p:nvPr/>
          </p:nvSpPr>
          <p:spPr bwMode="auto">
            <a:xfrm>
              <a:off x="8002588" y="976313"/>
              <a:ext cx="26988" cy="46038"/>
            </a:xfrm>
            <a:custGeom>
              <a:avLst/>
              <a:gdLst>
                <a:gd name="T0" fmla="*/ 2 w 17"/>
                <a:gd name="T1" fmla="*/ 0 h 29"/>
                <a:gd name="T2" fmla="*/ 0 w 17"/>
                <a:gd name="T3" fmla="*/ 0 h 29"/>
                <a:gd name="T4" fmla="*/ 14 w 17"/>
                <a:gd name="T5" fmla="*/ 29 h 29"/>
                <a:gd name="T6" fmla="*/ 17 w 17"/>
                <a:gd name="T7" fmla="*/ 29 h 29"/>
                <a:gd name="T8" fmla="*/ 2 w 17"/>
                <a:gd name="T9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29">
                  <a:moveTo>
                    <a:pt x="2" y="0"/>
                  </a:moveTo>
                  <a:lnTo>
                    <a:pt x="0" y="0"/>
                  </a:lnTo>
                  <a:lnTo>
                    <a:pt x="14" y="29"/>
                  </a:lnTo>
                  <a:lnTo>
                    <a:pt x="17" y="29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9" name="Freeform 1537"/>
            <p:cNvSpPr>
              <a:spLocks/>
            </p:cNvSpPr>
            <p:nvPr/>
          </p:nvSpPr>
          <p:spPr bwMode="auto">
            <a:xfrm>
              <a:off x="8005763" y="1014413"/>
              <a:ext cx="41275" cy="19050"/>
            </a:xfrm>
            <a:custGeom>
              <a:avLst/>
              <a:gdLst>
                <a:gd name="T0" fmla="*/ 11 w 11"/>
                <a:gd name="T1" fmla="*/ 2 h 5"/>
                <a:gd name="T2" fmla="*/ 1 w 11"/>
                <a:gd name="T3" fmla="*/ 5 h 5"/>
                <a:gd name="T4" fmla="*/ 0 w 11"/>
                <a:gd name="T5" fmla="*/ 3 h 5"/>
                <a:gd name="T6" fmla="*/ 11 w 11"/>
                <a:gd name="T7" fmla="*/ 0 h 5"/>
                <a:gd name="T8" fmla="*/ 11 w 11"/>
                <a:gd name="T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5">
                  <a:moveTo>
                    <a:pt x="11" y="2"/>
                  </a:moveTo>
                  <a:cubicBezTo>
                    <a:pt x="1" y="5"/>
                    <a:pt x="1" y="5"/>
                    <a:pt x="1" y="5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3" y="1"/>
                    <a:pt x="7" y="0"/>
                    <a:pt x="11" y="0"/>
                  </a:cubicBezTo>
                  <a:lnTo>
                    <a:pt x="11" y="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0" name="Freeform 1538"/>
            <p:cNvSpPr>
              <a:spLocks/>
            </p:cNvSpPr>
            <p:nvPr/>
          </p:nvSpPr>
          <p:spPr bwMode="auto">
            <a:xfrm>
              <a:off x="7999413" y="968376"/>
              <a:ext cx="11113" cy="7938"/>
            </a:xfrm>
            <a:custGeom>
              <a:avLst/>
              <a:gdLst>
                <a:gd name="T0" fmla="*/ 2 w 3"/>
                <a:gd name="T1" fmla="*/ 1 h 2"/>
                <a:gd name="T2" fmla="*/ 2 w 3"/>
                <a:gd name="T3" fmla="*/ 2 h 2"/>
                <a:gd name="T4" fmla="*/ 0 w 3"/>
                <a:gd name="T5" fmla="*/ 1 h 2"/>
                <a:gd name="T6" fmla="*/ 1 w 3"/>
                <a:gd name="T7" fmla="*/ 0 h 2"/>
                <a:gd name="T8" fmla="*/ 2 w 3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2" y="1"/>
                  </a:moveTo>
                  <a:cubicBezTo>
                    <a:pt x="3" y="1"/>
                    <a:pt x="2" y="2"/>
                    <a:pt x="2" y="2"/>
                  </a:cubicBezTo>
                  <a:cubicBezTo>
                    <a:pt x="1" y="2"/>
                    <a:pt x="1" y="2"/>
                    <a:pt x="0" y="1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2" y="0"/>
                    <a:pt x="2" y="0"/>
                    <a:pt x="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1" name="Freeform 1539"/>
            <p:cNvSpPr>
              <a:spLocks/>
            </p:cNvSpPr>
            <p:nvPr/>
          </p:nvSpPr>
          <p:spPr bwMode="auto">
            <a:xfrm>
              <a:off x="8029575" y="1022351"/>
              <a:ext cx="119063" cy="266700"/>
            </a:xfrm>
            <a:custGeom>
              <a:avLst/>
              <a:gdLst>
                <a:gd name="T0" fmla="*/ 1 w 32"/>
                <a:gd name="T1" fmla="*/ 0 h 71"/>
                <a:gd name="T2" fmla="*/ 31 w 32"/>
                <a:gd name="T3" fmla="*/ 65 h 71"/>
                <a:gd name="T4" fmla="*/ 32 w 32"/>
                <a:gd name="T5" fmla="*/ 68 h 71"/>
                <a:gd name="T6" fmla="*/ 32 w 32"/>
                <a:gd name="T7" fmla="*/ 71 h 71"/>
                <a:gd name="T8" fmla="*/ 0 w 32"/>
                <a:gd name="T9" fmla="*/ 0 h 71"/>
                <a:gd name="T10" fmla="*/ 1 w 32"/>
                <a:gd name="T11" fmla="*/ 0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2" h="71">
                  <a:moveTo>
                    <a:pt x="1" y="0"/>
                  </a:moveTo>
                  <a:cubicBezTo>
                    <a:pt x="31" y="65"/>
                    <a:pt x="31" y="65"/>
                    <a:pt x="31" y="65"/>
                  </a:cubicBezTo>
                  <a:cubicBezTo>
                    <a:pt x="32" y="66"/>
                    <a:pt x="32" y="67"/>
                    <a:pt x="32" y="68"/>
                  </a:cubicBezTo>
                  <a:cubicBezTo>
                    <a:pt x="32" y="71"/>
                    <a:pt x="32" y="71"/>
                    <a:pt x="32" y="71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2" name="Freeform 1540"/>
            <p:cNvSpPr>
              <a:spLocks/>
            </p:cNvSpPr>
            <p:nvPr/>
          </p:nvSpPr>
          <p:spPr bwMode="auto">
            <a:xfrm>
              <a:off x="8010525" y="992188"/>
              <a:ext cx="22225" cy="30163"/>
            </a:xfrm>
            <a:custGeom>
              <a:avLst/>
              <a:gdLst>
                <a:gd name="T0" fmla="*/ 6 w 6"/>
                <a:gd name="T1" fmla="*/ 3 h 8"/>
                <a:gd name="T2" fmla="*/ 3 w 6"/>
                <a:gd name="T3" fmla="*/ 1 h 8"/>
                <a:gd name="T4" fmla="*/ 0 w 6"/>
                <a:gd name="T5" fmla="*/ 1 h 8"/>
                <a:gd name="T6" fmla="*/ 0 w 6"/>
                <a:gd name="T7" fmla="*/ 1 h 8"/>
                <a:gd name="T8" fmla="*/ 0 w 6"/>
                <a:gd name="T9" fmla="*/ 2 h 8"/>
                <a:gd name="T10" fmla="*/ 0 w 6"/>
                <a:gd name="T11" fmla="*/ 3 h 8"/>
                <a:gd name="T12" fmla="*/ 0 w 6"/>
                <a:gd name="T13" fmla="*/ 3 h 8"/>
                <a:gd name="T14" fmla="*/ 0 w 6"/>
                <a:gd name="T15" fmla="*/ 3 h 8"/>
                <a:gd name="T16" fmla="*/ 1 w 6"/>
                <a:gd name="T17" fmla="*/ 4 h 8"/>
                <a:gd name="T18" fmla="*/ 1 w 6"/>
                <a:gd name="T19" fmla="*/ 4 h 8"/>
                <a:gd name="T20" fmla="*/ 1 w 6"/>
                <a:gd name="T21" fmla="*/ 5 h 8"/>
                <a:gd name="T22" fmla="*/ 2 w 6"/>
                <a:gd name="T23" fmla="*/ 6 h 8"/>
                <a:gd name="T24" fmla="*/ 2 w 6"/>
                <a:gd name="T25" fmla="*/ 6 h 8"/>
                <a:gd name="T26" fmla="*/ 2 w 6"/>
                <a:gd name="T27" fmla="*/ 6 h 8"/>
                <a:gd name="T28" fmla="*/ 2 w 6"/>
                <a:gd name="T29" fmla="*/ 8 h 8"/>
                <a:gd name="T30" fmla="*/ 3 w 6"/>
                <a:gd name="T31" fmla="*/ 8 h 8"/>
                <a:gd name="T32" fmla="*/ 6 w 6"/>
                <a:gd name="T33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" h="8">
                  <a:moveTo>
                    <a:pt x="6" y="3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1" y="0"/>
                    <a:pt x="1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7"/>
                    <a:pt x="2" y="7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5" y="7"/>
                    <a:pt x="5" y="7"/>
                    <a:pt x="6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</p:grpSp>
      <p:sp>
        <p:nvSpPr>
          <p:cNvPr id="1543" name="Text Placeholder 1"/>
          <p:cNvSpPr txBox="1">
            <a:spLocks/>
          </p:cNvSpPr>
          <p:nvPr/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>
            <a:normAutofit fontScale="92500" lnSpcReduction="10000"/>
          </a:bodyPr>
          <a:lstStyle>
            <a:lvl1pPr marL="0" indent="0" algn="ctr" defTabSz="914423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5400" b="0" kern="1200" baseline="0">
                <a:solidFill>
                  <a:schemeClr val="tx1"/>
                </a:solidFill>
                <a:latin typeface="+mj-lt"/>
                <a:ea typeface="+mn-ea"/>
                <a:cs typeface="Arial" pitchFamily="34" charset="0"/>
              </a:defRPr>
            </a:lvl1pPr>
            <a:lvl2pPr marL="685818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28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40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52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63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75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85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98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 dirty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"/>
                <a:ea typeface="Arial Unicode MS"/>
                <a:cs typeface="Arial" pitchFamily="34" charset="0"/>
              </a:rPr>
              <a:t>Infographic Style</a:t>
            </a:r>
            <a:endParaRPr kumimoji="0" lang="en-US" sz="5400" b="0" i="0" u="none" strike="noStrike" kern="120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Arial"/>
              <a:ea typeface="Arial Unicode MS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14052139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xmlns="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dirty="0"/>
              <a:t>Infographic Style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xmlns="" id="{7B4A2DAA-8557-4909-B3BA-648E6DB7DE95}"/>
              </a:ext>
            </a:extLst>
          </p:cNvPr>
          <p:cNvGrpSpPr/>
          <p:nvPr/>
        </p:nvGrpSpPr>
        <p:grpSpPr>
          <a:xfrm>
            <a:off x="4119043" y="2276874"/>
            <a:ext cx="3953917" cy="3953917"/>
            <a:chOff x="3018304" y="1378094"/>
            <a:chExt cx="3096667" cy="3096667"/>
          </a:xfrm>
        </p:grpSpPr>
        <p:sp>
          <p:nvSpPr>
            <p:cNvPr id="4" name="Block Arc 3">
              <a:extLst>
                <a:ext uri="{FF2B5EF4-FFF2-40B4-BE49-F238E27FC236}">
                  <a16:creationId xmlns:a16="http://schemas.microsoft.com/office/drawing/2014/main" xmlns="" id="{0C2FAB3E-9069-4138-98CB-B3F58B2B73DF}"/>
                </a:ext>
              </a:extLst>
            </p:cNvPr>
            <p:cNvSpPr/>
            <p:nvPr/>
          </p:nvSpPr>
          <p:spPr>
            <a:xfrm rot="8261054">
              <a:off x="3018304" y="1378094"/>
              <a:ext cx="3096667" cy="3096667"/>
            </a:xfrm>
            <a:prstGeom prst="blockArc">
              <a:avLst>
                <a:gd name="adj1" fmla="val 13411126"/>
                <a:gd name="adj2" fmla="val 15919102"/>
                <a:gd name="adj3" fmla="val 6907"/>
              </a:avLst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5" name="Block Arc 4">
              <a:extLst>
                <a:ext uri="{FF2B5EF4-FFF2-40B4-BE49-F238E27FC236}">
                  <a16:creationId xmlns:a16="http://schemas.microsoft.com/office/drawing/2014/main" xmlns="" id="{C9C0A69D-758E-457D-85C2-8FE7D35001E8}"/>
                </a:ext>
              </a:extLst>
            </p:cNvPr>
            <p:cNvSpPr/>
            <p:nvPr/>
          </p:nvSpPr>
          <p:spPr>
            <a:xfrm rot="19032052">
              <a:off x="3018304" y="1378094"/>
              <a:ext cx="3096667" cy="3096667"/>
            </a:xfrm>
            <a:prstGeom prst="blockArc">
              <a:avLst>
                <a:gd name="adj1" fmla="val 10899473"/>
                <a:gd name="adj2" fmla="val 13310838"/>
                <a:gd name="adj3" fmla="val 7042"/>
              </a:avLst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grpSp>
          <p:nvGrpSpPr>
            <p:cNvPr id="6" name="Group 5">
              <a:extLst>
                <a:ext uri="{FF2B5EF4-FFF2-40B4-BE49-F238E27FC236}">
                  <a16:creationId xmlns:a16="http://schemas.microsoft.com/office/drawing/2014/main" xmlns="" id="{50C8AC41-A411-4172-A182-0DC01F0426A1}"/>
                </a:ext>
              </a:extLst>
            </p:cNvPr>
            <p:cNvGrpSpPr/>
            <p:nvPr/>
          </p:nvGrpSpPr>
          <p:grpSpPr>
            <a:xfrm>
              <a:off x="3018304" y="1378094"/>
              <a:ext cx="3096667" cy="3096667"/>
              <a:chOff x="3018304" y="1378094"/>
              <a:chExt cx="3096667" cy="3096667"/>
            </a:xfrm>
          </p:grpSpPr>
          <p:sp>
            <p:nvSpPr>
              <p:cNvPr id="9" name="Block Arc 8">
                <a:extLst>
                  <a:ext uri="{FF2B5EF4-FFF2-40B4-BE49-F238E27FC236}">
                    <a16:creationId xmlns:a16="http://schemas.microsoft.com/office/drawing/2014/main" xmlns="" id="{984B9532-BC8D-437A-8678-E4DFBA5F85F9}"/>
                  </a:ext>
                </a:extLst>
              </p:cNvPr>
              <p:cNvSpPr/>
              <p:nvPr/>
            </p:nvSpPr>
            <p:spPr>
              <a:xfrm>
                <a:off x="3018304" y="1378094"/>
                <a:ext cx="3096667" cy="3096667"/>
              </a:xfrm>
              <a:prstGeom prst="blockArc">
                <a:avLst>
                  <a:gd name="adj1" fmla="val 10849205"/>
                  <a:gd name="adj2" fmla="val 13299261"/>
                  <a:gd name="adj3" fmla="val 7053"/>
                </a:avLst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10" name="Block Arc 9">
                <a:extLst>
                  <a:ext uri="{FF2B5EF4-FFF2-40B4-BE49-F238E27FC236}">
                    <a16:creationId xmlns:a16="http://schemas.microsoft.com/office/drawing/2014/main" xmlns="" id="{BF9F09D1-E29E-4D22-AF18-03CA77319D3D}"/>
                  </a:ext>
                </a:extLst>
              </p:cNvPr>
              <p:cNvSpPr/>
              <p:nvPr/>
            </p:nvSpPr>
            <p:spPr>
              <a:xfrm rot="5400000">
                <a:off x="3018304" y="1378094"/>
                <a:ext cx="3096667" cy="3096667"/>
              </a:xfrm>
              <a:prstGeom prst="blockArc">
                <a:avLst>
                  <a:gd name="adj1" fmla="val 13650321"/>
                  <a:gd name="adj2" fmla="val 16152490"/>
                  <a:gd name="adj3" fmla="val 7179"/>
                </a:avLst>
              </a:pr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p:grpSp>
        <p:sp>
          <p:nvSpPr>
            <p:cNvPr id="7" name="Block Arc 6">
              <a:extLst>
                <a:ext uri="{FF2B5EF4-FFF2-40B4-BE49-F238E27FC236}">
                  <a16:creationId xmlns:a16="http://schemas.microsoft.com/office/drawing/2014/main" xmlns="" id="{574A5117-2926-4F51-93FF-57612072D21D}"/>
                </a:ext>
              </a:extLst>
            </p:cNvPr>
            <p:cNvSpPr/>
            <p:nvPr/>
          </p:nvSpPr>
          <p:spPr>
            <a:xfrm rot="2854073">
              <a:off x="3018304" y="1378094"/>
              <a:ext cx="3096667" cy="3096667"/>
            </a:xfrm>
            <a:prstGeom prst="blockArc">
              <a:avLst>
                <a:gd name="adj1" fmla="val 10553048"/>
                <a:gd name="adj2" fmla="val 13271468"/>
                <a:gd name="adj3" fmla="val 7031"/>
              </a:avLst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8" name="Block Arc 7">
              <a:extLst>
                <a:ext uri="{FF2B5EF4-FFF2-40B4-BE49-F238E27FC236}">
                  <a16:creationId xmlns:a16="http://schemas.microsoft.com/office/drawing/2014/main" xmlns="" id="{467D3D69-EB10-4353-A641-C5799F44714A}"/>
                </a:ext>
              </a:extLst>
            </p:cNvPr>
            <p:cNvSpPr/>
            <p:nvPr/>
          </p:nvSpPr>
          <p:spPr>
            <a:xfrm rot="2854464">
              <a:off x="3018304" y="1378094"/>
              <a:ext cx="3096667" cy="3096667"/>
            </a:xfrm>
            <a:prstGeom prst="blockArc">
              <a:avLst>
                <a:gd name="adj1" fmla="val 13411126"/>
                <a:gd name="adj2" fmla="val 16068669"/>
                <a:gd name="adj3" fmla="val 7199"/>
              </a:avLst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11" name="Group 10">
            <a:extLst>
              <a:ext uri="{FF2B5EF4-FFF2-40B4-BE49-F238E27FC236}">
                <a16:creationId xmlns:a16="http://schemas.microsoft.com/office/drawing/2014/main" xmlns="" id="{FC4004FB-8EC5-40CD-BA0F-A0C46E53FF2D}"/>
              </a:ext>
            </a:extLst>
          </p:cNvPr>
          <p:cNvGrpSpPr/>
          <p:nvPr/>
        </p:nvGrpSpPr>
        <p:grpSpPr>
          <a:xfrm>
            <a:off x="7981218" y="1772819"/>
            <a:ext cx="2827389" cy="918329"/>
            <a:chOff x="6457218" y="1772816"/>
            <a:chExt cx="2291246" cy="918329"/>
          </a:xfrm>
        </p:grpSpPr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xmlns="" id="{314C0DCF-2A70-41E0-A600-8092400D3C5F}"/>
                </a:ext>
              </a:extLst>
            </p:cNvPr>
            <p:cNvSpPr txBox="1"/>
            <p:nvPr/>
          </p:nvSpPr>
          <p:spPr>
            <a:xfrm>
              <a:off x="6457218" y="1772816"/>
              <a:ext cx="2291246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400" b="1" dirty="0">
                  <a:solidFill>
                    <a:schemeClr val="accent3"/>
                  </a:solidFill>
                  <a:cs typeface="Arial" pitchFamily="34" charset="0"/>
                </a:rPr>
                <a:t>Content  Here</a:t>
              </a:r>
              <a:endParaRPr lang="ko-KR" altLang="en-US" sz="1400" b="1" dirty="0">
                <a:solidFill>
                  <a:schemeClr val="accent3"/>
                </a:solidFill>
                <a:cs typeface="Arial" pitchFamily="34" charset="0"/>
              </a:endParaRPr>
            </a:p>
          </p:txBody>
        </p:sp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xmlns="" id="{C2B0E010-88AE-4F9B-A3E1-338278EC00AD}"/>
                </a:ext>
              </a:extLst>
            </p:cNvPr>
            <p:cNvSpPr txBox="1"/>
            <p:nvPr/>
          </p:nvSpPr>
          <p:spPr>
            <a:xfrm>
              <a:off x="6457218" y="2044814"/>
              <a:ext cx="2291246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Reports.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14" name="Group 13">
            <a:extLst>
              <a:ext uri="{FF2B5EF4-FFF2-40B4-BE49-F238E27FC236}">
                <a16:creationId xmlns:a16="http://schemas.microsoft.com/office/drawing/2014/main" xmlns="" id="{ADF25A28-5BEE-4E09-98DF-E153EA152C82}"/>
              </a:ext>
            </a:extLst>
          </p:cNvPr>
          <p:cNvGrpSpPr/>
          <p:nvPr/>
        </p:nvGrpSpPr>
        <p:grpSpPr>
          <a:xfrm>
            <a:off x="8578643" y="3284987"/>
            <a:ext cx="2827389" cy="918329"/>
            <a:chOff x="6889266" y="3284984"/>
            <a:chExt cx="1998238" cy="918329"/>
          </a:xfrm>
        </p:grpSpPr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xmlns="" id="{9D8FFBA8-6C81-406B-9D3D-8FD1651E179E}"/>
                </a:ext>
              </a:extLst>
            </p:cNvPr>
            <p:cNvSpPr txBox="1"/>
            <p:nvPr/>
          </p:nvSpPr>
          <p:spPr>
            <a:xfrm>
              <a:off x="6889266" y="3284984"/>
              <a:ext cx="1998238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400" b="1" dirty="0">
                  <a:solidFill>
                    <a:schemeClr val="accent4"/>
                  </a:solidFill>
                  <a:cs typeface="Arial" pitchFamily="34" charset="0"/>
                </a:rPr>
                <a:t>Content  Here</a:t>
              </a:r>
              <a:endParaRPr lang="ko-KR" altLang="en-US" sz="1400" b="1" dirty="0">
                <a:solidFill>
                  <a:schemeClr val="accent4"/>
                </a:solidFill>
                <a:cs typeface="Arial" pitchFamily="34" charset="0"/>
              </a:endParaRPr>
            </a:p>
          </p:txBody>
        </p:sp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xmlns="" id="{A96B4E8F-81D1-45EB-A33E-4F1B2C8BDE01}"/>
                </a:ext>
              </a:extLst>
            </p:cNvPr>
            <p:cNvSpPr txBox="1"/>
            <p:nvPr/>
          </p:nvSpPr>
          <p:spPr>
            <a:xfrm>
              <a:off x="6889266" y="3556982"/>
              <a:ext cx="1998238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Reports.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17" name="Group 16">
            <a:extLst>
              <a:ext uri="{FF2B5EF4-FFF2-40B4-BE49-F238E27FC236}">
                <a16:creationId xmlns:a16="http://schemas.microsoft.com/office/drawing/2014/main" xmlns="" id="{7298E8B0-E1EC-4E06-AA6B-8239629578D4}"/>
              </a:ext>
            </a:extLst>
          </p:cNvPr>
          <p:cNvGrpSpPr/>
          <p:nvPr/>
        </p:nvGrpSpPr>
        <p:grpSpPr>
          <a:xfrm>
            <a:off x="8197242" y="5127031"/>
            <a:ext cx="2827389" cy="918329"/>
            <a:chOff x="6673242" y="5020022"/>
            <a:chExt cx="2291246" cy="918329"/>
          </a:xfrm>
        </p:grpSpPr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xmlns="" id="{675F3664-39C6-47C1-B7BB-39A5B68FF2D8}"/>
                </a:ext>
              </a:extLst>
            </p:cNvPr>
            <p:cNvSpPr txBox="1"/>
            <p:nvPr/>
          </p:nvSpPr>
          <p:spPr>
            <a:xfrm>
              <a:off x="6673242" y="5020022"/>
              <a:ext cx="2291246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400" b="1" dirty="0">
                  <a:solidFill>
                    <a:schemeClr val="accent5"/>
                  </a:solidFill>
                  <a:cs typeface="Arial" pitchFamily="34" charset="0"/>
                </a:rPr>
                <a:t>Content  Here</a:t>
              </a:r>
              <a:endParaRPr lang="ko-KR" altLang="en-US" sz="1400" b="1" dirty="0">
                <a:solidFill>
                  <a:schemeClr val="accent5"/>
                </a:solidFill>
                <a:cs typeface="Arial" pitchFamily="34" charset="0"/>
              </a:endParaRPr>
            </a:p>
          </p:txBody>
        </p:sp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xmlns="" id="{DC075020-D593-4E08-A8FB-B84075A915DB}"/>
                </a:ext>
              </a:extLst>
            </p:cNvPr>
            <p:cNvSpPr txBox="1"/>
            <p:nvPr/>
          </p:nvSpPr>
          <p:spPr>
            <a:xfrm>
              <a:off x="6673242" y="5292020"/>
              <a:ext cx="2291246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Reports.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20" name="Group 19">
            <a:extLst>
              <a:ext uri="{FF2B5EF4-FFF2-40B4-BE49-F238E27FC236}">
                <a16:creationId xmlns:a16="http://schemas.microsoft.com/office/drawing/2014/main" xmlns="" id="{40AC0B7E-7D6A-46CF-B237-72AD297ECF20}"/>
              </a:ext>
            </a:extLst>
          </p:cNvPr>
          <p:cNvGrpSpPr/>
          <p:nvPr/>
        </p:nvGrpSpPr>
        <p:grpSpPr>
          <a:xfrm>
            <a:off x="1492844" y="1749944"/>
            <a:ext cx="2789947" cy="918329"/>
            <a:chOff x="467544" y="1749941"/>
            <a:chExt cx="2291246" cy="918329"/>
          </a:xfrm>
        </p:grpSpPr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xmlns="" id="{1D5D2173-A187-4CC1-97A4-976D8761E558}"/>
                </a:ext>
              </a:extLst>
            </p:cNvPr>
            <p:cNvSpPr txBox="1"/>
            <p:nvPr/>
          </p:nvSpPr>
          <p:spPr>
            <a:xfrm>
              <a:off x="467544" y="1749941"/>
              <a:ext cx="2221432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400" b="1" dirty="0">
                  <a:solidFill>
                    <a:schemeClr val="accent2"/>
                  </a:solidFill>
                  <a:cs typeface="Arial" pitchFamily="34" charset="0"/>
                </a:rPr>
                <a:t>Content  Here</a:t>
              </a:r>
              <a:endParaRPr lang="ko-KR" altLang="en-US" sz="1400" b="1" dirty="0">
                <a:solidFill>
                  <a:schemeClr val="accent2"/>
                </a:solidFill>
                <a:cs typeface="Arial" pitchFamily="34" charset="0"/>
              </a:endParaRPr>
            </a:p>
          </p:txBody>
        </p:sp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xmlns="" id="{128AA111-C28A-4CBC-91EC-D468B7D9B4D2}"/>
                </a:ext>
              </a:extLst>
            </p:cNvPr>
            <p:cNvSpPr txBox="1"/>
            <p:nvPr/>
          </p:nvSpPr>
          <p:spPr>
            <a:xfrm>
              <a:off x="467544" y="2021939"/>
              <a:ext cx="2291246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Reports.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23" name="Group 22">
            <a:extLst>
              <a:ext uri="{FF2B5EF4-FFF2-40B4-BE49-F238E27FC236}">
                <a16:creationId xmlns:a16="http://schemas.microsoft.com/office/drawing/2014/main" xmlns="" id="{B76BD7EC-8762-4C7B-A664-072B3D7370E2}"/>
              </a:ext>
            </a:extLst>
          </p:cNvPr>
          <p:cNvGrpSpPr/>
          <p:nvPr/>
        </p:nvGrpSpPr>
        <p:grpSpPr>
          <a:xfrm>
            <a:off x="820916" y="3284987"/>
            <a:ext cx="2802170" cy="918329"/>
            <a:chOff x="242744" y="3314387"/>
            <a:chExt cx="2011990" cy="918329"/>
          </a:xfrm>
        </p:grpSpPr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xmlns="" id="{773A9552-755C-4090-875E-F18D43683C80}"/>
                </a:ext>
              </a:extLst>
            </p:cNvPr>
            <p:cNvSpPr txBox="1"/>
            <p:nvPr/>
          </p:nvSpPr>
          <p:spPr>
            <a:xfrm>
              <a:off x="242744" y="3314387"/>
              <a:ext cx="1942176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400" b="1" dirty="0">
                  <a:solidFill>
                    <a:schemeClr val="accent1"/>
                  </a:solidFill>
                  <a:cs typeface="Arial" pitchFamily="34" charset="0"/>
                </a:rPr>
                <a:t>Content  Here</a:t>
              </a:r>
              <a:endParaRPr lang="ko-KR" altLang="en-US" sz="1400" b="1" dirty="0">
                <a:solidFill>
                  <a:schemeClr val="accent1"/>
                </a:solidFill>
                <a:cs typeface="Arial" pitchFamily="34" charset="0"/>
              </a:endParaRPr>
            </a:p>
          </p:txBody>
        </p:sp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xmlns="" id="{2F6F66EA-8992-4D53-8B0D-5F438006E146}"/>
                </a:ext>
              </a:extLst>
            </p:cNvPr>
            <p:cNvSpPr txBox="1"/>
            <p:nvPr/>
          </p:nvSpPr>
          <p:spPr>
            <a:xfrm>
              <a:off x="251520" y="3586385"/>
              <a:ext cx="2003214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Reports.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26" name="Group 25">
            <a:extLst>
              <a:ext uri="{FF2B5EF4-FFF2-40B4-BE49-F238E27FC236}">
                <a16:creationId xmlns:a16="http://schemas.microsoft.com/office/drawing/2014/main" xmlns="" id="{E31AD39F-467B-4481-B217-79A1E08132D7}"/>
              </a:ext>
            </a:extLst>
          </p:cNvPr>
          <p:cNvGrpSpPr/>
          <p:nvPr/>
        </p:nvGrpSpPr>
        <p:grpSpPr>
          <a:xfrm>
            <a:off x="1264596" y="5127031"/>
            <a:ext cx="2802170" cy="918329"/>
            <a:chOff x="251520" y="4998238"/>
            <a:chExt cx="2291246" cy="918329"/>
          </a:xfrm>
        </p:grpSpPr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xmlns="" id="{95985777-3A71-4CC2-93C4-F99967D1B611}"/>
                </a:ext>
              </a:extLst>
            </p:cNvPr>
            <p:cNvSpPr txBox="1"/>
            <p:nvPr/>
          </p:nvSpPr>
          <p:spPr>
            <a:xfrm>
              <a:off x="251520" y="4998238"/>
              <a:ext cx="2221432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400" b="1" dirty="0">
                  <a:solidFill>
                    <a:schemeClr val="accent6"/>
                  </a:solidFill>
                  <a:cs typeface="Arial" pitchFamily="34" charset="0"/>
                </a:rPr>
                <a:t>Content  Here</a:t>
              </a:r>
              <a:endParaRPr lang="ko-KR" altLang="en-US" sz="1400" b="1" dirty="0">
                <a:solidFill>
                  <a:schemeClr val="accent6"/>
                </a:solidFill>
                <a:cs typeface="Arial" pitchFamily="34" charset="0"/>
              </a:endParaRPr>
            </a:p>
          </p:txBody>
        </p:sp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xmlns="" id="{AB0C1EA6-FFA8-4F35-8B36-29D1633FEEDB}"/>
                </a:ext>
              </a:extLst>
            </p:cNvPr>
            <p:cNvSpPr txBox="1"/>
            <p:nvPr/>
          </p:nvSpPr>
          <p:spPr>
            <a:xfrm>
              <a:off x="251520" y="5270236"/>
              <a:ext cx="2291246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Reports.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33" name="Freeform 98">
            <a:extLst>
              <a:ext uri="{FF2B5EF4-FFF2-40B4-BE49-F238E27FC236}">
                <a16:creationId xmlns:a16="http://schemas.microsoft.com/office/drawing/2014/main" xmlns="" id="{94C5EA8C-DE29-47E3-A962-0D79EC62372E}"/>
              </a:ext>
            </a:extLst>
          </p:cNvPr>
          <p:cNvSpPr/>
          <p:nvPr/>
        </p:nvSpPr>
        <p:spPr>
          <a:xfrm>
            <a:off x="6986776" y="1893972"/>
            <a:ext cx="944880" cy="350520"/>
          </a:xfrm>
          <a:custGeom>
            <a:avLst/>
            <a:gdLst>
              <a:gd name="connsiteX0" fmla="*/ 0 w 944880"/>
              <a:gd name="connsiteY0" fmla="*/ 350520 h 350520"/>
              <a:gd name="connsiteX1" fmla="*/ 388620 w 944880"/>
              <a:gd name="connsiteY1" fmla="*/ 0 h 350520"/>
              <a:gd name="connsiteX2" fmla="*/ 944880 w 944880"/>
              <a:gd name="connsiteY2" fmla="*/ 0 h 3505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944880" h="350520">
                <a:moveTo>
                  <a:pt x="0" y="350520"/>
                </a:moveTo>
                <a:lnTo>
                  <a:pt x="388620" y="0"/>
                </a:lnTo>
                <a:lnTo>
                  <a:pt x="944880" y="0"/>
                </a:lnTo>
              </a:path>
            </a:pathLst>
          </a:custGeom>
          <a:ln>
            <a:solidFill>
              <a:schemeClr val="bg1">
                <a:lumMod val="5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34" name="Freeform 99">
            <a:extLst>
              <a:ext uri="{FF2B5EF4-FFF2-40B4-BE49-F238E27FC236}">
                <a16:creationId xmlns:a16="http://schemas.microsoft.com/office/drawing/2014/main" xmlns="" id="{F5120325-B3F1-4279-9B4F-9F294C63174A}"/>
              </a:ext>
            </a:extLst>
          </p:cNvPr>
          <p:cNvSpPr/>
          <p:nvPr/>
        </p:nvSpPr>
        <p:spPr>
          <a:xfrm flipH="1">
            <a:off x="4282790" y="1893972"/>
            <a:ext cx="944880" cy="350520"/>
          </a:xfrm>
          <a:custGeom>
            <a:avLst/>
            <a:gdLst>
              <a:gd name="connsiteX0" fmla="*/ 0 w 944880"/>
              <a:gd name="connsiteY0" fmla="*/ 350520 h 350520"/>
              <a:gd name="connsiteX1" fmla="*/ 388620 w 944880"/>
              <a:gd name="connsiteY1" fmla="*/ 0 h 350520"/>
              <a:gd name="connsiteX2" fmla="*/ 944880 w 944880"/>
              <a:gd name="connsiteY2" fmla="*/ 0 h 3505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944880" h="350520">
                <a:moveTo>
                  <a:pt x="0" y="350520"/>
                </a:moveTo>
                <a:lnTo>
                  <a:pt x="388620" y="0"/>
                </a:lnTo>
                <a:lnTo>
                  <a:pt x="944880" y="0"/>
                </a:lnTo>
              </a:path>
            </a:pathLst>
          </a:custGeom>
          <a:ln>
            <a:solidFill>
              <a:schemeClr val="bg1">
                <a:lumMod val="5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xmlns="" id="{52DCE4C4-890D-42A6-B374-9C7FD3D2E1B5}"/>
              </a:ext>
            </a:extLst>
          </p:cNvPr>
          <p:cNvCxnSpPr>
            <a:cxnSpLocks/>
            <a:endCxn id="15" idx="1"/>
          </p:cNvCxnSpPr>
          <p:nvPr/>
        </p:nvCxnSpPr>
        <p:spPr>
          <a:xfrm>
            <a:off x="7996726" y="3433015"/>
            <a:ext cx="581917" cy="5861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6" name="Freeform 103">
            <a:extLst>
              <a:ext uri="{FF2B5EF4-FFF2-40B4-BE49-F238E27FC236}">
                <a16:creationId xmlns:a16="http://schemas.microsoft.com/office/drawing/2014/main" xmlns="" id="{467C558E-CEDE-46EA-B4C7-AB0F70C8583C}"/>
              </a:ext>
            </a:extLst>
          </p:cNvPr>
          <p:cNvSpPr/>
          <p:nvPr/>
        </p:nvSpPr>
        <p:spPr>
          <a:xfrm flipH="1">
            <a:off x="3366630" y="4901981"/>
            <a:ext cx="684582" cy="191888"/>
          </a:xfrm>
          <a:custGeom>
            <a:avLst/>
            <a:gdLst>
              <a:gd name="connsiteX0" fmla="*/ 0 w 670560"/>
              <a:gd name="connsiteY0" fmla="*/ 0 h 137160"/>
              <a:gd name="connsiteX1" fmla="*/ 670560 w 670560"/>
              <a:gd name="connsiteY1" fmla="*/ 0 h 137160"/>
              <a:gd name="connsiteX2" fmla="*/ 670560 w 670560"/>
              <a:gd name="connsiteY2" fmla="*/ 137160 h 1371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670560" h="137160">
                <a:moveTo>
                  <a:pt x="0" y="0"/>
                </a:moveTo>
                <a:lnTo>
                  <a:pt x="670560" y="0"/>
                </a:lnTo>
                <a:lnTo>
                  <a:pt x="670560" y="137160"/>
                </a:lnTo>
              </a:path>
            </a:pathLst>
          </a:custGeom>
          <a:ln>
            <a:solidFill>
              <a:schemeClr val="bg1">
                <a:lumMod val="5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cxnSp>
        <p:nvCxnSpPr>
          <p:cNvPr id="37" name="Straight Connector 36">
            <a:extLst>
              <a:ext uri="{FF2B5EF4-FFF2-40B4-BE49-F238E27FC236}">
                <a16:creationId xmlns:a16="http://schemas.microsoft.com/office/drawing/2014/main" xmlns="" id="{335162D1-20EC-41B5-93EB-168E4576B0B8}"/>
              </a:ext>
            </a:extLst>
          </p:cNvPr>
          <p:cNvCxnSpPr>
            <a:cxnSpLocks/>
            <a:endCxn id="24" idx="3"/>
          </p:cNvCxnSpPr>
          <p:nvPr/>
        </p:nvCxnSpPr>
        <p:spPr>
          <a:xfrm flipH="1">
            <a:off x="3525854" y="3433015"/>
            <a:ext cx="593190" cy="5861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8" name="Freeform 103">
            <a:extLst>
              <a:ext uri="{FF2B5EF4-FFF2-40B4-BE49-F238E27FC236}">
                <a16:creationId xmlns:a16="http://schemas.microsoft.com/office/drawing/2014/main" xmlns="" id="{082D124F-4652-425A-9C21-48576177B4C5}"/>
              </a:ext>
            </a:extLst>
          </p:cNvPr>
          <p:cNvSpPr/>
          <p:nvPr/>
        </p:nvSpPr>
        <p:spPr>
          <a:xfrm>
            <a:off x="8129954" y="4901981"/>
            <a:ext cx="684582" cy="191888"/>
          </a:xfrm>
          <a:custGeom>
            <a:avLst/>
            <a:gdLst>
              <a:gd name="connsiteX0" fmla="*/ 0 w 670560"/>
              <a:gd name="connsiteY0" fmla="*/ 0 h 137160"/>
              <a:gd name="connsiteX1" fmla="*/ 670560 w 670560"/>
              <a:gd name="connsiteY1" fmla="*/ 0 h 137160"/>
              <a:gd name="connsiteX2" fmla="*/ 670560 w 670560"/>
              <a:gd name="connsiteY2" fmla="*/ 137160 h 1371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670560" h="137160">
                <a:moveTo>
                  <a:pt x="0" y="0"/>
                </a:moveTo>
                <a:lnTo>
                  <a:pt x="670560" y="0"/>
                </a:lnTo>
                <a:lnTo>
                  <a:pt x="670560" y="137160"/>
                </a:lnTo>
              </a:path>
            </a:pathLst>
          </a:custGeom>
          <a:ln>
            <a:solidFill>
              <a:schemeClr val="bg1">
                <a:lumMod val="5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44" name="Grupo 43"/>
          <p:cNvGrpSpPr/>
          <p:nvPr/>
        </p:nvGrpSpPr>
        <p:grpSpPr>
          <a:xfrm>
            <a:off x="4792227" y="2927475"/>
            <a:ext cx="2754313" cy="2652713"/>
            <a:chOff x="3062288" y="542925"/>
            <a:chExt cx="2754313" cy="2652713"/>
          </a:xfrm>
        </p:grpSpPr>
        <p:grpSp>
          <p:nvGrpSpPr>
            <p:cNvPr id="45" name="Group 205"/>
            <p:cNvGrpSpPr>
              <a:grpSpLocks/>
            </p:cNvGrpSpPr>
            <p:nvPr/>
          </p:nvGrpSpPr>
          <p:grpSpPr bwMode="auto">
            <a:xfrm>
              <a:off x="3062288" y="542925"/>
              <a:ext cx="2754313" cy="2652713"/>
              <a:chOff x="1929" y="342"/>
              <a:chExt cx="1735" cy="1671"/>
            </a:xfrm>
          </p:grpSpPr>
          <p:sp>
            <p:nvSpPr>
              <p:cNvPr id="55" name="Freeform 5"/>
              <p:cNvSpPr>
                <a:spLocks noEditPoints="1"/>
              </p:cNvSpPr>
              <p:nvPr/>
            </p:nvSpPr>
            <p:spPr bwMode="auto">
              <a:xfrm>
                <a:off x="2083" y="974"/>
                <a:ext cx="104" cy="585"/>
              </a:xfrm>
              <a:custGeom>
                <a:avLst/>
                <a:gdLst>
                  <a:gd name="T0" fmla="*/ 40 w 44"/>
                  <a:gd name="T1" fmla="*/ 246 h 247"/>
                  <a:gd name="T2" fmla="*/ 35 w 44"/>
                  <a:gd name="T3" fmla="*/ 233 h 247"/>
                  <a:gd name="T4" fmla="*/ 43 w 44"/>
                  <a:gd name="T5" fmla="*/ 244 h 247"/>
                  <a:gd name="T6" fmla="*/ 41 w 44"/>
                  <a:gd name="T7" fmla="*/ 247 h 247"/>
                  <a:gd name="T8" fmla="*/ 28 w 44"/>
                  <a:gd name="T9" fmla="*/ 225 h 247"/>
                  <a:gd name="T10" fmla="*/ 25 w 44"/>
                  <a:gd name="T11" fmla="*/ 211 h 247"/>
                  <a:gd name="T12" fmla="*/ 32 w 44"/>
                  <a:gd name="T13" fmla="*/ 223 h 247"/>
                  <a:gd name="T14" fmla="*/ 30 w 44"/>
                  <a:gd name="T15" fmla="*/ 226 h 247"/>
                  <a:gd name="T16" fmla="*/ 19 w 44"/>
                  <a:gd name="T17" fmla="*/ 203 h 247"/>
                  <a:gd name="T18" fmla="*/ 16 w 44"/>
                  <a:gd name="T19" fmla="*/ 189 h 247"/>
                  <a:gd name="T20" fmla="*/ 23 w 44"/>
                  <a:gd name="T21" fmla="*/ 201 h 247"/>
                  <a:gd name="T22" fmla="*/ 21 w 44"/>
                  <a:gd name="T23" fmla="*/ 204 h 247"/>
                  <a:gd name="T24" fmla="*/ 11 w 44"/>
                  <a:gd name="T25" fmla="*/ 180 h 247"/>
                  <a:gd name="T26" fmla="*/ 10 w 44"/>
                  <a:gd name="T27" fmla="*/ 166 h 247"/>
                  <a:gd name="T28" fmla="*/ 15 w 44"/>
                  <a:gd name="T29" fmla="*/ 179 h 247"/>
                  <a:gd name="T30" fmla="*/ 13 w 44"/>
                  <a:gd name="T31" fmla="*/ 181 h 247"/>
                  <a:gd name="T32" fmla="*/ 6 w 44"/>
                  <a:gd name="T33" fmla="*/ 156 h 247"/>
                  <a:gd name="T34" fmla="*/ 5 w 44"/>
                  <a:gd name="T35" fmla="*/ 142 h 247"/>
                  <a:gd name="T36" fmla="*/ 10 w 44"/>
                  <a:gd name="T37" fmla="*/ 155 h 247"/>
                  <a:gd name="T38" fmla="*/ 4 w 44"/>
                  <a:gd name="T39" fmla="*/ 134 h 247"/>
                  <a:gd name="T40" fmla="*/ 1 w 44"/>
                  <a:gd name="T41" fmla="*/ 120 h 247"/>
                  <a:gd name="T42" fmla="*/ 5 w 44"/>
                  <a:gd name="T43" fmla="*/ 120 h 247"/>
                  <a:gd name="T44" fmla="*/ 4 w 44"/>
                  <a:gd name="T45" fmla="*/ 134 h 247"/>
                  <a:gd name="T46" fmla="*/ 0 w 44"/>
                  <a:gd name="T47" fmla="*/ 108 h 247"/>
                  <a:gd name="T48" fmla="*/ 0 w 44"/>
                  <a:gd name="T49" fmla="*/ 96 h 247"/>
                  <a:gd name="T50" fmla="*/ 2 w 44"/>
                  <a:gd name="T51" fmla="*/ 94 h 247"/>
                  <a:gd name="T52" fmla="*/ 4 w 44"/>
                  <a:gd name="T53" fmla="*/ 97 h 247"/>
                  <a:gd name="T54" fmla="*/ 2 w 44"/>
                  <a:gd name="T55" fmla="*/ 110 h 247"/>
                  <a:gd name="T56" fmla="*/ 2 w 44"/>
                  <a:gd name="T57" fmla="*/ 86 h 247"/>
                  <a:gd name="T58" fmla="*/ 1 w 44"/>
                  <a:gd name="T59" fmla="*/ 72 h 247"/>
                  <a:gd name="T60" fmla="*/ 5 w 44"/>
                  <a:gd name="T61" fmla="*/ 72 h 247"/>
                  <a:gd name="T62" fmla="*/ 2 w 44"/>
                  <a:gd name="T63" fmla="*/ 86 h 247"/>
                  <a:gd name="T64" fmla="*/ 4 w 44"/>
                  <a:gd name="T65" fmla="*/ 62 h 247"/>
                  <a:gd name="T66" fmla="*/ 4 w 44"/>
                  <a:gd name="T67" fmla="*/ 48 h 247"/>
                  <a:gd name="T68" fmla="*/ 8 w 44"/>
                  <a:gd name="T69" fmla="*/ 49 h 247"/>
                  <a:gd name="T70" fmla="*/ 4 w 44"/>
                  <a:gd name="T71" fmla="*/ 62 h 247"/>
                  <a:gd name="T72" fmla="*/ 8 w 44"/>
                  <a:gd name="T73" fmla="*/ 39 h 247"/>
                  <a:gd name="T74" fmla="*/ 9 w 44"/>
                  <a:gd name="T75" fmla="*/ 24 h 247"/>
                  <a:gd name="T76" fmla="*/ 13 w 44"/>
                  <a:gd name="T77" fmla="*/ 25 h 247"/>
                  <a:gd name="T78" fmla="*/ 8 w 44"/>
                  <a:gd name="T79" fmla="*/ 39 h 247"/>
                  <a:gd name="T80" fmla="*/ 13 w 44"/>
                  <a:gd name="T81" fmla="*/ 15 h 247"/>
                  <a:gd name="T82" fmla="*/ 16 w 44"/>
                  <a:gd name="T83" fmla="*/ 1 h 247"/>
                  <a:gd name="T84" fmla="*/ 20 w 44"/>
                  <a:gd name="T85" fmla="*/ 3 h 247"/>
                  <a:gd name="T86" fmla="*/ 14 w 44"/>
                  <a:gd name="T87" fmla="*/ 15 h 2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4" h="247">
                    <a:moveTo>
                      <a:pt x="41" y="247"/>
                    </a:moveTo>
                    <a:cubicBezTo>
                      <a:pt x="41" y="247"/>
                      <a:pt x="40" y="247"/>
                      <a:pt x="40" y="246"/>
                    </a:cubicBezTo>
                    <a:cubicBezTo>
                      <a:pt x="38" y="243"/>
                      <a:pt x="36" y="239"/>
                      <a:pt x="34" y="236"/>
                    </a:cubicBezTo>
                    <a:cubicBezTo>
                      <a:pt x="33" y="235"/>
                      <a:pt x="34" y="233"/>
                      <a:pt x="35" y="233"/>
                    </a:cubicBezTo>
                    <a:cubicBezTo>
                      <a:pt x="36" y="232"/>
                      <a:pt x="37" y="233"/>
                      <a:pt x="37" y="234"/>
                    </a:cubicBezTo>
                    <a:cubicBezTo>
                      <a:pt x="39" y="237"/>
                      <a:pt x="41" y="241"/>
                      <a:pt x="43" y="244"/>
                    </a:cubicBezTo>
                    <a:cubicBezTo>
                      <a:pt x="44" y="245"/>
                      <a:pt x="43" y="246"/>
                      <a:pt x="42" y="247"/>
                    </a:cubicBezTo>
                    <a:lnTo>
                      <a:pt x="41" y="247"/>
                    </a:lnTo>
                    <a:close/>
                    <a:moveTo>
                      <a:pt x="30" y="226"/>
                    </a:moveTo>
                    <a:cubicBezTo>
                      <a:pt x="30" y="226"/>
                      <a:pt x="29" y="225"/>
                      <a:pt x="28" y="225"/>
                    </a:cubicBezTo>
                    <a:cubicBezTo>
                      <a:pt x="27" y="221"/>
                      <a:pt x="25" y="217"/>
                      <a:pt x="23" y="214"/>
                    </a:cubicBezTo>
                    <a:cubicBezTo>
                      <a:pt x="23" y="213"/>
                      <a:pt x="24" y="212"/>
                      <a:pt x="25" y="211"/>
                    </a:cubicBezTo>
                    <a:cubicBezTo>
                      <a:pt x="26" y="211"/>
                      <a:pt x="27" y="211"/>
                      <a:pt x="27" y="212"/>
                    </a:cubicBezTo>
                    <a:cubicBezTo>
                      <a:pt x="29" y="216"/>
                      <a:pt x="30" y="219"/>
                      <a:pt x="32" y="223"/>
                    </a:cubicBezTo>
                    <a:cubicBezTo>
                      <a:pt x="33" y="224"/>
                      <a:pt x="32" y="225"/>
                      <a:pt x="31" y="226"/>
                    </a:cubicBezTo>
                    <a:lnTo>
                      <a:pt x="30" y="226"/>
                    </a:lnTo>
                    <a:close/>
                    <a:moveTo>
                      <a:pt x="21" y="204"/>
                    </a:moveTo>
                    <a:cubicBezTo>
                      <a:pt x="20" y="204"/>
                      <a:pt x="19" y="203"/>
                      <a:pt x="19" y="203"/>
                    </a:cubicBezTo>
                    <a:cubicBezTo>
                      <a:pt x="18" y="199"/>
                      <a:pt x="16" y="195"/>
                      <a:pt x="15" y="191"/>
                    </a:cubicBezTo>
                    <a:cubicBezTo>
                      <a:pt x="15" y="190"/>
                      <a:pt x="15" y="189"/>
                      <a:pt x="16" y="189"/>
                    </a:cubicBezTo>
                    <a:cubicBezTo>
                      <a:pt x="17" y="188"/>
                      <a:pt x="18" y="189"/>
                      <a:pt x="19" y="190"/>
                    </a:cubicBezTo>
                    <a:cubicBezTo>
                      <a:pt x="20" y="194"/>
                      <a:pt x="21" y="197"/>
                      <a:pt x="23" y="201"/>
                    </a:cubicBezTo>
                    <a:cubicBezTo>
                      <a:pt x="23" y="202"/>
                      <a:pt x="23" y="203"/>
                      <a:pt x="22" y="204"/>
                    </a:cubicBezTo>
                    <a:lnTo>
                      <a:pt x="21" y="204"/>
                    </a:lnTo>
                    <a:close/>
                    <a:moveTo>
                      <a:pt x="13" y="181"/>
                    </a:moveTo>
                    <a:cubicBezTo>
                      <a:pt x="12" y="181"/>
                      <a:pt x="12" y="180"/>
                      <a:pt x="11" y="180"/>
                    </a:cubicBezTo>
                    <a:cubicBezTo>
                      <a:pt x="10" y="176"/>
                      <a:pt x="9" y="172"/>
                      <a:pt x="8" y="168"/>
                    </a:cubicBezTo>
                    <a:cubicBezTo>
                      <a:pt x="8" y="167"/>
                      <a:pt x="9" y="166"/>
                      <a:pt x="10" y="166"/>
                    </a:cubicBezTo>
                    <a:cubicBezTo>
                      <a:pt x="11" y="165"/>
                      <a:pt x="12" y="166"/>
                      <a:pt x="12" y="167"/>
                    </a:cubicBezTo>
                    <a:cubicBezTo>
                      <a:pt x="13" y="171"/>
                      <a:pt x="14" y="175"/>
                      <a:pt x="15" y="179"/>
                    </a:cubicBezTo>
                    <a:cubicBezTo>
                      <a:pt x="15" y="180"/>
                      <a:pt x="15" y="181"/>
                      <a:pt x="14" y="181"/>
                    </a:cubicBezTo>
                    <a:lnTo>
                      <a:pt x="13" y="181"/>
                    </a:lnTo>
                    <a:close/>
                    <a:moveTo>
                      <a:pt x="8" y="158"/>
                    </a:moveTo>
                    <a:cubicBezTo>
                      <a:pt x="7" y="158"/>
                      <a:pt x="6" y="157"/>
                      <a:pt x="6" y="156"/>
                    </a:cubicBezTo>
                    <a:cubicBezTo>
                      <a:pt x="5" y="152"/>
                      <a:pt x="4" y="148"/>
                      <a:pt x="3" y="144"/>
                    </a:cubicBezTo>
                    <a:cubicBezTo>
                      <a:pt x="3" y="143"/>
                      <a:pt x="4" y="142"/>
                      <a:pt x="5" y="142"/>
                    </a:cubicBezTo>
                    <a:cubicBezTo>
                      <a:pt x="6" y="142"/>
                      <a:pt x="7" y="143"/>
                      <a:pt x="7" y="144"/>
                    </a:cubicBezTo>
                    <a:cubicBezTo>
                      <a:pt x="8" y="148"/>
                      <a:pt x="9" y="151"/>
                      <a:pt x="10" y="155"/>
                    </a:cubicBezTo>
                    <a:cubicBezTo>
                      <a:pt x="10" y="156"/>
                      <a:pt x="9" y="158"/>
                      <a:pt x="8" y="158"/>
                    </a:cubicBezTo>
                    <a:close/>
                    <a:moveTo>
                      <a:pt x="4" y="134"/>
                    </a:moveTo>
                    <a:cubicBezTo>
                      <a:pt x="3" y="134"/>
                      <a:pt x="2" y="133"/>
                      <a:pt x="2" y="132"/>
                    </a:cubicBezTo>
                    <a:cubicBezTo>
                      <a:pt x="1" y="128"/>
                      <a:pt x="1" y="124"/>
                      <a:pt x="1" y="120"/>
                    </a:cubicBezTo>
                    <a:cubicBezTo>
                      <a:pt x="1" y="119"/>
                      <a:pt x="1" y="118"/>
                      <a:pt x="2" y="118"/>
                    </a:cubicBezTo>
                    <a:cubicBezTo>
                      <a:pt x="4" y="118"/>
                      <a:pt x="5" y="119"/>
                      <a:pt x="5" y="120"/>
                    </a:cubicBezTo>
                    <a:cubicBezTo>
                      <a:pt x="5" y="124"/>
                      <a:pt x="5" y="128"/>
                      <a:pt x="6" y="132"/>
                    </a:cubicBezTo>
                    <a:cubicBezTo>
                      <a:pt x="6" y="133"/>
                      <a:pt x="5" y="134"/>
                      <a:pt x="4" y="134"/>
                    </a:cubicBezTo>
                    <a:close/>
                    <a:moveTo>
                      <a:pt x="2" y="110"/>
                    </a:moveTo>
                    <a:cubicBezTo>
                      <a:pt x="1" y="110"/>
                      <a:pt x="0" y="109"/>
                      <a:pt x="0" y="108"/>
                    </a:cubicBezTo>
                    <a:cubicBezTo>
                      <a:pt x="0" y="105"/>
                      <a:pt x="0" y="101"/>
                      <a:pt x="0" y="97"/>
                    </a:cubicBezTo>
                    <a:cubicBezTo>
                      <a:pt x="0" y="96"/>
                      <a:pt x="0" y="96"/>
                      <a:pt x="0" y="96"/>
                    </a:cubicBezTo>
                    <a:cubicBezTo>
                      <a:pt x="0" y="95"/>
                      <a:pt x="1" y="94"/>
                      <a:pt x="2" y="94"/>
                    </a:cubicBezTo>
                    <a:cubicBezTo>
                      <a:pt x="2" y="94"/>
                      <a:pt x="2" y="94"/>
                      <a:pt x="2" y="94"/>
                    </a:cubicBezTo>
                    <a:cubicBezTo>
                      <a:pt x="3" y="94"/>
                      <a:pt x="4" y="95"/>
                      <a:pt x="4" y="96"/>
                    </a:cubicBezTo>
                    <a:cubicBezTo>
                      <a:pt x="4" y="97"/>
                      <a:pt x="4" y="97"/>
                      <a:pt x="4" y="97"/>
                    </a:cubicBezTo>
                    <a:cubicBezTo>
                      <a:pt x="4" y="101"/>
                      <a:pt x="4" y="105"/>
                      <a:pt x="4" y="108"/>
                    </a:cubicBezTo>
                    <a:cubicBezTo>
                      <a:pt x="4" y="109"/>
                      <a:pt x="3" y="110"/>
                      <a:pt x="2" y="110"/>
                    </a:cubicBezTo>
                    <a:close/>
                    <a:moveTo>
                      <a:pt x="2" y="86"/>
                    </a:moveTo>
                    <a:cubicBezTo>
                      <a:pt x="2" y="86"/>
                      <a:pt x="2" y="86"/>
                      <a:pt x="2" y="86"/>
                    </a:cubicBezTo>
                    <a:cubicBezTo>
                      <a:pt x="1" y="86"/>
                      <a:pt x="0" y="85"/>
                      <a:pt x="0" y="84"/>
                    </a:cubicBezTo>
                    <a:cubicBezTo>
                      <a:pt x="0" y="80"/>
                      <a:pt x="1" y="76"/>
                      <a:pt x="1" y="72"/>
                    </a:cubicBezTo>
                    <a:cubicBezTo>
                      <a:pt x="1" y="71"/>
                      <a:pt x="2" y="70"/>
                      <a:pt x="3" y="70"/>
                    </a:cubicBezTo>
                    <a:cubicBezTo>
                      <a:pt x="4" y="70"/>
                      <a:pt x="5" y="71"/>
                      <a:pt x="5" y="72"/>
                    </a:cubicBezTo>
                    <a:cubicBezTo>
                      <a:pt x="4" y="76"/>
                      <a:pt x="4" y="80"/>
                      <a:pt x="4" y="84"/>
                    </a:cubicBezTo>
                    <a:cubicBezTo>
                      <a:pt x="4" y="85"/>
                      <a:pt x="3" y="86"/>
                      <a:pt x="2" y="86"/>
                    </a:cubicBezTo>
                    <a:close/>
                    <a:moveTo>
                      <a:pt x="4" y="62"/>
                    </a:moveTo>
                    <a:cubicBezTo>
                      <a:pt x="4" y="62"/>
                      <a:pt x="4" y="62"/>
                      <a:pt x="4" y="62"/>
                    </a:cubicBezTo>
                    <a:cubicBezTo>
                      <a:pt x="3" y="62"/>
                      <a:pt x="2" y="61"/>
                      <a:pt x="2" y="60"/>
                    </a:cubicBezTo>
                    <a:cubicBezTo>
                      <a:pt x="3" y="56"/>
                      <a:pt x="3" y="52"/>
                      <a:pt x="4" y="48"/>
                    </a:cubicBezTo>
                    <a:cubicBezTo>
                      <a:pt x="4" y="47"/>
                      <a:pt x="5" y="46"/>
                      <a:pt x="6" y="46"/>
                    </a:cubicBezTo>
                    <a:cubicBezTo>
                      <a:pt x="7" y="47"/>
                      <a:pt x="8" y="48"/>
                      <a:pt x="8" y="49"/>
                    </a:cubicBezTo>
                    <a:cubicBezTo>
                      <a:pt x="7" y="53"/>
                      <a:pt x="7" y="57"/>
                      <a:pt x="6" y="61"/>
                    </a:cubicBezTo>
                    <a:cubicBezTo>
                      <a:pt x="6" y="62"/>
                      <a:pt x="5" y="62"/>
                      <a:pt x="4" y="62"/>
                    </a:cubicBezTo>
                    <a:close/>
                    <a:moveTo>
                      <a:pt x="8" y="39"/>
                    </a:moveTo>
                    <a:cubicBezTo>
                      <a:pt x="8" y="39"/>
                      <a:pt x="8" y="39"/>
                      <a:pt x="8" y="39"/>
                    </a:cubicBezTo>
                    <a:cubicBezTo>
                      <a:pt x="7" y="38"/>
                      <a:pt x="6" y="37"/>
                      <a:pt x="6" y="36"/>
                    </a:cubicBezTo>
                    <a:cubicBezTo>
                      <a:pt x="7" y="32"/>
                      <a:pt x="8" y="28"/>
                      <a:pt x="9" y="24"/>
                    </a:cubicBezTo>
                    <a:cubicBezTo>
                      <a:pt x="9" y="23"/>
                      <a:pt x="10" y="23"/>
                      <a:pt x="11" y="23"/>
                    </a:cubicBezTo>
                    <a:cubicBezTo>
                      <a:pt x="12" y="23"/>
                      <a:pt x="13" y="24"/>
                      <a:pt x="13" y="25"/>
                    </a:cubicBezTo>
                    <a:cubicBezTo>
                      <a:pt x="12" y="29"/>
                      <a:pt x="11" y="33"/>
                      <a:pt x="10" y="37"/>
                    </a:cubicBezTo>
                    <a:cubicBezTo>
                      <a:pt x="10" y="38"/>
                      <a:pt x="9" y="39"/>
                      <a:pt x="8" y="39"/>
                    </a:cubicBezTo>
                    <a:close/>
                    <a:moveTo>
                      <a:pt x="14" y="15"/>
                    </a:moveTo>
                    <a:cubicBezTo>
                      <a:pt x="13" y="15"/>
                      <a:pt x="13" y="15"/>
                      <a:pt x="13" y="15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3" y="9"/>
                      <a:pt x="14" y="5"/>
                      <a:pt x="16" y="1"/>
                    </a:cubicBezTo>
                    <a:cubicBezTo>
                      <a:pt x="16" y="0"/>
                      <a:pt x="17" y="0"/>
                      <a:pt x="18" y="0"/>
                    </a:cubicBezTo>
                    <a:cubicBezTo>
                      <a:pt x="19" y="0"/>
                      <a:pt x="20" y="2"/>
                      <a:pt x="20" y="3"/>
                    </a:cubicBezTo>
                    <a:cubicBezTo>
                      <a:pt x="18" y="6"/>
                      <a:pt x="17" y="10"/>
                      <a:pt x="16" y="14"/>
                    </a:cubicBezTo>
                    <a:cubicBezTo>
                      <a:pt x="16" y="15"/>
                      <a:pt x="15" y="15"/>
                      <a:pt x="14" y="15"/>
                    </a:cubicBezTo>
                    <a:close/>
                  </a:path>
                </a:pathLst>
              </a:custGeom>
              <a:solidFill>
                <a:srgbClr val="9D9D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56" name="Freeform 6"/>
              <p:cNvSpPr>
                <a:spLocks noEditPoints="1"/>
              </p:cNvSpPr>
              <p:nvPr/>
            </p:nvSpPr>
            <p:spPr bwMode="auto">
              <a:xfrm>
                <a:off x="2468" y="1173"/>
                <a:ext cx="1016" cy="731"/>
              </a:xfrm>
              <a:custGeom>
                <a:avLst/>
                <a:gdLst>
                  <a:gd name="T0" fmla="*/ 150 w 429"/>
                  <a:gd name="T1" fmla="*/ 305 h 309"/>
                  <a:gd name="T2" fmla="*/ 126 w 429"/>
                  <a:gd name="T3" fmla="*/ 309 h 309"/>
                  <a:gd name="T4" fmla="*/ 114 w 429"/>
                  <a:gd name="T5" fmla="*/ 305 h 309"/>
                  <a:gd name="T6" fmla="*/ 162 w 429"/>
                  <a:gd name="T7" fmla="*/ 308 h 309"/>
                  <a:gd name="T8" fmla="*/ 176 w 429"/>
                  <a:gd name="T9" fmla="*/ 304 h 309"/>
                  <a:gd name="T10" fmla="*/ 102 w 429"/>
                  <a:gd name="T11" fmla="*/ 308 h 309"/>
                  <a:gd name="T12" fmla="*/ 102 w 429"/>
                  <a:gd name="T13" fmla="*/ 304 h 309"/>
                  <a:gd name="T14" fmla="*/ 184 w 429"/>
                  <a:gd name="T15" fmla="*/ 303 h 309"/>
                  <a:gd name="T16" fmla="*/ 198 w 429"/>
                  <a:gd name="T17" fmla="*/ 302 h 309"/>
                  <a:gd name="T18" fmla="*/ 66 w 429"/>
                  <a:gd name="T19" fmla="*/ 302 h 309"/>
                  <a:gd name="T20" fmla="*/ 80 w 429"/>
                  <a:gd name="T21" fmla="*/ 303 h 309"/>
                  <a:gd name="T22" fmla="*/ 209 w 429"/>
                  <a:gd name="T23" fmla="*/ 295 h 309"/>
                  <a:gd name="T24" fmla="*/ 210 w 429"/>
                  <a:gd name="T25" fmla="*/ 299 h 309"/>
                  <a:gd name="T26" fmla="*/ 43 w 429"/>
                  <a:gd name="T27" fmla="*/ 296 h 309"/>
                  <a:gd name="T28" fmla="*/ 57 w 429"/>
                  <a:gd name="T29" fmla="*/ 298 h 309"/>
                  <a:gd name="T30" fmla="*/ 231 w 429"/>
                  <a:gd name="T31" fmla="*/ 288 h 309"/>
                  <a:gd name="T32" fmla="*/ 233 w 429"/>
                  <a:gd name="T33" fmla="*/ 292 h 309"/>
                  <a:gd name="T34" fmla="*/ 20 w 429"/>
                  <a:gd name="T35" fmla="*/ 287 h 309"/>
                  <a:gd name="T36" fmla="*/ 34 w 429"/>
                  <a:gd name="T37" fmla="*/ 290 h 309"/>
                  <a:gd name="T38" fmla="*/ 253 w 429"/>
                  <a:gd name="T39" fmla="*/ 279 h 309"/>
                  <a:gd name="T40" fmla="*/ 255 w 429"/>
                  <a:gd name="T41" fmla="*/ 283 h 309"/>
                  <a:gd name="T42" fmla="*/ 1 w 429"/>
                  <a:gd name="T43" fmla="*/ 279 h 309"/>
                  <a:gd name="T44" fmla="*/ 12 w 429"/>
                  <a:gd name="T45" fmla="*/ 281 h 309"/>
                  <a:gd name="T46" fmla="*/ 275 w 429"/>
                  <a:gd name="T47" fmla="*/ 269 h 309"/>
                  <a:gd name="T48" fmla="*/ 277 w 429"/>
                  <a:gd name="T49" fmla="*/ 272 h 309"/>
                  <a:gd name="T50" fmla="*/ 295 w 429"/>
                  <a:gd name="T51" fmla="*/ 256 h 309"/>
                  <a:gd name="T52" fmla="*/ 297 w 429"/>
                  <a:gd name="T53" fmla="*/ 260 h 309"/>
                  <a:gd name="T54" fmla="*/ 314 w 429"/>
                  <a:gd name="T55" fmla="*/ 242 h 309"/>
                  <a:gd name="T56" fmla="*/ 317 w 429"/>
                  <a:gd name="T57" fmla="*/ 245 h 309"/>
                  <a:gd name="T58" fmla="*/ 332 w 429"/>
                  <a:gd name="T59" fmla="*/ 227 h 309"/>
                  <a:gd name="T60" fmla="*/ 335 w 429"/>
                  <a:gd name="T61" fmla="*/ 230 h 309"/>
                  <a:gd name="T62" fmla="*/ 349 w 429"/>
                  <a:gd name="T63" fmla="*/ 210 h 309"/>
                  <a:gd name="T64" fmla="*/ 352 w 429"/>
                  <a:gd name="T65" fmla="*/ 212 h 309"/>
                  <a:gd name="T66" fmla="*/ 364 w 429"/>
                  <a:gd name="T67" fmla="*/ 191 h 309"/>
                  <a:gd name="T68" fmla="*/ 367 w 429"/>
                  <a:gd name="T69" fmla="*/ 194 h 309"/>
                  <a:gd name="T70" fmla="*/ 378 w 429"/>
                  <a:gd name="T71" fmla="*/ 172 h 309"/>
                  <a:gd name="T72" fmla="*/ 381 w 429"/>
                  <a:gd name="T73" fmla="*/ 174 h 309"/>
                  <a:gd name="T74" fmla="*/ 390 w 429"/>
                  <a:gd name="T75" fmla="*/ 151 h 309"/>
                  <a:gd name="T76" fmla="*/ 394 w 429"/>
                  <a:gd name="T77" fmla="*/ 153 h 309"/>
                  <a:gd name="T78" fmla="*/ 401 w 429"/>
                  <a:gd name="T79" fmla="*/ 130 h 309"/>
                  <a:gd name="T80" fmla="*/ 404 w 429"/>
                  <a:gd name="T81" fmla="*/ 131 h 309"/>
                  <a:gd name="T82" fmla="*/ 409 w 429"/>
                  <a:gd name="T83" fmla="*/ 108 h 309"/>
                  <a:gd name="T84" fmla="*/ 413 w 429"/>
                  <a:gd name="T85" fmla="*/ 109 h 309"/>
                  <a:gd name="T86" fmla="*/ 416 w 429"/>
                  <a:gd name="T87" fmla="*/ 85 h 309"/>
                  <a:gd name="T88" fmla="*/ 420 w 429"/>
                  <a:gd name="T89" fmla="*/ 86 h 309"/>
                  <a:gd name="T90" fmla="*/ 421 w 429"/>
                  <a:gd name="T91" fmla="*/ 61 h 309"/>
                  <a:gd name="T92" fmla="*/ 425 w 429"/>
                  <a:gd name="T93" fmla="*/ 62 h 309"/>
                  <a:gd name="T94" fmla="*/ 424 w 429"/>
                  <a:gd name="T95" fmla="*/ 38 h 309"/>
                  <a:gd name="T96" fmla="*/ 428 w 429"/>
                  <a:gd name="T97" fmla="*/ 38 h 309"/>
                  <a:gd name="T98" fmla="*/ 425 w 429"/>
                  <a:gd name="T99" fmla="*/ 13 h 309"/>
                  <a:gd name="T100" fmla="*/ 429 w 429"/>
                  <a:gd name="T101" fmla="*/ 13 h 3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429" h="309">
                    <a:moveTo>
                      <a:pt x="138" y="309"/>
                    </a:moveTo>
                    <a:cubicBezTo>
                      <a:pt x="137" y="309"/>
                      <a:pt x="136" y="308"/>
                      <a:pt x="136" y="307"/>
                    </a:cubicBezTo>
                    <a:cubicBezTo>
                      <a:pt x="136" y="306"/>
                      <a:pt x="137" y="305"/>
                      <a:pt x="138" y="305"/>
                    </a:cubicBezTo>
                    <a:cubicBezTo>
                      <a:pt x="142" y="305"/>
                      <a:pt x="146" y="305"/>
                      <a:pt x="150" y="305"/>
                    </a:cubicBezTo>
                    <a:cubicBezTo>
                      <a:pt x="151" y="305"/>
                      <a:pt x="152" y="306"/>
                      <a:pt x="152" y="307"/>
                    </a:cubicBezTo>
                    <a:cubicBezTo>
                      <a:pt x="152" y="308"/>
                      <a:pt x="151" y="309"/>
                      <a:pt x="150" y="309"/>
                    </a:cubicBezTo>
                    <a:cubicBezTo>
                      <a:pt x="146" y="309"/>
                      <a:pt x="142" y="309"/>
                      <a:pt x="138" y="309"/>
                    </a:cubicBezTo>
                    <a:close/>
                    <a:moveTo>
                      <a:pt x="126" y="309"/>
                    </a:moveTo>
                    <a:cubicBezTo>
                      <a:pt x="126" y="309"/>
                      <a:pt x="126" y="309"/>
                      <a:pt x="126" y="309"/>
                    </a:cubicBezTo>
                    <a:cubicBezTo>
                      <a:pt x="122" y="309"/>
                      <a:pt x="118" y="309"/>
                      <a:pt x="114" y="309"/>
                    </a:cubicBezTo>
                    <a:cubicBezTo>
                      <a:pt x="113" y="309"/>
                      <a:pt x="112" y="308"/>
                      <a:pt x="112" y="307"/>
                    </a:cubicBezTo>
                    <a:cubicBezTo>
                      <a:pt x="112" y="306"/>
                      <a:pt x="113" y="305"/>
                      <a:pt x="114" y="305"/>
                    </a:cubicBezTo>
                    <a:cubicBezTo>
                      <a:pt x="118" y="305"/>
                      <a:pt x="122" y="305"/>
                      <a:pt x="126" y="305"/>
                    </a:cubicBezTo>
                    <a:cubicBezTo>
                      <a:pt x="127" y="305"/>
                      <a:pt x="128" y="306"/>
                      <a:pt x="128" y="307"/>
                    </a:cubicBezTo>
                    <a:cubicBezTo>
                      <a:pt x="128" y="308"/>
                      <a:pt x="127" y="309"/>
                      <a:pt x="126" y="309"/>
                    </a:cubicBezTo>
                    <a:close/>
                    <a:moveTo>
                      <a:pt x="162" y="308"/>
                    </a:moveTo>
                    <a:cubicBezTo>
                      <a:pt x="161" y="308"/>
                      <a:pt x="160" y="307"/>
                      <a:pt x="160" y="306"/>
                    </a:cubicBezTo>
                    <a:cubicBezTo>
                      <a:pt x="160" y="305"/>
                      <a:pt x="161" y="304"/>
                      <a:pt x="162" y="304"/>
                    </a:cubicBezTo>
                    <a:cubicBezTo>
                      <a:pt x="166" y="304"/>
                      <a:pt x="170" y="303"/>
                      <a:pt x="174" y="303"/>
                    </a:cubicBezTo>
                    <a:cubicBezTo>
                      <a:pt x="175" y="302"/>
                      <a:pt x="176" y="303"/>
                      <a:pt x="176" y="304"/>
                    </a:cubicBezTo>
                    <a:cubicBezTo>
                      <a:pt x="176" y="305"/>
                      <a:pt x="175" y="306"/>
                      <a:pt x="174" y="307"/>
                    </a:cubicBezTo>
                    <a:cubicBezTo>
                      <a:pt x="170" y="307"/>
                      <a:pt x="166" y="308"/>
                      <a:pt x="162" y="308"/>
                    </a:cubicBezTo>
                    <a:close/>
                    <a:moveTo>
                      <a:pt x="102" y="308"/>
                    </a:moveTo>
                    <a:cubicBezTo>
                      <a:pt x="102" y="308"/>
                      <a:pt x="102" y="308"/>
                      <a:pt x="102" y="308"/>
                    </a:cubicBezTo>
                    <a:cubicBezTo>
                      <a:pt x="98" y="307"/>
                      <a:pt x="94" y="307"/>
                      <a:pt x="90" y="306"/>
                    </a:cubicBezTo>
                    <a:cubicBezTo>
                      <a:pt x="89" y="306"/>
                      <a:pt x="88" y="305"/>
                      <a:pt x="88" y="304"/>
                    </a:cubicBezTo>
                    <a:cubicBezTo>
                      <a:pt x="88" y="303"/>
                      <a:pt x="89" y="302"/>
                      <a:pt x="90" y="302"/>
                    </a:cubicBezTo>
                    <a:cubicBezTo>
                      <a:pt x="94" y="303"/>
                      <a:pt x="98" y="303"/>
                      <a:pt x="102" y="304"/>
                    </a:cubicBezTo>
                    <a:cubicBezTo>
                      <a:pt x="103" y="304"/>
                      <a:pt x="104" y="305"/>
                      <a:pt x="104" y="306"/>
                    </a:cubicBezTo>
                    <a:cubicBezTo>
                      <a:pt x="104" y="307"/>
                      <a:pt x="103" y="308"/>
                      <a:pt x="102" y="308"/>
                    </a:cubicBezTo>
                    <a:close/>
                    <a:moveTo>
                      <a:pt x="186" y="305"/>
                    </a:moveTo>
                    <a:cubicBezTo>
                      <a:pt x="185" y="305"/>
                      <a:pt x="184" y="304"/>
                      <a:pt x="184" y="303"/>
                    </a:cubicBezTo>
                    <a:cubicBezTo>
                      <a:pt x="184" y="302"/>
                      <a:pt x="184" y="301"/>
                      <a:pt x="185" y="301"/>
                    </a:cubicBezTo>
                    <a:cubicBezTo>
                      <a:pt x="189" y="300"/>
                      <a:pt x="193" y="299"/>
                      <a:pt x="197" y="298"/>
                    </a:cubicBezTo>
                    <a:cubicBezTo>
                      <a:pt x="198" y="298"/>
                      <a:pt x="199" y="299"/>
                      <a:pt x="199" y="300"/>
                    </a:cubicBezTo>
                    <a:cubicBezTo>
                      <a:pt x="200" y="301"/>
                      <a:pt x="199" y="302"/>
                      <a:pt x="198" y="302"/>
                    </a:cubicBezTo>
                    <a:cubicBezTo>
                      <a:pt x="194" y="303"/>
                      <a:pt x="190" y="304"/>
                      <a:pt x="186" y="305"/>
                    </a:cubicBezTo>
                    <a:close/>
                    <a:moveTo>
                      <a:pt x="78" y="304"/>
                    </a:moveTo>
                    <a:cubicBezTo>
                      <a:pt x="78" y="304"/>
                      <a:pt x="78" y="304"/>
                      <a:pt x="78" y="304"/>
                    </a:cubicBezTo>
                    <a:cubicBezTo>
                      <a:pt x="74" y="304"/>
                      <a:pt x="70" y="303"/>
                      <a:pt x="66" y="302"/>
                    </a:cubicBezTo>
                    <a:cubicBezTo>
                      <a:pt x="65" y="302"/>
                      <a:pt x="64" y="301"/>
                      <a:pt x="65" y="299"/>
                    </a:cubicBezTo>
                    <a:cubicBezTo>
                      <a:pt x="65" y="298"/>
                      <a:pt x="66" y="298"/>
                      <a:pt x="67" y="298"/>
                    </a:cubicBezTo>
                    <a:cubicBezTo>
                      <a:pt x="71" y="299"/>
                      <a:pt x="75" y="300"/>
                      <a:pt x="79" y="300"/>
                    </a:cubicBezTo>
                    <a:cubicBezTo>
                      <a:pt x="80" y="301"/>
                      <a:pt x="81" y="302"/>
                      <a:pt x="80" y="303"/>
                    </a:cubicBezTo>
                    <a:cubicBezTo>
                      <a:pt x="80" y="304"/>
                      <a:pt x="79" y="304"/>
                      <a:pt x="78" y="304"/>
                    </a:cubicBezTo>
                    <a:close/>
                    <a:moveTo>
                      <a:pt x="209" y="299"/>
                    </a:moveTo>
                    <a:cubicBezTo>
                      <a:pt x="208" y="299"/>
                      <a:pt x="207" y="299"/>
                      <a:pt x="207" y="298"/>
                    </a:cubicBezTo>
                    <a:cubicBezTo>
                      <a:pt x="207" y="297"/>
                      <a:pt x="208" y="296"/>
                      <a:pt x="209" y="295"/>
                    </a:cubicBezTo>
                    <a:cubicBezTo>
                      <a:pt x="212" y="294"/>
                      <a:pt x="216" y="293"/>
                      <a:pt x="220" y="292"/>
                    </a:cubicBezTo>
                    <a:cubicBezTo>
                      <a:pt x="221" y="292"/>
                      <a:pt x="222" y="292"/>
                      <a:pt x="223" y="293"/>
                    </a:cubicBezTo>
                    <a:cubicBezTo>
                      <a:pt x="223" y="294"/>
                      <a:pt x="222" y="296"/>
                      <a:pt x="221" y="296"/>
                    </a:cubicBezTo>
                    <a:cubicBezTo>
                      <a:pt x="217" y="297"/>
                      <a:pt x="214" y="298"/>
                      <a:pt x="210" y="299"/>
                    </a:cubicBezTo>
                    <a:lnTo>
                      <a:pt x="209" y="299"/>
                    </a:lnTo>
                    <a:close/>
                    <a:moveTo>
                      <a:pt x="55" y="299"/>
                    </a:moveTo>
                    <a:cubicBezTo>
                      <a:pt x="54" y="299"/>
                      <a:pt x="54" y="299"/>
                      <a:pt x="54" y="299"/>
                    </a:cubicBezTo>
                    <a:cubicBezTo>
                      <a:pt x="51" y="298"/>
                      <a:pt x="47" y="297"/>
                      <a:pt x="43" y="296"/>
                    </a:cubicBezTo>
                    <a:cubicBezTo>
                      <a:pt x="42" y="295"/>
                      <a:pt x="41" y="294"/>
                      <a:pt x="42" y="293"/>
                    </a:cubicBezTo>
                    <a:cubicBezTo>
                      <a:pt x="42" y="292"/>
                      <a:pt x="43" y="291"/>
                      <a:pt x="44" y="292"/>
                    </a:cubicBezTo>
                    <a:cubicBezTo>
                      <a:pt x="48" y="293"/>
                      <a:pt x="52" y="294"/>
                      <a:pt x="55" y="295"/>
                    </a:cubicBezTo>
                    <a:cubicBezTo>
                      <a:pt x="57" y="295"/>
                      <a:pt x="57" y="296"/>
                      <a:pt x="57" y="298"/>
                    </a:cubicBezTo>
                    <a:cubicBezTo>
                      <a:pt x="57" y="298"/>
                      <a:pt x="56" y="299"/>
                      <a:pt x="55" y="299"/>
                    </a:cubicBezTo>
                    <a:close/>
                    <a:moveTo>
                      <a:pt x="232" y="292"/>
                    </a:moveTo>
                    <a:cubicBezTo>
                      <a:pt x="231" y="292"/>
                      <a:pt x="230" y="292"/>
                      <a:pt x="230" y="291"/>
                    </a:cubicBezTo>
                    <a:cubicBezTo>
                      <a:pt x="230" y="290"/>
                      <a:pt x="230" y="289"/>
                      <a:pt x="231" y="288"/>
                    </a:cubicBezTo>
                    <a:cubicBezTo>
                      <a:pt x="235" y="287"/>
                      <a:pt x="239" y="286"/>
                      <a:pt x="243" y="284"/>
                    </a:cubicBezTo>
                    <a:cubicBezTo>
                      <a:pt x="244" y="284"/>
                      <a:pt x="245" y="284"/>
                      <a:pt x="245" y="285"/>
                    </a:cubicBezTo>
                    <a:cubicBezTo>
                      <a:pt x="246" y="286"/>
                      <a:pt x="245" y="287"/>
                      <a:pt x="244" y="288"/>
                    </a:cubicBezTo>
                    <a:cubicBezTo>
                      <a:pt x="240" y="289"/>
                      <a:pt x="237" y="291"/>
                      <a:pt x="233" y="292"/>
                    </a:cubicBezTo>
                    <a:lnTo>
                      <a:pt x="232" y="292"/>
                    </a:lnTo>
                    <a:close/>
                    <a:moveTo>
                      <a:pt x="32" y="292"/>
                    </a:moveTo>
                    <a:cubicBezTo>
                      <a:pt x="31" y="292"/>
                      <a:pt x="31" y="292"/>
                      <a:pt x="31" y="292"/>
                    </a:cubicBezTo>
                    <a:cubicBezTo>
                      <a:pt x="28" y="290"/>
                      <a:pt x="24" y="289"/>
                      <a:pt x="20" y="287"/>
                    </a:cubicBezTo>
                    <a:cubicBezTo>
                      <a:pt x="19" y="287"/>
                      <a:pt x="19" y="286"/>
                      <a:pt x="19" y="285"/>
                    </a:cubicBezTo>
                    <a:cubicBezTo>
                      <a:pt x="19" y="284"/>
                      <a:pt x="21" y="283"/>
                      <a:pt x="22" y="284"/>
                    </a:cubicBezTo>
                    <a:cubicBezTo>
                      <a:pt x="25" y="285"/>
                      <a:pt x="29" y="286"/>
                      <a:pt x="33" y="288"/>
                    </a:cubicBezTo>
                    <a:cubicBezTo>
                      <a:pt x="34" y="288"/>
                      <a:pt x="34" y="289"/>
                      <a:pt x="34" y="290"/>
                    </a:cubicBezTo>
                    <a:cubicBezTo>
                      <a:pt x="34" y="291"/>
                      <a:pt x="33" y="292"/>
                      <a:pt x="32" y="292"/>
                    </a:cubicBezTo>
                    <a:close/>
                    <a:moveTo>
                      <a:pt x="254" y="283"/>
                    </a:moveTo>
                    <a:cubicBezTo>
                      <a:pt x="253" y="283"/>
                      <a:pt x="253" y="283"/>
                      <a:pt x="252" y="282"/>
                    </a:cubicBezTo>
                    <a:cubicBezTo>
                      <a:pt x="252" y="281"/>
                      <a:pt x="252" y="280"/>
                      <a:pt x="253" y="279"/>
                    </a:cubicBezTo>
                    <a:cubicBezTo>
                      <a:pt x="257" y="278"/>
                      <a:pt x="261" y="276"/>
                      <a:pt x="264" y="274"/>
                    </a:cubicBezTo>
                    <a:cubicBezTo>
                      <a:pt x="265" y="274"/>
                      <a:pt x="266" y="274"/>
                      <a:pt x="267" y="275"/>
                    </a:cubicBezTo>
                    <a:cubicBezTo>
                      <a:pt x="267" y="276"/>
                      <a:pt x="267" y="277"/>
                      <a:pt x="266" y="278"/>
                    </a:cubicBezTo>
                    <a:cubicBezTo>
                      <a:pt x="262" y="280"/>
                      <a:pt x="259" y="281"/>
                      <a:pt x="255" y="283"/>
                    </a:cubicBezTo>
                    <a:lnTo>
                      <a:pt x="254" y="283"/>
                    </a:lnTo>
                    <a:close/>
                    <a:moveTo>
                      <a:pt x="10" y="283"/>
                    </a:moveTo>
                    <a:cubicBezTo>
                      <a:pt x="9" y="282"/>
                      <a:pt x="9" y="282"/>
                      <a:pt x="9" y="282"/>
                    </a:cubicBezTo>
                    <a:cubicBezTo>
                      <a:pt x="6" y="281"/>
                      <a:pt x="4" y="280"/>
                      <a:pt x="1" y="279"/>
                    </a:cubicBezTo>
                    <a:cubicBezTo>
                      <a:pt x="0" y="278"/>
                      <a:pt x="0" y="277"/>
                      <a:pt x="0" y="276"/>
                    </a:cubicBezTo>
                    <a:cubicBezTo>
                      <a:pt x="1" y="275"/>
                      <a:pt x="2" y="274"/>
                      <a:pt x="3" y="275"/>
                    </a:cubicBezTo>
                    <a:cubicBezTo>
                      <a:pt x="5" y="276"/>
                      <a:pt x="8" y="278"/>
                      <a:pt x="11" y="279"/>
                    </a:cubicBezTo>
                    <a:cubicBezTo>
                      <a:pt x="12" y="279"/>
                      <a:pt x="12" y="280"/>
                      <a:pt x="12" y="281"/>
                    </a:cubicBezTo>
                    <a:cubicBezTo>
                      <a:pt x="11" y="282"/>
                      <a:pt x="11" y="283"/>
                      <a:pt x="10" y="283"/>
                    </a:cubicBezTo>
                    <a:close/>
                    <a:moveTo>
                      <a:pt x="276" y="272"/>
                    </a:moveTo>
                    <a:cubicBezTo>
                      <a:pt x="275" y="272"/>
                      <a:pt x="274" y="272"/>
                      <a:pt x="274" y="271"/>
                    </a:cubicBezTo>
                    <a:cubicBezTo>
                      <a:pt x="273" y="270"/>
                      <a:pt x="274" y="269"/>
                      <a:pt x="275" y="269"/>
                    </a:cubicBezTo>
                    <a:cubicBezTo>
                      <a:pt x="278" y="267"/>
                      <a:pt x="282" y="265"/>
                      <a:pt x="285" y="263"/>
                    </a:cubicBezTo>
                    <a:cubicBezTo>
                      <a:pt x="286" y="262"/>
                      <a:pt x="287" y="262"/>
                      <a:pt x="288" y="263"/>
                    </a:cubicBezTo>
                    <a:cubicBezTo>
                      <a:pt x="288" y="264"/>
                      <a:pt x="288" y="265"/>
                      <a:pt x="287" y="266"/>
                    </a:cubicBezTo>
                    <a:cubicBezTo>
                      <a:pt x="284" y="268"/>
                      <a:pt x="280" y="270"/>
                      <a:pt x="277" y="272"/>
                    </a:cubicBezTo>
                    <a:lnTo>
                      <a:pt x="276" y="272"/>
                    </a:lnTo>
                    <a:close/>
                    <a:moveTo>
                      <a:pt x="296" y="260"/>
                    </a:moveTo>
                    <a:cubicBezTo>
                      <a:pt x="295" y="260"/>
                      <a:pt x="295" y="260"/>
                      <a:pt x="294" y="259"/>
                    </a:cubicBezTo>
                    <a:cubicBezTo>
                      <a:pt x="294" y="258"/>
                      <a:pt x="294" y="257"/>
                      <a:pt x="295" y="256"/>
                    </a:cubicBezTo>
                    <a:cubicBezTo>
                      <a:pt x="298" y="254"/>
                      <a:pt x="301" y="252"/>
                      <a:pt x="305" y="249"/>
                    </a:cubicBezTo>
                    <a:cubicBezTo>
                      <a:pt x="306" y="249"/>
                      <a:pt x="307" y="249"/>
                      <a:pt x="307" y="250"/>
                    </a:cubicBezTo>
                    <a:cubicBezTo>
                      <a:pt x="308" y="251"/>
                      <a:pt x="308" y="252"/>
                      <a:pt x="307" y="253"/>
                    </a:cubicBezTo>
                    <a:cubicBezTo>
                      <a:pt x="304" y="255"/>
                      <a:pt x="301" y="257"/>
                      <a:pt x="297" y="260"/>
                    </a:cubicBezTo>
                    <a:cubicBezTo>
                      <a:pt x="297" y="260"/>
                      <a:pt x="296" y="260"/>
                      <a:pt x="296" y="260"/>
                    </a:cubicBezTo>
                    <a:close/>
                    <a:moveTo>
                      <a:pt x="315" y="246"/>
                    </a:moveTo>
                    <a:cubicBezTo>
                      <a:pt x="315" y="246"/>
                      <a:pt x="314" y="246"/>
                      <a:pt x="314" y="245"/>
                    </a:cubicBezTo>
                    <a:cubicBezTo>
                      <a:pt x="313" y="244"/>
                      <a:pt x="313" y="243"/>
                      <a:pt x="314" y="242"/>
                    </a:cubicBezTo>
                    <a:cubicBezTo>
                      <a:pt x="317" y="240"/>
                      <a:pt x="320" y="237"/>
                      <a:pt x="323" y="235"/>
                    </a:cubicBezTo>
                    <a:cubicBezTo>
                      <a:pt x="324" y="234"/>
                      <a:pt x="325" y="234"/>
                      <a:pt x="326" y="235"/>
                    </a:cubicBezTo>
                    <a:cubicBezTo>
                      <a:pt x="327" y="236"/>
                      <a:pt x="327" y="237"/>
                      <a:pt x="326" y="238"/>
                    </a:cubicBezTo>
                    <a:cubicBezTo>
                      <a:pt x="323" y="240"/>
                      <a:pt x="320" y="243"/>
                      <a:pt x="317" y="245"/>
                    </a:cubicBezTo>
                    <a:cubicBezTo>
                      <a:pt x="316" y="246"/>
                      <a:pt x="316" y="246"/>
                      <a:pt x="315" y="246"/>
                    </a:cubicBezTo>
                    <a:close/>
                    <a:moveTo>
                      <a:pt x="334" y="230"/>
                    </a:moveTo>
                    <a:cubicBezTo>
                      <a:pt x="333" y="230"/>
                      <a:pt x="332" y="230"/>
                      <a:pt x="332" y="229"/>
                    </a:cubicBezTo>
                    <a:cubicBezTo>
                      <a:pt x="331" y="229"/>
                      <a:pt x="331" y="227"/>
                      <a:pt x="332" y="227"/>
                    </a:cubicBezTo>
                    <a:cubicBezTo>
                      <a:pt x="335" y="224"/>
                      <a:pt x="338" y="221"/>
                      <a:pt x="341" y="218"/>
                    </a:cubicBezTo>
                    <a:cubicBezTo>
                      <a:pt x="341" y="218"/>
                      <a:pt x="343" y="218"/>
                      <a:pt x="344" y="218"/>
                    </a:cubicBezTo>
                    <a:cubicBezTo>
                      <a:pt x="344" y="219"/>
                      <a:pt x="344" y="220"/>
                      <a:pt x="344" y="221"/>
                    </a:cubicBezTo>
                    <a:cubicBezTo>
                      <a:pt x="341" y="224"/>
                      <a:pt x="338" y="227"/>
                      <a:pt x="335" y="230"/>
                    </a:cubicBezTo>
                    <a:cubicBezTo>
                      <a:pt x="335" y="230"/>
                      <a:pt x="334" y="230"/>
                      <a:pt x="334" y="230"/>
                    </a:cubicBezTo>
                    <a:close/>
                    <a:moveTo>
                      <a:pt x="350" y="213"/>
                    </a:moveTo>
                    <a:cubicBezTo>
                      <a:pt x="350" y="213"/>
                      <a:pt x="349" y="213"/>
                      <a:pt x="349" y="212"/>
                    </a:cubicBezTo>
                    <a:cubicBezTo>
                      <a:pt x="348" y="212"/>
                      <a:pt x="348" y="210"/>
                      <a:pt x="349" y="210"/>
                    </a:cubicBezTo>
                    <a:cubicBezTo>
                      <a:pt x="352" y="207"/>
                      <a:pt x="354" y="204"/>
                      <a:pt x="357" y="201"/>
                    </a:cubicBezTo>
                    <a:cubicBezTo>
                      <a:pt x="357" y="200"/>
                      <a:pt x="359" y="200"/>
                      <a:pt x="360" y="200"/>
                    </a:cubicBezTo>
                    <a:cubicBezTo>
                      <a:pt x="360" y="201"/>
                      <a:pt x="361" y="202"/>
                      <a:pt x="360" y="203"/>
                    </a:cubicBezTo>
                    <a:cubicBezTo>
                      <a:pt x="357" y="206"/>
                      <a:pt x="355" y="209"/>
                      <a:pt x="352" y="212"/>
                    </a:cubicBezTo>
                    <a:cubicBezTo>
                      <a:pt x="351" y="213"/>
                      <a:pt x="351" y="213"/>
                      <a:pt x="350" y="213"/>
                    </a:cubicBezTo>
                    <a:close/>
                    <a:moveTo>
                      <a:pt x="366" y="195"/>
                    </a:moveTo>
                    <a:cubicBezTo>
                      <a:pt x="365" y="195"/>
                      <a:pt x="365" y="194"/>
                      <a:pt x="365" y="194"/>
                    </a:cubicBezTo>
                    <a:cubicBezTo>
                      <a:pt x="364" y="194"/>
                      <a:pt x="364" y="192"/>
                      <a:pt x="364" y="191"/>
                    </a:cubicBezTo>
                    <a:cubicBezTo>
                      <a:pt x="367" y="188"/>
                      <a:pt x="369" y="185"/>
                      <a:pt x="371" y="182"/>
                    </a:cubicBezTo>
                    <a:cubicBezTo>
                      <a:pt x="372" y="181"/>
                      <a:pt x="373" y="181"/>
                      <a:pt x="374" y="181"/>
                    </a:cubicBezTo>
                    <a:cubicBezTo>
                      <a:pt x="375" y="182"/>
                      <a:pt x="375" y="183"/>
                      <a:pt x="375" y="184"/>
                    </a:cubicBezTo>
                    <a:cubicBezTo>
                      <a:pt x="372" y="187"/>
                      <a:pt x="370" y="191"/>
                      <a:pt x="367" y="194"/>
                    </a:cubicBezTo>
                    <a:cubicBezTo>
                      <a:pt x="367" y="194"/>
                      <a:pt x="366" y="195"/>
                      <a:pt x="366" y="195"/>
                    </a:cubicBezTo>
                    <a:close/>
                    <a:moveTo>
                      <a:pt x="380" y="175"/>
                    </a:moveTo>
                    <a:cubicBezTo>
                      <a:pt x="379" y="175"/>
                      <a:pt x="379" y="175"/>
                      <a:pt x="379" y="175"/>
                    </a:cubicBezTo>
                    <a:cubicBezTo>
                      <a:pt x="378" y="174"/>
                      <a:pt x="377" y="173"/>
                      <a:pt x="378" y="172"/>
                    </a:cubicBezTo>
                    <a:cubicBezTo>
                      <a:pt x="380" y="169"/>
                      <a:pt x="382" y="165"/>
                      <a:pt x="384" y="162"/>
                    </a:cubicBezTo>
                    <a:cubicBezTo>
                      <a:pt x="385" y="161"/>
                      <a:pt x="386" y="161"/>
                      <a:pt x="387" y="161"/>
                    </a:cubicBezTo>
                    <a:cubicBezTo>
                      <a:pt x="388" y="162"/>
                      <a:pt x="388" y="163"/>
                      <a:pt x="388" y="164"/>
                    </a:cubicBezTo>
                    <a:cubicBezTo>
                      <a:pt x="386" y="167"/>
                      <a:pt x="384" y="171"/>
                      <a:pt x="381" y="174"/>
                    </a:cubicBezTo>
                    <a:cubicBezTo>
                      <a:pt x="381" y="175"/>
                      <a:pt x="380" y="175"/>
                      <a:pt x="380" y="175"/>
                    </a:cubicBezTo>
                    <a:close/>
                    <a:moveTo>
                      <a:pt x="392" y="154"/>
                    </a:moveTo>
                    <a:cubicBezTo>
                      <a:pt x="391" y="154"/>
                      <a:pt x="391" y="154"/>
                      <a:pt x="391" y="154"/>
                    </a:cubicBezTo>
                    <a:cubicBezTo>
                      <a:pt x="390" y="154"/>
                      <a:pt x="390" y="152"/>
                      <a:pt x="390" y="151"/>
                    </a:cubicBezTo>
                    <a:cubicBezTo>
                      <a:pt x="392" y="148"/>
                      <a:pt x="394" y="144"/>
                      <a:pt x="396" y="141"/>
                    </a:cubicBezTo>
                    <a:cubicBezTo>
                      <a:pt x="396" y="140"/>
                      <a:pt x="397" y="139"/>
                      <a:pt x="398" y="140"/>
                    </a:cubicBezTo>
                    <a:cubicBezTo>
                      <a:pt x="399" y="140"/>
                      <a:pt x="400" y="141"/>
                      <a:pt x="399" y="142"/>
                    </a:cubicBezTo>
                    <a:cubicBezTo>
                      <a:pt x="397" y="146"/>
                      <a:pt x="396" y="150"/>
                      <a:pt x="394" y="153"/>
                    </a:cubicBezTo>
                    <a:cubicBezTo>
                      <a:pt x="393" y="154"/>
                      <a:pt x="393" y="154"/>
                      <a:pt x="392" y="154"/>
                    </a:cubicBezTo>
                    <a:close/>
                    <a:moveTo>
                      <a:pt x="402" y="133"/>
                    </a:moveTo>
                    <a:cubicBezTo>
                      <a:pt x="402" y="133"/>
                      <a:pt x="402" y="133"/>
                      <a:pt x="402" y="133"/>
                    </a:cubicBezTo>
                    <a:cubicBezTo>
                      <a:pt x="401" y="132"/>
                      <a:pt x="400" y="131"/>
                      <a:pt x="401" y="130"/>
                    </a:cubicBezTo>
                    <a:cubicBezTo>
                      <a:pt x="402" y="126"/>
                      <a:pt x="404" y="123"/>
                      <a:pt x="405" y="119"/>
                    </a:cubicBezTo>
                    <a:cubicBezTo>
                      <a:pt x="405" y="118"/>
                      <a:pt x="407" y="117"/>
                      <a:pt x="408" y="118"/>
                    </a:cubicBezTo>
                    <a:cubicBezTo>
                      <a:pt x="409" y="118"/>
                      <a:pt x="409" y="119"/>
                      <a:pt x="409" y="120"/>
                    </a:cubicBezTo>
                    <a:cubicBezTo>
                      <a:pt x="407" y="124"/>
                      <a:pt x="406" y="128"/>
                      <a:pt x="404" y="131"/>
                    </a:cubicBezTo>
                    <a:cubicBezTo>
                      <a:pt x="404" y="132"/>
                      <a:pt x="403" y="133"/>
                      <a:pt x="402" y="133"/>
                    </a:cubicBezTo>
                    <a:close/>
                    <a:moveTo>
                      <a:pt x="411" y="110"/>
                    </a:moveTo>
                    <a:cubicBezTo>
                      <a:pt x="410" y="110"/>
                      <a:pt x="410" y="110"/>
                      <a:pt x="410" y="110"/>
                    </a:cubicBezTo>
                    <a:cubicBezTo>
                      <a:pt x="409" y="110"/>
                      <a:pt x="409" y="109"/>
                      <a:pt x="409" y="108"/>
                    </a:cubicBezTo>
                    <a:cubicBezTo>
                      <a:pt x="410" y="104"/>
                      <a:pt x="412" y="100"/>
                      <a:pt x="413" y="96"/>
                    </a:cubicBezTo>
                    <a:cubicBezTo>
                      <a:pt x="413" y="95"/>
                      <a:pt x="414" y="95"/>
                      <a:pt x="415" y="95"/>
                    </a:cubicBezTo>
                    <a:cubicBezTo>
                      <a:pt x="416" y="95"/>
                      <a:pt x="417" y="96"/>
                      <a:pt x="417" y="97"/>
                    </a:cubicBezTo>
                    <a:cubicBezTo>
                      <a:pt x="415" y="101"/>
                      <a:pt x="414" y="105"/>
                      <a:pt x="413" y="109"/>
                    </a:cubicBezTo>
                    <a:cubicBezTo>
                      <a:pt x="413" y="110"/>
                      <a:pt x="412" y="110"/>
                      <a:pt x="411" y="110"/>
                    </a:cubicBezTo>
                    <a:close/>
                    <a:moveTo>
                      <a:pt x="418" y="87"/>
                    </a:moveTo>
                    <a:cubicBezTo>
                      <a:pt x="417" y="87"/>
                      <a:pt x="417" y="87"/>
                      <a:pt x="417" y="87"/>
                    </a:cubicBezTo>
                    <a:cubicBezTo>
                      <a:pt x="416" y="87"/>
                      <a:pt x="416" y="86"/>
                      <a:pt x="416" y="85"/>
                    </a:cubicBezTo>
                    <a:cubicBezTo>
                      <a:pt x="417" y="81"/>
                      <a:pt x="418" y="77"/>
                      <a:pt x="419" y="73"/>
                    </a:cubicBezTo>
                    <a:cubicBezTo>
                      <a:pt x="419" y="72"/>
                      <a:pt x="420" y="71"/>
                      <a:pt x="421" y="72"/>
                    </a:cubicBezTo>
                    <a:cubicBezTo>
                      <a:pt x="422" y="72"/>
                      <a:pt x="423" y="73"/>
                      <a:pt x="422" y="74"/>
                    </a:cubicBezTo>
                    <a:cubicBezTo>
                      <a:pt x="422" y="78"/>
                      <a:pt x="421" y="82"/>
                      <a:pt x="420" y="86"/>
                    </a:cubicBezTo>
                    <a:cubicBezTo>
                      <a:pt x="420" y="87"/>
                      <a:pt x="419" y="87"/>
                      <a:pt x="418" y="87"/>
                    </a:cubicBezTo>
                    <a:close/>
                    <a:moveTo>
                      <a:pt x="423" y="64"/>
                    </a:moveTo>
                    <a:cubicBezTo>
                      <a:pt x="422" y="64"/>
                      <a:pt x="422" y="64"/>
                      <a:pt x="422" y="64"/>
                    </a:cubicBezTo>
                    <a:cubicBezTo>
                      <a:pt x="421" y="64"/>
                      <a:pt x="421" y="63"/>
                      <a:pt x="421" y="61"/>
                    </a:cubicBezTo>
                    <a:cubicBezTo>
                      <a:pt x="421" y="58"/>
                      <a:pt x="422" y="54"/>
                      <a:pt x="422" y="50"/>
                    </a:cubicBezTo>
                    <a:cubicBezTo>
                      <a:pt x="423" y="49"/>
                      <a:pt x="424" y="48"/>
                      <a:pt x="425" y="48"/>
                    </a:cubicBezTo>
                    <a:cubicBezTo>
                      <a:pt x="426" y="48"/>
                      <a:pt x="427" y="49"/>
                      <a:pt x="426" y="50"/>
                    </a:cubicBezTo>
                    <a:cubicBezTo>
                      <a:pt x="426" y="54"/>
                      <a:pt x="425" y="58"/>
                      <a:pt x="425" y="62"/>
                    </a:cubicBezTo>
                    <a:cubicBezTo>
                      <a:pt x="425" y="63"/>
                      <a:pt x="424" y="64"/>
                      <a:pt x="423" y="64"/>
                    </a:cubicBezTo>
                    <a:close/>
                    <a:moveTo>
                      <a:pt x="426" y="40"/>
                    </a:moveTo>
                    <a:cubicBezTo>
                      <a:pt x="425" y="40"/>
                      <a:pt x="425" y="40"/>
                      <a:pt x="425" y="40"/>
                    </a:cubicBezTo>
                    <a:cubicBezTo>
                      <a:pt x="424" y="40"/>
                      <a:pt x="424" y="39"/>
                      <a:pt x="424" y="38"/>
                    </a:cubicBezTo>
                    <a:cubicBezTo>
                      <a:pt x="424" y="34"/>
                      <a:pt x="424" y="30"/>
                      <a:pt x="424" y="26"/>
                    </a:cubicBezTo>
                    <a:cubicBezTo>
                      <a:pt x="424" y="25"/>
                      <a:pt x="425" y="24"/>
                      <a:pt x="426" y="24"/>
                    </a:cubicBezTo>
                    <a:cubicBezTo>
                      <a:pt x="428" y="24"/>
                      <a:pt x="428" y="25"/>
                      <a:pt x="428" y="26"/>
                    </a:cubicBezTo>
                    <a:cubicBezTo>
                      <a:pt x="428" y="30"/>
                      <a:pt x="428" y="34"/>
                      <a:pt x="428" y="38"/>
                    </a:cubicBezTo>
                    <a:cubicBezTo>
                      <a:pt x="428" y="39"/>
                      <a:pt x="427" y="40"/>
                      <a:pt x="426" y="40"/>
                    </a:cubicBezTo>
                    <a:close/>
                    <a:moveTo>
                      <a:pt x="427" y="16"/>
                    </a:moveTo>
                    <a:cubicBezTo>
                      <a:pt x="426" y="16"/>
                      <a:pt x="425" y="15"/>
                      <a:pt x="425" y="14"/>
                    </a:cubicBezTo>
                    <a:cubicBezTo>
                      <a:pt x="425" y="13"/>
                      <a:pt x="425" y="13"/>
                      <a:pt x="425" y="13"/>
                    </a:cubicBezTo>
                    <a:cubicBezTo>
                      <a:pt x="425" y="10"/>
                      <a:pt x="425" y="6"/>
                      <a:pt x="424" y="2"/>
                    </a:cubicBezTo>
                    <a:cubicBezTo>
                      <a:pt x="424" y="1"/>
                      <a:pt x="425" y="0"/>
                      <a:pt x="426" y="0"/>
                    </a:cubicBezTo>
                    <a:cubicBezTo>
                      <a:pt x="427" y="0"/>
                      <a:pt x="428" y="1"/>
                      <a:pt x="428" y="2"/>
                    </a:cubicBezTo>
                    <a:cubicBezTo>
                      <a:pt x="429" y="6"/>
                      <a:pt x="429" y="10"/>
                      <a:pt x="429" y="13"/>
                    </a:cubicBezTo>
                    <a:cubicBezTo>
                      <a:pt x="429" y="14"/>
                      <a:pt x="429" y="14"/>
                      <a:pt x="429" y="14"/>
                    </a:cubicBezTo>
                    <a:cubicBezTo>
                      <a:pt x="429" y="15"/>
                      <a:pt x="428" y="16"/>
                      <a:pt x="427" y="16"/>
                    </a:cubicBezTo>
                    <a:close/>
                  </a:path>
                </a:pathLst>
              </a:custGeom>
              <a:solidFill>
                <a:srgbClr val="9D9D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57" name="Freeform 7"/>
              <p:cNvSpPr>
                <a:spLocks noEditPoints="1"/>
              </p:cNvSpPr>
              <p:nvPr/>
            </p:nvSpPr>
            <p:spPr bwMode="auto">
              <a:xfrm>
                <a:off x="2700" y="505"/>
                <a:ext cx="713" cy="398"/>
              </a:xfrm>
              <a:custGeom>
                <a:avLst/>
                <a:gdLst>
                  <a:gd name="T0" fmla="*/ 297 w 301"/>
                  <a:gd name="T1" fmla="*/ 167 h 168"/>
                  <a:gd name="T2" fmla="*/ 301 w 301"/>
                  <a:gd name="T3" fmla="*/ 165 h 168"/>
                  <a:gd name="T4" fmla="*/ 293 w 301"/>
                  <a:gd name="T5" fmla="*/ 157 h 168"/>
                  <a:gd name="T6" fmla="*/ 286 w 301"/>
                  <a:gd name="T7" fmla="*/ 143 h 168"/>
                  <a:gd name="T8" fmla="*/ 294 w 301"/>
                  <a:gd name="T9" fmla="*/ 157 h 168"/>
                  <a:gd name="T10" fmla="*/ 279 w 301"/>
                  <a:gd name="T11" fmla="*/ 136 h 168"/>
                  <a:gd name="T12" fmla="*/ 276 w 301"/>
                  <a:gd name="T13" fmla="*/ 124 h 168"/>
                  <a:gd name="T14" fmla="*/ 281 w 301"/>
                  <a:gd name="T15" fmla="*/ 137 h 168"/>
                  <a:gd name="T16" fmla="*/ 258 w 301"/>
                  <a:gd name="T17" fmla="*/ 107 h 168"/>
                  <a:gd name="T18" fmla="*/ 268 w 301"/>
                  <a:gd name="T19" fmla="*/ 114 h 168"/>
                  <a:gd name="T20" fmla="*/ 251 w 301"/>
                  <a:gd name="T21" fmla="*/ 99 h 168"/>
                  <a:gd name="T22" fmla="*/ 242 w 301"/>
                  <a:gd name="T23" fmla="*/ 87 h 168"/>
                  <a:gd name="T24" fmla="*/ 253 w 301"/>
                  <a:gd name="T25" fmla="*/ 98 h 168"/>
                  <a:gd name="T26" fmla="*/ 233 w 301"/>
                  <a:gd name="T27" fmla="*/ 81 h 168"/>
                  <a:gd name="T28" fmla="*/ 227 w 301"/>
                  <a:gd name="T29" fmla="*/ 70 h 168"/>
                  <a:gd name="T30" fmla="*/ 234 w 301"/>
                  <a:gd name="T31" fmla="*/ 82 h 168"/>
                  <a:gd name="T32" fmla="*/ 205 w 301"/>
                  <a:gd name="T33" fmla="*/ 59 h 168"/>
                  <a:gd name="T34" fmla="*/ 217 w 301"/>
                  <a:gd name="T35" fmla="*/ 63 h 168"/>
                  <a:gd name="T36" fmla="*/ 197 w 301"/>
                  <a:gd name="T37" fmla="*/ 52 h 168"/>
                  <a:gd name="T38" fmla="*/ 185 w 301"/>
                  <a:gd name="T39" fmla="*/ 43 h 168"/>
                  <a:gd name="T40" fmla="*/ 198 w 301"/>
                  <a:gd name="T41" fmla="*/ 51 h 168"/>
                  <a:gd name="T42" fmla="*/ 175 w 301"/>
                  <a:gd name="T43" fmla="*/ 40 h 168"/>
                  <a:gd name="T44" fmla="*/ 167 w 301"/>
                  <a:gd name="T45" fmla="*/ 30 h 168"/>
                  <a:gd name="T46" fmla="*/ 176 w 301"/>
                  <a:gd name="T47" fmla="*/ 40 h 168"/>
                  <a:gd name="T48" fmla="*/ 143 w 301"/>
                  <a:gd name="T49" fmla="*/ 24 h 168"/>
                  <a:gd name="T50" fmla="*/ 156 w 301"/>
                  <a:gd name="T51" fmla="*/ 25 h 168"/>
                  <a:gd name="T52" fmla="*/ 132 w 301"/>
                  <a:gd name="T53" fmla="*/ 20 h 168"/>
                  <a:gd name="T54" fmla="*/ 119 w 301"/>
                  <a:gd name="T55" fmla="*/ 14 h 168"/>
                  <a:gd name="T56" fmla="*/ 134 w 301"/>
                  <a:gd name="T57" fmla="*/ 19 h 168"/>
                  <a:gd name="T58" fmla="*/ 109 w 301"/>
                  <a:gd name="T59" fmla="*/ 13 h 168"/>
                  <a:gd name="T60" fmla="*/ 98 w 301"/>
                  <a:gd name="T61" fmla="*/ 6 h 168"/>
                  <a:gd name="T62" fmla="*/ 109 w 301"/>
                  <a:gd name="T63" fmla="*/ 13 h 168"/>
                  <a:gd name="T64" fmla="*/ 74 w 301"/>
                  <a:gd name="T65" fmla="*/ 6 h 168"/>
                  <a:gd name="T66" fmla="*/ 86 w 301"/>
                  <a:gd name="T67" fmla="*/ 4 h 168"/>
                  <a:gd name="T68" fmla="*/ 2 w 301"/>
                  <a:gd name="T69" fmla="*/ 5 h 168"/>
                  <a:gd name="T70" fmla="*/ 14 w 301"/>
                  <a:gd name="T71" fmla="*/ 0 h 168"/>
                  <a:gd name="T72" fmla="*/ 3 w 301"/>
                  <a:gd name="T73" fmla="*/ 5 h 168"/>
                  <a:gd name="T74" fmla="*/ 62 w 301"/>
                  <a:gd name="T75" fmla="*/ 5 h 168"/>
                  <a:gd name="T76" fmla="*/ 50 w 301"/>
                  <a:gd name="T77" fmla="*/ 0 h 168"/>
                  <a:gd name="T78" fmla="*/ 62 w 301"/>
                  <a:gd name="T79" fmla="*/ 5 h 168"/>
                  <a:gd name="T80" fmla="*/ 26 w 301"/>
                  <a:gd name="T81" fmla="*/ 0 h 168"/>
                  <a:gd name="T82" fmla="*/ 38 w 301"/>
                  <a:gd name="T83" fmla="*/ 4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301" h="168">
                    <a:moveTo>
                      <a:pt x="299" y="168"/>
                    </a:moveTo>
                    <a:cubicBezTo>
                      <a:pt x="298" y="168"/>
                      <a:pt x="297" y="168"/>
                      <a:pt x="297" y="167"/>
                    </a:cubicBezTo>
                    <a:cubicBezTo>
                      <a:pt x="297" y="167"/>
                      <a:pt x="297" y="167"/>
                      <a:pt x="297" y="167"/>
                    </a:cubicBezTo>
                    <a:cubicBezTo>
                      <a:pt x="296" y="166"/>
                      <a:pt x="297" y="165"/>
                      <a:pt x="298" y="164"/>
                    </a:cubicBezTo>
                    <a:cubicBezTo>
                      <a:pt x="299" y="164"/>
                      <a:pt x="300" y="164"/>
                      <a:pt x="300" y="165"/>
                    </a:cubicBezTo>
                    <a:cubicBezTo>
                      <a:pt x="301" y="165"/>
                      <a:pt x="301" y="165"/>
                      <a:pt x="301" y="165"/>
                    </a:cubicBezTo>
                    <a:cubicBezTo>
                      <a:pt x="301" y="166"/>
                      <a:pt x="301" y="168"/>
                      <a:pt x="300" y="168"/>
                    </a:cubicBezTo>
                    <a:lnTo>
                      <a:pt x="299" y="168"/>
                    </a:lnTo>
                    <a:close/>
                    <a:moveTo>
                      <a:pt x="293" y="157"/>
                    </a:moveTo>
                    <a:cubicBezTo>
                      <a:pt x="292" y="157"/>
                      <a:pt x="292" y="157"/>
                      <a:pt x="291" y="156"/>
                    </a:cubicBezTo>
                    <a:cubicBezTo>
                      <a:pt x="289" y="153"/>
                      <a:pt x="288" y="149"/>
                      <a:pt x="285" y="146"/>
                    </a:cubicBezTo>
                    <a:cubicBezTo>
                      <a:pt x="285" y="145"/>
                      <a:pt x="285" y="144"/>
                      <a:pt x="286" y="143"/>
                    </a:cubicBezTo>
                    <a:cubicBezTo>
                      <a:pt x="287" y="143"/>
                      <a:pt x="288" y="143"/>
                      <a:pt x="289" y="144"/>
                    </a:cubicBezTo>
                    <a:cubicBezTo>
                      <a:pt x="291" y="147"/>
                      <a:pt x="293" y="151"/>
                      <a:pt x="295" y="154"/>
                    </a:cubicBezTo>
                    <a:cubicBezTo>
                      <a:pt x="295" y="155"/>
                      <a:pt x="295" y="156"/>
                      <a:pt x="294" y="157"/>
                    </a:cubicBezTo>
                    <a:lnTo>
                      <a:pt x="293" y="157"/>
                    </a:lnTo>
                    <a:close/>
                    <a:moveTo>
                      <a:pt x="281" y="137"/>
                    </a:moveTo>
                    <a:cubicBezTo>
                      <a:pt x="280" y="137"/>
                      <a:pt x="280" y="136"/>
                      <a:pt x="279" y="136"/>
                    </a:cubicBezTo>
                    <a:cubicBezTo>
                      <a:pt x="277" y="132"/>
                      <a:pt x="275" y="129"/>
                      <a:pt x="272" y="126"/>
                    </a:cubicBezTo>
                    <a:cubicBezTo>
                      <a:pt x="272" y="125"/>
                      <a:pt x="272" y="124"/>
                      <a:pt x="273" y="123"/>
                    </a:cubicBezTo>
                    <a:cubicBezTo>
                      <a:pt x="274" y="123"/>
                      <a:pt x="275" y="123"/>
                      <a:pt x="276" y="124"/>
                    </a:cubicBezTo>
                    <a:cubicBezTo>
                      <a:pt x="278" y="127"/>
                      <a:pt x="280" y="130"/>
                      <a:pt x="283" y="134"/>
                    </a:cubicBezTo>
                    <a:cubicBezTo>
                      <a:pt x="283" y="135"/>
                      <a:pt x="283" y="136"/>
                      <a:pt x="282" y="136"/>
                    </a:cubicBezTo>
                    <a:cubicBezTo>
                      <a:pt x="282" y="137"/>
                      <a:pt x="281" y="137"/>
                      <a:pt x="281" y="137"/>
                    </a:cubicBezTo>
                    <a:close/>
                    <a:moveTo>
                      <a:pt x="267" y="117"/>
                    </a:moveTo>
                    <a:cubicBezTo>
                      <a:pt x="266" y="117"/>
                      <a:pt x="266" y="117"/>
                      <a:pt x="265" y="116"/>
                    </a:cubicBezTo>
                    <a:cubicBezTo>
                      <a:pt x="263" y="113"/>
                      <a:pt x="260" y="110"/>
                      <a:pt x="258" y="107"/>
                    </a:cubicBezTo>
                    <a:cubicBezTo>
                      <a:pt x="257" y="106"/>
                      <a:pt x="257" y="105"/>
                      <a:pt x="258" y="104"/>
                    </a:cubicBezTo>
                    <a:cubicBezTo>
                      <a:pt x="259" y="104"/>
                      <a:pt x="260" y="104"/>
                      <a:pt x="261" y="105"/>
                    </a:cubicBezTo>
                    <a:cubicBezTo>
                      <a:pt x="263" y="108"/>
                      <a:pt x="266" y="111"/>
                      <a:pt x="268" y="114"/>
                    </a:cubicBezTo>
                    <a:cubicBezTo>
                      <a:pt x="269" y="115"/>
                      <a:pt x="269" y="116"/>
                      <a:pt x="268" y="117"/>
                    </a:cubicBezTo>
                    <a:cubicBezTo>
                      <a:pt x="268" y="117"/>
                      <a:pt x="267" y="117"/>
                      <a:pt x="267" y="117"/>
                    </a:cubicBezTo>
                    <a:close/>
                    <a:moveTo>
                      <a:pt x="251" y="99"/>
                    </a:moveTo>
                    <a:cubicBezTo>
                      <a:pt x="251" y="99"/>
                      <a:pt x="250" y="99"/>
                      <a:pt x="250" y="98"/>
                    </a:cubicBezTo>
                    <a:cubicBezTo>
                      <a:pt x="247" y="95"/>
                      <a:pt x="245" y="92"/>
                      <a:pt x="242" y="90"/>
                    </a:cubicBezTo>
                    <a:cubicBezTo>
                      <a:pt x="241" y="89"/>
                      <a:pt x="241" y="88"/>
                      <a:pt x="242" y="87"/>
                    </a:cubicBezTo>
                    <a:cubicBezTo>
                      <a:pt x="242" y="86"/>
                      <a:pt x="244" y="86"/>
                      <a:pt x="245" y="87"/>
                    </a:cubicBezTo>
                    <a:cubicBezTo>
                      <a:pt x="247" y="90"/>
                      <a:pt x="250" y="93"/>
                      <a:pt x="253" y="96"/>
                    </a:cubicBezTo>
                    <a:cubicBezTo>
                      <a:pt x="254" y="96"/>
                      <a:pt x="254" y="98"/>
                      <a:pt x="253" y="98"/>
                    </a:cubicBezTo>
                    <a:cubicBezTo>
                      <a:pt x="252" y="99"/>
                      <a:pt x="252" y="99"/>
                      <a:pt x="251" y="99"/>
                    </a:cubicBezTo>
                    <a:close/>
                    <a:moveTo>
                      <a:pt x="234" y="82"/>
                    </a:moveTo>
                    <a:cubicBezTo>
                      <a:pt x="234" y="82"/>
                      <a:pt x="234" y="82"/>
                      <a:pt x="233" y="81"/>
                    </a:cubicBezTo>
                    <a:cubicBezTo>
                      <a:pt x="230" y="79"/>
                      <a:pt x="227" y="76"/>
                      <a:pt x="224" y="73"/>
                    </a:cubicBezTo>
                    <a:cubicBezTo>
                      <a:pt x="223" y="73"/>
                      <a:pt x="223" y="71"/>
                      <a:pt x="224" y="71"/>
                    </a:cubicBezTo>
                    <a:cubicBezTo>
                      <a:pt x="225" y="70"/>
                      <a:pt x="226" y="70"/>
                      <a:pt x="227" y="70"/>
                    </a:cubicBezTo>
                    <a:cubicBezTo>
                      <a:pt x="230" y="73"/>
                      <a:pt x="233" y="76"/>
                      <a:pt x="236" y="78"/>
                    </a:cubicBezTo>
                    <a:cubicBezTo>
                      <a:pt x="237" y="79"/>
                      <a:pt x="237" y="80"/>
                      <a:pt x="236" y="81"/>
                    </a:cubicBezTo>
                    <a:cubicBezTo>
                      <a:pt x="236" y="82"/>
                      <a:pt x="235" y="82"/>
                      <a:pt x="234" y="82"/>
                    </a:cubicBezTo>
                    <a:close/>
                    <a:moveTo>
                      <a:pt x="216" y="66"/>
                    </a:moveTo>
                    <a:cubicBezTo>
                      <a:pt x="216" y="66"/>
                      <a:pt x="215" y="66"/>
                      <a:pt x="215" y="66"/>
                    </a:cubicBezTo>
                    <a:cubicBezTo>
                      <a:pt x="212" y="63"/>
                      <a:pt x="209" y="61"/>
                      <a:pt x="205" y="59"/>
                    </a:cubicBezTo>
                    <a:cubicBezTo>
                      <a:pt x="205" y="58"/>
                      <a:pt x="204" y="57"/>
                      <a:pt x="205" y="56"/>
                    </a:cubicBezTo>
                    <a:cubicBezTo>
                      <a:pt x="206" y="55"/>
                      <a:pt x="207" y="55"/>
                      <a:pt x="208" y="55"/>
                    </a:cubicBezTo>
                    <a:cubicBezTo>
                      <a:pt x="211" y="58"/>
                      <a:pt x="214" y="60"/>
                      <a:pt x="217" y="63"/>
                    </a:cubicBezTo>
                    <a:cubicBezTo>
                      <a:pt x="218" y="63"/>
                      <a:pt x="219" y="65"/>
                      <a:pt x="218" y="65"/>
                    </a:cubicBezTo>
                    <a:cubicBezTo>
                      <a:pt x="217" y="66"/>
                      <a:pt x="217" y="66"/>
                      <a:pt x="216" y="66"/>
                    </a:cubicBezTo>
                    <a:close/>
                    <a:moveTo>
                      <a:pt x="197" y="52"/>
                    </a:moveTo>
                    <a:cubicBezTo>
                      <a:pt x="196" y="52"/>
                      <a:pt x="196" y="52"/>
                      <a:pt x="196" y="52"/>
                    </a:cubicBezTo>
                    <a:cubicBezTo>
                      <a:pt x="192" y="50"/>
                      <a:pt x="189" y="48"/>
                      <a:pt x="186" y="45"/>
                    </a:cubicBezTo>
                    <a:cubicBezTo>
                      <a:pt x="185" y="45"/>
                      <a:pt x="184" y="44"/>
                      <a:pt x="185" y="43"/>
                    </a:cubicBezTo>
                    <a:cubicBezTo>
                      <a:pt x="186" y="42"/>
                      <a:pt x="187" y="41"/>
                      <a:pt x="188" y="42"/>
                    </a:cubicBezTo>
                    <a:cubicBezTo>
                      <a:pt x="191" y="44"/>
                      <a:pt x="195" y="46"/>
                      <a:pt x="198" y="49"/>
                    </a:cubicBezTo>
                    <a:cubicBezTo>
                      <a:pt x="199" y="49"/>
                      <a:pt x="199" y="50"/>
                      <a:pt x="198" y="51"/>
                    </a:cubicBezTo>
                    <a:cubicBezTo>
                      <a:pt x="198" y="52"/>
                      <a:pt x="197" y="52"/>
                      <a:pt x="197" y="52"/>
                    </a:cubicBezTo>
                    <a:close/>
                    <a:moveTo>
                      <a:pt x="176" y="40"/>
                    </a:moveTo>
                    <a:cubicBezTo>
                      <a:pt x="175" y="40"/>
                      <a:pt x="175" y="40"/>
                      <a:pt x="175" y="40"/>
                    </a:cubicBezTo>
                    <a:cubicBezTo>
                      <a:pt x="172" y="38"/>
                      <a:pt x="168" y="36"/>
                      <a:pt x="165" y="34"/>
                    </a:cubicBezTo>
                    <a:cubicBezTo>
                      <a:pt x="164" y="34"/>
                      <a:pt x="163" y="32"/>
                      <a:pt x="164" y="31"/>
                    </a:cubicBezTo>
                    <a:cubicBezTo>
                      <a:pt x="164" y="30"/>
                      <a:pt x="166" y="30"/>
                      <a:pt x="167" y="30"/>
                    </a:cubicBezTo>
                    <a:cubicBezTo>
                      <a:pt x="170" y="32"/>
                      <a:pt x="174" y="34"/>
                      <a:pt x="177" y="36"/>
                    </a:cubicBezTo>
                    <a:cubicBezTo>
                      <a:pt x="178" y="37"/>
                      <a:pt x="179" y="38"/>
                      <a:pt x="178" y="39"/>
                    </a:cubicBezTo>
                    <a:cubicBezTo>
                      <a:pt x="178" y="39"/>
                      <a:pt x="177" y="40"/>
                      <a:pt x="176" y="40"/>
                    </a:cubicBezTo>
                    <a:close/>
                    <a:moveTo>
                      <a:pt x="155" y="29"/>
                    </a:moveTo>
                    <a:cubicBezTo>
                      <a:pt x="154" y="29"/>
                      <a:pt x="154" y="29"/>
                      <a:pt x="154" y="29"/>
                    </a:cubicBezTo>
                    <a:cubicBezTo>
                      <a:pt x="150" y="27"/>
                      <a:pt x="147" y="26"/>
                      <a:pt x="143" y="24"/>
                    </a:cubicBezTo>
                    <a:cubicBezTo>
                      <a:pt x="142" y="24"/>
                      <a:pt x="141" y="23"/>
                      <a:pt x="142" y="22"/>
                    </a:cubicBezTo>
                    <a:cubicBezTo>
                      <a:pt x="142" y="21"/>
                      <a:pt x="143" y="20"/>
                      <a:pt x="144" y="21"/>
                    </a:cubicBezTo>
                    <a:cubicBezTo>
                      <a:pt x="148" y="22"/>
                      <a:pt x="152" y="24"/>
                      <a:pt x="156" y="25"/>
                    </a:cubicBezTo>
                    <a:cubicBezTo>
                      <a:pt x="157" y="26"/>
                      <a:pt x="157" y="27"/>
                      <a:pt x="157" y="28"/>
                    </a:cubicBezTo>
                    <a:cubicBezTo>
                      <a:pt x="156" y="29"/>
                      <a:pt x="156" y="29"/>
                      <a:pt x="155" y="29"/>
                    </a:cubicBezTo>
                    <a:close/>
                    <a:moveTo>
                      <a:pt x="132" y="20"/>
                    </a:moveTo>
                    <a:cubicBezTo>
                      <a:pt x="132" y="20"/>
                      <a:pt x="132" y="20"/>
                      <a:pt x="132" y="20"/>
                    </a:cubicBezTo>
                    <a:cubicBezTo>
                      <a:pt x="128" y="19"/>
                      <a:pt x="124" y="17"/>
                      <a:pt x="120" y="16"/>
                    </a:cubicBezTo>
                    <a:cubicBezTo>
                      <a:pt x="119" y="16"/>
                      <a:pt x="119" y="15"/>
                      <a:pt x="119" y="14"/>
                    </a:cubicBezTo>
                    <a:cubicBezTo>
                      <a:pt x="119" y="13"/>
                      <a:pt x="121" y="12"/>
                      <a:pt x="122" y="12"/>
                    </a:cubicBezTo>
                    <a:cubicBezTo>
                      <a:pt x="125" y="14"/>
                      <a:pt x="129" y="15"/>
                      <a:pt x="133" y="16"/>
                    </a:cubicBezTo>
                    <a:cubicBezTo>
                      <a:pt x="134" y="17"/>
                      <a:pt x="135" y="18"/>
                      <a:pt x="134" y="19"/>
                    </a:cubicBezTo>
                    <a:cubicBezTo>
                      <a:pt x="134" y="20"/>
                      <a:pt x="133" y="20"/>
                      <a:pt x="132" y="20"/>
                    </a:cubicBezTo>
                    <a:close/>
                    <a:moveTo>
                      <a:pt x="109" y="13"/>
                    </a:moveTo>
                    <a:cubicBezTo>
                      <a:pt x="109" y="13"/>
                      <a:pt x="109" y="13"/>
                      <a:pt x="109" y="13"/>
                    </a:cubicBezTo>
                    <a:cubicBezTo>
                      <a:pt x="105" y="12"/>
                      <a:pt x="101" y="11"/>
                      <a:pt x="97" y="10"/>
                    </a:cubicBezTo>
                    <a:cubicBezTo>
                      <a:pt x="96" y="10"/>
                      <a:pt x="96" y="9"/>
                      <a:pt x="96" y="8"/>
                    </a:cubicBezTo>
                    <a:cubicBezTo>
                      <a:pt x="96" y="7"/>
                      <a:pt x="97" y="6"/>
                      <a:pt x="98" y="6"/>
                    </a:cubicBezTo>
                    <a:cubicBezTo>
                      <a:pt x="102" y="7"/>
                      <a:pt x="106" y="8"/>
                      <a:pt x="110" y="9"/>
                    </a:cubicBezTo>
                    <a:cubicBezTo>
                      <a:pt x="111" y="9"/>
                      <a:pt x="112" y="11"/>
                      <a:pt x="111" y="12"/>
                    </a:cubicBezTo>
                    <a:cubicBezTo>
                      <a:pt x="111" y="13"/>
                      <a:pt x="110" y="13"/>
                      <a:pt x="109" y="13"/>
                    </a:cubicBezTo>
                    <a:close/>
                    <a:moveTo>
                      <a:pt x="86" y="8"/>
                    </a:moveTo>
                    <a:cubicBezTo>
                      <a:pt x="86" y="8"/>
                      <a:pt x="86" y="8"/>
                      <a:pt x="86" y="8"/>
                    </a:cubicBezTo>
                    <a:cubicBezTo>
                      <a:pt x="82" y="7"/>
                      <a:pt x="78" y="7"/>
                      <a:pt x="74" y="6"/>
                    </a:cubicBezTo>
                    <a:cubicBezTo>
                      <a:pt x="73" y="6"/>
                      <a:pt x="72" y="5"/>
                      <a:pt x="72" y="4"/>
                    </a:cubicBezTo>
                    <a:cubicBezTo>
                      <a:pt x="72" y="3"/>
                      <a:pt x="73" y="2"/>
                      <a:pt x="74" y="2"/>
                    </a:cubicBezTo>
                    <a:cubicBezTo>
                      <a:pt x="78" y="3"/>
                      <a:pt x="82" y="3"/>
                      <a:pt x="86" y="4"/>
                    </a:cubicBezTo>
                    <a:cubicBezTo>
                      <a:pt x="87" y="4"/>
                      <a:pt x="88" y="5"/>
                      <a:pt x="88" y="6"/>
                    </a:cubicBezTo>
                    <a:cubicBezTo>
                      <a:pt x="88" y="7"/>
                      <a:pt x="87" y="8"/>
                      <a:pt x="86" y="8"/>
                    </a:cubicBezTo>
                    <a:close/>
                    <a:moveTo>
                      <a:pt x="2" y="5"/>
                    </a:moveTo>
                    <a:cubicBezTo>
                      <a:pt x="1" y="5"/>
                      <a:pt x="0" y="5"/>
                      <a:pt x="0" y="3"/>
                    </a:cubicBezTo>
                    <a:cubicBezTo>
                      <a:pt x="0" y="2"/>
                      <a:pt x="1" y="1"/>
                      <a:pt x="2" y="1"/>
                    </a:cubicBezTo>
                    <a:cubicBezTo>
                      <a:pt x="6" y="1"/>
                      <a:pt x="10" y="0"/>
                      <a:pt x="14" y="0"/>
                    </a:cubicBezTo>
                    <a:cubicBezTo>
                      <a:pt x="15" y="0"/>
                      <a:pt x="16" y="1"/>
                      <a:pt x="16" y="2"/>
                    </a:cubicBezTo>
                    <a:cubicBezTo>
                      <a:pt x="16" y="3"/>
                      <a:pt x="16" y="4"/>
                      <a:pt x="14" y="4"/>
                    </a:cubicBezTo>
                    <a:cubicBezTo>
                      <a:pt x="10" y="4"/>
                      <a:pt x="7" y="5"/>
                      <a:pt x="3" y="5"/>
                    </a:cubicBezTo>
                    <a:lnTo>
                      <a:pt x="2" y="5"/>
                    </a:lnTo>
                    <a:close/>
                    <a:moveTo>
                      <a:pt x="62" y="5"/>
                    </a:moveTo>
                    <a:cubicBezTo>
                      <a:pt x="62" y="5"/>
                      <a:pt x="62" y="5"/>
                      <a:pt x="62" y="5"/>
                    </a:cubicBezTo>
                    <a:cubicBezTo>
                      <a:pt x="58" y="4"/>
                      <a:pt x="54" y="4"/>
                      <a:pt x="50" y="4"/>
                    </a:cubicBezTo>
                    <a:cubicBezTo>
                      <a:pt x="49" y="4"/>
                      <a:pt x="48" y="3"/>
                      <a:pt x="48" y="2"/>
                    </a:cubicBezTo>
                    <a:cubicBezTo>
                      <a:pt x="48" y="1"/>
                      <a:pt x="49" y="0"/>
                      <a:pt x="50" y="0"/>
                    </a:cubicBezTo>
                    <a:cubicBezTo>
                      <a:pt x="54" y="0"/>
                      <a:pt x="58" y="0"/>
                      <a:pt x="62" y="1"/>
                    </a:cubicBezTo>
                    <a:cubicBezTo>
                      <a:pt x="64" y="1"/>
                      <a:pt x="64" y="2"/>
                      <a:pt x="64" y="3"/>
                    </a:cubicBezTo>
                    <a:cubicBezTo>
                      <a:pt x="64" y="4"/>
                      <a:pt x="63" y="5"/>
                      <a:pt x="62" y="5"/>
                    </a:cubicBezTo>
                    <a:close/>
                    <a:moveTo>
                      <a:pt x="26" y="4"/>
                    </a:moveTo>
                    <a:cubicBezTo>
                      <a:pt x="25" y="4"/>
                      <a:pt x="24" y="3"/>
                      <a:pt x="24" y="2"/>
                    </a:cubicBezTo>
                    <a:cubicBezTo>
                      <a:pt x="24" y="1"/>
                      <a:pt x="25" y="0"/>
                      <a:pt x="26" y="0"/>
                    </a:cubicBezTo>
                    <a:cubicBezTo>
                      <a:pt x="30" y="0"/>
                      <a:pt x="34" y="0"/>
                      <a:pt x="38" y="0"/>
                    </a:cubicBezTo>
                    <a:cubicBezTo>
                      <a:pt x="39" y="0"/>
                      <a:pt x="40" y="0"/>
                      <a:pt x="40" y="2"/>
                    </a:cubicBezTo>
                    <a:cubicBezTo>
                      <a:pt x="40" y="3"/>
                      <a:pt x="39" y="4"/>
                      <a:pt x="38" y="4"/>
                    </a:cubicBezTo>
                    <a:cubicBezTo>
                      <a:pt x="38" y="4"/>
                      <a:pt x="38" y="4"/>
                      <a:pt x="38" y="4"/>
                    </a:cubicBezTo>
                    <a:cubicBezTo>
                      <a:pt x="34" y="3"/>
                      <a:pt x="30" y="4"/>
                      <a:pt x="26" y="4"/>
                    </a:cubicBezTo>
                    <a:close/>
                  </a:path>
                </a:pathLst>
              </a:custGeom>
              <a:solidFill>
                <a:srgbClr val="9D9D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58" name="Freeform 8"/>
              <p:cNvSpPr>
                <a:spLocks noEditPoints="1"/>
              </p:cNvSpPr>
              <p:nvPr/>
            </p:nvSpPr>
            <p:spPr bwMode="auto">
              <a:xfrm>
                <a:off x="2364" y="536"/>
                <a:ext cx="216" cy="114"/>
              </a:xfrm>
              <a:custGeom>
                <a:avLst/>
                <a:gdLst>
                  <a:gd name="T0" fmla="*/ 2 w 91"/>
                  <a:gd name="T1" fmla="*/ 48 h 48"/>
                  <a:gd name="T2" fmla="*/ 0 w 91"/>
                  <a:gd name="T3" fmla="*/ 47 h 48"/>
                  <a:gd name="T4" fmla="*/ 1 w 91"/>
                  <a:gd name="T5" fmla="*/ 44 h 48"/>
                  <a:gd name="T6" fmla="*/ 11 w 91"/>
                  <a:gd name="T7" fmla="*/ 37 h 48"/>
                  <a:gd name="T8" fmla="*/ 13 w 91"/>
                  <a:gd name="T9" fmla="*/ 38 h 48"/>
                  <a:gd name="T10" fmla="*/ 13 w 91"/>
                  <a:gd name="T11" fmla="*/ 41 h 48"/>
                  <a:gd name="T12" fmla="*/ 3 w 91"/>
                  <a:gd name="T13" fmla="*/ 48 h 48"/>
                  <a:gd name="T14" fmla="*/ 2 w 91"/>
                  <a:gd name="T15" fmla="*/ 48 h 48"/>
                  <a:gd name="T16" fmla="*/ 22 w 91"/>
                  <a:gd name="T17" fmla="*/ 35 h 48"/>
                  <a:gd name="T18" fmla="*/ 20 w 91"/>
                  <a:gd name="T19" fmla="*/ 34 h 48"/>
                  <a:gd name="T20" fmla="*/ 21 w 91"/>
                  <a:gd name="T21" fmla="*/ 31 h 48"/>
                  <a:gd name="T22" fmla="*/ 31 w 91"/>
                  <a:gd name="T23" fmla="*/ 25 h 48"/>
                  <a:gd name="T24" fmla="*/ 34 w 91"/>
                  <a:gd name="T25" fmla="*/ 25 h 48"/>
                  <a:gd name="T26" fmla="*/ 33 w 91"/>
                  <a:gd name="T27" fmla="*/ 28 h 48"/>
                  <a:gd name="T28" fmla="*/ 23 w 91"/>
                  <a:gd name="T29" fmla="*/ 34 h 48"/>
                  <a:gd name="T30" fmla="*/ 22 w 91"/>
                  <a:gd name="T31" fmla="*/ 35 h 48"/>
                  <a:gd name="T32" fmla="*/ 43 w 91"/>
                  <a:gd name="T33" fmla="*/ 23 h 48"/>
                  <a:gd name="T34" fmla="*/ 41 w 91"/>
                  <a:gd name="T35" fmla="*/ 22 h 48"/>
                  <a:gd name="T36" fmla="*/ 42 w 91"/>
                  <a:gd name="T37" fmla="*/ 19 h 48"/>
                  <a:gd name="T38" fmla="*/ 53 w 91"/>
                  <a:gd name="T39" fmla="*/ 14 h 48"/>
                  <a:gd name="T40" fmla="*/ 55 w 91"/>
                  <a:gd name="T41" fmla="*/ 15 h 48"/>
                  <a:gd name="T42" fmla="*/ 54 w 91"/>
                  <a:gd name="T43" fmla="*/ 17 h 48"/>
                  <a:gd name="T44" fmla="*/ 44 w 91"/>
                  <a:gd name="T45" fmla="*/ 23 h 48"/>
                  <a:gd name="T46" fmla="*/ 43 w 91"/>
                  <a:gd name="T47" fmla="*/ 23 h 48"/>
                  <a:gd name="T48" fmla="*/ 65 w 91"/>
                  <a:gd name="T49" fmla="*/ 13 h 48"/>
                  <a:gd name="T50" fmla="*/ 63 w 91"/>
                  <a:gd name="T51" fmla="*/ 11 h 48"/>
                  <a:gd name="T52" fmla="*/ 64 w 91"/>
                  <a:gd name="T53" fmla="*/ 9 h 48"/>
                  <a:gd name="T54" fmla="*/ 75 w 91"/>
                  <a:gd name="T55" fmla="*/ 4 h 48"/>
                  <a:gd name="T56" fmla="*/ 78 w 91"/>
                  <a:gd name="T57" fmla="*/ 6 h 48"/>
                  <a:gd name="T58" fmla="*/ 76 w 91"/>
                  <a:gd name="T59" fmla="*/ 8 h 48"/>
                  <a:gd name="T60" fmla="*/ 65 w 91"/>
                  <a:gd name="T61" fmla="*/ 13 h 48"/>
                  <a:gd name="T62" fmla="*/ 87 w 91"/>
                  <a:gd name="T63" fmla="*/ 4 h 48"/>
                  <a:gd name="T64" fmla="*/ 85 w 91"/>
                  <a:gd name="T65" fmla="*/ 3 h 48"/>
                  <a:gd name="T66" fmla="*/ 86 w 91"/>
                  <a:gd name="T67" fmla="*/ 1 h 48"/>
                  <a:gd name="T68" fmla="*/ 88 w 91"/>
                  <a:gd name="T69" fmla="*/ 0 h 48"/>
                  <a:gd name="T70" fmla="*/ 90 w 91"/>
                  <a:gd name="T71" fmla="*/ 1 h 48"/>
                  <a:gd name="T72" fmla="*/ 89 w 91"/>
                  <a:gd name="T73" fmla="*/ 4 h 48"/>
                  <a:gd name="T74" fmla="*/ 88 w 91"/>
                  <a:gd name="T75" fmla="*/ 4 h 48"/>
                  <a:gd name="T76" fmla="*/ 87 w 91"/>
                  <a:gd name="T77" fmla="*/ 4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1" h="48">
                    <a:moveTo>
                      <a:pt x="2" y="48"/>
                    </a:moveTo>
                    <a:cubicBezTo>
                      <a:pt x="1" y="48"/>
                      <a:pt x="1" y="48"/>
                      <a:pt x="0" y="47"/>
                    </a:cubicBezTo>
                    <a:cubicBezTo>
                      <a:pt x="0" y="46"/>
                      <a:pt x="0" y="45"/>
                      <a:pt x="1" y="44"/>
                    </a:cubicBezTo>
                    <a:cubicBezTo>
                      <a:pt x="4" y="42"/>
                      <a:pt x="7" y="40"/>
                      <a:pt x="11" y="37"/>
                    </a:cubicBezTo>
                    <a:cubicBezTo>
                      <a:pt x="12" y="37"/>
                      <a:pt x="13" y="37"/>
                      <a:pt x="13" y="38"/>
                    </a:cubicBezTo>
                    <a:cubicBezTo>
                      <a:pt x="14" y="39"/>
                      <a:pt x="14" y="40"/>
                      <a:pt x="13" y="41"/>
                    </a:cubicBezTo>
                    <a:cubicBezTo>
                      <a:pt x="10" y="43"/>
                      <a:pt x="6" y="45"/>
                      <a:pt x="3" y="48"/>
                    </a:cubicBezTo>
                    <a:cubicBezTo>
                      <a:pt x="3" y="48"/>
                      <a:pt x="2" y="48"/>
                      <a:pt x="2" y="48"/>
                    </a:cubicBezTo>
                    <a:close/>
                    <a:moveTo>
                      <a:pt x="22" y="35"/>
                    </a:moveTo>
                    <a:cubicBezTo>
                      <a:pt x="21" y="35"/>
                      <a:pt x="21" y="34"/>
                      <a:pt x="20" y="34"/>
                    </a:cubicBezTo>
                    <a:cubicBezTo>
                      <a:pt x="20" y="33"/>
                      <a:pt x="20" y="31"/>
                      <a:pt x="21" y="31"/>
                    </a:cubicBezTo>
                    <a:cubicBezTo>
                      <a:pt x="24" y="29"/>
                      <a:pt x="28" y="27"/>
                      <a:pt x="31" y="25"/>
                    </a:cubicBezTo>
                    <a:cubicBezTo>
                      <a:pt x="32" y="24"/>
                      <a:pt x="33" y="24"/>
                      <a:pt x="34" y="25"/>
                    </a:cubicBezTo>
                    <a:cubicBezTo>
                      <a:pt x="34" y="26"/>
                      <a:pt x="34" y="28"/>
                      <a:pt x="33" y="28"/>
                    </a:cubicBezTo>
                    <a:cubicBezTo>
                      <a:pt x="30" y="30"/>
                      <a:pt x="26" y="32"/>
                      <a:pt x="23" y="34"/>
                    </a:cubicBezTo>
                    <a:lnTo>
                      <a:pt x="22" y="35"/>
                    </a:lnTo>
                    <a:close/>
                    <a:moveTo>
                      <a:pt x="43" y="23"/>
                    </a:moveTo>
                    <a:cubicBezTo>
                      <a:pt x="42" y="23"/>
                      <a:pt x="41" y="22"/>
                      <a:pt x="41" y="22"/>
                    </a:cubicBezTo>
                    <a:cubicBezTo>
                      <a:pt x="40" y="21"/>
                      <a:pt x="41" y="19"/>
                      <a:pt x="42" y="19"/>
                    </a:cubicBezTo>
                    <a:cubicBezTo>
                      <a:pt x="45" y="17"/>
                      <a:pt x="49" y="15"/>
                      <a:pt x="53" y="14"/>
                    </a:cubicBezTo>
                    <a:cubicBezTo>
                      <a:pt x="54" y="13"/>
                      <a:pt x="55" y="14"/>
                      <a:pt x="55" y="15"/>
                    </a:cubicBezTo>
                    <a:cubicBezTo>
                      <a:pt x="56" y="16"/>
                      <a:pt x="55" y="17"/>
                      <a:pt x="54" y="17"/>
                    </a:cubicBezTo>
                    <a:cubicBezTo>
                      <a:pt x="51" y="19"/>
                      <a:pt x="47" y="21"/>
                      <a:pt x="44" y="23"/>
                    </a:cubicBezTo>
                    <a:lnTo>
                      <a:pt x="43" y="23"/>
                    </a:lnTo>
                    <a:close/>
                    <a:moveTo>
                      <a:pt x="65" y="13"/>
                    </a:moveTo>
                    <a:cubicBezTo>
                      <a:pt x="64" y="13"/>
                      <a:pt x="63" y="12"/>
                      <a:pt x="63" y="11"/>
                    </a:cubicBezTo>
                    <a:cubicBezTo>
                      <a:pt x="62" y="10"/>
                      <a:pt x="63" y="9"/>
                      <a:pt x="64" y="9"/>
                    </a:cubicBezTo>
                    <a:cubicBezTo>
                      <a:pt x="67" y="7"/>
                      <a:pt x="71" y="6"/>
                      <a:pt x="75" y="4"/>
                    </a:cubicBezTo>
                    <a:cubicBezTo>
                      <a:pt x="76" y="4"/>
                      <a:pt x="77" y="5"/>
                      <a:pt x="78" y="6"/>
                    </a:cubicBezTo>
                    <a:cubicBezTo>
                      <a:pt x="78" y="7"/>
                      <a:pt x="77" y="8"/>
                      <a:pt x="76" y="8"/>
                    </a:cubicBezTo>
                    <a:cubicBezTo>
                      <a:pt x="73" y="10"/>
                      <a:pt x="69" y="11"/>
                      <a:pt x="65" y="13"/>
                    </a:cubicBezTo>
                    <a:close/>
                    <a:moveTo>
                      <a:pt x="87" y="4"/>
                    </a:moveTo>
                    <a:cubicBezTo>
                      <a:pt x="86" y="4"/>
                      <a:pt x="85" y="4"/>
                      <a:pt x="85" y="3"/>
                    </a:cubicBezTo>
                    <a:cubicBezTo>
                      <a:pt x="85" y="2"/>
                      <a:pt x="85" y="1"/>
                      <a:pt x="86" y="1"/>
                    </a:cubicBezTo>
                    <a:cubicBezTo>
                      <a:pt x="88" y="0"/>
                      <a:pt x="88" y="0"/>
                      <a:pt x="88" y="0"/>
                    </a:cubicBezTo>
                    <a:cubicBezTo>
                      <a:pt x="89" y="0"/>
                      <a:pt x="90" y="0"/>
                      <a:pt x="90" y="1"/>
                    </a:cubicBezTo>
                    <a:cubicBezTo>
                      <a:pt x="91" y="2"/>
                      <a:pt x="90" y="4"/>
                      <a:pt x="89" y="4"/>
                    </a:cubicBezTo>
                    <a:cubicBezTo>
                      <a:pt x="88" y="4"/>
                      <a:pt x="88" y="4"/>
                      <a:pt x="88" y="4"/>
                    </a:cubicBezTo>
                    <a:lnTo>
                      <a:pt x="87" y="4"/>
                    </a:lnTo>
                    <a:close/>
                  </a:path>
                </a:pathLst>
              </a:custGeom>
              <a:solidFill>
                <a:srgbClr val="9D9D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59" name="Freeform 9"/>
              <p:cNvSpPr>
                <a:spLocks/>
              </p:cNvSpPr>
              <p:nvPr/>
            </p:nvSpPr>
            <p:spPr bwMode="auto">
              <a:xfrm>
                <a:off x="2736" y="1154"/>
                <a:ext cx="137" cy="102"/>
              </a:xfrm>
              <a:custGeom>
                <a:avLst/>
                <a:gdLst>
                  <a:gd name="T0" fmla="*/ 58 w 58"/>
                  <a:gd name="T1" fmla="*/ 16 h 43"/>
                  <a:gd name="T2" fmla="*/ 58 w 58"/>
                  <a:gd name="T3" fmla="*/ 0 h 43"/>
                  <a:gd name="T4" fmla="*/ 29 w 58"/>
                  <a:gd name="T5" fmla="*/ 11 h 43"/>
                  <a:gd name="T6" fmla="*/ 29 w 58"/>
                  <a:gd name="T7" fmla="*/ 11 h 43"/>
                  <a:gd name="T8" fmla="*/ 29 w 58"/>
                  <a:gd name="T9" fmla="*/ 11 h 43"/>
                  <a:gd name="T10" fmla="*/ 29 w 58"/>
                  <a:gd name="T11" fmla="*/ 11 h 43"/>
                  <a:gd name="T12" fmla="*/ 29 w 58"/>
                  <a:gd name="T13" fmla="*/ 11 h 43"/>
                  <a:gd name="T14" fmla="*/ 0 w 58"/>
                  <a:gd name="T15" fmla="*/ 0 h 43"/>
                  <a:gd name="T16" fmla="*/ 0 w 58"/>
                  <a:gd name="T17" fmla="*/ 16 h 43"/>
                  <a:gd name="T18" fmla="*/ 29 w 58"/>
                  <a:gd name="T19" fmla="*/ 43 h 43"/>
                  <a:gd name="T20" fmla="*/ 58 w 58"/>
                  <a:gd name="T21" fmla="*/ 16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8" h="43">
                    <a:moveTo>
                      <a:pt x="58" y="16"/>
                    </a:moveTo>
                    <a:cubicBezTo>
                      <a:pt x="58" y="0"/>
                      <a:pt x="58" y="0"/>
                      <a:pt x="58" y="0"/>
                    </a:cubicBezTo>
                    <a:cubicBezTo>
                      <a:pt x="50" y="8"/>
                      <a:pt x="44" y="11"/>
                      <a:pt x="29" y="11"/>
                    </a:cubicBezTo>
                    <a:cubicBezTo>
                      <a:pt x="29" y="11"/>
                      <a:pt x="29" y="11"/>
                      <a:pt x="29" y="11"/>
                    </a:cubicBezTo>
                    <a:cubicBezTo>
                      <a:pt x="29" y="11"/>
                      <a:pt x="29" y="11"/>
                      <a:pt x="29" y="11"/>
                    </a:cubicBezTo>
                    <a:cubicBezTo>
                      <a:pt x="29" y="11"/>
                      <a:pt x="29" y="11"/>
                      <a:pt x="29" y="11"/>
                    </a:cubicBezTo>
                    <a:cubicBezTo>
                      <a:pt x="29" y="11"/>
                      <a:pt x="29" y="11"/>
                      <a:pt x="29" y="11"/>
                    </a:cubicBezTo>
                    <a:cubicBezTo>
                      <a:pt x="14" y="11"/>
                      <a:pt x="8" y="8"/>
                      <a:pt x="0" y="0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29" y="43"/>
                      <a:pt x="29" y="43"/>
                      <a:pt x="29" y="43"/>
                    </a:cubicBezTo>
                    <a:lnTo>
                      <a:pt x="58" y="16"/>
                    </a:lnTo>
                    <a:close/>
                  </a:path>
                </a:pathLst>
              </a:custGeom>
              <a:solidFill>
                <a:srgbClr val="C6C6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0" name="Freeform 10"/>
              <p:cNvSpPr>
                <a:spLocks/>
              </p:cNvSpPr>
              <p:nvPr/>
            </p:nvSpPr>
            <p:spPr bwMode="auto">
              <a:xfrm>
                <a:off x="2743" y="1275"/>
                <a:ext cx="43" cy="120"/>
              </a:xfrm>
              <a:custGeom>
                <a:avLst/>
                <a:gdLst>
                  <a:gd name="T0" fmla="*/ 17 w 43"/>
                  <a:gd name="T1" fmla="*/ 21 h 120"/>
                  <a:gd name="T2" fmla="*/ 0 w 43"/>
                  <a:gd name="T3" fmla="*/ 4 h 120"/>
                  <a:gd name="T4" fmla="*/ 35 w 43"/>
                  <a:gd name="T5" fmla="*/ 120 h 120"/>
                  <a:gd name="T6" fmla="*/ 43 w 43"/>
                  <a:gd name="T7" fmla="*/ 28 h 120"/>
                  <a:gd name="T8" fmla="*/ 40 w 43"/>
                  <a:gd name="T9" fmla="*/ 0 h 120"/>
                  <a:gd name="T10" fmla="*/ 17 w 43"/>
                  <a:gd name="T11" fmla="*/ 21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3" h="120">
                    <a:moveTo>
                      <a:pt x="17" y="21"/>
                    </a:moveTo>
                    <a:lnTo>
                      <a:pt x="0" y="4"/>
                    </a:lnTo>
                    <a:lnTo>
                      <a:pt x="35" y="120"/>
                    </a:lnTo>
                    <a:lnTo>
                      <a:pt x="43" y="28"/>
                    </a:lnTo>
                    <a:lnTo>
                      <a:pt x="40" y="0"/>
                    </a:lnTo>
                    <a:lnTo>
                      <a:pt x="17" y="21"/>
                    </a:lnTo>
                    <a:close/>
                  </a:path>
                </a:pathLst>
              </a:custGeom>
              <a:solidFill>
                <a:srgbClr val="C6C6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1" name="Freeform 11"/>
              <p:cNvSpPr>
                <a:spLocks/>
              </p:cNvSpPr>
              <p:nvPr/>
            </p:nvSpPr>
            <p:spPr bwMode="auto">
              <a:xfrm>
                <a:off x="2823" y="1275"/>
                <a:ext cx="43" cy="120"/>
              </a:xfrm>
              <a:custGeom>
                <a:avLst/>
                <a:gdLst>
                  <a:gd name="T0" fmla="*/ 3 w 43"/>
                  <a:gd name="T1" fmla="*/ 0 h 120"/>
                  <a:gd name="T2" fmla="*/ 0 w 43"/>
                  <a:gd name="T3" fmla="*/ 28 h 120"/>
                  <a:gd name="T4" fmla="*/ 8 w 43"/>
                  <a:gd name="T5" fmla="*/ 120 h 120"/>
                  <a:gd name="T6" fmla="*/ 43 w 43"/>
                  <a:gd name="T7" fmla="*/ 4 h 120"/>
                  <a:gd name="T8" fmla="*/ 26 w 43"/>
                  <a:gd name="T9" fmla="*/ 21 h 120"/>
                  <a:gd name="T10" fmla="*/ 3 w 43"/>
                  <a:gd name="T11" fmla="*/ 0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3" h="120">
                    <a:moveTo>
                      <a:pt x="3" y="0"/>
                    </a:moveTo>
                    <a:lnTo>
                      <a:pt x="0" y="28"/>
                    </a:lnTo>
                    <a:lnTo>
                      <a:pt x="8" y="120"/>
                    </a:lnTo>
                    <a:lnTo>
                      <a:pt x="43" y="4"/>
                    </a:lnTo>
                    <a:lnTo>
                      <a:pt x="26" y="2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C6C6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2" name="Freeform 12"/>
              <p:cNvSpPr>
                <a:spLocks/>
              </p:cNvSpPr>
              <p:nvPr/>
            </p:nvSpPr>
            <p:spPr bwMode="auto">
              <a:xfrm>
                <a:off x="2722" y="1192"/>
                <a:ext cx="82" cy="104"/>
              </a:xfrm>
              <a:custGeom>
                <a:avLst/>
                <a:gdLst>
                  <a:gd name="T0" fmla="*/ 21 w 82"/>
                  <a:gd name="T1" fmla="*/ 87 h 104"/>
                  <a:gd name="T2" fmla="*/ 38 w 82"/>
                  <a:gd name="T3" fmla="*/ 104 h 104"/>
                  <a:gd name="T4" fmla="*/ 61 w 82"/>
                  <a:gd name="T5" fmla="*/ 83 h 104"/>
                  <a:gd name="T6" fmla="*/ 82 w 82"/>
                  <a:gd name="T7" fmla="*/ 64 h 104"/>
                  <a:gd name="T8" fmla="*/ 14 w 82"/>
                  <a:gd name="T9" fmla="*/ 0 h 104"/>
                  <a:gd name="T10" fmla="*/ 0 w 82"/>
                  <a:gd name="T11" fmla="*/ 9 h 104"/>
                  <a:gd name="T12" fmla="*/ 21 w 82"/>
                  <a:gd name="T13" fmla="*/ 87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2" h="104">
                    <a:moveTo>
                      <a:pt x="21" y="87"/>
                    </a:moveTo>
                    <a:lnTo>
                      <a:pt x="38" y="104"/>
                    </a:lnTo>
                    <a:lnTo>
                      <a:pt x="61" y="83"/>
                    </a:lnTo>
                    <a:lnTo>
                      <a:pt x="82" y="64"/>
                    </a:lnTo>
                    <a:lnTo>
                      <a:pt x="14" y="0"/>
                    </a:lnTo>
                    <a:lnTo>
                      <a:pt x="0" y="9"/>
                    </a:lnTo>
                    <a:lnTo>
                      <a:pt x="21" y="87"/>
                    </a:lnTo>
                    <a:close/>
                  </a:path>
                </a:pathLst>
              </a:custGeom>
              <a:solidFill>
                <a:srgbClr val="C6C6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3" name="Freeform 13"/>
              <p:cNvSpPr>
                <a:spLocks/>
              </p:cNvSpPr>
              <p:nvPr/>
            </p:nvSpPr>
            <p:spPr bwMode="auto">
              <a:xfrm>
                <a:off x="2804" y="1192"/>
                <a:ext cx="83" cy="104"/>
              </a:xfrm>
              <a:custGeom>
                <a:avLst/>
                <a:gdLst>
                  <a:gd name="T0" fmla="*/ 22 w 83"/>
                  <a:gd name="T1" fmla="*/ 83 h 104"/>
                  <a:gd name="T2" fmla="*/ 45 w 83"/>
                  <a:gd name="T3" fmla="*/ 104 h 104"/>
                  <a:gd name="T4" fmla="*/ 62 w 83"/>
                  <a:gd name="T5" fmla="*/ 87 h 104"/>
                  <a:gd name="T6" fmla="*/ 83 w 83"/>
                  <a:gd name="T7" fmla="*/ 9 h 104"/>
                  <a:gd name="T8" fmla="*/ 69 w 83"/>
                  <a:gd name="T9" fmla="*/ 0 h 104"/>
                  <a:gd name="T10" fmla="*/ 0 w 83"/>
                  <a:gd name="T11" fmla="*/ 64 h 104"/>
                  <a:gd name="T12" fmla="*/ 22 w 83"/>
                  <a:gd name="T13" fmla="*/ 83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3" h="104">
                    <a:moveTo>
                      <a:pt x="22" y="83"/>
                    </a:moveTo>
                    <a:lnTo>
                      <a:pt x="45" y="104"/>
                    </a:lnTo>
                    <a:lnTo>
                      <a:pt x="62" y="87"/>
                    </a:lnTo>
                    <a:lnTo>
                      <a:pt x="83" y="9"/>
                    </a:lnTo>
                    <a:lnTo>
                      <a:pt x="69" y="0"/>
                    </a:lnTo>
                    <a:lnTo>
                      <a:pt x="0" y="64"/>
                    </a:lnTo>
                    <a:lnTo>
                      <a:pt x="22" y="83"/>
                    </a:lnTo>
                    <a:close/>
                  </a:path>
                </a:pathLst>
              </a:custGeom>
              <a:solidFill>
                <a:srgbClr val="C6C6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4" name="Freeform 14"/>
              <p:cNvSpPr>
                <a:spLocks/>
              </p:cNvSpPr>
              <p:nvPr/>
            </p:nvSpPr>
            <p:spPr bwMode="auto">
              <a:xfrm>
                <a:off x="2783" y="1256"/>
                <a:ext cx="43" cy="47"/>
              </a:xfrm>
              <a:custGeom>
                <a:avLst/>
                <a:gdLst>
                  <a:gd name="T0" fmla="*/ 21 w 43"/>
                  <a:gd name="T1" fmla="*/ 0 h 47"/>
                  <a:gd name="T2" fmla="*/ 0 w 43"/>
                  <a:gd name="T3" fmla="*/ 19 h 47"/>
                  <a:gd name="T4" fmla="*/ 3 w 43"/>
                  <a:gd name="T5" fmla="*/ 47 h 47"/>
                  <a:gd name="T6" fmla="*/ 40 w 43"/>
                  <a:gd name="T7" fmla="*/ 47 h 47"/>
                  <a:gd name="T8" fmla="*/ 43 w 43"/>
                  <a:gd name="T9" fmla="*/ 19 h 47"/>
                  <a:gd name="T10" fmla="*/ 21 w 43"/>
                  <a:gd name="T11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3" h="47">
                    <a:moveTo>
                      <a:pt x="21" y="0"/>
                    </a:moveTo>
                    <a:lnTo>
                      <a:pt x="0" y="19"/>
                    </a:lnTo>
                    <a:lnTo>
                      <a:pt x="3" y="47"/>
                    </a:lnTo>
                    <a:lnTo>
                      <a:pt x="40" y="47"/>
                    </a:lnTo>
                    <a:lnTo>
                      <a:pt x="43" y="19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C6C6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5" name="Freeform 15"/>
              <p:cNvSpPr>
                <a:spLocks/>
              </p:cNvSpPr>
              <p:nvPr/>
            </p:nvSpPr>
            <p:spPr bwMode="auto">
              <a:xfrm>
                <a:off x="2778" y="1303"/>
                <a:ext cx="53" cy="121"/>
              </a:xfrm>
              <a:custGeom>
                <a:avLst/>
                <a:gdLst>
                  <a:gd name="T0" fmla="*/ 45 w 53"/>
                  <a:gd name="T1" fmla="*/ 0 h 121"/>
                  <a:gd name="T2" fmla="*/ 8 w 53"/>
                  <a:gd name="T3" fmla="*/ 0 h 121"/>
                  <a:gd name="T4" fmla="*/ 0 w 53"/>
                  <a:gd name="T5" fmla="*/ 92 h 121"/>
                  <a:gd name="T6" fmla="*/ 8 w 53"/>
                  <a:gd name="T7" fmla="*/ 121 h 121"/>
                  <a:gd name="T8" fmla="*/ 45 w 53"/>
                  <a:gd name="T9" fmla="*/ 121 h 121"/>
                  <a:gd name="T10" fmla="*/ 53 w 53"/>
                  <a:gd name="T11" fmla="*/ 92 h 121"/>
                  <a:gd name="T12" fmla="*/ 45 w 53"/>
                  <a:gd name="T13" fmla="*/ 0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3" h="121">
                    <a:moveTo>
                      <a:pt x="45" y="0"/>
                    </a:moveTo>
                    <a:lnTo>
                      <a:pt x="8" y="0"/>
                    </a:lnTo>
                    <a:lnTo>
                      <a:pt x="0" y="92"/>
                    </a:lnTo>
                    <a:lnTo>
                      <a:pt x="8" y="121"/>
                    </a:lnTo>
                    <a:lnTo>
                      <a:pt x="45" y="121"/>
                    </a:lnTo>
                    <a:lnTo>
                      <a:pt x="53" y="92"/>
                    </a:lnTo>
                    <a:lnTo>
                      <a:pt x="45" y="0"/>
                    </a:lnTo>
                    <a:close/>
                  </a:path>
                </a:pathLst>
              </a:custGeom>
              <a:solidFill>
                <a:srgbClr val="C6C6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6" name="Freeform 16"/>
              <p:cNvSpPr>
                <a:spLocks/>
              </p:cNvSpPr>
              <p:nvPr/>
            </p:nvSpPr>
            <p:spPr bwMode="auto">
              <a:xfrm>
                <a:off x="2655" y="872"/>
                <a:ext cx="299" cy="308"/>
              </a:xfrm>
              <a:custGeom>
                <a:avLst/>
                <a:gdLst>
                  <a:gd name="T0" fmla="*/ 63 w 126"/>
                  <a:gd name="T1" fmla="*/ 130 h 130"/>
                  <a:gd name="T2" fmla="*/ 63 w 126"/>
                  <a:gd name="T3" fmla="*/ 130 h 130"/>
                  <a:gd name="T4" fmla="*/ 63 w 126"/>
                  <a:gd name="T5" fmla="*/ 130 h 130"/>
                  <a:gd name="T6" fmla="*/ 63 w 126"/>
                  <a:gd name="T7" fmla="*/ 130 h 130"/>
                  <a:gd name="T8" fmla="*/ 63 w 126"/>
                  <a:gd name="T9" fmla="*/ 130 h 130"/>
                  <a:gd name="T10" fmla="*/ 92 w 126"/>
                  <a:gd name="T11" fmla="*/ 119 h 130"/>
                  <a:gd name="T12" fmla="*/ 104 w 126"/>
                  <a:gd name="T13" fmla="*/ 102 h 130"/>
                  <a:gd name="T14" fmla="*/ 113 w 126"/>
                  <a:gd name="T15" fmla="*/ 77 h 130"/>
                  <a:gd name="T16" fmla="*/ 114 w 126"/>
                  <a:gd name="T17" fmla="*/ 77 h 130"/>
                  <a:gd name="T18" fmla="*/ 117 w 126"/>
                  <a:gd name="T19" fmla="*/ 77 h 130"/>
                  <a:gd name="T20" fmla="*/ 124 w 126"/>
                  <a:gd name="T21" fmla="*/ 61 h 130"/>
                  <a:gd name="T22" fmla="*/ 120 w 126"/>
                  <a:gd name="T23" fmla="*/ 42 h 130"/>
                  <a:gd name="T24" fmla="*/ 111 w 126"/>
                  <a:gd name="T25" fmla="*/ 47 h 130"/>
                  <a:gd name="T26" fmla="*/ 111 w 126"/>
                  <a:gd name="T27" fmla="*/ 21 h 130"/>
                  <a:gd name="T28" fmla="*/ 91 w 126"/>
                  <a:gd name="T29" fmla="*/ 0 h 130"/>
                  <a:gd name="T30" fmla="*/ 35 w 126"/>
                  <a:gd name="T31" fmla="*/ 0 h 130"/>
                  <a:gd name="T32" fmla="*/ 15 w 126"/>
                  <a:gd name="T33" fmla="*/ 21 h 130"/>
                  <a:gd name="T34" fmla="*/ 15 w 126"/>
                  <a:gd name="T35" fmla="*/ 47 h 130"/>
                  <a:gd name="T36" fmla="*/ 6 w 126"/>
                  <a:gd name="T37" fmla="*/ 42 h 130"/>
                  <a:gd name="T38" fmla="*/ 2 w 126"/>
                  <a:gd name="T39" fmla="*/ 61 h 130"/>
                  <a:gd name="T40" fmla="*/ 9 w 126"/>
                  <a:gd name="T41" fmla="*/ 77 h 130"/>
                  <a:gd name="T42" fmla="*/ 12 w 126"/>
                  <a:gd name="T43" fmla="*/ 77 h 130"/>
                  <a:gd name="T44" fmla="*/ 13 w 126"/>
                  <a:gd name="T45" fmla="*/ 77 h 130"/>
                  <a:gd name="T46" fmla="*/ 22 w 126"/>
                  <a:gd name="T47" fmla="*/ 102 h 130"/>
                  <a:gd name="T48" fmla="*/ 34 w 126"/>
                  <a:gd name="T49" fmla="*/ 119 h 130"/>
                  <a:gd name="T50" fmla="*/ 63 w 126"/>
                  <a:gd name="T51" fmla="*/ 130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26" h="130">
                    <a:moveTo>
                      <a:pt x="63" y="130"/>
                    </a:moveTo>
                    <a:cubicBezTo>
                      <a:pt x="63" y="130"/>
                      <a:pt x="63" y="130"/>
                      <a:pt x="63" y="130"/>
                    </a:cubicBezTo>
                    <a:cubicBezTo>
                      <a:pt x="63" y="130"/>
                      <a:pt x="63" y="130"/>
                      <a:pt x="63" y="130"/>
                    </a:cubicBezTo>
                    <a:cubicBezTo>
                      <a:pt x="63" y="130"/>
                      <a:pt x="63" y="130"/>
                      <a:pt x="63" y="130"/>
                    </a:cubicBezTo>
                    <a:cubicBezTo>
                      <a:pt x="63" y="130"/>
                      <a:pt x="63" y="130"/>
                      <a:pt x="63" y="130"/>
                    </a:cubicBezTo>
                    <a:cubicBezTo>
                      <a:pt x="78" y="130"/>
                      <a:pt x="84" y="127"/>
                      <a:pt x="92" y="119"/>
                    </a:cubicBezTo>
                    <a:cubicBezTo>
                      <a:pt x="95" y="115"/>
                      <a:pt x="99" y="109"/>
                      <a:pt x="104" y="102"/>
                    </a:cubicBezTo>
                    <a:cubicBezTo>
                      <a:pt x="108" y="97"/>
                      <a:pt x="111" y="88"/>
                      <a:pt x="113" y="77"/>
                    </a:cubicBezTo>
                    <a:cubicBezTo>
                      <a:pt x="114" y="77"/>
                      <a:pt x="114" y="77"/>
                      <a:pt x="114" y="77"/>
                    </a:cubicBezTo>
                    <a:cubicBezTo>
                      <a:pt x="115" y="77"/>
                      <a:pt x="116" y="77"/>
                      <a:pt x="117" y="77"/>
                    </a:cubicBezTo>
                    <a:cubicBezTo>
                      <a:pt x="121" y="75"/>
                      <a:pt x="123" y="69"/>
                      <a:pt x="124" y="61"/>
                    </a:cubicBezTo>
                    <a:cubicBezTo>
                      <a:pt x="126" y="51"/>
                      <a:pt x="125" y="43"/>
                      <a:pt x="120" y="42"/>
                    </a:cubicBezTo>
                    <a:cubicBezTo>
                      <a:pt x="117" y="41"/>
                      <a:pt x="114" y="43"/>
                      <a:pt x="111" y="47"/>
                    </a:cubicBezTo>
                    <a:cubicBezTo>
                      <a:pt x="111" y="21"/>
                      <a:pt x="111" y="21"/>
                      <a:pt x="111" y="21"/>
                    </a:cubicBezTo>
                    <a:cubicBezTo>
                      <a:pt x="111" y="9"/>
                      <a:pt x="102" y="0"/>
                      <a:pt x="91" y="0"/>
                    </a:cubicBezTo>
                    <a:cubicBezTo>
                      <a:pt x="35" y="0"/>
                      <a:pt x="35" y="0"/>
                      <a:pt x="35" y="0"/>
                    </a:cubicBezTo>
                    <a:cubicBezTo>
                      <a:pt x="24" y="0"/>
                      <a:pt x="15" y="9"/>
                      <a:pt x="15" y="21"/>
                    </a:cubicBezTo>
                    <a:cubicBezTo>
                      <a:pt x="15" y="47"/>
                      <a:pt x="15" y="47"/>
                      <a:pt x="15" y="47"/>
                    </a:cubicBezTo>
                    <a:cubicBezTo>
                      <a:pt x="12" y="43"/>
                      <a:pt x="9" y="41"/>
                      <a:pt x="6" y="42"/>
                    </a:cubicBezTo>
                    <a:cubicBezTo>
                      <a:pt x="1" y="43"/>
                      <a:pt x="0" y="51"/>
                      <a:pt x="2" y="61"/>
                    </a:cubicBezTo>
                    <a:cubicBezTo>
                      <a:pt x="3" y="69"/>
                      <a:pt x="5" y="75"/>
                      <a:pt x="9" y="77"/>
                    </a:cubicBezTo>
                    <a:cubicBezTo>
                      <a:pt x="10" y="77"/>
                      <a:pt x="11" y="77"/>
                      <a:pt x="12" y="77"/>
                    </a:cubicBezTo>
                    <a:cubicBezTo>
                      <a:pt x="13" y="77"/>
                      <a:pt x="13" y="77"/>
                      <a:pt x="13" y="77"/>
                    </a:cubicBezTo>
                    <a:cubicBezTo>
                      <a:pt x="15" y="88"/>
                      <a:pt x="18" y="97"/>
                      <a:pt x="22" y="102"/>
                    </a:cubicBezTo>
                    <a:cubicBezTo>
                      <a:pt x="27" y="109"/>
                      <a:pt x="31" y="115"/>
                      <a:pt x="34" y="119"/>
                    </a:cubicBezTo>
                    <a:cubicBezTo>
                      <a:pt x="42" y="127"/>
                      <a:pt x="48" y="130"/>
                      <a:pt x="63" y="130"/>
                    </a:cubicBezTo>
                    <a:close/>
                  </a:path>
                </a:pathLst>
              </a:custGeom>
              <a:solidFill>
                <a:srgbClr val="C6C6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7" name="Freeform 17"/>
              <p:cNvSpPr>
                <a:spLocks/>
              </p:cNvSpPr>
              <p:nvPr/>
            </p:nvSpPr>
            <p:spPr bwMode="auto">
              <a:xfrm>
                <a:off x="2665" y="806"/>
                <a:ext cx="279" cy="177"/>
              </a:xfrm>
              <a:custGeom>
                <a:avLst/>
                <a:gdLst>
                  <a:gd name="T0" fmla="*/ 105 w 118"/>
                  <a:gd name="T1" fmla="*/ 16 h 75"/>
                  <a:gd name="T2" fmla="*/ 59 w 118"/>
                  <a:gd name="T3" fmla="*/ 0 h 75"/>
                  <a:gd name="T4" fmla="*/ 59 w 118"/>
                  <a:gd name="T5" fmla="*/ 0 h 75"/>
                  <a:gd name="T6" fmla="*/ 59 w 118"/>
                  <a:gd name="T7" fmla="*/ 0 h 75"/>
                  <a:gd name="T8" fmla="*/ 13 w 118"/>
                  <a:gd name="T9" fmla="*/ 16 h 75"/>
                  <a:gd name="T10" fmla="*/ 1 w 118"/>
                  <a:gd name="T11" fmla="*/ 47 h 75"/>
                  <a:gd name="T12" fmla="*/ 2 w 118"/>
                  <a:gd name="T13" fmla="*/ 70 h 75"/>
                  <a:gd name="T14" fmla="*/ 11 w 118"/>
                  <a:gd name="T15" fmla="*/ 75 h 75"/>
                  <a:gd name="T16" fmla="*/ 11 w 118"/>
                  <a:gd name="T17" fmla="*/ 49 h 75"/>
                  <a:gd name="T18" fmla="*/ 21 w 118"/>
                  <a:gd name="T19" fmla="*/ 31 h 75"/>
                  <a:gd name="T20" fmla="*/ 107 w 118"/>
                  <a:gd name="T21" fmla="*/ 45 h 75"/>
                  <a:gd name="T22" fmla="*/ 107 w 118"/>
                  <a:gd name="T23" fmla="*/ 49 h 75"/>
                  <a:gd name="T24" fmla="*/ 107 w 118"/>
                  <a:gd name="T25" fmla="*/ 75 h 75"/>
                  <a:gd name="T26" fmla="*/ 116 w 118"/>
                  <a:gd name="T27" fmla="*/ 70 h 75"/>
                  <a:gd name="T28" fmla="*/ 117 w 118"/>
                  <a:gd name="T29" fmla="*/ 47 h 75"/>
                  <a:gd name="T30" fmla="*/ 105 w 118"/>
                  <a:gd name="T31" fmla="*/ 16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18" h="75">
                    <a:moveTo>
                      <a:pt x="105" y="16"/>
                    </a:moveTo>
                    <a:cubicBezTo>
                      <a:pt x="94" y="4"/>
                      <a:pt x="82" y="0"/>
                      <a:pt x="59" y="0"/>
                    </a:cubicBezTo>
                    <a:cubicBezTo>
                      <a:pt x="59" y="0"/>
                      <a:pt x="59" y="0"/>
                      <a:pt x="59" y="0"/>
                    </a:cubicBezTo>
                    <a:cubicBezTo>
                      <a:pt x="59" y="0"/>
                      <a:pt x="59" y="0"/>
                      <a:pt x="59" y="0"/>
                    </a:cubicBezTo>
                    <a:cubicBezTo>
                      <a:pt x="36" y="0"/>
                      <a:pt x="24" y="4"/>
                      <a:pt x="13" y="16"/>
                    </a:cubicBezTo>
                    <a:cubicBezTo>
                      <a:pt x="5" y="24"/>
                      <a:pt x="0" y="36"/>
                      <a:pt x="1" y="47"/>
                    </a:cubicBezTo>
                    <a:cubicBezTo>
                      <a:pt x="2" y="70"/>
                      <a:pt x="2" y="70"/>
                      <a:pt x="2" y="70"/>
                    </a:cubicBezTo>
                    <a:cubicBezTo>
                      <a:pt x="5" y="69"/>
                      <a:pt x="8" y="71"/>
                      <a:pt x="11" y="75"/>
                    </a:cubicBezTo>
                    <a:cubicBezTo>
                      <a:pt x="11" y="49"/>
                      <a:pt x="11" y="49"/>
                      <a:pt x="11" y="49"/>
                    </a:cubicBezTo>
                    <a:cubicBezTo>
                      <a:pt x="11" y="41"/>
                      <a:pt x="15" y="35"/>
                      <a:pt x="21" y="31"/>
                    </a:cubicBezTo>
                    <a:cubicBezTo>
                      <a:pt x="46" y="50"/>
                      <a:pt x="78" y="45"/>
                      <a:pt x="107" y="45"/>
                    </a:cubicBezTo>
                    <a:cubicBezTo>
                      <a:pt x="107" y="46"/>
                      <a:pt x="107" y="47"/>
                      <a:pt x="107" y="49"/>
                    </a:cubicBezTo>
                    <a:cubicBezTo>
                      <a:pt x="107" y="75"/>
                      <a:pt x="107" y="75"/>
                      <a:pt x="107" y="75"/>
                    </a:cubicBezTo>
                    <a:cubicBezTo>
                      <a:pt x="110" y="71"/>
                      <a:pt x="113" y="69"/>
                      <a:pt x="116" y="70"/>
                    </a:cubicBezTo>
                    <a:cubicBezTo>
                      <a:pt x="117" y="47"/>
                      <a:pt x="117" y="47"/>
                      <a:pt x="117" y="47"/>
                    </a:cubicBezTo>
                    <a:cubicBezTo>
                      <a:pt x="118" y="36"/>
                      <a:pt x="113" y="24"/>
                      <a:pt x="105" y="16"/>
                    </a:cubicBezTo>
                    <a:close/>
                  </a:path>
                </a:pathLst>
              </a:custGeom>
              <a:solidFill>
                <a:srgbClr val="C6C6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8" name="Freeform 18"/>
              <p:cNvSpPr>
                <a:spLocks/>
              </p:cNvSpPr>
              <p:nvPr/>
            </p:nvSpPr>
            <p:spPr bwMode="auto">
              <a:xfrm>
                <a:off x="2492" y="1173"/>
                <a:ext cx="353" cy="308"/>
              </a:xfrm>
              <a:custGeom>
                <a:avLst/>
                <a:gdLst>
                  <a:gd name="T0" fmla="*/ 102 w 149"/>
                  <a:gd name="T1" fmla="*/ 9 h 130"/>
                  <a:gd name="T2" fmla="*/ 103 w 149"/>
                  <a:gd name="T3" fmla="*/ 0 h 130"/>
                  <a:gd name="T4" fmla="*/ 94 w 149"/>
                  <a:gd name="T5" fmla="*/ 12 h 130"/>
                  <a:gd name="T6" fmla="*/ 65 w 149"/>
                  <a:gd name="T7" fmla="*/ 24 h 130"/>
                  <a:gd name="T8" fmla="*/ 33 w 149"/>
                  <a:gd name="T9" fmla="*/ 33 h 130"/>
                  <a:gd name="T10" fmla="*/ 0 w 149"/>
                  <a:gd name="T11" fmla="*/ 77 h 130"/>
                  <a:gd name="T12" fmla="*/ 0 w 149"/>
                  <a:gd name="T13" fmla="*/ 130 h 130"/>
                  <a:gd name="T14" fmla="*/ 149 w 149"/>
                  <a:gd name="T15" fmla="*/ 130 h 130"/>
                  <a:gd name="T16" fmla="*/ 102 w 149"/>
                  <a:gd name="T17" fmla="*/ 9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9" h="130">
                    <a:moveTo>
                      <a:pt x="102" y="9"/>
                    </a:moveTo>
                    <a:cubicBezTo>
                      <a:pt x="103" y="0"/>
                      <a:pt x="103" y="0"/>
                      <a:pt x="103" y="0"/>
                    </a:cubicBezTo>
                    <a:cubicBezTo>
                      <a:pt x="94" y="12"/>
                      <a:pt x="94" y="12"/>
                      <a:pt x="94" y="12"/>
                    </a:cubicBezTo>
                    <a:cubicBezTo>
                      <a:pt x="65" y="24"/>
                      <a:pt x="65" y="24"/>
                      <a:pt x="65" y="24"/>
                    </a:cubicBezTo>
                    <a:cubicBezTo>
                      <a:pt x="33" y="33"/>
                      <a:pt x="33" y="33"/>
                      <a:pt x="33" y="33"/>
                    </a:cubicBezTo>
                    <a:cubicBezTo>
                      <a:pt x="13" y="39"/>
                      <a:pt x="0" y="57"/>
                      <a:pt x="0" y="77"/>
                    </a:cubicBezTo>
                    <a:cubicBezTo>
                      <a:pt x="0" y="130"/>
                      <a:pt x="0" y="130"/>
                      <a:pt x="0" y="130"/>
                    </a:cubicBezTo>
                    <a:cubicBezTo>
                      <a:pt x="149" y="130"/>
                      <a:pt x="149" y="130"/>
                      <a:pt x="149" y="130"/>
                    </a:cubicBezTo>
                    <a:lnTo>
                      <a:pt x="102" y="9"/>
                    </a:lnTo>
                    <a:close/>
                  </a:path>
                </a:pathLst>
              </a:custGeom>
              <a:solidFill>
                <a:srgbClr val="C6C6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9" name="Freeform 19"/>
              <p:cNvSpPr>
                <a:spLocks/>
              </p:cNvSpPr>
              <p:nvPr/>
            </p:nvSpPr>
            <p:spPr bwMode="auto">
              <a:xfrm>
                <a:off x="2700" y="1173"/>
                <a:ext cx="76" cy="130"/>
              </a:xfrm>
              <a:custGeom>
                <a:avLst/>
                <a:gdLst>
                  <a:gd name="T0" fmla="*/ 76 w 76"/>
                  <a:gd name="T1" fmla="*/ 130 h 130"/>
                  <a:gd name="T2" fmla="*/ 0 w 76"/>
                  <a:gd name="T3" fmla="*/ 87 h 130"/>
                  <a:gd name="T4" fmla="*/ 36 w 76"/>
                  <a:gd name="T5" fmla="*/ 0 h 130"/>
                  <a:gd name="T6" fmla="*/ 36 w 76"/>
                  <a:gd name="T7" fmla="*/ 19 h 130"/>
                  <a:gd name="T8" fmla="*/ 76 w 76"/>
                  <a:gd name="T9" fmla="*/ 130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6" h="130">
                    <a:moveTo>
                      <a:pt x="76" y="130"/>
                    </a:moveTo>
                    <a:lnTo>
                      <a:pt x="0" y="87"/>
                    </a:lnTo>
                    <a:lnTo>
                      <a:pt x="36" y="0"/>
                    </a:lnTo>
                    <a:lnTo>
                      <a:pt x="36" y="19"/>
                    </a:lnTo>
                    <a:lnTo>
                      <a:pt x="76" y="130"/>
                    </a:lnTo>
                    <a:close/>
                  </a:path>
                </a:pathLst>
              </a:custGeom>
              <a:solidFill>
                <a:srgbClr val="C6C6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0" name="Freeform 20"/>
              <p:cNvSpPr>
                <a:spLocks/>
              </p:cNvSpPr>
              <p:nvPr/>
            </p:nvSpPr>
            <p:spPr bwMode="auto">
              <a:xfrm>
                <a:off x="2764" y="1173"/>
                <a:ext cx="353" cy="308"/>
              </a:xfrm>
              <a:custGeom>
                <a:avLst/>
                <a:gdLst>
                  <a:gd name="T0" fmla="*/ 47 w 149"/>
                  <a:gd name="T1" fmla="*/ 9 h 130"/>
                  <a:gd name="T2" fmla="*/ 46 w 149"/>
                  <a:gd name="T3" fmla="*/ 0 h 130"/>
                  <a:gd name="T4" fmla="*/ 55 w 149"/>
                  <a:gd name="T5" fmla="*/ 12 h 130"/>
                  <a:gd name="T6" fmla="*/ 84 w 149"/>
                  <a:gd name="T7" fmla="*/ 24 h 130"/>
                  <a:gd name="T8" fmla="*/ 116 w 149"/>
                  <a:gd name="T9" fmla="*/ 33 h 130"/>
                  <a:gd name="T10" fmla="*/ 149 w 149"/>
                  <a:gd name="T11" fmla="*/ 77 h 130"/>
                  <a:gd name="T12" fmla="*/ 149 w 149"/>
                  <a:gd name="T13" fmla="*/ 130 h 130"/>
                  <a:gd name="T14" fmla="*/ 0 w 149"/>
                  <a:gd name="T15" fmla="*/ 130 h 130"/>
                  <a:gd name="T16" fmla="*/ 47 w 149"/>
                  <a:gd name="T17" fmla="*/ 9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9" h="130">
                    <a:moveTo>
                      <a:pt x="47" y="9"/>
                    </a:moveTo>
                    <a:cubicBezTo>
                      <a:pt x="46" y="0"/>
                      <a:pt x="46" y="0"/>
                      <a:pt x="46" y="0"/>
                    </a:cubicBezTo>
                    <a:cubicBezTo>
                      <a:pt x="55" y="12"/>
                      <a:pt x="55" y="12"/>
                      <a:pt x="55" y="12"/>
                    </a:cubicBezTo>
                    <a:cubicBezTo>
                      <a:pt x="84" y="24"/>
                      <a:pt x="84" y="24"/>
                      <a:pt x="84" y="24"/>
                    </a:cubicBezTo>
                    <a:cubicBezTo>
                      <a:pt x="116" y="33"/>
                      <a:pt x="116" y="33"/>
                      <a:pt x="116" y="33"/>
                    </a:cubicBezTo>
                    <a:cubicBezTo>
                      <a:pt x="136" y="39"/>
                      <a:pt x="149" y="57"/>
                      <a:pt x="149" y="77"/>
                    </a:cubicBezTo>
                    <a:cubicBezTo>
                      <a:pt x="149" y="130"/>
                      <a:pt x="149" y="130"/>
                      <a:pt x="149" y="130"/>
                    </a:cubicBezTo>
                    <a:cubicBezTo>
                      <a:pt x="0" y="130"/>
                      <a:pt x="0" y="130"/>
                      <a:pt x="0" y="130"/>
                    </a:cubicBezTo>
                    <a:lnTo>
                      <a:pt x="47" y="9"/>
                    </a:lnTo>
                    <a:close/>
                  </a:path>
                </a:pathLst>
              </a:custGeom>
              <a:solidFill>
                <a:srgbClr val="C6C6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1" name="Freeform 21"/>
              <p:cNvSpPr>
                <a:spLocks/>
              </p:cNvSpPr>
              <p:nvPr/>
            </p:nvSpPr>
            <p:spPr bwMode="auto">
              <a:xfrm>
                <a:off x="2833" y="1173"/>
                <a:ext cx="76" cy="130"/>
              </a:xfrm>
              <a:custGeom>
                <a:avLst/>
                <a:gdLst>
                  <a:gd name="T0" fmla="*/ 0 w 76"/>
                  <a:gd name="T1" fmla="*/ 130 h 130"/>
                  <a:gd name="T2" fmla="*/ 76 w 76"/>
                  <a:gd name="T3" fmla="*/ 87 h 130"/>
                  <a:gd name="T4" fmla="*/ 40 w 76"/>
                  <a:gd name="T5" fmla="*/ 0 h 130"/>
                  <a:gd name="T6" fmla="*/ 40 w 76"/>
                  <a:gd name="T7" fmla="*/ 19 h 130"/>
                  <a:gd name="T8" fmla="*/ 0 w 76"/>
                  <a:gd name="T9" fmla="*/ 130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6" h="130">
                    <a:moveTo>
                      <a:pt x="0" y="130"/>
                    </a:moveTo>
                    <a:lnTo>
                      <a:pt x="76" y="87"/>
                    </a:lnTo>
                    <a:lnTo>
                      <a:pt x="40" y="0"/>
                    </a:lnTo>
                    <a:lnTo>
                      <a:pt x="40" y="19"/>
                    </a:lnTo>
                    <a:lnTo>
                      <a:pt x="0" y="130"/>
                    </a:lnTo>
                    <a:close/>
                  </a:path>
                </a:pathLst>
              </a:custGeom>
              <a:solidFill>
                <a:srgbClr val="C6C6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2" name="Freeform 22"/>
              <p:cNvSpPr>
                <a:spLocks/>
              </p:cNvSpPr>
              <p:nvPr/>
            </p:nvSpPr>
            <p:spPr bwMode="auto">
              <a:xfrm>
                <a:off x="2736" y="1154"/>
                <a:ext cx="137" cy="102"/>
              </a:xfrm>
              <a:custGeom>
                <a:avLst/>
                <a:gdLst>
                  <a:gd name="T0" fmla="*/ 58 w 58"/>
                  <a:gd name="T1" fmla="*/ 16 h 43"/>
                  <a:gd name="T2" fmla="*/ 58 w 58"/>
                  <a:gd name="T3" fmla="*/ 0 h 43"/>
                  <a:gd name="T4" fmla="*/ 29 w 58"/>
                  <a:gd name="T5" fmla="*/ 11 h 43"/>
                  <a:gd name="T6" fmla="*/ 29 w 58"/>
                  <a:gd name="T7" fmla="*/ 11 h 43"/>
                  <a:gd name="T8" fmla="*/ 29 w 58"/>
                  <a:gd name="T9" fmla="*/ 11 h 43"/>
                  <a:gd name="T10" fmla="*/ 29 w 58"/>
                  <a:gd name="T11" fmla="*/ 11 h 43"/>
                  <a:gd name="T12" fmla="*/ 29 w 58"/>
                  <a:gd name="T13" fmla="*/ 11 h 43"/>
                  <a:gd name="T14" fmla="*/ 0 w 58"/>
                  <a:gd name="T15" fmla="*/ 0 h 43"/>
                  <a:gd name="T16" fmla="*/ 0 w 58"/>
                  <a:gd name="T17" fmla="*/ 16 h 43"/>
                  <a:gd name="T18" fmla="*/ 29 w 58"/>
                  <a:gd name="T19" fmla="*/ 43 h 43"/>
                  <a:gd name="T20" fmla="*/ 58 w 58"/>
                  <a:gd name="T21" fmla="*/ 16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8" h="43">
                    <a:moveTo>
                      <a:pt x="58" y="16"/>
                    </a:moveTo>
                    <a:cubicBezTo>
                      <a:pt x="58" y="0"/>
                      <a:pt x="58" y="0"/>
                      <a:pt x="58" y="0"/>
                    </a:cubicBezTo>
                    <a:cubicBezTo>
                      <a:pt x="50" y="8"/>
                      <a:pt x="44" y="11"/>
                      <a:pt x="29" y="11"/>
                    </a:cubicBezTo>
                    <a:cubicBezTo>
                      <a:pt x="29" y="11"/>
                      <a:pt x="29" y="11"/>
                      <a:pt x="29" y="11"/>
                    </a:cubicBezTo>
                    <a:cubicBezTo>
                      <a:pt x="29" y="11"/>
                      <a:pt x="29" y="11"/>
                      <a:pt x="29" y="11"/>
                    </a:cubicBezTo>
                    <a:cubicBezTo>
                      <a:pt x="29" y="11"/>
                      <a:pt x="29" y="11"/>
                      <a:pt x="29" y="11"/>
                    </a:cubicBezTo>
                    <a:cubicBezTo>
                      <a:pt x="29" y="11"/>
                      <a:pt x="29" y="11"/>
                      <a:pt x="29" y="11"/>
                    </a:cubicBezTo>
                    <a:cubicBezTo>
                      <a:pt x="14" y="11"/>
                      <a:pt x="8" y="8"/>
                      <a:pt x="0" y="0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29" y="43"/>
                      <a:pt x="29" y="43"/>
                      <a:pt x="29" y="43"/>
                    </a:cubicBezTo>
                    <a:lnTo>
                      <a:pt x="58" y="16"/>
                    </a:lnTo>
                    <a:close/>
                  </a:path>
                </a:pathLst>
              </a:custGeom>
              <a:solidFill>
                <a:srgbClr val="F2C2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3" name="Freeform 23"/>
              <p:cNvSpPr>
                <a:spLocks/>
              </p:cNvSpPr>
              <p:nvPr/>
            </p:nvSpPr>
            <p:spPr bwMode="auto">
              <a:xfrm>
                <a:off x="2743" y="1275"/>
                <a:ext cx="43" cy="120"/>
              </a:xfrm>
              <a:custGeom>
                <a:avLst/>
                <a:gdLst>
                  <a:gd name="T0" fmla="*/ 17 w 43"/>
                  <a:gd name="T1" fmla="*/ 21 h 120"/>
                  <a:gd name="T2" fmla="*/ 0 w 43"/>
                  <a:gd name="T3" fmla="*/ 4 h 120"/>
                  <a:gd name="T4" fmla="*/ 35 w 43"/>
                  <a:gd name="T5" fmla="*/ 120 h 120"/>
                  <a:gd name="T6" fmla="*/ 43 w 43"/>
                  <a:gd name="T7" fmla="*/ 28 h 120"/>
                  <a:gd name="T8" fmla="*/ 40 w 43"/>
                  <a:gd name="T9" fmla="*/ 0 h 120"/>
                  <a:gd name="T10" fmla="*/ 17 w 43"/>
                  <a:gd name="T11" fmla="*/ 21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3" h="120">
                    <a:moveTo>
                      <a:pt x="17" y="21"/>
                    </a:moveTo>
                    <a:lnTo>
                      <a:pt x="0" y="4"/>
                    </a:lnTo>
                    <a:lnTo>
                      <a:pt x="35" y="120"/>
                    </a:lnTo>
                    <a:lnTo>
                      <a:pt x="43" y="28"/>
                    </a:lnTo>
                    <a:lnTo>
                      <a:pt x="40" y="0"/>
                    </a:lnTo>
                    <a:lnTo>
                      <a:pt x="17" y="21"/>
                    </a:lnTo>
                    <a:close/>
                  </a:path>
                </a:pathLst>
              </a:custGeom>
              <a:solidFill>
                <a:srgbClr val="EDED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4" name="Freeform 24"/>
              <p:cNvSpPr>
                <a:spLocks/>
              </p:cNvSpPr>
              <p:nvPr/>
            </p:nvSpPr>
            <p:spPr bwMode="auto">
              <a:xfrm>
                <a:off x="2823" y="1275"/>
                <a:ext cx="43" cy="120"/>
              </a:xfrm>
              <a:custGeom>
                <a:avLst/>
                <a:gdLst>
                  <a:gd name="T0" fmla="*/ 3 w 43"/>
                  <a:gd name="T1" fmla="*/ 0 h 120"/>
                  <a:gd name="T2" fmla="*/ 0 w 43"/>
                  <a:gd name="T3" fmla="*/ 28 h 120"/>
                  <a:gd name="T4" fmla="*/ 8 w 43"/>
                  <a:gd name="T5" fmla="*/ 120 h 120"/>
                  <a:gd name="T6" fmla="*/ 43 w 43"/>
                  <a:gd name="T7" fmla="*/ 4 h 120"/>
                  <a:gd name="T8" fmla="*/ 26 w 43"/>
                  <a:gd name="T9" fmla="*/ 21 h 120"/>
                  <a:gd name="T10" fmla="*/ 3 w 43"/>
                  <a:gd name="T11" fmla="*/ 0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3" h="120">
                    <a:moveTo>
                      <a:pt x="3" y="0"/>
                    </a:moveTo>
                    <a:lnTo>
                      <a:pt x="0" y="28"/>
                    </a:lnTo>
                    <a:lnTo>
                      <a:pt x="8" y="120"/>
                    </a:lnTo>
                    <a:lnTo>
                      <a:pt x="43" y="4"/>
                    </a:lnTo>
                    <a:lnTo>
                      <a:pt x="26" y="2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DED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5" name="Freeform 25"/>
              <p:cNvSpPr>
                <a:spLocks/>
              </p:cNvSpPr>
              <p:nvPr/>
            </p:nvSpPr>
            <p:spPr bwMode="auto">
              <a:xfrm>
                <a:off x="2722" y="1192"/>
                <a:ext cx="82" cy="104"/>
              </a:xfrm>
              <a:custGeom>
                <a:avLst/>
                <a:gdLst>
                  <a:gd name="T0" fmla="*/ 21 w 82"/>
                  <a:gd name="T1" fmla="*/ 87 h 104"/>
                  <a:gd name="T2" fmla="*/ 38 w 82"/>
                  <a:gd name="T3" fmla="*/ 104 h 104"/>
                  <a:gd name="T4" fmla="*/ 61 w 82"/>
                  <a:gd name="T5" fmla="*/ 83 h 104"/>
                  <a:gd name="T6" fmla="*/ 82 w 82"/>
                  <a:gd name="T7" fmla="*/ 64 h 104"/>
                  <a:gd name="T8" fmla="*/ 14 w 82"/>
                  <a:gd name="T9" fmla="*/ 0 h 104"/>
                  <a:gd name="T10" fmla="*/ 0 w 82"/>
                  <a:gd name="T11" fmla="*/ 9 h 104"/>
                  <a:gd name="T12" fmla="*/ 21 w 82"/>
                  <a:gd name="T13" fmla="*/ 87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2" h="104">
                    <a:moveTo>
                      <a:pt x="21" y="87"/>
                    </a:moveTo>
                    <a:lnTo>
                      <a:pt x="38" y="104"/>
                    </a:lnTo>
                    <a:lnTo>
                      <a:pt x="61" y="83"/>
                    </a:lnTo>
                    <a:lnTo>
                      <a:pt x="82" y="64"/>
                    </a:lnTo>
                    <a:lnTo>
                      <a:pt x="14" y="0"/>
                    </a:lnTo>
                    <a:lnTo>
                      <a:pt x="0" y="9"/>
                    </a:lnTo>
                    <a:lnTo>
                      <a:pt x="21" y="87"/>
                    </a:lnTo>
                    <a:close/>
                  </a:path>
                </a:pathLst>
              </a:custGeom>
              <a:solidFill>
                <a:srgbClr val="C6C6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6" name="Freeform 26"/>
              <p:cNvSpPr>
                <a:spLocks/>
              </p:cNvSpPr>
              <p:nvPr/>
            </p:nvSpPr>
            <p:spPr bwMode="auto">
              <a:xfrm>
                <a:off x="2804" y="1192"/>
                <a:ext cx="83" cy="104"/>
              </a:xfrm>
              <a:custGeom>
                <a:avLst/>
                <a:gdLst>
                  <a:gd name="T0" fmla="*/ 22 w 83"/>
                  <a:gd name="T1" fmla="*/ 83 h 104"/>
                  <a:gd name="T2" fmla="*/ 45 w 83"/>
                  <a:gd name="T3" fmla="*/ 104 h 104"/>
                  <a:gd name="T4" fmla="*/ 62 w 83"/>
                  <a:gd name="T5" fmla="*/ 87 h 104"/>
                  <a:gd name="T6" fmla="*/ 83 w 83"/>
                  <a:gd name="T7" fmla="*/ 9 h 104"/>
                  <a:gd name="T8" fmla="*/ 69 w 83"/>
                  <a:gd name="T9" fmla="*/ 0 h 104"/>
                  <a:gd name="T10" fmla="*/ 0 w 83"/>
                  <a:gd name="T11" fmla="*/ 64 h 104"/>
                  <a:gd name="T12" fmla="*/ 22 w 83"/>
                  <a:gd name="T13" fmla="*/ 83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3" h="104">
                    <a:moveTo>
                      <a:pt x="22" y="83"/>
                    </a:moveTo>
                    <a:lnTo>
                      <a:pt x="45" y="104"/>
                    </a:lnTo>
                    <a:lnTo>
                      <a:pt x="62" y="87"/>
                    </a:lnTo>
                    <a:lnTo>
                      <a:pt x="83" y="9"/>
                    </a:lnTo>
                    <a:lnTo>
                      <a:pt x="69" y="0"/>
                    </a:lnTo>
                    <a:lnTo>
                      <a:pt x="0" y="64"/>
                    </a:lnTo>
                    <a:lnTo>
                      <a:pt x="22" y="83"/>
                    </a:lnTo>
                    <a:close/>
                  </a:path>
                </a:pathLst>
              </a:custGeom>
              <a:solidFill>
                <a:srgbClr val="C6C6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7" name="Freeform 27"/>
              <p:cNvSpPr>
                <a:spLocks/>
              </p:cNvSpPr>
              <p:nvPr/>
            </p:nvSpPr>
            <p:spPr bwMode="auto">
              <a:xfrm>
                <a:off x="2783" y="1256"/>
                <a:ext cx="43" cy="47"/>
              </a:xfrm>
              <a:custGeom>
                <a:avLst/>
                <a:gdLst>
                  <a:gd name="T0" fmla="*/ 21 w 43"/>
                  <a:gd name="T1" fmla="*/ 0 h 47"/>
                  <a:gd name="T2" fmla="*/ 0 w 43"/>
                  <a:gd name="T3" fmla="*/ 19 h 47"/>
                  <a:gd name="T4" fmla="*/ 3 w 43"/>
                  <a:gd name="T5" fmla="*/ 47 h 47"/>
                  <a:gd name="T6" fmla="*/ 40 w 43"/>
                  <a:gd name="T7" fmla="*/ 47 h 47"/>
                  <a:gd name="T8" fmla="*/ 43 w 43"/>
                  <a:gd name="T9" fmla="*/ 19 h 47"/>
                  <a:gd name="T10" fmla="*/ 21 w 43"/>
                  <a:gd name="T11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3" h="47">
                    <a:moveTo>
                      <a:pt x="21" y="0"/>
                    </a:moveTo>
                    <a:lnTo>
                      <a:pt x="0" y="19"/>
                    </a:lnTo>
                    <a:lnTo>
                      <a:pt x="3" y="47"/>
                    </a:lnTo>
                    <a:lnTo>
                      <a:pt x="40" y="47"/>
                    </a:lnTo>
                    <a:lnTo>
                      <a:pt x="43" y="19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3844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8" name="Freeform 28"/>
              <p:cNvSpPr>
                <a:spLocks/>
              </p:cNvSpPr>
              <p:nvPr/>
            </p:nvSpPr>
            <p:spPr bwMode="auto">
              <a:xfrm>
                <a:off x="2778" y="1303"/>
                <a:ext cx="53" cy="121"/>
              </a:xfrm>
              <a:custGeom>
                <a:avLst/>
                <a:gdLst>
                  <a:gd name="T0" fmla="*/ 45 w 53"/>
                  <a:gd name="T1" fmla="*/ 0 h 121"/>
                  <a:gd name="T2" fmla="*/ 8 w 53"/>
                  <a:gd name="T3" fmla="*/ 0 h 121"/>
                  <a:gd name="T4" fmla="*/ 0 w 53"/>
                  <a:gd name="T5" fmla="*/ 92 h 121"/>
                  <a:gd name="T6" fmla="*/ 8 w 53"/>
                  <a:gd name="T7" fmla="*/ 121 h 121"/>
                  <a:gd name="T8" fmla="*/ 45 w 53"/>
                  <a:gd name="T9" fmla="*/ 121 h 121"/>
                  <a:gd name="T10" fmla="*/ 53 w 53"/>
                  <a:gd name="T11" fmla="*/ 92 h 121"/>
                  <a:gd name="T12" fmla="*/ 45 w 53"/>
                  <a:gd name="T13" fmla="*/ 0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3" h="121">
                    <a:moveTo>
                      <a:pt x="45" y="0"/>
                    </a:moveTo>
                    <a:lnTo>
                      <a:pt x="8" y="0"/>
                    </a:lnTo>
                    <a:lnTo>
                      <a:pt x="0" y="92"/>
                    </a:lnTo>
                    <a:lnTo>
                      <a:pt x="8" y="121"/>
                    </a:lnTo>
                    <a:lnTo>
                      <a:pt x="45" y="121"/>
                    </a:lnTo>
                    <a:lnTo>
                      <a:pt x="53" y="92"/>
                    </a:lnTo>
                    <a:lnTo>
                      <a:pt x="45" y="0"/>
                    </a:lnTo>
                    <a:close/>
                  </a:path>
                </a:pathLst>
              </a:custGeom>
              <a:solidFill>
                <a:srgbClr val="4856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9" name="Freeform 29"/>
              <p:cNvSpPr>
                <a:spLocks/>
              </p:cNvSpPr>
              <p:nvPr/>
            </p:nvSpPr>
            <p:spPr bwMode="auto">
              <a:xfrm>
                <a:off x="2655" y="872"/>
                <a:ext cx="299" cy="308"/>
              </a:xfrm>
              <a:custGeom>
                <a:avLst/>
                <a:gdLst>
                  <a:gd name="T0" fmla="*/ 63 w 126"/>
                  <a:gd name="T1" fmla="*/ 130 h 130"/>
                  <a:gd name="T2" fmla="*/ 63 w 126"/>
                  <a:gd name="T3" fmla="*/ 130 h 130"/>
                  <a:gd name="T4" fmla="*/ 63 w 126"/>
                  <a:gd name="T5" fmla="*/ 130 h 130"/>
                  <a:gd name="T6" fmla="*/ 63 w 126"/>
                  <a:gd name="T7" fmla="*/ 130 h 130"/>
                  <a:gd name="T8" fmla="*/ 63 w 126"/>
                  <a:gd name="T9" fmla="*/ 130 h 130"/>
                  <a:gd name="T10" fmla="*/ 92 w 126"/>
                  <a:gd name="T11" fmla="*/ 119 h 130"/>
                  <a:gd name="T12" fmla="*/ 104 w 126"/>
                  <a:gd name="T13" fmla="*/ 102 h 130"/>
                  <a:gd name="T14" fmla="*/ 113 w 126"/>
                  <a:gd name="T15" fmla="*/ 77 h 130"/>
                  <a:gd name="T16" fmla="*/ 114 w 126"/>
                  <a:gd name="T17" fmla="*/ 77 h 130"/>
                  <a:gd name="T18" fmla="*/ 117 w 126"/>
                  <a:gd name="T19" fmla="*/ 77 h 130"/>
                  <a:gd name="T20" fmla="*/ 124 w 126"/>
                  <a:gd name="T21" fmla="*/ 61 h 130"/>
                  <a:gd name="T22" fmla="*/ 120 w 126"/>
                  <a:gd name="T23" fmla="*/ 42 h 130"/>
                  <a:gd name="T24" fmla="*/ 111 w 126"/>
                  <a:gd name="T25" fmla="*/ 47 h 130"/>
                  <a:gd name="T26" fmla="*/ 111 w 126"/>
                  <a:gd name="T27" fmla="*/ 21 h 130"/>
                  <a:gd name="T28" fmla="*/ 91 w 126"/>
                  <a:gd name="T29" fmla="*/ 0 h 130"/>
                  <a:gd name="T30" fmla="*/ 35 w 126"/>
                  <a:gd name="T31" fmla="*/ 0 h 130"/>
                  <a:gd name="T32" fmla="*/ 15 w 126"/>
                  <a:gd name="T33" fmla="*/ 21 h 130"/>
                  <a:gd name="T34" fmla="*/ 15 w 126"/>
                  <a:gd name="T35" fmla="*/ 47 h 130"/>
                  <a:gd name="T36" fmla="*/ 6 w 126"/>
                  <a:gd name="T37" fmla="*/ 42 h 130"/>
                  <a:gd name="T38" fmla="*/ 2 w 126"/>
                  <a:gd name="T39" fmla="*/ 61 h 130"/>
                  <a:gd name="T40" fmla="*/ 9 w 126"/>
                  <a:gd name="T41" fmla="*/ 77 h 130"/>
                  <a:gd name="T42" fmla="*/ 12 w 126"/>
                  <a:gd name="T43" fmla="*/ 77 h 130"/>
                  <a:gd name="T44" fmla="*/ 13 w 126"/>
                  <a:gd name="T45" fmla="*/ 77 h 130"/>
                  <a:gd name="T46" fmla="*/ 22 w 126"/>
                  <a:gd name="T47" fmla="*/ 102 h 130"/>
                  <a:gd name="T48" fmla="*/ 34 w 126"/>
                  <a:gd name="T49" fmla="*/ 119 h 130"/>
                  <a:gd name="T50" fmla="*/ 63 w 126"/>
                  <a:gd name="T51" fmla="*/ 130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26" h="130">
                    <a:moveTo>
                      <a:pt x="63" y="130"/>
                    </a:moveTo>
                    <a:cubicBezTo>
                      <a:pt x="63" y="130"/>
                      <a:pt x="63" y="130"/>
                      <a:pt x="63" y="130"/>
                    </a:cubicBezTo>
                    <a:cubicBezTo>
                      <a:pt x="63" y="130"/>
                      <a:pt x="63" y="130"/>
                      <a:pt x="63" y="130"/>
                    </a:cubicBezTo>
                    <a:cubicBezTo>
                      <a:pt x="63" y="130"/>
                      <a:pt x="63" y="130"/>
                      <a:pt x="63" y="130"/>
                    </a:cubicBezTo>
                    <a:cubicBezTo>
                      <a:pt x="63" y="130"/>
                      <a:pt x="63" y="130"/>
                      <a:pt x="63" y="130"/>
                    </a:cubicBezTo>
                    <a:cubicBezTo>
                      <a:pt x="78" y="130"/>
                      <a:pt x="84" y="127"/>
                      <a:pt x="92" y="119"/>
                    </a:cubicBezTo>
                    <a:cubicBezTo>
                      <a:pt x="95" y="115"/>
                      <a:pt x="99" y="109"/>
                      <a:pt x="104" y="102"/>
                    </a:cubicBezTo>
                    <a:cubicBezTo>
                      <a:pt x="108" y="97"/>
                      <a:pt x="111" y="88"/>
                      <a:pt x="113" y="77"/>
                    </a:cubicBezTo>
                    <a:cubicBezTo>
                      <a:pt x="114" y="77"/>
                      <a:pt x="114" y="77"/>
                      <a:pt x="114" y="77"/>
                    </a:cubicBezTo>
                    <a:cubicBezTo>
                      <a:pt x="115" y="77"/>
                      <a:pt x="116" y="77"/>
                      <a:pt x="117" y="77"/>
                    </a:cubicBezTo>
                    <a:cubicBezTo>
                      <a:pt x="121" y="75"/>
                      <a:pt x="123" y="69"/>
                      <a:pt x="124" y="61"/>
                    </a:cubicBezTo>
                    <a:cubicBezTo>
                      <a:pt x="126" y="51"/>
                      <a:pt x="125" y="43"/>
                      <a:pt x="120" y="42"/>
                    </a:cubicBezTo>
                    <a:cubicBezTo>
                      <a:pt x="117" y="41"/>
                      <a:pt x="114" y="43"/>
                      <a:pt x="111" y="47"/>
                    </a:cubicBezTo>
                    <a:cubicBezTo>
                      <a:pt x="111" y="21"/>
                      <a:pt x="111" y="21"/>
                      <a:pt x="111" y="21"/>
                    </a:cubicBezTo>
                    <a:cubicBezTo>
                      <a:pt x="111" y="9"/>
                      <a:pt x="102" y="0"/>
                      <a:pt x="91" y="0"/>
                    </a:cubicBezTo>
                    <a:cubicBezTo>
                      <a:pt x="35" y="0"/>
                      <a:pt x="35" y="0"/>
                      <a:pt x="35" y="0"/>
                    </a:cubicBezTo>
                    <a:cubicBezTo>
                      <a:pt x="24" y="0"/>
                      <a:pt x="15" y="9"/>
                      <a:pt x="15" y="21"/>
                    </a:cubicBezTo>
                    <a:cubicBezTo>
                      <a:pt x="15" y="47"/>
                      <a:pt x="15" y="47"/>
                      <a:pt x="15" y="47"/>
                    </a:cubicBezTo>
                    <a:cubicBezTo>
                      <a:pt x="12" y="43"/>
                      <a:pt x="9" y="41"/>
                      <a:pt x="6" y="42"/>
                    </a:cubicBezTo>
                    <a:cubicBezTo>
                      <a:pt x="1" y="43"/>
                      <a:pt x="0" y="51"/>
                      <a:pt x="2" y="61"/>
                    </a:cubicBezTo>
                    <a:cubicBezTo>
                      <a:pt x="3" y="69"/>
                      <a:pt x="5" y="75"/>
                      <a:pt x="9" y="77"/>
                    </a:cubicBezTo>
                    <a:cubicBezTo>
                      <a:pt x="10" y="77"/>
                      <a:pt x="11" y="77"/>
                      <a:pt x="12" y="77"/>
                    </a:cubicBezTo>
                    <a:cubicBezTo>
                      <a:pt x="13" y="77"/>
                      <a:pt x="13" y="77"/>
                      <a:pt x="13" y="77"/>
                    </a:cubicBezTo>
                    <a:cubicBezTo>
                      <a:pt x="15" y="88"/>
                      <a:pt x="18" y="97"/>
                      <a:pt x="22" y="102"/>
                    </a:cubicBezTo>
                    <a:cubicBezTo>
                      <a:pt x="27" y="109"/>
                      <a:pt x="31" y="115"/>
                      <a:pt x="34" y="119"/>
                    </a:cubicBezTo>
                    <a:cubicBezTo>
                      <a:pt x="42" y="127"/>
                      <a:pt x="48" y="130"/>
                      <a:pt x="63" y="130"/>
                    </a:cubicBezTo>
                    <a:close/>
                  </a:path>
                </a:pathLst>
              </a:custGeom>
              <a:solidFill>
                <a:srgbClr val="FFD2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80" name="Freeform 30"/>
              <p:cNvSpPr>
                <a:spLocks/>
              </p:cNvSpPr>
              <p:nvPr/>
            </p:nvSpPr>
            <p:spPr bwMode="auto">
              <a:xfrm>
                <a:off x="2665" y="806"/>
                <a:ext cx="279" cy="177"/>
              </a:xfrm>
              <a:custGeom>
                <a:avLst/>
                <a:gdLst>
                  <a:gd name="T0" fmla="*/ 105 w 118"/>
                  <a:gd name="T1" fmla="*/ 16 h 75"/>
                  <a:gd name="T2" fmla="*/ 59 w 118"/>
                  <a:gd name="T3" fmla="*/ 0 h 75"/>
                  <a:gd name="T4" fmla="*/ 59 w 118"/>
                  <a:gd name="T5" fmla="*/ 0 h 75"/>
                  <a:gd name="T6" fmla="*/ 59 w 118"/>
                  <a:gd name="T7" fmla="*/ 0 h 75"/>
                  <a:gd name="T8" fmla="*/ 13 w 118"/>
                  <a:gd name="T9" fmla="*/ 16 h 75"/>
                  <a:gd name="T10" fmla="*/ 1 w 118"/>
                  <a:gd name="T11" fmla="*/ 47 h 75"/>
                  <a:gd name="T12" fmla="*/ 2 w 118"/>
                  <a:gd name="T13" fmla="*/ 70 h 75"/>
                  <a:gd name="T14" fmla="*/ 11 w 118"/>
                  <a:gd name="T15" fmla="*/ 75 h 75"/>
                  <a:gd name="T16" fmla="*/ 11 w 118"/>
                  <a:gd name="T17" fmla="*/ 49 h 75"/>
                  <a:gd name="T18" fmla="*/ 21 w 118"/>
                  <a:gd name="T19" fmla="*/ 31 h 75"/>
                  <a:gd name="T20" fmla="*/ 107 w 118"/>
                  <a:gd name="T21" fmla="*/ 45 h 75"/>
                  <a:gd name="T22" fmla="*/ 107 w 118"/>
                  <a:gd name="T23" fmla="*/ 49 h 75"/>
                  <a:gd name="T24" fmla="*/ 107 w 118"/>
                  <a:gd name="T25" fmla="*/ 75 h 75"/>
                  <a:gd name="T26" fmla="*/ 116 w 118"/>
                  <a:gd name="T27" fmla="*/ 70 h 75"/>
                  <a:gd name="T28" fmla="*/ 117 w 118"/>
                  <a:gd name="T29" fmla="*/ 47 h 75"/>
                  <a:gd name="T30" fmla="*/ 105 w 118"/>
                  <a:gd name="T31" fmla="*/ 16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18" h="75">
                    <a:moveTo>
                      <a:pt x="105" y="16"/>
                    </a:moveTo>
                    <a:cubicBezTo>
                      <a:pt x="94" y="4"/>
                      <a:pt x="82" y="0"/>
                      <a:pt x="59" y="0"/>
                    </a:cubicBezTo>
                    <a:cubicBezTo>
                      <a:pt x="59" y="0"/>
                      <a:pt x="59" y="0"/>
                      <a:pt x="59" y="0"/>
                    </a:cubicBezTo>
                    <a:cubicBezTo>
                      <a:pt x="59" y="0"/>
                      <a:pt x="59" y="0"/>
                      <a:pt x="59" y="0"/>
                    </a:cubicBezTo>
                    <a:cubicBezTo>
                      <a:pt x="36" y="0"/>
                      <a:pt x="24" y="4"/>
                      <a:pt x="13" y="16"/>
                    </a:cubicBezTo>
                    <a:cubicBezTo>
                      <a:pt x="5" y="24"/>
                      <a:pt x="0" y="36"/>
                      <a:pt x="1" y="47"/>
                    </a:cubicBezTo>
                    <a:cubicBezTo>
                      <a:pt x="2" y="70"/>
                      <a:pt x="2" y="70"/>
                      <a:pt x="2" y="70"/>
                    </a:cubicBezTo>
                    <a:cubicBezTo>
                      <a:pt x="5" y="69"/>
                      <a:pt x="8" y="71"/>
                      <a:pt x="11" y="75"/>
                    </a:cubicBezTo>
                    <a:cubicBezTo>
                      <a:pt x="11" y="49"/>
                      <a:pt x="11" y="49"/>
                      <a:pt x="11" y="49"/>
                    </a:cubicBezTo>
                    <a:cubicBezTo>
                      <a:pt x="11" y="41"/>
                      <a:pt x="15" y="35"/>
                      <a:pt x="21" y="31"/>
                    </a:cubicBezTo>
                    <a:cubicBezTo>
                      <a:pt x="46" y="50"/>
                      <a:pt x="78" y="45"/>
                      <a:pt x="107" y="45"/>
                    </a:cubicBezTo>
                    <a:cubicBezTo>
                      <a:pt x="107" y="46"/>
                      <a:pt x="107" y="47"/>
                      <a:pt x="107" y="49"/>
                    </a:cubicBezTo>
                    <a:cubicBezTo>
                      <a:pt x="107" y="75"/>
                      <a:pt x="107" y="75"/>
                      <a:pt x="107" y="75"/>
                    </a:cubicBezTo>
                    <a:cubicBezTo>
                      <a:pt x="110" y="71"/>
                      <a:pt x="113" y="69"/>
                      <a:pt x="116" y="70"/>
                    </a:cubicBezTo>
                    <a:cubicBezTo>
                      <a:pt x="117" y="47"/>
                      <a:pt x="117" y="47"/>
                      <a:pt x="117" y="47"/>
                    </a:cubicBezTo>
                    <a:cubicBezTo>
                      <a:pt x="118" y="36"/>
                      <a:pt x="113" y="24"/>
                      <a:pt x="105" y="16"/>
                    </a:cubicBezTo>
                    <a:close/>
                  </a:path>
                </a:pathLst>
              </a:custGeom>
              <a:solidFill>
                <a:srgbClr val="7D4E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81" name="Freeform 31"/>
              <p:cNvSpPr>
                <a:spLocks/>
              </p:cNvSpPr>
              <p:nvPr/>
            </p:nvSpPr>
            <p:spPr bwMode="auto">
              <a:xfrm>
                <a:off x="2492" y="1173"/>
                <a:ext cx="353" cy="308"/>
              </a:xfrm>
              <a:custGeom>
                <a:avLst/>
                <a:gdLst>
                  <a:gd name="T0" fmla="*/ 102 w 149"/>
                  <a:gd name="T1" fmla="*/ 9 h 130"/>
                  <a:gd name="T2" fmla="*/ 103 w 149"/>
                  <a:gd name="T3" fmla="*/ 0 h 130"/>
                  <a:gd name="T4" fmla="*/ 94 w 149"/>
                  <a:gd name="T5" fmla="*/ 12 h 130"/>
                  <a:gd name="T6" fmla="*/ 65 w 149"/>
                  <a:gd name="T7" fmla="*/ 24 h 130"/>
                  <a:gd name="T8" fmla="*/ 33 w 149"/>
                  <a:gd name="T9" fmla="*/ 33 h 130"/>
                  <a:gd name="T10" fmla="*/ 0 w 149"/>
                  <a:gd name="T11" fmla="*/ 77 h 130"/>
                  <a:gd name="T12" fmla="*/ 0 w 149"/>
                  <a:gd name="T13" fmla="*/ 130 h 130"/>
                  <a:gd name="T14" fmla="*/ 149 w 149"/>
                  <a:gd name="T15" fmla="*/ 130 h 130"/>
                  <a:gd name="T16" fmla="*/ 102 w 149"/>
                  <a:gd name="T17" fmla="*/ 9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9" h="130">
                    <a:moveTo>
                      <a:pt x="102" y="9"/>
                    </a:moveTo>
                    <a:cubicBezTo>
                      <a:pt x="103" y="0"/>
                      <a:pt x="103" y="0"/>
                      <a:pt x="103" y="0"/>
                    </a:cubicBezTo>
                    <a:cubicBezTo>
                      <a:pt x="94" y="12"/>
                      <a:pt x="94" y="12"/>
                      <a:pt x="94" y="12"/>
                    </a:cubicBezTo>
                    <a:cubicBezTo>
                      <a:pt x="65" y="24"/>
                      <a:pt x="65" y="24"/>
                      <a:pt x="65" y="24"/>
                    </a:cubicBezTo>
                    <a:cubicBezTo>
                      <a:pt x="33" y="33"/>
                      <a:pt x="33" y="33"/>
                      <a:pt x="33" y="33"/>
                    </a:cubicBezTo>
                    <a:cubicBezTo>
                      <a:pt x="13" y="39"/>
                      <a:pt x="0" y="57"/>
                      <a:pt x="0" y="77"/>
                    </a:cubicBezTo>
                    <a:cubicBezTo>
                      <a:pt x="0" y="130"/>
                      <a:pt x="0" y="130"/>
                      <a:pt x="0" y="130"/>
                    </a:cubicBezTo>
                    <a:cubicBezTo>
                      <a:pt x="149" y="130"/>
                      <a:pt x="149" y="130"/>
                      <a:pt x="149" y="130"/>
                    </a:cubicBezTo>
                    <a:lnTo>
                      <a:pt x="102" y="9"/>
                    </a:lnTo>
                    <a:close/>
                  </a:path>
                </a:pathLst>
              </a:custGeom>
              <a:solidFill>
                <a:srgbClr val="2832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82" name="Freeform 32"/>
              <p:cNvSpPr>
                <a:spLocks/>
              </p:cNvSpPr>
              <p:nvPr/>
            </p:nvSpPr>
            <p:spPr bwMode="auto">
              <a:xfrm>
                <a:off x="2700" y="1173"/>
                <a:ext cx="76" cy="130"/>
              </a:xfrm>
              <a:custGeom>
                <a:avLst/>
                <a:gdLst>
                  <a:gd name="T0" fmla="*/ 76 w 76"/>
                  <a:gd name="T1" fmla="*/ 130 h 130"/>
                  <a:gd name="T2" fmla="*/ 0 w 76"/>
                  <a:gd name="T3" fmla="*/ 87 h 130"/>
                  <a:gd name="T4" fmla="*/ 36 w 76"/>
                  <a:gd name="T5" fmla="*/ 0 h 130"/>
                  <a:gd name="T6" fmla="*/ 36 w 76"/>
                  <a:gd name="T7" fmla="*/ 19 h 130"/>
                  <a:gd name="T8" fmla="*/ 76 w 76"/>
                  <a:gd name="T9" fmla="*/ 130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6" h="130">
                    <a:moveTo>
                      <a:pt x="76" y="130"/>
                    </a:moveTo>
                    <a:lnTo>
                      <a:pt x="0" y="87"/>
                    </a:lnTo>
                    <a:lnTo>
                      <a:pt x="36" y="0"/>
                    </a:lnTo>
                    <a:lnTo>
                      <a:pt x="36" y="19"/>
                    </a:lnTo>
                    <a:lnTo>
                      <a:pt x="76" y="130"/>
                    </a:lnTo>
                    <a:close/>
                  </a:path>
                </a:pathLst>
              </a:custGeom>
              <a:solidFill>
                <a:srgbClr val="F6F6F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83" name="Freeform 33"/>
              <p:cNvSpPr>
                <a:spLocks/>
              </p:cNvSpPr>
              <p:nvPr/>
            </p:nvSpPr>
            <p:spPr bwMode="auto">
              <a:xfrm>
                <a:off x="2764" y="1173"/>
                <a:ext cx="353" cy="308"/>
              </a:xfrm>
              <a:custGeom>
                <a:avLst/>
                <a:gdLst>
                  <a:gd name="T0" fmla="*/ 47 w 149"/>
                  <a:gd name="T1" fmla="*/ 9 h 130"/>
                  <a:gd name="T2" fmla="*/ 46 w 149"/>
                  <a:gd name="T3" fmla="*/ 0 h 130"/>
                  <a:gd name="T4" fmla="*/ 55 w 149"/>
                  <a:gd name="T5" fmla="*/ 12 h 130"/>
                  <a:gd name="T6" fmla="*/ 84 w 149"/>
                  <a:gd name="T7" fmla="*/ 24 h 130"/>
                  <a:gd name="T8" fmla="*/ 116 w 149"/>
                  <a:gd name="T9" fmla="*/ 33 h 130"/>
                  <a:gd name="T10" fmla="*/ 149 w 149"/>
                  <a:gd name="T11" fmla="*/ 77 h 130"/>
                  <a:gd name="T12" fmla="*/ 149 w 149"/>
                  <a:gd name="T13" fmla="*/ 130 h 130"/>
                  <a:gd name="T14" fmla="*/ 0 w 149"/>
                  <a:gd name="T15" fmla="*/ 130 h 130"/>
                  <a:gd name="T16" fmla="*/ 47 w 149"/>
                  <a:gd name="T17" fmla="*/ 9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9" h="130">
                    <a:moveTo>
                      <a:pt x="47" y="9"/>
                    </a:moveTo>
                    <a:cubicBezTo>
                      <a:pt x="46" y="0"/>
                      <a:pt x="46" y="0"/>
                      <a:pt x="46" y="0"/>
                    </a:cubicBezTo>
                    <a:cubicBezTo>
                      <a:pt x="55" y="12"/>
                      <a:pt x="55" y="12"/>
                      <a:pt x="55" y="12"/>
                    </a:cubicBezTo>
                    <a:cubicBezTo>
                      <a:pt x="84" y="24"/>
                      <a:pt x="84" y="24"/>
                      <a:pt x="84" y="24"/>
                    </a:cubicBezTo>
                    <a:cubicBezTo>
                      <a:pt x="116" y="33"/>
                      <a:pt x="116" y="33"/>
                      <a:pt x="116" y="33"/>
                    </a:cubicBezTo>
                    <a:cubicBezTo>
                      <a:pt x="136" y="39"/>
                      <a:pt x="149" y="57"/>
                      <a:pt x="149" y="77"/>
                    </a:cubicBezTo>
                    <a:cubicBezTo>
                      <a:pt x="149" y="130"/>
                      <a:pt x="149" y="130"/>
                      <a:pt x="149" y="130"/>
                    </a:cubicBezTo>
                    <a:cubicBezTo>
                      <a:pt x="0" y="130"/>
                      <a:pt x="0" y="130"/>
                      <a:pt x="0" y="130"/>
                    </a:cubicBezTo>
                    <a:lnTo>
                      <a:pt x="47" y="9"/>
                    </a:lnTo>
                    <a:close/>
                  </a:path>
                </a:pathLst>
              </a:custGeom>
              <a:solidFill>
                <a:srgbClr val="2832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84" name="Freeform 34"/>
              <p:cNvSpPr>
                <a:spLocks/>
              </p:cNvSpPr>
              <p:nvPr/>
            </p:nvSpPr>
            <p:spPr bwMode="auto">
              <a:xfrm>
                <a:off x="2833" y="1173"/>
                <a:ext cx="76" cy="130"/>
              </a:xfrm>
              <a:custGeom>
                <a:avLst/>
                <a:gdLst>
                  <a:gd name="T0" fmla="*/ 0 w 76"/>
                  <a:gd name="T1" fmla="*/ 130 h 130"/>
                  <a:gd name="T2" fmla="*/ 76 w 76"/>
                  <a:gd name="T3" fmla="*/ 87 h 130"/>
                  <a:gd name="T4" fmla="*/ 40 w 76"/>
                  <a:gd name="T5" fmla="*/ 0 h 130"/>
                  <a:gd name="T6" fmla="*/ 40 w 76"/>
                  <a:gd name="T7" fmla="*/ 19 h 130"/>
                  <a:gd name="T8" fmla="*/ 0 w 76"/>
                  <a:gd name="T9" fmla="*/ 130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6" h="130">
                    <a:moveTo>
                      <a:pt x="0" y="130"/>
                    </a:moveTo>
                    <a:lnTo>
                      <a:pt x="76" y="87"/>
                    </a:lnTo>
                    <a:lnTo>
                      <a:pt x="40" y="0"/>
                    </a:lnTo>
                    <a:lnTo>
                      <a:pt x="40" y="19"/>
                    </a:lnTo>
                    <a:lnTo>
                      <a:pt x="0" y="130"/>
                    </a:lnTo>
                    <a:close/>
                  </a:path>
                </a:pathLst>
              </a:custGeom>
              <a:solidFill>
                <a:srgbClr val="F6F6F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85" name="Freeform 35"/>
              <p:cNvSpPr>
                <a:spLocks/>
              </p:cNvSpPr>
              <p:nvPr/>
            </p:nvSpPr>
            <p:spPr bwMode="auto">
              <a:xfrm>
                <a:off x="2696" y="1630"/>
                <a:ext cx="210" cy="258"/>
              </a:xfrm>
              <a:custGeom>
                <a:avLst/>
                <a:gdLst>
                  <a:gd name="T0" fmla="*/ 179 w 210"/>
                  <a:gd name="T1" fmla="*/ 0 h 258"/>
                  <a:gd name="T2" fmla="*/ 0 w 210"/>
                  <a:gd name="T3" fmla="*/ 21 h 258"/>
                  <a:gd name="T4" fmla="*/ 30 w 210"/>
                  <a:gd name="T5" fmla="*/ 258 h 258"/>
                  <a:gd name="T6" fmla="*/ 210 w 210"/>
                  <a:gd name="T7" fmla="*/ 234 h 258"/>
                  <a:gd name="T8" fmla="*/ 179 w 210"/>
                  <a:gd name="T9" fmla="*/ 0 h 2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0" h="258">
                    <a:moveTo>
                      <a:pt x="179" y="0"/>
                    </a:moveTo>
                    <a:lnTo>
                      <a:pt x="0" y="21"/>
                    </a:lnTo>
                    <a:lnTo>
                      <a:pt x="30" y="258"/>
                    </a:lnTo>
                    <a:lnTo>
                      <a:pt x="210" y="234"/>
                    </a:lnTo>
                    <a:lnTo>
                      <a:pt x="179" y="0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86" name="Freeform 36"/>
              <p:cNvSpPr>
                <a:spLocks/>
              </p:cNvSpPr>
              <p:nvPr/>
            </p:nvSpPr>
            <p:spPr bwMode="auto">
              <a:xfrm>
                <a:off x="2677" y="1618"/>
                <a:ext cx="210" cy="258"/>
              </a:xfrm>
              <a:custGeom>
                <a:avLst/>
                <a:gdLst>
                  <a:gd name="T0" fmla="*/ 182 w 210"/>
                  <a:gd name="T1" fmla="*/ 0 h 258"/>
                  <a:gd name="T2" fmla="*/ 0 w 210"/>
                  <a:gd name="T3" fmla="*/ 23 h 258"/>
                  <a:gd name="T4" fmla="*/ 30 w 210"/>
                  <a:gd name="T5" fmla="*/ 258 h 258"/>
                  <a:gd name="T6" fmla="*/ 210 w 210"/>
                  <a:gd name="T7" fmla="*/ 237 h 258"/>
                  <a:gd name="T8" fmla="*/ 182 w 210"/>
                  <a:gd name="T9" fmla="*/ 0 h 2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0" h="258">
                    <a:moveTo>
                      <a:pt x="182" y="0"/>
                    </a:moveTo>
                    <a:lnTo>
                      <a:pt x="0" y="23"/>
                    </a:lnTo>
                    <a:lnTo>
                      <a:pt x="30" y="258"/>
                    </a:lnTo>
                    <a:lnTo>
                      <a:pt x="210" y="237"/>
                    </a:lnTo>
                    <a:lnTo>
                      <a:pt x="182" y="0"/>
                    </a:lnTo>
                    <a:close/>
                  </a:path>
                </a:pathLst>
              </a:custGeom>
              <a:solidFill>
                <a:srgbClr val="C6C6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87" name="Freeform 37"/>
              <p:cNvSpPr>
                <a:spLocks/>
              </p:cNvSpPr>
              <p:nvPr/>
            </p:nvSpPr>
            <p:spPr bwMode="auto">
              <a:xfrm>
                <a:off x="2658" y="1613"/>
                <a:ext cx="222" cy="265"/>
              </a:xfrm>
              <a:custGeom>
                <a:avLst/>
                <a:gdLst>
                  <a:gd name="T0" fmla="*/ 222 w 222"/>
                  <a:gd name="T1" fmla="*/ 232 h 265"/>
                  <a:gd name="T2" fmla="*/ 42 w 222"/>
                  <a:gd name="T3" fmla="*/ 265 h 265"/>
                  <a:gd name="T4" fmla="*/ 0 w 222"/>
                  <a:gd name="T5" fmla="*/ 33 h 265"/>
                  <a:gd name="T6" fmla="*/ 177 w 222"/>
                  <a:gd name="T7" fmla="*/ 0 h 265"/>
                  <a:gd name="T8" fmla="*/ 222 w 222"/>
                  <a:gd name="T9" fmla="*/ 232 h 2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2" h="265">
                    <a:moveTo>
                      <a:pt x="222" y="232"/>
                    </a:moveTo>
                    <a:lnTo>
                      <a:pt x="42" y="265"/>
                    </a:lnTo>
                    <a:lnTo>
                      <a:pt x="0" y="33"/>
                    </a:lnTo>
                    <a:lnTo>
                      <a:pt x="177" y="0"/>
                    </a:lnTo>
                    <a:lnTo>
                      <a:pt x="222" y="232"/>
                    </a:lnTo>
                    <a:close/>
                  </a:path>
                </a:pathLst>
              </a:custGeom>
              <a:solidFill>
                <a:srgbClr val="EDED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88" name="Freeform 38"/>
              <p:cNvSpPr>
                <a:spLocks/>
              </p:cNvSpPr>
              <p:nvPr/>
            </p:nvSpPr>
            <p:spPr bwMode="auto">
              <a:xfrm>
                <a:off x="2693" y="1694"/>
                <a:ext cx="76" cy="68"/>
              </a:xfrm>
              <a:custGeom>
                <a:avLst/>
                <a:gdLst>
                  <a:gd name="T0" fmla="*/ 76 w 76"/>
                  <a:gd name="T1" fmla="*/ 54 h 68"/>
                  <a:gd name="T2" fmla="*/ 10 w 76"/>
                  <a:gd name="T3" fmla="*/ 68 h 68"/>
                  <a:gd name="T4" fmla="*/ 0 w 76"/>
                  <a:gd name="T5" fmla="*/ 11 h 68"/>
                  <a:gd name="T6" fmla="*/ 67 w 76"/>
                  <a:gd name="T7" fmla="*/ 0 h 68"/>
                  <a:gd name="T8" fmla="*/ 76 w 76"/>
                  <a:gd name="T9" fmla="*/ 54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6" h="68">
                    <a:moveTo>
                      <a:pt x="76" y="54"/>
                    </a:moveTo>
                    <a:lnTo>
                      <a:pt x="10" y="68"/>
                    </a:lnTo>
                    <a:lnTo>
                      <a:pt x="0" y="11"/>
                    </a:lnTo>
                    <a:lnTo>
                      <a:pt x="67" y="0"/>
                    </a:lnTo>
                    <a:lnTo>
                      <a:pt x="76" y="54"/>
                    </a:lnTo>
                    <a:close/>
                  </a:path>
                </a:pathLst>
              </a:custGeom>
              <a:solidFill>
                <a:srgbClr val="C6C6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89" name="Freeform 39"/>
              <p:cNvSpPr>
                <a:spLocks/>
              </p:cNvSpPr>
              <p:nvPr/>
            </p:nvSpPr>
            <p:spPr bwMode="auto">
              <a:xfrm>
                <a:off x="2767" y="1682"/>
                <a:ext cx="68" cy="66"/>
              </a:xfrm>
              <a:custGeom>
                <a:avLst/>
                <a:gdLst>
                  <a:gd name="T0" fmla="*/ 68 w 68"/>
                  <a:gd name="T1" fmla="*/ 54 h 66"/>
                  <a:gd name="T2" fmla="*/ 11 w 68"/>
                  <a:gd name="T3" fmla="*/ 66 h 66"/>
                  <a:gd name="T4" fmla="*/ 0 w 68"/>
                  <a:gd name="T5" fmla="*/ 9 h 66"/>
                  <a:gd name="T6" fmla="*/ 59 w 68"/>
                  <a:gd name="T7" fmla="*/ 0 h 66"/>
                  <a:gd name="T8" fmla="*/ 68 w 68"/>
                  <a:gd name="T9" fmla="*/ 54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8" h="66">
                    <a:moveTo>
                      <a:pt x="68" y="54"/>
                    </a:moveTo>
                    <a:lnTo>
                      <a:pt x="11" y="66"/>
                    </a:lnTo>
                    <a:lnTo>
                      <a:pt x="0" y="9"/>
                    </a:lnTo>
                    <a:lnTo>
                      <a:pt x="59" y="0"/>
                    </a:lnTo>
                    <a:lnTo>
                      <a:pt x="68" y="54"/>
                    </a:lnTo>
                    <a:close/>
                  </a:path>
                </a:pathLst>
              </a:custGeom>
              <a:solidFill>
                <a:srgbClr val="C6C6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90" name="Freeform 40"/>
              <p:cNvSpPr>
                <a:spLocks/>
              </p:cNvSpPr>
              <p:nvPr/>
            </p:nvSpPr>
            <p:spPr bwMode="auto">
              <a:xfrm>
                <a:off x="2688" y="1665"/>
                <a:ext cx="135" cy="31"/>
              </a:xfrm>
              <a:custGeom>
                <a:avLst/>
                <a:gdLst>
                  <a:gd name="T0" fmla="*/ 133 w 135"/>
                  <a:gd name="T1" fmla="*/ 0 h 31"/>
                  <a:gd name="T2" fmla="*/ 0 w 135"/>
                  <a:gd name="T3" fmla="*/ 26 h 31"/>
                  <a:gd name="T4" fmla="*/ 3 w 135"/>
                  <a:gd name="T5" fmla="*/ 31 h 31"/>
                  <a:gd name="T6" fmla="*/ 135 w 135"/>
                  <a:gd name="T7" fmla="*/ 5 h 31"/>
                  <a:gd name="T8" fmla="*/ 133 w 135"/>
                  <a:gd name="T9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5" h="31">
                    <a:moveTo>
                      <a:pt x="133" y="0"/>
                    </a:moveTo>
                    <a:lnTo>
                      <a:pt x="0" y="26"/>
                    </a:lnTo>
                    <a:lnTo>
                      <a:pt x="3" y="31"/>
                    </a:lnTo>
                    <a:lnTo>
                      <a:pt x="135" y="5"/>
                    </a:lnTo>
                    <a:lnTo>
                      <a:pt x="133" y="0"/>
                    </a:lnTo>
                    <a:close/>
                  </a:path>
                </a:pathLst>
              </a:custGeom>
              <a:solidFill>
                <a:srgbClr val="C6C6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91" name="Freeform 41"/>
              <p:cNvSpPr>
                <a:spLocks/>
              </p:cNvSpPr>
              <p:nvPr/>
            </p:nvSpPr>
            <p:spPr bwMode="auto">
              <a:xfrm>
                <a:off x="2705" y="1746"/>
                <a:ext cx="133" cy="30"/>
              </a:xfrm>
              <a:custGeom>
                <a:avLst/>
                <a:gdLst>
                  <a:gd name="T0" fmla="*/ 133 w 133"/>
                  <a:gd name="T1" fmla="*/ 0 h 30"/>
                  <a:gd name="T2" fmla="*/ 0 w 133"/>
                  <a:gd name="T3" fmla="*/ 26 h 30"/>
                  <a:gd name="T4" fmla="*/ 0 w 133"/>
                  <a:gd name="T5" fmla="*/ 30 h 30"/>
                  <a:gd name="T6" fmla="*/ 133 w 133"/>
                  <a:gd name="T7" fmla="*/ 7 h 30"/>
                  <a:gd name="T8" fmla="*/ 133 w 133"/>
                  <a:gd name="T9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3" h="30">
                    <a:moveTo>
                      <a:pt x="133" y="0"/>
                    </a:moveTo>
                    <a:lnTo>
                      <a:pt x="0" y="26"/>
                    </a:lnTo>
                    <a:lnTo>
                      <a:pt x="0" y="30"/>
                    </a:lnTo>
                    <a:lnTo>
                      <a:pt x="133" y="7"/>
                    </a:lnTo>
                    <a:lnTo>
                      <a:pt x="133" y="0"/>
                    </a:lnTo>
                    <a:close/>
                  </a:path>
                </a:pathLst>
              </a:custGeom>
              <a:solidFill>
                <a:srgbClr val="C6C6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92" name="Freeform 42"/>
              <p:cNvSpPr>
                <a:spLocks/>
              </p:cNvSpPr>
              <p:nvPr/>
            </p:nvSpPr>
            <p:spPr bwMode="auto">
              <a:xfrm>
                <a:off x="2707" y="1762"/>
                <a:ext cx="133" cy="29"/>
              </a:xfrm>
              <a:custGeom>
                <a:avLst/>
                <a:gdLst>
                  <a:gd name="T0" fmla="*/ 133 w 133"/>
                  <a:gd name="T1" fmla="*/ 0 h 29"/>
                  <a:gd name="T2" fmla="*/ 0 w 133"/>
                  <a:gd name="T3" fmla="*/ 24 h 29"/>
                  <a:gd name="T4" fmla="*/ 0 w 133"/>
                  <a:gd name="T5" fmla="*/ 29 h 29"/>
                  <a:gd name="T6" fmla="*/ 133 w 133"/>
                  <a:gd name="T7" fmla="*/ 5 h 29"/>
                  <a:gd name="T8" fmla="*/ 133 w 133"/>
                  <a:gd name="T9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3" h="29">
                    <a:moveTo>
                      <a:pt x="133" y="0"/>
                    </a:moveTo>
                    <a:lnTo>
                      <a:pt x="0" y="24"/>
                    </a:lnTo>
                    <a:lnTo>
                      <a:pt x="0" y="29"/>
                    </a:lnTo>
                    <a:lnTo>
                      <a:pt x="133" y="5"/>
                    </a:lnTo>
                    <a:lnTo>
                      <a:pt x="133" y="0"/>
                    </a:lnTo>
                    <a:close/>
                  </a:path>
                </a:pathLst>
              </a:custGeom>
              <a:solidFill>
                <a:srgbClr val="C6C6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93" name="Freeform 43"/>
              <p:cNvSpPr>
                <a:spLocks/>
              </p:cNvSpPr>
              <p:nvPr/>
            </p:nvSpPr>
            <p:spPr bwMode="auto">
              <a:xfrm>
                <a:off x="2710" y="1776"/>
                <a:ext cx="135" cy="31"/>
              </a:xfrm>
              <a:custGeom>
                <a:avLst/>
                <a:gdLst>
                  <a:gd name="T0" fmla="*/ 132 w 135"/>
                  <a:gd name="T1" fmla="*/ 0 h 31"/>
                  <a:gd name="T2" fmla="*/ 0 w 135"/>
                  <a:gd name="T3" fmla="*/ 26 h 31"/>
                  <a:gd name="T4" fmla="*/ 2 w 135"/>
                  <a:gd name="T5" fmla="*/ 31 h 31"/>
                  <a:gd name="T6" fmla="*/ 135 w 135"/>
                  <a:gd name="T7" fmla="*/ 5 h 31"/>
                  <a:gd name="T8" fmla="*/ 132 w 135"/>
                  <a:gd name="T9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5" h="31">
                    <a:moveTo>
                      <a:pt x="132" y="0"/>
                    </a:moveTo>
                    <a:lnTo>
                      <a:pt x="0" y="26"/>
                    </a:lnTo>
                    <a:lnTo>
                      <a:pt x="2" y="31"/>
                    </a:lnTo>
                    <a:lnTo>
                      <a:pt x="135" y="5"/>
                    </a:lnTo>
                    <a:lnTo>
                      <a:pt x="132" y="0"/>
                    </a:lnTo>
                    <a:close/>
                  </a:path>
                </a:pathLst>
              </a:custGeom>
              <a:solidFill>
                <a:srgbClr val="C6C6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94" name="Freeform 44"/>
              <p:cNvSpPr>
                <a:spLocks/>
              </p:cNvSpPr>
              <p:nvPr/>
            </p:nvSpPr>
            <p:spPr bwMode="auto">
              <a:xfrm>
                <a:off x="2712" y="1791"/>
                <a:ext cx="135" cy="30"/>
              </a:xfrm>
              <a:custGeom>
                <a:avLst/>
                <a:gdLst>
                  <a:gd name="T0" fmla="*/ 133 w 135"/>
                  <a:gd name="T1" fmla="*/ 0 h 30"/>
                  <a:gd name="T2" fmla="*/ 0 w 135"/>
                  <a:gd name="T3" fmla="*/ 26 h 30"/>
                  <a:gd name="T4" fmla="*/ 3 w 135"/>
                  <a:gd name="T5" fmla="*/ 30 h 30"/>
                  <a:gd name="T6" fmla="*/ 135 w 135"/>
                  <a:gd name="T7" fmla="*/ 4 h 30"/>
                  <a:gd name="T8" fmla="*/ 133 w 135"/>
                  <a:gd name="T9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5" h="30">
                    <a:moveTo>
                      <a:pt x="133" y="0"/>
                    </a:moveTo>
                    <a:lnTo>
                      <a:pt x="0" y="26"/>
                    </a:lnTo>
                    <a:lnTo>
                      <a:pt x="3" y="30"/>
                    </a:lnTo>
                    <a:lnTo>
                      <a:pt x="135" y="4"/>
                    </a:lnTo>
                    <a:lnTo>
                      <a:pt x="133" y="0"/>
                    </a:lnTo>
                    <a:close/>
                  </a:path>
                </a:pathLst>
              </a:custGeom>
              <a:solidFill>
                <a:srgbClr val="C6C6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95" name="Freeform 45"/>
              <p:cNvSpPr>
                <a:spLocks/>
              </p:cNvSpPr>
              <p:nvPr/>
            </p:nvSpPr>
            <p:spPr bwMode="auto">
              <a:xfrm>
                <a:off x="2717" y="1807"/>
                <a:ext cx="132" cy="29"/>
              </a:xfrm>
              <a:custGeom>
                <a:avLst/>
                <a:gdLst>
                  <a:gd name="T0" fmla="*/ 130 w 132"/>
                  <a:gd name="T1" fmla="*/ 0 h 29"/>
                  <a:gd name="T2" fmla="*/ 0 w 132"/>
                  <a:gd name="T3" fmla="*/ 24 h 29"/>
                  <a:gd name="T4" fmla="*/ 0 w 132"/>
                  <a:gd name="T5" fmla="*/ 29 h 29"/>
                  <a:gd name="T6" fmla="*/ 132 w 132"/>
                  <a:gd name="T7" fmla="*/ 5 h 29"/>
                  <a:gd name="T8" fmla="*/ 130 w 132"/>
                  <a:gd name="T9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" h="29">
                    <a:moveTo>
                      <a:pt x="130" y="0"/>
                    </a:moveTo>
                    <a:lnTo>
                      <a:pt x="0" y="24"/>
                    </a:lnTo>
                    <a:lnTo>
                      <a:pt x="0" y="29"/>
                    </a:lnTo>
                    <a:lnTo>
                      <a:pt x="132" y="5"/>
                    </a:lnTo>
                    <a:lnTo>
                      <a:pt x="130" y="0"/>
                    </a:lnTo>
                    <a:close/>
                  </a:path>
                </a:pathLst>
              </a:custGeom>
              <a:solidFill>
                <a:srgbClr val="C6C6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96" name="Freeform 46"/>
              <p:cNvSpPr>
                <a:spLocks/>
              </p:cNvSpPr>
              <p:nvPr/>
            </p:nvSpPr>
            <p:spPr bwMode="auto">
              <a:xfrm>
                <a:off x="2719" y="1821"/>
                <a:ext cx="133" cy="31"/>
              </a:xfrm>
              <a:custGeom>
                <a:avLst/>
                <a:gdLst>
                  <a:gd name="T0" fmla="*/ 133 w 133"/>
                  <a:gd name="T1" fmla="*/ 0 h 31"/>
                  <a:gd name="T2" fmla="*/ 0 w 133"/>
                  <a:gd name="T3" fmla="*/ 24 h 31"/>
                  <a:gd name="T4" fmla="*/ 0 w 133"/>
                  <a:gd name="T5" fmla="*/ 31 h 31"/>
                  <a:gd name="T6" fmla="*/ 133 w 133"/>
                  <a:gd name="T7" fmla="*/ 5 h 31"/>
                  <a:gd name="T8" fmla="*/ 133 w 133"/>
                  <a:gd name="T9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3" h="31">
                    <a:moveTo>
                      <a:pt x="133" y="0"/>
                    </a:moveTo>
                    <a:lnTo>
                      <a:pt x="0" y="24"/>
                    </a:lnTo>
                    <a:lnTo>
                      <a:pt x="0" y="31"/>
                    </a:lnTo>
                    <a:lnTo>
                      <a:pt x="133" y="5"/>
                    </a:lnTo>
                    <a:lnTo>
                      <a:pt x="133" y="0"/>
                    </a:lnTo>
                    <a:close/>
                  </a:path>
                </a:pathLst>
              </a:custGeom>
              <a:solidFill>
                <a:srgbClr val="C6C6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97" name="Freeform 47"/>
              <p:cNvSpPr>
                <a:spLocks/>
              </p:cNvSpPr>
              <p:nvPr/>
            </p:nvSpPr>
            <p:spPr bwMode="auto">
              <a:xfrm>
                <a:off x="2686" y="1651"/>
                <a:ext cx="135" cy="31"/>
              </a:xfrm>
              <a:custGeom>
                <a:avLst/>
                <a:gdLst>
                  <a:gd name="T0" fmla="*/ 133 w 135"/>
                  <a:gd name="T1" fmla="*/ 0 h 31"/>
                  <a:gd name="T2" fmla="*/ 0 w 135"/>
                  <a:gd name="T3" fmla="*/ 26 h 31"/>
                  <a:gd name="T4" fmla="*/ 2 w 135"/>
                  <a:gd name="T5" fmla="*/ 31 h 31"/>
                  <a:gd name="T6" fmla="*/ 135 w 135"/>
                  <a:gd name="T7" fmla="*/ 5 h 31"/>
                  <a:gd name="T8" fmla="*/ 133 w 135"/>
                  <a:gd name="T9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5" h="31">
                    <a:moveTo>
                      <a:pt x="133" y="0"/>
                    </a:moveTo>
                    <a:lnTo>
                      <a:pt x="0" y="26"/>
                    </a:lnTo>
                    <a:lnTo>
                      <a:pt x="2" y="31"/>
                    </a:lnTo>
                    <a:lnTo>
                      <a:pt x="135" y="5"/>
                    </a:lnTo>
                    <a:lnTo>
                      <a:pt x="133" y="0"/>
                    </a:lnTo>
                    <a:close/>
                  </a:path>
                </a:pathLst>
              </a:custGeom>
              <a:solidFill>
                <a:srgbClr val="C6C6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98" name="Freeform 48"/>
              <p:cNvSpPr>
                <a:spLocks/>
              </p:cNvSpPr>
              <p:nvPr/>
            </p:nvSpPr>
            <p:spPr bwMode="auto">
              <a:xfrm>
                <a:off x="2684" y="1637"/>
                <a:ext cx="132" cy="31"/>
              </a:xfrm>
              <a:custGeom>
                <a:avLst/>
                <a:gdLst>
                  <a:gd name="T0" fmla="*/ 132 w 132"/>
                  <a:gd name="T1" fmla="*/ 0 h 31"/>
                  <a:gd name="T2" fmla="*/ 0 w 132"/>
                  <a:gd name="T3" fmla="*/ 26 h 31"/>
                  <a:gd name="T4" fmla="*/ 2 w 132"/>
                  <a:gd name="T5" fmla="*/ 31 h 31"/>
                  <a:gd name="T6" fmla="*/ 132 w 132"/>
                  <a:gd name="T7" fmla="*/ 7 h 31"/>
                  <a:gd name="T8" fmla="*/ 132 w 132"/>
                  <a:gd name="T9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" h="31">
                    <a:moveTo>
                      <a:pt x="132" y="0"/>
                    </a:moveTo>
                    <a:lnTo>
                      <a:pt x="0" y="26"/>
                    </a:lnTo>
                    <a:lnTo>
                      <a:pt x="2" y="31"/>
                    </a:lnTo>
                    <a:lnTo>
                      <a:pt x="132" y="7"/>
                    </a:lnTo>
                    <a:lnTo>
                      <a:pt x="132" y="0"/>
                    </a:lnTo>
                    <a:close/>
                  </a:path>
                </a:pathLst>
              </a:custGeom>
              <a:solidFill>
                <a:srgbClr val="C6C6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99" name="Freeform 49"/>
              <p:cNvSpPr>
                <a:spLocks/>
              </p:cNvSpPr>
              <p:nvPr/>
            </p:nvSpPr>
            <p:spPr bwMode="auto">
              <a:xfrm>
                <a:off x="2589" y="1812"/>
                <a:ext cx="230" cy="201"/>
              </a:xfrm>
              <a:custGeom>
                <a:avLst/>
                <a:gdLst>
                  <a:gd name="T0" fmla="*/ 0 w 230"/>
                  <a:gd name="T1" fmla="*/ 114 h 201"/>
                  <a:gd name="T2" fmla="*/ 59 w 230"/>
                  <a:gd name="T3" fmla="*/ 0 h 201"/>
                  <a:gd name="T4" fmla="*/ 230 w 230"/>
                  <a:gd name="T5" fmla="*/ 90 h 201"/>
                  <a:gd name="T6" fmla="*/ 173 w 230"/>
                  <a:gd name="T7" fmla="*/ 201 h 201"/>
                  <a:gd name="T8" fmla="*/ 0 w 230"/>
                  <a:gd name="T9" fmla="*/ 114 h 2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0" h="201">
                    <a:moveTo>
                      <a:pt x="0" y="114"/>
                    </a:moveTo>
                    <a:lnTo>
                      <a:pt x="59" y="0"/>
                    </a:lnTo>
                    <a:lnTo>
                      <a:pt x="230" y="90"/>
                    </a:lnTo>
                    <a:lnTo>
                      <a:pt x="173" y="201"/>
                    </a:lnTo>
                    <a:lnTo>
                      <a:pt x="0" y="114"/>
                    </a:lnTo>
                    <a:close/>
                  </a:path>
                </a:pathLst>
              </a:custGeom>
              <a:solidFill>
                <a:srgbClr val="C6BA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0" name="Freeform 50"/>
              <p:cNvSpPr>
                <a:spLocks/>
              </p:cNvSpPr>
              <p:nvPr/>
            </p:nvSpPr>
            <p:spPr bwMode="auto">
              <a:xfrm>
                <a:off x="2589" y="1902"/>
                <a:ext cx="178" cy="111"/>
              </a:xfrm>
              <a:custGeom>
                <a:avLst/>
                <a:gdLst>
                  <a:gd name="T0" fmla="*/ 51 w 75"/>
                  <a:gd name="T1" fmla="*/ 0 h 47"/>
                  <a:gd name="T2" fmla="*/ 9 w 75"/>
                  <a:gd name="T3" fmla="*/ 3 h 47"/>
                  <a:gd name="T4" fmla="*/ 1 w 75"/>
                  <a:gd name="T5" fmla="*/ 9 h 47"/>
                  <a:gd name="T6" fmla="*/ 0 w 75"/>
                  <a:gd name="T7" fmla="*/ 10 h 47"/>
                  <a:gd name="T8" fmla="*/ 73 w 75"/>
                  <a:gd name="T9" fmla="*/ 47 h 47"/>
                  <a:gd name="T10" fmla="*/ 73 w 75"/>
                  <a:gd name="T11" fmla="*/ 47 h 47"/>
                  <a:gd name="T12" fmla="*/ 73 w 75"/>
                  <a:gd name="T13" fmla="*/ 37 h 47"/>
                  <a:gd name="T14" fmla="*/ 51 w 75"/>
                  <a:gd name="T1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5" h="47">
                    <a:moveTo>
                      <a:pt x="51" y="0"/>
                    </a:moveTo>
                    <a:cubicBezTo>
                      <a:pt x="9" y="3"/>
                      <a:pt x="9" y="3"/>
                      <a:pt x="9" y="3"/>
                    </a:cubicBezTo>
                    <a:cubicBezTo>
                      <a:pt x="5" y="3"/>
                      <a:pt x="2" y="6"/>
                      <a:pt x="1" y="9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73" y="47"/>
                      <a:pt x="73" y="47"/>
                      <a:pt x="73" y="47"/>
                    </a:cubicBezTo>
                    <a:cubicBezTo>
                      <a:pt x="73" y="47"/>
                      <a:pt x="73" y="47"/>
                      <a:pt x="73" y="47"/>
                    </a:cubicBezTo>
                    <a:cubicBezTo>
                      <a:pt x="75" y="43"/>
                      <a:pt x="75" y="40"/>
                      <a:pt x="73" y="37"/>
                    </a:cubicBezTo>
                    <a:lnTo>
                      <a:pt x="51" y="0"/>
                    </a:lnTo>
                    <a:close/>
                  </a:path>
                </a:pathLst>
              </a:custGeom>
              <a:solidFill>
                <a:srgbClr val="DACC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1" name="Freeform 51"/>
              <p:cNvSpPr>
                <a:spLocks/>
              </p:cNvSpPr>
              <p:nvPr/>
            </p:nvSpPr>
            <p:spPr bwMode="auto">
              <a:xfrm>
                <a:off x="2639" y="1812"/>
                <a:ext cx="180" cy="114"/>
              </a:xfrm>
              <a:custGeom>
                <a:avLst/>
                <a:gdLst>
                  <a:gd name="T0" fmla="*/ 26 w 76"/>
                  <a:gd name="T1" fmla="*/ 46 h 48"/>
                  <a:gd name="T2" fmla="*/ 21 w 76"/>
                  <a:gd name="T3" fmla="*/ 41 h 48"/>
                  <a:gd name="T4" fmla="*/ 3 w 76"/>
                  <a:gd name="T5" fmla="*/ 16 h 48"/>
                  <a:gd name="T6" fmla="*/ 2 w 76"/>
                  <a:gd name="T7" fmla="*/ 4 h 48"/>
                  <a:gd name="T8" fmla="*/ 4 w 76"/>
                  <a:gd name="T9" fmla="*/ 0 h 48"/>
                  <a:gd name="T10" fmla="*/ 76 w 76"/>
                  <a:gd name="T11" fmla="*/ 38 h 48"/>
                  <a:gd name="T12" fmla="*/ 75 w 76"/>
                  <a:gd name="T13" fmla="*/ 42 h 48"/>
                  <a:gd name="T14" fmla="*/ 64 w 76"/>
                  <a:gd name="T15" fmla="*/ 48 h 48"/>
                  <a:gd name="T16" fmla="*/ 34 w 76"/>
                  <a:gd name="T17" fmla="*/ 48 h 48"/>
                  <a:gd name="T18" fmla="*/ 26 w 76"/>
                  <a:gd name="T19" fmla="*/ 46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6" h="48">
                    <a:moveTo>
                      <a:pt x="26" y="46"/>
                    </a:moveTo>
                    <a:cubicBezTo>
                      <a:pt x="24" y="44"/>
                      <a:pt x="22" y="43"/>
                      <a:pt x="21" y="41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0" y="13"/>
                      <a:pt x="0" y="8"/>
                      <a:pt x="2" y="4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76" y="38"/>
                      <a:pt x="76" y="38"/>
                      <a:pt x="76" y="38"/>
                    </a:cubicBezTo>
                    <a:cubicBezTo>
                      <a:pt x="75" y="42"/>
                      <a:pt x="75" y="42"/>
                      <a:pt x="75" y="42"/>
                    </a:cubicBezTo>
                    <a:cubicBezTo>
                      <a:pt x="72" y="46"/>
                      <a:pt x="68" y="48"/>
                      <a:pt x="64" y="48"/>
                    </a:cubicBezTo>
                    <a:cubicBezTo>
                      <a:pt x="34" y="48"/>
                      <a:pt x="34" y="48"/>
                      <a:pt x="34" y="48"/>
                    </a:cubicBezTo>
                    <a:cubicBezTo>
                      <a:pt x="31" y="47"/>
                      <a:pt x="29" y="47"/>
                      <a:pt x="26" y="46"/>
                    </a:cubicBezTo>
                    <a:close/>
                  </a:path>
                </a:pathLst>
              </a:custGeom>
              <a:solidFill>
                <a:srgbClr val="EDD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2" name="Freeform 52"/>
              <p:cNvSpPr>
                <a:spLocks/>
              </p:cNvSpPr>
              <p:nvPr/>
            </p:nvSpPr>
            <p:spPr bwMode="auto">
              <a:xfrm>
                <a:off x="2745" y="1791"/>
                <a:ext cx="273" cy="191"/>
              </a:xfrm>
              <a:custGeom>
                <a:avLst/>
                <a:gdLst>
                  <a:gd name="T0" fmla="*/ 7 w 115"/>
                  <a:gd name="T1" fmla="*/ 81 h 81"/>
                  <a:gd name="T2" fmla="*/ 0 w 115"/>
                  <a:gd name="T3" fmla="*/ 74 h 81"/>
                  <a:gd name="T4" fmla="*/ 0 w 115"/>
                  <a:gd name="T5" fmla="*/ 7 h 81"/>
                  <a:gd name="T6" fmla="*/ 6 w 115"/>
                  <a:gd name="T7" fmla="*/ 0 h 81"/>
                  <a:gd name="T8" fmla="*/ 7 w 115"/>
                  <a:gd name="T9" fmla="*/ 0 h 81"/>
                  <a:gd name="T10" fmla="*/ 109 w 115"/>
                  <a:gd name="T11" fmla="*/ 0 h 81"/>
                  <a:gd name="T12" fmla="*/ 110 w 115"/>
                  <a:gd name="T13" fmla="*/ 0 h 81"/>
                  <a:gd name="T14" fmla="*/ 115 w 115"/>
                  <a:gd name="T15" fmla="*/ 7 h 81"/>
                  <a:gd name="T16" fmla="*/ 115 w 115"/>
                  <a:gd name="T17" fmla="*/ 74 h 81"/>
                  <a:gd name="T18" fmla="*/ 109 w 115"/>
                  <a:gd name="T19" fmla="*/ 81 h 81"/>
                  <a:gd name="T20" fmla="*/ 7 w 115"/>
                  <a:gd name="T21" fmla="*/ 81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5" h="81">
                    <a:moveTo>
                      <a:pt x="7" y="81"/>
                    </a:moveTo>
                    <a:cubicBezTo>
                      <a:pt x="3" y="81"/>
                      <a:pt x="0" y="78"/>
                      <a:pt x="0" y="74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3"/>
                      <a:pt x="3" y="1"/>
                      <a:pt x="6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09" y="0"/>
                      <a:pt x="109" y="0"/>
                      <a:pt x="109" y="0"/>
                    </a:cubicBezTo>
                    <a:cubicBezTo>
                      <a:pt x="110" y="0"/>
                      <a:pt x="110" y="0"/>
                      <a:pt x="110" y="0"/>
                    </a:cubicBezTo>
                    <a:cubicBezTo>
                      <a:pt x="113" y="1"/>
                      <a:pt x="115" y="3"/>
                      <a:pt x="115" y="7"/>
                    </a:cubicBezTo>
                    <a:cubicBezTo>
                      <a:pt x="115" y="74"/>
                      <a:pt x="115" y="74"/>
                      <a:pt x="115" y="74"/>
                    </a:cubicBezTo>
                    <a:cubicBezTo>
                      <a:pt x="115" y="78"/>
                      <a:pt x="112" y="81"/>
                      <a:pt x="109" y="81"/>
                    </a:cubicBezTo>
                    <a:lnTo>
                      <a:pt x="7" y="81"/>
                    </a:lnTo>
                    <a:close/>
                  </a:path>
                </a:pathLst>
              </a:custGeom>
              <a:solidFill>
                <a:srgbClr val="43291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3" name="Freeform 53"/>
              <p:cNvSpPr>
                <a:spLocks/>
              </p:cNvSpPr>
              <p:nvPr/>
            </p:nvSpPr>
            <p:spPr bwMode="auto">
              <a:xfrm>
                <a:off x="2745" y="1791"/>
                <a:ext cx="273" cy="101"/>
              </a:xfrm>
              <a:custGeom>
                <a:avLst/>
                <a:gdLst>
                  <a:gd name="T0" fmla="*/ 33 w 115"/>
                  <a:gd name="T1" fmla="*/ 43 h 43"/>
                  <a:gd name="T2" fmla="*/ 18 w 115"/>
                  <a:gd name="T3" fmla="*/ 36 h 43"/>
                  <a:gd name="T4" fmla="*/ 0 w 115"/>
                  <a:gd name="T5" fmla="*/ 18 h 43"/>
                  <a:gd name="T6" fmla="*/ 0 w 115"/>
                  <a:gd name="T7" fmla="*/ 7 h 43"/>
                  <a:gd name="T8" fmla="*/ 6 w 115"/>
                  <a:gd name="T9" fmla="*/ 0 h 43"/>
                  <a:gd name="T10" fmla="*/ 7 w 115"/>
                  <a:gd name="T11" fmla="*/ 0 h 43"/>
                  <a:gd name="T12" fmla="*/ 109 w 115"/>
                  <a:gd name="T13" fmla="*/ 0 h 43"/>
                  <a:gd name="T14" fmla="*/ 110 w 115"/>
                  <a:gd name="T15" fmla="*/ 0 h 43"/>
                  <a:gd name="T16" fmla="*/ 115 w 115"/>
                  <a:gd name="T17" fmla="*/ 7 h 43"/>
                  <a:gd name="T18" fmla="*/ 115 w 115"/>
                  <a:gd name="T19" fmla="*/ 18 h 43"/>
                  <a:gd name="T20" fmla="*/ 98 w 115"/>
                  <a:gd name="T21" fmla="*/ 36 h 43"/>
                  <a:gd name="T22" fmla="*/ 83 w 115"/>
                  <a:gd name="T23" fmla="*/ 43 h 43"/>
                  <a:gd name="T24" fmla="*/ 33 w 115"/>
                  <a:gd name="T25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15" h="43">
                    <a:moveTo>
                      <a:pt x="33" y="43"/>
                    </a:moveTo>
                    <a:cubicBezTo>
                      <a:pt x="27" y="43"/>
                      <a:pt x="22" y="40"/>
                      <a:pt x="18" y="36"/>
                    </a:cubicBezTo>
                    <a:cubicBezTo>
                      <a:pt x="10" y="28"/>
                      <a:pt x="0" y="18"/>
                      <a:pt x="0" y="18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3"/>
                      <a:pt x="3" y="1"/>
                      <a:pt x="6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09" y="0"/>
                      <a:pt x="109" y="0"/>
                      <a:pt x="109" y="0"/>
                    </a:cubicBezTo>
                    <a:cubicBezTo>
                      <a:pt x="110" y="0"/>
                      <a:pt x="110" y="0"/>
                      <a:pt x="110" y="0"/>
                    </a:cubicBezTo>
                    <a:cubicBezTo>
                      <a:pt x="113" y="1"/>
                      <a:pt x="115" y="3"/>
                      <a:pt x="115" y="7"/>
                    </a:cubicBezTo>
                    <a:cubicBezTo>
                      <a:pt x="115" y="18"/>
                      <a:pt x="115" y="18"/>
                      <a:pt x="115" y="18"/>
                    </a:cubicBezTo>
                    <a:cubicBezTo>
                      <a:pt x="115" y="18"/>
                      <a:pt x="106" y="28"/>
                      <a:pt x="98" y="36"/>
                    </a:cubicBezTo>
                    <a:cubicBezTo>
                      <a:pt x="94" y="40"/>
                      <a:pt x="88" y="43"/>
                      <a:pt x="83" y="43"/>
                    </a:cubicBezTo>
                    <a:lnTo>
                      <a:pt x="33" y="43"/>
                    </a:lnTo>
                    <a:close/>
                  </a:path>
                </a:pathLst>
              </a:custGeom>
              <a:solidFill>
                <a:srgbClr val="683C1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4" name="Freeform 54"/>
              <p:cNvSpPr>
                <a:spLocks/>
              </p:cNvSpPr>
              <p:nvPr/>
            </p:nvSpPr>
            <p:spPr bwMode="auto">
              <a:xfrm>
                <a:off x="2868" y="1869"/>
                <a:ext cx="26" cy="49"/>
              </a:xfrm>
              <a:custGeom>
                <a:avLst/>
                <a:gdLst>
                  <a:gd name="T0" fmla="*/ 3 w 11"/>
                  <a:gd name="T1" fmla="*/ 21 h 21"/>
                  <a:gd name="T2" fmla="*/ 0 w 11"/>
                  <a:gd name="T3" fmla="*/ 18 h 21"/>
                  <a:gd name="T4" fmla="*/ 0 w 11"/>
                  <a:gd name="T5" fmla="*/ 0 h 21"/>
                  <a:gd name="T6" fmla="*/ 11 w 11"/>
                  <a:gd name="T7" fmla="*/ 0 h 21"/>
                  <a:gd name="T8" fmla="*/ 11 w 11"/>
                  <a:gd name="T9" fmla="*/ 18 h 21"/>
                  <a:gd name="T10" fmla="*/ 8 w 11"/>
                  <a:gd name="T11" fmla="*/ 21 h 21"/>
                  <a:gd name="T12" fmla="*/ 3 w 11"/>
                  <a:gd name="T13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21">
                    <a:moveTo>
                      <a:pt x="3" y="21"/>
                    </a:moveTo>
                    <a:cubicBezTo>
                      <a:pt x="2" y="21"/>
                      <a:pt x="0" y="20"/>
                      <a:pt x="0" y="18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18"/>
                      <a:pt x="11" y="18"/>
                      <a:pt x="11" y="18"/>
                    </a:cubicBezTo>
                    <a:cubicBezTo>
                      <a:pt x="11" y="20"/>
                      <a:pt x="10" y="21"/>
                      <a:pt x="8" y="21"/>
                    </a:cubicBezTo>
                    <a:lnTo>
                      <a:pt x="3" y="21"/>
                    </a:lnTo>
                    <a:close/>
                  </a:path>
                </a:pathLst>
              </a:custGeom>
              <a:solidFill>
                <a:srgbClr val="B3B3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5" name="Rectangle 55"/>
              <p:cNvSpPr>
                <a:spLocks noChangeArrowheads="1"/>
              </p:cNvSpPr>
              <p:nvPr/>
            </p:nvSpPr>
            <p:spPr bwMode="auto">
              <a:xfrm>
                <a:off x="2866" y="1892"/>
                <a:ext cx="31" cy="8"/>
              </a:xfrm>
              <a:prstGeom prst="rect">
                <a:avLst/>
              </a:prstGeom>
              <a:solidFill>
                <a:srgbClr val="9999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6" name="Freeform 56"/>
              <p:cNvSpPr>
                <a:spLocks/>
              </p:cNvSpPr>
              <p:nvPr/>
            </p:nvSpPr>
            <p:spPr bwMode="auto">
              <a:xfrm>
                <a:off x="2859" y="1869"/>
                <a:ext cx="47" cy="19"/>
              </a:xfrm>
              <a:custGeom>
                <a:avLst/>
                <a:gdLst>
                  <a:gd name="T0" fmla="*/ 2 w 20"/>
                  <a:gd name="T1" fmla="*/ 8 h 8"/>
                  <a:gd name="T2" fmla="*/ 0 w 20"/>
                  <a:gd name="T3" fmla="*/ 6 h 8"/>
                  <a:gd name="T4" fmla="*/ 0 w 20"/>
                  <a:gd name="T5" fmla="*/ 2 h 8"/>
                  <a:gd name="T6" fmla="*/ 2 w 20"/>
                  <a:gd name="T7" fmla="*/ 0 h 8"/>
                  <a:gd name="T8" fmla="*/ 18 w 20"/>
                  <a:gd name="T9" fmla="*/ 0 h 8"/>
                  <a:gd name="T10" fmla="*/ 20 w 20"/>
                  <a:gd name="T11" fmla="*/ 2 h 8"/>
                  <a:gd name="T12" fmla="*/ 20 w 20"/>
                  <a:gd name="T13" fmla="*/ 6 h 8"/>
                  <a:gd name="T14" fmla="*/ 18 w 20"/>
                  <a:gd name="T15" fmla="*/ 8 h 8"/>
                  <a:gd name="T16" fmla="*/ 2 w 20"/>
                  <a:gd name="T17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0" h="8">
                    <a:moveTo>
                      <a:pt x="2" y="8"/>
                    </a:moveTo>
                    <a:cubicBezTo>
                      <a:pt x="1" y="8"/>
                      <a:pt x="0" y="7"/>
                      <a:pt x="0" y="6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9" y="0"/>
                      <a:pt x="20" y="1"/>
                      <a:pt x="20" y="2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20" y="7"/>
                      <a:pt x="19" y="8"/>
                      <a:pt x="18" y="8"/>
                    </a:cubicBezTo>
                    <a:lnTo>
                      <a:pt x="2" y="8"/>
                    </a:lnTo>
                    <a:close/>
                  </a:path>
                </a:pathLst>
              </a:custGeom>
              <a:solidFill>
                <a:srgbClr val="9999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7" name="Freeform 57"/>
              <p:cNvSpPr>
                <a:spLocks/>
              </p:cNvSpPr>
              <p:nvPr/>
            </p:nvSpPr>
            <p:spPr bwMode="auto">
              <a:xfrm>
                <a:off x="2873" y="1900"/>
                <a:ext cx="19" cy="16"/>
              </a:xfrm>
              <a:custGeom>
                <a:avLst/>
                <a:gdLst>
                  <a:gd name="T0" fmla="*/ 1 w 8"/>
                  <a:gd name="T1" fmla="*/ 7 h 7"/>
                  <a:gd name="T2" fmla="*/ 0 w 8"/>
                  <a:gd name="T3" fmla="*/ 5 h 7"/>
                  <a:gd name="T4" fmla="*/ 0 w 8"/>
                  <a:gd name="T5" fmla="*/ 0 h 7"/>
                  <a:gd name="T6" fmla="*/ 8 w 8"/>
                  <a:gd name="T7" fmla="*/ 0 h 7"/>
                  <a:gd name="T8" fmla="*/ 8 w 8"/>
                  <a:gd name="T9" fmla="*/ 5 h 7"/>
                  <a:gd name="T10" fmla="*/ 6 w 8"/>
                  <a:gd name="T11" fmla="*/ 7 h 7"/>
                  <a:gd name="T12" fmla="*/ 1 w 8"/>
                  <a:gd name="T13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7">
                    <a:moveTo>
                      <a:pt x="1" y="7"/>
                    </a:moveTo>
                    <a:cubicBezTo>
                      <a:pt x="0" y="7"/>
                      <a:pt x="0" y="6"/>
                      <a:pt x="0" y="5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6"/>
                      <a:pt x="7" y="7"/>
                      <a:pt x="6" y="7"/>
                    </a:cubicBezTo>
                    <a:lnTo>
                      <a:pt x="1" y="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8" name="Oval 58"/>
              <p:cNvSpPr>
                <a:spLocks noChangeArrowheads="1"/>
              </p:cNvSpPr>
              <p:nvPr/>
            </p:nvSpPr>
            <p:spPr bwMode="auto">
              <a:xfrm>
                <a:off x="2864" y="1873"/>
                <a:ext cx="4" cy="8"/>
              </a:xfrm>
              <a:prstGeom prst="ellipse">
                <a:avLst/>
              </a:pr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9" name="Oval 59"/>
              <p:cNvSpPr>
                <a:spLocks noChangeArrowheads="1"/>
              </p:cNvSpPr>
              <p:nvPr/>
            </p:nvSpPr>
            <p:spPr bwMode="auto">
              <a:xfrm>
                <a:off x="2894" y="1873"/>
                <a:ext cx="8" cy="8"/>
              </a:xfrm>
              <a:prstGeom prst="ellipse">
                <a:avLst/>
              </a:pr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0" name="Freeform 60"/>
              <p:cNvSpPr>
                <a:spLocks/>
              </p:cNvSpPr>
              <p:nvPr/>
            </p:nvSpPr>
            <p:spPr bwMode="auto">
              <a:xfrm>
                <a:off x="2875" y="1902"/>
                <a:ext cx="15" cy="2"/>
              </a:xfrm>
              <a:custGeom>
                <a:avLst/>
                <a:gdLst>
                  <a:gd name="T0" fmla="*/ 0 w 15"/>
                  <a:gd name="T1" fmla="*/ 2 h 2"/>
                  <a:gd name="T2" fmla="*/ 0 w 15"/>
                  <a:gd name="T3" fmla="*/ 2 h 2"/>
                  <a:gd name="T4" fmla="*/ 0 w 15"/>
                  <a:gd name="T5" fmla="*/ 0 h 2"/>
                  <a:gd name="T6" fmla="*/ 12 w 15"/>
                  <a:gd name="T7" fmla="*/ 0 h 2"/>
                  <a:gd name="T8" fmla="*/ 15 w 15"/>
                  <a:gd name="T9" fmla="*/ 2 h 2"/>
                  <a:gd name="T10" fmla="*/ 12 w 15"/>
                  <a:gd name="T11" fmla="*/ 2 h 2"/>
                  <a:gd name="T12" fmla="*/ 0 w 15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12" y="0"/>
                    </a:lnTo>
                    <a:lnTo>
                      <a:pt x="15" y="2"/>
                    </a:lnTo>
                    <a:lnTo>
                      <a:pt x="12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9999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1" name="Freeform 61"/>
              <p:cNvSpPr>
                <a:spLocks/>
              </p:cNvSpPr>
              <p:nvPr/>
            </p:nvSpPr>
            <p:spPr bwMode="auto">
              <a:xfrm>
                <a:off x="2875" y="1907"/>
                <a:ext cx="15" cy="2"/>
              </a:xfrm>
              <a:custGeom>
                <a:avLst/>
                <a:gdLst>
                  <a:gd name="T0" fmla="*/ 0 w 15"/>
                  <a:gd name="T1" fmla="*/ 2 h 2"/>
                  <a:gd name="T2" fmla="*/ 0 w 15"/>
                  <a:gd name="T3" fmla="*/ 2 h 2"/>
                  <a:gd name="T4" fmla="*/ 0 w 15"/>
                  <a:gd name="T5" fmla="*/ 0 h 2"/>
                  <a:gd name="T6" fmla="*/ 12 w 15"/>
                  <a:gd name="T7" fmla="*/ 0 h 2"/>
                  <a:gd name="T8" fmla="*/ 15 w 15"/>
                  <a:gd name="T9" fmla="*/ 2 h 2"/>
                  <a:gd name="T10" fmla="*/ 12 w 15"/>
                  <a:gd name="T11" fmla="*/ 2 h 2"/>
                  <a:gd name="T12" fmla="*/ 0 w 15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12" y="0"/>
                    </a:lnTo>
                    <a:lnTo>
                      <a:pt x="15" y="2"/>
                    </a:lnTo>
                    <a:lnTo>
                      <a:pt x="12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9999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2" name="Freeform 62"/>
              <p:cNvSpPr>
                <a:spLocks/>
              </p:cNvSpPr>
              <p:nvPr/>
            </p:nvSpPr>
            <p:spPr bwMode="auto">
              <a:xfrm>
                <a:off x="2875" y="1911"/>
                <a:ext cx="15" cy="3"/>
              </a:xfrm>
              <a:custGeom>
                <a:avLst/>
                <a:gdLst>
                  <a:gd name="T0" fmla="*/ 0 w 15"/>
                  <a:gd name="T1" fmla="*/ 3 h 3"/>
                  <a:gd name="T2" fmla="*/ 0 w 15"/>
                  <a:gd name="T3" fmla="*/ 3 h 3"/>
                  <a:gd name="T4" fmla="*/ 0 w 15"/>
                  <a:gd name="T5" fmla="*/ 0 h 3"/>
                  <a:gd name="T6" fmla="*/ 12 w 15"/>
                  <a:gd name="T7" fmla="*/ 0 h 3"/>
                  <a:gd name="T8" fmla="*/ 15 w 15"/>
                  <a:gd name="T9" fmla="*/ 3 h 3"/>
                  <a:gd name="T10" fmla="*/ 12 w 15"/>
                  <a:gd name="T11" fmla="*/ 3 h 3"/>
                  <a:gd name="T12" fmla="*/ 0 w 15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12" y="0"/>
                    </a:lnTo>
                    <a:lnTo>
                      <a:pt x="15" y="3"/>
                    </a:lnTo>
                    <a:lnTo>
                      <a:pt x="12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9999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3" name="Freeform 63"/>
              <p:cNvSpPr>
                <a:spLocks/>
              </p:cNvSpPr>
              <p:nvPr/>
            </p:nvSpPr>
            <p:spPr bwMode="auto">
              <a:xfrm>
                <a:off x="2845" y="1769"/>
                <a:ext cx="75" cy="19"/>
              </a:xfrm>
              <a:custGeom>
                <a:avLst/>
                <a:gdLst>
                  <a:gd name="T0" fmla="*/ 16 w 32"/>
                  <a:gd name="T1" fmla="*/ 4 h 8"/>
                  <a:gd name="T2" fmla="*/ 4 w 32"/>
                  <a:gd name="T3" fmla="*/ 7 h 8"/>
                  <a:gd name="T4" fmla="*/ 1 w 32"/>
                  <a:gd name="T5" fmla="*/ 7 h 8"/>
                  <a:gd name="T6" fmla="*/ 2 w 32"/>
                  <a:gd name="T7" fmla="*/ 4 h 8"/>
                  <a:gd name="T8" fmla="*/ 16 w 32"/>
                  <a:gd name="T9" fmla="*/ 0 h 8"/>
                  <a:gd name="T10" fmla="*/ 30 w 32"/>
                  <a:gd name="T11" fmla="*/ 4 h 8"/>
                  <a:gd name="T12" fmla="*/ 31 w 32"/>
                  <a:gd name="T13" fmla="*/ 7 h 8"/>
                  <a:gd name="T14" fmla="*/ 28 w 32"/>
                  <a:gd name="T15" fmla="*/ 7 h 8"/>
                  <a:gd name="T16" fmla="*/ 16 w 32"/>
                  <a:gd name="T17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" h="8">
                    <a:moveTo>
                      <a:pt x="16" y="4"/>
                    </a:moveTo>
                    <a:cubicBezTo>
                      <a:pt x="12" y="4"/>
                      <a:pt x="8" y="5"/>
                      <a:pt x="4" y="7"/>
                    </a:cubicBezTo>
                    <a:cubicBezTo>
                      <a:pt x="3" y="8"/>
                      <a:pt x="1" y="8"/>
                      <a:pt x="1" y="7"/>
                    </a:cubicBezTo>
                    <a:cubicBezTo>
                      <a:pt x="0" y="6"/>
                      <a:pt x="0" y="5"/>
                      <a:pt x="2" y="4"/>
                    </a:cubicBezTo>
                    <a:cubicBezTo>
                      <a:pt x="6" y="1"/>
                      <a:pt x="11" y="0"/>
                      <a:pt x="16" y="0"/>
                    </a:cubicBezTo>
                    <a:cubicBezTo>
                      <a:pt x="21" y="0"/>
                      <a:pt x="26" y="1"/>
                      <a:pt x="30" y="4"/>
                    </a:cubicBezTo>
                    <a:cubicBezTo>
                      <a:pt x="31" y="5"/>
                      <a:pt x="32" y="6"/>
                      <a:pt x="31" y="7"/>
                    </a:cubicBezTo>
                    <a:cubicBezTo>
                      <a:pt x="30" y="8"/>
                      <a:pt x="29" y="8"/>
                      <a:pt x="28" y="7"/>
                    </a:cubicBezTo>
                    <a:cubicBezTo>
                      <a:pt x="24" y="5"/>
                      <a:pt x="20" y="4"/>
                      <a:pt x="16" y="4"/>
                    </a:cubicBezTo>
                    <a:close/>
                  </a:path>
                </a:pathLst>
              </a:custGeom>
              <a:solidFill>
                <a:srgbClr val="43291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4" name="Freeform 64"/>
              <p:cNvSpPr>
                <a:spLocks/>
              </p:cNvSpPr>
              <p:nvPr/>
            </p:nvSpPr>
            <p:spPr bwMode="auto">
              <a:xfrm>
                <a:off x="3044" y="406"/>
                <a:ext cx="276" cy="357"/>
              </a:xfrm>
              <a:custGeom>
                <a:avLst/>
                <a:gdLst>
                  <a:gd name="T0" fmla="*/ 276 w 276"/>
                  <a:gd name="T1" fmla="*/ 350 h 357"/>
                  <a:gd name="T2" fmla="*/ 269 w 276"/>
                  <a:gd name="T3" fmla="*/ 357 h 357"/>
                  <a:gd name="T4" fmla="*/ 7 w 276"/>
                  <a:gd name="T5" fmla="*/ 350 h 357"/>
                  <a:gd name="T6" fmla="*/ 0 w 276"/>
                  <a:gd name="T7" fmla="*/ 7 h 357"/>
                  <a:gd name="T8" fmla="*/ 7 w 276"/>
                  <a:gd name="T9" fmla="*/ 0 h 357"/>
                  <a:gd name="T10" fmla="*/ 276 w 276"/>
                  <a:gd name="T11" fmla="*/ 0 h 357"/>
                  <a:gd name="T12" fmla="*/ 276 w 276"/>
                  <a:gd name="T13" fmla="*/ 350 h 3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6" h="357">
                    <a:moveTo>
                      <a:pt x="276" y="350"/>
                    </a:moveTo>
                    <a:lnTo>
                      <a:pt x="269" y="357"/>
                    </a:lnTo>
                    <a:lnTo>
                      <a:pt x="7" y="350"/>
                    </a:lnTo>
                    <a:lnTo>
                      <a:pt x="0" y="7"/>
                    </a:lnTo>
                    <a:lnTo>
                      <a:pt x="7" y="0"/>
                    </a:lnTo>
                    <a:lnTo>
                      <a:pt x="276" y="0"/>
                    </a:lnTo>
                    <a:lnTo>
                      <a:pt x="276" y="350"/>
                    </a:lnTo>
                    <a:close/>
                  </a:path>
                </a:pathLst>
              </a:custGeom>
              <a:solidFill>
                <a:srgbClr val="4D2D0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5" name="Rectangle 65"/>
              <p:cNvSpPr>
                <a:spLocks noChangeArrowheads="1"/>
              </p:cNvSpPr>
              <p:nvPr/>
            </p:nvSpPr>
            <p:spPr bwMode="auto">
              <a:xfrm>
                <a:off x="3044" y="413"/>
                <a:ext cx="269" cy="350"/>
              </a:xfrm>
              <a:prstGeom prst="rect">
                <a:avLst/>
              </a:prstGeom>
              <a:solidFill>
                <a:srgbClr val="8557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6" name="Freeform 66"/>
              <p:cNvSpPr>
                <a:spLocks/>
              </p:cNvSpPr>
              <p:nvPr/>
            </p:nvSpPr>
            <p:spPr bwMode="auto">
              <a:xfrm>
                <a:off x="3003" y="444"/>
                <a:ext cx="280" cy="357"/>
              </a:xfrm>
              <a:custGeom>
                <a:avLst/>
                <a:gdLst>
                  <a:gd name="T0" fmla="*/ 280 w 280"/>
                  <a:gd name="T1" fmla="*/ 350 h 357"/>
                  <a:gd name="T2" fmla="*/ 273 w 280"/>
                  <a:gd name="T3" fmla="*/ 357 h 357"/>
                  <a:gd name="T4" fmla="*/ 7 w 280"/>
                  <a:gd name="T5" fmla="*/ 350 h 357"/>
                  <a:gd name="T6" fmla="*/ 0 w 280"/>
                  <a:gd name="T7" fmla="*/ 7 h 357"/>
                  <a:gd name="T8" fmla="*/ 7 w 280"/>
                  <a:gd name="T9" fmla="*/ 0 h 357"/>
                  <a:gd name="T10" fmla="*/ 280 w 280"/>
                  <a:gd name="T11" fmla="*/ 0 h 357"/>
                  <a:gd name="T12" fmla="*/ 280 w 280"/>
                  <a:gd name="T13" fmla="*/ 350 h 3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0" h="357">
                    <a:moveTo>
                      <a:pt x="280" y="350"/>
                    </a:moveTo>
                    <a:lnTo>
                      <a:pt x="273" y="357"/>
                    </a:lnTo>
                    <a:lnTo>
                      <a:pt x="7" y="350"/>
                    </a:lnTo>
                    <a:lnTo>
                      <a:pt x="0" y="7"/>
                    </a:lnTo>
                    <a:lnTo>
                      <a:pt x="7" y="0"/>
                    </a:lnTo>
                    <a:lnTo>
                      <a:pt x="280" y="0"/>
                    </a:lnTo>
                    <a:lnTo>
                      <a:pt x="280" y="350"/>
                    </a:lnTo>
                    <a:close/>
                  </a:path>
                </a:pathLst>
              </a:custGeom>
              <a:solidFill>
                <a:srgbClr val="4D2D0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7" name="Rectangle 67"/>
              <p:cNvSpPr>
                <a:spLocks noChangeArrowheads="1"/>
              </p:cNvSpPr>
              <p:nvPr/>
            </p:nvSpPr>
            <p:spPr bwMode="auto">
              <a:xfrm>
                <a:off x="3003" y="451"/>
                <a:ext cx="273" cy="350"/>
              </a:xfrm>
              <a:prstGeom prst="rect">
                <a:avLst/>
              </a:prstGeom>
              <a:solidFill>
                <a:srgbClr val="8557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8" name="Freeform 68"/>
              <p:cNvSpPr>
                <a:spLocks/>
              </p:cNvSpPr>
              <p:nvPr/>
            </p:nvSpPr>
            <p:spPr bwMode="auto">
              <a:xfrm>
                <a:off x="3034" y="477"/>
                <a:ext cx="211" cy="298"/>
              </a:xfrm>
              <a:custGeom>
                <a:avLst/>
                <a:gdLst>
                  <a:gd name="T0" fmla="*/ 0 w 89"/>
                  <a:gd name="T1" fmla="*/ 115 h 126"/>
                  <a:gd name="T2" fmla="*/ 0 w 89"/>
                  <a:gd name="T3" fmla="*/ 11 h 126"/>
                  <a:gd name="T4" fmla="*/ 11 w 89"/>
                  <a:gd name="T5" fmla="*/ 0 h 126"/>
                  <a:gd name="T6" fmla="*/ 78 w 89"/>
                  <a:gd name="T7" fmla="*/ 0 h 126"/>
                  <a:gd name="T8" fmla="*/ 89 w 89"/>
                  <a:gd name="T9" fmla="*/ 11 h 126"/>
                  <a:gd name="T10" fmla="*/ 89 w 89"/>
                  <a:gd name="T11" fmla="*/ 115 h 126"/>
                  <a:gd name="T12" fmla="*/ 78 w 89"/>
                  <a:gd name="T13" fmla="*/ 126 h 126"/>
                  <a:gd name="T14" fmla="*/ 11 w 89"/>
                  <a:gd name="T15" fmla="*/ 126 h 126"/>
                  <a:gd name="T16" fmla="*/ 0 w 89"/>
                  <a:gd name="T17" fmla="*/ 115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9" h="126">
                    <a:moveTo>
                      <a:pt x="0" y="115"/>
                    </a:moveTo>
                    <a:cubicBezTo>
                      <a:pt x="0" y="11"/>
                      <a:pt x="0" y="11"/>
                      <a:pt x="0" y="11"/>
                    </a:cubicBezTo>
                    <a:cubicBezTo>
                      <a:pt x="6" y="11"/>
                      <a:pt x="11" y="7"/>
                      <a:pt x="11" y="0"/>
                    </a:cubicBezTo>
                    <a:cubicBezTo>
                      <a:pt x="78" y="0"/>
                      <a:pt x="78" y="0"/>
                      <a:pt x="78" y="0"/>
                    </a:cubicBezTo>
                    <a:cubicBezTo>
                      <a:pt x="78" y="7"/>
                      <a:pt x="83" y="11"/>
                      <a:pt x="89" y="11"/>
                    </a:cubicBezTo>
                    <a:cubicBezTo>
                      <a:pt x="89" y="115"/>
                      <a:pt x="89" y="115"/>
                      <a:pt x="89" y="115"/>
                    </a:cubicBezTo>
                    <a:cubicBezTo>
                      <a:pt x="83" y="115"/>
                      <a:pt x="78" y="120"/>
                      <a:pt x="78" y="126"/>
                    </a:cubicBezTo>
                    <a:cubicBezTo>
                      <a:pt x="11" y="126"/>
                      <a:pt x="11" y="126"/>
                      <a:pt x="11" y="126"/>
                    </a:cubicBezTo>
                    <a:cubicBezTo>
                      <a:pt x="11" y="120"/>
                      <a:pt x="6" y="115"/>
                      <a:pt x="0" y="115"/>
                    </a:cubicBezTo>
                    <a:close/>
                  </a:path>
                </a:pathLst>
              </a:custGeom>
              <a:solidFill>
                <a:srgbClr val="B17F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9" name="Freeform 69"/>
              <p:cNvSpPr>
                <a:spLocks noEditPoints="1"/>
              </p:cNvSpPr>
              <p:nvPr/>
            </p:nvSpPr>
            <p:spPr bwMode="auto">
              <a:xfrm>
                <a:off x="3077" y="500"/>
                <a:ext cx="26" cy="48"/>
              </a:xfrm>
              <a:custGeom>
                <a:avLst/>
                <a:gdLst>
                  <a:gd name="T0" fmla="*/ 0 w 11"/>
                  <a:gd name="T1" fmla="*/ 1 h 20"/>
                  <a:gd name="T2" fmla="*/ 0 w 11"/>
                  <a:gd name="T3" fmla="*/ 1 h 20"/>
                  <a:gd name="T4" fmla="*/ 1 w 11"/>
                  <a:gd name="T5" fmla="*/ 0 h 20"/>
                  <a:gd name="T6" fmla="*/ 6 w 11"/>
                  <a:gd name="T7" fmla="*/ 0 h 20"/>
                  <a:gd name="T8" fmla="*/ 8 w 11"/>
                  <a:gd name="T9" fmla="*/ 1 h 20"/>
                  <a:gd name="T10" fmla="*/ 10 w 11"/>
                  <a:gd name="T11" fmla="*/ 2 h 20"/>
                  <a:gd name="T12" fmla="*/ 11 w 11"/>
                  <a:gd name="T13" fmla="*/ 4 h 20"/>
                  <a:gd name="T14" fmla="*/ 11 w 11"/>
                  <a:gd name="T15" fmla="*/ 6 h 20"/>
                  <a:gd name="T16" fmla="*/ 11 w 11"/>
                  <a:gd name="T17" fmla="*/ 7 h 20"/>
                  <a:gd name="T18" fmla="*/ 11 w 11"/>
                  <a:gd name="T19" fmla="*/ 9 h 20"/>
                  <a:gd name="T20" fmla="*/ 10 w 11"/>
                  <a:gd name="T21" fmla="*/ 11 h 20"/>
                  <a:gd name="T22" fmla="*/ 8 w 11"/>
                  <a:gd name="T23" fmla="*/ 12 h 20"/>
                  <a:gd name="T24" fmla="*/ 5 w 11"/>
                  <a:gd name="T25" fmla="*/ 12 h 20"/>
                  <a:gd name="T26" fmla="*/ 2 w 11"/>
                  <a:gd name="T27" fmla="*/ 12 h 20"/>
                  <a:gd name="T28" fmla="*/ 2 w 11"/>
                  <a:gd name="T29" fmla="*/ 19 h 20"/>
                  <a:gd name="T30" fmla="*/ 1 w 11"/>
                  <a:gd name="T31" fmla="*/ 20 h 20"/>
                  <a:gd name="T32" fmla="*/ 1 w 11"/>
                  <a:gd name="T33" fmla="*/ 20 h 20"/>
                  <a:gd name="T34" fmla="*/ 0 w 11"/>
                  <a:gd name="T35" fmla="*/ 20 h 20"/>
                  <a:gd name="T36" fmla="*/ 0 w 11"/>
                  <a:gd name="T37" fmla="*/ 19 h 20"/>
                  <a:gd name="T38" fmla="*/ 0 w 11"/>
                  <a:gd name="T39" fmla="*/ 1 h 20"/>
                  <a:gd name="T40" fmla="*/ 2 w 11"/>
                  <a:gd name="T41" fmla="*/ 3 h 20"/>
                  <a:gd name="T42" fmla="*/ 2 w 11"/>
                  <a:gd name="T43" fmla="*/ 10 h 20"/>
                  <a:gd name="T44" fmla="*/ 5 w 11"/>
                  <a:gd name="T45" fmla="*/ 10 h 20"/>
                  <a:gd name="T46" fmla="*/ 8 w 11"/>
                  <a:gd name="T47" fmla="*/ 10 h 20"/>
                  <a:gd name="T48" fmla="*/ 9 w 11"/>
                  <a:gd name="T49" fmla="*/ 7 h 20"/>
                  <a:gd name="T50" fmla="*/ 9 w 11"/>
                  <a:gd name="T51" fmla="*/ 6 h 20"/>
                  <a:gd name="T52" fmla="*/ 8 w 11"/>
                  <a:gd name="T53" fmla="*/ 3 h 20"/>
                  <a:gd name="T54" fmla="*/ 5 w 11"/>
                  <a:gd name="T55" fmla="*/ 3 h 20"/>
                  <a:gd name="T56" fmla="*/ 2 w 11"/>
                  <a:gd name="T57" fmla="*/ 3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1" h="2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7" y="1"/>
                      <a:pt x="8" y="1"/>
                    </a:cubicBezTo>
                    <a:cubicBezTo>
                      <a:pt x="8" y="1"/>
                      <a:pt x="9" y="1"/>
                      <a:pt x="10" y="2"/>
                    </a:cubicBezTo>
                    <a:cubicBezTo>
                      <a:pt x="10" y="2"/>
                      <a:pt x="11" y="3"/>
                      <a:pt x="11" y="4"/>
                    </a:cubicBezTo>
                    <a:cubicBezTo>
                      <a:pt x="11" y="4"/>
                      <a:pt x="11" y="5"/>
                      <a:pt x="11" y="6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8"/>
                      <a:pt x="11" y="8"/>
                      <a:pt x="11" y="9"/>
                    </a:cubicBezTo>
                    <a:cubicBezTo>
                      <a:pt x="11" y="10"/>
                      <a:pt x="10" y="11"/>
                      <a:pt x="10" y="11"/>
                    </a:cubicBezTo>
                    <a:cubicBezTo>
                      <a:pt x="9" y="11"/>
                      <a:pt x="8" y="12"/>
                      <a:pt x="8" y="12"/>
                    </a:cubicBezTo>
                    <a:cubicBezTo>
                      <a:pt x="7" y="12"/>
                      <a:pt x="6" y="12"/>
                      <a:pt x="5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19"/>
                      <a:pt x="0" y="19"/>
                      <a:pt x="0" y="19"/>
                    </a:cubicBezTo>
                    <a:lnTo>
                      <a:pt x="0" y="1"/>
                    </a:lnTo>
                    <a:close/>
                    <a:moveTo>
                      <a:pt x="2" y="3"/>
                    </a:moveTo>
                    <a:cubicBezTo>
                      <a:pt x="2" y="10"/>
                      <a:pt x="2" y="10"/>
                      <a:pt x="2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7" y="10"/>
                      <a:pt x="7" y="10"/>
                      <a:pt x="8" y="10"/>
                    </a:cubicBezTo>
                    <a:cubicBezTo>
                      <a:pt x="9" y="9"/>
                      <a:pt x="9" y="8"/>
                      <a:pt x="9" y="7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5"/>
                      <a:pt x="9" y="4"/>
                      <a:pt x="8" y="3"/>
                    </a:cubicBezTo>
                    <a:cubicBezTo>
                      <a:pt x="7" y="3"/>
                      <a:pt x="7" y="3"/>
                      <a:pt x="5" y="3"/>
                    </a:cubicBez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8557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0" name="Freeform 70"/>
              <p:cNvSpPr>
                <a:spLocks noEditPoints="1"/>
              </p:cNvSpPr>
              <p:nvPr/>
            </p:nvSpPr>
            <p:spPr bwMode="auto">
              <a:xfrm>
                <a:off x="3105" y="517"/>
                <a:ext cx="26" cy="31"/>
              </a:xfrm>
              <a:custGeom>
                <a:avLst/>
                <a:gdLst>
                  <a:gd name="T0" fmla="*/ 6 w 11"/>
                  <a:gd name="T1" fmla="*/ 0 h 13"/>
                  <a:gd name="T2" fmla="*/ 8 w 11"/>
                  <a:gd name="T3" fmla="*/ 1 h 13"/>
                  <a:gd name="T4" fmla="*/ 9 w 11"/>
                  <a:gd name="T5" fmla="*/ 2 h 13"/>
                  <a:gd name="T6" fmla="*/ 11 w 11"/>
                  <a:gd name="T7" fmla="*/ 3 h 13"/>
                  <a:gd name="T8" fmla="*/ 11 w 11"/>
                  <a:gd name="T9" fmla="*/ 5 h 13"/>
                  <a:gd name="T10" fmla="*/ 11 w 11"/>
                  <a:gd name="T11" fmla="*/ 6 h 13"/>
                  <a:gd name="T12" fmla="*/ 10 w 11"/>
                  <a:gd name="T13" fmla="*/ 7 h 13"/>
                  <a:gd name="T14" fmla="*/ 9 w 11"/>
                  <a:gd name="T15" fmla="*/ 7 h 13"/>
                  <a:gd name="T16" fmla="*/ 9 w 11"/>
                  <a:gd name="T17" fmla="*/ 7 h 13"/>
                  <a:gd name="T18" fmla="*/ 3 w 11"/>
                  <a:gd name="T19" fmla="*/ 7 h 13"/>
                  <a:gd name="T20" fmla="*/ 3 w 11"/>
                  <a:gd name="T21" fmla="*/ 8 h 13"/>
                  <a:gd name="T22" fmla="*/ 4 w 11"/>
                  <a:gd name="T23" fmla="*/ 11 h 13"/>
                  <a:gd name="T24" fmla="*/ 7 w 11"/>
                  <a:gd name="T25" fmla="*/ 11 h 13"/>
                  <a:gd name="T26" fmla="*/ 8 w 11"/>
                  <a:gd name="T27" fmla="*/ 11 h 13"/>
                  <a:gd name="T28" fmla="*/ 9 w 11"/>
                  <a:gd name="T29" fmla="*/ 11 h 13"/>
                  <a:gd name="T30" fmla="*/ 9 w 11"/>
                  <a:gd name="T31" fmla="*/ 11 h 13"/>
                  <a:gd name="T32" fmla="*/ 10 w 11"/>
                  <a:gd name="T33" fmla="*/ 10 h 13"/>
                  <a:gd name="T34" fmla="*/ 10 w 11"/>
                  <a:gd name="T35" fmla="*/ 11 h 13"/>
                  <a:gd name="T36" fmla="*/ 11 w 11"/>
                  <a:gd name="T37" fmla="*/ 11 h 13"/>
                  <a:gd name="T38" fmla="*/ 10 w 11"/>
                  <a:gd name="T39" fmla="*/ 12 h 13"/>
                  <a:gd name="T40" fmla="*/ 10 w 11"/>
                  <a:gd name="T41" fmla="*/ 13 h 13"/>
                  <a:gd name="T42" fmla="*/ 8 w 11"/>
                  <a:gd name="T43" fmla="*/ 13 h 13"/>
                  <a:gd name="T44" fmla="*/ 6 w 11"/>
                  <a:gd name="T45" fmla="*/ 13 h 13"/>
                  <a:gd name="T46" fmla="*/ 4 w 11"/>
                  <a:gd name="T47" fmla="*/ 13 h 13"/>
                  <a:gd name="T48" fmla="*/ 2 w 11"/>
                  <a:gd name="T49" fmla="*/ 12 h 13"/>
                  <a:gd name="T50" fmla="*/ 1 w 11"/>
                  <a:gd name="T51" fmla="*/ 10 h 13"/>
                  <a:gd name="T52" fmla="*/ 0 w 11"/>
                  <a:gd name="T53" fmla="*/ 8 h 13"/>
                  <a:gd name="T54" fmla="*/ 0 w 11"/>
                  <a:gd name="T55" fmla="*/ 5 h 13"/>
                  <a:gd name="T56" fmla="*/ 1 w 11"/>
                  <a:gd name="T57" fmla="*/ 3 h 13"/>
                  <a:gd name="T58" fmla="*/ 2 w 11"/>
                  <a:gd name="T59" fmla="*/ 2 h 13"/>
                  <a:gd name="T60" fmla="*/ 4 w 11"/>
                  <a:gd name="T61" fmla="*/ 1 h 13"/>
                  <a:gd name="T62" fmla="*/ 6 w 11"/>
                  <a:gd name="T63" fmla="*/ 0 h 13"/>
                  <a:gd name="T64" fmla="*/ 8 w 11"/>
                  <a:gd name="T65" fmla="*/ 6 h 13"/>
                  <a:gd name="T66" fmla="*/ 9 w 11"/>
                  <a:gd name="T67" fmla="*/ 6 h 13"/>
                  <a:gd name="T68" fmla="*/ 9 w 11"/>
                  <a:gd name="T69" fmla="*/ 5 h 13"/>
                  <a:gd name="T70" fmla="*/ 9 w 11"/>
                  <a:gd name="T71" fmla="*/ 4 h 13"/>
                  <a:gd name="T72" fmla="*/ 8 w 11"/>
                  <a:gd name="T73" fmla="*/ 3 h 13"/>
                  <a:gd name="T74" fmla="*/ 7 w 11"/>
                  <a:gd name="T75" fmla="*/ 2 h 13"/>
                  <a:gd name="T76" fmla="*/ 6 w 11"/>
                  <a:gd name="T77" fmla="*/ 2 h 13"/>
                  <a:gd name="T78" fmla="*/ 5 w 11"/>
                  <a:gd name="T79" fmla="*/ 2 h 13"/>
                  <a:gd name="T80" fmla="*/ 4 w 11"/>
                  <a:gd name="T81" fmla="*/ 3 h 13"/>
                  <a:gd name="T82" fmla="*/ 3 w 11"/>
                  <a:gd name="T83" fmla="*/ 4 h 13"/>
                  <a:gd name="T84" fmla="*/ 3 w 11"/>
                  <a:gd name="T85" fmla="*/ 5 h 13"/>
                  <a:gd name="T86" fmla="*/ 3 w 11"/>
                  <a:gd name="T87" fmla="*/ 6 h 13"/>
                  <a:gd name="T88" fmla="*/ 8 w 11"/>
                  <a:gd name="T89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1" h="13">
                    <a:moveTo>
                      <a:pt x="6" y="0"/>
                    </a:moveTo>
                    <a:cubicBezTo>
                      <a:pt x="6" y="0"/>
                      <a:pt x="7" y="0"/>
                      <a:pt x="8" y="1"/>
                    </a:cubicBezTo>
                    <a:cubicBezTo>
                      <a:pt x="8" y="1"/>
                      <a:pt x="9" y="1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4"/>
                      <a:pt x="11" y="4"/>
                      <a:pt x="11" y="5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9"/>
                      <a:pt x="3" y="10"/>
                      <a:pt x="4" y="11"/>
                    </a:cubicBezTo>
                    <a:cubicBezTo>
                      <a:pt x="4" y="11"/>
                      <a:pt x="5" y="11"/>
                      <a:pt x="7" y="11"/>
                    </a:cubicBezTo>
                    <a:cubicBezTo>
                      <a:pt x="7" y="11"/>
                      <a:pt x="7" y="11"/>
                      <a:pt x="8" y="11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10" y="12"/>
                      <a:pt x="10" y="12"/>
                      <a:pt x="10" y="13"/>
                    </a:cubicBezTo>
                    <a:cubicBezTo>
                      <a:pt x="9" y="13"/>
                      <a:pt x="9" y="13"/>
                      <a:pt x="8" y="13"/>
                    </a:cubicBezTo>
                    <a:cubicBezTo>
                      <a:pt x="8" y="13"/>
                      <a:pt x="7" y="13"/>
                      <a:pt x="6" y="13"/>
                    </a:cubicBezTo>
                    <a:cubicBezTo>
                      <a:pt x="6" y="13"/>
                      <a:pt x="5" y="13"/>
                      <a:pt x="4" y="13"/>
                    </a:cubicBezTo>
                    <a:cubicBezTo>
                      <a:pt x="3" y="13"/>
                      <a:pt x="3" y="12"/>
                      <a:pt x="2" y="12"/>
                    </a:cubicBezTo>
                    <a:cubicBezTo>
                      <a:pt x="2" y="11"/>
                      <a:pt x="1" y="11"/>
                      <a:pt x="1" y="10"/>
                    </a:cubicBezTo>
                    <a:cubicBezTo>
                      <a:pt x="1" y="10"/>
                      <a:pt x="0" y="9"/>
                      <a:pt x="0" y="8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1" y="4"/>
                      <a:pt x="1" y="3"/>
                    </a:cubicBezTo>
                    <a:cubicBezTo>
                      <a:pt x="1" y="3"/>
                      <a:pt x="2" y="2"/>
                      <a:pt x="2" y="2"/>
                    </a:cubicBezTo>
                    <a:cubicBezTo>
                      <a:pt x="3" y="1"/>
                      <a:pt x="3" y="1"/>
                      <a:pt x="4" y="1"/>
                    </a:cubicBezTo>
                    <a:cubicBezTo>
                      <a:pt x="4" y="0"/>
                      <a:pt x="5" y="0"/>
                      <a:pt x="6" y="0"/>
                    </a:cubicBezTo>
                    <a:close/>
                    <a:moveTo>
                      <a:pt x="8" y="6"/>
                    </a:moveTo>
                    <a:cubicBezTo>
                      <a:pt x="8" y="6"/>
                      <a:pt x="8" y="6"/>
                      <a:pt x="9" y="6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4"/>
                      <a:pt x="9" y="4"/>
                    </a:cubicBezTo>
                    <a:cubicBezTo>
                      <a:pt x="8" y="4"/>
                      <a:pt x="8" y="3"/>
                      <a:pt x="8" y="3"/>
                    </a:cubicBezTo>
                    <a:cubicBezTo>
                      <a:pt x="8" y="3"/>
                      <a:pt x="7" y="2"/>
                      <a:pt x="7" y="2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3"/>
                      <a:pt x="4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5"/>
                    </a:cubicBezTo>
                    <a:cubicBezTo>
                      <a:pt x="3" y="6"/>
                      <a:pt x="3" y="6"/>
                      <a:pt x="3" y="6"/>
                    </a:cubicBezTo>
                    <a:lnTo>
                      <a:pt x="8" y="6"/>
                    </a:lnTo>
                    <a:close/>
                  </a:path>
                </a:pathLst>
              </a:custGeom>
              <a:solidFill>
                <a:srgbClr val="8557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1" name="Freeform 71"/>
              <p:cNvSpPr>
                <a:spLocks/>
              </p:cNvSpPr>
              <p:nvPr/>
            </p:nvSpPr>
            <p:spPr bwMode="auto">
              <a:xfrm>
                <a:off x="3136" y="517"/>
                <a:ext cx="26" cy="31"/>
              </a:xfrm>
              <a:custGeom>
                <a:avLst/>
                <a:gdLst>
                  <a:gd name="T0" fmla="*/ 3 w 11"/>
                  <a:gd name="T1" fmla="*/ 12 h 13"/>
                  <a:gd name="T2" fmla="*/ 2 w 11"/>
                  <a:gd name="T3" fmla="*/ 13 h 13"/>
                  <a:gd name="T4" fmla="*/ 2 w 11"/>
                  <a:gd name="T5" fmla="*/ 13 h 13"/>
                  <a:gd name="T6" fmla="*/ 1 w 11"/>
                  <a:gd name="T7" fmla="*/ 13 h 13"/>
                  <a:gd name="T8" fmla="*/ 0 w 11"/>
                  <a:gd name="T9" fmla="*/ 12 h 13"/>
                  <a:gd name="T10" fmla="*/ 0 w 11"/>
                  <a:gd name="T11" fmla="*/ 1 h 13"/>
                  <a:gd name="T12" fmla="*/ 1 w 11"/>
                  <a:gd name="T13" fmla="*/ 1 h 13"/>
                  <a:gd name="T14" fmla="*/ 2 w 11"/>
                  <a:gd name="T15" fmla="*/ 0 h 13"/>
                  <a:gd name="T16" fmla="*/ 2 w 11"/>
                  <a:gd name="T17" fmla="*/ 1 h 13"/>
                  <a:gd name="T18" fmla="*/ 3 w 11"/>
                  <a:gd name="T19" fmla="*/ 1 h 13"/>
                  <a:gd name="T20" fmla="*/ 3 w 11"/>
                  <a:gd name="T21" fmla="*/ 2 h 13"/>
                  <a:gd name="T22" fmla="*/ 4 w 11"/>
                  <a:gd name="T23" fmla="*/ 1 h 13"/>
                  <a:gd name="T24" fmla="*/ 6 w 11"/>
                  <a:gd name="T25" fmla="*/ 0 h 13"/>
                  <a:gd name="T26" fmla="*/ 8 w 11"/>
                  <a:gd name="T27" fmla="*/ 1 h 13"/>
                  <a:gd name="T28" fmla="*/ 9 w 11"/>
                  <a:gd name="T29" fmla="*/ 2 h 13"/>
                  <a:gd name="T30" fmla="*/ 10 w 11"/>
                  <a:gd name="T31" fmla="*/ 3 h 13"/>
                  <a:gd name="T32" fmla="*/ 11 w 11"/>
                  <a:gd name="T33" fmla="*/ 5 h 13"/>
                  <a:gd name="T34" fmla="*/ 11 w 11"/>
                  <a:gd name="T35" fmla="*/ 12 h 13"/>
                  <a:gd name="T36" fmla="*/ 11 w 11"/>
                  <a:gd name="T37" fmla="*/ 13 h 13"/>
                  <a:gd name="T38" fmla="*/ 10 w 11"/>
                  <a:gd name="T39" fmla="*/ 13 h 13"/>
                  <a:gd name="T40" fmla="*/ 9 w 11"/>
                  <a:gd name="T41" fmla="*/ 13 h 13"/>
                  <a:gd name="T42" fmla="*/ 9 w 11"/>
                  <a:gd name="T43" fmla="*/ 12 h 13"/>
                  <a:gd name="T44" fmla="*/ 9 w 11"/>
                  <a:gd name="T45" fmla="*/ 5 h 13"/>
                  <a:gd name="T46" fmla="*/ 8 w 11"/>
                  <a:gd name="T47" fmla="*/ 4 h 13"/>
                  <a:gd name="T48" fmla="*/ 8 w 11"/>
                  <a:gd name="T49" fmla="*/ 3 h 13"/>
                  <a:gd name="T50" fmla="*/ 7 w 11"/>
                  <a:gd name="T51" fmla="*/ 2 h 13"/>
                  <a:gd name="T52" fmla="*/ 6 w 11"/>
                  <a:gd name="T53" fmla="*/ 2 h 13"/>
                  <a:gd name="T54" fmla="*/ 5 w 11"/>
                  <a:gd name="T55" fmla="*/ 2 h 13"/>
                  <a:gd name="T56" fmla="*/ 4 w 11"/>
                  <a:gd name="T57" fmla="*/ 3 h 13"/>
                  <a:gd name="T58" fmla="*/ 3 w 11"/>
                  <a:gd name="T59" fmla="*/ 4 h 13"/>
                  <a:gd name="T60" fmla="*/ 3 w 11"/>
                  <a:gd name="T61" fmla="*/ 5 h 13"/>
                  <a:gd name="T62" fmla="*/ 3 w 11"/>
                  <a:gd name="T63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1" h="13">
                    <a:moveTo>
                      <a:pt x="3" y="12"/>
                    </a:move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1"/>
                      <a:pt x="4" y="1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7" y="0"/>
                      <a:pt x="8" y="1"/>
                    </a:cubicBezTo>
                    <a:cubicBezTo>
                      <a:pt x="9" y="1"/>
                      <a:pt x="9" y="1"/>
                      <a:pt x="9" y="2"/>
                    </a:cubicBezTo>
                    <a:cubicBezTo>
                      <a:pt x="10" y="2"/>
                      <a:pt x="10" y="3"/>
                      <a:pt x="10" y="3"/>
                    </a:cubicBezTo>
                    <a:cubicBezTo>
                      <a:pt x="11" y="4"/>
                      <a:pt x="11" y="5"/>
                      <a:pt x="11" y="5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11" y="13"/>
                      <a:pt x="11" y="13"/>
                      <a:pt x="11" y="13"/>
                    </a:cubicBezTo>
                    <a:cubicBezTo>
                      <a:pt x="10" y="13"/>
                      <a:pt x="10" y="13"/>
                      <a:pt x="10" y="13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8" y="4"/>
                    </a:cubicBezTo>
                    <a:cubicBezTo>
                      <a:pt x="8" y="4"/>
                      <a:pt x="8" y="3"/>
                      <a:pt x="8" y="3"/>
                    </a:cubicBezTo>
                    <a:cubicBezTo>
                      <a:pt x="7" y="3"/>
                      <a:pt x="7" y="3"/>
                      <a:pt x="7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3"/>
                      <a:pt x="3" y="4"/>
                      <a:pt x="3" y="4"/>
                    </a:cubicBezTo>
                    <a:cubicBezTo>
                      <a:pt x="3" y="4"/>
                      <a:pt x="3" y="5"/>
                      <a:pt x="3" y="5"/>
                    </a:cubicBezTo>
                    <a:lnTo>
                      <a:pt x="3" y="12"/>
                    </a:lnTo>
                    <a:close/>
                  </a:path>
                </a:pathLst>
              </a:custGeom>
              <a:solidFill>
                <a:srgbClr val="8557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2" name="Freeform 72"/>
              <p:cNvSpPr>
                <a:spLocks noEditPoints="1"/>
              </p:cNvSpPr>
              <p:nvPr/>
            </p:nvSpPr>
            <p:spPr bwMode="auto">
              <a:xfrm>
                <a:off x="3167" y="517"/>
                <a:ext cx="23" cy="31"/>
              </a:xfrm>
              <a:custGeom>
                <a:avLst/>
                <a:gdLst>
                  <a:gd name="T0" fmla="*/ 5 w 10"/>
                  <a:gd name="T1" fmla="*/ 0 h 13"/>
                  <a:gd name="T2" fmla="*/ 7 w 10"/>
                  <a:gd name="T3" fmla="*/ 1 h 13"/>
                  <a:gd name="T4" fmla="*/ 9 w 10"/>
                  <a:gd name="T5" fmla="*/ 2 h 13"/>
                  <a:gd name="T6" fmla="*/ 10 w 10"/>
                  <a:gd name="T7" fmla="*/ 3 h 13"/>
                  <a:gd name="T8" fmla="*/ 10 w 10"/>
                  <a:gd name="T9" fmla="*/ 5 h 13"/>
                  <a:gd name="T10" fmla="*/ 10 w 10"/>
                  <a:gd name="T11" fmla="*/ 12 h 13"/>
                  <a:gd name="T12" fmla="*/ 10 w 10"/>
                  <a:gd name="T13" fmla="*/ 13 h 13"/>
                  <a:gd name="T14" fmla="*/ 9 w 10"/>
                  <a:gd name="T15" fmla="*/ 13 h 13"/>
                  <a:gd name="T16" fmla="*/ 8 w 10"/>
                  <a:gd name="T17" fmla="*/ 13 h 13"/>
                  <a:gd name="T18" fmla="*/ 8 w 10"/>
                  <a:gd name="T19" fmla="*/ 12 h 13"/>
                  <a:gd name="T20" fmla="*/ 8 w 10"/>
                  <a:gd name="T21" fmla="*/ 11 h 13"/>
                  <a:gd name="T22" fmla="*/ 6 w 10"/>
                  <a:gd name="T23" fmla="*/ 13 h 13"/>
                  <a:gd name="T24" fmla="*/ 4 w 10"/>
                  <a:gd name="T25" fmla="*/ 13 h 13"/>
                  <a:gd name="T26" fmla="*/ 2 w 10"/>
                  <a:gd name="T27" fmla="*/ 13 h 13"/>
                  <a:gd name="T28" fmla="*/ 1 w 10"/>
                  <a:gd name="T29" fmla="*/ 12 h 13"/>
                  <a:gd name="T30" fmla="*/ 0 w 10"/>
                  <a:gd name="T31" fmla="*/ 11 h 13"/>
                  <a:gd name="T32" fmla="*/ 0 w 10"/>
                  <a:gd name="T33" fmla="*/ 10 h 13"/>
                  <a:gd name="T34" fmla="*/ 1 w 10"/>
                  <a:gd name="T35" fmla="*/ 8 h 13"/>
                  <a:gd name="T36" fmla="*/ 2 w 10"/>
                  <a:gd name="T37" fmla="*/ 7 h 13"/>
                  <a:gd name="T38" fmla="*/ 4 w 10"/>
                  <a:gd name="T39" fmla="*/ 6 h 13"/>
                  <a:gd name="T40" fmla="*/ 6 w 10"/>
                  <a:gd name="T41" fmla="*/ 6 h 13"/>
                  <a:gd name="T42" fmla="*/ 8 w 10"/>
                  <a:gd name="T43" fmla="*/ 6 h 13"/>
                  <a:gd name="T44" fmla="*/ 8 w 10"/>
                  <a:gd name="T45" fmla="*/ 5 h 13"/>
                  <a:gd name="T46" fmla="*/ 7 w 10"/>
                  <a:gd name="T47" fmla="*/ 4 h 13"/>
                  <a:gd name="T48" fmla="*/ 7 w 10"/>
                  <a:gd name="T49" fmla="*/ 3 h 13"/>
                  <a:gd name="T50" fmla="*/ 6 w 10"/>
                  <a:gd name="T51" fmla="*/ 2 h 13"/>
                  <a:gd name="T52" fmla="*/ 5 w 10"/>
                  <a:gd name="T53" fmla="*/ 2 h 13"/>
                  <a:gd name="T54" fmla="*/ 4 w 10"/>
                  <a:gd name="T55" fmla="*/ 2 h 13"/>
                  <a:gd name="T56" fmla="*/ 3 w 10"/>
                  <a:gd name="T57" fmla="*/ 3 h 13"/>
                  <a:gd name="T58" fmla="*/ 2 w 10"/>
                  <a:gd name="T59" fmla="*/ 3 h 13"/>
                  <a:gd name="T60" fmla="*/ 2 w 10"/>
                  <a:gd name="T61" fmla="*/ 3 h 13"/>
                  <a:gd name="T62" fmla="*/ 1 w 10"/>
                  <a:gd name="T63" fmla="*/ 3 h 13"/>
                  <a:gd name="T64" fmla="*/ 1 w 10"/>
                  <a:gd name="T65" fmla="*/ 2 h 13"/>
                  <a:gd name="T66" fmla="*/ 1 w 10"/>
                  <a:gd name="T67" fmla="*/ 1 h 13"/>
                  <a:gd name="T68" fmla="*/ 2 w 10"/>
                  <a:gd name="T69" fmla="*/ 1 h 13"/>
                  <a:gd name="T70" fmla="*/ 3 w 10"/>
                  <a:gd name="T71" fmla="*/ 0 h 13"/>
                  <a:gd name="T72" fmla="*/ 5 w 10"/>
                  <a:gd name="T73" fmla="*/ 0 h 13"/>
                  <a:gd name="T74" fmla="*/ 8 w 10"/>
                  <a:gd name="T75" fmla="*/ 7 h 13"/>
                  <a:gd name="T76" fmla="*/ 7 w 10"/>
                  <a:gd name="T77" fmla="*/ 7 h 13"/>
                  <a:gd name="T78" fmla="*/ 5 w 10"/>
                  <a:gd name="T79" fmla="*/ 7 h 13"/>
                  <a:gd name="T80" fmla="*/ 4 w 10"/>
                  <a:gd name="T81" fmla="*/ 8 h 13"/>
                  <a:gd name="T82" fmla="*/ 3 w 10"/>
                  <a:gd name="T83" fmla="*/ 8 h 13"/>
                  <a:gd name="T84" fmla="*/ 2 w 10"/>
                  <a:gd name="T85" fmla="*/ 9 h 13"/>
                  <a:gd name="T86" fmla="*/ 3 w 10"/>
                  <a:gd name="T87" fmla="*/ 11 h 13"/>
                  <a:gd name="T88" fmla="*/ 4 w 10"/>
                  <a:gd name="T89" fmla="*/ 11 h 13"/>
                  <a:gd name="T90" fmla="*/ 6 w 10"/>
                  <a:gd name="T91" fmla="*/ 11 h 13"/>
                  <a:gd name="T92" fmla="*/ 7 w 10"/>
                  <a:gd name="T93" fmla="*/ 11 h 13"/>
                  <a:gd name="T94" fmla="*/ 7 w 10"/>
                  <a:gd name="T95" fmla="*/ 10 h 13"/>
                  <a:gd name="T96" fmla="*/ 8 w 10"/>
                  <a:gd name="T97" fmla="*/ 9 h 13"/>
                  <a:gd name="T98" fmla="*/ 8 w 10"/>
                  <a:gd name="T99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0" h="13">
                    <a:moveTo>
                      <a:pt x="5" y="0"/>
                    </a:moveTo>
                    <a:cubicBezTo>
                      <a:pt x="6" y="0"/>
                      <a:pt x="6" y="0"/>
                      <a:pt x="7" y="1"/>
                    </a:cubicBezTo>
                    <a:cubicBezTo>
                      <a:pt x="8" y="1"/>
                      <a:pt x="8" y="1"/>
                      <a:pt x="9" y="2"/>
                    </a:cubicBezTo>
                    <a:cubicBezTo>
                      <a:pt x="9" y="2"/>
                      <a:pt x="9" y="3"/>
                      <a:pt x="10" y="3"/>
                    </a:cubicBezTo>
                    <a:cubicBezTo>
                      <a:pt x="10" y="4"/>
                      <a:pt x="10" y="5"/>
                      <a:pt x="10" y="5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10" y="13"/>
                      <a:pt x="10" y="13"/>
                      <a:pt x="10" y="13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7" y="12"/>
                      <a:pt x="7" y="12"/>
                      <a:pt x="6" y="13"/>
                    </a:cubicBezTo>
                    <a:cubicBezTo>
                      <a:pt x="5" y="13"/>
                      <a:pt x="5" y="13"/>
                      <a:pt x="4" y="13"/>
                    </a:cubicBezTo>
                    <a:cubicBezTo>
                      <a:pt x="3" y="13"/>
                      <a:pt x="3" y="13"/>
                      <a:pt x="2" y="13"/>
                    </a:cubicBezTo>
                    <a:cubicBezTo>
                      <a:pt x="2" y="13"/>
                      <a:pt x="1" y="13"/>
                      <a:pt x="1" y="12"/>
                    </a:cubicBezTo>
                    <a:cubicBezTo>
                      <a:pt x="1" y="12"/>
                      <a:pt x="1" y="12"/>
                      <a:pt x="0" y="11"/>
                    </a:cubicBezTo>
                    <a:cubicBezTo>
                      <a:pt x="0" y="11"/>
                      <a:pt x="0" y="10"/>
                      <a:pt x="0" y="10"/>
                    </a:cubicBezTo>
                    <a:cubicBezTo>
                      <a:pt x="0" y="9"/>
                      <a:pt x="0" y="8"/>
                      <a:pt x="1" y="8"/>
                    </a:cubicBezTo>
                    <a:cubicBezTo>
                      <a:pt x="1" y="7"/>
                      <a:pt x="1" y="7"/>
                      <a:pt x="2" y="7"/>
                    </a:cubicBezTo>
                    <a:cubicBezTo>
                      <a:pt x="2" y="6"/>
                      <a:pt x="3" y="6"/>
                      <a:pt x="4" y="6"/>
                    </a:cubicBezTo>
                    <a:cubicBezTo>
                      <a:pt x="5" y="6"/>
                      <a:pt x="5" y="6"/>
                      <a:pt x="6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8" y="5"/>
                      <a:pt x="7" y="4"/>
                    </a:cubicBezTo>
                    <a:cubicBezTo>
                      <a:pt x="7" y="4"/>
                      <a:pt x="7" y="4"/>
                      <a:pt x="7" y="3"/>
                    </a:cubicBezTo>
                    <a:cubicBezTo>
                      <a:pt x="7" y="3"/>
                      <a:pt x="6" y="3"/>
                      <a:pt x="6" y="2"/>
                    </a:cubicBezTo>
                    <a:cubicBezTo>
                      <a:pt x="6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lose/>
                    <a:moveTo>
                      <a:pt x="8" y="7"/>
                    </a:moveTo>
                    <a:cubicBezTo>
                      <a:pt x="7" y="7"/>
                      <a:pt x="7" y="7"/>
                      <a:pt x="7" y="7"/>
                    </a:cubicBezTo>
                    <a:cubicBezTo>
                      <a:pt x="6" y="7"/>
                      <a:pt x="6" y="7"/>
                      <a:pt x="5" y="7"/>
                    </a:cubicBezTo>
                    <a:cubicBezTo>
                      <a:pt x="5" y="7"/>
                      <a:pt x="4" y="8"/>
                      <a:pt x="4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0"/>
                      <a:pt x="3" y="11"/>
                      <a:pt x="3" y="11"/>
                    </a:cubicBezTo>
                    <a:cubicBezTo>
                      <a:pt x="3" y="11"/>
                      <a:pt x="4" y="11"/>
                      <a:pt x="4" y="11"/>
                    </a:cubicBezTo>
                    <a:cubicBezTo>
                      <a:pt x="5" y="11"/>
                      <a:pt x="5" y="11"/>
                      <a:pt x="6" y="11"/>
                    </a:cubicBezTo>
                    <a:cubicBezTo>
                      <a:pt x="6" y="11"/>
                      <a:pt x="6" y="11"/>
                      <a:pt x="7" y="11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8" y="9"/>
                      <a:pt x="8" y="9"/>
                      <a:pt x="8" y="9"/>
                    </a:cubicBezTo>
                    <a:lnTo>
                      <a:pt x="8" y="7"/>
                    </a:lnTo>
                    <a:close/>
                  </a:path>
                </a:pathLst>
              </a:custGeom>
              <a:solidFill>
                <a:srgbClr val="8557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3" name="Freeform 73"/>
              <p:cNvSpPr>
                <a:spLocks/>
              </p:cNvSpPr>
              <p:nvPr/>
            </p:nvSpPr>
            <p:spPr bwMode="auto">
              <a:xfrm>
                <a:off x="3197" y="500"/>
                <a:ext cx="5" cy="48"/>
              </a:xfrm>
              <a:custGeom>
                <a:avLst/>
                <a:gdLst>
                  <a:gd name="T0" fmla="*/ 3 w 5"/>
                  <a:gd name="T1" fmla="*/ 0 h 48"/>
                  <a:gd name="T2" fmla="*/ 5 w 5"/>
                  <a:gd name="T3" fmla="*/ 0 h 48"/>
                  <a:gd name="T4" fmla="*/ 5 w 5"/>
                  <a:gd name="T5" fmla="*/ 0 h 48"/>
                  <a:gd name="T6" fmla="*/ 5 w 5"/>
                  <a:gd name="T7" fmla="*/ 45 h 48"/>
                  <a:gd name="T8" fmla="*/ 5 w 5"/>
                  <a:gd name="T9" fmla="*/ 48 h 48"/>
                  <a:gd name="T10" fmla="*/ 3 w 5"/>
                  <a:gd name="T11" fmla="*/ 48 h 48"/>
                  <a:gd name="T12" fmla="*/ 0 w 5"/>
                  <a:gd name="T13" fmla="*/ 48 h 48"/>
                  <a:gd name="T14" fmla="*/ 0 w 5"/>
                  <a:gd name="T15" fmla="*/ 45 h 48"/>
                  <a:gd name="T16" fmla="*/ 0 w 5"/>
                  <a:gd name="T17" fmla="*/ 0 h 48"/>
                  <a:gd name="T18" fmla="*/ 0 w 5"/>
                  <a:gd name="T19" fmla="*/ 0 h 48"/>
                  <a:gd name="T20" fmla="*/ 3 w 5"/>
                  <a:gd name="T21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48">
                    <a:moveTo>
                      <a:pt x="3" y="0"/>
                    </a:moveTo>
                    <a:lnTo>
                      <a:pt x="5" y="0"/>
                    </a:lnTo>
                    <a:lnTo>
                      <a:pt x="5" y="0"/>
                    </a:lnTo>
                    <a:lnTo>
                      <a:pt x="5" y="45"/>
                    </a:lnTo>
                    <a:lnTo>
                      <a:pt x="5" y="48"/>
                    </a:lnTo>
                    <a:lnTo>
                      <a:pt x="3" y="48"/>
                    </a:lnTo>
                    <a:lnTo>
                      <a:pt x="0" y="48"/>
                    </a:lnTo>
                    <a:lnTo>
                      <a:pt x="0" y="45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8557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4" name="Freeform 74"/>
              <p:cNvSpPr>
                <a:spLocks/>
              </p:cNvSpPr>
              <p:nvPr/>
            </p:nvSpPr>
            <p:spPr bwMode="auto">
              <a:xfrm>
                <a:off x="3081" y="560"/>
                <a:ext cx="26" cy="47"/>
              </a:xfrm>
              <a:custGeom>
                <a:avLst/>
                <a:gdLst>
                  <a:gd name="T0" fmla="*/ 9 w 11"/>
                  <a:gd name="T1" fmla="*/ 6 h 20"/>
                  <a:gd name="T2" fmla="*/ 9 w 11"/>
                  <a:gd name="T3" fmla="*/ 5 h 20"/>
                  <a:gd name="T4" fmla="*/ 8 w 11"/>
                  <a:gd name="T5" fmla="*/ 4 h 20"/>
                  <a:gd name="T6" fmla="*/ 7 w 11"/>
                  <a:gd name="T7" fmla="*/ 3 h 20"/>
                  <a:gd name="T8" fmla="*/ 6 w 11"/>
                  <a:gd name="T9" fmla="*/ 2 h 20"/>
                  <a:gd name="T10" fmla="*/ 3 w 11"/>
                  <a:gd name="T11" fmla="*/ 3 h 20"/>
                  <a:gd name="T12" fmla="*/ 2 w 11"/>
                  <a:gd name="T13" fmla="*/ 6 h 20"/>
                  <a:gd name="T14" fmla="*/ 2 w 11"/>
                  <a:gd name="T15" fmla="*/ 14 h 20"/>
                  <a:gd name="T16" fmla="*/ 3 w 11"/>
                  <a:gd name="T17" fmla="*/ 17 h 20"/>
                  <a:gd name="T18" fmla="*/ 6 w 11"/>
                  <a:gd name="T19" fmla="*/ 18 h 20"/>
                  <a:gd name="T20" fmla="*/ 7 w 11"/>
                  <a:gd name="T21" fmla="*/ 18 h 20"/>
                  <a:gd name="T22" fmla="*/ 8 w 11"/>
                  <a:gd name="T23" fmla="*/ 17 h 20"/>
                  <a:gd name="T24" fmla="*/ 9 w 11"/>
                  <a:gd name="T25" fmla="*/ 16 h 20"/>
                  <a:gd name="T26" fmla="*/ 9 w 11"/>
                  <a:gd name="T27" fmla="*/ 15 h 20"/>
                  <a:gd name="T28" fmla="*/ 10 w 11"/>
                  <a:gd name="T29" fmla="*/ 14 h 20"/>
                  <a:gd name="T30" fmla="*/ 11 w 11"/>
                  <a:gd name="T31" fmla="*/ 14 h 20"/>
                  <a:gd name="T32" fmla="*/ 11 w 11"/>
                  <a:gd name="T33" fmla="*/ 15 h 20"/>
                  <a:gd name="T34" fmla="*/ 11 w 11"/>
                  <a:gd name="T35" fmla="*/ 17 h 20"/>
                  <a:gd name="T36" fmla="*/ 10 w 11"/>
                  <a:gd name="T37" fmla="*/ 19 h 20"/>
                  <a:gd name="T38" fmla="*/ 8 w 11"/>
                  <a:gd name="T39" fmla="*/ 20 h 20"/>
                  <a:gd name="T40" fmla="*/ 6 w 11"/>
                  <a:gd name="T41" fmla="*/ 20 h 20"/>
                  <a:gd name="T42" fmla="*/ 3 w 11"/>
                  <a:gd name="T43" fmla="*/ 20 h 20"/>
                  <a:gd name="T44" fmla="*/ 1 w 11"/>
                  <a:gd name="T45" fmla="*/ 19 h 20"/>
                  <a:gd name="T46" fmla="*/ 0 w 11"/>
                  <a:gd name="T47" fmla="*/ 17 h 20"/>
                  <a:gd name="T48" fmla="*/ 0 w 11"/>
                  <a:gd name="T49" fmla="*/ 14 h 20"/>
                  <a:gd name="T50" fmla="*/ 0 w 11"/>
                  <a:gd name="T51" fmla="*/ 6 h 20"/>
                  <a:gd name="T52" fmla="*/ 0 w 11"/>
                  <a:gd name="T53" fmla="*/ 4 h 20"/>
                  <a:gd name="T54" fmla="*/ 2 w 11"/>
                  <a:gd name="T55" fmla="*/ 2 h 20"/>
                  <a:gd name="T56" fmla="*/ 3 w 11"/>
                  <a:gd name="T57" fmla="*/ 1 h 20"/>
                  <a:gd name="T58" fmla="*/ 6 w 11"/>
                  <a:gd name="T59" fmla="*/ 0 h 20"/>
                  <a:gd name="T60" fmla="*/ 8 w 11"/>
                  <a:gd name="T61" fmla="*/ 1 h 20"/>
                  <a:gd name="T62" fmla="*/ 10 w 11"/>
                  <a:gd name="T63" fmla="*/ 2 h 20"/>
                  <a:gd name="T64" fmla="*/ 11 w 11"/>
                  <a:gd name="T65" fmla="*/ 3 h 20"/>
                  <a:gd name="T66" fmla="*/ 11 w 11"/>
                  <a:gd name="T67" fmla="*/ 5 h 20"/>
                  <a:gd name="T68" fmla="*/ 11 w 11"/>
                  <a:gd name="T69" fmla="*/ 6 h 20"/>
                  <a:gd name="T70" fmla="*/ 10 w 11"/>
                  <a:gd name="T71" fmla="*/ 6 h 20"/>
                  <a:gd name="T72" fmla="*/ 9 w 11"/>
                  <a:gd name="T73" fmla="*/ 6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" h="20">
                    <a:moveTo>
                      <a:pt x="9" y="6"/>
                    </a:moveTo>
                    <a:cubicBezTo>
                      <a:pt x="9" y="5"/>
                      <a:pt x="9" y="5"/>
                      <a:pt x="9" y="5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3"/>
                      <a:pt x="8" y="3"/>
                      <a:pt x="7" y="3"/>
                    </a:cubicBezTo>
                    <a:cubicBezTo>
                      <a:pt x="7" y="3"/>
                      <a:pt x="6" y="2"/>
                      <a:pt x="6" y="2"/>
                    </a:cubicBezTo>
                    <a:cubicBezTo>
                      <a:pt x="4" y="2"/>
                      <a:pt x="4" y="3"/>
                      <a:pt x="3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6"/>
                      <a:pt x="2" y="17"/>
                      <a:pt x="3" y="17"/>
                    </a:cubicBezTo>
                    <a:cubicBezTo>
                      <a:pt x="4" y="18"/>
                      <a:pt x="5" y="18"/>
                      <a:pt x="6" y="18"/>
                    </a:cubicBezTo>
                    <a:cubicBezTo>
                      <a:pt x="6" y="18"/>
                      <a:pt x="7" y="18"/>
                      <a:pt x="7" y="18"/>
                    </a:cubicBezTo>
                    <a:cubicBezTo>
                      <a:pt x="8" y="18"/>
                      <a:pt x="8" y="17"/>
                      <a:pt x="8" y="17"/>
                    </a:cubicBezTo>
                    <a:cubicBezTo>
                      <a:pt x="9" y="17"/>
                      <a:pt x="9" y="16"/>
                      <a:pt x="9" y="16"/>
                    </a:cubicBezTo>
                    <a:cubicBezTo>
                      <a:pt x="9" y="16"/>
                      <a:pt x="9" y="15"/>
                      <a:pt x="9" y="15"/>
                    </a:cubicBezTo>
                    <a:cubicBezTo>
                      <a:pt x="9" y="14"/>
                      <a:pt x="10" y="14"/>
                      <a:pt x="10" y="14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1" y="15"/>
                      <a:pt x="11" y="15"/>
                      <a:pt x="11" y="15"/>
                    </a:cubicBezTo>
                    <a:cubicBezTo>
                      <a:pt x="11" y="16"/>
                      <a:pt x="11" y="17"/>
                      <a:pt x="11" y="17"/>
                    </a:cubicBezTo>
                    <a:cubicBezTo>
                      <a:pt x="11" y="18"/>
                      <a:pt x="10" y="18"/>
                      <a:pt x="10" y="19"/>
                    </a:cubicBezTo>
                    <a:cubicBezTo>
                      <a:pt x="9" y="19"/>
                      <a:pt x="9" y="20"/>
                      <a:pt x="8" y="20"/>
                    </a:cubicBezTo>
                    <a:cubicBezTo>
                      <a:pt x="7" y="20"/>
                      <a:pt x="6" y="20"/>
                      <a:pt x="6" y="20"/>
                    </a:cubicBezTo>
                    <a:cubicBezTo>
                      <a:pt x="5" y="20"/>
                      <a:pt x="4" y="20"/>
                      <a:pt x="3" y="20"/>
                    </a:cubicBezTo>
                    <a:cubicBezTo>
                      <a:pt x="3" y="20"/>
                      <a:pt x="2" y="19"/>
                      <a:pt x="1" y="19"/>
                    </a:cubicBezTo>
                    <a:cubicBezTo>
                      <a:pt x="1" y="18"/>
                      <a:pt x="1" y="18"/>
                      <a:pt x="0" y="17"/>
                    </a:cubicBezTo>
                    <a:cubicBezTo>
                      <a:pt x="0" y="16"/>
                      <a:pt x="0" y="15"/>
                      <a:pt x="0" y="14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4"/>
                      <a:pt x="0" y="4"/>
                    </a:cubicBezTo>
                    <a:cubicBezTo>
                      <a:pt x="1" y="3"/>
                      <a:pt x="1" y="2"/>
                      <a:pt x="2" y="2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4" y="1"/>
                      <a:pt x="5" y="0"/>
                      <a:pt x="6" y="0"/>
                    </a:cubicBezTo>
                    <a:cubicBezTo>
                      <a:pt x="6" y="0"/>
                      <a:pt x="7" y="1"/>
                      <a:pt x="8" y="1"/>
                    </a:cubicBezTo>
                    <a:cubicBezTo>
                      <a:pt x="9" y="1"/>
                      <a:pt x="9" y="1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4"/>
                      <a:pt x="11" y="4"/>
                      <a:pt x="11" y="5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6"/>
                      <a:pt x="11" y="6"/>
                      <a:pt x="10" y="6"/>
                    </a:cubicBezTo>
                    <a:cubicBezTo>
                      <a:pt x="10" y="6"/>
                      <a:pt x="9" y="6"/>
                      <a:pt x="9" y="6"/>
                    </a:cubicBezTo>
                    <a:close/>
                  </a:path>
                </a:pathLst>
              </a:custGeom>
              <a:solidFill>
                <a:srgbClr val="8557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5" name="Freeform 75"/>
              <p:cNvSpPr>
                <a:spLocks noEditPoints="1"/>
              </p:cNvSpPr>
              <p:nvPr/>
            </p:nvSpPr>
            <p:spPr bwMode="auto">
              <a:xfrm>
                <a:off x="3112" y="576"/>
                <a:ext cx="26" cy="31"/>
              </a:xfrm>
              <a:custGeom>
                <a:avLst/>
                <a:gdLst>
                  <a:gd name="T0" fmla="*/ 6 w 11"/>
                  <a:gd name="T1" fmla="*/ 0 h 13"/>
                  <a:gd name="T2" fmla="*/ 8 w 11"/>
                  <a:gd name="T3" fmla="*/ 1 h 13"/>
                  <a:gd name="T4" fmla="*/ 9 w 11"/>
                  <a:gd name="T5" fmla="*/ 2 h 13"/>
                  <a:gd name="T6" fmla="*/ 11 w 11"/>
                  <a:gd name="T7" fmla="*/ 3 h 13"/>
                  <a:gd name="T8" fmla="*/ 11 w 11"/>
                  <a:gd name="T9" fmla="*/ 5 h 13"/>
                  <a:gd name="T10" fmla="*/ 11 w 11"/>
                  <a:gd name="T11" fmla="*/ 8 h 13"/>
                  <a:gd name="T12" fmla="*/ 11 w 11"/>
                  <a:gd name="T13" fmla="*/ 10 h 13"/>
                  <a:gd name="T14" fmla="*/ 9 w 11"/>
                  <a:gd name="T15" fmla="*/ 12 h 13"/>
                  <a:gd name="T16" fmla="*/ 8 w 11"/>
                  <a:gd name="T17" fmla="*/ 13 h 13"/>
                  <a:gd name="T18" fmla="*/ 6 w 11"/>
                  <a:gd name="T19" fmla="*/ 13 h 13"/>
                  <a:gd name="T20" fmla="*/ 4 w 11"/>
                  <a:gd name="T21" fmla="*/ 13 h 13"/>
                  <a:gd name="T22" fmla="*/ 2 w 11"/>
                  <a:gd name="T23" fmla="*/ 12 h 13"/>
                  <a:gd name="T24" fmla="*/ 1 w 11"/>
                  <a:gd name="T25" fmla="*/ 10 h 13"/>
                  <a:gd name="T26" fmla="*/ 0 w 11"/>
                  <a:gd name="T27" fmla="*/ 8 h 13"/>
                  <a:gd name="T28" fmla="*/ 0 w 11"/>
                  <a:gd name="T29" fmla="*/ 5 h 13"/>
                  <a:gd name="T30" fmla="*/ 1 w 11"/>
                  <a:gd name="T31" fmla="*/ 3 h 13"/>
                  <a:gd name="T32" fmla="*/ 2 w 11"/>
                  <a:gd name="T33" fmla="*/ 2 h 13"/>
                  <a:gd name="T34" fmla="*/ 4 w 11"/>
                  <a:gd name="T35" fmla="*/ 1 h 13"/>
                  <a:gd name="T36" fmla="*/ 6 w 11"/>
                  <a:gd name="T37" fmla="*/ 0 h 13"/>
                  <a:gd name="T38" fmla="*/ 9 w 11"/>
                  <a:gd name="T39" fmla="*/ 5 h 13"/>
                  <a:gd name="T40" fmla="*/ 9 w 11"/>
                  <a:gd name="T41" fmla="*/ 4 h 13"/>
                  <a:gd name="T42" fmla="*/ 8 w 11"/>
                  <a:gd name="T43" fmla="*/ 3 h 13"/>
                  <a:gd name="T44" fmla="*/ 7 w 11"/>
                  <a:gd name="T45" fmla="*/ 2 h 13"/>
                  <a:gd name="T46" fmla="*/ 6 w 11"/>
                  <a:gd name="T47" fmla="*/ 2 h 13"/>
                  <a:gd name="T48" fmla="*/ 4 w 11"/>
                  <a:gd name="T49" fmla="*/ 2 h 13"/>
                  <a:gd name="T50" fmla="*/ 4 w 11"/>
                  <a:gd name="T51" fmla="*/ 3 h 13"/>
                  <a:gd name="T52" fmla="*/ 3 w 11"/>
                  <a:gd name="T53" fmla="*/ 4 h 13"/>
                  <a:gd name="T54" fmla="*/ 3 w 11"/>
                  <a:gd name="T55" fmla="*/ 5 h 13"/>
                  <a:gd name="T56" fmla="*/ 3 w 11"/>
                  <a:gd name="T57" fmla="*/ 8 h 13"/>
                  <a:gd name="T58" fmla="*/ 3 w 11"/>
                  <a:gd name="T59" fmla="*/ 9 h 13"/>
                  <a:gd name="T60" fmla="*/ 4 w 11"/>
                  <a:gd name="T61" fmla="*/ 10 h 13"/>
                  <a:gd name="T62" fmla="*/ 5 w 11"/>
                  <a:gd name="T63" fmla="*/ 11 h 13"/>
                  <a:gd name="T64" fmla="*/ 6 w 11"/>
                  <a:gd name="T65" fmla="*/ 11 h 13"/>
                  <a:gd name="T66" fmla="*/ 7 w 11"/>
                  <a:gd name="T67" fmla="*/ 11 h 13"/>
                  <a:gd name="T68" fmla="*/ 8 w 11"/>
                  <a:gd name="T69" fmla="*/ 10 h 13"/>
                  <a:gd name="T70" fmla="*/ 9 w 11"/>
                  <a:gd name="T71" fmla="*/ 9 h 13"/>
                  <a:gd name="T72" fmla="*/ 9 w 11"/>
                  <a:gd name="T73" fmla="*/ 8 h 13"/>
                  <a:gd name="T74" fmla="*/ 9 w 11"/>
                  <a:gd name="T75" fmla="*/ 5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1" h="13">
                    <a:moveTo>
                      <a:pt x="6" y="0"/>
                    </a:moveTo>
                    <a:cubicBezTo>
                      <a:pt x="6" y="0"/>
                      <a:pt x="7" y="0"/>
                      <a:pt x="8" y="1"/>
                    </a:cubicBezTo>
                    <a:cubicBezTo>
                      <a:pt x="8" y="1"/>
                      <a:pt x="9" y="1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4"/>
                      <a:pt x="11" y="5"/>
                      <a:pt x="11" y="5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9"/>
                      <a:pt x="11" y="9"/>
                      <a:pt x="11" y="10"/>
                    </a:cubicBezTo>
                    <a:cubicBezTo>
                      <a:pt x="10" y="11"/>
                      <a:pt x="10" y="11"/>
                      <a:pt x="9" y="12"/>
                    </a:cubicBezTo>
                    <a:cubicBezTo>
                      <a:pt x="9" y="12"/>
                      <a:pt x="8" y="13"/>
                      <a:pt x="8" y="13"/>
                    </a:cubicBezTo>
                    <a:cubicBezTo>
                      <a:pt x="7" y="13"/>
                      <a:pt x="6" y="13"/>
                      <a:pt x="6" y="13"/>
                    </a:cubicBezTo>
                    <a:cubicBezTo>
                      <a:pt x="5" y="13"/>
                      <a:pt x="4" y="13"/>
                      <a:pt x="4" y="13"/>
                    </a:cubicBezTo>
                    <a:cubicBezTo>
                      <a:pt x="3" y="13"/>
                      <a:pt x="2" y="12"/>
                      <a:pt x="2" y="12"/>
                    </a:cubicBezTo>
                    <a:cubicBezTo>
                      <a:pt x="2" y="11"/>
                      <a:pt x="1" y="11"/>
                      <a:pt x="1" y="10"/>
                    </a:cubicBezTo>
                    <a:cubicBezTo>
                      <a:pt x="1" y="9"/>
                      <a:pt x="0" y="9"/>
                      <a:pt x="0" y="8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1" y="4"/>
                      <a:pt x="1" y="3"/>
                    </a:cubicBezTo>
                    <a:cubicBezTo>
                      <a:pt x="1" y="3"/>
                      <a:pt x="1" y="2"/>
                      <a:pt x="2" y="2"/>
                    </a:cubicBezTo>
                    <a:cubicBezTo>
                      <a:pt x="2" y="1"/>
                      <a:pt x="3" y="1"/>
                      <a:pt x="4" y="1"/>
                    </a:cubicBezTo>
                    <a:cubicBezTo>
                      <a:pt x="4" y="0"/>
                      <a:pt x="5" y="0"/>
                      <a:pt x="6" y="0"/>
                    </a:cubicBezTo>
                    <a:close/>
                    <a:moveTo>
                      <a:pt x="9" y="5"/>
                    </a:moveTo>
                    <a:cubicBezTo>
                      <a:pt x="9" y="5"/>
                      <a:pt x="9" y="5"/>
                      <a:pt x="9" y="4"/>
                    </a:cubicBezTo>
                    <a:cubicBezTo>
                      <a:pt x="8" y="4"/>
                      <a:pt x="8" y="3"/>
                      <a:pt x="8" y="3"/>
                    </a:cubicBezTo>
                    <a:cubicBezTo>
                      <a:pt x="8" y="3"/>
                      <a:pt x="7" y="3"/>
                      <a:pt x="7" y="2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3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3" y="9"/>
                      <a:pt x="3" y="9"/>
                    </a:cubicBezTo>
                    <a:cubicBezTo>
                      <a:pt x="3" y="10"/>
                      <a:pt x="3" y="10"/>
                      <a:pt x="4" y="10"/>
                    </a:cubicBezTo>
                    <a:cubicBezTo>
                      <a:pt x="4" y="11"/>
                      <a:pt x="4" y="11"/>
                      <a:pt x="5" y="11"/>
                    </a:cubicBezTo>
                    <a:cubicBezTo>
                      <a:pt x="5" y="11"/>
                      <a:pt x="5" y="11"/>
                      <a:pt x="6" y="11"/>
                    </a:cubicBezTo>
                    <a:cubicBezTo>
                      <a:pt x="6" y="11"/>
                      <a:pt x="7" y="11"/>
                      <a:pt x="7" y="11"/>
                    </a:cubicBezTo>
                    <a:cubicBezTo>
                      <a:pt x="7" y="11"/>
                      <a:pt x="8" y="11"/>
                      <a:pt x="8" y="10"/>
                    </a:cubicBezTo>
                    <a:cubicBezTo>
                      <a:pt x="8" y="10"/>
                      <a:pt x="8" y="10"/>
                      <a:pt x="9" y="9"/>
                    </a:cubicBezTo>
                    <a:cubicBezTo>
                      <a:pt x="9" y="9"/>
                      <a:pt x="9" y="8"/>
                      <a:pt x="9" y="8"/>
                    </a:cubicBezTo>
                    <a:lnTo>
                      <a:pt x="9" y="5"/>
                    </a:lnTo>
                    <a:close/>
                  </a:path>
                </a:pathLst>
              </a:custGeom>
              <a:solidFill>
                <a:srgbClr val="8557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6" name="Freeform 76"/>
              <p:cNvSpPr>
                <a:spLocks noEditPoints="1"/>
              </p:cNvSpPr>
              <p:nvPr/>
            </p:nvSpPr>
            <p:spPr bwMode="auto">
              <a:xfrm>
                <a:off x="3143" y="560"/>
                <a:ext cx="26" cy="47"/>
              </a:xfrm>
              <a:custGeom>
                <a:avLst/>
                <a:gdLst>
                  <a:gd name="T0" fmla="*/ 10 w 11"/>
                  <a:gd name="T1" fmla="*/ 0 h 20"/>
                  <a:gd name="T2" fmla="*/ 10 w 11"/>
                  <a:gd name="T3" fmla="*/ 0 h 20"/>
                  <a:gd name="T4" fmla="*/ 11 w 11"/>
                  <a:gd name="T5" fmla="*/ 0 h 20"/>
                  <a:gd name="T6" fmla="*/ 11 w 11"/>
                  <a:gd name="T7" fmla="*/ 19 h 20"/>
                  <a:gd name="T8" fmla="*/ 10 w 11"/>
                  <a:gd name="T9" fmla="*/ 20 h 20"/>
                  <a:gd name="T10" fmla="*/ 10 w 11"/>
                  <a:gd name="T11" fmla="*/ 20 h 20"/>
                  <a:gd name="T12" fmla="*/ 9 w 11"/>
                  <a:gd name="T13" fmla="*/ 20 h 20"/>
                  <a:gd name="T14" fmla="*/ 9 w 11"/>
                  <a:gd name="T15" fmla="*/ 19 h 20"/>
                  <a:gd name="T16" fmla="*/ 9 w 11"/>
                  <a:gd name="T17" fmla="*/ 18 h 20"/>
                  <a:gd name="T18" fmla="*/ 7 w 11"/>
                  <a:gd name="T19" fmla="*/ 20 h 20"/>
                  <a:gd name="T20" fmla="*/ 5 w 11"/>
                  <a:gd name="T21" fmla="*/ 20 h 20"/>
                  <a:gd name="T22" fmla="*/ 3 w 11"/>
                  <a:gd name="T23" fmla="*/ 20 h 20"/>
                  <a:gd name="T24" fmla="*/ 2 w 11"/>
                  <a:gd name="T25" fmla="*/ 19 h 20"/>
                  <a:gd name="T26" fmla="*/ 1 w 11"/>
                  <a:gd name="T27" fmla="*/ 17 h 20"/>
                  <a:gd name="T28" fmla="*/ 0 w 11"/>
                  <a:gd name="T29" fmla="*/ 15 h 20"/>
                  <a:gd name="T30" fmla="*/ 0 w 11"/>
                  <a:gd name="T31" fmla="*/ 12 h 20"/>
                  <a:gd name="T32" fmla="*/ 1 w 11"/>
                  <a:gd name="T33" fmla="*/ 10 h 20"/>
                  <a:gd name="T34" fmla="*/ 2 w 11"/>
                  <a:gd name="T35" fmla="*/ 9 h 20"/>
                  <a:gd name="T36" fmla="*/ 3 w 11"/>
                  <a:gd name="T37" fmla="*/ 8 h 20"/>
                  <a:gd name="T38" fmla="*/ 5 w 11"/>
                  <a:gd name="T39" fmla="*/ 7 h 20"/>
                  <a:gd name="T40" fmla="*/ 7 w 11"/>
                  <a:gd name="T41" fmla="*/ 8 h 20"/>
                  <a:gd name="T42" fmla="*/ 9 w 11"/>
                  <a:gd name="T43" fmla="*/ 9 h 20"/>
                  <a:gd name="T44" fmla="*/ 9 w 11"/>
                  <a:gd name="T45" fmla="*/ 0 h 20"/>
                  <a:gd name="T46" fmla="*/ 9 w 11"/>
                  <a:gd name="T47" fmla="*/ 0 h 20"/>
                  <a:gd name="T48" fmla="*/ 10 w 11"/>
                  <a:gd name="T49" fmla="*/ 0 h 20"/>
                  <a:gd name="T50" fmla="*/ 2 w 11"/>
                  <a:gd name="T51" fmla="*/ 15 h 20"/>
                  <a:gd name="T52" fmla="*/ 3 w 11"/>
                  <a:gd name="T53" fmla="*/ 16 h 20"/>
                  <a:gd name="T54" fmla="*/ 3 w 11"/>
                  <a:gd name="T55" fmla="*/ 17 h 20"/>
                  <a:gd name="T56" fmla="*/ 4 w 11"/>
                  <a:gd name="T57" fmla="*/ 18 h 20"/>
                  <a:gd name="T58" fmla="*/ 5 w 11"/>
                  <a:gd name="T59" fmla="*/ 18 h 20"/>
                  <a:gd name="T60" fmla="*/ 7 w 11"/>
                  <a:gd name="T61" fmla="*/ 18 h 20"/>
                  <a:gd name="T62" fmla="*/ 8 w 11"/>
                  <a:gd name="T63" fmla="*/ 17 h 20"/>
                  <a:gd name="T64" fmla="*/ 8 w 11"/>
                  <a:gd name="T65" fmla="*/ 16 h 20"/>
                  <a:gd name="T66" fmla="*/ 9 w 11"/>
                  <a:gd name="T67" fmla="*/ 16 h 20"/>
                  <a:gd name="T68" fmla="*/ 9 w 11"/>
                  <a:gd name="T69" fmla="*/ 12 h 20"/>
                  <a:gd name="T70" fmla="*/ 8 w 11"/>
                  <a:gd name="T71" fmla="*/ 11 h 20"/>
                  <a:gd name="T72" fmla="*/ 8 w 11"/>
                  <a:gd name="T73" fmla="*/ 10 h 20"/>
                  <a:gd name="T74" fmla="*/ 7 w 11"/>
                  <a:gd name="T75" fmla="*/ 9 h 20"/>
                  <a:gd name="T76" fmla="*/ 5 w 11"/>
                  <a:gd name="T77" fmla="*/ 9 h 20"/>
                  <a:gd name="T78" fmla="*/ 4 w 11"/>
                  <a:gd name="T79" fmla="*/ 9 h 20"/>
                  <a:gd name="T80" fmla="*/ 3 w 11"/>
                  <a:gd name="T81" fmla="*/ 10 h 20"/>
                  <a:gd name="T82" fmla="*/ 3 w 11"/>
                  <a:gd name="T83" fmla="*/ 11 h 20"/>
                  <a:gd name="T84" fmla="*/ 2 w 11"/>
                  <a:gd name="T85" fmla="*/ 12 h 20"/>
                  <a:gd name="T86" fmla="*/ 2 w 11"/>
                  <a:gd name="T87" fmla="*/ 15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1" h="20">
                    <a:moveTo>
                      <a:pt x="10" y="0"/>
                    </a:move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20"/>
                      <a:pt x="10" y="20"/>
                      <a:pt x="10" y="20"/>
                    </a:cubicBezTo>
                    <a:cubicBezTo>
                      <a:pt x="10" y="20"/>
                      <a:pt x="10" y="20"/>
                      <a:pt x="10" y="20"/>
                    </a:cubicBezTo>
                    <a:cubicBezTo>
                      <a:pt x="9" y="20"/>
                      <a:pt x="9" y="20"/>
                      <a:pt x="9" y="20"/>
                    </a:cubicBezTo>
                    <a:cubicBezTo>
                      <a:pt x="9" y="19"/>
                      <a:pt x="9" y="19"/>
                      <a:pt x="9" y="19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8" y="19"/>
                      <a:pt x="8" y="19"/>
                      <a:pt x="7" y="20"/>
                    </a:cubicBezTo>
                    <a:cubicBezTo>
                      <a:pt x="7" y="20"/>
                      <a:pt x="6" y="20"/>
                      <a:pt x="5" y="20"/>
                    </a:cubicBezTo>
                    <a:cubicBezTo>
                      <a:pt x="4" y="20"/>
                      <a:pt x="4" y="20"/>
                      <a:pt x="3" y="20"/>
                    </a:cubicBezTo>
                    <a:cubicBezTo>
                      <a:pt x="3" y="20"/>
                      <a:pt x="2" y="19"/>
                      <a:pt x="2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0" y="16"/>
                      <a:pt x="0" y="16"/>
                      <a:pt x="0" y="15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0" y="11"/>
                      <a:pt x="1" y="10"/>
                    </a:cubicBezTo>
                    <a:cubicBezTo>
                      <a:pt x="1" y="10"/>
                      <a:pt x="1" y="9"/>
                      <a:pt x="2" y="9"/>
                    </a:cubicBezTo>
                    <a:cubicBezTo>
                      <a:pt x="2" y="8"/>
                      <a:pt x="3" y="8"/>
                      <a:pt x="3" y="8"/>
                    </a:cubicBezTo>
                    <a:cubicBezTo>
                      <a:pt x="4" y="7"/>
                      <a:pt x="4" y="7"/>
                      <a:pt x="5" y="7"/>
                    </a:cubicBezTo>
                    <a:cubicBezTo>
                      <a:pt x="6" y="7"/>
                      <a:pt x="7" y="7"/>
                      <a:pt x="7" y="8"/>
                    </a:cubicBezTo>
                    <a:cubicBezTo>
                      <a:pt x="8" y="8"/>
                      <a:pt x="8" y="9"/>
                      <a:pt x="9" y="9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lnTo>
                      <a:pt x="10" y="0"/>
                    </a:lnTo>
                    <a:close/>
                    <a:moveTo>
                      <a:pt x="2" y="15"/>
                    </a:moveTo>
                    <a:cubicBezTo>
                      <a:pt x="2" y="15"/>
                      <a:pt x="3" y="16"/>
                      <a:pt x="3" y="16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18"/>
                      <a:pt x="4" y="18"/>
                      <a:pt x="4" y="18"/>
                    </a:cubicBezTo>
                    <a:cubicBezTo>
                      <a:pt x="5" y="18"/>
                      <a:pt x="5" y="18"/>
                      <a:pt x="5" y="18"/>
                    </a:cubicBezTo>
                    <a:cubicBezTo>
                      <a:pt x="6" y="18"/>
                      <a:pt x="6" y="18"/>
                      <a:pt x="7" y="18"/>
                    </a:cubicBezTo>
                    <a:cubicBezTo>
                      <a:pt x="7" y="18"/>
                      <a:pt x="7" y="18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8" y="11"/>
                      <a:pt x="8" y="11"/>
                    </a:cubicBezTo>
                    <a:cubicBezTo>
                      <a:pt x="8" y="11"/>
                      <a:pt x="8" y="10"/>
                      <a:pt x="8" y="10"/>
                    </a:cubicBezTo>
                    <a:cubicBezTo>
                      <a:pt x="7" y="10"/>
                      <a:pt x="7" y="10"/>
                      <a:pt x="7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5" y="9"/>
                      <a:pt x="5" y="9"/>
                      <a:pt x="4" y="9"/>
                    </a:cubicBezTo>
                    <a:cubicBezTo>
                      <a:pt x="4" y="10"/>
                      <a:pt x="4" y="10"/>
                      <a:pt x="3" y="10"/>
                    </a:cubicBezTo>
                    <a:cubicBezTo>
                      <a:pt x="3" y="10"/>
                      <a:pt x="3" y="11"/>
                      <a:pt x="3" y="11"/>
                    </a:cubicBezTo>
                    <a:cubicBezTo>
                      <a:pt x="3" y="12"/>
                      <a:pt x="2" y="12"/>
                      <a:pt x="2" y="12"/>
                    </a:cubicBezTo>
                    <a:lnTo>
                      <a:pt x="2" y="15"/>
                    </a:lnTo>
                    <a:close/>
                  </a:path>
                </a:pathLst>
              </a:custGeom>
              <a:solidFill>
                <a:srgbClr val="8557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7" name="Freeform 77"/>
              <p:cNvSpPr>
                <a:spLocks noEditPoints="1"/>
              </p:cNvSpPr>
              <p:nvPr/>
            </p:nvSpPr>
            <p:spPr bwMode="auto">
              <a:xfrm>
                <a:off x="3174" y="576"/>
                <a:ext cx="26" cy="31"/>
              </a:xfrm>
              <a:custGeom>
                <a:avLst/>
                <a:gdLst>
                  <a:gd name="T0" fmla="*/ 6 w 11"/>
                  <a:gd name="T1" fmla="*/ 0 h 13"/>
                  <a:gd name="T2" fmla="*/ 8 w 11"/>
                  <a:gd name="T3" fmla="*/ 1 h 13"/>
                  <a:gd name="T4" fmla="*/ 9 w 11"/>
                  <a:gd name="T5" fmla="*/ 2 h 13"/>
                  <a:gd name="T6" fmla="*/ 10 w 11"/>
                  <a:gd name="T7" fmla="*/ 3 h 13"/>
                  <a:gd name="T8" fmla="*/ 11 w 11"/>
                  <a:gd name="T9" fmla="*/ 5 h 13"/>
                  <a:gd name="T10" fmla="*/ 11 w 11"/>
                  <a:gd name="T11" fmla="*/ 6 h 13"/>
                  <a:gd name="T12" fmla="*/ 10 w 11"/>
                  <a:gd name="T13" fmla="*/ 7 h 13"/>
                  <a:gd name="T14" fmla="*/ 9 w 11"/>
                  <a:gd name="T15" fmla="*/ 7 h 13"/>
                  <a:gd name="T16" fmla="*/ 9 w 11"/>
                  <a:gd name="T17" fmla="*/ 7 h 13"/>
                  <a:gd name="T18" fmla="*/ 3 w 11"/>
                  <a:gd name="T19" fmla="*/ 7 h 13"/>
                  <a:gd name="T20" fmla="*/ 3 w 11"/>
                  <a:gd name="T21" fmla="*/ 8 h 13"/>
                  <a:gd name="T22" fmla="*/ 4 w 11"/>
                  <a:gd name="T23" fmla="*/ 10 h 13"/>
                  <a:gd name="T24" fmla="*/ 6 w 11"/>
                  <a:gd name="T25" fmla="*/ 11 h 13"/>
                  <a:gd name="T26" fmla="*/ 8 w 11"/>
                  <a:gd name="T27" fmla="*/ 11 h 13"/>
                  <a:gd name="T28" fmla="*/ 9 w 11"/>
                  <a:gd name="T29" fmla="*/ 11 h 13"/>
                  <a:gd name="T30" fmla="*/ 9 w 11"/>
                  <a:gd name="T31" fmla="*/ 10 h 13"/>
                  <a:gd name="T32" fmla="*/ 10 w 11"/>
                  <a:gd name="T33" fmla="*/ 10 h 13"/>
                  <a:gd name="T34" fmla="*/ 10 w 11"/>
                  <a:gd name="T35" fmla="*/ 11 h 13"/>
                  <a:gd name="T36" fmla="*/ 11 w 11"/>
                  <a:gd name="T37" fmla="*/ 11 h 13"/>
                  <a:gd name="T38" fmla="*/ 10 w 11"/>
                  <a:gd name="T39" fmla="*/ 12 h 13"/>
                  <a:gd name="T40" fmla="*/ 9 w 11"/>
                  <a:gd name="T41" fmla="*/ 13 h 13"/>
                  <a:gd name="T42" fmla="*/ 8 w 11"/>
                  <a:gd name="T43" fmla="*/ 13 h 13"/>
                  <a:gd name="T44" fmla="*/ 6 w 11"/>
                  <a:gd name="T45" fmla="*/ 13 h 13"/>
                  <a:gd name="T46" fmla="*/ 4 w 11"/>
                  <a:gd name="T47" fmla="*/ 13 h 13"/>
                  <a:gd name="T48" fmla="*/ 2 w 11"/>
                  <a:gd name="T49" fmla="*/ 12 h 13"/>
                  <a:gd name="T50" fmla="*/ 1 w 11"/>
                  <a:gd name="T51" fmla="*/ 10 h 13"/>
                  <a:gd name="T52" fmla="*/ 0 w 11"/>
                  <a:gd name="T53" fmla="*/ 8 h 13"/>
                  <a:gd name="T54" fmla="*/ 0 w 11"/>
                  <a:gd name="T55" fmla="*/ 5 h 13"/>
                  <a:gd name="T56" fmla="*/ 1 w 11"/>
                  <a:gd name="T57" fmla="*/ 3 h 13"/>
                  <a:gd name="T58" fmla="*/ 2 w 11"/>
                  <a:gd name="T59" fmla="*/ 2 h 13"/>
                  <a:gd name="T60" fmla="*/ 4 w 11"/>
                  <a:gd name="T61" fmla="*/ 1 h 13"/>
                  <a:gd name="T62" fmla="*/ 6 w 11"/>
                  <a:gd name="T63" fmla="*/ 0 h 13"/>
                  <a:gd name="T64" fmla="*/ 8 w 11"/>
                  <a:gd name="T65" fmla="*/ 6 h 13"/>
                  <a:gd name="T66" fmla="*/ 9 w 11"/>
                  <a:gd name="T67" fmla="*/ 6 h 13"/>
                  <a:gd name="T68" fmla="*/ 9 w 11"/>
                  <a:gd name="T69" fmla="*/ 5 h 13"/>
                  <a:gd name="T70" fmla="*/ 9 w 11"/>
                  <a:gd name="T71" fmla="*/ 4 h 13"/>
                  <a:gd name="T72" fmla="*/ 8 w 11"/>
                  <a:gd name="T73" fmla="*/ 3 h 13"/>
                  <a:gd name="T74" fmla="*/ 7 w 11"/>
                  <a:gd name="T75" fmla="*/ 2 h 13"/>
                  <a:gd name="T76" fmla="*/ 6 w 11"/>
                  <a:gd name="T77" fmla="*/ 2 h 13"/>
                  <a:gd name="T78" fmla="*/ 5 w 11"/>
                  <a:gd name="T79" fmla="*/ 2 h 13"/>
                  <a:gd name="T80" fmla="*/ 4 w 11"/>
                  <a:gd name="T81" fmla="*/ 3 h 13"/>
                  <a:gd name="T82" fmla="*/ 3 w 11"/>
                  <a:gd name="T83" fmla="*/ 4 h 13"/>
                  <a:gd name="T84" fmla="*/ 3 w 11"/>
                  <a:gd name="T85" fmla="*/ 5 h 13"/>
                  <a:gd name="T86" fmla="*/ 3 w 11"/>
                  <a:gd name="T87" fmla="*/ 6 h 13"/>
                  <a:gd name="T88" fmla="*/ 8 w 11"/>
                  <a:gd name="T89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1" h="13">
                    <a:moveTo>
                      <a:pt x="6" y="0"/>
                    </a:moveTo>
                    <a:cubicBezTo>
                      <a:pt x="6" y="0"/>
                      <a:pt x="7" y="0"/>
                      <a:pt x="8" y="1"/>
                    </a:cubicBezTo>
                    <a:cubicBezTo>
                      <a:pt x="8" y="1"/>
                      <a:pt x="9" y="1"/>
                      <a:pt x="9" y="2"/>
                    </a:cubicBezTo>
                    <a:cubicBezTo>
                      <a:pt x="10" y="2"/>
                      <a:pt x="10" y="3"/>
                      <a:pt x="10" y="3"/>
                    </a:cubicBezTo>
                    <a:cubicBezTo>
                      <a:pt x="11" y="4"/>
                      <a:pt x="11" y="4"/>
                      <a:pt x="11" y="5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9"/>
                      <a:pt x="3" y="10"/>
                      <a:pt x="4" y="10"/>
                    </a:cubicBezTo>
                    <a:cubicBezTo>
                      <a:pt x="4" y="11"/>
                      <a:pt x="5" y="11"/>
                      <a:pt x="6" y="11"/>
                    </a:cubicBezTo>
                    <a:cubicBezTo>
                      <a:pt x="7" y="11"/>
                      <a:pt x="7" y="11"/>
                      <a:pt x="8" y="11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10" y="12"/>
                      <a:pt x="10" y="12"/>
                      <a:pt x="9" y="13"/>
                    </a:cubicBezTo>
                    <a:cubicBezTo>
                      <a:pt x="9" y="13"/>
                      <a:pt x="9" y="13"/>
                      <a:pt x="8" y="13"/>
                    </a:cubicBezTo>
                    <a:cubicBezTo>
                      <a:pt x="8" y="13"/>
                      <a:pt x="7" y="13"/>
                      <a:pt x="6" y="13"/>
                    </a:cubicBezTo>
                    <a:cubicBezTo>
                      <a:pt x="6" y="13"/>
                      <a:pt x="5" y="13"/>
                      <a:pt x="4" y="13"/>
                    </a:cubicBezTo>
                    <a:cubicBezTo>
                      <a:pt x="3" y="13"/>
                      <a:pt x="3" y="12"/>
                      <a:pt x="2" y="12"/>
                    </a:cubicBezTo>
                    <a:cubicBezTo>
                      <a:pt x="2" y="11"/>
                      <a:pt x="1" y="11"/>
                      <a:pt x="1" y="10"/>
                    </a:cubicBezTo>
                    <a:cubicBezTo>
                      <a:pt x="1" y="10"/>
                      <a:pt x="0" y="9"/>
                      <a:pt x="0" y="8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1" y="4"/>
                      <a:pt x="1" y="3"/>
                    </a:cubicBezTo>
                    <a:cubicBezTo>
                      <a:pt x="1" y="3"/>
                      <a:pt x="2" y="2"/>
                      <a:pt x="2" y="2"/>
                    </a:cubicBezTo>
                    <a:cubicBezTo>
                      <a:pt x="2" y="1"/>
                      <a:pt x="3" y="1"/>
                      <a:pt x="4" y="1"/>
                    </a:cubicBezTo>
                    <a:cubicBezTo>
                      <a:pt x="4" y="0"/>
                      <a:pt x="5" y="0"/>
                      <a:pt x="6" y="0"/>
                    </a:cubicBezTo>
                    <a:close/>
                    <a:moveTo>
                      <a:pt x="8" y="6"/>
                    </a:moveTo>
                    <a:cubicBezTo>
                      <a:pt x="8" y="6"/>
                      <a:pt x="8" y="6"/>
                      <a:pt x="9" y="6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4"/>
                      <a:pt x="9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7" y="2"/>
                      <a:pt x="7" y="2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3"/>
                      <a:pt x="4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5"/>
                    </a:cubicBezTo>
                    <a:cubicBezTo>
                      <a:pt x="3" y="6"/>
                      <a:pt x="3" y="6"/>
                      <a:pt x="3" y="6"/>
                    </a:cubicBezTo>
                    <a:lnTo>
                      <a:pt x="8" y="6"/>
                    </a:lnTo>
                    <a:close/>
                  </a:path>
                </a:pathLst>
              </a:custGeom>
              <a:solidFill>
                <a:srgbClr val="8557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8" name="Freeform 78"/>
              <p:cNvSpPr>
                <a:spLocks/>
              </p:cNvSpPr>
              <p:nvPr/>
            </p:nvSpPr>
            <p:spPr bwMode="auto">
              <a:xfrm>
                <a:off x="3081" y="640"/>
                <a:ext cx="119" cy="12"/>
              </a:xfrm>
              <a:custGeom>
                <a:avLst/>
                <a:gdLst>
                  <a:gd name="T0" fmla="*/ 119 w 119"/>
                  <a:gd name="T1" fmla="*/ 12 h 12"/>
                  <a:gd name="T2" fmla="*/ 0 w 119"/>
                  <a:gd name="T3" fmla="*/ 12 h 12"/>
                  <a:gd name="T4" fmla="*/ 0 w 119"/>
                  <a:gd name="T5" fmla="*/ 7 h 12"/>
                  <a:gd name="T6" fmla="*/ 60 w 119"/>
                  <a:gd name="T7" fmla="*/ 0 h 12"/>
                  <a:gd name="T8" fmla="*/ 119 w 119"/>
                  <a:gd name="T9" fmla="*/ 7 h 12"/>
                  <a:gd name="T10" fmla="*/ 119 w 119"/>
                  <a:gd name="T11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9" h="12">
                    <a:moveTo>
                      <a:pt x="119" y="12"/>
                    </a:moveTo>
                    <a:lnTo>
                      <a:pt x="0" y="12"/>
                    </a:lnTo>
                    <a:lnTo>
                      <a:pt x="0" y="7"/>
                    </a:lnTo>
                    <a:lnTo>
                      <a:pt x="60" y="0"/>
                    </a:lnTo>
                    <a:lnTo>
                      <a:pt x="119" y="7"/>
                    </a:lnTo>
                    <a:lnTo>
                      <a:pt x="119" y="12"/>
                    </a:lnTo>
                    <a:close/>
                  </a:path>
                </a:pathLst>
              </a:custGeom>
              <a:solidFill>
                <a:srgbClr val="8557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9" name="Freeform 79"/>
              <p:cNvSpPr>
                <a:spLocks/>
              </p:cNvSpPr>
              <p:nvPr/>
            </p:nvSpPr>
            <p:spPr bwMode="auto">
              <a:xfrm>
                <a:off x="3065" y="716"/>
                <a:ext cx="50" cy="24"/>
              </a:xfrm>
              <a:custGeom>
                <a:avLst/>
                <a:gdLst>
                  <a:gd name="T0" fmla="*/ 0 w 21"/>
                  <a:gd name="T1" fmla="*/ 0 h 10"/>
                  <a:gd name="T2" fmla="*/ 10 w 21"/>
                  <a:gd name="T3" fmla="*/ 10 h 10"/>
                  <a:gd name="T4" fmla="*/ 21 w 21"/>
                  <a:gd name="T5" fmla="*/ 0 h 10"/>
                  <a:gd name="T6" fmla="*/ 0 w 21"/>
                  <a:gd name="T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" h="10">
                    <a:moveTo>
                      <a:pt x="0" y="0"/>
                    </a:moveTo>
                    <a:cubicBezTo>
                      <a:pt x="0" y="6"/>
                      <a:pt x="5" y="10"/>
                      <a:pt x="10" y="10"/>
                    </a:cubicBezTo>
                    <a:cubicBezTo>
                      <a:pt x="16" y="10"/>
                      <a:pt x="21" y="6"/>
                      <a:pt x="2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557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0" name="Rectangle 80"/>
              <p:cNvSpPr>
                <a:spLocks noChangeArrowheads="1"/>
              </p:cNvSpPr>
              <p:nvPr/>
            </p:nvSpPr>
            <p:spPr bwMode="auto">
              <a:xfrm>
                <a:off x="3136" y="626"/>
                <a:ext cx="9" cy="118"/>
              </a:xfrm>
              <a:prstGeom prst="rect">
                <a:avLst/>
              </a:prstGeom>
              <a:solidFill>
                <a:srgbClr val="8557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1" name="Freeform 81"/>
              <p:cNvSpPr>
                <a:spLocks/>
              </p:cNvSpPr>
              <p:nvPr/>
            </p:nvSpPr>
            <p:spPr bwMode="auto">
              <a:xfrm>
                <a:off x="3065" y="650"/>
                <a:ext cx="50" cy="68"/>
              </a:xfrm>
              <a:custGeom>
                <a:avLst/>
                <a:gdLst>
                  <a:gd name="T0" fmla="*/ 2 w 50"/>
                  <a:gd name="T1" fmla="*/ 68 h 68"/>
                  <a:gd name="T2" fmla="*/ 0 w 50"/>
                  <a:gd name="T3" fmla="*/ 68 h 68"/>
                  <a:gd name="T4" fmla="*/ 0 w 50"/>
                  <a:gd name="T5" fmla="*/ 66 h 68"/>
                  <a:gd name="T6" fmla="*/ 24 w 50"/>
                  <a:gd name="T7" fmla="*/ 0 h 68"/>
                  <a:gd name="T8" fmla="*/ 50 w 50"/>
                  <a:gd name="T9" fmla="*/ 66 h 68"/>
                  <a:gd name="T10" fmla="*/ 50 w 50"/>
                  <a:gd name="T11" fmla="*/ 68 h 68"/>
                  <a:gd name="T12" fmla="*/ 47 w 50"/>
                  <a:gd name="T13" fmla="*/ 66 h 68"/>
                  <a:gd name="T14" fmla="*/ 24 w 50"/>
                  <a:gd name="T15" fmla="*/ 9 h 68"/>
                  <a:gd name="T16" fmla="*/ 2 w 50"/>
                  <a:gd name="T17" fmla="*/ 66 h 68"/>
                  <a:gd name="T18" fmla="*/ 2 w 50"/>
                  <a:gd name="T19" fmla="*/ 68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0" h="68">
                    <a:moveTo>
                      <a:pt x="2" y="68"/>
                    </a:moveTo>
                    <a:lnTo>
                      <a:pt x="0" y="68"/>
                    </a:lnTo>
                    <a:lnTo>
                      <a:pt x="0" y="66"/>
                    </a:lnTo>
                    <a:lnTo>
                      <a:pt x="24" y="0"/>
                    </a:lnTo>
                    <a:lnTo>
                      <a:pt x="50" y="66"/>
                    </a:lnTo>
                    <a:lnTo>
                      <a:pt x="50" y="68"/>
                    </a:lnTo>
                    <a:lnTo>
                      <a:pt x="47" y="66"/>
                    </a:lnTo>
                    <a:lnTo>
                      <a:pt x="24" y="9"/>
                    </a:lnTo>
                    <a:lnTo>
                      <a:pt x="2" y="66"/>
                    </a:lnTo>
                    <a:lnTo>
                      <a:pt x="2" y="68"/>
                    </a:lnTo>
                    <a:close/>
                  </a:path>
                </a:pathLst>
              </a:custGeom>
              <a:solidFill>
                <a:srgbClr val="8557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2" name="Freeform 82"/>
              <p:cNvSpPr>
                <a:spLocks/>
              </p:cNvSpPr>
              <p:nvPr/>
            </p:nvSpPr>
            <p:spPr bwMode="auto">
              <a:xfrm>
                <a:off x="3167" y="716"/>
                <a:ext cx="49" cy="24"/>
              </a:xfrm>
              <a:custGeom>
                <a:avLst/>
                <a:gdLst>
                  <a:gd name="T0" fmla="*/ 0 w 21"/>
                  <a:gd name="T1" fmla="*/ 0 h 10"/>
                  <a:gd name="T2" fmla="*/ 10 w 21"/>
                  <a:gd name="T3" fmla="*/ 10 h 10"/>
                  <a:gd name="T4" fmla="*/ 21 w 21"/>
                  <a:gd name="T5" fmla="*/ 0 h 10"/>
                  <a:gd name="T6" fmla="*/ 0 w 21"/>
                  <a:gd name="T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" h="10">
                    <a:moveTo>
                      <a:pt x="0" y="0"/>
                    </a:moveTo>
                    <a:cubicBezTo>
                      <a:pt x="0" y="6"/>
                      <a:pt x="5" y="10"/>
                      <a:pt x="10" y="10"/>
                    </a:cubicBezTo>
                    <a:cubicBezTo>
                      <a:pt x="16" y="10"/>
                      <a:pt x="20" y="6"/>
                      <a:pt x="2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557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3" name="Freeform 83"/>
              <p:cNvSpPr>
                <a:spLocks/>
              </p:cNvSpPr>
              <p:nvPr/>
            </p:nvSpPr>
            <p:spPr bwMode="auto">
              <a:xfrm>
                <a:off x="3167" y="650"/>
                <a:ext cx="49" cy="68"/>
              </a:xfrm>
              <a:custGeom>
                <a:avLst/>
                <a:gdLst>
                  <a:gd name="T0" fmla="*/ 0 w 49"/>
                  <a:gd name="T1" fmla="*/ 68 h 68"/>
                  <a:gd name="T2" fmla="*/ 0 w 49"/>
                  <a:gd name="T3" fmla="*/ 68 h 68"/>
                  <a:gd name="T4" fmla="*/ 0 w 49"/>
                  <a:gd name="T5" fmla="*/ 66 h 68"/>
                  <a:gd name="T6" fmla="*/ 23 w 49"/>
                  <a:gd name="T7" fmla="*/ 0 h 68"/>
                  <a:gd name="T8" fmla="*/ 49 w 49"/>
                  <a:gd name="T9" fmla="*/ 66 h 68"/>
                  <a:gd name="T10" fmla="*/ 47 w 49"/>
                  <a:gd name="T11" fmla="*/ 68 h 68"/>
                  <a:gd name="T12" fmla="*/ 47 w 49"/>
                  <a:gd name="T13" fmla="*/ 66 h 68"/>
                  <a:gd name="T14" fmla="*/ 23 w 49"/>
                  <a:gd name="T15" fmla="*/ 9 h 68"/>
                  <a:gd name="T16" fmla="*/ 2 w 49"/>
                  <a:gd name="T17" fmla="*/ 66 h 68"/>
                  <a:gd name="T18" fmla="*/ 0 w 49"/>
                  <a:gd name="T19" fmla="*/ 68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9" h="68">
                    <a:moveTo>
                      <a:pt x="0" y="68"/>
                    </a:moveTo>
                    <a:lnTo>
                      <a:pt x="0" y="68"/>
                    </a:lnTo>
                    <a:lnTo>
                      <a:pt x="0" y="66"/>
                    </a:lnTo>
                    <a:lnTo>
                      <a:pt x="23" y="0"/>
                    </a:lnTo>
                    <a:lnTo>
                      <a:pt x="49" y="66"/>
                    </a:lnTo>
                    <a:lnTo>
                      <a:pt x="47" y="68"/>
                    </a:lnTo>
                    <a:lnTo>
                      <a:pt x="47" y="66"/>
                    </a:lnTo>
                    <a:lnTo>
                      <a:pt x="23" y="9"/>
                    </a:lnTo>
                    <a:lnTo>
                      <a:pt x="2" y="66"/>
                    </a:lnTo>
                    <a:lnTo>
                      <a:pt x="0" y="68"/>
                    </a:lnTo>
                    <a:close/>
                  </a:path>
                </a:pathLst>
              </a:custGeom>
              <a:solidFill>
                <a:srgbClr val="8557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4" name="Freeform 84"/>
              <p:cNvSpPr>
                <a:spLocks/>
              </p:cNvSpPr>
              <p:nvPr/>
            </p:nvSpPr>
            <p:spPr bwMode="auto">
              <a:xfrm>
                <a:off x="2982" y="406"/>
                <a:ext cx="69" cy="45"/>
              </a:xfrm>
              <a:custGeom>
                <a:avLst/>
                <a:gdLst>
                  <a:gd name="T0" fmla="*/ 9 w 29"/>
                  <a:gd name="T1" fmla="*/ 19 h 19"/>
                  <a:gd name="T2" fmla="*/ 0 w 29"/>
                  <a:gd name="T3" fmla="*/ 19 h 19"/>
                  <a:gd name="T4" fmla="*/ 19 w 29"/>
                  <a:gd name="T5" fmla="*/ 0 h 19"/>
                  <a:gd name="T6" fmla="*/ 29 w 29"/>
                  <a:gd name="T7" fmla="*/ 0 h 19"/>
                  <a:gd name="T8" fmla="*/ 9 w 29"/>
                  <a:gd name="T9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19">
                    <a:moveTo>
                      <a:pt x="9" y="19"/>
                    </a:moveTo>
                    <a:cubicBezTo>
                      <a:pt x="0" y="19"/>
                      <a:pt x="0" y="19"/>
                      <a:pt x="0" y="19"/>
                    </a:cubicBezTo>
                    <a:cubicBezTo>
                      <a:pt x="2" y="11"/>
                      <a:pt x="9" y="5"/>
                      <a:pt x="19" y="0"/>
                    </a:cubicBezTo>
                    <a:cubicBezTo>
                      <a:pt x="29" y="0"/>
                      <a:pt x="29" y="0"/>
                      <a:pt x="29" y="0"/>
                    </a:cubicBezTo>
                    <a:lnTo>
                      <a:pt x="9" y="19"/>
                    </a:lnTo>
                    <a:close/>
                  </a:path>
                </a:pathLst>
              </a:custGeom>
              <a:solidFill>
                <a:srgbClr val="683C1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5" name="Rectangle 85"/>
              <p:cNvSpPr>
                <a:spLocks noChangeArrowheads="1"/>
              </p:cNvSpPr>
              <p:nvPr/>
            </p:nvSpPr>
            <p:spPr bwMode="auto">
              <a:xfrm>
                <a:off x="2982" y="451"/>
                <a:ext cx="21" cy="350"/>
              </a:xfrm>
              <a:prstGeom prst="rect">
                <a:avLst/>
              </a:prstGeom>
              <a:solidFill>
                <a:srgbClr val="4D2D0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6" name="Freeform 86"/>
              <p:cNvSpPr>
                <a:spLocks/>
              </p:cNvSpPr>
              <p:nvPr/>
            </p:nvSpPr>
            <p:spPr bwMode="auto">
              <a:xfrm>
                <a:off x="2977" y="500"/>
                <a:ext cx="26" cy="19"/>
              </a:xfrm>
              <a:custGeom>
                <a:avLst/>
                <a:gdLst>
                  <a:gd name="T0" fmla="*/ 11 w 11"/>
                  <a:gd name="T1" fmla="*/ 8 h 8"/>
                  <a:gd name="T2" fmla="*/ 2 w 11"/>
                  <a:gd name="T3" fmla="*/ 8 h 8"/>
                  <a:gd name="T4" fmla="*/ 2 w 11"/>
                  <a:gd name="T5" fmla="*/ 0 h 8"/>
                  <a:gd name="T6" fmla="*/ 11 w 11"/>
                  <a:gd name="T7" fmla="*/ 0 h 8"/>
                  <a:gd name="T8" fmla="*/ 11 w 11"/>
                  <a:gd name="T9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8">
                    <a:moveTo>
                      <a:pt x="11" y="8"/>
                    </a:moveTo>
                    <a:cubicBezTo>
                      <a:pt x="2" y="8"/>
                      <a:pt x="2" y="8"/>
                      <a:pt x="2" y="8"/>
                    </a:cubicBezTo>
                    <a:cubicBezTo>
                      <a:pt x="0" y="6"/>
                      <a:pt x="0" y="3"/>
                      <a:pt x="2" y="0"/>
                    </a:cubicBezTo>
                    <a:cubicBezTo>
                      <a:pt x="11" y="0"/>
                      <a:pt x="11" y="0"/>
                      <a:pt x="11" y="0"/>
                    </a:cubicBezTo>
                    <a:lnTo>
                      <a:pt x="11" y="8"/>
                    </a:lnTo>
                    <a:close/>
                  </a:path>
                </a:pathLst>
              </a:custGeom>
              <a:solidFill>
                <a:srgbClr val="683C1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7" name="Freeform 87"/>
              <p:cNvSpPr>
                <a:spLocks/>
              </p:cNvSpPr>
              <p:nvPr/>
            </p:nvSpPr>
            <p:spPr bwMode="auto">
              <a:xfrm>
                <a:off x="2977" y="735"/>
                <a:ext cx="26" cy="19"/>
              </a:xfrm>
              <a:custGeom>
                <a:avLst/>
                <a:gdLst>
                  <a:gd name="T0" fmla="*/ 11 w 11"/>
                  <a:gd name="T1" fmla="*/ 8 h 8"/>
                  <a:gd name="T2" fmla="*/ 2 w 11"/>
                  <a:gd name="T3" fmla="*/ 8 h 8"/>
                  <a:gd name="T4" fmla="*/ 2 w 11"/>
                  <a:gd name="T5" fmla="*/ 0 h 8"/>
                  <a:gd name="T6" fmla="*/ 11 w 11"/>
                  <a:gd name="T7" fmla="*/ 0 h 8"/>
                  <a:gd name="T8" fmla="*/ 11 w 11"/>
                  <a:gd name="T9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8">
                    <a:moveTo>
                      <a:pt x="11" y="8"/>
                    </a:moveTo>
                    <a:cubicBezTo>
                      <a:pt x="2" y="8"/>
                      <a:pt x="2" y="8"/>
                      <a:pt x="2" y="8"/>
                    </a:cubicBezTo>
                    <a:cubicBezTo>
                      <a:pt x="0" y="5"/>
                      <a:pt x="0" y="2"/>
                      <a:pt x="2" y="0"/>
                    </a:cubicBezTo>
                    <a:cubicBezTo>
                      <a:pt x="11" y="0"/>
                      <a:pt x="11" y="0"/>
                      <a:pt x="11" y="0"/>
                    </a:cubicBezTo>
                    <a:lnTo>
                      <a:pt x="11" y="8"/>
                    </a:lnTo>
                    <a:close/>
                  </a:path>
                </a:pathLst>
              </a:custGeom>
              <a:solidFill>
                <a:srgbClr val="683C1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8" name="Freeform 88"/>
              <p:cNvSpPr>
                <a:spLocks/>
              </p:cNvSpPr>
              <p:nvPr/>
            </p:nvSpPr>
            <p:spPr bwMode="auto">
              <a:xfrm>
                <a:off x="3010" y="413"/>
                <a:ext cx="34" cy="31"/>
              </a:xfrm>
              <a:custGeom>
                <a:avLst/>
                <a:gdLst>
                  <a:gd name="T0" fmla="*/ 0 w 34"/>
                  <a:gd name="T1" fmla="*/ 31 h 31"/>
                  <a:gd name="T2" fmla="*/ 34 w 34"/>
                  <a:gd name="T3" fmla="*/ 31 h 31"/>
                  <a:gd name="T4" fmla="*/ 34 w 34"/>
                  <a:gd name="T5" fmla="*/ 0 h 31"/>
                  <a:gd name="T6" fmla="*/ 0 w 34"/>
                  <a:gd name="T7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4" h="31">
                    <a:moveTo>
                      <a:pt x="0" y="31"/>
                    </a:moveTo>
                    <a:lnTo>
                      <a:pt x="34" y="31"/>
                    </a:lnTo>
                    <a:lnTo>
                      <a:pt x="34" y="0"/>
                    </a:lnTo>
                    <a:lnTo>
                      <a:pt x="0" y="31"/>
                    </a:lnTo>
                    <a:close/>
                  </a:path>
                </a:pathLst>
              </a:custGeom>
              <a:solidFill>
                <a:srgbClr val="4D2D0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9" name="Freeform 89"/>
              <p:cNvSpPr>
                <a:spLocks/>
              </p:cNvSpPr>
              <p:nvPr/>
            </p:nvSpPr>
            <p:spPr bwMode="auto">
              <a:xfrm>
                <a:off x="3020" y="422"/>
                <a:ext cx="284" cy="22"/>
              </a:xfrm>
              <a:custGeom>
                <a:avLst/>
                <a:gdLst>
                  <a:gd name="T0" fmla="*/ 284 w 284"/>
                  <a:gd name="T1" fmla="*/ 0 h 22"/>
                  <a:gd name="T2" fmla="*/ 24 w 284"/>
                  <a:gd name="T3" fmla="*/ 0 h 22"/>
                  <a:gd name="T4" fmla="*/ 0 w 284"/>
                  <a:gd name="T5" fmla="*/ 22 h 22"/>
                  <a:gd name="T6" fmla="*/ 263 w 284"/>
                  <a:gd name="T7" fmla="*/ 22 h 22"/>
                  <a:gd name="T8" fmla="*/ 284 w 284"/>
                  <a:gd name="T9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4" h="22">
                    <a:moveTo>
                      <a:pt x="284" y="0"/>
                    </a:moveTo>
                    <a:lnTo>
                      <a:pt x="24" y="0"/>
                    </a:lnTo>
                    <a:lnTo>
                      <a:pt x="0" y="22"/>
                    </a:lnTo>
                    <a:lnTo>
                      <a:pt x="263" y="22"/>
                    </a:lnTo>
                    <a:lnTo>
                      <a:pt x="284" y="0"/>
                    </a:lnTo>
                    <a:close/>
                  </a:path>
                </a:pathLst>
              </a:custGeom>
              <a:solidFill>
                <a:srgbClr val="CAB6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0" name="Freeform 90"/>
              <p:cNvSpPr>
                <a:spLocks/>
              </p:cNvSpPr>
              <p:nvPr/>
            </p:nvSpPr>
            <p:spPr bwMode="auto">
              <a:xfrm>
                <a:off x="3283" y="422"/>
                <a:ext cx="21" cy="358"/>
              </a:xfrm>
              <a:custGeom>
                <a:avLst/>
                <a:gdLst>
                  <a:gd name="T0" fmla="*/ 21 w 21"/>
                  <a:gd name="T1" fmla="*/ 0 h 358"/>
                  <a:gd name="T2" fmla="*/ 21 w 21"/>
                  <a:gd name="T3" fmla="*/ 337 h 358"/>
                  <a:gd name="T4" fmla="*/ 0 w 21"/>
                  <a:gd name="T5" fmla="*/ 358 h 358"/>
                  <a:gd name="T6" fmla="*/ 0 w 21"/>
                  <a:gd name="T7" fmla="*/ 22 h 358"/>
                  <a:gd name="T8" fmla="*/ 21 w 21"/>
                  <a:gd name="T9" fmla="*/ 0 h 3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358">
                    <a:moveTo>
                      <a:pt x="21" y="0"/>
                    </a:moveTo>
                    <a:lnTo>
                      <a:pt x="21" y="337"/>
                    </a:lnTo>
                    <a:lnTo>
                      <a:pt x="0" y="358"/>
                    </a:lnTo>
                    <a:lnTo>
                      <a:pt x="0" y="22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B599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1" name="Freeform 91"/>
              <p:cNvSpPr>
                <a:spLocks/>
              </p:cNvSpPr>
              <p:nvPr/>
            </p:nvSpPr>
            <p:spPr bwMode="auto">
              <a:xfrm>
                <a:off x="3027" y="434"/>
                <a:ext cx="54" cy="17"/>
              </a:xfrm>
              <a:custGeom>
                <a:avLst/>
                <a:gdLst>
                  <a:gd name="T0" fmla="*/ 38 w 54"/>
                  <a:gd name="T1" fmla="*/ 17 h 17"/>
                  <a:gd name="T2" fmla="*/ 0 w 54"/>
                  <a:gd name="T3" fmla="*/ 17 h 17"/>
                  <a:gd name="T4" fmla="*/ 17 w 54"/>
                  <a:gd name="T5" fmla="*/ 0 h 17"/>
                  <a:gd name="T6" fmla="*/ 54 w 54"/>
                  <a:gd name="T7" fmla="*/ 0 h 17"/>
                  <a:gd name="T8" fmla="*/ 38 w 54"/>
                  <a:gd name="T9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4" h="17">
                    <a:moveTo>
                      <a:pt x="38" y="17"/>
                    </a:moveTo>
                    <a:lnTo>
                      <a:pt x="0" y="17"/>
                    </a:lnTo>
                    <a:lnTo>
                      <a:pt x="17" y="0"/>
                    </a:lnTo>
                    <a:lnTo>
                      <a:pt x="54" y="0"/>
                    </a:lnTo>
                    <a:lnTo>
                      <a:pt x="38" y="17"/>
                    </a:lnTo>
                    <a:close/>
                  </a:path>
                </a:pathLst>
              </a:custGeom>
              <a:solidFill>
                <a:srgbClr val="E9361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2" name="Freeform 92"/>
              <p:cNvSpPr>
                <a:spLocks/>
              </p:cNvSpPr>
              <p:nvPr/>
            </p:nvSpPr>
            <p:spPr bwMode="auto">
              <a:xfrm>
                <a:off x="3027" y="451"/>
                <a:ext cx="38" cy="97"/>
              </a:xfrm>
              <a:custGeom>
                <a:avLst/>
                <a:gdLst>
                  <a:gd name="T0" fmla="*/ 38 w 38"/>
                  <a:gd name="T1" fmla="*/ 0 h 97"/>
                  <a:gd name="T2" fmla="*/ 0 w 38"/>
                  <a:gd name="T3" fmla="*/ 0 h 97"/>
                  <a:gd name="T4" fmla="*/ 0 w 38"/>
                  <a:gd name="T5" fmla="*/ 97 h 97"/>
                  <a:gd name="T6" fmla="*/ 19 w 38"/>
                  <a:gd name="T7" fmla="*/ 83 h 97"/>
                  <a:gd name="T8" fmla="*/ 38 w 38"/>
                  <a:gd name="T9" fmla="*/ 97 h 97"/>
                  <a:gd name="T10" fmla="*/ 38 w 38"/>
                  <a:gd name="T11" fmla="*/ 0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8" h="97">
                    <a:moveTo>
                      <a:pt x="38" y="0"/>
                    </a:moveTo>
                    <a:lnTo>
                      <a:pt x="0" y="0"/>
                    </a:lnTo>
                    <a:lnTo>
                      <a:pt x="0" y="97"/>
                    </a:lnTo>
                    <a:lnTo>
                      <a:pt x="19" y="83"/>
                    </a:lnTo>
                    <a:lnTo>
                      <a:pt x="38" y="97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FF3B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3" name="Freeform 93"/>
              <p:cNvSpPr>
                <a:spLocks/>
              </p:cNvSpPr>
              <p:nvPr/>
            </p:nvSpPr>
            <p:spPr bwMode="auto">
              <a:xfrm>
                <a:off x="2012" y="1149"/>
                <a:ext cx="265" cy="301"/>
              </a:xfrm>
              <a:custGeom>
                <a:avLst/>
                <a:gdLst>
                  <a:gd name="T0" fmla="*/ 112 w 112"/>
                  <a:gd name="T1" fmla="*/ 98 h 127"/>
                  <a:gd name="T2" fmla="*/ 112 w 112"/>
                  <a:gd name="T3" fmla="*/ 36 h 127"/>
                  <a:gd name="T4" fmla="*/ 96 w 112"/>
                  <a:gd name="T5" fmla="*/ 13 h 127"/>
                  <a:gd name="T6" fmla="*/ 17 w 112"/>
                  <a:gd name="T7" fmla="*/ 13 h 127"/>
                  <a:gd name="T8" fmla="*/ 0 w 112"/>
                  <a:gd name="T9" fmla="*/ 36 h 127"/>
                  <a:gd name="T10" fmla="*/ 0 w 112"/>
                  <a:gd name="T11" fmla="*/ 98 h 127"/>
                  <a:gd name="T12" fmla="*/ 112 w 112"/>
                  <a:gd name="T13" fmla="*/ 98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2" h="127">
                    <a:moveTo>
                      <a:pt x="112" y="98"/>
                    </a:moveTo>
                    <a:cubicBezTo>
                      <a:pt x="112" y="36"/>
                      <a:pt x="112" y="36"/>
                      <a:pt x="112" y="36"/>
                    </a:cubicBezTo>
                    <a:cubicBezTo>
                      <a:pt x="112" y="28"/>
                      <a:pt x="107" y="19"/>
                      <a:pt x="96" y="13"/>
                    </a:cubicBezTo>
                    <a:cubicBezTo>
                      <a:pt x="74" y="0"/>
                      <a:pt x="39" y="0"/>
                      <a:pt x="17" y="13"/>
                    </a:cubicBezTo>
                    <a:cubicBezTo>
                      <a:pt x="6" y="19"/>
                      <a:pt x="0" y="28"/>
                      <a:pt x="0" y="36"/>
                    </a:cubicBezTo>
                    <a:cubicBezTo>
                      <a:pt x="0" y="98"/>
                      <a:pt x="0" y="98"/>
                      <a:pt x="0" y="98"/>
                    </a:cubicBezTo>
                    <a:cubicBezTo>
                      <a:pt x="20" y="122"/>
                      <a:pt x="86" y="127"/>
                      <a:pt x="112" y="98"/>
                    </a:cubicBezTo>
                    <a:close/>
                  </a:path>
                </a:pathLst>
              </a:custGeom>
              <a:solidFill>
                <a:srgbClr val="2832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4" name="Freeform 94"/>
              <p:cNvSpPr>
                <a:spLocks/>
              </p:cNvSpPr>
              <p:nvPr/>
            </p:nvSpPr>
            <p:spPr bwMode="auto">
              <a:xfrm>
                <a:off x="1929" y="1144"/>
                <a:ext cx="433" cy="171"/>
              </a:xfrm>
              <a:custGeom>
                <a:avLst/>
                <a:gdLst>
                  <a:gd name="T0" fmla="*/ 433 w 433"/>
                  <a:gd name="T1" fmla="*/ 86 h 171"/>
                  <a:gd name="T2" fmla="*/ 215 w 433"/>
                  <a:gd name="T3" fmla="*/ 171 h 171"/>
                  <a:gd name="T4" fmla="*/ 0 w 433"/>
                  <a:gd name="T5" fmla="*/ 86 h 171"/>
                  <a:gd name="T6" fmla="*/ 0 w 433"/>
                  <a:gd name="T7" fmla="*/ 78 h 171"/>
                  <a:gd name="T8" fmla="*/ 215 w 433"/>
                  <a:gd name="T9" fmla="*/ 0 h 171"/>
                  <a:gd name="T10" fmla="*/ 433 w 433"/>
                  <a:gd name="T11" fmla="*/ 78 h 171"/>
                  <a:gd name="T12" fmla="*/ 433 w 433"/>
                  <a:gd name="T13" fmla="*/ 86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33" h="171">
                    <a:moveTo>
                      <a:pt x="433" y="86"/>
                    </a:moveTo>
                    <a:lnTo>
                      <a:pt x="215" y="171"/>
                    </a:lnTo>
                    <a:lnTo>
                      <a:pt x="0" y="86"/>
                    </a:lnTo>
                    <a:lnTo>
                      <a:pt x="0" y="78"/>
                    </a:lnTo>
                    <a:lnTo>
                      <a:pt x="215" y="0"/>
                    </a:lnTo>
                    <a:lnTo>
                      <a:pt x="433" y="78"/>
                    </a:lnTo>
                    <a:lnTo>
                      <a:pt x="433" y="86"/>
                    </a:lnTo>
                    <a:close/>
                  </a:path>
                </a:pathLst>
              </a:custGeom>
              <a:solidFill>
                <a:srgbClr val="2832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5" name="Freeform 95"/>
              <p:cNvSpPr>
                <a:spLocks/>
              </p:cNvSpPr>
              <p:nvPr/>
            </p:nvSpPr>
            <p:spPr bwMode="auto">
              <a:xfrm>
                <a:off x="1929" y="1137"/>
                <a:ext cx="433" cy="171"/>
              </a:xfrm>
              <a:custGeom>
                <a:avLst/>
                <a:gdLst>
                  <a:gd name="T0" fmla="*/ 433 w 433"/>
                  <a:gd name="T1" fmla="*/ 85 h 171"/>
                  <a:gd name="T2" fmla="*/ 215 w 433"/>
                  <a:gd name="T3" fmla="*/ 171 h 171"/>
                  <a:gd name="T4" fmla="*/ 0 w 433"/>
                  <a:gd name="T5" fmla="*/ 85 h 171"/>
                  <a:gd name="T6" fmla="*/ 215 w 433"/>
                  <a:gd name="T7" fmla="*/ 0 h 171"/>
                  <a:gd name="T8" fmla="*/ 433 w 433"/>
                  <a:gd name="T9" fmla="*/ 85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3" h="171">
                    <a:moveTo>
                      <a:pt x="433" y="85"/>
                    </a:moveTo>
                    <a:lnTo>
                      <a:pt x="215" y="171"/>
                    </a:lnTo>
                    <a:lnTo>
                      <a:pt x="0" y="85"/>
                    </a:lnTo>
                    <a:lnTo>
                      <a:pt x="215" y="0"/>
                    </a:lnTo>
                    <a:lnTo>
                      <a:pt x="433" y="85"/>
                    </a:lnTo>
                    <a:close/>
                  </a:path>
                </a:pathLst>
              </a:custGeom>
              <a:solidFill>
                <a:srgbClr val="4856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6" name="Freeform 96"/>
              <p:cNvSpPr>
                <a:spLocks/>
              </p:cNvSpPr>
              <p:nvPr/>
            </p:nvSpPr>
            <p:spPr bwMode="auto">
              <a:xfrm>
                <a:off x="2234" y="1315"/>
                <a:ext cx="38" cy="78"/>
              </a:xfrm>
              <a:custGeom>
                <a:avLst/>
                <a:gdLst>
                  <a:gd name="T0" fmla="*/ 16 w 16"/>
                  <a:gd name="T1" fmla="*/ 28 h 33"/>
                  <a:gd name="T2" fmla="*/ 13 w 16"/>
                  <a:gd name="T3" fmla="*/ 0 h 33"/>
                  <a:gd name="T4" fmla="*/ 3 w 16"/>
                  <a:gd name="T5" fmla="*/ 0 h 33"/>
                  <a:gd name="T6" fmla="*/ 0 w 16"/>
                  <a:gd name="T7" fmla="*/ 28 h 33"/>
                  <a:gd name="T8" fmla="*/ 2 w 16"/>
                  <a:gd name="T9" fmla="*/ 32 h 33"/>
                  <a:gd name="T10" fmla="*/ 14 w 16"/>
                  <a:gd name="T11" fmla="*/ 32 h 33"/>
                  <a:gd name="T12" fmla="*/ 16 w 16"/>
                  <a:gd name="T13" fmla="*/ 28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33">
                    <a:moveTo>
                      <a:pt x="16" y="28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0" y="28"/>
                      <a:pt x="0" y="28"/>
                      <a:pt x="0" y="28"/>
                    </a:cubicBezTo>
                    <a:cubicBezTo>
                      <a:pt x="0" y="30"/>
                      <a:pt x="0" y="31"/>
                      <a:pt x="2" y="32"/>
                    </a:cubicBezTo>
                    <a:cubicBezTo>
                      <a:pt x="5" y="33"/>
                      <a:pt x="11" y="33"/>
                      <a:pt x="14" y="32"/>
                    </a:cubicBezTo>
                    <a:cubicBezTo>
                      <a:pt x="16" y="31"/>
                      <a:pt x="16" y="30"/>
                      <a:pt x="16" y="28"/>
                    </a:cubicBezTo>
                    <a:close/>
                  </a:path>
                </a:pathLst>
              </a:custGeom>
              <a:solidFill>
                <a:srgbClr val="F89F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7" name="Freeform 97"/>
              <p:cNvSpPr>
                <a:spLocks/>
              </p:cNvSpPr>
              <p:nvPr/>
            </p:nvSpPr>
            <p:spPr bwMode="auto">
              <a:xfrm>
                <a:off x="2239" y="1308"/>
                <a:ext cx="28" cy="14"/>
              </a:xfrm>
              <a:custGeom>
                <a:avLst/>
                <a:gdLst>
                  <a:gd name="T0" fmla="*/ 10 w 12"/>
                  <a:gd name="T1" fmla="*/ 1 h 6"/>
                  <a:gd name="T2" fmla="*/ 10 w 12"/>
                  <a:gd name="T3" fmla="*/ 5 h 6"/>
                  <a:gd name="T4" fmla="*/ 2 w 12"/>
                  <a:gd name="T5" fmla="*/ 5 h 6"/>
                  <a:gd name="T6" fmla="*/ 2 w 12"/>
                  <a:gd name="T7" fmla="*/ 1 h 6"/>
                  <a:gd name="T8" fmla="*/ 10 w 12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6">
                    <a:moveTo>
                      <a:pt x="10" y="1"/>
                    </a:moveTo>
                    <a:cubicBezTo>
                      <a:pt x="12" y="2"/>
                      <a:pt x="12" y="4"/>
                      <a:pt x="10" y="5"/>
                    </a:cubicBezTo>
                    <a:cubicBezTo>
                      <a:pt x="8" y="6"/>
                      <a:pt x="4" y="6"/>
                      <a:pt x="2" y="5"/>
                    </a:cubicBezTo>
                    <a:cubicBezTo>
                      <a:pt x="0" y="4"/>
                      <a:pt x="0" y="2"/>
                      <a:pt x="2" y="1"/>
                    </a:cubicBezTo>
                    <a:cubicBezTo>
                      <a:pt x="4" y="0"/>
                      <a:pt x="8" y="0"/>
                      <a:pt x="10" y="1"/>
                    </a:cubicBezTo>
                    <a:close/>
                  </a:path>
                </a:pathLst>
              </a:custGeom>
              <a:solidFill>
                <a:srgbClr val="FFE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8" name="Oval 98"/>
              <p:cNvSpPr>
                <a:spLocks noChangeArrowheads="1"/>
              </p:cNvSpPr>
              <p:nvPr/>
            </p:nvSpPr>
            <p:spPr bwMode="auto">
              <a:xfrm>
                <a:off x="2241" y="1298"/>
                <a:ext cx="24" cy="19"/>
              </a:xfrm>
              <a:prstGeom prst="ellipse">
                <a:avLst/>
              </a:prstGeom>
              <a:solidFill>
                <a:srgbClr val="F89F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9" name="Freeform 99"/>
              <p:cNvSpPr>
                <a:spLocks/>
              </p:cNvSpPr>
              <p:nvPr/>
            </p:nvSpPr>
            <p:spPr bwMode="auto">
              <a:xfrm>
                <a:off x="2139" y="1218"/>
                <a:ext cx="119" cy="85"/>
              </a:xfrm>
              <a:custGeom>
                <a:avLst/>
                <a:gdLst>
                  <a:gd name="T0" fmla="*/ 48 w 50"/>
                  <a:gd name="T1" fmla="*/ 36 h 36"/>
                  <a:gd name="T2" fmla="*/ 46 w 50"/>
                  <a:gd name="T3" fmla="*/ 34 h 36"/>
                  <a:gd name="T4" fmla="*/ 46 w 50"/>
                  <a:gd name="T5" fmla="*/ 22 h 36"/>
                  <a:gd name="T6" fmla="*/ 45 w 50"/>
                  <a:gd name="T7" fmla="*/ 20 h 36"/>
                  <a:gd name="T8" fmla="*/ 2 w 50"/>
                  <a:gd name="T9" fmla="*/ 3 h 36"/>
                  <a:gd name="T10" fmla="*/ 1 w 50"/>
                  <a:gd name="T11" fmla="*/ 1 h 36"/>
                  <a:gd name="T12" fmla="*/ 3 w 50"/>
                  <a:gd name="T13" fmla="*/ 1 h 36"/>
                  <a:gd name="T14" fmla="*/ 47 w 50"/>
                  <a:gd name="T15" fmla="*/ 18 h 36"/>
                  <a:gd name="T16" fmla="*/ 50 w 50"/>
                  <a:gd name="T17" fmla="*/ 21 h 36"/>
                  <a:gd name="T18" fmla="*/ 50 w 50"/>
                  <a:gd name="T19" fmla="*/ 34 h 36"/>
                  <a:gd name="T20" fmla="*/ 48 w 50"/>
                  <a:gd name="T21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0" h="36">
                    <a:moveTo>
                      <a:pt x="48" y="36"/>
                    </a:moveTo>
                    <a:cubicBezTo>
                      <a:pt x="47" y="36"/>
                      <a:pt x="46" y="35"/>
                      <a:pt x="46" y="34"/>
                    </a:cubicBezTo>
                    <a:cubicBezTo>
                      <a:pt x="46" y="22"/>
                      <a:pt x="46" y="22"/>
                      <a:pt x="46" y="22"/>
                    </a:cubicBezTo>
                    <a:cubicBezTo>
                      <a:pt x="46" y="21"/>
                      <a:pt x="46" y="21"/>
                      <a:pt x="45" y="20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0" y="2"/>
                      <a:pt x="1" y="1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47" y="18"/>
                      <a:pt x="47" y="18"/>
                      <a:pt x="47" y="18"/>
                    </a:cubicBezTo>
                    <a:cubicBezTo>
                      <a:pt x="49" y="18"/>
                      <a:pt x="50" y="20"/>
                      <a:pt x="50" y="21"/>
                    </a:cubicBezTo>
                    <a:cubicBezTo>
                      <a:pt x="50" y="34"/>
                      <a:pt x="50" y="34"/>
                      <a:pt x="50" y="34"/>
                    </a:cubicBezTo>
                    <a:cubicBezTo>
                      <a:pt x="50" y="35"/>
                      <a:pt x="49" y="36"/>
                      <a:pt x="48" y="36"/>
                    </a:cubicBezTo>
                    <a:close/>
                  </a:path>
                </a:pathLst>
              </a:custGeom>
              <a:solidFill>
                <a:srgbClr val="FFE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50" name="Freeform 100"/>
              <p:cNvSpPr>
                <a:spLocks/>
              </p:cNvSpPr>
              <p:nvPr/>
            </p:nvSpPr>
            <p:spPr bwMode="auto">
              <a:xfrm>
                <a:off x="2002" y="524"/>
                <a:ext cx="428" cy="123"/>
              </a:xfrm>
              <a:custGeom>
                <a:avLst/>
                <a:gdLst>
                  <a:gd name="T0" fmla="*/ 0 w 428"/>
                  <a:gd name="T1" fmla="*/ 123 h 123"/>
                  <a:gd name="T2" fmla="*/ 213 w 428"/>
                  <a:gd name="T3" fmla="*/ 0 h 123"/>
                  <a:gd name="T4" fmla="*/ 428 w 428"/>
                  <a:gd name="T5" fmla="*/ 123 h 123"/>
                  <a:gd name="T6" fmla="*/ 0 w 428"/>
                  <a:gd name="T7" fmla="*/ 123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8" h="123">
                    <a:moveTo>
                      <a:pt x="0" y="123"/>
                    </a:moveTo>
                    <a:lnTo>
                      <a:pt x="213" y="0"/>
                    </a:lnTo>
                    <a:lnTo>
                      <a:pt x="428" y="123"/>
                    </a:lnTo>
                    <a:lnTo>
                      <a:pt x="0" y="123"/>
                    </a:lnTo>
                    <a:close/>
                  </a:path>
                </a:pathLst>
              </a:custGeom>
              <a:solidFill>
                <a:srgbClr val="EDE6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51" name="Freeform 101"/>
              <p:cNvSpPr>
                <a:spLocks/>
              </p:cNvSpPr>
              <p:nvPr/>
            </p:nvSpPr>
            <p:spPr bwMode="auto">
              <a:xfrm>
                <a:off x="2106" y="555"/>
                <a:ext cx="218" cy="64"/>
              </a:xfrm>
              <a:custGeom>
                <a:avLst/>
                <a:gdLst>
                  <a:gd name="T0" fmla="*/ 0 w 218"/>
                  <a:gd name="T1" fmla="*/ 64 h 64"/>
                  <a:gd name="T2" fmla="*/ 109 w 218"/>
                  <a:gd name="T3" fmla="*/ 0 h 64"/>
                  <a:gd name="T4" fmla="*/ 218 w 218"/>
                  <a:gd name="T5" fmla="*/ 64 h 64"/>
                  <a:gd name="T6" fmla="*/ 0 w 218"/>
                  <a:gd name="T7" fmla="*/ 64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8" h="64">
                    <a:moveTo>
                      <a:pt x="0" y="64"/>
                    </a:moveTo>
                    <a:lnTo>
                      <a:pt x="109" y="0"/>
                    </a:lnTo>
                    <a:lnTo>
                      <a:pt x="218" y="64"/>
                    </a:lnTo>
                    <a:lnTo>
                      <a:pt x="0" y="64"/>
                    </a:lnTo>
                    <a:close/>
                  </a:path>
                </a:pathLst>
              </a:custGeom>
              <a:solidFill>
                <a:srgbClr val="C6C0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52" name="Rectangle 102"/>
              <p:cNvSpPr>
                <a:spLocks noChangeArrowheads="1"/>
              </p:cNvSpPr>
              <p:nvPr/>
            </p:nvSpPr>
            <p:spPr bwMode="auto">
              <a:xfrm>
                <a:off x="2007" y="671"/>
                <a:ext cx="416" cy="12"/>
              </a:xfrm>
              <a:prstGeom prst="rect">
                <a:avLst/>
              </a:prstGeom>
              <a:solidFill>
                <a:srgbClr val="EDE6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53" name="Rectangle 103"/>
              <p:cNvSpPr>
                <a:spLocks noChangeArrowheads="1"/>
              </p:cNvSpPr>
              <p:nvPr/>
            </p:nvSpPr>
            <p:spPr bwMode="auto">
              <a:xfrm>
                <a:off x="2012" y="704"/>
                <a:ext cx="59" cy="7"/>
              </a:xfrm>
              <a:prstGeom prst="rect">
                <a:avLst/>
              </a:prstGeom>
              <a:solidFill>
                <a:srgbClr val="859D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54" name="Rectangle 104"/>
              <p:cNvSpPr>
                <a:spLocks noChangeArrowheads="1"/>
              </p:cNvSpPr>
              <p:nvPr/>
            </p:nvSpPr>
            <p:spPr bwMode="auto">
              <a:xfrm>
                <a:off x="2012" y="934"/>
                <a:ext cx="59" cy="7"/>
              </a:xfrm>
              <a:prstGeom prst="rect">
                <a:avLst/>
              </a:prstGeom>
              <a:solidFill>
                <a:srgbClr val="859D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55" name="Rectangle 105"/>
              <p:cNvSpPr>
                <a:spLocks noChangeArrowheads="1"/>
              </p:cNvSpPr>
              <p:nvPr/>
            </p:nvSpPr>
            <p:spPr bwMode="auto">
              <a:xfrm>
                <a:off x="2019" y="711"/>
                <a:ext cx="45" cy="223"/>
              </a:xfrm>
              <a:prstGeom prst="rect">
                <a:avLst/>
              </a:prstGeom>
              <a:solidFill>
                <a:srgbClr val="DAD3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56" name="Rectangle 106"/>
              <p:cNvSpPr>
                <a:spLocks noChangeArrowheads="1"/>
              </p:cNvSpPr>
              <p:nvPr/>
            </p:nvSpPr>
            <p:spPr bwMode="auto">
              <a:xfrm>
                <a:off x="2099" y="704"/>
                <a:ext cx="59" cy="7"/>
              </a:xfrm>
              <a:prstGeom prst="rect">
                <a:avLst/>
              </a:prstGeom>
              <a:solidFill>
                <a:srgbClr val="859D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57" name="Rectangle 107"/>
              <p:cNvSpPr>
                <a:spLocks noChangeArrowheads="1"/>
              </p:cNvSpPr>
              <p:nvPr/>
            </p:nvSpPr>
            <p:spPr bwMode="auto">
              <a:xfrm>
                <a:off x="2099" y="934"/>
                <a:ext cx="59" cy="7"/>
              </a:xfrm>
              <a:prstGeom prst="rect">
                <a:avLst/>
              </a:prstGeom>
              <a:solidFill>
                <a:srgbClr val="859D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58" name="Rectangle 108"/>
              <p:cNvSpPr>
                <a:spLocks noChangeArrowheads="1"/>
              </p:cNvSpPr>
              <p:nvPr/>
            </p:nvSpPr>
            <p:spPr bwMode="auto">
              <a:xfrm>
                <a:off x="2106" y="711"/>
                <a:ext cx="45" cy="223"/>
              </a:xfrm>
              <a:prstGeom prst="rect">
                <a:avLst/>
              </a:prstGeom>
              <a:solidFill>
                <a:srgbClr val="DAD3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59" name="Rectangle 109"/>
              <p:cNvSpPr>
                <a:spLocks noChangeArrowheads="1"/>
              </p:cNvSpPr>
              <p:nvPr/>
            </p:nvSpPr>
            <p:spPr bwMode="auto">
              <a:xfrm>
                <a:off x="2187" y="704"/>
                <a:ext cx="56" cy="7"/>
              </a:xfrm>
              <a:prstGeom prst="rect">
                <a:avLst/>
              </a:prstGeom>
              <a:solidFill>
                <a:srgbClr val="859D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60" name="Rectangle 110"/>
              <p:cNvSpPr>
                <a:spLocks noChangeArrowheads="1"/>
              </p:cNvSpPr>
              <p:nvPr/>
            </p:nvSpPr>
            <p:spPr bwMode="auto">
              <a:xfrm>
                <a:off x="2187" y="934"/>
                <a:ext cx="56" cy="7"/>
              </a:xfrm>
              <a:prstGeom prst="rect">
                <a:avLst/>
              </a:prstGeom>
              <a:solidFill>
                <a:srgbClr val="859D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61" name="Rectangle 111"/>
              <p:cNvSpPr>
                <a:spLocks noChangeArrowheads="1"/>
              </p:cNvSpPr>
              <p:nvPr/>
            </p:nvSpPr>
            <p:spPr bwMode="auto">
              <a:xfrm>
                <a:off x="2191" y="711"/>
                <a:ext cx="48" cy="223"/>
              </a:xfrm>
              <a:prstGeom prst="rect">
                <a:avLst/>
              </a:prstGeom>
              <a:solidFill>
                <a:srgbClr val="DAD3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62" name="Rectangle 112"/>
              <p:cNvSpPr>
                <a:spLocks noChangeArrowheads="1"/>
              </p:cNvSpPr>
              <p:nvPr/>
            </p:nvSpPr>
            <p:spPr bwMode="auto">
              <a:xfrm>
                <a:off x="2274" y="704"/>
                <a:ext cx="57" cy="7"/>
              </a:xfrm>
              <a:prstGeom prst="rect">
                <a:avLst/>
              </a:prstGeom>
              <a:solidFill>
                <a:srgbClr val="859D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63" name="Rectangle 113"/>
              <p:cNvSpPr>
                <a:spLocks noChangeArrowheads="1"/>
              </p:cNvSpPr>
              <p:nvPr/>
            </p:nvSpPr>
            <p:spPr bwMode="auto">
              <a:xfrm>
                <a:off x="2274" y="934"/>
                <a:ext cx="57" cy="7"/>
              </a:xfrm>
              <a:prstGeom prst="rect">
                <a:avLst/>
              </a:prstGeom>
              <a:solidFill>
                <a:srgbClr val="859D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64" name="Rectangle 114"/>
              <p:cNvSpPr>
                <a:spLocks noChangeArrowheads="1"/>
              </p:cNvSpPr>
              <p:nvPr/>
            </p:nvSpPr>
            <p:spPr bwMode="auto">
              <a:xfrm>
                <a:off x="2279" y="711"/>
                <a:ext cx="45" cy="223"/>
              </a:xfrm>
              <a:prstGeom prst="rect">
                <a:avLst/>
              </a:prstGeom>
              <a:solidFill>
                <a:srgbClr val="DAD3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65" name="Rectangle 115"/>
              <p:cNvSpPr>
                <a:spLocks noChangeArrowheads="1"/>
              </p:cNvSpPr>
              <p:nvPr/>
            </p:nvSpPr>
            <p:spPr bwMode="auto">
              <a:xfrm>
                <a:off x="2362" y="704"/>
                <a:ext cx="57" cy="7"/>
              </a:xfrm>
              <a:prstGeom prst="rect">
                <a:avLst/>
              </a:prstGeom>
              <a:solidFill>
                <a:srgbClr val="859D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66" name="Rectangle 116"/>
              <p:cNvSpPr>
                <a:spLocks noChangeArrowheads="1"/>
              </p:cNvSpPr>
              <p:nvPr/>
            </p:nvSpPr>
            <p:spPr bwMode="auto">
              <a:xfrm>
                <a:off x="2362" y="934"/>
                <a:ext cx="57" cy="7"/>
              </a:xfrm>
              <a:prstGeom prst="rect">
                <a:avLst/>
              </a:prstGeom>
              <a:solidFill>
                <a:srgbClr val="859D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67" name="Rectangle 117"/>
              <p:cNvSpPr>
                <a:spLocks noChangeArrowheads="1"/>
              </p:cNvSpPr>
              <p:nvPr/>
            </p:nvSpPr>
            <p:spPr bwMode="auto">
              <a:xfrm>
                <a:off x="2367" y="711"/>
                <a:ext cx="45" cy="223"/>
              </a:xfrm>
              <a:prstGeom prst="rect">
                <a:avLst/>
              </a:prstGeom>
              <a:solidFill>
                <a:srgbClr val="DAD3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68" name="Rectangle 118"/>
              <p:cNvSpPr>
                <a:spLocks noChangeArrowheads="1"/>
              </p:cNvSpPr>
              <p:nvPr/>
            </p:nvSpPr>
            <p:spPr bwMode="auto">
              <a:xfrm>
                <a:off x="2002" y="678"/>
                <a:ext cx="426" cy="26"/>
              </a:xfrm>
              <a:prstGeom prst="rect">
                <a:avLst/>
              </a:prstGeom>
              <a:solidFill>
                <a:srgbClr val="C6C0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69" name="Rectangle 119"/>
              <p:cNvSpPr>
                <a:spLocks noChangeArrowheads="1"/>
              </p:cNvSpPr>
              <p:nvPr/>
            </p:nvSpPr>
            <p:spPr bwMode="auto">
              <a:xfrm>
                <a:off x="2002" y="645"/>
                <a:ext cx="426" cy="26"/>
              </a:xfrm>
              <a:prstGeom prst="rect">
                <a:avLst/>
              </a:prstGeom>
              <a:solidFill>
                <a:srgbClr val="C6C0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70" name="Rectangle 120"/>
              <p:cNvSpPr>
                <a:spLocks noChangeArrowheads="1"/>
              </p:cNvSpPr>
              <p:nvPr/>
            </p:nvSpPr>
            <p:spPr bwMode="auto">
              <a:xfrm>
                <a:off x="2002" y="941"/>
                <a:ext cx="426" cy="16"/>
              </a:xfrm>
              <a:prstGeom prst="rect">
                <a:avLst/>
              </a:prstGeom>
              <a:solidFill>
                <a:srgbClr val="C6C0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71" name="Rectangle 121"/>
              <p:cNvSpPr>
                <a:spLocks noChangeArrowheads="1"/>
              </p:cNvSpPr>
              <p:nvPr/>
            </p:nvSpPr>
            <p:spPr bwMode="auto">
              <a:xfrm>
                <a:off x="1985" y="957"/>
                <a:ext cx="460" cy="19"/>
              </a:xfrm>
              <a:prstGeom prst="rect">
                <a:avLst/>
              </a:prstGeom>
              <a:solidFill>
                <a:srgbClr val="EDE6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72" name="Rectangle 122"/>
              <p:cNvSpPr>
                <a:spLocks noChangeArrowheads="1"/>
              </p:cNvSpPr>
              <p:nvPr/>
            </p:nvSpPr>
            <p:spPr bwMode="auto">
              <a:xfrm>
                <a:off x="1974" y="976"/>
                <a:ext cx="485" cy="19"/>
              </a:xfrm>
              <a:prstGeom prst="rect">
                <a:avLst/>
              </a:prstGeom>
              <a:solidFill>
                <a:srgbClr val="C6C0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73" name="Rectangle 123"/>
              <p:cNvSpPr>
                <a:spLocks noChangeArrowheads="1"/>
              </p:cNvSpPr>
              <p:nvPr/>
            </p:nvSpPr>
            <p:spPr bwMode="auto">
              <a:xfrm>
                <a:off x="1957" y="995"/>
                <a:ext cx="516" cy="17"/>
              </a:xfrm>
              <a:prstGeom prst="rect">
                <a:avLst/>
              </a:prstGeom>
              <a:solidFill>
                <a:srgbClr val="EDE6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74" name="Freeform 124"/>
              <p:cNvSpPr>
                <a:spLocks noEditPoints="1"/>
              </p:cNvSpPr>
              <p:nvPr/>
            </p:nvSpPr>
            <p:spPr bwMode="auto">
              <a:xfrm>
                <a:off x="2963" y="1021"/>
                <a:ext cx="225" cy="175"/>
              </a:xfrm>
              <a:custGeom>
                <a:avLst/>
                <a:gdLst>
                  <a:gd name="T0" fmla="*/ 1 w 95"/>
                  <a:gd name="T1" fmla="*/ 57 h 74"/>
                  <a:gd name="T2" fmla="*/ 0 w 95"/>
                  <a:gd name="T3" fmla="*/ 57 h 74"/>
                  <a:gd name="T4" fmla="*/ 16 w 95"/>
                  <a:gd name="T5" fmla="*/ 71 h 74"/>
                  <a:gd name="T6" fmla="*/ 32 w 95"/>
                  <a:gd name="T7" fmla="*/ 57 h 74"/>
                  <a:gd name="T8" fmla="*/ 31 w 95"/>
                  <a:gd name="T9" fmla="*/ 57 h 74"/>
                  <a:gd name="T10" fmla="*/ 32 w 95"/>
                  <a:gd name="T11" fmla="*/ 56 h 74"/>
                  <a:gd name="T12" fmla="*/ 17 w 95"/>
                  <a:gd name="T13" fmla="*/ 17 h 74"/>
                  <a:gd name="T14" fmla="*/ 45 w 95"/>
                  <a:gd name="T15" fmla="*/ 17 h 74"/>
                  <a:gd name="T16" fmla="*/ 45 w 95"/>
                  <a:gd name="T17" fmla="*/ 74 h 74"/>
                  <a:gd name="T18" fmla="*/ 50 w 95"/>
                  <a:gd name="T19" fmla="*/ 74 h 74"/>
                  <a:gd name="T20" fmla="*/ 50 w 95"/>
                  <a:gd name="T21" fmla="*/ 17 h 74"/>
                  <a:gd name="T22" fmla="*/ 79 w 95"/>
                  <a:gd name="T23" fmla="*/ 17 h 74"/>
                  <a:gd name="T24" fmla="*/ 64 w 95"/>
                  <a:gd name="T25" fmla="*/ 56 h 74"/>
                  <a:gd name="T26" fmla="*/ 64 w 95"/>
                  <a:gd name="T27" fmla="*/ 57 h 74"/>
                  <a:gd name="T28" fmla="*/ 63 w 95"/>
                  <a:gd name="T29" fmla="*/ 57 h 74"/>
                  <a:gd name="T30" fmla="*/ 79 w 95"/>
                  <a:gd name="T31" fmla="*/ 71 h 74"/>
                  <a:gd name="T32" fmla="*/ 95 w 95"/>
                  <a:gd name="T33" fmla="*/ 57 h 74"/>
                  <a:gd name="T34" fmla="*/ 95 w 95"/>
                  <a:gd name="T35" fmla="*/ 57 h 74"/>
                  <a:gd name="T36" fmla="*/ 95 w 95"/>
                  <a:gd name="T37" fmla="*/ 56 h 74"/>
                  <a:gd name="T38" fmla="*/ 80 w 95"/>
                  <a:gd name="T39" fmla="*/ 17 h 74"/>
                  <a:gd name="T40" fmla="*/ 85 w 95"/>
                  <a:gd name="T41" fmla="*/ 17 h 74"/>
                  <a:gd name="T42" fmla="*/ 85 w 95"/>
                  <a:gd name="T43" fmla="*/ 14 h 74"/>
                  <a:gd name="T44" fmla="*/ 50 w 95"/>
                  <a:gd name="T45" fmla="*/ 10 h 74"/>
                  <a:gd name="T46" fmla="*/ 50 w 95"/>
                  <a:gd name="T47" fmla="*/ 0 h 74"/>
                  <a:gd name="T48" fmla="*/ 45 w 95"/>
                  <a:gd name="T49" fmla="*/ 0 h 74"/>
                  <a:gd name="T50" fmla="*/ 45 w 95"/>
                  <a:gd name="T51" fmla="*/ 10 h 74"/>
                  <a:gd name="T52" fmla="*/ 11 w 95"/>
                  <a:gd name="T53" fmla="*/ 14 h 74"/>
                  <a:gd name="T54" fmla="*/ 11 w 95"/>
                  <a:gd name="T55" fmla="*/ 17 h 74"/>
                  <a:gd name="T56" fmla="*/ 15 w 95"/>
                  <a:gd name="T57" fmla="*/ 17 h 74"/>
                  <a:gd name="T58" fmla="*/ 1 w 95"/>
                  <a:gd name="T59" fmla="*/ 56 h 74"/>
                  <a:gd name="T60" fmla="*/ 1 w 95"/>
                  <a:gd name="T61" fmla="*/ 57 h 74"/>
                  <a:gd name="T62" fmla="*/ 93 w 95"/>
                  <a:gd name="T63" fmla="*/ 57 h 74"/>
                  <a:gd name="T64" fmla="*/ 66 w 95"/>
                  <a:gd name="T65" fmla="*/ 57 h 74"/>
                  <a:gd name="T66" fmla="*/ 79 w 95"/>
                  <a:gd name="T67" fmla="*/ 21 h 74"/>
                  <a:gd name="T68" fmla="*/ 93 w 95"/>
                  <a:gd name="T69" fmla="*/ 57 h 74"/>
                  <a:gd name="T70" fmla="*/ 16 w 95"/>
                  <a:gd name="T71" fmla="*/ 21 h 74"/>
                  <a:gd name="T72" fmla="*/ 30 w 95"/>
                  <a:gd name="T73" fmla="*/ 57 h 74"/>
                  <a:gd name="T74" fmla="*/ 3 w 95"/>
                  <a:gd name="T75" fmla="*/ 57 h 74"/>
                  <a:gd name="T76" fmla="*/ 16 w 95"/>
                  <a:gd name="T77" fmla="*/ 21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5" h="74">
                    <a:moveTo>
                      <a:pt x="1" y="57"/>
                    </a:moveTo>
                    <a:cubicBezTo>
                      <a:pt x="0" y="57"/>
                      <a:pt x="0" y="57"/>
                      <a:pt x="0" y="57"/>
                    </a:cubicBezTo>
                    <a:cubicBezTo>
                      <a:pt x="1" y="65"/>
                      <a:pt x="8" y="71"/>
                      <a:pt x="16" y="71"/>
                    </a:cubicBezTo>
                    <a:cubicBezTo>
                      <a:pt x="24" y="71"/>
                      <a:pt x="31" y="65"/>
                      <a:pt x="32" y="57"/>
                    </a:cubicBezTo>
                    <a:cubicBezTo>
                      <a:pt x="31" y="57"/>
                      <a:pt x="31" y="57"/>
                      <a:pt x="31" y="57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45" y="17"/>
                      <a:pt x="45" y="17"/>
                      <a:pt x="45" y="17"/>
                    </a:cubicBezTo>
                    <a:cubicBezTo>
                      <a:pt x="45" y="74"/>
                      <a:pt x="45" y="74"/>
                      <a:pt x="45" y="74"/>
                    </a:cubicBezTo>
                    <a:cubicBezTo>
                      <a:pt x="50" y="74"/>
                      <a:pt x="50" y="74"/>
                      <a:pt x="50" y="74"/>
                    </a:cubicBezTo>
                    <a:cubicBezTo>
                      <a:pt x="50" y="17"/>
                      <a:pt x="50" y="17"/>
                      <a:pt x="50" y="17"/>
                    </a:cubicBezTo>
                    <a:cubicBezTo>
                      <a:pt x="79" y="17"/>
                      <a:pt x="79" y="17"/>
                      <a:pt x="79" y="17"/>
                    </a:cubicBezTo>
                    <a:cubicBezTo>
                      <a:pt x="64" y="56"/>
                      <a:pt x="64" y="56"/>
                      <a:pt x="64" y="56"/>
                    </a:cubicBezTo>
                    <a:cubicBezTo>
                      <a:pt x="64" y="57"/>
                      <a:pt x="64" y="57"/>
                      <a:pt x="64" y="57"/>
                    </a:cubicBezTo>
                    <a:cubicBezTo>
                      <a:pt x="63" y="57"/>
                      <a:pt x="63" y="57"/>
                      <a:pt x="63" y="57"/>
                    </a:cubicBezTo>
                    <a:cubicBezTo>
                      <a:pt x="64" y="65"/>
                      <a:pt x="71" y="71"/>
                      <a:pt x="79" y="71"/>
                    </a:cubicBezTo>
                    <a:cubicBezTo>
                      <a:pt x="87" y="71"/>
                      <a:pt x="94" y="65"/>
                      <a:pt x="95" y="57"/>
                    </a:cubicBezTo>
                    <a:cubicBezTo>
                      <a:pt x="95" y="57"/>
                      <a:pt x="95" y="57"/>
                      <a:pt x="95" y="57"/>
                    </a:cubicBezTo>
                    <a:cubicBezTo>
                      <a:pt x="95" y="56"/>
                      <a:pt x="95" y="56"/>
                      <a:pt x="95" y="56"/>
                    </a:cubicBezTo>
                    <a:cubicBezTo>
                      <a:pt x="80" y="17"/>
                      <a:pt x="80" y="17"/>
                      <a:pt x="80" y="17"/>
                    </a:cubicBezTo>
                    <a:cubicBezTo>
                      <a:pt x="85" y="17"/>
                      <a:pt x="85" y="17"/>
                      <a:pt x="85" y="17"/>
                    </a:cubicBezTo>
                    <a:cubicBezTo>
                      <a:pt x="85" y="14"/>
                      <a:pt x="85" y="14"/>
                      <a:pt x="85" y="14"/>
                    </a:cubicBezTo>
                    <a:cubicBezTo>
                      <a:pt x="50" y="10"/>
                      <a:pt x="50" y="10"/>
                      <a:pt x="50" y="10"/>
                    </a:cubicBezTo>
                    <a:cubicBezTo>
                      <a:pt x="50" y="0"/>
                      <a:pt x="50" y="0"/>
                      <a:pt x="50" y="0"/>
                    </a:cubicBezTo>
                    <a:cubicBezTo>
                      <a:pt x="45" y="0"/>
                      <a:pt x="45" y="0"/>
                      <a:pt x="45" y="0"/>
                    </a:cubicBezTo>
                    <a:cubicBezTo>
                      <a:pt x="45" y="10"/>
                      <a:pt x="45" y="10"/>
                      <a:pt x="45" y="10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" y="56"/>
                      <a:pt x="1" y="56"/>
                      <a:pt x="1" y="56"/>
                    </a:cubicBezTo>
                    <a:lnTo>
                      <a:pt x="1" y="57"/>
                    </a:lnTo>
                    <a:close/>
                    <a:moveTo>
                      <a:pt x="93" y="57"/>
                    </a:moveTo>
                    <a:cubicBezTo>
                      <a:pt x="66" y="57"/>
                      <a:pt x="66" y="57"/>
                      <a:pt x="66" y="57"/>
                    </a:cubicBezTo>
                    <a:cubicBezTo>
                      <a:pt x="79" y="21"/>
                      <a:pt x="79" y="21"/>
                      <a:pt x="79" y="21"/>
                    </a:cubicBezTo>
                    <a:lnTo>
                      <a:pt x="93" y="57"/>
                    </a:lnTo>
                    <a:close/>
                    <a:moveTo>
                      <a:pt x="16" y="21"/>
                    </a:moveTo>
                    <a:cubicBezTo>
                      <a:pt x="30" y="57"/>
                      <a:pt x="30" y="57"/>
                      <a:pt x="30" y="57"/>
                    </a:cubicBezTo>
                    <a:cubicBezTo>
                      <a:pt x="3" y="57"/>
                      <a:pt x="3" y="57"/>
                      <a:pt x="3" y="57"/>
                    </a:cubicBezTo>
                    <a:lnTo>
                      <a:pt x="16" y="21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75" name="Freeform 125"/>
              <p:cNvSpPr>
                <a:spLocks noEditPoints="1"/>
              </p:cNvSpPr>
              <p:nvPr/>
            </p:nvSpPr>
            <p:spPr bwMode="auto">
              <a:xfrm>
                <a:off x="2454" y="799"/>
                <a:ext cx="154" cy="118"/>
              </a:xfrm>
              <a:custGeom>
                <a:avLst/>
                <a:gdLst>
                  <a:gd name="T0" fmla="*/ 1 w 65"/>
                  <a:gd name="T1" fmla="*/ 39 h 50"/>
                  <a:gd name="T2" fmla="*/ 0 w 65"/>
                  <a:gd name="T3" fmla="*/ 39 h 50"/>
                  <a:gd name="T4" fmla="*/ 11 w 65"/>
                  <a:gd name="T5" fmla="*/ 49 h 50"/>
                  <a:gd name="T6" fmla="*/ 22 w 65"/>
                  <a:gd name="T7" fmla="*/ 39 h 50"/>
                  <a:gd name="T8" fmla="*/ 22 w 65"/>
                  <a:gd name="T9" fmla="*/ 39 h 50"/>
                  <a:gd name="T10" fmla="*/ 22 w 65"/>
                  <a:gd name="T11" fmla="*/ 39 h 50"/>
                  <a:gd name="T12" fmla="*/ 12 w 65"/>
                  <a:gd name="T13" fmla="*/ 12 h 50"/>
                  <a:gd name="T14" fmla="*/ 31 w 65"/>
                  <a:gd name="T15" fmla="*/ 12 h 50"/>
                  <a:gd name="T16" fmla="*/ 31 w 65"/>
                  <a:gd name="T17" fmla="*/ 50 h 50"/>
                  <a:gd name="T18" fmla="*/ 35 w 65"/>
                  <a:gd name="T19" fmla="*/ 50 h 50"/>
                  <a:gd name="T20" fmla="*/ 35 w 65"/>
                  <a:gd name="T21" fmla="*/ 12 h 50"/>
                  <a:gd name="T22" fmla="*/ 54 w 65"/>
                  <a:gd name="T23" fmla="*/ 12 h 50"/>
                  <a:gd name="T24" fmla="*/ 44 w 65"/>
                  <a:gd name="T25" fmla="*/ 39 h 50"/>
                  <a:gd name="T26" fmla="*/ 44 w 65"/>
                  <a:gd name="T27" fmla="*/ 39 h 50"/>
                  <a:gd name="T28" fmla="*/ 44 w 65"/>
                  <a:gd name="T29" fmla="*/ 39 h 50"/>
                  <a:gd name="T30" fmla="*/ 54 w 65"/>
                  <a:gd name="T31" fmla="*/ 49 h 50"/>
                  <a:gd name="T32" fmla="*/ 65 w 65"/>
                  <a:gd name="T33" fmla="*/ 39 h 50"/>
                  <a:gd name="T34" fmla="*/ 65 w 65"/>
                  <a:gd name="T35" fmla="*/ 39 h 50"/>
                  <a:gd name="T36" fmla="*/ 65 w 65"/>
                  <a:gd name="T37" fmla="*/ 39 h 50"/>
                  <a:gd name="T38" fmla="*/ 55 w 65"/>
                  <a:gd name="T39" fmla="*/ 12 h 50"/>
                  <a:gd name="T40" fmla="*/ 58 w 65"/>
                  <a:gd name="T41" fmla="*/ 12 h 50"/>
                  <a:gd name="T42" fmla="*/ 58 w 65"/>
                  <a:gd name="T43" fmla="*/ 10 h 50"/>
                  <a:gd name="T44" fmla="*/ 35 w 65"/>
                  <a:gd name="T45" fmla="*/ 7 h 50"/>
                  <a:gd name="T46" fmla="*/ 35 w 65"/>
                  <a:gd name="T47" fmla="*/ 0 h 50"/>
                  <a:gd name="T48" fmla="*/ 31 w 65"/>
                  <a:gd name="T49" fmla="*/ 0 h 50"/>
                  <a:gd name="T50" fmla="*/ 31 w 65"/>
                  <a:gd name="T51" fmla="*/ 7 h 50"/>
                  <a:gd name="T52" fmla="*/ 8 w 65"/>
                  <a:gd name="T53" fmla="*/ 10 h 50"/>
                  <a:gd name="T54" fmla="*/ 8 w 65"/>
                  <a:gd name="T55" fmla="*/ 12 h 50"/>
                  <a:gd name="T56" fmla="*/ 11 w 65"/>
                  <a:gd name="T57" fmla="*/ 12 h 50"/>
                  <a:gd name="T58" fmla="*/ 1 w 65"/>
                  <a:gd name="T59" fmla="*/ 39 h 50"/>
                  <a:gd name="T60" fmla="*/ 64 w 65"/>
                  <a:gd name="T61" fmla="*/ 39 h 50"/>
                  <a:gd name="T62" fmla="*/ 45 w 65"/>
                  <a:gd name="T63" fmla="*/ 39 h 50"/>
                  <a:gd name="T64" fmla="*/ 54 w 65"/>
                  <a:gd name="T65" fmla="*/ 15 h 50"/>
                  <a:gd name="T66" fmla="*/ 64 w 65"/>
                  <a:gd name="T67" fmla="*/ 39 h 50"/>
                  <a:gd name="T68" fmla="*/ 11 w 65"/>
                  <a:gd name="T69" fmla="*/ 15 h 50"/>
                  <a:gd name="T70" fmla="*/ 20 w 65"/>
                  <a:gd name="T71" fmla="*/ 39 h 50"/>
                  <a:gd name="T72" fmla="*/ 2 w 65"/>
                  <a:gd name="T73" fmla="*/ 39 h 50"/>
                  <a:gd name="T74" fmla="*/ 11 w 65"/>
                  <a:gd name="T75" fmla="*/ 15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65" h="50">
                    <a:moveTo>
                      <a:pt x="1" y="39"/>
                    </a:moveTo>
                    <a:cubicBezTo>
                      <a:pt x="0" y="39"/>
                      <a:pt x="0" y="39"/>
                      <a:pt x="0" y="39"/>
                    </a:cubicBezTo>
                    <a:cubicBezTo>
                      <a:pt x="1" y="44"/>
                      <a:pt x="6" y="49"/>
                      <a:pt x="11" y="49"/>
                    </a:cubicBezTo>
                    <a:cubicBezTo>
                      <a:pt x="17" y="49"/>
                      <a:pt x="21" y="44"/>
                      <a:pt x="22" y="39"/>
                    </a:cubicBezTo>
                    <a:cubicBezTo>
                      <a:pt x="22" y="39"/>
                      <a:pt x="22" y="39"/>
                      <a:pt x="22" y="39"/>
                    </a:cubicBezTo>
                    <a:cubicBezTo>
                      <a:pt x="22" y="39"/>
                      <a:pt x="22" y="39"/>
                      <a:pt x="22" y="39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31" y="12"/>
                      <a:pt x="31" y="12"/>
                      <a:pt x="31" y="12"/>
                    </a:cubicBezTo>
                    <a:cubicBezTo>
                      <a:pt x="31" y="50"/>
                      <a:pt x="31" y="50"/>
                      <a:pt x="31" y="50"/>
                    </a:cubicBezTo>
                    <a:cubicBezTo>
                      <a:pt x="35" y="50"/>
                      <a:pt x="35" y="50"/>
                      <a:pt x="35" y="50"/>
                    </a:cubicBezTo>
                    <a:cubicBezTo>
                      <a:pt x="35" y="12"/>
                      <a:pt x="35" y="12"/>
                      <a:pt x="35" y="12"/>
                    </a:cubicBezTo>
                    <a:cubicBezTo>
                      <a:pt x="54" y="12"/>
                      <a:pt x="54" y="12"/>
                      <a:pt x="54" y="12"/>
                    </a:cubicBezTo>
                    <a:cubicBezTo>
                      <a:pt x="44" y="39"/>
                      <a:pt x="44" y="39"/>
                      <a:pt x="44" y="39"/>
                    </a:cubicBezTo>
                    <a:cubicBezTo>
                      <a:pt x="44" y="39"/>
                      <a:pt x="44" y="39"/>
                      <a:pt x="44" y="39"/>
                    </a:cubicBezTo>
                    <a:cubicBezTo>
                      <a:pt x="44" y="39"/>
                      <a:pt x="44" y="39"/>
                      <a:pt x="44" y="39"/>
                    </a:cubicBezTo>
                    <a:cubicBezTo>
                      <a:pt x="44" y="44"/>
                      <a:pt x="49" y="49"/>
                      <a:pt x="54" y="49"/>
                    </a:cubicBezTo>
                    <a:cubicBezTo>
                      <a:pt x="60" y="49"/>
                      <a:pt x="65" y="44"/>
                      <a:pt x="65" y="39"/>
                    </a:cubicBezTo>
                    <a:cubicBezTo>
                      <a:pt x="65" y="39"/>
                      <a:pt x="65" y="39"/>
                      <a:pt x="65" y="39"/>
                    </a:cubicBezTo>
                    <a:cubicBezTo>
                      <a:pt x="65" y="39"/>
                      <a:pt x="65" y="39"/>
                      <a:pt x="65" y="39"/>
                    </a:cubicBezTo>
                    <a:cubicBezTo>
                      <a:pt x="55" y="12"/>
                      <a:pt x="55" y="12"/>
                      <a:pt x="55" y="12"/>
                    </a:cubicBezTo>
                    <a:cubicBezTo>
                      <a:pt x="58" y="12"/>
                      <a:pt x="58" y="12"/>
                      <a:pt x="58" y="12"/>
                    </a:cubicBezTo>
                    <a:cubicBezTo>
                      <a:pt x="58" y="10"/>
                      <a:pt x="58" y="10"/>
                      <a:pt x="58" y="10"/>
                    </a:cubicBezTo>
                    <a:cubicBezTo>
                      <a:pt x="35" y="7"/>
                      <a:pt x="35" y="7"/>
                      <a:pt x="35" y="7"/>
                    </a:cubicBezTo>
                    <a:cubicBezTo>
                      <a:pt x="35" y="0"/>
                      <a:pt x="35" y="0"/>
                      <a:pt x="35" y="0"/>
                    </a:cubicBezTo>
                    <a:cubicBezTo>
                      <a:pt x="31" y="0"/>
                      <a:pt x="31" y="0"/>
                      <a:pt x="31" y="0"/>
                    </a:cubicBezTo>
                    <a:cubicBezTo>
                      <a:pt x="31" y="7"/>
                      <a:pt x="31" y="7"/>
                      <a:pt x="31" y="7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1" y="39"/>
                      <a:pt x="1" y="39"/>
                      <a:pt x="1" y="39"/>
                    </a:cubicBezTo>
                    <a:close/>
                    <a:moveTo>
                      <a:pt x="64" y="39"/>
                    </a:moveTo>
                    <a:cubicBezTo>
                      <a:pt x="45" y="39"/>
                      <a:pt x="45" y="39"/>
                      <a:pt x="45" y="39"/>
                    </a:cubicBezTo>
                    <a:cubicBezTo>
                      <a:pt x="54" y="15"/>
                      <a:pt x="54" y="15"/>
                      <a:pt x="54" y="15"/>
                    </a:cubicBezTo>
                    <a:lnTo>
                      <a:pt x="64" y="39"/>
                    </a:lnTo>
                    <a:close/>
                    <a:moveTo>
                      <a:pt x="11" y="15"/>
                    </a:moveTo>
                    <a:cubicBezTo>
                      <a:pt x="20" y="39"/>
                      <a:pt x="20" y="39"/>
                      <a:pt x="20" y="39"/>
                    </a:cubicBezTo>
                    <a:cubicBezTo>
                      <a:pt x="2" y="39"/>
                      <a:pt x="2" y="39"/>
                      <a:pt x="2" y="39"/>
                    </a:cubicBezTo>
                    <a:lnTo>
                      <a:pt x="11" y="15"/>
                    </a:ln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76" name="Freeform 126"/>
              <p:cNvSpPr>
                <a:spLocks noEditPoints="1"/>
              </p:cNvSpPr>
              <p:nvPr/>
            </p:nvSpPr>
            <p:spPr bwMode="auto">
              <a:xfrm>
                <a:off x="2518" y="1689"/>
                <a:ext cx="111" cy="87"/>
              </a:xfrm>
              <a:custGeom>
                <a:avLst/>
                <a:gdLst>
                  <a:gd name="T0" fmla="*/ 0 w 47"/>
                  <a:gd name="T1" fmla="*/ 28 h 37"/>
                  <a:gd name="T2" fmla="*/ 0 w 47"/>
                  <a:gd name="T3" fmla="*/ 28 h 37"/>
                  <a:gd name="T4" fmla="*/ 8 w 47"/>
                  <a:gd name="T5" fmla="*/ 35 h 37"/>
                  <a:gd name="T6" fmla="*/ 16 w 47"/>
                  <a:gd name="T7" fmla="*/ 28 h 37"/>
                  <a:gd name="T8" fmla="*/ 15 w 47"/>
                  <a:gd name="T9" fmla="*/ 28 h 37"/>
                  <a:gd name="T10" fmla="*/ 15 w 47"/>
                  <a:gd name="T11" fmla="*/ 28 h 37"/>
                  <a:gd name="T12" fmla="*/ 8 w 47"/>
                  <a:gd name="T13" fmla="*/ 9 h 37"/>
                  <a:gd name="T14" fmla="*/ 22 w 47"/>
                  <a:gd name="T15" fmla="*/ 9 h 37"/>
                  <a:gd name="T16" fmla="*/ 22 w 47"/>
                  <a:gd name="T17" fmla="*/ 37 h 37"/>
                  <a:gd name="T18" fmla="*/ 25 w 47"/>
                  <a:gd name="T19" fmla="*/ 37 h 37"/>
                  <a:gd name="T20" fmla="*/ 25 w 47"/>
                  <a:gd name="T21" fmla="*/ 9 h 37"/>
                  <a:gd name="T22" fmla="*/ 39 w 47"/>
                  <a:gd name="T23" fmla="*/ 9 h 37"/>
                  <a:gd name="T24" fmla="*/ 32 w 47"/>
                  <a:gd name="T25" fmla="*/ 28 h 37"/>
                  <a:gd name="T26" fmla="*/ 32 w 47"/>
                  <a:gd name="T27" fmla="*/ 28 h 37"/>
                  <a:gd name="T28" fmla="*/ 31 w 47"/>
                  <a:gd name="T29" fmla="*/ 28 h 37"/>
                  <a:gd name="T30" fmla="*/ 39 w 47"/>
                  <a:gd name="T31" fmla="*/ 35 h 37"/>
                  <a:gd name="T32" fmla="*/ 47 w 47"/>
                  <a:gd name="T33" fmla="*/ 28 h 37"/>
                  <a:gd name="T34" fmla="*/ 47 w 47"/>
                  <a:gd name="T35" fmla="*/ 28 h 37"/>
                  <a:gd name="T36" fmla="*/ 47 w 47"/>
                  <a:gd name="T37" fmla="*/ 28 h 37"/>
                  <a:gd name="T38" fmla="*/ 40 w 47"/>
                  <a:gd name="T39" fmla="*/ 9 h 37"/>
                  <a:gd name="T40" fmla="*/ 42 w 47"/>
                  <a:gd name="T41" fmla="*/ 9 h 37"/>
                  <a:gd name="T42" fmla="*/ 42 w 47"/>
                  <a:gd name="T43" fmla="*/ 7 h 37"/>
                  <a:gd name="T44" fmla="*/ 25 w 47"/>
                  <a:gd name="T45" fmla="*/ 5 h 37"/>
                  <a:gd name="T46" fmla="*/ 25 w 47"/>
                  <a:gd name="T47" fmla="*/ 0 h 37"/>
                  <a:gd name="T48" fmla="*/ 22 w 47"/>
                  <a:gd name="T49" fmla="*/ 0 h 37"/>
                  <a:gd name="T50" fmla="*/ 22 w 47"/>
                  <a:gd name="T51" fmla="*/ 5 h 37"/>
                  <a:gd name="T52" fmla="*/ 5 w 47"/>
                  <a:gd name="T53" fmla="*/ 7 h 37"/>
                  <a:gd name="T54" fmla="*/ 5 w 47"/>
                  <a:gd name="T55" fmla="*/ 9 h 37"/>
                  <a:gd name="T56" fmla="*/ 7 w 47"/>
                  <a:gd name="T57" fmla="*/ 9 h 37"/>
                  <a:gd name="T58" fmla="*/ 0 w 47"/>
                  <a:gd name="T59" fmla="*/ 28 h 37"/>
                  <a:gd name="T60" fmla="*/ 46 w 47"/>
                  <a:gd name="T61" fmla="*/ 28 h 37"/>
                  <a:gd name="T62" fmla="*/ 33 w 47"/>
                  <a:gd name="T63" fmla="*/ 28 h 37"/>
                  <a:gd name="T64" fmla="*/ 39 w 47"/>
                  <a:gd name="T65" fmla="*/ 10 h 37"/>
                  <a:gd name="T66" fmla="*/ 46 w 47"/>
                  <a:gd name="T67" fmla="*/ 28 h 37"/>
                  <a:gd name="T68" fmla="*/ 8 w 47"/>
                  <a:gd name="T69" fmla="*/ 10 h 37"/>
                  <a:gd name="T70" fmla="*/ 14 w 47"/>
                  <a:gd name="T71" fmla="*/ 28 h 37"/>
                  <a:gd name="T72" fmla="*/ 1 w 47"/>
                  <a:gd name="T73" fmla="*/ 28 h 37"/>
                  <a:gd name="T74" fmla="*/ 8 w 47"/>
                  <a:gd name="T75" fmla="*/ 1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47" h="37">
                    <a:moveTo>
                      <a:pt x="0" y="28"/>
                    </a:moveTo>
                    <a:cubicBezTo>
                      <a:pt x="0" y="28"/>
                      <a:pt x="0" y="28"/>
                      <a:pt x="0" y="28"/>
                    </a:cubicBezTo>
                    <a:cubicBezTo>
                      <a:pt x="0" y="32"/>
                      <a:pt x="3" y="35"/>
                      <a:pt x="8" y="35"/>
                    </a:cubicBezTo>
                    <a:cubicBezTo>
                      <a:pt x="12" y="35"/>
                      <a:pt x="15" y="32"/>
                      <a:pt x="16" y="28"/>
                    </a:cubicBezTo>
                    <a:cubicBezTo>
                      <a:pt x="15" y="28"/>
                      <a:pt x="15" y="28"/>
                      <a:pt x="15" y="28"/>
                    </a:cubicBezTo>
                    <a:cubicBezTo>
                      <a:pt x="15" y="28"/>
                      <a:pt x="15" y="28"/>
                      <a:pt x="15" y="2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22" y="9"/>
                      <a:pt x="22" y="9"/>
                      <a:pt x="22" y="9"/>
                    </a:cubicBezTo>
                    <a:cubicBezTo>
                      <a:pt x="22" y="37"/>
                      <a:pt x="22" y="37"/>
                      <a:pt x="22" y="37"/>
                    </a:cubicBezTo>
                    <a:cubicBezTo>
                      <a:pt x="25" y="37"/>
                      <a:pt x="25" y="37"/>
                      <a:pt x="25" y="37"/>
                    </a:cubicBezTo>
                    <a:cubicBezTo>
                      <a:pt x="25" y="9"/>
                      <a:pt x="25" y="9"/>
                      <a:pt x="25" y="9"/>
                    </a:cubicBezTo>
                    <a:cubicBezTo>
                      <a:pt x="39" y="9"/>
                      <a:pt x="39" y="9"/>
                      <a:pt x="39" y="9"/>
                    </a:cubicBezTo>
                    <a:cubicBezTo>
                      <a:pt x="32" y="28"/>
                      <a:pt x="32" y="28"/>
                      <a:pt x="32" y="28"/>
                    </a:cubicBezTo>
                    <a:cubicBezTo>
                      <a:pt x="32" y="28"/>
                      <a:pt x="32" y="28"/>
                      <a:pt x="32" y="28"/>
                    </a:cubicBezTo>
                    <a:cubicBezTo>
                      <a:pt x="31" y="28"/>
                      <a:pt x="31" y="28"/>
                      <a:pt x="31" y="28"/>
                    </a:cubicBezTo>
                    <a:cubicBezTo>
                      <a:pt x="32" y="32"/>
                      <a:pt x="35" y="35"/>
                      <a:pt x="39" y="35"/>
                    </a:cubicBezTo>
                    <a:cubicBezTo>
                      <a:pt x="43" y="35"/>
                      <a:pt x="47" y="32"/>
                      <a:pt x="47" y="28"/>
                    </a:cubicBezTo>
                    <a:cubicBezTo>
                      <a:pt x="47" y="28"/>
                      <a:pt x="47" y="28"/>
                      <a:pt x="47" y="28"/>
                    </a:cubicBezTo>
                    <a:cubicBezTo>
                      <a:pt x="47" y="28"/>
                      <a:pt x="47" y="28"/>
                      <a:pt x="47" y="28"/>
                    </a:cubicBezTo>
                    <a:cubicBezTo>
                      <a:pt x="40" y="9"/>
                      <a:pt x="40" y="9"/>
                      <a:pt x="40" y="9"/>
                    </a:cubicBezTo>
                    <a:cubicBezTo>
                      <a:pt x="42" y="9"/>
                      <a:pt x="42" y="9"/>
                      <a:pt x="42" y="9"/>
                    </a:cubicBezTo>
                    <a:cubicBezTo>
                      <a:pt x="42" y="7"/>
                      <a:pt x="42" y="7"/>
                      <a:pt x="42" y="7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5" y="0"/>
                      <a:pt x="25" y="0"/>
                      <a:pt x="25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0" y="28"/>
                      <a:pt x="0" y="28"/>
                      <a:pt x="0" y="28"/>
                    </a:cubicBezTo>
                    <a:close/>
                    <a:moveTo>
                      <a:pt x="46" y="28"/>
                    </a:moveTo>
                    <a:cubicBezTo>
                      <a:pt x="33" y="28"/>
                      <a:pt x="33" y="28"/>
                      <a:pt x="33" y="28"/>
                    </a:cubicBezTo>
                    <a:cubicBezTo>
                      <a:pt x="39" y="10"/>
                      <a:pt x="39" y="10"/>
                      <a:pt x="39" y="10"/>
                    </a:cubicBezTo>
                    <a:lnTo>
                      <a:pt x="46" y="28"/>
                    </a:lnTo>
                    <a:close/>
                    <a:moveTo>
                      <a:pt x="8" y="10"/>
                    </a:moveTo>
                    <a:cubicBezTo>
                      <a:pt x="14" y="28"/>
                      <a:pt x="14" y="28"/>
                      <a:pt x="14" y="28"/>
                    </a:cubicBezTo>
                    <a:cubicBezTo>
                      <a:pt x="1" y="28"/>
                      <a:pt x="1" y="28"/>
                      <a:pt x="1" y="28"/>
                    </a:cubicBezTo>
                    <a:lnTo>
                      <a:pt x="8" y="10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77" name="Freeform 127"/>
              <p:cNvSpPr>
                <a:spLocks noEditPoints="1"/>
              </p:cNvSpPr>
              <p:nvPr/>
            </p:nvSpPr>
            <p:spPr bwMode="auto">
              <a:xfrm>
                <a:off x="3365" y="671"/>
                <a:ext cx="114" cy="88"/>
              </a:xfrm>
              <a:custGeom>
                <a:avLst/>
                <a:gdLst>
                  <a:gd name="T0" fmla="*/ 1 w 48"/>
                  <a:gd name="T1" fmla="*/ 29 h 37"/>
                  <a:gd name="T2" fmla="*/ 0 w 48"/>
                  <a:gd name="T3" fmla="*/ 29 h 37"/>
                  <a:gd name="T4" fmla="*/ 8 w 48"/>
                  <a:gd name="T5" fmla="*/ 36 h 37"/>
                  <a:gd name="T6" fmla="*/ 16 w 48"/>
                  <a:gd name="T7" fmla="*/ 29 h 37"/>
                  <a:gd name="T8" fmla="*/ 16 w 48"/>
                  <a:gd name="T9" fmla="*/ 29 h 37"/>
                  <a:gd name="T10" fmla="*/ 16 w 48"/>
                  <a:gd name="T11" fmla="*/ 29 h 37"/>
                  <a:gd name="T12" fmla="*/ 9 w 48"/>
                  <a:gd name="T13" fmla="*/ 9 h 37"/>
                  <a:gd name="T14" fmla="*/ 23 w 48"/>
                  <a:gd name="T15" fmla="*/ 9 h 37"/>
                  <a:gd name="T16" fmla="*/ 23 w 48"/>
                  <a:gd name="T17" fmla="*/ 37 h 37"/>
                  <a:gd name="T18" fmla="*/ 26 w 48"/>
                  <a:gd name="T19" fmla="*/ 37 h 37"/>
                  <a:gd name="T20" fmla="*/ 26 w 48"/>
                  <a:gd name="T21" fmla="*/ 9 h 37"/>
                  <a:gd name="T22" fmla="*/ 40 w 48"/>
                  <a:gd name="T23" fmla="*/ 9 h 37"/>
                  <a:gd name="T24" fmla="*/ 32 w 48"/>
                  <a:gd name="T25" fmla="*/ 29 h 37"/>
                  <a:gd name="T26" fmla="*/ 32 w 48"/>
                  <a:gd name="T27" fmla="*/ 29 h 37"/>
                  <a:gd name="T28" fmla="*/ 32 w 48"/>
                  <a:gd name="T29" fmla="*/ 29 h 37"/>
                  <a:gd name="T30" fmla="*/ 40 w 48"/>
                  <a:gd name="T31" fmla="*/ 36 h 37"/>
                  <a:gd name="T32" fmla="*/ 48 w 48"/>
                  <a:gd name="T33" fmla="*/ 29 h 37"/>
                  <a:gd name="T34" fmla="*/ 48 w 48"/>
                  <a:gd name="T35" fmla="*/ 29 h 37"/>
                  <a:gd name="T36" fmla="*/ 48 w 48"/>
                  <a:gd name="T37" fmla="*/ 29 h 37"/>
                  <a:gd name="T38" fmla="*/ 40 w 48"/>
                  <a:gd name="T39" fmla="*/ 9 h 37"/>
                  <a:gd name="T40" fmla="*/ 43 w 48"/>
                  <a:gd name="T41" fmla="*/ 9 h 37"/>
                  <a:gd name="T42" fmla="*/ 43 w 48"/>
                  <a:gd name="T43" fmla="*/ 7 h 37"/>
                  <a:gd name="T44" fmla="*/ 26 w 48"/>
                  <a:gd name="T45" fmla="*/ 5 h 37"/>
                  <a:gd name="T46" fmla="*/ 26 w 48"/>
                  <a:gd name="T47" fmla="*/ 0 h 37"/>
                  <a:gd name="T48" fmla="*/ 23 w 48"/>
                  <a:gd name="T49" fmla="*/ 0 h 37"/>
                  <a:gd name="T50" fmla="*/ 23 w 48"/>
                  <a:gd name="T51" fmla="*/ 5 h 37"/>
                  <a:gd name="T52" fmla="*/ 6 w 48"/>
                  <a:gd name="T53" fmla="*/ 7 h 37"/>
                  <a:gd name="T54" fmla="*/ 6 w 48"/>
                  <a:gd name="T55" fmla="*/ 9 h 37"/>
                  <a:gd name="T56" fmla="*/ 8 w 48"/>
                  <a:gd name="T57" fmla="*/ 9 h 37"/>
                  <a:gd name="T58" fmla="*/ 1 w 48"/>
                  <a:gd name="T59" fmla="*/ 29 h 37"/>
                  <a:gd name="T60" fmla="*/ 47 w 48"/>
                  <a:gd name="T61" fmla="*/ 29 h 37"/>
                  <a:gd name="T62" fmla="*/ 33 w 48"/>
                  <a:gd name="T63" fmla="*/ 29 h 37"/>
                  <a:gd name="T64" fmla="*/ 40 w 48"/>
                  <a:gd name="T65" fmla="*/ 11 h 37"/>
                  <a:gd name="T66" fmla="*/ 47 w 48"/>
                  <a:gd name="T67" fmla="*/ 29 h 37"/>
                  <a:gd name="T68" fmla="*/ 8 w 48"/>
                  <a:gd name="T69" fmla="*/ 11 h 37"/>
                  <a:gd name="T70" fmla="*/ 15 w 48"/>
                  <a:gd name="T71" fmla="*/ 29 h 37"/>
                  <a:gd name="T72" fmla="*/ 1 w 48"/>
                  <a:gd name="T73" fmla="*/ 29 h 37"/>
                  <a:gd name="T74" fmla="*/ 8 w 48"/>
                  <a:gd name="T75" fmla="*/ 11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48" h="37">
                    <a:moveTo>
                      <a:pt x="1" y="29"/>
                    </a:moveTo>
                    <a:cubicBezTo>
                      <a:pt x="0" y="29"/>
                      <a:pt x="0" y="29"/>
                      <a:pt x="0" y="29"/>
                    </a:cubicBezTo>
                    <a:cubicBezTo>
                      <a:pt x="1" y="33"/>
                      <a:pt x="4" y="36"/>
                      <a:pt x="8" y="36"/>
                    </a:cubicBezTo>
                    <a:cubicBezTo>
                      <a:pt x="12" y="36"/>
                      <a:pt x="16" y="33"/>
                      <a:pt x="16" y="29"/>
                    </a:cubicBezTo>
                    <a:cubicBezTo>
                      <a:pt x="16" y="29"/>
                      <a:pt x="16" y="29"/>
                      <a:pt x="16" y="29"/>
                    </a:cubicBezTo>
                    <a:cubicBezTo>
                      <a:pt x="16" y="29"/>
                      <a:pt x="16" y="29"/>
                      <a:pt x="16" y="2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23" y="9"/>
                      <a:pt x="23" y="9"/>
                      <a:pt x="23" y="9"/>
                    </a:cubicBezTo>
                    <a:cubicBezTo>
                      <a:pt x="23" y="37"/>
                      <a:pt x="23" y="37"/>
                      <a:pt x="23" y="37"/>
                    </a:cubicBezTo>
                    <a:cubicBezTo>
                      <a:pt x="26" y="37"/>
                      <a:pt x="26" y="37"/>
                      <a:pt x="26" y="37"/>
                    </a:cubicBezTo>
                    <a:cubicBezTo>
                      <a:pt x="26" y="9"/>
                      <a:pt x="26" y="9"/>
                      <a:pt x="26" y="9"/>
                    </a:cubicBezTo>
                    <a:cubicBezTo>
                      <a:pt x="40" y="9"/>
                      <a:pt x="40" y="9"/>
                      <a:pt x="40" y="9"/>
                    </a:cubicBezTo>
                    <a:cubicBezTo>
                      <a:pt x="32" y="29"/>
                      <a:pt x="32" y="29"/>
                      <a:pt x="32" y="29"/>
                    </a:cubicBezTo>
                    <a:cubicBezTo>
                      <a:pt x="32" y="29"/>
                      <a:pt x="32" y="29"/>
                      <a:pt x="32" y="29"/>
                    </a:cubicBezTo>
                    <a:cubicBezTo>
                      <a:pt x="32" y="29"/>
                      <a:pt x="32" y="29"/>
                      <a:pt x="32" y="29"/>
                    </a:cubicBezTo>
                    <a:cubicBezTo>
                      <a:pt x="33" y="33"/>
                      <a:pt x="36" y="36"/>
                      <a:pt x="40" y="36"/>
                    </a:cubicBezTo>
                    <a:cubicBezTo>
                      <a:pt x="44" y="36"/>
                      <a:pt x="48" y="33"/>
                      <a:pt x="48" y="29"/>
                    </a:cubicBezTo>
                    <a:cubicBezTo>
                      <a:pt x="48" y="29"/>
                      <a:pt x="48" y="29"/>
                      <a:pt x="48" y="29"/>
                    </a:cubicBezTo>
                    <a:cubicBezTo>
                      <a:pt x="48" y="29"/>
                      <a:pt x="48" y="29"/>
                      <a:pt x="48" y="29"/>
                    </a:cubicBezTo>
                    <a:cubicBezTo>
                      <a:pt x="40" y="9"/>
                      <a:pt x="40" y="9"/>
                      <a:pt x="40" y="9"/>
                    </a:cubicBezTo>
                    <a:cubicBezTo>
                      <a:pt x="43" y="9"/>
                      <a:pt x="43" y="9"/>
                      <a:pt x="43" y="9"/>
                    </a:cubicBezTo>
                    <a:cubicBezTo>
                      <a:pt x="43" y="7"/>
                      <a:pt x="43" y="7"/>
                      <a:pt x="43" y="7"/>
                    </a:cubicBezTo>
                    <a:cubicBezTo>
                      <a:pt x="26" y="5"/>
                      <a:pt x="26" y="5"/>
                      <a:pt x="26" y="5"/>
                    </a:cubicBezTo>
                    <a:cubicBezTo>
                      <a:pt x="26" y="0"/>
                      <a:pt x="26" y="0"/>
                      <a:pt x="26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1" y="29"/>
                      <a:pt x="1" y="29"/>
                      <a:pt x="1" y="29"/>
                    </a:cubicBezTo>
                    <a:close/>
                    <a:moveTo>
                      <a:pt x="47" y="29"/>
                    </a:moveTo>
                    <a:cubicBezTo>
                      <a:pt x="33" y="29"/>
                      <a:pt x="33" y="29"/>
                      <a:pt x="33" y="29"/>
                    </a:cubicBezTo>
                    <a:cubicBezTo>
                      <a:pt x="40" y="11"/>
                      <a:pt x="40" y="11"/>
                      <a:pt x="40" y="11"/>
                    </a:cubicBezTo>
                    <a:lnTo>
                      <a:pt x="47" y="29"/>
                    </a:lnTo>
                    <a:close/>
                    <a:moveTo>
                      <a:pt x="8" y="11"/>
                    </a:moveTo>
                    <a:cubicBezTo>
                      <a:pt x="15" y="29"/>
                      <a:pt x="15" y="29"/>
                      <a:pt x="15" y="29"/>
                    </a:cubicBezTo>
                    <a:cubicBezTo>
                      <a:pt x="1" y="29"/>
                      <a:pt x="1" y="29"/>
                      <a:pt x="1" y="29"/>
                    </a:cubicBezTo>
                    <a:lnTo>
                      <a:pt x="8" y="11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78" name="Freeform 128"/>
              <p:cNvSpPr>
                <a:spLocks noEditPoints="1"/>
              </p:cNvSpPr>
              <p:nvPr/>
            </p:nvSpPr>
            <p:spPr bwMode="auto">
              <a:xfrm>
                <a:off x="2305" y="425"/>
                <a:ext cx="144" cy="113"/>
              </a:xfrm>
              <a:custGeom>
                <a:avLst/>
                <a:gdLst>
                  <a:gd name="T0" fmla="*/ 1 w 61"/>
                  <a:gd name="T1" fmla="*/ 37 h 48"/>
                  <a:gd name="T2" fmla="*/ 0 w 61"/>
                  <a:gd name="T3" fmla="*/ 37 h 48"/>
                  <a:gd name="T4" fmla="*/ 11 w 61"/>
                  <a:gd name="T5" fmla="*/ 46 h 48"/>
                  <a:gd name="T6" fmla="*/ 21 w 61"/>
                  <a:gd name="T7" fmla="*/ 37 h 48"/>
                  <a:gd name="T8" fmla="*/ 20 w 61"/>
                  <a:gd name="T9" fmla="*/ 37 h 48"/>
                  <a:gd name="T10" fmla="*/ 20 w 61"/>
                  <a:gd name="T11" fmla="*/ 37 h 48"/>
                  <a:gd name="T12" fmla="*/ 11 w 61"/>
                  <a:gd name="T13" fmla="*/ 12 h 48"/>
                  <a:gd name="T14" fmla="*/ 29 w 61"/>
                  <a:gd name="T15" fmla="*/ 12 h 48"/>
                  <a:gd name="T16" fmla="*/ 29 w 61"/>
                  <a:gd name="T17" fmla="*/ 48 h 48"/>
                  <a:gd name="T18" fmla="*/ 33 w 61"/>
                  <a:gd name="T19" fmla="*/ 48 h 48"/>
                  <a:gd name="T20" fmla="*/ 33 w 61"/>
                  <a:gd name="T21" fmla="*/ 12 h 48"/>
                  <a:gd name="T22" fmla="*/ 51 w 61"/>
                  <a:gd name="T23" fmla="*/ 12 h 48"/>
                  <a:gd name="T24" fmla="*/ 41 w 61"/>
                  <a:gd name="T25" fmla="*/ 37 h 48"/>
                  <a:gd name="T26" fmla="*/ 41 w 61"/>
                  <a:gd name="T27" fmla="*/ 37 h 48"/>
                  <a:gd name="T28" fmla="*/ 41 w 61"/>
                  <a:gd name="T29" fmla="*/ 37 h 48"/>
                  <a:gd name="T30" fmla="*/ 51 w 61"/>
                  <a:gd name="T31" fmla="*/ 46 h 48"/>
                  <a:gd name="T32" fmla="*/ 61 w 61"/>
                  <a:gd name="T33" fmla="*/ 37 h 48"/>
                  <a:gd name="T34" fmla="*/ 61 w 61"/>
                  <a:gd name="T35" fmla="*/ 37 h 48"/>
                  <a:gd name="T36" fmla="*/ 61 w 61"/>
                  <a:gd name="T37" fmla="*/ 37 h 48"/>
                  <a:gd name="T38" fmla="*/ 52 w 61"/>
                  <a:gd name="T39" fmla="*/ 12 h 48"/>
                  <a:gd name="T40" fmla="*/ 55 w 61"/>
                  <a:gd name="T41" fmla="*/ 12 h 48"/>
                  <a:gd name="T42" fmla="*/ 55 w 61"/>
                  <a:gd name="T43" fmla="*/ 10 h 48"/>
                  <a:gd name="T44" fmla="*/ 33 w 61"/>
                  <a:gd name="T45" fmla="*/ 7 h 48"/>
                  <a:gd name="T46" fmla="*/ 33 w 61"/>
                  <a:gd name="T47" fmla="*/ 0 h 48"/>
                  <a:gd name="T48" fmla="*/ 29 w 61"/>
                  <a:gd name="T49" fmla="*/ 0 h 48"/>
                  <a:gd name="T50" fmla="*/ 29 w 61"/>
                  <a:gd name="T51" fmla="*/ 7 h 48"/>
                  <a:gd name="T52" fmla="*/ 7 w 61"/>
                  <a:gd name="T53" fmla="*/ 10 h 48"/>
                  <a:gd name="T54" fmla="*/ 7 w 61"/>
                  <a:gd name="T55" fmla="*/ 12 h 48"/>
                  <a:gd name="T56" fmla="*/ 10 w 61"/>
                  <a:gd name="T57" fmla="*/ 12 h 48"/>
                  <a:gd name="T58" fmla="*/ 1 w 61"/>
                  <a:gd name="T59" fmla="*/ 37 h 48"/>
                  <a:gd name="T60" fmla="*/ 60 w 61"/>
                  <a:gd name="T61" fmla="*/ 37 h 48"/>
                  <a:gd name="T62" fmla="*/ 42 w 61"/>
                  <a:gd name="T63" fmla="*/ 37 h 48"/>
                  <a:gd name="T64" fmla="*/ 51 w 61"/>
                  <a:gd name="T65" fmla="*/ 14 h 48"/>
                  <a:gd name="T66" fmla="*/ 60 w 61"/>
                  <a:gd name="T67" fmla="*/ 37 h 48"/>
                  <a:gd name="T68" fmla="*/ 11 w 61"/>
                  <a:gd name="T69" fmla="*/ 14 h 48"/>
                  <a:gd name="T70" fmla="*/ 19 w 61"/>
                  <a:gd name="T71" fmla="*/ 37 h 48"/>
                  <a:gd name="T72" fmla="*/ 2 w 61"/>
                  <a:gd name="T73" fmla="*/ 37 h 48"/>
                  <a:gd name="T74" fmla="*/ 11 w 61"/>
                  <a:gd name="T75" fmla="*/ 14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61" h="48">
                    <a:moveTo>
                      <a:pt x="1" y="37"/>
                    </a:moveTo>
                    <a:cubicBezTo>
                      <a:pt x="0" y="37"/>
                      <a:pt x="0" y="37"/>
                      <a:pt x="0" y="37"/>
                    </a:cubicBezTo>
                    <a:cubicBezTo>
                      <a:pt x="1" y="42"/>
                      <a:pt x="5" y="46"/>
                      <a:pt x="11" y="46"/>
                    </a:cubicBezTo>
                    <a:cubicBezTo>
                      <a:pt x="16" y="46"/>
                      <a:pt x="20" y="42"/>
                      <a:pt x="21" y="37"/>
                    </a:cubicBezTo>
                    <a:cubicBezTo>
                      <a:pt x="20" y="37"/>
                      <a:pt x="20" y="37"/>
                      <a:pt x="20" y="37"/>
                    </a:cubicBezTo>
                    <a:cubicBezTo>
                      <a:pt x="20" y="37"/>
                      <a:pt x="20" y="37"/>
                      <a:pt x="20" y="37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29" y="12"/>
                      <a:pt x="29" y="12"/>
                      <a:pt x="29" y="12"/>
                    </a:cubicBezTo>
                    <a:cubicBezTo>
                      <a:pt x="29" y="48"/>
                      <a:pt x="29" y="48"/>
                      <a:pt x="29" y="48"/>
                    </a:cubicBezTo>
                    <a:cubicBezTo>
                      <a:pt x="33" y="48"/>
                      <a:pt x="33" y="48"/>
                      <a:pt x="33" y="48"/>
                    </a:cubicBezTo>
                    <a:cubicBezTo>
                      <a:pt x="33" y="12"/>
                      <a:pt x="33" y="12"/>
                      <a:pt x="33" y="12"/>
                    </a:cubicBezTo>
                    <a:cubicBezTo>
                      <a:pt x="51" y="12"/>
                      <a:pt x="51" y="12"/>
                      <a:pt x="51" y="12"/>
                    </a:cubicBezTo>
                    <a:cubicBezTo>
                      <a:pt x="41" y="37"/>
                      <a:pt x="41" y="37"/>
                      <a:pt x="41" y="37"/>
                    </a:cubicBezTo>
                    <a:cubicBezTo>
                      <a:pt x="41" y="37"/>
                      <a:pt x="41" y="37"/>
                      <a:pt x="41" y="37"/>
                    </a:cubicBezTo>
                    <a:cubicBezTo>
                      <a:pt x="41" y="37"/>
                      <a:pt x="41" y="37"/>
                      <a:pt x="41" y="37"/>
                    </a:cubicBezTo>
                    <a:cubicBezTo>
                      <a:pt x="42" y="42"/>
                      <a:pt x="46" y="46"/>
                      <a:pt x="51" y="46"/>
                    </a:cubicBezTo>
                    <a:cubicBezTo>
                      <a:pt x="56" y="46"/>
                      <a:pt x="61" y="42"/>
                      <a:pt x="61" y="37"/>
                    </a:cubicBezTo>
                    <a:cubicBezTo>
                      <a:pt x="61" y="37"/>
                      <a:pt x="61" y="37"/>
                      <a:pt x="61" y="37"/>
                    </a:cubicBezTo>
                    <a:cubicBezTo>
                      <a:pt x="61" y="37"/>
                      <a:pt x="61" y="37"/>
                      <a:pt x="61" y="37"/>
                    </a:cubicBezTo>
                    <a:cubicBezTo>
                      <a:pt x="52" y="12"/>
                      <a:pt x="52" y="12"/>
                      <a:pt x="52" y="12"/>
                    </a:cubicBezTo>
                    <a:cubicBezTo>
                      <a:pt x="55" y="12"/>
                      <a:pt x="55" y="12"/>
                      <a:pt x="55" y="12"/>
                    </a:cubicBezTo>
                    <a:cubicBezTo>
                      <a:pt x="55" y="10"/>
                      <a:pt x="55" y="10"/>
                      <a:pt x="55" y="10"/>
                    </a:cubicBezTo>
                    <a:cubicBezTo>
                      <a:pt x="33" y="7"/>
                      <a:pt x="33" y="7"/>
                      <a:pt x="33" y="7"/>
                    </a:cubicBezTo>
                    <a:cubicBezTo>
                      <a:pt x="33" y="0"/>
                      <a:pt x="33" y="0"/>
                      <a:pt x="33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9" y="7"/>
                      <a:pt x="29" y="7"/>
                      <a:pt x="29" y="7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1" y="37"/>
                      <a:pt x="1" y="37"/>
                      <a:pt x="1" y="37"/>
                    </a:cubicBezTo>
                    <a:close/>
                    <a:moveTo>
                      <a:pt x="60" y="37"/>
                    </a:moveTo>
                    <a:cubicBezTo>
                      <a:pt x="42" y="37"/>
                      <a:pt x="42" y="37"/>
                      <a:pt x="42" y="37"/>
                    </a:cubicBezTo>
                    <a:cubicBezTo>
                      <a:pt x="51" y="14"/>
                      <a:pt x="51" y="14"/>
                      <a:pt x="51" y="14"/>
                    </a:cubicBezTo>
                    <a:lnTo>
                      <a:pt x="60" y="37"/>
                    </a:lnTo>
                    <a:close/>
                    <a:moveTo>
                      <a:pt x="11" y="14"/>
                    </a:moveTo>
                    <a:cubicBezTo>
                      <a:pt x="19" y="37"/>
                      <a:pt x="19" y="37"/>
                      <a:pt x="19" y="37"/>
                    </a:cubicBezTo>
                    <a:cubicBezTo>
                      <a:pt x="2" y="37"/>
                      <a:pt x="2" y="37"/>
                      <a:pt x="2" y="37"/>
                    </a:cubicBezTo>
                    <a:lnTo>
                      <a:pt x="11" y="14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79" name="Freeform 129"/>
              <p:cNvSpPr>
                <a:spLocks noEditPoints="1"/>
              </p:cNvSpPr>
              <p:nvPr/>
            </p:nvSpPr>
            <p:spPr bwMode="auto">
              <a:xfrm>
                <a:off x="1931" y="1059"/>
                <a:ext cx="109" cy="85"/>
              </a:xfrm>
              <a:custGeom>
                <a:avLst/>
                <a:gdLst>
                  <a:gd name="T0" fmla="*/ 0 w 46"/>
                  <a:gd name="T1" fmla="*/ 28 h 36"/>
                  <a:gd name="T2" fmla="*/ 0 w 46"/>
                  <a:gd name="T3" fmla="*/ 28 h 36"/>
                  <a:gd name="T4" fmla="*/ 8 w 46"/>
                  <a:gd name="T5" fmla="*/ 34 h 36"/>
                  <a:gd name="T6" fmla="*/ 15 w 46"/>
                  <a:gd name="T7" fmla="*/ 28 h 36"/>
                  <a:gd name="T8" fmla="*/ 15 w 46"/>
                  <a:gd name="T9" fmla="*/ 28 h 36"/>
                  <a:gd name="T10" fmla="*/ 15 w 46"/>
                  <a:gd name="T11" fmla="*/ 27 h 36"/>
                  <a:gd name="T12" fmla="*/ 8 w 46"/>
                  <a:gd name="T13" fmla="*/ 8 h 36"/>
                  <a:gd name="T14" fmla="*/ 22 w 46"/>
                  <a:gd name="T15" fmla="*/ 8 h 36"/>
                  <a:gd name="T16" fmla="*/ 22 w 46"/>
                  <a:gd name="T17" fmla="*/ 36 h 36"/>
                  <a:gd name="T18" fmla="*/ 24 w 46"/>
                  <a:gd name="T19" fmla="*/ 36 h 36"/>
                  <a:gd name="T20" fmla="*/ 24 w 46"/>
                  <a:gd name="T21" fmla="*/ 8 h 36"/>
                  <a:gd name="T22" fmla="*/ 38 w 46"/>
                  <a:gd name="T23" fmla="*/ 8 h 36"/>
                  <a:gd name="T24" fmla="*/ 31 w 46"/>
                  <a:gd name="T25" fmla="*/ 27 h 36"/>
                  <a:gd name="T26" fmla="*/ 31 w 46"/>
                  <a:gd name="T27" fmla="*/ 28 h 36"/>
                  <a:gd name="T28" fmla="*/ 31 w 46"/>
                  <a:gd name="T29" fmla="*/ 28 h 36"/>
                  <a:gd name="T30" fmla="*/ 38 w 46"/>
                  <a:gd name="T31" fmla="*/ 34 h 36"/>
                  <a:gd name="T32" fmla="*/ 46 w 46"/>
                  <a:gd name="T33" fmla="*/ 28 h 36"/>
                  <a:gd name="T34" fmla="*/ 46 w 46"/>
                  <a:gd name="T35" fmla="*/ 28 h 36"/>
                  <a:gd name="T36" fmla="*/ 46 w 46"/>
                  <a:gd name="T37" fmla="*/ 27 h 36"/>
                  <a:gd name="T38" fmla="*/ 39 w 46"/>
                  <a:gd name="T39" fmla="*/ 8 h 36"/>
                  <a:gd name="T40" fmla="*/ 41 w 46"/>
                  <a:gd name="T41" fmla="*/ 8 h 36"/>
                  <a:gd name="T42" fmla="*/ 41 w 46"/>
                  <a:gd name="T43" fmla="*/ 7 h 36"/>
                  <a:gd name="T44" fmla="*/ 24 w 46"/>
                  <a:gd name="T45" fmla="*/ 5 h 36"/>
                  <a:gd name="T46" fmla="*/ 24 w 46"/>
                  <a:gd name="T47" fmla="*/ 0 h 36"/>
                  <a:gd name="T48" fmla="*/ 22 w 46"/>
                  <a:gd name="T49" fmla="*/ 0 h 36"/>
                  <a:gd name="T50" fmla="*/ 22 w 46"/>
                  <a:gd name="T51" fmla="*/ 5 h 36"/>
                  <a:gd name="T52" fmla="*/ 5 w 46"/>
                  <a:gd name="T53" fmla="*/ 7 h 36"/>
                  <a:gd name="T54" fmla="*/ 5 w 46"/>
                  <a:gd name="T55" fmla="*/ 8 h 36"/>
                  <a:gd name="T56" fmla="*/ 7 w 46"/>
                  <a:gd name="T57" fmla="*/ 8 h 36"/>
                  <a:gd name="T58" fmla="*/ 0 w 46"/>
                  <a:gd name="T59" fmla="*/ 27 h 36"/>
                  <a:gd name="T60" fmla="*/ 0 w 46"/>
                  <a:gd name="T61" fmla="*/ 28 h 36"/>
                  <a:gd name="T62" fmla="*/ 45 w 46"/>
                  <a:gd name="T63" fmla="*/ 28 h 36"/>
                  <a:gd name="T64" fmla="*/ 32 w 46"/>
                  <a:gd name="T65" fmla="*/ 28 h 36"/>
                  <a:gd name="T66" fmla="*/ 38 w 46"/>
                  <a:gd name="T67" fmla="*/ 10 h 36"/>
                  <a:gd name="T68" fmla="*/ 45 w 46"/>
                  <a:gd name="T69" fmla="*/ 28 h 36"/>
                  <a:gd name="T70" fmla="*/ 8 w 46"/>
                  <a:gd name="T71" fmla="*/ 10 h 36"/>
                  <a:gd name="T72" fmla="*/ 14 w 46"/>
                  <a:gd name="T73" fmla="*/ 28 h 36"/>
                  <a:gd name="T74" fmla="*/ 1 w 46"/>
                  <a:gd name="T75" fmla="*/ 28 h 36"/>
                  <a:gd name="T76" fmla="*/ 8 w 46"/>
                  <a:gd name="T77" fmla="*/ 1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46" h="36">
                    <a:moveTo>
                      <a:pt x="0" y="28"/>
                    </a:moveTo>
                    <a:cubicBezTo>
                      <a:pt x="0" y="28"/>
                      <a:pt x="0" y="28"/>
                      <a:pt x="0" y="28"/>
                    </a:cubicBezTo>
                    <a:cubicBezTo>
                      <a:pt x="0" y="31"/>
                      <a:pt x="4" y="34"/>
                      <a:pt x="8" y="34"/>
                    </a:cubicBezTo>
                    <a:cubicBezTo>
                      <a:pt x="12" y="34"/>
                      <a:pt x="15" y="31"/>
                      <a:pt x="15" y="28"/>
                    </a:cubicBezTo>
                    <a:cubicBezTo>
                      <a:pt x="15" y="28"/>
                      <a:pt x="15" y="28"/>
                      <a:pt x="15" y="28"/>
                    </a:cubicBezTo>
                    <a:cubicBezTo>
                      <a:pt x="15" y="27"/>
                      <a:pt x="15" y="27"/>
                      <a:pt x="15" y="27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2" y="36"/>
                      <a:pt x="22" y="36"/>
                      <a:pt x="22" y="36"/>
                    </a:cubicBezTo>
                    <a:cubicBezTo>
                      <a:pt x="24" y="36"/>
                      <a:pt x="24" y="36"/>
                      <a:pt x="24" y="36"/>
                    </a:cubicBezTo>
                    <a:cubicBezTo>
                      <a:pt x="24" y="8"/>
                      <a:pt x="24" y="8"/>
                      <a:pt x="24" y="8"/>
                    </a:cubicBezTo>
                    <a:cubicBezTo>
                      <a:pt x="38" y="8"/>
                      <a:pt x="38" y="8"/>
                      <a:pt x="38" y="8"/>
                    </a:cubicBezTo>
                    <a:cubicBezTo>
                      <a:pt x="31" y="27"/>
                      <a:pt x="31" y="27"/>
                      <a:pt x="31" y="27"/>
                    </a:cubicBezTo>
                    <a:cubicBezTo>
                      <a:pt x="31" y="28"/>
                      <a:pt x="31" y="28"/>
                      <a:pt x="31" y="28"/>
                    </a:cubicBezTo>
                    <a:cubicBezTo>
                      <a:pt x="31" y="28"/>
                      <a:pt x="31" y="28"/>
                      <a:pt x="31" y="28"/>
                    </a:cubicBezTo>
                    <a:cubicBezTo>
                      <a:pt x="31" y="31"/>
                      <a:pt x="34" y="34"/>
                      <a:pt x="38" y="34"/>
                    </a:cubicBezTo>
                    <a:cubicBezTo>
                      <a:pt x="42" y="34"/>
                      <a:pt x="45" y="31"/>
                      <a:pt x="46" y="28"/>
                    </a:cubicBezTo>
                    <a:cubicBezTo>
                      <a:pt x="46" y="28"/>
                      <a:pt x="46" y="28"/>
                      <a:pt x="46" y="28"/>
                    </a:cubicBezTo>
                    <a:cubicBezTo>
                      <a:pt x="46" y="27"/>
                      <a:pt x="46" y="27"/>
                      <a:pt x="46" y="27"/>
                    </a:cubicBezTo>
                    <a:cubicBezTo>
                      <a:pt x="39" y="8"/>
                      <a:pt x="39" y="8"/>
                      <a:pt x="39" y="8"/>
                    </a:cubicBezTo>
                    <a:cubicBezTo>
                      <a:pt x="41" y="8"/>
                      <a:pt x="41" y="8"/>
                      <a:pt x="41" y="8"/>
                    </a:cubicBezTo>
                    <a:cubicBezTo>
                      <a:pt x="41" y="7"/>
                      <a:pt x="41" y="7"/>
                      <a:pt x="41" y="7"/>
                    </a:cubicBezTo>
                    <a:cubicBezTo>
                      <a:pt x="24" y="5"/>
                      <a:pt x="24" y="5"/>
                      <a:pt x="24" y="5"/>
                    </a:cubicBezTo>
                    <a:cubicBezTo>
                      <a:pt x="24" y="0"/>
                      <a:pt x="24" y="0"/>
                      <a:pt x="24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0" y="27"/>
                      <a:pt x="0" y="27"/>
                      <a:pt x="0" y="27"/>
                    </a:cubicBezTo>
                    <a:lnTo>
                      <a:pt x="0" y="28"/>
                    </a:lnTo>
                    <a:close/>
                    <a:moveTo>
                      <a:pt x="45" y="28"/>
                    </a:moveTo>
                    <a:cubicBezTo>
                      <a:pt x="32" y="28"/>
                      <a:pt x="32" y="28"/>
                      <a:pt x="32" y="28"/>
                    </a:cubicBezTo>
                    <a:cubicBezTo>
                      <a:pt x="38" y="10"/>
                      <a:pt x="38" y="10"/>
                      <a:pt x="38" y="10"/>
                    </a:cubicBezTo>
                    <a:lnTo>
                      <a:pt x="45" y="28"/>
                    </a:lnTo>
                    <a:close/>
                    <a:moveTo>
                      <a:pt x="8" y="10"/>
                    </a:moveTo>
                    <a:cubicBezTo>
                      <a:pt x="14" y="28"/>
                      <a:pt x="14" y="28"/>
                      <a:pt x="14" y="28"/>
                    </a:cubicBezTo>
                    <a:cubicBezTo>
                      <a:pt x="1" y="28"/>
                      <a:pt x="1" y="28"/>
                      <a:pt x="1" y="28"/>
                    </a:cubicBezTo>
                    <a:lnTo>
                      <a:pt x="8" y="10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80" name="Freeform 130"/>
              <p:cNvSpPr>
                <a:spLocks noEditPoints="1"/>
              </p:cNvSpPr>
              <p:nvPr/>
            </p:nvSpPr>
            <p:spPr bwMode="auto">
              <a:xfrm>
                <a:off x="3077" y="1850"/>
                <a:ext cx="109" cy="85"/>
              </a:xfrm>
              <a:custGeom>
                <a:avLst/>
                <a:gdLst>
                  <a:gd name="T0" fmla="*/ 0 w 46"/>
                  <a:gd name="T1" fmla="*/ 28 h 36"/>
                  <a:gd name="T2" fmla="*/ 0 w 46"/>
                  <a:gd name="T3" fmla="*/ 28 h 36"/>
                  <a:gd name="T4" fmla="*/ 8 w 46"/>
                  <a:gd name="T5" fmla="*/ 34 h 36"/>
                  <a:gd name="T6" fmla="*/ 15 w 46"/>
                  <a:gd name="T7" fmla="*/ 28 h 36"/>
                  <a:gd name="T8" fmla="*/ 15 w 46"/>
                  <a:gd name="T9" fmla="*/ 28 h 36"/>
                  <a:gd name="T10" fmla="*/ 15 w 46"/>
                  <a:gd name="T11" fmla="*/ 27 h 36"/>
                  <a:gd name="T12" fmla="*/ 8 w 46"/>
                  <a:gd name="T13" fmla="*/ 8 h 36"/>
                  <a:gd name="T14" fmla="*/ 22 w 46"/>
                  <a:gd name="T15" fmla="*/ 8 h 36"/>
                  <a:gd name="T16" fmla="*/ 22 w 46"/>
                  <a:gd name="T17" fmla="*/ 36 h 36"/>
                  <a:gd name="T18" fmla="*/ 24 w 46"/>
                  <a:gd name="T19" fmla="*/ 36 h 36"/>
                  <a:gd name="T20" fmla="*/ 24 w 46"/>
                  <a:gd name="T21" fmla="*/ 8 h 36"/>
                  <a:gd name="T22" fmla="*/ 38 w 46"/>
                  <a:gd name="T23" fmla="*/ 8 h 36"/>
                  <a:gd name="T24" fmla="*/ 31 w 46"/>
                  <a:gd name="T25" fmla="*/ 27 h 36"/>
                  <a:gd name="T26" fmla="*/ 31 w 46"/>
                  <a:gd name="T27" fmla="*/ 28 h 36"/>
                  <a:gd name="T28" fmla="*/ 31 w 46"/>
                  <a:gd name="T29" fmla="*/ 28 h 36"/>
                  <a:gd name="T30" fmla="*/ 38 w 46"/>
                  <a:gd name="T31" fmla="*/ 34 h 36"/>
                  <a:gd name="T32" fmla="*/ 46 w 46"/>
                  <a:gd name="T33" fmla="*/ 28 h 36"/>
                  <a:gd name="T34" fmla="*/ 46 w 46"/>
                  <a:gd name="T35" fmla="*/ 28 h 36"/>
                  <a:gd name="T36" fmla="*/ 46 w 46"/>
                  <a:gd name="T37" fmla="*/ 27 h 36"/>
                  <a:gd name="T38" fmla="*/ 39 w 46"/>
                  <a:gd name="T39" fmla="*/ 8 h 36"/>
                  <a:gd name="T40" fmla="*/ 41 w 46"/>
                  <a:gd name="T41" fmla="*/ 8 h 36"/>
                  <a:gd name="T42" fmla="*/ 41 w 46"/>
                  <a:gd name="T43" fmla="*/ 7 h 36"/>
                  <a:gd name="T44" fmla="*/ 24 w 46"/>
                  <a:gd name="T45" fmla="*/ 5 h 36"/>
                  <a:gd name="T46" fmla="*/ 24 w 46"/>
                  <a:gd name="T47" fmla="*/ 0 h 36"/>
                  <a:gd name="T48" fmla="*/ 22 w 46"/>
                  <a:gd name="T49" fmla="*/ 0 h 36"/>
                  <a:gd name="T50" fmla="*/ 22 w 46"/>
                  <a:gd name="T51" fmla="*/ 5 h 36"/>
                  <a:gd name="T52" fmla="*/ 5 w 46"/>
                  <a:gd name="T53" fmla="*/ 7 h 36"/>
                  <a:gd name="T54" fmla="*/ 5 w 46"/>
                  <a:gd name="T55" fmla="*/ 8 h 36"/>
                  <a:gd name="T56" fmla="*/ 7 w 46"/>
                  <a:gd name="T57" fmla="*/ 8 h 36"/>
                  <a:gd name="T58" fmla="*/ 0 w 46"/>
                  <a:gd name="T59" fmla="*/ 27 h 36"/>
                  <a:gd name="T60" fmla="*/ 0 w 46"/>
                  <a:gd name="T61" fmla="*/ 28 h 36"/>
                  <a:gd name="T62" fmla="*/ 45 w 46"/>
                  <a:gd name="T63" fmla="*/ 28 h 36"/>
                  <a:gd name="T64" fmla="*/ 32 w 46"/>
                  <a:gd name="T65" fmla="*/ 28 h 36"/>
                  <a:gd name="T66" fmla="*/ 38 w 46"/>
                  <a:gd name="T67" fmla="*/ 10 h 36"/>
                  <a:gd name="T68" fmla="*/ 45 w 46"/>
                  <a:gd name="T69" fmla="*/ 28 h 36"/>
                  <a:gd name="T70" fmla="*/ 8 w 46"/>
                  <a:gd name="T71" fmla="*/ 10 h 36"/>
                  <a:gd name="T72" fmla="*/ 14 w 46"/>
                  <a:gd name="T73" fmla="*/ 28 h 36"/>
                  <a:gd name="T74" fmla="*/ 1 w 46"/>
                  <a:gd name="T75" fmla="*/ 28 h 36"/>
                  <a:gd name="T76" fmla="*/ 8 w 46"/>
                  <a:gd name="T77" fmla="*/ 1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46" h="36">
                    <a:moveTo>
                      <a:pt x="0" y="28"/>
                    </a:moveTo>
                    <a:cubicBezTo>
                      <a:pt x="0" y="28"/>
                      <a:pt x="0" y="28"/>
                      <a:pt x="0" y="28"/>
                    </a:cubicBezTo>
                    <a:cubicBezTo>
                      <a:pt x="0" y="31"/>
                      <a:pt x="4" y="34"/>
                      <a:pt x="8" y="34"/>
                    </a:cubicBezTo>
                    <a:cubicBezTo>
                      <a:pt x="12" y="34"/>
                      <a:pt x="15" y="31"/>
                      <a:pt x="15" y="28"/>
                    </a:cubicBezTo>
                    <a:cubicBezTo>
                      <a:pt x="15" y="28"/>
                      <a:pt x="15" y="28"/>
                      <a:pt x="15" y="28"/>
                    </a:cubicBezTo>
                    <a:cubicBezTo>
                      <a:pt x="15" y="27"/>
                      <a:pt x="15" y="27"/>
                      <a:pt x="15" y="27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2" y="36"/>
                      <a:pt x="22" y="36"/>
                      <a:pt x="22" y="36"/>
                    </a:cubicBezTo>
                    <a:cubicBezTo>
                      <a:pt x="24" y="36"/>
                      <a:pt x="24" y="36"/>
                      <a:pt x="24" y="36"/>
                    </a:cubicBezTo>
                    <a:cubicBezTo>
                      <a:pt x="24" y="8"/>
                      <a:pt x="24" y="8"/>
                      <a:pt x="24" y="8"/>
                    </a:cubicBezTo>
                    <a:cubicBezTo>
                      <a:pt x="38" y="8"/>
                      <a:pt x="38" y="8"/>
                      <a:pt x="38" y="8"/>
                    </a:cubicBezTo>
                    <a:cubicBezTo>
                      <a:pt x="31" y="27"/>
                      <a:pt x="31" y="27"/>
                      <a:pt x="31" y="27"/>
                    </a:cubicBezTo>
                    <a:cubicBezTo>
                      <a:pt x="31" y="28"/>
                      <a:pt x="31" y="28"/>
                      <a:pt x="31" y="28"/>
                    </a:cubicBezTo>
                    <a:cubicBezTo>
                      <a:pt x="31" y="28"/>
                      <a:pt x="31" y="28"/>
                      <a:pt x="31" y="28"/>
                    </a:cubicBezTo>
                    <a:cubicBezTo>
                      <a:pt x="31" y="31"/>
                      <a:pt x="34" y="34"/>
                      <a:pt x="38" y="34"/>
                    </a:cubicBezTo>
                    <a:cubicBezTo>
                      <a:pt x="42" y="34"/>
                      <a:pt x="46" y="31"/>
                      <a:pt x="46" y="28"/>
                    </a:cubicBezTo>
                    <a:cubicBezTo>
                      <a:pt x="46" y="28"/>
                      <a:pt x="46" y="28"/>
                      <a:pt x="46" y="28"/>
                    </a:cubicBezTo>
                    <a:cubicBezTo>
                      <a:pt x="46" y="27"/>
                      <a:pt x="46" y="27"/>
                      <a:pt x="46" y="27"/>
                    </a:cubicBezTo>
                    <a:cubicBezTo>
                      <a:pt x="39" y="8"/>
                      <a:pt x="39" y="8"/>
                      <a:pt x="39" y="8"/>
                    </a:cubicBezTo>
                    <a:cubicBezTo>
                      <a:pt x="41" y="8"/>
                      <a:pt x="41" y="8"/>
                      <a:pt x="41" y="8"/>
                    </a:cubicBezTo>
                    <a:cubicBezTo>
                      <a:pt x="41" y="7"/>
                      <a:pt x="41" y="7"/>
                      <a:pt x="41" y="7"/>
                    </a:cubicBezTo>
                    <a:cubicBezTo>
                      <a:pt x="24" y="5"/>
                      <a:pt x="24" y="5"/>
                      <a:pt x="24" y="5"/>
                    </a:cubicBezTo>
                    <a:cubicBezTo>
                      <a:pt x="24" y="0"/>
                      <a:pt x="24" y="0"/>
                      <a:pt x="24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0" y="27"/>
                      <a:pt x="0" y="27"/>
                      <a:pt x="0" y="27"/>
                    </a:cubicBezTo>
                    <a:lnTo>
                      <a:pt x="0" y="28"/>
                    </a:lnTo>
                    <a:close/>
                    <a:moveTo>
                      <a:pt x="45" y="28"/>
                    </a:moveTo>
                    <a:cubicBezTo>
                      <a:pt x="32" y="28"/>
                      <a:pt x="32" y="28"/>
                      <a:pt x="32" y="28"/>
                    </a:cubicBezTo>
                    <a:cubicBezTo>
                      <a:pt x="38" y="10"/>
                      <a:pt x="38" y="10"/>
                      <a:pt x="38" y="10"/>
                    </a:cubicBezTo>
                    <a:lnTo>
                      <a:pt x="45" y="28"/>
                    </a:lnTo>
                    <a:close/>
                    <a:moveTo>
                      <a:pt x="8" y="10"/>
                    </a:moveTo>
                    <a:cubicBezTo>
                      <a:pt x="14" y="28"/>
                      <a:pt x="14" y="28"/>
                      <a:pt x="14" y="28"/>
                    </a:cubicBezTo>
                    <a:cubicBezTo>
                      <a:pt x="1" y="28"/>
                      <a:pt x="1" y="28"/>
                      <a:pt x="1" y="28"/>
                    </a:cubicBezTo>
                    <a:lnTo>
                      <a:pt x="8" y="10"/>
                    </a:ln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81" name="Freeform 131"/>
              <p:cNvSpPr>
                <a:spLocks/>
              </p:cNvSpPr>
              <p:nvPr/>
            </p:nvSpPr>
            <p:spPr bwMode="auto">
              <a:xfrm>
                <a:off x="2561" y="659"/>
                <a:ext cx="187" cy="111"/>
              </a:xfrm>
              <a:custGeom>
                <a:avLst/>
                <a:gdLst>
                  <a:gd name="T0" fmla="*/ 187 w 187"/>
                  <a:gd name="T1" fmla="*/ 111 h 111"/>
                  <a:gd name="T2" fmla="*/ 187 w 187"/>
                  <a:gd name="T3" fmla="*/ 0 h 111"/>
                  <a:gd name="T4" fmla="*/ 0 w 187"/>
                  <a:gd name="T5" fmla="*/ 0 h 111"/>
                  <a:gd name="T6" fmla="*/ 0 w 187"/>
                  <a:gd name="T7" fmla="*/ 111 h 111"/>
                  <a:gd name="T8" fmla="*/ 4 w 187"/>
                  <a:gd name="T9" fmla="*/ 111 h 111"/>
                  <a:gd name="T10" fmla="*/ 4 w 187"/>
                  <a:gd name="T11" fmla="*/ 5 h 111"/>
                  <a:gd name="T12" fmla="*/ 182 w 187"/>
                  <a:gd name="T13" fmla="*/ 5 h 111"/>
                  <a:gd name="T14" fmla="*/ 182 w 187"/>
                  <a:gd name="T15" fmla="*/ 111 h 111"/>
                  <a:gd name="T16" fmla="*/ 187 w 187"/>
                  <a:gd name="T17" fmla="*/ 111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87" h="111">
                    <a:moveTo>
                      <a:pt x="187" y="111"/>
                    </a:moveTo>
                    <a:lnTo>
                      <a:pt x="187" y="0"/>
                    </a:lnTo>
                    <a:lnTo>
                      <a:pt x="0" y="0"/>
                    </a:lnTo>
                    <a:lnTo>
                      <a:pt x="0" y="111"/>
                    </a:lnTo>
                    <a:lnTo>
                      <a:pt x="4" y="111"/>
                    </a:lnTo>
                    <a:lnTo>
                      <a:pt x="4" y="5"/>
                    </a:lnTo>
                    <a:lnTo>
                      <a:pt x="182" y="5"/>
                    </a:lnTo>
                    <a:lnTo>
                      <a:pt x="182" y="111"/>
                    </a:lnTo>
                    <a:lnTo>
                      <a:pt x="187" y="111"/>
                    </a:lnTo>
                    <a:close/>
                  </a:path>
                </a:pathLst>
              </a:custGeom>
              <a:solidFill>
                <a:srgbClr val="9D9D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82" name="Freeform 132"/>
              <p:cNvSpPr>
                <a:spLocks noEditPoints="1"/>
              </p:cNvSpPr>
              <p:nvPr/>
            </p:nvSpPr>
            <p:spPr bwMode="auto">
              <a:xfrm>
                <a:off x="2513" y="605"/>
                <a:ext cx="282" cy="33"/>
              </a:xfrm>
              <a:custGeom>
                <a:avLst/>
                <a:gdLst>
                  <a:gd name="T0" fmla="*/ 282 w 282"/>
                  <a:gd name="T1" fmla="*/ 0 h 33"/>
                  <a:gd name="T2" fmla="*/ 0 w 282"/>
                  <a:gd name="T3" fmla="*/ 0 h 33"/>
                  <a:gd name="T4" fmla="*/ 0 w 282"/>
                  <a:gd name="T5" fmla="*/ 33 h 33"/>
                  <a:gd name="T6" fmla="*/ 282 w 282"/>
                  <a:gd name="T7" fmla="*/ 33 h 33"/>
                  <a:gd name="T8" fmla="*/ 282 w 282"/>
                  <a:gd name="T9" fmla="*/ 0 h 33"/>
                  <a:gd name="T10" fmla="*/ 277 w 282"/>
                  <a:gd name="T11" fmla="*/ 28 h 33"/>
                  <a:gd name="T12" fmla="*/ 5 w 282"/>
                  <a:gd name="T13" fmla="*/ 28 h 33"/>
                  <a:gd name="T14" fmla="*/ 5 w 282"/>
                  <a:gd name="T15" fmla="*/ 4 h 33"/>
                  <a:gd name="T16" fmla="*/ 277 w 282"/>
                  <a:gd name="T17" fmla="*/ 4 h 33"/>
                  <a:gd name="T18" fmla="*/ 277 w 282"/>
                  <a:gd name="T19" fmla="*/ 28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82" h="33">
                    <a:moveTo>
                      <a:pt x="282" y="0"/>
                    </a:moveTo>
                    <a:lnTo>
                      <a:pt x="0" y="0"/>
                    </a:lnTo>
                    <a:lnTo>
                      <a:pt x="0" y="33"/>
                    </a:lnTo>
                    <a:lnTo>
                      <a:pt x="282" y="33"/>
                    </a:lnTo>
                    <a:lnTo>
                      <a:pt x="282" y="0"/>
                    </a:lnTo>
                    <a:close/>
                    <a:moveTo>
                      <a:pt x="277" y="28"/>
                    </a:moveTo>
                    <a:lnTo>
                      <a:pt x="5" y="28"/>
                    </a:lnTo>
                    <a:lnTo>
                      <a:pt x="5" y="4"/>
                    </a:lnTo>
                    <a:lnTo>
                      <a:pt x="277" y="4"/>
                    </a:lnTo>
                    <a:lnTo>
                      <a:pt x="277" y="28"/>
                    </a:lnTo>
                    <a:close/>
                  </a:path>
                </a:pathLst>
              </a:custGeom>
              <a:solidFill>
                <a:srgbClr val="9D9D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83" name="Freeform 133"/>
              <p:cNvSpPr>
                <a:spLocks noEditPoints="1"/>
              </p:cNvSpPr>
              <p:nvPr/>
            </p:nvSpPr>
            <p:spPr bwMode="auto">
              <a:xfrm>
                <a:off x="2729" y="342"/>
                <a:ext cx="149" cy="125"/>
              </a:xfrm>
              <a:custGeom>
                <a:avLst/>
                <a:gdLst>
                  <a:gd name="T0" fmla="*/ 19 w 63"/>
                  <a:gd name="T1" fmla="*/ 39 h 53"/>
                  <a:gd name="T2" fmla="*/ 33 w 63"/>
                  <a:gd name="T3" fmla="*/ 41 h 53"/>
                  <a:gd name="T4" fmla="*/ 63 w 63"/>
                  <a:gd name="T5" fmla="*/ 20 h 53"/>
                  <a:gd name="T6" fmla="*/ 33 w 63"/>
                  <a:gd name="T7" fmla="*/ 0 h 53"/>
                  <a:gd name="T8" fmla="*/ 3 w 63"/>
                  <a:gd name="T9" fmla="*/ 20 h 53"/>
                  <a:gd name="T10" fmla="*/ 9 w 63"/>
                  <a:gd name="T11" fmla="*/ 33 h 53"/>
                  <a:gd name="T12" fmla="*/ 0 w 63"/>
                  <a:gd name="T13" fmla="*/ 53 h 53"/>
                  <a:gd name="T14" fmla="*/ 19 w 63"/>
                  <a:gd name="T15" fmla="*/ 39 h 53"/>
                  <a:gd name="T16" fmla="*/ 11 w 63"/>
                  <a:gd name="T17" fmla="*/ 33 h 53"/>
                  <a:gd name="T18" fmla="*/ 4 w 63"/>
                  <a:gd name="T19" fmla="*/ 20 h 53"/>
                  <a:gd name="T20" fmla="*/ 33 w 63"/>
                  <a:gd name="T21" fmla="*/ 1 h 53"/>
                  <a:gd name="T22" fmla="*/ 61 w 63"/>
                  <a:gd name="T23" fmla="*/ 20 h 53"/>
                  <a:gd name="T24" fmla="*/ 33 w 63"/>
                  <a:gd name="T25" fmla="*/ 40 h 53"/>
                  <a:gd name="T26" fmla="*/ 19 w 63"/>
                  <a:gd name="T27" fmla="*/ 37 h 53"/>
                  <a:gd name="T28" fmla="*/ 19 w 63"/>
                  <a:gd name="T29" fmla="*/ 37 h 53"/>
                  <a:gd name="T30" fmla="*/ 4 w 63"/>
                  <a:gd name="T31" fmla="*/ 48 h 53"/>
                  <a:gd name="T32" fmla="*/ 11 w 63"/>
                  <a:gd name="T33" fmla="*/ 33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3" h="53">
                    <a:moveTo>
                      <a:pt x="19" y="39"/>
                    </a:moveTo>
                    <a:cubicBezTo>
                      <a:pt x="23" y="40"/>
                      <a:pt x="28" y="41"/>
                      <a:pt x="33" y="41"/>
                    </a:cubicBezTo>
                    <a:cubicBezTo>
                      <a:pt x="49" y="41"/>
                      <a:pt x="63" y="32"/>
                      <a:pt x="63" y="20"/>
                    </a:cubicBezTo>
                    <a:cubicBezTo>
                      <a:pt x="63" y="9"/>
                      <a:pt x="49" y="0"/>
                      <a:pt x="33" y="0"/>
                    </a:cubicBezTo>
                    <a:cubicBezTo>
                      <a:pt x="16" y="0"/>
                      <a:pt x="3" y="9"/>
                      <a:pt x="3" y="20"/>
                    </a:cubicBezTo>
                    <a:cubicBezTo>
                      <a:pt x="3" y="25"/>
                      <a:pt x="5" y="30"/>
                      <a:pt x="9" y="33"/>
                    </a:cubicBezTo>
                    <a:cubicBezTo>
                      <a:pt x="0" y="53"/>
                      <a:pt x="0" y="53"/>
                      <a:pt x="0" y="53"/>
                    </a:cubicBezTo>
                    <a:lnTo>
                      <a:pt x="19" y="39"/>
                    </a:lnTo>
                    <a:close/>
                    <a:moveTo>
                      <a:pt x="11" y="33"/>
                    </a:moveTo>
                    <a:cubicBezTo>
                      <a:pt x="6" y="29"/>
                      <a:pt x="4" y="25"/>
                      <a:pt x="4" y="20"/>
                    </a:cubicBezTo>
                    <a:cubicBezTo>
                      <a:pt x="4" y="10"/>
                      <a:pt x="17" y="1"/>
                      <a:pt x="33" y="1"/>
                    </a:cubicBezTo>
                    <a:cubicBezTo>
                      <a:pt x="49" y="1"/>
                      <a:pt x="61" y="10"/>
                      <a:pt x="61" y="20"/>
                    </a:cubicBezTo>
                    <a:cubicBezTo>
                      <a:pt x="61" y="31"/>
                      <a:pt x="49" y="40"/>
                      <a:pt x="33" y="40"/>
                    </a:cubicBezTo>
                    <a:cubicBezTo>
                      <a:pt x="28" y="40"/>
                      <a:pt x="23" y="39"/>
                      <a:pt x="19" y="37"/>
                    </a:cubicBezTo>
                    <a:cubicBezTo>
                      <a:pt x="19" y="37"/>
                      <a:pt x="19" y="37"/>
                      <a:pt x="19" y="37"/>
                    </a:cubicBezTo>
                    <a:cubicBezTo>
                      <a:pt x="4" y="48"/>
                      <a:pt x="4" y="48"/>
                      <a:pt x="4" y="48"/>
                    </a:cubicBezTo>
                    <a:cubicBezTo>
                      <a:pt x="11" y="33"/>
                      <a:pt x="11" y="33"/>
                      <a:pt x="11" y="33"/>
                    </a:cubicBezTo>
                    <a:close/>
                  </a:path>
                </a:pathLst>
              </a:custGeom>
              <a:solidFill>
                <a:srgbClr val="9D9D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84" name="Oval 134"/>
              <p:cNvSpPr>
                <a:spLocks noChangeArrowheads="1"/>
              </p:cNvSpPr>
              <p:nvPr/>
            </p:nvSpPr>
            <p:spPr bwMode="auto">
              <a:xfrm>
                <a:off x="2778" y="392"/>
                <a:ext cx="10" cy="9"/>
              </a:xfrm>
              <a:prstGeom prst="ellipse">
                <a:avLst/>
              </a:prstGeom>
              <a:solidFill>
                <a:srgbClr val="9D9D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85" name="Oval 135"/>
              <p:cNvSpPr>
                <a:spLocks noChangeArrowheads="1"/>
              </p:cNvSpPr>
              <p:nvPr/>
            </p:nvSpPr>
            <p:spPr bwMode="auto">
              <a:xfrm>
                <a:off x="2800" y="392"/>
                <a:ext cx="9" cy="9"/>
              </a:xfrm>
              <a:prstGeom prst="ellipse">
                <a:avLst/>
              </a:prstGeom>
              <a:solidFill>
                <a:srgbClr val="9D9D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86" name="Oval 136"/>
              <p:cNvSpPr>
                <a:spLocks noChangeArrowheads="1"/>
              </p:cNvSpPr>
              <p:nvPr/>
            </p:nvSpPr>
            <p:spPr bwMode="auto">
              <a:xfrm>
                <a:off x="2821" y="392"/>
                <a:ext cx="10" cy="9"/>
              </a:xfrm>
              <a:prstGeom prst="ellipse">
                <a:avLst/>
              </a:prstGeom>
              <a:solidFill>
                <a:srgbClr val="9D9D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87" name="Freeform 137"/>
              <p:cNvSpPr>
                <a:spLocks/>
              </p:cNvSpPr>
              <p:nvPr/>
            </p:nvSpPr>
            <p:spPr bwMode="auto">
              <a:xfrm>
                <a:off x="2532" y="640"/>
                <a:ext cx="244" cy="130"/>
              </a:xfrm>
              <a:custGeom>
                <a:avLst/>
                <a:gdLst>
                  <a:gd name="T0" fmla="*/ 244 w 244"/>
                  <a:gd name="T1" fmla="*/ 130 h 130"/>
                  <a:gd name="T2" fmla="*/ 244 w 244"/>
                  <a:gd name="T3" fmla="*/ 0 h 130"/>
                  <a:gd name="T4" fmla="*/ 0 w 244"/>
                  <a:gd name="T5" fmla="*/ 0 h 130"/>
                  <a:gd name="T6" fmla="*/ 0 w 244"/>
                  <a:gd name="T7" fmla="*/ 130 h 130"/>
                  <a:gd name="T8" fmla="*/ 3 w 244"/>
                  <a:gd name="T9" fmla="*/ 130 h 130"/>
                  <a:gd name="T10" fmla="*/ 3 w 244"/>
                  <a:gd name="T11" fmla="*/ 12 h 130"/>
                  <a:gd name="T12" fmla="*/ 242 w 244"/>
                  <a:gd name="T13" fmla="*/ 12 h 130"/>
                  <a:gd name="T14" fmla="*/ 242 w 244"/>
                  <a:gd name="T15" fmla="*/ 130 h 130"/>
                  <a:gd name="T16" fmla="*/ 244 w 244"/>
                  <a:gd name="T17" fmla="*/ 130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4" h="130">
                    <a:moveTo>
                      <a:pt x="244" y="130"/>
                    </a:moveTo>
                    <a:lnTo>
                      <a:pt x="244" y="0"/>
                    </a:lnTo>
                    <a:lnTo>
                      <a:pt x="0" y="0"/>
                    </a:lnTo>
                    <a:lnTo>
                      <a:pt x="0" y="130"/>
                    </a:lnTo>
                    <a:lnTo>
                      <a:pt x="3" y="130"/>
                    </a:lnTo>
                    <a:lnTo>
                      <a:pt x="3" y="12"/>
                    </a:lnTo>
                    <a:lnTo>
                      <a:pt x="242" y="12"/>
                    </a:lnTo>
                    <a:lnTo>
                      <a:pt x="242" y="130"/>
                    </a:lnTo>
                    <a:lnTo>
                      <a:pt x="244" y="130"/>
                    </a:lnTo>
                    <a:close/>
                  </a:path>
                </a:pathLst>
              </a:custGeom>
              <a:solidFill>
                <a:srgbClr val="9D9D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88" name="Freeform 138"/>
              <p:cNvSpPr>
                <a:spLocks/>
              </p:cNvSpPr>
              <p:nvPr/>
            </p:nvSpPr>
            <p:spPr bwMode="auto">
              <a:xfrm>
                <a:off x="2646" y="541"/>
                <a:ext cx="16" cy="16"/>
              </a:xfrm>
              <a:custGeom>
                <a:avLst/>
                <a:gdLst>
                  <a:gd name="T0" fmla="*/ 0 w 16"/>
                  <a:gd name="T1" fmla="*/ 7 h 16"/>
                  <a:gd name="T2" fmla="*/ 0 w 16"/>
                  <a:gd name="T3" fmla="*/ 16 h 16"/>
                  <a:gd name="T4" fmla="*/ 14 w 16"/>
                  <a:gd name="T5" fmla="*/ 16 h 16"/>
                  <a:gd name="T6" fmla="*/ 16 w 16"/>
                  <a:gd name="T7" fmla="*/ 7 h 16"/>
                  <a:gd name="T8" fmla="*/ 7 w 16"/>
                  <a:gd name="T9" fmla="*/ 0 h 16"/>
                  <a:gd name="T10" fmla="*/ 0 w 16"/>
                  <a:gd name="T11" fmla="*/ 7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16">
                    <a:moveTo>
                      <a:pt x="0" y="7"/>
                    </a:moveTo>
                    <a:lnTo>
                      <a:pt x="0" y="16"/>
                    </a:lnTo>
                    <a:lnTo>
                      <a:pt x="14" y="16"/>
                    </a:lnTo>
                    <a:lnTo>
                      <a:pt x="16" y="7"/>
                    </a:lnTo>
                    <a:lnTo>
                      <a:pt x="7" y="0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9D9D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89" name="Freeform 139"/>
              <p:cNvSpPr>
                <a:spLocks/>
              </p:cNvSpPr>
              <p:nvPr/>
            </p:nvSpPr>
            <p:spPr bwMode="auto">
              <a:xfrm>
                <a:off x="2679" y="529"/>
                <a:ext cx="78" cy="73"/>
              </a:xfrm>
              <a:custGeom>
                <a:avLst/>
                <a:gdLst>
                  <a:gd name="T0" fmla="*/ 12 w 33"/>
                  <a:gd name="T1" fmla="*/ 11 h 31"/>
                  <a:gd name="T2" fmla="*/ 11 w 33"/>
                  <a:gd name="T3" fmla="*/ 11 h 31"/>
                  <a:gd name="T4" fmla="*/ 9 w 33"/>
                  <a:gd name="T5" fmla="*/ 11 h 31"/>
                  <a:gd name="T6" fmla="*/ 11 w 33"/>
                  <a:gd name="T7" fmla="*/ 12 h 31"/>
                  <a:gd name="T8" fmla="*/ 11 w 33"/>
                  <a:gd name="T9" fmla="*/ 13 h 31"/>
                  <a:gd name="T10" fmla="*/ 11 w 33"/>
                  <a:gd name="T11" fmla="*/ 14 h 31"/>
                  <a:gd name="T12" fmla="*/ 0 w 33"/>
                  <a:gd name="T13" fmla="*/ 31 h 31"/>
                  <a:gd name="T14" fmla="*/ 16 w 33"/>
                  <a:gd name="T15" fmla="*/ 31 h 31"/>
                  <a:gd name="T16" fmla="*/ 19 w 33"/>
                  <a:gd name="T17" fmla="*/ 31 h 31"/>
                  <a:gd name="T18" fmla="*/ 29 w 33"/>
                  <a:gd name="T19" fmla="*/ 31 h 31"/>
                  <a:gd name="T20" fmla="*/ 33 w 33"/>
                  <a:gd name="T21" fmla="*/ 31 h 31"/>
                  <a:gd name="T22" fmla="*/ 33 w 33"/>
                  <a:gd name="T23" fmla="*/ 15 h 31"/>
                  <a:gd name="T24" fmla="*/ 23 w 33"/>
                  <a:gd name="T25" fmla="*/ 2 h 31"/>
                  <a:gd name="T26" fmla="*/ 15 w 33"/>
                  <a:gd name="T27" fmla="*/ 0 h 31"/>
                  <a:gd name="T28" fmla="*/ 12 w 33"/>
                  <a:gd name="T29" fmla="*/ 10 h 31"/>
                  <a:gd name="T30" fmla="*/ 12 w 33"/>
                  <a:gd name="T31" fmla="*/ 1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3" h="31">
                    <a:moveTo>
                      <a:pt x="12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11" y="13"/>
                      <a:pt x="11" y="13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0" y="31"/>
                      <a:pt x="0" y="31"/>
                      <a:pt x="0" y="31"/>
                    </a:cubicBezTo>
                    <a:cubicBezTo>
                      <a:pt x="16" y="31"/>
                      <a:pt x="16" y="31"/>
                      <a:pt x="16" y="31"/>
                    </a:cubicBezTo>
                    <a:cubicBezTo>
                      <a:pt x="19" y="31"/>
                      <a:pt x="19" y="31"/>
                      <a:pt x="19" y="31"/>
                    </a:cubicBezTo>
                    <a:cubicBezTo>
                      <a:pt x="29" y="31"/>
                      <a:pt x="29" y="31"/>
                      <a:pt x="29" y="31"/>
                    </a:cubicBez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15"/>
                      <a:pt x="33" y="15"/>
                      <a:pt x="33" y="15"/>
                    </a:cubicBezTo>
                    <a:cubicBezTo>
                      <a:pt x="33" y="9"/>
                      <a:pt x="29" y="4"/>
                      <a:pt x="23" y="2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2" y="10"/>
                      <a:pt x="12" y="10"/>
                      <a:pt x="12" y="10"/>
                    </a:cubicBezTo>
                    <a:lnTo>
                      <a:pt x="12" y="11"/>
                    </a:lnTo>
                    <a:close/>
                  </a:path>
                </a:pathLst>
              </a:custGeom>
              <a:solidFill>
                <a:srgbClr val="9D9D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90" name="Freeform 140"/>
              <p:cNvSpPr>
                <a:spLocks/>
              </p:cNvSpPr>
              <p:nvPr/>
            </p:nvSpPr>
            <p:spPr bwMode="auto">
              <a:xfrm>
                <a:off x="2551" y="529"/>
                <a:ext cx="76" cy="73"/>
              </a:xfrm>
              <a:custGeom>
                <a:avLst/>
                <a:gdLst>
                  <a:gd name="T0" fmla="*/ 14 w 32"/>
                  <a:gd name="T1" fmla="*/ 31 h 31"/>
                  <a:gd name="T2" fmla="*/ 17 w 32"/>
                  <a:gd name="T3" fmla="*/ 31 h 31"/>
                  <a:gd name="T4" fmla="*/ 32 w 32"/>
                  <a:gd name="T5" fmla="*/ 31 h 31"/>
                  <a:gd name="T6" fmla="*/ 22 w 32"/>
                  <a:gd name="T7" fmla="*/ 14 h 31"/>
                  <a:gd name="T8" fmla="*/ 21 w 32"/>
                  <a:gd name="T9" fmla="*/ 13 h 31"/>
                  <a:gd name="T10" fmla="*/ 22 w 32"/>
                  <a:gd name="T11" fmla="*/ 12 h 31"/>
                  <a:gd name="T12" fmla="*/ 24 w 32"/>
                  <a:gd name="T13" fmla="*/ 11 h 31"/>
                  <a:gd name="T14" fmla="*/ 22 w 32"/>
                  <a:gd name="T15" fmla="*/ 11 h 31"/>
                  <a:gd name="T16" fmla="*/ 21 w 32"/>
                  <a:gd name="T17" fmla="*/ 11 h 31"/>
                  <a:gd name="T18" fmla="*/ 21 w 32"/>
                  <a:gd name="T19" fmla="*/ 10 h 31"/>
                  <a:gd name="T20" fmla="*/ 18 w 32"/>
                  <a:gd name="T21" fmla="*/ 0 h 31"/>
                  <a:gd name="T22" fmla="*/ 10 w 32"/>
                  <a:gd name="T23" fmla="*/ 2 h 31"/>
                  <a:gd name="T24" fmla="*/ 0 w 32"/>
                  <a:gd name="T25" fmla="*/ 15 h 31"/>
                  <a:gd name="T26" fmla="*/ 0 w 32"/>
                  <a:gd name="T27" fmla="*/ 31 h 31"/>
                  <a:gd name="T28" fmla="*/ 4 w 32"/>
                  <a:gd name="T29" fmla="*/ 31 h 31"/>
                  <a:gd name="T30" fmla="*/ 14 w 32"/>
                  <a:gd name="T31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2" h="31">
                    <a:moveTo>
                      <a:pt x="14" y="31"/>
                    </a:moveTo>
                    <a:cubicBezTo>
                      <a:pt x="17" y="31"/>
                      <a:pt x="17" y="31"/>
                      <a:pt x="17" y="31"/>
                    </a:cubicBezTo>
                    <a:cubicBezTo>
                      <a:pt x="32" y="31"/>
                      <a:pt x="32" y="31"/>
                      <a:pt x="32" y="31"/>
                    </a:cubicBezTo>
                    <a:cubicBezTo>
                      <a:pt x="22" y="14"/>
                      <a:pt x="22" y="14"/>
                      <a:pt x="22" y="14"/>
                    </a:cubicBezTo>
                    <a:cubicBezTo>
                      <a:pt x="21" y="13"/>
                      <a:pt x="21" y="13"/>
                      <a:pt x="21" y="13"/>
                    </a:cubicBezTo>
                    <a:cubicBezTo>
                      <a:pt x="22" y="12"/>
                      <a:pt x="22" y="12"/>
                      <a:pt x="22" y="12"/>
                    </a:cubicBezTo>
                    <a:cubicBezTo>
                      <a:pt x="24" y="11"/>
                      <a:pt x="24" y="11"/>
                      <a:pt x="24" y="11"/>
                    </a:cubicBezTo>
                    <a:cubicBezTo>
                      <a:pt x="22" y="11"/>
                      <a:pt x="22" y="11"/>
                      <a:pt x="22" y="11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21" y="10"/>
                      <a:pt x="21" y="10"/>
                      <a:pt x="21" y="1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4" y="4"/>
                      <a:pt x="0" y="9"/>
                      <a:pt x="0" y="15"/>
                    </a:cubicBezTo>
                    <a:cubicBezTo>
                      <a:pt x="0" y="31"/>
                      <a:pt x="0" y="31"/>
                      <a:pt x="0" y="31"/>
                    </a:cubicBezTo>
                    <a:cubicBezTo>
                      <a:pt x="4" y="31"/>
                      <a:pt x="4" y="31"/>
                      <a:pt x="4" y="31"/>
                    </a:cubicBezTo>
                    <a:lnTo>
                      <a:pt x="14" y="31"/>
                    </a:lnTo>
                    <a:close/>
                  </a:path>
                </a:pathLst>
              </a:custGeom>
              <a:solidFill>
                <a:srgbClr val="9D9D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91" name="Freeform 141"/>
              <p:cNvSpPr>
                <a:spLocks/>
              </p:cNvSpPr>
              <p:nvPr/>
            </p:nvSpPr>
            <p:spPr bwMode="auto">
              <a:xfrm>
                <a:off x="2625" y="512"/>
                <a:ext cx="59" cy="43"/>
              </a:xfrm>
              <a:custGeom>
                <a:avLst/>
                <a:gdLst>
                  <a:gd name="T0" fmla="*/ 0 w 59"/>
                  <a:gd name="T1" fmla="*/ 3 h 43"/>
                  <a:gd name="T2" fmla="*/ 0 w 59"/>
                  <a:gd name="T3" fmla="*/ 5 h 43"/>
                  <a:gd name="T4" fmla="*/ 0 w 59"/>
                  <a:gd name="T5" fmla="*/ 5 h 43"/>
                  <a:gd name="T6" fmla="*/ 2 w 59"/>
                  <a:gd name="T7" fmla="*/ 3 h 43"/>
                  <a:gd name="T8" fmla="*/ 26 w 59"/>
                  <a:gd name="T9" fmla="*/ 26 h 43"/>
                  <a:gd name="T10" fmla="*/ 19 w 59"/>
                  <a:gd name="T11" fmla="*/ 31 h 43"/>
                  <a:gd name="T12" fmla="*/ 9 w 59"/>
                  <a:gd name="T13" fmla="*/ 38 h 43"/>
                  <a:gd name="T14" fmla="*/ 9 w 59"/>
                  <a:gd name="T15" fmla="*/ 43 h 43"/>
                  <a:gd name="T16" fmla="*/ 21 w 59"/>
                  <a:gd name="T17" fmla="*/ 33 h 43"/>
                  <a:gd name="T18" fmla="*/ 28 w 59"/>
                  <a:gd name="T19" fmla="*/ 26 h 43"/>
                  <a:gd name="T20" fmla="*/ 37 w 59"/>
                  <a:gd name="T21" fmla="*/ 33 h 43"/>
                  <a:gd name="T22" fmla="*/ 47 w 59"/>
                  <a:gd name="T23" fmla="*/ 43 h 43"/>
                  <a:gd name="T24" fmla="*/ 49 w 59"/>
                  <a:gd name="T25" fmla="*/ 38 h 43"/>
                  <a:gd name="T26" fmla="*/ 37 w 59"/>
                  <a:gd name="T27" fmla="*/ 31 h 43"/>
                  <a:gd name="T28" fmla="*/ 33 w 59"/>
                  <a:gd name="T29" fmla="*/ 26 h 43"/>
                  <a:gd name="T30" fmla="*/ 56 w 59"/>
                  <a:gd name="T31" fmla="*/ 3 h 43"/>
                  <a:gd name="T32" fmla="*/ 59 w 59"/>
                  <a:gd name="T33" fmla="*/ 5 h 43"/>
                  <a:gd name="T34" fmla="*/ 59 w 59"/>
                  <a:gd name="T35" fmla="*/ 5 h 43"/>
                  <a:gd name="T36" fmla="*/ 59 w 59"/>
                  <a:gd name="T37" fmla="*/ 3 h 43"/>
                  <a:gd name="T38" fmla="*/ 56 w 59"/>
                  <a:gd name="T39" fmla="*/ 0 h 43"/>
                  <a:gd name="T40" fmla="*/ 28 w 59"/>
                  <a:gd name="T41" fmla="*/ 26 h 43"/>
                  <a:gd name="T42" fmla="*/ 2 w 59"/>
                  <a:gd name="T43" fmla="*/ 0 h 43"/>
                  <a:gd name="T44" fmla="*/ 0 w 59"/>
                  <a:gd name="T45" fmla="*/ 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59" h="43">
                    <a:moveTo>
                      <a:pt x="0" y="3"/>
                    </a:moveTo>
                    <a:lnTo>
                      <a:pt x="0" y="5"/>
                    </a:lnTo>
                    <a:lnTo>
                      <a:pt x="0" y="5"/>
                    </a:lnTo>
                    <a:lnTo>
                      <a:pt x="2" y="3"/>
                    </a:lnTo>
                    <a:lnTo>
                      <a:pt x="26" y="26"/>
                    </a:lnTo>
                    <a:lnTo>
                      <a:pt x="19" y="31"/>
                    </a:lnTo>
                    <a:lnTo>
                      <a:pt x="9" y="38"/>
                    </a:lnTo>
                    <a:lnTo>
                      <a:pt x="9" y="43"/>
                    </a:lnTo>
                    <a:lnTo>
                      <a:pt x="21" y="33"/>
                    </a:lnTo>
                    <a:lnTo>
                      <a:pt x="28" y="26"/>
                    </a:lnTo>
                    <a:lnTo>
                      <a:pt x="37" y="33"/>
                    </a:lnTo>
                    <a:lnTo>
                      <a:pt x="47" y="43"/>
                    </a:lnTo>
                    <a:lnTo>
                      <a:pt x="49" y="38"/>
                    </a:lnTo>
                    <a:lnTo>
                      <a:pt x="37" y="31"/>
                    </a:lnTo>
                    <a:lnTo>
                      <a:pt x="33" y="26"/>
                    </a:lnTo>
                    <a:lnTo>
                      <a:pt x="56" y="3"/>
                    </a:lnTo>
                    <a:lnTo>
                      <a:pt x="59" y="5"/>
                    </a:lnTo>
                    <a:lnTo>
                      <a:pt x="59" y="5"/>
                    </a:lnTo>
                    <a:lnTo>
                      <a:pt x="59" y="3"/>
                    </a:lnTo>
                    <a:lnTo>
                      <a:pt x="56" y="0"/>
                    </a:lnTo>
                    <a:lnTo>
                      <a:pt x="28" y="26"/>
                    </a:lnTo>
                    <a:lnTo>
                      <a:pt x="2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9D9D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92" name="Freeform 142"/>
              <p:cNvSpPr>
                <a:spLocks/>
              </p:cNvSpPr>
              <p:nvPr/>
            </p:nvSpPr>
            <p:spPr bwMode="auto">
              <a:xfrm>
                <a:off x="2677" y="503"/>
                <a:ext cx="4" cy="9"/>
              </a:xfrm>
              <a:custGeom>
                <a:avLst/>
                <a:gdLst>
                  <a:gd name="T0" fmla="*/ 2 w 2"/>
                  <a:gd name="T1" fmla="*/ 0 h 4"/>
                  <a:gd name="T2" fmla="*/ 0 w 2"/>
                  <a:gd name="T3" fmla="*/ 1 h 4"/>
                  <a:gd name="T4" fmla="*/ 0 w 2"/>
                  <a:gd name="T5" fmla="*/ 4 h 4"/>
                  <a:gd name="T6" fmla="*/ 2 w 2"/>
                  <a:gd name="T7" fmla="*/ 3 h 4"/>
                  <a:gd name="T8" fmla="*/ 2 w 2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2" y="3"/>
                      <a:pt x="2" y="3"/>
                      <a:pt x="2" y="3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9D9D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93" name="Freeform 143"/>
              <p:cNvSpPr>
                <a:spLocks/>
              </p:cNvSpPr>
              <p:nvPr/>
            </p:nvSpPr>
            <p:spPr bwMode="auto">
              <a:xfrm>
                <a:off x="2627" y="503"/>
                <a:ext cx="5" cy="9"/>
              </a:xfrm>
              <a:custGeom>
                <a:avLst/>
                <a:gdLst>
                  <a:gd name="T0" fmla="*/ 0 w 2"/>
                  <a:gd name="T1" fmla="*/ 0 h 4"/>
                  <a:gd name="T2" fmla="*/ 0 w 2"/>
                  <a:gd name="T3" fmla="*/ 3 h 4"/>
                  <a:gd name="T4" fmla="*/ 2 w 2"/>
                  <a:gd name="T5" fmla="*/ 4 h 4"/>
                  <a:gd name="T6" fmla="*/ 2 w 2"/>
                  <a:gd name="T7" fmla="*/ 1 h 4"/>
                  <a:gd name="T8" fmla="*/ 0 w 2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9D9D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94" name="Freeform 144"/>
              <p:cNvSpPr>
                <a:spLocks/>
              </p:cNvSpPr>
              <p:nvPr/>
            </p:nvSpPr>
            <p:spPr bwMode="auto">
              <a:xfrm>
                <a:off x="2644" y="560"/>
                <a:ext cx="21" cy="42"/>
              </a:xfrm>
              <a:custGeom>
                <a:avLst/>
                <a:gdLst>
                  <a:gd name="T0" fmla="*/ 4 w 21"/>
                  <a:gd name="T1" fmla="*/ 42 h 42"/>
                  <a:gd name="T2" fmla="*/ 14 w 21"/>
                  <a:gd name="T3" fmla="*/ 42 h 42"/>
                  <a:gd name="T4" fmla="*/ 16 w 21"/>
                  <a:gd name="T5" fmla="*/ 42 h 42"/>
                  <a:gd name="T6" fmla="*/ 18 w 21"/>
                  <a:gd name="T7" fmla="*/ 30 h 42"/>
                  <a:gd name="T8" fmla="*/ 21 w 21"/>
                  <a:gd name="T9" fmla="*/ 26 h 42"/>
                  <a:gd name="T10" fmla="*/ 16 w 21"/>
                  <a:gd name="T11" fmla="*/ 0 h 42"/>
                  <a:gd name="T12" fmla="*/ 2 w 21"/>
                  <a:gd name="T13" fmla="*/ 0 h 42"/>
                  <a:gd name="T14" fmla="*/ 0 w 21"/>
                  <a:gd name="T15" fmla="*/ 26 h 42"/>
                  <a:gd name="T16" fmla="*/ 2 w 21"/>
                  <a:gd name="T17" fmla="*/ 30 h 42"/>
                  <a:gd name="T18" fmla="*/ 4 w 21"/>
                  <a:gd name="T19" fmla="*/ 42 h 42"/>
                  <a:gd name="T20" fmla="*/ 4 w 21"/>
                  <a:gd name="T21" fmla="*/ 4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1" h="42">
                    <a:moveTo>
                      <a:pt x="4" y="42"/>
                    </a:moveTo>
                    <a:lnTo>
                      <a:pt x="14" y="42"/>
                    </a:lnTo>
                    <a:lnTo>
                      <a:pt x="16" y="42"/>
                    </a:lnTo>
                    <a:lnTo>
                      <a:pt x="18" y="30"/>
                    </a:lnTo>
                    <a:lnTo>
                      <a:pt x="21" y="26"/>
                    </a:lnTo>
                    <a:lnTo>
                      <a:pt x="16" y="0"/>
                    </a:lnTo>
                    <a:lnTo>
                      <a:pt x="2" y="0"/>
                    </a:lnTo>
                    <a:lnTo>
                      <a:pt x="0" y="26"/>
                    </a:lnTo>
                    <a:lnTo>
                      <a:pt x="2" y="30"/>
                    </a:lnTo>
                    <a:lnTo>
                      <a:pt x="4" y="42"/>
                    </a:lnTo>
                    <a:lnTo>
                      <a:pt x="4" y="42"/>
                    </a:lnTo>
                    <a:close/>
                  </a:path>
                </a:pathLst>
              </a:custGeom>
              <a:solidFill>
                <a:srgbClr val="9D9D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95" name="Freeform 145"/>
              <p:cNvSpPr>
                <a:spLocks/>
              </p:cNvSpPr>
              <p:nvPr/>
            </p:nvSpPr>
            <p:spPr bwMode="auto">
              <a:xfrm>
                <a:off x="2660" y="517"/>
                <a:ext cx="52" cy="85"/>
              </a:xfrm>
              <a:custGeom>
                <a:avLst/>
                <a:gdLst>
                  <a:gd name="T0" fmla="*/ 12 w 52"/>
                  <a:gd name="T1" fmla="*/ 85 h 85"/>
                  <a:gd name="T2" fmla="*/ 17 w 52"/>
                  <a:gd name="T3" fmla="*/ 85 h 85"/>
                  <a:gd name="T4" fmla="*/ 43 w 52"/>
                  <a:gd name="T5" fmla="*/ 43 h 85"/>
                  <a:gd name="T6" fmla="*/ 31 w 52"/>
                  <a:gd name="T7" fmla="*/ 36 h 85"/>
                  <a:gd name="T8" fmla="*/ 45 w 52"/>
                  <a:gd name="T9" fmla="*/ 36 h 85"/>
                  <a:gd name="T10" fmla="*/ 52 w 52"/>
                  <a:gd name="T11" fmla="*/ 12 h 85"/>
                  <a:gd name="T12" fmla="*/ 52 w 52"/>
                  <a:gd name="T13" fmla="*/ 12 h 85"/>
                  <a:gd name="T14" fmla="*/ 26 w 52"/>
                  <a:gd name="T15" fmla="*/ 0 h 85"/>
                  <a:gd name="T16" fmla="*/ 17 w 52"/>
                  <a:gd name="T17" fmla="*/ 31 h 85"/>
                  <a:gd name="T18" fmla="*/ 5 w 52"/>
                  <a:gd name="T19" fmla="*/ 73 h 85"/>
                  <a:gd name="T20" fmla="*/ 0 w 52"/>
                  <a:gd name="T21" fmla="*/ 85 h 85"/>
                  <a:gd name="T22" fmla="*/ 5 w 52"/>
                  <a:gd name="T23" fmla="*/ 85 h 85"/>
                  <a:gd name="T24" fmla="*/ 12 w 52"/>
                  <a:gd name="T25" fmla="*/ 85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2" h="85">
                    <a:moveTo>
                      <a:pt x="12" y="85"/>
                    </a:moveTo>
                    <a:lnTo>
                      <a:pt x="17" y="85"/>
                    </a:lnTo>
                    <a:lnTo>
                      <a:pt x="43" y="43"/>
                    </a:lnTo>
                    <a:lnTo>
                      <a:pt x="31" y="36"/>
                    </a:lnTo>
                    <a:lnTo>
                      <a:pt x="45" y="36"/>
                    </a:lnTo>
                    <a:lnTo>
                      <a:pt x="52" y="12"/>
                    </a:lnTo>
                    <a:lnTo>
                      <a:pt x="52" y="12"/>
                    </a:lnTo>
                    <a:lnTo>
                      <a:pt x="26" y="0"/>
                    </a:lnTo>
                    <a:lnTo>
                      <a:pt x="17" y="31"/>
                    </a:lnTo>
                    <a:lnTo>
                      <a:pt x="5" y="73"/>
                    </a:lnTo>
                    <a:lnTo>
                      <a:pt x="0" y="85"/>
                    </a:lnTo>
                    <a:lnTo>
                      <a:pt x="5" y="85"/>
                    </a:lnTo>
                    <a:lnTo>
                      <a:pt x="12" y="85"/>
                    </a:lnTo>
                    <a:close/>
                  </a:path>
                </a:pathLst>
              </a:custGeom>
              <a:solidFill>
                <a:srgbClr val="9D9D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96" name="Freeform 146"/>
              <p:cNvSpPr>
                <a:spLocks/>
              </p:cNvSpPr>
              <p:nvPr/>
            </p:nvSpPr>
            <p:spPr bwMode="auto">
              <a:xfrm>
                <a:off x="2596" y="517"/>
                <a:ext cx="50" cy="85"/>
              </a:xfrm>
              <a:custGeom>
                <a:avLst/>
                <a:gdLst>
                  <a:gd name="T0" fmla="*/ 0 w 50"/>
                  <a:gd name="T1" fmla="*/ 12 h 85"/>
                  <a:gd name="T2" fmla="*/ 7 w 50"/>
                  <a:gd name="T3" fmla="*/ 36 h 85"/>
                  <a:gd name="T4" fmla="*/ 19 w 50"/>
                  <a:gd name="T5" fmla="*/ 36 h 85"/>
                  <a:gd name="T6" fmla="*/ 10 w 50"/>
                  <a:gd name="T7" fmla="*/ 43 h 85"/>
                  <a:gd name="T8" fmla="*/ 33 w 50"/>
                  <a:gd name="T9" fmla="*/ 85 h 85"/>
                  <a:gd name="T10" fmla="*/ 38 w 50"/>
                  <a:gd name="T11" fmla="*/ 85 h 85"/>
                  <a:gd name="T12" fmla="*/ 48 w 50"/>
                  <a:gd name="T13" fmla="*/ 85 h 85"/>
                  <a:gd name="T14" fmla="*/ 50 w 50"/>
                  <a:gd name="T15" fmla="*/ 85 h 85"/>
                  <a:gd name="T16" fmla="*/ 48 w 50"/>
                  <a:gd name="T17" fmla="*/ 73 h 85"/>
                  <a:gd name="T18" fmla="*/ 36 w 50"/>
                  <a:gd name="T19" fmla="*/ 31 h 85"/>
                  <a:gd name="T20" fmla="*/ 26 w 50"/>
                  <a:gd name="T21" fmla="*/ 0 h 85"/>
                  <a:gd name="T22" fmla="*/ 0 w 50"/>
                  <a:gd name="T23" fmla="*/ 12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0" h="85">
                    <a:moveTo>
                      <a:pt x="0" y="12"/>
                    </a:moveTo>
                    <a:lnTo>
                      <a:pt x="7" y="36"/>
                    </a:lnTo>
                    <a:lnTo>
                      <a:pt x="19" y="36"/>
                    </a:lnTo>
                    <a:lnTo>
                      <a:pt x="10" y="43"/>
                    </a:lnTo>
                    <a:lnTo>
                      <a:pt x="33" y="85"/>
                    </a:lnTo>
                    <a:lnTo>
                      <a:pt x="38" y="85"/>
                    </a:lnTo>
                    <a:lnTo>
                      <a:pt x="48" y="85"/>
                    </a:lnTo>
                    <a:lnTo>
                      <a:pt x="50" y="85"/>
                    </a:lnTo>
                    <a:lnTo>
                      <a:pt x="48" y="73"/>
                    </a:lnTo>
                    <a:lnTo>
                      <a:pt x="36" y="31"/>
                    </a:lnTo>
                    <a:lnTo>
                      <a:pt x="26" y="0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9D9D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97" name="Freeform 147"/>
              <p:cNvSpPr>
                <a:spLocks noEditPoints="1"/>
              </p:cNvSpPr>
              <p:nvPr/>
            </p:nvSpPr>
            <p:spPr bwMode="auto">
              <a:xfrm>
                <a:off x="2594" y="363"/>
                <a:ext cx="118" cy="147"/>
              </a:xfrm>
              <a:custGeom>
                <a:avLst/>
                <a:gdLst>
                  <a:gd name="T0" fmla="*/ 6 w 50"/>
                  <a:gd name="T1" fmla="*/ 41 h 62"/>
                  <a:gd name="T2" fmla="*/ 6 w 50"/>
                  <a:gd name="T3" fmla="*/ 44 h 62"/>
                  <a:gd name="T4" fmla="*/ 8 w 50"/>
                  <a:gd name="T5" fmla="*/ 48 h 62"/>
                  <a:gd name="T6" fmla="*/ 14 w 50"/>
                  <a:gd name="T7" fmla="*/ 57 h 62"/>
                  <a:gd name="T8" fmla="*/ 25 w 50"/>
                  <a:gd name="T9" fmla="*/ 62 h 62"/>
                  <a:gd name="T10" fmla="*/ 37 w 50"/>
                  <a:gd name="T11" fmla="*/ 57 h 62"/>
                  <a:gd name="T12" fmla="*/ 45 w 50"/>
                  <a:gd name="T13" fmla="*/ 41 h 62"/>
                  <a:gd name="T14" fmla="*/ 50 w 50"/>
                  <a:gd name="T15" fmla="*/ 35 h 62"/>
                  <a:gd name="T16" fmla="*/ 47 w 50"/>
                  <a:gd name="T17" fmla="*/ 27 h 62"/>
                  <a:gd name="T18" fmla="*/ 43 w 50"/>
                  <a:gd name="T19" fmla="*/ 7 h 62"/>
                  <a:gd name="T20" fmla="*/ 25 w 50"/>
                  <a:gd name="T21" fmla="*/ 0 h 62"/>
                  <a:gd name="T22" fmla="*/ 19 w 50"/>
                  <a:gd name="T23" fmla="*/ 1 h 62"/>
                  <a:gd name="T24" fmla="*/ 7 w 50"/>
                  <a:gd name="T25" fmla="*/ 7 h 62"/>
                  <a:gd name="T26" fmla="*/ 3 w 50"/>
                  <a:gd name="T27" fmla="*/ 27 h 62"/>
                  <a:gd name="T28" fmla="*/ 1 w 50"/>
                  <a:gd name="T29" fmla="*/ 35 h 62"/>
                  <a:gd name="T30" fmla="*/ 4 w 50"/>
                  <a:gd name="T31" fmla="*/ 28 h 62"/>
                  <a:gd name="T32" fmla="*/ 7 w 50"/>
                  <a:gd name="T33" fmla="*/ 31 h 62"/>
                  <a:gd name="T34" fmla="*/ 7 w 50"/>
                  <a:gd name="T35" fmla="*/ 18 h 62"/>
                  <a:gd name="T36" fmla="*/ 19 w 50"/>
                  <a:gd name="T37" fmla="*/ 19 h 62"/>
                  <a:gd name="T38" fmla="*/ 43 w 50"/>
                  <a:gd name="T39" fmla="*/ 19 h 62"/>
                  <a:gd name="T40" fmla="*/ 45 w 50"/>
                  <a:gd name="T41" fmla="*/ 30 h 62"/>
                  <a:gd name="T42" fmla="*/ 48 w 50"/>
                  <a:gd name="T43" fmla="*/ 35 h 62"/>
                  <a:gd name="T44" fmla="*/ 45 w 50"/>
                  <a:gd name="T45" fmla="*/ 40 h 62"/>
                  <a:gd name="T46" fmla="*/ 44 w 50"/>
                  <a:gd name="T47" fmla="*/ 40 h 62"/>
                  <a:gd name="T48" fmla="*/ 40 w 50"/>
                  <a:gd name="T49" fmla="*/ 50 h 62"/>
                  <a:gd name="T50" fmla="*/ 25 w 50"/>
                  <a:gd name="T51" fmla="*/ 60 h 62"/>
                  <a:gd name="T52" fmla="*/ 25 w 50"/>
                  <a:gd name="T53" fmla="*/ 60 h 62"/>
                  <a:gd name="T54" fmla="*/ 10 w 50"/>
                  <a:gd name="T55" fmla="*/ 50 h 62"/>
                  <a:gd name="T56" fmla="*/ 8 w 50"/>
                  <a:gd name="T57" fmla="*/ 44 h 62"/>
                  <a:gd name="T58" fmla="*/ 7 w 50"/>
                  <a:gd name="T59" fmla="*/ 40 h 62"/>
                  <a:gd name="T60" fmla="*/ 6 w 50"/>
                  <a:gd name="T61" fmla="*/ 40 h 62"/>
                  <a:gd name="T62" fmla="*/ 3 w 50"/>
                  <a:gd name="T63" fmla="*/ 35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50" h="62">
                    <a:moveTo>
                      <a:pt x="4" y="41"/>
                    </a:moveTo>
                    <a:cubicBezTo>
                      <a:pt x="5" y="41"/>
                      <a:pt x="5" y="42"/>
                      <a:pt x="6" y="41"/>
                    </a:cubicBezTo>
                    <a:cubicBezTo>
                      <a:pt x="6" y="42"/>
                      <a:pt x="6" y="43"/>
                      <a:pt x="6" y="44"/>
                    </a:cubicBezTo>
                    <a:cubicBezTo>
                      <a:pt x="6" y="44"/>
                      <a:pt x="6" y="44"/>
                      <a:pt x="6" y="44"/>
                    </a:cubicBezTo>
                    <a:cubicBezTo>
                      <a:pt x="7" y="46"/>
                      <a:pt x="7" y="47"/>
                      <a:pt x="8" y="48"/>
                    </a:cubicBezTo>
                    <a:cubicBezTo>
                      <a:pt x="8" y="48"/>
                      <a:pt x="8" y="48"/>
                      <a:pt x="8" y="48"/>
                    </a:cubicBezTo>
                    <a:cubicBezTo>
                      <a:pt x="8" y="49"/>
                      <a:pt x="9" y="50"/>
                      <a:pt x="9" y="51"/>
                    </a:cubicBezTo>
                    <a:cubicBezTo>
                      <a:pt x="11" y="53"/>
                      <a:pt x="12" y="56"/>
                      <a:pt x="14" y="57"/>
                    </a:cubicBezTo>
                    <a:cubicBezTo>
                      <a:pt x="17" y="61"/>
                      <a:pt x="19" y="62"/>
                      <a:pt x="25" y="62"/>
                    </a:cubicBezTo>
                    <a:cubicBezTo>
                      <a:pt x="25" y="62"/>
                      <a:pt x="25" y="62"/>
                      <a:pt x="25" y="62"/>
                    </a:cubicBezTo>
                    <a:cubicBezTo>
                      <a:pt x="25" y="62"/>
                      <a:pt x="25" y="62"/>
                      <a:pt x="25" y="62"/>
                    </a:cubicBezTo>
                    <a:cubicBezTo>
                      <a:pt x="31" y="62"/>
                      <a:pt x="34" y="61"/>
                      <a:pt x="37" y="57"/>
                    </a:cubicBezTo>
                    <a:cubicBezTo>
                      <a:pt x="38" y="56"/>
                      <a:pt x="40" y="53"/>
                      <a:pt x="42" y="51"/>
                    </a:cubicBezTo>
                    <a:cubicBezTo>
                      <a:pt x="43" y="49"/>
                      <a:pt x="44" y="46"/>
                      <a:pt x="45" y="41"/>
                    </a:cubicBezTo>
                    <a:cubicBezTo>
                      <a:pt x="46" y="42"/>
                      <a:pt x="46" y="41"/>
                      <a:pt x="46" y="41"/>
                    </a:cubicBezTo>
                    <a:cubicBezTo>
                      <a:pt x="48" y="41"/>
                      <a:pt x="49" y="38"/>
                      <a:pt x="50" y="35"/>
                    </a:cubicBezTo>
                    <a:cubicBezTo>
                      <a:pt x="50" y="30"/>
                      <a:pt x="50" y="27"/>
                      <a:pt x="47" y="27"/>
                    </a:cubicBezTo>
                    <a:cubicBezTo>
                      <a:pt x="47" y="27"/>
                      <a:pt x="47" y="27"/>
                      <a:pt x="47" y="27"/>
                    </a:cubicBezTo>
                    <a:cubicBezTo>
                      <a:pt x="48" y="19"/>
                      <a:pt x="48" y="19"/>
                      <a:pt x="48" y="19"/>
                    </a:cubicBezTo>
                    <a:cubicBezTo>
                      <a:pt x="48" y="14"/>
                      <a:pt x="46" y="10"/>
                      <a:pt x="43" y="7"/>
                    </a:cubicBezTo>
                    <a:cubicBezTo>
                      <a:pt x="39" y="2"/>
                      <a:pt x="34" y="0"/>
                      <a:pt x="25" y="0"/>
                    </a:cubicBezTo>
                    <a:cubicBezTo>
                      <a:pt x="25" y="0"/>
                      <a:pt x="25" y="0"/>
                      <a:pt x="25" y="0"/>
                    </a:cubicBezTo>
                    <a:cubicBezTo>
                      <a:pt x="25" y="0"/>
                      <a:pt x="25" y="0"/>
                      <a:pt x="25" y="0"/>
                    </a:cubicBezTo>
                    <a:cubicBezTo>
                      <a:pt x="23" y="0"/>
                      <a:pt x="21" y="0"/>
                      <a:pt x="19" y="1"/>
                    </a:cubicBezTo>
                    <a:cubicBezTo>
                      <a:pt x="18" y="1"/>
                      <a:pt x="16" y="1"/>
                      <a:pt x="15" y="2"/>
                    </a:cubicBezTo>
                    <a:cubicBezTo>
                      <a:pt x="12" y="2"/>
                      <a:pt x="10" y="4"/>
                      <a:pt x="7" y="7"/>
                    </a:cubicBezTo>
                    <a:cubicBezTo>
                      <a:pt x="4" y="10"/>
                      <a:pt x="3" y="14"/>
                      <a:pt x="3" y="19"/>
                    </a:cubicBezTo>
                    <a:cubicBezTo>
                      <a:pt x="3" y="27"/>
                      <a:pt x="3" y="27"/>
                      <a:pt x="3" y="27"/>
                    </a:cubicBezTo>
                    <a:cubicBezTo>
                      <a:pt x="3" y="27"/>
                      <a:pt x="3" y="27"/>
                      <a:pt x="3" y="27"/>
                    </a:cubicBezTo>
                    <a:cubicBezTo>
                      <a:pt x="2" y="27"/>
                      <a:pt x="0" y="29"/>
                      <a:pt x="1" y="35"/>
                    </a:cubicBezTo>
                    <a:cubicBezTo>
                      <a:pt x="2" y="38"/>
                      <a:pt x="2" y="41"/>
                      <a:pt x="4" y="41"/>
                    </a:cubicBezTo>
                    <a:close/>
                    <a:moveTo>
                      <a:pt x="4" y="28"/>
                    </a:moveTo>
                    <a:cubicBezTo>
                      <a:pt x="4" y="28"/>
                      <a:pt x="5" y="28"/>
                      <a:pt x="6" y="30"/>
                    </a:cubicBezTo>
                    <a:cubicBezTo>
                      <a:pt x="7" y="31"/>
                      <a:pt x="7" y="31"/>
                      <a:pt x="7" y="31"/>
                    </a:cubicBezTo>
                    <a:cubicBezTo>
                      <a:pt x="7" y="19"/>
                      <a:pt x="7" y="19"/>
                      <a:pt x="7" y="19"/>
                    </a:cubicBezTo>
                    <a:cubicBezTo>
                      <a:pt x="7" y="18"/>
                      <a:pt x="7" y="18"/>
                      <a:pt x="7" y="18"/>
                    </a:cubicBezTo>
                    <a:cubicBezTo>
                      <a:pt x="9" y="18"/>
                      <a:pt x="10" y="18"/>
                      <a:pt x="12" y="18"/>
                    </a:cubicBezTo>
                    <a:cubicBezTo>
                      <a:pt x="14" y="19"/>
                      <a:pt x="16" y="19"/>
                      <a:pt x="19" y="19"/>
                    </a:cubicBezTo>
                    <a:cubicBezTo>
                      <a:pt x="25" y="19"/>
                      <a:pt x="33" y="18"/>
                      <a:pt x="40" y="13"/>
                    </a:cubicBezTo>
                    <a:cubicBezTo>
                      <a:pt x="42" y="15"/>
                      <a:pt x="43" y="17"/>
                      <a:pt x="43" y="19"/>
                    </a:cubicBezTo>
                    <a:cubicBezTo>
                      <a:pt x="43" y="31"/>
                      <a:pt x="43" y="31"/>
                      <a:pt x="43" y="31"/>
                    </a:cubicBezTo>
                    <a:cubicBezTo>
                      <a:pt x="45" y="30"/>
                      <a:pt x="45" y="30"/>
                      <a:pt x="45" y="30"/>
                    </a:cubicBezTo>
                    <a:cubicBezTo>
                      <a:pt x="45" y="28"/>
                      <a:pt x="46" y="28"/>
                      <a:pt x="47" y="28"/>
                    </a:cubicBezTo>
                    <a:cubicBezTo>
                      <a:pt x="48" y="28"/>
                      <a:pt x="49" y="31"/>
                      <a:pt x="48" y="35"/>
                    </a:cubicBezTo>
                    <a:cubicBezTo>
                      <a:pt x="48" y="37"/>
                      <a:pt x="47" y="40"/>
                      <a:pt x="46" y="40"/>
                    </a:cubicBezTo>
                    <a:cubicBezTo>
                      <a:pt x="45" y="40"/>
                      <a:pt x="45" y="40"/>
                      <a:pt x="45" y="40"/>
                    </a:cubicBezTo>
                    <a:cubicBezTo>
                      <a:pt x="45" y="40"/>
                      <a:pt x="45" y="40"/>
                      <a:pt x="45" y="40"/>
                    </a:cubicBezTo>
                    <a:cubicBezTo>
                      <a:pt x="44" y="40"/>
                      <a:pt x="44" y="40"/>
                      <a:pt x="44" y="40"/>
                    </a:cubicBezTo>
                    <a:cubicBezTo>
                      <a:pt x="44" y="41"/>
                      <a:pt x="44" y="41"/>
                      <a:pt x="44" y="41"/>
                    </a:cubicBezTo>
                    <a:cubicBezTo>
                      <a:pt x="43" y="45"/>
                      <a:pt x="42" y="48"/>
                      <a:pt x="40" y="50"/>
                    </a:cubicBezTo>
                    <a:cubicBezTo>
                      <a:pt x="39" y="53"/>
                      <a:pt x="37" y="55"/>
                      <a:pt x="36" y="56"/>
                    </a:cubicBezTo>
                    <a:cubicBezTo>
                      <a:pt x="33" y="60"/>
                      <a:pt x="31" y="60"/>
                      <a:pt x="25" y="60"/>
                    </a:cubicBezTo>
                    <a:cubicBezTo>
                      <a:pt x="25" y="60"/>
                      <a:pt x="25" y="60"/>
                      <a:pt x="25" y="60"/>
                    </a:cubicBezTo>
                    <a:cubicBezTo>
                      <a:pt x="25" y="60"/>
                      <a:pt x="25" y="60"/>
                      <a:pt x="25" y="60"/>
                    </a:cubicBezTo>
                    <a:cubicBezTo>
                      <a:pt x="20" y="60"/>
                      <a:pt x="18" y="60"/>
                      <a:pt x="15" y="56"/>
                    </a:cubicBezTo>
                    <a:cubicBezTo>
                      <a:pt x="13" y="55"/>
                      <a:pt x="12" y="53"/>
                      <a:pt x="10" y="50"/>
                    </a:cubicBezTo>
                    <a:cubicBezTo>
                      <a:pt x="10" y="50"/>
                      <a:pt x="9" y="49"/>
                      <a:pt x="9" y="48"/>
                    </a:cubicBezTo>
                    <a:cubicBezTo>
                      <a:pt x="8" y="47"/>
                      <a:pt x="8" y="45"/>
                      <a:pt x="8" y="44"/>
                    </a:cubicBezTo>
                    <a:cubicBezTo>
                      <a:pt x="7" y="43"/>
                      <a:pt x="7" y="42"/>
                      <a:pt x="7" y="41"/>
                    </a:cubicBezTo>
                    <a:cubicBezTo>
                      <a:pt x="7" y="40"/>
                      <a:pt x="7" y="40"/>
                      <a:pt x="7" y="40"/>
                    </a:cubicBezTo>
                    <a:cubicBezTo>
                      <a:pt x="6" y="40"/>
                      <a:pt x="6" y="40"/>
                      <a:pt x="6" y="40"/>
                    </a:cubicBezTo>
                    <a:cubicBezTo>
                      <a:pt x="6" y="40"/>
                      <a:pt x="6" y="40"/>
                      <a:pt x="6" y="40"/>
                    </a:cubicBezTo>
                    <a:cubicBezTo>
                      <a:pt x="5" y="40"/>
                      <a:pt x="5" y="40"/>
                      <a:pt x="5" y="40"/>
                    </a:cubicBezTo>
                    <a:cubicBezTo>
                      <a:pt x="3" y="40"/>
                      <a:pt x="3" y="37"/>
                      <a:pt x="3" y="35"/>
                    </a:cubicBezTo>
                    <a:cubicBezTo>
                      <a:pt x="2" y="31"/>
                      <a:pt x="2" y="28"/>
                      <a:pt x="4" y="28"/>
                    </a:cubicBezTo>
                    <a:close/>
                  </a:path>
                </a:pathLst>
              </a:custGeom>
              <a:solidFill>
                <a:srgbClr val="9D9D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98" name="Freeform 148"/>
              <p:cNvSpPr>
                <a:spLocks noEditPoints="1"/>
              </p:cNvSpPr>
              <p:nvPr/>
            </p:nvSpPr>
            <p:spPr bwMode="auto">
              <a:xfrm>
                <a:off x="2475" y="1052"/>
                <a:ext cx="150" cy="128"/>
              </a:xfrm>
              <a:custGeom>
                <a:avLst/>
                <a:gdLst>
                  <a:gd name="T0" fmla="*/ 63 w 63"/>
                  <a:gd name="T1" fmla="*/ 54 h 54"/>
                  <a:gd name="T2" fmla="*/ 54 w 63"/>
                  <a:gd name="T3" fmla="*/ 34 h 54"/>
                  <a:gd name="T4" fmla="*/ 60 w 63"/>
                  <a:gd name="T5" fmla="*/ 21 h 54"/>
                  <a:gd name="T6" fmla="*/ 30 w 63"/>
                  <a:gd name="T7" fmla="*/ 0 h 54"/>
                  <a:gd name="T8" fmla="*/ 0 w 63"/>
                  <a:gd name="T9" fmla="*/ 21 h 54"/>
                  <a:gd name="T10" fmla="*/ 30 w 63"/>
                  <a:gd name="T11" fmla="*/ 42 h 54"/>
                  <a:gd name="T12" fmla="*/ 44 w 63"/>
                  <a:gd name="T13" fmla="*/ 39 h 54"/>
                  <a:gd name="T14" fmla="*/ 63 w 63"/>
                  <a:gd name="T15" fmla="*/ 54 h 54"/>
                  <a:gd name="T16" fmla="*/ 52 w 63"/>
                  <a:gd name="T17" fmla="*/ 33 h 54"/>
                  <a:gd name="T18" fmla="*/ 59 w 63"/>
                  <a:gd name="T19" fmla="*/ 49 h 54"/>
                  <a:gd name="T20" fmla="*/ 44 w 63"/>
                  <a:gd name="T21" fmla="*/ 37 h 54"/>
                  <a:gd name="T22" fmla="*/ 44 w 63"/>
                  <a:gd name="T23" fmla="*/ 38 h 54"/>
                  <a:gd name="T24" fmla="*/ 30 w 63"/>
                  <a:gd name="T25" fmla="*/ 40 h 54"/>
                  <a:gd name="T26" fmla="*/ 2 w 63"/>
                  <a:gd name="T27" fmla="*/ 21 h 54"/>
                  <a:gd name="T28" fmla="*/ 30 w 63"/>
                  <a:gd name="T29" fmla="*/ 2 h 54"/>
                  <a:gd name="T30" fmla="*/ 59 w 63"/>
                  <a:gd name="T31" fmla="*/ 21 h 54"/>
                  <a:gd name="T32" fmla="*/ 52 w 63"/>
                  <a:gd name="T33" fmla="*/ 33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3" h="54">
                    <a:moveTo>
                      <a:pt x="63" y="54"/>
                    </a:moveTo>
                    <a:cubicBezTo>
                      <a:pt x="54" y="34"/>
                      <a:pt x="54" y="34"/>
                      <a:pt x="54" y="34"/>
                    </a:cubicBezTo>
                    <a:cubicBezTo>
                      <a:pt x="58" y="30"/>
                      <a:pt x="60" y="26"/>
                      <a:pt x="60" y="21"/>
                    </a:cubicBezTo>
                    <a:cubicBezTo>
                      <a:pt x="60" y="9"/>
                      <a:pt x="47" y="0"/>
                      <a:pt x="30" y="0"/>
                    </a:cubicBezTo>
                    <a:cubicBezTo>
                      <a:pt x="14" y="0"/>
                      <a:pt x="0" y="9"/>
                      <a:pt x="0" y="21"/>
                    </a:cubicBezTo>
                    <a:cubicBezTo>
                      <a:pt x="0" y="32"/>
                      <a:pt x="14" y="42"/>
                      <a:pt x="30" y="42"/>
                    </a:cubicBezTo>
                    <a:cubicBezTo>
                      <a:pt x="35" y="42"/>
                      <a:pt x="40" y="41"/>
                      <a:pt x="44" y="39"/>
                    </a:cubicBezTo>
                    <a:lnTo>
                      <a:pt x="63" y="54"/>
                    </a:lnTo>
                    <a:close/>
                    <a:moveTo>
                      <a:pt x="52" y="33"/>
                    </a:moveTo>
                    <a:cubicBezTo>
                      <a:pt x="59" y="49"/>
                      <a:pt x="59" y="49"/>
                      <a:pt x="59" y="49"/>
                    </a:cubicBezTo>
                    <a:cubicBezTo>
                      <a:pt x="44" y="37"/>
                      <a:pt x="44" y="37"/>
                      <a:pt x="44" y="37"/>
                    </a:cubicBezTo>
                    <a:cubicBezTo>
                      <a:pt x="44" y="38"/>
                      <a:pt x="44" y="38"/>
                      <a:pt x="44" y="38"/>
                    </a:cubicBezTo>
                    <a:cubicBezTo>
                      <a:pt x="40" y="39"/>
                      <a:pt x="35" y="40"/>
                      <a:pt x="30" y="40"/>
                    </a:cubicBezTo>
                    <a:cubicBezTo>
                      <a:pt x="14" y="40"/>
                      <a:pt x="2" y="31"/>
                      <a:pt x="2" y="21"/>
                    </a:cubicBezTo>
                    <a:cubicBezTo>
                      <a:pt x="2" y="10"/>
                      <a:pt x="14" y="2"/>
                      <a:pt x="30" y="2"/>
                    </a:cubicBezTo>
                    <a:cubicBezTo>
                      <a:pt x="46" y="2"/>
                      <a:pt x="59" y="10"/>
                      <a:pt x="59" y="21"/>
                    </a:cubicBezTo>
                    <a:cubicBezTo>
                      <a:pt x="59" y="25"/>
                      <a:pt x="57" y="30"/>
                      <a:pt x="52" y="33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99" name="Oval 149"/>
              <p:cNvSpPr>
                <a:spLocks noChangeArrowheads="1"/>
              </p:cNvSpPr>
              <p:nvPr/>
            </p:nvSpPr>
            <p:spPr bwMode="auto">
              <a:xfrm>
                <a:off x="2565" y="1102"/>
                <a:ext cx="10" cy="12"/>
              </a:xfrm>
              <a:prstGeom prst="ellipse">
                <a:avLst/>
              </a:pr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00" name="Oval 150"/>
              <p:cNvSpPr>
                <a:spLocks noChangeArrowheads="1"/>
              </p:cNvSpPr>
              <p:nvPr/>
            </p:nvSpPr>
            <p:spPr bwMode="auto">
              <a:xfrm>
                <a:off x="2544" y="1102"/>
                <a:ext cx="10" cy="12"/>
              </a:xfrm>
              <a:prstGeom prst="ellipse">
                <a:avLst/>
              </a:pr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01" name="Oval 151"/>
              <p:cNvSpPr>
                <a:spLocks noChangeArrowheads="1"/>
              </p:cNvSpPr>
              <p:nvPr/>
            </p:nvSpPr>
            <p:spPr bwMode="auto">
              <a:xfrm>
                <a:off x="2523" y="1102"/>
                <a:ext cx="9" cy="12"/>
              </a:xfrm>
              <a:prstGeom prst="ellipse">
                <a:avLst/>
              </a:pr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02" name="Freeform 152"/>
              <p:cNvSpPr>
                <a:spLocks noEditPoints="1"/>
              </p:cNvSpPr>
              <p:nvPr/>
            </p:nvSpPr>
            <p:spPr bwMode="auto">
              <a:xfrm>
                <a:off x="2303" y="1357"/>
                <a:ext cx="149" cy="126"/>
              </a:xfrm>
              <a:custGeom>
                <a:avLst/>
                <a:gdLst>
                  <a:gd name="T0" fmla="*/ 63 w 63"/>
                  <a:gd name="T1" fmla="*/ 53 h 53"/>
                  <a:gd name="T2" fmla="*/ 54 w 63"/>
                  <a:gd name="T3" fmla="*/ 33 h 53"/>
                  <a:gd name="T4" fmla="*/ 61 w 63"/>
                  <a:gd name="T5" fmla="*/ 20 h 53"/>
                  <a:gd name="T6" fmla="*/ 30 w 63"/>
                  <a:gd name="T7" fmla="*/ 0 h 53"/>
                  <a:gd name="T8" fmla="*/ 0 w 63"/>
                  <a:gd name="T9" fmla="*/ 20 h 53"/>
                  <a:gd name="T10" fmla="*/ 30 w 63"/>
                  <a:gd name="T11" fmla="*/ 41 h 53"/>
                  <a:gd name="T12" fmla="*/ 44 w 63"/>
                  <a:gd name="T13" fmla="*/ 39 h 53"/>
                  <a:gd name="T14" fmla="*/ 63 w 63"/>
                  <a:gd name="T15" fmla="*/ 53 h 53"/>
                  <a:gd name="T16" fmla="*/ 52 w 63"/>
                  <a:gd name="T17" fmla="*/ 33 h 53"/>
                  <a:gd name="T18" fmla="*/ 59 w 63"/>
                  <a:gd name="T19" fmla="*/ 48 h 53"/>
                  <a:gd name="T20" fmla="*/ 45 w 63"/>
                  <a:gd name="T21" fmla="*/ 37 h 53"/>
                  <a:gd name="T22" fmla="*/ 44 w 63"/>
                  <a:gd name="T23" fmla="*/ 37 h 53"/>
                  <a:gd name="T24" fmla="*/ 30 w 63"/>
                  <a:gd name="T25" fmla="*/ 40 h 53"/>
                  <a:gd name="T26" fmla="*/ 2 w 63"/>
                  <a:gd name="T27" fmla="*/ 20 h 53"/>
                  <a:gd name="T28" fmla="*/ 30 w 63"/>
                  <a:gd name="T29" fmla="*/ 1 h 53"/>
                  <a:gd name="T30" fmla="*/ 59 w 63"/>
                  <a:gd name="T31" fmla="*/ 20 h 53"/>
                  <a:gd name="T32" fmla="*/ 53 w 63"/>
                  <a:gd name="T33" fmla="*/ 32 h 53"/>
                  <a:gd name="T34" fmla="*/ 52 w 63"/>
                  <a:gd name="T35" fmla="*/ 33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63" h="53">
                    <a:moveTo>
                      <a:pt x="63" y="53"/>
                    </a:moveTo>
                    <a:cubicBezTo>
                      <a:pt x="54" y="33"/>
                      <a:pt x="54" y="33"/>
                      <a:pt x="54" y="33"/>
                    </a:cubicBezTo>
                    <a:cubicBezTo>
                      <a:pt x="58" y="30"/>
                      <a:pt x="61" y="25"/>
                      <a:pt x="61" y="20"/>
                    </a:cubicBezTo>
                    <a:cubicBezTo>
                      <a:pt x="61" y="9"/>
                      <a:pt x="47" y="0"/>
                      <a:pt x="30" y="0"/>
                    </a:cubicBezTo>
                    <a:cubicBezTo>
                      <a:pt x="14" y="0"/>
                      <a:pt x="0" y="9"/>
                      <a:pt x="0" y="20"/>
                    </a:cubicBezTo>
                    <a:cubicBezTo>
                      <a:pt x="0" y="32"/>
                      <a:pt x="14" y="41"/>
                      <a:pt x="30" y="41"/>
                    </a:cubicBezTo>
                    <a:cubicBezTo>
                      <a:pt x="35" y="41"/>
                      <a:pt x="40" y="40"/>
                      <a:pt x="44" y="39"/>
                    </a:cubicBezTo>
                    <a:lnTo>
                      <a:pt x="63" y="53"/>
                    </a:lnTo>
                    <a:close/>
                    <a:moveTo>
                      <a:pt x="52" y="33"/>
                    </a:moveTo>
                    <a:cubicBezTo>
                      <a:pt x="59" y="48"/>
                      <a:pt x="59" y="48"/>
                      <a:pt x="59" y="48"/>
                    </a:cubicBezTo>
                    <a:cubicBezTo>
                      <a:pt x="45" y="37"/>
                      <a:pt x="45" y="37"/>
                      <a:pt x="45" y="37"/>
                    </a:cubicBezTo>
                    <a:cubicBezTo>
                      <a:pt x="44" y="37"/>
                      <a:pt x="44" y="37"/>
                      <a:pt x="44" y="37"/>
                    </a:cubicBezTo>
                    <a:cubicBezTo>
                      <a:pt x="40" y="39"/>
                      <a:pt x="35" y="40"/>
                      <a:pt x="30" y="40"/>
                    </a:cubicBezTo>
                    <a:cubicBezTo>
                      <a:pt x="15" y="40"/>
                      <a:pt x="2" y="31"/>
                      <a:pt x="2" y="20"/>
                    </a:cubicBezTo>
                    <a:cubicBezTo>
                      <a:pt x="2" y="10"/>
                      <a:pt x="15" y="1"/>
                      <a:pt x="30" y="1"/>
                    </a:cubicBezTo>
                    <a:cubicBezTo>
                      <a:pt x="46" y="1"/>
                      <a:pt x="59" y="10"/>
                      <a:pt x="59" y="20"/>
                    </a:cubicBezTo>
                    <a:cubicBezTo>
                      <a:pt x="59" y="25"/>
                      <a:pt x="57" y="29"/>
                      <a:pt x="53" y="32"/>
                    </a:cubicBezTo>
                    <a:lnTo>
                      <a:pt x="52" y="33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03" name="Oval 153"/>
              <p:cNvSpPr>
                <a:spLocks noChangeArrowheads="1"/>
              </p:cNvSpPr>
              <p:nvPr/>
            </p:nvSpPr>
            <p:spPr bwMode="auto">
              <a:xfrm>
                <a:off x="2393" y="1407"/>
                <a:ext cx="9" cy="10"/>
              </a:xfrm>
              <a:prstGeom prst="ellipse">
                <a:avLst/>
              </a:pr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04" name="Oval 154"/>
              <p:cNvSpPr>
                <a:spLocks noChangeArrowheads="1"/>
              </p:cNvSpPr>
              <p:nvPr/>
            </p:nvSpPr>
            <p:spPr bwMode="auto">
              <a:xfrm>
                <a:off x="2371" y="1407"/>
                <a:ext cx="10" cy="10"/>
              </a:xfrm>
              <a:prstGeom prst="ellipse">
                <a:avLst/>
              </a:pr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05" name="Oval 155"/>
              <p:cNvSpPr>
                <a:spLocks noChangeArrowheads="1"/>
              </p:cNvSpPr>
              <p:nvPr/>
            </p:nvSpPr>
            <p:spPr bwMode="auto">
              <a:xfrm>
                <a:off x="2350" y="1407"/>
                <a:ext cx="12" cy="10"/>
              </a:xfrm>
              <a:prstGeom prst="ellipse">
                <a:avLst/>
              </a:pr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06" name="Freeform 156"/>
              <p:cNvSpPr>
                <a:spLocks noEditPoints="1"/>
              </p:cNvSpPr>
              <p:nvPr/>
            </p:nvSpPr>
            <p:spPr bwMode="auto">
              <a:xfrm>
                <a:off x="3552" y="946"/>
                <a:ext cx="112" cy="97"/>
              </a:xfrm>
              <a:custGeom>
                <a:avLst/>
                <a:gdLst>
                  <a:gd name="T0" fmla="*/ 14 w 47"/>
                  <a:gd name="T1" fmla="*/ 30 h 41"/>
                  <a:gd name="T2" fmla="*/ 24 w 47"/>
                  <a:gd name="T3" fmla="*/ 32 h 41"/>
                  <a:gd name="T4" fmla="*/ 47 w 47"/>
                  <a:gd name="T5" fmla="*/ 16 h 41"/>
                  <a:gd name="T6" fmla="*/ 24 w 47"/>
                  <a:gd name="T7" fmla="*/ 0 h 41"/>
                  <a:gd name="T8" fmla="*/ 2 w 47"/>
                  <a:gd name="T9" fmla="*/ 16 h 41"/>
                  <a:gd name="T10" fmla="*/ 7 w 47"/>
                  <a:gd name="T11" fmla="*/ 26 h 41"/>
                  <a:gd name="T12" fmla="*/ 0 w 47"/>
                  <a:gd name="T13" fmla="*/ 41 h 41"/>
                  <a:gd name="T14" fmla="*/ 14 w 47"/>
                  <a:gd name="T15" fmla="*/ 30 h 41"/>
                  <a:gd name="T16" fmla="*/ 8 w 47"/>
                  <a:gd name="T17" fmla="*/ 25 h 41"/>
                  <a:gd name="T18" fmla="*/ 3 w 47"/>
                  <a:gd name="T19" fmla="*/ 16 h 41"/>
                  <a:gd name="T20" fmla="*/ 24 w 47"/>
                  <a:gd name="T21" fmla="*/ 2 h 41"/>
                  <a:gd name="T22" fmla="*/ 46 w 47"/>
                  <a:gd name="T23" fmla="*/ 16 h 41"/>
                  <a:gd name="T24" fmla="*/ 24 w 47"/>
                  <a:gd name="T25" fmla="*/ 30 h 41"/>
                  <a:gd name="T26" fmla="*/ 14 w 47"/>
                  <a:gd name="T27" fmla="*/ 29 h 41"/>
                  <a:gd name="T28" fmla="*/ 14 w 47"/>
                  <a:gd name="T29" fmla="*/ 28 h 41"/>
                  <a:gd name="T30" fmla="*/ 3 w 47"/>
                  <a:gd name="T31" fmla="*/ 37 h 41"/>
                  <a:gd name="T32" fmla="*/ 8 w 47"/>
                  <a:gd name="T33" fmla="*/ 25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7" h="41">
                    <a:moveTo>
                      <a:pt x="14" y="30"/>
                    </a:moveTo>
                    <a:cubicBezTo>
                      <a:pt x="17" y="31"/>
                      <a:pt x="21" y="32"/>
                      <a:pt x="24" y="32"/>
                    </a:cubicBezTo>
                    <a:cubicBezTo>
                      <a:pt x="37" y="32"/>
                      <a:pt x="47" y="25"/>
                      <a:pt x="47" y="16"/>
                    </a:cubicBezTo>
                    <a:cubicBezTo>
                      <a:pt x="47" y="7"/>
                      <a:pt x="37" y="0"/>
                      <a:pt x="24" y="0"/>
                    </a:cubicBezTo>
                    <a:cubicBezTo>
                      <a:pt x="12" y="0"/>
                      <a:pt x="2" y="7"/>
                      <a:pt x="2" y="16"/>
                    </a:cubicBezTo>
                    <a:cubicBezTo>
                      <a:pt x="2" y="19"/>
                      <a:pt x="3" y="23"/>
                      <a:pt x="7" y="26"/>
                    </a:cubicBezTo>
                    <a:cubicBezTo>
                      <a:pt x="0" y="41"/>
                      <a:pt x="0" y="41"/>
                      <a:pt x="0" y="41"/>
                    </a:cubicBezTo>
                    <a:lnTo>
                      <a:pt x="14" y="30"/>
                    </a:lnTo>
                    <a:close/>
                    <a:moveTo>
                      <a:pt x="8" y="25"/>
                    </a:moveTo>
                    <a:cubicBezTo>
                      <a:pt x="4" y="22"/>
                      <a:pt x="3" y="19"/>
                      <a:pt x="3" y="16"/>
                    </a:cubicBezTo>
                    <a:cubicBezTo>
                      <a:pt x="3" y="8"/>
                      <a:pt x="12" y="2"/>
                      <a:pt x="24" y="2"/>
                    </a:cubicBezTo>
                    <a:cubicBezTo>
                      <a:pt x="36" y="2"/>
                      <a:pt x="46" y="8"/>
                      <a:pt x="46" y="16"/>
                    </a:cubicBezTo>
                    <a:cubicBezTo>
                      <a:pt x="46" y="24"/>
                      <a:pt x="36" y="30"/>
                      <a:pt x="24" y="30"/>
                    </a:cubicBezTo>
                    <a:cubicBezTo>
                      <a:pt x="21" y="30"/>
                      <a:pt x="17" y="30"/>
                      <a:pt x="14" y="29"/>
                    </a:cubicBezTo>
                    <a:cubicBezTo>
                      <a:pt x="14" y="28"/>
                      <a:pt x="14" y="28"/>
                      <a:pt x="14" y="28"/>
                    </a:cubicBezTo>
                    <a:cubicBezTo>
                      <a:pt x="3" y="37"/>
                      <a:pt x="3" y="37"/>
                      <a:pt x="3" y="37"/>
                    </a:cubicBezTo>
                    <a:cubicBezTo>
                      <a:pt x="8" y="25"/>
                      <a:pt x="8" y="25"/>
                      <a:pt x="8" y="25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07" name="Oval 157"/>
              <p:cNvSpPr>
                <a:spLocks noChangeArrowheads="1"/>
              </p:cNvSpPr>
              <p:nvPr/>
            </p:nvSpPr>
            <p:spPr bwMode="auto">
              <a:xfrm>
                <a:off x="3590" y="983"/>
                <a:ext cx="7" cy="10"/>
              </a:xfrm>
              <a:prstGeom prst="ellipse">
                <a:avLst/>
              </a:pr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08" name="Oval 158"/>
              <p:cNvSpPr>
                <a:spLocks noChangeArrowheads="1"/>
              </p:cNvSpPr>
              <p:nvPr/>
            </p:nvSpPr>
            <p:spPr bwMode="auto">
              <a:xfrm>
                <a:off x="3605" y="983"/>
                <a:ext cx="7" cy="10"/>
              </a:xfrm>
              <a:prstGeom prst="ellipse">
                <a:avLst/>
              </a:pr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09" name="Oval 159"/>
              <p:cNvSpPr>
                <a:spLocks noChangeArrowheads="1"/>
              </p:cNvSpPr>
              <p:nvPr/>
            </p:nvSpPr>
            <p:spPr bwMode="auto">
              <a:xfrm>
                <a:off x="3621" y="983"/>
                <a:ext cx="7" cy="10"/>
              </a:xfrm>
              <a:prstGeom prst="ellipse">
                <a:avLst/>
              </a:pr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10" name="Freeform 160"/>
              <p:cNvSpPr>
                <a:spLocks noEditPoints="1"/>
              </p:cNvSpPr>
              <p:nvPr/>
            </p:nvSpPr>
            <p:spPr bwMode="auto">
              <a:xfrm>
                <a:off x="3148" y="1376"/>
                <a:ext cx="158" cy="133"/>
              </a:xfrm>
              <a:custGeom>
                <a:avLst/>
                <a:gdLst>
                  <a:gd name="T0" fmla="*/ 20 w 67"/>
                  <a:gd name="T1" fmla="*/ 41 h 56"/>
                  <a:gd name="T2" fmla="*/ 35 w 67"/>
                  <a:gd name="T3" fmla="*/ 44 h 56"/>
                  <a:gd name="T4" fmla="*/ 67 w 67"/>
                  <a:gd name="T5" fmla="*/ 22 h 56"/>
                  <a:gd name="T6" fmla="*/ 35 w 67"/>
                  <a:gd name="T7" fmla="*/ 0 h 56"/>
                  <a:gd name="T8" fmla="*/ 3 w 67"/>
                  <a:gd name="T9" fmla="*/ 22 h 56"/>
                  <a:gd name="T10" fmla="*/ 10 w 67"/>
                  <a:gd name="T11" fmla="*/ 35 h 56"/>
                  <a:gd name="T12" fmla="*/ 0 w 67"/>
                  <a:gd name="T13" fmla="*/ 56 h 56"/>
                  <a:gd name="T14" fmla="*/ 20 w 67"/>
                  <a:gd name="T15" fmla="*/ 41 h 56"/>
                  <a:gd name="T16" fmla="*/ 12 w 67"/>
                  <a:gd name="T17" fmla="*/ 34 h 56"/>
                  <a:gd name="T18" fmla="*/ 5 w 67"/>
                  <a:gd name="T19" fmla="*/ 22 h 56"/>
                  <a:gd name="T20" fmla="*/ 35 w 67"/>
                  <a:gd name="T21" fmla="*/ 1 h 56"/>
                  <a:gd name="T22" fmla="*/ 65 w 67"/>
                  <a:gd name="T23" fmla="*/ 22 h 56"/>
                  <a:gd name="T24" fmla="*/ 35 w 67"/>
                  <a:gd name="T25" fmla="*/ 42 h 56"/>
                  <a:gd name="T26" fmla="*/ 20 w 67"/>
                  <a:gd name="T27" fmla="*/ 39 h 56"/>
                  <a:gd name="T28" fmla="*/ 20 w 67"/>
                  <a:gd name="T29" fmla="*/ 39 h 56"/>
                  <a:gd name="T30" fmla="*/ 5 w 67"/>
                  <a:gd name="T31" fmla="*/ 51 h 56"/>
                  <a:gd name="T32" fmla="*/ 12 w 67"/>
                  <a:gd name="T33" fmla="*/ 35 h 56"/>
                  <a:gd name="T34" fmla="*/ 12 w 67"/>
                  <a:gd name="T35" fmla="*/ 34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67" h="56">
                    <a:moveTo>
                      <a:pt x="20" y="41"/>
                    </a:moveTo>
                    <a:cubicBezTo>
                      <a:pt x="25" y="43"/>
                      <a:pt x="30" y="44"/>
                      <a:pt x="35" y="44"/>
                    </a:cubicBezTo>
                    <a:cubicBezTo>
                      <a:pt x="53" y="44"/>
                      <a:pt x="67" y="34"/>
                      <a:pt x="67" y="22"/>
                    </a:cubicBezTo>
                    <a:cubicBezTo>
                      <a:pt x="67" y="9"/>
                      <a:pt x="53" y="0"/>
                      <a:pt x="35" y="0"/>
                    </a:cubicBezTo>
                    <a:cubicBezTo>
                      <a:pt x="17" y="0"/>
                      <a:pt x="3" y="9"/>
                      <a:pt x="3" y="22"/>
                    </a:cubicBezTo>
                    <a:cubicBezTo>
                      <a:pt x="3" y="27"/>
                      <a:pt x="6" y="31"/>
                      <a:pt x="10" y="35"/>
                    </a:cubicBezTo>
                    <a:cubicBezTo>
                      <a:pt x="0" y="56"/>
                      <a:pt x="0" y="56"/>
                      <a:pt x="0" y="56"/>
                    </a:cubicBezTo>
                    <a:lnTo>
                      <a:pt x="20" y="41"/>
                    </a:lnTo>
                    <a:close/>
                    <a:moveTo>
                      <a:pt x="12" y="34"/>
                    </a:moveTo>
                    <a:cubicBezTo>
                      <a:pt x="7" y="31"/>
                      <a:pt x="5" y="26"/>
                      <a:pt x="5" y="22"/>
                    </a:cubicBezTo>
                    <a:cubicBezTo>
                      <a:pt x="5" y="10"/>
                      <a:pt x="18" y="1"/>
                      <a:pt x="35" y="1"/>
                    </a:cubicBezTo>
                    <a:cubicBezTo>
                      <a:pt x="52" y="1"/>
                      <a:pt x="65" y="10"/>
                      <a:pt x="65" y="22"/>
                    </a:cubicBezTo>
                    <a:cubicBezTo>
                      <a:pt x="65" y="33"/>
                      <a:pt x="52" y="42"/>
                      <a:pt x="35" y="42"/>
                    </a:cubicBezTo>
                    <a:cubicBezTo>
                      <a:pt x="30" y="42"/>
                      <a:pt x="25" y="41"/>
                      <a:pt x="20" y="39"/>
                    </a:cubicBezTo>
                    <a:cubicBezTo>
                      <a:pt x="20" y="39"/>
                      <a:pt x="20" y="39"/>
                      <a:pt x="20" y="39"/>
                    </a:cubicBezTo>
                    <a:cubicBezTo>
                      <a:pt x="5" y="51"/>
                      <a:pt x="5" y="51"/>
                      <a:pt x="5" y="51"/>
                    </a:cubicBezTo>
                    <a:cubicBezTo>
                      <a:pt x="12" y="35"/>
                      <a:pt x="12" y="35"/>
                      <a:pt x="12" y="35"/>
                    </a:cubicBezTo>
                    <a:lnTo>
                      <a:pt x="12" y="34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11" name="Oval 161"/>
              <p:cNvSpPr>
                <a:spLocks noChangeArrowheads="1"/>
              </p:cNvSpPr>
              <p:nvPr/>
            </p:nvSpPr>
            <p:spPr bwMode="auto">
              <a:xfrm>
                <a:off x="3202" y="1428"/>
                <a:ext cx="10" cy="12"/>
              </a:xfrm>
              <a:prstGeom prst="ellipse">
                <a:avLst/>
              </a:pr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12" name="Oval 162"/>
              <p:cNvSpPr>
                <a:spLocks noChangeArrowheads="1"/>
              </p:cNvSpPr>
              <p:nvPr/>
            </p:nvSpPr>
            <p:spPr bwMode="auto">
              <a:xfrm>
                <a:off x="3223" y="1428"/>
                <a:ext cx="12" cy="12"/>
              </a:xfrm>
              <a:prstGeom prst="ellipse">
                <a:avLst/>
              </a:pr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13" name="Oval 163"/>
              <p:cNvSpPr>
                <a:spLocks noChangeArrowheads="1"/>
              </p:cNvSpPr>
              <p:nvPr/>
            </p:nvSpPr>
            <p:spPr bwMode="auto">
              <a:xfrm>
                <a:off x="3245" y="1428"/>
                <a:ext cx="12" cy="12"/>
              </a:xfrm>
              <a:prstGeom prst="ellipse">
                <a:avLst/>
              </a:pr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14" name="Freeform 164"/>
              <p:cNvSpPr>
                <a:spLocks/>
              </p:cNvSpPr>
              <p:nvPr/>
            </p:nvSpPr>
            <p:spPr bwMode="auto">
              <a:xfrm>
                <a:off x="2189" y="1499"/>
                <a:ext cx="286" cy="367"/>
              </a:xfrm>
              <a:custGeom>
                <a:avLst/>
                <a:gdLst>
                  <a:gd name="T0" fmla="*/ 121 w 121"/>
                  <a:gd name="T1" fmla="*/ 149 h 155"/>
                  <a:gd name="T2" fmla="*/ 121 w 121"/>
                  <a:gd name="T3" fmla="*/ 4 h 155"/>
                  <a:gd name="T4" fmla="*/ 6 w 121"/>
                  <a:gd name="T5" fmla="*/ 0 h 155"/>
                  <a:gd name="T6" fmla="*/ 0 w 121"/>
                  <a:gd name="T7" fmla="*/ 6 h 155"/>
                  <a:gd name="T8" fmla="*/ 114 w 121"/>
                  <a:gd name="T9" fmla="*/ 12 h 155"/>
                  <a:gd name="T10" fmla="*/ 114 w 121"/>
                  <a:gd name="T11" fmla="*/ 155 h 155"/>
                  <a:gd name="T12" fmla="*/ 121 w 121"/>
                  <a:gd name="T13" fmla="*/ 149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1" h="155">
                    <a:moveTo>
                      <a:pt x="121" y="149"/>
                    </a:moveTo>
                    <a:cubicBezTo>
                      <a:pt x="121" y="4"/>
                      <a:pt x="121" y="4"/>
                      <a:pt x="121" y="4"/>
                    </a:cubicBezTo>
                    <a:cubicBezTo>
                      <a:pt x="65" y="2"/>
                      <a:pt x="41" y="8"/>
                      <a:pt x="6" y="0"/>
                    </a:cubicBezTo>
                    <a:cubicBezTo>
                      <a:pt x="3" y="0"/>
                      <a:pt x="0" y="2"/>
                      <a:pt x="0" y="6"/>
                    </a:cubicBezTo>
                    <a:cubicBezTo>
                      <a:pt x="35" y="15"/>
                      <a:pt x="59" y="9"/>
                      <a:pt x="114" y="12"/>
                    </a:cubicBezTo>
                    <a:cubicBezTo>
                      <a:pt x="114" y="155"/>
                      <a:pt x="114" y="155"/>
                      <a:pt x="114" y="155"/>
                    </a:cubicBezTo>
                    <a:cubicBezTo>
                      <a:pt x="114" y="155"/>
                      <a:pt x="120" y="149"/>
                      <a:pt x="121" y="149"/>
                    </a:cubicBezTo>
                    <a:close/>
                  </a:path>
                </a:pathLst>
              </a:custGeom>
              <a:solidFill>
                <a:srgbClr val="9D9D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15" name="Freeform 165"/>
              <p:cNvSpPr>
                <a:spLocks noEditPoints="1"/>
              </p:cNvSpPr>
              <p:nvPr/>
            </p:nvSpPr>
            <p:spPr bwMode="auto">
              <a:xfrm>
                <a:off x="2182" y="1518"/>
                <a:ext cx="272" cy="363"/>
              </a:xfrm>
              <a:custGeom>
                <a:avLst/>
                <a:gdLst>
                  <a:gd name="T0" fmla="*/ 109 w 115"/>
                  <a:gd name="T1" fmla="*/ 152 h 153"/>
                  <a:gd name="T2" fmla="*/ 115 w 115"/>
                  <a:gd name="T3" fmla="*/ 152 h 153"/>
                  <a:gd name="T4" fmla="*/ 115 w 115"/>
                  <a:gd name="T5" fmla="*/ 150 h 153"/>
                  <a:gd name="T6" fmla="*/ 115 w 115"/>
                  <a:gd name="T7" fmla="*/ 7 h 153"/>
                  <a:gd name="T8" fmla="*/ 71 w 115"/>
                  <a:gd name="T9" fmla="*/ 6 h 153"/>
                  <a:gd name="T10" fmla="*/ 54 w 115"/>
                  <a:gd name="T11" fmla="*/ 6 h 153"/>
                  <a:gd name="T12" fmla="*/ 0 w 115"/>
                  <a:gd name="T13" fmla="*/ 0 h 153"/>
                  <a:gd name="T14" fmla="*/ 1 w 115"/>
                  <a:gd name="T15" fmla="*/ 146 h 153"/>
                  <a:gd name="T16" fmla="*/ 58 w 115"/>
                  <a:gd name="T17" fmla="*/ 153 h 153"/>
                  <a:gd name="T18" fmla="*/ 109 w 115"/>
                  <a:gd name="T19" fmla="*/ 152 h 153"/>
                  <a:gd name="T20" fmla="*/ 2 w 115"/>
                  <a:gd name="T21" fmla="*/ 2 h 153"/>
                  <a:gd name="T22" fmla="*/ 54 w 115"/>
                  <a:gd name="T23" fmla="*/ 7 h 153"/>
                  <a:gd name="T24" fmla="*/ 62 w 115"/>
                  <a:gd name="T25" fmla="*/ 7 h 153"/>
                  <a:gd name="T26" fmla="*/ 71 w 115"/>
                  <a:gd name="T27" fmla="*/ 7 h 153"/>
                  <a:gd name="T28" fmla="*/ 113 w 115"/>
                  <a:gd name="T29" fmla="*/ 8 h 153"/>
                  <a:gd name="T30" fmla="*/ 113 w 115"/>
                  <a:gd name="T31" fmla="*/ 150 h 153"/>
                  <a:gd name="T32" fmla="*/ 113 w 115"/>
                  <a:gd name="T33" fmla="*/ 150 h 153"/>
                  <a:gd name="T34" fmla="*/ 109 w 115"/>
                  <a:gd name="T35" fmla="*/ 150 h 153"/>
                  <a:gd name="T36" fmla="*/ 81 w 115"/>
                  <a:gd name="T37" fmla="*/ 151 h 153"/>
                  <a:gd name="T38" fmla="*/ 58 w 115"/>
                  <a:gd name="T39" fmla="*/ 151 h 153"/>
                  <a:gd name="T40" fmla="*/ 2 w 115"/>
                  <a:gd name="T41" fmla="*/ 145 h 153"/>
                  <a:gd name="T42" fmla="*/ 2 w 115"/>
                  <a:gd name="T43" fmla="*/ 2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15" h="153">
                    <a:moveTo>
                      <a:pt x="109" y="152"/>
                    </a:moveTo>
                    <a:cubicBezTo>
                      <a:pt x="111" y="152"/>
                      <a:pt x="113" y="152"/>
                      <a:pt x="115" y="152"/>
                    </a:cubicBezTo>
                    <a:cubicBezTo>
                      <a:pt x="115" y="150"/>
                      <a:pt x="115" y="150"/>
                      <a:pt x="115" y="150"/>
                    </a:cubicBezTo>
                    <a:cubicBezTo>
                      <a:pt x="115" y="7"/>
                      <a:pt x="115" y="7"/>
                      <a:pt x="115" y="7"/>
                    </a:cubicBezTo>
                    <a:cubicBezTo>
                      <a:pt x="98" y="6"/>
                      <a:pt x="83" y="6"/>
                      <a:pt x="71" y="6"/>
                    </a:cubicBezTo>
                    <a:cubicBezTo>
                      <a:pt x="65" y="6"/>
                      <a:pt x="59" y="6"/>
                      <a:pt x="54" y="6"/>
                    </a:cubicBezTo>
                    <a:cubicBezTo>
                      <a:pt x="35" y="6"/>
                      <a:pt x="19" y="5"/>
                      <a:pt x="0" y="0"/>
                    </a:cubicBezTo>
                    <a:cubicBezTo>
                      <a:pt x="1" y="146"/>
                      <a:pt x="1" y="146"/>
                      <a:pt x="1" y="146"/>
                    </a:cubicBezTo>
                    <a:cubicBezTo>
                      <a:pt x="21" y="151"/>
                      <a:pt x="39" y="153"/>
                      <a:pt x="58" y="153"/>
                    </a:cubicBezTo>
                    <a:cubicBezTo>
                      <a:pt x="74" y="153"/>
                      <a:pt x="90" y="152"/>
                      <a:pt x="109" y="152"/>
                    </a:cubicBezTo>
                    <a:close/>
                    <a:moveTo>
                      <a:pt x="2" y="2"/>
                    </a:moveTo>
                    <a:cubicBezTo>
                      <a:pt x="21" y="7"/>
                      <a:pt x="37" y="7"/>
                      <a:pt x="54" y="7"/>
                    </a:cubicBezTo>
                    <a:cubicBezTo>
                      <a:pt x="57" y="7"/>
                      <a:pt x="59" y="7"/>
                      <a:pt x="62" y="7"/>
                    </a:cubicBezTo>
                    <a:cubicBezTo>
                      <a:pt x="65" y="7"/>
                      <a:pt x="68" y="7"/>
                      <a:pt x="71" y="7"/>
                    </a:cubicBezTo>
                    <a:cubicBezTo>
                      <a:pt x="82" y="7"/>
                      <a:pt x="96" y="7"/>
                      <a:pt x="113" y="8"/>
                    </a:cubicBezTo>
                    <a:cubicBezTo>
                      <a:pt x="113" y="150"/>
                      <a:pt x="113" y="150"/>
                      <a:pt x="113" y="150"/>
                    </a:cubicBezTo>
                    <a:cubicBezTo>
                      <a:pt x="113" y="150"/>
                      <a:pt x="113" y="150"/>
                      <a:pt x="113" y="150"/>
                    </a:cubicBezTo>
                    <a:cubicBezTo>
                      <a:pt x="112" y="150"/>
                      <a:pt x="110" y="150"/>
                      <a:pt x="109" y="150"/>
                    </a:cubicBezTo>
                    <a:cubicBezTo>
                      <a:pt x="99" y="150"/>
                      <a:pt x="90" y="150"/>
                      <a:pt x="81" y="151"/>
                    </a:cubicBezTo>
                    <a:cubicBezTo>
                      <a:pt x="73" y="151"/>
                      <a:pt x="66" y="151"/>
                      <a:pt x="58" y="151"/>
                    </a:cubicBezTo>
                    <a:cubicBezTo>
                      <a:pt x="42" y="151"/>
                      <a:pt x="23" y="150"/>
                      <a:pt x="2" y="145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9D9D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16" name="Freeform 166"/>
              <p:cNvSpPr>
                <a:spLocks noEditPoints="1"/>
              </p:cNvSpPr>
              <p:nvPr/>
            </p:nvSpPr>
            <p:spPr bwMode="auto">
              <a:xfrm>
                <a:off x="2203" y="1547"/>
                <a:ext cx="230" cy="312"/>
              </a:xfrm>
              <a:custGeom>
                <a:avLst/>
                <a:gdLst>
                  <a:gd name="T0" fmla="*/ 72 w 97"/>
                  <a:gd name="T1" fmla="*/ 132 h 132"/>
                  <a:gd name="T2" fmla="*/ 90 w 97"/>
                  <a:gd name="T3" fmla="*/ 131 h 132"/>
                  <a:gd name="T4" fmla="*/ 97 w 97"/>
                  <a:gd name="T5" fmla="*/ 124 h 132"/>
                  <a:gd name="T6" fmla="*/ 97 w 97"/>
                  <a:gd name="T7" fmla="*/ 10 h 132"/>
                  <a:gd name="T8" fmla="*/ 90 w 97"/>
                  <a:gd name="T9" fmla="*/ 3 h 132"/>
                  <a:gd name="T10" fmla="*/ 62 w 97"/>
                  <a:gd name="T11" fmla="*/ 2 h 132"/>
                  <a:gd name="T12" fmla="*/ 54 w 97"/>
                  <a:gd name="T13" fmla="*/ 2 h 132"/>
                  <a:gd name="T14" fmla="*/ 53 w 97"/>
                  <a:gd name="T15" fmla="*/ 2 h 132"/>
                  <a:gd name="T16" fmla="*/ 45 w 97"/>
                  <a:gd name="T17" fmla="*/ 2 h 132"/>
                  <a:gd name="T18" fmla="*/ 8 w 97"/>
                  <a:gd name="T19" fmla="*/ 0 h 132"/>
                  <a:gd name="T20" fmla="*/ 0 w 97"/>
                  <a:gd name="T21" fmla="*/ 8 h 132"/>
                  <a:gd name="T22" fmla="*/ 0 w 97"/>
                  <a:gd name="T23" fmla="*/ 121 h 132"/>
                  <a:gd name="T24" fmla="*/ 6 w 97"/>
                  <a:gd name="T25" fmla="*/ 128 h 132"/>
                  <a:gd name="T26" fmla="*/ 49 w 97"/>
                  <a:gd name="T27" fmla="*/ 132 h 132"/>
                  <a:gd name="T28" fmla="*/ 72 w 97"/>
                  <a:gd name="T29" fmla="*/ 132 h 132"/>
                  <a:gd name="T30" fmla="*/ 49 w 97"/>
                  <a:gd name="T31" fmla="*/ 131 h 132"/>
                  <a:gd name="T32" fmla="*/ 6 w 97"/>
                  <a:gd name="T33" fmla="*/ 127 h 132"/>
                  <a:gd name="T34" fmla="*/ 1 w 97"/>
                  <a:gd name="T35" fmla="*/ 121 h 132"/>
                  <a:gd name="T36" fmla="*/ 1 w 97"/>
                  <a:gd name="T37" fmla="*/ 8 h 132"/>
                  <a:gd name="T38" fmla="*/ 7 w 97"/>
                  <a:gd name="T39" fmla="*/ 2 h 132"/>
                  <a:gd name="T40" fmla="*/ 8 w 97"/>
                  <a:gd name="T41" fmla="*/ 2 h 132"/>
                  <a:gd name="T42" fmla="*/ 45 w 97"/>
                  <a:gd name="T43" fmla="*/ 3 h 132"/>
                  <a:gd name="T44" fmla="*/ 53 w 97"/>
                  <a:gd name="T45" fmla="*/ 3 h 132"/>
                  <a:gd name="T46" fmla="*/ 54 w 97"/>
                  <a:gd name="T47" fmla="*/ 3 h 132"/>
                  <a:gd name="T48" fmla="*/ 62 w 97"/>
                  <a:gd name="T49" fmla="*/ 3 h 132"/>
                  <a:gd name="T50" fmla="*/ 90 w 97"/>
                  <a:gd name="T51" fmla="*/ 4 h 132"/>
                  <a:gd name="T52" fmla="*/ 96 w 97"/>
                  <a:gd name="T53" fmla="*/ 10 h 132"/>
                  <a:gd name="T54" fmla="*/ 96 w 97"/>
                  <a:gd name="T55" fmla="*/ 124 h 132"/>
                  <a:gd name="T56" fmla="*/ 90 w 97"/>
                  <a:gd name="T57" fmla="*/ 130 h 132"/>
                  <a:gd name="T58" fmla="*/ 72 w 97"/>
                  <a:gd name="T59" fmla="*/ 130 h 132"/>
                  <a:gd name="T60" fmla="*/ 72 w 97"/>
                  <a:gd name="T61" fmla="*/ 130 h 132"/>
                  <a:gd name="T62" fmla="*/ 49 w 97"/>
                  <a:gd name="T63" fmla="*/ 131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97" h="132">
                    <a:moveTo>
                      <a:pt x="72" y="132"/>
                    </a:moveTo>
                    <a:cubicBezTo>
                      <a:pt x="78" y="131"/>
                      <a:pt x="84" y="131"/>
                      <a:pt x="90" y="131"/>
                    </a:cubicBezTo>
                    <a:cubicBezTo>
                      <a:pt x="94" y="131"/>
                      <a:pt x="97" y="128"/>
                      <a:pt x="97" y="124"/>
                    </a:cubicBezTo>
                    <a:cubicBezTo>
                      <a:pt x="97" y="10"/>
                      <a:pt x="97" y="10"/>
                      <a:pt x="97" y="10"/>
                    </a:cubicBezTo>
                    <a:cubicBezTo>
                      <a:pt x="97" y="6"/>
                      <a:pt x="94" y="3"/>
                      <a:pt x="90" y="3"/>
                    </a:cubicBezTo>
                    <a:cubicBezTo>
                      <a:pt x="79" y="2"/>
                      <a:pt x="69" y="2"/>
                      <a:pt x="62" y="2"/>
                    </a:cubicBezTo>
                    <a:cubicBezTo>
                      <a:pt x="59" y="2"/>
                      <a:pt x="56" y="2"/>
                      <a:pt x="54" y="2"/>
                    </a:cubicBezTo>
                    <a:cubicBezTo>
                      <a:pt x="53" y="2"/>
                      <a:pt x="53" y="2"/>
                      <a:pt x="53" y="2"/>
                    </a:cubicBezTo>
                    <a:cubicBezTo>
                      <a:pt x="50" y="2"/>
                      <a:pt x="48" y="2"/>
                      <a:pt x="45" y="2"/>
                    </a:cubicBezTo>
                    <a:cubicBezTo>
                      <a:pt x="34" y="2"/>
                      <a:pt x="21" y="2"/>
                      <a:pt x="8" y="0"/>
                    </a:cubicBezTo>
                    <a:cubicBezTo>
                      <a:pt x="4" y="0"/>
                      <a:pt x="0" y="3"/>
                      <a:pt x="0" y="8"/>
                    </a:cubicBezTo>
                    <a:cubicBezTo>
                      <a:pt x="0" y="121"/>
                      <a:pt x="0" y="121"/>
                      <a:pt x="0" y="121"/>
                    </a:cubicBezTo>
                    <a:cubicBezTo>
                      <a:pt x="0" y="125"/>
                      <a:pt x="3" y="128"/>
                      <a:pt x="6" y="128"/>
                    </a:cubicBezTo>
                    <a:cubicBezTo>
                      <a:pt x="22" y="131"/>
                      <a:pt x="37" y="132"/>
                      <a:pt x="49" y="132"/>
                    </a:cubicBezTo>
                    <a:cubicBezTo>
                      <a:pt x="57" y="132"/>
                      <a:pt x="64" y="132"/>
                      <a:pt x="72" y="132"/>
                    </a:cubicBezTo>
                    <a:close/>
                    <a:moveTo>
                      <a:pt x="49" y="131"/>
                    </a:moveTo>
                    <a:cubicBezTo>
                      <a:pt x="37" y="131"/>
                      <a:pt x="22" y="130"/>
                      <a:pt x="6" y="127"/>
                    </a:cubicBezTo>
                    <a:cubicBezTo>
                      <a:pt x="4" y="127"/>
                      <a:pt x="1" y="124"/>
                      <a:pt x="1" y="12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4"/>
                      <a:pt x="4" y="2"/>
                      <a:pt x="7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21" y="3"/>
                      <a:pt x="33" y="3"/>
                      <a:pt x="45" y="3"/>
                    </a:cubicBezTo>
                    <a:cubicBezTo>
                      <a:pt x="48" y="3"/>
                      <a:pt x="50" y="3"/>
                      <a:pt x="53" y="3"/>
                    </a:cubicBezTo>
                    <a:cubicBezTo>
                      <a:pt x="54" y="3"/>
                      <a:pt x="54" y="3"/>
                      <a:pt x="54" y="3"/>
                    </a:cubicBezTo>
                    <a:cubicBezTo>
                      <a:pt x="56" y="3"/>
                      <a:pt x="59" y="3"/>
                      <a:pt x="62" y="3"/>
                    </a:cubicBezTo>
                    <a:cubicBezTo>
                      <a:pt x="69" y="3"/>
                      <a:pt x="79" y="3"/>
                      <a:pt x="90" y="4"/>
                    </a:cubicBezTo>
                    <a:cubicBezTo>
                      <a:pt x="93" y="4"/>
                      <a:pt x="96" y="7"/>
                      <a:pt x="96" y="10"/>
                    </a:cubicBezTo>
                    <a:cubicBezTo>
                      <a:pt x="96" y="124"/>
                      <a:pt x="96" y="124"/>
                      <a:pt x="96" y="124"/>
                    </a:cubicBezTo>
                    <a:cubicBezTo>
                      <a:pt x="96" y="127"/>
                      <a:pt x="93" y="130"/>
                      <a:pt x="90" y="130"/>
                    </a:cubicBezTo>
                    <a:cubicBezTo>
                      <a:pt x="84" y="130"/>
                      <a:pt x="78" y="130"/>
                      <a:pt x="72" y="130"/>
                    </a:cubicBezTo>
                    <a:cubicBezTo>
                      <a:pt x="72" y="130"/>
                      <a:pt x="72" y="130"/>
                      <a:pt x="72" y="130"/>
                    </a:cubicBezTo>
                    <a:cubicBezTo>
                      <a:pt x="64" y="131"/>
                      <a:pt x="57" y="131"/>
                      <a:pt x="49" y="131"/>
                    </a:cubicBezTo>
                    <a:close/>
                  </a:path>
                </a:pathLst>
              </a:custGeom>
              <a:solidFill>
                <a:srgbClr val="9D9D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17" name="Freeform 167"/>
              <p:cNvSpPr>
                <a:spLocks/>
              </p:cNvSpPr>
              <p:nvPr/>
            </p:nvSpPr>
            <p:spPr bwMode="auto">
              <a:xfrm>
                <a:off x="2251" y="1672"/>
                <a:ext cx="127" cy="3"/>
              </a:xfrm>
              <a:custGeom>
                <a:avLst/>
                <a:gdLst>
                  <a:gd name="T0" fmla="*/ 34 w 54"/>
                  <a:gd name="T1" fmla="*/ 1 h 1"/>
                  <a:gd name="T2" fmla="*/ 35 w 54"/>
                  <a:gd name="T3" fmla="*/ 1 h 1"/>
                  <a:gd name="T4" fmla="*/ 54 w 54"/>
                  <a:gd name="T5" fmla="*/ 1 h 1"/>
                  <a:gd name="T6" fmla="*/ 54 w 54"/>
                  <a:gd name="T7" fmla="*/ 0 h 1"/>
                  <a:gd name="T8" fmla="*/ 35 w 54"/>
                  <a:gd name="T9" fmla="*/ 0 h 1"/>
                  <a:gd name="T10" fmla="*/ 34 w 54"/>
                  <a:gd name="T11" fmla="*/ 0 h 1"/>
                  <a:gd name="T12" fmla="*/ 24 w 54"/>
                  <a:gd name="T13" fmla="*/ 0 h 1"/>
                  <a:gd name="T14" fmla="*/ 0 w 54"/>
                  <a:gd name="T15" fmla="*/ 0 h 1"/>
                  <a:gd name="T16" fmla="*/ 0 w 54"/>
                  <a:gd name="T17" fmla="*/ 1 h 1"/>
                  <a:gd name="T18" fmla="*/ 24 w 54"/>
                  <a:gd name="T19" fmla="*/ 1 h 1"/>
                  <a:gd name="T20" fmla="*/ 34 w 54"/>
                  <a:gd name="T2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4" h="1">
                    <a:moveTo>
                      <a:pt x="34" y="1"/>
                    </a:moveTo>
                    <a:cubicBezTo>
                      <a:pt x="35" y="1"/>
                      <a:pt x="35" y="1"/>
                      <a:pt x="35" y="1"/>
                    </a:cubicBezTo>
                    <a:cubicBezTo>
                      <a:pt x="41" y="1"/>
                      <a:pt x="47" y="1"/>
                      <a:pt x="54" y="1"/>
                    </a:cubicBezTo>
                    <a:cubicBezTo>
                      <a:pt x="54" y="0"/>
                      <a:pt x="54" y="0"/>
                      <a:pt x="54" y="0"/>
                    </a:cubicBezTo>
                    <a:cubicBezTo>
                      <a:pt x="47" y="0"/>
                      <a:pt x="41" y="0"/>
                      <a:pt x="35" y="0"/>
                    </a:cubicBezTo>
                    <a:cubicBezTo>
                      <a:pt x="34" y="0"/>
                      <a:pt x="34" y="0"/>
                      <a:pt x="34" y="0"/>
                    </a:cubicBezTo>
                    <a:cubicBezTo>
                      <a:pt x="31" y="0"/>
                      <a:pt x="27" y="0"/>
                      <a:pt x="24" y="0"/>
                    </a:cubicBezTo>
                    <a:cubicBezTo>
                      <a:pt x="17" y="0"/>
                      <a:pt x="8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8" y="1"/>
                      <a:pt x="17" y="1"/>
                      <a:pt x="24" y="1"/>
                    </a:cubicBezTo>
                    <a:cubicBezTo>
                      <a:pt x="27" y="1"/>
                      <a:pt x="31" y="1"/>
                      <a:pt x="34" y="1"/>
                    </a:cubicBezTo>
                    <a:close/>
                  </a:path>
                </a:pathLst>
              </a:custGeom>
              <a:solidFill>
                <a:srgbClr val="9D9D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18" name="Freeform 168"/>
              <p:cNvSpPr>
                <a:spLocks/>
              </p:cNvSpPr>
              <p:nvPr/>
            </p:nvSpPr>
            <p:spPr bwMode="auto">
              <a:xfrm>
                <a:off x="2251" y="1691"/>
                <a:ext cx="127" cy="3"/>
              </a:xfrm>
              <a:custGeom>
                <a:avLst/>
                <a:gdLst>
                  <a:gd name="T0" fmla="*/ 33 w 54"/>
                  <a:gd name="T1" fmla="*/ 1 h 1"/>
                  <a:gd name="T2" fmla="*/ 35 w 54"/>
                  <a:gd name="T3" fmla="*/ 1 h 1"/>
                  <a:gd name="T4" fmla="*/ 54 w 54"/>
                  <a:gd name="T5" fmla="*/ 1 h 1"/>
                  <a:gd name="T6" fmla="*/ 54 w 54"/>
                  <a:gd name="T7" fmla="*/ 0 h 1"/>
                  <a:gd name="T8" fmla="*/ 35 w 54"/>
                  <a:gd name="T9" fmla="*/ 0 h 1"/>
                  <a:gd name="T10" fmla="*/ 33 w 54"/>
                  <a:gd name="T11" fmla="*/ 0 h 1"/>
                  <a:gd name="T12" fmla="*/ 24 w 54"/>
                  <a:gd name="T13" fmla="*/ 0 h 1"/>
                  <a:gd name="T14" fmla="*/ 0 w 54"/>
                  <a:gd name="T15" fmla="*/ 0 h 1"/>
                  <a:gd name="T16" fmla="*/ 0 w 54"/>
                  <a:gd name="T17" fmla="*/ 1 h 1"/>
                  <a:gd name="T18" fmla="*/ 24 w 54"/>
                  <a:gd name="T19" fmla="*/ 1 h 1"/>
                  <a:gd name="T20" fmla="*/ 33 w 54"/>
                  <a:gd name="T2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4" h="1">
                    <a:moveTo>
                      <a:pt x="33" y="1"/>
                    </a:moveTo>
                    <a:cubicBezTo>
                      <a:pt x="35" y="1"/>
                      <a:pt x="35" y="1"/>
                      <a:pt x="35" y="1"/>
                    </a:cubicBezTo>
                    <a:cubicBezTo>
                      <a:pt x="41" y="1"/>
                      <a:pt x="47" y="1"/>
                      <a:pt x="54" y="1"/>
                    </a:cubicBezTo>
                    <a:cubicBezTo>
                      <a:pt x="54" y="0"/>
                      <a:pt x="54" y="0"/>
                      <a:pt x="54" y="0"/>
                    </a:cubicBezTo>
                    <a:cubicBezTo>
                      <a:pt x="47" y="0"/>
                      <a:pt x="41" y="0"/>
                      <a:pt x="35" y="0"/>
                    </a:cubicBezTo>
                    <a:cubicBezTo>
                      <a:pt x="33" y="0"/>
                      <a:pt x="33" y="0"/>
                      <a:pt x="33" y="0"/>
                    </a:cubicBezTo>
                    <a:cubicBezTo>
                      <a:pt x="30" y="0"/>
                      <a:pt x="27" y="0"/>
                      <a:pt x="24" y="0"/>
                    </a:cubicBezTo>
                    <a:cubicBezTo>
                      <a:pt x="17" y="0"/>
                      <a:pt x="8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8" y="1"/>
                      <a:pt x="17" y="1"/>
                      <a:pt x="24" y="1"/>
                    </a:cubicBezTo>
                    <a:cubicBezTo>
                      <a:pt x="27" y="1"/>
                      <a:pt x="30" y="1"/>
                      <a:pt x="33" y="1"/>
                    </a:cubicBezTo>
                    <a:close/>
                  </a:path>
                </a:pathLst>
              </a:custGeom>
              <a:solidFill>
                <a:srgbClr val="9D9D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19" name="Freeform 169"/>
              <p:cNvSpPr>
                <a:spLocks/>
              </p:cNvSpPr>
              <p:nvPr/>
            </p:nvSpPr>
            <p:spPr bwMode="auto">
              <a:xfrm>
                <a:off x="2251" y="1710"/>
                <a:ext cx="127" cy="5"/>
              </a:xfrm>
              <a:custGeom>
                <a:avLst/>
                <a:gdLst>
                  <a:gd name="T0" fmla="*/ 34 w 54"/>
                  <a:gd name="T1" fmla="*/ 2 h 2"/>
                  <a:gd name="T2" fmla="*/ 35 w 54"/>
                  <a:gd name="T3" fmla="*/ 2 h 2"/>
                  <a:gd name="T4" fmla="*/ 54 w 54"/>
                  <a:gd name="T5" fmla="*/ 2 h 2"/>
                  <a:gd name="T6" fmla="*/ 54 w 54"/>
                  <a:gd name="T7" fmla="*/ 1 h 2"/>
                  <a:gd name="T8" fmla="*/ 35 w 54"/>
                  <a:gd name="T9" fmla="*/ 1 h 2"/>
                  <a:gd name="T10" fmla="*/ 34 w 54"/>
                  <a:gd name="T11" fmla="*/ 1 h 2"/>
                  <a:gd name="T12" fmla="*/ 24 w 54"/>
                  <a:gd name="T13" fmla="*/ 1 h 2"/>
                  <a:gd name="T14" fmla="*/ 0 w 54"/>
                  <a:gd name="T15" fmla="*/ 0 h 2"/>
                  <a:gd name="T16" fmla="*/ 0 w 54"/>
                  <a:gd name="T17" fmla="*/ 1 h 2"/>
                  <a:gd name="T18" fmla="*/ 24 w 54"/>
                  <a:gd name="T19" fmla="*/ 2 h 2"/>
                  <a:gd name="T20" fmla="*/ 34 w 54"/>
                  <a:gd name="T2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4" h="2">
                    <a:moveTo>
                      <a:pt x="34" y="2"/>
                    </a:moveTo>
                    <a:cubicBezTo>
                      <a:pt x="35" y="2"/>
                      <a:pt x="35" y="2"/>
                      <a:pt x="35" y="2"/>
                    </a:cubicBezTo>
                    <a:cubicBezTo>
                      <a:pt x="41" y="2"/>
                      <a:pt x="47" y="2"/>
                      <a:pt x="54" y="2"/>
                    </a:cubicBezTo>
                    <a:cubicBezTo>
                      <a:pt x="54" y="1"/>
                      <a:pt x="54" y="1"/>
                      <a:pt x="54" y="1"/>
                    </a:cubicBezTo>
                    <a:cubicBezTo>
                      <a:pt x="47" y="1"/>
                      <a:pt x="41" y="1"/>
                      <a:pt x="35" y="1"/>
                    </a:cubicBezTo>
                    <a:cubicBezTo>
                      <a:pt x="34" y="1"/>
                      <a:pt x="34" y="1"/>
                      <a:pt x="34" y="1"/>
                    </a:cubicBezTo>
                    <a:cubicBezTo>
                      <a:pt x="31" y="1"/>
                      <a:pt x="27" y="1"/>
                      <a:pt x="24" y="1"/>
                    </a:cubicBezTo>
                    <a:cubicBezTo>
                      <a:pt x="17" y="1"/>
                      <a:pt x="8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8" y="2"/>
                      <a:pt x="17" y="2"/>
                      <a:pt x="24" y="2"/>
                    </a:cubicBezTo>
                    <a:cubicBezTo>
                      <a:pt x="27" y="2"/>
                      <a:pt x="31" y="2"/>
                      <a:pt x="34" y="2"/>
                    </a:cubicBezTo>
                    <a:close/>
                  </a:path>
                </a:pathLst>
              </a:custGeom>
              <a:solidFill>
                <a:srgbClr val="9D9D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20" name="Freeform 170"/>
              <p:cNvSpPr>
                <a:spLocks/>
              </p:cNvSpPr>
              <p:nvPr/>
            </p:nvSpPr>
            <p:spPr bwMode="auto">
              <a:xfrm>
                <a:off x="2251" y="1729"/>
                <a:ext cx="127" cy="5"/>
              </a:xfrm>
              <a:custGeom>
                <a:avLst/>
                <a:gdLst>
                  <a:gd name="T0" fmla="*/ 34 w 54"/>
                  <a:gd name="T1" fmla="*/ 2 h 2"/>
                  <a:gd name="T2" fmla="*/ 35 w 54"/>
                  <a:gd name="T3" fmla="*/ 2 h 2"/>
                  <a:gd name="T4" fmla="*/ 54 w 54"/>
                  <a:gd name="T5" fmla="*/ 2 h 2"/>
                  <a:gd name="T6" fmla="*/ 54 w 54"/>
                  <a:gd name="T7" fmla="*/ 1 h 2"/>
                  <a:gd name="T8" fmla="*/ 35 w 54"/>
                  <a:gd name="T9" fmla="*/ 1 h 2"/>
                  <a:gd name="T10" fmla="*/ 34 w 54"/>
                  <a:gd name="T11" fmla="*/ 1 h 2"/>
                  <a:gd name="T12" fmla="*/ 24 w 54"/>
                  <a:gd name="T13" fmla="*/ 1 h 2"/>
                  <a:gd name="T14" fmla="*/ 0 w 54"/>
                  <a:gd name="T15" fmla="*/ 0 h 2"/>
                  <a:gd name="T16" fmla="*/ 0 w 54"/>
                  <a:gd name="T17" fmla="*/ 2 h 2"/>
                  <a:gd name="T18" fmla="*/ 24 w 54"/>
                  <a:gd name="T19" fmla="*/ 2 h 2"/>
                  <a:gd name="T20" fmla="*/ 34 w 54"/>
                  <a:gd name="T2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4" h="2">
                    <a:moveTo>
                      <a:pt x="34" y="2"/>
                    </a:moveTo>
                    <a:cubicBezTo>
                      <a:pt x="35" y="2"/>
                      <a:pt x="35" y="2"/>
                      <a:pt x="35" y="2"/>
                    </a:cubicBezTo>
                    <a:cubicBezTo>
                      <a:pt x="41" y="2"/>
                      <a:pt x="47" y="2"/>
                      <a:pt x="54" y="2"/>
                    </a:cubicBezTo>
                    <a:cubicBezTo>
                      <a:pt x="54" y="1"/>
                      <a:pt x="54" y="1"/>
                      <a:pt x="54" y="1"/>
                    </a:cubicBezTo>
                    <a:cubicBezTo>
                      <a:pt x="47" y="1"/>
                      <a:pt x="41" y="1"/>
                      <a:pt x="35" y="1"/>
                    </a:cubicBezTo>
                    <a:cubicBezTo>
                      <a:pt x="34" y="1"/>
                      <a:pt x="34" y="1"/>
                      <a:pt x="34" y="1"/>
                    </a:cubicBezTo>
                    <a:cubicBezTo>
                      <a:pt x="31" y="1"/>
                      <a:pt x="27" y="1"/>
                      <a:pt x="24" y="1"/>
                    </a:cubicBezTo>
                    <a:cubicBezTo>
                      <a:pt x="17" y="1"/>
                      <a:pt x="8" y="1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8" y="2"/>
                      <a:pt x="17" y="2"/>
                      <a:pt x="24" y="2"/>
                    </a:cubicBezTo>
                    <a:cubicBezTo>
                      <a:pt x="27" y="2"/>
                      <a:pt x="31" y="2"/>
                      <a:pt x="34" y="2"/>
                    </a:cubicBezTo>
                    <a:close/>
                  </a:path>
                </a:pathLst>
              </a:custGeom>
              <a:solidFill>
                <a:srgbClr val="9D9D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21" name="Freeform 171"/>
              <p:cNvSpPr>
                <a:spLocks/>
              </p:cNvSpPr>
              <p:nvPr/>
            </p:nvSpPr>
            <p:spPr bwMode="auto">
              <a:xfrm>
                <a:off x="2251" y="1750"/>
                <a:ext cx="127" cy="3"/>
              </a:xfrm>
              <a:custGeom>
                <a:avLst/>
                <a:gdLst>
                  <a:gd name="T0" fmla="*/ 54 w 54"/>
                  <a:gd name="T1" fmla="*/ 0 h 1"/>
                  <a:gd name="T2" fmla="*/ 35 w 54"/>
                  <a:gd name="T3" fmla="*/ 0 h 1"/>
                  <a:gd name="T4" fmla="*/ 34 w 54"/>
                  <a:gd name="T5" fmla="*/ 0 h 1"/>
                  <a:gd name="T6" fmla="*/ 24 w 54"/>
                  <a:gd name="T7" fmla="*/ 0 h 1"/>
                  <a:gd name="T8" fmla="*/ 0 w 54"/>
                  <a:gd name="T9" fmla="*/ 0 h 1"/>
                  <a:gd name="T10" fmla="*/ 0 w 54"/>
                  <a:gd name="T11" fmla="*/ 1 h 1"/>
                  <a:gd name="T12" fmla="*/ 24 w 54"/>
                  <a:gd name="T13" fmla="*/ 1 h 1"/>
                  <a:gd name="T14" fmla="*/ 34 w 54"/>
                  <a:gd name="T15" fmla="*/ 1 h 1"/>
                  <a:gd name="T16" fmla="*/ 35 w 54"/>
                  <a:gd name="T17" fmla="*/ 1 h 1"/>
                  <a:gd name="T18" fmla="*/ 54 w 54"/>
                  <a:gd name="T19" fmla="*/ 1 h 1"/>
                  <a:gd name="T20" fmla="*/ 54 w 54"/>
                  <a:gd name="T2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4" h="1">
                    <a:moveTo>
                      <a:pt x="54" y="0"/>
                    </a:moveTo>
                    <a:cubicBezTo>
                      <a:pt x="47" y="0"/>
                      <a:pt x="41" y="0"/>
                      <a:pt x="35" y="0"/>
                    </a:cubicBezTo>
                    <a:cubicBezTo>
                      <a:pt x="34" y="0"/>
                      <a:pt x="34" y="0"/>
                      <a:pt x="34" y="0"/>
                    </a:cubicBezTo>
                    <a:cubicBezTo>
                      <a:pt x="31" y="0"/>
                      <a:pt x="27" y="0"/>
                      <a:pt x="24" y="0"/>
                    </a:cubicBezTo>
                    <a:cubicBezTo>
                      <a:pt x="17" y="0"/>
                      <a:pt x="8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8" y="1"/>
                      <a:pt x="17" y="1"/>
                      <a:pt x="24" y="1"/>
                    </a:cubicBezTo>
                    <a:cubicBezTo>
                      <a:pt x="27" y="1"/>
                      <a:pt x="31" y="1"/>
                      <a:pt x="34" y="1"/>
                    </a:cubicBezTo>
                    <a:cubicBezTo>
                      <a:pt x="35" y="1"/>
                      <a:pt x="35" y="1"/>
                      <a:pt x="35" y="1"/>
                    </a:cubicBezTo>
                    <a:cubicBezTo>
                      <a:pt x="41" y="1"/>
                      <a:pt x="47" y="1"/>
                      <a:pt x="54" y="1"/>
                    </a:cubicBezTo>
                    <a:lnTo>
                      <a:pt x="54" y="0"/>
                    </a:lnTo>
                    <a:close/>
                  </a:path>
                </a:pathLst>
              </a:custGeom>
              <a:solidFill>
                <a:srgbClr val="9D9D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22" name="Freeform 172"/>
              <p:cNvSpPr>
                <a:spLocks/>
              </p:cNvSpPr>
              <p:nvPr/>
            </p:nvSpPr>
            <p:spPr bwMode="auto">
              <a:xfrm>
                <a:off x="2258" y="1606"/>
                <a:ext cx="16" cy="31"/>
              </a:xfrm>
              <a:custGeom>
                <a:avLst/>
                <a:gdLst>
                  <a:gd name="T0" fmla="*/ 1 w 7"/>
                  <a:gd name="T1" fmla="*/ 12 h 13"/>
                  <a:gd name="T2" fmla="*/ 2 w 7"/>
                  <a:gd name="T3" fmla="*/ 12 h 13"/>
                  <a:gd name="T4" fmla="*/ 3 w 7"/>
                  <a:gd name="T5" fmla="*/ 13 h 13"/>
                  <a:gd name="T6" fmla="*/ 5 w 7"/>
                  <a:gd name="T7" fmla="*/ 12 h 13"/>
                  <a:gd name="T8" fmla="*/ 6 w 7"/>
                  <a:gd name="T9" fmla="*/ 12 h 13"/>
                  <a:gd name="T10" fmla="*/ 6 w 7"/>
                  <a:gd name="T11" fmla="*/ 11 h 13"/>
                  <a:gd name="T12" fmla="*/ 7 w 7"/>
                  <a:gd name="T13" fmla="*/ 10 h 13"/>
                  <a:gd name="T14" fmla="*/ 7 w 7"/>
                  <a:gd name="T15" fmla="*/ 9 h 13"/>
                  <a:gd name="T16" fmla="*/ 6 w 7"/>
                  <a:gd name="T17" fmla="*/ 9 h 13"/>
                  <a:gd name="T18" fmla="*/ 6 w 7"/>
                  <a:gd name="T19" fmla="*/ 9 h 13"/>
                  <a:gd name="T20" fmla="*/ 5 w 7"/>
                  <a:gd name="T21" fmla="*/ 10 h 13"/>
                  <a:gd name="T22" fmla="*/ 5 w 7"/>
                  <a:gd name="T23" fmla="*/ 11 h 13"/>
                  <a:gd name="T24" fmla="*/ 4 w 7"/>
                  <a:gd name="T25" fmla="*/ 11 h 13"/>
                  <a:gd name="T26" fmla="*/ 3 w 7"/>
                  <a:gd name="T27" fmla="*/ 12 h 13"/>
                  <a:gd name="T28" fmla="*/ 1 w 7"/>
                  <a:gd name="T29" fmla="*/ 11 h 13"/>
                  <a:gd name="T30" fmla="*/ 1 w 7"/>
                  <a:gd name="T31" fmla="*/ 9 h 13"/>
                  <a:gd name="T32" fmla="*/ 1 w 7"/>
                  <a:gd name="T33" fmla="*/ 4 h 13"/>
                  <a:gd name="T34" fmla="*/ 1 w 7"/>
                  <a:gd name="T35" fmla="*/ 2 h 13"/>
                  <a:gd name="T36" fmla="*/ 3 w 7"/>
                  <a:gd name="T37" fmla="*/ 1 h 13"/>
                  <a:gd name="T38" fmla="*/ 4 w 7"/>
                  <a:gd name="T39" fmla="*/ 1 h 13"/>
                  <a:gd name="T40" fmla="*/ 5 w 7"/>
                  <a:gd name="T41" fmla="*/ 2 h 13"/>
                  <a:gd name="T42" fmla="*/ 5 w 7"/>
                  <a:gd name="T43" fmla="*/ 2 h 13"/>
                  <a:gd name="T44" fmla="*/ 6 w 7"/>
                  <a:gd name="T45" fmla="*/ 3 h 13"/>
                  <a:gd name="T46" fmla="*/ 6 w 7"/>
                  <a:gd name="T47" fmla="*/ 3 h 13"/>
                  <a:gd name="T48" fmla="*/ 6 w 7"/>
                  <a:gd name="T49" fmla="*/ 4 h 13"/>
                  <a:gd name="T50" fmla="*/ 7 w 7"/>
                  <a:gd name="T51" fmla="*/ 3 h 13"/>
                  <a:gd name="T52" fmla="*/ 7 w 7"/>
                  <a:gd name="T53" fmla="*/ 3 h 13"/>
                  <a:gd name="T54" fmla="*/ 6 w 7"/>
                  <a:gd name="T55" fmla="*/ 2 h 13"/>
                  <a:gd name="T56" fmla="*/ 6 w 7"/>
                  <a:gd name="T57" fmla="*/ 1 h 13"/>
                  <a:gd name="T58" fmla="*/ 5 w 7"/>
                  <a:gd name="T59" fmla="*/ 0 h 13"/>
                  <a:gd name="T60" fmla="*/ 3 w 7"/>
                  <a:gd name="T61" fmla="*/ 0 h 13"/>
                  <a:gd name="T62" fmla="*/ 2 w 7"/>
                  <a:gd name="T63" fmla="*/ 0 h 13"/>
                  <a:gd name="T64" fmla="*/ 1 w 7"/>
                  <a:gd name="T65" fmla="*/ 1 h 13"/>
                  <a:gd name="T66" fmla="*/ 0 w 7"/>
                  <a:gd name="T67" fmla="*/ 2 h 13"/>
                  <a:gd name="T68" fmla="*/ 0 w 7"/>
                  <a:gd name="T69" fmla="*/ 4 h 13"/>
                  <a:gd name="T70" fmla="*/ 0 w 7"/>
                  <a:gd name="T71" fmla="*/ 9 h 13"/>
                  <a:gd name="T72" fmla="*/ 0 w 7"/>
                  <a:gd name="T73" fmla="*/ 11 h 13"/>
                  <a:gd name="T74" fmla="*/ 1 w 7"/>
                  <a:gd name="T75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7" h="13">
                    <a:moveTo>
                      <a:pt x="1" y="12"/>
                    </a:moveTo>
                    <a:cubicBezTo>
                      <a:pt x="1" y="12"/>
                      <a:pt x="1" y="12"/>
                      <a:pt x="2" y="12"/>
                    </a:cubicBezTo>
                    <a:cubicBezTo>
                      <a:pt x="2" y="12"/>
                      <a:pt x="3" y="13"/>
                      <a:pt x="3" y="13"/>
                    </a:cubicBezTo>
                    <a:cubicBezTo>
                      <a:pt x="4" y="13"/>
                      <a:pt x="4" y="12"/>
                      <a:pt x="5" y="12"/>
                    </a:cubicBezTo>
                    <a:cubicBezTo>
                      <a:pt x="5" y="12"/>
                      <a:pt x="5" y="12"/>
                      <a:pt x="6" y="12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1"/>
                      <a:pt x="4" y="12"/>
                      <a:pt x="3" y="12"/>
                    </a:cubicBezTo>
                    <a:cubicBezTo>
                      <a:pt x="2" y="12"/>
                      <a:pt x="2" y="11"/>
                      <a:pt x="1" y="11"/>
                    </a:cubicBezTo>
                    <a:cubicBezTo>
                      <a:pt x="1" y="10"/>
                      <a:pt x="1" y="10"/>
                      <a:pt x="1" y="9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3"/>
                      <a:pt x="1" y="2"/>
                      <a:pt x="1" y="2"/>
                    </a:cubicBezTo>
                    <a:cubicBezTo>
                      <a:pt x="2" y="1"/>
                      <a:pt x="2" y="1"/>
                      <a:pt x="3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7" y="2"/>
                      <a:pt x="6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5" y="0"/>
                      <a:pt x="5" y="0"/>
                    </a:cubicBezTo>
                    <a:cubicBezTo>
                      <a:pt x="4" y="0"/>
                      <a:pt x="4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3"/>
                      <a:pt x="0" y="4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10"/>
                      <a:pt x="0" y="10"/>
                      <a:pt x="0" y="11"/>
                    </a:cubicBezTo>
                    <a:cubicBezTo>
                      <a:pt x="0" y="11"/>
                      <a:pt x="0" y="11"/>
                      <a:pt x="1" y="12"/>
                    </a:cubicBezTo>
                    <a:close/>
                  </a:path>
                </a:pathLst>
              </a:custGeom>
              <a:solidFill>
                <a:srgbClr val="9D9D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23" name="Freeform 173"/>
              <p:cNvSpPr>
                <a:spLocks noEditPoints="1"/>
              </p:cNvSpPr>
              <p:nvPr/>
            </p:nvSpPr>
            <p:spPr bwMode="auto">
              <a:xfrm>
                <a:off x="2277" y="1606"/>
                <a:ext cx="19" cy="28"/>
              </a:xfrm>
              <a:custGeom>
                <a:avLst/>
                <a:gdLst>
                  <a:gd name="T0" fmla="*/ 0 w 19"/>
                  <a:gd name="T1" fmla="*/ 28 h 28"/>
                  <a:gd name="T2" fmla="*/ 2 w 19"/>
                  <a:gd name="T3" fmla="*/ 28 h 28"/>
                  <a:gd name="T4" fmla="*/ 2 w 19"/>
                  <a:gd name="T5" fmla="*/ 28 h 28"/>
                  <a:gd name="T6" fmla="*/ 4 w 19"/>
                  <a:gd name="T7" fmla="*/ 24 h 28"/>
                  <a:gd name="T8" fmla="*/ 14 w 19"/>
                  <a:gd name="T9" fmla="*/ 24 h 28"/>
                  <a:gd name="T10" fmla="*/ 16 w 19"/>
                  <a:gd name="T11" fmla="*/ 28 h 28"/>
                  <a:gd name="T12" fmla="*/ 19 w 19"/>
                  <a:gd name="T13" fmla="*/ 28 h 28"/>
                  <a:gd name="T14" fmla="*/ 19 w 19"/>
                  <a:gd name="T15" fmla="*/ 28 h 28"/>
                  <a:gd name="T16" fmla="*/ 19 w 19"/>
                  <a:gd name="T17" fmla="*/ 28 h 28"/>
                  <a:gd name="T18" fmla="*/ 19 w 19"/>
                  <a:gd name="T19" fmla="*/ 28 h 28"/>
                  <a:gd name="T20" fmla="*/ 19 w 19"/>
                  <a:gd name="T21" fmla="*/ 28 h 28"/>
                  <a:gd name="T22" fmla="*/ 11 w 19"/>
                  <a:gd name="T23" fmla="*/ 0 h 28"/>
                  <a:gd name="T24" fmla="*/ 9 w 19"/>
                  <a:gd name="T25" fmla="*/ 0 h 28"/>
                  <a:gd name="T26" fmla="*/ 9 w 19"/>
                  <a:gd name="T27" fmla="*/ 0 h 28"/>
                  <a:gd name="T28" fmla="*/ 9 w 19"/>
                  <a:gd name="T29" fmla="*/ 0 h 28"/>
                  <a:gd name="T30" fmla="*/ 7 w 19"/>
                  <a:gd name="T31" fmla="*/ 0 h 28"/>
                  <a:gd name="T32" fmla="*/ 0 w 19"/>
                  <a:gd name="T33" fmla="*/ 28 h 28"/>
                  <a:gd name="T34" fmla="*/ 0 w 19"/>
                  <a:gd name="T35" fmla="*/ 28 h 28"/>
                  <a:gd name="T36" fmla="*/ 0 w 19"/>
                  <a:gd name="T37" fmla="*/ 28 h 28"/>
                  <a:gd name="T38" fmla="*/ 0 w 19"/>
                  <a:gd name="T39" fmla="*/ 28 h 28"/>
                  <a:gd name="T40" fmla="*/ 9 w 19"/>
                  <a:gd name="T41" fmla="*/ 5 h 28"/>
                  <a:gd name="T42" fmla="*/ 14 w 19"/>
                  <a:gd name="T43" fmla="*/ 21 h 28"/>
                  <a:gd name="T44" fmla="*/ 4 w 19"/>
                  <a:gd name="T45" fmla="*/ 21 h 28"/>
                  <a:gd name="T46" fmla="*/ 9 w 19"/>
                  <a:gd name="T47" fmla="*/ 5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8">
                    <a:moveTo>
                      <a:pt x="0" y="28"/>
                    </a:moveTo>
                    <a:lnTo>
                      <a:pt x="2" y="28"/>
                    </a:lnTo>
                    <a:lnTo>
                      <a:pt x="2" y="28"/>
                    </a:lnTo>
                    <a:lnTo>
                      <a:pt x="4" y="24"/>
                    </a:lnTo>
                    <a:lnTo>
                      <a:pt x="14" y="24"/>
                    </a:lnTo>
                    <a:lnTo>
                      <a:pt x="16" y="28"/>
                    </a:lnTo>
                    <a:lnTo>
                      <a:pt x="19" y="28"/>
                    </a:lnTo>
                    <a:lnTo>
                      <a:pt x="19" y="28"/>
                    </a:lnTo>
                    <a:lnTo>
                      <a:pt x="19" y="28"/>
                    </a:lnTo>
                    <a:lnTo>
                      <a:pt x="19" y="28"/>
                    </a:lnTo>
                    <a:lnTo>
                      <a:pt x="19" y="28"/>
                    </a:lnTo>
                    <a:lnTo>
                      <a:pt x="11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0" y="28"/>
                    </a:lnTo>
                    <a:lnTo>
                      <a:pt x="0" y="28"/>
                    </a:lnTo>
                    <a:lnTo>
                      <a:pt x="0" y="28"/>
                    </a:lnTo>
                    <a:lnTo>
                      <a:pt x="0" y="28"/>
                    </a:lnTo>
                    <a:close/>
                    <a:moveTo>
                      <a:pt x="9" y="5"/>
                    </a:moveTo>
                    <a:lnTo>
                      <a:pt x="14" y="21"/>
                    </a:lnTo>
                    <a:lnTo>
                      <a:pt x="4" y="21"/>
                    </a:lnTo>
                    <a:lnTo>
                      <a:pt x="9" y="5"/>
                    </a:lnTo>
                    <a:close/>
                  </a:path>
                </a:pathLst>
              </a:custGeom>
              <a:solidFill>
                <a:srgbClr val="9D9D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24" name="Freeform 174"/>
              <p:cNvSpPr>
                <a:spLocks/>
              </p:cNvSpPr>
              <p:nvPr/>
            </p:nvSpPr>
            <p:spPr bwMode="auto">
              <a:xfrm>
                <a:off x="2298" y="1606"/>
                <a:ext cx="17" cy="31"/>
              </a:xfrm>
              <a:custGeom>
                <a:avLst/>
                <a:gdLst>
                  <a:gd name="T0" fmla="*/ 1 w 7"/>
                  <a:gd name="T1" fmla="*/ 12 h 13"/>
                  <a:gd name="T2" fmla="*/ 2 w 7"/>
                  <a:gd name="T3" fmla="*/ 12 h 13"/>
                  <a:gd name="T4" fmla="*/ 4 w 7"/>
                  <a:gd name="T5" fmla="*/ 13 h 13"/>
                  <a:gd name="T6" fmla="*/ 5 w 7"/>
                  <a:gd name="T7" fmla="*/ 12 h 13"/>
                  <a:gd name="T8" fmla="*/ 6 w 7"/>
                  <a:gd name="T9" fmla="*/ 12 h 13"/>
                  <a:gd name="T10" fmla="*/ 7 w 7"/>
                  <a:gd name="T11" fmla="*/ 11 h 13"/>
                  <a:gd name="T12" fmla="*/ 7 w 7"/>
                  <a:gd name="T13" fmla="*/ 9 h 13"/>
                  <a:gd name="T14" fmla="*/ 7 w 7"/>
                  <a:gd name="T15" fmla="*/ 7 h 13"/>
                  <a:gd name="T16" fmla="*/ 6 w 7"/>
                  <a:gd name="T17" fmla="*/ 6 h 13"/>
                  <a:gd name="T18" fmla="*/ 4 w 7"/>
                  <a:gd name="T19" fmla="*/ 5 h 13"/>
                  <a:gd name="T20" fmla="*/ 3 w 7"/>
                  <a:gd name="T21" fmla="*/ 5 h 13"/>
                  <a:gd name="T22" fmla="*/ 2 w 7"/>
                  <a:gd name="T23" fmla="*/ 4 h 13"/>
                  <a:gd name="T24" fmla="*/ 2 w 7"/>
                  <a:gd name="T25" fmla="*/ 3 h 13"/>
                  <a:gd name="T26" fmla="*/ 2 w 7"/>
                  <a:gd name="T27" fmla="*/ 2 h 13"/>
                  <a:gd name="T28" fmla="*/ 2 w 7"/>
                  <a:gd name="T29" fmla="*/ 1 h 13"/>
                  <a:gd name="T30" fmla="*/ 3 w 7"/>
                  <a:gd name="T31" fmla="*/ 1 h 13"/>
                  <a:gd name="T32" fmla="*/ 4 w 7"/>
                  <a:gd name="T33" fmla="*/ 1 h 13"/>
                  <a:gd name="T34" fmla="*/ 5 w 7"/>
                  <a:gd name="T35" fmla="*/ 1 h 13"/>
                  <a:gd name="T36" fmla="*/ 6 w 7"/>
                  <a:gd name="T37" fmla="*/ 1 h 13"/>
                  <a:gd name="T38" fmla="*/ 6 w 7"/>
                  <a:gd name="T39" fmla="*/ 2 h 13"/>
                  <a:gd name="T40" fmla="*/ 6 w 7"/>
                  <a:gd name="T41" fmla="*/ 2 h 13"/>
                  <a:gd name="T42" fmla="*/ 7 w 7"/>
                  <a:gd name="T43" fmla="*/ 1 h 13"/>
                  <a:gd name="T44" fmla="*/ 7 w 7"/>
                  <a:gd name="T45" fmla="*/ 1 h 13"/>
                  <a:gd name="T46" fmla="*/ 7 w 7"/>
                  <a:gd name="T47" fmla="*/ 1 h 13"/>
                  <a:gd name="T48" fmla="*/ 6 w 7"/>
                  <a:gd name="T49" fmla="*/ 0 h 13"/>
                  <a:gd name="T50" fmla="*/ 5 w 7"/>
                  <a:gd name="T51" fmla="*/ 0 h 13"/>
                  <a:gd name="T52" fmla="*/ 4 w 7"/>
                  <a:gd name="T53" fmla="*/ 0 h 13"/>
                  <a:gd name="T54" fmla="*/ 3 w 7"/>
                  <a:gd name="T55" fmla="*/ 0 h 13"/>
                  <a:gd name="T56" fmla="*/ 2 w 7"/>
                  <a:gd name="T57" fmla="*/ 1 h 13"/>
                  <a:gd name="T58" fmla="*/ 1 w 7"/>
                  <a:gd name="T59" fmla="*/ 2 h 13"/>
                  <a:gd name="T60" fmla="*/ 0 w 7"/>
                  <a:gd name="T61" fmla="*/ 3 h 13"/>
                  <a:gd name="T62" fmla="*/ 1 w 7"/>
                  <a:gd name="T63" fmla="*/ 5 h 13"/>
                  <a:gd name="T64" fmla="*/ 2 w 7"/>
                  <a:gd name="T65" fmla="*/ 6 h 13"/>
                  <a:gd name="T66" fmla="*/ 3 w 7"/>
                  <a:gd name="T67" fmla="*/ 6 h 13"/>
                  <a:gd name="T68" fmla="*/ 5 w 7"/>
                  <a:gd name="T69" fmla="*/ 7 h 13"/>
                  <a:gd name="T70" fmla="*/ 6 w 7"/>
                  <a:gd name="T71" fmla="*/ 8 h 13"/>
                  <a:gd name="T72" fmla="*/ 6 w 7"/>
                  <a:gd name="T73" fmla="*/ 9 h 13"/>
                  <a:gd name="T74" fmla="*/ 5 w 7"/>
                  <a:gd name="T75" fmla="*/ 11 h 13"/>
                  <a:gd name="T76" fmla="*/ 4 w 7"/>
                  <a:gd name="T77" fmla="*/ 12 h 13"/>
                  <a:gd name="T78" fmla="*/ 2 w 7"/>
                  <a:gd name="T79" fmla="*/ 11 h 13"/>
                  <a:gd name="T80" fmla="*/ 2 w 7"/>
                  <a:gd name="T81" fmla="*/ 11 h 13"/>
                  <a:gd name="T82" fmla="*/ 1 w 7"/>
                  <a:gd name="T83" fmla="*/ 10 h 13"/>
                  <a:gd name="T84" fmla="*/ 1 w 7"/>
                  <a:gd name="T85" fmla="*/ 10 h 13"/>
                  <a:gd name="T86" fmla="*/ 0 w 7"/>
                  <a:gd name="T87" fmla="*/ 10 h 13"/>
                  <a:gd name="T88" fmla="*/ 0 w 7"/>
                  <a:gd name="T89" fmla="*/ 11 h 13"/>
                  <a:gd name="T90" fmla="*/ 0 w 7"/>
                  <a:gd name="T91" fmla="*/ 11 h 13"/>
                  <a:gd name="T92" fmla="*/ 1 w 7"/>
                  <a:gd name="T93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7" h="13">
                    <a:moveTo>
                      <a:pt x="1" y="12"/>
                    </a:moveTo>
                    <a:cubicBezTo>
                      <a:pt x="1" y="12"/>
                      <a:pt x="2" y="12"/>
                      <a:pt x="2" y="12"/>
                    </a:cubicBezTo>
                    <a:cubicBezTo>
                      <a:pt x="3" y="12"/>
                      <a:pt x="3" y="13"/>
                      <a:pt x="4" y="13"/>
                    </a:cubicBezTo>
                    <a:cubicBezTo>
                      <a:pt x="4" y="13"/>
                      <a:pt x="5" y="12"/>
                      <a:pt x="5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7" y="10"/>
                      <a:pt x="7" y="10"/>
                      <a:pt x="7" y="9"/>
                    </a:cubicBezTo>
                    <a:cubicBezTo>
                      <a:pt x="7" y="8"/>
                      <a:pt x="7" y="8"/>
                      <a:pt x="7" y="7"/>
                    </a:cubicBezTo>
                    <a:cubicBezTo>
                      <a:pt x="7" y="7"/>
                      <a:pt x="6" y="6"/>
                      <a:pt x="6" y="6"/>
                    </a:cubicBezTo>
                    <a:cubicBezTo>
                      <a:pt x="5" y="6"/>
                      <a:pt x="5" y="6"/>
                      <a:pt x="4" y="5"/>
                    </a:cubicBezTo>
                    <a:cubicBezTo>
                      <a:pt x="4" y="5"/>
                      <a:pt x="3" y="5"/>
                      <a:pt x="3" y="5"/>
                    </a:cubicBezTo>
                    <a:cubicBezTo>
                      <a:pt x="3" y="5"/>
                      <a:pt x="2" y="4"/>
                      <a:pt x="2" y="4"/>
                    </a:cubicBezTo>
                    <a:cubicBezTo>
                      <a:pt x="2" y="4"/>
                      <a:pt x="2" y="3"/>
                      <a:pt x="2" y="3"/>
                    </a:cubicBezTo>
                    <a:cubicBezTo>
                      <a:pt x="2" y="3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5" y="1"/>
                      <a:pt x="5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0" y="2"/>
                      <a:pt x="0" y="3"/>
                    </a:cubicBezTo>
                    <a:cubicBezTo>
                      <a:pt x="0" y="4"/>
                      <a:pt x="1" y="4"/>
                      <a:pt x="1" y="5"/>
                    </a:cubicBezTo>
                    <a:cubicBezTo>
                      <a:pt x="1" y="5"/>
                      <a:pt x="2" y="5"/>
                      <a:pt x="2" y="6"/>
                    </a:cubicBezTo>
                    <a:cubicBezTo>
                      <a:pt x="2" y="6"/>
                      <a:pt x="3" y="6"/>
                      <a:pt x="3" y="6"/>
                    </a:cubicBezTo>
                    <a:cubicBezTo>
                      <a:pt x="4" y="6"/>
                      <a:pt x="4" y="7"/>
                      <a:pt x="5" y="7"/>
                    </a:cubicBezTo>
                    <a:cubicBezTo>
                      <a:pt x="5" y="7"/>
                      <a:pt x="5" y="7"/>
                      <a:pt x="6" y="8"/>
                    </a:cubicBezTo>
                    <a:cubicBezTo>
                      <a:pt x="6" y="8"/>
                      <a:pt x="6" y="9"/>
                      <a:pt x="6" y="9"/>
                    </a:cubicBezTo>
                    <a:cubicBezTo>
                      <a:pt x="6" y="10"/>
                      <a:pt x="6" y="11"/>
                      <a:pt x="5" y="11"/>
                    </a:cubicBezTo>
                    <a:cubicBezTo>
                      <a:pt x="5" y="11"/>
                      <a:pt x="4" y="12"/>
                      <a:pt x="4" y="12"/>
                    </a:cubicBezTo>
                    <a:cubicBezTo>
                      <a:pt x="3" y="12"/>
                      <a:pt x="3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lnTo>
                      <a:pt x="1" y="12"/>
                    </a:lnTo>
                    <a:close/>
                  </a:path>
                </a:pathLst>
              </a:custGeom>
              <a:solidFill>
                <a:srgbClr val="9D9D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25" name="Freeform 175"/>
              <p:cNvSpPr>
                <a:spLocks/>
              </p:cNvSpPr>
              <p:nvPr/>
            </p:nvSpPr>
            <p:spPr bwMode="auto">
              <a:xfrm>
                <a:off x="2319" y="1606"/>
                <a:ext cx="17" cy="28"/>
              </a:xfrm>
              <a:custGeom>
                <a:avLst/>
                <a:gdLst>
                  <a:gd name="T0" fmla="*/ 3 w 17"/>
                  <a:gd name="T1" fmla="*/ 28 h 28"/>
                  <a:gd name="T2" fmla="*/ 17 w 17"/>
                  <a:gd name="T3" fmla="*/ 28 h 28"/>
                  <a:gd name="T4" fmla="*/ 17 w 17"/>
                  <a:gd name="T5" fmla="*/ 28 h 28"/>
                  <a:gd name="T6" fmla="*/ 17 w 17"/>
                  <a:gd name="T7" fmla="*/ 28 h 28"/>
                  <a:gd name="T8" fmla="*/ 17 w 17"/>
                  <a:gd name="T9" fmla="*/ 28 h 28"/>
                  <a:gd name="T10" fmla="*/ 17 w 17"/>
                  <a:gd name="T11" fmla="*/ 26 h 28"/>
                  <a:gd name="T12" fmla="*/ 3 w 17"/>
                  <a:gd name="T13" fmla="*/ 26 h 28"/>
                  <a:gd name="T14" fmla="*/ 3 w 17"/>
                  <a:gd name="T15" fmla="*/ 17 h 28"/>
                  <a:gd name="T16" fmla="*/ 10 w 17"/>
                  <a:gd name="T17" fmla="*/ 17 h 28"/>
                  <a:gd name="T18" fmla="*/ 10 w 17"/>
                  <a:gd name="T19" fmla="*/ 17 h 28"/>
                  <a:gd name="T20" fmla="*/ 10 w 17"/>
                  <a:gd name="T21" fmla="*/ 14 h 28"/>
                  <a:gd name="T22" fmla="*/ 10 w 17"/>
                  <a:gd name="T23" fmla="*/ 14 h 28"/>
                  <a:gd name="T24" fmla="*/ 10 w 17"/>
                  <a:gd name="T25" fmla="*/ 14 h 28"/>
                  <a:gd name="T26" fmla="*/ 3 w 17"/>
                  <a:gd name="T27" fmla="*/ 14 h 28"/>
                  <a:gd name="T28" fmla="*/ 3 w 17"/>
                  <a:gd name="T29" fmla="*/ 2 h 28"/>
                  <a:gd name="T30" fmla="*/ 17 w 17"/>
                  <a:gd name="T31" fmla="*/ 2 h 28"/>
                  <a:gd name="T32" fmla="*/ 17 w 17"/>
                  <a:gd name="T33" fmla="*/ 2 h 28"/>
                  <a:gd name="T34" fmla="*/ 17 w 17"/>
                  <a:gd name="T35" fmla="*/ 2 h 28"/>
                  <a:gd name="T36" fmla="*/ 17 w 17"/>
                  <a:gd name="T37" fmla="*/ 0 h 28"/>
                  <a:gd name="T38" fmla="*/ 17 w 17"/>
                  <a:gd name="T39" fmla="*/ 0 h 28"/>
                  <a:gd name="T40" fmla="*/ 3 w 17"/>
                  <a:gd name="T41" fmla="*/ 0 h 28"/>
                  <a:gd name="T42" fmla="*/ 0 w 17"/>
                  <a:gd name="T43" fmla="*/ 0 h 28"/>
                  <a:gd name="T44" fmla="*/ 0 w 17"/>
                  <a:gd name="T45" fmla="*/ 0 h 28"/>
                  <a:gd name="T46" fmla="*/ 0 w 17"/>
                  <a:gd name="T47" fmla="*/ 28 h 28"/>
                  <a:gd name="T48" fmla="*/ 0 w 17"/>
                  <a:gd name="T49" fmla="*/ 28 h 28"/>
                  <a:gd name="T50" fmla="*/ 3 w 17"/>
                  <a:gd name="T51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7" h="28">
                    <a:moveTo>
                      <a:pt x="3" y="28"/>
                    </a:moveTo>
                    <a:lnTo>
                      <a:pt x="17" y="28"/>
                    </a:lnTo>
                    <a:lnTo>
                      <a:pt x="17" y="28"/>
                    </a:lnTo>
                    <a:lnTo>
                      <a:pt x="17" y="28"/>
                    </a:lnTo>
                    <a:lnTo>
                      <a:pt x="17" y="28"/>
                    </a:lnTo>
                    <a:lnTo>
                      <a:pt x="17" y="26"/>
                    </a:lnTo>
                    <a:lnTo>
                      <a:pt x="3" y="26"/>
                    </a:lnTo>
                    <a:lnTo>
                      <a:pt x="3" y="17"/>
                    </a:lnTo>
                    <a:lnTo>
                      <a:pt x="10" y="17"/>
                    </a:lnTo>
                    <a:lnTo>
                      <a:pt x="10" y="17"/>
                    </a:lnTo>
                    <a:lnTo>
                      <a:pt x="10" y="14"/>
                    </a:lnTo>
                    <a:lnTo>
                      <a:pt x="10" y="14"/>
                    </a:lnTo>
                    <a:lnTo>
                      <a:pt x="10" y="14"/>
                    </a:lnTo>
                    <a:lnTo>
                      <a:pt x="3" y="14"/>
                    </a:lnTo>
                    <a:lnTo>
                      <a:pt x="3" y="2"/>
                    </a:lnTo>
                    <a:lnTo>
                      <a:pt x="17" y="2"/>
                    </a:lnTo>
                    <a:lnTo>
                      <a:pt x="17" y="2"/>
                    </a:lnTo>
                    <a:lnTo>
                      <a:pt x="17" y="2"/>
                    </a:lnTo>
                    <a:lnTo>
                      <a:pt x="17" y="0"/>
                    </a:lnTo>
                    <a:lnTo>
                      <a:pt x="17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8"/>
                    </a:lnTo>
                    <a:lnTo>
                      <a:pt x="0" y="28"/>
                    </a:lnTo>
                    <a:lnTo>
                      <a:pt x="3" y="28"/>
                    </a:lnTo>
                    <a:close/>
                  </a:path>
                </a:pathLst>
              </a:custGeom>
              <a:solidFill>
                <a:srgbClr val="9D9D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26" name="Freeform 176"/>
              <p:cNvSpPr>
                <a:spLocks/>
              </p:cNvSpPr>
              <p:nvPr/>
            </p:nvSpPr>
            <p:spPr bwMode="auto">
              <a:xfrm>
                <a:off x="2348" y="1606"/>
                <a:ext cx="16" cy="28"/>
              </a:xfrm>
              <a:custGeom>
                <a:avLst/>
                <a:gdLst>
                  <a:gd name="T0" fmla="*/ 2 w 16"/>
                  <a:gd name="T1" fmla="*/ 28 h 28"/>
                  <a:gd name="T2" fmla="*/ 2 w 16"/>
                  <a:gd name="T3" fmla="*/ 28 h 28"/>
                  <a:gd name="T4" fmla="*/ 2 w 16"/>
                  <a:gd name="T5" fmla="*/ 28 h 28"/>
                  <a:gd name="T6" fmla="*/ 2 w 16"/>
                  <a:gd name="T7" fmla="*/ 7 h 28"/>
                  <a:gd name="T8" fmla="*/ 14 w 16"/>
                  <a:gd name="T9" fmla="*/ 28 h 28"/>
                  <a:gd name="T10" fmla="*/ 14 w 16"/>
                  <a:gd name="T11" fmla="*/ 28 h 28"/>
                  <a:gd name="T12" fmla="*/ 16 w 16"/>
                  <a:gd name="T13" fmla="*/ 28 h 28"/>
                  <a:gd name="T14" fmla="*/ 16 w 16"/>
                  <a:gd name="T15" fmla="*/ 28 h 28"/>
                  <a:gd name="T16" fmla="*/ 16 w 16"/>
                  <a:gd name="T17" fmla="*/ 28 h 28"/>
                  <a:gd name="T18" fmla="*/ 16 w 16"/>
                  <a:gd name="T19" fmla="*/ 0 h 28"/>
                  <a:gd name="T20" fmla="*/ 16 w 16"/>
                  <a:gd name="T21" fmla="*/ 0 h 28"/>
                  <a:gd name="T22" fmla="*/ 16 w 16"/>
                  <a:gd name="T23" fmla="*/ 0 h 28"/>
                  <a:gd name="T24" fmla="*/ 16 w 16"/>
                  <a:gd name="T25" fmla="*/ 0 h 28"/>
                  <a:gd name="T26" fmla="*/ 14 w 16"/>
                  <a:gd name="T27" fmla="*/ 0 h 28"/>
                  <a:gd name="T28" fmla="*/ 14 w 16"/>
                  <a:gd name="T29" fmla="*/ 24 h 28"/>
                  <a:gd name="T30" fmla="*/ 4 w 16"/>
                  <a:gd name="T31" fmla="*/ 2 h 28"/>
                  <a:gd name="T32" fmla="*/ 2 w 16"/>
                  <a:gd name="T33" fmla="*/ 0 h 28"/>
                  <a:gd name="T34" fmla="*/ 2 w 16"/>
                  <a:gd name="T35" fmla="*/ 0 h 28"/>
                  <a:gd name="T36" fmla="*/ 0 w 16"/>
                  <a:gd name="T37" fmla="*/ 0 h 28"/>
                  <a:gd name="T38" fmla="*/ 0 w 16"/>
                  <a:gd name="T39" fmla="*/ 0 h 28"/>
                  <a:gd name="T40" fmla="*/ 0 w 16"/>
                  <a:gd name="T41" fmla="*/ 28 h 28"/>
                  <a:gd name="T42" fmla="*/ 0 w 16"/>
                  <a:gd name="T43" fmla="*/ 28 h 28"/>
                  <a:gd name="T44" fmla="*/ 2 w 16"/>
                  <a:gd name="T45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" h="28">
                    <a:moveTo>
                      <a:pt x="2" y="28"/>
                    </a:moveTo>
                    <a:lnTo>
                      <a:pt x="2" y="28"/>
                    </a:lnTo>
                    <a:lnTo>
                      <a:pt x="2" y="28"/>
                    </a:lnTo>
                    <a:lnTo>
                      <a:pt x="2" y="7"/>
                    </a:lnTo>
                    <a:lnTo>
                      <a:pt x="14" y="28"/>
                    </a:lnTo>
                    <a:lnTo>
                      <a:pt x="14" y="28"/>
                    </a:lnTo>
                    <a:lnTo>
                      <a:pt x="16" y="28"/>
                    </a:lnTo>
                    <a:lnTo>
                      <a:pt x="16" y="28"/>
                    </a:lnTo>
                    <a:lnTo>
                      <a:pt x="16" y="28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4" y="0"/>
                    </a:lnTo>
                    <a:lnTo>
                      <a:pt x="14" y="24"/>
                    </a:lnTo>
                    <a:lnTo>
                      <a:pt x="4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8"/>
                    </a:lnTo>
                    <a:lnTo>
                      <a:pt x="0" y="28"/>
                    </a:lnTo>
                    <a:lnTo>
                      <a:pt x="2" y="28"/>
                    </a:lnTo>
                    <a:close/>
                  </a:path>
                </a:pathLst>
              </a:custGeom>
              <a:solidFill>
                <a:srgbClr val="9D9D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27" name="Freeform 177"/>
              <p:cNvSpPr>
                <a:spLocks noEditPoints="1"/>
              </p:cNvSpPr>
              <p:nvPr/>
            </p:nvSpPr>
            <p:spPr bwMode="auto">
              <a:xfrm>
                <a:off x="2369" y="1606"/>
                <a:ext cx="17" cy="14"/>
              </a:xfrm>
              <a:custGeom>
                <a:avLst/>
                <a:gdLst>
                  <a:gd name="T0" fmla="*/ 4 w 7"/>
                  <a:gd name="T1" fmla="*/ 6 h 6"/>
                  <a:gd name="T2" fmla="*/ 7 w 7"/>
                  <a:gd name="T3" fmla="*/ 3 h 6"/>
                  <a:gd name="T4" fmla="*/ 4 w 7"/>
                  <a:gd name="T5" fmla="*/ 0 h 6"/>
                  <a:gd name="T6" fmla="*/ 0 w 7"/>
                  <a:gd name="T7" fmla="*/ 3 h 6"/>
                  <a:gd name="T8" fmla="*/ 4 w 7"/>
                  <a:gd name="T9" fmla="*/ 6 h 6"/>
                  <a:gd name="T10" fmla="*/ 4 w 7"/>
                  <a:gd name="T11" fmla="*/ 1 h 6"/>
                  <a:gd name="T12" fmla="*/ 6 w 7"/>
                  <a:gd name="T13" fmla="*/ 3 h 6"/>
                  <a:gd name="T14" fmla="*/ 4 w 7"/>
                  <a:gd name="T15" fmla="*/ 5 h 6"/>
                  <a:gd name="T16" fmla="*/ 1 w 7"/>
                  <a:gd name="T17" fmla="*/ 3 h 6"/>
                  <a:gd name="T18" fmla="*/ 4 w 7"/>
                  <a:gd name="T1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" h="6">
                    <a:moveTo>
                      <a:pt x="4" y="6"/>
                    </a:moveTo>
                    <a:cubicBezTo>
                      <a:pt x="5" y="6"/>
                      <a:pt x="7" y="5"/>
                      <a:pt x="7" y="3"/>
                    </a:cubicBezTo>
                    <a:cubicBezTo>
                      <a:pt x="7" y="2"/>
                      <a:pt x="5" y="0"/>
                      <a:pt x="4" y="0"/>
                    </a:cubicBezTo>
                    <a:cubicBezTo>
                      <a:pt x="2" y="0"/>
                      <a:pt x="0" y="2"/>
                      <a:pt x="0" y="3"/>
                    </a:cubicBezTo>
                    <a:cubicBezTo>
                      <a:pt x="0" y="5"/>
                      <a:pt x="2" y="6"/>
                      <a:pt x="4" y="6"/>
                    </a:cubicBezTo>
                    <a:close/>
                    <a:moveTo>
                      <a:pt x="4" y="1"/>
                    </a:moveTo>
                    <a:cubicBezTo>
                      <a:pt x="5" y="1"/>
                      <a:pt x="6" y="2"/>
                      <a:pt x="6" y="3"/>
                    </a:cubicBezTo>
                    <a:cubicBezTo>
                      <a:pt x="6" y="4"/>
                      <a:pt x="5" y="5"/>
                      <a:pt x="4" y="5"/>
                    </a:cubicBezTo>
                    <a:cubicBezTo>
                      <a:pt x="2" y="5"/>
                      <a:pt x="1" y="4"/>
                      <a:pt x="1" y="3"/>
                    </a:cubicBezTo>
                    <a:cubicBezTo>
                      <a:pt x="1" y="2"/>
                      <a:pt x="2" y="1"/>
                      <a:pt x="4" y="1"/>
                    </a:cubicBezTo>
                    <a:close/>
                  </a:path>
                </a:pathLst>
              </a:custGeom>
              <a:solidFill>
                <a:srgbClr val="9D9D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28" name="Freeform 178"/>
              <p:cNvSpPr>
                <a:spLocks/>
              </p:cNvSpPr>
              <p:nvPr/>
            </p:nvSpPr>
            <p:spPr bwMode="auto">
              <a:xfrm>
                <a:off x="3446" y="1092"/>
                <a:ext cx="19" cy="22"/>
              </a:xfrm>
              <a:custGeom>
                <a:avLst/>
                <a:gdLst>
                  <a:gd name="T0" fmla="*/ 0 w 19"/>
                  <a:gd name="T1" fmla="*/ 10 h 22"/>
                  <a:gd name="T2" fmla="*/ 0 w 19"/>
                  <a:gd name="T3" fmla="*/ 22 h 22"/>
                  <a:gd name="T4" fmla="*/ 17 w 19"/>
                  <a:gd name="T5" fmla="*/ 22 h 22"/>
                  <a:gd name="T6" fmla="*/ 19 w 19"/>
                  <a:gd name="T7" fmla="*/ 10 h 22"/>
                  <a:gd name="T8" fmla="*/ 9 w 19"/>
                  <a:gd name="T9" fmla="*/ 0 h 22"/>
                  <a:gd name="T10" fmla="*/ 0 w 19"/>
                  <a:gd name="T11" fmla="*/ 1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9" h="22">
                    <a:moveTo>
                      <a:pt x="0" y="10"/>
                    </a:moveTo>
                    <a:lnTo>
                      <a:pt x="0" y="22"/>
                    </a:lnTo>
                    <a:lnTo>
                      <a:pt x="17" y="22"/>
                    </a:lnTo>
                    <a:lnTo>
                      <a:pt x="19" y="10"/>
                    </a:lnTo>
                    <a:lnTo>
                      <a:pt x="9" y="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9D9D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29" name="Freeform 179"/>
              <p:cNvSpPr>
                <a:spLocks/>
              </p:cNvSpPr>
              <p:nvPr/>
            </p:nvSpPr>
            <p:spPr bwMode="auto">
              <a:xfrm>
                <a:off x="3380" y="1078"/>
                <a:ext cx="42" cy="90"/>
              </a:xfrm>
              <a:custGeom>
                <a:avLst/>
                <a:gdLst>
                  <a:gd name="T0" fmla="*/ 11 w 42"/>
                  <a:gd name="T1" fmla="*/ 40 h 90"/>
                  <a:gd name="T2" fmla="*/ 11 w 42"/>
                  <a:gd name="T3" fmla="*/ 38 h 90"/>
                  <a:gd name="T4" fmla="*/ 11 w 42"/>
                  <a:gd name="T5" fmla="*/ 36 h 90"/>
                  <a:gd name="T6" fmla="*/ 19 w 42"/>
                  <a:gd name="T7" fmla="*/ 31 h 90"/>
                  <a:gd name="T8" fmla="*/ 11 w 42"/>
                  <a:gd name="T9" fmla="*/ 33 h 90"/>
                  <a:gd name="T10" fmla="*/ 9 w 42"/>
                  <a:gd name="T11" fmla="*/ 33 h 90"/>
                  <a:gd name="T12" fmla="*/ 9 w 42"/>
                  <a:gd name="T13" fmla="*/ 31 h 90"/>
                  <a:gd name="T14" fmla="*/ 2 w 42"/>
                  <a:gd name="T15" fmla="*/ 0 h 90"/>
                  <a:gd name="T16" fmla="*/ 0 w 42"/>
                  <a:gd name="T17" fmla="*/ 0 h 90"/>
                  <a:gd name="T18" fmla="*/ 0 w 42"/>
                  <a:gd name="T19" fmla="*/ 90 h 90"/>
                  <a:gd name="T20" fmla="*/ 42 w 42"/>
                  <a:gd name="T21" fmla="*/ 90 h 90"/>
                  <a:gd name="T22" fmla="*/ 11 w 42"/>
                  <a:gd name="T23" fmla="*/ 4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2" h="90">
                    <a:moveTo>
                      <a:pt x="11" y="40"/>
                    </a:moveTo>
                    <a:lnTo>
                      <a:pt x="11" y="38"/>
                    </a:lnTo>
                    <a:lnTo>
                      <a:pt x="11" y="36"/>
                    </a:lnTo>
                    <a:lnTo>
                      <a:pt x="19" y="31"/>
                    </a:lnTo>
                    <a:lnTo>
                      <a:pt x="11" y="33"/>
                    </a:lnTo>
                    <a:lnTo>
                      <a:pt x="9" y="33"/>
                    </a:lnTo>
                    <a:lnTo>
                      <a:pt x="9" y="31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90"/>
                    </a:lnTo>
                    <a:lnTo>
                      <a:pt x="42" y="90"/>
                    </a:lnTo>
                    <a:lnTo>
                      <a:pt x="11" y="40"/>
                    </a:lnTo>
                    <a:close/>
                  </a:path>
                </a:pathLst>
              </a:custGeom>
              <a:solidFill>
                <a:srgbClr val="9D9D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30" name="Freeform 180"/>
              <p:cNvSpPr>
                <a:spLocks/>
              </p:cNvSpPr>
              <p:nvPr/>
            </p:nvSpPr>
            <p:spPr bwMode="auto">
              <a:xfrm>
                <a:off x="3486" y="1078"/>
                <a:ext cx="95" cy="90"/>
              </a:xfrm>
              <a:custGeom>
                <a:avLst/>
                <a:gdLst>
                  <a:gd name="T0" fmla="*/ 36 w 40"/>
                  <a:gd name="T1" fmla="*/ 38 h 38"/>
                  <a:gd name="T2" fmla="*/ 40 w 40"/>
                  <a:gd name="T3" fmla="*/ 38 h 38"/>
                  <a:gd name="T4" fmla="*/ 40 w 40"/>
                  <a:gd name="T5" fmla="*/ 19 h 38"/>
                  <a:gd name="T6" fmla="*/ 29 w 40"/>
                  <a:gd name="T7" fmla="*/ 3 h 38"/>
                  <a:gd name="T8" fmla="*/ 18 w 40"/>
                  <a:gd name="T9" fmla="*/ 0 h 38"/>
                  <a:gd name="T10" fmla="*/ 15 w 40"/>
                  <a:gd name="T11" fmla="*/ 13 h 38"/>
                  <a:gd name="T12" fmla="*/ 15 w 40"/>
                  <a:gd name="T13" fmla="*/ 14 h 38"/>
                  <a:gd name="T14" fmla="*/ 14 w 40"/>
                  <a:gd name="T15" fmla="*/ 14 h 38"/>
                  <a:gd name="T16" fmla="*/ 11 w 40"/>
                  <a:gd name="T17" fmla="*/ 13 h 38"/>
                  <a:gd name="T18" fmla="*/ 13 w 40"/>
                  <a:gd name="T19" fmla="*/ 15 h 38"/>
                  <a:gd name="T20" fmla="*/ 14 w 40"/>
                  <a:gd name="T21" fmla="*/ 16 h 38"/>
                  <a:gd name="T22" fmla="*/ 14 w 40"/>
                  <a:gd name="T23" fmla="*/ 17 h 38"/>
                  <a:gd name="T24" fmla="*/ 0 w 40"/>
                  <a:gd name="T25" fmla="*/ 38 h 38"/>
                  <a:gd name="T26" fmla="*/ 20 w 40"/>
                  <a:gd name="T27" fmla="*/ 38 h 38"/>
                  <a:gd name="T28" fmla="*/ 23 w 40"/>
                  <a:gd name="T29" fmla="*/ 38 h 38"/>
                  <a:gd name="T30" fmla="*/ 36 w 40"/>
                  <a:gd name="T31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0" h="38">
                    <a:moveTo>
                      <a:pt x="36" y="38"/>
                    </a:moveTo>
                    <a:cubicBezTo>
                      <a:pt x="40" y="38"/>
                      <a:pt x="40" y="38"/>
                      <a:pt x="40" y="38"/>
                    </a:cubicBezTo>
                    <a:cubicBezTo>
                      <a:pt x="40" y="19"/>
                      <a:pt x="40" y="19"/>
                      <a:pt x="40" y="19"/>
                    </a:cubicBezTo>
                    <a:cubicBezTo>
                      <a:pt x="40" y="12"/>
                      <a:pt x="36" y="5"/>
                      <a:pt x="29" y="3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5" y="13"/>
                      <a:pt x="15" y="13"/>
                      <a:pt x="15" y="13"/>
                    </a:cubicBezTo>
                    <a:cubicBezTo>
                      <a:pt x="15" y="14"/>
                      <a:pt x="15" y="14"/>
                      <a:pt x="15" y="14"/>
                    </a:cubicBezTo>
                    <a:cubicBezTo>
                      <a:pt x="14" y="14"/>
                      <a:pt x="14" y="14"/>
                      <a:pt x="14" y="14"/>
                    </a:cubicBezTo>
                    <a:cubicBezTo>
                      <a:pt x="11" y="13"/>
                      <a:pt x="11" y="13"/>
                      <a:pt x="11" y="13"/>
                    </a:cubicBezTo>
                    <a:cubicBezTo>
                      <a:pt x="13" y="15"/>
                      <a:pt x="13" y="15"/>
                      <a:pt x="13" y="15"/>
                    </a:cubicBezTo>
                    <a:cubicBezTo>
                      <a:pt x="14" y="16"/>
                      <a:pt x="14" y="16"/>
                      <a:pt x="14" y="16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20" y="38"/>
                      <a:pt x="20" y="38"/>
                      <a:pt x="20" y="38"/>
                    </a:cubicBezTo>
                    <a:cubicBezTo>
                      <a:pt x="23" y="38"/>
                      <a:pt x="23" y="38"/>
                      <a:pt x="23" y="38"/>
                    </a:cubicBezTo>
                    <a:lnTo>
                      <a:pt x="36" y="38"/>
                    </a:lnTo>
                    <a:close/>
                  </a:path>
                </a:pathLst>
              </a:custGeom>
              <a:solidFill>
                <a:srgbClr val="9D9D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31" name="Freeform 181"/>
              <p:cNvSpPr>
                <a:spLocks/>
              </p:cNvSpPr>
              <p:nvPr/>
            </p:nvSpPr>
            <p:spPr bwMode="auto">
              <a:xfrm>
                <a:off x="3418" y="1059"/>
                <a:ext cx="75" cy="50"/>
              </a:xfrm>
              <a:custGeom>
                <a:avLst/>
                <a:gdLst>
                  <a:gd name="T0" fmla="*/ 0 w 75"/>
                  <a:gd name="T1" fmla="*/ 3 h 50"/>
                  <a:gd name="T2" fmla="*/ 0 w 75"/>
                  <a:gd name="T3" fmla="*/ 3 h 50"/>
                  <a:gd name="T4" fmla="*/ 0 w 75"/>
                  <a:gd name="T5" fmla="*/ 5 h 50"/>
                  <a:gd name="T6" fmla="*/ 4 w 75"/>
                  <a:gd name="T7" fmla="*/ 3 h 50"/>
                  <a:gd name="T8" fmla="*/ 33 w 75"/>
                  <a:gd name="T9" fmla="*/ 31 h 50"/>
                  <a:gd name="T10" fmla="*/ 26 w 75"/>
                  <a:gd name="T11" fmla="*/ 36 h 50"/>
                  <a:gd name="T12" fmla="*/ 14 w 75"/>
                  <a:gd name="T13" fmla="*/ 47 h 50"/>
                  <a:gd name="T14" fmla="*/ 14 w 75"/>
                  <a:gd name="T15" fmla="*/ 50 h 50"/>
                  <a:gd name="T16" fmla="*/ 28 w 75"/>
                  <a:gd name="T17" fmla="*/ 38 h 50"/>
                  <a:gd name="T18" fmla="*/ 37 w 75"/>
                  <a:gd name="T19" fmla="*/ 31 h 50"/>
                  <a:gd name="T20" fmla="*/ 47 w 75"/>
                  <a:gd name="T21" fmla="*/ 38 h 50"/>
                  <a:gd name="T22" fmla="*/ 61 w 75"/>
                  <a:gd name="T23" fmla="*/ 50 h 50"/>
                  <a:gd name="T24" fmla="*/ 61 w 75"/>
                  <a:gd name="T25" fmla="*/ 47 h 50"/>
                  <a:gd name="T26" fmla="*/ 49 w 75"/>
                  <a:gd name="T27" fmla="*/ 36 h 50"/>
                  <a:gd name="T28" fmla="*/ 42 w 75"/>
                  <a:gd name="T29" fmla="*/ 31 h 50"/>
                  <a:gd name="T30" fmla="*/ 71 w 75"/>
                  <a:gd name="T31" fmla="*/ 3 h 50"/>
                  <a:gd name="T32" fmla="*/ 73 w 75"/>
                  <a:gd name="T33" fmla="*/ 5 h 50"/>
                  <a:gd name="T34" fmla="*/ 73 w 75"/>
                  <a:gd name="T35" fmla="*/ 3 h 50"/>
                  <a:gd name="T36" fmla="*/ 75 w 75"/>
                  <a:gd name="T37" fmla="*/ 3 h 50"/>
                  <a:gd name="T38" fmla="*/ 71 w 75"/>
                  <a:gd name="T39" fmla="*/ 0 h 50"/>
                  <a:gd name="T40" fmla="*/ 37 w 75"/>
                  <a:gd name="T41" fmla="*/ 31 h 50"/>
                  <a:gd name="T42" fmla="*/ 4 w 75"/>
                  <a:gd name="T43" fmla="*/ 0 h 50"/>
                  <a:gd name="T44" fmla="*/ 0 w 75"/>
                  <a:gd name="T45" fmla="*/ 3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5" h="50">
                    <a:moveTo>
                      <a:pt x="0" y="3"/>
                    </a:moveTo>
                    <a:lnTo>
                      <a:pt x="0" y="3"/>
                    </a:lnTo>
                    <a:lnTo>
                      <a:pt x="0" y="5"/>
                    </a:lnTo>
                    <a:lnTo>
                      <a:pt x="4" y="3"/>
                    </a:lnTo>
                    <a:lnTo>
                      <a:pt x="33" y="31"/>
                    </a:lnTo>
                    <a:lnTo>
                      <a:pt x="26" y="36"/>
                    </a:lnTo>
                    <a:lnTo>
                      <a:pt x="14" y="47"/>
                    </a:lnTo>
                    <a:lnTo>
                      <a:pt x="14" y="50"/>
                    </a:lnTo>
                    <a:lnTo>
                      <a:pt x="28" y="38"/>
                    </a:lnTo>
                    <a:lnTo>
                      <a:pt x="37" y="31"/>
                    </a:lnTo>
                    <a:lnTo>
                      <a:pt x="47" y="38"/>
                    </a:lnTo>
                    <a:lnTo>
                      <a:pt x="61" y="50"/>
                    </a:lnTo>
                    <a:lnTo>
                      <a:pt x="61" y="47"/>
                    </a:lnTo>
                    <a:lnTo>
                      <a:pt x="49" y="36"/>
                    </a:lnTo>
                    <a:lnTo>
                      <a:pt x="42" y="31"/>
                    </a:lnTo>
                    <a:lnTo>
                      <a:pt x="71" y="3"/>
                    </a:lnTo>
                    <a:lnTo>
                      <a:pt x="73" y="5"/>
                    </a:lnTo>
                    <a:lnTo>
                      <a:pt x="73" y="3"/>
                    </a:lnTo>
                    <a:lnTo>
                      <a:pt x="75" y="3"/>
                    </a:lnTo>
                    <a:lnTo>
                      <a:pt x="71" y="0"/>
                    </a:lnTo>
                    <a:lnTo>
                      <a:pt x="37" y="31"/>
                    </a:lnTo>
                    <a:lnTo>
                      <a:pt x="4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9D9D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32" name="Freeform 182"/>
              <p:cNvSpPr>
                <a:spLocks/>
              </p:cNvSpPr>
              <p:nvPr/>
            </p:nvSpPr>
            <p:spPr bwMode="auto">
              <a:xfrm>
                <a:off x="3422" y="1047"/>
                <a:ext cx="5" cy="10"/>
              </a:xfrm>
              <a:custGeom>
                <a:avLst/>
                <a:gdLst>
                  <a:gd name="T0" fmla="*/ 0 w 2"/>
                  <a:gd name="T1" fmla="*/ 0 h 4"/>
                  <a:gd name="T2" fmla="*/ 0 w 2"/>
                  <a:gd name="T3" fmla="*/ 3 h 4"/>
                  <a:gd name="T4" fmla="*/ 2 w 2"/>
                  <a:gd name="T5" fmla="*/ 4 h 4"/>
                  <a:gd name="T6" fmla="*/ 2 w 2"/>
                  <a:gd name="T7" fmla="*/ 1 h 4"/>
                  <a:gd name="T8" fmla="*/ 0 w 2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9D9D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33" name="Freeform 183"/>
              <p:cNvSpPr>
                <a:spLocks/>
              </p:cNvSpPr>
              <p:nvPr/>
            </p:nvSpPr>
            <p:spPr bwMode="auto">
              <a:xfrm>
                <a:off x="3484" y="1047"/>
                <a:ext cx="5" cy="10"/>
              </a:xfrm>
              <a:custGeom>
                <a:avLst/>
                <a:gdLst>
                  <a:gd name="T0" fmla="*/ 2 w 2"/>
                  <a:gd name="T1" fmla="*/ 0 h 4"/>
                  <a:gd name="T2" fmla="*/ 0 w 2"/>
                  <a:gd name="T3" fmla="*/ 1 h 4"/>
                  <a:gd name="T4" fmla="*/ 0 w 2"/>
                  <a:gd name="T5" fmla="*/ 4 h 4"/>
                  <a:gd name="T6" fmla="*/ 2 w 2"/>
                  <a:gd name="T7" fmla="*/ 3 h 4"/>
                  <a:gd name="T8" fmla="*/ 2 w 2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2" y="3"/>
                      <a:pt x="2" y="3"/>
                      <a:pt x="2" y="3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9D9D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34" name="Freeform 184"/>
              <p:cNvSpPr>
                <a:spLocks/>
              </p:cNvSpPr>
              <p:nvPr/>
            </p:nvSpPr>
            <p:spPr bwMode="auto">
              <a:xfrm>
                <a:off x="3444" y="1116"/>
                <a:ext cx="23" cy="52"/>
              </a:xfrm>
              <a:custGeom>
                <a:avLst/>
                <a:gdLst>
                  <a:gd name="T0" fmla="*/ 4 w 23"/>
                  <a:gd name="T1" fmla="*/ 52 h 52"/>
                  <a:gd name="T2" fmla="*/ 16 w 23"/>
                  <a:gd name="T3" fmla="*/ 52 h 52"/>
                  <a:gd name="T4" fmla="*/ 16 w 23"/>
                  <a:gd name="T5" fmla="*/ 52 h 52"/>
                  <a:gd name="T6" fmla="*/ 21 w 23"/>
                  <a:gd name="T7" fmla="*/ 40 h 52"/>
                  <a:gd name="T8" fmla="*/ 23 w 23"/>
                  <a:gd name="T9" fmla="*/ 33 h 52"/>
                  <a:gd name="T10" fmla="*/ 21 w 23"/>
                  <a:gd name="T11" fmla="*/ 0 h 52"/>
                  <a:gd name="T12" fmla="*/ 2 w 23"/>
                  <a:gd name="T13" fmla="*/ 0 h 52"/>
                  <a:gd name="T14" fmla="*/ 0 w 23"/>
                  <a:gd name="T15" fmla="*/ 33 h 52"/>
                  <a:gd name="T16" fmla="*/ 2 w 23"/>
                  <a:gd name="T17" fmla="*/ 40 h 52"/>
                  <a:gd name="T18" fmla="*/ 4 w 23"/>
                  <a:gd name="T19" fmla="*/ 52 h 52"/>
                  <a:gd name="T20" fmla="*/ 4 w 23"/>
                  <a:gd name="T21" fmla="*/ 5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3" h="52">
                    <a:moveTo>
                      <a:pt x="4" y="52"/>
                    </a:moveTo>
                    <a:lnTo>
                      <a:pt x="16" y="52"/>
                    </a:lnTo>
                    <a:lnTo>
                      <a:pt x="16" y="52"/>
                    </a:lnTo>
                    <a:lnTo>
                      <a:pt x="21" y="40"/>
                    </a:lnTo>
                    <a:lnTo>
                      <a:pt x="23" y="33"/>
                    </a:lnTo>
                    <a:lnTo>
                      <a:pt x="21" y="0"/>
                    </a:lnTo>
                    <a:lnTo>
                      <a:pt x="2" y="0"/>
                    </a:lnTo>
                    <a:lnTo>
                      <a:pt x="0" y="33"/>
                    </a:lnTo>
                    <a:lnTo>
                      <a:pt x="2" y="40"/>
                    </a:lnTo>
                    <a:lnTo>
                      <a:pt x="4" y="52"/>
                    </a:lnTo>
                    <a:lnTo>
                      <a:pt x="4" y="52"/>
                    </a:lnTo>
                    <a:close/>
                  </a:path>
                </a:pathLst>
              </a:custGeom>
              <a:solidFill>
                <a:srgbClr val="9D9D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35" name="Freeform 185"/>
              <p:cNvSpPr>
                <a:spLocks/>
              </p:cNvSpPr>
              <p:nvPr/>
            </p:nvSpPr>
            <p:spPr bwMode="auto">
              <a:xfrm>
                <a:off x="3384" y="1064"/>
                <a:ext cx="62" cy="104"/>
              </a:xfrm>
              <a:custGeom>
                <a:avLst/>
                <a:gdLst>
                  <a:gd name="T0" fmla="*/ 0 w 62"/>
                  <a:gd name="T1" fmla="*/ 14 h 104"/>
                  <a:gd name="T2" fmla="*/ 0 w 62"/>
                  <a:gd name="T3" fmla="*/ 14 h 104"/>
                  <a:gd name="T4" fmla="*/ 7 w 62"/>
                  <a:gd name="T5" fmla="*/ 45 h 104"/>
                  <a:gd name="T6" fmla="*/ 24 w 62"/>
                  <a:gd name="T7" fmla="*/ 42 h 104"/>
                  <a:gd name="T8" fmla="*/ 10 w 62"/>
                  <a:gd name="T9" fmla="*/ 52 h 104"/>
                  <a:gd name="T10" fmla="*/ 43 w 62"/>
                  <a:gd name="T11" fmla="*/ 104 h 104"/>
                  <a:gd name="T12" fmla="*/ 48 w 62"/>
                  <a:gd name="T13" fmla="*/ 104 h 104"/>
                  <a:gd name="T14" fmla="*/ 57 w 62"/>
                  <a:gd name="T15" fmla="*/ 104 h 104"/>
                  <a:gd name="T16" fmla="*/ 62 w 62"/>
                  <a:gd name="T17" fmla="*/ 104 h 104"/>
                  <a:gd name="T18" fmla="*/ 60 w 62"/>
                  <a:gd name="T19" fmla="*/ 92 h 104"/>
                  <a:gd name="T20" fmla="*/ 43 w 62"/>
                  <a:gd name="T21" fmla="*/ 35 h 104"/>
                  <a:gd name="T22" fmla="*/ 31 w 62"/>
                  <a:gd name="T23" fmla="*/ 0 h 104"/>
                  <a:gd name="T24" fmla="*/ 0 w 62"/>
                  <a:gd name="T25" fmla="*/ 14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2" h="104">
                    <a:moveTo>
                      <a:pt x="0" y="14"/>
                    </a:moveTo>
                    <a:lnTo>
                      <a:pt x="0" y="14"/>
                    </a:lnTo>
                    <a:lnTo>
                      <a:pt x="7" y="45"/>
                    </a:lnTo>
                    <a:lnTo>
                      <a:pt x="24" y="42"/>
                    </a:lnTo>
                    <a:lnTo>
                      <a:pt x="10" y="52"/>
                    </a:lnTo>
                    <a:lnTo>
                      <a:pt x="43" y="104"/>
                    </a:lnTo>
                    <a:lnTo>
                      <a:pt x="48" y="104"/>
                    </a:lnTo>
                    <a:lnTo>
                      <a:pt x="57" y="104"/>
                    </a:lnTo>
                    <a:lnTo>
                      <a:pt x="62" y="104"/>
                    </a:lnTo>
                    <a:lnTo>
                      <a:pt x="60" y="92"/>
                    </a:lnTo>
                    <a:lnTo>
                      <a:pt x="43" y="35"/>
                    </a:lnTo>
                    <a:lnTo>
                      <a:pt x="31" y="0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9D9D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36" name="Freeform 186"/>
              <p:cNvSpPr>
                <a:spLocks/>
              </p:cNvSpPr>
              <p:nvPr/>
            </p:nvSpPr>
            <p:spPr bwMode="auto">
              <a:xfrm>
                <a:off x="3463" y="1064"/>
                <a:ext cx="63" cy="104"/>
              </a:xfrm>
              <a:custGeom>
                <a:avLst/>
                <a:gdLst>
                  <a:gd name="T0" fmla="*/ 40 w 63"/>
                  <a:gd name="T1" fmla="*/ 42 h 104"/>
                  <a:gd name="T2" fmla="*/ 56 w 63"/>
                  <a:gd name="T3" fmla="*/ 45 h 104"/>
                  <a:gd name="T4" fmla="*/ 63 w 63"/>
                  <a:gd name="T5" fmla="*/ 14 h 104"/>
                  <a:gd name="T6" fmla="*/ 33 w 63"/>
                  <a:gd name="T7" fmla="*/ 0 h 104"/>
                  <a:gd name="T8" fmla="*/ 21 w 63"/>
                  <a:gd name="T9" fmla="*/ 35 h 104"/>
                  <a:gd name="T10" fmla="*/ 4 w 63"/>
                  <a:gd name="T11" fmla="*/ 92 h 104"/>
                  <a:gd name="T12" fmla="*/ 0 w 63"/>
                  <a:gd name="T13" fmla="*/ 104 h 104"/>
                  <a:gd name="T14" fmla="*/ 7 w 63"/>
                  <a:gd name="T15" fmla="*/ 104 h 104"/>
                  <a:gd name="T16" fmla="*/ 16 w 63"/>
                  <a:gd name="T17" fmla="*/ 104 h 104"/>
                  <a:gd name="T18" fmla="*/ 21 w 63"/>
                  <a:gd name="T19" fmla="*/ 104 h 104"/>
                  <a:gd name="T20" fmla="*/ 54 w 63"/>
                  <a:gd name="T21" fmla="*/ 52 h 104"/>
                  <a:gd name="T22" fmla="*/ 40 w 63"/>
                  <a:gd name="T23" fmla="*/ 42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3" h="104">
                    <a:moveTo>
                      <a:pt x="40" y="42"/>
                    </a:moveTo>
                    <a:lnTo>
                      <a:pt x="56" y="45"/>
                    </a:lnTo>
                    <a:lnTo>
                      <a:pt x="63" y="14"/>
                    </a:lnTo>
                    <a:lnTo>
                      <a:pt x="33" y="0"/>
                    </a:lnTo>
                    <a:lnTo>
                      <a:pt x="21" y="35"/>
                    </a:lnTo>
                    <a:lnTo>
                      <a:pt x="4" y="92"/>
                    </a:lnTo>
                    <a:lnTo>
                      <a:pt x="0" y="104"/>
                    </a:lnTo>
                    <a:lnTo>
                      <a:pt x="7" y="104"/>
                    </a:lnTo>
                    <a:lnTo>
                      <a:pt x="16" y="104"/>
                    </a:lnTo>
                    <a:lnTo>
                      <a:pt x="21" y="104"/>
                    </a:lnTo>
                    <a:lnTo>
                      <a:pt x="54" y="52"/>
                    </a:lnTo>
                    <a:lnTo>
                      <a:pt x="40" y="42"/>
                    </a:lnTo>
                    <a:close/>
                  </a:path>
                </a:pathLst>
              </a:custGeom>
              <a:solidFill>
                <a:srgbClr val="9D9D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37" name="Freeform 187"/>
              <p:cNvSpPr>
                <a:spLocks noEditPoints="1"/>
              </p:cNvSpPr>
              <p:nvPr/>
            </p:nvSpPr>
            <p:spPr bwMode="auto">
              <a:xfrm>
                <a:off x="3382" y="875"/>
                <a:ext cx="147" cy="179"/>
              </a:xfrm>
              <a:custGeom>
                <a:avLst/>
                <a:gdLst>
                  <a:gd name="T0" fmla="*/ 58 w 62"/>
                  <a:gd name="T1" fmla="*/ 33 h 76"/>
                  <a:gd name="T2" fmla="*/ 53 w 62"/>
                  <a:gd name="T3" fmla="*/ 8 h 76"/>
                  <a:gd name="T4" fmla="*/ 39 w 62"/>
                  <a:gd name="T5" fmla="*/ 0 h 76"/>
                  <a:gd name="T6" fmla="*/ 31 w 62"/>
                  <a:gd name="T7" fmla="*/ 0 h 76"/>
                  <a:gd name="T8" fmla="*/ 9 w 62"/>
                  <a:gd name="T9" fmla="*/ 8 h 76"/>
                  <a:gd name="T10" fmla="*/ 4 w 62"/>
                  <a:gd name="T11" fmla="*/ 33 h 76"/>
                  <a:gd name="T12" fmla="*/ 1 w 62"/>
                  <a:gd name="T13" fmla="*/ 43 h 76"/>
                  <a:gd name="T14" fmla="*/ 6 w 62"/>
                  <a:gd name="T15" fmla="*/ 51 h 76"/>
                  <a:gd name="T16" fmla="*/ 16 w 62"/>
                  <a:gd name="T17" fmla="*/ 70 h 76"/>
                  <a:gd name="T18" fmla="*/ 31 w 62"/>
                  <a:gd name="T19" fmla="*/ 76 h 76"/>
                  <a:gd name="T20" fmla="*/ 45 w 62"/>
                  <a:gd name="T21" fmla="*/ 70 h 76"/>
                  <a:gd name="T22" fmla="*/ 53 w 62"/>
                  <a:gd name="T23" fmla="*/ 59 h 76"/>
                  <a:gd name="T24" fmla="*/ 54 w 62"/>
                  <a:gd name="T25" fmla="*/ 54 h 76"/>
                  <a:gd name="T26" fmla="*/ 55 w 62"/>
                  <a:gd name="T27" fmla="*/ 51 h 76"/>
                  <a:gd name="T28" fmla="*/ 61 w 62"/>
                  <a:gd name="T29" fmla="*/ 43 h 76"/>
                  <a:gd name="T30" fmla="*/ 59 w 62"/>
                  <a:gd name="T31" fmla="*/ 42 h 76"/>
                  <a:gd name="T32" fmla="*/ 55 w 62"/>
                  <a:gd name="T33" fmla="*/ 49 h 76"/>
                  <a:gd name="T34" fmla="*/ 54 w 62"/>
                  <a:gd name="T35" fmla="*/ 49 h 76"/>
                  <a:gd name="T36" fmla="*/ 53 w 62"/>
                  <a:gd name="T37" fmla="*/ 54 h 76"/>
                  <a:gd name="T38" fmla="*/ 50 w 62"/>
                  <a:gd name="T39" fmla="*/ 62 h 76"/>
                  <a:gd name="T40" fmla="*/ 31 w 62"/>
                  <a:gd name="T41" fmla="*/ 74 h 76"/>
                  <a:gd name="T42" fmla="*/ 31 w 62"/>
                  <a:gd name="T43" fmla="*/ 74 h 76"/>
                  <a:gd name="T44" fmla="*/ 12 w 62"/>
                  <a:gd name="T45" fmla="*/ 62 h 76"/>
                  <a:gd name="T46" fmla="*/ 8 w 62"/>
                  <a:gd name="T47" fmla="*/ 49 h 76"/>
                  <a:gd name="T48" fmla="*/ 6 w 62"/>
                  <a:gd name="T49" fmla="*/ 49 h 76"/>
                  <a:gd name="T50" fmla="*/ 2 w 62"/>
                  <a:gd name="T51" fmla="*/ 42 h 76"/>
                  <a:gd name="T52" fmla="*/ 7 w 62"/>
                  <a:gd name="T53" fmla="*/ 36 h 76"/>
                  <a:gd name="T54" fmla="*/ 9 w 62"/>
                  <a:gd name="T55" fmla="*/ 23 h 76"/>
                  <a:gd name="T56" fmla="*/ 39 w 62"/>
                  <a:gd name="T57" fmla="*/ 23 h 76"/>
                  <a:gd name="T58" fmla="*/ 53 w 62"/>
                  <a:gd name="T59" fmla="*/ 22 h 76"/>
                  <a:gd name="T60" fmla="*/ 53 w 62"/>
                  <a:gd name="T61" fmla="*/ 38 h 76"/>
                  <a:gd name="T62" fmla="*/ 58 w 62"/>
                  <a:gd name="T63" fmla="*/ 34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62" h="76">
                    <a:moveTo>
                      <a:pt x="58" y="33"/>
                    </a:moveTo>
                    <a:cubicBezTo>
                      <a:pt x="58" y="33"/>
                      <a:pt x="58" y="33"/>
                      <a:pt x="58" y="33"/>
                    </a:cubicBezTo>
                    <a:cubicBezTo>
                      <a:pt x="59" y="23"/>
                      <a:pt x="59" y="23"/>
                      <a:pt x="59" y="23"/>
                    </a:cubicBezTo>
                    <a:cubicBezTo>
                      <a:pt x="59" y="17"/>
                      <a:pt x="57" y="12"/>
                      <a:pt x="53" y="8"/>
                    </a:cubicBezTo>
                    <a:cubicBezTo>
                      <a:pt x="50" y="5"/>
                      <a:pt x="47" y="3"/>
                      <a:pt x="43" y="1"/>
                    </a:cubicBezTo>
                    <a:cubicBezTo>
                      <a:pt x="42" y="1"/>
                      <a:pt x="40" y="1"/>
                      <a:pt x="39" y="0"/>
                    </a:cubicBezTo>
                    <a:cubicBezTo>
                      <a:pt x="36" y="0"/>
                      <a:pt x="34" y="0"/>
                      <a:pt x="31" y="0"/>
                    </a:cubicBezTo>
                    <a:cubicBezTo>
                      <a:pt x="31" y="0"/>
                      <a:pt x="31" y="0"/>
                      <a:pt x="31" y="0"/>
                    </a:cubicBezTo>
                    <a:cubicBezTo>
                      <a:pt x="31" y="0"/>
                      <a:pt x="31" y="0"/>
                      <a:pt x="31" y="0"/>
                    </a:cubicBezTo>
                    <a:cubicBezTo>
                      <a:pt x="20" y="0"/>
                      <a:pt x="14" y="2"/>
                      <a:pt x="9" y="8"/>
                    </a:cubicBezTo>
                    <a:cubicBezTo>
                      <a:pt x="5" y="12"/>
                      <a:pt x="3" y="17"/>
                      <a:pt x="3" y="23"/>
                    </a:cubicBezTo>
                    <a:cubicBezTo>
                      <a:pt x="4" y="33"/>
                      <a:pt x="4" y="33"/>
                      <a:pt x="4" y="33"/>
                    </a:cubicBezTo>
                    <a:cubicBezTo>
                      <a:pt x="4" y="33"/>
                      <a:pt x="4" y="33"/>
                      <a:pt x="4" y="33"/>
                    </a:cubicBezTo>
                    <a:cubicBezTo>
                      <a:pt x="1" y="33"/>
                      <a:pt x="0" y="37"/>
                      <a:pt x="1" y="43"/>
                    </a:cubicBezTo>
                    <a:cubicBezTo>
                      <a:pt x="1" y="46"/>
                      <a:pt x="2" y="50"/>
                      <a:pt x="5" y="51"/>
                    </a:cubicBezTo>
                    <a:cubicBezTo>
                      <a:pt x="5" y="51"/>
                      <a:pt x="6" y="51"/>
                      <a:pt x="6" y="51"/>
                    </a:cubicBezTo>
                    <a:cubicBezTo>
                      <a:pt x="8" y="56"/>
                      <a:pt x="9" y="60"/>
                      <a:pt x="11" y="63"/>
                    </a:cubicBezTo>
                    <a:cubicBezTo>
                      <a:pt x="13" y="66"/>
                      <a:pt x="15" y="68"/>
                      <a:pt x="16" y="70"/>
                    </a:cubicBezTo>
                    <a:cubicBezTo>
                      <a:pt x="20" y="75"/>
                      <a:pt x="23" y="76"/>
                      <a:pt x="31" y="76"/>
                    </a:cubicBezTo>
                    <a:cubicBezTo>
                      <a:pt x="31" y="76"/>
                      <a:pt x="31" y="76"/>
                      <a:pt x="31" y="76"/>
                    </a:cubicBezTo>
                    <a:cubicBezTo>
                      <a:pt x="31" y="76"/>
                      <a:pt x="31" y="76"/>
                      <a:pt x="31" y="76"/>
                    </a:cubicBezTo>
                    <a:cubicBezTo>
                      <a:pt x="38" y="76"/>
                      <a:pt x="42" y="75"/>
                      <a:pt x="45" y="70"/>
                    </a:cubicBezTo>
                    <a:cubicBezTo>
                      <a:pt x="47" y="68"/>
                      <a:pt x="49" y="66"/>
                      <a:pt x="51" y="63"/>
                    </a:cubicBezTo>
                    <a:cubicBezTo>
                      <a:pt x="52" y="62"/>
                      <a:pt x="52" y="61"/>
                      <a:pt x="53" y="59"/>
                    </a:cubicBezTo>
                    <a:cubicBezTo>
                      <a:pt x="53" y="59"/>
                      <a:pt x="53" y="59"/>
                      <a:pt x="53" y="59"/>
                    </a:cubicBezTo>
                    <a:cubicBezTo>
                      <a:pt x="53" y="58"/>
                      <a:pt x="54" y="56"/>
                      <a:pt x="54" y="54"/>
                    </a:cubicBezTo>
                    <a:cubicBezTo>
                      <a:pt x="55" y="54"/>
                      <a:pt x="55" y="54"/>
                      <a:pt x="55" y="54"/>
                    </a:cubicBezTo>
                    <a:cubicBezTo>
                      <a:pt x="55" y="53"/>
                      <a:pt x="55" y="52"/>
                      <a:pt x="55" y="51"/>
                    </a:cubicBezTo>
                    <a:cubicBezTo>
                      <a:pt x="56" y="51"/>
                      <a:pt x="56" y="51"/>
                      <a:pt x="57" y="51"/>
                    </a:cubicBezTo>
                    <a:cubicBezTo>
                      <a:pt x="59" y="50"/>
                      <a:pt x="60" y="47"/>
                      <a:pt x="61" y="43"/>
                    </a:cubicBezTo>
                    <a:cubicBezTo>
                      <a:pt x="62" y="35"/>
                      <a:pt x="60" y="33"/>
                      <a:pt x="58" y="33"/>
                    </a:cubicBezTo>
                    <a:close/>
                    <a:moveTo>
                      <a:pt x="59" y="42"/>
                    </a:moveTo>
                    <a:cubicBezTo>
                      <a:pt x="59" y="46"/>
                      <a:pt x="58" y="48"/>
                      <a:pt x="56" y="49"/>
                    </a:cubicBezTo>
                    <a:cubicBezTo>
                      <a:pt x="55" y="49"/>
                      <a:pt x="55" y="49"/>
                      <a:pt x="55" y="49"/>
                    </a:cubicBezTo>
                    <a:cubicBezTo>
                      <a:pt x="55" y="49"/>
                      <a:pt x="55" y="49"/>
                      <a:pt x="55" y="49"/>
                    </a:cubicBezTo>
                    <a:cubicBezTo>
                      <a:pt x="54" y="49"/>
                      <a:pt x="54" y="49"/>
                      <a:pt x="54" y="49"/>
                    </a:cubicBezTo>
                    <a:cubicBezTo>
                      <a:pt x="54" y="50"/>
                      <a:pt x="54" y="50"/>
                      <a:pt x="54" y="50"/>
                    </a:cubicBezTo>
                    <a:cubicBezTo>
                      <a:pt x="54" y="51"/>
                      <a:pt x="53" y="52"/>
                      <a:pt x="53" y="54"/>
                    </a:cubicBezTo>
                    <a:cubicBezTo>
                      <a:pt x="52" y="56"/>
                      <a:pt x="52" y="57"/>
                      <a:pt x="51" y="59"/>
                    </a:cubicBezTo>
                    <a:cubicBezTo>
                      <a:pt x="51" y="60"/>
                      <a:pt x="50" y="61"/>
                      <a:pt x="50" y="62"/>
                    </a:cubicBezTo>
                    <a:cubicBezTo>
                      <a:pt x="48" y="65"/>
                      <a:pt x="46" y="67"/>
                      <a:pt x="44" y="69"/>
                    </a:cubicBezTo>
                    <a:cubicBezTo>
                      <a:pt x="41" y="73"/>
                      <a:pt x="38" y="74"/>
                      <a:pt x="31" y="74"/>
                    </a:cubicBezTo>
                    <a:cubicBezTo>
                      <a:pt x="31" y="74"/>
                      <a:pt x="31" y="74"/>
                      <a:pt x="31" y="74"/>
                    </a:cubicBezTo>
                    <a:cubicBezTo>
                      <a:pt x="31" y="74"/>
                      <a:pt x="31" y="74"/>
                      <a:pt x="31" y="74"/>
                    </a:cubicBezTo>
                    <a:cubicBezTo>
                      <a:pt x="24" y="74"/>
                      <a:pt x="21" y="73"/>
                      <a:pt x="18" y="69"/>
                    </a:cubicBezTo>
                    <a:cubicBezTo>
                      <a:pt x="16" y="67"/>
                      <a:pt x="14" y="65"/>
                      <a:pt x="12" y="62"/>
                    </a:cubicBezTo>
                    <a:cubicBezTo>
                      <a:pt x="10" y="59"/>
                      <a:pt x="9" y="55"/>
                      <a:pt x="8" y="50"/>
                    </a:cubicBezTo>
                    <a:cubicBezTo>
                      <a:pt x="8" y="49"/>
                      <a:pt x="8" y="49"/>
                      <a:pt x="8" y="49"/>
                    </a:cubicBezTo>
                    <a:cubicBezTo>
                      <a:pt x="7" y="49"/>
                      <a:pt x="7" y="49"/>
                      <a:pt x="7" y="49"/>
                    </a:cubicBezTo>
                    <a:cubicBezTo>
                      <a:pt x="6" y="49"/>
                      <a:pt x="6" y="49"/>
                      <a:pt x="6" y="49"/>
                    </a:cubicBezTo>
                    <a:cubicBezTo>
                      <a:pt x="5" y="49"/>
                      <a:pt x="5" y="49"/>
                      <a:pt x="5" y="49"/>
                    </a:cubicBezTo>
                    <a:cubicBezTo>
                      <a:pt x="4" y="48"/>
                      <a:pt x="3" y="45"/>
                      <a:pt x="2" y="42"/>
                    </a:cubicBezTo>
                    <a:cubicBezTo>
                      <a:pt x="2" y="38"/>
                      <a:pt x="2" y="34"/>
                      <a:pt x="4" y="34"/>
                    </a:cubicBezTo>
                    <a:cubicBezTo>
                      <a:pt x="5" y="34"/>
                      <a:pt x="6" y="35"/>
                      <a:pt x="7" y="36"/>
                    </a:cubicBezTo>
                    <a:cubicBezTo>
                      <a:pt x="9" y="38"/>
                      <a:pt x="9" y="38"/>
                      <a:pt x="9" y="38"/>
                    </a:cubicBezTo>
                    <a:cubicBezTo>
                      <a:pt x="9" y="23"/>
                      <a:pt x="9" y="23"/>
                      <a:pt x="9" y="23"/>
                    </a:cubicBezTo>
                    <a:cubicBezTo>
                      <a:pt x="9" y="20"/>
                      <a:pt x="10" y="18"/>
                      <a:pt x="13" y="16"/>
                    </a:cubicBezTo>
                    <a:cubicBezTo>
                      <a:pt x="21" y="22"/>
                      <a:pt x="31" y="23"/>
                      <a:pt x="39" y="23"/>
                    </a:cubicBezTo>
                    <a:cubicBezTo>
                      <a:pt x="42" y="23"/>
                      <a:pt x="45" y="22"/>
                      <a:pt x="47" y="22"/>
                    </a:cubicBezTo>
                    <a:cubicBezTo>
                      <a:pt x="49" y="22"/>
                      <a:pt x="51" y="22"/>
                      <a:pt x="53" y="22"/>
                    </a:cubicBezTo>
                    <a:cubicBezTo>
                      <a:pt x="53" y="23"/>
                      <a:pt x="53" y="23"/>
                      <a:pt x="53" y="23"/>
                    </a:cubicBezTo>
                    <a:cubicBezTo>
                      <a:pt x="53" y="38"/>
                      <a:pt x="53" y="38"/>
                      <a:pt x="53" y="38"/>
                    </a:cubicBezTo>
                    <a:cubicBezTo>
                      <a:pt x="55" y="36"/>
                      <a:pt x="55" y="36"/>
                      <a:pt x="55" y="36"/>
                    </a:cubicBezTo>
                    <a:cubicBezTo>
                      <a:pt x="56" y="35"/>
                      <a:pt x="57" y="34"/>
                      <a:pt x="58" y="34"/>
                    </a:cubicBezTo>
                    <a:cubicBezTo>
                      <a:pt x="59" y="34"/>
                      <a:pt x="60" y="37"/>
                      <a:pt x="59" y="42"/>
                    </a:cubicBezTo>
                    <a:close/>
                  </a:path>
                </a:pathLst>
              </a:custGeom>
              <a:solidFill>
                <a:srgbClr val="9D9D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38" name="Rectangle 188"/>
              <p:cNvSpPr>
                <a:spLocks noChangeArrowheads="1"/>
              </p:cNvSpPr>
              <p:nvPr/>
            </p:nvSpPr>
            <p:spPr bwMode="auto">
              <a:xfrm>
                <a:off x="3245" y="1050"/>
                <a:ext cx="111" cy="7"/>
              </a:xfrm>
              <a:prstGeom prst="rect">
                <a:avLst/>
              </a:prstGeom>
              <a:solidFill>
                <a:srgbClr val="9D9D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39" name="Rectangle 189"/>
              <p:cNvSpPr>
                <a:spLocks noChangeArrowheads="1"/>
              </p:cNvSpPr>
              <p:nvPr/>
            </p:nvSpPr>
            <p:spPr bwMode="auto">
              <a:xfrm>
                <a:off x="3245" y="1066"/>
                <a:ext cx="111" cy="7"/>
              </a:xfrm>
              <a:prstGeom prst="rect">
                <a:avLst/>
              </a:prstGeom>
              <a:solidFill>
                <a:srgbClr val="9D9D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40" name="Rectangle 190"/>
              <p:cNvSpPr>
                <a:spLocks noChangeArrowheads="1"/>
              </p:cNvSpPr>
              <p:nvPr/>
            </p:nvSpPr>
            <p:spPr bwMode="auto">
              <a:xfrm>
                <a:off x="3245" y="1085"/>
                <a:ext cx="111" cy="5"/>
              </a:xfrm>
              <a:prstGeom prst="rect">
                <a:avLst/>
              </a:prstGeom>
              <a:solidFill>
                <a:srgbClr val="9D9D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41" name="Rectangle 191"/>
              <p:cNvSpPr>
                <a:spLocks noChangeArrowheads="1"/>
              </p:cNvSpPr>
              <p:nvPr/>
            </p:nvSpPr>
            <p:spPr bwMode="auto">
              <a:xfrm>
                <a:off x="3245" y="1102"/>
                <a:ext cx="111" cy="7"/>
              </a:xfrm>
              <a:prstGeom prst="rect">
                <a:avLst/>
              </a:prstGeom>
              <a:solidFill>
                <a:srgbClr val="9D9D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42" name="Rectangle 192"/>
              <p:cNvSpPr>
                <a:spLocks noChangeArrowheads="1"/>
              </p:cNvSpPr>
              <p:nvPr/>
            </p:nvSpPr>
            <p:spPr bwMode="auto">
              <a:xfrm>
                <a:off x="3245" y="1118"/>
                <a:ext cx="111" cy="7"/>
              </a:xfrm>
              <a:prstGeom prst="rect">
                <a:avLst/>
              </a:prstGeom>
              <a:solidFill>
                <a:srgbClr val="9D9D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43" name="Rectangle 193"/>
              <p:cNvSpPr>
                <a:spLocks noChangeArrowheads="1"/>
              </p:cNvSpPr>
              <p:nvPr/>
            </p:nvSpPr>
            <p:spPr bwMode="auto">
              <a:xfrm>
                <a:off x="3245" y="1135"/>
                <a:ext cx="111" cy="7"/>
              </a:xfrm>
              <a:prstGeom prst="rect">
                <a:avLst/>
              </a:prstGeom>
              <a:solidFill>
                <a:srgbClr val="9D9D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44" name="Rectangle 194"/>
              <p:cNvSpPr>
                <a:spLocks noChangeArrowheads="1"/>
              </p:cNvSpPr>
              <p:nvPr/>
            </p:nvSpPr>
            <p:spPr bwMode="auto">
              <a:xfrm>
                <a:off x="3245" y="1154"/>
                <a:ext cx="111" cy="7"/>
              </a:xfrm>
              <a:prstGeom prst="rect">
                <a:avLst/>
              </a:prstGeom>
              <a:solidFill>
                <a:srgbClr val="9D9D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45" name="Rectangle 195"/>
              <p:cNvSpPr>
                <a:spLocks noChangeArrowheads="1"/>
              </p:cNvSpPr>
              <p:nvPr/>
            </p:nvSpPr>
            <p:spPr bwMode="auto">
              <a:xfrm>
                <a:off x="3292" y="1170"/>
                <a:ext cx="64" cy="8"/>
              </a:xfrm>
              <a:prstGeom prst="rect">
                <a:avLst/>
              </a:prstGeom>
              <a:solidFill>
                <a:srgbClr val="9D9D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46" name="Rectangle 196"/>
              <p:cNvSpPr>
                <a:spLocks noChangeArrowheads="1"/>
              </p:cNvSpPr>
              <p:nvPr/>
            </p:nvSpPr>
            <p:spPr bwMode="auto">
              <a:xfrm>
                <a:off x="3292" y="1187"/>
                <a:ext cx="64" cy="7"/>
              </a:xfrm>
              <a:prstGeom prst="rect">
                <a:avLst/>
              </a:prstGeom>
              <a:solidFill>
                <a:srgbClr val="9D9D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47" name="Freeform 197"/>
              <p:cNvSpPr>
                <a:spLocks noEditPoints="1"/>
              </p:cNvSpPr>
              <p:nvPr/>
            </p:nvSpPr>
            <p:spPr bwMode="auto">
              <a:xfrm>
                <a:off x="3280" y="1002"/>
                <a:ext cx="64" cy="33"/>
              </a:xfrm>
              <a:custGeom>
                <a:avLst/>
                <a:gdLst>
                  <a:gd name="T0" fmla="*/ 23 w 27"/>
                  <a:gd name="T1" fmla="*/ 0 h 14"/>
                  <a:gd name="T2" fmla="*/ 20 w 27"/>
                  <a:gd name="T3" fmla="*/ 1 h 14"/>
                  <a:gd name="T4" fmla="*/ 17 w 27"/>
                  <a:gd name="T5" fmla="*/ 0 h 14"/>
                  <a:gd name="T6" fmla="*/ 13 w 27"/>
                  <a:gd name="T7" fmla="*/ 1 h 14"/>
                  <a:gd name="T8" fmla="*/ 10 w 27"/>
                  <a:gd name="T9" fmla="*/ 0 h 14"/>
                  <a:gd name="T10" fmla="*/ 6 w 27"/>
                  <a:gd name="T11" fmla="*/ 2 h 14"/>
                  <a:gd name="T12" fmla="*/ 3 w 27"/>
                  <a:gd name="T13" fmla="*/ 2 h 14"/>
                  <a:gd name="T14" fmla="*/ 0 w 27"/>
                  <a:gd name="T15" fmla="*/ 4 h 14"/>
                  <a:gd name="T16" fmla="*/ 0 w 27"/>
                  <a:gd name="T17" fmla="*/ 10 h 14"/>
                  <a:gd name="T18" fmla="*/ 0 w 27"/>
                  <a:gd name="T19" fmla="*/ 11 h 14"/>
                  <a:gd name="T20" fmla="*/ 0 w 27"/>
                  <a:gd name="T21" fmla="*/ 12 h 14"/>
                  <a:gd name="T22" fmla="*/ 4 w 27"/>
                  <a:gd name="T23" fmla="*/ 14 h 14"/>
                  <a:gd name="T24" fmla="*/ 7 w 27"/>
                  <a:gd name="T25" fmla="*/ 13 h 14"/>
                  <a:gd name="T26" fmla="*/ 10 w 27"/>
                  <a:gd name="T27" fmla="*/ 14 h 14"/>
                  <a:gd name="T28" fmla="*/ 13 w 27"/>
                  <a:gd name="T29" fmla="*/ 13 h 14"/>
                  <a:gd name="T30" fmla="*/ 17 w 27"/>
                  <a:gd name="T31" fmla="*/ 14 h 14"/>
                  <a:gd name="T32" fmla="*/ 20 w 27"/>
                  <a:gd name="T33" fmla="*/ 13 h 14"/>
                  <a:gd name="T34" fmla="*/ 23 w 27"/>
                  <a:gd name="T35" fmla="*/ 14 h 14"/>
                  <a:gd name="T36" fmla="*/ 23 w 27"/>
                  <a:gd name="T37" fmla="*/ 14 h 14"/>
                  <a:gd name="T38" fmla="*/ 27 w 27"/>
                  <a:gd name="T39" fmla="*/ 12 h 14"/>
                  <a:gd name="T40" fmla="*/ 27 w 27"/>
                  <a:gd name="T41" fmla="*/ 11 h 14"/>
                  <a:gd name="T42" fmla="*/ 27 w 27"/>
                  <a:gd name="T43" fmla="*/ 10 h 14"/>
                  <a:gd name="T44" fmla="*/ 27 w 27"/>
                  <a:gd name="T45" fmla="*/ 3 h 14"/>
                  <a:gd name="T46" fmla="*/ 23 w 27"/>
                  <a:gd name="T47" fmla="*/ 0 h 14"/>
                  <a:gd name="T48" fmla="*/ 26 w 27"/>
                  <a:gd name="T49" fmla="*/ 11 h 14"/>
                  <a:gd name="T50" fmla="*/ 26 w 27"/>
                  <a:gd name="T51" fmla="*/ 12 h 14"/>
                  <a:gd name="T52" fmla="*/ 23 w 27"/>
                  <a:gd name="T53" fmla="*/ 13 h 14"/>
                  <a:gd name="T54" fmla="*/ 23 w 27"/>
                  <a:gd name="T55" fmla="*/ 13 h 14"/>
                  <a:gd name="T56" fmla="*/ 21 w 27"/>
                  <a:gd name="T57" fmla="*/ 12 h 14"/>
                  <a:gd name="T58" fmla="*/ 19 w 27"/>
                  <a:gd name="T59" fmla="*/ 12 h 14"/>
                  <a:gd name="T60" fmla="*/ 17 w 27"/>
                  <a:gd name="T61" fmla="*/ 13 h 14"/>
                  <a:gd name="T62" fmla="*/ 14 w 27"/>
                  <a:gd name="T63" fmla="*/ 12 h 14"/>
                  <a:gd name="T64" fmla="*/ 13 w 27"/>
                  <a:gd name="T65" fmla="*/ 12 h 14"/>
                  <a:gd name="T66" fmla="*/ 10 w 27"/>
                  <a:gd name="T67" fmla="*/ 13 h 14"/>
                  <a:gd name="T68" fmla="*/ 7 w 27"/>
                  <a:gd name="T69" fmla="*/ 12 h 14"/>
                  <a:gd name="T70" fmla="*/ 6 w 27"/>
                  <a:gd name="T71" fmla="*/ 12 h 14"/>
                  <a:gd name="T72" fmla="*/ 6 w 27"/>
                  <a:gd name="T73" fmla="*/ 12 h 14"/>
                  <a:gd name="T74" fmla="*/ 3 w 27"/>
                  <a:gd name="T75" fmla="*/ 13 h 14"/>
                  <a:gd name="T76" fmla="*/ 1 w 27"/>
                  <a:gd name="T77" fmla="*/ 12 h 14"/>
                  <a:gd name="T78" fmla="*/ 1 w 27"/>
                  <a:gd name="T79" fmla="*/ 11 h 14"/>
                  <a:gd name="T80" fmla="*/ 1 w 27"/>
                  <a:gd name="T81" fmla="*/ 10 h 14"/>
                  <a:gd name="T82" fmla="*/ 1 w 27"/>
                  <a:gd name="T83" fmla="*/ 4 h 14"/>
                  <a:gd name="T84" fmla="*/ 4 w 27"/>
                  <a:gd name="T85" fmla="*/ 3 h 14"/>
                  <a:gd name="T86" fmla="*/ 6 w 27"/>
                  <a:gd name="T87" fmla="*/ 4 h 14"/>
                  <a:gd name="T88" fmla="*/ 7 w 27"/>
                  <a:gd name="T89" fmla="*/ 4 h 14"/>
                  <a:gd name="T90" fmla="*/ 7 w 27"/>
                  <a:gd name="T91" fmla="*/ 3 h 14"/>
                  <a:gd name="T92" fmla="*/ 10 w 27"/>
                  <a:gd name="T93" fmla="*/ 1 h 14"/>
                  <a:gd name="T94" fmla="*/ 13 w 27"/>
                  <a:gd name="T95" fmla="*/ 3 h 14"/>
                  <a:gd name="T96" fmla="*/ 14 w 27"/>
                  <a:gd name="T97" fmla="*/ 3 h 14"/>
                  <a:gd name="T98" fmla="*/ 17 w 27"/>
                  <a:gd name="T99" fmla="*/ 1 h 14"/>
                  <a:gd name="T100" fmla="*/ 19 w 27"/>
                  <a:gd name="T101" fmla="*/ 3 h 14"/>
                  <a:gd name="T102" fmla="*/ 21 w 27"/>
                  <a:gd name="T103" fmla="*/ 3 h 14"/>
                  <a:gd name="T104" fmla="*/ 23 w 27"/>
                  <a:gd name="T105" fmla="*/ 1 h 14"/>
                  <a:gd name="T106" fmla="*/ 26 w 27"/>
                  <a:gd name="T107" fmla="*/ 3 h 14"/>
                  <a:gd name="T108" fmla="*/ 26 w 27"/>
                  <a:gd name="T109" fmla="*/ 10 h 14"/>
                  <a:gd name="T110" fmla="*/ 26 w 27"/>
                  <a:gd name="T111" fmla="*/ 1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27" h="14">
                    <a:moveTo>
                      <a:pt x="23" y="0"/>
                    </a:moveTo>
                    <a:cubicBezTo>
                      <a:pt x="22" y="0"/>
                      <a:pt x="21" y="0"/>
                      <a:pt x="20" y="1"/>
                    </a:cubicBezTo>
                    <a:cubicBezTo>
                      <a:pt x="19" y="0"/>
                      <a:pt x="18" y="0"/>
                      <a:pt x="17" y="0"/>
                    </a:cubicBezTo>
                    <a:cubicBezTo>
                      <a:pt x="15" y="0"/>
                      <a:pt x="14" y="0"/>
                      <a:pt x="13" y="1"/>
                    </a:cubicBezTo>
                    <a:cubicBezTo>
                      <a:pt x="12" y="0"/>
                      <a:pt x="11" y="0"/>
                      <a:pt x="10" y="0"/>
                    </a:cubicBezTo>
                    <a:cubicBezTo>
                      <a:pt x="8" y="0"/>
                      <a:pt x="6" y="1"/>
                      <a:pt x="6" y="2"/>
                    </a:cubicBezTo>
                    <a:cubicBezTo>
                      <a:pt x="5" y="2"/>
                      <a:pt x="4" y="2"/>
                      <a:pt x="3" y="2"/>
                    </a:cubicBezTo>
                    <a:cubicBezTo>
                      <a:pt x="2" y="2"/>
                      <a:pt x="0" y="3"/>
                      <a:pt x="0" y="4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3"/>
                      <a:pt x="2" y="14"/>
                      <a:pt x="4" y="14"/>
                    </a:cubicBezTo>
                    <a:cubicBezTo>
                      <a:pt x="5" y="14"/>
                      <a:pt x="6" y="14"/>
                      <a:pt x="7" y="13"/>
                    </a:cubicBezTo>
                    <a:cubicBezTo>
                      <a:pt x="7" y="14"/>
                      <a:pt x="8" y="14"/>
                      <a:pt x="10" y="14"/>
                    </a:cubicBezTo>
                    <a:cubicBezTo>
                      <a:pt x="11" y="14"/>
                      <a:pt x="12" y="14"/>
                      <a:pt x="13" y="13"/>
                    </a:cubicBezTo>
                    <a:cubicBezTo>
                      <a:pt x="14" y="14"/>
                      <a:pt x="15" y="14"/>
                      <a:pt x="17" y="14"/>
                    </a:cubicBezTo>
                    <a:cubicBezTo>
                      <a:pt x="18" y="14"/>
                      <a:pt x="19" y="14"/>
                      <a:pt x="20" y="13"/>
                    </a:cubicBezTo>
                    <a:cubicBezTo>
                      <a:pt x="21" y="14"/>
                      <a:pt x="22" y="14"/>
                      <a:pt x="23" y="14"/>
                    </a:cubicBezTo>
                    <a:cubicBezTo>
                      <a:pt x="23" y="14"/>
                      <a:pt x="23" y="14"/>
                      <a:pt x="23" y="14"/>
                    </a:cubicBezTo>
                    <a:cubicBezTo>
                      <a:pt x="26" y="14"/>
                      <a:pt x="27" y="13"/>
                      <a:pt x="27" y="12"/>
                    </a:cubicBezTo>
                    <a:cubicBezTo>
                      <a:pt x="27" y="11"/>
                      <a:pt x="27" y="11"/>
                      <a:pt x="27" y="11"/>
                    </a:cubicBezTo>
                    <a:cubicBezTo>
                      <a:pt x="27" y="10"/>
                      <a:pt x="27" y="10"/>
                      <a:pt x="27" y="10"/>
                    </a:cubicBezTo>
                    <a:cubicBezTo>
                      <a:pt x="27" y="3"/>
                      <a:pt x="27" y="3"/>
                      <a:pt x="27" y="3"/>
                    </a:cubicBezTo>
                    <a:cubicBezTo>
                      <a:pt x="27" y="1"/>
                      <a:pt x="26" y="0"/>
                      <a:pt x="23" y="0"/>
                    </a:cubicBezTo>
                    <a:close/>
                    <a:moveTo>
                      <a:pt x="26" y="11"/>
                    </a:moveTo>
                    <a:cubicBezTo>
                      <a:pt x="26" y="12"/>
                      <a:pt x="26" y="12"/>
                      <a:pt x="26" y="12"/>
                    </a:cubicBezTo>
                    <a:cubicBezTo>
                      <a:pt x="26" y="12"/>
                      <a:pt x="25" y="13"/>
                      <a:pt x="23" y="13"/>
                    </a:cubicBezTo>
                    <a:cubicBezTo>
                      <a:pt x="23" y="13"/>
                      <a:pt x="23" y="13"/>
                      <a:pt x="23" y="13"/>
                    </a:cubicBezTo>
                    <a:cubicBezTo>
                      <a:pt x="22" y="13"/>
                      <a:pt x="21" y="12"/>
                      <a:pt x="21" y="12"/>
                    </a:cubicBezTo>
                    <a:cubicBezTo>
                      <a:pt x="19" y="12"/>
                      <a:pt x="19" y="12"/>
                      <a:pt x="19" y="12"/>
                    </a:cubicBezTo>
                    <a:cubicBezTo>
                      <a:pt x="19" y="12"/>
                      <a:pt x="18" y="13"/>
                      <a:pt x="17" y="13"/>
                    </a:cubicBezTo>
                    <a:cubicBezTo>
                      <a:pt x="15" y="13"/>
                      <a:pt x="14" y="12"/>
                      <a:pt x="14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1" y="13"/>
                      <a:pt x="10" y="13"/>
                    </a:cubicBezTo>
                    <a:cubicBezTo>
                      <a:pt x="8" y="13"/>
                      <a:pt x="7" y="12"/>
                      <a:pt x="7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5" y="13"/>
                      <a:pt x="3" y="13"/>
                    </a:cubicBezTo>
                    <a:cubicBezTo>
                      <a:pt x="2" y="13"/>
                      <a:pt x="1" y="12"/>
                      <a:pt x="1" y="12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2" y="3"/>
                      <a:pt x="4" y="3"/>
                    </a:cubicBezTo>
                    <a:cubicBezTo>
                      <a:pt x="5" y="3"/>
                      <a:pt x="6" y="4"/>
                      <a:pt x="6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8" y="1"/>
                      <a:pt x="10" y="1"/>
                    </a:cubicBezTo>
                    <a:cubicBezTo>
                      <a:pt x="11" y="1"/>
                      <a:pt x="13" y="2"/>
                      <a:pt x="13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2"/>
                      <a:pt x="15" y="1"/>
                      <a:pt x="17" y="1"/>
                    </a:cubicBezTo>
                    <a:cubicBezTo>
                      <a:pt x="18" y="1"/>
                      <a:pt x="19" y="2"/>
                      <a:pt x="19" y="3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2"/>
                      <a:pt x="22" y="1"/>
                      <a:pt x="23" y="1"/>
                    </a:cubicBezTo>
                    <a:cubicBezTo>
                      <a:pt x="25" y="1"/>
                      <a:pt x="26" y="2"/>
                      <a:pt x="26" y="3"/>
                    </a:cubicBezTo>
                    <a:cubicBezTo>
                      <a:pt x="26" y="10"/>
                      <a:pt x="26" y="10"/>
                      <a:pt x="26" y="10"/>
                    </a:cubicBezTo>
                    <a:lnTo>
                      <a:pt x="26" y="11"/>
                    </a:lnTo>
                    <a:close/>
                  </a:path>
                </a:pathLst>
              </a:custGeom>
              <a:solidFill>
                <a:srgbClr val="9D9D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48" name="Freeform 198"/>
              <p:cNvSpPr>
                <a:spLocks/>
              </p:cNvSpPr>
              <p:nvPr/>
            </p:nvSpPr>
            <p:spPr bwMode="auto">
              <a:xfrm>
                <a:off x="3223" y="1026"/>
                <a:ext cx="152" cy="196"/>
              </a:xfrm>
              <a:custGeom>
                <a:avLst/>
                <a:gdLst>
                  <a:gd name="T0" fmla="*/ 152 w 152"/>
                  <a:gd name="T1" fmla="*/ 0 h 196"/>
                  <a:gd name="T2" fmla="*/ 126 w 152"/>
                  <a:gd name="T3" fmla="*/ 0 h 196"/>
                  <a:gd name="T4" fmla="*/ 126 w 152"/>
                  <a:gd name="T5" fmla="*/ 2 h 196"/>
                  <a:gd name="T6" fmla="*/ 150 w 152"/>
                  <a:gd name="T7" fmla="*/ 2 h 196"/>
                  <a:gd name="T8" fmla="*/ 150 w 152"/>
                  <a:gd name="T9" fmla="*/ 194 h 196"/>
                  <a:gd name="T10" fmla="*/ 5 w 152"/>
                  <a:gd name="T11" fmla="*/ 194 h 196"/>
                  <a:gd name="T12" fmla="*/ 5 w 152"/>
                  <a:gd name="T13" fmla="*/ 2 h 196"/>
                  <a:gd name="T14" fmla="*/ 55 w 152"/>
                  <a:gd name="T15" fmla="*/ 2 h 196"/>
                  <a:gd name="T16" fmla="*/ 55 w 152"/>
                  <a:gd name="T17" fmla="*/ 0 h 196"/>
                  <a:gd name="T18" fmla="*/ 0 w 152"/>
                  <a:gd name="T19" fmla="*/ 0 h 196"/>
                  <a:gd name="T20" fmla="*/ 0 w 152"/>
                  <a:gd name="T21" fmla="*/ 196 h 196"/>
                  <a:gd name="T22" fmla="*/ 152 w 152"/>
                  <a:gd name="T23" fmla="*/ 196 h 196"/>
                  <a:gd name="T24" fmla="*/ 152 w 152"/>
                  <a:gd name="T25" fmla="*/ 0 h 1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2" h="196">
                    <a:moveTo>
                      <a:pt x="152" y="0"/>
                    </a:moveTo>
                    <a:lnTo>
                      <a:pt x="126" y="0"/>
                    </a:lnTo>
                    <a:lnTo>
                      <a:pt x="126" y="2"/>
                    </a:lnTo>
                    <a:lnTo>
                      <a:pt x="150" y="2"/>
                    </a:lnTo>
                    <a:lnTo>
                      <a:pt x="150" y="194"/>
                    </a:lnTo>
                    <a:lnTo>
                      <a:pt x="5" y="194"/>
                    </a:lnTo>
                    <a:lnTo>
                      <a:pt x="5" y="2"/>
                    </a:lnTo>
                    <a:lnTo>
                      <a:pt x="55" y="2"/>
                    </a:lnTo>
                    <a:lnTo>
                      <a:pt x="55" y="0"/>
                    </a:lnTo>
                    <a:lnTo>
                      <a:pt x="0" y="0"/>
                    </a:lnTo>
                    <a:lnTo>
                      <a:pt x="0" y="196"/>
                    </a:lnTo>
                    <a:lnTo>
                      <a:pt x="152" y="196"/>
                    </a:lnTo>
                    <a:lnTo>
                      <a:pt x="152" y="0"/>
                    </a:lnTo>
                    <a:close/>
                  </a:path>
                </a:pathLst>
              </a:custGeom>
              <a:solidFill>
                <a:srgbClr val="9D9D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49" name="Freeform 199"/>
              <p:cNvSpPr>
                <a:spLocks/>
              </p:cNvSpPr>
              <p:nvPr/>
            </p:nvSpPr>
            <p:spPr bwMode="auto">
              <a:xfrm>
                <a:off x="3436" y="1618"/>
                <a:ext cx="180" cy="23"/>
              </a:xfrm>
              <a:custGeom>
                <a:avLst/>
                <a:gdLst>
                  <a:gd name="T0" fmla="*/ 0 w 76"/>
                  <a:gd name="T1" fmla="*/ 10 h 10"/>
                  <a:gd name="T2" fmla="*/ 76 w 76"/>
                  <a:gd name="T3" fmla="*/ 10 h 10"/>
                  <a:gd name="T4" fmla="*/ 76 w 76"/>
                  <a:gd name="T5" fmla="*/ 5 h 10"/>
                  <a:gd name="T6" fmla="*/ 71 w 76"/>
                  <a:gd name="T7" fmla="*/ 0 h 10"/>
                  <a:gd name="T8" fmla="*/ 5 w 76"/>
                  <a:gd name="T9" fmla="*/ 0 h 10"/>
                  <a:gd name="T10" fmla="*/ 0 w 76"/>
                  <a:gd name="T11" fmla="*/ 5 h 10"/>
                  <a:gd name="T12" fmla="*/ 0 w 76"/>
                  <a:gd name="T13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6" h="10">
                    <a:moveTo>
                      <a:pt x="0" y="10"/>
                    </a:moveTo>
                    <a:cubicBezTo>
                      <a:pt x="76" y="10"/>
                      <a:pt x="76" y="10"/>
                      <a:pt x="76" y="10"/>
                    </a:cubicBezTo>
                    <a:cubicBezTo>
                      <a:pt x="76" y="5"/>
                      <a:pt x="76" y="5"/>
                      <a:pt x="76" y="5"/>
                    </a:cubicBezTo>
                    <a:cubicBezTo>
                      <a:pt x="76" y="2"/>
                      <a:pt x="74" y="0"/>
                      <a:pt x="71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0" y="2"/>
                      <a:pt x="0" y="5"/>
                    </a:cubicBez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9360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50" name="Rectangle 200"/>
              <p:cNvSpPr>
                <a:spLocks noChangeArrowheads="1"/>
              </p:cNvSpPr>
              <p:nvPr/>
            </p:nvSpPr>
            <p:spPr bwMode="auto">
              <a:xfrm>
                <a:off x="3427" y="1632"/>
                <a:ext cx="199" cy="31"/>
              </a:xfrm>
              <a:prstGeom prst="rect">
                <a:avLst/>
              </a:prstGeom>
              <a:solidFill>
                <a:srgbClr val="B17F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51" name="Freeform 201"/>
              <p:cNvSpPr>
                <a:spLocks/>
              </p:cNvSpPr>
              <p:nvPr/>
            </p:nvSpPr>
            <p:spPr bwMode="auto">
              <a:xfrm>
                <a:off x="3418" y="1641"/>
                <a:ext cx="217" cy="31"/>
              </a:xfrm>
              <a:custGeom>
                <a:avLst/>
                <a:gdLst>
                  <a:gd name="T0" fmla="*/ 0 w 92"/>
                  <a:gd name="T1" fmla="*/ 13 h 13"/>
                  <a:gd name="T2" fmla="*/ 92 w 92"/>
                  <a:gd name="T3" fmla="*/ 13 h 13"/>
                  <a:gd name="T4" fmla="*/ 92 w 92"/>
                  <a:gd name="T5" fmla="*/ 4 h 13"/>
                  <a:gd name="T6" fmla="*/ 87 w 92"/>
                  <a:gd name="T7" fmla="*/ 0 h 13"/>
                  <a:gd name="T8" fmla="*/ 4 w 92"/>
                  <a:gd name="T9" fmla="*/ 0 h 13"/>
                  <a:gd name="T10" fmla="*/ 0 w 92"/>
                  <a:gd name="T11" fmla="*/ 4 h 13"/>
                  <a:gd name="T12" fmla="*/ 0 w 92"/>
                  <a:gd name="T13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2" h="13">
                    <a:moveTo>
                      <a:pt x="0" y="13"/>
                    </a:moveTo>
                    <a:cubicBezTo>
                      <a:pt x="92" y="13"/>
                      <a:pt x="92" y="13"/>
                      <a:pt x="92" y="13"/>
                    </a:cubicBezTo>
                    <a:cubicBezTo>
                      <a:pt x="92" y="4"/>
                      <a:pt x="92" y="4"/>
                      <a:pt x="92" y="4"/>
                    </a:cubicBezTo>
                    <a:cubicBezTo>
                      <a:pt x="92" y="1"/>
                      <a:pt x="90" y="0"/>
                      <a:pt x="87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2" y="0"/>
                      <a:pt x="0" y="1"/>
                      <a:pt x="0" y="4"/>
                    </a:cubicBezTo>
                    <a:lnTo>
                      <a:pt x="0" y="13"/>
                    </a:lnTo>
                    <a:close/>
                  </a:path>
                </a:pathLst>
              </a:custGeom>
              <a:solidFill>
                <a:srgbClr val="9360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52" name="Freeform 202"/>
              <p:cNvSpPr>
                <a:spLocks/>
              </p:cNvSpPr>
              <p:nvPr/>
            </p:nvSpPr>
            <p:spPr bwMode="auto">
              <a:xfrm>
                <a:off x="3020" y="1438"/>
                <a:ext cx="416" cy="279"/>
              </a:xfrm>
              <a:custGeom>
                <a:avLst/>
                <a:gdLst>
                  <a:gd name="T0" fmla="*/ 176 w 176"/>
                  <a:gd name="T1" fmla="*/ 12 h 118"/>
                  <a:gd name="T2" fmla="*/ 109 w 176"/>
                  <a:gd name="T3" fmla="*/ 54 h 118"/>
                  <a:gd name="T4" fmla="*/ 15 w 176"/>
                  <a:gd name="T5" fmla="*/ 116 h 118"/>
                  <a:gd name="T6" fmla="*/ 4 w 176"/>
                  <a:gd name="T7" fmla="*/ 110 h 118"/>
                  <a:gd name="T8" fmla="*/ 4 w 176"/>
                  <a:gd name="T9" fmla="*/ 98 h 118"/>
                  <a:gd name="T10" fmla="*/ 101 w 176"/>
                  <a:gd name="T11" fmla="*/ 42 h 118"/>
                  <a:gd name="T12" fmla="*/ 168 w 176"/>
                  <a:gd name="T13" fmla="*/ 0 h 118"/>
                  <a:gd name="T14" fmla="*/ 176 w 176"/>
                  <a:gd name="T15" fmla="*/ 12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6" h="118">
                    <a:moveTo>
                      <a:pt x="176" y="12"/>
                    </a:moveTo>
                    <a:cubicBezTo>
                      <a:pt x="109" y="54"/>
                      <a:pt x="109" y="54"/>
                      <a:pt x="109" y="54"/>
                    </a:cubicBezTo>
                    <a:cubicBezTo>
                      <a:pt x="67" y="83"/>
                      <a:pt x="40" y="103"/>
                      <a:pt x="15" y="116"/>
                    </a:cubicBezTo>
                    <a:cubicBezTo>
                      <a:pt x="11" y="118"/>
                      <a:pt x="6" y="113"/>
                      <a:pt x="4" y="110"/>
                    </a:cubicBezTo>
                    <a:cubicBezTo>
                      <a:pt x="2" y="106"/>
                      <a:pt x="0" y="100"/>
                      <a:pt x="4" y="98"/>
                    </a:cubicBezTo>
                    <a:cubicBezTo>
                      <a:pt x="26" y="81"/>
                      <a:pt x="56" y="66"/>
                      <a:pt x="101" y="42"/>
                    </a:cubicBezTo>
                    <a:cubicBezTo>
                      <a:pt x="168" y="0"/>
                      <a:pt x="168" y="0"/>
                      <a:pt x="168" y="0"/>
                    </a:cubicBezTo>
                    <a:lnTo>
                      <a:pt x="176" y="12"/>
                    </a:lnTo>
                    <a:close/>
                  </a:path>
                </a:pathLst>
              </a:custGeom>
              <a:solidFill>
                <a:srgbClr val="B17F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53" name="Freeform 203"/>
              <p:cNvSpPr>
                <a:spLocks/>
              </p:cNvSpPr>
              <p:nvPr/>
            </p:nvSpPr>
            <p:spPr bwMode="auto">
              <a:xfrm>
                <a:off x="3380" y="1334"/>
                <a:ext cx="170" cy="191"/>
              </a:xfrm>
              <a:custGeom>
                <a:avLst/>
                <a:gdLst>
                  <a:gd name="T0" fmla="*/ 85 w 170"/>
                  <a:gd name="T1" fmla="*/ 191 h 191"/>
                  <a:gd name="T2" fmla="*/ 170 w 170"/>
                  <a:gd name="T3" fmla="*/ 139 h 191"/>
                  <a:gd name="T4" fmla="*/ 85 w 170"/>
                  <a:gd name="T5" fmla="*/ 0 h 191"/>
                  <a:gd name="T6" fmla="*/ 0 w 170"/>
                  <a:gd name="T7" fmla="*/ 52 h 191"/>
                  <a:gd name="T8" fmla="*/ 85 w 170"/>
                  <a:gd name="T9" fmla="*/ 191 h 1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0" h="191">
                    <a:moveTo>
                      <a:pt x="85" y="191"/>
                    </a:moveTo>
                    <a:lnTo>
                      <a:pt x="170" y="139"/>
                    </a:lnTo>
                    <a:lnTo>
                      <a:pt x="85" y="0"/>
                    </a:lnTo>
                    <a:lnTo>
                      <a:pt x="0" y="52"/>
                    </a:lnTo>
                    <a:lnTo>
                      <a:pt x="85" y="191"/>
                    </a:lnTo>
                    <a:close/>
                  </a:path>
                </a:pathLst>
              </a:custGeom>
              <a:solidFill>
                <a:srgbClr val="9360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54" name="Freeform 204"/>
              <p:cNvSpPr>
                <a:spLocks/>
              </p:cNvSpPr>
              <p:nvPr/>
            </p:nvSpPr>
            <p:spPr bwMode="auto">
              <a:xfrm>
                <a:off x="3387" y="1350"/>
                <a:ext cx="156" cy="159"/>
              </a:xfrm>
              <a:custGeom>
                <a:avLst/>
                <a:gdLst>
                  <a:gd name="T0" fmla="*/ 61 w 156"/>
                  <a:gd name="T1" fmla="*/ 159 h 159"/>
                  <a:gd name="T2" fmla="*/ 156 w 156"/>
                  <a:gd name="T3" fmla="*/ 100 h 159"/>
                  <a:gd name="T4" fmla="*/ 97 w 156"/>
                  <a:gd name="T5" fmla="*/ 0 h 159"/>
                  <a:gd name="T6" fmla="*/ 0 w 156"/>
                  <a:gd name="T7" fmla="*/ 59 h 159"/>
                  <a:gd name="T8" fmla="*/ 61 w 156"/>
                  <a:gd name="T9" fmla="*/ 159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6" h="159">
                    <a:moveTo>
                      <a:pt x="61" y="159"/>
                    </a:moveTo>
                    <a:lnTo>
                      <a:pt x="156" y="100"/>
                    </a:lnTo>
                    <a:lnTo>
                      <a:pt x="97" y="0"/>
                    </a:lnTo>
                    <a:lnTo>
                      <a:pt x="0" y="59"/>
                    </a:lnTo>
                    <a:lnTo>
                      <a:pt x="61" y="159"/>
                    </a:lnTo>
                    <a:close/>
                  </a:path>
                </a:pathLst>
              </a:custGeom>
              <a:solidFill>
                <a:srgbClr val="9360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</p:grpSp>
        <p:sp>
          <p:nvSpPr>
            <p:cNvPr id="46" name="Freeform 206"/>
            <p:cNvSpPr>
              <a:spLocks/>
            </p:cNvSpPr>
            <p:nvPr/>
          </p:nvSpPr>
          <p:spPr bwMode="auto">
            <a:xfrm>
              <a:off x="5454651" y="2282825"/>
              <a:ext cx="180975" cy="120650"/>
            </a:xfrm>
            <a:custGeom>
              <a:avLst/>
              <a:gdLst>
                <a:gd name="T0" fmla="*/ 2 w 48"/>
                <a:gd name="T1" fmla="*/ 30 h 32"/>
                <a:gd name="T2" fmla="*/ 1 w 48"/>
                <a:gd name="T3" fmla="*/ 29 h 32"/>
                <a:gd name="T4" fmla="*/ 4 w 48"/>
                <a:gd name="T5" fmla="*/ 24 h 32"/>
                <a:gd name="T6" fmla="*/ 41 w 48"/>
                <a:gd name="T7" fmla="*/ 1 h 32"/>
                <a:gd name="T8" fmla="*/ 46 w 48"/>
                <a:gd name="T9" fmla="*/ 2 h 32"/>
                <a:gd name="T10" fmla="*/ 47 w 48"/>
                <a:gd name="T11" fmla="*/ 2 h 32"/>
                <a:gd name="T12" fmla="*/ 45 w 48"/>
                <a:gd name="T13" fmla="*/ 8 h 32"/>
                <a:gd name="T14" fmla="*/ 7 w 48"/>
                <a:gd name="T15" fmla="*/ 31 h 32"/>
                <a:gd name="T16" fmla="*/ 2 w 48"/>
                <a:gd name="T17" fmla="*/ 3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8" h="32">
                  <a:moveTo>
                    <a:pt x="2" y="30"/>
                  </a:moveTo>
                  <a:cubicBezTo>
                    <a:pt x="1" y="29"/>
                    <a:pt x="1" y="29"/>
                    <a:pt x="1" y="29"/>
                  </a:cubicBezTo>
                  <a:cubicBezTo>
                    <a:pt x="0" y="28"/>
                    <a:pt x="1" y="26"/>
                    <a:pt x="4" y="24"/>
                  </a:cubicBezTo>
                  <a:cubicBezTo>
                    <a:pt x="41" y="1"/>
                    <a:pt x="41" y="1"/>
                    <a:pt x="41" y="1"/>
                  </a:cubicBezTo>
                  <a:cubicBezTo>
                    <a:pt x="43" y="0"/>
                    <a:pt x="45" y="0"/>
                    <a:pt x="46" y="2"/>
                  </a:cubicBezTo>
                  <a:cubicBezTo>
                    <a:pt x="47" y="2"/>
                    <a:pt x="47" y="2"/>
                    <a:pt x="47" y="2"/>
                  </a:cubicBezTo>
                  <a:cubicBezTo>
                    <a:pt x="48" y="4"/>
                    <a:pt x="47" y="6"/>
                    <a:pt x="45" y="8"/>
                  </a:cubicBezTo>
                  <a:cubicBezTo>
                    <a:pt x="7" y="31"/>
                    <a:pt x="7" y="31"/>
                    <a:pt x="7" y="31"/>
                  </a:cubicBezTo>
                  <a:cubicBezTo>
                    <a:pt x="5" y="32"/>
                    <a:pt x="3" y="32"/>
                    <a:pt x="2" y="30"/>
                  </a:cubicBezTo>
                  <a:close/>
                </a:path>
              </a:pathLst>
            </a:custGeom>
            <a:solidFill>
              <a:srgbClr val="B17F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7" name="Freeform 207"/>
            <p:cNvSpPr>
              <a:spLocks/>
            </p:cNvSpPr>
            <p:nvPr/>
          </p:nvSpPr>
          <p:spPr bwMode="auto">
            <a:xfrm>
              <a:off x="5365751" y="2136775"/>
              <a:ext cx="179388" cy="119063"/>
            </a:xfrm>
            <a:custGeom>
              <a:avLst/>
              <a:gdLst>
                <a:gd name="T0" fmla="*/ 1 w 48"/>
                <a:gd name="T1" fmla="*/ 29 h 32"/>
                <a:gd name="T2" fmla="*/ 2 w 48"/>
                <a:gd name="T3" fmla="*/ 30 h 32"/>
                <a:gd name="T4" fmla="*/ 7 w 48"/>
                <a:gd name="T5" fmla="*/ 31 h 32"/>
                <a:gd name="T6" fmla="*/ 45 w 48"/>
                <a:gd name="T7" fmla="*/ 8 h 32"/>
                <a:gd name="T8" fmla="*/ 47 w 48"/>
                <a:gd name="T9" fmla="*/ 2 h 32"/>
                <a:gd name="T10" fmla="*/ 46 w 48"/>
                <a:gd name="T11" fmla="*/ 2 h 32"/>
                <a:gd name="T12" fmla="*/ 41 w 48"/>
                <a:gd name="T13" fmla="*/ 1 h 32"/>
                <a:gd name="T14" fmla="*/ 3 w 48"/>
                <a:gd name="T15" fmla="*/ 24 h 32"/>
                <a:gd name="T16" fmla="*/ 1 w 48"/>
                <a:gd name="T17" fmla="*/ 29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8" h="32">
                  <a:moveTo>
                    <a:pt x="1" y="29"/>
                  </a:moveTo>
                  <a:cubicBezTo>
                    <a:pt x="2" y="30"/>
                    <a:pt x="2" y="30"/>
                    <a:pt x="2" y="30"/>
                  </a:cubicBezTo>
                  <a:cubicBezTo>
                    <a:pt x="3" y="32"/>
                    <a:pt x="5" y="32"/>
                    <a:pt x="7" y="31"/>
                  </a:cubicBezTo>
                  <a:cubicBezTo>
                    <a:pt x="45" y="8"/>
                    <a:pt x="45" y="8"/>
                    <a:pt x="45" y="8"/>
                  </a:cubicBezTo>
                  <a:cubicBezTo>
                    <a:pt x="47" y="6"/>
                    <a:pt x="48" y="4"/>
                    <a:pt x="47" y="2"/>
                  </a:cubicBezTo>
                  <a:cubicBezTo>
                    <a:pt x="46" y="2"/>
                    <a:pt x="46" y="2"/>
                    <a:pt x="46" y="2"/>
                  </a:cubicBezTo>
                  <a:cubicBezTo>
                    <a:pt x="45" y="0"/>
                    <a:pt x="43" y="0"/>
                    <a:pt x="41" y="1"/>
                  </a:cubicBezTo>
                  <a:cubicBezTo>
                    <a:pt x="3" y="24"/>
                    <a:pt x="3" y="24"/>
                    <a:pt x="3" y="24"/>
                  </a:cubicBezTo>
                  <a:cubicBezTo>
                    <a:pt x="1" y="26"/>
                    <a:pt x="0" y="28"/>
                    <a:pt x="1" y="29"/>
                  </a:cubicBezTo>
                  <a:close/>
                </a:path>
              </a:pathLst>
            </a:custGeom>
            <a:solidFill>
              <a:srgbClr val="B17F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8" name="Freeform 208"/>
            <p:cNvSpPr>
              <a:spLocks/>
            </p:cNvSpPr>
            <p:nvPr/>
          </p:nvSpPr>
          <p:spPr bwMode="auto">
            <a:xfrm>
              <a:off x="5508626" y="2346325"/>
              <a:ext cx="153988" cy="117475"/>
            </a:xfrm>
            <a:custGeom>
              <a:avLst/>
              <a:gdLst>
                <a:gd name="T0" fmla="*/ 2 w 41"/>
                <a:gd name="T1" fmla="*/ 28 h 31"/>
                <a:gd name="T2" fmla="*/ 1 w 41"/>
                <a:gd name="T3" fmla="*/ 27 h 31"/>
                <a:gd name="T4" fmla="*/ 2 w 41"/>
                <a:gd name="T5" fmla="*/ 21 h 31"/>
                <a:gd name="T6" fmla="*/ 33 w 41"/>
                <a:gd name="T7" fmla="*/ 2 h 31"/>
                <a:gd name="T8" fmla="*/ 39 w 41"/>
                <a:gd name="T9" fmla="*/ 3 h 31"/>
                <a:gd name="T10" fmla="*/ 39 w 41"/>
                <a:gd name="T11" fmla="*/ 5 h 31"/>
                <a:gd name="T12" fmla="*/ 39 w 41"/>
                <a:gd name="T13" fmla="*/ 11 h 31"/>
                <a:gd name="T14" fmla="*/ 8 w 41"/>
                <a:gd name="T15" fmla="*/ 30 h 31"/>
                <a:gd name="T16" fmla="*/ 2 w 41"/>
                <a:gd name="T17" fmla="*/ 28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1" h="31">
                  <a:moveTo>
                    <a:pt x="2" y="28"/>
                  </a:moveTo>
                  <a:cubicBezTo>
                    <a:pt x="1" y="27"/>
                    <a:pt x="1" y="27"/>
                    <a:pt x="1" y="27"/>
                  </a:cubicBezTo>
                  <a:cubicBezTo>
                    <a:pt x="0" y="24"/>
                    <a:pt x="0" y="22"/>
                    <a:pt x="2" y="21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5" y="0"/>
                    <a:pt x="37" y="1"/>
                    <a:pt x="39" y="3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41" y="7"/>
                    <a:pt x="40" y="9"/>
                    <a:pt x="39" y="11"/>
                  </a:cubicBezTo>
                  <a:cubicBezTo>
                    <a:pt x="30" y="19"/>
                    <a:pt x="19" y="25"/>
                    <a:pt x="8" y="30"/>
                  </a:cubicBezTo>
                  <a:cubicBezTo>
                    <a:pt x="6" y="31"/>
                    <a:pt x="3" y="30"/>
                    <a:pt x="2" y="28"/>
                  </a:cubicBezTo>
                  <a:close/>
                </a:path>
              </a:pathLst>
            </a:custGeom>
            <a:solidFill>
              <a:srgbClr val="9360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9" name="Freeform 209"/>
            <p:cNvSpPr>
              <a:spLocks/>
            </p:cNvSpPr>
            <p:nvPr/>
          </p:nvSpPr>
          <p:spPr bwMode="auto">
            <a:xfrm>
              <a:off x="5338763" y="2076450"/>
              <a:ext cx="153988" cy="112713"/>
            </a:xfrm>
            <a:custGeom>
              <a:avLst/>
              <a:gdLst>
                <a:gd name="T0" fmla="*/ 2 w 41"/>
                <a:gd name="T1" fmla="*/ 26 h 30"/>
                <a:gd name="T2" fmla="*/ 2 w 41"/>
                <a:gd name="T3" fmla="*/ 27 h 30"/>
                <a:gd name="T4" fmla="*/ 8 w 41"/>
                <a:gd name="T5" fmla="*/ 29 h 30"/>
                <a:gd name="T6" fmla="*/ 39 w 41"/>
                <a:gd name="T7" fmla="*/ 10 h 30"/>
                <a:gd name="T8" fmla="*/ 40 w 41"/>
                <a:gd name="T9" fmla="*/ 4 h 30"/>
                <a:gd name="T10" fmla="*/ 39 w 41"/>
                <a:gd name="T11" fmla="*/ 3 h 30"/>
                <a:gd name="T12" fmla="*/ 33 w 41"/>
                <a:gd name="T13" fmla="*/ 1 h 30"/>
                <a:gd name="T14" fmla="*/ 2 w 41"/>
                <a:gd name="T15" fmla="*/ 20 h 30"/>
                <a:gd name="T16" fmla="*/ 2 w 41"/>
                <a:gd name="T17" fmla="*/ 26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1" h="30">
                  <a:moveTo>
                    <a:pt x="2" y="26"/>
                  </a:moveTo>
                  <a:cubicBezTo>
                    <a:pt x="2" y="27"/>
                    <a:pt x="2" y="27"/>
                    <a:pt x="2" y="27"/>
                  </a:cubicBezTo>
                  <a:cubicBezTo>
                    <a:pt x="4" y="29"/>
                    <a:pt x="6" y="30"/>
                    <a:pt x="8" y="29"/>
                  </a:cubicBezTo>
                  <a:cubicBezTo>
                    <a:pt x="39" y="10"/>
                    <a:pt x="39" y="10"/>
                    <a:pt x="39" y="10"/>
                  </a:cubicBezTo>
                  <a:cubicBezTo>
                    <a:pt x="41" y="9"/>
                    <a:pt x="41" y="6"/>
                    <a:pt x="40" y="4"/>
                  </a:cubicBezTo>
                  <a:cubicBezTo>
                    <a:pt x="39" y="3"/>
                    <a:pt x="39" y="3"/>
                    <a:pt x="39" y="3"/>
                  </a:cubicBezTo>
                  <a:cubicBezTo>
                    <a:pt x="38" y="1"/>
                    <a:pt x="35" y="0"/>
                    <a:pt x="33" y="1"/>
                  </a:cubicBezTo>
                  <a:cubicBezTo>
                    <a:pt x="22" y="5"/>
                    <a:pt x="12" y="12"/>
                    <a:pt x="2" y="20"/>
                  </a:cubicBezTo>
                  <a:cubicBezTo>
                    <a:pt x="1" y="21"/>
                    <a:pt x="0" y="24"/>
                    <a:pt x="2" y="26"/>
                  </a:cubicBezTo>
                  <a:close/>
                </a:path>
              </a:pathLst>
            </a:custGeom>
            <a:solidFill>
              <a:srgbClr val="9360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0" name="Freeform 210"/>
            <p:cNvSpPr>
              <a:spLocks/>
            </p:cNvSpPr>
            <p:nvPr/>
          </p:nvSpPr>
          <p:spPr bwMode="auto">
            <a:xfrm>
              <a:off x="5489576" y="2332038"/>
              <a:ext cx="173038" cy="119063"/>
            </a:xfrm>
            <a:custGeom>
              <a:avLst/>
              <a:gdLst>
                <a:gd name="T0" fmla="*/ 2 w 46"/>
                <a:gd name="T1" fmla="*/ 29 h 32"/>
                <a:gd name="T2" fmla="*/ 2 w 46"/>
                <a:gd name="T3" fmla="*/ 30 h 32"/>
                <a:gd name="T4" fmla="*/ 9 w 46"/>
                <a:gd name="T5" fmla="*/ 30 h 32"/>
                <a:gd name="T6" fmla="*/ 42 w 46"/>
                <a:gd name="T7" fmla="*/ 10 h 32"/>
                <a:gd name="T8" fmla="*/ 45 w 46"/>
                <a:gd name="T9" fmla="*/ 3 h 32"/>
                <a:gd name="T10" fmla="*/ 45 w 46"/>
                <a:gd name="T11" fmla="*/ 3 h 32"/>
                <a:gd name="T12" fmla="*/ 37 w 46"/>
                <a:gd name="T13" fmla="*/ 2 h 32"/>
                <a:gd name="T14" fmla="*/ 4 w 46"/>
                <a:gd name="T15" fmla="*/ 22 h 32"/>
                <a:gd name="T16" fmla="*/ 2 w 46"/>
                <a:gd name="T17" fmla="*/ 29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6" h="32">
                  <a:moveTo>
                    <a:pt x="2" y="29"/>
                  </a:moveTo>
                  <a:cubicBezTo>
                    <a:pt x="2" y="30"/>
                    <a:pt x="2" y="30"/>
                    <a:pt x="2" y="30"/>
                  </a:cubicBezTo>
                  <a:cubicBezTo>
                    <a:pt x="3" y="32"/>
                    <a:pt x="6" y="32"/>
                    <a:pt x="9" y="30"/>
                  </a:cubicBezTo>
                  <a:cubicBezTo>
                    <a:pt x="42" y="10"/>
                    <a:pt x="42" y="10"/>
                    <a:pt x="42" y="10"/>
                  </a:cubicBezTo>
                  <a:cubicBezTo>
                    <a:pt x="45" y="8"/>
                    <a:pt x="46" y="5"/>
                    <a:pt x="45" y="3"/>
                  </a:cubicBezTo>
                  <a:cubicBezTo>
                    <a:pt x="45" y="3"/>
                    <a:pt x="45" y="3"/>
                    <a:pt x="45" y="3"/>
                  </a:cubicBezTo>
                  <a:cubicBezTo>
                    <a:pt x="43" y="1"/>
                    <a:pt x="40" y="0"/>
                    <a:pt x="37" y="2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1" y="24"/>
                    <a:pt x="0" y="27"/>
                    <a:pt x="2" y="29"/>
                  </a:cubicBezTo>
                  <a:close/>
                </a:path>
              </a:pathLst>
            </a:custGeom>
            <a:solidFill>
              <a:srgbClr val="B17F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1" name="Freeform 211"/>
            <p:cNvSpPr>
              <a:spLocks/>
            </p:cNvSpPr>
            <p:nvPr/>
          </p:nvSpPr>
          <p:spPr bwMode="auto">
            <a:xfrm>
              <a:off x="5338763" y="2087563"/>
              <a:ext cx="173038" cy="120650"/>
            </a:xfrm>
            <a:custGeom>
              <a:avLst/>
              <a:gdLst>
                <a:gd name="T0" fmla="*/ 1 w 46"/>
                <a:gd name="T1" fmla="*/ 29 h 32"/>
                <a:gd name="T2" fmla="*/ 1 w 46"/>
                <a:gd name="T3" fmla="*/ 29 h 32"/>
                <a:gd name="T4" fmla="*/ 4 w 46"/>
                <a:gd name="T5" fmla="*/ 22 h 32"/>
                <a:gd name="T6" fmla="*/ 37 w 46"/>
                <a:gd name="T7" fmla="*/ 1 h 32"/>
                <a:gd name="T8" fmla="*/ 44 w 46"/>
                <a:gd name="T9" fmla="*/ 2 h 32"/>
                <a:gd name="T10" fmla="*/ 44 w 46"/>
                <a:gd name="T11" fmla="*/ 2 h 32"/>
                <a:gd name="T12" fmla="*/ 42 w 46"/>
                <a:gd name="T13" fmla="*/ 9 h 32"/>
                <a:gd name="T14" fmla="*/ 9 w 46"/>
                <a:gd name="T15" fmla="*/ 30 h 32"/>
                <a:gd name="T16" fmla="*/ 1 w 46"/>
                <a:gd name="T17" fmla="*/ 29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6" h="32">
                  <a:moveTo>
                    <a:pt x="1" y="29"/>
                  </a:moveTo>
                  <a:cubicBezTo>
                    <a:pt x="1" y="29"/>
                    <a:pt x="1" y="29"/>
                    <a:pt x="1" y="29"/>
                  </a:cubicBezTo>
                  <a:cubicBezTo>
                    <a:pt x="0" y="27"/>
                    <a:pt x="1" y="23"/>
                    <a:pt x="4" y="22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40" y="0"/>
                    <a:pt x="43" y="0"/>
                    <a:pt x="44" y="2"/>
                  </a:cubicBezTo>
                  <a:cubicBezTo>
                    <a:pt x="44" y="2"/>
                    <a:pt x="44" y="2"/>
                    <a:pt x="44" y="2"/>
                  </a:cubicBezTo>
                  <a:cubicBezTo>
                    <a:pt x="46" y="5"/>
                    <a:pt x="45" y="8"/>
                    <a:pt x="42" y="9"/>
                  </a:cubicBezTo>
                  <a:cubicBezTo>
                    <a:pt x="9" y="30"/>
                    <a:pt x="9" y="30"/>
                    <a:pt x="9" y="30"/>
                  </a:cubicBezTo>
                  <a:cubicBezTo>
                    <a:pt x="6" y="32"/>
                    <a:pt x="3" y="31"/>
                    <a:pt x="1" y="29"/>
                  </a:cubicBezTo>
                  <a:close/>
                </a:path>
              </a:pathLst>
            </a:custGeom>
            <a:solidFill>
              <a:srgbClr val="B17F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2" name="Freeform 212"/>
            <p:cNvSpPr>
              <a:spLocks/>
            </p:cNvSpPr>
            <p:nvPr/>
          </p:nvSpPr>
          <p:spPr bwMode="auto">
            <a:xfrm>
              <a:off x="5360988" y="2297113"/>
              <a:ext cx="60325" cy="76200"/>
            </a:xfrm>
            <a:custGeom>
              <a:avLst/>
              <a:gdLst>
                <a:gd name="T0" fmla="*/ 8 w 16"/>
                <a:gd name="T1" fmla="*/ 18 h 20"/>
                <a:gd name="T2" fmla="*/ 14 w 16"/>
                <a:gd name="T3" fmla="*/ 19 h 20"/>
                <a:gd name="T4" fmla="*/ 14 w 16"/>
                <a:gd name="T5" fmla="*/ 19 h 20"/>
                <a:gd name="T6" fmla="*/ 15 w 16"/>
                <a:gd name="T7" fmla="*/ 13 h 20"/>
                <a:gd name="T8" fmla="*/ 9 w 16"/>
                <a:gd name="T9" fmla="*/ 3 h 20"/>
                <a:gd name="T10" fmla="*/ 3 w 16"/>
                <a:gd name="T11" fmla="*/ 1 h 20"/>
                <a:gd name="T12" fmla="*/ 3 w 16"/>
                <a:gd name="T13" fmla="*/ 1 h 20"/>
                <a:gd name="T14" fmla="*/ 1 w 16"/>
                <a:gd name="T15" fmla="*/ 7 h 20"/>
                <a:gd name="T16" fmla="*/ 8 w 16"/>
                <a:gd name="T17" fmla="*/ 18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20">
                  <a:moveTo>
                    <a:pt x="8" y="18"/>
                  </a:moveTo>
                  <a:cubicBezTo>
                    <a:pt x="9" y="20"/>
                    <a:pt x="12" y="20"/>
                    <a:pt x="14" y="19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6" y="18"/>
                    <a:pt x="16" y="15"/>
                    <a:pt x="15" y="1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7" y="1"/>
                    <a:pt x="5" y="0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1" y="3"/>
                    <a:pt x="0" y="5"/>
                    <a:pt x="1" y="7"/>
                  </a:cubicBezTo>
                  <a:lnTo>
                    <a:pt x="8" y="18"/>
                  </a:lnTo>
                  <a:close/>
                </a:path>
              </a:pathLst>
            </a:custGeom>
            <a:solidFill>
              <a:srgbClr val="9360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3" name="Freeform 213"/>
            <p:cNvSpPr>
              <a:spLocks/>
            </p:cNvSpPr>
            <p:nvPr/>
          </p:nvSpPr>
          <p:spPr bwMode="auto">
            <a:xfrm>
              <a:off x="5338763" y="2316163"/>
              <a:ext cx="49213" cy="71438"/>
            </a:xfrm>
            <a:custGeom>
              <a:avLst/>
              <a:gdLst>
                <a:gd name="T0" fmla="*/ 8 w 13"/>
                <a:gd name="T1" fmla="*/ 16 h 19"/>
                <a:gd name="T2" fmla="*/ 12 w 13"/>
                <a:gd name="T3" fmla="*/ 19 h 19"/>
                <a:gd name="T4" fmla="*/ 12 w 13"/>
                <a:gd name="T5" fmla="*/ 19 h 19"/>
                <a:gd name="T6" fmla="*/ 12 w 13"/>
                <a:gd name="T7" fmla="*/ 14 h 19"/>
                <a:gd name="T8" fmla="*/ 6 w 13"/>
                <a:gd name="T9" fmla="*/ 3 h 19"/>
                <a:gd name="T10" fmla="*/ 1 w 13"/>
                <a:gd name="T11" fmla="*/ 1 h 19"/>
                <a:gd name="T12" fmla="*/ 1 w 13"/>
                <a:gd name="T13" fmla="*/ 1 h 19"/>
                <a:gd name="T14" fmla="*/ 1 w 13"/>
                <a:gd name="T15" fmla="*/ 6 h 19"/>
                <a:gd name="T16" fmla="*/ 8 w 13"/>
                <a:gd name="T17" fmla="*/ 16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19">
                  <a:moveTo>
                    <a:pt x="8" y="16"/>
                  </a:moveTo>
                  <a:cubicBezTo>
                    <a:pt x="9" y="18"/>
                    <a:pt x="11" y="19"/>
                    <a:pt x="12" y="19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13" y="18"/>
                    <a:pt x="13" y="16"/>
                    <a:pt x="12" y="1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5" y="1"/>
                    <a:pt x="3" y="0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2"/>
                    <a:pt x="0" y="4"/>
                    <a:pt x="1" y="6"/>
                  </a:cubicBezTo>
                  <a:lnTo>
                    <a:pt x="8" y="16"/>
                  </a:lnTo>
                  <a:close/>
                </a:path>
              </a:pathLst>
            </a:custGeom>
            <a:solidFill>
              <a:srgbClr val="9360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4" name="Freeform 214"/>
            <p:cNvSpPr>
              <a:spLocks/>
            </p:cNvSpPr>
            <p:nvPr/>
          </p:nvSpPr>
          <p:spPr bwMode="auto">
            <a:xfrm>
              <a:off x="5176838" y="2417763"/>
              <a:ext cx="49213" cy="71438"/>
            </a:xfrm>
            <a:custGeom>
              <a:avLst/>
              <a:gdLst>
                <a:gd name="T0" fmla="*/ 7 w 13"/>
                <a:gd name="T1" fmla="*/ 16 h 19"/>
                <a:gd name="T2" fmla="*/ 12 w 13"/>
                <a:gd name="T3" fmla="*/ 18 h 19"/>
                <a:gd name="T4" fmla="*/ 12 w 13"/>
                <a:gd name="T5" fmla="*/ 18 h 19"/>
                <a:gd name="T6" fmla="*/ 12 w 13"/>
                <a:gd name="T7" fmla="*/ 13 h 19"/>
                <a:gd name="T8" fmla="*/ 5 w 13"/>
                <a:gd name="T9" fmla="*/ 3 h 19"/>
                <a:gd name="T10" fmla="*/ 1 w 13"/>
                <a:gd name="T11" fmla="*/ 1 h 19"/>
                <a:gd name="T12" fmla="*/ 1 w 13"/>
                <a:gd name="T13" fmla="*/ 1 h 19"/>
                <a:gd name="T14" fmla="*/ 1 w 13"/>
                <a:gd name="T15" fmla="*/ 6 h 19"/>
                <a:gd name="T16" fmla="*/ 7 w 13"/>
                <a:gd name="T17" fmla="*/ 16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19">
                  <a:moveTo>
                    <a:pt x="7" y="16"/>
                  </a:moveTo>
                  <a:cubicBezTo>
                    <a:pt x="9" y="18"/>
                    <a:pt x="10" y="19"/>
                    <a:pt x="12" y="18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3" y="18"/>
                    <a:pt x="13" y="15"/>
                    <a:pt x="12" y="1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4" y="1"/>
                    <a:pt x="2" y="0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4"/>
                    <a:pt x="1" y="6"/>
                  </a:cubicBezTo>
                  <a:lnTo>
                    <a:pt x="7" y="16"/>
                  </a:lnTo>
                  <a:close/>
                </a:path>
              </a:pathLst>
            </a:custGeom>
            <a:solidFill>
              <a:srgbClr val="9360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</p:grpSp>
    </p:spTree>
    <p:extLst>
      <p:ext uri="{BB962C8B-B14F-4D97-AF65-F5344CB8AC3E}">
        <p14:creationId xmlns:p14="http://schemas.microsoft.com/office/powerpoint/2010/main" val="49759445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543" name="Chart 6">
            <a:extLst>
              <a:ext uri="{FF2B5EF4-FFF2-40B4-BE49-F238E27FC236}">
                <a16:creationId xmlns="" xmlns:a16="http://schemas.microsoft.com/office/drawing/2014/main" id="{276ACCCC-5A77-4C72-AD2D-1AF7DE6B4316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858708084"/>
              </p:ext>
            </p:extLst>
          </p:nvPr>
        </p:nvGraphicFramePr>
        <p:xfrm>
          <a:off x="3652779" y="3296637"/>
          <a:ext cx="1813332" cy="168095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1544" name="Chart 3"/>
          <p:cNvGraphicFramePr/>
          <p:nvPr>
            <p:extLst>
              <p:ext uri="{D42A27DB-BD31-4B8C-83A1-F6EECF244321}">
                <p14:modId xmlns:p14="http://schemas.microsoft.com/office/powerpoint/2010/main" val="1194200157"/>
              </p:ext>
            </p:extLst>
          </p:nvPr>
        </p:nvGraphicFramePr>
        <p:xfrm>
          <a:off x="1504231" y="1203598"/>
          <a:ext cx="6096000" cy="21040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1545" name="Round Same Side Corner Rectangle 8"/>
          <p:cNvSpPr/>
          <p:nvPr/>
        </p:nvSpPr>
        <p:spPr>
          <a:xfrm>
            <a:off x="3711724" y="1649639"/>
            <a:ext cx="575459" cy="1515617"/>
          </a:xfrm>
          <a:custGeom>
            <a:avLst/>
            <a:gdLst>
              <a:gd name="connsiteX0" fmla="*/ 280204 w 1489775"/>
              <a:gd name="connsiteY0" fmla="*/ 750754 h 3923699"/>
              <a:gd name="connsiteX1" fmla="*/ 1209570 w 1489775"/>
              <a:gd name="connsiteY1" fmla="*/ 750754 h 3923699"/>
              <a:gd name="connsiteX2" fmla="*/ 1489774 w 1489775"/>
              <a:gd name="connsiteY2" fmla="*/ 1030958 h 3923699"/>
              <a:gd name="connsiteX3" fmla="*/ 1489774 w 1489775"/>
              <a:gd name="connsiteY3" fmla="*/ 1293518 h 3923699"/>
              <a:gd name="connsiteX4" fmla="*/ 1489775 w 1489775"/>
              <a:gd name="connsiteY4" fmla="*/ 1293518 h 3923699"/>
              <a:gd name="connsiteX5" fmla="*/ 1489775 w 1489775"/>
              <a:gd name="connsiteY5" fmla="*/ 2063902 h 3923699"/>
              <a:gd name="connsiteX6" fmla="*/ 1345759 w 1489775"/>
              <a:gd name="connsiteY6" fmla="*/ 2207918 h 3923699"/>
              <a:gd name="connsiteX7" fmla="*/ 1201743 w 1489775"/>
              <a:gd name="connsiteY7" fmla="*/ 2063902 h 3923699"/>
              <a:gd name="connsiteX8" fmla="*/ 1201743 w 1489775"/>
              <a:gd name="connsiteY8" fmla="*/ 1390678 h 3923699"/>
              <a:gd name="connsiteX9" fmla="*/ 1158887 w 1489775"/>
              <a:gd name="connsiteY9" fmla="*/ 1390678 h 3923699"/>
              <a:gd name="connsiteX10" fmla="*/ 1158887 w 1489775"/>
              <a:gd name="connsiteY10" fmla="*/ 2305078 h 3923699"/>
              <a:gd name="connsiteX11" fmla="*/ 1151853 w 1489775"/>
              <a:gd name="connsiteY11" fmla="*/ 3743699 h 3923699"/>
              <a:gd name="connsiteX12" fmla="*/ 971853 w 1489775"/>
              <a:gd name="connsiteY12" fmla="*/ 3923699 h 3923699"/>
              <a:gd name="connsiteX13" fmla="*/ 791853 w 1489775"/>
              <a:gd name="connsiteY13" fmla="*/ 3743699 h 3923699"/>
              <a:gd name="connsiteX14" fmla="*/ 791853 w 1489775"/>
              <a:gd name="connsiteY14" fmla="*/ 2305078 h 3923699"/>
              <a:gd name="connsiteX15" fmla="*/ 683854 w 1489775"/>
              <a:gd name="connsiteY15" fmla="*/ 2305078 h 3923699"/>
              <a:gd name="connsiteX16" fmla="*/ 683854 w 1489775"/>
              <a:gd name="connsiteY16" fmla="*/ 3743698 h 3923699"/>
              <a:gd name="connsiteX17" fmla="*/ 503854 w 1489775"/>
              <a:gd name="connsiteY17" fmla="*/ 3923698 h 3923699"/>
              <a:gd name="connsiteX18" fmla="*/ 323854 w 1489775"/>
              <a:gd name="connsiteY18" fmla="*/ 3743698 h 3923699"/>
              <a:gd name="connsiteX19" fmla="*/ 323854 w 1489775"/>
              <a:gd name="connsiteY19" fmla="*/ 2238914 h 3923699"/>
              <a:gd name="connsiteX20" fmla="*/ 330887 w 1489775"/>
              <a:gd name="connsiteY20" fmla="*/ 2238914 h 3923699"/>
              <a:gd name="connsiteX21" fmla="*/ 330887 w 1489775"/>
              <a:gd name="connsiteY21" fmla="*/ 1390678 h 3923699"/>
              <a:gd name="connsiteX22" fmla="*/ 288033 w 1489775"/>
              <a:gd name="connsiteY22" fmla="*/ 1390678 h 3923699"/>
              <a:gd name="connsiteX23" fmla="*/ 288033 w 1489775"/>
              <a:gd name="connsiteY23" fmla="*/ 2063902 h 3923699"/>
              <a:gd name="connsiteX24" fmla="*/ 144017 w 1489775"/>
              <a:gd name="connsiteY24" fmla="*/ 2207918 h 3923699"/>
              <a:gd name="connsiteX25" fmla="*/ 1 w 1489775"/>
              <a:gd name="connsiteY25" fmla="*/ 2063902 h 3923699"/>
              <a:gd name="connsiteX26" fmla="*/ 1 w 1489775"/>
              <a:gd name="connsiteY26" fmla="*/ 1390678 h 3923699"/>
              <a:gd name="connsiteX27" fmla="*/ 0 w 1489775"/>
              <a:gd name="connsiteY27" fmla="*/ 1390678 h 3923699"/>
              <a:gd name="connsiteX28" fmla="*/ 0 w 1489775"/>
              <a:gd name="connsiteY28" fmla="*/ 1030958 h 3923699"/>
              <a:gd name="connsiteX29" fmla="*/ 280204 w 1489775"/>
              <a:gd name="connsiteY29" fmla="*/ 750754 h 3923699"/>
              <a:gd name="connsiteX30" fmla="*/ 744888 w 1489775"/>
              <a:gd name="connsiteY30" fmla="*/ 0 h 3923699"/>
              <a:gd name="connsiteX31" fmla="*/ 1082199 w 1489775"/>
              <a:gd name="connsiteY31" fmla="*/ 337311 h 3923699"/>
              <a:gd name="connsiteX32" fmla="*/ 744888 w 1489775"/>
              <a:gd name="connsiteY32" fmla="*/ 674622 h 3923699"/>
              <a:gd name="connsiteX33" fmla="*/ 407577 w 1489775"/>
              <a:gd name="connsiteY33" fmla="*/ 337311 h 3923699"/>
              <a:gd name="connsiteX34" fmla="*/ 744888 w 1489775"/>
              <a:gd name="connsiteY34" fmla="*/ 0 h 3923699"/>
              <a:gd name="connsiteX0" fmla="*/ 280204 w 1489775"/>
              <a:gd name="connsiteY0" fmla="*/ 750754 h 3923699"/>
              <a:gd name="connsiteX1" fmla="*/ 1209570 w 1489775"/>
              <a:gd name="connsiteY1" fmla="*/ 750754 h 3923699"/>
              <a:gd name="connsiteX2" fmla="*/ 1489774 w 1489775"/>
              <a:gd name="connsiteY2" fmla="*/ 1030958 h 3923699"/>
              <a:gd name="connsiteX3" fmla="*/ 1489774 w 1489775"/>
              <a:gd name="connsiteY3" fmla="*/ 1293518 h 3923699"/>
              <a:gd name="connsiteX4" fmla="*/ 1489775 w 1489775"/>
              <a:gd name="connsiteY4" fmla="*/ 1293518 h 3923699"/>
              <a:gd name="connsiteX5" fmla="*/ 1489775 w 1489775"/>
              <a:gd name="connsiteY5" fmla="*/ 2063902 h 3923699"/>
              <a:gd name="connsiteX6" fmla="*/ 1345759 w 1489775"/>
              <a:gd name="connsiteY6" fmla="*/ 2207918 h 3923699"/>
              <a:gd name="connsiteX7" fmla="*/ 1201743 w 1489775"/>
              <a:gd name="connsiteY7" fmla="*/ 2063902 h 3923699"/>
              <a:gd name="connsiteX8" fmla="*/ 1201743 w 1489775"/>
              <a:gd name="connsiteY8" fmla="*/ 1390678 h 3923699"/>
              <a:gd name="connsiteX9" fmla="*/ 1158887 w 1489775"/>
              <a:gd name="connsiteY9" fmla="*/ 1390678 h 3923699"/>
              <a:gd name="connsiteX10" fmla="*/ 1151853 w 1489775"/>
              <a:gd name="connsiteY10" fmla="*/ 3743699 h 3923699"/>
              <a:gd name="connsiteX11" fmla="*/ 971853 w 1489775"/>
              <a:gd name="connsiteY11" fmla="*/ 3923699 h 3923699"/>
              <a:gd name="connsiteX12" fmla="*/ 791853 w 1489775"/>
              <a:gd name="connsiteY12" fmla="*/ 3743699 h 3923699"/>
              <a:gd name="connsiteX13" fmla="*/ 791853 w 1489775"/>
              <a:gd name="connsiteY13" fmla="*/ 2305078 h 3923699"/>
              <a:gd name="connsiteX14" fmla="*/ 683854 w 1489775"/>
              <a:gd name="connsiteY14" fmla="*/ 2305078 h 3923699"/>
              <a:gd name="connsiteX15" fmla="*/ 683854 w 1489775"/>
              <a:gd name="connsiteY15" fmla="*/ 3743698 h 3923699"/>
              <a:gd name="connsiteX16" fmla="*/ 503854 w 1489775"/>
              <a:gd name="connsiteY16" fmla="*/ 3923698 h 3923699"/>
              <a:gd name="connsiteX17" fmla="*/ 323854 w 1489775"/>
              <a:gd name="connsiteY17" fmla="*/ 3743698 h 3923699"/>
              <a:gd name="connsiteX18" fmla="*/ 323854 w 1489775"/>
              <a:gd name="connsiteY18" fmla="*/ 2238914 h 3923699"/>
              <a:gd name="connsiteX19" fmla="*/ 330887 w 1489775"/>
              <a:gd name="connsiteY19" fmla="*/ 2238914 h 3923699"/>
              <a:gd name="connsiteX20" fmla="*/ 330887 w 1489775"/>
              <a:gd name="connsiteY20" fmla="*/ 1390678 h 3923699"/>
              <a:gd name="connsiteX21" fmla="*/ 288033 w 1489775"/>
              <a:gd name="connsiteY21" fmla="*/ 1390678 h 3923699"/>
              <a:gd name="connsiteX22" fmla="*/ 288033 w 1489775"/>
              <a:gd name="connsiteY22" fmla="*/ 2063902 h 3923699"/>
              <a:gd name="connsiteX23" fmla="*/ 144017 w 1489775"/>
              <a:gd name="connsiteY23" fmla="*/ 2207918 h 3923699"/>
              <a:gd name="connsiteX24" fmla="*/ 1 w 1489775"/>
              <a:gd name="connsiteY24" fmla="*/ 2063902 h 3923699"/>
              <a:gd name="connsiteX25" fmla="*/ 1 w 1489775"/>
              <a:gd name="connsiteY25" fmla="*/ 1390678 h 3923699"/>
              <a:gd name="connsiteX26" fmla="*/ 0 w 1489775"/>
              <a:gd name="connsiteY26" fmla="*/ 1390678 h 3923699"/>
              <a:gd name="connsiteX27" fmla="*/ 0 w 1489775"/>
              <a:gd name="connsiteY27" fmla="*/ 1030958 h 3923699"/>
              <a:gd name="connsiteX28" fmla="*/ 280204 w 1489775"/>
              <a:gd name="connsiteY28" fmla="*/ 750754 h 3923699"/>
              <a:gd name="connsiteX29" fmla="*/ 744888 w 1489775"/>
              <a:gd name="connsiteY29" fmla="*/ 0 h 3923699"/>
              <a:gd name="connsiteX30" fmla="*/ 1082199 w 1489775"/>
              <a:gd name="connsiteY30" fmla="*/ 337311 h 3923699"/>
              <a:gd name="connsiteX31" fmla="*/ 744888 w 1489775"/>
              <a:gd name="connsiteY31" fmla="*/ 674622 h 3923699"/>
              <a:gd name="connsiteX32" fmla="*/ 407577 w 1489775"/>
              <a:gd name="connsiteY32" fmla="*/ 337311 h 3923699"/>
              <a:gd name="connsiteX33" fmla="*/ 744888 w 1489775"/>
              <a:gd name="connsiteY33" fmla="*/ 0 h 3923699"/>
              <a:gd name="connsiteX0" fmla="*/ 280204 w 1489775"/>
              <a:gd name="connsiteY0" fmla="*/ 750754 h 3923699"/>
              <a:gd name="connsiteX1" fmla="*/ 1209570 w 1489775"/>
              <a:gd name="connsiteY1" fmla="*/ 750754 h 3923699"/>
              <a:gd name="connsiteX2" fmla="*/ 1489774 w 1489775"/>
              <a:gd name="connsiteY2" fmla="*/ 1030958 h 3923699"/>
              <a:gd name="connsiteX3" fmla="*/ 1489774 w 1489775"/>
              <a:gd name="connsiteY3" fmla="*/ 1293518 h 3923699"/>
              <a:gd name="connsiteX4" fmla="*/ 1489775 w 1489775"/>
              <a:gd name="connsiteY4" fmla="*/ 1293518 h 3923699"/>
              <a:gd name="connsiteX5" fmla="*/ 1489775 w 1489775"/>
              <a:gd name="connsiteY5" fmla="*/ 2063902 h 3923699"/>
              <a:gd name="connsiteX6" fmla="*/ 1345759 w 1489775"/>
              <a:gd name="connsiteY6" fmla="*/ 2207918 h 3923699"/>
              <a:gd name="connsiteX7" fmla="*/ 1201743 w 1489775"/>
              <a:gd name="connsiteY7" fmla="*/ 2063902 h 3923699"/>
              <a:gd name="connsiteX8" fmla="*/ 1201743 w 1489775"/>
              <a:gd name="connsiteY8" fmla="*/ 1390678 h 3923699"/>
              <a:gd name="connsiteX9" fmla="*/ 1158887 w 1489775"/>
              <a:gd name="connsiteY9" fmla="*/ 1390678 h 3923699"/>
              <a:gd name="connsiteX10" fmla="*/ 1151853 w 1489775"/>
              <a:gd name="connsiteY10" fmla="*/ 3743699 h 3923699"/>
              <a:gd name="connsiteX11" fmla="*/ 971853 w 1489775"/>
              <a:gd name="connsiteY11" fmla="*/ 3923699 h 3923699"/>
              <a:gd name="connsiteX12" fmla="*/ 791853 w 1489775"/>
              <a:gd name="connsiteY12" fmla="*/ 3743699 h 3923699"/>
              <a:gd name="connsiteX13" fmla="*/ 791853 w 1489775"/>
              <a:gd name="connsiteY13" fmla="*/ 2305078 h 3923699"/>
              <a:gd name="connsiteX14" fmla="*/ 683854 w 1489775"/>
              <a:gd name="connsiteY14" fmla="*/ 2305078 h 3923699"/>
              <a:gd name="connsiteX15" fmla="*/ 683854 w 1489775"/>
              <a:gd name="connsiteY15" fmla="*/ 3743698 h 3923699"/>
              <a:gd name="connsiteX16" fmla="*/ 503854 w 1489775"/>
              <a:gd name="connsiteY16" fmla="*/ 3923698 h 3923699"/>
              <a:gd name="connsiteX17" fmla="*/ 323854 w 1489775"/>
              <a:gd name="connsiteY17" fmla="*/ 3743698 h 3923699"/>
              <a:gd name="connsiteX18" fmla="*/ 323854 w 1489775"/>
              <a:gd name="connsiteY18" fmla="*/ 2238914 h 3923699"/>
              <a:gd name="connsiteX19" fmla="*/ 330887 w 1489775"/>
              <a:gd name="connsiteY19" fmla="*/ 1390678 h 3923699"/>
              <a:gd name="connsiteX20" fmla="*/ 288033 w 1489775"/>
              <a:gd name="connsiteY20" fmla="*/ 1390678 h 3923699"/>
              <a:gd name="connsiteX21" fmla="*/ 288033 w 1489775"/>
              <a:gd name="connsiteY21" fmla="*/ 2063902 h 3923699"/>
              <a:gd name="connsiteX22" fmla="*/ 144017 w 1489775"/>
              <a:gd name="connsiteY22" fmla="*/ 2207918 h 3923699"/>
              <a:gd name="connsiteX23" fmla="*/ 1 w 1489775"/>
              <a:gd name="connsiteY23" fmla="*/ 2063902 h 3923699"/>
              <a:gd name="connsiteX24" fmla="*/ 1 w 1489775"/>
              <a:gd name="connsiteY24" fmla="*/ 1390678 h 3923699"/>
              <a:gd name="connsiteX25" fmla="*/ 0 w 1489775"/>
              <a:gd name="connsiteY25" fmla="*/ 1390678 h 3923699"/>
              <a:gd name="connsiteX26" fmla="*/ 0 w 1489775"/>
              <a:gd name="connsiteY26" fmla="*/ 1030958 h 3923699"/>
              <a:gd name="connsiteX27" fmla="*/ 280204 w 1489775"/>
              <a:gd name="connsiteY27" fmla="*/ 750754 h 3923699"/>
              <a:gd name="connsiteX28" fmla="*/ 744888 w 1489775"/>
              <a:gd name="connsiteY28" fmla="*/ 0 h 3923699"/>
              <a:gd name="connsiteX29" fmla="*/ 1082199 w 1489775"/>
              <a:gd name="connsiteY29" fmla="*/ 337311 h 3923699"/>
              <a:gd name="connsiteX30" fmla="*/ 744888 w 1489775"/>
              <a:gd name="connsiteY30" fmla="*/ 674622 h 3923699"/>
              <a:gd name="connsiteX31" fmla="*/ 407577 w 1489775"/>
              <a:gd name="connsiteY31" fmla="*/ 337311 h 3923699"/>
              <a:gd name="connsiteX32" fmla="*/ 744888 w 1489775"/>
              <a:gd name="connsiteY32" fmla="*/ 0 h 3923699"/>
              <a:gd name="connsiteX0" fmla="*/ 280204 w 1489775"/>
              <a:gd name="connsiteY0" fmla="*/ 750754 h 3923699"/>
              <a:gd name="connsiteX1" fmla="*/ 1209570 w 1489775"/>
              <a:gd name="connsiteY1" fmla="*/ 750754 h 3923699"/>
              <a:gd name="connsiteX2" fmla="*/ 1489774 w 1489775"/>
              <a:gd name="connsiteY2" fmla="*/ 1030958 h 3923699"/>
              <a:gd name="connsiteX3" fmla="*/ 1489774 w 1489775"/>
              <a:gd name="connsiteY3" fmla="*/ 1293518 h 3923699"/>
              <a:gd name="connsiteX4" fmla="*/ 1489775 w 1489775"/>
              <a:gd name="connsiteY4" fmla="*/ 1293518 h 3923699"/>
              <a:gd name="connsiteX5" fmla="*/ 1489775 w 1489775"/>
              <a:gd name="connsiteY5" fmla="*/ 2063902 h 3923699"/>
              <a:gd name="connsiteX6" fmla="*/ 1345759 w 1489775"/>
              <a:gd name="connsiteY6" fmla="*/ 2207918 h 3923699"/>
              <a:gd name="connsiteX7" fmla="*/ 1201743 w 1489775"/>
              <a:gd name="connsiteY7" fmla="*/ 2063902 h 3923699"/>
              <a:gd name="connsiteX8" fmla="*/ 1201743 w 1489775"/>
              <a:gd name="connsiteY8" fmla="*/ 1390678 h 3923699"/>
              <a:gd name="connsiteX9" fmla="*/ 1158887 w 1489775"/>
              <a:gd name="connsiteY9" fmla="*/ 1390678 h 3923699"/>
              <a:gd name="connsiteX10" fmla="*/ 1151853 w 1489775"/>
              <a:gd name="connsiteY10" fmla="*/ 3743699 h 3923699"/>
              <a:gd name="connsiteX11" fmla="*/ 971853 w 1489775"/>
              <a:gd name="connsiteY11" fmla="*/ 3923699 h 3923699"/>
              <a:gd name="connsiteX12" fmla="*/ 791853 w 1489775"/>
              <a:gd name="connsiteY12" fmla="*/ 3743699 h 3923699"/>
              <a:gd name="connsiteX13" fmla="*/ 791853 w 1489775"/>
              <a:gd name="connsiteY13" fmla="*/ 2305078 h 3923699"/>
              <a:gd name="connsiteX14" fmla="*/ 683854 w 1489775"/>
              <a:gd name="connsiteY14" fmla="*/ 2305078 h 3923699"/>
              <a:gd name="connsiteX15" fmla="*/ 683854 w 1489775"/>
              <a:gd name="connsiteY15" fmla="*/ 3743698 h 3923699"/>
              <a:gd name="connsiteX16" fmla="*/ 503854 w 1489775"/>
              <a:gd name="connsiteY16" fmla="*/ 3923698 h 3923699"/>
              <a:gd name="connsiteX17" fmla="*/ 323854 w 1489775"/>
              <a:gd name="connsiteY17" fmla="*/ 3743698 h 3923699"/>
              <a:gd name="connsiteX18" fmla="*/ 330887 w 1489775"/>
              <a:gd name="connsiteY18" fmla="*/ 1390678 h 3923699"/>
              <a:gd name="connsiteX19" fmla="*/ 288033 w 1489775"/>
              <a:gd name="connsiteY19" fmla="*/ 1390678 h 3923699"/>
              <a:gd name="connsiteX20" fmla="*/ 288033 w 1489775"/>
              <a:gd name="connsiteY20" fmla="*/ 2063902 h 3923699"/>
              <a:gd name="connsiteX21" fmla="*/ 144017 w 1489775"/>
              <a:gd name="connsiteY21" fmla="*/ 2207918 h 3923699"/>
              <a:gd name="connsiteX22" fmla="*/ 1 w 1489775"/>
              <a:gd name="connsiteY22" fmla="*/ 2063902 h 3923699"/>
              <a:gd name="connsiteX23" fmla="*/ 1 w 1489775"/>
              <a:gd name="connsiteY23" fmla="*/ 1390678 h 3923699"/>
              <a:gd name="connsiteX24" fmla="*/ 0 w 1489775"/>
              <a:gd name="connsiteY24" fmla="*/ 1390678 h 3923699"/>
              <a:gd name="connsiteX25" fmla="*/ 0 w 1489775"/>
              <a:gd name="connsiteY25" fmla="*/ 1030958 h 3923699"/>
              <a:gd name="connsiteX26" fmla="*/ 280204 w 1489775"/>
              <a:gd name="connsiteY26" fmla="*/ 750754 h 3923699"/>
              <a:gd name="connsiteX27" fmla="*/ 744888 w 1489775"/>
              <a:gd name="connsiteY27" fmla="*/ 0 h 3923699"/>
              <a:gd name="connsiteX28" fmla="*/ 1082199 w 1489775"/>
              <a:gd name="connsiteY28" fmla="*/ 337311 h 3923699"/>
              <a:gd name="connsiteX29" fmla="*/ 744888 w 1489775"/>
              <a:gd name="connsiteY29" fmla="*/ 674622 h 3923699"/>
              <a:gd name="connsiteX30" fmla="*/ 407577 w 1489775"/>
              <a:gd name="connsiteY30" fmla="*/ 337311 h 3923699"/>
              <a:gd name="connsiteX31" fmla="*/ 744888 w 1489775"/>
              <a:gd name="connsiteY31" fmla="*/ 0 h 39236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1489775" h="3923699">
                <a:moveTo>
                  <a:pt x="280204" y="750754"/>
                </a:moveTo>
                <a:lnTo>
                  <a:pt x="1209570" y="750754"/>
                </a:lnTo>
                <a:cubicBezTo>
                  <a:pt x="1364322" y="750754"/>
                  <a:pt x="1489774" y="876206"/>
                  <a:pt x="1489774" y="1030958"/>
                </a:cubicBezTo>
                <a:lnTo>
                  <a:pt x="1489774" y="1293518"/>
                </a:lnTo>
                <a:lnTo>
                  <a:pt x="1489775" y="1293518"/>
                </a:lnTo>
                <a:lnTo>
                  <a:pt x="1489775" y="2063902"/>
                </a:lnTo>
                <a:cubicBezTo>
                  <a:pt x="1489775" y="2143440"/>
                  <a:pt x="1425297" y="2207918"/>
                  <a:pt x="1345759" y="2207918"/>
                </a:cubicBezTo>
                <a:cubicBezTo>
                  <a:pt x="1266221" y="2207918"/>
                  <a:pt x="1201743" y="2143440"/>
                  <a:pt x="1201743" y="2063902"/>
                </a:cubicBezTo>
                <a:lnTo>
                  <a:pt x="1201743" y="1390678"/>
                </a:lnTo>
                <a:lnTo>
                  <a:pt x="1158887" y="1390678"/>
                </a:lnTo>
                <a:cubicBezTo>
                  <a:pt x="1156542" y="2175018"/>
                  <a:pt x="1154198" y="2959359"/>
                  <a:pt x="1151853" y="3743699"/>
                </a:cubicBezTo>
                <a:cubicBezTo>
                  <a:pt x="1151853" y="3843110"/>
                  <a:pt x="1071264" y="3923699"/>
                  <a:pt x="971853" y="3923699"/>
                </a:cubicBezTo>
                <a:cubicBezTo>
                  <a:pt x="872442" y="3923699"/>
                  <a:pt x="791853" y="3843110"/>
                  <a:pt x="791853" y="3743699"/>
                </a:cubicBezTo>
                <a:lnTo>
                  <a:pt x="791853" y="2305078"/>
                </a:lnTo>
                <a:lnTo>
                  <a:pt x="683854" y="2305078"/>
                </a:lnTo>
                <a:lnTo>
                  <a:pt x="683854" y="3743698"/>
                </a:lnTo>
                <a:cubicBezTo>
                  <a:pt x="683854" y="3843109"/>
                  <a:pt x="603265" y="3923698"/>
                  <a:pt x="503854" y="3923698"/>
                </a:cubicBezTo>
                <a:cubicBezTo>
                  <a:pt x="404443" y="3923698"/>
                  <a:pt x="323854" y="3843109"/>
                  <a:pt x="323854" y="3743698"/>
                </a:cubicBezTo>
                <a:cubicBezTo>
                  <a:pt x="326198" y="2959358"/>
                  <a:pt x="328543" y="2175018"/>
                  <a:pt x="330887" y="1390678"/>
                </a:cubicBezTo>
                <a:lnTo>
                  <a:pt x="288033" y="1390678"/>
                </a:lnTo>
                <a:lnTo>
                  <a:pt x="288033" y="2063902"/>
                </a:lnTo>
                <a:cubicBezTo>
                  <a:pt x="288033" y="2143440"/>
                  <a:pt x="223555" y="2207918"/>
                  <a:pt x="144017" y="2207918"/>
                </a:cubicBezTo>
                <a:cubicBezTo>
                  <a:pt x="64479" y="2207918"/>
                  <a:pt x="1" y="2143440"/>
                  <a:pt x="1" y="2063902"/>
                </a:cubicBezTo>
                <a:lnTo>
                  <a:pt x="1" y="1390678"/>
                </a:lnTo>
                <a:lnTo>
                  <a:pt x="0" y="1390678"/>
                </a:lnTo>
                <a:lnTo>
                  <a:pt x="0" y="1030958"/>
                </a:lnTo>
                <a:cubicBezTo>
                  <a:pt x="0" y="876206"/>
                  <a:pt x="125452" y="750754"/>
                  <a:pt x="280204" y="750754"/>
                </a:cubicBezTo>
                <a:close/>
                <a:moveTo>
                  <a:pt x="744888" y="0"/>
                </a:moveTo>
                <a:cubicBezTo>
                  <a:pt x="931180" y="0"/>
                  <a:pt x="1082199" y="151019"/>
                  <a:pt x="1082199" y="337311"/>
                </a:cubicBezTo>
                <a:cubicBezTo>
                  <a:pt x="1082199" y="523603"/>
                  <a:pt x="931180" y="674622"/>
                  <a:pt x="744888" y="674622"/>
                </a:cubicBezTo>
                <a:cubicBezTo>
                  <a:pt x="558596" y="674622"/>
                  <a:pt x="407577" y="523603"/>
                  <a:pt x="407577" y="337311"/>
                </a:cubicBezTo>
                <a:cubicBezTo>
                  <a:pt x="407577" y="151019"/>
                  <a:pt x="558596" y="0"/>
                  <a:pt x="744888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546" name="Round Same Side Corner Rectangle 20"/>
          <p:cNvSpPr/>
          <p:nvPr/>
        </p:nvSpPr>
        <p:spPr>
          <a:xfrm rot="10800000">
            <a:off x="4763641" y="1635646"/>
            <a:ext cx="717050" cy="1529609"/>
          </a:xfrm>
          <a:custGeom>
            <a:avLst/>
            <a:gdLst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521281 w 1856332"/>
              <a:gd name="connsiteY2" fmla="*/ 3174669 h 3959924"/>
              <a:gd name="connsiteX3" fmla="*/ 466697 w 1856332"/>
              <a:gd name="connsiteY3" fmla="*/ 3144149 h 3959924"/>
              <a:gd name="connsiteX4" fmla="*/ 8303 w 1856332"/>
              <a:gd name="connsiteY4" fmla="*/ 1942070 h 3959924"/>
              <a:gd name="connsiteX5" fmla="*/ 81139 w 1856332"/>
              <a:gd name="connsiteY5" fmla="*/ 1779444 h 3959924"/>
              <a:gd name="connsiteX6" fmla="*/ 243764 w 1856332"/>
              <a:gd name="connsiteY6" fmla="*/ 1852280 h 3959924"/>
              <a:gd name="connsiteX7" fmla="*/ 504770 w 1856332"/>
              <a:gd name="connsiteY7" fmla="*/ 2536736 h 3959924"/>
              <a:gd name="connsiteX8" fmla="*/ 555637 w 1856332"/>
              <a:gd name="connsiteY8" fmla="*/ 2536736 h 3959924"/>
              <a:gd name="connsiteX9" fmla="*/ 226299 w 1856332"/>
              <a:gd name="connsiteY9" fmla="*/ 1210417 h 3959924"/>
              <a:gd name="connsiteX10" fmla="*/ 551784 w 1856332"/>
              <a:gd name="connsiteY10" fmla="*/ 1210417 h 3959924"/>
              <a:gd name="connsiteX11" fmla="*/ 551784 w 1856332"/>
              <a:gd name="connsiteY11" fmla="*/ 168335 h 3959924"/>
              <a:gd name="connsiteX12" fmla="*/ 720119 w 1856332"/>
              <a:gd name="connsiteY12" fmla="*/ 0 h 3959924"/>
              <a:gd name="connsiteX13" fmla="*/ 888454 w 1856332"/>
              <a:gd name="connsiteY13" fmla="*/ 168335 h 3959924"/>
              <a:gd name="connsiteX14" fmla="*/ 888454 w 1856332"/>
              <a:gd name="connsiteY14" fmla="*/ 1210417 h 3959924"/>
              <a:gd name="connsiteX15" fmla="*/ 968040 w 1856332"/>
              <a:gd name="connsiteY15" fmla="*/ 1210417 h 3959924"/>
              <a:gd name="connsiteX16" fmla="*/ 968040 w 1856332"/>
              <a:gd name="connsiteY16" fmla="*/ 168335 h 3959924"/>
              <a:gd name="connsiteX17" fmla="*/ 1136375 w 1856332"/>
              <a:gd name="connsiteY17" fmla="*/ 0 h 3959924"/>
              <a:gd name="connsiteX18" fmla="*/ 1304710 w 1856332"/>
              <a:gd name="connsiteY18" fmla="*/ 168335 h 3959924"/>
              <a:gd name="connsiteX19" fmla="*/ 1304710 w 1856332"/>
              <a:gd name="connsiteY19" fmla="*/ 1210417 h 3959924"/>
              <a:gd name="connsiteX20" fmla="*/ 1631589 w 1856332"/>
              <a:gd name="connsiteY20" fmla="*/ 1210417 h 3959924"/>
              <a:gd name="connsiteX21" fmla="*/ 1302251 w 1856332"/>
              <a:gd name="connsiteY21" fmla="*/ 2536736 h 3959924"/>
              <a:gd name="connsiteX22" fmla="*/ 1351562 w 1856332"/>
              <a:gd name="connsiteY22" fmla="*/ 2536736 h 3959924"/>
              <a:gd name="connsiteX23" fmla="*/ 1612568 w 1856332"/>
              <a:gd name="connsiteY23" fmla="*/ 1852280 h 3959924"/>
              <a:gd name="connsiteX24" fmla="*/ 1775193 w 1856332"/>
              <a:gd name="connsiteY24" fmla="*/ 1779444 h 3959924"/>
              <a:gd name="connsiteX25" fmla="*/ 1848029 w 1856332"/>
              <a:gd name="connsiteY25" fmla="*/ 1942070 h 3959924"/>
              <a:gd name="connsiteX26" fmla="*/ 1389635 w 1856332"/>
              <a:gd name="connsiteY26" fmla="*/ 3144149 h 3959924"/>
              <a:gd name="connsiteX27" fmla="*/ 1344732 w 1856332"/>
              <a:gd name="connsiteY27" fmla="*/ 3176282 h 3959924"/>
              <a:gd name="connsiteX28" fmla="*/ 1228565 w 1856332"/>
              <a:gd name="connsiteY28" fmla="*/ 3214674 h 3959924"/>
              <a:gd name="connsiteX29" fmla="*/ 925623 w 1856332"/>
              <a:gd name="connsiteY29" fmla="*/ 3959924 h 3959924"/>
              <a:gd name="connsiteX30" fmla="*/ 601623 w 1856332"/>
              <a:gd name="connsiteY30" fmla="*/ 3635924 h 3959924"/>
              <a:gd name="connsiteX31" fmla="*/ 925623 w 1856332"/>
              <a:gd name="connsiteY31" fmla="*/ 3311924 h 3959924"/>
              <a:gd name="connsiteX32" fmla="*/ 1249623 w 1856332"/>
              <a:gd name="connsiteY32" fmla="*/ 3635924 h 3959924"/>
              <a:gd name="connsiteX33" fmla="*/ 925623 w 1856332"/>
              <a:gd name="connsiteY33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344732 w 1856332"/>
              <a:gd name="connsiteY26" fmla="*/ 3176282 h 3959924"/>
              <a:gd name="connsiteX27" fmla="*/ 1228565 w 1856332"/>
              <a:gd name="connsiteY27" fmla="*/ 3214674 h 3959924"/>
              <a:gd name="connsiteX28" fmla="*/ 925623 w 1856332"/>
              <a:gd name="connsiteY28" fmla="*/ 3959924 h 3959924"/>
              <a:gd name="connsiteX29" fmla="*/ 601623 w 1856332"/>
              <a:gd name="connsiteY29" fmla="*/ 3635924 h 3959924"/>
              <a:gd name="connsiteX30" fmla="*/ 925623 w 1856332"/>
              <a:gd name="connsiteY30" fmla="*/ 3311924 h 3959924"/>
              <a:gd name="connsiteX31" fmla="*/ 1249623 w 1856332"/>
              <a:gd name="connsiteY31" fmla="*/ 3635924 h 3959924"/>
              <a:gd name="connsiteX32" fmla="*/ 925623 w 1856332"/>
              <a:gd name="connsiteY32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344732 w 1856332"/>
              <a:gd name="connsiteY26" fmla="*/ 3176282 h 3959924"/>
              <a:gd name="connsiteX27" fmla="*/ 1228565 w 1856332"/>
              <a:gd name="connsiteY27" fmla="*/ 3214674 h 3959924"/>
              <a:gd name="connsiteX28" fmla="*/ 925623 w 1856332"/>
              <a:gd name="connsiteY28" fmla="*/ 3959924 h 3959924"/>
              <a:gd name="connsiteX29" fmla="*/ 601623 w 1856332"/>
              <a:gd name="connsiteY29" fmla="*/ 3635924 h 3959924"/>
              <a:gd name="connsiteX30" fmla="*/ 925623 w 1856332"/>
              <a:gd name="connsiteY30" fmla="*/ 3311924 h 3959924"/>
              <a:gd name="connsiteX31" fmla="*/ 1249623 w 1856332"/>
              <a:gd name="connsiteY31" fmla="*/ 3635924 h 3959924"/>
              <a:gd name="connsiteX32" fmla="*/ 925623 w 1856332"/>
              <a:gd name="connsiteY32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228565 w 1856332"/>
              <a:gd name="connsiteY26" fmla="*/ 3214674 h 3959924"/>
              <a:gd name="connsiteX27" fmla="*/ 925623 w 1856332"/>
              <a:gd name="connsiteY27" fmla="*/ 3959924 h 3959924"/>
              <a:gd name="connsiteX28" fmla="*/ 601623 w 1856332"/>
              <a:gd name="connsiteY28" fmla="*/ 3635924 h 3959924"/>
              <a:gd name="connsiteX29" fmla="*/ 925623 w 1856332"/>
              <a:gd name="connsiteY29" fmla="*/ 3311924 h 3959924"/>
              <a:gd name="connsiteX30" fmla="*/ 1249623 w 1856332"/>
              <a:gd name="connsiteY30" fmla="*/ 3635924 h 3959924"/>
              <a:gd name="connsiteX31" fmla="*/ 925623 w 1856332"/>
              <a:gd name="connsiteY31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228565 w 1856332"/>
              <a:gd name="connsiteY26" fmla="*/ 3214674 h 3959924"/>
              <a:gd name="connsiteX27" fmla="*/ 925623 w 1856332"/>
              <a:gd name="connsiteY27" fmla="*/ 3959924 h 3959924"/>
              <a:gd name="connsiteX28" fmla="*/ 601623 w 1856332"/>
              <a:gd name="connsiteY28" fmla="*/ 3635924 h 3959924"/>
              <a:gd name="connsiteX29" fmla="*/ 925623 w 1856332"/>
              <a:gd name="connsiteY29" fmla="*/ 3311924 h 3959924"/>
              <a:gd name="connsiteX30" fmla="*/ 1249623 w 1856332"/>
              <a:gd name="connsiteY30" fmla="*/ 3635924 h 3959924"/>
              <a:gd name="connsiteX31" fmla="*/ 925623 w 1856332"/>
              <a:gd name="connsiteY31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228565 w 1856332"/>
              <a:gd name="connsiteY26" fmla="*/ 3214674 h 3959924"/>
              <a:gd name="connsiteX27" fmla="*/ 925623 w 1856332"/>
              <a:gd name="connsiteY27" fmla="*/ 3959924 h 3959924"/>
              <a:gd name="connsiteX28" fmla="*/ 601623 w 1856332"/>
              <a:gd name="connsiteY28" fmla="*/ 3635924 h 3959924"/>
              <a:gd name="connsiteX29" fmla="*/ 925623 w 1856332"/>
              <a:gd name="connsiteY29" fmla="*/ 3311924 h 3959924"/>
              <a:gd name="connsiteX30" fmla="*/ 1249623 w 1856332"/>
              <a:gd name="connsiteY30" fmla="*/ 3635924 h 3959924"/>
              <a:gd name="connsiteX31" fmla="*/ 925623 w 1856332"/>
              <a:gd name="connsiteY31" fmla="*/ 3959924 h 3959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1856332" h="3959924">
                <a:moveTo>
                  <a:pt x="1228565" y="3214674"/>
                </a:moveTo>
                <a:lnTo>
                  <a:pt x="622681" y="3214674"/>
                </a:lnTo>
                <a:cubicBezTo>
                  <a:pt x="495703" y="3202920"/>
                  <a:pt x="501057" y="3225622"/>
                  <a:pt x="466697" y="3144149"/>
                </a:cubicBezTo>
                <a:lnTo>
                  <a:pt x="8303" y="1942070"/>
                </a:lnTo>
                <a:cubicBezTo>
                  <a:pt x="-16491" y="1877049"/>
                  <a:pt x="16118" y="1804239"/>
                  <a:pt x="81139" y="1779444"/>
                </a:cubicBezTo>
                <a:cubicBezTo>
                  <a:pt x="146160" y="1754650"/>
                  <a:pt x="218970" y="1787259"/>
                  <a:pt x="243764" y="1852280"/>
                </a:cubicBezTo>
                <a:lnTo>
                  <a:pt x="504770" y="2536736"/>
                </a:lnTo>
                <a:lnTo>
                  <a:pt x="555637" y="2536736"/>
                </a:lnTo>
                <a:lnTo>
                  <a:pt x="226299" y="1210417"/>
                </a:lnTo>
                <a:lnTo>
                  <a:pt x="551784" y="1210417"/>
                </a:lnTo>
                <a:lnTo>
                  <a:pt x="551784" y="168335"/>
                </a:lnTo>
                <a:cubicBezTo>
                  <a:pt x="551784" y="75366"/>
                  <a:pt x="627150" y="0"/>
                  <a:pt x="720119" y="0"/>
                </a:cubicBezTo>
                <a:cubicBezTo>
                  <a:pt x="813088" y="0"/>
                  <a:pt x="888454" y="75366"/>
                  <a:pt x="888454" y="168335"/>
                </a:cubicBezTo>
                <a:lnTo>
                  <a:pt x="888454" y="1210417"/>
                </a:lnTo>
                <a:lnTo>
                  <a:pt x="968040" y="1210417"/>
                </a:lnTo>
                <a:lnTo>
                  <a:pt x="968040" y="168335"/>
                </a:lnTo>
                <a:cubicBezTo>
                  <a:pt x="968040" y="75366"/>
                  <a:pt x="1043406" y="0"/>
                  <a:pt x="1136375" y="0"/>
                </a:cubicBezTo>
                <a:cubicBezTo>
                  <a:pt x="1229344" y="0"/>
                  <a:pt x="1304710" y="75366"/>
                  <a:pt x="1304710" y="168335"/>
                </a:cubicBezTo>
                <a:lnTo>
                  <a:pt x="1304710" y="1210417"/>
                </a:lnTo>
                <a:lnTo>
                  <a:pt x="1631589" y="1210417"/>
                </a:lnTo>
                <a:lnTo>
                  <a:pt x="1302251" y="2536736"/>
                </a:lnTo>
                <a:lnTo>
                  <a:pt x="1351562" y="2536736"/>
                </a:lnTo>
                <a:lnTo>
                  <a:pt x="1612568" y="1852280"/>
                </a:lnTo>
                <a:cubicBezTo>
                  <a:pt x="1637362" y="1787259"/>
                  <a:pt x="1710172" y="1754650"/>
                  <a:pt x="1775193" y="1779444"/>
                </a:cubicBezTo>
                <a:cubicBezTo>
                  <a:pt x="1840214" y="1804239"/>
                  <a:pt x="1872823" y="1877049"/>
                  <a:pt x="1848029" y="1942070"/>
                </a:cubicBezTo>
                <a:lnTo>
                  <a:pt x="1389635" y="3144149"/>
                </a:lnTo>
                <a:cubicBezTo>
                  <a:pt x="1348984" y="3225622"/>
                  <a:pt x="1356391" y="3202920"/>
                  <a:pt x="1228565" y="3214674"/>
                </a:cubicBezTo>
                <a:close/>
                <a:moveTo>
                  <a:pt x="925623" y="3959924"/>
                </a:moveTo>
                <a:cubicBezTo>
                  <a:pt x="746683" y="3959924"/>
                  <a:pt x="601623" y="3814864"/>
                  <a:pt x="601623" y="3635924"/>
                </a:cubicBezTo>
                <a:cubicBezTo>
                  <a:pt x="601623" y="3456984"/>
                  <a:pt x="746683" y="3311924"/>
                  <a:pt x="925623" y="3311924"/>
                </a:cubicBezTo>
                <a:cubicBezTo>
                  <a:pt x="1104563" y="3311924"/>
                  <a:pt x="1249623" y="3456984"/>
                  <a:pt x="1249623" y="3635924"/>
                </a:cubicBezTo>
                <a:cubicBezTo>
                  <a:pt x="1249623" y="3814864"/>
                  <a:pt x="1104563" y="3959924"/>
                  <a:pt x="925623" y="3959924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1547" name="Group 6"/>
          <p:cNvGrpSpPr/>
          <p:nvPr/>
        </p:nvGrpSpPr>
        <p:grpSpPr>
          <a:xfrm>
            <a:off x="626918" y="2171956"/>
            <a:ext cx="2000866" cy="1048024"/>
            <a:chOff x="803640" y="3362835"/>
            <a:chExt cx="2059657" cy="1048024"/>
          </a:xfrm>
        </p:grpSpPr>
        <p:sp>
          <p:nvSpPr>
            <p:cNvPr id="1548" name="TextBox 7"/>
            <p:cNvSpPr txBox="1"/>
            <p:nvPr/>
          </p:nvSpPr>
          <p:spPr>
            <a:xfrm>
              <a:off x="803640" y="3579862"/>
              <a:ext cx="2059657" cy="83099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  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549" name="TextBox 8"/>
            <p:cNvSpPr txBox="1"/>
            <p:nvPr/>
          </p:nvSpPr>
          <p:spPr>
            <a:xfrm>
              <a:off x="803640" y="3362835"/>
              <a:ext cx="2059657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1550" name="Group 9"/>
          <p:cNvGrpSpPr/>
          <p:nvPr/>
        </p:nvGrpSpPr>
        <p:grpSpPr>
          <a:xfrm>
            <a:off x="6387558" y="2171956"/>
            <a:ext cx="2000866" cy="1048024"/>
            <a:chOff x="803640" y="3362835"/>
            <a:chExt cx="2059657" cy="1048024"/>
          </a:xfrm>
        </p:grpSpPr>
        <p:sp>
          <p:nvSpPr>
            <p:cNvPr id="1551" name="TextBox 10"/>
            <p:cNvSpPr txBox="1"/>
            <p:nvPr/>
          </p:nvSpPr>
          <p:spPr>
            <a:xfrm>
              <a:off x="803640" y="3579862"/>
              <a:ext cx="2059657" cy="83099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  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552" name="TextBox 11"/>
            <p:cNvSpPr txBox="1"/>
            <p:nvPr/>
          </p:nvSpPr>
          <p:spPr>
            <a:xfrm>
              <a:off x="803640" y="3362835"/>
              <a:ext cx="2059657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1553" name="TextBox 12"/>
          <p:cNvSpPr txBox="1"/>
          <p:nvPr/>
        </p:nvSpPr>
        <p:spPr>
          <a:xfrm>
            <a:off x="626190" y="1421363"/>
            <a:ext cx="2001594" cy="64633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en-US" altLang="ko-KR" b="1" dirty="0">
                <a:solidFill>
                  <a:schemeClr val="accent3"/>
                </a:solidFill>
                <a:cs typeface="Arial" pitchFamily="34" charset="0"/>
              </a:rPr>
              <a:t>Modern  PowerPoint</a:t>
            </a:r>
            <a:endParaRPr lang="ko-KR" altLang="en-US" b="1" dirty="0">
              <a:solidFill>
                <a:schemeClr val="accent3"/>
              </a:solidFill>
              <a:cs typeface="Arial" pitchFamily="34" charset="0"/>
            </a:endParaRPr>
          </a:p>
        </p:txBody>
      </p:sp>
      <p:sp>
        <p:nvSpPr>
          <p:cNvPr id="1554" name="TextBox 13"/>
          <p:cNvSpPr txBox="1"/>
          <p:nvPr/>
        </p:nvSpPr>
        <p:spPr>
          <a:xfrm>
            <a:off x="6387558" y="1419622"/>
            <a:ext cx="2001594" cy="64633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b="1" dirty="0">
                <a:solidFill>
                  <a:schemeClr val="accent4"/>
                </a:solidFill>
                <a:cs typeface="Arial" pitchFamily="34" charset="0"/>
              </a:rPr>
              <a:t>Modern  PowerPoint</a:t>
            </a:r>
            <a:endParaRPr lang="ko-KR" altLang="en-US" b="1" dirty="0">
              <a:solidFill>
                <a:schemeClr val="accent4"/>
              </a:solidFill>
              <a:cs typeface="Arial" pitchFamily="34" charset="0"/>
            </a:endParaRPr>
          </a:p>
        </p:txBody>
      </p:sp>
      <p:graphicFrame>
        <p:nvGraphicFramePr>
          <p:cNvPr id="1555" name="Chart 7"/>
          <p:cNvGraphicFramePr/>
          <p:nvPr>
            <p:extLst>
              <p:ext uri="{D42A27DB-BD31-4B8C-83A1-F6EECF244321}">
                <p14:modId xmlns:p14="http://schemas.microsoft.com/office/powerpoint/2010/main" val="733345784"/>
              </p:ext>
            </p:extLst>
          </p:nvPr>
        </p:nvGraphicFramePr>
        <p:xfrm>
          <a:off x="3873595" y="3398224"/>
          <a:ext cx="1371701" cy="147778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1556" name="TextBox 17"/>
          <p:cNvSpPr txBox="1"/>
          <p:nvPr/>
        </p:nvSpPr>
        <p:spPr>
          <a:xfrm>
            <a:off x="4158985" y="3950489"/>
            <a:ext cx="800920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2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80%</a:t>
            </a:r>
            <a:endParaRPr lang="ko-KR" altLang="en-US" sz="24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1557" name="Right Arrow 18"/>
          <p:cNvSpPr/>
          <p:nvPr/>
        </p:nvSpPr>
        <p:spPr>
          <a:xfrm>
            <a:off x="755576" y="3363838"/>
            <a:ext cx="2816263" cy="1558484"/>
          </a:xfrm>
          <a:prstGeom prst="rightArrow">
            <a:avLst>
              <a:gd name="adj1" fmla="val 78163"/>
              <a:gd name="adj2" fmla="val 43898"/>
            </a:avLst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grpSp>
        <p:nvGrpSpPr>
          <p:cNvPr id="1558" name="Group 19"/>
          <p:cNvGrpSpPr/>
          <p:nvPr/>
        </p:nvGrpSpPr>
        <p:grpSpPr>
          <a:xfrm>
            <a:off x="1043608" y="3711401"/>
            <a:ext cx="1776191" cy="863358"/>
            <a:chOff x="803640" y="3362835"/>
            <a:chExt cx="2059657" cy="863358"/>
          </a:xfrm>
        </p:grpSpPr>
        <p:sp>
          <p:nvSpPr>
            <p:cNvPr id="1559" name="TextBox 20"/>
            <p:cNvSpPr txBox="1"/>
            <p:nvPr/>
          </p:nvSpPr>
          <p:spPr>
            <a:xfrm>
              <a:off x="803640" y="3579862"/>
              <a:ext cx="2059657" cy="646331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You can simply impress your audience and add a unique zing. </a:t>
              </a:r>
              <a:endParaRPr lang="ko-KR" altLang="en-US" sz="1200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1560" name="TextBox 21"/>
            <p:cNvSpPr txBox="1"/>
            <p:nvPr/>
          </p:nvSpPr>
          <p:spPr>
            <a:xfrm>
              <a:off x="803640" y="3362835"/>
              <a:ext cx="2059657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1200" b="1" dirty="0">
                  <a:solidFill>
                    <a:schemeClr val="bg1"/>
                  </a:solidFill>
                  <a:cs typeface="Arial" pitchFamily="34" charset="0"/>
                </a:rPr>
                <a:t>Your Text  Here</a:t>
              </a:r>
              <a:endParaRPr lang="ko-KR" altLang="en-US" sz="12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sp>
        <p:nvSpPr>
          <p:cNvPr id="1561" name="TextBox 22"/>
          <p:cNvSpPr txBox="1"/>
          <p:nvPr/>
        </p:nvSpPr>
        <p:spPr>
          <a:xfrm>
            <a:off x="5508104" y="3635248"/>
            <a:ext cx="3320319" cy="1015663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Get a modern PowerPoint  Presentation that is beautifully designed.  Easy to change colors, photos and Text. You can simply impress your audience and add a unique zing and appeal to your Presentations. </a:t>
            </a:r>
          </a:p>
        </p:txBody>
      </p:sp>
    </p:spTree>
    <p:extLst>
      <p:ext uri="{BB962C8B-B14F-4D97-AF65-F5344CB8AC3E}">
        <p14:creationId xmlns:p14="http://schemas.microsoft.com/office/powerpoint/2010/main" val="353725323"/>
      </p:ext>
    </p:extLst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543" name="Chart 6">
            <a:extLst>
              <a:ext uri="{FF2B5EF4-FFF2-40B4-BE49-F238E27FC236}">
                <a16:creationId xmlns="" xmlns:a16="http://schemas.microsoft.com/office/drawing/2014/main" id="{276ACCCC-5A77-4C72-AD2D-1AF7DE6B4316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303712708"/>
              </p:ext>
            </p:extLst>
          </p:nvPr>
        </p:nvGraphicFramePr>
        <p:xfrm>
          <a:off x="5039619" y="3738597"/>
          <a:ext cx="1813332" cy="168095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1544" name="Chart 3"/>
          <p:cNvGraphicFramePr/>
          <p:nvPr>
            <p:extLst>
              <p:ext uri="{D42A27DB-BD31-4B8C-83A1-F6EECF244321}">
                <p14:modId xmlns:p14="http://schemas.microsoft.com/office/powerpoint/2010/main" val="847975559"/>
              </p:ext>
            </p:extLst>
          </p:nvPr>
        </p:nvGraphicFramePr>
        <p:xfrm>
          <a:off x="2891071" y="1645558"/>
          <a:ext cx="6096000" cy="21040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1545" name="Round Same Side Corner Rectangle 8"/>
          <p:cNvSpPr/>
          <p:nvPr/>
        </p:nvSpPr>
        <p:spPr>
          <a:xfrm>
            <a:off x="5098564" y="2091599"/>
            <a:ext cx="575459" cy="1515617"/>
          </a:xfrm>
          <a:custGeom>
            <a:avLst/>
            <a:gdLst>
              <a:gd name="connsiteX0" fmla="*/ 280204 w 1489775"/>
              <a:gd name="connsiteY0" fmla="*/ 750754 h 3923699"/>
              <a:gd name="connsiteX1" fmla="*/ 1209570 w 1489775"/>
              <a:gd name="connsiteY1" fmla="*/ 750754 h 3923699"/>
              <a:gd name="connsiteX2" fmla="*/ 1489774 w 1489775"/>
              <a:gd name="connsiteY2" fmla="*/ 1030958 h 3923699"/>
              <a:gd name="connsiteX3" fmla="*/ 1489774 w 1489775"/>
              <a:gd name="connsiteY3" fmla="*/ 1293518 h 3923699"/>
              <a:gd name="connsiteX4" fmla="*/ 1489775 w 1489775"/>
              <a:gd name="connsiteY4" fmla="*/ 1293518 h 3923699"/>
              <a:gd name="connsiteX5" fmla="*/ 1489775 w 1489775"/>
              <a:gd name="connsiteY5" fmla="*/ 2063902 h 3923699"/>
              <a:gd name="connsiteX6" fmla="*/ 1345759 w 1489775"/>
              <a:gd name="connsiteY6" fmla="*/ 2207918 h 3923699"/>
              <a:gd name="connsiteX7" fmla="*/ 1201743 w 1489775"/>
              <a:gd name="connsiteY7" fmla="*/ 2063902 h 3923699"/>
              <a:gd name="connsiteX8" fmla="*/ 1201743 w 1489775"/>
              <a:gd name="connsiteY8" fmla="*/ 1390678 h 3923699"/>
              <a:gd name="connsiteX9" fmla="*/ 1158887 w 1489775"/>
              <a:gd name="connsiteY9" fmla="*/ 1390678 h 3923699"/>
              <a:gd name="connsiteX10" fmla="*/ 1158887 w 1489775"/>
              <a:gd name="connsiteY10" fmla="*/ 2305078 h 3923699"/>
              <a:gd name="connsiteX11" fmla="*/ 1151853 w 1489775"/>
              <a:gd name="connsiteY11" fmla="*/ 3743699 h 3923699"/>
              <a:gd name="connsiteX12" fmla="*/ 971853 w 1489775"/>
              <a:gd name="connsiteY12" fmla="*/ 3923699 h 3923699"/>
              <a:gd name="connsiteX13" fmla="*/ 791853 w 1489775"/>
              <a:gd name="connsiteY13" fmla="*/ 3743699 h 3923699"/>
              <a:gd name="connsiteX14" fmla="*/ 791853 w 1489775"/>
              <a:gd name="connsiteY14" fmla="*/ 2305078 h 3923699"/>
              <a:gd name="connsiteX15" fmla="*/ 683854 w 1489775"/>
              <a:gd name="connsiteY15" fmla="*/ 2305078 h 3923699"/>
              <a:gd name="connsiteX16" fmla="*/ 683854 w 1489775"/>
              <a:gd name="connsiteY16" fmla="*/ 3743698 h 3923699"/>
              <a:gd name="connsiteX17" fmla="*/ 503854 w 1489775"/>
              <a:gd name="connsiteY17" fmla="*/ 3923698 h 3923699"/>
              <a:gd name="connsiteX18" fmla="*/ 323854 w 1489775"/>
              <a:gd name="connsiteY18" fmla="*/ 3743698 h 3923699"/>
              <a:gd name="connsiteX19" fmla="*/ 323854 w 1489775"/>
              <a:gd name="connsiteY19" fmla="*/ 2238914 h 3923699"/>
              <a:gd name="connsiteX20" fmla="*/ 330887 w 1489775"/>
              <a:gd name="connsiteY20" fmla="*/ 2238914 h 3923699"/>
              <a:gd name="connsiteX21" fmla="*/ 330887 w 1489775"/>
              <a:gd name="connsiteY21" fmla="*/ 1390678 h 3923699"/>
              <a:gd name="connsiteX22" fmla="*/ 288033 w 1489775"/>
              <a:gd name="connsiteY22" fmla="*/ 1390678 h 3923699"/>
              <a:gd name="connsiteX23" fmla="*/ 288033 w 1489775"/>
              <a:gd name="connsiteY23" fmla="*/ 2063902 h 3923699"/>
              <a:gd name="connsiteX24" fmla="*/ 144017 w 1489775"/>
              <a:gd name="connsiteY24" fmla="*/ 2207918 h 3923699"/>
              <a:gd name="connsiteX25" fmla="*/ 1 w 1489775"/>
              <a:gd name="connsiteY25" fmla="*/ 2063902 h 3923699"/>
              <a:gd name="connsiteX26" fmla="*/ 1 w 1489775"/>
              <a:gd name="connsiteY26" fmla="*/ 1390678 h 3923699"/>
              <a:gd name="connsiteX27" fmla="*/ 0 w 1489775"/>
              <a:gd name="connsiteY27" fmla="*/ 1390678 h 3923699"/>
              <a:gd name="connsiteX28" fmla="*/ 0 w 1489775"/>
              <a:gd name="connsiteY28" fmla="*/ 1030958 h 3923699"/>
              <a:gd name="connsiteX29" fmla="*/ 280204 w 1489775"/>
              <a:gd name="connsiteY29" fmla="*/ 750754 h 3923699"/>
              <a:gd name="connsiteX30" fmla="*/ 744888 w 1489775"/>
              <a:gd name="connsiteY30" fmla="*/ 0 h 3923699"/>
              <a:gd name="connsiteX31" fmla="*/ 1082199 w 1489775"/>
              <a:gd name="connsiteY31" fmla="*/ 337311 h 3923699"/>
              <a:gd name="connsiteX32" fmla="*/ 744888 w 1489775"/>
              <a:gd name="connsiteY32" fmla="*/ 674622 h 3923699"/>
              <a:gd name="connsiteX33" fmla="*/ 407577 w 1489775"/>
              <a:gd name="connsiteY33" fmla="*/ 337311 h 3923699"/>
              <a:gd name="connsiteX34" fmla="*/ 744888 w 1489775"/>
              <a:gd name="connsiteY34" fmla="*/ 0 h 3923699"/>
              <a:gd name="connsiteX0" fmla="*/ 280204 w 1489775"/>
              <a:gd name="connsiteY0" fmla="*/ 750754 h 3923699"/>
              <a:gd name="connsiteX1" fmla="*/ 1209570 w 1489775"/>
              <a:gd name="connsiteY1" fmla="*/ 750754 h 3923699"/>
              <a:gd name="connsiteX2" fmla="*/ 1489774 w 1489775"/>
              <a:gd name="connsiteY2" fmla="*/ 1030958 h 3923699"/>
              <a:gd name="connsiteX3" fmla="*/ 1489774 w 1489775"/>
              <a:gd name="connsiteY3" fmla="*/ 1293518 h 3923699"/>
              <a:gd name="connsiteX4" fmla="*/ 1489775 w 1489775"/>
              <a:gd name="connsiteY4" fmla="*/ 1293518 h 3923699"/>
              <a:gd name="connsiteX5" fmla="*/ 1489775 w 1489775"/>
              <a:gd name="connsiteY5" fmla="*/ 2063902 h 3923699"/>
              <a:gd name="connsiteX6" fmla="*/ 1345759 w 1489775"/>
              <a:gd name="connsiteY6" fmla="*/ 2207918 h 3923699"/>
              <a:gd name="connsiteX7" fmla="*/ 1201743 w 1489775"/>
              <a:gd name="connsiteY7" fmla="*/ 2063902 h 3923699"/>
              <a:gd name="connsiteX8" fmla="*/ 1201743 w 1489775"/>
              <a:gd name="connsiteY8" fmla="*/ 1390678 h 3923699"/>
              <a:gd name="connsiteX9" fmla="*/ 1158887 w 1489775"/>
              <a:gd name="connsiteY9" fmla="*/ 1390678 h 3923699"/>
              <a:gd name="connsiteX10" fmla="*/ 1151853 w 1489775"/>
              <a:gd name="connsiteY10" fmla="*/ 3743699 h 3923699"/>
              <a:gd name="connsiteX11" fmla="*/ 971853 w 1489775"/>
              <a:gd name="connsiteY11" fmla="*/ 3923699 h 3923699"/>
              <a:gd name="connsiteX12" fmla="*/ 791853 w 1489775"/>
              <a:gd name="connsiteY12" fmla="*/ 3743699 h 3923699"/>
              <a:gd name="connsiteX13" fmla="*/ 791853 w 1489775"/>
              <a:gd name="connsiteY13" fmla="*/ 2305078 h 3923699"/>
              <a:gd name="connsiteX14" fmla="*/ 683854 w 1489775"/>
              <a:gd name="connsiteY14" fmla="*/ 2305078 h 3923699"/>
              <a:gd name="connsiteX15" fmla="*/ 683854 w 1489775"/>
              <a:gd name="connsiteY15" fmla="*/ 3743698 h 3923699"/>
              <a:gd name="connsiteX16" fmla="*/ 503854 w 1489775"/>
              <a:gd name="connsiteY16" fmla="*/ 3923698 h 3923699"/>
              <a:gd name="connsiteX17" fmla="*/ 323854 w 1489775"/>
              <a:gd name="connsiteY17" fmla="*/ 3743698 h 3923699"/>
              <a:gd name="connsiteX18" fmla="*/ 323854 w 1489775"/>
              <a:gd name="connsiteY18" fmla="*/ 2238914 h 3923699"/>
              <a:gd name="connsiteX19" fmla="*/ 330887 w 1489775"/>
              <a:gd name="connsiteY19" fmla="*/ 2238914 h 3923699"/>
              <a:gd name="connsiteX20" fmla="*/ 330887 w 1489775"/>
              <a:gd name="connsiteY20" fmla="*/ 1390678 h 3923699"/>
              <a:gd name="connsiteX21" fmla="*/ 288033 w 1489775"/>
              <a:gd name="connsiteY21" fmla="*/ 1390678 h 3923699"/>
              <a:gd name="connsiteX22" fmla="*/ 288033 w 1489775"/>
              <a:gd name="connsiteY22" fmla="*/ 2063902 h 3923699"/>
              <a:gd name="connsiteX23" fmla="*/ 144017 w 1489775"/>
              <a:gd name="connsiteY23" fmla="*/ 2207918 h 3923699"/>
              <a:gd name="connsiteX24" fmla="*/ 1 w 1489775"/>
              <a:gd name="connsiteY24" fmla="*/ 2063902 h 3923699"/>
              <a:gd name="connsiteX25" fmla="*/ 1 w 1489775"/>
              <a:gd name="connsiteY25" fmla="*/ 1390678 h 3923699"/>
              <a:gd name="connsiteX26" fmla="*/ 0 w 1489775"/>
              <a:gd name="connsiteY26" fmla="*/ 1390678 h 3923699"/>
              <a:gd name="connsiteX27" fmla="*/ 0 w 1489775"/>
              <a:gd name="connsiteY27" fmla="*/ 1030958 h 3923699"/>
              <a:gd name="connsiteX28" fmla="*/ 280204 w 1489775"/>
              <a:gd name="connsiteY28" fmla="*/ 750754 h 3923699"/>
              <a:gd name="connsiteX29" fmla="*/ 744888 w 1489775"/>
              <a:gd name="connsiteY29" fmla="*/ 0 h 3923699"/>
              <a:gd name="connsiteX30" fmla="*/ 1082199 w 1489775"/>
              <a:gd name="connsiteY30" fmla="*/ 337311 h 3923699"/>
              <a:gd name="connsiteX31" fmla="*/ 744888 w 1489775"/>
              <a:gd name="connsiteY31" fmla="*/ 674622 h 3923699"/>
              <a:gd name="connsiteX32" fmla="*/ 407577 w 1489775"/>
              <a:gd name="connsiteY32" fmla="*/ 337311 h 3923699"/>
              <a:gd name="connsiteX33" fmla="*/ 744888 w 1489775"/>
              <a:gd name="connsiteY33" fmla="*/ 0 h 3923699"/>
              <a:gd name="connsiteX0" fmla="*/ 280204 w 1489775"/>
              <a:gd name="connsiteY0" fmla="*/ 750754 h 3923699"/>
              <a:gd name="connsiteX1" fmla="*/ 1209570 w 1489775"/>
              <a:gd name="connsiteY1" fmla="*/ 750754 h 3923699"/>
              <a:gd name="connsiteX2" fmla="*/ 1489774 w 1489775"/>
              <a:gd name="connsiteY2" fmla="*/ 1030958 h 3923699"/>
              <a:gd name="connsiteX3" fmla="*/ 1489774 w 1489775"/>
              <a:gd name="connsiteY3" fmla="*/ 1293518 h 3923699"/>
              <a:gd name="connsiteX4" fmla="*/ 1489775 w 1489775"/>
              <a:gd name="connsiteY4" fmla="*/ 1293518 h 3923699"/>
              <a:gd name="connsiteX5" fmla="*/ 1489775 w 1489775"/>
              <a:gd name="connsiteY5" fmla="*/ 2063902 h 3923699"/>
              <a:gd name="connsiteX6" fmla="*/ 1345759 w 1489775"/>
              <a:gd name="connsiteY6" fmla="*/ 2207918 h 3923699"/>
              <a:gd name="connsiteX7" fmla="*/ 1201743 w 1489775"/>
              <a:gd name="connsiteY7" fmla="*/ 2063902 h 3923699"/>
              <a:gd name="connsiteX8" fmla="*/ 1201743 w 1489775"/>
              <a:gd name="connsiteY8" fmla="*/ 1390678 h 3923699"/>
              <a:gd name="connsiteX9" fmla="*/ 1158887 w 1489775"/>
              <a:gd name="connsiteY9" fmla="*/ 1390678 h 3923699"/>
              <a:gd name="connsiteX10" fmla="*/ 1151853 w 1489775"/>
              <a:gd name="connsiteY10" fmla="*/ 3743699 h 3923699"/>
              <a:gd name="connsiteX11" fmla="*/ 971853 w 1489775"/>
              <a:gd name="connsiteY11" fmla="*/ 3923699 h 3923699"/>
              <a:gd name="connsiteX12" fmla="*/ 791853 w 1489775"/>
              <a:gd name="connsiteY12" fmla="*/ 3743699 h 3923699"/>
              <a:gd name="connsiteX13" fmla="*/ 791853 w 1489775"/>
              <a:gd name="connsiteY13" fmla="*/ 2305078 h 3923699"/>
              <a:gd name="connsiteX14" fmla="*/ 683854 w 1489775"/>
              <a:gd name="connsiteY14" fmla="*/ 2305078 h 3923699"/>
              <a:gd name="connsiteX15" fmla="*/ 683854 w 1489775"/>
              <a:gd name="connsiteY15" fmla="*/ 3743698 h 3923699"/>
              <a:gd name="connsiteX16" fmla="*/ 503854 w 1489775"/>
              <a:gd name="connsiteY16" fmla="*/ 3923698 h 3923699"/>
              <a:gd name="connsiteX17" fmla="*/ 323854 w 1489775"/>
              <a:gd name="connsiteY17" fmla="*/ 3743698 h 3923699"/>
              <a:gd name="connsiteX18" fmla="*/ 323854 w 1489775"/>
              <a:gd name="connsiteY18" fmla="*/ 2238914 h 3923699"/>
              <a:gd name="connsiteX19" fmla="*/ 330887 w 1489775"/>
              <a:gd name="connsiteY19" fmla="*/ 1390678 h 3923699"/>
              <a:gd name="connsiteX20" fmla="*/ 288033 w 1489775"/>
              <a:gd name="connsiteY20" fmla="*/ 1390678 h 3923699"/>
              <a:gd name="connsiteX21" fmla="*/ 288033 w 1489775"/>
              <a:gd name="connsiteY21" fmla="*/ 2063902 h 3923699"/>
              <a:gd name="connsiteX22" fmla="*/ 144017 w 1489775"/>
              <a:gd name="connsiteY22" fmla="*/ 2207918 h 3923699"/>
              <a:gd name="connsiteX23" fmla="*/ 1 w 1489775"/>
              <a:gd name="connsiteY23" fmla="*/ 2063902 h 3923699"/>
              <a:gd name="connsiteX24" fmla="*/ 1 w 1489775"/>
              <a:gd name="connsiteY24" fmla="*/ 1390678 h 3923699"/>
              <a:gd name="connsiteX25" fmla="*/ 0 w 1489775"/>
              <a:gd name="connsiteY25" fmla="*/ 1390678 h 3923699"/>
              <a:gd name="connsiteX26" fmla="*/ 0 w 1489775"/>
              <a:gd name="connsiteY26" fmla="*/ 1030958 h 3923699"/>
              <a:gd name="connsiteX27" fmla="*/ 280204 w 1489775"/>
              <a:gd name="connsiteY27" fmla="*/ 750754 h 3923699"/>
              <a:gd name="connsiteX28" fmla="*/ 744888 w 1489775"/>
              <a:gd name="connsiteY28" fmla="*/ 0 h 3923699"/>
              <a:gd name="connsiteX29" fmla="*/ 1082199 w 1489775"/>
              <a:gd name="connsiteY29" fmla="*/ 337311 h 3923699"/>
              <a:gd name="connsiteX30" fmla="*/ 744888 w 1489775"/>
              <a:gd name="connsiteY30" fmla="*/ 674622 h 3923699"/>
              <a:gd name="connsiteX31" fmla="*/ 407577 w 1489775"/>
              <a:gd name="connsiteY31" fmla="*/ 337311 h 3923699"/>
              <a:gd name="connsiteX32" fmla="*/ 744888 w 1489775"/>
              <a:gd name="connsiteY32" fmla="*/ 0 h 3923699"/>
              <a:gd name="connsiteX0" fmla="*/ 280204 w 1489775"/>
              <a:gd name="connsiteY0" fmla="*/ 750754 h 3923699"/>
              <a:gd name="connsiteX1" fmla="*/ 1209570 w 1489775"/>
              <a:gd name="connsiteY1" fmla="*/ 750754 h 3923699"/>
              <a:gd name="connsiteX2" fmla="*/ 1489774 w 1489775"/>
              <a:gd name="connsiteY2" fmla="*/ 1030958 h 3923699"/>
              <a:gd name="connsiteX3" fmla="*/ 1489774 w 1489775"/>
              <a:gd name="connsiteY3" fmla="*/ 1293518 h 3923699"/>
              <a:gd name="connsiteX4" fmla="*/ 1489775 w 1489775"/>
              <a:gd name="connsiteY4" fmla="*/ 1293518 h 3923699"/>
              <a:gd name="connsiteX5" fmla="*/ 1489775 w 1489775"/>
              <a:gd name="connsiteY5" fmla="*/ 2063902 h 3923699"/>
              <a:gd name="connsiteX6" fmla="*/ 1345759 w 1489775"/>
              <a:gd name="connsiteY6" fmla="*/ 2207918 h 3923699"/>
              <a:gd name="connsiteX7" fmla="*/ 1201743 w 1489775"/>
              <a:gd name="connsiteY7" fmla="*/ 2063902 h 3923699"/>
              <a:gd name="connsiteX8" fmla="*/ 1201743 w 1489775"/>
              <a:gd name="connsiteY8" fmla="*/ 1390678 h 3923699"/>
              <a:gd name="connsiteX9" fmla="*/ 1158887 w 1489775"/>
              <a:gd name="connsiteY9" fmla="*/ 1390678 h 3923699"/>
              <a:gd name="connsiteX10" fmla="*/ 1151853 w 1489775"/>
              <a:gd name="connsiteY10" fmla="*/ 3743699 h 3923699"/>
              <a:gd name="connsiteX11" fmla="*/ 971853 w 1489775"/>
              <a:gd name="connsiteY11" fmla="*/ 3923699 h 3923699"/>
              <a:gd name="connsiteX12" fmla="*/ 791853 w 1489775"/>
              <a:gd name="connsiteY12" fmla="*/ 3743699 h 3923699"/>
              <a:gd name="connsiteX13" fmla="*/ 791853 w 1489775"/>
              <a:gd name="connsiteY13" fmla="*/ 2305078 h 3923699"/>
              <a:gd name="connsiteX14" fmla="*/ 683854 w 1489775"/>
              <a:gd name="connsiteY14" fmla="*/ 2305078 h 3923699"/>
              <a:gd name="connsiteX15" fmla="*/ 683854 w 1489775"/>
              <a:gd name="connsiteY15" fmla="*/ 3743698 h 3923699"/>
              <a:gd name="connsiteX16" fmla="*/ 503854 w 1489775"/>
              <a:gd name="connsiteY16" fmla="*/ 3923698 h 3923699"/>
              <a:gd name="connsiteX17" fmla="*/ 323854 w 1489775"/>
              <a:gd name="connsiteY17" fmla="*/ 3743698 h 3923699"/>
              <a:gd name="connsiteX18" fmla="*/ 330887 w 1489775"/>
              <a:gd name="connsiteY18" fmla="*/ 1390678 h 3923699"/>
              <a:gd name="connsiteX19" fmla="*/ 288033 w 1489775"/>
              <a:gd name="connsiteY19" fmla="*/ 1390678 h 3923699"/>
              <a:gd name="connsiteX20" fmla="*/ 288033 w 1489775"/>
              <a:gd name="connsiteY20" fmla="*/ 2063902 h 3923699"/>
              <a:gd name="connsiteX21" fmla="*/ 144017 w 1489775"/>
              <a:gd name="connsiteY21" fmla="*/ 2207918 h 3923699"/>
              <a:gd name="connsiteX22" fmla="*/ 1 w 1489775"/>
              <a:gd name="connsiteY22" fmla="*/ 2063902 h 3923699"/>
              <a:gd name="connsiteX23" fmla="*/ 1 w 1489775"/>
              <a:gd name="connsiteY23" fmla="*/ 1390678 h 3923699"/>
              <a:gd name="connsiteX24" fmla="*/ 0 w 1489775"/>
              <a:gd name="connsiteY24" fmla="*/ 1390678 h 3923699"/>
              <a:gd name="connsiteX25" fmla="*/ 0 w 1489775"/>
              <a:gd name="connsiteY25" fmla="*/ 1030958 h 3923699"/>
              <a:gd name="connsiteX26" fmla="*/ 280204 w 1489775"/>
              <a:gd name="connsiteY26" fmla="*/ 750754 h 3923699"/>
              <a:gd name="connsiteX27" fmla="*/ 744888 w 1489775"/>
              <a:gd name="connsiteY27" fmla="*/ 0 h 3923699"/>
              <a:gd name="connsiteX28" fmla="*/ 1082199 w 1489775"/>
              <a:gd name="connsiteY28" fmla="*/ 337311 h 3923699"/>
              <a:gd name="connsiteX29" fmla="*/ 744888 w 1489775"/>
              <a:gd name="connsiteY29" fmla="*/ 674622 h 3923699"/>
              <a:gd name="connsiteX30" fmla="*/ 407577 w 1489775"/>
              <a:gd name="connsiteY30" fmla="*/ 337311 h 3923699"/>
              <a:gd name="connsiteX31" fmla="*/ 744888 w 1489775"/>
              <a:gd name="connsiteY31" fmla="*/ 0 h 39236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1489775" h="3923699">
                <a:moveTo>
                  <a:pt x="280204" y="750754"/>
                </a:moveTo>
                <a:lnTo>
                  <a:pt x="1209570" y="750754"/>
                </a:lnTo>
                <a:cubicBezTo>
                  <a:pt x="1364322" y="750754"/>
                  <a:pt x="1489774" y="876206"/>
                  <a:pt x="1489774" y="1030958"/>
                </a:cubicBezTo>
                <a:lnTo>
                  <a:pt x="1489774" y="1293518"/>
                </a:lnTo>
                <a:lnTo>
                  <a:pt x="1489775" y="1293518"/>
                </a:lnTo>
                <a:lnTo>
                  <a:pt x="1489775" y="2063902"/>
                </a:lnTo>
                <a:cubicBezTo>
                  <a:pt x="1489775" y="2143440"/>
                  <a:pt x="1425297" y="2207918"/>
                  <a:pt x="1345759" y="2207918"/>
                </a:cubicBezTo>
                <a:cubicBezTo>
                  <a:pt x="1266221" y="2207918"/>
                  <a:pt x="1201743" y="2143440"/>
                  <a:pt x="1201743" y="2063902"/>
                </a:cubicBezTo>
                <a:lnTo>
                  <a:pt x="1201743" y="1390678"/>
                </a:lnTo>
                <a:lnTo>
                  <a:pt x="1158887" y="1390678"/>
                </a:lnTo>
                <a:cubicBezTo>
                  <a:pt x="1156542" y="2175018"/>
                  <a:pt x="1154198" y="2959359"/>
                  <a:pt x="1151853" y="3743699"/>
                </a:cubicBezTo>
                <a:cubicBezTo>
                  <a:pt x="1151853" y="3843110"/>
                  <a:pt x="1071264" y="3923699"/>
                  <a:pt x="971853" y="3923699"/>
                </a:cubicBezTo>
                <a:cubicBezTo>
                  <a:pt x="872442" y="3923699"/>
                  <a:pt x="791853" y="3843110"/>
                  <a:pt x="791853" y="3743699"/>
                </a:cubicBezTo>
                <a:lnTo>
                  <a:pt x="791853" y="2305078"/>
                </a:lnTo>
                <a:lnTo>
                  <a:pt x="683854" y="2305078"/>
                </a:lnTo>
                <a:lnTo>
                  <a:pt x="683854" y="3743698"/>
                </a:lnTo>
                <a:cubicBezTo>
                  <a:pt x="683854" y="3843109"/>
                  <a:pt x="603265" y="3923698"/>
                  <a:pt x="503854" y="3923698"/>
                </a:cubicBezTo>
                <a:cubicBezTo>
                  <a:pt x="404443" y="3923698"/>
                  <a:pt x="323854" y="3843109"/>
                  <a:pt x="323854" y="3743698"/>
                </a:cubicBezTo>
                <a:cubicBezTo>
                  <a:pt x="326198" y="2959358"/>
                  <a:pt x="328543" y="2175018"/>
                  <a:pt x="330887" y="1390678"/>
                </a:cubicBezTo>
                <a:lnTo>
                  <a:pt x="288033" y="1390678"/>
                </a:lnTo>
                <a:lnTo>
                  <a:pt x="288033" y="2063902"/>
                </a:lnTo>
                <a:cubicBezTo>
                  <a:pt x="288033" y="2143440"/>
                  <a:pt x="223555" y="2207918"/>
                  <a:pt x="144017" y="2207918"/>
                </a:cubicBezTo>
                <a:cubicBezTo>
                  <a:pt x="64479" y="2207918"/>
                  <a:pt x="1" y="2143440"/>
                  <a:pt x="1" y="2063902"/>
                </a:cubicBezTo>
                <a:lnTo>
                  <a:pt x="1" y="1390678"/>
                </a:lnTo>
                <a:lnTo>
                  <a:pt x="0" y="1390678"/>
                </a:lnTo>
                <a:lnTo>
                  <a:pt x="0" y="1030958"/>
                </a:lnTo>
                <a:cubicBezTo>
                  <a:pt x="0" y="876206"/>
                  <a:pt x="125452" y="750754"/>
                  <a:pt x="280204" y="750754"/>
                </a:cubicBezTo>
                <a:close/>
                <a:moveTo>
                  <a:pt x="744888" y="0"/>
                </a:moveTo>
                <a:cubicBezTo>
                  <a:pt x="931180" y="0"/>
                  <a:pt x="1082199" y="151019"/>
                  <a:pt x="1082199" y="337311"/>
                </a:cubicBezTo>
                <a:cubicBezTo>
                  <a:pt x="1082199" y="523603"/>
                  <a:pt x="931180" y="674622"/>
                  <a:pt x="744888" y="674622"/>
                </a:cubicBezTo>
                <a:cubicBezTo>
                  <a:pt x="558596" y="674622"/>
                  <a:pt x="407577" y="523603"/>
                  <a:pt x="407577" y="337311"/>
                </a:cubicBezTo>
                <a:cubicBezTo>
                  <a:pt x="407577" y="151019"/>
                  <a:pt x="558596" y="0"/>
                  <a:pt x="744888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546" name="Round Same Side Corner Rectangle 20"/>
          <p:cNvSpPr/>
          <p:nvPr/>
        </p:nvSpPr>
        <p:spPr>
          <a:xfrm rot="10800000">
            <a:off x="6150481" y="2077606"/>
            <a:ext cx="717050" cy="1529609"/>
          </a:xfrm>
          <a:custGeom>
            <a:avLst/>
            <a:gdLst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521281 w 1856332"/>
              <a:gd name="connsiteY2" fmla="*/ 3174669 h 3959924"/>
              <a:gd name="connsiteX3" fmla="*/ 466697 w 1856332"/>
              <a:gd name="connsiteY3" fmla="*/ 3144149 h 3959924"/>
              <a:gd name="connsiteX4" fmla="*/ 8303 w 1856332"/>
              <a:gd name="connsiteY4" fmla="*/ 1942070 h 3959924"/>
              <a:gd name="connsiteX5" fmla="*/ 81139 w 1856332"/>
              <a:gd name="connsiteY5" fmla="*/ 1779444 h 3959924"/>
              <a:gd name="connsiteX6" fmla="*/ 243764 w 1856332"/>
              <a:gd name="connsiteY6" fmla="*/ 1852280 h 3959924"/>
              <a:gd name="connsiteX7" fmla="*/ 504770 w 1856332"/>
              <a:gd name="connsiteY7" fmla="*/ 2536736 h 3959924"/>
              <a:gd name="connsiteX8" fmla="*/ 555637 w 1856332"/>
              <a:gd name="connsiteY8" fmla="*/ 2536736 h 3959924"/>
              <a:gd name="connsiteX9" fmla="*/ 226299 w 1856332"/>
              <a:gd name="connsiteY9" fmla="*/ 1210417 h 3959924"/>
              <a:gd name="connsiteX10" fmla="*/ 551784 w 1856332"/>
              <a:gd name="connsiteY10" fmla="*/ 1210417 h 3959924"/>
              <a:gd name="connsiteX11" fmla="*/ 551784 w 1856332"/>
              <a:gd name="connsiteY11" fmla="*/ 168335 h 3959924"/>
              <a:gd name="connsiteX12" fmla="*/ 720119 w 1856332"/>
              <a:gd name="connsiteY12" fmla="*/ 0 h 3959924"/>
              <a:gd name="connsiteX13" fmla="*/ 888454 w 1856332"/>
              <a:gd name="connsiteY13" fmla="*/ 168335 h 3959924"/>
              <a:gd name="connsiteX14" fmla="*/ 888454 w 1856332"/>
              <a:gd name="connsiteY14" fmla="*/ 1210417 h 3959924"/>
              <a:gd name="connsiteX15" fmla="*/ 968040 w 1856332"/>
              <a:gd name="connsiteY15" fmla="*/ 1210417 h 3959924"/>
              <a:gd name="connsiteX16" fmla="*/ 968040 w 1856332"/>
              <a:gd name="connsiteY16" fmla="*/ 168335 h 3959924"/>
              <a:gd name="connsiteX17" fmla="*/ 1136375 w 1856332"/>
              <a:gd name="connsiteY17" fmla="*/ 0 h 3959924"/>
              <a:gd name="connsiteX18" fmla="*/ 1304710 w 1856332"/>
              <a:gd name="connsiteY18" fmla="*/ 168335 h 3959924"/>
              <a:gd name="connsiteX19" fmla="*/ 1304710 w 1856332"/>
              <a:gd name="connsiteY19" fmla="*/ 1210417 h 3959924"/>
              <a:gd name="connsiteX20" fmla="*/ 1631589 w 1856332"/>
              <a:gd name="connsiteY20" fmla="*/ 1210417 h 3959924"/>
              <a:gd name="connsiteX21" fmla="*/ 1302251 w 1856332"/>
              <a:gd name="connsiteY21" fmla="*/ 2536736 h 3959924"/>
              <a:gd name="connsiteX22" fmla="*/ 1351562 w 1856332"/>
              <a:gd name="connsiteY22" fmla="*/ 2536736 h 3959924"/>
              <a:gd name="connsiteX23" fmla="*/ 1612568 w 1856332"/>
              <a:gd name="connsiteY23" fmla="*/ 1852280 h 3959924"/>
              <a:gd name="connsiteX24" fmla="*/ 1775193 w 1856332"/>
              <a:gd name="connsiteY24" fmla="*/ 1779444 h 3959924"/>
              <a:gd name="connsiteX25" fmla="*/ 1848029 w 1856332"/>
              <a:gd name="connsiteY25" fmla="*/ 1942070 h 3959924"/>
              <a:gd name="connsiteX26" fmla="*/ 1389635 w 1856332"/>
              <a:gd name="connsiteY26" fmla="*/ 3144149 h 3959924"/>
              <a:gd name="connsiteX27" fmla="*/ 1344732 w 1856332"/>
              <a:gd name="connsiteY27" fmla="*/ 3176282 h 3959924"/>
              <a:gd name="connsiteX28" fmla="*/ 1228565 w 1856332"/>
              <a:gd name="connsiteY28" fmla="*/ 3214674 h 3959924"/>
              <a:gd name="connsiteX29" fmla="*/ 925623 w 1856332"/>
              <a:gd name="connsiteY29" fmla="*/ 3959924 h 3959924"/>
              <a:gd name="connsiteX30" fmla="*/ 601623 w 1856332"/>
              <a:gd name="connsiteY30" fmla="*/ 3635924 h 3959924"/>
              <a:gd name="connsiteX31" fmla="*/ 925623 w 1856332"/>
              <a:gd name="connsiteY31" fmla="*/ 3311924 h 3959924"/>
              <a:gd name="connsiteX32" fmla="*/ 1249623 w 1856332"/>
              <a:gd name="connsiteY32" fmla="*/ 3635924 h 3959924"/>
              <a:gd name="connsiteX33" fmla="*/ 925623 w 1856332"/>
              <a:gd name="connsiteY33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344732 w 1856332"/>
              <a:gd name="connsiteY26" fmla="*/ 3176282 h 3959924"/>
              <a:gd name="connsiteX27" fmla="*/ 1228565 w 1856332"/>
              <a:gd name="connsiteY27" fmla="*/ 3214674 h 3959924"/>
              <a:gd name="connsiteX28" fmla="*/ 925623 w 1856332"/>
              <a:gd name="connsiteY28" fmla="*/ 3959924 h 3959924"/>
              <a:gd name="connsiteX29" fmla="*/ 601623 w 1856332"/>
              <a:gd name="connsiteY29" fmla="*/ 3635924 h 3959924"/>
              <a:gd name="connsiteX30" fmla="*/ 925623 w 1856332"/>
              <a:gd name="connsiteY30" fmla="*/ 3311924 h 3959924"/>
              <a:gd name="connsiteX31" fmla="*/ 1249623 w 1856332"/>
              <a:gd name="connsiteY31" fmla="*/ 3635924 h 3959924"/>
              <a:gd name="connsiteX32" fmla="*/ 925623 w 1856332"/>
              <a:gd name="connsiteY32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344732 w 1856332"/>
              <a:gd name="connsiteY26" fmla="*/ 3176282 h 3959924"/>
              <a:gd name="connsiteX27" fmla="*/ 1228565 w 1856332"/>
              <a:gd name="connsiteY27" fmla="*/ 3214674 h 3959924"/>
              <a:gd name="connsiteX28" fmla="*/ 925623 w 1856332"/>
              <a:gd name="connsiteY28" fmla="*/ 3959924 h 3959924"/>
              <a:gd name="connsiteX29" fmla="*/ 601623 w 1856332"/>
              <a:gd name="connsiteY29" fmla="*/ 3635924 h 3959924"/>
              <a:gd name="connsiteX30" fmla="*/ 925623 w 1856332"/>
              <a:gd name="connsiteY30" fmla="*/ 3311924 h 3959924"/>
              <a:gd name="connsiteX31" fmla="*/ 1249623 w 1856332"/>
              <a:gd name="connsiteY31" fmla="*/ 3635924 h 3959924"/>
              <a:gd name="connsiteX32" fmla="*/ 925623 w 1856332"/>
              <a:gd name="connsiteY32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228565 w 1856332"/>
              <a:gd name="connsiteY26" fmla="*/ 3214674 h 3959924"/>
              <a:gd name="connsiteX27" fmla="*/ 925623 w 1856332"/>
              <a:gd name="connsiteY27" fmla="*/ 3959924 h 3959924"/>
              <a:gd name="connsiteX28" fmla="*/ 601623 w 1856332"/>
              <a:gd name="connsiteY28" fmla="*/ 3635924 h 3959924"/>
              <a:gd name="connsiteX29" fmla="*/ 925623 w 1856332"/>
              <a:gd name="connsiteY29" fmla="*/ 3311924 h 3959924"/>
              <a:gd name="connsiteX30" fmla="*/ 1249623 w 1856332"/>
              <a:gd name="connsiteY30" fmla="*/ 3635924 h 3959924"/>
              <a:gd name="connsiteX31" fmla="*/ 925623 w 1856332"/>
              <a:gd name="connsiteY31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228565 w 1856332"/>
              <a:gd name="connsiteY26" fmla="*/ 3214674 h 3959924"/>
              <a:gd name="connsiteX27" fmla="*/ 925623 w 1856332"/>
              <a:gd name="connsiteY27" fmla="*/ 3959924 h 3959924"/>
              <a:gd name="connsiteX28" fmla="*/ 601623 w 1856332"/>
              <a:gd name="connsiteY28" fmla="*/ 3635924 h 3959924"/>
              <a:gd name="connsiteX29" fmla="*/ 925623 w 1856332"/>
              <a:gd name="connsiteY29" fmla="*/ 3311924 h 3959924"/>
              <a:gd name="connsiteX30" fmla="*/ 1249623 w 1856332"/>
              <a:gd name="connsiteY30" fmla="*/ 3635924 h 3959924"/>
              <a:gd name="connsiteX31" fmla="*/ 925623 w 1856332"/>
              <a:gd name="connsiteY31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228565 w 1856332"/>
              <a:gd name="connsiteY26" fmla="*/ 3214674 h 3959924"/>
              <a:gd name="connsiteX27" fmla="*/ 925623 w 1856332"/>
              <a:gd name="connsiteY27" fmla="*/ 3959924 h 3959924"/>
              <a:gd name="connsiteX28" fmla="*/ 601623 w 1856332"/>
              <a:gd name="connsiteY28" fmla="*/ 3635924 h 3959924"/>
              <a:gd name="connsiteX29" fmla="*/ 925623 w 1856332"/>
              <a:gd name="connsiteY29" fmla="*/ 3311924 h 3959924"/>
              <a:gd name="connsiteX30" fmla="*/ 1249623 w 1856332"/>
              <a:gd name="connsiteY30" fmla="*/ 3635924 h 3959924"/>
              <a:gd name="connsiteX31" fmla="*/ 925623 w 1856332"/>
              <a:gd name="connsiteY31" fmla="*/ 3959924 h 3959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1856332" h="3959924">
                <a:moveTo>
                  <a:pt x="1228565" y="3214674"/>
                </a:moveTo>
                <a:lnTo>
                  <a:pt x="622681" y="3214674"/>
                </a:lnTo>
                <a:cubicBezTo>
                  <a:pt x="495703" y="3202920"/>
                  <a:pt x="501057" y="3225622"/>
                  <a:pt x="466697" y="3144149"/>
                </a:cubicBezTo>
                <a:lnTo>
                  <a:pt x="8303" y="1942070"/>
                </a:lnTo>
                <a:cubicBezTo>
                  <a:pt x="-16491" y="1877049"/>
                  <a:pt x="16118" y="1804239"/>
                  <a:pt x="81139" y="1779444"/>
                </a:cubicBezTo>
                <a:cubicBezTo>
                  <a:pt x="146160" y="1754650"/>
                  <a:pt x="218970" y="1787259"/>
                  <a:pt x="243764" y="1852280"/>
                </a:cubicBezTo>
                <a:lnTo>
                  <a:pt x="504770" y="2536736"/>
                </a:lnTo>
                <a:lnTo>
                  <a:pt x="555637" y="2536736"/>
                </a:lnTo>
                <a:lnTo>
                  <a:pt x="226299" y="1210417"/>
                </a:lnTo>
                <a:lnTo>
                  <a:pt x="551784" y="1210417"/>
                </a:lnTo>
                <a:lnTo>
                  <a:pt x="551784" y="168335"/>
                </a:lnTo>
                <a:cubicBezTo>
                  <a:pt x="551784" y="75366"/>
                  <a:pt x="627150" y="0"/>
                  <a:pt x="720119" y="0"/>
                </a:cubicBezTo>
                <a:cubicBezTo>
                  <a:pt x="813088" y="0"/>
                  <a:pt x="888454" y="75366"/>
                  <a:pt x="888454" y="168335"/>
                </a:cubicBezTo>
                <a:lnTo>
                  <a:pt x="888454" y="1210417"/>
                </a:lnTo>
                <a:lnTo>
                  <a:pt x="968040" y="1210417"/>
                </a:lnTo>
                <a:lnTo>
                  <a:pt x="968040" y="168335"/>
                </a:lnTo>
                <a:cubicBezTo>
                  <a:pt x="968040" y="75366"/>
                  <a:pt x="1043406" y="0"/>
                  <a:pt x="1136375" y="0"/>
                </a:cubicBezTo>
                <a:cubicBezTo>
                  <a:pt x="1229344" y="0"/>
                  <a:pt x="1304710" y="75366"/>
                  <a:pt x="1304710" y="168335"/>
                </a:cubicBezTo>
                <a:lnTo>
                  <a:pt x="1304710" y="1210417"/>
                </a:lnTo>
                <a:lnTo>
                  <a:pt x="1631589" y="1210417"/>
                </a:lnTo>
                <a:lnTo>
                  <a:pt x="1302251" y="2536736"/>
                </a:lnTo>
                <a:lnTo>
                  <a:pt x="1351562" y="2536736"/>
                </a:lnTo>
                <a:lnTo>
                  <a:pt x="1612568" y="1852280"/>
                </a:lnTo>
                <a:cubicBezTo>
                  <a:pt x="1637362" y="1787259"/>
                  <a:pt x="1710172" y="1754650"/>
                  <a:pt x="1775193" y="1779444"/>
                </a:cubicBezTo>
                <a:cubicBezTo>
                  <a:pt x="1840214" y="1804239"/>
                  <a:pt x="1872823" y="1877049"/>
                  <a:pt x="1848029" y="1942070"/>
                </a:cubicBezTo>
                <a:lnTo>
                  <a:pt x="1389635" y="3144149"/>
                </a:lnTo>
                <a:cubicBezTo>
                  <a:pt x="1348984" y="3225622"/>
                  <a:pt x="1356391" y="3202920"/>
                  <a:pt x="1228565" y="3214674"/>
                </a:cubicBezTo>
                <a:close/>
                <a:moveTo>
                  <a:pt x="925623" y="3959924"/>
                </a:moveTo>
                <a:cubicBezTo>
                  <a:pt x="746683" y="3959924"/>
                  <a:pt x="601623" y="3814864"/>
                  <a:pt x="601623" y="3635924"/>
                </a:cubicBezTo>
                <a:cubicBezTo>
                  <a:pt x="601623" y="3456984"/>
                  <a:pt x="746683" y="3311924"/>
                  <a:pt x="925623" y="3311924"/>
                </a:cubicBezTo>
                <a:cubicBezTo>
                  <a:pt x="1104563" y="3311924"/>
                  <a:pt x="1249623" y="3456984"/>
                  <a:pt x="1249623" y="3635924"/>
                </a:cubicBezTo>
                <a:cubicBezTo>
                  <a:pt x="1249623" y="3814864"/>
                  <a:pt x="1104563" y="3959924"/>
                  <a:pt x="925623" y="3959924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1547" name="Group 6"/>
          <p:cNvGrpSpPr/>
          <p:nvPr/>
        </p:nvGrpSpPr>
        <p:grpSpPr>
          <a:xfrm>
            <a:off x="2013758" y="2613916"/>
            <a:ext cx="2000866" cy="1048024"/>
            <a:chOff x="803640" y="3362835"/>
            <a:chExt cx="2059657" cy="1048024"/>
          </a:xfrm>
        </p:grpSpPr>
        <p:sp>
          <p:nvSpPr>
            <p:cNvPr id="1548" name="TextBox 7"/>
            <p:cNvSpPr txBox="1"/>
            <p:nvPr/>
          </p:nvSpPr>
          <p:spPr>
            <a:xfrm>
              <a:off x="803640" y="3579862"/>
              <a:ext cx="2059657" cy="83099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  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549" name="TextBox 8"/>
            <p:cNvSpPr txBox="1"/>
            <p:nvPr/>
          </p:nvSpPr>
          <p:spPr>
            <a:xfrm>
              <a:off x="803640" y="3362835"/>
              <a:ext cx="2059657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1550" name="Group 9"/>
          <p:cNvGrpSpPr/>
          <p:nvPr/>
        </p:nvGrpSpPr>
        <p:grpSpPr>
          <a:xfrm>
            <a:off x="7774398" y="2613916"/>
            <a:ext cx="2000866" cy="1048024"/>
            <a:chOff x="803640" y="3362835"/>
            <a:chExt cx="2059657" cy="1048024"/>
          </a:xfrm>
        </p:grpSpPr>
        <p:sp>
          <p:nvSpPr>
            <p:cNvPr id="1551" name="TextBox 10"/>
            <p:cNvSpPr txBox="1"/>
            <p:nvPr/>
          </p:nvSpPr>
          <p:spPr>
            <a:xfrm>
              <a:off x="803640" y="3579862"/>
              <a:ext cx="2059657" cy="83099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  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552" name="TextBox 11"/>
            <p:cNvSpPr txBox="1"/>
            <p:nvPr/>
          </p:nvSpPr>
          <p:spPr>
            <a:xfrm>
              <a:off x="803640" y="3362835"/>
              <a:ext cx="2059657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1553" name="TextBox 12"/>
          <p:cNvSpPr txBox="1"/>
          <p:nvPr/>
        </p:nvSpPr>
        <p:spPr>
          <a:xfrm>
            <a:off x="2013030" y="1863323"/>
            <a:ext cx="2001594" cy="64633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en-US" altLang="ko-KR" b="1" dirty="0">
                <a:solidFill>
                  <a:schemeClr val="accent3"/>
                </a:solidFill>
                <a:cs typeface="Arial" pitchFamily="34" charset="0"/>
              </a:rPr>
              <a:t>Modern  PowerPoint</a:t>
            </a:r>
            <a:endParaRPr lang="ko-KR" altLang="en-US" b="1" dirty="0">
              <a:solidFill>
                <a:schemeClr val="accent3"/>
              </a:solidFill>
              <a:cs typeface="Arial" pitchFamily="34" charset="0"/>
            </a:endParaRPr>
          </a:p>
        </p:txBody>
      </p:sp>
      <p:sp>
        <p:nvSpPr>
          <p:cNvPr id="1554" name="TextBox 13"/>
          <p:cNvSpPr txBox="1"/>
          <p:nvPr/>
        </p:nvSpPr>
        <p:spPr>
          <a:xfrm>
            <a:off x="7774398" y="1861582"/>
            <a:ext cx="2001594" cy="64633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b="1" dirty="0">
                <a:solidFill>
                  <a:schemeClr val="accent4"/>
                </a:solidFill>
                <a:cs typeface="Arial" pitchFamily="34" charset="0"/>
              </a:rPr>
              <a:t>Modern  PowerPoint</a:t>
            </a:r>
            <a:endParaRPr lang="ko-KR" altLang="en-US" b="1" dirty="0">
              <a:solidFill>
                <a:schemeClr val="accent4"/>
              </a:solidFill>
              <a:cs typeface="Arial" pitchFamily="34" charset="0"/>
            </a:endParaRPr>
          </a:p>
        </p:txBody>
      </p:sp>
      <p:graphicFrame>
        <p:nvGraphicFramePr>
          <p:cNvPr id="1555" name="Chart 7"/>
          <p:cNvGraphicFramePr/>
          <p:nvPr>
            <p:extLst>
              <p:ext uri="{D42A27DB-BD31-4B8C-83A1-F6EECF244321}">
                <p14:modId xmlns:p14="http://schemas.microsoft.com/office/powerpoint/2010/main" val="84723236"/>
              </p:ext>
            </p:extLst>
          </p:nvPr>
        </p:nvGraphicFramePr>
        <p:xfrm>
          <a:off x="5260435" y="3840184"/>
          <a:ext cx="1371701" cy="147778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1556" name="TextBox 17"/>
          <p:cNvSpPr txBox="1"/>
          <p:nvPr/>
        </p:nvSpPr>
        <p:spPr>
          <a:xfrm>
            <a:off x="5545825" y="4392449"/>
            <a:ext cx="800920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2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80%</a:t>
            </a:r>
            <a:endParaRPr lang="ko-KR" altLang="en-US" sz="24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1557" name="Right Arrow 18"/>
          <p:cNvSpPr/>
          <p:nvPr/>
        </p:nvSpPr>
        <p:spPr>
          <a:xfrm>
            <a:off x="2142416" y="3805798"/>
            <a:ext cx="2816263" cy="1558484"/>
          </a:xfrm>
          <a:prstGeom prst="rightArrow">
            <a:avLst>
              <a:gd name="adj1" fmla="val 78163"/>
              <a:gd name="adj2" fmla="val 43898"/>
            </a:avLst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grpSp>
        <p:nvGrpSpPr>
          <p:cNvPr id="1558" name="Group 19"/>
          <p:cNvGrpSpPr/>
          <p:nvPr/>
        </p:nvGrpSpPr>
        <p:grpSpPr>
          <a:xfrm>
            <a:off x="2430448" y="4153361"/>
            <a:ext cx="1776191" cy="863358"/>
            <a:chOff x="803640" y="3362835"/>
            <a:chExt cx="2059657" cy="863358"/>
          </a:xfrm>
        </p:grpSpPr>
        <p:sp>
          <p:nvSpPr>
            <p:cNvPr id="1559" name="TextBox 20"/>
            <p:cNvSpPr txBox="1"/>
            <p:nvPr/>
          </p:nvSpPr>
          <p:spPr>
            <a:xfrm>
              <a:off x="803640" y="3579862"/>
              <a:ext cx="2059657" cy="646331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You can simply impress your audience and add a unique zing. </a:t>
              </a:r>
              <a:endParaRPr lang="ko-KR" altLang="en-US" sz="1200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1560" name="TextBox 21"/>
            <p:cNvSpPr txBox="1"/>
            <p:nvPr/>
          </p:nvSpPr>
          <p:spPr>
            <a:xfrm>
              <a:off x="803640" y="3362835"/>
              <a:ext cx="2059657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1200" b="1" dirty="0">
                  <a:solidFill>
                    <a:schemeClr val="bg1"/>
                  </a:solidFill>
                  <a:cs typeface="Arial" pitchFamily="34" charset="0"/>
                </a:rPr>
                <a:t>Your Text  Here</a:t>
              </a:r>
              <a:endParaRPr lang="ko-KR" altLang="en-US" sz="12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sp>
        <p:nvSpPr>
          <p:cNvPr id="1561" name="TextBox 22"/>
          <p:cNvSpPr txBox="1"/>
          <p:nvPr/>
        </p:nvSpPr>
        <p:spPr>
          <a:xfrm>
            <a:off x="6894944" y="4077208"/>
            <a:ext cx="3320319" cy="1015663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Get a modern PowerPoint  Presentation that is beautifully designed.  Easy to change colors, photos and Text. You can simply impress your audience and add a unique zing and appeal to your Presentations. </a:t>
            </a:r>
          </a:p>
        </p:txBody>
      </p:sp>
    </p:spTree>
    <p:extLst>
      <p:ext uri="{BB962C8B-B14F-4D97-AF65-F5344CB8AC3E}">
        <p14:creationId xmlns:p14="http://schemas.microsoft.com/office/powerpoint/2010/main" val="3924873904"/>
      </p:ext>
    </p:extLst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1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900784003"/>
              </p:ext>
            </p:extLst>
          </p:nvPr>
        </p:nvGraphicFramePr>
        <p:xfrm>
          <a:off x="1871121" y="2073369"/>
          <a:ext cx="7983006" cy="1699284"/>
        </p:xfrm>
        <a:graphic>
          <a:graphicData uri="http://schemas.openxmlformats.org/drawingml/2006/table">
            <a:tbl>
              <a:tblPr firstRow="1" bandRow="1">
                <a:tableStyleId>{93296810-A885-4BE3-A3E7-6D5BEEA58F35}</a:tableStyleId>
              </a:tblPr>
              <a:tblGrid>
                <a:gridCol w="1330501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1330501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  <a:gridCol w="1330501">
                  <a:extLst>
                    <a:ext uri="{9D8B030D-6E8A-4147-A177-3AD203B41FA5}">
                      <a16:colId xmlns="" xmlns:a16="http://schemas.microsoft.com/office/drawing/2014/main" val="20002"/>
                    </a:ext>
                  </a:extLst>
                </a:gridCol>
                <a:gridCol w="1330501">
                  <a:extLst>
                    <a:ext uri="{9D8B030D-6E8A-4147-A177-3AD203B41FA5}">
                      <a16:colId xmlns="" xmlns:a16="http://schemas.microsoft.com/office/drawing/2014/main" val="20003"/>
                    </a:ext>
                  </a:extLst>
                </a:gridCol>
                <a:gridCol w="1330501">
                  <a:extLst>
                    <a:ext uri="{9D8B030D-6E8A-4147-A177-3AD203B41FA5}">
                      <a16:colId xmlns="" xmlns:a16="http://schemas.microsoft.com/office/drawing/2014/main" val="20004"/>
                    </a:ext>
                  </a:extLst>
                </a:gridCol>
                <a:gridCol w="1330501">
                  <a:extLst>
                    <a:ext uri="{9D8B030D-6E8A-4147-A177-3AD203B41FA5}">
                      <a16:colId xmlns="" xmlns:a16="http://schemas.microsoft.com/office/drawing/2014/main" val="20005"/>
                    </a:ext>
                  </a:extLst>
                </a:gridCol>
              </a:tblGrid>
              <a:tr h="283214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Content</a:t>
                      </a:r>
                      <a:endParaRPr lang="ko-KR" altLang="en-US" sz="12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Content</a:t>
                      </a:r>
                      <a:endParaRPr lang="ko-KR" altLang="en-US" sz="12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Content</a:t>
                      </a:r>
                      <a:endParaRPr lang="ko-KR" altLang="en-US" sz="12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Content</a:t>
                      </a:r>
                      <a:endParaRPr lang="ko-KR" altLang="en-US" sz="12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Content</a:t>
                      </a:r>
                      <a:endParaRPr lang="ko-KR" altLang="en-US" sz="12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283214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 Here</a:t>
                      </a:r>
                      <a:endParaRPr lang="ko-KR" altLang="en-US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 Here</a:t>
                      </a:r>
                      <a:endParaRPr lang="ko-KR" altLang="en-US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 Here</a:t>
                      </a:r>
                      <a:endParaRPr lang="ko-KR" altLang="en-US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 Here</a:t>
                      </a:r>
                      <a:endParaRPr lang="ko-KR" altLang="en-US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 Here</a:t>
                      </a:r>
                      <a:endParaRPr lang="ko-KR" altLang="en-US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 Here</a:t>
                      </a:r>
                      <a:endParaRPr lang="ko-KR" altLang="en-US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283214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Content</a:t>
                      </a:r>
                      <a:endParaRPr lang="ko-KR" altLang="en-US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Content</a:t>
                      </a:r>
                      <a:endParaRPr lang="ko-KR" altLang="en-US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Content</a:t>
                      </a:r>
                      <a:endParaRPr lang="ko-KR" altLang="en-US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Content</a:t>
                      </a:r>
                      <a:endParaRPr lang="ko-KR" altLang="en-US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Content</a:t>
                      </a:r>
                      <a:endParaRPr lang="ko-KR" altLang="en-US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Content</a:t>
                      </a:r>
                      <a:endParaRPr lang="ko-KR" altLang="en-US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283214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 Here</a:t>
                      </a:r>
                      <a:endParaRPr lang="ko-KR" altLang="en-US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 Here</a:t>
                      </a:r>
                      <a:endParaRPr lang="ko-KR" altLang="en-US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 Here</a:t>
                      </a:r>
                      <a:endParaRPr lang="ko-KR" altLang="en-US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 Here</a:t>
                      </a:r>
                      <a:endParaRPr lang="ko-KR" altLang="en-US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 Here</a:t>
                      </a:r>
                      <a:endParaRPr lang="ko-KR" altLang="en-US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 Here</a:t>
                      </a:r>
                      <a:endParaRPr lang="ko-KR" altLang="en-US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283214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Content</a:t>
                      </a:r>
                      <a:endParaRPr lang="ko-KR" altLang="en-US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Content</a:t>
                      </a:r>
                      <a:endParaRPr lang="ko-KR" altLang="en-US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Content</a:t>
                      </a:r>
                      <a:endParaRPr lang="ko-KR" altLang="en-US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Content</a:t>
                      </a:r>
                      <a:endParaRPr lang="ko-KR" altLang="en-US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Content</a:t>
                      </a:r>
                      <a:endParaRPr lang="ko-KR" altLang="en-US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Content</a:t>
                      </a:r>
                      <a:endParaRPr lang="ko-KR" altLang="en-US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283214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 Here</a:t>
                      </a:r>
                      <a:endParaRPr lang="ko-KR" altLang="en-US" sz="12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 Here</a:t>
                      </a:r>
                      <a:endParaRPr lang="ko-KR" altLang="en-US" sz="12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 Here</a:t>
                      </a:r>
                      <a:endParaRPr lang="ko-KR" altLang="en-US" sz="12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 Here</a:t>
                      </a:r>
                      <a:endParaRPr lang="ko-KR" altLang="en-US" sz="12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 Here</a:t>
                      </a:r>
                      <a:endParaRPr lang="ko-KR" altLang="en-US" sz="12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 Here</a:t>
                      </a:r>
                      <a:endParaRPr lang="ko-KR" altLang="en-US" sz="12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</a:tbl>
          </a:graphicData>
        </a:graphic>
      </p:graphicFrame>
      <p:graphicFrame>
        <p:nvGraphicFramePr>
          <p:cNvPr id="22" name="Table 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810509591"/>
              </p:ext>
            </p:extLst>
          </p:nvPr>
        </p:nvGraphicFramePr>
        <p:xfrm>
          <a:off x="1789232" y="4913982"/>
          <a:ext cx="8064895" cy="3708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8064895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bg1"/>
                          </a:solidFill>
                          <a:latin typeface="Arial" pitchFamily="34" charset="0"/>
                          <a:cs typeface="Arial" pitchFamily="34" charset="0"/>
                        </a:rPr>
                        <a:t>You can simply impress your audience and add a unique zing</a:t>
                      </a:r>
                      <a:endParaRPr lang="ko-KR" altLang="en-US" sz="1200" b="0" dirty="0">
                        <a:solidFill>
                          <a:schemeClr val="bg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accent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</a:tbl>
          </a:graphicData>
        </a:graphic>
      </p:graphicFrame>
      <p:grpSp>
        <p:nvGrpSpPr>
          <p:cNvPr id="23" name="Group 5"/>
          <p:cNvGrpSpPr/>
          <p:nvPr/>
        </p:nvGrpSpPr>
        <p:grpSpPr>
          <a:xfrm>
            <a:off x="1871120" y="3878782"/>
            <a:ext cx="1267227" cy="966197"/>
            <a:chOff x="4320399" y="1245513"/>
            <a:chExt cx="1884146" cy="966197"/>
          </a:xfrm>
        </p:grpSpPr>
        <p:sp>
          <p:nvSpPr>
            <p:cNvPr id="24" name="TextBox 6"/>
            <p:cNvSpPr txBox="1"/>
            <p:nvPr/>
          </p:nvSpPr>
          <p:spPr>
            <a:xfrm>
              <a:off x="4320399" y="1565379"/>
              <a:ext cx="1884146" cy="646331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Easy to change colors, photos and Text.  </a:t>
              </a:r>
            </a:p>
          </p:txBody>
        </p:sp>
        <p:sp>
          <p:nvSpPr>
            <p:cNvPr id="25" name="TextBox 7"/>
            <p:cNvSpPr txBox="1"/>
            <p:nvPr/>
          </p:nvSpPr>
          <p:spPr>
            <a:xfrm>
              <a:off x="4320399" y="1245513"/>
              <a:ext cx="1884146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Text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26" name="Group 8"/>
          <p:cNvGrpSpPr/>
          <p:nvPr/>
        </p:nvGrpSpPr>
        <p:grpSpPr>
          <a:xfrm>
            <a:off x="3524834" y="3878782"/>
            <a:ext cx="1267227" cy="966197"/>
            <a:chOff x="4320399" y="1245513"/>
            <a:chExt cx="1884146" cy="966197"/>
          </a:xfrm>
        </p:grpSpPr>
        <p:sp>
          <p:nvSpPr>
            <p:cNvPr id="27" name="TextBox 9"/>
            <p:cNvSpPr txBox="1"/>
            <p:nvPr/>
          </p:nvSpPr>
          <p:spPr>
            <a:xfrm>
              <a:off x="4320399" y="1565379"/>
              <a:ext cx="1884146" cy="646331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Easy to change colors, photos and Text.  </a:t>
              </a:r>
            </a:p>
          </p:txBody>
        </p:sp>
        <p:sp>
          <p:nvSpPr>
            <p:cNvPr id="28" name="TextBox 10"/>
            <p:cNvSpPr txBox="1"/>
            <p:nvPr/>
          </p:nvSpPr>
          <p:spPr>
            <a:xfrm>
              <a:off x="4320399" y="1245513"/>
              <a:ext cx="1884146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Text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29" name="Group 11"/>
          <p:cNvGrpSpPr/>
          <p:nvPr/>
        </p:nvGrpSpPr>
        <p:grpSpPr>
          <a:xfrm>
            <a:off x="5178548" y="3878782"/>
            <a:ext cx="1267227" cy="966197"/>
            <a:chOff x="4320399" y="1245513"/>
            <a:chExt cx="1884146" cy="966197"/>
          </a:xfrm>
        </p:grpSpPr>
        <p:sp>
          <p:nvSpPr>
            <p:cNvPr id="30" name="TextBox 12"/>
            <p:cNvSpPr txBox="1"/>
            <p:nvPr/>
          </p:nvSpPr>
          <p:spPr>
            <a:xfrm>
              <a:off x="4320399" y="1565379"/>
              <a:ext cx="1884146" cy="646331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Easy to change colors, photos and Text.  </a:t>
              </a:r>
            </a:p>
          </p:txBody>
        </p:sp>
        <p:sp>
          <p:nvSpPr>
            <p:cNvPr id="31" name="TextBox 13"/>
            <p:cNvSpPr txBox="1"/>
            <p:nvPr/>
          </p:nvSpPr>
          <p:spPr>
            <a:xfrm>
              <a:off x="4320399" y="1245513"/>
              <a:ext cx="1884146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Text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32" name="Group 14"/>
          <p:cNvGrpSpPr/>
          <p:nvPr/>
        </p:nvGrpSpPr>
        <p:grpSpPr>
          <a:xfrm>
            <a:off x="6832262" y="3878782"/>
            <a:ext cx="1267227" cy="966197"/>
            <a:chOff x="4320399" y="1245513"/>
            <a:chExt cx="1884146" cy="966197"/>
          </a:xfrm>
        </p:grpSpPr>
        <p:sp>
          <p:nvSpPr>
            <p:cNvPr id="33" name="TextBox 15"/>
            <p:cNvSpPr txBox="1"/>
            <p:nvPr/>
          </p:nvSpPr>
          <p:spPr>
            <a:xfrm>
              <a:off x="4320399" y="1565379"/>
              <a:ext cx="1884146" cy="646331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Easy to change colors, photos and Text.  </a:t>
              </a:r>
            </a:p>
          </p:txBody>
        </p:sp>
        <p:sp>
          <p:nvSpPr>
            <p:cNvPr id="34" name="TextBox 16"/>
            <p:cNvSpPr txBox="1"/>
            <p:nvPr/>
          </p:nvSpPr>
          <p:spPr>
            <a:xfrm>
              <a:off x="4320399" y="1245513"/>
              <a:ext cx="1884146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Text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35" name="Group 17"/>
          <p:cNvGrpSpPr/>
          <p:nvPr/>
        </p:nvGrpSpPr>
        <p:grpSpPr>
          <a:xfrm>
            <a:off x="8485976" y="3878782"/>
            <a:ext cx="1267227" cy="966197"/>
            <a:chOff x="4320399" y="1245513"/>
            <a:chExt cx="1884146" cy="966197"/>
          </a:xfrm>
        </p:grpSpPr>
        <p:sp>
          <p:nvSpPr>
            <p:cNvPr id="36" name="TextBox 18"/>
            <p:cNvSpPr txBox="1"/>
            <p:nvPr/>
          </p:nvSpPr>
          <p:spPr>
            <a:xfrm>
              <a:off x="4320399" y="1565379"/>
              <a:ext cx="1884146" cy="646331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Easy to change colors, photos and Text.  </a:t>
              </a:r>
            </a:p>
          </p:txBody>
        </p:sp>
        <p:sp>
          <p:nvSpPr>
            <p:cNvPr id="37" name="TextBox 19"/>
            <p:cNvSpPr txBox="1"/>
            <p:nvPr/>
          </p:nvSpPr>
          <p:spPr>
            <a:xfrm>
              <a:off x="4320399" y="1245513"/>
              <a:ext cx="1884146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Text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19" name="Text Placeholder 1"/>
          <p:cNvSpPr txBox="1">
            <a:spLocks/>
          </p:cNvSpPr>
          <p:nvPr/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>
            <a:normAutofit fontScale="92500" lnSpcReduction="10000"/>
          </a:bodyPr>
          <a:lstStyle>
            <a:lvl1pPr marL="0" indent="0" algn="ctr" defTabSz="914423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5400" b="0" kern="1200" baseline="0">
                <a:solidFill>
                  <a:schemeClr val="tx1"/>
                </a:solidFill>
                <a:latin typeface="+mj-lt"/>
                <a:ea typeface="+mn-ea"/>
                <a:cs typeface="Arial" pitchFamily="34" charset="0"/>
              </a:defRPr>
            </a:lvl1pPr>
            <a:lvl2pPr marL="685818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28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40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52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63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75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85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98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 dirty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"/>
                <a:ea typeface="Arial Unicode MS"/>
                <a:cs typeface="Arial" pitchFamily="34" charset="0"/>
              </a:rPr>
              <a:t>Infographic Style</a:t>
            </a:r>
            <a:endParaRPr kumimoji="0" lang="en-US" sz="5400" b="0" i="0" u="none" strike="noStrike" kern="120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Arial"/>
              <a:ea typeface="Arial Unicode MS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59716958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" name="Graphic 11">
            <a:extLst>
              <a:ext uri="{FF2B5EF4-FFF2-40B4-BE49-F238E27FC236}">
                <a16:creationId xmlns="" xmlns:a16="http://schemas.microsoft.com/office/drawing/2014/main" id="{03CCF36E-D6A1-49C3-AF4D-17AD7C746CBB}"/>
              </a:ext>
            </a:extLst>
          </p:cNvPr>
          <p:cNvSpPr/>
          <p:nvPr/>
        </p:nvSpPr>
        <p:spPr>
          <a:xfrm>
            <a:off x="4894700" y="3136512"/>
            <a:ext cx="1097032" cy="2829504"/>
          </a:xfrm>
          <a:custGeom>
            <a:avLst/>
            <a:gdLst>
              <a:gd name="connsiteX0" fmla="*/ 1732970 w 1743075"/>
              <a:gd name="connsiteY0" fmla="*/ 1329937 h 4495800"/>
              <a:gd name="connsiteX1" fmla="*/ 1726302 w 1743075"/>
              <a:gd name="connsiteY1" fmla="*/ 1291837 h 4495800"/>
              <a:gd name="connsiteX2" fmla="*/ 1698680 w 1743075"/>
              <a:gd name="connsiteY2" fmla="*/ 1230877 h 4495800"/>
              <a:gd name="connsiteX3" fmla="*/ 1666295 w 1743075"/>
              <a:gd name="connsiteY3" fmla="*/ 1177537 h 4495800"/>
              <a:gd name="connsiteX4" fmla="*/ 1643435 w 1743075"/>
              <a:gd name="connsiteY4" fmla="*/ 1128959 h 4495800"/>
              <a:gd name="connsiteX5" fmla="*/ 1636767 w 1743075"/>
              <a:gd name="connsiteY5" fmla="*/ 1117529 h 4495800"/>
              <a:gd name="connsiteX6" fmla="*/ 1595810 w 1743075"/>
              <a:gd name="connsiteY6" fmla="*/ 1023232 h 4495800"/>
              <a:gd name="connsiteX7" fmla="*/ 1586285 w 1743075"/>
              <a:gd name="connsiteY7" fmla="*/ 1007039 h 4495800"/>
              <a:gd name="connsiteX8" fmla="*/ 1573902 w 1743075"/>
              <a:gd name="connsiteY8" fmla="*/ 972749 h 4495800"/>
              <a:gd name="connsiteX9" fmla="*/ 1560567 w 1743075"/>
              <a:gd name="connsiteY9" fmla="*/ 923219 h 4495800"/>
              <a:gd name="connsiteX10" fmla="*/ 1550090 w 1743075"/>
              <a:gd name="connsiteY10" fmla="*/ 880357 h 4495800"/>
              <a:gd name="connsiteX11" fmla="*/ 1547232 w 1743075"/>
              <a:gd name="connsiteY11" fmla="*/ 863212 h 4495800"/>
              <a:gd name="connsiteX12" fmla="*/ 1508180 w 1743075"/>
              <a:gd name="connsiteY12" fmla="*/ 747959 h 4495800"/>
              <a:gd name="connsiteX13" fmla="*/ 1468175 w 1743075"/>
              <a:gd name="connsiteY13" fmla="*/ 705097 h 4495800"/>
              <a:gd name="connsiteX14" fmla="*/ 1428170 w 1743075"/>
              <a:gd name="connsiteY14" fmla="*/ 685094 h 4495800"/>
              <a:gd name="connsiteX15" fmla="*/ 1380545 w 1743075"/>
              <a:gd name="connsiteY15" fmla="*/ 669854 h 4495800"/>
              <a:gd name="connsiteX16" fmla="*/ 1303392 w 1743075"/>
              <a:gd name="connsiteY16" fmla="*/ 650804 h 4495800"/>
              <a:gd name="connsiteX17" fmla="*/ 1301487 w 1743075"/>
              <a:gd name="connsiteY17" fmla="*/ 649852 h 4495800"/>
              <a:gd name="connsiteX18" fmla="*/ 1223382 w 1743075"/>
              <a:gd name="connsiteY18" fmla="*/ 629849 h 4495800"/>
              <a:gd name="connsiteX19" fmla="*/ 1160517 w 1743075"/>
              <a:gd name="connsiteY19" fmla="*/ 610799 h 4495800"/>
              <a:gd name="connsiteX20" fmla="*/ 1101462 w 1743075"/>
              <a:gd name="connsiteY20" fmla="*/ 511739 h 4495800"/>
              <a:gd name="connsiteX21" fmla="*/ 1106225 w 1743075"/>
              <a:gd name="connsiteY21" fmla="*/ 422204 h 4495800"/>
              <a:gd name="connsiteX22" fmla="*/ 1119560 w 1743075"/>
              <a:gd name="connsiteY22" fmla="*/ 398392 h 4495800"/>
              <a:gd name="connsiteX23" fmla="*/ 1150040 w 1743075"/>
              <a:gd name="connsiteY23" fmla="*/ 352672 h 4495800"/>
              <a:gd name="connsiteX24" fmla="*/ 1155755 w 1743075"/>
              <a:gd name="connsiteY24" fmla="*/ 326002 h 4495800"/>
              <a:gd name="connsiteX25" fmla="*/ 1153850 w 1743075"/>
              <a:gd name="connsiteY25" fmla="*/ 263137 h 4495800"/>
              <a:gd name="connsiteX26" fmla="*/ 1135752 w 1743075"/>
              <a:gd name="connsiteY26" fmla="*/ 252659 h 4495800"/>
              <a:gd name="connsiteX27" fmla="*/ 1124322 w 1743075"/>
              <a:gd name="connsiteY27" fmla="*/ 241229 h 4495800"/>
              <a:gd name="connsiteX28" fmla="*/ 1125275 w 1743075"/>
              <a:gd name="connsiteY28" fmla="*/ 203129 h 4495800"/>
              <a:gd name="connsiteX29" fmla="*/ 1124322 w 1743075"/>
              <a:gd name="connsiteY29" fmla="*/ 182174 h 4495800"/>
              <a:gd name="connsiteX30" fmla="*/ 1074792 w 1743075"/>
              <a:gd name="connsiteY30" fmla="*/ 56444 h 4495800"/>
              <a:gd name="connsiteX31" fmla="*/ 1048122 w 1743075"/>
              <a:gd name="connsiteY31" fmla="*/ 37394 h 4495800"/>
              <a:gd name="connsiteX32" fmla="*/ 1005260 w 1743075"/>
              <a:gd name="connsiteY32" fmla="*/ 20249 h 4495800"/>
              <a:gd name="connsiteX33" fmla="*/ 873815 w 1743075"/>
              <a:gd name="connsiteY33" fmla="*/ 24059 h 4495800"/>
              <a:gd name="connsiteX34" fmla="*/ 782375 w 1743075"/>
              <a:gd name="connsiteY34" fmla="*/ 104069 h 4495800"/>
              <a:gd name="connsiteX35" fmla="*/ 775707 w 1743075"/>
              <a:gd name="connsiteY35" fmla="*/ 117404 h 4495800"/>
              <a:gd name="connsiteX36" fmla="*/ 769040 w 1743075"/>
              <a:gd name="connsiteY36" fmla="*/ 159314 h 4495800"/>
              <a:gd name="connsiteX37" fmla="*/ 759515 w 1743075"/>
              <a:gd name="connsiteY37" fmla="*/ 293617 h 4495800"/>
              <a:gd name="connsiteX38" fmla="*/ 759515 w 1743075"/>
              <a:gd name="connsiteY38" fmla="*/ 297427 h 4495800"/>
              <a:gd name="connsiteX39" fmla="*/ 762372 w 1743075"/>
              <a:gd name="connsiteY39" fmla="*/ 370769 h 4495800"/>
              <a:gd name="connsiteX40" fmla="*/ 786185 w 1743075"/>
              <a:gd name="connsiteY40" fmla="*/ 424109 h 4495800"/>
              <a:gd name="connsiteX41" fmla="*/ 799520 w 1743075"/>
              <a:gd name="connsiteY41" fmla="*/ 446969 h 4495800"/>
              <a:gd name="connsiteX42" fmla="*/ 811902 w 1743075"/>
              <a:gd name="connsiteY42" fmla="*/ 517454 h 4495800"/>
              <a:gd name="connsiteX43" fmla="*/ 806187 w 1743075"/>
              <a:gd name="connsiteY43" fmla="*/ 540314 h 4495800"/>
              <a:gd name="connsiteX44" fmla="*/ 729035 w 1743075"/>
              <a:gd name="connsiteY44" fmla="*/ 576509 h 4495800"/>
              <a:gd name="connsiteX45" fmla="*/ 717605 w 1743075"/>
              <a:gd name="connsiteY45" fmla="*/ 579367 h 4495800"/>
              <a:gd name="connsiteX46" fmla="*/ 546155 w 1743075"/>
              <a:gd name="connsiteY46" fmla="*/ 617467 h 4495800"/>
              <a:gd name="connsiteX47" fmla="*/ 469955 w 1743075"/>
              <a:gd name="connsiteY47" fmla="*/ 627944 h 4495800"/>
              <a:gd name="connsiteX48" fmla="*/ 396612 w 1743075"/>
              <a:gd name="connsiteY48" fmla="*/ 646994 h 4495800"/>
              <a:gd name="connsiteX49" fmla="*/ 348035 w 1743075"/>
              <a:gd name="connsiteY49" fmla="*/ 688904 h 4495800"/>
              <a:gd name="connsiteX50" fmla="*/ 311840 w 1743075"/>
              <a:gd name="connsiteY50" fmla="*/ 807014 h 4495800"/>
              <a:gd name="connsiteX51" fmla="*/ 287075 w 1743075"/>
              <a:gd name="connsiteY51" fmla="*/ 848924 h 4495800"/>
              <a:gd name="connsiteX52" fmla="*/ 246117 w 1743075"/>
              <a:gd name="connsiteY52" fmla="*/ 896549 h 4495800"/>
              <a:gd name="connsiteX53" fmla="*/ 233735 w 1743075"/>
              <a:gd name="connsiteY53" fmla="*/ 922267 h 4495800"/>
              <a:gd name="connsiteX54" fmla="*/ 164202 w 1743075"/>
              <a:gd name="connsiteY54" fmla="*/ 1008944 h 4495800"/>
              <a:gd name="connsiteX55" fmla="*/ 152772 w 1743075"/>
              <a:gd name="connsiteY55" fmla="*/ 1024184 h 4495800"/>
              <a:gd name="connsiteX56" fmla="*/ 81335 w 1743075"/>
              <a:gd name="connsiteY56" fmla="*/ 1130864 h 4495800"/>
              <a:gd name="connsiteX57" fmla="*/ 10850 w 1743075"/>
              <a:gd name="connsiteY57" fmla="*/ 1280407 h 4495800"/>
              <a:gd name="connsiteX58" fmla="*/ 27042 w 1743075"/>
              <a:gd name="connsiteY58" fmla="*/ 1395659 h 4495800"/>
              <a:gd name="connsiteX59" fmla="*/ 61332 w 1743075"/>
              <a:gd name="connsiteY59" fmla="*/ 1453762 h 4495800"/>
              <a:gd name="connsiteX60" fmla="*/ 74667 w 1743075"/>
              <a:gd name="connsiteY60" fmla="*/ 1474717 h 4495800"/>
              <a:gd name="connsiteX61" fmla="*/ 97527 w 1743075"/>
              <a:gd name="connsiteY61" fmla="*/ 1509007 h 4495800"/>
              <a:gd name="connsiteX62" fmla="*/ 108005 w 1743075"/>
              <a:gd name="connsiteY62" fmla="*/ 1522342 h 4495800"/>
              <a:gd name="connsiteX63" fmla="*/ 162297 w 1743075"/>
              <a:gd name="connsiteY63" fmla="*/ 1602352 h 4495800"/>
              <a:gd name="connsiteX64" fmla="*/ 201350 w 1743075"/>
              <a:gd name="connsiteY64" fmla="*/ 1654739 h 4495800"/>
              <a:gd name="connsiteX65" fmla="*/ 288980 w 1743075"/>
              <a:gd name="connsiteY65" fmla="*/ 1768087 h 4495800"/>
              <a:gd name="connsiteX66" fmla="*/ 300410 w 1743075"/>
              <a:gd name="connsiteY66" fmla="*/ 1810949 h 4495800"/>
              <a:gd name="connsiteX67" fmla="*/ 288027 w 1743075"/>
              <a:gd name="connsiteY67" fmla="*/ 1909057 h 4495800"/>
              <a:gd name="connsiteX68" fmla="*/ 279455 w 1743075"/>
              <a:gd name="connsiteY68" fmla="*/ 2064314 h 4495800"/>
              <a:gd name="connsiteX69" fmla="*/ 277550 w 1743075"/>
              <a:gd name="connsiteY69" fmla="*/ 2079554 h 4495800"/>
              <a:gd name="connsiteX70" fmla="*/ 266120 w 1743075"/>
              <a:gd name="connsiteY70" fmla="*/ 2192902 h 4495800"/>
              <a:gd name="connsiteX71" fmla="*/ 265167 w 1743075"/>
              <a:gd name="connsiteY71" fmla="*/ 2338634 h 4495800"/>
              <a:gd name="connsiteX72" fmla="*/ 251832 w 1743075"/>
              <a:gd name="connsiteY72" fmla="*/ 2463412 h 4495800"/>
              <a:gd name="connsiteX73" fmla="*/ 268025 w 1743075"/>
              <a:gd name="connsiteY73" fmla="*/ 2496749 h 4495800"/>
              <a:gd name="connsiteX74" fmla="*/ 358512 w 1743075"/>
              <a:gd name="connsiteY74" fmla="*/ 2521514 h 4495800"/>
              <a:gd name="connsiteX75" fmla="*/ 377562 w 1743075"/>
              <a:gd name="connsiteY75" fmla="*/ 2525324 h 4495800"/>
              <a:gd name="connsiteX76" fmla="*/ 467097 w 1743075"/>
              <a:gd name="connsiteY76" fmla="*/ 2499607 h 4495800"/>
              <a:gd name="connsiteX77" fmla="*/ 496625 w 1743075"/>
              <a:gd name="connsiteY77" fmla="*/ 2472937 h 4495800"/>
              <a:gd name="connsiteX78" fmla="*/ 498530 w 1743075"/>
              <a:gd name="connsiteY78" fmla="*/ 2500559 h 4495800"/>
              <a:gd name="connsiteX79" fmla="*/ 497577 w 1743075"/>
              <a:gd name="connsiteY79" fmla="*/ 2653912 h 4495800"/>
              <a:gd name="connsiteX80" fmla="*/ 491862 w 1743075"/>
              <a:gd name="connsiteY80" fmla="*/ 2752972 h 4495800"/>
              <a:gd name="connsiteX81" fmla="*/ 489957 w 1743075"/>
              <a:gd name="connsiteY81" fmla="*/ 2915849 h 4495800"/>
              <a:gd name="connsiteX82" fmla="*/ 483290 w 1743075"/>
              <a:gd name="connsiteY82" fmla="*/ 3303517 h 4495800"/>
              <a:gd name="connsiteX83" fmla="*/ 483290 w 1743075"/>
              <a:gd name="connsiteY83" fmla="*/ 3423532 h 4495800"/>
              <a:gd name="connsiteX84" fmla="*/ 489005 w 1743075"/>
              <a:gd name="connsiteY84" fmla="*/ 3666419 h 4495800"/>
              <a:gd name="connsiteX85" fmla="*/ 497577 w 1743075"/>
              <a:gd name="connsiteY85" fmla="*/ 3953122 h 4495800"/>
              <a:gd name="connsiteX86" fmla="*/ 498530 w 1743075"/>
              <a:gd name="connsiteY86" fmla="*/ 3964552 h 4495800"/>
              <a:gd name="connsiteX87" fmla="*/ 505197 w 1743075"/>
              <a:gd name="connsiteY87" fmla="*/ 4019797 h 4495800"/>
              <a:gd name="connsiteX88" fmla="*/ 507102 w 1743075"/>
              <a:gd name="connsiteY88" fmla="*/ 4083614 h 4495800"/>
              <a:gd name="connsiteX89" fmla="*/ 513770 w 1743075"/>
              <a:gd name="connsiteY89" fmla="*/ 4111237 h 4495800"/>
              <a:gd name="connsiteX90" fmla="*/ 539487 w 1743075"/>
              <a:gd name="connsiteY90" fmla="*/ 4176959 h 4495800"/>
              <a:gd name="connsiteX91" fmla="*/ 562347 w 1743075"/>
              <a:gd name="connsiteY91" fmla="*/ 4278877 h 4495800"/>
              <a:gd name="connsiteX92" fmla="*/ 561395 w 1743075"/>
              <a:gd name="connsiteY92" fmla="*/ 4299832 h 4495800"/>
              <a:gd name="connsiteX93" fmla="*/ 551870 w 1743075"/>
              <a:gd name="connsiteY93" fmla="*/ 4354124 h 4495800"/>
              <a:gd name="connsiteX94" fmla="*/ 583302 w 1743075"/>
              <a:gd name="connsiteY94" fmla="*/ 4404607 h 4495800"/>
              <a:gd name="connsiteX95" fmla="*/ 600447 w 1743075"/>
              <a:gd name="connsiteY95" fmla="*/ 4423657 h 4495800"/>
              <a:gd name="connsiteX96" fmla="*/ 628070 w 1743075"/>
              <a:gd name="connsiteY96" fmla="*/ 4459852 h 4495800"/>
              <a:gd name="connsiteX97" fmla="*/ 690935 w 1743075"/>
              <a:gd name="connsiteY97" fmla="*/ 4483664 h 4495800"/>
              <a:gd name="connsiteX98" fmla="*/ 762372 w 1743075"/>
              <a:gd name="connsiteY98" fmla="*/ 4492237 h 4495800"/>
              <a:gd name="connsiteX99" fmla="*/ 898580 w 1743075"/>
              <a:gd name="connsiteY99" fmla="*/ 4493189 h 4495800"/>
              <a:gd name="connsiteX100" fmla="*/ 913820 w 1743075"/>
              <a:gd name="connsiteY100" fmla="*/ 4464614 h 4495800"/>
              <a:gd name="connsiteX101" fmla="*/ 901437 w 1743075"/>
              <a:gd name="connsiteY101" fmla="*/ 4434134 h 4495800"/>
              <a:gd name="connsiteX102" fmla="*/ 869052 w 1743075"/>
              <a:gd name="connsiteY102" fmla="*/ 4351267 h 4495800"/>
              <a:gd name="connsiteX103" fmla="*/ 859527 w 1743075"/>
              <a:gd name="connsiteY103" fmla="*/ 4338884 h 4495800"/>
              <a:gd name="connsiteX104" fmla="*/ 811902 w 1743075"/>
              <a:gd name="connsiteY104" fmla="*/ 4263637 h 4495800"/>
              <a:gd name="connsiteX105" fmla="*/ 812855 w 1743075"/>
              <a:gd name="connsiteY105" fmla="*/ 4206487 h 4495800"/>
              <a:gd name="connsiteX106" fmla="*/ 823332 w 1743075"/>
              <a:gd name="connsiteY106" fmla="*/ 4165529 h 4495800"/>
              <a:gd name="connsiteX107" fmla="*/ 841430 w 1743075"/>
              <a:gd name="connsiteY107" fmla="*/ 4050277 h 4495800"/>
              <a:gd name="connsiteX108" fmla="*/ 849050 w 1743075"/>
              <a:gd name="connsiteY108" fmla="*/ 3982649 h 4495800"/>
              <a:gd name="connsiteX109" fmla="*/ 837620 w 1743075"/>
              <a:gd name="connsiteY109" fmla="*/ 3734999 h 4495800"/>
              <a:gd name="connsiteX110" fmla="*/ 826190 w 1743075"/>
              <a:gd name="connsiteY110" fmla="*/ 3662609 h 4495800"/>
              <a:gd name="connsiteX111" fmla="*/ 807140 w 1743075"/>
              <a:gd name="connsiteY111" fmla="*/ 3601649 h 4495800"/>
              <a:gd name="connsiteX112" fmla="*/ 789995 w 1743075"/>
              <a:gd name="connsiteY112" fmla="*/ 3537832 h 4495800"/>
              <a:gd name="connsiteX113" fmla="*/ 786185 w 1743075"/>
              <a:gd name="connsiteY113" fmla="*/ 3494017 h 4495800"/>
              <a:gd name="connsiteX114" fmla="*/ 790947 w 1743075"/>
              <a:gd name="connsiteY114" fmla="*/ 3454012 h 4495800"/>
              <a:gd name="connsiteX115" fmla="*/ 798567 w 1743075"/>
              <a:gd name="connsiteY115" fmla="*/ 3393052 h 4495800"/>
              <a:gd name="connsiteX116" fmla="*/ 799520 w 1743075"/>
              <a:gd name="connsiteY116" fmla="*/ 3274942 h 4495800"/>
              <a:gd name="connsiteX117" fmla="*/ 803330 w 1743075"/>
              <a:gd name="connsiteY117" fmla="*/ 3260654 h 4495800"/>
              <a:gd name="connsiteX118" fmla="*/ 819522 w 1743075"/>
              <a:gd name="connsiteY118" fmla="*/ 3223507 h 4495800"/>
              <a:gd name="connsiteX119" fmla="*/ 825237 w 1743075"/>
              <a:gd name="connsiteY119" fmla="*/ 3178739 h 4495800"/>
              <a:gd name="connsiteX120" fmla="*/ 903342 w 1743075"/>
              <a:gd name="connsiteY120" fmla="*/ 2818694 h 4495800"/>
              <a:gd name="connsiteX121" fmla="*/ 921440 w 1743075"/>
              <a:gd name="connsiteY121" fmla="*/ 2752019 h 4495800"/>
              <a:gd name="connsiteX122" fmla="*/ 927155 w 1743075"/>
              <a:gd name="connsiteY122" fmla="*/ 2753924 h 4495800"/>
              <a:gd name="connsiteX123" fmla="*/ 917630 w 1743075"/>
              <a:gd name="connsiteY123" fmla="*/ 2838697 h 4495800"/>
              <a:gd name="connsiteX124" fmla="*/ 899532 w 1743075"/>
              <a:gd name="connsiteY124" fmla="*/ 3093967 h 4495800"/>
              <a:gd name="connsiteX125" fmla="*/ 902390 w 1743075"/>
              <a:gd name="connsiteY125" fmla="*/ 3124447 h 4495800"/>
              <a:gd name="connsiteX126" fmla="*/ 893817 w 1743075"/>
              <a:gd name="connsiteY126" fmla="*/ 3190169 h 4495800"/>
              <a:gd name="connsiteX127" fmla="*/ 894770 w 1743075"/>
              <a:gd name="connsiteY127" fmla="*/ 3224459 h 4495800"/>
              <a:gd name="connsiteX128" fmla="*/ 905247 w 1743075"/>
              <a:gd name="connsiteY128" fmla="*/ 3328282 h 4495800"/>
              <a:gd name="connsiteX129" fmla="*/ 905247 w 1743075"/>
              <a:gd name="connsiteY129" fmla="*/ 3412102 h 4495800"/>
              <a:gd name="connsiteX130" fmla="*/ 913820 w 1743075"/>
              <a:gd name="connsiteY130" fmla="*/ 3633082 h 4495800"/>
              <a:gd name="connsiteX131" fmla="*/ 919535 w 1743075"/>
              <a:gd name="connsiteY131" fmla="*/ 3730237 h 4495800"/>
              <a:gd name="connsiteX132" fmla="*/ 916677 w 1743075"/>
              <a:gd name="connsiteY132" fmla="*/ 3760717 h 4495800"/>
              <a:gd name="connsiteX133" fmla="*/ 896675 w 1743075"/>
              <a:gd name="connsiteY133" fmla="*/ 3862634 h 4495800"/>
              <a:gd name="connsiteX134" fmla="*/ 883340 w 1743075"/>
              <a:gd name="connsiteY134" fmla="*/ 4033132 h 4495800"/>
              <a:gd name="connsiteX135" fmla="*/ 855717 w 1743075"/>
              <a:gd name="connsiteY135" fmla="*/ 4201724 h 4495800"/>
              <a:gd name="connsiteX136" fmla="*/ 880482 w 1743075"/>
              <a:gd name="connsiteY136" fmla="*/ 4262684 h 4495800"/>
              <a:gd name="connsiteX137" fmla="*/ 936680 w 1743075"/>
              <a:gd name="connsiteY137" fmla="*/ 4289354 h 4495800"/>
              <a:gd name="connsiteX138" fmla="*/ 979542 w 1743075"/>
              <a:gd name="connsiteY138" fmla="*/ 4295069 h 4495800"/>
              <a:gd name="connsiteX139" fmla="*/ 1015737 w 1743075"/>
              <a:gd name="connsiteY139" fmla="*/ 4306499 h 4495800"/>
              <a:gd name="connsiteX140" fmla="*/ 1038597 w 1743075"/>
              <a:gd name="connsiteY140" fmla="*/ 4339837 h 4495800"/>
              <a:gd name="connsiteX141" fmla="*/ 1059552 w 1743075"/>
              <a:gd name="connsiteY141" fmla="*/ 4361744 h 4495800"/>
              <a:gd name="connsiteX142" fmla="*/ 1170995 w 1743075"/>
              <a:gd name="connsiteY142" fmla="*/ 4391272 h 4495800"/>
              <a:gd name="connsiteX143" fmla="*/ 1283390 w 1743075"/>
              <a:gd name="connsiteY143" fmla="*/ 4390319 h 4495800"/>
              <a:gd name="connsiteX144" fmla="*/ 1321490 w 1743075"/>
              <a:gd name="connsiteY144" fmla="*/ 4385557 h 4495800"/>
              <a:gd name="connsiteX145" fmla="*/ 1333872 w 1743075"/>
              <a:gd name="connsiteY145" fmla="*/ 4358887 h 4495800"/>
              <a:gd name="connsiteX146" fmla="*/ 1317680 w 1743075"/>
              <a:gd name="connsiteY146" fmla="*/ 4324597 h 4495800"/>
              <a:gd name="connsiteX147" fmla="*/ 1297677 w 1743075"/>
              <a:gd name="connsiteY147" fmla="*/ 4296974 h 4495800"/>
              <a:gd name="connsiteX148" fmla="*/ 1258625 w 1743075"/>
              <a:gd name="connsiteY148" fmla="*/ 4268399 h 4495800"/>
              <a:gd name="connsiteX149" fmla="*/ 1196712 w 1743075"/>
              <a:gd name="connsiteY149" fmla="*/ 4203629 h 4495800"/>
              <a:gd name="connsiteX150" fmla="*/ 1195760 w 1743075"/>
              <a:gd name="connsiteY150" fmla="*/ 4201724 h 4495800"/>
              <a:gd name="connsiteX151" fmla="*/ 1173852 w 1743075"/>
              <a:gd name="connsiteY151" fmla="*/ 4137907 h 4495800"/>
              <a:gd name="connsiteX152" fmla="*/ 1159565 w 1743075"/>
              <a:gd name="connsiteY152" fmla="*/ 4061707 h 4495800"/>
              <a:gd name="connsiteX153" fmla="*/ 1165280 w 1743075"/>
              <a:gd name="connsiteY153" fmla="*/ 4002652 h 4495800"/>
              <a:gd name="connsiteX154" fmla="*/ 1172900 w 1743075"/>
              <a:gd name="connsiteY154" fmla="*/ 3971219 h 4495800"/>
              <a:gd name="connsiteX155" fmla="*/ 1185282 w 1743075"/>
              <a:gd name="connsiteY155" fmla="*/ 3875017 h 4495800"/>
              <a:gd name="connsiteX156" fmla="*/ 1194807 w 1743075"/>
              <a:gd name="connsiteY156" fmla="*/ 3808342 h 4495800"/>
              <a:gd name="connsiteX157" fmla="*/ 1204332 w 1743075"/>
              <a:gd name="connsiteY157" fmla="*/ 3674992 h 4495800"/>
              <a:gd name="connsiteX158" fmla="*/ 1206237 w 1743075"/>
              <a:gd name="connsiteY158" fmla="*/ 3661657 h 4495800"/>
              <a:gd name="connsiteX159" fmla="*/ 1226240 w 1743075"/>
              <a:gd name="connsiteY159" fmla="*/ 3498779 h 4495800"/>
              <a:gd name="connsiteX160" fmla="*/ 1231002 w 1743075"/>
              <a:gd name="connsiteY160" fmla="*/ 3436867 h 4495800"/>
              <a:gd name="connsiteX161" fmla="*/ 1230050 w 1743075"/>
              <a:gd name="connsiteY161" fmla="*/ 3412102 h 4495800"/>
              <a:gd name="connsiteX162" fmla="*/ 1225287 w 1743075"/>
              <a:gd name="connsiteY162" fmla="*/ 3374002 h 4495800"/>
              <a:gd name="connsiteX163" fmla="*/ 1225287 w 1743075"/>
              <a:gd name="connsiteY163" fmla="*/ 3293992 h 4495800"/>
              <a:gd name="connsiteX164" fmla="*/ 1231955 w 1743075"/>
              <a:gd name="connsiteY164" fmla="*/ 3253987 h 4495800"/>
              <a:gd name="connsiteX165" fmla="*/ 1239575 w 1743075"/>
              <a:gd name="connsiteY165" fmla="*/ 3222554 h 4495800"/>
              <a:gd name="connsiteX166" fmla="*/ 1248147 w 1743075"/>
              <a:gd name="connsiteY166" fmla="*/ 3120637 h 4495800"/>
              <a:gd name="connsiteX167" fmla="*/ 1250052 w 1743075"/>
              <a:gd name="connsiteY167" fmla="*/ 3109207 h 4495800"/>
              <a:gd name="connsiteX168" fmla="*/ 1263387 w 1743075"/>
              <a:gd name="connsiteY168" fmla="*/ 3019672 h 4495800"/>
              <a:gd name="connsiteX169" fmla="*/ 1274817 w 1743075"/>
              <a:gd name="connsiteY169" fmla="*/ 2951092 h 4495800"/>
              <a:gd name="connsiteX170" fmla="*/ 1287200 w 1743075"/>
              <a:gd name="connsiteY170" fmla="*/ 2882512 h 4495800"/>
              <a:gd name="connsiteX171" fmla="*/ 1289105 w 1743075"/>
              <a:gd name="connsiteY171" fmla="*/ 2861557 h 4495800"/>
              <a:gd name="connsiteX172" fmla="*/ 1302440 w 1743075"/>
              <a:gd name="connsiteY172" fmla="*/ 2764402 h 4495800"/>
              <a:gd name="connsiteX173" fmla="*/ 1308155 w 1743075"/>
              <a:gd name="connsiteY173" fmla="*/ 2728207 h 4495800"/>
              <a:gd name="connsiteX174" fmla="*/ 1317680 w 1743075"/>
              <a:gd name="connsiteY174" fmla="*/ 2672962 h 4495800"/>
              <a:gd name="connsiteX175" fmla="*/ 1328157 w 1743075"/>
              <a:gd name="connsiteY175" fmla="*/ 2557709 h 4495800"/>
              <a:gd name="connsiteX176" fmla="*/ 1329110 w 1743075"/>
              <a:gd name="connsiteY176" fmla="*/ 2553899 h 4495800"/>
              <a:gd name="connsiteX177" fmla="*/ 1348160 w 1743075"/>
              <a:gd name="connsiteY177" fmla="*/ 2535802 h 4495800"/>
              <a:gd name="connsiteX178" fmla="*/ 1445315 w 1743075"/>
              <a:gd name="connsiteY178" fmla="*/ 2494844 h 4495800"/>
              <a:gd name="connsiteX179" fmla="*/ 1474842 w 1743075"/>
              <a:gd name="connsiteY179" fmla="*/ 2438647 h 4495800"/>
              <a:gd name="connsiteX180" fmla="*/ 1470080 w 1743075"/>
              <a:gd name="connsiteY180" fmla="*/ 2388164 h 4495800"/>
              <a:gd name="connsiteX181" fmla="*/ 1468175 w 1743075"/>
              <a:gd name="connsiteY181" fmla="*/ 2351017 h 4495800"/>
              <a:gd name="connsiteX182" fmla="*/ 1460555 w 1743075"/>
              <a:gd name="connsiteY182" fmla="*/ 1997639 h 4495800"/>
              <a:gd name="connsiteX183" fmla="*/ 1460555 w 1743075"/>
              <a:gd name="connsiteY183" fmla="*/ 1976684 h 4495800"/>
              <a:gd name="connsiteX184" fmla="*/ 1471985 w 1743075"/>
              <a:gd name="connsiteY184" fmla="*/ 1951919 h 4495800"/>
              <a:gd name="connsiteX185" fmla="*/ 1495797 w 1743075"/>
              <a:gd name="connsiteY185" fmla="*/ 1918582 h 4495800"/>
              <a:gd name="connsiteX186" fmla="*/ 1513895 w 1743075"/>
              <a:gd name="connsiteY186" fmla="*/ 1884292 h 4495800"/>
              <a:gd name="connsiteX187" fmla="*/ 1573902 w 1743075"/>
              <a:gd name="connsiteY187" fmla="*/ 1793804 h 4495800"/>
              <a:gd name="connsiteX188" fmla="*/ 1599620 w 1743075"/>
              <a:gd name="connsiteY188" fmla="*/ 1739512 h 4495800"/>
              <a:gd name="connsiteX189" fmla="*/ 1692965 w 1743075"/>
              <a:gd name="connsiteY189" fmla="*/ 1561394 h 4495800"/>
              <a:gd name="connsiteX190" fmla="*/ 1714872 w 1743075"/>
              <a:gd name="connsiteY190" fmla="*/ 1491862 h 4495800"/>
              <a:gd name="connsiteX191" fmla="*/ 1729160 w 1743075"/>
              <a:gd name="connsiteY191" fmla="*/ 1408042 h 4495800"/>
              <a:gd name="connsiteX192" fmla="*/ 1732970 w 1743075"/>
              <a:gd name="connsiteY192" fmla="*/ 1329937 h 4495800"/>
              <a:gd name="connsiteX193" fmla="*/ 373752 w 1743075"/>
              <a:gd name="connsiteY193" fmla="*/ 1452809 h 4495800"/>
              <a:gd name="connsiteX194" fmla="*/ 367085 w 1743075"/>
              <a:gd name="connsiteY194" fmla="*/ 1460429 h 4495800"/>
              <a:gd name="connsiteX195" fmla="*/ 361370 w 1743075"/>
              <a:gd name="connsiteY195" fmla="*/ 1453762 h 4495800"/>
              <a:gd name="connsiteX196" fmla="*/ 319460 w 1743075"/>
              <a:gd name="connsiteY196" fmla="*/ 1365179 h 4495800"/>
              <a:gd name="connsiteX197" fmla="*/ 310887 w 1743075"/>
              <a:gd name="connsiteY197" fmla="*/ 1351844 h 4495800"/>
              <a:gd name="connsiteX198" fmla="*/ 311840 w 1743075"/>
              <a:gd name="connsiteY198" fmla="*/ 1334699 h 4495800"/>
              <a:gd name="connsiteX199" fmla="*/ 343272 w 1743075"/>
              <a:gd name="connsiteY199" fmla="*/ 1297552 h 4495800"/>
              <a:gd name="connsiteX200" fmla="*/ 367085 w 1743075"/>
              <a:gd name="connsiteY200" fmla="*/ 1301362 h 4495800"/>
              <a:gd name="connsiteX201" fmla="*/ 377562 w 1743075"/>
              <a:gd name="connsiteY201" fmla="*/ 1348034 h 4495800"/>
              <a:gd name="connsiteX202" fmla="*/ 377562 w 1743075"/>
              <a:gd name="connsiteY202" fmla="*/ 1381372 h 4495800"/>
              <a:gd name="connsiteX203" fmla="*/ 381372 w 1743075"/>
              <a:gd name="connsiteY203" fmla="*/ 1381372 h 4495800"/>
              <a:gd name="connsiteX204" fmla="*/ 373752 w 1743075"/>
              <a:gd name="connsiteY204" fmla="*/ 1452809 h 4495800"/>
              <a:gd name="connsiteX205" fmla="*/ 575682 w 1743075"/>
              <a:gd name="connsiteY205" fmla="*/ 1686172 h 4495800"/>
              <a:gd name="connsiteX206" fmla="*/ 559490 w 1743075"/>
              <a:gd name="connsiteY206" fmla="*/ 1708079 h 4495800"/>
              <a:gd name="connsiteX207" fmla="*/ 480432 w 1743075"/>
              <a:gd name="connsiteY207" fmla="*/ 1817617 h 4495800"/>
              <a:gd name="connsiteX208" fmla="*/ 476622 w 1743075"/>
              <a:gd name="connsiteY208" fmla="*/ 1834762 h 4495800"/>
              <a:gd name="connsiteX209" fmla="*/ 437570 w 1743075"/>
              <a:gd name="connsiteY209" fmla="*/ 1828094 h 4495800"/>
              <a:gd name="connsiteX210" fmla="*/ 466145 w 1743075"/>
              <a:gd name="connsiteY210" fmla="*/ 1792852 h 4495800"/>
              <a:gd name="connsiteX211" fmla="*/ 557585 w 1743075"/>
              <a:gd name="connsiteY211" fmla="*/ 1688077 h 4495800"/>
              <a:gd name="connsiteX212" fmla="*/ 567110 w 1743075"/>
              <a:gd name="connsiteY212" fmla="*/ 1678552 h 4495800"/>
              <a:gd name="connsiteX213" fmla="*/ 573777 w 1743075"/>
              <a:gd name="connsiteY213" fmla="*/ 1678552 h 4495800"/>
              <a:gd name="connsiteX214" fmla="*/ 575682 w 1743075"/>
              <a:gd name="connsiteY214" fmla="*/ 1686172 h 4495800"/>
              <a:gd name="connsiteX215" fmla="*/ 889055 w 1743075"/>
              <a:gd name="connsiteY215" fmla="*/ 1877624 h 4495800"/>
              <a:gd name="connsiteX216" fmla="*/ 890007 w 1743075"/>
              <a:gd name="connsiteY216" fmla="*/ 1871909 h 4495800"/>
              <a:gd name="connsiteX217" fmla="*/ 887150 w 1743075"/>
              <a:gd name="connsiteY217" fmla="*/ 1834762 h 4495800"/>
              <a:gd name="connsiteX218" fmla="*/ 789995 w 1743075"/>
              <a:gd name="connsiteY218" fmla="*/ 1769992 h 4495800"/>
              <a:gd name="connsiteX219" fmla="*/ 689030 w 1743075"/>
              <a:gd name="connsiteY219" fmla="*/ 1727129 h 4495800"/>
              <a:gd name="connsiteX220" fmla="*/ 655692 w 1743075"/>
              <a:gd name="connsiteY220" fmla="*/ 1712842 h 4495800"/>
              <a:gd name="connsiteX221" fmla="*/ 604257 w 1743075"/>
              <a:gd name="connsiteY221" fmla="*/ 1685219 h 4495800"/>
              <a:gd name="connsiteX222" fmla="*/ 602352 w 1743075"/>
              <a:gd name="connsiteY222" fmla="*/ 1636642 h 4495800"/>
              <a:gd name="connsiteX223" fmla="*/ 618545 w 1743075"/>
              <a:gd name="connsiteY223" fmla="*/ 1626164 h 4495800"/>
              <a:gd name="connsiteX224" fmla="*/ 628070 w 1743075"/>
              <a:gd name="connsiteY224" fmla="*/ 1608067 h 4495800"/>
              <a:gd name="connsiteX225" fmla="*/ 637595 w 1743075"/>
              <a:gd name="connsiteY225" fmla="*/ 1581397 h 4495800"/>
              <a:gd name="connsiteX226" fmla="*/ 711890 w 1743075"/>
              <a:gd name="connsiteY226" fmla="*/ 1492814 h 4495800"/>
              <a:gd name="connsiteX227" fmla="*/ 788090 w 1743075"/>
              <a:gd name="connsiteY227" fmla="*/ 1357559 h 4495800"/>
              <a:gd name="connsiteX228" fmla="*/ 821427 w 1743075"/>
              <a:gd name="connsiteY228" fmla="*/ 1114672 h 4495800"/>
              <a:gd name="connsiteX229" fmla="*/ 819522 w 1743075"/>
              <a:gd name="connsiteY229" fmla="*/ 889882 h 4495800"/>
              <a:gd name="connsiteX230" fmla="*/ 813807 w 1743075"/>
              <a:gd name="connsiteY230" fmla="*/ 738434 h 4495800"/>
              <a:gd name="connsiteX231" fmla="*/ 813807 w 1743075"/>
              <a:gd name="connsiteY231" fmla="*/ 720337 h 4495800"/>
              <a:gd name="connsiteX232" fmla="*/ 818570 w 1743075"/>
              <a:gd name="connsiteY232" fmla="*/ 718432 h 4495800"/>
              <a:gd name="connsiteX233" fmla="*/ 863337 w 1743075"/>
              <a:gd name="connsiteY233" fmla="*/ 815587 h 4495800"/>
              <a:gd name="connsiteX234" fmla="*/ 866195 w 1743075"/>
              <a:gd name="connsiteY234" fmla="*/ 814634 h 4495800"/>
              <a:gd name="connsiteX235" fmla="*/ 848097 w 1743075"/>
              <a:gd name="connsiteY235" fmla="*/ 771772 h 4495800"/>
              <a:gd name="connsiteX236" fmla="*/ 828095 w 1743075"/>
              <a:gd name="connsiteY236" fmla="*/ 727004 h 4495800"/>
              <a:gd name="connsiteX237" fmla="*/ 810950 w 1743075"/>
              <a:gd name="connsiteY237" fmla="*/ 617467 h 4495800"/>
              <a:gd name="connsiteX238" fmla="*/ 812855 w 1743075"/>
              <a:gd name="connsiteY238" fmla="*/ 580319 h 4495800"/>
              <a:gd name="connsiteX239" fmla="*/ 816665 w 1743075"/>
              <a:gd name="connsiteY239" fmla="*/ 556507 h 4495800"/>
              <a:gd name="connsiteX240" fmla="*/ 821427 w 1743075"/>
              <a:gd name="connsiteY240" fmla="*/ 554602 h 4495800"/>
              <a:gd name="connsiteX241" fmla="*/ 856670 w 1743075"/>
              <a:gd name="connsiteY241" fmla="*/ 594607 h 4495800"/>
              <a:gd name="connsiteX242" fmla="*/ 913820 w 1743075"/>
              <a:gd name="connsiteY242" fmla="*/ 638422 h 4495800"/>
              <a:gd name="connsiteX243" fmla="*/ 974780 w 1743075"/>
              <a:gd name="connsiteY243" fmla="*/ 679379 h 4495800"/>
              <a:gd name="connsiteX244" fmla="*/ 973827 w 1743075"/>
              <a:gd name="connsiteY244" fmla="*/ 696524 h 4495800"/>
              <a:gd name="connsiteX245" fmla="*/ 950015 w 1743075"/>
              <a:gd name="connsiteY245" fmla="*/ 721289 h 4495800"/>
              <a:gd name="connsiteX246" fmla="*/ 899532 w 1743075"/>
              <a:gd name="connsiteY246" fmla="*/ 797489 h 4495800"/>
              <a:gd name="connsiteX247" fmla="*/ 930012 w 1743075"/>
              <a:gd name="connsiteY247" fmla="*/ 759389 h 4495800"/>
              <a:gd name="connsiteX248" fmla="*/ 945252 w 1743075"/>
              <a:gd name="connsiteY248" fmla="*/ 759389 h 4495800"/>
              <a:gd name="connsiteX249" fmla="*/ 954777 w 1743075"/>
              <a:gd name="connsiteY249" fmla="*/ 800347 h 4495800"/>
              <a:gd name="connsiteX250" fmla="*/ 910962 w 1743075"/>
              <a:gd name="connsiteY250" fmla="*/ 1142294 h 4495800"/>
              <a:gd name="connsiteX251" fmla="*/ 917630 w 1743075"/>
              <a:gd name="connsiteY251" fmla="*/ 1495672 h 4495800"/>
              <a:gd name="connsiteX252" fmla="*/ 929060 w 1743075"/>
              <a:gd name="connsiteY252" fmla="*/ 1776659 h 4495800"/>
              <a:gd name="connsiteX253" fmla="*/ 938585 w 1743075"/>
              <a:gd name="connsiteY253" fmla="*/ 1802377 h 4495800"/>
              <a:gd name="connsiteX254" fmla="*/ 1026215 w 1743075"/>
              <a:gd name="connsiteY254" fmla="*/ 1895722 h 4495800"/>
              <a:gd name="connsiteX255" fmla="*/ 1036692 w 1743075"/>
              <a:gd name="connsiteY255" fmla="*/ 1909057 h 4495800"/>
              <a:gd name="connsiteX256" fmla="*/ 889055 w 1743075"/>
              <a:gd name="connsiteY256" fmla="*/ 1877624 h 4495800"/>
              <a:gd name="connsiteX257" fmla="*/ 1279580 w 1743075"/>
              <a:gd name="connsiteY257" fmla="*/ 1673789 h 4495800"/>
              <a:gd name="connsiteX258" fmla="*/ 1275770 w 1743075"/>
              <a:gd name="connsiteY258" fmla="*/ 1747132 h 4495800"/>
              <a:gd name="connsiteX259" fmla="*/ 1250052 w 1743075"/>
              <a:gd name="connsiteY259" fmla="*/ 1809044 h 4495800"/>
              <a:gd name="connsiteX260" fmla="*/ 1188140 w 1743075"/>
              <a:gd name="connsiteY260" fmla="*/ 1870004 h 4495800"/>
              <a:gd name="connsiteX261" fmla="*/ 1170042 w 1743075"/>
              <a:gd name="connsiteY261" fmla="*/ 1907152 h 4495800"/>
              <a:gd name="connsiteX262" fmla="*/ 1160517 w 1743075"/>
              <a:gd name="connsiteY262" fmla="*/ 1919534 h 4495800"/>
              <a:gd name="connsiteX263" fmla="*/ 1142420 w 1743075"/>
              <a:gd name="connsiteY263" fmla="*/ 1924297 h 4495800"/>
              <a:gd name="connsiteX264" fmla="*/ 1045265 w 1743075"/>
              <a:gd name="connsiteY264" fmla="*/ 1916677 h 4495800"/>
              <a:gd name="connsiteX265" fmla="*/ 1053837 w 1743075"/>
              <a:gd name="connsiteY265" fmla="*/ 1901437 h 4495800"/>
              <a:gd name="connsiteX266" fmla="*/ 1132895 w 1743075"/>
              <a:gd name="connsiteY266" fmla="*/ 1803329 h 4495800"/>
              <a:gd name="connsiteX267" fmla="*/ 1143372 w 1743075"/>
              <a:gd name="connsiteY267" fmla="*/ 1770944 h 4495800"/>
              <a:gd name="connsiteX268" fmla="*/ 1137657 w 1743075"/>
              <a:gd name="connsiteY268" fmla="*/ 1666169 h 4495800"/>
              <a:gd name="connsiteX269" fmla="*/ 1130037 w 1743075"/>
              <a:gd name="connsiteY269" fmla="*/ 1505197 h 4495800"/>
              <a:gd name="connsiteX270" fmla="*/ 1115750 w 1743075"/>
              <a:gd name="connsiteY270" fmla="*/ 1296599 h 4495800"/>
              <a:gd name="connsiteX271" fmla="*/ 1094795 w 1743075"/>
              <a:gd name="connsiteY271" fmla="*/ 1091812 h 4495800"/>
              <a:gd name="connsiteX272" fmla="*/ 1037645 w 1743075"/>
              <a:gd name="connsiteY272" fmla="*/ 839399 h 4495800"/>
              <a:gd name="connsiteX273" fmla="*/ 1019547 w 1743075"/>
              <a:gd name="connsiteY273" fmla="*/ 780344 h 4495800"/>
              <a:gd name="connsiteX274" fmla="*/ 1024310 w 1743075"/>
              <a:gd name="connsiteY274" fmla="*/ 761294 h 4495800"/>
              <a:gd name="connsiteX275" fmla="*/ 1042407 w 1743075"/>
              <a:gd name="connsiteY275" fmla="*/ 744149 h 4495800"/>
              <a:gd name="connsiteX276" fmla="*/ 1069077 w 1743075"/>
              <a:gd name="connsiteY276" fmla="*/ 806062 h 4495800"/>
              <a:gd name="connsiteX277" fmla="*/ 1014785 w 1743075"/>
              <a:gd name="connsiteY277" fmla="*/ 699382 h 4495800"/>
              <a:gd name="connsiteX278" fmla="*/ 1015737 w 1743075"/>
              <a:gd name="connsiteY278" fmla="*/ 677474 h 4495800"/>
              <a:gd name="connsiteX279" fmla="*/ 1068125 w 1743075"/>
              <a:gd name="connsiteY279" fmla="*/ 631754 h 4495800"/>
              <a:gd name="connsiteX280" fmla="*/ 1096700 w 1743075"/>
              <a:gd name="connsiteY280" fmla="*/ 571747 h 4495800"/>
              <a:gd name="connsiteX281" fmla="*/ 1102415 w 1743075"/>
              <a:gd name="connsiteY281" fmla="*/ 552697 h 4495800"/>
              <a:gd name="connsiteX282" fmla="*/ 1120512 w 1743075"/>
              <a:gd name="connsiteY282" fmla="*/ 606989 h 4495800"/>
              <a:gd name="connsiteX283" fmla="*/ 1107177 w 1743075"/>
              <a:gd name="connsiteY283" fmla="*/ 742244 h 4495800"/>
              <a:gd name="connsiteX284" fmla="*/ 1108130 w 1743075"/>
              <a:gd name="connsiteY284" fmla="*/ 761294 h 4495800"/>
              <a:gd name="connsiteX285" fmla="*/ 1127180 w 1743075"/>
              <a:gd name="connsiteY285" fmla="*/ 621277 h 4495800"/>
              <a:gd name="connsiteX286" fmla="*/ 1187187 w 1743075"/>
              <a:gd name="connsiteY286" fmla="*/ 829874 h 4495800"/>
              <a:gd name="connsiteX287" fmla="*/ 1228145 w 1743075"/>
              <a:gd name="connsiteY287" fmla="*/ 993704 h 4495800"/>
              <a:gd name="connsiteX288" fmla="*/ 1246242 w 1743075"/>
              <a:gd name="connsiteY288" fmla="*/ 1128007 h 4495800"/>
              <a:gd name="connsiteX289" fmla="*/ 1270055 w 1743075"/>
              <a:gd name="connsiteY289" fmla="*/ 1363274 h 4495800"/>
              <a:gd name="connsiteX290" fmla="*/ 1276722 w 1743075"/>
              <a:gd name="connsiteY290" fmla="*/ 1427092 h 4495800"/>
              <a:gd name="connsiteX291" fmla="*/ 1284342 w 1743075"/>
              <a:gd name="connsiteY291" fmla="*/ 1534724 h 4495800"/>
              <a:gd name="connsiteX292" fmla="*/ 1279580 w 1743075"/>
              <a:gd name="connsiteY292" fmla="*/ 1673789 h 4495800"/>
              <a:gd name="connsiteX293" fmla="*/ 1437695 w 1743075"/>
              <a:gd name="connsiteY293" fmla="*/ 1289932 h 4495800"/>
              <a:gd name="connsiteX294" fmla="*/ 1442457 w 1743075"/>
              <a:gd name="connsiteY294" fmla="*/ 1288979 h 4495800"/>
              <a:gd name="connsiteX295" fmla="*/ 1447220 w 1743075"/>
              <a:gd name="connsiteY295" fmla="*/ 1300409 h 4495800"/>
              <a:gd name="connsiteX296" fmla="*/ 1448172 w 1743075"/>
              <a:gd name="connsiteY296" fmla="*/ 1327079 h 4495800"/>
              <a:gd name="connsiteX297" fmla="*/ 1470080 w 1743075"/>
              <a:gd name="connsiteY297" fmla="*/ 1394707 h 4495800"/>
              <a:gd name="connsiteX298" fmla="*/ 1476747 w 1743075"/>
              <a:gd name="connsiteY298" fmla="*/ 1433759 h 4495800"/>
              <a:gd name="connsiteX299" fmla="*/ 1439600 w 1743075"/>
              <a:gd name="connsiteY299" fmla="*/ 1497577 h 4495800"/>
              <a:gd name="connsiteX300" fmla="*/ 1437695 w 1743075"/>
              <a:gd name="connsiteY300" fmla="*/ 1289932 h 4495800"/>
              <a:gd name="connsiteX301" fmla="*/ 1475795 w 1743075"/>
              <a:gd name="connsiteY301" fmla="*/ 1882387 h 4495800"/>
              <a:gd name="connsiteX302" fmla="*/ 1462460 w 1743075"/>
              <a:gd name="connsiteY302" fmla="*/ 1874767 h 4495800"/>
              <a:gd name="connsiteX303" fmla="*/ 1371972 w 1743075"/>
              <a:gd name="connsiteY303" fmla="*/ 1769992 h 4495800"/>
              <a:gd name="connsiteX304" fmla="*/ 1336730 w 1743075"/>
              <a:gd name="connsiteY304" fmla="*/ 1750942 h 4495800"/>
              <a:gd name="connsiteX305" fmla="*/ 1319585 w 1743075"/>
              <a:gd name="connsiteY305" fmla="*/ 1744274 h 4495800"/>
              <a:gd name="connsiteX306" fmla="*/ 1320537 w 1743075"/>
              <a:gd name="connsiteY306" fmla="*/ 1738559 h 4495800"/>
              <a:gd name="connsiteX307" fmla="*/ 1337682 w 1743075"/>
              <a:gd name="connsiteY307" fmla="*/ 1740464 h 4495800"/>
              <a:gd name="connsiteX308" fmla="*/ 1416740 w 1743075"/>
              <a:gd name="connsiteY308" fmla="*/ 1788089 h 4495800"/>
              <a:gd name="connsiteX309" fmla="*/ 1473890 w 1743075"/>
              <a:gd name="connsiteY309" fmla="*/ 1853812 h 4495800"/>
              <a:gd name="connsiteX310" fmla="*/ 1480557 w 1743075"/>
              <a:gd name="connsiteY310" fmla="*/ 1865242 h 4495800"/>
              <a:gd name="connsiteX311" fmla="*/ 1475795 w 1743075"/>
              <a:gd name="connsiteY311" fmla="*/ 1882387 h 4495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</a:cxnLst>
            <a:rect l="l" t="t" r="r" b="b"/>
            <a:pathLst>
              <a:path w="1743075" h="4495800">
                <a:moveTo>
                  <a:pt x="1732970" y="1329937"/>
                </a:moveTo>
                <a:cubicBezTo>
                  <a:pt x="1728207" y="1318507"/>
                  <a:pt x="1726302" y="1304219"/>
                  <a:pt x="1726302" y="1291837"/>
                </a:cubicBezTo>
                <a:cubicBezTo>
                  <a:pt x="1728207" y="1266119"/>
                  <a:pt x="1718682" y="1246117"/>
                  <a:pt x="1698680" y="1230877"/>
                </a:cubicBezTo>
                <a:cubicBezTo>
                  <a:pt x="1680582" y="1216589"/>
                  <a:pt x="1672962" y="1197539"/>
                  <a:pt x="1666295" y="1177537"/>
                </a:cubicBezTo>
                <a:cubicBezTo>
                  <a:pt x="1660580" y="1160392"/>
                  <a:pt x="1651055" y="1145152"/>
                  <a:pt x="1643435" y="1128959"/>
                </a:cubicBezTo>
                <a:cubicBezTo>
                  <a:pt x="1641530" y="1125149"/>
                  <a:pt x="1638672" y="1121339"/>
                  <a:pt x="1636767" y="1117529"/>
                </a:cubicBezTo>
                <a:cubicBezTo>
                  <a:pt x="1623432" y="1086097"/>
                  <a:pt x="1610097" y="1054664"/>
                  <a:pt x="1595810" y="1023232"/>
                </a:cubicBezTo>
                <a:cubicBezTo>
                  <a:pt x="1592952" y="1017517"/>
                  <a:pt x="1588190" y="1012754"/>
                  <a:pt x="1586285" y="1007039"/>
                </a:cubicBezTo>
                <a:cubicBezTo>
                  <a:pt x="1581522" y="995609"/>
                  <a:pt x="1574855" y="984179"/>
                  <a:pt x="1573902" y="972749"/>
                </a:cubicBezTo>
                <a:cubicBezTo>
                  <a:pt x="1571997" y="955604"/>
                  <a:pt x="1569140" y="939412"/>
                  <a:pt x="1560567" y="923219"/>
                </a:cubicBezTo>
                <a:cubicBezTo>
                  <a:pt x="1553900" y="910837"/>
                  <a:pt x="1552947" y="894644"/>
                  <a:pt x="1550090" y="880357"/>
                </a:cubicBezTo>
                <a:cubicBezTo>
                  <a:pt x="1549137" y="874642"/>
                  <a:pt x="1549137" y="868927"/>
                  <a:pt x="1547232" y="863212"/>
                </a:cubicBezTo>
                <a:cubicBezTo>
                  <a:pt x="1534850" y="824159"/>
                  <a:pt x="1521515" y="786059"/>
                  <a:pt x="1508180" y="747959"/>
                </a:cubicBezTo>
                <a:cubicBezTo>
                  <a:pt x="1501512" y="727957"/>
                  <a:pt x="1488177" y="713669"/>
                  <a:pt x="1468175" y="705097"/>
                </a:cubicBezTo>
                <a:cubicBezTo>
                  <a:pt x="1454840" y="699382"/>
                  <a:pt x="1442457" y="690809"/>
                  <a:pt x="1428170" y="685094"/>
                </a:cubicBezTo>
                <a:cubicBezTo>
                  <a:pt x="1412930" y="678427"/>
                  <a:pt x="1396737" y="673664"/>
                  <a:pt x="1380545" y="669854"/>
                </a:cubicBezTo>
                <a:cubicBezTo>
                  <a:pt x="1354827" y="663187"/>
                  <a:pt x="1329110" y="657472"/>
                  <a:pt x="1303392" y="650804"/>
                </a:cubicBezTo>
                <a:cubicBezTo>
                  <a:pt x="1302440" y="650804"/>
                  <a:pt x="1302440" y="649852"/>
                  <a:pt x="1301487" y="649852"/>
                </a:cubicBezTo>
                <a:cubicBezTo>
                  <a:pt x="1275770" y="643184"/>
                  <a:pt x="1249100" y="636517"/>
                  <a:pt x="1223382" y="629849"/>
                </a:cubicBezTo>
                <a:cubicBezTo>
                  <a:pt x="1202427" y="624134"/>
                  <a:pt x="1180520" y="619372"/>
                  <a:pt x="1160517" y="610799"/>
                </a:cubicBezTo>
                <a:cubicBezTo>
                  <a:pt x="1118607" y="591749"/>
                  <a:pt x="1104320" y="552697"/>
                  <a:pt x="1101462" y="511739"/>
                </a:cubicBezTo>
                <a:cubicBezTo>
                  <a:pt x="1098605" y="482212"/>
                  <a:pt x="1104320" y="452684"/>
                  <a:pt x="1106225" y="422204"/>
                </a:cubicBezTo>
                <a:cubicBezTo>
                  <a:pt x="1107177" y="411727"/>
                  <a:pt x="1110987" y="404107"/>
                  <a:pt x="1119560" y="398392"/>
                </a:cubicBezTo>
                <a:cubicBezTo>
                  <a:pt x="1136705" y="387914"/>
                  <a:pt x="1146230" y="371722"/>
                  <a:pt x="1150040" y="352672"/>
                </a:cubicBezTo>
                <a:cubicBezTo>
                  <a:pt x="1151945" y="344099"/>
                  <a:pt x="1155755" y="335527"/>
                  <a:pt x="1155755" y="326002"/>
                </a:cubicBezTo>
                <a:cubicBezTo>
                  <a:pt x="1155755" y="305047"/>
                  <a:pt x="1155755" y="284092"/>
                  <a:pt x="1153850" y="263137"/>
                </a:cubicBezTo>
                <a:cubicBezTo>
                  <a:pt x="1152897" y="254564"/>
                  <a:pt x="1148135" y="247897"/>
                  <a:pt x="1135752" y="252659"/>
                </a:cubicBezTo>
                <a:cubicBezTo>
                  <a:pt x="1125275" y="256469"/>
                  <a:pt x="1123370" y="252659"/>
                  <a:pt x="1124322" y="241229"/>
                </a:cubicBezTo>
                <a:cubicBezTo>
                  <a:pt x="1125275" y="228847"/>
                  <a:pt x="1125275" y="215512"/>
                  <a:pt x="1125275" y="203129"/>
                </a:cubicBezTo>
                <a:cubicBezTo>
                  <a:pt x="1125275" y="196462"/>
                  <a:pt x="1123370" y="188842"/>
                  <a:pt x="1124322" y="182174"/>
                </a:cubicBezTo>
                <a:cubicBezTo>
                  <a:pt x="1125275" y="133597"/>
                  <a:pt x="1102415" y="93592"/>
                  <a:pt x="1074792" y="56444"/>
                </a:cubicBezTo>
                <a:cubicBezTo>
                  <a:pt x="1069077" y="47872"/>
                  <a:pt x="1057647" y="42157"/>
                  <a:pt x="1048122" y="37394"/>
                </a:cubicBezTo>
                <a:cubicBezTo>
                  <a:pt x="1033835" y="30727"/>
                  <a:pt x="1019547" y="24059"/>
                  <a:pt x="1005260" y="20249"/>
                </a:cubicBezTo>
                <a:cubicBezTo>
                  <a:pt x="959540" y="5009"/>
                  <a:pt x="914772" y="-706"/>
                  <a:pt x="873815" y="24059"/>
                </a:cubicBezTo>
                <a:cubicBezTo>
                  <a:pt x="839525" y="45967"/>
                  <a:pt x="808092" y="71684"/>
                  <a:pt x="782375" y="104069"/>
                </a:cubicBezTo>
                <a:cubicBezTo>
                  <a:pt x="779517" y="107879"/>
                  <a:pt x="776660" y="112642"/>
                  <a:pt x="775707" y="117404"/>
                </a:cubicBezTo>
                <a:cubicBezTo>
                  <a:pt x="772850" y="131692"/>
                  <a:pt x="770945" y="145027"/>
                  <a:pt x="769040" y="159314"/>
                </a:cubicBezTo>
                <a:cubicBezTo>
                  <a:pt x="765230" y="204082"/>
                  <a:pt x="777612" y="249802"/>
                  <a:pt x="759515" y="293617"/>
                </a:cubicBezTo>
                <a:cubicBezTo>
                  <a:pt x="759515" y="294569"/>
                  <a:pt x="759515" y="296474"/>
                  <a:pt x="759515" y="297427"/>
                </a:cubicBezTo>
                <a:cubicBezTo>
                  <a:pt x="760467" y="322192"/>
                  <a:pt x="760467" y="346957"/>
                  <a:pt x="762372" y="370769"/>
                </a:cubicBezTo>
                <a:cubicBezTo>
                  <a:pt x="763325" y="390772"/>
                  <a:pt x="769040" y="409822"/>
                  <a:pt x="786185" y="424109"/>
                </a:cubicBezTo>
                <a:cubicBezTo>
                  <a:pt x="792852" y="429824"/>
                  <a:pt x="797615" y="438397"/>
                  <a:pt x="799520" y="446969"/>
                </a:cubicBezTo>
                <a:cubicBezTo>
                  <a:pt x="805235" y="469829"/>
                  <a:pt x="809045" y="493642"/>
                  <a:pt x="811902" y="517454"/>
                </a:cubicBezTo>
                <a:cubicBezTo>
                  <a:pt x="812855" y="525074"/>
                  <a:pt x="810950" y="536504"/>
                  <a:pt x="806187" y="540314"/>
                </a:cubicBezTo>
                <a:cubicBezTo>
                  <a:pt x="783327" y="557459"/>
                  <a:pt x="761420" y="578414"/>
                  <a:pt x="729035" y="576509"/>
                </a:cubicBezTo>
                <a:cubicBezTo>
                  <a:pt x="725225" y="576509"/>
                  <a:pt x="721415" y="578414"/>
                  <a:pt x="717605" y="579367"/>
                </a:cubicBezTo>
                <a:cubicBezTo>
                  <a:pt x="660455" y="592702"/>
                  <a:pt x="603305" y="606037"/>
                  <a:pt x="546155" y="617467"/>
                </a:cubicBezTo>
                <a:cubicBezTo>
                  <a:pt x="521390" y="622229"/>
                  <a:pt x="494720" y="623182"/>
                  <a:pt x="469955" y="627944"/>
                </a:cubicBezTo>
                <a:cubicBezTo>
                  <a:pt x="445190" y="632707"/>
                  <a:pt x="421377" y="639374"/>
                  <a:pt x="396612" y="646994"/>
                </a:cubicBezTo>
                <a:cubicBezTo>
                  <a:pt x="374705" y="653662"/>
                  <a:pt x="357560" y="668902"/>
                  <a:pt x="348035" y="688904"/>
                </a:cubicBezTo>
                <a:cubicBezTo>
                  <a:pt x="329937" y="727004"/>
                  <a:pt x="321365" y="767009"/>
                  <a:pt x="311840" y="807014"/>
                </a:cubicBezTo>
                <a:cubicBezTo>
                  <a:pt x="308030" y="824159"/>
                  <a:pt x="302315" y="838447"/>
                  <a:pt x="287075" y="848924"/>
                </a:cubicBezTo>
                <a:cubicBezTo>
                  <a:pt x="269930" y="861307"/>
                  <a:pt x="253737" y="875594"/>
                  <a:pt x="246117" y="896549"/>
                </a:cubicBezTo>
                <a:cubicBezTo>
                  <a:pt x="243260" y="905122"/>
                  <a:pt x="239450" y="914647"/>
                  <a:pt x="233735" y="922267"/>
                </a:cubicBezTo>
                <a:cubicBezTo>
                  <a:pt x="209922" y="950842"/>
                  <a:pt x="195635" y="987037"/>
                  <a:pt x="164202" y="1008944"/>
                </a:cubicBezTo>
                <a:cubicBezTo>
                  <a:pt x="159440" y="1012754"/>
                  <a:pt x="155630" y="1018469"/>
                  <a:pt x="152772" y="1024184"/>
                </a:cubicBezTo>
                <a:cubicBezTo>
                  <a:pt x="128960" y="1059427"/>
                  <a:pt x="105147" y="1094669"/>
                  <a:pt x="81335" y="1130864"/>
                </a:cubicBezTo>
                <a:cubicBezTo>
                  <a:pt x="50855" y="1177537"/>
                  <a:pt x="22280" y="1225162"/>
                  <a:pt x="10850" y="1280407"/>
                </a:cubicBezTo>
                <a:cubicBezTo>
                  <a:pt x="2277" y="1320412"/>
                  <a:pt x="8945" y="1359464"/>
                  <a:pt x="27042" y="1395659"/>
                </a:cubicBezTo>
                <a:cubicBezTo>
                  <a:pt x="36567" y="1415662"/>
                  <a:pt x="49902" y="1434712"/>
                  <a:pt x="61332" y="1453762"/>
                </a:cubicBezTo>
                <a:cubicBezTo>
                  <a:pt x="66095" y="1460429"/>
                  <a:pt x="71810" y="1467097"/>
                  <a:pt x="74667" y="1474717"/>
                </a:cubicBezTo>
                <a:cubicBezTo>
                  <a:pt x="78477" y="1489004"/>
                  <a:pt x="83240" y="1501387"/>
                  <a:pt x="97527" y="1509007"/>
                </a:cubicBezTo>
                <a:cubicBezTo>
                  <a:pt x="102290" y="1510912"/>
                  <a:pt x="104195" y="1517579"/>
                  <a:pt x="108005" y="1522342"/>
                </a:cubicBezTo>
                <a:cubicBezTo>
                  <a:pt x="126102" y="1549012"/>
                  <a:pt x="143247" y="1575682"/>
                  <a:pt x="162297" y="1602352"/>
                </a:cubicBezTo>
                <a:cubicBezTo>
                  <a:pt x="174680" y="1620449"/>
                  <a:pt x="189920" y="1636642"/>
                  <a:pt x="201350" y="1654739"/>
                </a:cubicBezTo>
                <a:cubicBezTo>
                  <a:pt x="228020" y="1694744"/>
                  <a:pt x="257547" y="1731892"/>
                  <a:pt x="288980" y="1768087"/>
                </a:cubicBezTo>
                <a:cubicBezTo>
                  <a:pt x="300410" y="1781422"/>
                  <a:pt x="303267" y="1794757"/>
                  <a:pt x="300410" y="1810949"/>
                </a:cubicBezTo>
                <a:cubicBezTo>
                  <a:pt x="295647" y="1843334"/>
                  <a:pt x="290885" y="1875719"/>
                  <a:pt x="288027" y="1909057"/>
                </a:cubicBezTo>
                <a:cubicBezTo>
                  <a:pt x="284217" y="1960492"/>
                  <a:pt x="282312" y="2012879"/>
                  <a:pt x="279455" y="2064314"/>
                </a:cubicBezTo>
                <a:cubicBezTo>
                  <a:pt x="279455" y="2069077"/>
                  <a:pt x="278502" y="2074792"/>
                  <a:pt x="277550" y="2079554"/>
                </a:cubicBezTo>
                <a:cubicBezTo>
                  <a:pt x="273740" y="2117654"/>
                  <a:pt x="268025" y="2154802"/>
                  <a:pt x="266120" y="2192902"/>
                </a:cubicBezTo>
                <a:cubicBezTo>
                  <a:pt x="264215" y="2241479"/>
                  <a:pt x="263262" y="2290057"/>
                  <a:pt x="265167" y="2338634"/>
                </a:cubicBezTo>
                <a:cubicBezTo>
                  <a:pt x="266120" y="2381497"/>
                  <a:pt x="259452" y="2422454"/>
                  <a:pt x="251832" y="2463412"/>
                </a:cubicBezTo>
                <a:cubicBezTo>
                  <a:pt x="248975" y="2479604"/>
                  <a:pt x="253737" y="2490082"/>
                  <a:pt x="268025" y="2496749"/>
                </a:cubicBezTo>
                <a:cubicBezTo>
                  <a:pt x="297552" y="2508179"/>
                  <a:pt x="326127" y="2523419"/>
                  <a:pt x="358512" y="2521514"/>
                </a:cubicBezTo>
                <a:cubicBezTo>
                  <a:pt x="365180" y="2521514"/>
                  <a:pt x="370895" y="2523419"/>
                  <a:pt x="377562" y="2525324"/>
                </a:cubicBezTo>
                <a:cubicBezTo>
                  <a:pt x="411852" y="2531039"/>
                  <a:pt x="443285" y="2530087"/>
                  <a:pt x="467097" y="2499607"/>
                </a:cubicBezTo>
                <a:cubicBezTo>
                  <a:pt x="474717" y="2490082"/>
                  <a:pt x="485195" y="2483414"/>
                  <a:pt x="496625" y="2472937"/>
                </a:cubicBezTo>
                <a:cubicBezTo>
                  <a:pt x="497577" y="2485319"/>
                  <a:pt x="498530" y="2492939"/>
                  <a:pt x="498530" y="2500559"/>
                </a:cubicBezTo>
                <a:cubicBezTo>
                  <a:pt x="498530" y="2551994"/>
                  <a:pt x="498530" y="2602477"/>
                  <a:pt x="497577" y="2653912"/>
                </a:cubicBezTo>
                <a:cubicBezTo>
                  <a:pt x="496625" y="2687249"/>
                  <a:pt x="492815" y="2719634"/>
                  <a:pt x="491862" y="2752972"/>
                </a:cubicBezTo>
                <a:cubicBezTo>
                  <a:pt x="490910" y="2807264"/>
                  <a:pt x="491862" y="2861557"/>
                  <a:pt x="489957" y="2915849"/>
                </a:cubicBezTo>
                <a:cubicBezTo>
                  <a:pt x="486147" y="3045389"/>
                  <a:pt x="496625" y="3174929"/>
                  <a:pt x="483290" y="3303517"/>
                </a:cubicBezTo>
                <a:cubicBezTo>
                  <a:pt x="479480" y="3343522"/>
                  <a:pt x="482337" y="3383527"/>
                  <a:pt x="483290" y="3423532"/>
                </a:cubicBezTo>
                <a:cubicBezTo>
                  <a:pt x="484242" y="3504494"/>
                  <a:pt x="483290" y="3585457"/>
                  <a:pt x="489005" y="3666419"/>
                </a:cubicBezTo>
                <a:cubicBezTo>
                  <a:pt x="495672" y="3761669"/>
                  <a:pt x="495672" y="3857872"/>
                  <a:pt x="497577" y="3953122"/>
                </a:cubicBezTo>
                <a:cubicBezTo>
                  <a:pt x="497577" y="3956932"/>
                  <a:pt x="498530" y="3960742"/>
                  <a:pt x="498530" y="3964552"/>
                </a:cubicBezTo>
                <a:cubicBezTo>
                  <a:pt x="500435" y="3982649"/>
                  <a:pt x="503292" y="4001699"/>
                  <a:pt x="505197" y="4019797"/>
                </a:cubicBezTo>
                <a:cubicBezTo>
                  <a:pt x="506150" y="4040752"/>
                  <a:pt x="506150" y="4062659"/>
                  <a:pt x="507102" y="4083614"/>
                </a:cubicBezTo>
                <a:cubicBezTo>
                  <a:pt x="508055" y="4093139"/>
                  <a:pt x="509007" y="4104569"/>
                  <a:pt x="513770" y="4111237"/>
                </a:cubicBezTo>
                <a:cubicBezTo>
                  <a:pt x="528057" y="4131239"/>
                  <a:pt x="534725" y="4153147"/>
                  <a:pt x="539487" y="4176959"/>
                </a:cubicBezTo>
                <a:cubicBezTo>
                  <a:pt x="546155" y="4211249"/>
                  <a:pt x="554727" y="4244587"/>
                  <a:pt x="562347" y="4278877"/>
                </a:cubicBezTo>
                <a:cubicBezTo>
                  <a:pt x="563300" y="4285544"/>
                  <a:pt x="565205" y="4295069"/>
                  <a:pt x="561395" y="4299832"/>
                </a:cubicBezTo>
                <a:cubicBezTo>
                  <a:pt x="549965" y="4316977"/>
                  <a:pt x="553775" y="4336027"/>
                  <a:pt x="551870" y="4354124"/>
                </a:cubicBezTo>
                <a:cubicBezTo>
                  <a:pt x="549965" y="4379842"/>
                  <a:pt x="563300" y="4395082"/>
                  <a:pt x="583302" y="4404607"/>
                </a:cubicBezTo>
                <a:cubicBezTo>
                  <a:pt x="591875" y="4409369"/>
                  <a:pt x="597590" y="4414132"/>
                  <a:pt x="600447" y="4423657"/>
                </a:cubicBezTo>
                <a:cubicBezTo>
                  <a:pt x="605210" y="4438897"/>
                  <a:pt x="614735" y="4452232"/>
                  <a:pt x="628070" y="4459852"/>
                </a:cubicBezTo>
                <a:cubicBezTo>
                  <a:pt x="648072" y="4469377"/>
                  <a:pt x="669027" y="4478902"/>
                  <a:pt x="690935" y="4483664"/>
                </a:cubicBezTo>
                <a:cubicBezTo>
                  <a:pt x="713795" y="4489379"/>
                  <a:pt x="738560" y="4491284"/>
                  <a:pt x="762372" y="4492237"/>
                </a:cubicBezTo>
                <a:cubicBezTo>
                  <a:pt x="808092" y="4493189"/>
                  <a:pt x="852860" y="4493189"/>
                  <a:pt x="898580" y="4493189"/>
                </a:cubicBezTo>
                <a:cubicBezTo>
                  <a:pt x="917630" y="4493189"/>
                  <a:pt x="922392" y="4482712"/>
                  <a:pt x="913820" y="4464614"/>
                </a:cubicBezTo>
                <a:cubicBezTo>
                  <a:pt x="909057" y="4455089"/>
                  <a:pt x="906200" y="4444612"/>
                  <a:pt x="901437" y="4434134"/>
                </a:cubicBezTo>
                <a:cubicBezTo>
                  <a:pt x="890960" y="4406512"/>
                  <a:pt x="880482" y="4378889"/>
                  <a:pt x="869052" y="4351267"/>
                </a:cubicBezTo>
                <a:cubicBezTo>
                  <a:pt x="867147" y="4346504"/>
                  <a:pt x="863337" y="4342694"/>
                  <a:pt x="859527" y="4338884"/>
                </a:cubicBezTo>
                <a:cubicBezTo>
                  <a:pt x="837620" y="4317929"/>
                  <a:pt x="818570" y="4295069"/>
                  <a:pt x="811902" y="4263637"/>
                </a:cubicBezTo>
                <a:cubicBezTo>
                  <a:pt x="808092" y="4244587"/>
                  <a:pt x="806187" y="4225537"/>
                  <a:pt x="812855" y="4206487"/>
                </a:cubicBezTo>
                <a:cubicBezTo>
                  <a:pt x="817617" y="4193152"/>
                  <a:pt x="820475" y="4178864"/>
                  <a:pt x="823332" y="4165529"/>
                </a:cubicBezTo>
                <a:cubicBezTo>
                  <a:pt x="830000" y="4127429"/>
                  <a:pt x="835715" y="4089329"/>
                  <a:pt x="841430" y="4050277"/>
                </a:cubicBezTo>
                <a:cubicBezTo>
                  <a:pt x="845240" y="4028369"/>
                  <a:pt x="850955" y="4005509"/>
                  <a:pt x="849050" y="3982649"/>
                </a:cubicBezTo>
                <a:cubicBezTo>
                  <a:pt x="843335" y="3899782"/>
                  <a:pt x="839525" y="3817867"/>
                  <a:pt x="837620" y="3734999"/>
                </a:cubicBezTo>
                <a:cubicBezTo>
                  <a:pt x="836667" y="3711187"/>
                  <a:pt x="831905" y="3686422"/>
                  <a:pt x="826190" y="3662609"/>
                </a:cubicBezTo>
                <a:cubicBezTo>
                  <a:pt x="821427" y="3641654"/>
                  <a:pt x="813807" y="3622604"/>
                  <a:pt x="807140" y="3601649"/>
                </a:cubicBezTo>
                <a:cubicBezTo>
                  <a:pt x="801425" y="3580694"/>
                  <a:pt x="794757" y="3559739"/>
                  <a:pt x="789995" y="3537832"/>
                </a:cubicBezTo>
                <a:cubicBezTo>
                  <a:pt x="787137" y="3523544"/>
                  <a:pt x="785232" y="3508304"/>
                  <a:pt x="786185" y="3494017"/>
                </a:cubicBezTo>
                <a:cubicBezTo>
                  <a:pt x="786185" y="3480682"/>
                  <a:pt x="789995" y="3467347"/>
                  <a:pt x="790947" y="3454012"/>
                </a:cubicBezTo>
                <a:cubicBezTo>
                  <a:pt x="793805" y="3434009"/>
                  <a:pt x="797615" y="3413054"/>
                  <a:pt x="798567" y="3393052"/>
                </a:cubicBezTo>
                <a:cubicBezTo>
                  <a:pt x="799520" y="3353999"/>
                  <a:pt x="799520" y="3313994"/>
                  <a:pt x="799520" y="3274942"/>
                </a:cubicBezTo>
                <a:cubicBezTo>
                  <a:pt x="799520" y="3270179"/>
                  <a:pt x="800472" y="3262559"/>
                  <a:pt x="803330" y="3260654"/>
                </a:cubicBezTo>
                <a:cubicBezTo>
                  <a:pt x="818570" y="3252082"/>
                  <a:pt x="817617" y="3237794"/>
                  <a:pt x="819522" y="3223507"/>
                </a:cubicBezTo>
                <a:cubicBezTo>
                  <a:pt x="820475" y="3208267"/>
                  <a:pt x="822380" y="3193979"/>
                  <a:pt x="825237" y="3178739"/>
                </a:cubicBezTo>
                <a:cubicBezTo>
                  <a:pt x="847145" y="3057772"/>
                  <a:pt x="868100" y="2936804"/>
                  <a:pt x="903342" y="2818694"/>
                </a:cubicBezTo>
                <a:cubicBezTo>
                  <a:pt x="910010" y="2796787"/>
                  <a:pt x="915725" y="2773927"/>
                  <a:pt x="921440" y="2752019"/>
                </a:cubicBezTo>
                <a:cubicBezTo>
                  <a:pt x="923345" y="2752972"/>
                  <a:pt x="925250" y="2752972"/>
                  <a:pt x="927155" y="2753924"/>
                </a:cubicBezTo>
                <a:cubicBezTo>
                  <a:pt x="924297" y="2782499"/>
                  <a:pt x="921440" y="2810122"/>
                  <a:pt x="917630" y="2838697"/>
                </a:cubicBezTo>
                <a:cubicBezTo>
                  <a:pt x="906200" y="2923469"/>
                  <a:pt x="895722" y="3008242"/>
                  <a:pt x="899532" y="3093967"/>
                </a:cubicBezTo>
                <a:cubicBezTo>
                  <a:pt x="900485" y="3104444"/>
                  <a:pt x="903342" y="3113969"/>
                  <a:pt x="902390" y="3124447"/>
                </a:cubicBezTo>
                <a:cubicBezTo>
                  <a:pt x="900485" y="3146354"/>
                  <a:pt x="895722" y="3168262"/>
                  <a:pt x="893817" y="3190169"/>
                </a:cubicBezTo>
                <a:cubicBezTo>
                  <a:pt x="892865" y="3201599"/>
                  <a:pt x="893817" y="3213029"/>
                  <a:pt x="894770" y="3224459"/>
                </a:cubicBezTo>
                <a:cubicBezTo>
                  <a:pt x="898580" y="3258749"/>
                  <a:pt x="903342" y="3293039"/>
                  <a:pt x="905247" y="3328282"/>
                </a:cubicBezTo>
                <a:cubicBezTo>
                  <a:pt x="907152" y="3355904"/>
                  <a:pt x="904295" y="3383527"/>
                  <a:pt x="905247" y="3412102"/>
                </a:cubicBezTo>
                <a:cubicBezTo>
                  <a:pt x="908105" y="3485444"/>
                  <a:pt x="910962" y="3559739"/>
                  <a:pt x="913820" y="3633082"/>
                </a:cubicBezTo>
                <a:cubicBezTo>
                  <a:pt x="914772" y="3665467"/>
                  <a:pt x="917630" y="3697852"/>
                  <a:pt x="919535" y="3730237"/>
                </a:cubicBezTo>
                <a:cubicBezTo>
                  <a:pt x="919535" y="3740714"/>
                  <a:pt x="919535" y="3751192"/>
                  <a:pt x="916677" y="3760717"/>
                </a:cubicBezTo>
                <a:cubicBezTo>
                  <a:pt x="907152" y="3794054"/>
                  <a:pt x="897627" y="3827392"/>
                  <a:pt x="896675" y="3862634"/>
                </a:cubicBezTo>
                <a:cubicBezTo>
                  <a:pt x="894770" y="3919784"/>
                  <a:pt x="887150" y="3975982"/>
                  <a:pt x="883340" y="4033132"/>
                </a:cubicBezTo>
                <a:cubicBezTo>
                  <a:pt x="879530" y="4090282"/>
                  <a:pt x="874767" y="4147432"/>
                  <a:pt x="855717" y="4201724"/>
                </a:cubicBezTo>
                <a:cubicBezTo>
                  <a:pt x="845240" y="4233157"/>
                  <a:pt x="850955" y="4246492"/>
                  <a:pt x="880482" y="4262684"/>
                </a:cubicBezTo>
                <a:cubicBezTo>
                  <a:pt x="898580" y="4272209"/>
                  <a:pt x="917630" y="4279829"/>
                  <a:pt x="936680" y="4289354"/>
                </a:cubicBezTo>
                <a:cubicBezTo>
                  <a:pt x="950015" y="4296022"/>
                  <a:pt x="964302" y="4299832"/>
                  <a:pt x="979542" y="4295069"/>
                </a:cubicBezTo>
                <a:cubicBezTo>
                  <a:pt x="993830" y="4290307"/>
                  <a:pt x="1007165" y="4294117"/>
                  <a:pt x="1015737" y="4306499"/>
                </a:cubicBezTo>
                <a:cubicBezTo>
                  <a:pt x="1023357" y="4316977"/>
                  <a:pt x="1030977" y="4329359"/>
                  <a:pt x="1038597" y="4339837"/>
                </a:cubicBezTo>
                <a:cubicBezTo>
                  <a:pt x="1044312" y="4347457"/>
                  <a:pt x="1050980" y="4357934"/>
                  <a:pt x="1059552" y="4361744"/>
                </a:cubicBezTo>
                <a:cubicBezTo>
                  <a:pt x="1093842" y="4379842"/>
                  <a:pt x="1131942" y="4389367"/>
                  <a:pt x="1170995" y="4391272"/>
                </a:cubicBezTo>
                <a:cubicBezTo>
                  <a:pt x="1208142" y="4393177"/>
                  <a:pt x="1246242" y="4391272"/>
                  <a:pt x="1283390" y="4390319"/>
                </a:cubicBezTo>
                <a:cubicBezTo>
                  <a:pt x="1295772" y="4390319"/>
                  <a:pt x="1309107" y="4387462"/>
                  <a:pt x="1321490" y="4385557"/>
                </a:cubicBezTo>
                <a:cubicBezTo>
                  <a:pt x="1336730" y="4382699"/>
                  <a:pt x="1342445" y="4370317"/>
                  <a:pt x="1333872" y="4358887"/>
                </a:cubicBezTo>
                <a:cubicBezTo>
                  <a:pt x="1325300" y="4348409"/>
                  <a:pt x="1323395" y="4336027"/>
                  <a:pt x="1317680" y="4324597"/>
                </a:cubicBezTo>
                <a:cubicBezTo>
                  <a:pt x="1312917" y="4314119"/>
                  <a:pt x="1306250" y="4304594"/>
                  <a:pt x="1297677" y="4296974"/>
                </a:cubicBezTo>
                <a:cubicBezTo>
                  <a:pt x="1286247" y="4286497"/>
                  <a:pt x="1273865" y="4274114"/>
                  <a:pt x="1258625" y="4268399"/>
                </a:cubicBezTo>
                <a:cubicBezTo>
                  <a:pt x="1228145" y="4256017"/>
                  <a:pt x="1207190" y="4235062"/>
                  <a:pt x="1196712" y="4203629"/>
                </a:cubicBezTo>
                <a:cubicBezTo>
                  <a:pt x="1196712" y="4202677"/>
                  <a:pt x="1195760" y="4202677"/>
                  <a:pt x="1195760" y="4201724"/>
                </a:cubicBezTo>
                <a:cubicBezTo>
                  <a:pt x="1188140" y="4180769"/>
                  <a:pt x="1179567" y="4159814"/>
                  <a:pt x="1173852" y="4137907"/>
                </a:cubicBezTo>
                <a:cubicBezTo>
                  <a:pt x="1167185" y="4113142"/>
                  <a:pt x="1165280" y="4087424"/>
                  <a:pt x="1159565" y="4061707"/>
                </a:cubicBezTo>
                <a:cubicBezTo>
                  <a:pt x="1154802" y="4041704"/>
                  <a:pt x="1151945" y="4021702"/>
                  <a:pt x="1165280" y="4002652"/>
                </a:cubicBezTo>
                <a:cubicBezTo>
                  <a:pt x="1170995" y="3994079"/>
                  <a:pt x="1170995" y="3981697"/>
                  <a:pt x="1172900" y="3971219"/>
                </a:cubicBezTo>
                <a:cubicBezTo>
                  <a:pt x="1177662" y="3938834"/>
                  <a:pt x="1181472" y="3907402"/>
                  <a:pt x="1185282" y="3875017"/>
                </a:cubicBezTo>
                <a:cubicBezTo>
                  <a:pt x="1188140" y="3853109"/>
                  <a:pt x="1192902" y="3830249"/>
                  <a:pt x="1194807" y="3808342"/>
                </a:cubicBezTo>
                <a:cubicBezTo>
                  <a:pt x="1198617" y="3763574"/>
                  <a:pt x="1201475" y="3719759"/>
                  <a:pt x="1204332" y="3674992"/>
                </a:cubicBezTo>
                <a:cubicBezTo>
                  <a:pt x="1204332" y="3670229"/>
                  <a:pt x="1205285" y="3666419"/>
                  <a:pt x="1206237" y="3661657"/>
                </a:cubicBezTo>
                <a:cubicBezTo>
                  <a:pt x="1216715" y="3607364"/>
                  <a:pt x="1222430" y="3553072"/>
                  <a:pt x="1226240" y="3498779"/>
                </a:cubicBezTo>
                <a:cubicBezTo>
                  <a:pt x="1227192" y="3477824"/>
                  <a:pt x="1230050" y="3457822"/>
                  <a:pt x="1231002" y="3436867"/>
                </a:cubicBezTo>
                <a:cubicBezTo>
                  <a:pt x="1231955" y="3428294"/>
                  <a:pt x="1231002" y="3419722"/>
                  <a:pt x="1230050" y="3412102"/>
                </a:cubicBezTo>
                <a:cubicBezTo>
                  <a:pt x="1229097" y="3399719"/>
                  <a:pt x="1225287" y="3386384"/>
                  <a:pt x="1225287" y="3374002"/>
                </a:cubicBezTo>
                <a:cubicBezTo>
                  <a:pt x="1224335" y="3347332"/>
                  <a:pt x="1224335" y="3320662"/>
                  <a:pt x="1225287" y="3293992"/>
                </a:cubicBezTo>
                <a:cubicBezTo>
                  <a:pt x="1226240" y="3280657"/>
                  <a:pt x="1229097" y="3267322"/>
                  <a:pt x="1231955" y="3253987"/>
                </a:cubicBezTo>
                <a:cubicBezTo>
                  <a:pt x="1233860" y="3243509"/>
                  <a:pt x="1238622" y="3233032"/>
                  <a:pt x="1239575" y="3222554"/>
                </a:cubicBezTo>
                <a:cubicBezTo>
                  <a:pt x="1243385" y="3188264"/>
                  <a:pt x="1245290" y="3154927"/>
                  <a:pt x="1248147" y="3120637"/>
                </a:cubicBezTo>
                <a:cubicBezTo>
                  <a:pt x="1248147" y="3116827"/>
                  <a:pt x="1249100" y="3113017"/>
                  <a:pt x="1250052" y="3109207"/>
                </a:cubicBezTo>
                <a:cubicBezTo>
                  <a:pt x="1254815" y="3079679"/>
                  <a:pt x="1258625" y="3049199"/>
                  <a:pt x="1263387" y="3019672"/>
                </a:cubicBezTo>
                <a:cubicBezTo>
                  <a:pt x="1267197" y="2996812"/>
                  <a:pt x="1270055" y="2973952"/>
                  <a:pt x="1274817" y="2951092"/>
                </a:cubicBezTo>
                <a:cubicBezTo>
                  <a:pt x="1279580" y="2928232"/>
                  <a:pt x="1288152" y="2906324"/>
                  <a:pt x="1287200" y="2882512"/>
                </a:cubicBezTo>
                <a:cubicBezTo>
                  <a:pt x="1287200" y="2875844"/>
                  <a:pt x="1288152" y="2868224"/>
                  <a:pt x="1289105" y="2861557"/>
                </a:cubicBezTo>
                <a:cubicBezTo>
                  <a:pt x="1293867" y="2829172"/>
                  <a:pt x="1297677" y="2796787"/>
                  <a:pt x="1302440" y="2764402"/>
                </a:cubicBezTo>
                <a:cubicBezTo>
                  <a:pt x="1304345" y="2752019"/>
                  <a:pt x="1306250" y="2740589"/>
                  <a:pt x="1308155" y="2728207"/>
                </a:cubicBezTo>
                <a:cubicBezTo>
                  <a:pt x="1311012" y="2710109"/>
                  <a:pt x="1315775" y="2692012"/>
                  <a:pt x="1317680" y="2672962"/>
                </a:cubicBezTo>
                <a:cubicBezTo>
                  <a:pt x="1322442" y="2634862"/>
                  <a:pt x="1332920" y="2596762"/>
                  <a:pt x="1328157" y="2557709"/>
                </a:cubicBezTo>
                <a:cubicBezTo>
                  <a:pt x="1328157" y="2556757"/>
                  <a:pt x="1328157" y="2554852"/>
                  <a:pt x="1329110" y="2553899"/>
                </a:cubicBezTo>
                <a:cubicBezTo>
                  <a:pt x="1330062" y="2542469"/>
                  <a:pt x="1336730" y="2536754"/>
                  <a:pt x="1348160" y="2535802"/>
                </a:cubicBezTo>
                <a:cubicBezTo>
                  <a:pt x="1384355" y="2531992"/>
                  <a:pt x="1416740" y="2517704"/>
                  <a:pt x="1445315" y="2494844"/>
                </a:cubicBezTo>
                <a:cubicBezTo>
                  <a:pt x="1463412" y="2480557"/>
                  <a:pt x="1479605" y="2465317"/>
                  <a:pt x="1474842" y="2438647"/>
                </a:cubicBezTo>
                <a:cubicBezTo>
                  <a:pt x="1471985" y="2422454"/>
                  <a:pt x="1471985" y="2405309"/>
                  <a:pt x="1470080" y="2388164"/>
                </a:cubicBezTo>
                <a:cubicBezTo>
                  <a:pt x="1469127" y="2375782"/>
                  <a:pt x="1468175" y="2363399"/>
                  <a:pt x="1468175" y="2351017"/>
                </a:cubicBezTo>
                <a:cubicBezTo>
                  <a:pt x="1465317" y="2232907"/>
                  <a:pt x="1472937" y="2115749"/>
                  <a:pt x="1460555" y="1997639"/>
                </a:cubicBezTo>
                <a:cubicBezTo>
                  <a:pt x="1459602" y="1990972"/>
                  <a:pt x="1460555" y="1983352"/>
                  <a:pt x="1460555" y="1976684"/>
                </a:cubicBezTo>
                <a:cubicBezTo>
                  <a:pt x="1460555" y="1966207"/>
                  <a:pt x="1463412" y="1957634"/>
                  <a:pt x="1471985" y="1951919"/>
                </a:cubicBezTo>
                <a:cubicBezTo>
                  <a:pt x="1483415" y="1943347"/>
                  <a:pt x="1491987" y="1932869"/>
                  <a:pt x="1495797" y="1918582"/>
                </a:cubicBezTo>
                <a:cubicBezTo>
                  <a:pt x="1499607" y="1906199"/>
                  <a:pt x="1507227" y="1895722"/>
                  <a:pt x="1513895" y="1884292"/>
                </a:cubicBezTo>
                <a:cubicBezTo>
                  <a:pt x="1533897" y="1853812"/>
                  <a:pt x="1554852" y="1825237"/>
                  <a:pt x="1573902" y="1793804"/>
                </a:cubicBezTo>
                <a:cubicBezTo>
                  <a:pt x="1584380" y="1776659"/>
                  <a:pt x="1590095" y="1757609"/>
                  <a:pt x="1599620" y="1739512"/>
                </a:cubicBezTo>
                <a:cubicBezTo>
                  <a:pt x="1631052" y="1679504"/>
                  <a:pt x="1663437" y="1621402"/>
                  <a:pt x="1692965" y="1561394"/>
                </a:cubicBezTo>
                <a:cubicBezTo>
                  <a:pt x="1703442" y="1539487"/>
                  <a:pt x="1712967" y="1515674"/>
                  <a:pt x="1714872" y="1491862"/>
                </a:cubicBezTo>
                <a:cubicBezTo>
                  <a:pt x="1716777" y="1463287"/>
                  <a:pt x="1723445" y="1435664"/>
                  <a:pt x="1729160" y="1408042"/>
                </a:cubicBezTo>
                <a:cubicBezTo>
                  <a:pt x="1737732" y="1383277"/>
                  <a:pt x="1743447" y="1357559"/>
                  <a:pt x="1732970" y="1329937"/>
                </a:cubicBezTo>
                <a:close/>
                <a:moveTo>
                  <a:pt x="373752" y="1452809"/>
                </a:moveTo>
                <a:cubicBezTo>
                  <a:pt x="373752" y="1455667"/>
                  <a:pt x="368990" y="1457572"/>
                  <a:pt x="367085" y="1460429"/>
                </a:cubicBezTo>
                <a:cubicBezTo>
                  <a:pt x="365180" y="1458524"/>
                  <a:pt x="361370" y="1455667"/>
                  <a:pt x="361370" y="1453762"/>
                </a:cubicBezTo>
                <a:cubicBezTo>
                  <a:pt x="358512" y="1418519"/>
                  <a:pt x="334700" y="1394707"/>
                  <a:pt x="319460" y="1365179"/>
                </a:cubicBezTo>
                <a:cubicBezTo>
                  <a:pt x="317555" y="1360417"/>
                  <a:pt x="313745" y="1356607"/>
                  <a:pt x="310887" y="1351844"/>
                </a:cubicBezTo>
                <a:cubicBezTo>
                  <a:pt x="307077" y="1346129"/>
                  <a:pt x="307077" y="1340414"/>
                  <a:pt x="311840" y="1334699"/>
                </a:cubicBezTo>
                <a:cubicBezTo>
                  <a:pt x="322317" y="1322317"/>
                  <a:pt x="331842" y="1309934"/>
                  <a:pt x="343272" y="1297552"/>
                </a:cubicBezTo>
                <a:cubicBezTo>
                  <a:pt x="354702" y="1285169"/>
                  <a:pt x="360417" y="1285169"/>
                  <a:pt x="367085" y="1301362"/>
                </a:cubicBezTo>
                <a:cubicBezTo>
                  <a:pt x="372800" y="1315649"/>
                  <a:pt x="375657" y="1331842"/>
                  <a:pt x="377562" y="1348034"/>
                </a:cubicBezTo>
                <a:cubicBezTo>
                  <a:pt x="379467" y="1358512"/>
                  <a:pt x="377562" y="1369942"/>
                  <a:pt x="377562" y="1381372"/>
                </a:cubicBezTo>
                <a:cubicBezTo>
                  <a:pt x="378515" y="1381372"/>
                  <a:pt x="379467" y="1381372"/>
                  <a:pt x="381372" y="1381372"/>
                </a:cubicBezTo>
                <a:cubicBezTo>
                  <a:pt x="378515" y="1404232"/>
                  <a:pt x="376610" y="1428044"/>
                  <a:pt x="373752" y="1452809"/>
                </a:cubicBezTo>
                <a:close/>
                <a:moveTo>
                  <a:pt x="575682" y="1686172"/>
                </a:moveTo>
                <a:cubicBezTo>
                  <a:pt x="570920" y="1693792"/>
                  <a:pt x="565205" y="1700459"/>
                  <a:pt x="559490" y="1708079"/>
                </a:cubicBezTo>
                <a:cubicBezTo>
                  <a:pt x="532820" y="1744274"/>
                  <a:pt x="506150" y="1781422"/>
                  <a:pt x="480432" y="1817617"/>
                </a:cubicBezTo>
                <a:cubicBezTo>
                  <a:pt x="477575" y="1821427"/>
                  <a:pt x="477575" y="1828094"/>
                  <a:pt x="476622" y="1834762"/>
                </a:cubicBezTo>
                <a:cubicBezTo>
                  <a:pt x="465192" y="1832857"/>
                  <a:pt x="453762" y="1830952"/>
                  <a:pt x="437570" y="1828094"/>
                </a:cubicBezTo>
                <a:cubicBezTo>
                  <a:pt x="449000" y="1814759"/>
                  <a:pt x="457572" y="1803329"/>
                  <a:pt x="466145" y="1792852"/>
                </a:cubicBezTo>
                <a:cubicBezTo>
                  <a:pt x="496625" y="1757609"/>
                  <a:pt x="527105" y="1723319"/>
                  <a:pt x="557585" y="1688077"/>
                </a:cubicBezTo>
                <a:cubicBezTo>
                  <a:pt x="560442" y="1684267"/>
                  <a:pt x="564252" y="1681409"/>
                  <a:pt x="567110" y="1678552"/>
                </a:cubicBezTo>
                <a:cubicBezTo>
                  <a:pt x="569015" y="1677599"/>
                  <a:pt x="572825" y="1677599"/>
                  <a:pt x="573777" y="1678552"/>
                </a:cubicBezTo>
                <a:cubicBezTo>
                  <a:pt x="575682" y="1680457"/>
                  <a:pt x="576635" y="1685219"/>
                  <a:pt x="575682" y="1686172"/>
                </a:cubicBezTo>
                <a:close/>
                <a:moveTo>
                  <a:pt x="889055" y="1877624"/>
                </a:moveTo>
                <a:cubicBezTo>
                  <a:pt x="889055" y="1874767"/>
                  <a:pt x="889055" y="1872862"/>
                  <a:pt x="890007" y="1871909"/>
                </a:cubicBezTo>
                <a:cubicBezTo>
                  <a:pt x="907152" y="1852859"/>
                  <a:pt x="907152" y="1849049"/>
                  <a:pt x="887150" y="1834762"/>
                </a:cubicBezTo>
                <a:cubicBezTo>
                  <a:pt x="854765" y="1812854"/>
                  <a:pt x="824285" y="1789042"/>
                  <a:pt x="789995" y="1769992"/>
                </a:cubicBezTo>
                <a:cubicBezTo>
                  <a:pt x="757610" y="1752847"/>
                  <a:pt x="722367" y="1741417"/>
                  <a:pt x="689030" y="1727129"/>
                </a:cubicBezTo>
                <a:cubicBezTo>
                  <a:pt x="677600" y="1722367"/>
                  <a:pt x="666170" y="1718557"/>
                  <a:pt x="655692" y="1712842"/>
                </a:cubicBezTo>
                <a:cubicBezTo>
                  <a:pt x="638547" y="1704269"/>
                  <a:pt x="621402" y="1693792"/>
                  <a:pt x="604257" y="1685219"/>
                </a:cubicBezTo>
                <a:cubicBezTo>
                  <a:pt x="586160" y="1675694"/>
                  <a:pt x="585207" y="1648072"/>
                  <a:pt x="602352" y="1636642"/>
                </a:cubicBezTo>
                <a:cubicBezTo>
                  <a:pt x="608067" y="1632832"/>
                  <a:pt x="614735" y="1630927"/>
                  <a:pt x="618545" y="1626164"/>
                </a:cubicBezTo>
                <a:cubicBezTo>
                  <a:pt x="623307" y="1621402"/>
                  <a:pt x="625212" y="1614734"/>
                  <a:pt x="628070" y="1608067"/>
                </a:cubicBezTo>
                <a:cubicBezTo>
                  <a:pt x="631880" y="1599494"/>
                  <a:pt x="632832" y="1589017"/>
                  <a:pt x="637595" y="1581397"/>
                </a:cubicBezTo>
                <a:cubicBezTo>
                  <a:pt x="658550" y="1549012"/>
                  <a:pt x="683315" y="1519484"/>
                  <a:pt x="711890" y="1492814"/>
                </a:cubicBezTo>
                <a:cubicBezTo>
                  <a:pt x="749990" y="1455667"/>
                  <a:pt x="771897" y="1408042"/>
                  <a:pt x="788090" y="1357559"/>
                </a:cubicBezTo>
                <a:cubicBezTo>
                  <a:pt x="812855" y="1278502"/>
                  <a:pt x="823332" y="1197539"/>
                  <a:pt x="821427" y="1114672"/>
                </a:cubicBezTo>
                <a:cubicBezTo>
                  <a:pt x="819522" y="1039424"/>
                  <a:pt x="820475" y="964177"/>
                  <a:pt x="819522" y="889882"/>
                </a:cubicBezTo>
                <a:cubicBezTo>
                  <a:pt x="818570" y="839399"/>
                  <a:pt x="815712" y="788917"/>
                  <a:pt x="813807" y="738434"/>
                </a:cubicBezTo>
                <a:cubicBezTo>
                  <a:pt x="813807" y="732719"/>
                  <a:pt x="813807" y="726052"/>
                  <a:pt x="813807" y="720337"/>
                </a:cubicBezTo>
                <a:cubicBezTo>
                  <a:pt x="815712" y="719384"/>
                  <a:pt x="817617" y="719384"/>
                  <a:pt x="818570" y="718432"/>
                </a:cubicBezTo>
                <a:cubicBezTo>
                  <a:pt x="833810" y="750817"/>
                  <a:pt x="848097" y="783202"/>
                  <a:pt x="863337" y="815587"/>
                </a:cubicBezTo>
                <a:cubicBezTo>
                  <a:pt x="864290" y="815587"/>
                  <a:pt x="865242" y="814634"/>
                  <a:pt x="866195" y="814634"/>
                </a:cubicBezTo>
                <a:cubicBezTo>
                  <a:pt x="860480" y="800347"/>
                  <a:pt x="853812" y="786059"/>
                  <a:pt x="848097" y="771772"/>
                </a:cubicBezTo>
                <a:cubicBezTo>
                  <a:pt x="841430" y="756532"/>
                  <a:pt x="836667" y="741292"/>
                  <a:pt x="828095" y="727004"/>
                </a:cubicBezTo>
                <a:cubicBezTo>
                  <a:pt x="809045" y="692714"/>
                  <a:pt x="809997" y="654614"/>
                  <a:pt x="810950" y="617467"/>
                </a:cubicBezTo>
                <a:cubicBezTo>
                  <a:pt x="810950" y="605084"/>
                  <a:pt x="811902" y="592702"/>
                  <a:pt x="812855" y="580319"/>
                </a:cubicBezTo>
                <a:cubicBezTo>
                  <a:pt x="813807" y="571747"/>
                  <a:pt x="815712" y="564127"/>
                  <a:pt x="816665" y="556507"/>
                </a:cubicBezTo>
                <a:cubicBezTo>
                  <a:pt x="818570" y="555554"/>
                  <a:pt x="819522" y="555554"/>
                  <a:pt x="821427" y="554602"/>
                </a:cubicBezTo>
                <a:cubicBezTo>
                  <a:pt x="832857" y="567937"/>
                  <a:pt x="844287" y="581272"/>
                  <a:pt x="856670" y="594607"/>
                </a:cubicBezTo>
                <a:cubicBezTo>
                  <a:pt x="872862" y="613657"/>
                  <a:pt x="887150" y="635564"/>
                  <a:pt x="913820" y="638422"/>
                </a:cubicBezTo>
                <a:cubicBezTo>
                  <a:pt x="942395" y="642232"/>
                  <a:pt x="956682" y="661282"/>
                  <a:pt x="974780" y="679379"/>
                </a:cubicBezTo>
                <a:cubicBezTo>
                  <a:pt x="981447" y="686047"/>
                  <a:pt x="984305" y="689857"/>
                  <a:pt x="973827" y="696524"/>
                </a:cubicBezTo>
                <a:cubicBezTo>
                  <a:pt x="964302" y="702239"/>
                  <a:pt x="956682" y="711764"/>
                  <a:pt x="950015" y="721289"/>
                </a:cubicBezTo>
                <a:cubicBezTo>
                  <a:pt x="931917" y="746054"/>
                  <a:pt x="914772" y="770819"/>
                  <a:pt x="899532" y="797489"/>
                </a:cubicBezTo>
                <a:cubicBezTo>
                  <a:pt x="910010" y="785107"/>
                  <a:pt x="920487" y="772724"/>
                  <a:pt x="930012" y="759389"/>
                </a:cubicBezTo>
                <a:cubicBezTo>
                  <a:pt x="935727" y="751769"/>
                  <a:pt x="939537" y="749864"/>
                  <a:pt x="945252" y="759389"/>
                </a:cubicBezTo>
                <a:cubicBezTo>
                  <a:pt x="952872" y="771772"/>
                  <a:pt x="961445" y="784154"/>
                  <a:pt x="954777" y="800347"/>
                </a:cubicBezTo>
                <a:cubicBezTo>
                  <a:pt x="913820" y="910837"/>
                  <a:pt x="909057" y="1026089"/>
                  <a:pt x="910962" y="1142294"/>
                </a:cubicBezTo>
                <a:cubicBezTo>
                  <a:pt x="913820" y="1260404"/>
                  <a:pt x="913820" y="1377562"/>
                  <a:pt x="917630" y="1495672"/>
                </a:cubicBezTo>
                <a:cubicBezTo>
                  <a:pt x="920487" y="1589017"/>
                  <a:pt x="924297" y="1683314"/>
                  <a:pt x="929060" y="1776659"/>
                </a:cubicBezTo>
                <a:cubicBezTo>
                  <a:pt x="929060" y="1785232"/>
                  <a:pt x="932870" y="1796662"/>
                  <a:pt x="938585" y="1802377"/>
                </a:cubicBezTo>
                <a:cubicBezTo>
                  <a:pt x="967160" y="1833809"/>
                  <a:pt x="996687" y="1865242"/>
                  <a:pt x="1026215" y="1895722"/>
                </a:cubicBezTo>
                <a:cubicBezTo>
                  <a:pt x="1030025" y="1899532"/>
                  <a:pt x="1033835" y="1903342"/>
                  <a:pt x="1036692" y="1909057"/>
                </a:cubicBezTo>
                <a:cubicBezTo>
                  <a:pt x="983352" y="1909057"/>
                  <a:pt x="935727" y="1897627"/>
                  <a:pt x="889055" y="1877624"/>
                </a:cubicBezTo>
                <a:close/>
                <a:moveTo>
                  <a:pt x="1279580" y="1673789"/>
                </a:moveTo>
                <a:cubicBezTo>
                  <a:pt x="1278627" y="1698554"/>
                  <a:pt x="1274817" y="1723319"/>
                  <a:pt x="1275770" y="1747132"/>
                </a:cubicBezTo>
                <a:cubicBezTo>
                  <a:pt x="1275770" y="1771897"/>
                  <a:pt x="1267197" y="1791899"/>
                  <a:pt x="1250052" y="1809044"/>
                </a:cubicBezTo>
                <a:cubicBezTo>
                  <a:pt x="1229097" y="1829047"/>
                  <a:pt x="1208142" y="1850002"/>
                  <a:pt x="1188140" y="1870004"/>
                </a:cubicBezTo>
                <a:cubicBezTo>
                  <a:pt x="1177662" y="1880482"/>
                  <a:pt x="1170042" y="1891912"/>
                  <a:pt x="1170042" y="1907152"/>
                </a:cubicBezTo>
                <a:cubicBezTo>
                  <a:pt x="1170042" y="1911914"/>
                  <a:pt x="1165280" y="1917629"/>
                  <a:pt x="1160517" y="1919534"/>
                </a:cubicBezTo>
                <a:cubicBezTo>
                  <a:pt x="1154802" y="1922392"/>
                  <a:pt x="1148135" y="1925249"/>
                  <a:pt x="1142420" y="1924297"/>
                </a:cubicBezTo>
                <a:cubicBezTo>
                  <a:pt x="1110987" y="1922392"/>
                  <a:pt x="1079555" y="1919534"/>
                  <a:pt x="1045265" y="1916677"/>
                </a:cubicBezTo>
                <a:cubicBezTo>
                  <a:pt x="1049075" y="1910009"/>
                  <a:pt x="1050980" y="1905247"/>
                  <a:pt x="1053837" y="1901437"/>
                </a:cubicBezTo>
                <a:cubicBezTo>
                  <a:pt x="1079555" y="1868099"/>
                  <a:pt x="1106225" y="1835714"/>
                  <a:pt x="1132895" y="1803329"/>
                </a:cubicBezTo>
                <a:cubicBezTo>
                  <a:pt x="1140515" y="1793804"/>
                  <a:pt x="1144325" y="1784279"/>
                  <a:pt x="1143372" y="1770944"/>
                </a:cubicBezTo>
                <a:cubicBezTo>
                  <a:pt x="1141467" y="1735702"/>
                  <a:pt x="1139562" y="1701412"/>
                  <a:pt x="1137657" y="1666169"/>
                </a:cubicBezTo>
                <a:cubicBezTo>
                  <a:pt x="1134800" y="1612829"/>
                  <a:pt x="1133847" y="1558537"/>
                  <a:pt x="1130037" y="1505197"/>
                </a:cubicBezTo>
                <a:cubicBezTo>
                  <a:pt x="1126227" y="1435664"/>
                  <a:pt x="1121465" y="1366132"/>
                  <a:pt x="1115750" y="1296599"/>
                </a:cubicBezTo>
                <a:cubicBezTo>
                  <a:pt x="1110035" y="1228019"/>
                  <a:pt x="1103367" y="1160392"/>
                  <a:pt x="1094795" y="1091812"/>
                </a:cubicBezTo>
                <a:cubicBezTo>
                  <a:pt x="1084317" y="1006087"/>
                  <a:pt x="1071935" y="920362"/>
                  <a:pt x="1037645" y="839399"/>
                </a:cubicBezTo>
                <a:cubicBezTo>
                  <a:pt x="1029072" y="820349"/>
                  <a:pt x="1024310" y="800347"/>
                  <a:pt x="1019547" y="780344"/>
                </a:cubicBezTo>
                <a:cubicBezTo>
                  <a:pt x="1018595" y="774629"/>
                  <a:pt x="1020500" y="767009"/>
                  <a:pt x="1024310" y="761294"/>
                </a:cubicBezTo>
                <a:cubicBezTo>
                  <a:pt x="1028120" y="755579"/>
                  <a:pt x="1034787" y="751769"/>
                  <a:pt x="1042407" y="744149"/>
                </a:cubicBezTo>
                <a:cubicBezTo>
                  <a:pt x="1051932" y="766057"/>
                  <a:pt x="1060505" y="785107"/>
                  <a:pt x="1069077" y="806062"/>
                </a:cubicBezTo>
                <a:cubicBezTo>
                  <a:pt x="1065267" y="773677"/>
                  <a:pt x="1037645" y="721289"/>
                  <a:pt x="1014785" y="699382"/>
                </a:cubicBezTo>
                <a:cubicBezTo>
                  <a:pt x="1003355" y="688904"/>
                  <a:pt x="1003355" y="687952"/>
                  <a:pt x="1015737" y="677474"/>
                </a:cubicBezTo>
                <a:cubicBezTo>
                  <a:pt x="1033835" y="662234"/>
                  <a:pt x="1051932" y="647947"/>
                  <a:pt x="1068125" y="631754"/>
                </a:cubicBezTo>
                <a:cubicBezTo>
                  <a:pt x="1084317" y="615562"/>
                  <a:pt x="1095747" y="596512"/>
                  <a:pt x="1096700" y="571747"/>
                </a:cubicBezTo>
                <a:cubicBezTo>
                  <a:pt x="1096700" y="565079"/>
                  <a:pt x="1099557" y="559364"/>
                  <a:pt x="1102415" y="552697"/>
                </a:cubicBezTo>
                <a:cubicBezTo>
                  <a:pt x="1111940" y="569842"/>
                  <a:pt x="1122417" y="586987"/>
                  <a:pt x="1120512" y="606989"/>
                </a:cubicBezTo>
                <a:cubicBezTo>
                  <a:pt x="1116702" y="651757"/>
                  <a:pt x="1111940" y="697477"/>
                  <a:pt x="1107177" y="742244"/>
                </a:cubicBezTo>
                <a:cubicBezTo>
                  <a:pt x="1106225" y="748912"/>
                  <a:pt x="1105272" y="754627"/>
                  <a:pt x="1108130" y="761294"/>
                </a:cubicBezTo>
                <a:cubicBezTo>
                  <a:pt x="1114797" y="714622"/>
                  <a:pt x="1120512" y="667949"/>
                  <a:pt x="1127180" y="621277"/>
                </a:cubicBezTo>
                <a:cubicBezTo>
                  <a:pt x="1150992" y="690809"/>
                  <a:pt x="1176710" y="758437"/>
                  <a:pt x="1187187" y="829874"/>
                </a:cubicBezTo>
                <a:cubicBezTo>
                  <a:pt x="1194807" y="886072"/>
                  <a:pt x="1212905" y="939412"/>
                  <a:pt x="1228145" y="993704"/>
                </a:cubicBezTo>
                <a:cubicBezTo>
                  <a:pt x="1240527" y="1037519"/>
                  <a:pt x="1247195" y="1082287"/>
                  <a:pt x="1246242" y="1128007"/>
                </a:cubicBezTo>
                <a:cubicBezTo>
                  <a:pt x="1244337" y="1207064"/>
                  <a:pt x="1252910" y="1285169"/>
                  <a:pt x="1270055" y="1363274"/>
                </a:cubicBezTo>
                <a:cubicBezTo>
                  <a:pt x="1274817" y="1384229"/>
                  <a:pt x="1274817" y="1405184"/>
                  <a:pt x="1276722" y="1427092"/>
                </a:cubicBezTo>
                <a:cubicBezTo>
                  <a:pt x="1279580" y="1463287"/>
                  <a:pt x="1284342" y="1499482"/>
                  <a:pt x="1284342" y="1534724"/>
                </a:cubicBezTo>
                <a:cubicBezTo>
                  <a:pt x="1284342" y="1581397"/>
                  <a:pt x="1281485" y="1628069"/>
                  <a:pt x="1279580" y="1673789"/>
                </a:cubicBezTo>
                <a:close/>
                <a:moveTo>
                  <a:pt x="1437695" y="1289932"/>
                </a:moveTo>
                <a:cubicBezTo>
                  <a:pt x="1439600" y="1289932"/>
                  <a:pt x="1440552" y="1288979"/>
                  <a:pt x="1442457" y="1288979"/>
                </a:cubicBezTo>
                <a:cubicBezTo>
                  <a:pt x="1444362" y="1292789"/>
                  <a:pt x="1446267" y="1296599"/>
                  <a:pt x="1447220" y="1300409"/>
                </a:cubicBezTo>
                <a:cubicBezTo>
                  <a:pt x="1448172" y="1308982"/>
                  <a:pt x="1448172" y="1318507"/>
                  <a:pt x="1448172" y="1327079"/>
                </a:cubicBezTo>
                <a:cubicBezTo>
                  <a:pt x="1446267" y="1352797"/>
                  <a:pt x="1451030" y="1375657"/>
                  <a:pt x="1470080" y="1394707"/>
                </a:cubicBezTo>
                <a:cubicBezTo>
                  <a:pt x="1481510" y="1406137"/>
                  <a:pt x="1481510" y="1418519"/>
                  <a:pt x="1476747" y="1433759"/>
                </a:cubicBezTo>
                <a:cubicBezTo>
                  <a:pt x="1469127" y="1457572"/>
                  <a:pt x="1453887" y="1476622"/>
                  <a:pt x="1439600" y="1497577"/>
                </a:cubicBezTo>
                <a:cubicBezTo>
                  <a:pt x="1431980" y="1428044"/>
                  <a:pt x="1431027" y="1359464"/>
                  <a:pt x="1437695" y="1289932"/>
                </a:cubicBezTo>
                <a:close/>
                <a:moveTo>
                  <a:pt x="1475795" y="1882387"/>
                </a:moveTo>
                <a:cubicBezTo>
                  <a:pt x="1468175" y="1887149"/>
                  <a:pt x="1465317" y="1880482"/>
                  <a:pt x="1462460" y="1874767"/>
                </a:cubicBezTo>
                <a:cubicBezTo>
                  <a:pt x="1438647" y="1833809"/>
                  <a:pt x="1411977" y="1796662"/>
                  <a:pt x="1371972" y="1769992"/>
                </a:cubicBezTo>
                <a:cubicBezTo>
                  <a:pt x="1360542" y="1762372"/>
                  <a:pt x="1348160" y="1756657"/>
                  <a:pt x="1336730" y="1750942"/>
                </a:cubicBezTo>
                <a:cubicBezTo>
                  <a:pt x="1331015" y="1748084"/>
                  <a:pt x="1325300" y="1746179"/>
                  <a:pt x="1319585" y="1744274"/>
                </a:cubicBezTo>
                <a:cubicBezTo>
                  <a:pt x="1319585" y="1742369"/>
                  <a:pt x="1320537" y="1740464"/>
                  <a:pt x="1320537" y="1738559"/>
                </a:cubicBezTo>
                <a:cubicBezTo>
                  <a:pt x="1326252" y="1739512"/>
                  <a:pt x="1331967" y="1738559"/>
                  <a:pt x="1337682" y="1740464"/>
                </a:cubicBezTo>
                <a:cubicBezTo>
                  <a:pt x="1367210" y="1749989"/>
                  <a:pt x="1395785" y="1762372"/>
                  <a:pt x="1416740" y="1788089"/>
                </a:cubicBezTo>
                <a:cubicBezTo>
                  <a:pt x="1434837" y="1809997"/>
                  <a:pt x="1454840" y="1831904"/>
                  <a:pt x="1473890" y="1853812"/>
                </a:cubicBezTo>
                <a:cubicBezTo>
                  <a:pt x="1476747" y="1857622"/>
                  <a:pt x="1478652" y="1861432"/>
                  <a:pt x="1480557" y="1865242"/>
                </a:cubicBezTo>
                <a:cubicBezTo>
                  <a:pt x="1483415" y="1872862"/>
                  <a:pt x="1482462" y="1878577"/>
                  <a:pt x="1475795" y="1882387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98" name="Freeform 3">
            <a:extLst>
              <a:ext uri="{FF2B5EF4-FFF2-40B4-BE49-F238E27FC236}">
                <a16:creationId xmlns="" xmlns:a16="http://schemas.microsoft.com/office/drawing/2014/main" id="{5FE5C471-86EF-4BDA-A279-588BB8713865}"/>
              </a:ext>
            </a:extLst>
          </p:cNvPr>
          <p:cNvSpPr/>
          <p:nvPr/>
        </p:nvSpPr>
        <p:spPr>
          <a:xfrm flipH="1">
            <a:off x="3492999" y="3976494"/>
            <a:ext cx="1528712" cy="2104599"/>
          </a:xfrm>
          <a:custGeom>
            <a:avLst/>
            <a:gdLst>
              <a:gd name="connsiteX0" fmla="*/ 2614174 w 2816128"/>
              <a:gd name="connsiteY0" fmla="*/ 72928 h 3814675"/>
              <a:gd name="connsiteX1" fmla="*/ 2322464 w 2816128"/>
              <a:gd name="connsiteY1" fmla="*/ 0 h 3814675"/>
              <a:gd name="connsiteX2" fmla="*/ 2193438 w 2816128"/>
              <a:gd name="connsiteY2" fmla="*/ 185124 h 3814675"/>
              <a:gd name="connsiteX3" fmla="*/ 2114901 w 2816128"/>
              <a:gd name="connsiteY3" fmla="*/ 201953 h 3814675"/>
              <a:gd name="connsiteX4" fmla="*/ 2142950 w 2816128"/>
              <a:gd name="connsiteY4" fmla="*/ 314150 h 3814675"/>
              <a:gd name="connsiteX5" fmla="*/ 2047583 w 2816128"/>
              <a:gd name="connsiteY5" fmla="*/ 482444 h 3814675"/>
              <a:gd name="connsiteX6" fmla="*/ 2159779 w 2816128"/>
              <a:gd name="connsiteY6" fmla="*/ 734886 h 3814675"/>
              <a:gd name="connsiteX7" fmla="*/ 2030754 w 2816128"/>
              <a:gd name="connsiteY7" fmla="*/ 779764 h 3814675"/>
              <a:gd name="connsiteX8" fmla="*/ 1997095 w 2816128"/>
              <a:gd name="connsiteY8" fmla="*/ 847082 h 3814675"/>
              <a:gd name="connsiteX9" fmla="*/ 1997095 w 2816128"/>
              <a:gd name="connsiteY9" fmla="*/ 734886 h 3814675"/>
              <a:gd name="connsiteX10" fmla="*/ 1946606 w 2816128"/>
              <a:gd name="connsiteY10" fmla="*/ 695617 h 3814675"/>
              <a:gd name="connsiteX11" fmla="*/ 1772702 w 2816128"/>
              <a:gd name="connsiteY11" fmla="*/ 746105 h 3814675"/>
              <a:gd name="connsiteX12" fmla="*/ 1402454 w 2816128"/>
              <a:gd name="connsiteY12" fmla="*/ 605860 h 3814675"/>
              <a:gd name="connsiteX13" fmla="*/ 1705384 w 2816128"/>
              <a:gd name="connsiteY13" fmla="*/ 1178061 h 3814675"/>
              <a:gd name="connsiteX14" fmla="*/ 1800751 w 2816128"/>
              <a:gd name="connsiteY14" fmla="*/ 1250989 h 3814675"/>
              <a:gd name="connsiteX15" fmla="*/ 1649286 w 2816128"/>
              <a:gd name="connsiteY15" fmla="*/ 1475381 h 3814675"/>
              <a:gd name="connsiteX16" fmla="*/ 1727824 w 2816128"/>
              <a:gd name="connsiteY16" fmla="*/ 1694164 h 3814675"/>
              <a:gd name="connsiteX17" fmla="*/ 1817581 w 2816128"/>
              <a:gd name="connsiteY17" fmla="*/ 1688555 h 3814675"/>
              <a:gd name="connsiteX18" fmla="*/ 1671725 w 2816128"/>
              <a:gd name="connsiteY18" fmla="*/ 1856849 h 3814675"/>
              <a:gd name="connsiteX19" fmla="*/ 914400 w 2816128"/>
              <a:gd name="connsiteY19" fmla="*/ 1604407 h 3814675"/>
              <a:gd name="connsiteX20" fmla="*/ 460005 w 2816128"/>
              <a:gd name="connsiteY20" fmla="*/ 2631004 h 3814675"/>
              <a:gd name="connsiteX21" fmla="*/ 263662 w 2816128"/>
              <a:gd name="connsiteY21" fmla="*/ 2838567 h 3814675"/>
              <a:gd name="connsiteX22" fmla="*/ 44879 w 2816128"/>
              <a:gd name="connsiteY22" fmla="*/ 2883445 h 3814675"/>
              <a:gd name="connsiteX23" fmla="*/ 0 w 2816128"/>
              <a:gd name="connsiteY23" fmla="*/ 2990032 h 3814675"/>
              <a:gd name="connsiteX24" fmla="*/ 274881 w 2816128"/>
              <a:gd name="connsiteY24" fmla="*/ 3113448 h 3814675"/>
              <a:gd name="connsiteX25" fmla="*/ 504884 w 2816128"/>
              <a:gd name="connsiteY25" fmla="*/ 3012471 h 3814675"/>
              <a:gd name="connsiteX26" fmla="*/ 471225 w 2816128"/>
              <a:gd name="connsiteY26" fmla="*/ 3141497 h 3814675"/>
              <a:gd name="connsiteX27" fmla="*/ 572201 w 2816128"/>
              <a:gd name="connsiteY27" fmla="*/ 3186375 h 3814675"/>
              <a:gd name="connsiteX28" fmla="*/ 381468 w 2816128"/>
              <a:gd name="connsiteY28" fmla="*/ 3646380 h 3814675"/>
              <a:gd name="connsiteX29" fmla="*/ 196344 w 2816128"/>
              <a:gd name="connsiteY29" fmla="*/ 3691259 h 3814675"/>
              <a:gd name="connsiteX30" fmla="*/ 263662 w 2816128"/>
              <a:gd name="connsiteY30" fmla="*/ 3792235 h 3814675"/>
              <a:gd name="connsiteX31" fmla="*/ 555372 w 2816128"/>
              <a:gd name="connsiteY31" fmla="*/ 3814675 h 3814675"/>
              <a:gd name="connsiteX32" fmla="*/ 589031 w 2816128"/>
              <a:gd name="connsiteY32" fmla="*/ 3607112 h 3814675"/>
              <a:gd name="connsiteX33" fmla="*/ 645129 w 2816128"/>
              <a:gd name="connsiteY33" fmla="*/ 3601502 h 3814675"/>
              <a:gd name="connsiteX34" fmla="*/ 690008 w 2816128"/>
              <a:gd name="connsiteY34" fmla="*/ 3724918 h 3814675"/>
              <a:gd name="connsiteX35" fmla="*/ 774155 w 2816128"/>
              <a:gd name="connsiteY35" fmla="*/ 3730528 h 3814675"/>
              <a:gd name="connsiteX36" fmla="*/ 779765 w 2816128"/>
              <a:gd name="connsiteY36" fmla="*/ 3500525 h 3814675"/>
              <a:gd name="connsiteX37" fmla="*/ 746106 w 2816128"/>
              <a:gd name="connsiteY37" fmla="*/ 3231254 h 3814675"/>
              <a:gd name="connsiteX38" fmla="*/ 903181 w 2816128"/>
              <a:gd name="connsiteY38" fmla="*/ 2653443 h 3814675"/>
              <a:gd name="connsiteX39" fmla="*/ 1166842 w 2816128"/>
              <a:gd name="connsiteY39" fmla="*/ 2546856 h 3814675"/>
              <a:gd name="connsiteX40" fmla="*/ 1531480 w 2816128"/>
              <a:gd name="connsiteY40" fmla="*/ 2653443 h 3814675"/>
              <a:gd name="connsiteX41" fmla="*/ 1593188 w 2816128"/>
              <a:gd name="connsiteY41" fmla="*/ 2653443 h 3814675"/>
              <a:gd name="connsiteX42" fmla="*/ 1649286 w 2816128"/>
              <a:gd name="connsiteY42" fmla="*/ 2754420 h 3814675"/>
              <a:gd name="connsiteX43" fmla="*/ 1800751 w 2816128"/>
              <a:gd name="connsiteY43" fmla="*/ 2788078 h 3814675"/>
              <a:gd name="connsiteX44" fmla="*/ 1811971 w 2816128"/>
              <a:gd name="connsiteY44" fmla="*/ 2821737 h 3814675"/>
              <a:gd name="connsiteX45" fmla="*/ 1772702 w 2816128"/>
              <a:gd name="connsiteY45" fmla="*/ 3023691 h 3814675"/>
              <a:gd name="connsiteX46" fmla="*/ 1750263 w 2816128"/>
              <a:gd name="connsiteY46" fmla="*/ 3349060 h 3814675"/>
              <a:gd name="connsiteX47" fmla="*/ 1542700 w 2816128"/>
              <a:gd name="connsiteY47" fmla="*/ 3371499 h 3814675"/>
              <a:gd name="connsiteX48" fmla="*/ 1206111 w 2816128"/>
              <a:gd name="connsiteY48" fmla="*/ 3421988 h 3814675"/>
              <a:gd name="connsiteX49" fmla="*/ 1178062 w 2816128"/>
              <a:gd name="connsiteY49" fmla="*/ 3494915 h 3814675"/>
              <a:gd name="connsiteX50" fmla="*/ 1116354 w 2816128"/>
              <a:gd name="connsiteY50" fmla="*/ 3522964 h 3814675"/>
              <a:gd name="connsiteX51" fmla="*/ 1144403 w 2816128"/>
              <a:gd name="connsiteY51" fmla="*/ 3657600 h 3814675"/>
              <a:gd name="connsiteX52" fmla="*/ 1284648 w 2816128"/>
              <a:gd name="connsiteY52" fmla="*/ 3663210 h 3814675"/>
              <a:gd name="connsiteX53" fmla="*/ 1279038 w 2816128"/>
              <a:gd name="connsiteY53" fmla="*/ 3511745 h 3814675"/>
              <a:gd name="connsiteX54" fmla="*/ 1458552 w 2816128"/>
              <a:gd name="connsiteY54" fmla="*/ 3522964 h 3814675"/>
              <a:gd name="connsiteX55" fmla="*/ 1430503 w 2816128"/>
              <a:gd name="connsiteY55" fmla="*/ 3601502 h 3814675"/>
              <a:gd name="connsiteX56" fmla="*/ 1402454 w 2816128"/>
              <a:gd name="connsiteY56" fmla="*/ 3663210 h 3814675"/>
              <a:gd name="connsiteX57" fmla="*/ 1318307 w 2816128"/>
              <a:gd name="connsiteY57" fmla="*/ 3680039 h 3814675"/>
              <a:gd name="connsiteX58" fmla="*/ 1452943 w 2816128"/>
              <a:gd name="connsiteY58" fmla="*/ 3803455 h 3814675"/>
              <a:gd name="connsiteX59" fmla="*/ 1520260 w 2816128"/>
              <a:gd name="connsiteY59" fmla="*/ 3668820 h 3814675"/>
              <a:gd name="connsiteX60" fmla="*/ 1823190 w 2816128"/>
              <a:gd name="connsiteY60" fmla="*/ 3567843 h 3814675"/>
              <a:gd name="connsiteX61" fmla="*/ 2159779 w 2816128"/>
              <a:gd name="connsiteY61" fmla="*/ 3640770 h 3814675"/>
              <a:gd name="connsiteX62" fmla="*/ 2114901 w 2816128"/>
              <a:gd name="connsiteY62" fmla="*/ 3741747 h 3814675"/>
              <a:gd name="connsiteX63" fmla="*/ 2210268 w 2816128"/>
              <a:gd name="connsiteY63" fmla="*/ 3809065 h 3814675"/>
              <a:gd name="connsiteX64" fmla="*/ 2283195 w 2816128"/>
              <a:gd name="connsiteY64" fmla="*/ 3758577 h 3814675"/>
              <a:gd name="connsiteX65" fmla="*/ 2271976 w 2816128"/>
              <a:gd name="connsiteY65" fmla="*/ 3663210 h 3814675"/>
              <a:gd name="connsiteX66" fmla="*/ 2451490 w 2816128"/>
              <a:gd name="connsiteY66" fmla="*/ 3584672 h 3814675"/>
              <a:gd name="connsiteX67" fmla="*/ 2434660 w 2816128"/>
              <a:gd name="connsiteY67" fmla="*/ 3410768 h 3814675"/>
              <a:gd name="connsiteX68" fmla="*/ 1929777 w 2816128"/>
              <a:gd name="connsiteY68" fmla="*/ 3382719 h 3814675"/>
              <a:gd name="connsiteX69" fmla="*/ 1918557 w 2816128"/>
              <a:gd name="connsiteY69" fmla="*/ 3057350 h 3814675"/>
              <a:gd name="connsiteX70" fmla="*/ 1884898 w 2816128"/>
              <a:gd name="connsiteY70" fmla="*/ 3040520 h 3814675"/>
              <a:gd name="connsiteX71" fmla="*/ 1907338 w 2816128"/>
              <a:gd name="connsiteY71" fmla="*/ 2861006 h 3814675"/>
              <a:gd name="connsiteX72" fmla="*/ 1862459 w 2816128"/>
              <a:gd name="connsiteY72" fmla="*/ 2799298 h 3814675"/>
              <a:gd name="connsiteX73" fmla="*/ 2109291 w 2816128"/>
              <a:gd name="connsiteY73" fmla="*/ 2743200 h 3814675"/>
              <a:gd name="connsiteX74" fmla="*/ 2131730 w 2816128"/>
              <a:gd name="connsiteY74" fmla="*/ 2614174 h 3814675"/>
              <a:gd name="connsiteX75" fmla="*/ 2372952 w 2816128"/>
              <a:gd name="connsiteY75" fmla="*/ 2647833 h 3814675"/>
              <a:gd name="connsiteX76" fmla="*/ 2597345 w 2816128"/>
              <a:gd name="connsiteY76" fmla="*/ 2058802 h 3814675"/>
              <a:gd name="connsiteX77" fmla="*/ 2552466 w 2816128"/>
              <a:gd name="connsiteY77" fmla="*/ 1974655 h 3814675"/>
              <a:gd name="connsiteX78" fmla="*/ 2698322 w 2816128"/>
              <a:gd name="connsiteY78" fmla="*/ 1486601 h 3814675"/>
              <a:gd name="connsiteX79" fmla="*/ 2642224 w 2816128"/>
              <a:gd name="connsiteY79" fmla="*/ 1380015 h 3814675"/>
              <a:gd name="connsiteX80" fmla="*/ 2501978 w 2816128"/>
              <a:gd name="connsiteY80" fmla="*/ 796594 h 3814675"/>
              <a:gd name="connsiteX81" fmla="*/ 2816128 w 2816128"/>
              <a:gd name="connsiteY81" fmla="*/ 673178 h 3814675"/>
              <a:gd name="connsiteX82" fmla="*/ 2771249 w 2816128"/>
              <a:gd name="connsiteY82" fmla="*/ 437566 h 3814675"/>
              <a:gd name="connsiteX83" fmla="*/ 2614174 w 2816128"/>
              <a:gd name="connsiteY83" fmla="*/ 72928 h 3814675"/>
              <a:gd name="connsiteX0" fmla="*/ 2614174 w 2816128"/>
              <a:gd name="connsiteY0" fmla="*/ 84148 h 3825895"/>
              <a:gd name="connsiteX1" fmla="*/ 2395391 w 2816128"/>
              <a:gd name="connsiteY1" fmla="*/ 0 h 3825895"/>
              <a:gd name="connsiteX2" fmla="*/ 2193438 w 2816128"/>
              <a:gd name="connsiteY2" fmla="*/ 196344 h 3825895"/>
              <a:gd name="connsiteX3" fmla="*/ 2114901 w 2816128"/>
              <a:gd name="connsiteY3" fmla="*/ 213173 h 3825895"/>
              <a:gd name="connsiteX4" fmla="*/ 2142950 w 2816128"/>
              <a:gd name="connsiteY4" fmla="*/ 325370 h 3825895"/>
              <a:gd name="connsiteX5" fmla="*/ 2047583 w 2816128"/>
              <a:gd name="connsiteY5" fmla="*/ 493664 h 3825895"/>
              <a:gd name="connsiteX6" fmla="*/ 2159779 w 2816128"/>
              <a:gd name="connsiteY6" fmla="*/ 746106 h 3825895"/>
              <a:gd name="connsiteX7" fmla="*/ 2030754 w 2816128"/>
              <a:gd name="connsiteY7" fmla="*/ 790984 h 3825895"/>
              <a:gd name="connsiteX8" fmla="*/ 1997095 w 2816128"/>
              <a:gd name="connsiteY8" fmla="*/ 858302 h 3825895"/>
              <a:gd name="connsiteX9" fmla="*/ 1997095 w 2816128"/>
              <a:gd name="connsiteY9" fmla="*/ 746106 h 3825895"/>
              <a:gd name="connsiteX10" fmla="*/ 1946606 w 2816128"/>
              <a:gd name="connsiteY10" fmla="*/ 706837 h 3825895"/>
              <a:gd name="connsiteX11" fmla="*/ 1772702 w 2816128"/>
              <a:gd name="connsiteY11" fmla="*/ 757325 h 3825895"/>
              <a:gd name="connsiteX12" fmla="*/ 1402454 w 2816128"/>
              <a:gd name="connsiteY12" fmla="*/ 617080 h 3825895"/>
              <a:gd name="connsiteX13" fmla="*/ 1705384 w 2816128"/>
              <a:gd name="connsiteY13" fmla="*/ 1189281 h 3825895"/>
              <a:gd name="connsiteX14" fmla="*/ 1800751 w 2816128"/>
              <a:gd name="connsiteY14" fmla="*/ 1262209 h 3825895"/>
              <a:gd name="connsiteX15" fmla="*/ 1649286 w 2816128"/>
              <a:gd name="connsiteY15" fmla="*/ 1486601 h 3825895"/>
              <a:gd name="connsiteX16" fmla="*/ 1727824 w 2816128"/>
              <a:gd name="connsiteY16" fmla="*/ 1705384 h 3825895"/>
              <a:gd name="connsiteX17" fmla="*/ 1817581 w 2816128"/>
              <a:gd name="connsiteY17" fmla="*/ 1699775 h 3825895"/>
              <a:gd name="connsiteX18" fmla="*/ 1671725 w 2816128"/>
              <a:gd name="connsiteY18" fmla="*/ 1868069 h 3825895"/>
              <a:gd name="connsiteX19" fmla="*/ 914400 w 2816128"/>
              <a:gd name="connsiteY19" fmla="*/ 1615627 h 3825895"/>
              <a:gd name="connsiteX20" fmla="*/ 460005 w 2816128"/>
              <a:gd name="connsiteY20" fmla="*/ 2642224 h 3825895"/>
              <a:gd name="connsiteX21" fmla="*/ 263662 w 2816128"/>
              <a:gd name="connsiteY21" fmla="*/ 2849787 h 3825895"/>
              <a:gd name="connsiteX22" fmla="*/ 44879 w 2816128"/>
              <a:gd name="connsiteY22" fmla="*/ 2894665 h 3825895"/>
              <a:gd name="connsiteX23" fmla="*/ 0 w 2816128"/>
              <a:gd name="connsiteY23" fmla="*/ 3001252 h 3825895"/>
              <a:gd name="connsiteX24" fmla="*/ 274881 w 2816128"/>
              <a:gd name="connsiteY24" fmla="*/ 3124668 h 3825895"/>
              <a:gd name="connsiteX25" fmla="*/ 504884 w 2816128"/>
              <a:gd name="connsiteY25" fmla="*/ 3023691 h 3825895"/>
              <a:gd name="connsiteX26" fmla="*/ 471225 w 2816128"/>
              <a:gd name="connsiteY26" fmla="*/ 3152717 h 3825895"/>
              <a:gd name="connsiteX27" fmla="*/ 572201 w 2816128"/>
              <a:gd name="connsiteY27" fmla="*/ 3197595 h 3825895"/>
              <a:gd name="connsiteX28" fmla="*/ 381468 w 2816128"/>
              <a:gd name="connsiteY28" fmla="*/ 3657600 h 3825895"/>
              <a:gd name="connsiteX29" fmla="*/ 196344 w 2816128"/>
              <a:gd name="connsiteY29" fmla="*/ 3702479 h 3825895"/>
              <a:gd name="connsiteX30" fmla="*/ 263662 w 2816128"/>
              <a:gd name="connsiteY30" fmla="*/ 3803455 h 3825895"/>
              <a:gd name="connsiteX31" fmla="*/ 555372 w 2816128"/>
              <a:gd name="connsiteY31" fmla="*/ 3825895 h 3825895"/>
              <a:gd name="connsiteX32" fmla="*/ 589031 w 2816128"/>
              <a:gd name="connsiteY32" fmla="*/ 3618332 h 3825895"/>
              <a:gd name="connsiteX33" fmla="*/ 645129 w 2816128"/>
              <a:gd name="connsiteY33" fmla="*/ 3612722 h 3825895"/>
              <a:gd name="connsiteX34" fmla="*/ 690008 w 2816128"/>
              <a:gd name="connsiteY34" fmla="*/ 3736138 h 3825895"/>
              <a:gd name="connsiteX35" fmla="*/ 774155 w 2816128"/>
              <a:gd name="connsiteY35" fmla="*/ 3741748 h 3825895"/>
              <a:gd name="connsiteX36" fmla="*/ 779765 w 2816128"/>
              <a:gd name="connsiteY36" fmla="*/ 3511745 h 3825895"/>
              <a:gd name="connsiteX37" fmla="*/ 746106 w 2816128"/>
              <a:gd name="connsiteY37" fmla="*/ 3242474 h 3825895"/>
              <a:gd name="connsiteX38" fmla="*/ 903181 w 2816128"/>
              <a:gd name="connsiteY38" fmla="*/ 2664663 h 3825895"/>
              <a:gd name="connsiteX39" fmla="*/ 1166842 w 2816128"/>
              <a:gd name="connsiteY39" fmla="*/ 2558076 h 3825895"/>
              <a:gd name="connsiteX40" fmla="*/ 1531480 w 2816128"/>
              <a:gd name="connsiteY40" fmla="*/ 2664663 h 3825895"/>
              <a:gd name="connsiteX41" fmla="*/ 1593188 w 2816128"/>
              <a:gd name="connsiteY41" fmla="*/ 2664663 h 3825895"/>
              <a:gd name="connsiteX42" fmla="*/ 1649286 w 2816128"/>
              <a:gd name="connsiteY42" fmla="*/ 2765640 h 3825895"/>
              <a:gd name="connsiteX43" fmla="*/ 1800751 w 2816128"/>
              <a:gd name="connsiteY43" fmla="*/ 2799298 h 3825895"/>
              <a:gd name="connsiteX44" fmla="*/ 1811971 w 2816128"/>
              <a:gd name="connsiteY44" fmla="*/ 2832957 h 3825895"/>
              <a:gd name="connsiteX45" fmla="*/ 1772702 w 2816128"/>
              <a:gd name="connsiteY45" fmla="*/ 3034911 h 3825895"/>
              <a:gd name="connsiteX46" fmla="*/ 1750263 w 2816128"/>
              <a:gd name="connsiteY46" fmla="*/ 3360280 h 3825895"/>
              <a:gd name="connsiteX47" fmla="*/ 1542700 w 2816128"/>
              <a:gd name="connsiteY47" fmla="*/ 3382719 h 3825895"/>
              <a:gd name="connsiteX48" fmla="*/ 1206111 w 2816128"/>
              <a:gd name="connsiteY48" fmla="*/ 3433208 h 3825895"/>
              <a:gd name="connsiteX49" fmla="*/ 1178062 w 2816128"/>
              <a:gd name="connsiteY49" fmla="*/ 3506135 h 3825895"/>
              <a:gd name="connsiteX50" fmla="*/ 1116354 w 2816128"/>
              <a:gd name="connsiteY50" fmla="*/ 3534184 h 3825895"/>
              <a:gd name="connsiteX51" fmla="*/ 1144403 w 2816128"/>
              <a:gd name="connsiteY51" fmla="*/ 3668820 h 3825895"/>
              <a:gd name="connsiteX52" fmla="*/ 1284648 w 2816128"/>
              <a:gd name="connsiteY52" fmla="*/ 3674430 h 3825895"/>
              <a:gd name="connsiteX53" fmla="*/ 1279038 w 2816128"/>
              <a:gd name="connsiteY53" fmla="*/ 3522965 h 3825895"/>
              <a:gd name="connsiteX54" fmla="*/ 1458552 w 2816128"/>
              <a:gd name="connsiteY54" fmla="*/ 3534184 h 3825895"/>
              <a:gd name="connsiteX55" fmla="*/ 1430503 w 2816128"/>
              <a:gd name="connsiteY55" fmla="*/ 3612722 h 3825895"/>
              <a:gd name="connsiteX56" fmla="*/ 1402454 w 2816128"/>
              <a:gd name="connsiteY56" fmla="*/ 3674430 h 3825895"/>
              <a:gd name="connsiteX57" fmla="*/ 1318307 w 2816128"/>
              <a:gd name="connsiteY57" fmla="*/ 3691259 h 3825895"/>
              <a:gd name="connsiteX58" fmla="*/ 1452943 w 2816128"/>
              <a:gd name="connsiteY58" fmla="*/ 3814675 h 3825895"/>
              <a:gd name="connsiteX59" fmla="*/ 1520260 w 2816128"/>
              <a:gd name="connsiteY59" fmla="*/ 3680040 h 3825895"/>
              <a:gd name="connsiteX60" fmla="*/ 1823190 w 2816128"/>
              <a:gd name="connsiteY60" fmla="*/ 3579063 h 3825895"/>
              <a:gd name="connsiteX61" fmla="*/ 2159779 w 2816128"/>
              <a:gd name="connsiteY61" fmla="*/ 3651990 h 3825895"/>
              <a:gd name="connsiteX62" fmla="*/ 2114901 w 2816128"/>
              <a:gd name="connsiteY62" fmla="*/ 3752967 h 3825895"/>
              <a:gd name="connsiteX63" fmla="*/ 2210268 w 2816128"/>
              <a:gd name="connsiteY63" fmla="*/ 3820285 h 3825895"/>
              <a:gd name="connsiteX64" fmla="*/ 2283195 w 2816128"/>
              <a:gd name="connsiteY64" fmla="*/ 3769797 h 3825895"/>
              <a:gd name="connsiteX65" fmla="*/ 2271976 w 2816128"/>
              <a:gd name="connsiteY65" fmla="*/ 3674430 h 3825895"/>
              <a:gd name="connsiteX66" fmla="*/ 2451490 w 2816128"/>
              <a:gd name="connsiteY66" fmla="*/ 3595892 h 3825895"/>
              <a:gd name="connsiteX67" fmla="*/ 2434660 w 2816128"/>
              <a:gd name="connsiteY67" fmla="*/ 3421988 h 3825895"/>
              <a:gd name="connsiteX68" fmla="*/ 1929777 w 2816128"/>
              <a:gd name="connsiteY68" fmla="*/ 3393939 h 3825895"/>
              <a:gd name="connsiteX69" fmla="*/ 1918557 w 2816128"/>
              <a:gd name="connsiteY69" fmla="*/ 3068570 h 3825895"/>
              <a:gd name="connsiteX70" fmla="*/ 1884898 w 2816128"/>
              <a:gd name="connsiteY70" fmla="*/ 3051740 h 3825895"/>
              <a:gd name="connsiteX71" fmla="*/ 1907338 w 2816128"/>
              <a:gd name="connsiteY71" fmla="*/ 2872226 h 3825895"/>
              <a:gd name="connsiteX72" fmla="*/ 1862459 w 2816128"/>
              <a:gd name="connsiteY72" fmla="*/ 2810518 h 3825895"/>
              <a:gd name="connsiteX73" fmla="*/ 2109291 w 2816128"/>
              <a:gd name="connsiteY73" fmla="*/ 2754420 h 3825895"/>
              <a:gd name="connsiteX74" fmla="*/ 2131730 w 2816128"/>
              <a:gd name="connsiteY74" fmla="*/ 2625394 h 3825895"/>
              <a:gd name="connsiteX75" fmla="*/ 2372952 w 2816128"/>
              <a:gd name="connsiteY75" fmla="*/ 2659053 h 3825895"/>
              <a:gd name="connsiteX76" fmla="*/ 2597345 w 2816128"/>
              <a:gd name="connsiteY76" fmla="*/ 2070022 h 3825895"/>
              <a:gd name="connsiteX77" fmla="*/ 2552466 w 2816128"/>
              <a:gd name="connsiteY77" fmla="*/ 1985875 h 3825895"/>
              <a:gd name="connsiteX78" fmla="*/ 2698322 w 2816128"/>
              <a:gd name="connsiteY78" fmla="*/ 1497821 h 3825895"/>
              <a:gd name="connsiteX79" fmla="*/ 2642224 w 2816128"/>
              <a:gd name="connsiteY79" fmla="*/ 1391235 h 3825895"/>
              <a:gd name="connsiteX80" fmla="*/ 2501978 w 2816128"/>
              <a:gd name="connsiteY80" fmla="*/ 807814 h 3825895"/>
              <a:gd name="connsiteX81" fmla="*/ 2816128 w 2816128"/>
              <a:gd name="connsiteY81" fmla="*/ 684398 h 3825895"/>
              <a:gd name="connsiteX82" fmla="*/ 2771249 w 2816128"/>
              <a:gd name="connsiteY82" fmla="*/ 448786 h 3825895"/>
              <a:gd name="connsiteX83" fmla="*/ 2614174 w 2816128"/>
              <a:gd name="connsiteY83" fmla="*/ 84148 h 3825895"/>
              <a:gd name="connsiteX0" fmla="*/ 2614174 w 2816128"/>
              <a:gd name="connsiteY0" fmla="*/ 85752 h 3827499"/>
              <a:gd name="connsiteX1" fmla="*/ 2395391 w 2816128"/>
              <a:gd name="connsiteY1" fmla="*/ 1604 h 3827499"/>
              <a:gd name="connsiteX2" fmla="*/ 2193438 w 2816128"/>
              <a:gd name="connsiteY2" fmla="*/ 197948 h 3827499"/>
              <a:gd name="connsiteX3" fmla="*/ 2114901 w 2816128"/>
              <a:gd name="connsiteY3" fmla="*/ 214777 h 3827499"/>
              <a:gd name="connsiteX4" fmla="*/ 2142950 w 2816128"/>
              <a:gd name="connsiteY4" fmla="*/ 326974 h 3827499"/>
              <a:gd name="connsiteX5" fmla="*/ 2047583 w 2816128"/>
              <a:gd name="connsiteY5" fmla="*/ 495268 h 3827499"/>
              <a:gd name="connsiteX6" fmla="*/ 2159779 w 2816128"/>
              <a:gd name="connsiteY6" fmla="*/ 747710 h 3827499"/>
              <a:gd name="connsiteX7" fmla="*/ 2030754 w 2816128"/>
              <a:gd name="connsiteY7" fmla="*/ 792588 h 3827499"/>
              <a:gd name="connsiteX8" fmla="*/ 1997095 w 2816128"/>
              <a:gd name="connsiteY8" fmla="*/ 859906 h 3827499"/>
              <a:gd name="connsiteX9" fmla="*/ 1997095 w 2816128"/>
              <a:gd name="connsiteY9" fmla="*/ 747710 h 3827499"/>
              <a:gd name="connsiteX10" fmla="*/ 1946606 w 2816128"/>
              <a:gd name="connsiteY10" fmla="*/ 708441 h 3827499"/>
              <a:gd name="connsiteX11" fmla="*/ 1772702 w 2816128"/>
              <a:gd name="connsiteY11" fmla="*/ 758929 h 3827499"/>
              <a:gd name="connsiteX12" fmla="*/ 1402454 w 2816128"/>
              <a:gd name="connsiteY12" fmla="*/ 618684 h 3827499"/>
              <a:gd name="connsiteX13" fmla="*/ 1705384 w 2816128"/>
              <a:gd name="connsiteY13" fmla="*/ 1190885 h 3827499"/>
              <a:gd name="connsiteX14" fmla="*/ 1800751 w 2816128"/>
              <a:gd name="connsiteY14" fmla="*/ 1263813 h 3827499"/>
              <a:gd name="connsiteX15" fmla="*/ 1649286 w 2816128"/>
              <a:gd name="connsiteY15" fmla="*/ 1488205 h 3827499"/>
              <a:gd name="connsiteX16" fmla="*/ 1727824 w 2816128"/>
              <a:gd name="connsiteY16" fmla="*/ 1706988 h 3827499"/>
              <a:gd name="connsiteX17" fmla="*/ 1817581 w 2816128"/>
              <a:gd name="connsiteY17" fmla="*/ 1701379 h 3827499"/>
              <a:gd name="connsiteX18" fmla="*/ 1671725 w 2816128"/>
              <a:gd name="connsiteY18" fmla="*/ 1869673 h 3827499"/>
              <a:gd name="connsiteX19" fmla="*/ 914400 w 2816128"/>
              <a:gd name="connsiteY19" fmla="*/ 1617231 h 3827499"/>
              <a:gd name="connsiteX20" fmla="*/ 460005 w 2816128"/>
              <a:gd name="connsiteY20" fmla="*/ 2643828 h 3827499"/>
              <a:gd name="connsiteX21" fmla="*/ 263662 w 2816128"/>
              <a:gd name="connsiteY21" fmla="*/ 2851391 h 3827499"/>
              <a:gd name="connsiteX22" fmla="*/ 44879 w 2816128"/>
              <a:gd name="connsiteY22" fmla="*/ 2896269 h 3827499"/>
              <a:gd name="connsiteX23" fmla="*/ 0 w 2816128"/>
              <a:gd name="connsiteY23" fmla="*/ 3002856 h 3827499"/>
              <a:gd name="connsiteX24" fmla="*/ 274881 w 2816128"/>
              <a:gd name="connsiteY24" fmla="*/ 3126272 h 3827499"/>
              <a:gd name="connsiteX25" fmla="*/ 504884 w 2816128"/>
              <a:gd name="connsiteY25" fmla="*/ 3025295 h 3827499"/>
              <a:gd name="connsiteX26" fmla="*/ 471225 w 2816128"/>
              <a:gd name="connsiteY26" fmla="*/ 3154321 h 3827499"/>
              <a:gd name="connsiteX27" fmla="*/ 572201 w 2816128"/>
              <a:gd name="connsiteY27" fmla="*/ 3199199 h 3827499"/>
              <a:gd name="connsiteX28" fmla="*/ 381468 w 2816128"/>
              <a:gd name="connsiteY28" fmla="*/ 3659204 h 3827499"/>
              <a:gd name="connsiteX29" fmla="*/ 196344 w 2816128"/>
              <a:gd name="connsiteY29" fmla="*/ 3704083 h 3827499"/>
              <a:gd name="connsiteX30" fmla="*/ 263662 w 2816128"/>
              <a:gd name="connsiteY30" fmla="*/ 3805059 h 3827499"/>
              <a:gd name="connsiteX31" fmla="*/ 555372 w 2816128"/>
              <a:gd name="connsiteY31" fmla="*/ 3827499 h 3827499"/>
              <a:gd name="connsiteX32" fmla="*/ 589031 w 2816128"/>
              <a:gd name="connsiteY32" fmla="*/ 3619936 h 3827499"/>
              <a:gd name="connsiteX33" fmla="*/ 645129 w 2816128"/>
              <a:gd name="connsiteY33" fmla="*/ 3614326 h 3827499"/>
              <a:gd name="connsiteX34" fmla="*/ 690008 w 2816128"/>
              <a:gd name="connsiteY34" fmla="*/ 3737742 h 3827499"/>
              <a:gd name="connsiteX35" fmla="*/ 774155 w 2816128"/>
              <a:gd name="connsiteY35" fmla="*/ 3743352 h 3827499"/>
              <a:gd name="connsiteX36" fmla="*/ 779765 w 2816128"/>
              <a:gd name="connsiteY36" fmla="*/ 3513349 h 3827499"/>
              <a:gd name="connsiteX37" fmla="*/ 746106 w 2816128"/>
              <a:gd name="connsiteY37" fmla="*/ 3244078 h 3827499"/>
              <a:gd name="connsiteX38" fmla="*/ 903181 w 2816128"/>
              <a:gd name="connsiteY38" fmla="*/ 2666267 h 3827499"/>
              <a:gd name="connsiteX39" fmla="*/ 1166842 w 2816128"/>
              <a:gd name="connsiteY39" fmla="*/ 2559680 h 3827499"/>
              <a:gd name="connsiteX40" fmla="*/ 1531480 w 2816128"/>
              <a:gd name="connsiteY40" fmla="*/ 2666267 h 3827499"/>
              <a:gd name="connsiteX41" fmla="*/ 1593188 w 2816128"/>
              <a:gd name="connsiteY41" fmla="*/ 2666267 h 3827499"/>
              <a:gd name="connsiteX42" fmla="*/ 1649286 w 2816128"/>
              <a:gd name="connsiteY42" fmla="*/ 2767244 h 3827499"/>
              <a:gd name="connsiteX43" fmla="*/ 1800751 w 2816128"/>
              <a:gd name="connsiteY43" fmla="*/ 2800902 h 3827499"/>
              <a:gd name="connsiteX44" fmla="*/ 1811971 w 2816128"/>
              <a:gd name="connsiteY44" fmla="*/ 2834561 h 3827499"/>
              <a:gd name="connsiteX45" fmla="*/ 1772702 w 2816128"/>
              <a:gd name="connsiteY45" fmla="*/ 3036515 h 3827499"/>
              <a:gd name="connsiteX46" fmla="*/ 1750263 w 2816128"/>
              <a:gd name="connsiteY46" fmla="*/ 3361884 h 3827499"/>
              <a:gd name="connsiteX47" fmla="*/ 1542700 w 2816128"/>
              <a:gd name="connsiteY47" fmla="*/ 3384323 h 3827499"/>
              <a:gd name="connsiteX48" fmla="*/ 1206111 w 2816128"/>
              <a:gd name="connsiteY48" fmla="*/ 3434812 h 3827499"/>
              <a:gd name="connsiteX49" fmla="*/ 1178062 w 2816128"/>
              <a:gd name="connsiteY49" fmla="*/ 3507739 h 3827499"/>
              <a:gd name="connsiteX50" fmla="*/ 1116354 w 2816128"/>
              <a:gd name="connsiteY50" fmla="*/ 3535788 h 3827499"/>
              <a:gd name="connsiteX51" fmla="*/ 1144403 w 2816128"/>
              <a:gd name="connsiteY51" fmla="*/ 3670424 h 3827499"/>
              <a:gd name="connsiteX52" fmla="*/ 1284648 w 2816128"/>
              <a:gd name="connsiteY52" fmla="*/ 3676034 h 3827499"/>
              <a:gd name="connsiteX53" fmla="*/ 1279038 w 2816128"/>
              <a:gd name="connsiteY53" fmla="*/ 3524569 h 3827499"/>
              <a:gd name="connsiteX54" fmla="*/ 1458552 w 2816128"/>
              <a:gd name="connsiteY54" fmla="*/ 3535788 h 3827499"/>
              <a:gd name="connsiteX55" fmla="*/ 1430503 w 2816128"/>
              <a:gd name="connsiteY55" fmla="*/ 3614326 h 3827499"/>
              <a:gd name="connsiteX56" fmla="*/ 1402454 w 2816128"/>
              <a:gd name="connsiteY56" fmla="*/ 3676034 h 3827499"/>
              <a:gd name="connsiteX57" fmla="*/ 1318307 w 2816128"/>
              <a:gd name="connsiteY57" fmla="*/ 3692863 h 3827499"/>
              <a:gd name="connsiteX58" fmla="*/ 1452943 w 2816128"/>
              <a:gd name="connsiteY58" fmla="*/ 3816279 h 3827499"/>
              <a:gd name="connsiteX59" fmla="*/ 1520260 w 2816128"/>
              <a:gd name="connsiteY59" fmla="*/ 3681644 h 3827499"/>
              <a:gd name="connsiteX60" fmla="*/ 1823190 w 2816128"/>
              <a:gd name="connsiteY60" fmla="*/ 3580667 h 3827499"/>
              <a:gd name="connsiteX61" fmla="*/ 2159779 w 2816128"/>
              <a:gd name="connsiteY61" fmla="*/ 3653594 h 3827499"/>
              <a:gd name="connsiteX62" fmla="*/ 2114901 w 2816128"/>
              <a:gd name="connsiteY62" fmla="*/ 3754571 h 3827499"/>
              <a:gd name="connsiteX63" fmla="*/ 2210268 w 2816128"/>
              <a:gd name="connsiteY63" fmla="*/ 3821889 h 3827499"/>
              <a:gd name="connsiteX64" fmla="*/ 2283195 w 2816128"/>
              <a:gd name="connsiteY64" fmla="*/ 3771401 h 3827499"/>
              <a:gd name="connsiteX65" fmla="*/ 2271976 w 2816128"/>
              <a:gd name="connsiteY65" fmla="*/ 3676034 h 3827499"/>
              <a:gd name="connsiteX66" fmla="*/ 2451490 w 2816128"/>
              <a:gd name="connsiteY66" fmla="*/ 3597496 h 3827499"/>
              <a:gd name="connsiteX67" fmla="*/ 2434660 w 2816128"/>
              <a:gd name="connsiteY67" fmla="*/ 3423592 h 3827499"/>
              <a:gd name="connsiteX68" fmla="*/ 1929777 w 2816128"/>
              <a:gd name="connsiteY68" fmla="*/ 3395543 h 3827499"/>
              <a:gd name="connsiteX69" fmla="*/ 1918557 w 2816128"/>
              <a:gd name="connsiteY69" fmla="*/ 3070174 h 3827499"/>
              <a:gd name="connsiteX70" fmla="*/ 1884898 w 2816128"/>
              <a:gd name="connsiteY70" fmla="*/ 3053344 h 3827499"/>
              <a:gd name="connsiteX71" fmla="*/ 1907338 w 2816128"/>
              <a:gd name="connsiteY71" fmla="*/ 2873830 h 3827499"/>
              <a:gd name="connsiteX72" fmla="*/ 1862459 w 2816128"/>
              <a:gd name="connsiteY72" fmla="*/ 2812122 h 3827499"/>
              <a:gd name="connsiteX73" fmla="*/ 2109291 w 2816128"/>
              <a:gd name="connsiteY73" fmla="*/ 2756024 h 3827499"/>
              <a:gd name="connsiteX74" fmla="*/ 2131730 w 2816128"/>
              <a:gd name="connsiteY74" fmla="*/ 2626998 h 3827499"/>
              <a:gd name="connsiteX75" fmla="*/ 2372952 w 2816128"/>
              <a:gd name="connsiteY75" fmla="*/ 2660657 h 3827499"/>
              <a:gd name="connsiteX76" fmla="*/ 2597345 w 2816128"/>
              <a:gd name="connsiteY76" fmla="*/ 2071626 h 3827499"/>
              <a:gd name="connsiteX77" fmla="*/ 2552466 w 2816128"/>
              <a:gd name="connsiteY77" fmla="*/ 1987479 h 3827499"/>
              <a:gd name="connsiteX78" fmla="*/ 2698322 w 2816128"/>
              <a:gd name="connsiteY78" fmla="*/ 1499425 h 3827499"/>
              <a:gd name="connsiteX79" fmla="*/ 2642224 w 2816128"/>
              <a:gd name="connsiteY79" fmla="*/ 1392839 h 3827499"/>
              <a:gd name="connsiteX80" fmla="*/ 2501978 w 2816128"/>
              <a:gd name="connsiteY80" fmla="*/ 809418 h 3827499"/>
              <a:gd name="connsiteX81" fmla="*/ 2816128 w 2816128"/>
              <a:gd name="connsiteY81" fmla="*/ 686002 h 3827499"/>
              <a:gd name="connsiteX82" fmla="*/ 2771249 w 2816128"/>
              <a:gd name="connsiteY82" fmla="*/ 450390 h 3827499"/>
              <a:gd name="connsiteX83" fmla="*/ 2614174 w 2816128"/>
              <a:gd name="connsiteY83" fmla="*/ 85752 h 3827499"/>
              <a:gd name="connsiteX0" fmla="*/ 2614174 w 2816128"/>
              <a:gd name="connsiteY0" fmla="*/ 85752 h 3827499"/>
              <a:gd name="connsiteX1" fmla="*/ 2395391 w 2816128"/>
              <a:gd name="connsiteY1" fmla="*/ 1604 h 3827499"/>
              <a:gd name="connsiteX2" fmla="*/ 2193438 w 2816128"/>
              <a:gd name="connsiteY2" fmla="*/ 197948 h 3827499"/>
              <a:gd name="connsiteX3" fmla="*/ 2114901 w 2816128"/>
              <a:gd name="connsiteY3" fmla="*/ 214777 h 3827499"/>
              <a:gd name="connsiteX4" fmla="*/ 2142950 w 2816128"/>
              <a:gd name="connsiteY4" fmla="*/ 326974 h 3827499"/>
              <a:gd name="connsiteX5" fmla="*/ 2047583 w 2816128"/>
              <a:gd name="connsiteY5" fmla="*/ 495268 h 3827499"/>
              <a:gd name="connsiteX6" fmla="*/ 2159779 w 2816128"/>
              <a:gd name="connsiteY6" fmla="*/ 747710 h 3827499"/>
              <a:gd name="connsiteX7" fmla="*/ 2030754 w 2816128"/>
              <a:gd name="connsiteY7" fmla="*/ 792588 h 3827499"/>
              <a:gd name="connsiteX8" fmla="*/ 1997095 w 2816128"/>
              <a:gd name="connsiteY8" fmla="*/ 859906 h 3827499"/>
              <a:gd name="connsiteX9" fmla="*/ 1997095 w 2816128"/>
              <a:gd name="connsiteY9" fmla="*/ 747710 h 3827499"/>
              <a:gd name="connsiteX10" fmla="*/ 1946606 w 2816128"/>
              <a:gd name="connsiteY10" fmla="*/ 708441 h 3827499"/>
              <a:gd name="connsiteX11" fmla="*/ 1772702 w 2816128"/>
              <a:gd name="connsiteY11" fmla="*/ 758929 h 3827499"/>
              <a:gd name="connsiteX12" fmla="*/ 1402454 w 2816128"/>
              <a:gd name="connsiteY12" fmla="*/ 618684 h 3827499"/>
              <a:gd name="connsiteX13" fmla="*/ 1705384 w 2816128"/>
              <a:gd name="connsiteY13" fmla="*/ 1190885 h 3827499"/>
              <a:gd name="connsiteX14" fmla="*/ 1800751 w 2816128"/>
              <a:gd name="connsiteY14" fmla="*/ 1263813 h 3827499"/>
              <a:gd name="connsiteX15" fmla="*/ 1649286 w 2816128"/>
              <a:gd name="connsiteY15" fmla="*/ 1488205 h 3827499"/>
              <a:gd name="connsiteX16" fmla="*/ 1727824 w 2816128"/>
              <a:gd name="connsiteY16" fmla="*/ 1706988 h 3827499"/>
              <a:gd name="connsiteX17" fmla="*/ 1817581 w 2816128"/>
              <a:gd name="connsiteY17" fmla="*/ 1701379 h 3827499"/>
              <a:gd name="connsiteX18" fmla="*/ 1671725 w 2816128"/>
              <a:gd name="connsiteY18" fmla="*/ 1869673 h 3827499"/>
              <a:gd name="connsiteX19" fmla="*/ 914400 w 2816128"/>
              <a:gd name="connsiteY19" fmla="*/ 1617231 h 3827499"/>
              <a:gd name="connsiteX20" fmla="*/ 460005 w 2816128"/>
              <a:gd name="connsiteY20" fmla="*/ 2643828 h 3827499"/>
              <a:gd name="connsiteX21" fmla="*/ 263662 w 2816128"/>
              <a:gd name="connsiteY21" fmla="*/ 2851391 h 3827499"/>
              <a:gd name="connsiteX22" fmla="*/ 44879 w 2816128"/>
              <a:gd name="connsiteY22" fmla="*/ 2896269 h 3827499"/>
              <a:gd name="connsiteX23" fmla="*/ 0 w 2816128"/>
              <a:gd name="connsiteY23" fmla="*/ 3002856 h 3827499"/>
              <a:gd name="connsiteX24" fmla="*/ 274881 w 2816128"/>
              <a:gd name="connsiteY24" fmla="*/ 3126272 h 3827499"/>
              <a:gd name="connsiteX25" fmla="*/ 504884 w 2816128"/>
              <a:gd name="connsiteY25" fmla="*/ 3025295 h 3827499"/>
              <a:gd name="connsiteX26" fmla="*/ 471225 w 2816128"/>
              <a:gd name="connsiteY26" fmla="*/ 3154321 h 3827499"/>
              <a:gd name="connsiteX27" fmla="*/ 572201 w 2816128"/>
              <a:gd name="connsiteY27" fmla="*/ 3199199 h 3827499"/>
              <a:gd name="connsiteX28" fmla="*/ 381468 w 2816128"/>
              <a:gd name="connsiteY28" fmla="*/ 3659204 h 3827499"/>
              <a:gd name="connsiteX29" fmla="*/ 196344 w 2816128"/>
              <a:gd name="connsiteY29" fmla="*/ 3704083 h 3827499"/>
              <a:gd name="connsiteX30" fmla="*/ 263662 w 2816128"/>
              <a:gd name="connsiteY30" fmla="*/ 3805059 h 3827499"/>
              <a:gd name="connsiteX31" fmla="*/ 555372 w 2816128"/>
              <a:gd name="connsiteY31" fmla="*/ 3827499 h 3827499"/>
              <a:gd name="connsiteX32" fmla="*/ 589031 w 2816128"/>
              <a:gd name="connsiteY32" fmla="*/ 3619936 h 3827499"/>
              <a:gd name="connsiteX33" fmla="*/ 645129 w 2816128"/>
              <a:gd name="connsiteY33" fmla="*/ 3614326 h 3827499"/>
              <a:gd name="connsiteX34" fmla="*/ 690008 w 2816128"/>
              <a:gd name="connsiteY34" fmla="*/ 3737742 h 3827499"/>
              <a:gd name="connsiteX35" fmla="*/ 774155 w 2816128"/>
              <a:gd name="connsiteY35" fmla="*/ 3743352 h 3827499"/>
              <a:gd name="connsiteX36" fmla="*/ 779765 w 2816128"/>
              <a:gd name="connsiteY36" fmla="*/ 3513349 h 3827499"/>
              <a:gd name="connsiteX37" fmla="*/ 746106 w 2816128"/>
              <a:gd name="connsiteY37" fmla="*/ 3244078 h 3827499"/>
              <a:gd name="connsiteX38" fmla="*/ 903181 w 2816128"/>
              <a:gd name="connsiteY38" fmla="*/ 2666267 h 3827499"/>
              <a:gd name="connsiteX39" fmla="*/ 1166842 w 2816128"/>
              <a:gd name="connsiteY39" fmla="*/ 2559680 h 3827499"/>
              <a:gd name="connsiteX40" fmla="*/ 1531480 w 2816128"/>
              <a:gd name="connsiteY40" fmla="*/ 2666267 h 3827499"/>
              <a:gd name="connsiteX41" fmla="*/ 1593188 w 2816128"/>
              <a:gd name="connsiteY41" fmla="*/ 2666267 h 3827499"/>
              <a:gd name="connsiteX42" fmla="*/ 1649286 w 2816128"/>
              <a:gd name="connsiteY42" fmla="*/ 2767244 h 3827499"/>
              <a:gd name="connsiteX43" fmla="*/ 1800751 w 2816128"/>
              <a:gd name="connsiteY43" fmla="*/ 2800902 h 3827499"/>
              <a:gd name="connsiteX44" fmla="*/ 1811971 w 2816128"/>
              <a:gd name="connsiteY44" fmla="*/ 2834561 h 3827499"/>
              <a:gd name="connsiteX45" fmla="*/ 1772702 w 2816128"/>
              <a:gd name="connsiteY45" fmla="*/ 3036515 h 3827499"/>
              <a:gd name="connsiteX46" fmla="*/ 1750263 w 2816128"/>
              <a:gd name="connsiteY46" fmla="*/ 3361884 h 3827499"/>
              <a:gd name="connsiteX47" fmla="*/ 1542700 w 2816128"/>
              <a:gd name="connsiteY47" fmla="*/ 3384323 h 3827499"/>
              <a:gd name="connsiteX48" fmla="*/ 1206111 w 2816128"/>
              <a:gd name="connsiteY48" fmla="*/ 3434812 h 3827499"/>
              <a:gd name="connsiteX49" fmla="*/ 1178062 w 2816128"/>
              <a:gd name="connsiteY49" fmla="*/ 3507739 h 3827499"/>
              <a:gd name="connsiteX50" fmla="*/ 1116354 w 2816128"/>
              <a:gd name="connsiteY50" fmla="*/ 3535788 h 3827499"/>
              <a:gd name="connsiteX51" fmla="*/ 1144403 w 2816128"/>
              <a:gd name="connsiteY51" fmla="*/ 3670424 h 3827499"/>
              <a:gd name="connsiteX52" fmla="*/ 1284648 w 2816128"/>
              <a:gd name="connsiteY52" fmla="*/ 3676034 h 3827499"/>
              <a:gd name="connsiteX53" fmla="*/ 1279038 w 2816128"/>
              <a:gd name="connsiteY53" fmla="*/ 3524569 h 3827499"/>
              <a:gd name="connsiteX54" fmla="*/ 1458552 w 2816128"/>
              <a:gd name="connsiteY54" fmla="*/ 3535788 h 3827499"/>
              <a:gd name="connsiteX55" fmla="*/ 1430503 w 2816128"/>
              <a:gd name="connsiteY55" fmla="*/ 3614326 h 3827499"/>
              <a:gd name="connsiteX56" fmla="*/ 1402454 w 2816128"/>
              <a:gd name="connsiteY56" fmla="*/ 3676034 h 3827499"/>
              <a:gd name="connsiteX57" fmla="*/ 1318307 w 2816128"/>
              <a:gd name="connsiteY57" fmla="*/ 3692863 h 3827499"/>
              <a:gd name="connsiteX58" fmla="*/ 1452943 w 2816128"/>
              <a:gd name="connsiteY58" fmla="*/ 3816279 h 3827499"/>
              <a:gd name="connsiteX59" fmla="*/ 1520260 w 2816128"/>
              <a:gd name="connsiteY59" fmla="*/ 3681644 h 3827499"/>
              <a:gd name="connsiteX60" fmla="*/ 1823190 w 2816128"/>
              <a:gd name="connsiteY60" fmla="*/ 3580667 h 3827499"/>
              <a:gd name="connsiteX61" fmla="*/ 2159779 w 2816128"/>
              <a:gd name="connsiteY61" fmla="*/ 3653594 h 3827499"/>
              <a:gd name="connsiteX62" fmla="*/ 2114901 w 2816128"/>
              <a:gd name="connsiteY62" fmla="*/ 3754571 h 3827499"/>
              <a:gd name="connsiteX63" fmla="*/ 2210268 w 2816128"/>
              <a:gd name="connsiteY63" fmla="*/ 3821889 h 3827499"/>
              <a:gd name="connsiteX64" fmla="*/ 2283195 w 2816128"/>
              <a:gd name="connsiteY64" fmla="*/ 3771401 h 3827499"/>
              <a:gd name="connsiteX65" fmla="*/ 2271976 w 2816128"/>
              <a:gd name="connsiteY65" fmla="*/ 3676034 h 3827499"/>
              <a:gd name="connsiteX66" fmla="*/ 2451490 w 2816128"/>
              <a:gd name="connsiteY66" fmla="*/ 3597496 h 3827499"/>
              <a:gd name="connsiteX67" fmla="*/ 2434660 w 2816128"/>
              <a:gd name="connsiteY67" fmla="*/ 3423592 h 3827499"/>
              <a:gd name="connsiteX68" fmla="*/ 1929777 w 2816128"/>
              <a:gd name="connsiteY68" fmla="*/ 3395543 h 3827499"/>
              <a:gd name="connsiteX69" fmla="*/ 1918557 w 2816128"/>
              <a:gd name="connsiteY69" fmla="*/ 3070174 h 3827499"/>
              <a:gd name="connsiteX70" fmla="*/ 1884898 w 2816128"/>
              <a:gd name="connsiteY70" fmla="*/ 3053344 h 3827499"/>
              <a:gd name="connsiteX71" fmla="*/ 1907338 w 2816128"/>
              <a:gd name="connsiteY71" fmla="*/ 2873830 h 3827499"/>
              <a:gd name="connsiteX72" fmla="*/ 1862459 w 2816128"/>
              <a:gd name="connsiteY72" fmla="*/ 2812122 h 3827499"/>
              <a:gd name="connsiteX73" fmla="*/ 2109291 w 2816128"/>
              <a:gd name="connsiteY73" fmla="*/ 2756024 h 3827499"/>
              <a:gd name="connsiteX74" fmla="*/ 2131730 w 2816128"/>
              <a:gd name="connsiteY74" fmla="*/ 2626998 h 3827499"/>
              <a:gd name="connsiteX75" fmla="*/ 2372952 w 2816128"/>
              <a:gd name="connsiteY75" fmla="*/ 2660657 h 3827499"/>
              <a:gd name="connsiteX76" fmla="*/ 2597345 w 2816128"/>
              <a:gd name="connsiteY76" fmla="*/ 2071626 h 3827499"/>
              <a:gd name="connsiteX77" fmla="*/ 2552466 w 2816128"/>
              <a:gd name="connsiteY77" fmla="*/ 1987479 h 3827499"/>
              <a:gd name="connsiteX78" fmla="*/ 2698322 w 2816128"/>
              <a:gd name="connsiteY78" fmla="*/ 1499425 h 3827499"/>
              <a:gd name="connsiteX79" fmla="*/ 2642224 w 2816128"/>
              <a:gd name="connsiteY79" fmla="*/ 1392839 h 3827499"/>
              <a:gd name="connsiteX80" fmla="*/ 2501978 w 2816128"/>
              <a:gd name="connsiteY80" fmla="*/ 809418 h 3827499"/>
              <a:gd name="connsiteX81" fmla="*/ 2816128 w 2816128"/>
              <a:gd name="connsiteY81" fmla="*/ 686002 h 3827499"/>
              <a:gd name="connsiteX82" fmla="*/ 2771249 w 2816128"/>
              <a:gd name="connsiteY82" fmla="*/ 450390 h 3827499"/>
              <a:gd name="connsiteX83" fmla="*/ 2614174 w 2816128"/>
              <a:gd name="connsiteY83" fmla="*/ 85752 h 3827499"/>
              <a:gd name="connsiteX0" fmla="*/ 2647833 w 2816128"/>
              <a:gd name="connsiteY0" fmla="*/ 80143 h 3827499"/>
              <a:gd name="connsiteX1" fmla="*/ 2395391 w 2816128"/>
              <a:gd name="connsiteY1" fmla="*/ 1604 h 3827499"/>
              <a:gd name="connsiteX2" fmla="*/ 2193438 w 2816128"/>
              <a:gd name="connsiteY2" fmla="*/ 197948 h 3827499"/>
              <a:gd name="connsiteX3" fmla="*/ 2114901 w 2816128"/>
              <a:gd name="connsiteY3" fmla="*/ 214777 h 3827499"/>
              <a:gd name="connsiteX4" fmla="*/ 2142950 w 2816128"/>
              <a:gd name="connsiteY4" fmla="*/ 326974 h 3827499"/>
              <a:gd name="connsiteX5" fmla="*/ 2047583 w 2816128"/>
              <a:gd name="connsiteY5" fmla="*/ 495268 h 3827499"/>
              <a:gd name="connsiteX6" fmla="*/ 2159779 w 2816128"/>
              <a:gd name="connsiteY6" fmla="*/ 747710 h 3827499"/>
              <a:gd name="connsiteX7" fmla="*/ 2030754 w 2816128"/>
              <a:gd name="connsiteY7" fmla="*/ 792588 h 3827499"/>
              <a:gd name="connsiteX8" fmla="*/ 1997095 w 2816128"/>
              <a:gd name="connsiteY8" fmla="*/ 859906 h 3827499"/>
              <a:gd name="connsiteX9" fmla="*/ 1997095 w 2816128"/>
              <a:gd name="connsiteY9" fmla="*/ 747710 h 3827499"/>
              <a:gd name="connsiteX10" fmla="*/ 1946606 w 2816128"/>
              <a:gd name="connsiteY10" fmla="*/ 708441 h 3827499"/>
              <a:gd name="connsiteX11" fmla="*/ 1772702 w 2816128"/>
              <a:gd name="connsiteY11" fmla="*/ 758929 h 3827499"/>
              <a:gd name="connsiteX12" fmla="*/ 1402454 w 2816128"/>
              <a:gd name="connsiteY12" fmla="*/ 618684 h 3827499"/>
              <a:gd name="connsiteX13" fmla="*/ 1705384 w 2816128"/>
              <a:gd name="connsiteY13" fmla="*/ 1190885 h 3827499"/>
              <a:gd name="connsiteX14" fmla="*/ 1800751 w 2816128"/>
              <a:gd name="connsiteY14" fmla="*/ 1263813 h 3827499"/>
              <a:gd name="connsiteX15" fmla="*/ 1649286 w 2816128"/>
              <a:gd name="connsiteY15" fmla="*/ 1488205 h 3827499"/>
              <a:gd name="connsiteX16" fmla="*/ 1727824 w 2816128"/>
              <a:gd name="connsiteY16" fmla="*/ 1706988 h 3827499"/>
              <a:gd name="connsiteX17" fmla="*/ 1817581 w 2816128"/>
              <a:gd name="connsiteY17" fmla="*/ 1701379 h 3827499"/>
              <a:gd name="connsiteX18" fmla="*/ 1671725 w 2816128"/>
              <a:gd name="connsiteY18" fmla="*/ 1869673 h 3827499"/>
              <a:gd name="connsiteX19" fmla="*/ 914400 w 2816128"/>
              <a:gd name="connsiteY19" fmla="*/ 1617231 h 3827499"/>
              <a:gd name="connsiteX20" fmla="*/ 460005 w 2816128"/>
              <a:gd name="connsiteY20" fmla="*/ 2643828 h 3827499"/>
              <a:gd name="connsiteX21" fmla="*/ 263662 w 2816128"/>
              <a:gd name="connsiteY21" fmla="*/ 2851391 h 3827499"/>
              <a:gd name="connsiteX22" fmla="*/ 44879 w 2816128"/>
              <a:gd name="connsiteY22" fmla="*/ 2896269 h 3827499"/>
              <a:gd name="connsiteX23" fmla="*/ 0 w 2816128"/>
              <a:gd name="connsiteY23" fmla="*/ 3002856 h 3827499"/>
              <a:gd name="connsiteX24" fmla="*/ 274881 w 2816128"/>
              <a:gd name="connsiteY24" fmla="*/ 3126272 h 3827499"/>
              <a:gd name="connsiteX25" fmla="*/ 504884 w 2816128"/>
              <a:gd name="connsiteY25" fmla="*/ 3025295 h 3827499"/>
              <a:gd name="connsiteX26" fmla="*/ 471225 w 2816128"/>
              <a:gd name="connsiteY26" fmla="*/ 3154321 h 3827499"/>
              <a:gd name="connsiteX27" fmla="*/ 572201 w 2816128"/>
              <a:gd name="connsiteY27" fmla="*/ 3199199 h 3827499"/>
              <a:gd name="connsiteX28" fmla="*/ 381468 w 2816128"/>
              <a:gd name="connsiteY28" fmla="*/ 3659204 h 3827499"/>
              <a:gd name="connsiteX29" fmla="*/ 196344 w 2816128"/>
              <a:gd name="connsiteY29" fmla="*/ 3704083 h 3827499"/>
              <a:gd name="connsiteX30" fmla="*/ 263662 w 2816128"/>
              <a:gd name="connsiteY30" fmla="*/ 3805059 h 3827499"/>
              <a:gd name="connsiteX31" fmla="*/ 555372 w 2816128"/>
              <a:gd name="connsiteY31" fmla="*/ 3827499 h 3827499"/>
              <a:gd name="connsiteX32" fmla="*/ 589031 w 2816128"/>
              <a:gd name="connsiteY32" fmla="*/ 3619936 h 3827499"/>
              <a:gd name="connsiteX33" fmla="*/ 645129 w 2816128"/>
              <a:gd name="connsiteY33" fmla="*/ 3614326 h 3827499"/>
              <a:gd name="connsiteX34" fmla="*/ 690008 w 2816128"/>
              <a:gd name="connsiteY34" fmla="*/ 3737742 h 3827499"/>
              <a:gd name="connsiteX35" fmla="*/ 774155 w 2816128"/>
              <a:gd name="connsiteY35" fmla="*/ 3743352 h 3827499"/>
              <a:gd name="connsiteX36" fmla="*/ 779765 w 2816128"/>
              <a:gd name="connsiteY36" fmla="*/ 3513349 h 3827499"/>
              <a:gd name="connsiteX37" fmla="*/ 746106 w 2816128"/>
              <a:gd name="connsiteY37" fmla="*/ 3244078 h 3827499"/>
              <a:gd name="connsiteX38" fmla="*/ 903181 w 2816128"/>
              <a:gd name="connsiteY38" fmla="*/ 2666267 h 3827499"/>
              <a:gd name="connsiteX39" fmla="*/ 1166842 w 2816128"/>
              <a:gd name="connsiteY39" fmla="*/ 2559680 h 3827499"/>
              <a:gd name="connsiteX40" fmla="*/ 1531480 w 2816128"/>
              <a:gd name="connsiteY40" fmla="*/ 2666267 h 3827499"/>
              <a:gd name="connsiteX41" fmla="*/ 1593188 w 2816128"/>
              <a:gd name="connsiteY41" fmla="*/ 2666267 h 3827499"/>
              <a:gd name="connsiteX42" fmla="*/ 1649286 w 2816128"/>
              <a:gd name="connsiteY42" fmla="*/ 2767244 h 3827499"/>
              <a:gd name="connsiteX43" fmla="*/ 1800751 w 2816128"/>
              <a:gd name="connsiteY43" fmla="*/ 2800902 h 3827499"/>
              <a:gd name="connsiteX44" fmla="*/ 1811971 w 2816128"/>
              <a:gd name="connsiteY44" fmla="*/ 2834561 h 3827499"/>
              <a:gd name="connsiteX45" fmla="*/ 1772702 w 2816128"/>
              <a:gd name="connsiteY45" fmla="*/ 3036515 h 3827499"/>
              <a:gd name="connsiteX46" fmla="*/ 1750263 w 2816128"/>
              <a:gd name="connsiteY46" fmla="*/ 3361884 h 3827499"/>
              <a:gd name="connsiteX47" fmla="*/ 1542700 w 2816128"/>
              <a:gd name="connsiteY47" fmla="*/ 3384323 h 3827499"/>
              <a:gd name="connsiteX48" fmla="*/ 1206111 w 2816128"/>
              <a:gd name="connsiteY48" fmla="*/ 3434812 h 3827499"/>
              <a:gd name="connsiteX49" fmla="*/ 1178062 w 2816128"/>
              <a:gd name="connsiteY49" fmla="*/ 3507739 h 3827499"/>
              <a:gd name="connsiteX50" fmla="*/ 1116354 w 2816128"/>
              <a:gd name="connsiteY50" fmla="*/ 3535788 h 3827499"/>
              <a:gd name="connsiteX51" fmla="*/ 1144403 w 2816128"/>
              <a:gd name="connsiteY51" fmla="*/ 3670424 h 3827499"/>
              <a:gd name="connsiteX52" fmla="*/ 1284648 w 2816128"/>
              <a:gd name="connsiteY52" fmla="*/ 3676034 h 3827499"/>
              <a:gd name="connsiteX53" fmla="*/ 1279038 w 2816128"/>
              <a:gd name="connsiteY53" fmla="*/ 3524569 h 3827499"/>
              <a:gd name="connsiteX54" fmla="*/ 1458552 w 2816128"/>
              <a:gd name="connsiteY54" fmla="*/ 3535788 h 3827499"/>
              <a:gd name="connsiteX55" fmla="*/ 1430503 w 2816128"/>
              <a:gd name="connsiteY55" fmla="*/ 3614326 h 3827499"/>
              <a:gd name="connsiteX56" fmla="*/ 1402454 w 2816128"/>
              <a:gd name="connsiteY56" fmla="*/ 3676034 h 3827499"/>
              <a:gd name="connsiteX57" fmla="*/ 1318307 w 2816128"/>
              <a:gd name="connsiteY57" fmla="*/ 3692863 h 3827499"/>
              <a:gd name="connsiteX58" fmla="*/ 1452943 w 2816128"/>
              <a:gd name="connsiteY58" fmla="*/ 3816279 h 3827499"/>
              <a:gd name="connsiteX59" fmla="*/ 1520260 w 2816128"/>
              <a:gd name="connsiteY59" fmla="*/ 3681644 h 3827499"/>
              <a:gd name="connsiteX60" fmla="*/ 1823190 w 2816128"/>
              <a:gd name="connsiteY60" fmla="*/ 3580667 h 3827499"/>
              <a:gd name="connsiteX61" fmla="*/ 2159779 w 2816128"/>
              <a:gd name="connsiteY61" fmla="*/ 3653594 h 3827499"/>
              <a:gd name="connsiteX62" fmla="*/ 2114901 w 2816128"/>
              <a:gd name="connsiteY62" fmla="*/ 3754571 h 3827499"/>
              <a:gd name="connsiteX63" fmla="*/ 2210268 w 2816128"/>
              <a:gd name="connsiteY63" fmla="*/ 3821889 h 3827499"/>
              <a:gd name="connsiteX64" fmla="*/ 2283195 w 2816128"/>
              <a:gd name="connsiteY64" fmla="*/ 3771401 h 3827499"/>
              <a:gd name="connsiteX65" fmla="*/ 2271976 w 2816128"/>
              <a:gd name="connsiteY65" fmla="*/ 3676034 h 3827499"/>
              <a:gd name="connsiteX66" fmla="*/ 2451490 w 2816128"/>
              <a:gd name="connsiteY66" fmla="*/ 3597496 h 3827499"/>
              <a:gd name="connsiteX67" fmla="*/ 2434660 w 2816128"/>
              <a:gd name="connsiteY67" fmla="*/ 3423592 h 3827499"/>
              <a:gd name="connsiteX68" fmla="*/ 1929777 w 2816128"/>
              <a:gd name="connsiteY68" fmla="*/ 3395543 h 3827499"/>
              <a:gd name="connsiteX69" fmla="*/ 1918557 w 2816128"/>
              <a:gd name="connsiteY69" fmla="*/ 3070174 h 3827499"/>
              <a:gd name="connsiteX70" fmla="*/ 1884898 w 2816128"/>
              <a:gd name="connsiteY70" fmla="*/ 3053344 h 3827499"/>
              <a:gd name="connsiteX71" fmla="*/ 1907338 w 2816128"/>
              <a:gd name="connsiteY71" fmla="*/ 2873830 h 3827499"/>
              <a:gd name="connsiteX72" fmla="*/ 1862459 w 2816128"/>
              <a:gd name="connsiteY72" fmla="*/ 2812122 h 3827499"/>
              <a:gd name="connsiteX73" fmla="*/ 2109291 w 2816128"/>
              <a:gd name="connsiteY73" fmla="*/ 2756024 h 3827499"/>
              <a:gd name="connsiteX74" fmla="*/ 2131730 w 2816128"/>
              <a:gd name="connsiteY74" fmla="*/ 2626998 h 3827499"/>
              <a:gd name="connsiteX75" fmla="*/ 2372952 w 2816128"/>
              <a:gd name="connsiteY75" fmla="*/ 2660657 h 3827499"/>
              <a:gd name="connsiteX76" fmla="*/ 2597345 w 2816128"/>
              <a:gd name="connsiteY76" fmla="*/ 2071626 h 3827499"/>
              <a:gd name="connsiteX77" fmla="*/ 2552466 w 2816128"/>
              <a:gd name="connsiteY77" fmla="*/ 1987479 h 3827499"/>
              <a:gd name="connsiteX78" fmla="*/ 2698322 w 2816128"/>
              <a:gd name="connsiteY78" fmla="*/ 1499425 h 3827499"/>
              <a:gd name="connsiteX79" fmla="*/ 2642224 w 2816128"/>
              <a:gd name="connsiteY79" fmla="*/ 1392839 h 3827499"/>
              <a:gd name="connsiteX80" fmla="*/ 2501978 w 2816128"/>
              <a:gd name="connsiteY80" fmla="*/ 809418 h 3827499"/>
              <a:gd name="connsiteX81" fmla="*/ 2816128 w 2816128"/>
              <a:gd name="connsiteY81" fmla="*/ 686002 h 3827499"/>
              <a:gd name="connsiteX82" fmla="*/ 2771249 w 2816128"/>
              <a:gd name="connsiteY82" fmla="*/ 450390 h 3827499"/>
              <a:gd name="connsiteX83" fmla="*/ 2647833 w 2816128"/>
              <a:gd name="connsiteY83" fmla="*/ 80143 h 3827499"/>
              <a:gd name="connsiteX0" fmla="*/ 2647833 w 2816128"/>
              <a:gd name="connsiteY0" fmla="*/ 80143 h 3827499"/>
              <a:gd name="connsiteX1" fmla="*/ 2395391 w 2816128"/>
              <a:gd name="connsiteY1" fmla="*/ 1604 h 3827499"/>
              <a:gd name="connsiteX2" fmla="*/ 2193438 w 2816128"/>
              <a:gd name="connsiteY2" fmla="*/ 197948 h 3827499"/>
              <a:gd name="connsiteX3" fmla="*/ 2114901 w 2816128"/>
              <a:gd name="connsiteY3" fmla="*/ 214777 h 3827499"/>
              <a:gd name="connsiteX4" fmla="*/ 2142950 w 2816128"/>
              <a:gd name="connsiteY4" fmla="*/ 326974 h 3827499"/>
              <a:gd name="connsiteX5" fmla="*/ 2047583 w 2816128"/>
              <a:gd name="connsiteY5" fmla="*/ 495268 h 3827499"/>
              <a:gd name="connsiteX6" fmla="*/ 2159779 w 2816128"/>
              <a:gd name="connsiteY6" fmla="*/ 747710 h 3827499"/>
              <a:gd name="connsiteX7" fmla="*/ 2030754 w 2816128"/>
              <a:gd name="connsiteY7" fmla="*/ 792588 h 3827499"/>
              <a:gd name="connsiteX8" fmla="*/ 1997095 w 2816128"/>
              <a:gd name="connsiteY8" fmla="*/ 859906 h 3827499"/>
              <a:gd name="connsiteX9" fmla="*/ 1997095 w 2816128"/>
              <a:gd name="connsiteY9" fmla="*/ 747710 h 3827499"/>
              <a:gd name="connsiteX10" fmla="*/ 1946606 w 2816128"/>
              <a:gd name="connsiteY10" fmla="*/ 708441 h 3827499"/>
              <a:gd name="connsiteX11" fmla="*/ 1772702 w 2816128"/>
              <a:gd name="connsiteY11" fmla="*/ 758929 h 3827499"/>
              <a:gd name="connsiteX12" fmla="*/ 1402454 w 2816128"/>
              <a:gd name="connsiteY12" fmla="*/ 618684 h 3827499"/>
              <a:gd name="connsiteX13" fmla="*/ 1705384 w 2816128"/>
              <a:gd name="connsiteY13" fmla="*/ 1190885 h 3827499"/>
              <a:gd name="connsiteX14" fmla="*/ 1800751 w 2816128"/>
              <a:gd name="connsiteY14" fmla="*/ 1263813 h 3827499"/>
              <a:gd name="connsiteX15" fmla="*/ 1649286 w 2816128"/>
              <a:gd name="connsiteY15" fmla="*/ 1488205 h 3827499"/>
              <a:gd name="connsiteX16" fmla="*/ 1727824 w 2816128"/>
              <a:gd name="connsiteY16" fmla="*/ 1706988 h 3827499"/>
              <a:gd name="connsiteX17" fmla="*/ 1817581 w 2816128"/>
              <a:gd name="connsiteY17" fmla="*/ 1701379 h 3827499"/>
              <a:gd name="connsiteX18" fmla="*/ 1671725 w 2816128"/>
              <a:gd name="connsiteY18" fmla="*/ 1869673 h 3827499"/>
              <a:gd name="connsiteX19" fmla="*/ 914400 w 2816128"/>
              <a:gd name="connsiteY19" fmla="*/ 1617231 h 3827499"/>
              <a:gd name="connsiteX20" fmla="*/ 460005 w 2816128"/>
              <a:gd name="connsiteY20" fmla="*/ 2643828 h 3827499"/>
              <a:gd name="connsiteX21" fmla="*/ 263662 w 2816128"/>
              <a:gd name="connsiteY21" fmla="*/ 2851391 h 3827499"/>
              <a:gd name="connsiteX22" fmla="*/ 44879 w 2816128"/>
              <a:gd name="connsiteY22" fmla="*/ 2896269 h 3827499"/>
              <a:gd name="connsiteX23" fmla="*/ 0 w 2816128"/>
              <a:gd name="connsiteY23" fmla="*/ 3002856 h 3827499"/>
              <a:gd name="connsiteX24" fmla="*/ 274881 w 2816128"/>
              <a:gd name="connsiteY24" fmla="*/ 3126272 h 3827499"/>
              <a:gd name="connsiteX25" fmla="*/ 504884 w 2816128"/>
              <a:gd name="connsiteY25" fmla="*/ 3025295 h 3827499"/>
              <a:gd name="connsiteX26" fmla="*/ 471225 w 2816128"/>
              <a:gd name="connsiteY26" fmla="*/ 3154321 h 3827499"/>
              <a:gd name="connsiteX27" fmla="*/ 572201 w 2816128"/>
              <a:gd name="connsiteY27" fmla="*/ 3199199 h 3827499"/>
              <a:gd name="connsiteX28" fmla="*/ 381468 w 2816128"/>
              <a:gd name="connsiteY28" fmla="*/ 3659204 h 3827499"/>
              <a:gd name="connsiteX29" fmla="*/ 196344 w 2816128"/>
              <a:gd name="connsiteY29" fmla="*/ 3704083 h 3827499"/>
              <a:gd name="connsiteX30" fmla="*/ 263662 w 2816128"/>
              <a:gd name="connsiteY30" fmla="*/ 3805059 h 3827499"/>
              <a:gd name="connsiteX31" fmla="*/ 555372 w 2816128"/>
              <a:gd name="connsiteY31" fmla="*/ 3827499 h 3827499"/>
              <a:gd name="connsiteX32" fmla="*/ 589031 w 2816128"/>
              <a:gd name="connsiteY32" fmla="*/ 3619936 h 3827499"/>
              <a:gd name="connsiteX33" fmla="*/ 645129 w 2816128"/>
              <a:gd name="connsiteY33" fmla="*/ 3614326 h 3827499"/>
              <a:gd name="connsiteX34" fmla="*/ 690008 w 2816128"/>
              <a:gd name="connsiteY34" fmla="*/ 3737742 h 3827499"/>
              <a:gd name="connsiteX35" fmla="*/ 774155 w 2816128"/>
              <a:gd name="connsiteY35" fmla="*/ 3743352 h 3827499"/>
              <a:gd name="connsiteX36" fmla="*/ 779765 w 2816128"/>
              <a:gd name="connsiteY36" fmla="*/ 3513349 h 3827499"/>
              <a:gd name="connsiteX37" fmla="*/ 746106 w 2816128"/>
              <a:gd name="connsiteY37" fmla="*/ 3244078 h 3827499"/>
              <a:gd name="connsiteX38" fmla="*/ 903181 w 2816128"/>
              <a:gd name="connsiteY38" fmla="*/ 2666267 h 3827499"/>
              <a:gd name="connsiteX39" fmla="*/ 1166842 w 2816128"/>
              <a:gd name="connsiteY39" fmla="*/ 2559680 h 3827499"/>
              <a:gd name="connsiteX40" fmla="*/ 1531480 w 2816128"/>
              <a:gd name="connsiteY40" fmla="*/ 2666267 h 3827499"/>
              <a:gd name="connsiteX41" fmla="*/ 1593188 w 2816128"/>
              <a:gd name="connsiteY41" fmla="*/ 2666267 h 3827499"/>
              <a:gd name="connsiteX42" fmla="*/ 1649286 w 2816128"/>
              <a:gd name="connsiteY42" fmla="*/ 2767244 h 3827499"/>
              <a:gd name="connsiteX43" fmla="*/ 1800751 w 2816128"/>
              <a:gd name="connsiteY43" fmla="*/ 2800902 h 3827499"/>
              <a:gd name="connsiteX44" fmla="*/ 1811971 w 2816128"/>
              <a:gd name="connsiteY44" fmla="*/ 2834561 h 3827499"/>
              <a:gd name="connsiteX45" fmla="*/ 1772702 w 2816128"/>
              <a:gd name="connsiteY45" fmla="*/ 3036515 h 3827499"/>
              <a:gd name="connsiteX46" fmla="*/ 1750263 w 2816128"/>
              <a:gd name="connsiteY46" fmla="*/ 3361884 h 3827499"/>
              <a:gd name="connsiteX47" fmla="*/ 1542700 w 2816128"/>
              <a:gd name="connsiteY47" fmla="*/ 3384323 h 3827499"/>
              <a:gd name="connsiteX48" fmla="*/ 1206111 w 2816128"/>
              <a:gd name="connsiteY48" fmla="*/ 3434812 h 3827499"/>
              <a:gd name="connsiteX49" fmla="*/ 1178062 w 2816128"/>
              <a:gd name="connsiteY49" fmla="*/ 3507739 h 3827499"/>
              <a:gd name="connsiteX50" fmla="*/ 1116354 w 2816128"/>
              <a:gd name="connsiteY50" fmla="*/ 3535788 h 3827499"/>
              <a:gd name="connsiteX51" fmla="*/ 1144403 w 2816128"/>
              <a:gd name="connsiteY51" fmla="*/ 3670424 h 3827499"/>
              <a:gd name="connsiteX52" fmla="*/ 1284648 w 2816128"/>
              <a:gd name="connsiteY52" fmla="*/ 3676034 h 3827499"/>
              <a:gd name="connsiteX53" fmla="*/ 1279038 w 2816128"/>
              <a:gd name="connsiteY53" fmla="*/ 3524569 h 3827499"/>
              <a:gd name="connsiteX54" fmla="*/ 1458552 w 2816128"/>
              <a:gd name="connsiteY54" fmla="*/ 3535788 h 3827499"/>
              <a:gd name="connsiteX55" fmla="*/ 1430503 w 2816128"/>
              <a:gd name="connsiteY55" fmla="*/ 3614326 h 3827499"/>
              <a:gd name="connsiteX56" fmla="*/ 1402454 w 2816128"/>
              <a:gd name="connsiteY56" fmla="*/ 3676034 h 3827499"/>
              <a:gd name="connsiteX57" fmla="*/ 1318307 w 2816128"/>
              <a:gd name="connsiteY57" fmla="*/ 3692863 h 3827499"/>
              <a:gd name="connsiteX58" fmla="*/ 1452943 w 2816128"/>
              <a:gd name="connsiteY58" fmla="*/ 3816279 h 3827499"/>
              <a:gd name="connsiteX59" fmla="*/ 1520260 w 2816128"/>
              <a:gd name="connsiteY59" fmla="*/ 3681644 h 3827499"/>
              <a:gd name="connsiteX60" fmla="*/ 1823190 w 2816128"/>
              <a:gd name="connsiteY60" fmla="*/ 3580667 h 3827499"/>
              <a:gd name="connsiteX61" fmla="*/ 2159779 w 2816128"/>
              <a:gd name="connsiteY61" fmla="*/ 3653594 h 3827499"/>
              <a:gd name="connsiteX62" fmla="*/ 2114901 w 2816128"/>
              <a:gd name="connsiteY62" fmla="*/ 3754571 h 3827499"/>
              <a:gd name="connsiteX63" fmla="*/ 2210268 w 2816128"/>
              <a:gd name="connsiteY63" fmla="*/ 3821889 h 3827499"/>
              <a:gd name="connsiteX64" fmla="*/ 2283195 w 2816128"/>
              <a:gd name="connsiteY64" fmla="*/ 3771401 h 3827499"/>
              <a:gd name="connsiteX65" fmla="*/ 2271976 w 2816128"/>
              <a:gd name="connsiteY65" fmla="*/ 3676034 h 3827499"/>
              <a:gd name="connsiteX66" fmla="*/ 2451490 w 2816128"/>
              <a:gd name="connsiteY66" fmla="*/ 3597496 h 3827499"/>
              <a:gd name="connsiteX67" fmla="*/ 2434660 w 2816128"/>
              <a:gd name="connsiteY67" fmla="*/ 3423592 h 3827499"/>
              <a:gd name="connsiteX68" fmla="*/ 1929777 w 2816128"/>
              <a:gd name="connsiteY68" fmla="*/ 3395543 h 3827499"/>
              <a:gd name="connsiteX69" fmla="*/ 1918557 w 2816128"/>
              <a:gd name="connsiteY69" fmla="*/ 3070174 h 3827499"/>
              <a:gd name="connsiteX70" fmla="*/ 1884898 w 2816128"/>
              <a:gd name="connsiteY70" fmla="*/ 3053344 h 3827499"/>
              <a:gd name="connsiteX71" fmla="*/ 1907338 w 2816128"/>
              <a:gd name="connsiteY71" fmla="*/ 2873830 h 3827499"/>
              <a:gd name="connsiteX72" fmla="*/ 1862459 w 2816128"/>
              <a:gd name="connsiteY72" fmla="*/ 2812122 h 3827499"/>
              <a:gd name="connsiteX73" fmla="*/ 2109291 w 2816128"/>
              <a:gd name="connsiteY73" fmla="*/ 2756024 h 3827499"/>
              <a:gd name="connsiteX74" fmla="*/ 2131730 w 2816128"/>
              <a:gd name="connsiteY74" fmla="*/ 2626998 h 3827499"/>
              <a:gd name="connsiteX75" fmla="*/ 2372952 w 2816128"/>
              <a:gd name="connsiteY75" fmla="*/ 2660657 h 3827499"/>
              <a:gd name="connsiteX76" fmla="*/ 2597345 w 2816128"/>
              <a:gd name="connsiteY76" fmla="*/ 2071626 h 3827499"/>
              <a:gd name="connsiteX77" fmla="*/ 2552466 w 2816128"/>
              <a:gd name="connsiteY77" fmla="*/ 1987479 h 3827499"/>
              <a:gd name="connsiteX78" fmla="*/ 2698322 w 2816128"/>
              <a:gd name="connsiteY78" fmla="*/ 1499425 h 3827499"/>
              <a:gd name="connsiteX79" fmla="*/ 2642224 w 2816128"/>
              <a:gd name="connsiteY79" fmla="*/ 1392839 h 3827499"/>
              <a:gd name="connsiteX80" fmla="*/ 2501978 w 2816128"/>
              <a:gd name="connsiteY80" fmla="*/ 809418 h 3827499"/>
              <a:gd name="connsiteX81" fmla="*/ 2816128 w 2816128"/>
              <a:gd name="connsiteY81" fmla="*/ 686002 h 3827499"/>
              <a:gd name="connsiteX82" fmla="*/ 2771249 w 2816128"/>
              <a:gd name="connsiteY82" fmla="*/ 450390 h 3827499"/>
              <a:gd name="connsiteX83" fmla="*/ 2647833 w 2816128"/>
              <a:gd name="connsiteY83" fmla="*/ 80143 h 3827499"/>
              <a:gd name="connsiteX0" fmla="*/ 2647833 w 2816128"/>
              <a:gd name="connsiteY0" fmla="*/ 80143 h 3827499"/>
              <a:gd name="connsiteX1" fmla="*/ 2395391 w 2816128"/>
              <a:gd name="connsiteY1" fmla="*/ 1604 h 3827499"/>
              <a:gd name="connsiteX2" fmla="*/ 2193438 w 2816128"/>
              <a:gd name="connsiteY2" fmla="*/ 197948 h 3827499"/>
              <a:gd name="connsiteX3" fmla="*/ 2114901 w 2816128"/>
              <a:gd name="connsiteY3" fmla="*/ 214777 h 3827499"/>
              <a:gd name="connsiteX4" fmla="*/ 2142950 w 2816128"/>
              <a:gd name="connsiteY4" fmla="*/ 326974 h 3827499"/>
              <a:gd name="connsiteX5" fmla="*/ 2047583 w 2816128"/>
              <a:gd name="connsiteY5" fmla="*/ 495268 h 3827499"/>
              <a:gd name="connsiteX6" fmla="*/ 2159779 w 2816128"/>
              <a:gd name="connsiteY6" fmla="*/ 747710 h 3827499"/>
              <a:gd name="connsiteX7" fmla="*/ 2030754 w 2816128"/>
              <a:gd name="connsiteY7" fmla="*/ 792588 h 3827499"/>
              <a:gd name="connsiteX8" fmla="*/ 1997095 w 2816128"/>
              <a:gd name="connsiteY8" fmla="*/ 859906 h 3827499"/>
              <a:gd name="connsiteX9" fmla="*/ 1997095 w 2816128"/>
              <a:gd name="connsiteY9" fmla="*/ 747710 h 3827499"/>
              <a:gd name="connsiteX10" fmla="*/ 1946606 w 2816128"/>
              <a:gd name="connsiteY10" fmla="*/ 708441 h 3827499"/>
              <a:gd name="connsiteX11" fmla="*/ 1772702 w 2816128"/>
              <a:gd name="connsiteY11" fmla="*/ 758929 h 3827499"/>
              <a:gd name="connsiteX12" fmla="*/ 1402454 w 2816128"/>
              <a:gd name="connsiteY12" fmla="*/ 618684 h 3827499"/>
              <a:gd name="connsiteX13" fmla="*/ 1705384 w 2816128"/>
              <a:gd name="connsiteY13" fmla="*/ 1190885 h 3827499"/>
              <a:gd name="connsiteX14" fmla="*/ 1800751 w 2816128"/>
              <a:gd name="connsiteY14" fmla="*/ 1263813 h 3827499"/>
              <a:gd name="connsiteX15" fmla="*/ 1649286 w 2816128"/>
              <a:gd name="connsiteY15" fmla="*/ 1488205 h 3827499"/>
              <a:gd name="connsiteX16" fmla="*/ 1727824 w 2816128"/>
              <a:gd name="connsiteY16" fmla="*/ 1706988 h 3827499"/>
              <a:gd name="connsiteX17" fmla="*/ 1817581 w 2816128"/>
              <a:gd name="connsiteY17" fmla="*/ 1701379 h 3827499"/>
              <a:gd name="connsiteX18" fmla="*/ 1671725 w 2816128"/>
              <a:gd name="connsiteY18" fmla="*/ 1869673 h 3827499"/>
              <a:gd name="connsiteX19" fmla="*/ 914400 w 2816128"/>
              <a:gd name="connsiteY19" fmla="*/ 1617231 h 3827499"/>
              <a:gd name="connsiteX20" fmla="*/ 460005 w 2816128"/>
              <a:gd name="connsiteY20" fmla="*/ 2643828 h 3827499"/>
              <a:gd name="connsiteX21" fmla="*/ 263662 w 2816128"/>
              <a:gd name="connsiteY21" fmla="*/ 2851391 h 3827499"/>
              <a:gd name="connsiteX22" fmla="*/ 44879 w 2816128"/>
              <a:gd name="connsiteY22" fmla="*/ 2896269 h 3827499"/>
              <a:gd name="connsiteX23" fmla="*/ 0 w 2816128"/>
              <a:gd name="connsiteY23" fmla="*/ 3002856 h 3827499"/>
              <a:gd name="connsiteX24" fmla="*/ 274881 w 2816128"/>
              <a:gd name="connsiteY24" fmla="*/ 3126272 h 3827499"/>
              <a:gd name="connsiteX25" fmla="*/ 504884 w 2816128"/>
              <a:gd name="connsiteY25" fmla="*/ 3025295 h 3827499"/>
              <a:gd name="connsiteX26" fmla="*/ 471225 w 2816128"/>
              <a:gd name="connsiteY26" fmla="*/ 3154321 h 3827499"/>
              <a:gd name="connsiteX27" fmla="*/ 572201 w 2816128"/>
              <a:gd name="connsiteY27" fmla="*/ 3199199 h 3827499"/>
              <a:gd name="connsiteX28" fmla="*/ 381468 w 2816128"/>
              <a:gd name="connsiteY28" fmla="*/ 3659204 h 3827499"/>
              <a:gd name="connsiteX29" fmla="*/ 196344 w 2816128"/>
              <a:gd name="connsiteY29" fmla="*/ 3704083 h 3827499"/>
              <a:gd name="connsiteX30" fmla="*/ 263662 w 2816128"/>
              <a:gd name="connsiteY30" fmla="*/ 3805059 h 3827499"/>
              <a:gd name="connsiteX31" fmla="*/ 555372 w 2816128"/>
              <a:gd name="connsiteY31" fmla="*/ 3827499 h 3827499"/>
              <a:gd name="connsiteX32" fmla="*/ 589031 w 2816128"/>
              <a:gd name="connsiteY32" fmla="*/ 3619936 h 3827499"/>
              <a:gd name="connsiteX33" fmla="*/ 645129 w 2816128"/>
              <a:gd name="connsiteY33" fmla="*/ 3614326 h 3827499"/>
              <a:gd name="connsiteX34" fmla="*/ 690008 w 2816128"/>
              <a:gd name="connsiteY34" fmla="*/ 3737742 h 3827499"/>
              <a:gd name="connsiteX35" fmla="*/ 774155 w 2816128"/>
              <a:gd name="connsiteY35" fmla="*/ 3743352 h 3827499"/>
              <a:gd name="connsiteX36" fmla="*/ 779765 w 2816128"/>
              <a:gd name="connsiteY36" fmla="*/ 3513349 h 3827499"/>
              <a:gd name="connsiteX37" fmla="*/ 746106 w 2816128"/>
              <a:gd name="connsiteY37" fmla="*/ 3244078 h 3827499"/>
              <a:gd name="connsiteX38" fmla="*/ 903181 w 2816128"/>
              <a:gd name="connsiteY38" fmla="*/ 2666267 h 3827499"/>
              <a:gd name="connsiteX39" fmla="*/ 1166842 w 2816128"/>
              <a:gd name="connsiteY39" fmla="*/ 2559680 h 3827499"/>
              <a:gd name="connsiteX40" fmla="*/ 1531480 w 2816128"/>
              <a:gd name="connsiteY40" fmla="*/ 2666267 h 3827499"/>
              <a:gd name="connsiteX41" fmla="*/ 1593188 w 2816128"/>
              <a:gd name="connsiteY41" fmla="*/ 2666267 h 3827499"/>
              <a:gd name="connsiteX42" fmla="*/ 1649286 w 2816128"/>
              <a:gd name="connsiteY42" fmla="*/ 2767244 h 3827499"/>
              <a:gd name="connsiteX43" fmla="*/ 1800751 w 2816128"/>
              <a:gd name="connsiteY43" fmla="*/ 2800902 h 3827499"/>
              <a:gd name="connsiteX44" fmla="*/ 1811971 w 2816128"/>
              <a:gd name="connsiteY44" fmla="*/ 2834561 h 3827499"/>
              <a:gd name="connsiteX45" fmla="*/ 1772702 w 2816128"/>
              <a:gd name="connsiteY45" fmla="*/ 3036515 h 3827499"/>
              <a:gd name="connsiteX46" fmla="*/ 1750263 w 2816128"/>
              <a:gd name="connsiteY46" fmla="*/ 3361884 h 3827499"/>
              <a:gd name="connsiteX47" fmla="*/ 1542700 w 2816128"/>
              <a:gd name="connsiteY47" fmla="*/ 3384323 h 3827499"/>
              <a:gd name="connsiteX48" fmla="*/ 1206111 w 2816128"/>
              <a:gd name="connsiteY48" fmla="*/ 3434812 h 3827499"/>
              <a:gd name="connsiteX49" fmla="*/ 1178062 w 2816128"/>
              <a:gd name="connsiteY49" fmla="*/ 3507739 h 3827499"/>
              <a:gd name="connsiteX50" fmla="*/ 1116354 w 2816128"/>
              <a:gd name="connsiteY50" fmla="*/ 3535788 h 3827499"/>
              <a:gd name="connsiteX51" fmla="*/ 1144403 w 2816128"/>
              <a:gd name="connsiteY51" fmla="*/ 3670424 h 3827499"/>
              <a:gd name="connsiteX52" fmla="*/ 1284648 w 2816128"/>
              <a:gd name="connsiteY52" fmla="*/ 3676034 h 3827499"/>
              <a:gd name="connsiteX53" fmla="*/ 1279038 w 2816128"/>
              <a:gd name="connsiteY53" fmla="*/ 3524569 h 3827499"/>
              <a:gd name="connsiteX54" fmla="*/ 1458552 w 2816128"/>
              <a:gd name="connsiteY54" fmla="*/ 3535788 h 3827499"/>
              <a:gd name="connsiteX55" fmla="*/ 1430503 w 2816128"/>
              <a:gd name="connsiteY55" fmla="*/ 3614326 h 3827499"/>
              <a:gd name="connsiteX56" fmla="*/ 1402454 w 2816128"/>
              <a:gd name="connsiteY56" fmla="*/ 3676034 h 3827499"/>
              <a:gd name="connsiteX57" fmla="*/ 1318307 w 2816128"/>
              <a:gd name="connsiteY57" fmla="*/ 3692863 h 3827499"/>
              <a:gd name="connsiteX58" fmla="*/ 1452943 w 2816128"/>
              <a:gd name="connsiteY58" fmla="*/ 3816279 h 3827499"/>
              <a:gd name="connsiteX59" fmla="*/ 1520260 w 2816128"/>
              <a:gd name="connsiteY59" fmla="*/ 3681644 h 3827499"/>
              <a:gd name="connsiteX60" fmla="*/ 1823190 w 2816128"/>
              <a:gd name="connsiteY60" fmla="*/ 3580667 h 3827499"/>
              <a:gd name="connsiteX61" fmla="*/ 2159779 w 2816128"/>
              <a:gd name="connsiteY61" fmla="*/ 3653594 h 3827499"/>
              <a:gd name="connsiteX62" fmla="*/ 2114901 w 2816128"/>
              <a:gd name="connsiteY62" fmla="*/ 3754571 h 3827499"/>
              <a:gd name="connsiteX63" fmla="*/ 2210268 w 2816128"/>
              <a:gd name="connsiteY63" fmla="*/ 3821889 h 3827499"/>
              <a:gd name="connsiteX64" fmla="*/ 2283195 w 2816128"/>
              <a:gd name="connsiteY64" fmla="*/ 3771401 h 3827499"/>
              <a:gd name="connsiteX65" fmla="*/ 2271976 w 2816128"/>
              <a:gd name="connsiteY65" fmla="*/ 3676034 h 3827499"/>
              <a:gd name="connsiteX66" fmla="*/ 2451490 w 2816128"/>
              <a:gd name="connsiteY66" fmla="*/ 3597496 h 3827499"/>
              <a:gd name="connsiteX67" fmla="*/ 2434660 w 2816128"/>
              <a:gd name="connsiteY67" fmla="*/ 3423592 h 3827499"/>
              <a:gd name="connsiteX68" fmla="*/ 1929777 w 2816128"/>
              <a:gd name="connsiteY68" fmla="*/ 3395543 h 3827499"/>
              <a:gd name="connsiteX69" fmla="*/ 1918557 w 2816128"/>
              <a:gd name="connsiteY69" fmla="*/ 3070174 h 3827499"/>
              <a:gd name="connsiteX70" fmla="*/ 1884898 w 2816128"/>
              <a:gd name="connsiteY70" fmla="*/ 3053344 h 3827499"/>
              <a:gd name="connsiteX71" fmla="*/ 1907338 w 2816128"/>
              <a:gd name="connsiteY71" fmla="*/ 2873830 h 3827499"/>
              <a:gd name="connsiteX72" fmla="*/ 1862459 w 2816128"/>
              <a:gd name="connsiteY72" fmla="*/ 2812122 h 3827499"/>
              <a:gd name="connsiteX73" fmla="*/ 2109291 w 2816128"/>
              <a:gd name="connsiteY73" fmla="*/ 2756024 h 3827499"/>
              <a:gd name="connsiteX74" fmla="*/ 2131730 w 2816128"/>
              <a:gd name="connsiteY74" fmla="*/ 2626998 h 3827499"/>
              <a:gd name="connsiteX75" fmla="*/ 2372952 w 2816128"/>
              <a:gd name="connsiteY75" fmla="*/ 2660657 h 3827499"/>
              <a:gd name="connsiteX76" fmla="*/ 2597345 w 2816128"/>
              <a:gd name="connsiteY76" fmla="*/ 2071626 h 3827499"/>
              <a:gd name="connsiteX77" fmla="*/ 2552466 w 2816128"/>
              <a:gd name="connsiteY77" fmla="*/ 1987479 h 3827499"/>
              <a:gd name="connsiteX78" fmla="*/ 2698322 w 2816128"/>
              <a:gd name="connsiteY78" fmla="*/ 1499425 h 3827499"/>
              <a:gd name="connsiteX79" fmla="*/ 2642224 w 2816128"/>
              <a:gd name="connsiteY79" fmla="*/ 1392839 h 3827499"/>
              <a:gd name="connsiteX80" fmla="*/ 2501978 w 2816128"/>
              <a:gd name="connsiteY80" fmla="*/ 809418 h 3827499"/>
              <a:gd name="connsiteX81" fmla="*/ 2816128 w 2816128"/>
              <a:gd name="connsiteY81" fmla="*/ 686002 h 3827499"/>
              <a:gd name="connsiteX82" fmla="*/ 2771249 w 2816128"/>
              <a:gd name="connsiteY82" fmla="*/ 450390 h 3827499"/>
              <a:gd name="connsiteX83" fmla="*/ 2647833 w 2816128"/>
              <a:gd name="connsiteY83" fmla="*/ 80143 h 3827499"/>
              <a:gd name="connsiteX0" fmla="*/ 2647833 w 2816128"/>
              <a:gd name="connsiteY0" fmla="*/ 80143 h 3827499"/>
              <a:gd name="connsiteX1" fmla="*/ 2395391 w 2816128"/>
              <a:gd name="connsiteY1" fmla="*/ 1604 h 3827499"/>
              <a:gd name="connsiteX2" fmla="*/ 2193438 w 2816128"/>
              <a:gd name="connsiteY2" fmla="*/ 197948 h 3827499"/>
              <a:gd name="connsiteX3" fmla="*/ 2114901 w 2816128"/>
              <a:gd name="connsiteY3" fmla="*/ 214777 h 3827499"/>
              <a:gd name="connsiteX4" fmla="*/ 2142950 w 2816128"/>
              <a:gd name="connsiteY4" fmla="*/ 326974 h 3827499"/>
              <a:gd name="connsiteX5" fmla="*/ 2047583 w 2816128"/>
              <a:gd name="connsiteY5" fmla="*/ 495268 h 3827499"/>
              <a:gd name="connsiteX6" fmla="*/ 2159779 w 2816128"/>
              <a:gd name="connsiteY6" fmla="*/ 747710 h 3827499"/>
              <a:gd name="connsiteX7" fmla="*/ 2030754 w 2816128"/>
              <a:gd name="connsiteY7" fmla="*/ 792588 h 3827499"/>
              <a:gd name="connsiteX8" fmla="*/ 1997095 w 2816128"/>
              <a:gd name="connsiteY8" fmla="*/ 859906 h 3827499"/>
              <a:gd name="connsiteX9" fmla="*/ 1997095 w 2816128"/>
              <a:gd name="connsiteY9" fmla="*/ 747710 h 3827499"/>
              <a:gd name="connsiteX10" fmla="*/ 1946606 w 2816128"/>
              <a:gd name="connsiteY10" fmla="*/ 708441 h 3827499"/>
              <a:gd name="connsiteX11" fmla="*/ 1772702 w 2816128"/>
              <a:gd name="connsiteY11" fmla="*/ 758929 h 3827499"/>
              <a:gd name="connsiteX12" fmla="*/ 1402454 w 2816128"/>
              <a:gd name="connsiteY12" fmla="*/ 618684 h 3827499"/>
              <a:gd name="connsiteX13" fmla="*/ 1705384 w 2816128"/>
              <a:gd name="connsiteY13" fmla="*/ 1190885 h 3827499"/>
              <a:gd name="connsiteX14" fmla="*/ 1800751 w 2816128"/>
              <a:gd name="connsiteY14" fmla="*/ 1263813 h 3827499"/>
              <a:gd name="connsiteX15" fmla="*/ 1649286 w 2816128"/>
              <a:gd name="connsiteY15" fmla="*/ 1488205 h 3827499"/>
              <a:gd name="connsiteX16" fmla="*/ 1727824 w 2816128"/>
              <a:gd name="connsiteY16" fmla="*/ 1706988 h 3827499"/>
              <a:gd name="connsiteX17" fmla="*/ 1817581 w 2816128"/>
              <a:gd name="connsiteY17" fmla="*/ 1701379 h 3827499"/>
              <a:gd name="connsiteX18" fmla="*/ 1671725 w 2816128"/>
              <a:gd name="connsiteY18" fmla="*/ 1869673 h 3827499"/>
              <a:gd name="connsiteX19" fmla="*/ 914400 w 2816128"/>
              <a:gd name="connsiteY19" fmla="*/ 1617231 h 3827499"/>
              <a:gd name="connsiteX20" fmla="*/ 460005 w 2816128"/>
              <a:gd name="connsiteY20" fmla="*/ 2643828 h 3827499"/>
              <a:gd name="connsiteX21" fmla="*/ 263662 w 2816128"/>
              <a:gd name="connsiteY21" fmla="*/ 2851391 h 3827499"/>
              <a:gd name="connsiteX22" fmla="*/ 44879 w 2816128"/>
              <a:gd name="connsiteY22" fmla="*/ 2896269 h 3827499"/>
              <a:gd name="connsiteX23" fmla="*/ 0 w 2816128"/>
              <a:gd name="connsiteY23" fmla="*/ 3002856 h 3827499"/>
              <a:gd name="connsiteX24" fmla="*/ 274881 w 2816128"/>
              <a:gd name="connsiteY24" fmla="*/ 3126272 h 3827499"/>
              <a:gd name="connsiteX25" fmla="*/ 504884 w 2816128"/>
              <a:gd name="connsiteY25" fmla="*/ 3025295 h 3827499"/>
              <a:gd name="connsiteX26" fmla="*/ 471225 w 2816128"/>
              <a:gd name="connsiteY26" fmla="*/ 3154321 h 3827499"/>
              <a:gd name="connsiteX27" fmla="*/ 572201 w 2816128"/>
              <a:gd name="connsiteY27" fmla="*/ 3199199 h 3827499"/>
              <a:gd name="connsiteX28" fmla="*/ 381468 w 2816128"/>
              <a:gd name="connsiteY28" fmla="*/ 3659204 h 3827499"/>
              <a:gd name="connsiteX29" fmla="*/ 196344 w 2816128"/>
              <a:gd name="connsiteY29" fmla="*/ 3704083 h 3827499"/>
              <a:gd name="connsiteX30" fmla="*/ 263662 w 2816128"/>
              <a:gd name="connsiteY30" fmla="*/ 3805059 h 3827499"/>
              <a:gd name="connsiteX31" fmla="*/ 555372 w 2816128"/>
              <a:gd name="connsiteY31" fmla="*/ 3827499 h 3827499"/>
              <a:gd name="connsiteX32" fmla="*/ 589031 w 2816128"/>
              <a:gd name="connsiteY32" fmla="*/ 3619936 h 3827499"/>
              <a:gd name="connsiteX33" fmla="*/ 645129 w 2816128"/>
              <a:gd name="connsiteY33" fmla="*/ 3614326 h 3827499"/>
              <a:gd name="connsiteX34" fmla="*/ 690008 w 2816128"/>
              <a:gd name="connsiteY34" fmla="*/ 3737742 h 3827499"/>
              <a:gd name="connsiteX35" fmla="*/ 774155 w 2816128"/>
              <a:gd name="connsiteY35" fmla="*/ 3743352 h 3827499"/>
              <a:gd name="connsiteX36" fmla="*/ 779765 w 2816128"/>
              <a:gd name="connsiteY36" fmla="*/ 3513349 h 3827499"/>
              <a:gd name="connsiteX37" fmla="*/ 746106 w 2816128"/>
              <a:gd name="connsiteY37" fmla="*/ 3244078 h 3827499"/>
              <a:gd name="connsiteX38" fmla="*/ 903181 w 2816128"/>
              <a:gd name="connsiteY38" fmla="*/ 2666267 h 3827499"/>
              <a:gd name="connsiteX39" fmla="*/ 1166842 w 2816128"/>
              <a:gd name="connsiteY39" fmla="*/ 2559680 h 3827499"/>
              <a:gd name="connsiteX40" fmla="*/ 1531480 w 2816128"/>
              <a:gd name="connsiteY40" fmla="*/ 2666267 h 3827499"/>
              <a:gd name="connsiteX41" fmla="*/ 1593188 w 2816128"/>
              <a:gd name="connsiteY41" fmla="*/ 2666267 h 3827499"/>
              <a:gd name="connsiteX42" fmla="*/ 1649286 w 2816128"/>
              <a:gd name="connsiteY42" fmla="*/ 2767244 h 3827499"/>
              <a:gd name="connsiteX43" fmla="*/ 1800751 w 2816128"/>
              <a:gd name="connsiteY43" fmla="*/ 2800902 h 3827499"/>
              <a:gd name="connsiteX44" fmla="*/ 1811971 w 2816128"/>
              <a:gd name="connsiteY44" fmla="*/ 2834561 h 3827499"/>
              <a:gd name="connsiteX45" fmla="*/ 1772702 w 2816128"/>
              <a:gd name="connsiteY45" fmla="*/ 3036515 h 3827499"/>
              <a:gd name="connsiteX46" fmla="*/ 1750263 w 2816128"/>
              <a:gd name="connsiteY46" fmla="*/ 3361884 h 3827499"/>
              <a:gd name="connsiteX47" fmla="*/ 1542700 w 2816128"/>
              <a:gd name="connsiteY47" fmla="*/ 3384323 h 3827499"/>
              <a:gd name="connsiteX48" fmla="*/ 1206111 w 2816128"/>
              <a:gd name="connsiteY48" fmla="*/ 3434812 h 3827499"/>
              <a:gd name="connsiteX49" fmla="*/ 1178062 w 2816128"/>
              <a:gd name="connsiteY49" fmla="*/ 3507739 h 3827499"/>
              <a:gd name="connsiteX50" fmla="*/ 1116354 w 2816128"/>
              <a:gd name="connsiteY50" fmla="*/ 3535788 h 3827499"/>
              <a:gd name="connsiteX51" fmla="*/ 1144403 w 2816128"/>
              <a:gd name="connsiteY51" fmla="*/ 3670424 h 3827499"/>
              <a:gd name="connsiteX52" fmla="*/ 1284648 w 2816128"/>
              <a:gd name="connsiteY52" fmla="*/ 3676034 h 3827499"/>
              <a:gd name="connsiteX53" fmla="*/ 1279038 w 2816128"/>
              <a:gd name="connsiteY53" fmla="*/ 3524569 h 3827499"/>
              <a:gd name="connsiteX54" fmla="*/ 1458552 w 2816128"/>
              <a:gd name="connsiteY54" fmla="*/ 3535788 h 3827499"/>
              <a:gd name="connsiteX55" fmla="*/ 1430503 w 2816128"/>
              <a:gd name="connsiteY55" fmla="*/ 3614326 h 3827499"/>
              <a:gd name="connsiteX56" fmla="*/ 1402454 w 2816128"/>
              <a:gd name="connsiteY56" fmla="*/ 3676034 h 3827499"/>
              <a:gd name="connsiteX57" fmla="*/ 1318307 w 2816128"/>
              <a:gd name="connsiteY57" fmla="*/ 3692863 h 3827499"/>
              <a:gd name="connsiteX58" fmla="*/ 1452943 w 2816128"/>
              <a:gd name="connsiteY58" fmla="*/ 3816279 h 3827499"/>
              <a:gd name="connsiteX59" fmla="*/ 1520260 w 2816128"/>
              <a:gd name="connsiteY59" fmla="*/ 3681644 h 3827499"/>
              <a:gd name="connsiteX60" fmla="*/ 1823190 w 2816128"/>
              <a:gd name="connsiteY60" fmla="*/ 3580667 h 3827499"/>
              <a:gd name="connsiteX61" fmla="*/ 2159779 w 2816128"/>
              <a:gd name="connsiteY61" fmla="*/ 3653594 h 3827499"/>
              <a:gd name="connsiteX62" fmla="*/ 2114901 w 2816128"/>
              <a:gd name="connsiteY62" fmla="*/ 3754571 h 3827499"/>
              <a:gd name="connsiteX63" fmla="*/ 2210268 w 2816128"/>
              <a:gd name="connsiteY63" fmla="*/ 3821889 h 3827499"/>
              <a:gd name="connsiteX64" fmla="*/ 2283195 w 2816128"/>
              <a:gd name="connsiteY64" fmla="*/ 3771401 h 3827499"/>
              <a:gd name="connsiteX65" fmla="*/ 2271976 w 2816128"/>
              <a:gd name="connsiteY65" fmla="*/ 3676034 h 3827499"/>
              <a:gd name="connsiteX66" fmla="*/ 2451490 w 2816128"/>
              <a:gd name="connsiteY66" fmla="*/ 3597496 h 3827499"/>
              <a:gd name="connsiteX67" fmla="*/ 2434660 w 2816128"/>
              <a:gd name="connsiteY67" fmla="*/ 3423592 h 3827499"/>
              <a:gd name="connsiteX68" fmla="*/ 1929777 w 2816128"/>
              <a:gd name="connsiteY68" fmla="*/ 3395543 h 3827499"/>
              <a:gd name="connsiteX69" fmla="*/ 1918557 w 2816128"/>
              <a:gd name="connsiteY69" fmla="*/ 3070174 h 3827499"/>
              <a:gd name="connsiteX70" fmla="*/ 1884898 w 2816128"/>
              <a:gd name="connsiteY70" fmla="*/ 3053344 h 3827499"/>
              <a:gd name="connsiteX71" fmla="*/ 1907338 w 2816128"/>
              <a:gd name="connsiteY71" fmla="*/ 2873830 h 3827499"/>
              <a:gd name="connsiteX72" fmla="*/ 1862459 w 2816128"/>
              <a:gd name="connsiteY72" fmla="*/ 2812122 h 3827499"/>
              <a:gd name="connsiteX73" fmla="*/ 2109291 w 2816128"/>
              <a:gd name="connsiteY73" fmla="*/ 2756024 h 3827499"/>
              <a:gd name="connsiteX74" fmla="*/ 2131730 w 2816128"/>
              <a:gd name="connsiteY74" fmla="*/ 2626998 h 3827499"/>
              <a:gd name="connsiteX75" fmla="*/ 2372952 w 2816128"/>
              <a:gd name="connsiteY75" fmla="*/ 2660657 h 3827499"/>
              <a:gd name="connsiteX76" fmla="*/ 2597345 w 2816128"/>
              <a:gd name="connsiteY76" fmla="*/ 2071626 h 3827499"/>
              <a:gd name="connsiteX77" fmla="*/ 2552466 w 2816128"/>
              <a:gd name="connsiteY77" fmla="*/ 1987479 h 3827499"/>
              <a:gd name="connsiteX78" fmla="*/ 2698322 w 2816128"/>
              <a:gd name="connsiteY78" fmla="*/ 1499425 h 3827499"/>
              <a:gd name="connsiteX79" fmla="*/ 2642224 w 2816128"/>
              <a:gd name="connsiteY79" fmla="*/ 1392839 h 3827499"/>
              <a:gd name="connsiteX80" fmla="*/ 2501978 w 2816128"/>
              <a:gd name="connsiteY80" fmla="*/ 809418 h 3827499"/>
              <a:gd name="connsiteX81" fmla="*/ 2816128 w 2816128"/>
              <a:gd name="connsiteY81" fmla="*/ 686002 h 3827499"/>
              <a:gd name="connsiteX82" fmla="*/ 2771249 w 2816128"/>
              <a:gd name="connsiteY82" fmla="*/ 450390 h 3827499"/>
              <a:gd name="connsiteX83" fmla="*/ 2647833 w 2816128"/>
              <a:gd name="connsiteY83" fmla="*/ 80143 h 3827499"/>
              <a:gd name="connsiteX0" fmla="*/ 2647833 w 2771249"/>
              <a:gd name="connsiteY0" fmla="*/ 80143 h 3827499"/>
              <a:gd name="connsiteX1" fmla="*/ 2395391 w 2771249"/>
              <a:gd name="connsiteY1" fmla="*/ 1604 h 3827499"/>
              <a:gd name="connsiteX2" fmla="*/ 2193438 w 2771249"/>
              <a:gd name="connsiteY2" fmla="*/ 197948 h 3827499"/>
              <a:gd name="connsiteX3" fmla="*/ 2114901 w 2771249"/>
              <a:gd name="connsiteY3" fmla="*/ 214777 h 3827499"/>
              <a:gd name="connsiteX4" fmla="*/ 2142950 w 2771249"/>
              <a:gd name="connsiteY4" fmla="*/ 326974 h 3827499"/>
              <a:gd name="connsiteX5" fmla="*/ 2047583 w 2771249"/>
              <a:gd name="connsiteY5" fmla="*/ 495268 h 3827499"/>
              <a:gd name="connsiteX6" fmla="*/ 2159779 w 2771249"/>
              <a:gd name="connsiteY6" fmla="*/ 747710 h 3827499"/>
              <a:gd name="connsiteX7" fmla="*/ 2030754 w 2771249"/>
              <a:gd name="connsiteY7" fmla="*/ 792588 h 3827499"/>
              <a:gd name="connsiteX8" fmla="*/ 1997095 w 2771249"/>
              <a:gd name="connsiteY8" fmla="*/ 859906 h 3827499"/>
              <a:gd name="connsiteX9" fmla="*/ 1997095 w 2771249"/>
              <a:gd name="connsiteY9" fmla="*/ 747710 h 3827499"/>
              <a:gd name="connsiteX10" fmla="*/ 1946606 w 2771249"/>
              <a:gd name="connsiteY10" fmla="*/ 708441 h 3827499"/>
              <a:gd name="connsiteX11" fmla="*/ 1772702 w 2771249"/>
              <a:gd name="connsiteY11" fmla="*/ 758929 h 3827499"/>
              <a:gd name="connsiteX12" fmla="*/ 1402454 w 2771249"/>
              <a:gd name="connsiteY12" fmla="*/ 618684 h 3827499"/>
              <a:gd name="connsiteX13" fmla="*/ 1705384 w 2771249"/>
              <a:gd name="connsiteY13" fmla="*/ 1190885 h 3827499"/>
              <a:gd name="connsiteX14" fmla="*/ 1800751 w 2771249"/>
              <a:gd name="connsiteY14" fmla="*/ 1263813 h 3827499"/>
              <a:gd name="connsiteX15" fmla="*/ 1649286 w 2771249"/>
              <a:gd name="connsiteY15" fmla="*/ 1488205 h 3827499"/>
              <a:gd name="connsiteX16" fmla="*/ 1727824 w 2771249"/>
              <a:gd name="connsiteY16" fmla="*/ 1706988 h 3827499"/>
              <a:gd name="connsiteX17" fmla="*/ 1817581 w 2771249"/>
              <a:gd name="connsiteY17" fmla="*/ 1701379 h 3827499"/>
              <a:gd name="connsiteX18" fmla="*/ 1671725 w 2771249"/>
              <a:gd name="connsiteY18" fmla="*/ 1869673 h 3827499"/>
              <a:gd name="connsiteX19" fmla="*/ 914400 w 2771249"/>
              <a:gd name="connsiteY19" fmla="*/ 1617231 h 3827499"/>
              <a:gd name="connsiteX20" fmla="*/ 460005 w 2771249"/>
              <a:gd name="connsiteY20" fmla="*/ 2643828 h 3827499"/>
              <a:gd name="connsiteX21" fmla="*/ 263662 w 2771249"/>
              <a:gd name="connsiteY21" fmla="*/ 2851391 h 3827499"/>
              <a:gd name="connsiteX22" fmla="*/ 44879 w 2771249"/>
              <a:gd name="connsiteY22" fmla="*/ 2896269 h 3827499"/>
              <a:gd name="connsiteX23" fmla="*/ 0 w 2771249"/>
              <a:gd name="connsiteY23" fmla="*/ 3002856 h 3827499"/>
              <a:gd name="connsiteX24" fmla="*/ 274881 w 2771249"/>
              <a:gd name="connsiteY24" fmla="*/ 3126272 h 3827499"/>
              <a:gd name="connsiteX25" fmla="*/ 504884 w 2771249"/>
              <a:gd name="connsiteY25" fmla="*/ 3025295 h 3827499"/>
              <a:gd name="connsiteX26" fmla="*/ 471225 w 2771249"/>
              <a:gd name="connsiteY26" fmla="*/ 3154321 h 3827499"/>
              <a:gd name="connsiteX27" fmla="*/ 572201 w 2771249"/>
              <a:gd name="connsiteY27" fmla="*/ 3199199 h 3827499"/>
              <a:gd name="connsiteX28" fmla="*/ 381468 w 2771249"/>
              <a:gd name="connsiteY28" fmla="*/ 3659204 h 3827499"/>
              <a:gd name="connsiteX29" fmla="*/ 196344 w 2771249"/>
              <a:gd name="connsiteY29" fmla="*/ 3704083 h 3827499"/>
              <a:gd name="connsiteX30" fmla="*/ 263662 w 2771249"/>
              <a:gd name="connsiteY30" fmla="*/ 3805059 h 3827499"/>
              <a:gd name="connsiteX31" fmla="*/ 555372 w 2771249"/>
              <a:gd name="connsiteY31" fmla="*/ 3827499 h 3827499"/>
              <a:gd name="connsiteX32" fmla="*/ 589031 w 2771249"/>
              <a:gd name="connsiteY32" fmla="*/ 3619936 h 3827499"/>
              <a:gd name="connsiteX33" fmla="*/ 645129 w 2771249"/>
              <a:gd name="connsiteY33" fmla="*/ 3614326 h 3827499"/>
              <a:gd name="connsiteX34" fmla="*/ 690008 w 2771249"/>
              <a:gd name="connsiteY34" fmla="*/ 3737742 h 3827499"/>
              <a:gd name="connsiteX35" fmla="*/ 774155 w 2771249"/>
              <a:gd name="connsiteY35" fmla="*/ 3743352 h 3827499"/>
              <a:gd name="connsiteX36" fmla="*/ 779765 w 2771249"/>
              <a:gd name="connsiteY36" fmla="*/ 3513349 h 3827499"/>
              <a:gd name="connsiteX37" fmla="*/ 746106 w 2771249"/>
              <a:gd name="connsiteY37" fmla="*/ 3244078 h 3827499"/>
              <a:gd name="connsiteX38" fmla="*/ 903181 w 2771249"/>
              <a:gd name="connsiteY38" fmla="*/ 2666267 h 3827499"/>
              <a:gd name="connsiteX39" fmla="*/ 1166842 w 2771249"/>
              <a:gd name="connsiteY39" fmla="*/ 2559680 h 3827499"/>
              <a:gd name="connsiteX40" fmla="*/ 1531480 w 2771249"/>
              <a:gd name="connsiteY40" fmla="*/ 2666267 h 3827499"/>
              <a:gd name="connsiteX41" fmla="*/ 1593188 w 2771249"/>
              <a:gd name="connsiteY41" fmla="*/ 2666267 h 3827499"/>
              <a:gd name="connsiteX42" fmla="*/ 1649286 w 2771249"/>
              <a:gd name="connsiteY42" fmla="*/ 2767244 h 3827499"/>
              <a:gd name="connsiteX43" fmla="*/ 1800751 w 2771249"/>
              <a:gd name="connsiteY43" fmla="*/ 2800902 h 3827499"/>
              <a:gd name="connsiteX44" fmla="*/ 1811971 w 2771249"/>
              <a:gd name="connsiteY44" fmla="*/ 2834561 h 3827499"/>
              <a:gd name="connsiteX45" fmla="*/ 1772702 w 2771249"/>
              <a:gd name="connsiteY45" fmla="*/ 3036515 h 3827499"/>
              <a:gd name="connsiteX46" fmla="*/ 1750263 w 2771249"/>
              <a:gd name="connsiteY46" fmla="*/ 3361884 h 3827499"/>
              <a:gd name="connsiteX47" fmla="*/ 1542700 w 2771249"/>
              <a:gd name="connsiteY47" fmla="*/ 3384323 h 3827499"/>
              <a:gd name="connsiteX48" fmla="*/ 1206111 w 2771249"/>
              <a:gd name="connsiteY48" fmla="*/ 3434812 h 3827499"/>
              <a:gd name="connsiteX49" fmla="*/ 1178062 w 2771249"/>
              <a:gd name="connsiteY49" fmla="*/ 3507739 h 3827499"/>
              <a:gd name="connsiteX50" fmla="*/ 1116354 w 2771249"/>
              <a:gd name="connsiteY50" fmla="*/ 3535788 h 3827499"/>
              <a:gd name="connsiteX51" fmla="*/ 1144403 w 2771249"/>
              <a:gd name="connsiteY51" fmla="*/ 3670424 h 3827499"/>
              <a:gd name="connsiteX52" fmla="*/ 1284648 w 2771249"/>
              <a:gd name="connsiteY52" fmla="*/ 3676034 h 3827499"/>
              <a:gd name="connsiteX53" fmla="*/ 1279038 w 2771249"/>
              <a:gd name="connsiteY53" fmla="*/ 3524569 h 3827499"/>
              <a:gd name="connsiteX54" fmla="*/ 1458552 w 2771249"/>
              <a:gd name="connsiteY54" fmla="*/ 3535788 h 3827499"/>
              <a:gd name="connsiteX55" fmla="*/ 1430503 w 2771249"/>
              <a:gd name="connsiteY55" fmla="*/ 3614326 h 3827499"/>
              <a:gd name="connsiteX56" fmla="*/ 1402454 w 2771249"/>
              <a:gd name="connsiteY56" fmla="*/ 3676034 h 3827499"/>
              <a:gd name="connsiteX57" fmla="*/ 1318307 w 2771249"/>
              <a:gd name="connsiteY57" fmla="*/ 3692863 h 3827499"/>
              <a:gd name="connsiteX58" fmla="*/ 1452943 w 2771249"/>
              <a:gd name="connsiteY58" fmla="*/ 3816279 h 3827499"/>
              <a:gd name="connsiteX59" fmla="*/ 1520260 w 2771249"/>
              <a:gd name="connsiteY59" fmla="*/ 3681644 h 3827499"/>
              <a:gd name="connsiteX60" fmla="*/ 1823190 w 2771249"/>
              <a:gd name="connsiteY60" fmla="*/ 3580667 h 3827499"/>
              <a:gd name="connsiteX61" fmla="*/ 2159779 w 2771249"/>
              <a:gd name="connsiteY61" fmla="*/ 3653594 h 3827499"/>
              <a:gd name="connsiteX62" fmla="*/ 2114901 w 2771249"/>
              <a:gd name="connsiteY62" fmla="*/ 3754571 h 3827499"/>
              <a:gd name="connsiteX63" fmla="*/ 2210268 w 2771249"/>
              <a:gd name="connsiteY63" fmla="*/ 3821889 h 3827499"/>
              <a:gd name="connsiteX64" fmla="*/ 2283195 w 2771249"/>
              <a:gd name="connsiteY64" fmla="*/ 3771401 h 3827499"/>
              <a:gd name="connsiteX65" fmla="*/ 2271976 w 2771249"/>
              <a:gd name="connsiteY65" fmla="*/ 3676034 h 3827499"/>
              <a:gd name="connsiteX66" fmla="*/ 2451490 w 2771249"/>
              <a:gd name="connsiteY66" fmla="*/ 3597496 h 3827499"/>
              <a:gd name="connsiteX67" fmla="*/ 2434660 w 2771249"/>
              <a:gd name="connsiteY67" fmla="*/ 3423592 h 3827499"/>
              <a:gd name="connsiteX68" fmla="*/ 1929777 w 2771249"/>
              <a:gd name="connsiteY68" fmla="*/ 3395543 h 3827499"/>
              <a:gd name="connsiteX69" fmla="*/ 1918557 w 2771249"/>
              <a:gd name="connsiteY69" fmla="*/ 3070174 h 3827499"/>
              <a:gd name="connsiteX70" fmla="*/ 1884898 w 2771249"/>
              <a:gd name="connsiteY70" fmla="*/ 3053344 h 3827499"/>
              <a:gd name="connsiteX71" fmla="*/ 1907338 w 2771249"/>
              <a:gd name="connsiteY71" fmla="*/ 2873830 h 3827499"/>
              <a:gd name="connsiteX72" fmla="*/ 1862459 w 2771249"/>
              <a:gd name="connsiteY72" fmla="*/ 2812122 h 3827499"/>
              <a:gd name="connsiteX73" fmla="*/ 2109291 w 2771249"/>
              <a:gd name="connsiteY73" fmla="*/ 2756024 h 3827499"/>
              <a:gd name="connsiteX74" fmla="*/ 2131730 w 2771249"/>
              <a:gd name="connsiteY74" fmla="*/ 2626998 h 3827499"/>
              <a:gd name="connsiteX75" fmla="*/ 2372952 w 2771249"/>
              <a:gd name="connsiteY75" fmla="*/ 2660657 h 3827499"/>
              <a:gd name="connsiteX76" fmla="*/ 2597345 w 2771249"/>
              <a:gd name="connsiteY76" fmla="*/ 2071626 h 3827499"/>
              <a:gd name="connsiteX77" fmla="*/ 2552466 w 2771249"/>
              <a:gd name="connsiteY77" fmla="*/ 1987479 h 3827499"/>
              <a:gd name="connsiteX78" fmla="*/ 2698322 w 2771249"/>
              <a:gd name="connsiteY78" fmla="*/ 1499425 h 3827499"/>
              <a:gd name="connsiteX79" fmla="*/ 2642224 w 2771249"/>
              <a:gd name="connsiteY79" fmla="*/ 1392839 h 3827499"/>
              <a:gd name="connsiteX80" fmla="*/ 2501978 w 2771249"/>
              <a:gd name="connsiteY80" fmla="*/ 809418 h 3827499"/>
              <a:gd name="connsiteX81" fmla="*/ 2765640 w 2771249"/>
              <a:gd name="connsiteY81" fmla="*/ 674782 h 3827499"/>
              <a:gd name="connsiteX82" fmla="*/ 2771249 w 2771249"/>
              <a:gd name="connsiteY82" fmla="*/ 450390 h 3827499"/>
              <a:gd name="connsiteX83" fmla="*/ 2647833 w 2771249"/>
              <a:gd name="connsiteY83" fmla="*/ 80143 h 3827499"/>
              <a:gd name="connsiteX0" fmla="*/ 2647833 w 2765640"/>
              <a:gd name="connsiteY0" fmla="*/ 80143 h 3827499"/>
              <a:gd name="connsiteX1" fmla="*/ 2395391 w 2765640"/>
              <a:gd name="connsiteY1" fmla="*/ 1604 h 3827499"/>
              <a:gd name="connsiteX2" fmla="*/ 2193438 w 2765640"/>
              <a:gd name="connsiteY2" fmla="*/ 197948 h 3827499"/>
              <a:gd name="connsiteX3" fmla="*/ 2114901 w 2765640"/>
              <a:gd name="connsiteY3" fmla="*/ 214777 h 3827499"/>
              <a:gd name="connsiteX4" fmla="*/ 2142950 w 2765640"/>
              <a:gd name="connsiteY4" fmla="*/ 326974 h 3827499"/>
              <a:gd name="connsiteX5" fmla="*/ 2047583 w 2765640"/>
              <a:gd name="connsiteY5" fmla="*/ 495268 h 3827499"/>
              <a:gd name="connsiteX6" fmla="*/ 2159779 w 2765640"/>
              <a:gd name="connsiteY6" fmla="*/ 747710 h 3827499"/>
              <a:gd name="connsiteX7" fmla="*/ 2030754 w 2765640"/>
              <a:gd name="connsiteY7" fmla="*/ 792588 h 3827499"/>
              <a:gd name="connsiteX8" fmla="*/ 1997095 w 2765640"/>
              <a:gd name="connsiteY8" fmla="*/ 859906 h 3827499"/>
              <a:gd name="connsiteX9" fmla="*/ 1997095 w 2765640"/>
              <a:gd name="connsiteY9" fmla="*/ 747710 h 3827499"/>
              <a:gd name="connsiteX10" fmla="*/ 1946606 w 2765640"/>
              <a:gd name="connsiteY10" fmla="*/ 708441 h 3827499"/>
              <a:gd name="connsiteX11" fmla="*/ 1772702 w 2765640"/>
              <a:gd name="connsiteY11" fmla="*/ 758929 h 3827499"/>
              <a:gd name="connsiteX12" fmla="*/ 1402454 w 2765640"/>
              <a:gd name="connsiteY12" fmla="*/ 618684 h 3827499"/>
              <a:gd name="connsiteX13" fmla="*/ 1705384 w 2765640"/>
              <a:gd name="connsiteY13" fmla="*/ 1190885 h 3827499"/>
              <a:gd name="connsiteX14" fmla="*/ 1800751 w 2765640"/>
              <a:gd name="connsiteY14" fmla="*/ 1263813 h 3827499"/>
              <a:gd name="connsiteX15" fmla="*/ 1649286 w 2765640"/>
              <a:gd name="connsiteY15" fmla="*/ 1488205 h 3827499"/>
              <a:gd name="connsiteX16" fmla="*/ 1727824 w 2765640"/>
              <a:gd name="connsiteY16" fmla="*/ 1706988 h 3827499"/>
              <a:gd name="connsiteX17" fmla="*/ 1817581 w 2765640"/>
              <a:gd name="connsiteY17" fmla="*/ 1701379 h 3827499"/>
              <a:gd name="connsiteX18" fmla="*/ 1671725 w 2765640"/>
              <a:gd name="connsiteY18" fmla="*/ 1869673 h 3827499"/>
              <a:gd name="connsiteX19" fmla="*/ 914400 w 2765640"/>
              <a:gd name="connsiteY19" fmla="*/ 1617231 h 3827499"/>
              <a:gd name="connsiteX20" fmla="*/ 460005 w 2765640"/>
              <a:gd name="connsiteY20" fmla="*/ 2643828 h 3827499"/>
              <a:gd name="connsiteX21" fmla="*/ 263662 w 2765640"/>
              <a:gd name="connsiteY21" fmla="*/ 2851391 h 3827499"/>
              <a:gd name="connsiteX22" fmla="*/ 44879 w 2765640"/>
              <a:gd name="connsiteY22" fmla="*/ 2896269 h 3827499"/>
              <a:gd name="connsiteX23" fmla="*/ 0 w 2765640"/>
              <a:gd name="connsiteY23" fmla="*/ 3002856 h 3827499"/>
              <a:gd name="connsiteX24" fmla="*/ 274881 w 2765640"/>
              <a:gd name="connsiteY24" fmla="*/ 3126272 h 3827499"/>
              <a:gd name="connsiteX25" fmla="*/ 504884 w 2765640"/>
              <a:gd name="connsiteY25" fmla="*/ 3025295 h 3827499"/>
              <a:gd name="connsiteX26" fmla="*/ 471225 w 2765640"/>
              <a:gd name="connsiteY26" fmla="*/ 3154321 h 3827499"/>
              <a:gd name="connsiteX27" fmla="*/ 572201 w 2765640"/>
              <a:gd name="connsiteY27" fmla="*/ 3199199 h 3827499"/>
              <a:gd name="connsiteX28" fmla="*/ 381468 w 2765640"/>
              <a:gd name="connsiteY28" fmla="*/ 3659204 h 3827499"/>
              <a:gd name="connsiteX29" fmla="*/ 196344 w 2765640"/>
              <a:gd name="connsiteY29" fmla="*/ 3704083 h 3827499"/>
              <a:gd name="connsiteX30" fmla="*/ 263662 w 2765640"/>
              <a:gd name="connsiteY30" fmla="*/ 3805059 h 3827499"/>
              <a:gd name="connsiteX31" fmla="*/ 555372 w 2765640"/>
              <a:gd name="connsiteY31" fmla="*/ 3827499 h 3827499"/>
              <a:gd name="connsiteX32" fmla="*/ 589031 w 2765640"/>
              <a:gd name="connsiteY32" fmla="*/ 3619936 h 3827499"/>
              <a:gd name="connsiteX33" fmla="*/ 645129 w 2765640"/>
              <a:gd name="connsiteY33" fmla="*/ 3614326 h 3827499"/>
              <a:gd name="connsiteX34" fmla="*/ 690008 w 2765640"/>
              <a:gd name="connsiteY34" fmla="*/ 3737742 h 3827499"/>
              <a:gd name="connsiteX35" fmla="*/ 774155 w 2765640"/>
              <a:gd name="connsiteY35" fmla="*/ 3743352 h 3827499"/>
              <a:gd name="connsiteX36" fmla="*/ 779765 w 2765640"/>
              <a:gd name="connsiteY36" fmla="*/ 3513349 h 3827499"/>
              <a:gd name="connsiteX37" fmla="*/ 746106 w 2765640"/>
              <a:gd name="connsiteY37" fmla="*/ 3244078 h 3827499"/>
              <a:gd name="connsiteX38" fmla="*/ 903181 w 2765640"/>
              <a:gd name="connsiteY38" fmla="*/ 2666267 h 3827499"/>
              <a:gd name="connsiteX39" fmla="*/ 1166842 w 2765640"/>
              <a:gd name="connsiteY39" fmla="*/ 2559680 h 3827499"/>
              <a:gd name="connsiteX40" fmla="*/ 1531480 w 2765640"/>
              <a:gd name="connsiteY40" fmla="*/ 2666267 h 3827499"/>
              <a:gd name="connsiteX41" fmla="*/ 1593188 w 2765640"/>
              <a:gd name="connsiteY41" fmla="*/ 2666267 h 3827499"/>
              <a:gd name="connsiteX42" fmla="*/ 1649286 w 2765640"/>
              <a:gd name="connsiteY42" fmla="*/ 2767244 h 3827499"/>
              <a:gd name="connsiteX43" fmla="*/ 1800751 w 2765640"/>
              <a:gd name="connsiteY43" fmla="*/ 2800902 h 3827499"/>
              <a:gd name="connsiteX44" fmla="*/ 1811971 w 2765640"/>
              <a:gd name="connsiteY44" fmla="*/ 2834561 h 3827499"/>
              <a:gd name="connsiteX45" fmla="*/ 1772702 w 2765640"/>
              <a:gd name="connsiteY45" fmla="*/ 3036515 h 3827499"/>
              <a:gd name="connsiteX46" fmla="*/ 1750263 w 2765640"/>
              <a:gd name="connsiteY46" fmla="*/ 3361884 h 3827499"/>
              <a:gd name="connsiteX47" fmla="*/ 1542700 w 2765640"/>
              <a:gd name="connsiteY47" fmla="*/ 3384323 h 3827499"/>
              <a:gd name="connsiteX48" fmla="*/ 1206111 w 2765640"/>
              <a:gd name="connsiteY48" fmla="*/ 3434812 h 3827499"/>
              <a:gd name="connsiteX49" fmla="*/ 1178062 w 2765640"/>
              <a:gd name="connsiteY49" fmla="*/ 3507739 h 3827499"/>
              <a:gd name="connsiteX50" fmla="*/ 1116354 w 2765640"/>
              <a:gd name="connsiteY50" fmla="*/ 3535788 h 3827499"/>
              <a:gd name="connsiteX51" fmla="*/ 1144403 w 2765640"/>
              <a:gd name="connsiteY51" fmla="*/ 3670424 h 3827499"/>
              <a:gd name="connsiteX52" fmla="*/ 1284648 w 2765640"/>
              <a:gd name="connsiteY52" fmla="*/ 3676034 h 3827499"/>
              <a:gd name="connsiteX53" fmla="*/ 1279038 w 2765640"/>
              <a:gd name="connsiteY53" fmla="*/ 3524569 h 3827499"/>
              <a:gd name="connsiteX54" fmla="*/ 1458552 w 2765640"/>
              <a:gd name="connsiteY54" fmla="*/ 3535788 h 3827499"/>
              <a:gd name="connsiteX55" fmla="*/ 1430503 w 2765640"/>
              <a:gd name="connsiteY55" fmla="*/ 3614326 h 3827499"/>
              <a:gd name="connsiteX56" fmla="*/ 1402454 w 2765640"/>
              <a:gd name="connsiteY56" fmla="*/ 3676034 h 3827499"/>
              <a:gd name="connsiteX57" fmla="*/ 1318307 w 2765640"/>
              <a:gd name="connsiteY57" fmla="*/ 3692863 h 3827499"/>
              <a:gd name="connsiteX58" fmla="*/ 1452943 w 2765640"/>
              <a:gd name="connsiteY58" fmla="*/ 3816279 h 3827499"/>
              <a:gd name="connsiteX59" fmla="*/ 1520260 w 2765640"/>
              <a:gd name="connsiteY59" fmla="*/ 3681644 h 3827499"/>
              <a:gd name="connsiteX60" fmla="*/ 1823190 w 2765640"/>
              <a:gd name="connsiteY60" fmla="*/ 3580667 h 3827499"/>
              <a:gd name="connsiteX61" fmla="*/ 2159779 w 2765640"/>
              <a:gd name="connsiteY61" fmla="*/ 3653594 h 3827499"/>
              <a:gd name="connsiteX62" fmla="*/ 2114901 w 2765640"/>
              <a:gd name="connsiteY62" fmla="*/ 3754571 h 3827499"/>
              <a:gd name="connsiteX63" fmla="*/ 2210268 w 2765640"/>
              <a:gd name="connsiteY63" fmla="*/ 3821889 h 3827499"/>
              <a:gd name="connsiteX64" fmla="*/ 2283195 w 2765640"/>
              <a:gd name="connsiteY64" fmla="*/ 3771401 h 3827499"/>
              <a:gd name="connsiteX65" fmla="*/ 2271976 w 2765640"/>
              <a:gd name="connsiteY65" fmla="*/ 3676034 h 3827499"/>
              <a:gd name="connsiteX66" fmla="*/ 2451490 w 2765640"/>
              <a:gd name="connsiteY66" fmla="*/ 3597496 h 3827499"/>
              <a:gd name="connsiteX67" fmla="*/ 2434660 w 2765640"/>
              <a:gd name="connsiteY67" fmla="*/ 3423592 h 3827499"/>
              <a:gd name="connsiteX68" fmla="*/ 1929777 w 2765640"/>
              <a:gd name="connsiteY68" fmla="*/ 3395543 h 3827499"/>
              <a:gd name="connsiteX69" fmla="*/ 1918557 w 2765640"/>
              <a:gd name="connsiteY69" fmla="*/ 3070174 h 3827499"/>
              <a:gd name="connsiteX70" fmla="*/ 1884898 w 2765640"/>
              <a:gd name="connsiteY70" fmla="*/ 3053344 h 3827499"/>
              <a:gd name="connsiteX71" fmla="*/ 1907338 w 2765640"/>
              <a:gd name="connsiteY71" fmla="*/ 2873830 h 3827499"/>
              <a:gd name="connsiteX72" fmla="*/ 1862459 w 2765640"/>
              <a:gd name="connsiteY72" fmla="*/ 2812122 h 3827499"/>
              <a:gd name="connsiteX73" fmla="*/ 2109291 w 2765640"/>
              <a:gd name="connsiteY73" fmla="*/ 2756024 h 3827499"/>
              <a:gd name="connsiteX74" fmla="*/ 2131730 w 2765640"/>
              <a:gd name="connsiteY74" fmla="*/ 2626998 h 3827499"/>
              <a:gd name="connsiteX75" fmla="*/ 2372952 w 2765640"/>
              <a:gd name="connsiteY75" fmla="*/ 2660657 h 3827499"/>
              <a:gd name="connsiteX76" fmla="*/ 2597345 w 2765640"/>
              <a:gd name="connsiteY76" fmla="*/ 2071626 h 3827499"/>
              <a:gd name="connsiteX77" fmla="*/ 2552466 w 2765640"/>
              <a:gd name="connsiteY77" fmla="*/ 1987479 h 3827499"/>
              <a:gd name="connsiteX78" fmla="*/ 2698322 w 2765640"/>
              <a:gd name="connsiteY78" fmla="*/ 1499425 h 3827499"/>
              <a:gd name="connsiteX79" fmla="*/ 2642224 w 2765640"/>
              <a:gd name="connsiteY79" fmla="*/ 1392839 h 3827499"/>
              <a:gd name="connsiteX80" fmla="*/ 2501978 w 2765640"/>
              <a:gd name="connsiteY80" fmla="*/ 809418 h 3827499"/>
              <a:gd name="connsiteX81" fmla="*/ 2765640 w 2765640"/>
              <a:gd name="connsiteY81" fmla="*/ 674782 h 3827499"/>
              <a:gd name="connsiteX82" fmla="*/ 2715151 w 2765640"/>
              <a:gd name="connsiteY82" fmla="*/ 472829 h 3827499"/>
              <a:gd name="connsiteX83" fmla="*/ 2647833 w 2765640"/>
              <a:gd name="connsiteY83" fmla="*/ 80143 h 3827499"/>
              <a:gd name="connsiteX0" fmla="*/ 2647833 w 2793512"/>
              <a:gd name="connsiteY0" fmla="*/ 80143 h 3827499"/>
              <a:gd name="connsiteX1" fmla="*/ 2395391 w 2793512"/>
              <a:gd name="connsiteY1" fmla="*/ 1604 h 3827499"/>
              <a:gd name="connsiteX2" fmla="*/ 2193438 w 2793512"/>
              <a:gd name="connsiteY2" fmla="*/ 197948 h 3827499"/>
              <a:gd name="connsiteX3" fmla="*/ 2114901 w 2793512"/>
              <a:gd name="connsiteY3" fmla="*/ 214777 h 3827499"/>
              <a:gd name="connsiteX4" fmla="*/ 2142950 w 2793512"/>
              <a:gd name="connsiteY4" fmla="*/ 326974 h 3827499"/>
              <a:gd name="connsiteX5" fmla="*/ 2047583 w 2793512"/>
              <a:gd name="connsiteY5" fmla="*/ 495268 h 3827499"/>
              <a:gd name="connsiteX6" fmla="*/ 2159779 w 2793512"/>
              <a:gd name="connsiteY6" fmla="*/ 747710 h 3827499"/>
              <a:gd name="connsiteX7" fmla="*/ 2030754 w 2793512"/>
              <a:gd name="connsiteY7" fmla="*/ 792588 h 3827499"/>
              <a:gd name="connsiteX8" fmla="*/ 1997095 w 2793512"/>
              <a:gd name="connsiteY8" fmla="*/ 859906 h 3827499"/>
              <a:gd name="connsiteX9" fmla="*/ 1997095 w 2793512"/>
              <a:gd name="connsiteY9" fmla="*/ 747710 h 3827499"/>
              <a:gd name="connsiteX10" fmla="*/ 1946606 w 2793512"/>
              <a:gd name="connsiteY10" fmla="*/ 708441 h 3827499"/>
              <a:gd name="connsiteX11" fmla="*/ 1772702 w 2793512"/>
              <a:gd name="connsiteY11" fmla="*/ 758929 h 3827499"/>
              <a:gd name="connsiteX12" fmla="*/ 1402454 w 2793512"/>
              <a:gd name="connsiteY12" fmla="*/ 618684 h 3827499"/>
              <a:gd name="connsiteX13" fmla="*/ 1705384 w 2793512"/>
              <a:gd name="connsiteY13" fmla="*/ 1190885 h 3827499"/>
              <a:gd name="connsiteX14" fmla="*/ 1800751 w 2793512"/>
              <a:gd name="connsiteY14" fmla="*/ 1263813 h 3827499"/>
              <a:gd name="connsiteX15" fmla="*/ 1649286 w 2793512"/>
              <a:gd name="connsiteY15" fmla="*/ 1488205 h 3827499"/>
              <a:gd name="connsiteX16" fmla="*/ 1727824 w 2793512"/>
              <a:gd name="connsiteY16" fmla="*/ 1706988 h 3827499"/>
              <a:gd name="connsiteX17" fmla="*/ 1817581 w 2793512"/>
              <a:gd name="connsiteY17" fmla="*/ 1701379 h 3827499"/>
              <a:gd name="connsiteX18" fmla="*/ 1671725 w 2793512"/>
              <a:gd name="connsiteY18" fmla="*/ 1869673 h 3827499"/>
              <a:gd name="connsiteX19" fmla="*/ 914400 w 2793512"/>
              <a:gd name="connsiteY19" fmla="*/ 1617231 h 3827499"/>
              <a:gd name="connsiteX20" fmla="*/ 460005 w 2793512"/>
              <a:gd name="connsiteY20" fmla="*/ 2643828 h 3827499"/>
              <a:gd name="connsiteX21" fmla="*/ 263662 w 2793512"/>
              <a:gd name="connsiteY21" fmla="*/ 2851391 h 3827499"/>
              <a:gd name="connsiteX22" fmla="*/ 44879 w 2793512"/>
              <a:gd name="connsiteY22" fmla="*/ 2896269 h 3827499"/>
              <a:gd name="connsiteX23" fmla="*/ 0 w 2793512"/>
              <a:gd name="connsiteY23" fmla="*/ 3002856 h 3827499"/>
              <a:gd name="connsiteX24" fmla="*/ 274881 w 2793512"/>
              <a:gd name="connsiteY24" fmla="*/ 3126272 h 3827499"/>
              <a:gd name="connsiteX25" fmla="*/ 504884 w 2793512"/>
              <a:gd name="connsiteY25" fmla="*/ 3025295 h 3827499"/>
              <a:gd name="connsiteX26" fmla="*/ 471225 w 2793512"/>
              <a:gd name="connsiteY26" fmla="*/ 3154321 h 3827499"/>
              <a:gd name="connsiteX27" fmla="*/ 572201 w 2793512"/>
              <a:gd name="connsiteY27" fmla="*/ 3199199 h 3827499"/>
              <a:gd name="connsiteX28" fmla="*/ 381468 w 2793512"/>
              <a:gd name="connsiteY28" fmla="*/ 3659204 h 3827499"/>
              <a:gd name="connsiteX29" fmla="*/ 196344 w 2793512"/>
              <a:gd name="connsiteY29" fmla="*/ 3704083 h 3827499"/>
              <a:gd name="connsiteX30" fmla="*/ 263662 w 2793512"/>
              <a:gd name="connsiteY30" fmla="*/ 3805059 h 3827499"/>
              <a:gd name="connsiteX31" fmla="*/ 555372 w 2793512"/>
              <a:gd name="connsiteY31" fmla="*/ 3827499 h 3827499"/>
              <a:gd name="connsiteX32" fmla="*/ 589031 w 2793512"/>
              <a:gd name="connsiteY32" fmla="*/ 3619936 h 3827499"/>
              <a:gd name="connsiteX33" fmla="*/ 645129 w 2793512"/>
              <a:gd name="connsiteY33" fmla="*/ 3614326 h 3827499"/>
              <a:gd name="connsiteX34" fmla="*/ 690008 w 2793512"/>
              <a:gd name="connsiteY34" fmla="*/ 3737742 h 3827499"/>
              <a:gd name="connsiteX35" fmla="*/ 774155 w 2793512"/>
              <a:gd name="connsiteY35" fmla="*/ 3743352 h 3827499"/>
              <a:gd name="connsiteX36" fmla="*/ 779765 w 2793512"/>
              <a:gd name="connsiteY36" fmla="*/ 3513349 h 3827499"/>
              <a:gd name="connsiteX37" fmla="*/ 746106 w 2793512"/>
              <a:gd name="connsiteY37" fmla="*/ 3244078 h 3827499"/>
              <a:gd name="connsiteX38" fmla="*/ 903181 w 2793512"/>
              <a:gd name="connsiteY38" fmla="*/ 2666267 h 3827499"/>
              <a:gd name="connsiteX39" fmla="*/ 1166842 w 2793512"/>
              <a:gd name="connsiteY39" fmla="*/ 2559680 h 3827499"/>
              <a:gd name="connsiteX40" fmla="*/ 1531480 w 2793512"/>
              <a:gd name="connsiteY40" fmla="*/ 2666267 h 3827499"/>
              <a:gd name="connsiteX41" fmla="*/ 1593188 w 2793512"/>
              <a:gd name="connsiteY41" fmla="*/ 2666267 h 3827499"/>
              <a:gd name="connsiteX42" fmla="*/ 1649286 w 2793512"/>
              <a:gd name="connsiteY42" fmla="*/ 2767244 h 3827499"/>
              <a:gd name="connsiteX43" fmla="*/ 1800751 w 2793512"/>
              <a:gd name="connsiteY43" fmla="*/ 2800902 h 3827499"/>
              <a:gd name="connsiteX44" fmla="*/ 1811971 w 2793512"/>
              <a:gd name="connsiteY44" fmla="*/ 2834561 h 3827499"/>
              <a:gd name="connsiteX45" fmla="*/ 1772702 w 2793512"/>
              <a:gd name="connsiteY45" fmla="*/ 3036515 h 3827499"/>
              <a:gd name="connsiteX46" fmla="*/ 1750263 w 2793512"/>
              <a:gd name="connsiteY46" fmla="*/ 3361884 h 3827499"/>
              <a:gd name="connsiteX47" fmla="*/ 1542700 w 2793512"/>
              <a:gd name="connsiteY47" fmla="*/ 3384323 h 3827499"/>
              <a:gd name="connsiteX48" fmla="*/ 1206111 w 2793512"/>
              <a:gd name="connsiteY48" fmla="*/ 3434812 h 3827499"/>
              <a:gd name="connsiteX49" fmla="*/ 1178062 w 2793512"/>
              <a:gd name="connsiteY49" fmla="*/ 3507739 h 3827499"/>
              <a:gd name="connsiteX50" fmla="*/ 1116354 w 2793512"/>
              <a:gd name="connsiteY50" fmla="*/ 3535788 h 3827499"/>
              <a:gd name="connsiteX51" fmla="*/ 1144403 w 2793512"/>
              <a:gd name="connsiteY51" fmla="*/ 3670424 h 3827499"/>
              <a:gd name="connsiteX52" fmla="*/ 1284648 w 2793512"/>
              <a:gd name="connsiteY52" fmla="*/ 3676034 h 3827499"/>
              <a:gd name="connsiteX53" fmla="*/ 1279038 w 2793512"/>
              <a:gd name="connsiteY53" fmla="*/ 3524569 h 3827499"/>
              <a:gd name="connsiteX54" fmla="*/ 1458552 w 2793512"/>
              <a:gd name="connsiteY54" fmla="*/ 3535788 h 3827499"/>
              <a:gd name="connsiteX55" fmla="*/ 1430503 w 2793512"/>
              <a:gd name="connsiteY55" fmla="*/ 3614326 h 3827499"/>
              <a:gd name="connsiteX56" fmla="*/ 1402454 w 2793512"/>
              <a:gd name="connsiteY56" fmla="*/ 3676034 h 3827499"/>
              <a:gd name="connsiteX57" fmla="*/ 1318307 w 2793512"/>
              <a:gd name="connsiteY57" fmla="*/ 3692863 h 3827499"/>
              <a:gd name="connsiteX58" fmla="*/ 1452943 w 2793512"/>
              <a:gd name="connsiteY58" fmla="*/ 3816279 h 3827499"/>
              <a:gd name="connsiteX59" fmla="*/ 1520260 w 2793512"/>
              <a:gd name="connsiteY59" fmla="*/ 3681644 h 3827499"/>
              <a:gd name="connsiteX60" fmla="*/ 1823190 w 2793512"/>
              <a:gd name="connsiteY60" fmla="*/ 3580667 h 3827499"/>
              <a:gd name="connsiteX61" fmla="*/ 2159779 w 2793512"/>
              <a:gd name="connsiteY61" fmla="*/ 3653594 h 3827499"/>
              <a:gd name="connsiteX62" fmla="*/ 2114901 w 2793512"/>
              <a:gd name="connsiteY62" fmla="*/ 3754571 h 3827499"/>
              <a:gd name="connsiteX63" fmla="*/ 2210268 w 2793512"/>
              <a:gd name="connsiteY63" fmla="*/ 3821889 h 3827499"/>
              <a:gd name="connsiteX64" fmla="*/ 2283195 w 2793512"/>
              <a:gd name="connsiteY64" fmla="*/ 3771401 h 3827499"/>
              <a:gd name="connsiteX65" fmla="*/ 2271976 w 2793512"/>
              <a:gd name="connsiteY65" fmla="*/ 3676034 h 3827499"/>
              <a:gd name="connsiteX66" fmla="*/ 2451490 w 2793512"/>
              <a:gd name="connsiteY66" fmla="*/ 3597496 h 3827499"/>
              <a:gd name="connsiteX67" fmla="*/ 2434660 w 2793512"/>
              <a:gd name="connsiteY67" fmla="*/ 3423592 h 3827499"/>
              <a:gd name="connsiteX68" fmla="*/ 1929777 w 2793512"/>
              <a:gd name="connsiteY68" fmla="*/ 3395543 h 3827499"/>
              <a:gd name="connsiteX69" fmla="*/ 1918557 w 2793512"/>
              <a:gd name="connsiteY69" fmla="*/ 3070174 h 3827499"/>
              <a:gd name="connsiteX70" fmla="*/ 1884898 w 2793512"/>
              <a:gd name="connsiteY70" fmla="*/ 3053344 h 3827499"/>
              <a:gd name="connsiteX71" fmla="*/ 1907338 w 2793512"/>
              <a:gd name="connsiteY71" fmla="*/ 2873830 h 3827499"/>
              <a:gd name="connsiteX72" fmla="*/ 1862459 w 2793512"/>
              <a:gd name="connsiteY72" fmla="*/ 2812122 h 3827499"/>
              <a:gd name="connsiteX73" fmla="*/ 2109291 w 2793512"/>
              <a:gd name="connsiteY73" fmla="*/ 2756024 h 3827499"/>
              <a:gd name="connsiteX74" fmla="*/ 2131730 w 2793512"/>
              <a:gd name="connsiteY74" fmla="*/ 2626998 h 3827499"/>
              <a:gd name="connsiteX75" fmla="*/ 2372952 w 2793512"/>
              <a:gd name="connsiteY75" fmla="*/ 2660657 h 3827499"/>
              <a:gd name="connsiteX76" fmla="*/ 2597345 w 2793512"/>
              <a:gd name="connsiteY76" fmla="*/ 2071626 h 3827499"/>
              <a:gd name="connsiteX77" fmla="*/ 2552466 w 2793512"/>
              <a:gd name="connsiteY77" fmla="*/ 1987479 h 3827499"/>
              <a:gd name="connsiteX78" fmla="*/ 2698322 w 2793512"/>
              <a:gd name="connsiteY78" fmla="*/ 1499425 h 3827499"/>
              <a:gd name="connsiteX79" fmla="*/ 2642224 w 2793512"/>
              <a:gd name="connsiteY79" fmla="*/ 1392839 h 3827499"/>
              <a:gd name="connsiteX80" fmla="*/ 2501978 w 2793512"/>
              <a:gd name="connsiteY80" fmla="*/ 809418 h 3827499"/>
              <a:gd name="connsiteX81" fmla="*/ 2765640 w 2793512"/>
              <a:gd name="connsiteY81" fmla="*/ 674782 h 3827499"/>
              <a:gd name="connsiteX82" fmla="*/ 2715151 w 2793512"/>
              <a:gd name="connsiteY82" fmla="*/ 472829 h 3827499"/>
              <a:gd name="connsiteX83" fmla="*/ 2647833 w 2793512"/>
              <a:gd name="connsiteY83" fmla="*/ 80143 h 3827499"/>
              <a:gd name="connsiteX0" fmla="*/ 2647833 w 2814039"/>
              <a:gd name="connsiteY0" fmla="*/ 80143 h 3827499"/>
              <a:gd name="connsiteX1" fmla="*/ 2395391 w 2814039"/>
              <a:gd name="connsiteY1" fmla="*/ 1604 h 3827499"/>
              <a:gd name="connsiteX2" fmla="*/ 2193438 w 2814039"/>
              <a:gd name="connsiteY2" fmla="*/ 197948 h 3827499"/>
              <a:gd name="connsiteX3" fmla="*/ 2114901 w 2814039"/>
              <a:gd name="connsiteY3" fmla="*/ 214777 h 3827499"/>
              <a:gd name="connsiteX4" fmla="*/ 2142950 w 2814039"/>
              <a:gd name="connsiteY4" fmla="*/ 326974 h 3827499"/>
              <a:gd name="connsiteX5" fmla="*/ 2047583 w 2814039"/>
              <a:gd name="connsiteY5" fmla="*/ 495268 h 3827499"/>
              <a:gd name="connsiteX6" fmla="*/ 2159779 w 2814039"/>
              <a:gd name="connsiteY6" fmla="*/ 747710 h 3827499"/>
              <a:gd name="connsiteX7" fmla="*/ 2030754 w 2814039"/>
              <a:gd name="connsiteY7" fmla="*/ 792588 h 3827499"/>
              <a:gd name="connsiteX8" fmla="*/ 1997095 w 2814039"/>
              <a:gd name="connsiteY8" fmla="*/ 859906 h 3827499"/>
              <a:gd name="connsiteX9" fmla="*/ 1997095 w 2814039"/>
              <a:gd name="connsiteY9" fmla="*/ 747710 h 3827499"/>
              <a:gd name="connsiteX10" fmla="*/ 1946606 w 2814039"/>
              <a:gd name="connsiteY10" fmla="*/ 708441 h 3827499"/>
              <a:gd name="connsiteX11" fmla="*/ 1772702 w 2814039"/>
              <a:gd name="connsiteY11" fmla="*/ 758929 h 3827499"/>
              <a:gd name="connsiteX12" fmla="*/ 1402454 w 2814039"/>
              <a:gd name="connsiteY12" fmla="*/ 618684 h 3827499"/>
              <a:gd name="connsiteX13" fmla="*/ 1705384 w 2814039"/>
              <a:gd name="connsiteY13" fmla="*/ 1190885 h 3827499"/>
              <a:gd name="connsiteX14" fmla="*/ 1800751 w 2814039"/>
              <a:gd name="connsiteY14" fmla="*/ 1263813 h 3827499"/>
              <a:gd name="connsiteX15" fmla="*/ 1649286 w 2814039"/>
              <a:gd name="connsiteY15" fmla="*/ 1488205 h 3827499"/>
              <a:gd name="connsiteX16" fmla="*/ 1727824 w 2814039"/>
              <a:gd name="connsiteY16" fmla="*/ 1706988 h 3827499"/>
              <a:gd name="connsiteX17" fmla="*/ 1817581 w 2814039"/>
              <a:gd name="connsiteY17" fmla="*/ 1701379 h 3827499"/>
              <a:gd name="connsiteX18" fmla="*/ 1671725 w 2814039"/>
              <a:gd name="connsiteY18" fmla="*/ 1869673 h 3827499"/>
              <a:gd name="connsiteX19" fmla="*/ 914400 w 2814039"/>
              <a:gd name="connsiteY19" fmla="*/ 1617231 h 3827499"/>
              <a:gd name="connsiteX20" fmla="*/ 460005 w 2814039"/>
              <a:gd name="connsiteY20" fmla="*/ 2643828 h 3827499"/>
              <a:gd name="connsiteX21" fmla="*/ 263662 w 2814039"/>
              <a:gd name="connsiteY21" fmla="*/ 2851391 h 3827499"/>
              <a:gd name="connsiteX22" fmla="*/ 44879 w 2814039"/>
              <a:gd name="connsiteY22" fmla="*/ 2896269 h 3827499"/>
              <a:gd name="connsiteX23" fmla="*/ 0 w 2814039"/>
              <a:gd name="connsiteY23" fmla="*/ 3002856 h 3827499"/>
              <a:gd name="connsiteX24" fmla="*/ 274881 w 2814039"/>
              <a:gd name="connsiteY24" fmla="*/ 3126272 h 3827499"/>
              <a:gd name="connsiteX25" fmla="*/ 504884 w 2814039"/>
              <a:gd name="connsiteY25" fmla="*/ 3025295 h 3827499"/>
              <a:gd name="connsiteX26" fmla="*/ 471225 w 2814039"/>
              <a:gd name="connsiteY26" fmla="*/ 3154321 h 3827499"/>
              <a:gd name="connsiteX27" fmla="*/ 572201 w 2814039"/>
              <a:gd name="connsiteY27" fmla="*/ 3199199 h 3827499"/>
              <a:gd name="connsiteX28" fmla="*/ 381468 w 2814039"/>
              <a:gd name="connsiteY28" fmla="*/ 3659204 h 3827499"/>
              <a:gd name="connsiteX29" fmla="*/ 196344 w 2814039"/>
              <a:gd name="connsiteY29" fmla="*/ 3704083 h 3827499"/>
              <a:gd name="connsiteX30" fmla="*/ 263662 w 2814039"/>
              <a:gd name="connsiteY30" fmla="*/ 3805059 h 3827499"/>
              <a:gd name="connsiteX31" fmla="*/ 555372 w 2814039"/>
              <a:gd name="connsiteY31" fmla="*/ 3827499 h 3827499"/>
              <a:gd name="connsiteX32" fmla="*/ 589031 w 2814039"/>
              <a:gd name="connsiteY32" fmla="*/ 3619936 h 3827499"/>
              <a:gd name="connsiteX33" fmla="*/ 645129 w 2814039"/>
              <a:gd name="connsiteY33" fmla="*/ 3614326 h 3827499"/>
              <a:gd name="connsiteX34" fmla="*/ 690008 w 2814039"/>
              <a:gd name="connsiteY34" fmla="*/ 3737742 h 3827499"/>
              <a:gd name="connsiteX35" fmla="*/ 774155 w 2814039"/>
              <a:gd name="connsiteY35" fmla="*/ 3743352 h 3827499"/>
              <a:gd name="connsiteX36" fmla="*/ 779765 w 2814039"/>
              <a:gd name="connsiteY36" fmla="*/ 3513349 h 3827499"/>
              <a:gd name="connsiteX37" fmla="*/ 746106 w 2814039"/>
              <a:gd name="connsiteY37" fmla="*/ 3244078 h 3827499"/>
              <a:gd name="connsiteX38" fmla="*/ 903181 w 2814039"/>
              <a:gd name="connsiteY38" fmla="*/ 2666267 h 3827499"/>
              <a:gd name="connsiteX39" fmla="*/ 1166842 w 2814039"/>
              <a:gd name="connsiteY39" fmla="*/ 2559680 h 3827499"/>
              <a:gd name="connsiteX40" fmla="*/ 1531480 w 2814039"/>
              <a:gd name="connsiteY40" fmla="*/ 2666267 h 3827499"/>
              <a:gd name="connsiteX41" fmla="*/ 1593188 w 2814039"/>
              <a:gd name="connsiteY41" fmla="*/ 2666267 h 3827499"/>
              <a:gd name="connsiteX42" fmla="*/ 1649286 w 2814039"/>
              <a:gd name="connsiteY42" fmla="*/ 2767244 h 3827499"/>
              <a:gd name="connsiteX43" fmla="*/ 1800751 w 2814039"/>
              <a:gd name="connsiteY43" fmla="*/ 2800902 h 3827499"/>
              <a:gd name="connsiteX44" fmla="*/ 1811971 w 2814039"/>
              <a:gd name="connsiteY44" fmla="*/ 2834561 h 3827499"/>
              <a:gd name="connsiteX45" fmla="*/ 1772702 w 2814039"/>
              <a:gd name="connsiteY45" fmla="*/ 3036515 h 3827499"/>
              <a:gd name="connsiteX46" fmla="*/ 1750263 w 2814039"/>
              <a:gd name="connsiteY46" fmla="*/ 3361884 h 3827499"/>
              <a:gd name="connsiteX47" fmla="*/ 1542700 w 2814039"/>
              <a:gd name="connsiteY47" fmla="*/ 3384323 h 3827499"/>
              <a:gd name="connsiteX48" fmla="*/ 1206111 w 2814039"/>
              <a:gd name="connsiteY48" fmla="*/ 3434812 h 3827499"/>
              <a:gd name="connsiteX49" fmla="*/ 1178062 w 2814039"/>
              <a:gd name="connsiteY49" fmla="*/ 3507739 h 3827499"/>
              <a:gd name="connsiteX50" fmla="*/ 1116354 w 2814039"/>
              <a:gd name="connsiteY50" fmla="*/ 3535788 h 3827499"/>
              <a:gd name="connsiteX51" fmla="*/ 1144403 w 2814039"/>
              <a:gd name="connsiteY51" fmla="*/ 3670424 h 3827499"/>
              <a:gd name="connsiteX52" fmla="*/ 1284648 w 2814039"/>
              <a:gd name="connsiteY52" fmla="*/ 3676034 h 3827499"/>
              <a:gd name="connsiteX53" fmla="*/ 1279038 w 2814039"/>
              <a:gd name="connsiteY53" fmla="*/ 3524569 h 3827499"/>
              <a:gd name="connsiteX54" fmla="*/ 1458552 w 2814039"/>
              <a:gd name="connsiteY54" fmla="*/ 3535788 h 3827499"/>
              <a:gd name="connsiteX55" fmla="*/ 1430503 w 2814039"/>
              <a:gd name="connsiteY55" fmla="*/ 3614326 h 3827499"/>
              <a:gd name="connsiteX56" fmla="*/ 1402454 w 2814039"/>
              <a:gd name="connsiteY56" fmla="*/ 3676034 h 3827499"/>
              <a:gd name="connsiteX57" fmla="*/ 1318307 w 2814039"/>
              <a:gd name="connsiteY57" fmla="*/ 3692863 h 3827499"/>
              <a:gd name="connsiteX58" fmla="*/ 1452943 w 2814039"/>
              <a:gd name="connsiteY58" fmla="*/ 3816279 h 3827499"/>
              <a:gd name="connsiteX59" fmla="*/ 1520260 w 2814039"/>
              <a:gd name="connsiteY59" fmla="*/ 3681644 h 3827499"/>
              <a:gd name="connsiteX60" fmla="*/ 1823190 w 2814039"/>
              <a:gd name="connsiteY60" fmla="*/ 3580667 h 3827499"/>
              <a:gd name="connsiteX61" fmla="*/ 2159779 w 2814039"/>
              <a:gd name="connsiteY61" fmla="*/ 3653594 h 3827499"/>
              <a:gd name="connsiteX62" fmla="*/ 2114901 w 2814039"/>
              <a:gd name="connsiteY62" fmla="*/ 3754571 h 3827499"/>
              <a:gd name="connsiteX63" fmla="*/ 2210268 w 2814039"/>
              <a:gd name="connsiteY63" fmla="*/ 3821889 h 3827499"/>
              <a:gd name="connsiteX64" fmla="*/ 2283195 w 2814039"/>
              <a:gd name="connsiteY64" fmla="*/ 3771401 h 3827499"/>
              <a:gd name="connsiteX65" fmla="*/ 2271976 w 2814039"/>
              <a:gd name="connsiteY65" fmla="*/ 3676034 h 3827499"/>
              <a:gd name="connsiteX66" fmla="*/ 2451490 w 2814039"/>
              <a:gd name="connsiteY66" fmla="*/ 3597496 h 3827499"/>
              <a:gd name="connsiteX67" fmla="*/ 2434660 w 2814039"/>
              <a:gd name="connsiteY67" fmla="*/ 3423592 h 3827499"/>
              <a:gd name="connsiteX68" fmla="*/ 1929777 w 2814039"/>
              <a:gd name="connsiteY68" fmla="*/ 3395543 h 3827499"/>
              <a:gd name="connsiteX69" fmla="*/ 1918557 w 2814039"/>
              <a:gd name="connsiteY69" fmla="*/ 3070174 h 3827499"/>
              <a:gd name="connsiteX70" fmla="*/ 1884898 w 2814039"/>
              <a:gd name="connsiteY70" fmla="*/ 3053344 h 3827499"/>
              <a:gd name="connsiteX71" fmla="*/ 1907338 w 2814039"/>
              <a:gd name="connsiteY71" fmla="*/ 2873830 h 3827499"/>
              <a:gd name="connsiteX72" fmla="*/ 1862459 w 2814039"/>
              <a:gd name="connsiteY72" fmla="*/ 2812122 h 3827499"/>
              <a:gd name="connsiteX73" fmla="*/ 2109291 w 2814039"/>
              <a:gd name="connsiteY73" fmla="*/ 2756024 h 3827499"/>
              <a:gd name="connsiteX74" fmla="*/ 2131730 w 2814039"/>
              <a:gd name="connsiteY74" fmla="*/ 2626998 h 3827499"/>
              <a:gd name="connsiteX75" fmla="*/ 2372952 w 2814039"/>
              <a:gd name="connsiteY75" fmla="*/ 2660657 h 3827499"/>
              <a:gd name="connsiteX76" fmla="*/ 2597345 w 2814039"/>
              <a:gd name="connsiteY76" fmla="*/ 2071626 h 3827499"/>
              <a:gd name="connsiteX77" fmla="*/ 2552466 w 2814039"/>
              <a:gd name="connsiteY77" fmla="*/ 1987479 h 3827499"/>
              <a:gd name="connsiteX78" fmla="*/ 2698322 w 2814039"/>
              <a:gd name="connsiteY78" fmla="*/ 1499425 h 3827499"/>
              <a:gd name="connsiteX79" fmla="*/ 2642224 w 2814039"/>
              <a:gd name="connsiteY79" fmla="*/ 1392839 h 3827499"/>
              <a:gd name="connsiteX80" fmla="*/ 2501978 w 2814039"/>
              <a:gd name="connsiteY80" fmla="*/ 809418 h 3827499"/>
              <a:gd name="connsiteX81" fmla="*/ 2765640 w 2814039"/>
              <a:gd name="connsiteY81" fmla="*/ 674782 h 3827499"/>
              <a:gd name="connsiteX82" fmla="*/ 2715151 w 2814039"/>
              <a:gd name="connsiteY82" fmla="*/ 472829 h 3827499"/>
              <a:gd name="connsiteX83" fmla="*/ 2647833 w 2814039"/>
              <a:gd name="connsiteY83" fmla="*/ 80143 h 3827499"/>
              <a:gd name="connsiteX0" fmla="*/ 2647833 w 2822824"/>
              <a:gd name="connsiteY0" fmla="*/ 80143 h 3827499"/>
              <a:gd name="connsiteX1" fmla="*/ 2395391 w 2822824"/>
              <a:gd name="connsiteY1" fmla="*/ 1604 h 3827499"/>
              <a:gd name="connsiteX2" fmla="*/ 2193438 w 2822824"/>
              <a:gd name="connsiteY2" fmla="*/ 197948 h 3827499"/>
              <a:gd name="connsiteX3" fmla="*/ 2114901 w 2822824"/>
              <a:gd name="connsiteY3" fmla="*/ 214777 h 3827499"/>
              <a:gd name="connsiteX4" fmla="*/ 2142950 w 2822824"/>
              <a:gd name="connsiteY4" fmla="*/ 326974 h 3827499"/>
              <a:gd name="connsiteX5" fmla="*/ 2047583 w 2822824"/>
              <a:gd name="connsiteY5" fmla="*/ 495268 h 3827499"/>
              <a:gd name="connsiteX6" fmla="*/ 2159779 w 2822824"/>
              <a:gd name="connsiteY6" fmla="*/ 747710 h 3827499"/>
              <a:gd name="connsiteX7" fmla="*/ 2030754 w 2822824"/>
              <a:gd name="connsiteY7" fmla="*/ 792588 h 3827499"/>
              <a:gd name="connsiteX8" fmla="*/ 1997095 w 2822824"/>
              <a:gd name="connsiteY8" fmla="*/ 859906 h 3827499"/>
              <a:gd name="connsiteX9" fmla="*/ 1997095 w 2822824"/>
              <a:gd name="connsiteY9" fmla="*/ 747710 h 3827499"/>
              <a:gd name="connsiteX10" fmla="*/ 1946606 w 2822824"/>
              <a:gd name="connsiteY10" fmla="*/ 708441 h 3827499"/>
              <a:gd name="connsiteX11" fmla="*/ 1772702 w 2822824"/>
              <a:gd name="connsiteY11" fmla="*/ 758929 h 3827499"/>
              <a:gd name="connsiteX12" fmla="*/ 1402454 w 2822824"/>
              <a:gd name="connsiteY12" fmla="*/ 618684 h 3827499"/>
              <a:gd name="connsiteX13" fmla="*/ 1705384 w 2822824"/>
              <a:gd name="connsiteY13" fmla="*/ 1190885 h 3827499"/>
              <a:gd name="connsiteX14" fmla="*/ 1800751 w 2822824"/>
              <a:gd name="connsiteY14" fmla="*/ 1263813 h 3827499"/>
              <a:gd name="connsiteX15" fmla="*/ 1649286 w 2822824"/>
              <a:gd name="connsiteY15" fmla="*/ 1488205 h 3827499"/>
              <a:gd name="connsiteX16" fmla="*/ 1727824 w 2822824"/>
              <a:gd name="connsiteY16" fmla="*/ 1706988 h 3827499"/>
              <a:gd name="connsiteX17" fmla="*/ 1817581 w 2822824"/>
              <a:gd name="connsiteY17" fmla="*/ 1701379 h 3827499"/>
              <a:gd name="connsiteX18" fmla="*/ 1671725 w 2822824"/>
              <a:gd name="connsiteY18" fmla="*/ 1869673 h 3827499"/>
              <a:gd name="connsiteX19" fmla="*/ 914400 w 2822824"/>
              <a:gd name="connsiteY19" fmla="*/ 1617231 h 3827499"/>
              <a:gd name="connsiteX20" fmla="*/ 460005 w 2822824"/>
              <a:gd name="connsiteY20" fmla="*/ 2643828 h 3827499"/>
              <a:gd name="connsiteX21" fmla="*/ 263662 w 2822824"/>
              <a:gd name="connsiteY21" fmla="*/ 2851391 h 3827499"/>
              <a:gd name="connsiteX22" fmla="*/ 44879 w 2822824"/>
              <a:gd name="connsiteY22" fmla="*/ 2896269 h 3827499"/>
              <a:gd name="connsiteX23" fmla="*/ 0 w 2822824"/>
              <a:gd name="connsiteY23" fmla="*/ 3002856 h 3827499"/>
              <a:gd name="connsiteX24" fmla="*/ 274881 w 2822824"/>
              <a:gd name="connsiteY24" fmla="*/ 3126272 h 3827499"/>
              <a:gd name="connsiteX25" fmla="*/ 504884 w 2822824"/>
              <a:gd name="connsiteY25" fmla="*/ 3025295 h 3827499"/>
              <a:gd name="connsiteX26" fmla="*/ 471225 w 2822824"/>
              <a:gd name="connsiteY26" fmla="*/ 3154321 h 3827499"/>
              <a:gd name="connsiteX27" fmla="*/ 572201 w 2822824"/>
              <a:gd name="connsiteY27" fmla="*/ 3199199 h 3827499"/>
              <a:gd name="connsiteX28" fmla="*/ 381468 w 2822824"/>
              <a:gd name="connsiteY28" fmla="*/ 3659204 h 3827499"/>
              <a:gd name="connsiteX29" fmla="*/ 196344 w 2822824"/>
              <a:gd name="connsiteY29" fmla="*/ 3704083 h 3827499"/>
              <a:gd name="connsiteX30" fmla="*/ 263662 w 2822824"/>
              <a:gd name="connsiteY30" fmla="*/ 3805059 h 3827499"/>
              <a:gd name="connsiteX31" fmla="*/ 555372 w 2822824"/>
              <a:gd name="connsiteY31" fmla="*/ 3827499 h 3827499"/>
              <a:gd name="connsiteX32" fmla="*/ 589031 w 2822824"/>
              <a:gd name="connsiteY32" fmla="*/ 3619936 h 3827499"/>
              <a:gd name="connsiteX33" fmla="*/ 645129 w 2822824"/>
              <a:gd name="connsiteY33" fmla="*/ 3614326 h 3827499"/>
              <a:gd name="connsiteX34" fmla="*/ 690008 w 2822824"/>
              <a:gd name="connsiteY34" fmla="*/ 3737742 h 3827499"/>
              <a:gd name="connsiteX35" fmla="*/ 774155 w 2822824"/>
              <a:gd name="connsiteY35" fmla="*/ 3743352 h 3827499"/>
              <a:gd name="connsiteX36" fmla="*/ 779765 w 2822824"/>
              <a:gd name="connsiteY36" fmla="*/ 3513349 h 3827499"/>
              <a:gd name="connsiteX37" fmla="*/ 746106 w 2822824"/>
              <a:gd name="connsiteY37" fmla="*/ 3244078 h 3827499"/>
              <a:gd name="connsiteX38" fmla="*/ 903181 w 2822824"/>
              <a:gd name="connsiteY38" fmla="*/ 2666267 h 3827499"/>
              <a:gd name="connsiteX39" fmla="*/ 1166842 w 2822824"/>
              <a:gd name="connsiteY39" fmla="*/ 2559680 h 3827499"/>
              <a:gd name="connsiteX40" fmla="*/ 1531480 w 2822824"/>
              <a:gd name="connsiteY40" fmla="*/ 2666267 h 3827499"/>
              <a:gd name="connsiteX41" fmla="*/ 1593188 w 2822824"/>
              <a:gd name="connsiteY41" fmla="*/ 2666267 h 3827499"/>
              <a:gd name="connsiteX42" fmla="*/ 1649286 w 2822824"/>
              <a:gd name="connsiteY42" fmla="*/ 2767244 h 3827499"/>
              <a:gd name="connsiteX43" fmla="*/ 1800751 w 2822824"/>
              <a:gd name="connsiteY43" fmla="*/ 2800902 h 3827499"/>
              <a:gd name="connsiteX44" fmla="*/ 1811971 w 2822824"/>
              <a:gd name="connsiteY44" fmla="*/ 2834561 h 3827499"/>
              <a:gd name="connsiteX45" fmla="*/ 1772702 w 2822824"/>
              <a:gd name="connsiteY45" fmla="*/ 3036515 h 3827499"/>
              <a:gd name="connsiteX46" fmla="*/ 1750263 w 2822824"/>
              <a:gd name="connsiteY46" fmla="*/ 3361884 h 3827499"/>
              <a:gd name="connsiteX47" fmla="*/ 1542700 w 2822824"/>
              <a:gd name="connsiteY47" fmla="*/ 3384323 h 3827499"/>
              <a:gd name="connsiteX48" fmla="*/ 1206111 w 2822824"/>
              <a:gd name="connsiteY48" fmla="*/ 3434812 h 3827499"/>
              <a:gd name="connsiteX49" fmla="*/ 1178062 w 2822824"/>
              <a:gd name="connsiteY49" fmla="*/ 3507739 h 3827499"/>
              <a:gd name="connsiteX50" fmla="*/ 1116354 w 2822824"/>
              <a:gd name="connsiteY50" fmla="*/ 3535788 h 3827499"/>
              <a:gd name="connsiteX51" fmla="*/ 1144403 w 2822824"/>
              <a:gd name="connsiteY51" fmla="*/ 3670424 h 3827499"/>
              <a:gd name="connsiteX52" fmla="*/ 1284648 w 2822824"/>
              <a:gd name="connsiteY52" fmla="*/ 3676034 h 3827499"/>
              <a:gd name="connsiteX53" fmla="*/ 1279038 w 2822824"/>
              <a:gd name="connsiteY53" fmla="*/ 3524569 h 3827499"/>
              <a:gd name="connsiteX54" fmla="*/ 1458552 w 2822824"/>
              <a:gd name="connsiteY54" fmla="*/ 3535788 h 3827499"/>
              <a:gd name="connsiteX55" fmla="*/ 1430503 w 2822824"/>
              <a:gd name="connsiteY55" fmla="*/ 3614326 h 3827499"/>
              <a:gd name="connsiteX56" fmla="*/ 1402454 w 2822824"/>
              <a:gd name="connsiteY56" fmla="*/ 3676034 h 3827499"/>
              <a:gd name="connsiteX57" fmla="*/ 1318307 w 2822824"/>
              <a:gd name="connsiteY57" fmla="*/ 3692863 h 3827499"/>
              <a:gd name="connsiteX58" fmla="*/ 1452943 w 2822824"/>
              <a:gd name="connsiteY58" fmla="*/ 3816279 h 3827499"/>
              <a:gd name="connsiteX59" fmla="*/ 1520260 w 2822824"/>
              <a:gd name="connsiteY59" fmla="*/ 3681644 h 3827499"/>
              <a:gd name="connsiteX60" fmla="*/ 1823190 w 2822824"/>
              <a:gd name="connsiteY60" fmla="*/ 3580667 h 3827499"/>
              <a:gd name="connsiteX61" fmla="*/ 2159779 w 2822824"/>
              <a:gd name="connsiteY61" fmla="*/ 3653594 h 3827499"/>
              <a:gd name="connsiteX62" fmla="*/ 2114901 w 2822824"/>
              <a:gd name="connsiteY62" fmla="*/ 3754571 h 3827499"/>
              <a:gd name="connsiteX63" fmla="*/ 2210268 w 2822824"/>
              <a:gd name="connsiteY63" fmla="*/ 3821889 h 3827499"/>
              <a:gd name="connsiteX64" fmla="*/ 2283195 w 2822824"/>
              <a:gd name="connsiteY64" fmla="*/ 3771401 h 3827499"/>
              <a:gd name="connsiteX65" fmla="*/ 2271976 w 2822824"/>
              <a:gd name="connsiteY65" fmla="*/ 3676034 h 3827499"/>
              <a:gd name="connsiteX66" fmla="*/ 2451490 w 2822824"/>
              <a:gd name="connsiteY66" fmla="*/ 3597496 h 3827499"/>
              <a:gd name="connsiteX67" fmla="*/ 2434660 w 2822824"/>
              <a:gd name="connsiteY67" fmla="*/ 3423592 h 3827499"/>
              <a:gd name="connsiteX68" fmla="*/ 1929777 w 2822824"/>
              <a:gd name="connsiteY68" fmla="*/ 3395543 h 3827499"/>
              <a:gd name="connsiteX69" fmla="*/ 1918557 w 2822824"/>
              <a:gd name="connsiteY69" fmla="*/ 3070174 h 3827499"/>
              <a:gd name="connsiteX70" fmla="*/ 1884898 w 2822824"/>
              <a:gd name="connsiteY70" fmla="*/ 3053344 h 3827499"/>
              <a:gd name="connsiteX71" fmla="*/ 1907338 w 2822824"/>
              <a:gd name="connsiteY71" fmla="*/ 2873830 h 3827499"/>
              <a:gd name="connsiteX72" fmla="*/ 1862459 w 2822824"/>
              <a:gd name="connsiteY72" fmla="*/ 2812122 h 3827499"/>
              <a:gd name="connsiteX73" fmla="*/ 2109291 w 2822824"/>
              <a:gd name="connsiteY73" fmla="*/ 2756024 h 3827499"/>
              <a:gd name="connsiteX74" fmla="*/ 2131730 w 2822824"/>
              <a:gd name="connsiteY74" fmla="*/ 2626998 h 3827499"/>
              <a:gd name="connsiteX75" fmla="*/ 2372952 w 2822824"/>
              <a:gd name="connsiteY75" fmla="*/ 2660657 h 3827499"/>
              <a:gd name="connsiteX76" fmla="*/ 2597345 w 2822824"/>
              <a:gd name="connsiteY76" fmla="*/ 2071626 h 3827499"/>
              <a:gd name="connsiteX77" fmla="*/ 2552466 w 2822824"/>
              <a:gd name="connsiteY77" fmla="*/ 1987479 h 3827499"/>
              <a:gd name="connsiteX78" fmla="*/ 2698322 w 2822824"/>
              <a:gd name="connsiteY78" fmla="*/ 1499425 h 3827499"/>
              <a:gd name="connsiteX79" fmla="*/ 2642224 w 2822824"/>
              <a:gd name="connsiteY79" fmla="*/ 1392839 h 3827499"/>
              <a:gd name="connsiteX80" fmla="*/ 2501978 w 2822824"/>
              <a:gd name="connsiteY80" fmla="*/ 809418 h 3827499"/>
              <a:gd name="connsiteX81" fmla="*/ 2782470 w 2822824"/>
              <a:gd name="connsiteY81" fmla="*/ 714051 h 3827499"/>
              <a:gd name="connsiteX82" fmla="*/ 2715151 w 2822824"/>
              <a:gd name="connsiteY82" fmla="*/ 472829 h 3827499"/>
              <a:gd name="connsiteX83" fmla="*/ 2647833 w 2822824"/>
              <a:gd name="connsiteY83" fmla="*/ 80143 h 3827499"/>
              <a:gd name="connsiteX0" fmla="*/ 2647833 w 2822824"/>
              <a:gd name="connsiteY0" fmla="*/ 80143 h 3827499"/>
              <a:gd name="connsiteX1" fmla="*/ 2395391 w 2822824"/>
              <a:gd name="connsiteY1" fmla="*/ 1604 h 3827499"/>
              <a:gd name="connsiteX2" fmla="*/ 2193438 w 2822824"/>
              <a:gd name="connsiteY2" fmla="*/ 197948 h 3827499"/>
              <a:gd name="connsiteX3" fmla="*/ 2114901 w 2822824"/>
              <a:gd name="connsiteY3" fmla="*/ 214777 h 3827499"/>
              <a:gd name="connsiteX4" fmla="*/ 2142950 w 2822824"/>
              <a:gd name="connsiteY4" fmla="*/ 326974 h 3827499"/>
              <a:gd name="connsiteX5" fmla="*/ 2047583 w 2822824"/>
              <a:gd name="connsiteY5" fmla="*/ 495268 h 3827499"/>
              <a:gd name="connsiteX6" fmla="*/ 2159779 w 2822824"/>
              <a:gd name="connsiteY6" fmla="*/ 747710 h 3827499"/>
              <a:gd name="connsiteX7" fmla="*/ 2030754 w 2822824"/>
              <a:gd name="connsiteY7" fmla="*/ 792588 h 3827499"/>
              <a:gd name="connsiteX8" fmla="*/ 1997095 w 2822824"/>
              <a:gd name="connsiteY8" fmla="*/ 859906 h 3827499"/>
              <a:gd name="connsiteX9" fmla="*/ 1997095 w 2822824"/>
              <a:gd name="connsiteY9" fmla="*/ 747710 h 3827499"/>
              <a:gd name="connsiteX10" fmla="*/ 1946606 w 2822824"/>
              <a:gd name="connsiteY10" fmla="*/ 708441 h 3827499"/>
              <a:gd name="connsiteX11" fmla="*/ 1772702 w 2822824"/>
              <a:gd name="connsiteY11" fmla="*/ 758929 h 3827499"/>
              <a:gd name="connsiteX12" fmla="*/ 1402454 w 2822824"/>
              <a:gd name="connsiteY12" fmla="*/ 618684 h 3827499"/>
              <a:gd name="connsiteX13" fmla="*/ 1705384 w 2822824"/>
              <a:gd name="connsiteY13" fmla="*/ 1190885 h 3827499"/>
              <a:gd name="connsiteX14" fmla="*/ 1800751 w 2822824"/>
              <a:gd name="connsiteY14" fmla="*/ 1263813 h 3827499"/>
              <a:gd name="connsiteX15" fmla="*/ 1649286 w 2822824"/>
              <a:gd name="connsiteY15" fmla="*/ 1488205 h 3827499"/>
              <a:gd name="connsiteX16" fmla="*/ 1727824 w 2822824"/>
              <a:gd name="connsiteY16" fmla="*/ 1706988 h 3827499"/>
              <a:gd name="connsiteX17" fmla="*/ 1817581 w 2822824"/>
              <a:gd name="connsiteY17" fmla="*/ 1701379 h 3827499"/>
              <a:gd name="connsiteX18" fmla="*/ 1671725 w 2822824"/>
              <a:gd name="connsiteY18" fmla="*/ 1869673 h 3827499"/>
              <a:gd name="connsiteX19" fmla="*/ 914400 w 2822824"/>
              <a:gd name="connsiteY19" fmla="*/ 1617231 h 3827499"/>
              <a:gd name="connsiteX20" fmla="*/ 460005 w 2822824"/>
              <a:gd name="connsiteY20" fmla="*/ 2643828 h 3827499"/>
              <a:gd name="connsiteX21" fmla="*/ 263662 w 2822824"/>
              <a:gd name="connsiteY21" fmla="*/ 2851391 h 3827499"/>
              <a:gd name="connsiteX22" fmla="*/ 44879 w 2822824"/>
              <a:gd name="connsiteY22" fmla="*/ 2896269 h 3827499"/>
              <a:gd name="connsiteX23" fmla="*/ 0 w 2822824"/>
              <a:gd name="connsiteY23" fmla="*/ 3002856 h 3827499"/>
              <a:gd name="connsiteX24" fmla="*/ 274881 w 2822824"/>
              <a:gd name="connsiteY24" fmla="*/ 3126272 h 3827499"/>
              <a:gd name="connsiteX25" fmla="*/ 504884 w 2822824"/>
              <a:gd name="connsiteY25" fmla="*/ 3025295 h 3827499"/>
              <a:gd name="connsiteX26" fmla="*/ 471225 w 2822824"/>
              <a:gd name="connsiteY26" fmla="*/ 3154321 h 3827499"/>
              <a:gd name="connsiteX27" fmla="*/ 572201 w 2822824"/>
              <a:gd name="connsiteY27" fmla="*/ 3199199 h 3827499"/>
              <a:gd name="connsiteX28" fmla="*/ 381468 w 2822824"/>
              <a:gd name="connsiteY28" fmla="*/ 3659204 h 3827499"/>
              <a:gd name="connsiteX29" fmla="*/ 196344 w 2822824"/>
              <a:gd name="connsiteY29" fmla="*/ 3704083 h 3827499"/>
              <a:gd name="connsiteX30" fmla="*/ 263662 w 2822824"/>
              <a:gd name="connsiteY30" fmla="*/ 3805059 h 3827499"/>
              <a:gd name="connsiteX31" fmla="*/ 555372 w 2822824"/>
              <a:gd name="connsiteY31" fmla="*/ 3827499 h 3827499"/>
              <a:gd name="connsiteX32" fmla="*/ 589031 w 2822824"/>
              <a:gd name="connsiteY32" fmla="*/ 3619936 h 3827499"/>
              <a:gd name="connsiteX33" fmla="*/ 645129 w 2822824"/>
              <a:gd name="connsiteY33" fmla="*/ 3614326 h 3827499"/>
              <a:gd name="connsiteX34" fmla="*/ 690008 w 2822824"/>
              <a:gd name="connsiteY34" fmla="*/ 3737742 h 3827499"/>
              <a:gd name="connsiteX35" fmla="*/ 774155 w 2822824"/>
              <a:gd name="connsiteY35" fmla="*/ 3743352 h 3827499"/>
              <a:gd name="connsiteX36" fmla="*/ 779765 w 2822824"/>
              <a:gd name="connsiteY36" fmla="*/ 3513349 h 3827499"/>
              <a:gd name="connsiteX37" fmla="*/ 746106 w 2822824"/>
              <a:gd name="connsiteY37" fmla="*/ 3244078 h 3827499"/>
              <a:gd name="connsiteX38" fmla="*/ 903181 w 2822824"/>
              <a:gd name="connsiteY38" fmla="*/ 2666267 h 3827499"/>
              <a:gd name="connsiteX39" fmla="*/ 1166842 w 2822824"/>
              <a:gd name="connsiteY39" fmla="*/ 2559680 h 3827499"/>
              <a:gd name="connsiteX40" fmla="*/ 1531480 w 2822824"/>
              <a:gd name="connsiteY40" fmla="*/ 2666267 h 3827499"/>
              <a:gd name="connsiteX41" fmla="*/ 1593188 w 2822824"/>
              <a:gd name="connsiteY41" fmla="*/ 2666267 h 3827499"/>
              <a:gd name="connsiteX42" fmla="*/ 1649286 w 2822824"/>
              <a:gd name="connsiteY42" fmla="*/ 2767244 h 3827499"/>
              <a:gd name="connsiteX43" fmla="*/ 1800751 w 2822824"/>
              <a:gd name="connsiteY43" fmla="*/ 2800902 h 3827499"/>
              <a:gd name="connsiteX44" fmla="*/ 1811971 w 2822824"/>
              <a:gd name="connsiteY44" fmla="*/ 2834561 h 3827499"/>
              <a:gd name="connsiteX45" fmla="*/ 1772702 w 2822824"/>
              <a:gd name="connsiteY45" fmla="*/ 3036515 h 3827499"/>
              <a:gd name="connsiteX46" fmla="*/ 1750263 w 2822824"/>
              <a:gd name="connsiteY46" fmla="*/ 3361884 h 3827499"/>
              <a:gd name="connsiteX47" fmla="*/ 1542700 w 2822824"/>
              <a:gd name="connsiteY47" fmla="*/ 3384323 h 3827499"/>
              <a:gd name="connsiteX48" fmla="*/ 1206111 w 2822824"/>
              <a:gd name="connsiteY48" fmla="*/ 3434812 h 3827499"/>
              <a:gd name="connsiteX49" fmla="*/ 1178062 w 2822824"/>
              <a:gd name="connsiteY49" fmla="*/ 3507739 h 3827499"/>
              <a:gd name="connsiteX50" fmla="*/ 1116354 w 2822824"/>
              <a:gd name="connsiteY50" fmla="*/ 3535788 h 3827499"/>
              <a:gd name="connsiteX51" fmla="*/ 1144403 w 2822824"/>
              <a:gd name="connsiteY51" fmla="*/ 3670424 h 3827499"/>
              <a:gd name="connsiteX52" fmla="*/ 1284648 w 2822824"/>
              <a:gd name="connsiteY52" fmla="*/ 3676034 h 3827499"/>
              <a:gd name="connsiteX53" fmla="*/ 1279038 w 2822824"/>
              <a:gd name="connsiteY53" fmla="*/ 3524569 h 3827499"/>
              <a:gd name="connsiteX54" fmla="*/ 1458552 w 2822824"/>
              <a:gd name="connsiteY54" fmla="*/ 3535788 h 3827499"/>
              <a:gd name="connsiteX55" fmla="*/ 1430503 w 2822824"/>
              <a:gd name="connsiteY55" fmla="*/ 3614326 h 3827499"/>
              <a:gd name="connsiteX56" fmla="*/ 1402454 w 2822824"/>
              <a:gd name="connsiteY56" fmla="*/ 3676034 h 3827499"/>
              <a:gd name="connsiteX57" fmla="*/ 1318307 w 2822824"/>
              <a:gd name="connsiteY57" fmla="*/ 3692863 h 3827499"/>
              <a:gd name="connsiteX58" fmla="*/ 1452943 w 2822824"/>
              <a:gd name="connsiteY58" fmla="*/ 3816279 h 3827499"/>
              <a:gd name="connsiteX59" fmla="*/ 1520260 w 2822824"/>
              <a:gd name="connsiteY59" fmla="*/ 3681644 h 3827499"/>
              <a:gd name="connsiteX60" fmla="*/ 1823190 w 2822824"/>
              <a:gd name="connsiteY60" fmla="*/ 3580667 h 3827499"/>
              <a:gd name="connsiteX61" fmla="*/ 2159779 w 2822824"/>
              <a:gd name="connsiteY61" fmla="*/ 3653594 h 3827499"/>
              <a:gd name="connsiteX62" fmla="*/ 2114901 w 2822824"/>
              <a:gd name="connsiteY62" fmla="*/ 3754571 h 3827499"/>
              <a:gd name="connsiteX63" fmla="*/ 2210268 w 2822824"/>
              <a:gd name="connsiteY63" fmla="*/ 3821889 h 3827499"/>
              <a:gd name="connsiteX64" fmla="*/ 2283195 w 2822824"/>
              <a:gd name="connsiteY64" fmla="*/ 3771401 h 3827499"/>
              <a:gd name="connsiteX65" fmla="*/ 2271976 w 2822824"/>
              <a:gd name="connsiteY65" fmla="*/ 3676034 h 3827499"/>
              <a:gd name="connsiteX66" fmla="*/ 2451490 w 2822824"/>
              <a:gd name="connsiteY66" fmla="*/ 3597496 h 3827499"/>
              <a:gd name="connsiteX67" fmla="*/ 2434660 w 2822824"/>
              <a:gd name="connsiteY67" fmla="*/ 3423592 h 3827499"/>
              <a:gd name="connsiteX68" fmla="*/ 1929777 w 2822824"/>
              <a:gd name="connsiteY68" fmla="*/ 3395543 h 3827499"/>
              <a:gd name="connsiteX69" fmla="*/ 1918557 w 2822824"/>
              <a:gd name="connsiteY69" fmla="*/ 3070174 h 3827499"/>
              <a:gd name="connsiteX70" fmla="*/ 1884898 w 2822824"/>
              <a:gd name="connsiteY70" fmla="*/ 3053344 h 3827499"/>
              <a:gd name="connsiteX71" fmla="*/ 1907338 w 2822824"/>
              <a:gd name="connsiteY71" fmla="*/ 2873830 h 3827499"/>
              <a:gd name="connsiteX72" fmla="*/ 1862459 w 2822824"/>
              <a:gd name="connsiteY72" fmla="*/ 2812122 h 3827499"/>
              <a:gd name="connsiteX73" fmla="*/ 2109291 w 2822824"/>
              <a:gd name="connsiteY73" fmla="*/ 2756024 h 3827499"/>
              <a:gd name="connsiteX74" fmla="*/ 2131730 w 2822824"/>
              <a:gd name="connsiteY74" fmla="*/ 2626998 h 3827499"/>
              <a:gd name="connsiteX75" fmla="*/ 2372952 w 2822824"/>
              <a:gd name="connsiteY75" fmla="*/ 2660657 h 3827499"/>
              <a:gd name="connsiteX76" fmla="*/ 2597345 w 2822824"/>
              <a:gd name="connsiteY76" fmla="*/ 2071626 h 3827499"/>
              <a:gd name="connsiteX77" fmla="*/ 2552466 w 2822824"/>
              <a:gd name="connsiteY77" fmla="*/ 1987479 h 3827499"/>
              <a:gd name="connsiteX78" fmla="*/ 2698322 w 2822824"/>
              <a:gd name="connsiteY78" fmla="*/ 1499425 h 3827499"/>
              <a:gd name="connsiteX79" fmla="*/ 2642224 w 2822824"/>
              <a:gd name="connsiteY79" fmla="*/ 1392839 h 3827499"/>
              <a:gd name="connsiteX80" fmla="*/ 2501978 w 2822824"/>
              <a:gd name="connsiteY80" fmla="*/ 809418 h 3827499"/>
              <a:gd name="connsiteX81" fmla="*/ 2782470 w 2822824"/>
              <a:gd name="connsiteY81" fmla="*/ 714051 h 3827499"/>
              <a:gd name="connsiteX82" fmla="*/ 2715151 w 2822824"/>
              <a:gd name="connsiteY82" fmla="*/ 472829 h 3827499"/>
              <a:gd name="connsiteX83" fmla="*/ 2647833 w 2822824"/>
              <a:gd name="connsiteY83" fmla="*/ 80143 h 3827499"/>
              <a:gd name="connsiteX0" fmla="*/ 2647833 w 2822824"/>
              <a:gd name="connsiteY0" fmla="*/ 80143 h 3827499"/>
              <a:gd name="connsiteX1" fmla="*/ 2395391 w 2822824"/>
              <a:gd name="connsiteY1" fmla="*/ 1604 h 3827499"/>
              <a:gd name="connsiteX2" fmla="*/ 2193438 w 2822824"/>
              <a:gd name="connsiteY2" fmla="*/ 197948 h 3827499"/>
              <a:gd name="connsiteX3" fmla="*/ 2114901 w 2822824"/>
              <a:gd name="connsiteY3" fmla="*/ 214777 h 3827499"/>
              <a:gd name="connsiteX4" fmla="*/ 2142950 w 2822824"/>
              <a:gd name="connsiteY4" fmla="*/ 326974 h 3827499"/>
              <a:gd name="connsiteX5" fmla="*/ 2047583 w 2822824"/>
              <a:gd name="connsiteY5" fmla="*/ 495268 h 3827499"/>
              <a:gd name="connsiteX6" fmla="*/ 2159779 w 2822824"/>
              <a:gd name="connsiteY6" fmla="*/ 747710 h 3827499"/>
              <a:gd name="connsiteX7" fmla="*/ 2030754 w 2822824"/>
              <a:gd name="connsiteY7" fmla="*/ 792588 h 3827499"/>
              <a:gd name="connsiteX8" fmla="*/ 1997095 w 2822824"/>
              <a:gd name="connsiteY8" fmla="*/ 859906 h 3827499"/>
              <a:gd name="connsiteX9" fmla="*/ 1997095 w 2822824"/>
              <a:gd name="connsiteY9" fmla="*/ 747710 h 3827499"/>
              <a:gd name="connsiteX10" fmla="*/ 1946606 w 2822824"/>
              <a:gd name="connsiteY10" fmla="*/ 708441 h 3827499"/>
              <a:gd name="connsiteX11" fmla="*/ 1772702 w 2822824"/>
              <a:gd name="connsiteY11" fmla="*/ 758929 h 3827499"/>
              <a:gd name="connsiteX12" fmla="*/ 1402454 w 2822824"/>
              <a:gd name="connsiteY12" fmla="*/ 618684 h 3827499"/>
              <a:gd name="connsiteX13" fmla="*/ 1705384 w 2822824"/>
              <a:gd name="connsiteY13" fmla="*/ 1190885 h 3827499"/>
              <a:gd name="connsiteX14" fmla="*/ 1800751 w 2822824"/>
              <a:gd name="connsiteY14" fmla="*/ 1263813 h 3827499"/>
              <a:gd name="connsiteX15" fmla="*/ 1649286 w 2822824"/>
              <a:gd name="connsiteY15" fmla="*/ 1488205 h 3827499"/>
              <a:gd name="connsiteX16" fmla="*/ 1727824 w 2822824"/>
              <a:gd name="connsiteY16" fmla="*/ 1706988 h 3827499"/>
              <a:gd name="connsiteX17" fmla="*/ 1817581 w 2822824"/>
              <a:gd name="connsiteY17" fmla="*/ 1701379 h 3827499"/>
              <a:gd name="connsiteX18" fmla="*/ 1671725 w 2822824"/>
              <a:gd name="connsiteY18" fmla="*/ 1869673 h 3827499"/>
              <a:gd name="connsiteX19" fmla="*/ 914400 w 2822824"/>
              <a:gd name="connsiteY19" fmla="*/ 1617231 h 3827499"/>
              <a:gd name="connsiteX20" fmla="*/ 460005 w 2822824"/>
              <a:gd name="connsiteY20" fmla="*/ 2643828 h 3827499"/>
              <a:gd name="connsiteX21" fmla="*/ 263662 w 2822824"/>
              <a:gd name="connsiteY21" fmla="*/ 2851391 h 3827499"/>
              <a:gd name="connsiteX22" fmla="*/ 44879 w 2822824"/>
              <a:gd name="connsiteY22" fmla="*/ 2896269 h 3827499"/>
              <a:gd name="connsiteX23" fmla="*/ 0 w 2822824"/>
              <a:gd name="connsiteY23" fmla="*/ 3002856 h 3827499"/>
              <a:gd name="connsiteX24" fmla="*/ 274881 w 2822824"/>
              <a:gd name="connsiteY24" fmla="*/ 3126272 h 3827499"/>
              <a:gd name="connsiteX25" fmla="*/ 504884 w 2822824"/>
              <a:gd name="connsiteY25" fmla="*/ 3025295 h 3827499"/>
              <a:gd name="connsiteX26" fmla="*/ 471225 w 2822824"/>
              <a:gd name="connsiteY26" fmla="*/ 3154321 h 3827499"/>
              <a:gd name="connsiteX27" fmla="*/ 572201 w 2822824"/>
              <a:gd name="connsiteY27" fmla="*/ 3199199 h 3827499"/>
              <a:gd name="connsiteX28" fmla="*/ 381468 w 2822824"/>
              <a:gd name="connsiteY28" fmla="*/ 3659204 h 3827499"/>
              <a:gd name="connsiteX29" fmla="*/ 196344 w 2822824"/>
              <a:gd name="connsiteY29" fmla="*/ 3704083 h 3827499"/>
              <a:gd name="connsiteX30" fmla="*/ 263662 w 2822824"/>
              <a:gd name="connsiteY30" fmla="*/ 3805059 h 3827499"/>
              <a:gd name="connsiteX31" fmla="*/ 555372 w 2822824"/>
              <a:gd name="connsiteY31" fmla="*/ 3827499 h 3827499"/>
              <a:gd name="connsiteX32" fmla="*/ 589031 w 2822824"/>
              <a:gd name="connsiteY32" fmla="*/ 3619936 h 3827499"/>
              <a:gd name="connsiteX33" fmla="*/ 645129 w 2822824"/>
              <a:gd name="connsiteY33" fmla="*/ 3614326 h 3827499"/>
              <a:gd name="connsiteX34" fmla="*/ 690008 w 2822824"/>
              <a:gd name="connsiteY34" fmla="*/ 3737742 h 3827499"/>
              <a:gd name="connsiteX35" fmla="*/ 774155 w 2822824"/>
              <a:gd name="connsiteY35" fmla="*/ 3743352 h 3827499"/>
              <a:gd name="connsiteX36" fmla="*/ 779765 w 2822824"/>
              <a:gd name="connsiteY36" fmla="*/ 3513349 h 3827499"/>
              <a:gd name="connsiteX37" fmla="*/ 746106 w 2822824"/>
              <a:gd name="connsiteY37" fmla="*/ 3244078 h 3827499"/>
              <a:gd name="connsiteX38" fmla="*/ 903181 w 2822824"/>
              <a:gd name="connsiteY38" fmla="*/ 2666267 h 3827499"/>
              <a:gd name="connsiteX39" fmla="*/ 1166842 w 2822824"/>
              <a:gd name="connsiteY39" fmla="*/ 2559680 h 3827499"/>
              <a:gd name="connsiteX40" fmla="*/ 1531480 w 2822824"/>
              <a:gd name="connsiteY40" fmla="*/ 2666267 h 3827499"/>
              <a:gd name="connsiteX41" fmla="*/ 1593188 w 2822824"/>
              <a:gd name="connsiteY41" fmla="*/ 2666267 h 3827499"/>
              <a:gd name="connsiteX42" fmla="*/ 1649286 w 2822824"/>
              <a:gd name="connsiteY42" fmla="*/ 2767244 h 3827499"/>
              <a:gd name="connsiteX43" fmla="*/ 1800751 w 2822824"/>
              <a:gd name="connsiteY43" fmla="*/ 2800902 h 3827499"/>
              <a:gd name="connsiteX44" fmla="*/ 1811971 w 2822824"/>
              <a:gd name="connsiteY44" fmla="*/ 2834561 h 3827499"/>
              <a:gd name="connsiteX45" fmla="*/ 1772702 w 2822824"/>
              <a:gd name="connsiteY45" fmla="*/ 3036515 h 3827499"/>
              <a:gd name="connsiteX46" fmla="*/ 1750263 w 2822824"/>
              <a:gd name="connsiteY46" fmla="*/ 3361884 h 3827499"/>
              <a:gd name="connsiteX47" fmla="*/ 1542700 w 2822824"/>
              <a:gd name="connsiteY47" fmla="*/ 3384323 h 3827499"/>
              <a:gd name="connsiteX48" fmla="*/ 1206111 w 2822824"/>
              <a:gd name="connsiteY48" fmla="*/ 3434812 h 3827499"/>
              <a:gd name="connsiteX49" fmla="*/ 1178062 w 2822824"/>
              <a:gd name="connsiteY49" fmla="*/ 3507739 h 3827499"/>
              <a:gd name="connsiteX50" fmla="*/ 1116354 w 2822824"/>
              <a:gd name="connsiteY50" fmla="*/ 3535788 h 3827499"/>
              <a:gd name="connsiteX51" fmla="*/ 1144403 w 2822824"/>
              <a:gd name="connsiteY51" fmla="*/ 3670424 h 3827499"/>
              <a:gd name="connsiteX52" fmla="*/ 1284648 w 2822824"/>
              <a:gd name="connsiteY52" fmla="*/ 3676034 h 3827499"/>
              <a:gd name="connsiteX53" fmla="*/ 1279038 w 2822824"/>
              <a:gd name="connsiteY53" fmla="*/ 3524569 h 3827499"/>
              <a:gd name="connsiteX54" fmla="*/ 1458552 w 2822824"/>
              <a:gd name="connsiteY54" fmla="*/ 3535788 h 3827499"/>
              <a:gd name="connsiteX55" fmla="*/ 1430503 w 2822824"/>
              <a:gd name="connsiteY55" fmla="*/ 3614326 h 3827499"/>
              <a:gd name="connsiteX56" fmla="*/ 1402454 w 2822824"/>
              <a:gd name="connsiteY56" fmla="*/ 3676034 h 3827499"/>
              <a:gd name="connsiteX57" fmla="*/ 1318307 w 2822824"/>
              <a:gd name="connsiteY57" fmla="*/ 3692863 h 3827499"/>
              <a:gd name="connsiteX58" fmla="*/ 1452943 w 2822824"/>
              <a:gd name="connsiteY58" fmla="*/ 3816279 h 3827499"/>
              <a:gd name="connsiteX59" fmla="*/ 1520260 w 2822824"/>
              <a:gd name="connsiteY59" fmla="*/ 3681644 h 3827499"/>
              <a:gd name="connsiteX60" fmla="*/ 1823190 w 2822824"/>
              <a:gd name="connsiteY60" fmla="*/ 3580667 h 3827499"/>
              <a:gd name="connsiteX61" fmla="*/ 2159779 w 2822824"/>
              <a:gd name="connsiteY61" fmla="*/ 3653594 h 3827499"/>
              <a:gd name="connsiteX62" fmla="*/ 2114901 w 2822824"/>
              <a:gd name="connsiteY62" fmla="*/ 3754571 h 3827499"/>
              <a:gd name="connsiteX63" fmla="*/ 2210268 w 2822824"/>
              <a:gd name="connsiteY63" fmla="*/ 3821889 h 3827499"/>
              <a:gd name="connsiteX64" fmla="*/ 2283195 w 2822824"/>
              <a:gd name="connsiteY64" fmla="*/ 3771401 h 3827499"/>
              <a:gd name="connsiteX65" fmla="*/ 2271976 w 2822824"/>
              <a:gd name="connsiteY65" fmla="*/ 3676034 h 3827499"/>
              <a:gd name="connsiteX66" fmla="*/ 2451490 w 2822824"/>
              <a:gd name="connsiteY66" fmla="*/ 3597496 h 3827499"/>
              <a:gd name="connsiteX67" fmla="*/ 2434660 w 2822824"/>
              <a:gd name="connsiteY67" fmla="*/ 3423592 h 3827499"/>
              <a:gd name="connsiteX68" fmla="*/ 1929777 w 2822824"/>
              <a:gd name="connsiteY68" fmla="*/ 3395543 h 3827499"/>
              <a:gd name="connsiteX69" fmla="*/ 1918557 w 2822824"/>
              <a:gd name="connsiteY69" fmla="*/ 3070174 h 3827499"/>
              <a:gd name="connsiteX70" fmla="*/ 1884898 w 2822824"/>
              <a:gd name="connsiteY70" fmla="*/ 3053344 h 3827499"/>
              <a:gd name="connsiteX71" fmla="*/ 1907338 w 2822824"/>
              <a:gd name="connsiteY71" fmla="*/ 2873830 h 3827499"/>
              <a:gd name="connsiteX72" fmla="*/ 1862459 w 2822824"/>
              <a:gd name="connsiteY72" fmla="*/ 2812122 h 3827499"/>
              <a:gd name="connsiteX73" fmla="*/ 2109291 w 2822824"/>
              <a:gd name="connsiteY73" fmla="*/ 2756024 h 3827499"/>
              <a:gd name="connsiteX74" fmla="*/ 2131730 w 2822824"/>
              <a:gd name="connsiteY74" fmla="*/ 2626998 h 3827499"/>
              <a:gd name="connsiteX75" fmla="*/ 2372952 w 2822824"/>
              <a:gd name="connsiteY75" fmla="*/ 2660657 h 3827499"/>
              <a:gd name="connsiteX76" fmla="*/ 2597345 w 2822824"/>
              <a:gd name="connsiteY76" fmla="*/ 2071626 h 3827499"/>
              <a:gd name="connsiteX77" fmla="*/ 2552466 w 2822824"/>
              <a:gd name="connsiteY77" fmla="*/ 1987479 h 3827499"/>
              <a:gd name="connsiteX78" fmla="*/ 2698322 w 2822824"/>
              <a:gd name="connsiteY78" fmla="*/ 1499425 h 3827499"/>
              <a:gd name="connsiteX79" fmla="*/ 2642224 w 2822824"/>
              <a:gd name="connsiteY79" fmla="*/ 1392839 h 3827499"/>
              <a:gd name="connsiteX80" fmla="*/ 2490758 w 2822824"/>
              <a:gd name="connsiteY80" fmla="*/ 848687 h 3827499"/>
              <a:gd name="connsiteX81" fmla="*/ 2782470 w 2822824"/>
              <a:gd name="connsiteY81" fmla="*/ 714051 h 3827499"/>
              <a:gd name="connsiteX82" fmla="*/ 2715151 w 2822824"/>
              <a:gd name="connsiteY82" fmla="*/ 472829 h 3827499"/>
              <a:gd name="connsiteX83" fmla="*/ 2647833 w 2822824"/>
              <a:gd name="connsiteY83" fmla="*/ 80143 h 3827499"/>
              <a:gd name="connsiteX0" fmla="*/ 2647833 w 2822824"/>
              <a:gd name="connsiteY0" fmla="*/ 80143 h 3827499"/>
              <a:gd name="connsiteX1" fmla="*/ 2395391 w 2822824"/>
              <a:gd name="connsiteY1" fmla="*/ 1604 h 3827499"/>
              <a:gd name="connsiteX2" fmla="*/ 2193438 w 2822824"/>
              <a:gd name="connsiteY2" fmla="*/ 197948 h 3827499"/>
              <a:gd name="connsiteX3" fmla="*/ 2114901 w 2822824"/>
              <a:gd name="connsiteY3" fmla="*/ 214777 h 3827499"/>
              <a:gd name="connsiteX4" fmla="*/ 2142950 w 2822824"/>
              <a:gd name="connsiteY4" fmla="*/ 326974 h 3827499"/>
              <a:gd name="connsiteX5" fmla="*/ 2047583 w 2822824"/>
              <a:gd name="connsiteY5" fmla="*/ 495268 h 3827499"/>
              <a:gd name="connsiteX6" fmla="*/ 2159779 w 2822824"/>
              <a:gd name="connsiteY6" fmla="*/ 747710 h 3827499"/>
              <a:gd name="connsiteX7" fmla="*/ 2030754 w 2822824"/>
              <a:gd name="connsiteY7" fmla="*/ 792588 h 3827499"/>
              <a:gd name="connsiteX8" fmla="*/ 1997095 w 2822824"/>
              <a:gd name="connsiteY8" fmla="*/ 859906 h 3827499"/>
              <a:gd name="connsiteX9" fmla="*/ 1997095 w 2822824"/>
              <a:gd name="connsiteY9" fmla="*/ 747710 h 3827499"/>
              <a:gd name="connsiteX10" fmla="*/ 1946606 w 2822824"/>
              <a:gd name="connsiteY10" fmla="*/ 708441 h 3827499"/>
              <a:gd name="connsiteX11" fmla="*/ 1772702 w 2822824"/>
              <a:gd name="connsiteY11" fmla="*/ 758929 h 3827499"/>
              <a:gd name="connsiteX12" fmla="*/ 1402454 w 2822824"/>
              <a:gd name="connsiteY12" fmla="*/ 618684 h 3827499"/>
              <a:gd name="connsiteX13" fmla="*/ 1705384 w 2822824"/>
              <a:gd name="connsiteY13" fmla="*/ 1190885 h 3827499"/>
              <a:gd name="connsiteX14" fmla="*/ 1800751 w 2822824"/>
              <a:gd name="connsiteY14" fmla="*/ 1263813 h 3827499"/>
              <a:gd name="connsiteX15" fmla="*/ 1649286 w 2822824"/>
              <a:gd name="connsiteY15" fmla="*/ 1488205 h 3827499"/>
              <a:gd name="connsiteX16" fmla="*/ 1727824 w 2822824"/>
              <a:gd name="connsiteY16" fmla="*/ 1706988 h 3827499"/>
              <a:gd name="connsiteX17" fmla="*/ 1817581 w 2822824"/>
              <a:gd name="connsiteY17" fmla="*/ 1701379 h 3827499"/>
              <a:gd name="connsiteX18" fmla="*/ 1671725 w 2822824"/>
              <a:gd name="connsiteY18" fmla="*/ 1869673 h 3827499"/>
              <a:gd name="connsiteX19" fmla="*/ 914400 w 2822824"/>
              <a:gd name="connsiteY19" fmla="*/ 1617231 h 3827499"/>
              <a:gd name="connsiteX20" fmla="*/ 460005 w 2822824"/>
              <a:gd name="connsiteY20" fmla="*/ 2643828 h 3827499"/>
              <a:gd name="connsiteX21" fmla="*/ 263662 w 2822824"/>
              <a:gd name="connsiteY21" fmla="*/ 2851391 h 3827499"/>
              <a:gd name="connsiteX22" fmla="*/ 44879 w 2822824"/>
              <a:gd name="connsiteY22" fmla="*/ 2896269 h 3827499"/>
              <a:gd name="connsiteX23" fmla="*/ 0 w 2822824"/>
              <a:gd name="connsiteY23" fmla="*/ 3002856 h 3827499"/>
              <a:gd name="connsiteX24" fmla="*/ 274881 w 2822824"/>
              <a:gd name="connsiteY24" fmla="*/ 3126272 h 3827499"/>
              <a:gd name="connsiteX25" fmla="*/ 504884 w 2822824"/>
              <a:gd name="connsiteY25" fmla="*/ 3025295 h 3827499"/>
              <a:gd name="connsiteX26" fmla="*/ 471225 w 2822824"/>
              <a:gd name="connsiteY26" fmla="*/ 3154321 h 3827499"/>
              <a:gd name="connsiteX27" fmla="*/ 572201 w 2822824"/>
              <a:gd name="connsiteY27" fmla="*/ 3199199 h 3827499"/>
              <a:gd name="connsiteX28" fmla="*/ 381468 w 2822824"/>
              <a:gd name="connsiteY28" fmla="*/ 3659204 h 3827499"/>
              <a:gd name="connsiteX29" fmla="*/ 196344 w 2822824"/>
              <a:gd name="connsiteY29" fmla="*/ 3704083 h 3827499"/>
              <a:gd name="connsiteX30" fmla="*/ 263662 w 2822824"/>
              <a:gd name="connsiteY30" fmla="*/ 3805059 h 3827499"/>
              <a:gd name="connsiteX31" fmla="*/ 555372 w 2822824"/>
              <a:gd name="connsiteY31" fmla="*/ 3827499 h 3827499"/>
              <a:gd name="connsiteX32" fmla="*/ 589031 w 2822824"/>
              <a:gd name="connsiteY32" fmla="*/ 3619936 h 3827499"/>
              <a:gd name="connsiteX33" fmla="*/ 645129 w 2822824"/>
              <a:gd name="connsiteY33" fmla="*/ 3614326 h 3827499"/>
              <a:gd name="connsiteX34" fmla="*/ 690008 w 2822824"/>
              <a:gd name="connsiteY34" fmla="*/ 3737742 h 3827499"/>
              <a:gd name="connsiteX35" fmla="*/ 774155 w 2822824"/>
              <a:gd name="connsiteY35" fmla="*/ 3743352 h 3827499"/>
              <a:gd name="connsiteX36" fmla="*/ 779765 w 2822824"/>
              <a:gd name="connsiteY36" fmla="*/ 3513349 h 3827499"/>
              <a:gd name="connsiteX37" fmla="*/ 746106 w 2822824"/>
              <a:gd name="connsiteY37" fmla="*/ 3244078 h 3827499"/>
              <a:gd name="connsiteX38" fmla="*/ 903181 w 2822824"/>
              <a:gd name="connsiteY38" fmla="*/ 2666267 h 3827499"/>
              <a:gd name="connsiteX39" fmla="*/ 1166842 w 2822824"/>
              <a:gd name="connsiteY39" fmla="*/ 2559680 h 3827499"/>
              <a:gd name="connsiteX40" fmla="*/ 1531480 w 2822824"/>
              <a:gd name="connsiteY40" fmla="*/ 2666267 h 3827499"/>
              <a:gd name="connsiteX41" fmla="*/ 1593188 w 2822824"/>
              <a:gd name="connsiteY41" fmla="*/ 2666267 h 3827499"/>
              <a:gd name="connsiteX42" fmla="*/ 1649286 w 2822824"/>
              <a:gd name="connsiteY42" fmla="*/ 2767244 h 3827499"/>
              <a:gd name="connsiteX43" fmla="*/ 1800751 w 2822824"/>
              <a:gd name="connsiteY43" fmla="*/ 2800902 h 3827499"/>
              <a:gd name="connsiteX44" fmla="*/ 1811971 w 2822824"/>
              <a:gd name="connsiteY44" fmla="*/ 2834561 h 3827499"/>
              <a:gd name="connsiteX45" fmla="*/ 1772702 w 2822824"/>
              <a:gd name="connsiteY45" fmla="*/ 3036515 h 3827499"/>
              <a:gd name="connsiteX46" fmla="*/ 1750263 w 2822824"/>
              <a:gd name="connsiteY46" fmla="*/ 3361884 h 3827499"/>
              <a:gd name="connsiteX47" fmla="*/ 1542700 w 2822824"/>
              <a:gd name="connsiteY47" fmla="*/ 3384323 h 3827499"/>
              <a:gd name="connsiteX48" fmla="*/ 1206111 w 2822824"/>
              <a:gd name="connsiteY48" fmla="*/ 3434812 h 3827499"/>
              <a:gd name="connsiteX49" fmla="*/ 1178062 w 2822824"/>
              <a:gd name="connsiteY49" fmla="*/ 3507739 h 3827499"/>
              <a:gd name="connsiteX50" fmla="*/ 1116354 w 2822824"/>
              <a:gd name="connsiteY50" fmla="*/ 3535788 h 3827499"/>
              <a:gd name="connsiteX51" fmla="*/ 1144403 w 2822824"/>
              <a:gd name="connsiteY51" fmla="*/ 3670424 h 3827499"/>
              <a:gd name="connsiteX52" fmla="*/ 1284648 w 2822824"/>
              <a:gd name="connsiteY52" fmla="*/ 3676034 h 3827499"/>
              <a:gd name="connsiteX53" fmla="*/ 1279038 w 2822824"/>
              <a:gd name="connsiteY53" fmla="*/ 3524569 h 3827499"/>
              <a:gd name="connsiteX54" fmla="*/ 1458552 w 2822824"/>
              <a:gd name="connsiteY54" fmla="*/ 3535788 h 3827499"/>
              <a:gd name="connsiteX55" fmla="*/ 1430503 w 2822824"/>
              <a:gd name="connsiteY55" fmla="*/ 3614326 h 3827499"/>
              <a:gd name="connsiteX56" fmla="*/ 1402454 w 2822824"/>
              <a:gd name="connsiteY56" fmla="*/ 3676034 h 3827499"/>
              <a:gd name="connsiteX57" fmla="*/ 1318307 w 2822824"/>
              <a:gd name="connsiteY57" fmla="*/ 3692863 h 3827499"/>
              <a:gd name="connsiteX58" fmla="*/ 1452943 w 2822824"/>
              <a:gd name="connsiteY58" fmla="*/ 3816279 h 3827499"/>
              <a:gd name="connsiteX59" fmla="*/ 1520260 w 2822824"/>
              <a:gd name="connsiteY59" fmla="*/ 3681644 h 3827499"/>
              <a:gd name="connsiteX60" fmla="*/ 1823190 w 2822824"/>
              <a:gd name="connsiteY60" fmla="*/ 3580667 h 3827499"/>
              <a:gd name="connsiteX61" fmla="*/ 2159779 w 2822824"/>
              <a:gd name="connsiteY61" fmla="*/ 3653594 h 3827499"/>
              <a:gd name="connsiteX62" fmla="*/ 2114901 w 2822824"/>
              <a:gd name="connsiteY62" fmla="*/ 3754571 h 3827499"/>
              <a:gd name="connsiteX63" fmla="*/ 2210268 w 2822824"/>
              <a:gd name="connsiteY63" fmla="*/ 3821889 h 3827499"/>
              <a:gd name="connsiteX64" fmla="*/ 2283195 w 2822824"/>
              <a:gd name="connsiteY64" fmla="*/ 3771401 h 3827499"/>
              <a:gd name="connsiteX65" fmla="*/ 2271976 w 2822824"/>
              <a:gd name="connsiteY65" fmla="*/ 3676034 h 3827499"/>
              <a:gd name="connsiteX66" fmla="*/ 2451490 w 2822824"/>
              <a:gd name="connsiteY66" fmla="*/ 3597496 h 3827499"/>
              <a:gd name="connsiteX67" fmla="*/ 2434660 w 2822824"/>
              <a:gd name="connsiteY67" fmla="*/ 3423592 h 3827499"/>
              <a:gd name="connsiteX68" fmla="*/ 1929777 w 2822824"/>
              <a:gd name="connsiteY68" fmla="*/ 3395543 h 3827499"/>
              <a:gd name="connsiteX69" fmla="*/ 1918557 w 2822824"/>
              <a:gd name="connsiteY69" fmla="*/ 3070174 h 3827499"/>
              <a:gd name="connsiteX70" fmla="*/ 1884898 w 2822824"/>
              <a:gd name="connsiteY70" fmla="*/ 3053344 h 3827499"/>
              <a:gd name="connsiteX71" fmla="*/ 1907338 w 2822824"/>
              <a:gd name="connsiteY71" fmla="*/ 2873830 h 3827499"/>
              <a:gd name="connsiteX72" fmla="*/ 1862459 w 2822824"/>
              <a:gd name="connsiteY72" fmla="*/ 2812122 h 3827499"/>
              <a:gd name="connsiteX73" fmla="*/ 2109291 w 2822824"/>
              <a:gd name="connsiteY73" fmla="*/ 2756024 h 3827499"/>
              <a:gd name="connsiteX74" fmla="*/ 2131730 w 2822824"/>
              <a:gd name="connsiteY74" fmla="*/ 2626998 h 3827499"/>
              <a:gd name="connsiteX75" fmla="*/ 2372952 w 2822824"/>
              <a:gd name="connsiteY75" fmla="*/ 2660657 h 3827499"/>
              <a:gd name="connsiteX76" fmla="*/ 2597345 w 2822824"/>
              <a:gd name="connsiteY76" fmla="*/ 2071626 h 3827499"/>
              <a:gd name="connsiteX77" fmla="*/ 2552466 w 2822824"/>
              <a:gd name="connsiteY77" fmla="*/ 1987479 h 3827499"/>
              <a:gd name="connsiteX78" fmla="*/ 2698322 w 2822824"/>
              <a:gd name="connsiteY78" fmla="*/ 1499425 h 3827499"/>
              <a:gd name="connsiteX79" fmla="*/ 2642224 w 2822824"/>
              <a:gd name="connsiteY79" fmla="*/ 1392839 h 3827499"/>
              <a:gd name="connsiteX80" fmla="*/ 2490758 w 2822824"/>
              <a:gd name="connsiteY80" fmla="*/ 848687 h 3827499"/>
              <a:gd name="connsiteX81" fmla="*/ 2782470 w 2822824"/>
              <a:gd name="connsiteY81" fmla="*/ 714051 h 3827499"/>
              <a:gd name="connsiteX82" fmla="*/ 2715151 w 2822824"/>
              <a:gd name="connsiteY82" fmla="*/ 472829 h 3827499"/>
              <a:gd name="connsiteX83" fmla="*/ 2647833 w 2822824"/>
              <a:gd name="connsiteY83" fmla="*/ 80143 h 3827499"/>
              <a:gd name="connsiteX0" fmla="*/ 2647833 w 2803959"/>
              <a:gd name="connsiteY0" fmla="*/ 80143 h 3827499"/>
              <a:gd name="connsiteX1" fmla="*/ 2395391 w 2803959"/>
              <a:gd name="connsiteY1" fmla="*/ 1604 h 3827499"/>
              <a:gd name="connsiteX2" fmla="*/ 2193438 w 2803959"/>
              <a:gd name="connsiteY2" fmla="*/ 197948 h 3827499"/>
              <a:gd name="connsiteX3" fmla="*/ 2114901 w 2803959"/>
              <a:gd name="connsiteY3" fmla="*/ 214777 h 3827499"/>
              <a:gd name="connsiteX4" fmla="*/ 2142950 w 2803959"/>
              <a:gd name="connsiteY4" fmla="*/ 326974 h 3827499"/>
              <a:gd name="connsiteX5" fmla="*/ 2047583 w 2803959"/>
              <a:gd name="connsiteY5" fmla="*/ 495268 h 3827499"/>
              <a:gd name="connsiteX6" fmla="*/ 2159779 w 2803959"/>
              <a:gd name="connsiteY6" fmla="*/ 747710 h 3827499"/>
              <a:gd name="connsiteX7" fmla="*/ 2030754 w 2803959"/>
              <a:gd name="connsiteY7" fmla="*/ 792588 h 3827499"/>
              <a:gd name="connsiteX8" fmla="*/ 1997095 w 2803959"/>
              <a:gd name="connsiteY8" fmla="*/ 859906 h 3827499"/>
              <a:gd name="connsiteX9" fmla="*/ 1997095 w 2803959"/>
              <a:gd name="connsiteY9" fmla="*/ 747710 h 3827499"/>
              <a:gd name="connsiteX10" fmla="*/ 1946606 w 2803959"/>
              <a:gd name="connsiteY10" fmla="*/ 708441 h 3827499"/>
              <a:gd name="connsiteX11" fmla="*/ 1772702 w 2803959"/>
              <a:gd name="connsiteY11" fmla="*/ 758929 h 3827499"/>
              <a:gd name="connsiteX12" fmla="*/ 1402454 w 2803959"/>
              <a:gd name="connsiteY12" fmla="*/ 618684 h 3827499"/>
              <a:gd name="connsiteX13" fmla="*/ 1705384 w 2803959"/>
              <a:gd name="connsiteY13" fmla="*/ 1190885 h 3827499"/>
              <a:gd name="connsiteX14" fmla="*/ 1800751 w 2803959"/>
              <a:gd name="connsiteY14" fmla="*/ 1263813 h 3827499"/>
              <a:gd name="connsiteX15" fmla="*/ 1649286 w 2803959"/>
              <a:gd name="connsiteY15" fmla="*/ 1488205 h 3827499"/>
              <a:gd name="connsiteX16" fmla="*/ 1727824 w 2803959"/>
              <a:gd name="connsiteY16" fmla="*/ 1706988 h 3827499"/>
              <a:gd name="connsiteX17" fmla="*/ 1817581 w 2803959"/>
              <a:gd name="connsiteY17" fmla="*/ 1701379 h 3827499"/>
              <a:gd name="connsiteX18" fmla="*/ 1671725 w 2803959"/>
              <a:gd name="connsiteY18" fmla="*/ 1869673 h 3827499"/>
              <a:gd name="connsiteX19" fmla="*/ 914400 w 2803959"/>
              <a:gd name="connsiteY19" fmla="*/ 1617231 h 3827499"/>
              <a:gd name="connsiteX20" fmla="*/ 460005 w 2803959"/>
              <a:gd name="connsiteY20" fmla="*/ 2643828 h 3827499"/>
              <a:gd name="connsiteX21" fmla="*/ 263662 w 2803959"/>
              <a:gd name="connsiteY21" fmla="*/ 2851391 h 3827499"/>
              <a:gd name="connsiteX22" fmla="*/ 44879 w 2803959"/>
              <a:gd name="connsiteY22" fmla="*/ 2896269 h 3827499"/>
              <a:gd name="connsiteX23" fmla="*/ 0 w 2803959"/>
              <a:gd name="connsiteY23" fmla="*/ 3002856 h 3827499"/>
              <a:gd name="connsiteX24" fmla="*/ 274881 w 2803959"/>
              <a:gd name="connsiteY24" fmla="*/ 3126272 h 3827499"/>
              <a:gd name="connsiteX25" fmla="*/ 504884 w 2803959"/>
              <a:gd name="connsiteY25" fmla="*/ 3025295 h 3827499"/>
              <a:gd name="connsiteX26" fmla="*/ 471225 w 2803959"/>
              <a:gd name="connsiteY26" fmla="*/ 3154321 h 3827499"/>
              <a:gd name="connsiteX27" fmla="*/ 572201 w 2803959"/>
              <a:gd name="connsiteY27" fmla="*/ 3199199 h 3827499"/>
              <a:gd name="connsiteX28" fmla="*/ 381468 w 2803959"/>
              <a:gd name="connsiteY28" fmla="*/ 3659204 h 3827499"/>
              <a:gd name="connsiteX29" fmla="*/ 196344 w 2803959"/>
              <a:gd name="connsiteY29" fmla="*/ 3704083 h 3827499"/>
              <a:gd name="connsiteX30" fmla="*/ 263662 w 2803959"/>
              <a:gd name="connsiteY30" fmla="*/ 3805059 h 3827499"/>
              <a:gd name="connsiteX31" fmla="*/ 555372 w 2803959"/>
              <a:gd name="connsiteY31" fmla="*/ 3827499 h 3827499"/>
              <a:gd name="connsiteX32" fmla="*/ 589031 w 2803959"/>
              <a:gd name="connsiteY32" fmla="*/ 3619936 h 3827499"/>
              <a:gd name="connsiteX33" fmla="*/ 645129 w 2803959"/>
              <a:gd name="connsiteY33" fmla="*/ 3614326 h 3827499"/>
              <a:gd name="connsiteX34" fmla="*/ 690008 w 2803959"/>
              <a:gd name="connsiteY34" fmla="*/ 3737742 h 3827499"/>
              <a:gd name="connsiteX35" fmla="*/ 774155 w 2803959"/>
              <a:gd name="connsiteY35" fmla="*/ 3743352 h 3827499"/>
              <a:gd name="connsiteX36" fmla="*/ 779765 w 2803959"/>
              <a:gd name="connsiteY36" fmla="*/ 3513349 h 3827499"/>
              <a:gd name="connsiteX37" fmla="*/ 746106 w 2803959"/>
              <a:gd name="connsiteY37" fmla="*/ 3244078 h 3827499"/>
              <a:gd name="connsiteX38" fmla="*/ 903181 w 2803959"/>
              <a:gd name="connsiteY38" fmla="*/ 2666267 h 3827499"/>
              <a:gd name="connsiteX39" fmla="*/ 1166842 w 2803959"/>
              <a:gd name="connsiteY39" fmla="*/ 2559680 h 3827499"/>
              <a:gd name="connsiteX40" fmla="*/ 1531480 w 2803959"/>
              <a:gd name="connsiteY40" fmla="*/ 2666267 h 3827499"/>
              <a:gd name="connsiteX41" fmla="*/ 1593188 w 2803959"/>
              <a:gd name="connsiteY41" fmla="*/ 2666267 h 3827499"/>
              <a:gd name="connsiteX42" fmla="*/ 1649286 w 2803959"/>
              <a:gd name="connsiteY42" fmla="*/ 2767244 h 3827499"/>
              <a:gd name="connsiteX43" fmla="*/ 1800751 w 2803959"/>
              <a:gd name="connsiteY43" fmla="*/ 2800902 h 3827499"/>
              <a:gd name="connsiteX44" fmla="*/ 1811971 w 2803959"/>
              <a:gd name="connsiteY44" fmla="*/ 2834561 h 3827499"/>
              <a:gd name="connsiteX45" fmla="*/ 1772702 w 2803959"/>
              <a:gd name="connsiteY45" fmla="*/ 3036515 h 3827499"/>
              <a:gd name="connsiteX46" fmla="*/ 1750263 w 2803959"/>
              <a:gd name="connsiteY46" fmla="*/ 3361884 h 3827499"/>
              <a:gd name="connsiteX47" fmla="*/ 1542700 w 2803959"/>
              <a:gd name="connsiteY47" fmla="*/ 3384323 h 3827499"/>
              <a:gd name="connsiteX48" fmla="*/ 1206111 w 2803959"/>
              <a:gd name="connsiteY48" fmla="*/ 3434812 h 3827499"/>
              <a:gd name="connsiteX49" fmla="*/ 1178062 w 2803959"/>
              <a:gd name="connsiteY49" fmla="*/ 3507739 h 3827499"/>
              <a:gd name="connsiteX50" fmla="*/ 1116354 w 2803959"/>
              <a:gd name="connsiteY50" fmla="*/ 3535788 h 3827499"/>
              <a:gd name="connsiteX51" fmla="*/ 1144403 w 2803959"/>
              <a:gd name="connsiteY51" fmla="*/ 3670424 h 3827499"/>
              <a:gd name="connsiteX52" fmla="*/ 1284648 w 2803959"/>
              <a:gd name="connsiteY52" fmla="*/ 3676034 h 3827499"/>
              <a:gd name="connsiteX53" fmla="*/ 1279038 w 2803959"/>
              <a:gd name="connsiteY53" fmla="*/ 3524569 h 3827499"/>
              <a:gd name="connsiteX54" fmla="*/ 1458552 w 2803959"/>
              <a:gd name="connsiteY54" fmla="*/ 3535788 h 3827499"/>
              <a:gd name="connsiteX55" fmla="*/ 1430503 w 2803959"/>
              <a:gd name="connsiteY55" fmla="*/ 3614326 h 3827499"/>
              <a:gd name="connsiteX56" fmla="*/ 1402454 w 2803959"/>
              <a:gd name="connsiteY56" fmla="*/ 3676034 h 3827499"/>
              <a:gd name="connsiteX57" fmla="*/ 1318307 w 2803959"/>
              <a:gd name="connsiteY57" fmla="*/ 3692863 h 3827499"/>
              <a:gd name="connsiteX58" fmla="*/ 1452943 w 2803959"/>
              <a:gd name="connsiteY58" fmla="*/ 3816279 h 3827499"/>
              <a:gd name="connsiteX59" fmla="*/ 1520260 w 2803959"/>
              <a:gd name="connsiteY59" fmla="*/ 3681644 h 3827499"/>
              <a:gd name="connsiteX60" fmla="*/ 1823190 w 2803959"/>
              <a:gd name="connsiteY60" fmla="*/ 3580667 h 3827499"/>
              <a:gd name="connsiteX61" fmla="*/ 2159779 w 2803959"/>
              <a:gd name="connsiteY61" fmla="*/ 3653594 h 3827499"/>
              <a:gd name="connsiteX62" fmla="*/ 2114901 w 2803959"/>
              <a:gd name="connsiteY62" fmla="*/ 3754571 h 3827499"/>
              <a:gd name="connsiteX63" fmla="*/ 2210268 w 2803959"/>
              <a:gd name="connsiteY63" fmla="*/ 3821889 h 3827499"/>
              <a:gd name="connsiteX64" fmla="*/ 2283195 w 2803959"/>
              <a:gd name="connsiteY64" fmla="*/ 3771401 h 3827499"/>
              <a:gd name="connsiteX65" fmla="*/ 2271976 w 2803959"/>
              <a:gd name="connsiteY65" fmla="*/ 3676034 h 3827499"/>
              <a:gd name="connsiteX66" fmla="*/ 2451490 w 2803959"/>
              <a:gd name="connsiteY66" fmla="*/ 3597496 h 3827499"/>
              <a:gd name="connsiteX67" fmla="*/ 2434660 w 2803959"/>
              <a:gd name="connsiteY67" fmla="*/ 3423592 h 3827499"/>
              <a:gd name="connsiteX68" fmla="*/ 1929777 w 2803959"/>
              <a:gd name="connsiteY68" fmla="*/ 3395543 h 3827499"/>
              <a:gd name="connsiteX69" fmla="*/ 1918557 w 2803959"/>
              <a:gd name="connsiteY69" fmla="*/ 3070174 h 3827499"/>
              <a:gd name="connsiteX70" fmla="*/ 1884898 w 2803959"/>
              <a:gd name="connsiteY70" fmla="*/ 3053344 h 3827499"/>
              <a:gd name="connsiteX71" fmla="*/ 1907338 w 2803959"/>
              <a:gd name="connsiteY71" fmla="*/ 2873830 h 3827499"/>
              <a:gd name="connsiteX72" fmla="*/ 1862459 w 2803959"/>
              <a:gd name="connsiteY72" fmla="*/ 2812122 h 3827499"/>
              <a:gd name="connsiteX73" fmla="*/ 2109291 w 2803959"/>
              <a:gd name="connsiteY73" fmla="*/ 2756024 h 3827499"/>
              <a:gd name="connsiteX74" fmla="*/ 2131730 w 2803959"/>
              <a:gd name="connsiteY74" fmla="*/ 2626998 h 3827499"/>
              <a:gd name="connsiteX75" fmla="*/ 2372952 w 2803959"/>
              <a:gd name="connsiteY75" fmla="*/ 2660657 h 3827499"/>
              <a:gd name="connsiteX76" fmla="*/ 2597345 w 2803959"/>
              <a:gd name="connsiteY76" fmla="*/ 2071626 h 3827499"/>
              <a:gd name="connsiteX77" fmla="*/ 2552466 w 2803959"/>
              <a:gd name="connsiteY77" fmla="*/ 1987479 h 3827499"/>
              <a:gd name="connsiteX78" fmla="*/ 2698322 w 2803959"/>
              <a:gd name="connsiteY78" fmla="*/ 1499425 h 3827499"/>
              <a:gd name="connsiteX79" fmla="*/ 2642224 w 2803959"/>
              <a:gd name="connsiteY79" fmla="*/ 1392839 h 3827499"/>
              <a:gd name="connsiteX80" fmla="*/ 2490758 w 2803959"/>
              <a:gd name="connsiteY80" fmla="*/ 848687 h 3827499"/>
              <a:gd name="connsiteX81" fmla="*/ 2743201 w 2803959"/>
              <a:gd name="connsiteY81" fmla="*/ 714051 h 3827499"/>
              <a:gd name="connsiteX82" fmla="*/ 2715151 w 2803959"/>
              <a:gd name="connsiteY82" fmla="*/ 472829 h 3827499"/>
              <a:gd name="connsiteX83" fmla="*/ 2647833 w 2803959"/>
              <a:gd name="connsiteY83" fmla="*/ 80143 h 3827499"/>
              <a:gd name="connsiteX0" fmla="*/ 2647833 w 2798650"/>
              <a:gd name="connsiteY0" fmla="*/ 80143 h 3827499"/>
              <a:gd name="connsiteX1" fmla="*/ 2395391 w 2798650"/>
              <a:gd name="connsiteY1" fmla="*/ 1604 h 3827499"/>
              <a:gd name="connsiteX2" fmla="*/ 2193438 w 2798650"/>
              <a:gd name="connsiteY2" fmla="*/ 197948 h 3827499"/>
              <a:gd name="connsiteX3" fmla="*/ 2114901 w 2798650"/>
              <a:gd name="connsiteY3" fmla="*/ 214777 h 3827499"/>
              <a:gd name="connsiteX4" fmla="*/ 2142950 w 2798650"/>
              <a:gd name="connsiteY4" fmla="*/ 326974 h 3827499"/>
              <a:gd name="connsiteX5" fmla="*/ 2047583 w 2798650"/>
              <a:gd name="connsiteY5" fmla="*/ 495268 h 3827499"/>
              <a:gd name="connsiteX6" fmla="*/ 2159779 w 2798650"/>
              <a:gd name="connsiteY6" fmla="*/ 747710 h 3827499"/>
              <a:gd name="connsiteX7" fmla="*/ 2030754 w 2798650"/>
              <a:gd name="connsiteY7" fmla="*/ 792588 h 3827499"/>
              <a:gd name="connsiteX8" fmla="*/ 1997095 w 2798650"/>
              <a:gd name="connsiteY8" fmla="*/ 859906 h 3827499"/>
              <a:gd name="connsiteX9" fmla="*/ 1997095 w 2798650"/>
              <a:gd name="connsiteY9" fmla="*/ 747710 h 3827499"/>
              <a:gd name="connsiteX10" fmla="*/ 1946606 w 2798650"/>
              <a:gd name="connsiteY10" fmla="*/ 708441 h 3827499"/>
              <a:gd name="connsiteX11" fmla="*/ 1772702 w 2798650"/>
              <a:gd name="connsiteY11" fmla="*/ 758929 h 3827499"/>
              <a:gd name="connsiteX12" fmla="*/ 1402454 w 2798650"/>
              <a:gd name="connsiteY12" fmla="*/ 618684 h 3827499"/>
              <a:gd name="connsiteX13" fmla="*/ 1705384 w 2798650"/>
              <a:gd name="connsiteY13" fmla="*/ 1190885 h 3827499"/>
              <a:gd name="connsiteX14" fmla="*/ 1800751 w 2798650"/>
              <a:gd name="connsiteY14" fmla="*/ 1263813 h 3827499"/>
              <a:gd name="connsiteX15" fmla="*/ 1649286 w 2798650"/>
              <a:gd name="connsiteY15" fmla="*/ 1488205 h 3827499"/>
              <a:gd name="connsiteX16" fmla="*/ 1727824 w 2798650"/>
              <a:gd name="connsiteY16" fmla="*/ 1706988 h 3827499"/>
              <a:gd name="connsiteX17" fmla="*/ 1817581 w 2798650"/>
              <a:gd name="connsiteY17" fmla="*/ 1701379 h 3827499"/>
              <a:gd name="connsiteX18" fmla="*/ 1671725 w 2798650"/>
              <a:gd name="connsiteY18" fmla="*/ 1869673 h 3827499"/>
              <a:gd name="connsiteX19" fmla="*/ 914400 w 2798650"/>
              <a:gd name="connsiteY19" fmla="*/ 1617231 h 3827499"/>
              <a:gd name="connsiteX20" fmla="*/ 460005 w 2798650"/>
              <a:gd name="connsiteY20" fmla="*/ 2643828 h 3827499"/>
              <a:gd name="connsiteX21" fmla="*/ 263662 w 2798650"/>
              <a:gd name="connsiteY21" fmla="*/ 2851391 h 3827499"/>
              <a:gd name="connsiteX22" fmla="*/ 44879 w 2798650"/>
              <a:gd name="connsiteY22" fmla="*/ 2896269 h 3827499"/>
              <a:gd name="connsiteX23" fmla="*/ 0 w 2798650"/>
              <a:gd name="connsiteY23" fmla="*/ 3002856 h 3827499"/>
              <a:gd name="connsiteX24" fmla="*/ 274881 w 2798650"/>
              <a:gd name="connsiteY24" fmla="*/ 3126272 h 3827499"/>
              <a:gd name="connsiteX25" fmla="*/ 504884 w 2798650"/>
              <a:gd name="connsiteY25" fmla="*/ 3025295 h 3827499"/>
              <a:gd name="connsiteX26" fmla="*/ 471225 w 2798650"/>
              <a:gd name="connsiteY26" fmla="*/ 3154321 h 3827499"/>
              <a:gd name="connsiteX27" fmla="*/ 572201 w 2798650"/>
              <a:gd name="connsiteY27" fmla="*/ 3199199 h 3827499"/>
              <a:gd name="connsiteX28" fmla="*/ 381468 w 2798650"/>
              <a:gd name="connsiteY28" fmla="*/ 3659204 h 3827499"/>
              <a:gd name="connsiteX29" fmla="*/ 196344 w 2798650"/>
              <a:gd name="connsiteY29" fmla="*/ 3704083 h 3827499"/>
              <a:gd name="connsiteX30" fmla="*/ 263662 w 2798650"/>
              <a:gd name="connsiteY30" fmla="*/ 3805059 h 3827499"/>
              <a:gd name="connsiteX31" fmla="*/ 555372 w 2798650"/>
              <a:gd name="connsiteY31" fmla="*/ 3827499 h 3827499"/>
              <a:gd name="connsiteX32" fmla="*/ 589031 w 2798650"/>
              <a:gd name="connsiteY32" fmla="*/ 3619936 h 3827499"/>
              <a:gd name="connsiteX33" fmla="*/ 645129 w 2798650"/>
              <a:gd name="connsiteY33" fmla="*/ 3614326 h 3827499"/>
              <a:gd name="connsiteX34" fmla="*/ 690008 w 2798650"/>
              <a:gd name="connsiteY34" fmla="*/ 3737742 h 3827499"/>
              <a:gd name="connsiteX35" fmla="*/ 774155 w 2798650"/>
              <a:gd name="connsiteY35" fmla="*/ 3743352 h 3827499"/>
              <a:gd name="connsiteX36" fmla="*/ 779765 w 2798650"/>
              <a:gd name="connsiteY36" fmla="*/ 3513349 h 3827499"/>
              <a:gd name="connsiteX37" fmla="*/ 746106 w 2798650"/>
              <a:gd name="connsiteY37" fmla="*/ 3244078 h 3827499"/>
              <a:gd name="connsiteX38" fmla="*/ 903181 w 2798650"/>
              <a:gd name="connsiteY38" fmla="*/ 2666267 h 3827499"/>
              <a:gd name="connsiteX39" fmla="*/ 1166842 w 2798650"/>
              <a:gd name="connsiteY39" fmla="*/ 2559680 h 3827499"/>
              <a:gd name="connsiteX40" fmla="*/ 1531480 w 2798650"/>
              <a:gd name="connsiteY40" fmla="*/ 2666267 h 3827499"/>
              <a:gd name="connsiteX41" fmla="*/ 1593188 w 2798650"/>
              <a:gd name="connsiteY41" fmla="*/ 2666267 h 3827499"/>
              <a:gd name="connsiteX42" fmla="*/ 1649286 w 2798650"/>
              <a:gd name="connsiteY42" fmla="*/ 2767244 h 3827499"/>
              <a:gd name="connsiteX43" fmla="*/ 1800751 w 2798650"/>
              <a:gd name="connsiteY43" fmla="*/ 2800902 h 3827499"/>
              <a:gd name="connsiteX44" fmla="*/ 1811971 w 2798650"/>
              <a:gd name="connsiteY44" fmla="*/ 2834561 h 3827499"/>
              <a:gd name="connsiteX45" fmla="*/ 1772702 w 2798650"/>
              <a:gd name="connsiteY45" fmla="*/ 3036515 h 3827499"/>
              <a:gd name="connsiteX46" fmla="*/ 1750263 w 2798650"/>
              <a:gd name="connsiteY46" fmla="*/ 3361884 h 3827499"/>
              <a:gd name="connsiteX47" fmla="*/ 1542700 w 2798650"/>
              <a:gd name="connsiteY47" fmla="*/ 3384323 h 3827499"/>
              <a:gd name="connsiteX48" fmla="*/ 1206111 w 2798650"/>
              <a:gd name="connsiteY48" fmla="*/ 3434812 h 3827499"/>
              <a:gd name="connsiteX49" fmla="*/ 1178062 w 2798650"/>
              <a:gd name="connsiteY49" fmla="*/ 3507739 h 3827499"/>
              <a:gd name="connsiteX50" fmla="*/ 1116354 w 2798650"/>
              <a:gd name="connsiteY50" fmla="*/ 3535788 h 3827499"/>
              <a:gd name="connsiteX51" fmla="*/ 1144403 w 2798650"/>
              <a:gd name="connsiteY51" fmla="*/ 3670424 h 3827499"/>
              <a:gd name="connsiteX52" fmla="*/ 1284648 w 2798650"/>
              <a:gd name="connsiteY52" fmla="*/ 3676034 h 3827499"/>
              <a:gd name="connsiteX53" fmla="*/ 1279038 w 2798650"/>
              <a:gd name="connsiteY53" fmla="*/ 3524569 h 3827499"/>
              <a:gd name="connsiteX54" fmla="*/ 1458552 w 2798650"/>
              <a:gd name="connsiteY54" fmla="*/ 3535788 h 3827499"/>
              <a:gd name="connsiteX55" fmla="*/ 1430503 w 2798650"/>
              <a:gd name="connsiteY55" fmla="*/ 3614326 h 3827499"/>
              <a:gd name="connsiteX56" fmla="*/ 1402454 w 2798650"/>
              <a:gd name="connsiteY56" fmla="*/ 3676034 h 3827499"/>
              <a:gd name="connsiteX57" fmla="*/ 1318307 w 2798650"/>
              <a:gd name="connsiteY57" fmla="*/ 3692863 h 3827499"/>
              <a:gd name="connsiteX58" fmla="*/ 1452943 w 2798650"/>
              <a:gd name="connsiteY58" fmla="*/ 3816279 h 3827499"/>
              <a:gd name="connsiteX59" fmla="*/ 1520260 w 2798650"/>
              <a:gd name="connsiteY59" fmla="*/ 3681644 h 3827499"/>
              <a:gd name="connsiteX60" fmla="*/ 1823190 w 2798650"/>
              <a:gd name="connsiteY60" fmla="*/ 3580667 h 3827499"/>
              <a:gd name="connsiteX61" fmla="*/ 2159779 w 2798650"/>
              <a:gd name="connsiteY61" fmla="*/ 3653594 h 3827499"/>
              <a:gd name="connsiteX62" fmla="*/ 2114901 w 2798650"/>
              <a:gd name="connsiteY62" fmla="*/ 3754571 h 3827499"/>
              <a:gd name="connsiteX63" fmla="*/ 2210268 w 2798650"/>
              <a:gd name="connsiteY63" fmla="*/ 3821889 h 3827499"/>
              <a:gd name="connsiteX64" fmla="*/ 2283195 w 2798650"/>
              <a:gd name="connsiteY64" fmla="*/ 3771401 h 3827499"/>
              <a:gd name="connsiteX65" fmla="*/ 2271976 w 2798650"/>
              <a:gd name="connsiteY65" fmla="*/ 3676034 h 3827499"/>
              <a:gd name="connsiteX66" fmla="*/ 2451490 w 2798650"/>
              <a:gd name="connsiteY66" fmla="*/ 3597496 h 3827499"/>
              <a:gd name="connsiteX67" fmla="*/ 2434660 w 2798650"/>
              <a:gd name="connsiteY67" fmla="*/ 3423592 h 3827499"/>
              <a:gd name="connsiteX68" fmla="*/ 1929777 w 2798650"/>
              <a:gd name="connsiteY68" fmla="*/ 3395543 h 3827499"/>
              <a:gd name="connsiteX69" fmla="*/ 1918557 w 2798650"/>
              <a:gd name="connsiteY69" fmla="*/ 3070174 h 3827499"/>
              <a:gd name="connsiteX70" fmla="*/ 1884898 w 2798650"/>
              <a:gd name="connsiteY70" fmla="*/ 3053344 h 3827499"/>
              <a:gd name="connsiteX71" fmla="*/ 1907338 w 2798650"/>
              <a:gd name="connsiteY71" fmla="*/ 2873830 h 3827499"/>
              <a:gd name="connsiteX72" fmla="*/ 1862459 w 2798650"/>
              <a:gd name="connsiteY72" fmla="*/ 2812122 h 3827499"/>
              <a:gd name="connsiteX73" fmla="*/ 2109291 w 2798650"/>
              <a:gd name="connsiteY73" fmla="*/ 2756024 h 3827499"/>
              <a:gd name="connsiteX74" fmla="*/ 2131730 w 2798650"/>
              <a:gd name="connsiteY74" fmla="*/ 2626998 h 3827499"/>
              <a:gd name="connsiteX75" fmla="*/ 2372952 w 2798650"/>
              <a:gd name="connsiteY75" fmla="*/ 2660657 h 3827499"/>
              <a:gd name="connsiteX76" fmla="*/ 2597345 w 2798650"/>
              <a:gd name="connsiteY76" fmla="*/ 2071626 h 3827499"/>
              <a:gd name="connsiteX77" fmla="*/ 2552466 w 2798650"/>
              <a:gd name="connsiteY77" fmla="*/ 1987479 h 3827499"/>
              <a:gd name="connsiteX78" fmla="*/ 2698322 w 2798650"/>
              <a:gd name="connsiteY78" fmla="*/ 1499425 h 3827499"/>
              <a:gd name="connsiteX79" fmla="*/ 2642224 w 2798650"/>
              <a:gd name="connsiteY79" fmla="*/ 1392839 h 3827499"/>
              <a:gd name="connsiteX80" fmla="*/ 2490758 w 2798650"/>
              <a:gd name="connsiteY80" fmla="*/ 848687 h 3827499"/>
              <a:gd name="connsiteX81" fmla="*/ 2743201 w 2798650"/>
              <a:gd name="connsiteY81" fmla="*/ 714051 h 3827499"/>
              <a:gd name="connsiteX82" fmla="*/ 2715151 w 2798650"/>
              <a:gd name="connsiteY82" fmla="*/ 472829 h 3827499"/>
              <a:gd name="connsiteX83" fmla="*/ 2647833 w 2798650"/>
              <a:gd name="connsiteY83" fmla="*/ 80143 h 3827499"/>
              <a:gd name="connsiteX0" fmla="*/ 2647833 w 2777761"/>
              <a:gd name="connsiteY0" fmla="*/ 80143 h 3827499"/>
              <a:gd name="connsiteX1" fmla="*/ 2395391 w 2777761"/>
              <a:gd name="connsiteY1" fmla="*/ 1604 h 3827499"/>
              <a:gd name="connsiteX2" fmla="*/ 2193438 w 2777761"/>
              <a:gd name="connsiteY2" fmla="*/ 197948 h 3827499"/>
              <a:gd name="connsiteX3" fmla="*/ 2114901 w 2777761"/>
              <a:gd name="connsiteY3" fmla="*/ 214777 h 3827499"/>
              <a:gd name="connsiteX4" fmla="*/ 2142950 w 2777761"/>
              <a:gd name="connsiteY4" fmla="*/ 326974 h 3827499"/>
              <a:gd name="connsiteX5" fmla="*/ 2047583 w 2777761"/>
              <a:gd name="connsiteY5" fmla="*/ 495268 h 3827499"/>
              <a:gd name="connsiteX6" fmla="*/ 2159779 w 2777761"/>
              <a:gd name="connsiteY6" fmla="*/ 747710 h 3827499"/>
              <a:gd name="connsiteX7" fmla="*/ 2030754 w 2777761"/>
              <a:gd name="connsiteY7" fmla="*/ 792588 h 3827499"/>
              <a:gd name="connsiteX8" fmla="*/ 1997095 w 2777761"/>
              <a:gd name="connsiteY8" fmla="*/ 859906 h 3827499"/>
              <a:gd name="connsiteX9" fmla="*/ 1997095 w 2777761"/>
              <a:gd name="connsiteY9" fmla="*/ 747710 h 3827499"/>
              <a:gd name="connsiteX10" fmla="*/ 1946606 w 2777761"/>
              <a:gd name="connsiteY10" fmla="*/ 708441 h 3827499"/>
              <a:gd name="connsiteX11" fmla="*/ 1772702 w 2777761"/>
              <a:gd name="connsiteY11" fmla="*/ 758929 h 3827499"/>
              <a:gd name="connsiteX12" fmla="*/ 1402454 w 2777761"/>
              <a:gd name="connsiteY12" fmla="*/ 618684 h 3827499"/>
              <a:gd name="connsiteX13" fmla="*/ 1705384 w 2777761"/>
              <a:gd name="connsiteY13" fmla="*/ 1190885 h 3827499"/>
              <a:gd name="connsiteX14" fmla="*/ 1800751 w 2777761"/>
              <a:gd name="connsiteY14" fmla="*/ 1263813 h 3827499"/>
              <a:gd name="connsiteX15" fmla="*/ 1649286 w 2777761"/>
              <a:gd name="connsiteY15" fmla="*/ 1488205 h 3827499"/>
              <a:gd name="connsiteX16" fmla="*/ 1727824 w 2777761"/>
              <a:gd name="connsiteY16" fmla="*/ 1706988 h 3827499"/>
              <a:gd name="connsiteX17" fmla="*/ 1817581 w 2777761"/>
              <a:gd name="connsiteY17" fmla="*/ 1701379 h 3827499"/>
              <a:gd name="connsiteX18" fmla="*/ 1671725 w 2777761"/>
              <a:gd name="connsiteY18" fmla="*/ 1869673 h 3827499"/>
              <a:gd name="connsiteX19" fmla="*/ 914400 w 2777761"/>
              <a:gd name="connsiteY19" fmla="*/ 1617231 h 3827499"/>
              <a:gd name="connsiteX20" fmla="*/ 460005 w 2777761"/>
              <a:gd name="connsiteY20" fmla="*/ 2643828 h 3827499"/>
              <a:gd name="connsiteX21" fmla="*/ 263662 w 2777761"/>
              <a:gd name="connsiteY21" fmla="*/ 2851391 h 3827499"/>
              <a:gd name="connsiteX22" fmla="*/ 44879 w 2777761"/>
              <a:gd name="connsiteY22" fmla="*/ 2896269 h 3827499"/>
              <a:gd name="connsiteX23" fmla="*/ 0 w 2777761"/>
              <a:gd name="connsiteY23" fmla="*/ 3002856 h 3827499"/>
              <a:gd name="connsiteX24" fmla="*/ 274881 w 2777761"/>
              <a:gd name="connsiteY24" fmla="*/ 3126272 h 3827499"/>
              <a:gd name="connsiteX25" fmla="*/ 504884 w 2777761"/>
              <a:gd name="connsiteY25" fmla="*/ 3025295 h 3827499"/>
              <a:gd name="connsiteX26" fmla="*/ 471225 w 2777761"/>
              <a:gd name="connsiteY26" fmla="*/ 3154321 h 3827499"/>
              <a:gd name="connsiteX27" fmla="*/ 572201 w 2777761"/>
              <a:gd name="connsiteY27" fmla="*/ 3199199 h 3827499"/>
              <a:gd name="connsiteX28" fmla="*/ 381468 w 2777761"/>
              <a:gd name="connsiteY28" fmla="*/ 3659204 h 3827499"/>
              <a:gd name="connsiteX29" fmla="*/ 196344 w 2777761"/>
              <a:gd name="connsiteY29" fmla="*/ 3704083 h 3827499"/>
              <a:gd name="connsiteX30" fmla="*/ 263662 w 2777761"/>
              <a:gd name="connsiteY30" fmla="*/ 3805059 h 3827499"/>
              <a:gd name="connsiteX31" fmla="*/ 555372 w 2777761"/>
              <a:gd name="connsiteY31" fmla="*/ 3827499 h 3827499"/>
              <a:gd name="connsiteX32" fmla="*/ 589031 w 2777761"/>
              <a:gd name="connsiteY32" fmla="*/ 3619936 h 3827499"/>
              <a:gd name="connsiteX33" fmla="*/ 645129 w 2777761"/>
              <a:gd name="connsiteY33" fmla="*/ 3614326 h 3827499"/>
              <a:gd name="connsiteX34" fmla="*/ 690008 w 2777761"/>
              <a:gd name="connsiteY34" fmla="*/ 3737742 h 3827499"/>
              <a:gd name="connsiteX35" fmla="*/ 774155 w 2777761"/>
              <a:gd name="connsiteY35" fmla="*/ 3743352 h 3827499"/>
              <a:gd name="connsiteX36" fmla="*/ 779765 w 2777761"/>
              <a:gd name="connsiteY36" fmla="*/ 3513349 h 3827499"/>
              <a:gd name="connsiteX37" fmla="*/ 746106 w 2777761"/>
              <a:gd name="connsiteY37" fmla="*/ 3244078 h 3827499"/>
              <a:gd name="connsiteX38" fmla="*/ 903181 w 2777761"/>
              <a:gd name="connsiteY38" fmla="*/ 2666267 h 3827499"/>
              <a:gd name="connsiteX39" fmla="*/ 1166842 w 2777761"/>
              <a:gd name="connsiteY39" fmla="*/ 2559680 h 3827499"/>
              <a:gd name="connsiteX40" fmla="*/ 1531480 w 2777761"/>
              <a:gd name="connsiteY40" fmla="*/ 2666267 h 3827499"/>
              <a:gd name="connsiteX41" fmla="*/ 1593188 w 2777761"/>
              <a:gd name="connsiteY41" fmla="*/ 2666267 h 3827499"/>
              <a:gd name="connsiteX42" fmla="*/ 1649286 w 2777761"/>
              <a:gd name="connsiteY42" fmla="*/ 2767244 h 3827499"/>
              <a:gd name="connsiteX43" fmla="*/ 1800751 w 2777761"/>
              <a:gd name="connsiteY43" fmla="*/ 2800902 h 3827499"/>
              <a:gd name="connsiteX44" fmla="*/ 1811971 w 2777761"/>
              <a:gd name="connsiteY44" fmla="*/ 2834561 h 3827499"/>
              <a:gd name="connsiteX45" fmla="*/ 1772702 w 2777761"/>
              <a:gd name="connsiteY45" fmla="*/ 3036515 h 3827499"/>
              <a:gd name="connsiteX46" fmla="*/ 1750263 w 2777761"/>
              <a:gd name="connsiteY46" fmla="*/ 3361884 h 3827499"/>
              <a:gd name="connsiteX47" fmla="*/ 1542700 w 2777761"/>
              <a:gd name="connsiteY47" fmla="*/ 3384323 h 3827499"/>
              <a:gd name="connsiteX48" fmla="*/ 1206111 w 2777761"/>
              <a:gd name="connsiteY48" fmla="*/ 3434812 h 3827499"/>
              <a:gd name="connsiteX49" fmla="*/ 1178062 w 2777761"/>
              <a:gd name="connsiteY49" fmla="*/ 3507739 h 3827499"/>
              <a:gd name="connsiteX50" fmla="*/ 1116354 w 2777761"/>
              <a:gd name="connsiteY50" fmla="*/ 3535788 h 3827499"/>
              <a:gd name="connsiteX51" fmla="*/ 1144403 w 2777761"/>
              <a:gd name="connsiteY51" fmla="*/ 3670424 h 3827499"/>
              <a:gd name="connsiteX52" fmla="*/ 1284648 w 2777761"/>
              <a:gd name="connsiteY52" fmla="*/ 3676034 h 3827499"/>
              <a:gd name="connsiteX53" fmla="*/ 1279038 w 2777761"/>
              <a:gd name="connsiteY53" fmla="*/ 3524569 h 3827499"/>
              <a:gd name="connsiteX54" fmla="*/ 1458552 w 2777761"/>
              <a:gd name="connsiteY54" fmla="*/ 3535788 h 3827499"/>
              <a:gd name="connsiteX55" fmla="*/ 1430503 w 2777761"/>
              <a:gd name="connsiteY55" fmla="*/ 3614326 h 3827499"/>
              <a:gd name="connsiteX56" fmla="*/ 1402454 w 2777761"/>
              <a:gd name="connsiteY56" fmla="*/ 3676034 h 3827499"/>
              <a:gd name="connsiteX57" fmla="*/ 1318307 w 2777761"/>
              <a:gd name="connsiteY57" fmla="*/ 3692863 h 3827499"/>
              <a:gd name="connsiteX58" fmla="*/ 1452943 w 2777761"/>
              <a:gd name="connsiteY58" fmla="*/ 3816279 h 3827499"/>
              <a:gd name="connsiteX59" fmla="*/ 1520260 w 2777761"/>
              <a:gd name="connsiteY59" fmla="*/ 3681644 h 3827499"/>
              <a:gd name="connsiteX60" fmla="*/ 1823190 w 2777761"/>
              <a:gd name="connsiteY60" fmla="*/ 3580667 h 3827499"/>
              <a:gd name="connsiteX61" fmla="*/ 2159779 w 2777761"/>
              <a:gd name="connsiteY61" fmla="*/ 3653594 h 3827499"/>
              <a:gd name="connsiteX62" fmla="*/ 2114901 w 2777761"/>
              <a:gd name="connsiteY62" fmla="*/ 3754571 h 3827499"/>
              <a:gd name="connsiteX63" fmla="*/ 2210268 w 2777761"/>
              <a:gd name="connsiteY63" fmla="*/ 3821889 h 3827499"/>
              <a:gd name="connsiteX64" fmla="*/ 2283195 w 2777761"/>
              <a:gd name="connsiteY64" fmla="*/ 3771401 h 3827499"/>
              <a:gd name="connsiteX65" fmla="*/ 2271976 w 2777761"/>
              <a:gd name="connsiteY65" fmla="*/ 3676034 h 3827499"/>
              <a:gd name="connsiteX66" fmla="*/ 2451490 w 2777761"/>
              <a:gd name="connsiteY66" fmla="*/ 3597496 h 3827499"/>
              <a:gd name="connsiteX67" fmla="*/ 2434660 w 2777761"/>
              <a:gd name="connsiteY67" fmla="*/ 3423592 h 3827499"/>
              <a:gd name="connsiteX68" fmla="*/ 1929777 w 2777761"/>
              <a:gd name="connsiteY68" fmla="*/ 3395543 h 3827499"/>
              <a:gd name="connsiteX69" fmla="*/ 1918557 w 2777761"/>
              <a:gd name="connsiteY69" fmla="*/ 3070174 h 3827499"/>
              <a:gd name="connsiteX70" fmla="*/ 1884898 w 2777761"/>
              <a:gd name="connsiteY70" fmla="*/ 3053344 h 3827499"/>
              <a:gd name="connsiteX71" fmla="*/ 1907338 w 2777761"/>
              <a:gd name="connsiteY71" fmla="*/ 2873830 h 3827499"/>
              <a:gd name="connsiteX72" fmla="*/ 1862459 w 2777761"/>
              <a:gd name="connsiteY72" fmla="*/ 2812122 h 3827499"/>
              <a:gd name="connsiteX73" fmla="*/ 2109291 w 2777761"/>
              <a:gd name="connsiteY73" fmla="*/ 2756024 h 3827499"/>
              <a:gd name="connsiteX74" fmla="*/ 2131730 w 2777761"/>
              <a:gd name="connsiteY74" fmla="*/ 2626998 h 3827499"/>
              <a:gd name="connsiteX75" fmla="*/ 2372952 w 2777761"/>
              <a:gd name="connsiteY75" fmla="*/ 2660657 h 3827499"/>
              <a:gd name="connsiteX76" fmla="*/ 2597345 w 2777761"/>
              <a:gd name="connsiteY76" fmla="*/ 2071626 h 3827499"/>
              <a:gd name="connsiteX77" fmla="*/ 2552466 w 2777761"/>
              <a:gd name="connsiteY77" fmla="*/ 1987479 h 3827499"/>
              <a:gd name="connsiteX78" fmla="*/ 2698322 w 2777761"/>
              <a:gd name="connsiteY78" fmla="*/ 1499425 h 3827499"/>
              <a:gd name="connsiteX79" fmla="*/ 2642224 w 2777761"/>
              <a:gd name="connsiteY79" fmla="*/ 1392839 h 3827499"/>
              <a:gd name="connsiteX80" fmla="*/ 2490758 w 2777761"/>
              <a:gd name="connsiteY80" fmla="*/ 848687 h 3827499"/>
              <a:gd name="connsiteX81" fmla="*/ 2743201 w 2777761"/>
              <a:gd name="connsiteY81" fmla="*/ 714051 h 3827499"/>
              <a:gd name="connsiteX82" fmla="*/ 2715151 w 2777761"/>
              <a:gd name="connsiteY82" fmla="*/ 472829 h 3827499"/>
              <a:gd name="connsiteX83" fmla="*/ 2647833 w 2777761"/>
              <a:gd name="connsiteY83" fmla="*/ 80143 h 3827499"/>
              <a:gd name="connsiteX0" fmla="*/ 2647833 w 2777761"/>
              <a:gd name="connsiteY0" fmla="*/ 80143 h 3827499"/>
              <a:gd name="connsiteX1" fmla="*/ 2395391 w 2777761"/>
              <a:gd name="connsiteY1" fmla="*/ 1604 h 3827499"/>
              <a:gd name="connsiteX2" fmla="*/ 2193438 w 2777761"/>
              <a:gd name="connsiteY2" fmla="*/ 197948 h 3827499"/>
              <a:gd name="connsiteX3" fmla="*/ 2114901 w 2777761"/>
              <a:gd name="connsiteY3" fmla="*/ 214777 h 3827499"/>
              <a:gd name="connsiteX4" fmla="*/ 2142950 w 2777761"/>
              <a:gd name="connsiteY4" fmla="*/ 326974 h 3827499"/>
              <a:gd name="connsiteX5" fmla="*/ 2047583 w 2777761"/>
              <a:gd name="connsiteY5" fmla="*/ 495268 h 3827499"/>
              <a:gd name="connsiteX6" fmla="*/ 2159779 w 2777761"/>
              <a:gd name="connsiteY6" fmla="*/ 747710 h 3827499"/>
              <a:gd name="connsiteX7" fmla="*/ 2030754 w 2777761"/>
              <a:gd name="connsiteY7" fmla="*/ 792588 h 3827499"/>
              <a:gd name="connsiteX8" fmla="*/ 1997095 w 2777761"/>
              <a:gd name="connsiteY8" fmla="*/ 859906 h 3827499"/>
              <a:gd name="connsiteX9" fmla="*/ 1997095 w 2777761"/>
              <a:gd name="connsiteY9" fmla="*/ 747710 h 3827499"/>
              <a:gd name="connsiteX10" fmla="*/ 1946606 w 2777761"/>
              <a:gd name="connsiteY10" fmla="*/ 708441 h 3827499"/>
              <a:gd name="connsiteX11" fmla="*/ 1772702 w 2777761"/>
              <a:gd name="connsiteY11" fmla="*/ 758929 h 3827499"/>
              <a:gd name="connsiteX12" fmla="*/ 1402454 w 2777761"/>
              <a:gd name="connsiteY12" fmla="*/ 618684 h 3827499"/>
              <a:gd name="connsiteX13" fmla="*/ 1705384 w 2777761"/>
              <a:gd name="connsiteY13" fmla="*/ 1190885 h 3827499"/>
              <a:gd name="connsiteX14" fmla="*/ 1800751 w 2777761"/>
              <a:gd name="connsiteY14" fmla="*/ 1263813 h 3827499"/>
              <a:gd name="connsiteX15" fmla="*/ 1649286 w 2777761"/>
              <a:gd name="connsiteY15" fmla="*/ 1488205 h 3827499"/>
              <a:gd name="connsiteX16" fmla="*/ 1727824 w 2777761"/>
              <a:gd name="connsiteY16" fmla="*/ 1706988 h 3827499"/>
              <a:gd name="connsiteX17" fmla="*/ 1817581 w 2777761"/>
              <a:gd name="connsiteY17" fmla="*/ 1701379 h 3827499"/>
              <a:gd name="connsiteX18" fmla="*/ 1671725 w 2777761"/>
              <a:gd name="connsiteY18" fmla="*/ 1869673 h 3827499"/>
              <a:gd name="connsiteX19" fmla="*/ 914400 w 2777761"/>
              <a:gd name="connsiteY19" fmla="*/ 1617231 h 3827499"/>
              <a:gd name="connsiteX20" fmla="*/ 460005 w 2777761"/>
              <a:gd name="connsiteY20" fmla="*/ 2643828 h 3827499"/>
              <a:gd name="connsiteX21" fmla="*/ 263662 w 2777761"/>
              <a:gd name="connsiteY21" fmla="*/ 2851391 h 3827499"/>
              <a:gd name="connsiteX22" fmla="*/ 44879 w 2777761"/>
              <a:gd name="connsiteY22" fmla="*/ 2896269 h 3827499"/>
              <a:gd name="connsiteX23" fmla="*/ 0 w 2777761"/>
              <a:gd name="connsiteY23" fmla="*/ 3002856 h 3827499"/>
              <a:gd name="connsiteX24" fmla="*/ 274881 w 2777761"/>
              <a:gd name="connsiteY24" fmla="*/ 3126272 h 3827499"/>
              <a:gd name="connsiteX25" fmla="*/ 504884 w 2777761"/>
              <a:gd name="connsiteY25" fmla="*/ 3025295 h 3827499"/>
              <a:gd name="connsiteX26" fmla="*/ 471225 w 2777761"/>
              <a:gd name="connsiteY26" fmla="*/ 3154321 h 3827499"/>
              <a:gd name="connsiteX27" fmla="*/ 572201 w 2777761"/>
              <a:gd name="connsiteY27" fmla="*/ 3199199 h 3827499"/>
              <a:gd name="connsiteX28" fmla="*/ 381468 w 2777761"/>
              <a:gd name="connsiteY28" fmla="*/ 3659204 h 3827499"/>
              <a:gd name="connsiteX29" fmla="*/ 196344 w 2777761"/>
              <a:gd name="connsiteY29" fmla="*/ 3704083 h 3827499"/>
              <a:gd name="connsiteX30" fmla="*/ 263662 w 2777761"/>
              <a:gd name="connsiteY30" fmla="*/ 3805059 h 3827499"/>
              <a:gd name="connsiteX31" fmla="*/ 555372 w 2777761"/>
              <a:gd name="connsiteY31" fmla="*/ 3827499 h 3827499"/>
              <a:gd name="connsiteX32" fmla="*/ 589031 w 2777761"/>
              <a:gd name="connsiteY32" fmla="*/ 3619936 h 3827499"/>
              <a:gd name="connsiteX33" fmla="*/ 645129 w 2777761"/>
              <a:gd name="connsiteY33" fmla="*/ 3614326 h 3827499"/>
              <a:gd name="connsiteX34" fmla="*/ 690008 w 2777761"/>
              <a:gd name="connsiteY34" fmla="*/ 3737742 h 3827499"/>
              <a:gd name="connsiteX35" fmla="*/ 774155 w 2777761"/>
              <a:gd name="connsiteY35" fmla="*/ 3743352 h 3827499"/>
              <a:gd name="connsiteX36" fmla="*/ 779765 w 2777761"/>
              <a:gd name="connsiteY36" fmla="*/ 3513349 h 3827499"/>
              <a:gd name="connsiteX37" fmla="*/ 746106 w 2777761"/>
              <a:gd name="connsiteY37" fmla="*/ 3244078 h 3827499"/>
              <a:gd name="connsiteX38" fmla="*/ 903181 w 2777761"/>
              <a:gd name="connsiteY38" fmla="*/ 2666267 h 3827499"/>
              <a:gd name="connsiteX39" fmla="*/ 1166842 w 2777761"/>
              <a:gd name="connsiteY39" fmla="*/ 2559680 h 3827499"/>
              <a:gd name="connsiteX40" fmla="*/ 1531480 w 2777761"/>
              <a:gd name="connsiteY40" fmla="*/ 2666267 h 3827499"/>
              <a:gd name="connsiteX41" fmla="*/ 1593188 w 2777761"/>
              <a:gd name="connsiteY41" fmla="*/ 2666267 h 3827499"/>
              <a:gd name="connsiteX42" fmla="*/ 1649286 w 2777761"/>
              <a:gd name="connsiteY42" fmla="*/ 2767244 h 3827499"/>
              <a:gd name="connsiteX43" fmla="*/ 1800751 w 2777761"/>
              <a:gd name="connsiteY43" fmla="*/ 2800902 h 3827499"/>
              <a:gd name="connsiteX44" fmla="*/ 1811971 w 2777761"/>
              <a:gd name="connsiteY44" fmla="*/ 2834561 h 3827499"/>
              <a:gd name="connsiteX45" fmla="*/ 1772702 w 2777761"/>
              <a:gd name="connsiteY45" fmla="*/ 3036515 h 3827499"/>
              <a:gd name="connsiteX46" fmla="*/ 1750263 w 2777761"/>
              <a:gd name="connsiteY46" fmla="*/ 3361884 h 3827499"/>
              <a:gd name="connsiteX47" fmla="*/ 1542700 w 2777761"/>
              <a:gd name="connsiteY47" fmla="*/ 3384323 h 3827499"/>
              <a:gd name="connsiteX48" fmla="*/ 1206111 w 2777761"/>
              <a:gd name="connsiteY48" fmla="*/ 3434812 h 3827499"/>
              <a:gd name="connsiteX49" fmla="*/ 1178062 w 2777761"/>
              <a:gd name="connsiteY49" fmla="*/ 3507739 h 3827499"/>
              <a:gd name="connsiteX50" fmla="*/ 1116354 w 2777761"/>
              <a:gd name="connsiteY50" fmla="*/ 3535788 h 3827499"/>
              <a:gd name="connsiteX51" fmla="*/ 1144403 w 2777761"/>
              <a:gd name="connsiteY51" fmla="*/ 3670424 h 3827499"/>
              <a:gd name="connsiteX52" fmla="*/ 1284648 w 2777761"/>
              <a:gd name="connsiteY52" fmla="*/ 3676034 h 3827499"/>
              <a:gd name="connsiteX53" fmla="*/ 1279038 w 2777761"/>
              <a:gd name="connsiteY53" fmla="*/ 3524569 h 3827499"/>
              <a:gd name="connsiteX54" fmla="*/ 1458552 w 2777761"/>
              <a:gd name="connsiteY54" fmla="*/ 3535788 h 3827499"/>
              <a:gd name="connsiteX55" fmla="*/ 1430503 w 2777761"/>
              <a:gd name="connsiteY55" fmla="*/ 3614326 h 3827499"/>
              <a:gd name="connsiteX56" fmla="*/ 1402454 w 2777761"/>
              <a:gd name="connsiteY56" fmla="*/ 3676034 h 3827499"/>
              <a:gd name="connsiteX57" fmla="*/ 1318307 w 2777761"/>
              <a:gd name="connsiteY57" fmla="*/ 3692863 h 3827499"/>
              <a:gd name="connsiteX58" fmla="*/ 1452943 w 2777761"/>
              <a:gd name="connsiteY58" fmla="*/ 3816279 h 3827499"/>
              <a:gd name="connsiteX59" fmla="*/ 1520260 w 2777761"/>
              <a:gd name="connsiteY59" fmla="*/ 3681644 h 3827499"/>
              <a:gd name="connsiteX60" fmla="*/ 1823190 w 2777761"/>
              <a:gd name="connsiteY60" fmla="*/ 3580667 h 3827499"/>
              <a:gd name="connsiteX61" fmla="*/ 2159779 w 2777761"/>
              <a:gd name="connsiteY61" fmla="*/ 3653594 h 3827499"/>
              <a:gd name="connsiteX62" fmla="*/ 2114901 w 2777761"/>
              <a:gd name="connsiteY62" fmla="*/ 3754571 h 3827499"/>
              <a:gd name="connsiteX63" fmla="*/ 2210268 w 2777761"/>
              <a:gd name="connsiteY63" fmla="*/ 3821889 h 3827499"/>
              <a:gd name="connsiteX64" fmla="*/ 2283195 w 2777761"/>
              <a:gd name="connsiteY64" fmla="*/ 3771401 h 3827499"/>
              <a:gd name="connsiteX65" fmla="*/ 2271976 w 2777761"/>
              <a:gd name="connsiteY65" fmla="*/ 3676034 h 3827499"/>
              <a:gd name="connsiteX66" fmla="*/ 2451490 w 2777761"/>
              <a:gd name="connsiteY66" fmla="*/ 3597496 h 3827499"/>
              <a:gd name="connsiteX67" fmla="*/ 2434660 w 2777761"/>
              <a:gd name="connsiteY67" fmla="*/ 3423592 h 3827499"/>
              <a:gd name="connsiteX68" fmla="*/ 1929777 w 2777761"/>
              <a:gd name="connsiteY68" fmla="*/ 3395543 h 3827499"/>
              <a:gd name="connsiteX69" fmla="*/ 1918557 w 2777761"/>
              <a:gd name="connsiteY69" fmla="*/ 3070174 h 3827499"/>
              <a:gd name="connsiteX70" fmla="*/ 1884898 w 2777761"/>
              <a:gd name="connsiteY70" fmla="*/ 3053344 h 3827499"/>
              <a:gd name="connsiteX71" fmla="*/ 1907338 w 2777761"/>
              <a:gd name="connsiteY71" fmla="*/ 2873830 h 3827499"/>
              <a:gd name="connsiteX72" fmla="*/ 1862459 w 2777761"/>
              <a:gd name="connsiteY72" fmla="*/ 2812122 h 3827499"/>
              <a:gd name="connsiteX73" fmla="*/ 2109291 w 2777761"/>
              <a:gd name="connsiteY73" fmla="*/ 2756024 h 3827499"/>
              <a:gd name="connsiteX74" fmla="*/ 2131730 w 2777761"/>
              <a:gd name="connsiteY74" fmla="*/ 2626998 h 3827499"/>
              <a:gd name="connsiteX75" fmla="*/ 2372952 w 2777761"/>
              <a:gd name="connsiteY75" fmla="*/ 2660657 h 3827499"/>
              <a:gd name="connsiteX76" fmla="*/ 2597345 w 2777761"/>
              <a:gd name="connsiteY76" fmla="*/ 2071626 h 3827499"/>
              <a:gd name="connsiteX77" fmla="*/ 2552466 w 2777761"/>
              <a:gd name="connsiteY77" fmla="*/ 1987479 h 3827499"/>
              <a:gd name="connsiteX78" fmla="*/ 2698322 w 2777761"/>
              <a:gd name="connsiteY78" fmla="*/ 1499425 h 3827499"/>
              <a:gd name="connsiteX79" fmla="*/ 2642224 w 2777761"/>
              <a:gd name="connsiteY79" fmla="*/ 1392839 h 3827499"/>
              <a:gd name="connsiteX80" fmla="*/ 2490758 w 2777761"/>
              <a:gd name="connsiteY80" fmla="*/ 848687 h 3827499"/>
              <a:gd name="connsiteX81" fmla="*/ 2743201 w 2777761"/>
              <a:gd name="connsiteY81" fmla="*/ 714051 h 3827499"/>
              <a:gd name="connsiteX82" fmla="*/ 2715151 w 2777761"/>
              <a:gd name="connsiteY82" fmla="*/ 472829 h 3827499"/>
              <a:gd name="connsiteX83" fmla="*/ 2647833 w 2777761"/>
              <a:gd name="connsiteY83" fmla="*/ 80143 h 3827499"/>
              <a:gd name="connsiteX0" fmla="*/ 2647833 w 2777761"/>
              <a:gd name="connsiteY0" fmla="*/ 80143 h 3827499"/>
              <a:gd name="connsiteX1" fmla="*/ 2395391 w 2777761"/>
              <a:gd name="connsiteY1" fmla="*/ 1604 h 3827499"/>
              <a:gd name="connsiteX2" fmla="*/ 2193438 w 2777761"/>
              <a:gd name="connsiteY2" fmla="*/ 197948 h 3827499"/>
              <a:gd name="connsiteX3" fmla="*/ 2114901 w 2777761"/>
              <a:gd name="connsiteY3" fmla="*/ 214777 h 3827499"/>
              <a:gd name="connsiteX4" fmla="*/ 2142950 w 2777761"/>
              <a:gd name="connsiteY4" fmla="*/ 326974 h 3827499"/>
              <a:gd name="connsiteX5" fmla="*/ 2047583 w 2777761"/>
              <a:gd name="connsiteY5" fmla="*/ 495268 h 3827499"/>
              <a:gd name="connsiteX6" fmla="*/ 2159779 w 2777761"/>
              <a:gd name="connsiteY6" fmla="*/ 747710 h 3827499"/>
              <a:gd name="connsiteX7" fmla="*/ 2030754 w 2777761"/>
              <a:gd name="connsiteY7" fmla="*/ 792588 h 3827499"/>
              <a:gd name="connsiteX8" fmla="*/ 1997095 w 2777761"/>
              <a:gd name="connsiteY8" fmla="*/ 859906 h 3827499"/>
              <a:gd name="connsiteX9" fmla="*/ 1997095 w 2777761"/>
              <a:gd name="connsiteY9" fmla="*/ 747710 h 3827499"/>
              <a:gd name="connsiteX10" fmla="*/ 1946606 w 2777761"/>
              <a:gd name="connsiteY10" fmla="*/ 708441 h 3827499"/>
              <a:gd name="connsiteX11" fmla="*/ 1772702 w 2777761"/>
              <a:gd name="connsiteY11" fmla="*/ 758929 h 3827499"/>
              <a:gd name="connsiteX12" fmla="*/ 1402454 w 2777761"/>
              <a:gd name="connsiteY12" fmla="*/ 618684 h 3827499"/>
              <a:gd name="connsiteX13" fmla="*/ 1705384 w 2777761"/>
              <a:gd name="connsiteY13" fmla="*/ 1190885 h 3827499"/>
              <a:gd name="connsiteX14" fmla="*/ 1800751 w 2777761"/>
              <a:gd name="connsiteY14" fmla="*/ 1263813 h 3827499"/>
              <a:gd name="connsiteX15" fmla="*/ 1649286 w 2777761"/>
              <a:gd name="connsiteY15" fmla="*/ 1488205 h 3827499"/>
              <a:gd name="connsiteX16" fmla="*/ 1727824 w 2777761"/>
              <a:gd name="connsiteY16" fmla="*/ 1706988 h 3827499"/>
              <a:gd name="connsiteX17" fmla="*/ 1817581 w 2777761"/>
              <a:gd name="connsiteY17" fmla="*/ 1701379 h 3827499"/>
              <a:gd name="connsiteX18" fmla="*/ 1671725 w 2777761"/>
              <a:gd name="connsiteY18" fmla="*/ 1869673 h 3827499"/>
              <a:gd name="connsiteX19" fmla="*/ 914400 w 2777761"/>
              <a:gd name="connsiteY19" fmla="*/ 1617231 h 3827499"/>
              <a:gd name="connsiteX20" fmla="*/ 460005 w 2777761"/>
              <a:gd name="connsiteY20" fmla="*/ 2643828 h 3827499"/>
              <a:gd name="connsiteX21" fmla="*/ 263662 w 2777761"/>
              <a:gd name="connsiteY21" fmla="*/ 2851391 h 3827499"/>
              <a:gd name="connsiteX22" fmla="*/ 44879 w 2777761"/>
              <a:gd name="connsiteY22" fmla="*/ 2896269 h 3827499"/>
              <a:gd name="connsiteX23" fmla="*/ 0 w 2777761"/>
              <a:gd name="connsiteY23" fmla="*/ 3002856 h 3827499"/>
              <a:gd name="connsiteX24" fmla="*/ 274881 w 2777761"/>
              <a:gd name="connsiteY24" fmla="*/ 3126272 h 3827499"/>
              <a:gd name="connsiteX25" fmla="*/ 504884 w 2777761"/>
              <a:gd name="connsiteY25" fmla="*/ 3025295 h 3827499"/>
              <a:gd name="connsiteX26" fmla="*/ 471225 w 2777761"/>
              <a:gd name="connsiteY26" fmla="*/ 3154321 h 3827499"/>
              <a:gd name="connsiteX27" fmla="*/ 572201 w 2777761"/>
              <a:gd name="connsiteY27" fmla="*/ 3199199 h 3827499"/>
              <a:gd name="connsiteX28" fmla="*/ 381468 w 2777761"/>
              <a:gd name="connsiteY28" fmla="*/ 3659204 h 3827499"/>
              <a:gd name="connsiteX29" fmla="*/ 196344 w 2777761"/>
              <a:gd name="connsiteY29" fmla="*/ 3704083 h 3827499"/>
              <a:gd name="connsiteX30" fmla="*/ 263662 w 2777761"/>
              <a:gd name="connsiteY30" fmla="*/ 3805059 h 3827499"/>
              <a:gd name="connsiteX31" fmla="*/ 555372 w 2777761"/>
              <a:gd name="connsiteY31" fmla="*/ 3827499 h 3827499"/>
              <a:gd name="connsiteX32" fmla="*/ 589031 w 2777761"/>
              <a:gd name="connsiteY32" fmla="*/ 3619936 h 3827499"/>
              <a:gd name="connsiteX33" fmla="*/ 645129 w 2777761"/>
              <a:gd name="connsiteY33" fmla="*/ 3614326 h 3827499"/>
              <a:gd name="connsiteX34" fmla="*/ 690008 w 2777761"/>
              <a:gd name="connsiteY34" fmla="*/ 3737742 h 3827499"/>
              <a:gd name="connsiteX35" fmla="*/ 774155 w 2777761"/>
              <a:gd name="connsiteY35" fmla="*/ 3743352 h 3827499"/>
              <a:gd name="connsiteX36" fmla="*/ 779765 w 2777761"/>
              <a:gd name="connsiteY36" fmla="*/ 3513349 h 3827499"/>
              <a:gd name="connsiteX37" fmla="*/ 746106 w 2777761"/>
              <a:gd name="connsiteY37" fmla="*/ 3244078 h 3827499"/>
              <a:gd name="connsiteX38" fmla="*/ 903181 w 2777761"/>
              <a:gd name="connsiteY38" fmla="*/ 2666267 h 3827499"/>
              <a:gd name="connsiteX39" fmla="*/ 1166842 w 2777761"/>
              <a:gd name="connsiteY39" fmla="*/ 2559680 h 3827499"/>
              <a:gd name="connsiteX40" fmla="*/ 1531480 w 2777761"/>
              <a:gd name="connsiteY40" fmla="*/ 2666267 h 3827499"/>
              <a:gd name="connsiteX41" fmla="*/ 1593188 w 2777761"/>
              <a:gd name="connsiteY41" fmla="*/ 2666267 h 3827499"/>
              <a:gd name="connsiteX42" fmla="*/ 1649286 w 2777761"/>
              <a:gd name="connsiteY42" fmla="*/ 2767244 h 3827499"/>
              <a:gd name="connsiteX43" fmla="*/ 1800751 w 2777761"/>
              <a:gd name="connsiteY43" fmla="*/ 2800902 h 3827499"/>
              <a:gd name="connsiteX44" fmla="*/ 1811971 w 2777761"/>
              <a:gd name="connsiteY44" fmla="*/ 2834561 h 3827499"/>
              <a:gd name="connsiteX45" fmla="*/ 1772702 w 2777761"/>
              <a:gd name="connsiteY45" fmla="*/ 3036515 h 3827499"/>
              <a:gd name="connsiteX46" fmla="*/ 1750263 w 2777761"/>
              <a:gd name="connsiteY46" fmla="*/ 3361884 h 3827499"/>
              <a:gd name="connsiteX47" fmla="*/ 1542700 w 2777761"/>
              <a:gd name="connsiteY47" fmla="*/ 3384323 h 3827499"/>
              <a:gd name="connsiteX48" fmla="*/ 1206111 w 2777761"/>
              <a:gd name="connsiteY48" fmla="*/ 3434812 h 3827499"/>
              <a:gd name="connsiteX49" fmla="*/ 1178062 w 2777761"/>
              <a:gd name="connsiteY49" fmla="*/ 3507739 h 3827499"/>
              <a:gd name="connsiteX50" fmla="*/ 1116354 w 2777761"/>
              <a:gd name="connsiteY50" fmla="*/ 3535788 h 3827499"/>
              <a:gd name="connsiteX51" fmla="*/ 1144403 w 2777761"/>
              <a:gd name="connsiteY51" fmla="*/ 3670424 h 3827499"/>
              <a:gd name="connsiteX52" fmla="*/ 1284648 w 2777761"/>
              <a:gd name="connsiteY52" fmla="*/ 3676034 h 3827499"/>
              <a:gd name="connsiteX53" fmla="*/ 1279038 w 2777761"/>
              <a:gd name="connsiteY53" fmla="*/ 3524569 h 3827499"/>
              <a:gd name="connsiteX54" fmla="*/ 1458552 w 2777761"/>
              <a:gd name="connsiteY54" fmla="*/ 3535788 h 3827499"/>
              <a:gd name="connsiteX55" fmla="*/ 1430503 w 2777761"/>
              <a:gd name="connsiteY55" fmla="*/ 3614326 h 3827499"/>
              <a:gd name="connsiteX56" fmla="*/ 1402454 w 2777761"/>
              <a:gd name="connsiteY56" fmla="*/ 3676034 h 3827499"/>
              <a:gd name="connsiteX57" fmla="*/ 1318307 w 2777761"/>
              <a:gd name="connsiteY57" fmla="*/ 3692863 h 3827499"/>
              <a:gd name="connsiteX58" fmla="*/ 1452943 w 2777761"/>
              <a:gd name="connsiteY58" fmla="*/ 3816279 h 3827499"/>
              <a:gd name="connsiteX59" fmla="*/ 1520260 w 2777761"/>
              <a:gd name="connsiteY59" fmla="*/ 3681644 h 3827499"/>
              <a:gd name="connsiteX60" fmla="*/ 1823190 w 2777761"/>
              <a:gd name="connsiteY60" fmla="*/ 3580667 h 3827499"/>
              <a:gd name="connsiteX61" fmla="*/ 2159779 w 2777761"/>
              <a:gd name="connsiteY61" fmla="*/ 3653594 h 3827499"/>
              <a:gd name="connsiteX62" fmla="*/ 2114901 w 2777761"/>
              <a:gd name="connsiteY62" fmla="*/ 3754571 h 3827499"/>
              <a:gd name="connsiteX63" fmla="*/ 2210268 w 2777761"/>
              <a:gd name="connsiteY63" fmla="*/ 3821889 h 3827499"/>
              <a:gd name="connsiteX64" fmla="*/ 2283195 w 2777761"/>
              <a:gd name="connsiteY64" fmla="*/ 3771401 h 3827499"/>
              <a:gd name="connsiteX65" fmla="*/ 2271976 w 2777761"/>
              <a:gd name="connsiteY65" fmla="*/ 3676034 h 3827499"/>
              <a:gd name="connsiteX66" fmla="*/ 2451490 w 2777761"/>
              <a:gd name="connsiteY66" fmla="*/ 3597496 h 3827499"/>
              <a:gd name="connsiteX67" fmla="*/ 2434660 w 2777761"/>
              <a:gd name="connsiteY67" fmla="*/ 3423592 h 3827499"/>
              <a:gd name="connsiteX68" fmla="*/ 1929777 w 2777761"/>
              <a:gd name="connsiteY68" fmla="*/ 3395543 h 3827499"/>
              <a:gd name="connsiteX69" fmla="*/ 1918557 w 2777761"/>
              <a:gd name="connsiteY69" fmla="*/ 3070174 h 3827499"/>
              <a:gd name="connsiteX70" fmla="*/ 1884898 w 2777761"/>
              <a:gd name="connsiteY70" fmla="*/ 3053344 h 3827499"/>
              <a:gd name="connsiteX71" fmla="*/ 1907338 w 2777761"/>
              <a:gd name="connsiteY71" fmla="*/ 2873830 h 3827499"/>
              <a:gd name="connsiteX72" fmla="*/ 1862459 w 2777761"/>
              <a:gd name="connsiteY72" fmla="*/ 2812122 h 3827499"/>
              <a:gd name="connsiteX73" fmla="*/ 2109291 w 2777761"/>
              <a:gd name="connsiteY73" fmla="*/ 2756024 h 3827499"/>
              <a:gd name="connsiteX74" fmla="*/ 2131730 w 2777761"/>
              <a:gd name="connsiteY74" fmla="*/ 2626998 h 3827499"/>
              <a:gd name="connsiteX75" fmla="*/ 2372952 w 2777761"/>
              <a:gd name="connsiteY75" fmla="*/ 2660657 h 3827499"/>
              <a:gd name="connsiteX76" fmla="*/ 2597345 w 2777761"/>
              <a:gd name="connsiteY76" fmla="*/ 2071626 h 3827499"/>
              <a:gd name="connsiteX77" fmla="*/ 2552466 w 2777761"/>
              <a:gd name="connsiteY77" fmla="*/ 1987479 h 3827499"/>
              <a:gd name="connsiteX78" fmla="*/ 2698322 w 2777761"/>
              <a:gd name="connsiteY78" fmla="*/ 1499425 h 3827499"/>
              <a:gd name="connsiteX79" fmla="*/ 2642224 w 2777761"/>
              <a:gd name="connsiteY79" fmla="*/ 1392839 h 3827499"/>
              <a:gd name="connsiteX80" fmla="*/ 2501977 w 2777761"/>
              <a:gd name="connsiteY80" fmla="*/ 815028 h 3827499"/>
              <a:gd name="connsiteX81" fmla="*/ 2743201 w 2777761"/>
              <a:gd name="connsiteY81" fmla="*/ 714051 h 3827499"/>
              <a:gd name="connsiteX82" fmla="*/ 2715151 w 2777761"/>
              <a:gd name="connsiteY82" fmla="*/ 472829 h 3827499"/>
              <a:gd name="connsiteX83" fmla="*/ 2647833 w 2777761"/>
              <a:gd name="connsiteY83" fmla="*/ 80143 h 3827499"/>
              <a:gd name="connsiteX0" fmla="*/ 2647833 w 2777761"/>
              <a:gd name="connsiteY0" fmla="*/ 80143 h 3827499"/>
              <a:gd name="connsiteX1" fmla="*/ 2395391 w 2777761"/>
              <a:gd name="connsiteY1" fmla="*/ 1604 h 3827499"/>
              <a:gd name="connsiteX2" fmla="*/ 2193438 w 2777761"/>
              <a:gd name="connsiteY2" fmla="*/ 197948 h 3827499"/>
              <a:gd name="connsiteX3" fmla="*/ 2114901 w 2777761"/>
              <a:gd name="connsiteY3" fmla="*/ 214777 h 3827499"/>
              <a:gd name="connsiteX4" fmla="*/ 2142950 w 2777761"/>
              <a:gd name="connsiteY4" fmla="*/ 326974 h 3827499"/>
              <a:gd name="connsiteX5" fmla="*/ 2047583 w 2777761"/>
              <a:gd name="connsiteY5" fmla="*/ 495268 h 3827499"/>
              <a:gd name="connsiteX6" fmla="*/ 2159779 w 2777761"/>
              <a:gd name="connsiteY6" fmla="*/ 747710 h 3827499"/>
              <a:gd name="connsiteX7" fmla="*/ 2030754 w 2777761"/>
              <a:gd name="connsiteY7" fmla="*/ 792588 h 3827499"/>
              <a:gd name="connsiteX8" fmla="*/ 1997095 w 2777761"/>
              <a:gd name="connsiteY8" fmla="*/ 859906 h 3827499"/>
              <a:gd name="connsiteX9" fmla="*/ 1997095 w 2777761"/>
              <a:gd name="connsiteY9" fmla="*/ 747710 h 3827499"/>
              <a:gd name="connsiteX10" fmla="*/ 1946606 w 2777761"/>
              <a:gd name="connsiteY10" fmla="*/ 708441 h 3827499"/>
              <a:gd name="connsiteX11" fmla="*/ 1772702 w 2777761"/>
              <a:gd name="connsiteY11" fmla="*/ 758929 h 3827499"/>
              <a:gd name="connsiteX12" fmla="*/ 1402454 w 2777761"/>
              <a:gd name="connsiteY12" fmla="*/ 618684 h 3827499"/>
              <a:gd name="connsiteX13" fmla="*/ 1705384 w 2777761"/>
              <a:gd name="connsiteY13" fmla="*/ 1190885 h 3827499"/>
              <a:gd name="connsiteX14" fmla="*/ 1800751 w 2777761"/>
              <a:gd name="connsiteY14" fmla="*/ 1263813 h 3827499"/>
              <a:gd name="connsiteX15" fmla="*/ 1649286 w 2777761"/>
              <a:gd name="connsiteY15" fmla="*/ 1488205 h 3827499"/>
              <a:gd name="connsiteX16" fmla="*/ 1727824 w 2777761"/>
              <a:gd name="connsiteY16" fmla="*/ 1706988 h 3827499"/>
              <a:gd name="connsiteX17" fmla="*/ 1817581 w 2777761"/>
              <a:gd name="connsiteY17" fmla="*/ 1701379 h 3827499"/>
              <a:gd name="connsiteX18" fmla="*/ 1671725 w 2777761"/>
              <a:gd name="connsiteY18" fmla="*/ 1869673 h 3827499"/>
              <a:gd name="connsiteX19" fmla="*/ 914400 w 2777761"/>
              <a:gd name="connsiteY19" fmla="*/ 1617231 h 3827499"/>
              <a:gd name="connsiteX20" fmla="*/ 460005 w 2777761"/>
              <a:gd name="connsiteY20" fmla="*/ 2643828 h 3827499"/>
              <a:gd name="connsiteX21" fmla="*/ 263662 w 2777761"/>
              <a:gd name="connsiteY21" fmla="*/ 2851391 h 3827499"/>
              <a:gd name="connsiteX22" fmla="*/ 44879 w 2777761"/>
              <a:gd name="connsiteY22" fmla="*/ 2896269 h 3827499"/>
              <a:gd name="connsiteX23" fmla="*/ 0 w 2777761"/>
              <a:gd name="connsiteY23" fmla="*/ 3002856 h 3827499"/>
              <a:gd name="connsiteX24" fmla="*/ 274881 w 2777761"/>
              <a:gd name="connsiteY24" fmla="*/ 3126272 h 3827499"/>
              <a:gd name="connsiteX25" fmla="*/ 504884 w 2777761"/>
              <a:gd name="connsiteY25" fmla="*/ 3025295 h 3827499"/>
              <a:gd name="connsiteX26" fmla="*/ 471225 w 2777761"/>
              <a:gd name="connsiteY26" fmla="*/ 3154321 h 3827499"/>
              <a:gd name="connsiteX27" fmla="*/ 572201 w 2777761"/>
              <a:gd name="connsiteY27" fmla="*/ 3199199 h 3827499"/>
              <a:gd name="connsiteX28" fmla="*/ 381468 w 2777761"/>
              <a:gd name="connsiteY28" fmla="*/ 3659204 h 3827499"/>
              <a:gd name="connsiteX29" fmla="*/ 196344 w 2777761"/>
              <a:gd name="connsiteY29" fmla="*/ 3704083 h 3827499"/>
              <a:gd name="connsiteX30" fmla="*/ 263662 w 2777761"/>
              <a:gd name="connsiteY30" fmla="*/ 3805059 h 3827499"/>
              <a:gd name="connsiteX31" fmla="*/ 555372 w 2777761"/>
              <a:gd name="connsiteY31" fmla="*/ 3827499 h 3827499"/>
              <a:gd name="connsiteX32" fmla="*/ 589031 w 2777761"/>
              <a:gd name="connsiteY32" fmla="*/ 3619936 h 3827499"/>
              <a:gd name="connsiteX33" fmla="*/ 645129 w 2777761"/>
              <a:gd name="connsiteY33" fmla="*/ 3614326 h 3827499"/>
              <a:gd name="connsiteX34" fmla="*/ 690008 w 2777761"/>
              <a:gd name="connsiteY34" fmla="*/ 3737742 h 3827499"/>
              <a:gd name="connsiteX35" fmla="*/ 774155 w 2777761"/>
              <a:gd name="connsiteY35" fmla="*/ 3743352 h 3827499"/>
              <a:gd name="connsiteX36" fmla="*/ 779765 w 2777761"/>
              <a:gd name="connsiteY36" fmla="*/ 3513349 h 3827499"/>
              <a:gd name="connsiteX37" fmla="*/ 746106 w 2777761"/>
              <a:gd name="connsiteY37" fmla="*/ 3244078 h 3827499"/>
              <a:gd name="connsiteX38" fmla="*/ 903181 w 2777761"/>
              <a:gd name="connsiteY38" fmla="*/ 2666267 h 3827499"/>
              <a:gd name="connsiteX39" fmla="*/ 1166842 w 2777761"/>
              <a:gd name="connsiteY39" fmla="*/ 2559680 h 3827499"/>
              <a:gd name="connsiteX40" fmla="*/ 1531480 w 2777761"/>
              <a:gd name="connsiteY40" fmla="*/ 2666267 h 3827499"/>
              <a:gd name="connsiteX41" fmla="*/ 1593188 w 2777761"/>
              <a:gd name="connsiteY41" fmla="*/ 2666267 h 3827499"/>
              <a:gd name="connsiteX42" fmla="*/ 1649286 w 2777761"/>
              <a:gd name="connsiteY42" fmla="*/ 2767244 h 3827499"/>
              <a:gd name="connsiteX43" fmla="*/ 1800751 w 2777761"/>
              <a:gd name="connsiteY43" fmla="*/ 2800902 h 3827499"/>
              <a:gd name="connsiteX44" fmla="*/ 1811971 w 2777761"/>
              <a:gd name="connsiteY44" fmla="*/ 2834561 h 3827499"/>
              <a:gd name="connsiteX45" fmla="*/ 1772702 w 2777761"/>
              <a:gd name="connsiteY45" fmla="*/ 3036515 h 3827499"/>
              <a:gd name="connsiteX46" fmla="*/ 1750263 w 2777761"/>
              <a:gd name="connsiteY46" fmla="*/ 3361884 h 3827499"/>
              <a:gd name="connsiteX47" fmla="*/ 1542700 w 2777761"/>
              <a:gd name="connsiteY47" fmla="*/ 3384323 h 3827499"/>
              <a:gd name="connsiteX48" fmla="*/ 1206111 w 2777761"/>
              <a:gd name="connsiteY48" fmla="*/ 3434812 h 3827499"/>
              <a:gd name="connsiteX49" fmla="*/ 1178062 w 2777761"/>
              <a:gd name="connsiteY49" fmla="*/ 3507739 h 3827499"/>
              <a:gd name="connsiteX50" fmla="*/ 1116354 w 2777761"/>
              <a:gd name="connsiteY50" fmla="*/ 3535788 h 3827499"/>
              <a:gd name="connsiteX51" fmla="*/ 1144403 w 2777761"/>
              <a:gd name="connsiteY51" fmla="*/ 3670424 h 3827499"/>
              <a:gd name="connsiteX52" fmla="*/ 1284648 w 2777761"/>
              <a:gd name="connsiteY52" fmla="*/ 3676034 h 3827499"/>
              <a:gd name="connsiteX53" fmla="*/ 1279038 w 2777761"/>
              <a:gd name="connsiteY53" fmla="*/ 3524569 h 3827499"/>
              <a:gd name="connsiteX54" fmla="*/ 1458552 w 2777761"/>
              <a:gd name="connsiteY54" fmla="*/ 3535788 h 3827499"/>
              <a:gd name="connsiteX55" fmla="*/ 1430503 w 2777761"/>
              <a:gd name="connsiteY55" fmla="*/ 3614326 h 3827499"/>
              <a:gd name="connsiteX56" fmla="*/ 1402454 w 2777761"/>
              <a:gd name="connsiteY56" fmla="*/ 3676034 h 3827499"/>
              <a:gd name="connsiteX57" fmla="*/ 1318307 w 2777761"/>
              <a:gd name="connsiteY57" fmla="*/ 3692863 h 3827499"/>
              <a:gd name="connsiteX58" fmla="*/ 1452943 w 2777761"/>
              <a:gd name="connsiteY58" fmla="*/ 3816279 h 3827499"/>
              <a:gd name="connsiteX59" fmla="*/ 1520260 w 2777761"/>
              <a:gd name="connsiteY59" fmla="*/ 3681644 h 3827499"/>
              <a:gd name="connsiteX60" fmla="*/ 1823190 w 2777761"/>
              <a:gd name="connsiteY60" fmla="*/ 3580667 h 3827499"/>
              <a:gd name="connsiteX61" fmla="*/ 2159779 w 2777761"/>
              <a:gd name="connsiteY61" fmla="*/ 3653594 h 3827499"/>
              <a:gd name="connsiteX62" fmla="*/ 2114901 w 2777761"/>
              <a:gd name="connsiteY62" fmla="*/ 3754571 h 3827499"/>
              <a:gd name="connsiteX63" fmla="*/ 2210268 w 2777761"/>
              <a:gd name="connsiteY63" fmla="*/ 3821889 h 3827499"/>
              <a:gd name="connsiteX64" fmla="*/ 2283195 w 2777761"/>
              <a:gd name="connsiteY64" fmla="*/ 3771401 h 3827499"/>
              <a:gd name="connsiteX65" fmla="*/ 2271976 w 2777761"/>
              <a:gd name="connsiteY65" fmla="*/ 3676034 h 3827499"/>
              <a:gd name="connsiteX66" fmla="*/ 2451490 w 2777761"/>
              <a:gd name="connsiteY66" fmla="*/ 3597496 h 3827499"/>
              <a:gd name="connsiteX67" fmla="*/ 2434660 w 2777761"/>
              <a:gd name="connsiteY67" fmla="*/ 3423592 h 3827499"/>
              <a:gd name="connsiteX68" fmla="*/ 1929777 w 2777761"/>
              <a:gd name="connsiteY68" fmla="*/ 3395543 h 3827499"/>
              <a:gd name="connsiteX69" fmla="*/ 1918557 w 2777761"/>
              <a:gd name="connsiteY69" fmla="*/ 3070174 h 3827499"/>
              <a:gd name="connsiteX70" fmla="*/ 1884898 w 2777761"/>
              <a:gd name="connsiteY70" fmla="*/ 3053344 h 3827499"/>
              <a:gd name="connsiteX71" fmla="*/ 1907338 w 2777761"/>
              <a:gd name="connsiteY71" fmla="*/ 2873830 h 3827499"/>
              <a:gd name="connsiteX72" fmla="*/ 1862459 w 2777761"/>
              <a:gd name="connsiteY72" fmla="*/ 2812122 h 3827499"/>
              <a:gd name="connsiteX73" fmla="*/ 2109291 w 2777761"/>
              <a:gd name="connsiteY73" fmla="*/ 2756024 h 3827499"/>
              <a:gd name="connsiteX74" fmla="*/ 2131730 w 2777761"/>
              <a:gd name="connsiteY74" fmla="*/ 2626998 h 3827499"/>
              <a:gd name="connsiteX75" fmla="*/ 2372952 w 2777761"/>
              <a:gd name="connsiteY75" fmla="*/ 2660657 h 3827499"/>
              <a:gd name="connsiteX76" fmla="*/ 2597345 w 2777761"/>
              <a:gd name="connsiteY76" fmla="*/ 2071626 h 3827499"/>
              <a:gd name="connsiteX77" fmla="*/ 2552466 w 2777761"/>
              <a:gd name="connsiteY77" fmla="*/ 1987479 h 3827499"/>
              <a:gd name="connsiteX78" fmla="*/ 2698322 w 2777761"/>
              <a:gd name="connsiteY78" fmla="*/ 1499425 h 3827499"/>
              <a:gd name="connsiteX79" fmla="*/ 2642224 w 2777761"/>
              <a:gd name="connsiteY79" fmla="*/ 1392839 h 3827499"/>
              <a:gd name="connsiteX80" fmla="*/ 2485148 w 2777761"/>
              <a:gd name="connsiteY80" fmla="*/ 837467 h 3827499"/>
              <a:gd name="connsiteX81" fmla="*/ 2743201 w 2777761"/>
              <a:gd name="connsiteY81" fmla="*/ 714051 h 3827499"/>
              <a:gd name="connsiteX82" fmla="*/ 2715151 w 2777761"/>
              <a:gd name="connsiteY82" fmla="*/ 472829 h 3827499"/>
              <a:gd name="connsiteX83" fmla="*/ 2647833 w 2777761"/>
              <a:gd name="connsiteY83" fmla="*/ 80143 h 3827499"/>
              <a:gd name="connsiteX0" fmla="*/ 2647833 w 2777761"/>
              <a:gd name="connsiteY0" fmla="*/ 80143 h 3827499"/>
              <a:gd name="connsiteX1" fmla="*/ 2395391 w 2777761"/>
              <a:gd name="connsiteY1" fmla="*/ 1604 h 3827499"/>
              <a:gd name="connsiteX2" fmla="*/ 2193438 w 2777761"/>
              <a:gd name="connsiteY2" fmla="*/ 197948 h 3827499"/>
              <a:gd name="connsiteX3" fmla="*/ 2114901 w 2777761"/>
              <a:gd name="connsiteY3" fmla="*/ 214777 h 3827499"/>
              <a:gd name="connsiteX4" fmla="*/ 2142950 w 2777761"/>
              <a:gd name="connsiteY4" fmla="*/ 326974 h 3827499"/>
              <a:gd name="connsiteX5" fmla="*/ 2047583 w 2777761"/>
              <a:gd name="connsiteY5" fmla="*/ 495268 h 3827499"/>
              <a:gd name="connsiteX6" fmla="*/ 2159779 w 2777761"/>
              <a:gd name="connsiteY6" fmla="*/ 747710 h 3827499"/>
              <a:gd name="connsiteX7" fmla="*/ 2030754 w 2777761"/>
              <a:gd name="connsiteY7" fmla="*/ 792588 h 3827499"/>
              <a:gd name="connsiteX8" fmla="*/ 1997095 w 2777761"/>
              <a:gd name="connsiteY8" fmla="*/ 859906 h 3827499"/>
              <a:gd name="connsiteX9" fmla="*/ 1997095 w 2777761"/>
              <a:gd name="connsiteY9" fmla="*/ 747710 h 3827499"/>
              <a:gd name="connsiteX10" fmla="*/ 1946606 w 2777761"/>
              <a:gd name="connsiteY10" fmla="*/ 708441 h 3827499"/>
              <a:gd name="connsiteX11" fmla="*/ 1772702 w 2777761"/>
              <a:gd name="connsiteY11" fmla="*/ 758929 h 3827499"/>
              <a:gd name="connsiteX12" fmla="*/ 1402454 w 2777761"/>
              <a:gd name="connsiteY12" fmla="*/ 618684 h 3827499"/>
              <a:gd name="connsiteX13" fmla="*/ 1705384 w 2777761"/>
              <a:gd name="connsiteY13" fmla="*/ 1190885 h 3827499"/>
              <a:gd name="connsiteX14" fmla="*/ 1800751 w 2777761"/>
              <a:gd name="connsiteY14" fmla="*/ 1263813 h 3827499"/>
              <a:gd name="connsiteX15" fmla="*/ 1649286 w 2777761"/>
              <a:gd name="connsiteY15" fmla="*/ 1488205 h 3827499"/>
              <a:gd name="connsiteX16" fmla="*/ 1727824 w 2777761"/>
              <a:gd name="connsiteY16" fmla="*/ 1706988 h 3827499"/>
              <a:gd name="connsiteX17" fmla="*/ 1817581 w 2777761"/>
              <a:gd name="connsiteY17" fmla="*/ 1701379 h 3827499"/>
              <a:gd name="connsiteX18" fmla="*/ 1671725 w 2777761"/>
              <a:gd name="connsiteY18" fmla="*/ 1869673 h 3827499"/>
              <a:gd name="connsiteX19" fmla="*/ 914400 w 2777761"/>
              <a:gd name="connsiteY19" fmla="*/ 1617231 h 3827499"/>
              <a:gd name="connsiteX20" fmla="*/ 460005 w 2777761"/>
              <a:gd name="connsiteY20" fmla="*/ 2643828 h 3827499"/>
              <a:gd name="connsiteX21" fmla="*/ 263662 w 2777761"/>
              <a:gd name="connsiteY21" fmla="*/ 2851391 h 3827499"/>
              <a:gd name="connsiteX22" fmla="*/ 44879 w 2777761"/>
              <a:gd name="connsiteY22" fmla="*/ 2896269 h 3827499"/>
              <a:gd name="connsiteX23" fmla="*/ 0 w 2777761"/>
              <a:gd name="connsiteY23" fmla="*/ 3002856 h 3827499"/>
              <a:gd name="connsiteX24" fmla="*/ 274881 w 2777761"/>
              <a:gd name="connsiteY24" fmla="*/ 3126272 h 3827499"/>
              <a:gd name="connsiteX25" fmla="*/ 504884 w 2777761"/>
              <a:gd name="connsiteY25" fmla="*/ 3025295 h 3827499"/>
              <a:gd name="connsiteX26" fmla="*/ 471225 w 2777761"/>
              <a:gd name="connsiteY26" fmla="*/ 3154321 h 3827499"/>
              <a:gd name="connsiteX27" fmla="*/ 572201 w 2777761"/>
              <a:gd name="connsiteY27" fmla="*/ 3199199 h 3827499"/>
              <a:gd name="connsiteX28" fmla="*/ 381468 w 2777761"/>
              <a:gd name="connsiteY28" fmla="*/ 3659204 h 3827499"/>
              <a:gd name="connsiteX29" fmla="*/ 196344 w 2777761"/>
              <a:gd name="connsiteY29" fmla="*/ 3704083 h 3827499"/>
              <a:gd name="connsiteX30" fmla="*/ 263662 w 2777761"/>
              <a:gd name="connsiteY30" fmla="*/ 3805059 h 3827499"/>
              <a:gd name="connsiteX31" fmla="*/ 555372 w 2777761"/>
              <a:gd name="connsiteY31" fmla="*/ 3827499 h 3827499"/>
              <a:gd name="connsiteX32" fmla="*/ 589031 w 2777761"/>
              <a:gd name="connsiteY32" fmla="*/ 3619936 h 3827499"/>
              <a:gd name="connsiteX33" fmla="*/ 645129 w 2777761"/>
              <a:gd name="connsiteY33" fmla="*/ 3614326 h 3827499"/>
              <a:gd name="connsiteX34" fmla="*/ 690008 w 2777761"/>
              <a:gd name="connsiteY34" fmla="*/ 3737742 h 3827499"/>
              <a:gd name="connsiteX35" fmla="*/ 774155 w 2777761"/>
              <a:gd name="connsiteY35" fmla="*/ 3743352 h 3827499"/>
              <a:gd name="connsiteX36" fmla="*/ 779765 w 2777761"/>
              <a:gd name="connsiteY36" fmla="*/ 3513349 h 3827499"/>
              <a:gd name="connsiteX37" fmla="*/ 746106 w 2777761"/>
              <a:gd name="connsiteY37" fmla="*/ 3244078 h 3827499"/>
              <a:gd name="connsiteX38" fmla="*/ 903181 w 2777761"/>
              <a:gd name="connsiteY38" fmla="*/ 2666267 h 3827499"/>
              <a:gd name="connsiteX39" fmla="*/ 1166842 w 2777761"/>
              <a:gd name="connsiteY39" fmla="*/ 2559680 h 3827499"/>
              <a:gd name="connsiteX40" fmla="*/ 1531480 w 2777761"/>
              <a:gd name="connsiteY40" fmla="*/ 2666267 h 3827499"/>
              <a:gd name="connsiteX41" fmla="*/ 1593188 w 2777761"/>
              <a:gd name="connsiteY41" fmla="*/ 2666267 h 3827499"/>
              <a:gd name="connsiteX42" fmla="*/ 1649286 w 2777761"/>
              <a:gd name="connsiteY42" fmla="*/ 2767244 h 3827499"/>
              <a:gd name="connsiteX43" fmla="*/ 1800751 w 2777761"/>
              <a:gd name="connsiteY43" fmla="*/ 2800902 h 3827499"/>
              <a:gd name="connsiteX44" fmla="*/ 1811971 w 2777761"/>
              <a:gd name="connsiteY44" fmla="*/ 2834561 h 3827499"/>
              <a:gd name="connsiteX45" fmla="*/ 1772702 w 2777761"/>
              <a:gd name="connsiteY45" fmla="*/ 3036515 h 3827499"/>
              <a:gd name="connsiteX46" fmla="*/ 1750263 w 2777761"/>
              <a:gd name="connsiteY46" fmla="*/ 3361884 h 3827499"/>
              <a:gd name="connsiteX47" fmla="*/ 1542700 w 2777761"/>
              <a:gd name="connsiteY47" fmla="*/ 3384323 h 3827499"/>
              <a:gd name="connsiteX48" fmla="*/ 1206111 w 2777761"/>
              <a:gd name="connsiteY48" fmla="*/ 3434812 h 3827499"/>
              <a:gd name="connsiteX49" fmla="*/ 1178062 w 2777761"/>
              <a:gd name="connsiteY49" fmla="*/ 3507739 h 3827499"/>
              <a:gd name="connsiteX50" fmla="*/ 1116354 w 2777761"/>
              <a:gd name="connsiteY50" fmla="*/ 3535788 h 3827499"/>
              <a:gd name="connsiteX51" fmla="*/ 1144403 w 2777761"/>
              <a:gd name="connsiteY51" fmla="*/ 3670424 h 3827499"/>
              <a:gd name="connsiteX52" fmla="*/ 1284648 w 2777761"/>
              <a:gd name="connsiteY52" fmla="*/ 3676034 h 3827499"/>
              <a:gd name="connsiteX53" fmla="*/ 1279038 w 2777761"/>
              <a:gd name="connsiteY53" fmla="*/ 3524569 h 3827499"/>
              <a:gd name="connsiteX54" fmla="*/ 1458552 w 2777761"/>
              <a:gd name="connsiteY54" fmla="*/ 3535788 h 3827499"/>
              <a:gd name="connsiteX55" fmla="*/ 1430503 w 2777761"/>
              <a:gd name="connsiteY55" fmla="*/ 3614326 h 3827499"/>
              <a:gd name="connsiteX56" fmla="*/ 1402454 w 2777761"/>
              <a:gd name="connsiteY56" fmla="*/ 3676034 h 3827499"/>
              <a:gd name="connsiteX57" fmla="*/ 1318307 w 2777761"/>
              <a:gd name="connsiteY57" fmla="*/ 3692863 h 3827499"/>
              <a:gd name="connsiteX58" fmla="*/ 1452943 w 2777761"/>
              <a:gd name="connsiteY58" fmla="*/ 3816279 h 3827499"/>
              <a:gd name="connsiteX59" fmla="*/ 1520260 w 2777761"/>
              <a:gd name="connsiteY59" fmla="*/ 3681644 h 3827499"/>
              <a:gd name="connsiteX60" fmla="*/ 1823190 w 2777761"/>
              <a:gd name="connsiteY60" fmla="*/ 3580667 h 3827499"/>
              <a:gd name="connsiteX61" fmla="*/ 2159779 w 2777761"/>
              <a:gd name="connsiteY61" fmla="*/ 3653594 h 3827499"/>
              <a:gd name="connsiteX62" fmla="*/ 2114901 w 2777761"/>
              <a:gd name="connsiteY62" fmla="*/ 3754571 h 3827499"/>
              <a:gd name="connsiteX63" fmla="*/ 2210268 w 2777761"/>
              <a:gd name="connsiteY63" fmla="*/ 3821889 h 3827499"/>
              <a:gd name="connsiteX64" fmla="*/ 2283195 w 2777761"/>
              <a:gd name="connsiteY64" fmla="*/ 3771401 h 3827499"/>
              <a:gd name="connsiteX65" fmla="*/ 2271976 w 2777761"/>
              <a:gd name="connsiteY65" fmla="*/ 3676034 h 3827499"/>
              <a:gd name="connsiteX66" fmla="*/ 2451490 w 2777761"/>
              <a:gd name="connsiteY66" fmla="*/ 3597496 h 3827499"/>
              <a:gd name="connsiteX67" fmla="*/ 2434660 w 2777761"/>
              <a:gd name="connsiteY67" fmla="*/ 3423592 h 3827499"/>
              <a:gd name="connsiteX68" fmla="*/ 1929777 w 2777761"/>
              <a:gd name="connsiteY68" fmla="*/ 3395543 h 3827499"/>
              <a:gd name="connsiteX69" fmla="*/ 1918557 w 2777761"/>
              <a:gd name="connsiteY69" fmla="*/ 3070174 h 3827499"/>
              <a:gd name="connsiteX70" fmla="*/ 1884898 w 2777761"/>
              <a:gd name="connsiteY70" fmla="*/ 3053344 h 3827499"/>
              <a:gd name="connsiteX71" fmla="*/ 1907338 w 2777761"/>
              <a:gd name="connsiteY71" fmla="*/ 2873830 h 3827499"/>
              <a:gd name="connsiteX72" fmla="*/ 1862459 w 2777761"/>
              <a:gd name="connsiteY72" fmla="*/ 2812122 h 3827499"/>
              <a:gd name="connsiteX73" fmla="*/ 2109291 w 2777761"/>
              <a:gd name="connsiteY73" fmla="*/ 2756024 h 3827499"/>
              <a:gd name="connsiteX74" fmla="*/ 2131730 w 2777761"/>
              <a:gd name="connsiteY74" fmla="*/ 2626998 h 3827499"/>
              <a:gd name="connsiteX75" fmla="*/ 2372952 w 2777761"/>
              <a:gd name="connsiteY75" fmla="*/ 2660657 h 3827499"/>
              <a:gd name="connsiteX76" fmla="*/ 2597345 w 2777761"/>
              <a:gd name="connsiteY76" fmla="*/ 2071626 h 3827499"/>
              <a:gd name="connsiteX77" fmla="*/ 2552466 w 2777761"/>
              <a:gd name="connsiteY77" fmla="*/ 1987479 h 3827499"/>
              <a:gd name="connsiteX78" fmla="*/ 2698322 w 2777761"/>
              <a:gd name="connsiteY78" fmla="*/ 1499425 h 3827499"/>
              <a:gd name="connsiteX79" fmla="*/ 2642224 w 2777761"/>
              <a:gd name="connsiteY79" fmla="*/ 1392839 h 3827499"/>
              <a:gd name="connsiteX80" fmla="*/ 2485148 w 2777761"/>
              <a:gd name="connsiteY80" fmla="*/ 837467 h 3827499"/>
              <a:gd name="connsiteX81" fmla="*/ 2743201 w 2777761"/>
              <a:gd name="connsiteY81" fmla="*/ 714051 h 3827499"/>
              <a:gd name="connsiteX82" fmla="*/ 2715151 w 2777761"/>
              <a:gd name="connsiteY82" fmla="*/ 472829 h 3827499"/>
              <a:gd name="connsiteX83" fmla="*/ 2647833 w 2777761"/>
              <a:gd name="connsiteY83" fmla="*/ 80143 h 3827499"/>
              <a:gd name="connsiteX0" fmla="*/ 2597345 w 2777761"/>
              <a:gd name="connsiteY0" fmla="*/ 91363 h 3827499"/>
              <a:gd name="connsiteX1" fmla="*/ 2395391 w 2777761"/>
              <a:gd name="connsiteY1" fmla="*/ 1604 h 3827499"/>
              <a:gd name="connsiteX2" fmla="*/ 2193438 w 2777761"/>
              <a:gd name="connsiteY2" fmla="*/ 197948 h 3827499"/>
              <a:gd name="connsiteX3" fmla="*/ 2114901 w 2777761"/>
              <a:gd name="connsiteY3" fmla="*/ 214777 h 3827499"/>
              <a:gd name="connsiteX4" fmla="*/ 2142950 w 2777761"/>
              <a:gd name="connsiteY4" fmla="*/ 326974 h 3827499"/>
              <a:gd name="connsiteX5" fmla="*/ 2047583 w 2777761"/>
              <a:gd name="connsiteY5" fmla="*/ 495268 h 3827499"/>
              <a:gd name="connsiteX6" fmla="*/ 2159779 w 2777761"/>
              <a:gd name="connsiteY6" fmla="*/ 747710 h 3827499"/>
              <a:gd name="connsiteX7" fmla="*/ 2030754 w 2777761"/>
              <a:gd name="connsiteY7" fmla="*/ 792588 h 3827499"/>
              <a:gd name="connsiteX8" fmla="*/ 1997095 w 2777761"/>
              <a:gd name="connsiteY8" fmla="*/ 859906 h 3827499"/>
              <a:gd name="connsiteX9" fmla="*/ 1997095 w 2777761"/>
              <a:gd name="connsiteY9" fmla="*/ 747710 h 3827499"/>
              <a:gd name="connsiteX10" fmla="*/ 1946606 w 2777761"/>
              <a:gd name="connsiteY10" fmla="*/ 708441 h 3827499"/>
              <a:gd name="connsiteX11" fmla="*/ 1772702 w 2777761"/>
              <a:gd name="connsiteY11" fmla="*/ 758929 h 3827499"/>
              <a:gd name="connsiteX12" fmla="*/ 1402454 w 2777761"/>
              <a:gd name="connsiteY12" fmla="*/ 618684 h 3827499"/>
              <a:gd name="connsiteX13" fmla="*/ 1705384 w 2777761"/>
              <a:gd name="connsiteY13" fmla="*/ 1190885 h 3827499"/>
              <a:gd name="connsiteX14" fmla="*/ 1800751 w 2777761"/>
              <a:gd name="connsiteY14" fmla="*/ 1263813 h 3827499"/>
              <a:gd name="connsiteX15" fmla="*/ 1649286 w 2777761"/>
              <a:gd name="connsiteY15" fmla="*/ 1488205 h 3827499"/>
              <a:gd name="connsiteX16" fmla="*/ 1727824 w 2777761"/>
              <a:gd name="connsiteY16" fmla="*/ 1706988 h 3827499"/>
              <a:gd name="connsiteX17" fmla="*/ 1817581 w 2777761"/>
              <a:gd name="connsiteY17" fmla="*/ 1701379 h 3827499"/>
              <a:gd name="connsiteX18" fmla="*/ 1671725 w 2777761"/>
              <a:gd name="connsiteY18" fmla="*/ 1869673 h 3827499"/>
              <a:gd name="connsiteX19" fmla="*/ 914400 w 2777761"/>
              <a:gd name="connsiteY19" fmla="*/ 1617231 h 3827499"/>
              <a:gd name="connsiteX20" fmla="*/ 460005 w 2777761"/>
              <a:gd name="connsiteY20" fmla="*/ 2643828 h 3827499"/>
              <a:gd name="connsiteX21" fmla="*/ 263662 w 2777761"/>
              <a:gd name="connsiteY21" fmla="*/ 2851391 h 3827499"/>
              <a:gd name="connsiteX22" fmla="*/ 44879 w 2777761"/>
              <a:gd name="connsiteY22" fmla="*/ 2896269 h 3827499"/>
              <a:gd name="connsiteX23" fmla="*/ 0 w 2777761"/>
              <a:gd name="connsiteY23" fmla="*/ 3002856 h 3827499"/>
              <a:gd name="connsiteX24" fmla="*/ 274881 w 2777761"/>
              <a:gd name="connsiteY24" fmla="*/ 3126272 h 3827499"/>
              <a:gd name="connsiteX25" fmla="*/ 504884 w 2777761"/>
              <a:gd name="connsiteY25" fmla="*/ 3025295 h 3827499"/>
              <a:gd name="connsiteX26" fmla="*/ 471225 w 2777761"/>
              <a:gd name="connsiteY26" fmla="*/ 3154321 h 3827499"/>
              <a:gd name="connsiteX27" fmla="*/ 572201 w 2777761"/>
              <a:gd name="connsiteY27" fmla="*/ 3199199 h 3827499"/>
              <a:gd name="connsiteX28" fmla="*/ 381468 w 2777761"/>
              <a:gd name="connsiteY28" fmla="*/ 3659204 h 3827499"/>
              <a:gd name="connsiteX29" fmla="*/ 196344 w 2777761"/>
              <a:gd name="connsiteY29" fmla="*/ 3704083 h 3827499"/>
              <a:gd name="connsiteX30" fmla="*/ 263662 w 2777761"/>
              <a:gd name="connsiteY30" fmla="*/ 3805059 h 3827499"/>
              <a:gd name="connsiteX31" fmla="*/ 555372 w 2777761"/>
              <a:gd name="connsiteY31" fmla="*/ 3827499 h 3827499"/>
              <a:gd name="connsiteX32" fmla="*/ 589031 w 2777761"/>
              <a:gd name="connsiteY32" fmla="*/ 3619936 h 3827499"/>
              <a:gd name="connsiteX33" fmla="*/ 645129 w 2777761"/>
              <a:gd name="connsiteY33" fmla="*/ 3614326 h 3827499"/>
              <a:gd name="connsiteX34" fmla="*/ 690008 w 2777761"/>
              <a:gd name="connsiteY34" fmla="*/ 3737742 h 3827499"/>
              <a:gd name="connsiteX35" fmla="*/ 774155 w 2777761"/>
              <a:gd name="connsiteY35" fmla="*/ 3743352 h 3827499"/>
              <a:gd name="connsiteX36" fmla="*/ 779765 w 2777761"/>
              <a:gd name="connsiteY36" fmla="*/ 3513349 h 3827499"/>
              <a:gd name="connsiteX37" fmla="*/ 746106 w 2777761"/>
              <a:gd name="connsiteY37" fmla="*/ 3244078 h 3827499"/>
              <a:gd name="connsiteX38" fmla="*/ 903181 w 2777761"/>
              <a:gd name="connsiteY38" fmla="*/ 2666267 h 3827499"/>
              <a:gd name="connsiteX39" fmla="*/ 1166842 w 2777761"/>
              <a:gd name="connsiteY39" fmla="*/ 2559680 h 3827499"/>
              <a:gd name="connsiteX40" fmla="*/ 1531480 w 2777761"/>
              <a:gd name="connsiteY40" fmla="*/ 2666267 h 3827499"/>
              <a:gd name="connsiteX41" fmla="*/ 1593188 w 2777761"/>
              <a:gd name="connsiteY41" fmla="*/ 2666267 h 3827499"/>
              <a:gd name="connsiteX42" fmla="*/ 1649286 w 2777761"/>
              <a:gd name="connsiteY42" fmla="*/ 2767244 h 3827499"/>
              <a:gd name="connsiteX43" fmla="*/ 1800751 w 2777761"/>
              <a:gd name="connsiteY43" fmla="*/ 2800902 h 3827499"/>
              <a:gd name="connsiteX44" fmla="*/ 1811971 w 2777761"/>
              <a:gd name="connsiteY44" fmla="*/ 2834561 h 3827499"/>
              <a:gd name="connsiteX45" fmla="*/ 1772702 w 2777761"/>
              <a:gd name="connsiteY45" fmla="*/ 3036515 h 3827499"/>
              <a:gd name="connsiteX46" fmla="*/ 1750263 w 2777761"/>
              <a:gd name="connsiteY46" fmla="*/ 3361884 h 3827499"/>
              <a:gd name="connsiteX47" fmla="*/ 1542700 w 2777761"/>
              <a:gd name="connsiteY47" fmla="*/ 3384323 h 3827499"/>
              <a:gd name="connsiteX48" fmla="*/ 1206111 w 2777761"/>
              <a:gd name="connsiteY48" fmla="*/ 3434812 h 3827499"/>
              <a:gd name="connsiteX49" fmla="*/ 1178062 w 2777761"/>
              <a:gd name="connsiteY49" fmla="*/ 3507739 h 3827499"/>
              <a:gd name="connsiteX50" fmla="*/ 1116354 w 2777761"/>
              <a:gd name="connsiteY50" fmla="*/ 3535788 h 3827499"/>
              <a:gd name="connsiteX51" fmla="*/ 1144403 w 2777761"/>
              <a:gd name="connsiteY51" fmla="*/ 3670424 h 3827499"/>
              <a:gd name="connsiteX52" fmla="*/ 1284648 w 2777761"/>
              <a:gd name="connsiteY52" fmla="*/ 3676034 h 3827499"/>
              <a:gd name="connsiteX53" fmla="*/ 1279038 w 2777761"/>
              <a:gd name="connsiteY53" fmla="*/ 3524569 h 3827499"/>
              <a:gd name="connsiteX54" fmla="*/ 1458552 w 2777761"/>
              <a:gd name="connsiteY54" fmla="*/ 3535788 h 3827499"/>
              <a:gd name="connsiteX55" fmla="*/ 1430503 w 2777761"/>
              <a:gd name="connsiteY55" fmla="*/ 3614326 h 3827499"/>
              <a:gd name="connsiteX56" fmla="*/ 1402454 w 2777761"/>
              <a:gd name="connsiteY56" fmla="*/ 3676034 h 3827499"/>
              <a:gd name="connsiteX57" fmla="*/ 1318307 w 2777761"/>
              <a:gd name="connsiteY57" fmla="*/ 3692863 h 3827499"/>
              <a:gd name="connsiteX58" fmla="*/ 1452943 w 2777761"/>
              <a:gd name="connsiteY58" fmla="*/ 3816279 h 3827499"/>
              <a:gd name="connsiteX59" fmla="*/ 1520260 w 2777761"/>
              <a:gd name="connsiteY59" fmla="*/ 3681644 h 3827499"/>
              <a:gd name="connsiteX60" fmla="*/ 1823190 w 2777761"/>
              <a:gd name="connsiteY60" fmla="*/ 3580667 h 3827499"/>
              <a:gd name="connsiteX61" fmla="*/ 2159779 w 2777761"/>
              <a:gd name="connsiteY61" fmla="*/ 3653594 h 3827499"/>
              <a:gd name="connsiteX62" fmla="*/ 2114901 w 2777761"/>
              <a:gd name="connsiteY62" fmla="*/ 3754571 h 3827499"/>
              <a:gd name="connsiteX63" fmla="*/ 2210268 w 2777761"/>
              <a:gd name="connsiteY63" fmla="*/ 3821889 h 3827499"/>
              <a:gd name="connsiteX64" fmla="*/ 2283195 w 2777761"/>
              <a:gd name="connsiteY64" fmla="*/ 3771401 h 3827499"/>
              <a:gd name="connsiteX65" fmla="*/ 2271976 w 2777761"/>
              <a:gd name="connsiteY65" fmla="*/ 3676034 h 3827499"/>
              <a:gd name="connsiteX66" fmla="*/ 2451490 w 2777761"/>
              <a:gd name="connsiteY66" fmla="*/ 3597496 h 3827499"/>
              <a:gd name="connsiteX67" fmla="*/ 2434660 w 2777761"/>
              <a:gd name="connsiteY67" fmla="*/ 3423592 h 3827499"/>
              <a:gd name="connsiteX68" fmla="*/ 1929777 w 2777761"/>
              <a:gd name="connsiteY68" fmla="*/ 3395543 h 3827499"/>
              <a:gd name="connsiteX69" fmla="*/ 1918557 w 2777761"/>
              <a:gd name="connsiteY69" fmla="*/ 3070174 h 3827499"/>
              <a:gd name="connsiteX70" fmla="*/ 1884898 w 2777761"/>
              <a:gd name="connsiteY70" fmla="*/ 3053344 h 3827499"/>
              <a:gd name="connsiteX71" fmla="*/ 1907338 w 2777761"/>
              <a:gd name="connsiteY71" fmla="*/ 2873830 h 3827499"/>
              <a:gd name="connsiteX72" fmla="*/ 1862459 w 2777761"/>
              <a:gd name="connsiteY72" fmla="*/ 2812122 h 3827499"/>
              <a:gd name="connsiteX73" fmla="*/ 2109291 w 2777761"/>
              <a:gd name="connsiteY73" fmla="*/ 2756024 h 3827499"/>
              <a:gd name="connsiteX74" fmla="*/ 2131730 w 2777761"/>
              <a:gd name="connsiteY74" fmla="*/ 2626998 h 3827499"/>
              <a:gd name="connsiteX75" fmla="*/ 2372952 w 2777761"/>
              <a:gd name="connsiteY75" fmla="*/ 2660657 h 3827499"/>
              <a:gd name="connsiteX76" fmla="*/ 2597345 w 2777761"/>
              <a:gd name="connsiteY76" fmla="*/ 2071626 h 3827499"/>
              <a:gd name="connsiteX77" fmla="*/ 2552466 w 2777761"/>
              <a:gd name="connsiteY77" fmla="*/ 1987479 h 3827499"/>
              <a:gd name="connsiteX78" fmla="*/ 2698322 w 2777761"/>
              <a:gd name="connsiteY78" fmla="*/ 1499425 h 3827499"/>
              <a:gd name="connsiteX79" fmla="*/ 2642224 w 2777761"/>
              <a:gd name="connsiteY79" fmla="*/ 1392839 h 3827499"/>
              <a:gd name="connsiteX80" fmla="*/ 2485148 w 2777761"/>
              <a:gd name="connsiteY80" fmla="*/ 837467 h 3827499"/>
              <a:gd name="connsiteX81" fmla="*/ 2743201 w 2777761"/>
              <a:gd name="connsiteY81" fmla="*/ 714051 h 3827499"/>
              <a:gd name="connsiteX82" fmla="*/ 2715151 w 2777761"/>
              <a:gd name="connsiteY82" fmla="*/ 472829 h 3827499"/>
              <a:gd name="connsiteX83" fmla="*/ 2597345 w 2777761"/>
              <a:gd name="connsiteY83" fmla="*/ 91363 h 3827499"/>
              <a:gd name="connsiteX0" fmla="*/ 2597345 w 2777761"/>
              <a:gd name="connsiteY0" fmla="*/ 91363 h 3827499"/>
              <a:gd name="connsiteX1" fmla="*/ 2395391 w 2777761"/>
              <a:gd name="connsiteY1" fmla="*/ 1604 h 3827499"/>
              <a:gd name="connsiteX2" fmla="*/ 2193438 w 2777761"/>
              <a:gd name="connsiteY2" fmla="*/ 197948 h 3827499"/>
              <a:gd name="connsiteX3" fmla="*/ 2114901 w 2777761"/>
              <a:gd name="connsiteY3" fmla="*/ 214777 h 3827499"/>
              <a:gd name="connsiteX4" fmla="*/ 2142950 w 2777761"/>
              <a:gd name="connsiteY4" fmla="*/ 326974 h 3827499"/>
              <a:gd name="connsiteX5" fmla="*/ 2047583 w 2777761"/>
              <a:gd name="connsiteY5" fmla="*/ 495268 h 3827499"/>
              <a:gd name="connsiteX6" fmla="*/ 2159779 w 2777761"/>
              <a:gd name="connsiteY6" fmla="*/ 747710 h 3827499"/>
              <a:gd name="connsiteX7" fmla="*/ 2030754 w 2777761"/>
              <a:gd name="connsiteY7" fmla="*/ 792588 h 3827499"/>
              <a:gd name="connsiteX8" fmla="*/ 1997095 w 2777761"/>
              <a:gd name="connsiteY8" fmla="*/ 859906 h 3827499"/>
              <a:gd name="connsiteX9" fmla="*/ 1997095 w 2777761"/>
              <a:gd name="connsiteY9" fmla="*/ 747710 h 3827499"/>
              <a:gd name="connsiteX10" fmla="*/ 1946606 w 2777761"/>
              <a:gd name="connsiteY10" fmla="*/ 708441 h 3827499"/>
              <a:gd name="connsiteX11" fmla="*/ 1772702 w 2777761"/>
              <a:gd name="connsiteY11" fmla="*/ 758929 h 3827499"/>
              <a:gd name="connsiteX12" fmla="*/ 1402454 w 2777761"/>
              <a:gd name="connsiteY12" fmla="*/ 618684 h 3827499"/>
              <a:gd name="connsiteX13" fmla="*/ 1705384 w 2777761"/>
              <a:gd name="connsiteY13" fmla="*/ 1190885 h 3827499"/>
              <a:gd name="connsiteX14" fmla="*/ 1800751 w 2777761"/>
              <a:gd name="connsiteY14" fmla="*/ 1263813 h 3827499"/>
              <a:gd name="connsiteX15" fmla="*/ 1649286 w 2777761"/>
              <a:gd name="connsiteY15" fmla="*/ 1488205 h 3827499"/>
              <a:gd name="connsiteX16" fmla="*/ 1727824 w 2777761"/>
              <a:gd name="connsiteY16" fmla="*/ 1706988 h 3827499"/>
              <a:gd name="connsiteX17" fmla="*/ 1817581 w 2777761"/>
              <a:gd name="connsiteY17" fmla="*/ 1701379 h 3827499"/>
              <a:gd name="connsiteX18" fmla="*/ 1671725 w 2777761"/>
              <a:gd name="connsiteY18" fmla="*/ 1869673 h 3827499"/>
              <a:gd name="connsiteX19" fmla="*/ 914400 w 2777761"/>
              <a:gd name="connsiteY19" fmla="*/ 1617231 h 3827499"/>
              <a:gd name="connsiteX20" fmla="*/ 460005 w 2777761"/>
              <a:gd name="connsiteY20" fmla="*/ 2643828 h 3827499"/>
              <a:gd name="connsiteX21" fmla="*/ 263662 w 2777761"/>
              <a:gd name="connsiteY21" fmla="*/ 2851391 h 3827499"/>
              <a:gd name="connsiteX22" fmla="*/ 44879 w 2777761"/>
              <a:gd name="connsiteY22" fmla="*/ 2896269 h 3827499"/>
              <a:gd name="connsiteX23" fmla="*/ 0 w 2777761"/>
              <a:gd name="connsiteY23" fmla="*/ 3002856 h 3827499"/>
              <a:gd name="connsiteX24" fmla="*/ 274881 w 2777761"/>
              <a:gd name="connsiteY24" fmla="*/ 3126272 h 3827499"/>
              <a:gd name="connsiteX25" fmla="*/ 504884 w 2777761"/>
              <a:gd name="connsiteY25" fmla="*/ 3025295 h 3827499"/>
              <a:gd name="connsiteX26" fmla="*/ 471225 w 2777761"/>
              <a:gd name="connsiteY26" fmla="*/ 3154321 h 3827499"/>
              <a:gd name="connsiteX27" fmla="*/ 572201 w 2777761"/>
              <a:gd name="connsiteY27" fmla="*/ 3199199 h 3827499"/>
              <a:gd name="connsiteX28" fmla="*/ 381468 w 2777761"/>
              <a:gd name="connsiteY28" fmla="*/ 3659204 h 3827499"/>
              <a:gd name="connsiteX29" fmla="*/ 196344 w 2777761"/>
              <a:gd name="connsiteY29" fmla="*/ 3704083 h 3827499"/>
              <a:gd name="connsiteX30" fmla="*/ 263662 w 2777761"/>
              <a:gd name="connsiteY30" fmla="*/ 3805059 h 3827499"/>
              <a:gd name="connsiteX31" fmla="*/ 555372 w 2777761"/>
              <a:gd name="connsiteY31" fmla="*/ 3827499 h 3827499"/>
              <a:gd name="connsiteX32" fmla="*/ 589031 w 2777761"/>
              <a:gd name="connsiteY32" fmla="*/ 3619936 h 3827499"/>
              <a:gd name="connsiteX33" fmla="*/ 645129 w 2777761"/>
              <a:gd name="connsiteY33" fmla="*/ 3614326 h 3827499"/>
              <a:gd name="connsiteX34" fmla="*/ 690008 w 2777761"/>
              <a:gd name="connsiteY34" fmla="*/ 3737742 h 3827499"/>
              <a:gd name="connsiteX35" fmla="*/ 774155 w 2777761"/>
              <a:gd name="connsiteY35" fmla="*/ 3743352 h 3827499"/>
              <a:gd name="connsiteX36" fmla="*/ 779765 w 2777761"/>
              <a:gd name="connsiteY36" fmla="*/ 3513349 h 3827499"/>
              <a:gd name="connsiteX37" fmla="*/ 746106 w 2777761"/>
              <a:gd name="connsiteY37" fmla="*/ 3244078 h 3827499"/>
              <a:gd name="connsiteX38" fmla="*/ 903181 w 2777761"/>
              <a:gd name="connsiteY38" fmla="*/ 2666267 h 3827499"/>
              <a:gd name="connsiteX39" fmla="*/ 1166842 w 2777761"/>
              <a:gd name="connsiteY39" fmla="*/ 2559680 h 3827499"/>
              <a:gd name="connsiteX40" fmla="*/ 1531480 w 2777761"/>
              <a:gd name="connsiteY40" fmla="*/ 2666267 h 3827499"/>
              <a:gd name="connsiteX41" fmla="*/ 1593188 w 2777761"/>
              <a:gd name="connsiteY41" fmla="*/ 2666267 h 3827499"/>
              <a:gd name="connsiteX42" fmla="*/ 1649286 w 2777761"/>
              <a:gd name="connsiteY42" fmla="*/ 2767244 h 3827499"/>
              <a:gd name="connsiteX43" fmla="*/ 1800751 w 2777761"/>
              <a:gd name="connsiteY43" fmla="*/ 2800902 h 3827499"/>
              <a:gd name="connsiteX44" fmla="*/ 1811971 w 2777761"/>
              <a:gd name="connsiteY44" fmla="*/ 2834561 h 3827499"/>
              <a:gd name="connsiteX45" fmla="*/ 1772702 w 2777761"/>
              <a:gd name="connsiteY45" fmla="*/ 3036515 h 3827499"/>
              <a:gd name="connsiteX46" fmla="*/ 1750263 w 2777761"/>
              <a:gd name="connsiteY46" fmla="*/ 3361884 h 3827499"/>
              <a:gd name="connsiteX47" fmla="*/ 1542700 w 2777761"/>
              <a:gd name="connsiteY47" fmla="*/ 3384323 h 3827499"/>
              <a:gd name="connsiteX48" fmla="*/ 1206111 w 2777761"/>
              <a:gd name="connsiteY48" fmla="*/ 3434812 h 3827499"/>
              <a:gd name="connsiteX49" fmla="*/ 1178062 w 2777761"/>
              <a:gd name="connsiteY49" fmla="*/ 3507739 h 3827499"/>
              <a:gd name="connsiteX50" fmla="*/ 1116354 w 2777761"/>
              <a:gd name="connsiteY50" fmla="*/ 3535788 h 3827499"/>
              <a:gd name="connsiteX51" fmla="*/ 1144403 w 2777761"/>
              <a:gd name="connsiteY51" fmla="*/ 3670424 h 3827499"/>
              <a:gd name="connsiteX52" fmla="*/ 1284648 w 2777761"/>
              <a:gd name="connsiteY52" fmla="*/ 3676034 h 3827499"/>
              <a:gd name="connsiteX53" fmla="*/ 1279038 w 2777761"/>
              <a:gd name="connsiteY53" fmla="*/ 3524569 h 3827499"/>
              <a:gd name="connsiteX54" fmla="*/ 1458552 w 2777761"/>
              <a:gd name="connsiteY54" fmla="*/ 3535788 h 3827499"/>
              <a:gd name="connsiteX55" fmla="*/ 1430503 w 2777761"/>
              <a:gd name="connsiteY55" fmla="*/ 3614326 h 3827499"/>
              <a:gd name="connsiteX56" fmla="*/ 1402454 w 2777761"/>
              <a:gd name="connsiteY56" fmla="*/ 3676034 h 3827499"/>
              <a:gd name="connsiteX57" fmla="*/ 1318307 w 2777761"/>
              <a:gd name="connsiteY57" fmla="*/ 3692863 h 3827499"/>
              <a:gd name="connsiteX58" fmla="*/ 1452943 w 2777761"/>
              <a:gd name="connsiteY58" fmla="*/ 3816279 h 3827499"/>
              <a:gd name="connsiteX59" fmla="*/ 1520260 w 2777761"/>
              <a:gd name="connsiteY59" fmla="*/ 3681644 h 3827499"/>
              <a:gd name="connsiteX60" fmla="*/ 1823190 w 2777761"/>
              <a:gd name="connsiteY60" fmla="*/ 3580667 h 3827499"/>
              <a:gd name="connsiteX61" fmla="*/ 2159779 w 2777761"/>
              <a:gd name="connsiteY61" fmla="*/ 3653594 h 3827499"/>
              <a:gd name="connsiteX62" fmla="*/ 2114901 w 2777761"/>
              <a:gd name="connsiteY62" fmla="*/ 3754571 h 3827499"/>
              <a:gd name="connsiteX63" fmla="*/ 2210268 w 2777761"/>
              <a:gd name="connsiteY63" fmla="*/ 3821889 h 3827499"/>
              <a:gd name="connsiteX64" fmla="*/ 2283195 w 2777761"/>
              <a:gd name="connsiteY64" fmla="*/ 3771401 h 3827499"/>
              <a:gd name="connsiteX65" fmla="*/ 2271976 w 2777761"/>
              <a:gd name="connsiteY65" fmla="*/ 3676034 h 3827499"/>
              <a:gd name="connsiteX66" fmla="*/ 2451490 w 2777761"/>
              <a:gd name="connsiteY66" fmla="*/ 3597496 h 3827499"/>
              <a:gd name="connsiteX67" fmla="*/ 2434660 w 2777761"/>
              <a:gd name="connsiteY67" fmla="*/ 3423592 h 3827499"/>
              <a:gd name="connsiteX68" fmla="*/ 1929777 w 2777761"/>
              <a:gd name="connsiteY68" fmla="*/ 3395543 h 3827499"/>
              <a:gd name="connsiteX69" fmla="*/ 1918557 w 2777761"/>
              <a:gd name="connsiteY69" fmla="*/ 3070174 h 3827499"/>
              <a:gd name="connsiteX70" fmla="*/ 1884898 w 2777761"/>
              <a:gd name="connsiteY70" fmla="*/ 3053344 h 3827499"/>
              <a:gd name="connsiteX71" fmla="*/ 1907338 w 2777761"/>
              <a:gd name="connsiteY71" fmla="*/ 2873830 h 3827499"/>
              <a:gd name="connsiteX72" fmla="*/ 1862459 w 2777761"/>
              <a:gd name="connsiteY72" fmla="*/ 2812122 h 3827499"/>
              <a:gd name="connsiteX73" fmla="*/ 2109291 w 2777761"/>
              <a:gd name="connsiteY73" fmla="*/ 2756024 h 3827499"/>
              <a:gd name="connsiteX74" fmla="*/ 2131730 w 2777761"/>
              <a:gd name="connsiteY74" fmla="*/ 2626998 h 3827499"/>
              <a:gd name="connsiteX75" fmla="*/ 2372952 w 2777761"/>
              <a:gd name="connsiteY75" fmla="*/ 2660657 h 3827499"/>
              <a:gd name="connsiteX76" fmla="*/ 2597345 w 2777761"/>
              <a:gd name="connsiteY76" fmla="*/ 2071626 h 3827499"/>
              <a:gd name="connsiteX77" fmla="*/ 2552466 w 2777761"/>
              <a:gd name="connsiteY77" fmla="*/ 1987479 h 3827499"/>
              <a:gd name="connsiteX78" fmla="*/ 2698322 w 2777761"/>
              <a:gd name="connsiteY78" fmla="*/ 1499425 h 3827499"/>
              <a:gd name="connsiteX79" fmla="*/ 2642224 w 2777761"/>
              <a:gd name="connsiteY79" fmla="*/ 1392839 h 3827499"/>
              <a:gd name="connsiteX80" fmla="*/ 2485148 w 2777761"/>
              <a:gd name="connsiteY80" fmla="*/ 837467 h 3827499"/>
              <a:gd name="connsiteX81" fmla="*/ 2743201 w 2777761"/>
              <a:gd name="connsiteY81" fmla="*/ 714051 h 3827499"/>
              <a:gd name="connsiteX82" fmla="*/ 2715151 w 2777761"/>
              <a:gd name="connsiteY82" fmla="*/ 472829 h 3827499"/>
              <a:gd name="connsiteX83" fmla="*/ 2597345 w 2777761"/>
              <a:gd name="connsiteY83" fmla="*/ 91363 h 3827499"/>
              <a:gd name="connsiteX0" fmla="*/ 2597345 w 2777761"/>
              <a:gd name="connsiteY0" fmla="*/ 91363 h 3827499"/>
              <a:gd name="connsiteX1" fmla="*/ 2395391 w 2777761"/>
              <a:gd name="connsiteY1" fmla="*/ 1604 h 3827499"/>
              <a:gd name="connsiteX2" fmla="*/ 2193438 w 2777761"/>
              <a:gd name="connsiteY2" fmla="*/ 197948 h 3827499"/>
              <a:gd name="connsiteX3" fmla="*/ 2114901 w 2777761"/>
              <a:gd name="connsiteY3" fmla="*/ 214777 h 3827499"/>
              <a:gd name="connsiteX4" fmla="*/ 2142950 w 2777761"/>
              <a:gd name="connsiteY4" fmla="*/ 326974 h 3827499"/>
              <a:gd name="connsiteX5" fmla="*/ 2047583 w 2777761"/>
              <a:gd name="connsiteY5" fmla="*/ 495268 h 3827499"/>
              <a:gd name="connsiteX6" fmla="*/ 2159779 w 2777761"/>
              <a:gd name="connsiteY6" fmla="*/ 747710 h 3827499"/>
              <a:gd name="connsiteX7" fmla="*/ 2030754 w 2777761"/>
              <a:gd name="connsiteY7" fmla="*/ 792588 h 3827499"/>
              <a:gd name="connsiteX8" fmla="*/ 1997095 w 2777761"/>
              <a:gd name="connsiteY8" fmla="*/ 859906 h 3827499"/>
              <a:gd name="connsiteX9" fmla="*/ 1997095 w 2777761"/>
              <a:gd name="connsiteY9" fmla="*/ 747710 h 3827499"/>
              <a:gd name="connsiteX10" fmla="*/ 1946606 w 2777761"/>
              <a:gd name="connsiteY10" fmla="*/ 708441 h 3827499"/>
              <a:gd name="connsiteX11" fmla="*/ 1772702 w 2777761"/>
              <a:gd name="connsiteY11" fmla="*/ 758929 h 3827499"/>
              <a:gd name="connsiteX12" fmla="*/ 1402454 w 2777761"/>
              <a:gd name="connsiteY12" fmla="*/ 618684 h 3827499"/>
              <a:gd name="connsiteX13" fmla="*/ 1705384 w 2777761"/>
              <a:gd name="connsiteY13" fmla="*/ 1190885 h 3827499"/>
              <a:gd name="connsiteX14" fmla="*/ 1800751 w 2777761"/>
              <a:gd name="connsiteY14" fmla="*/ 1263813 h 3827499"/>
              <a:gd name="connsiteX15" fmla="*/ 1649286 w 2777761"/>
              <a:gd name="connsiteY15" fmla="*/ 1488205 h 3827499"/>
              <a:gd name="connsiteX16" fmla="*/ 1727824 w 2777761"/>
              <a:gd name="connsiteY16" fmla="*/ 1706988 h 3827499"/>
              <a:gd name="connsiteX17" fmla="*/ 1817581 w 2777761"/>
              <a:gd name="connsiteY17" fmla="*/ 1701379 h 3827499"/>
              <a:gd name="connsiteX18" fmla="*/ 1671725 w 2777761"/>
              <a:gd name="connsiteY18" fmla="*/ 1869673 h 3827499"/>
              <a:gd name="connsiteX19" fmla="*/ 914400 w 2777761"/>
              <a:gd name="connsiteY19" fmla="*/ 1617231 h 3827499"/>
              <a:gd name="connsiteX20" fmla="*/ 460005 w 2777761"/>
              <a:gd name="connsiteY20" fmla="*/ 2643828 h 3827499"/>
              <a:gd name="connsiteX21" fmla="*/ 263662 w 2777761"/>
              <a:gd name="connsiteY21" fmla="*/ 2851391 h 3827499"/>
              <a:gd name="connsiteX22" fmla="*/ 44879 w 2777761"/>
              <a:gd name="connsiteY22" fmla="*/ 2896269 h 3827499"/>
              <a:gd name="connsiteX23" fmla="*/ 0 w 2777761"/>
              <a:gd name="connsiteY23" fmla="*/ 3002856 h 3827499"/>
              <a:gd name="connsiteX24" fmla="*/ 274881 w 2777761"/>
              <a:gd name="connsiteY24" fmla="*/ 3126272 h 3827499"/>
              <a:gd name="connsiteX25" fmla="*/ 504884 w 2777761"/>
              <a:gd name="connsiteY25" fmla="*/ 3025295 h 3827499"/>
              <a:gd name="connsiteX26" fmla="*/ 471225 w 2777761"/>
              <a:gd name="connsiteY26" fmla="*/ 3154321 h 3827499"/>
              <a:gd name="connsiteX27" fmla="*/ 572201 w 2777761"/>
              <a:gd name="connsiteY27" fmla="*/ 3199199 h 3827499"/>
              <a:gd name="connsiteX28" fmla="*/ 381468 w 2777761"/>
              <a:gd name="connsiteY28" fmla="*/ 3659204 h 3827499"/>
              <a:gd name="connsiteX29" fmla="*/ 196344 w 2777761"/>
              <a:gd name="connsiteY29" fmla="*/ 3704083 h 3827499"/>
              <a:gd name="connsiteX30" fmla="*/ 263662 w 2777761"/>
              <a:gd name="connsiteY30" fmla="*/ 3805059 h 3827499"/>
              <a:gd name="connsiteX31" fmla="*/ 555372 w 2777761"/>
              <a:gd name="connsiteY31" fmla="*/ 3827499 h 3827499"/>
              <a:gd name="connsiteX32" fmla="*/ 589031 w 2777761"/>
              <a:gd name="connsiteY32" fmla="*/ 3619936 h 3827499"/>
              <a:gd name="connsiteX33" fmla="*/ 645129 w 2777761"/>
              <a:gd name="connsiteY33" fmla="*/ 3614326 h 3827499"/>
              <a:gd name="connsiteX34" fmla="*/ 690008 w 2777761"/>
              <a:gd name="connsiteY34" fmla="*/ 3737742 h 3827499"/>
              <a:gd name="connsiteX35" fmla="*/ 774155 w 2777761"/>
              <a:gd name="connsiteY35" fmla="*/ 3743352 h 3827499"/>
              <a:gd name="connsiteX36" fmla="*/ 779765 w 2777761"/>
              <a:gd name="connsiteY36" fmla="*/ 3513349 h 3827499"/>
              <a:gd name="connsiteX37" fmla="*/ 746106 w 2777761"/>
              <a:gd name="connsiteY37" fmla="*/ 3244078 h 3827499"/>
              <a:gd name="connsiteX38" fmla="*/ 903181 w 2777761"/>
              <a:gd name="connsiteY38" fmla="*/ 2666267 h 3827499"/>
              <a:gd name="connsiteX39" fmla="*/ 1166842 w 2777761"/>
              <a:gd name="connsiteY39" fmla="*/ 2559680 h 3827499"/>
              <a:gd name="connsiteX40" fmla="*/ 1531480 w 2777761"/>
              <a:gd name="connsiteY40" fmla="*/ 2666267 h 3827499"/>
              <a:gd name="connsiteX41" fmla="*/ 1593188 w 2777761"/>
              <a:gd name="connsiteY41" fmla="*/ 2666267 h 3827499"/>
              <a:gd name="connsiteX42" fmla="*/ 1649286 w 2777761"/>
              <a:gd name="connsiteY42" fmla="*/ 2767244 h 3827499"/>
              <a:gd name="connsiteX43" fmla="*/ 1800751 w 2777761"/>
              <a:gd name="connsiteY43" fmla="*/ 2800902 h 3827499"/>
              <a:gd name="connsiteX44" fmla="*/ 1811971 w 2777761"/>
              <a:gd name="connsiteY44" fmla="*/ 2834561 h 3827499"/>
              <a:gd name="connsiteX45" fmla="*/ 1772702 w 2777761"/>
              <a:gd name="connsiteY45" fmla="*/ 3036515 h 3827499"/>
              <a:gd name="connsiteX46" fmla="*/ 1750263 w 2777761"/>
              <a:gd name="connsiteY46" fmla="*/ 3361884 h 3827499"/>
              <a:gd name="connsiteX47" fmla="*/ 1542700 w 2777761"/>
              <a:gd name="connsiteY47" fmla="*/ 3384323 h 3827499"/>
              <a:gd name="connsiteX48" fmla="*/ 1206111 w 2777761"/>
              <a:gd name="connsiteY48" fmla="*/ 3434812 h 3827499"/>
              <a:gd name="connsiteX49" fmla="*/ 1178062 w 2777761"/>
              <a:gd name="connsiteY49" fmla="*/ 3507739 h 3827499"/>
              <a:gd name="connsiteX50" fmla="*/ 1116354 w 2777761"/>
              <a:gd name="connsiteY50" fmla="*/ 3535788 h 3827499"/>
              <a:gd name="connsiteX51" fmla="*/ 1144403 w 2777761"/>
              <a:gd name="connsiteY51" fmla="*/ 3670424 h 3827499"/>
              <a:gd name="connsiteX52" fmla="*/ 1284648 w 2777761"/>
              <a:gd name="connsiteY52" fmla="*/ 3676034 h 3827499"/>
              <a:gd name="connsiteX53" fmla="*/ 1279038 w 2777761"/>
              <a:gd name="connsiteY53" fmla="*/ 3524569 h 3827499"/>
              <a:gd name="connsiteX54" fmla="*/ 1458552 w 2777761"/>
              <a:gd name="connsiteY54" fmla="*/ 3535788 h 3827499"/>
              <a:gd name="connsiteX55" fmla="*/ 1430503 w 2777761"/>
              <a:gd name="connsiteY55" fmla="*/ 3614326 h 3827499"/>
              <a:gd name="connsiteX56" fmla="*/ 1402454 w 2777761"/>
              <a:gd name="connsiteY56" fmla="*/ 3676034 h 3827499"/>
              <a:gd name="connsiteX57" fmla="*/ 1318307 w 2777761"/>
              <a:gd name="connsiteY57" fmla="*/ 3692863 h 3827499"/>
              <a:gd name="connsiteX58" fmla="*/ 1452943 w 2777761"/>
              <a:gd name="connsiteY58" fmla="*/ 3816279 h 3827499"/>
              <a:gd name="connsiteX59" fmla="*/ 1520260 w 2777761"/>
              <a:gd name="connsiteY59" fmla="*/ 3681644 h 3827499"/>
              <a:gd name="connsiteX60" fmla="*/ 1823190 w 2777761"/>
              <a:gd name="connsiteY60" fmla="*/ 3580667 h 3827499"/>
              <a:gd name="connsiteX61" fmla="*/ 2159779 w 2777761"/>
              <a:gd name="connsiteY61" fmla="*/ 3653594 h 3827499"/>
              <a:gd name="connsiteX62" fmla="*/ 2114901 w 2777761"/>
              <a:gd name="connsiteY62" fmla="*/ 3754571 h 3827499"/>
              <a:gd name="connsiteX63" fmla="*/ 2210268 w 2777761"/>
              <a:gd name="connsiteY63" fmla="*/ 3821889 h 3827499"/>
              <a:gd name="connsiteX64" fmla="*/ 2283195 w 2777761"/>
              <a:gd name="connsiteY64" fmla="*/ 3771401 h 3827499"/>
              <a:gd name="connsiteX65" fmla="*/ 2271976 w 2777761"/>
              <a:gd name="connsiteY65" fmla="*/ 3676034 h 3827499"/>
              <a:gd name="connsiteX66" fmla="*/ 2451490 w 2777761"/>
              <a:gd name="connsiteY66" fmla="*/ 3597496 h 3827499"/>
              <a:gd name="connsiteX67" fmla="*/ 2434660 w 2777761"/>
              <a:gd name="connsiteY67" fmla="*/ 3423592 h 3827499"/>
              <a:gd name="connsiteX68" fmla="*/ 1929777 w 2777761"/>
              <a:gd name="connsiteY68" fmla="*/ 3395543 h 3827499"/>
              <a:gd name="connsiteX69" fmla="*/ 1918557 w 2777761"/>
              <a:gd name="connsiteY69" fmla="*/ 3070174 h 3827499"/>
              <a:gd name="connsiteX70" fmla="*/ 1884898 w 2777761"/>
              <a:gd name="connsiteY70" fmla="*/ 3053344 h 3827499"/>
              <a:gd name="connsiteX71" fmla="*/ 1907338 w 2777761"/>
              <a:gd name="connsiteY71" fmla="*/ 2873830 h 3827499"/>
              <a:gd name="connsiteX72" fmla="*/ 1862459 w 2777761"/>
              <a:gd name="connsiteY72" fmla="*/ 2812122 h 3827499"/>
              <a:gd name="connsiteX73" fmla="*/ 2109291 w 2777761"/>
              <a:gd name="connsiteY73" fmla="*/ 2756024 h 3827499"/>
              <a:gd name="connsiteX74" fmla="*/ 2131730 w 2777761"/>
              <a:gd name="connsiteY74" fmla="*/ 2626998 h 3827499"/>
              <a:gd name="connsiteX75" fmla="*/ 2372952 w 2777761"/>
              <a:gd name="connsiteY75" fmla="*/ 2660657 h 3827499"/>
              <a:gd name="connsiteX76" fmla="*/ 2597345 w 2777761"/>
              <a:gd name="connsiteY76" fmla="*/ 2071626 h 3827499"/>
              <a:gd name="connsiteX77" fmla="*/ 2552466 w 2777761"/>
              <a:gd name="connsiteY77" fmla="*/ 1987479 h 3827499"/>
              <a:gd name="connsiteX78" fmla="*/ 2698322 w 2777761"/>
              <a:gd name="connsiteY78" fmla="*/ 1499425 h 3827499"/>
              <a:gd name="connsiteX79" fmla="*/ 2642224 w 2777761"/>
              <a:gd name="connsiteY79" fmla="*/ 1392839 h 3827499"/>
              <a:gd name="connsiteX80" fmla="*/ 2485148 w 2777761"/>
              <a:gd name="connsiteY80" fmla="*/ 837467 h 3827499"/>
              <a:gd name="connsiteX81" fmla="*/ 2743201 w 2777761"/>
              <a:gd name="connsiteY81" fmla="*/ 714051 h 3827499"/>
              <a:gd name="connsiteX82" fmla="*/ 2715151 w 2777761"/>
              <a:gd name="connsiteY82" fmla="*/ 472829 h 3827499"/>
              <a:gd name="connsiteX83" fmla="*/ 2597345 w 2777761"/>
              <a:gd name="connsiteY83" fmla="*/ 91363 h 3827499"/>
              <a:gd name="connsiteX0" fmla="*/ 2597345 w 2777761"/>
              <a:gd name="connsiteY0" fmla="*/ 130631 h 3827499"/>
              <a:gd name="connsiteX1" fmla="*/ 2395391 w 2777761"/>
              <a:gd name="connsiteY1" fmla="*/ 1604 h 3827499"/>
              <a:gd name="connsiteX2" fmla="*/ 2193438 w 2777761"/>
              <a:gd name="connsiteY2" fmla="*/ 197948 h 3827499"/>
              <a:gd name="connsiteX3" fmla="*/ 2114901 w 2777761"/>
              <a:gd name="connsiteY3" fmla="*/ 214777 h 3827499"/>
              <a:gd name="connsiteX4" fmla="*/ 2142950 w 2777761"/>
              <a:gd name="connsiteY4" fmla="*/ 326974 h 3827499"/>
              <a:gd name="connsiteX5" fmla="*/ 2047583 w 2777761"/>
              <a:gd name="connsiteY5" fmla="*/ 495268 h 3827499"/>
              <a:gd name="connsiteX6" fmla="*/ 2159779 w 2777761"/>
              <a:gd name="connsiteY6" fmla="*/ 747710 h 3827499"/>
              <a:gd name="connsiteX7" fmla="*/ 2030754 w 2777761"/>
              <a:gd name="connsiteY7" fmla="*/ 792588 h 3827499"/>
              <a:gd name="connsiteX8" fmla="*/ 1997095 w 2777761"/>
              <a:gd name="connsiteY8" fmla="*/ 859906 h 3827499"/>
              <a:gd name="connsiteX9" fmla="*/ 1997095 w 2777761"/>
              <a:gd name="connsiteY9" fmla="*/ 747710 h 3827499"/>
              <a:gd name="connsiteX10" fmla="*/ 1946606 w 2777761"/>
              <a:gd name="connsiteY10" fmla="*/ 708441 h 3827499"/>
              <a:gd name="connsiteX11" fmla="*/ 1772702 w 2777761"/>
              <a:gd name="connsiteY11" fmla="*/ 758929 h 3827499"/>
              <a:gd name="connsiteX12" fmla="*/ 1402454 w 2777761"/>
              <a:gd name="connsiteY12" fmla="*/ 618684 h 3827499"/>
              <a:gd name="connsiteX13" fmla="*/ 1705384 w 2777761"/>
              <a:gd name="connsiteY13" fmla="*/ 1190885 h 3827499"/>
              <a:gd name="connsiteX14" fmla="*/ 1800751 w 2777761"/>
              <a:gd name="connsiteY14" fmla="*/ 1263813 h 3827499"/>
              <a:gd name="connsiteX15" fmla="*/ 1649286 w 2777761"/>
              <a:gd name="connsiteY15" fmla="*/ 1488205 h 3827499"/>
              <a:gd name="connsiteX16" fmla="*/ 1727824 w 2777761"/>
              <a:gd name="connsiteY16" fmla="*/ 1706988 h 3827499"/>
              <a:gd name="connsiteX17" fmla="*/ 1817581 w 2777761"/>
              <a:gd name="connsiteY17" fmla="*/ 1701379 h 3827499"/>
              <a:gd name="connsiteX18" fmla="*/ 1671725 w 2777761"/>
              <a:gd name="connsiteY18" fmla="*/ 1869673 h 3827499"/>
              <a:gd name="connsiteX19" fmla="*/ 914400 w 2777761"/>
              <a:gd name="connsiteY19" fmla="*/ 1617231 h 3827499"/>
              <a:gd name="connsiteX20" fmla="*/ 460005 w 2777761"/>
              <a:gd name="connsiteY20" fmla="*/ 2643828 h 3827499"/>
              <a:gd name="connsiteX21" fmla="*/ 263662 w 2777761"/>
              <a:gd name="connsiteY21" fmla="*/ 2851391 h 3827499"/>
              <a:gd name="connsiteX22" fmla="*/ 44879 w 2777761"/>
              <a:gd name="connsiteY22" fmla="*/ 2896269 h 3827499"/>
              <a:gd name="connsiteX23" fmla="*/ 0 w 2777761"/>
              <a:gd name="connsiteY23" fmla="*/ 3002856 h 3827499"/>
              <a:gd name="connsiteX24" fmla="*/ 274881 w 2777761"/>
              <a:gd name="connsiteY24" fmla="*/ 3126272 h 3827499"/>
              <a:gd name="connsiteX25" fmla="*/ 504884 w 2777761"/>
              <a:gd name="connsiteY25" fmla="*/ 3025295 h 3827499"/>
              <a:gd name="connsiteX26" fmla="*/ 471225 w 2777761"/>
              <a:gd name="connsiteY26" fmla="*/ 3154321 h 3827499"/>
              <a:gd name="connsiteX27" fmla="*/ 572201 w 2777761"/>
              <a:gd name="connsiteY27" fmla="*/ 3199199 h 3827499"/>
              <a:gd name="connsiteX28" fmla="*/ 381468 w 2777761"/>
              <a:gd name="connsiteY28" fmla="*/ 3659204 h 3827499"/>
              <a:gd name="connsiteX29" fmla="*/ 196344 w 2777761"/>
              <a:gd name="connsiteY29" fmla="*/ 3704083 h 3827499"/>
              <a:gd name="connsiteX30" fmla="*/ 263662 w 2777761"/>
              <a:gd name="connsiteY30" fmla="*/ 3805059 h 3827499"/>
              <a:gd name="connsiteX31" fmla="*/ 555372 w 2777761"/>
              <a:gd name="connsiteY31" fmla="*/ 3827499 h 3827499"/>
              <a:gd name="connsiteX32" fmla="*/ 589031 w 2777761"/>
              <a:gd name="connsiteY32" fmla="*/ 3619936 h 3827499"/>
              <a:gd name="connsiteX33" fmla="*/ 645129 w 2777761"/>
              <a:gd name="connsiteY33" fmla="*/ 3614326 h 3827499"/>
              <a:gd name="connsiteX34" fmla="*/ 690008 w 2777761"/>
              <a:gd name="connsiteY34" fmla="*/ 3737742 h 3827499"/>
              <a:gd name="connsiteX35" fmla="*/ 774155 w 2777761"/>
              <a:gd name="connsiteY35" fmla="*/ 3743352 h 3827499"/>
              <a:gd name="connsiteX36" fmla="*/ 779765 w 2777761"/>
              <a:gd name="connsiteY36" fmla="*/ 3513349 h 3827499"/>
              <a:gd name="connsiteX37" fmla="*/ 746106 w 2777761"/>
              <a:gd name="connsiteY37" fmla="*/ 3244078 h 3827499"/>
              <a:gd name="connsiteX38" fmla="*/ 903181 w 2777761"/>
              <a:gd name="connsiteY38" fmla="*/ 2666267 h 3827499"/>
              <a:gd name="connsiteX39" fmla="*/ 1166842 w 2777761"/>
              <a:gd name="connsiteY39" fmla="*/ 2559680 h 3827499"/>
              <a:gd name="connsiteX40" fmla="*/ 1531480 w 2777761"/>
              <a:gd name="connsiteY40" fmla="*/ 2666267 h 3827499"/>
              <a:gd name="connsiteX41" fmla="*/ 1593188 w 2777761"/>
              <a:gd name="connsiteY41" fmla="*/ 2666267 h 3827499"/>
              <a:gd name="connsiteX42" fmla="*/ 1649286 w 2777761"/>
              <a:gd name="connsiteY42" fmla="*/ 2767244 h 3827499"/>
              <a:gd name="connsiteX43" fmla="*/ 1800751 w 2777761"/>
              <a:gd name="connsiteY43" fmla="*/ 2800902 h 3827499"/>
              <a:gd name="connsiteX44" fmla="*/ 1811971 w 2777761"/>
              <a:gd name="connsiteY44" fmla="*/ 2834561 h 3827499"/>
              <a:gd name="connsiteX45" fmla="*/ 1772702 w 2777761"/>
              <a:gd name="connsiteY45" fmla="*/ 3036515 h 3827499"/>
              <a:gd name="connsiteX46" fmla="*/ 1750263 w 2777761"/>
              <a:gd name="connsiteY46" fmla="*/ 3361884 h 3827499"/>
              <a:gd name="connsiteX47" fmla="*/ 1542700 w 2777761"/>
              <a:gd name="connsiteY47" fmla="*/ 3384323 h 3827499"/>
              <a:gd name="connsiteX48" fmla="*/ 1206111 w 2777761"/>
              <a:gd name="connsiteY48" fmla="*/ 3434812 h 3827499"/>
              <a:gd name="connsiteX49" fmla="*/ 1178062 w 2777761"/>
              <a:gd name="connsiteY49" fmla="*/ 3507739 h 3827499"/>
              <a:gd name="connsiteX50" fmla="*/ 1116354 w 2777761"/>
              <a:gd name="connsiteY50" fmla="*/ 3535788 h 3827499"/>
              <a:gd name="connsiteX51" fmla="*/ 1144403 w 2777761"/>
              <a:gd name="connsiteY51" fmla="*/ 3670424 h 3827499"/>
              <a:gd name="connsiteX52" fmla="*/ 1284648 w 2777761"/>
              <a:gd name="connsiteY52" fmla="*/ 3676034 h 3827499"/>
              <a:gd name="connsiteX53" fmla="*/ 1279038 w 2777761"/>
              <a:gd name="connsiteY53" fmla="*/ 3524569 h 3827499"/>
              <a:gd name="connsiteX54" fmla="*/ 1458552 w 2777761"/>
              <a:gd name="connsiteY54" fmla="*/ 3535788 h 3827499"/>
              <a:gd name="connsiteX55" fmla="*/ 1430503 w 2777761"/>
              <a:gd name="connsiteY55" fmla="*/ 3614326 h 3827499"/>
              <a:gd name="connsiteX56" fmla="*/ 1402454 w 2777761"/>
              <a:gd name="connsiteY56" fmla="*/ 3676034 h 3827499"/>
              <a:gd name="connsiteX57" fmla="*/ 1318307 w 2777761"/>
              <a:gd name="connsiteY57" fmla="*/ 3692863 h 3827499"/>
              <a:gd name="connsiteX58" fmla="*/ 1452943 w 2777761"/>
              <a:gd name="connsiteY58" fmla="*/ 3816279 h 3827499"/>
              <a:gd name="connsiteX59" fmla="*/ 1520260 w 2777761"/>
              <a:gd name="connsiteY59" fmla="*/ 3681644 h 3827499"/>
              <a:gd name="connsiteX60" fmla="*/ 1823190 w 2777761"/>
              <a:gd name="connsiteY60" fmla="*/ 3580667 h 3827499"/>
              <a:gd name="connsiteX61" fmla="*/ 2159779 w 2777761"/>
              <a:gd name="connsiteY61" fmla="*/ 3653594 h 3827499"/>
              <a:gd name="connsiteX62" fmla="*/ 2114901 w 2777761"/>
              <a:gd name="connsiteY62" fmla="*/ 3754571 h 3827499"/>
              <a:gd name="connsiteX63" fmla="*/ 2210268 w 2777761"/>
              <a:gd name="connsiteY63" fmla="*/ 3821889 h 3827499"/>
              <a:gd name="connsiteX64" fmla="*/ 2283195 w 2777761"/>
              <a:gd name="connsiteY64" fmla="*/ 3771401 h 3827499"/>
              <a:gd name="connsiteX65" fmla="*/ 2271976 w 2777761"/>
              <a:gd name="connsiteY65" fmla="*/ 3676034 h 3827499"/>
              <a:gd name="connsiteX66" fmla="*/ 2451490 w 2777761"/>
              <a:gd name="connsiteY66" fmla="*/ 3597496 h 3827499"/>
              <a:gd name="connsiteX67" fmla="*/ 2434660 w 2777761"/>
              <a:gd name="connsiteY67" fmla="*/ 3423592 h 3827499"/>
              <a:gd name="connsiteX68" fmla="*/ 1929777 w 2777761"/>
              <a:gd name="connsiteY68" fmla="*/ 3395543 h 3827499"/>
              <a:gd name="connsiteX69" fmla="*/ 1918557 w 2777761"/>
              <a:gd name="connsiteY69" fmla="*/ 3070174 h 3827499"/>
              <a:gd name="connsiteX70" fmla="*/ 1884898 w 2777761"/>
              <a:gd name="connsiteY70" fmla="*/ 3053344 h 3827499"/>
              <a:gd name="connsiteX71" fmla="*/ 1907338 w 2777761"/>
              <a:gd name="connsiteY71" fmla="*/ 2873830 h 3827499"/>
              <a:gd name="connsiteX72" fmla="*/ 1862459 w 2777761"/>
              <a:gd name="connsiteY72" fmla="*/ 2812122 h 3827499"/>
              <a:gd name="connsiteX73" fmla="*/ 2109291 w 2777761"/>
              <a:gd name="connsiteY73" fmla="*/ 2756024 h 3827499"/>
              <a:gd name="connsiteX74" fmla="*/ 2131730 w 2777761"/>
              <a:gd name="connsiteY74" fmla="*/ 2626998 h 3827499"/>
              <a:gd name="connsiteX75" fmla="*/ 2372952 w 2777761"/>
              <a:gd name="connsiteY75" fmla="*/ 2660657 h 3827499"/>
              <a:gd name="connsiteX76" fmla="*/ 2597345 w 2777761"/>
              <a:gd name="connsiteY76" fmla="*/ 2071626 h 3827499"/>
              <a:gd name="connsiteX77" fmla="*/ 2552466 w 2777761"/>
              <a:gd name="connsiteY77" fmla="*/ 1987479 h 3827499"/>
              <a:gd name="connsiteX78" fmla="*/ 2698322 w 2777761"/>
              <a:gd name="connsiteY78" fmla="*/ 1499425 h 3827499"/>
              <a:gd name="connsiteX79" fmla="*/ 2642224 w 2777761"/>
              <a:gd name="connsiteY79" fmla="*/ 1392839 h 3827499"/>
              <a:gd name="connsiteX80" fmla="*/ 2485148 w 2777761"/>
              <a:gd name="connsiteY80" fmla="*/ 837467 h 3827499"/>
              <a:gd name="connsiteX81" fmla="*/ 2743201 w 2777761"/>
              <a:gd name="connsiteY81" fmla="*/ 714051 h 3827499"/>
              <a:gd name="connsiteX82" fmla="*/ 2715151 w 2777761"/>
              <a:gd name="connsiteY82" fmla="*/ 472829 h 3827499"/>
              <a:gd name="connsiteX83" fmla="*/ 2597345 w 2777761"/>
              <a:gd name="connsiteY83" fmla="*/ 130631 h 3827499"/>
              <a:gd name="connsiteX0" fmla="*/ 2597345 w 2777761"/>
              <a:gd name="connsiteY0" fmla="*/ 91863 h 3788731"/>
              <a:gd name="connsiteX1" fmla="*/ 2434660 w 2777761"/>
              <a:gd name="connsiteY1" fmla="*/ 2105 h 3788731"/>
              <a:gd name="connsiteX2" fmla="*/ 2193438 w 2777761"/>
              <a:gd name="connsiteY2" fmla="*/ 159180 h 3788731"/>
              <a:gd name="connsiteX3" fmla="*/ 2114901 w 2777761"/>
              <a:gd name="connsiteY3" fmla="*/ 176009 h 3788731"/>
              <a:gd name="connsiteX4" fmla="*/ 2142950 w 2777761"/>
              <a:gd name="connsiteY4" fmla="*/ 288206 h 3788731"/>
              <a:gd name="connsiteX5" fmla="*/ 2047583 w 2777761"/>
              <a:gd name="connsiteY5" fmla="*/ 456500 h 3788731"/>
              <a:gd name="connsiteX6" fmla="*/ 2159779 w 2777761"/>
              <a:gd name="connsiteY6" fmla="*/ 708942 h 3788731"/>
              <a:gd name="connsiteX7" fmla="*/ 2030754 w 2777761"/>
              <a:gd name="connsiteY7" fmla="*/ 753820 h 3788731"/>
              <a:gd name="connsiteX8" fmla="*/ 1997095 w 2777761"/>
              <a:gd name="connsiteY8" fmla="*/ 821138 h 3788731"/>
              <a:gd name="connsiteX9" fmla="*/ 1997095 w 2777761"/>
              <a:gd name="connsiteY9" fmla="*/ 708942 h 3788731"/>
              <a:gd name="connsiteX10" fmla="*/ 1946606 w 2777761"/>
              <a:gd name="connsiteY10" fmla="*/ 669673 h 3788731"/>
              <a:gd name="connsiteX11" fmla="*/ 1772702 w 2777761"/>
              <a:gd name="connsiteY11" fmla="*/ 720161 h 3788731"/>
              <a:gd name="connsiteX12" fmla="*/ 1402454 w 2777761"/>
              <a:gd name="connsiteY12" fmla="*/ 579916 h 3788731"/>
              <a:gd name="connsiteX13" fmla="*/ 1705384 w 2777761"/>
              <a:gd name="connsiteY13" fmla="*/ 1152117 h 3788731"/>
              <a:gd name="connsiteX14" fmla="*/ 1800751 w 2777761"/>
              <a:gd name="connsiteY14" fmla="*/ 1225045 h 3788731"/>
              <a:gd name="connsiteX15" fmla="*/ 1649286 w 2777761"/>
              <a:gd name="connsiteY15" fmla="*/ 1449437 h 3788731"/>
              <a:gd name="connsiteX16" fmla="*/ 1727824 w 2777761"/>
              <a:gd name="connsiteY16" fmla="*/ 1668220 h 3788731"/>
              <a:gd name="connsiteX17" fmla="*/ 1817581 w 2777761"/>
              <a:gd name="connsiteY17" fmla="*/ 1662611 h 3788731"/>
              <a:gd name="connsiteX18" fmla="*/ 1671725 w 2777761"/>
              <a:gd name="connsiteY18" fmla="*/ 1830905 h 3788731"/>
              <a:gd name="connsiteX19" fmla="*/ 914400 w 2777761"/>
              <a:gd name="connsiteY19" fmla="*/ 1578463 h 3788731"/>
              <a:gd name="connsiteX20" fmla="*/ 460005 w 2777761"/>
              <a:gd name="connsiteY20" fmla="*/ 2605060 h 3788731"/>
              <a:gd name="connsiteX21" fmla="*/ 263662 w 2777761"/>
              <a:gd name="connsiteY21" fmla="*/ 2812623 h 3788731"/>
              <a:gd name="connsiteX22" fmla="*/ 44879 w 2777761"/>
              <a:gd name="connsiteY22" fmla="*/ 2857501 h 3788731"/>
              <a:gd name="connsiteX23" fmla="*/ 0 w 2777761"/>
              <a:gd name="connsiteY23" fmla="*/ 2964088 h 3788731"/>
              <a:gd name="connsiteX24" fmla="*/ 274881 w 2777761"/>
              <a:gd name="connsiteY24" fmla="*/ 3087504 h 3788731"/>
              <a:gd name="connsiteX25" fmla="*/ 504884 w 2777761"/>
              <a:gd name="connsiteY25" fmla="*/ 2986527 h 3788731"/>
              <a:gd name="connsiteX26" fmla="*/ 471225 w 2777761"/>
              <a:gd name="connsiteY26" fmla="*/ 3115553 h 3788731"/>
              <a:gd name="connsiteX27" fmla="*/ 572201 w 2777761"/>
              <a:gd name="connsiteY27" fmla="*/ 3160431 h 3788731"/>
              <a:gd name="connsiteX28" fmla="*/ 381468 w 2777761"/>
              <a:gd name="connsiteY28" fmla="*/ 3620436 h 3788731"/>
              <a:gd name="connsiteX29" fmla="*/ 196344 w 2777761"/>
              <a:gd name="connsiteY29" fmla="*/ 3665315 h 3788731"/>
              <a:gd name="connsiteX30" fmla="*/ 263662 w 2777761"/>
              <a:gd name="connsiteY30" fmla="*/ 3766291 h 3788731"/>
              <a:gd name="connsiteX31" fmla="*/ 555372 w 2777761"/>
              <a:gd name="connsiteY31" fmla="*/ 3788731 h 3788731"/>
              <a:gd name="connsiteX32" fmla="*/ 589031 w 2777761"/>
              <a:gd name="connsiteY32" fmla="*/ 3581168 h 3788731"/>
              <a:gd name="connsiteX33" fmla="*/ 645129 w 2777761"/>
              <a:gd name="connsiteY33" fmla="*/ 3575558 h 3788731"/>
              <a:gd name="connsiteX34" fmla="*/ 690008 w 2777761"/>
              <a:gd name="connsiteY34" fmla="*/ 3698974 h 3788731"/>
              <a:gd name="connsiteX35" fmla="*/ 774155 w 2777761"/>
              <a:gd name="connsiteY35" fmla="*/ 3704584 h 3788731"/>
              <a:gd name="connsiteX36" fmla="*/ 779765 w 2777761"/>
              <a:gd name="connsiteY36" fmla="*/ 3474581 h 3788731"/>
              <a:gd name="connsiteX37" fmla="*/ 746106 w 2777761"/>
              <a:gd name="connsiteY37" fmla="*/ 3205310 h 3788731"/>
              <a:gd name="connsiteX38" fmla="*/ 903181 w 2777761"/>
              <a:gd name="connsiteY38" fmla="*/ 2627499 h 3788731"/>
              <a:gd name="connsiteX39" fmla="*/ 1166842 w 2777761"/>
              <a:gd name="connsiteY39" fmla="*/ 2520912 h 3788731"/>
              <a:gd name="connsiteX40" fmla="*/ 1531480 w 2777761"/>
              <a:gd name="connsiteY40" fmla="*/ 2627499 h 3788731"/>
              <a:gd name="connsiteX41" fmla="*/ 1593188 w 2777761"/>
              <a:gd name="connsiteY41" fmla="*/ 2627499 h 3788731"/>
              <a:gd name="connsiteX42" fmla="*/ 1649286 w 2777761"/>
              <a:gd name="connsiteY42" fmla="*/ 2728476 h 3788731"/>
              <a:gd name="connsiteX43" fmla="*/ 1800751 w 2777761"/>
              <a:gd name="connsiteY43" fmla="*/ 2762134 h 3788731"/>
              <a:gd name="connsiteX44" fmla="*/ 1811971 w 2777761"/>
              <a:gd name="connsiteY44" fmla="*/ 2795793 h 3788731"/>
              <a:gd name="connsiteX45" fmla="*/ 1772702 w 2777761"/>
              <a:gd name="connsiteY45" fmla="*/ 2997747 h 3788731"/>
              <a:gd name="connsiteX46" fmla="*/ 1750263 w 2777761"/>
              <a:gd name="connsiteY46" fmla="*/ 3323116 h 3788731"/>
              <a:gd name="connsiteX47" fmla="*/ 1542700 w 2777761"/>
              <a:gd name="connsiteY47" fmla="*/ 3345555 h 3788731"/>
              <a:gd name="connsiteX48" fmla="*/ 1206111 w 2777761"/>
              <a:gd name="connsiteY48" fmla="*/ 3396044 h 3788731"/>
              <a:gd name="connsiteX49" fmla="*/ 1178062 w 2777761"/>
              <a:gd name="connsiteY49" fmla="*/ 3468971 h 3788731"/>
              <a:gd name="connsiteX50" fmla="*/ 1116354 w 2777761"/>
              <a:gd name="connsiteY50" fmla="*/ 3497020 h 3788731"/>
              <a:gd name="connsiteX51" fmla="*/ 1144403 w 2777761"/>
              <a:gd name="connsiteY51" fmla="*/ 3631656 h 3788731"/>
              <a:gd name="connsiteX52" fmla="*/ 1284648 w 2777761"/>
              <a:gd name="connsiteY52" fmla="*/ 3637266 h 3788731"/>
              <a:gd name="connsiteX53" fmla="*/ 1279038 w 2777761"/>
              <a:gd name="connsiteY53" fmla="*/ 3485801 h 3788731"/>
              <a:gd name="connsiteX54" fmla="*/ 1458552 w 2777761"/>
              <a:gd name="connsiteY54" fmla="*/ 3497020 h 3788731"/>
              <a:gd name="connsiteX55" fmla="*/ 1430503 w 2777761"/>
              <a:gd name="connsiteY55" fmla="*/ 3575558 h 3788731"/>
              <a:gd name="connsiteX56" fmla="*/ 1402454 w 2777761"/>
              <a:gd name="connsiteY56" fmla="*/ 3637266 h 3788731"/>
              <a:gd name="connsiteX57" fmla="*/ 1318307 w 2777761"/>
              <a:gd name="connsiteY57" fmla="*/ 3654095 h 3788731"/>
              <a:gd name="connsiteX58" fmla="*/ 1452943 w 2777761"/>
              <a:gd name="connsiteY58" fmla="*/ 3777511 h 3788731"/>
              <a:gd name="connsiteX59" fmla="*/ 1520260 w 2777761"/>
              <a:gd name="connsiteY59" fmla="*/ 3642876 h 3788731"/>
              <a:gd name="connsiteX60" fmla="*/ 1823190 w 2777761"/>
              <a:gd name="connsiteY60" fmla="*/ 3541899 h 3788731"/>
              <a:gd name="connsiteX61" fmla="*/ 2159779 w 2777761"/>
              <a:gd name="connsiteY61" fmla="*/ 3614826 h 3788731"/>
              <a:gd name="connsiteX62" fmla="*/ 2114901 w 2777761"/>
              <a:gd name="connsiteY62" fmla="*/ 3715803 h 3788731"/>
              <a:gd name="connsiteX63" fmla="*/ 2210268 w 2777761"/>
              <a:gd name="connsiteY63" fmla="*/ 3783121 h 3788731"/>
              <a:gd name="connsiteX64" fmla="*/ 2283195 w 2777761"/>
              <a:gd name="connsiteY64" fmla="*/ 3732633 h 3788731"/>
              <a:gd name="connsiteX65" fmla="*/ 2271976 w 2777761"/>
              <a:gd name="connsiteY65" fmla="*/ 3637266 h 3788731"/>
              <a:gd name="connsiteX66" fmla="*/ 2451490 w 2777761"/>
              <a:gd name="connsiteY66" fmla="*/ 3558728 h 3788731"/>
              <a:gd name="connsiteX67" fmla="*/ 2434660 w 2777761"/>
              <a:gd name="connsiteY67" fmla="*/ 3384824 h 3788731"/>
              <a:gd name="connsiteX68" fmla="*/ 1929777 w 2777761"/>
              <a:gd name="connsiteY68" fmla="*/ 3356775 h 3788731"/>
              <a:gd name="connsiteX69" fmla="*/ 1918557 w 2777761"/>
              <a:gd name="connsiteY69" fmla="*/ 3031406 h 3788731"/>
              <a:gd name="connsiteX70" fmla="*/ 1884898 w 2777761"/>
              <a:gd name="connsiteY70" fmla="*/ 3014576 h 3788731"/>
              <a:gd name="connsiteX71" fmla="*/ 1907338 w 2777761"/>
              <a:gd name="connsiteY71" fmla="*/ 2835062 h 3788731"/>
              <a:gd name="connsiteX72" fmla="*/ 1862459 w 2777761"/>
              <a:gd name="connsiteY72" fmla="*/ 2773354 h 3788731"/>
              <a:gd name="connsiteX73" fmla="*/ 2109291 w 2777761"/>
              <a:gd name="connsiteY73" fmla="*/ 2717256 h 3788731"/>
              <a:gd name="connsiteX74" fmla="*/ 2131730 w 2777761"/>
              <a:gd name="connsiteY74" fmla="*/ 2588230 h 3788731"/>
              <a:gd name="connsiteX75" fmla="*/ 2372952 w 2777761"/>
              <a:gd name="connsiteY75" fmla="*/ 2621889 h 3788731"/>
              <a:gd name="connsiteX76" fmla="*/ 2597345 w 2777761"/>
              <a:gd name="connsiteY76" fmla="*/ 2032858 h 3788731"/>
              <a:gd name="connsiteX77" fmla="*/ 2552466 w 2777761"/>
              <a:gd name="connsiteY77" fmla="*/ 1948711 h 3788731"/>
              <a:gd name="connsiteX78" fmla="*/ 2698322 w 2777761"/>
              <a:gd name="connsiteY78" fmla="*/ 1460657 h 3788731"/>
              <a:gd name="connsiteX79" fmla="*/ 2642224 w 2777761"/>
              <a:gd name="connsiteY79" fmla="*/ 1354071 h 3788731"/>
              <a:gd name="connsiteX80" fmla="*/ 2485148 w 2777761"/>
              <a:gd name="connsiteY80" fmla="*/ 798699 h 3788731"/>
              <a:gd name="connsiteX81" fmla="*/ 2743201 w 2777761"/>
              <a:gd name="connsiteY81" fmla="*/ 675283 h 3788731"/>
              <a:gd name="connsiteX82" fmla="*/ 2715151 w 2777761"/>
              <a:gd name="connsiteY82" fmla="*/ 434061 h 3788731"/>
              <a:gd name="connsiteX83" fmla="*/ 2597345 w 2777761"/>
              <a:gd name="connsiteY83" fmla="*/ 91863 h 3788731"/>
              <a:gd name="connsiteX0" fmla="*/ 2631004 w 2777761"/>
              <a:gd name="connsiteY0" fmla="*/ 86253 h 3788731"/>
              <a:gd name="connsiteX1" fmla="*/ 2434660 w 2777761"/>
              <a:gd name="connsiteY1" fmla="*/ 2105 h 3788731"/>
              <a:gd name="connsiteX2" fmla="*/ 2193438 w 2777761"/>
              <a:gd name="connsiteY2" fmla="*/ 159180 h 3788731"/>
              <a:gd name="connsiteX3" fmla="*/ 2114901 w 2777761"/>
              <a:gd name="connsiteY3" fmla="*/ 176009 h 3788731"/>
              <a:gd name="connsiteX4" fmla="*/ 2142950 w 2777761"/>
              <a:gd name="connsiteY4" fmla="*/ 288206 h 3788731"/>
              <a:gd name="connsiteX5" fmla="*/ 2047583 w 2777761"/>
              <a:gd name="connsiteY5" fmla="*/ 456500 h 3788731"/>
              <a:gd name="connsiteX6" fmla="*/ 2159779 w 2777761"/>
              <a:gd name="connsiteY6" fmla="*/ 708942 h 3788731"/>
              <a:gd name="connsiteX7" fmla="*/ 2030754 w 2777761"/>
              <a:gd name="connsiteY7" fmla="*/ 753820 h 3788731"/>
              <a:gd name="connsiteX8" fmla="*/ 1997095 w 2777761"/>
              <a:gd name="connsiteY8" fmla="*/ 821138 h 3788731"/>
              <a:gd name="connsiteX9" fmla="*/ 1997095 w 2777761"/>
              <a:gd name="connsiteY9" fmla="*/ 708942 h 3788731"/>
              <a:gd name="connsiteX10" fmla="*/ 1946606 w 2777761"/>
              <a:gd name="connsiteY10" fmla="*/ 669673 h 3788731"/>
              <a:gd name="connsiteX11" fmla="*/ 1772702 w 2777761"/>
              <a:gd name="connsiteY11" fmla="*/ 720161 h 3788731"/>
              <a:gd name="connsiteX12" fmla="*/ 1402454 w 2777761"/>
              <a:gd name="connsiteY12" fmla="*/ 579916 h 3788731"/>
              <a:gd name="connsiteX13" fmla="*/ 1705384 w 2777761"/>
              <a:gd name="connsiteY13" fmla="*/ 1152117 h 3788731"/>
              <a:gd name="connsiteX14" fmla="*/ 1800751 w 2777761"/>
              <a:gd name="connsiteY14" fmla="*/ 1225045 h 3788731"/>
              <a:gd name="connsiteX15" fmla="*/ 1649286 w 2777761"/>
              <a:gd name="connsiteY15" fmla="*/ 1449437 h 3788731"/>
              <a:gd name="connsiteX16" fmla="*/ 1727824 w 2777761"/>
              <a:gd name="connsiteY16" fmla="*/ 1668220 h 3788731"/>
              <a:gd name="connsiteX17" fmla="*/ 1817581 w 2777761"/>
              <a:gd name="connsiteY17" fmla="*/ 1662611 h 3788731"/>
              <a:gd name="connsiteX18" fmla="*/ 1671725 w 2777761"/>
              <a:gd name="connsiteY18" fmla="*/ 1830905 h 3788731"/>
              <a:gd name="connsiteX19" fmla="*/ 914400 w 2777761"/>
              <a:gd name="connsiteY19" fmla="*/ 1578463 h 3788731"/>
              <a:gd name="connsiteX20" fmla="*/ 460005 w 2777761"/>
              <a:gd name="connsiteY20" fmla="*/ 2605060 h 3788731"/>
              <a:gd name="connsiteX21" fmla="*/ 263662 w 2777761"/>
              <a:gd name="connsiteY21" fmla="*/ 2812623 h 3788731"/>
              <a:gd name="connsiteX22" fmla="*/ 44879 w 2777761"/>
              <a:gd name="connsiteY22" fmla="*/ 2857501 h 3788731"/>
              <a:gd name="connsiteX23" fmla="*/ 0 w 2777761"/>
              <a:gd name="connsiteY23" fmla="*/ 2964088 h 3788731"/>
              <a:gd name="connsiteX24" fmla="*/ 274881 w 2777761"/>
              <a:gd name="connsiteY24" fmla="*/ 3087504 h 3788731"/>
              <a:gd name="connsiteX25" fmla="*/ 504884 w 2777761"/>
              <a:gd name="connsiteY25" fmla="*/ 2986527 h 3788731"/>
              <a:gd name="connsiteX26" fmla="*/ 471225 w 2777761"/>
              <a:gd name="connsiteY26" fmla="*/ 3115553 h 3788731"/>
              <a:gd name="connsiteX27" fmla="*/ 572201 w 2777761"/>
              <a:gd name="connsiteY27" fmla="*/ 3160431 h 3788731"/>
              <a:gd name="connsiteX28" fmla="*/ 381468 w 2777761"/>
              <a:gd name="connsiteY28" fmla="*/ 3620436 h 3788731"/>
              <a:gd name="connsiteX29" fmla="*/ 196344 w 2777761"/>
              <a:gd name="connsiteY29" fmla="*/ 3665315 h 3788731"/>
              <a:gd name="connsiteX30" fmla="*/ 263662 w 2777761"/>
              <a:gd name="connsiteY30" fmla="*/ 3766291 h 3788731"/>
              <a:gd name="connsiteX31" fmla="*/ 555372 w 2777761"/>
              <a:gd name="connsiteY31" fmla="*/ 3788731 h 3788731"/>
              <a:gd name="connsiteX32" fmla="*/ 589031 w 2777761"/>
              <a:gd name="connsiteY32" fmla="*/ 3581168 h 3788731"/>
              <a:gd name="connsiteX33" fmla="*/ 645129 w 2777761"/>
              <a:gd name="connsiteY33" fmla="*/ 3575558 h 3788731"/>
              <a:gd name="connsiteX34" fmla="*/ 690008 w 2777761"/>
              <a:gd name="connsiteY34" fmla="*/ 3698974 h 3788731"/>
              <a:gd name="connsiteX35" fmla="*/ 774155 w 2777761"/>
              <a:gd name="connsiteY35" fmla="*/ 3704584 h 3788731"/>
              <a:gd name="connsiteX36" fmla="*/ 779765 w 2777761"/>
              <a:gd name="connsiteY36" fmla="*/ 3474581 h 3788731"/>
              <a:gd name="connsiteX37" fmla="*/ 746106 w 2777761"/>
              <a:gd name="connsiteY37" fmla="*/ 3205310 h 3788731"/>
              <a:gd name="connsiteX38" fmla="*/ 903181 w 2777761"/>
              <a:gd name="connsiteY38" fmla="*/ 2627499 h 3788731"/>
              <a:gd name="connsiteX39" fmla="*/ 1166842 w 2777761"/>
              <a:gd name="connsiteY39" fmla="*/ 2520912 h 3788731"/>
              <a:gd name="connsiteX40" fmla="*/ 1531480 w 2777761"/>
              <a:gd name="connsiteY40" fmla="*/ 2627499 h 3788731"/>
              <a:gd name="connsiteX41" fmla="*/ 1593188 w 2777761"/>
              <a:gd name="connsiteY41" fmla="*/ 2627499 h 3788731"/>
              <a:gd name="connsiteX42" fmla="*/ 1649286 w 2777761"/>
              <a:gd name="connsiteY42" fmla="*/ 2728476 h 3788731"/>
              <a:gd name="connsiteX43" fmla="*/ 1800751 w 2777761"/>
              <a:gd name="connsiteY43" fmla="*/ 2762134 h 3788731"/>
              <a:gd name="connsiteX44" fmla="*/ 1811971 w 2777761"/>
              <a:gd name="connsiteY44" fmla="*/ 2795793 h 3788731"/>
              <a:gd name="connsiteX45" fmla="*/ 1772702 w 2777761"/>
              <a:gd name="connsiteY45" fmla="*/ 2997747 h 3788731"/>
              <a:gd name="connsiteX46" fmla="*/ 1750263 w 2777761"/>
              <a:gd name="connsiteY46" fmla="*/ 3323116 h 3788731"/>
              <a:gd name="connsiteX47" fmla="*/ 1542700 w 2777761"/>
              <a:gd name="connsiteY47" fmla="*/ 3345555 h 3788731"/>
              <a:gd name="connsiteX48" fmla="*/ 1206111 w 2777761"/>
              <a:gd name="connsiteY48" fmla="*/ 3396044 h 3788731"/>
              <a:gd name="connsiteX49" fmla="*/ 1178062 w 2777761"/>
              <a:gd name="connsiteY49" fmla="*/ 3468971 h 3788731"/>
              <a:gd name="connsiteX50" fmla="*/ 1116354 w 2777761"/>
              <a:gd name="connsiteY50" fmla="*/ 3497020 h 3788731"/>
              <a:gd name="connsiteX51" fmla="*/ 1144403 w 2777761"/>
              <a:gd name="connsiteY51" fmla="*/ 3631656 h 3788731"/>
              <a:gd name="connsiteX52" fmla="*/ 1284648 w 2777761"/>
              <a:gd name="connsiteY52" fmla="*/ 3637266 h 3788731"/>
              <a:gd name="connsiteX53" fmla="*/ 1279038 w 2777761"/>
              <a:gd name="connsiteY53" fmla="*/ 3485801 h 3788731"/>
              <a:gd name="connsiteX54" fmla="*/ 1458552 w 2777761"/>
              <a:gd name="connsiteY54" fmla="*/ 3497020 h 3788731"/>
              <a:gd name="connsiteX55" fmla="*/ 1430503 w 2777761"/>
              <a:gd name="connsiteY55" fmla="*/ 3575558 h 3788731"/>
              <a:gd name="connsiteX56" fmla="*/ 1402454 w 2777761"/>
              <a:gd name="connsiteY56" fmla="*/ 3637266 h 3788731"/>
              <a:gd name="connsiteX57" fmla="*/ 1318307 w 2777761"/>
              <a:gd name="connsiteY57" fmla="*/ 3654095 h 3788731"/>
              <a:gd name="connsiteX58" fmla="*/ 1452943 w 2777761"/>
              <a:gd name="connsiteY58" fmla="*/ 3777511 h 3788731"/>
              <a:gd name="connsiteX59" fmla="*/ 1520260 w 2777761"/>
              <a:gd name="connsiteY59" fmla="*/ 3642876 h 3788731"/>
              <a:gd name="connsiteX60" fmla="*/ 1823190 w 2777761"/>
              <a:gd name="connsiteY60" fmla="*/ 3541899 h 3788731"/>
              <a:gd name="connsiteX61" fmla="*/ 2159779 w 2777761"/>
              <a:gd name="connsiteY61" fmla="*/ 3614826 h 3788731"/>
              <a:gd name="connsiteX62" fmla="*/ 2114901 w 2777761"/>
              <a:gd name="connsiteY62" fmla="*/ 3715803 h 3788731"/>
              <a:gd name="connsiteX63" fmla="*/ 2210268 w 2777761"/>
              <a:gd name="connsiteY63" fmla="*/ 3783121 h 3788731"/>
              <a:gd name="connsiteX64" fmla="*/ 2283195 w 2777761"/>
              <a:gd name="connsiteY64" fmla="*/ 3732633 h 3788731"/>
              <a:gd name="connsiteX65" fmla="*/ 2271976 w 2777761"/>
              <a:gd name="connsiteY65" fmla="*/ 3637266 h 3788731"/>
              <a:gd name="connsiteX66" fmla="*/ 2451490 w 2777761"/>
              <a:gd name="connsiteY66" fmla="*/ 3558728 h 3788731"/>
              <a:gd name="connsiteX67" fmla="*/ 2434660 w 2777761"/>
              <a:gd name="connsiteY67" fmla="*/ 3384824 h 3788731"/>
              <a:gd name="connsiteX68" fmla="*/ 1929777 w 2777761"/>
              <a:gd name="connsiteY68" fmla="*/ 3356775 h 3788731"/>
              <a:gd name="connsiteX69" fmla="*/ 1918557 w 2777761"/>
              <a:gd name="connsiteY69" fmla="*/ 3031406 h 3788731"/>
              <a:gd name="connsiteX70" fmla="*/ 1884898 w 2777761"/>
              <a:gd name="connsiteY70" fmla="*/ 3014576 h 3788731"/>
              <a:gd name="connsiteX71" fmla="*/ 1907338 w 2777761"/>
              <a:gd name="connsiteY71" fmla="*/ 2835062 h 3788731"/>
              <a:gd name="connsiteX72" fmla="*/ 1862459 w 2777761"/>
              <a:gd name="connsiteY72" fmla="*/ 2773354 h 3788731"/>
              <a:gd name="connsiteX73" fmla="*/ 2109291 w 2777761"/>
              <a:gd name="connsiteY73" fmla="*/ 2717256 h 3788731"/>
              <a:gd name="connsiteX74" fmla="*/ 2131730 w 2777761"/>
              <a:gd name="connsiteY74" fmla="*/ 2588230 h 3788731"/>
              <a:gd name="connsiteX75" fmla="*/ 2372952 w 2777761"/>
              <a:gd name="connsiteY75" fmla="*/ 2621889 h 3788731"/>
              <a:gd name="connsiteX76" fmla="*/ 2597345 w 2777761"/>
              <a:gd name="connsiteY76" fmla="*/ 2032858 h 3788731"/>
              <a:gd name="connsiteX77" fmla="*/ 2552466 w 2777761"/>
              <a:gd name="connsiteY77" fmla="*/ 1948711 h 3788731"/>
              <a:gd name="connsiteX78" fmla="*/ 2698322 w 2777761"/>
              <a:gd name="connsiteY78" fmla="*/ 1460657 h 3788731"/>
              <a:gd name="connsiteX79" fmla="*/ 2642224 w 2777761"/>
              <a:gd name="connsiteY79" fmla="*/ 1354071 h 3788731"/>
              <a:gd name="connsiteX80" fmla="*/ 2485148 w 2777761"/>
              <a:gd name="connsiteY80" fmla="*/ 798699 h 3788731"/>
              <a:gd name="connsiteX81" fmla="*/ 2743201 w 2777761"/>
              <a:gd name="connsiteY81" fmla="*/ 675283 h 3788731"/>
              <a:gd name="connsiteX82" fmla="*/ 2715151 w 2777761"/>
              <a:gd name="connsiteY82" fmla="*/ 434061 h 3788731"/>
              <a:gd name="connsiteX83" fmla="*/ 2631004 w 2777761"/>
              <a:gd name="connsiteY83" fmla="*/ 86253 h 3788731"/>
              <a:gd name="connsiteX0" fmla="*/ 2631004 w 2777761"/>
              <a:gd name="connsiteY0" fmla="*/ 86253 h 3788731"/>
              <a:gd name="connsiteX1" fmla="*/ 2434660 w 2777761"/>
              <a:gd name="connsiteY1" fmla="*/ 2105 h 3788731"/>
              <a:gd name="connsiteX2" fmla="*/ 2193438 w 2777761"/>
              <a:gd name="connsiteY2" fmla="*/ 159180 h 3788731"/>
              <a:gd name="connsiteX3" fmla="*/ 2092462 w 2777761"/>
              <a:gd name="connsiteY3" fmla="*/ 198449 h 3788731"/>
              <a:gd name="connsiteX4" fmla="*/ 2142950 w 2777761"/>
              <a:gd name="connsiteY4" fmla="*/ 288206 h 3788731"/>
              <a:gd name="connsiteX5" fmla="*/ 2047583 w 2777761"/>
              <a:gd name="connsiteY5" fmla="*/ 456500 h 3788731"/>
              <a:gd name="connsiteX6" fmla="*/ 2159779 w 2777761"/>
              <a:gd name="connsiteY6" fmla="*/ 708942 h 3788731"/>
              <a:gd name="connsiteX7" fmla="*/ 2030754 w 2777761"/>
              <a:gd name="connsiteY7" fmla="*/ 753820 h 3788731"/>
              <a:gd name="connsiteX8" fmla="*/ 1997095 w 2777761"/>
              <a:gd name="connsiteY8" fmla="*/ 821138 h 3788731"/>
              <a:gd name="connsiteX9" fmla="*/ 1997095 w 2777761"/>
              <a:gd name="connsiteY9" fmla="*/ 708942 h 3788731"/>
              <a:gd name="connsiteX10" fmla="*/ 1946606 w 2777761"/>
              <a:gd name="connsiteY10" fmla="*/ 669673 h 3788731"/>
              <a:gd name="connsiteX11" fmla="*/ 1772702 w 2777761"/>
              <a:gd name="connsiteY11" fmla="*/ 720161 h 3788731"/>
              <a:gd name="connsiteX12" fmla="*/ 1402454 w 2777761"/>
              <a:gd name="connsiteY12" fmla="*/ 579916 h 3788731"/>
              <a:gd name="connsiteX13" fmla="*/ 1705384 w 2777761"/>
              <a:gd name="connsiteY13" fmla="*/ 1152117 h 3788731"/>
              <a:gd name="connsiteX14" fmla="*/ 1800751 w 2777761"/>
              <a:gd name="connsiteY14" fmla="*/ 1225045 h 3788731"/>
              <a:gd name="connsiteX15" fmla="*/ 1649286 w 2777761"/>
              <a:gd name="connsiteY15" fmla="*/ 1449437 h 3788731"/>
              <a:gd name="connsiteX16" fmla="*/ 1727824 w 2777761"/>
              <a:gd name="connsiteY16" fmla="*/ 1668220 h 3788731"/>
              <a:gd name="connsiteX17" fmla="*/ 1817581 w 2777761"/>
              <a:gd name="connsiteY17" fmla="*/ 1662611 h 3788731"/>
              <a:gd name="connsiteX18" fmla="*/ 1671725 w 2777761"/>
              <a:gd name="connsiteY18" fmla="*/ 1830905 h 3788731"/>
              <a:gd name="connsiteX19" fmla="*/ 914400 w 2777761"/>
              <a:gd name="connsiteY19" fmla="*/ 1578463 h 3788731"/>
              <a:gd name="connsiteX20" fmla="*/ 460005 w 2777761"/>
              <a:gd name="connsiteY20" fmla="*/ 2605060 h 3788731"/>
              <a:gd name="connsiteX21" fmla="*/ 263662 w 2777761"/>
              <a:gd name="connsiteY21" fmla="*/ 2812623 h 3788731"/>
              <a:gd name="connsiteX22" fmla="*/ 44879 w 2777761"/>
              <a:gd name="connsiteY22" fmla="*/ 2857501 h 3788731"/>
              <a:gd name="connsiteX23" fmla="*/ 0 w 2777761"/>
              <a:gd name="connsiteY23" fmla="*/ 2964088 h 3788731"/>
              <a:gd name="connsiteX24" fmla="*/ 274881 w 2777761"/>
              <a:gd name="connsiteY24" fmla="*/ 3087504 h 3788731"/>
              <a:gd name="connsiteX25" fmla="*/ 504884 w 2777761"/>
              <a:gd name="connsiteY25" fmla="*/ 2986527 h 3788731"/>
              <a:gd name="connsiteX26" fmla="*/ 471225 w 2777761"/>
              <a:gd name="connsiteY26" fmla="*/ 3115553 h 3788731"/>
              <a:gd name="connsiteX27" fmla="*/ 572201 w 2777761"/>
              <a:gd name="connsiteY27" fmla="*/ 3160431 h 3788731"/>
              <a:gd name="connsiteX28" fmla="*/ 381468 w 2777761"/>
              <a:gd name="connsiteY28" fmla="*/ 3620436 h 3788731"/>
              <a:gd name="connsiteX29" fmla="*/ 196344 w 2777761"/>
              <a:gd name="connsiteY29" fmla="*/ 3665315 h 3788731"/>
              <a:gd name="connsiteX30" fmla="*/ 263662 w 2777761"/>
              <a:gd name="connsiteY30" fmla="*/ 3766291 h 3788731"/>
              <a:gd name="connsiteX31" fmla="*/ 555372 w 2777761"/>
              <a:gd name="connsiteY31" fmla="*/ 3788731 h 3788731"/>
              <a:gd name="connsiteX32" fmla="*/ 589031 w 2777761"/>
              <a:gd name="connsiteY32" fmla="*/ 3581168 h 3788731"/>
              <a:gd name="connsiteX33" fmla="*/ 645129 w 2777761"/>
              <a:gd name="connsiteY33" fmla="*/ 3575558 h 3788731"/>
              <a:gd name="connsiteX34" fmla="*/ 690008 w 2777761"/>
              <a:gd name="connsiteY34" fmla="*/ 3698974 h 3788731"/>
              <a:gd name="connsiteX35" fmla="*/ 774155 w 2777761"/>
              <a:gd name="connsiteY35" fmla="*/ 3704584 h 3788731"/>
              <a:gd name="connsiteX36" fmla="*/ 779765 w 2777761"/>
              <a:gd name="connsiteY36" fmla="*/ 3474581 h 3788731"/>
              <a:gd name="connsiteX37" fmla="*/ 746106 w 2777761"/>
              <a:gd name="connsiteY37" fmla="*/ 3205310 h 3788731"/>
              <a:gd name="connsiteX38" fmla="*/ 903181 w 2777761"/>
              <a:gd name="connsiteY38" fmla="*/ 2627499 h 3788731"/>
              <a:gd name="connsiteX39" fmla="*/ 1166842 w 2777761"/>
              <a:gd name="connsiteY39" fmla="*/ 2520912 h 3788731"/>
              <a:gd name="connsiteX40" fmla="*/ 1531480 w 2777761"/>
              <a:gd name="connsiteY40" fmla="*/ 2627499 h 3788731"/>
              <a:gd name="connsiteX41" fmla="*/ 1593188 w 2777761"/>
              <a:gd name="connsiteY41" fmla="*/ 2627499 h 3788731"/>
              <a:gd name="connsiteX42" fmla="*/ 1649286 w 2777761"/>
              <a:gd name="connsiteY42" fmla="*/ 2728476 h 3788731"/>
              <a:gd name="connsiteX43" fmla="*/ 1800751 w 2777761"/>
              <a:gd name="connsiteY43" fmla="*/ 2762134 h 3788731"/>
              <a:gd name="connsiteX44" fmla="*/ 1811971 w 2777761"/>
              <a:gd name="connsiteY44" fmla="*/ 2795793 h 3788731"/>
              <a:gd name="connsiteX45" fmla="*/ 1772702 w 2777761"/>
              <a:gd name="connsiteY45" fmla="*/ 2997747 h 3788731"/>
              <a:gd name="connsiteX46" fmla="*/ 1750263 w 2777761"/>
              <a:gd name="connsiteY46" fmla="*/ 3323116 h 3788731"/>
              <a:gd name="connsiteX47" fmla="*/ 1542700 w 2777761"/>
              <a:gd name="connsiteY47" fmla="*/ 3345555 h 3788731"/>
              <a:gd name="connsiteX48" fmla="*/ 1206111 w 2777761"/>
              <a:gd name="connsiteY48" fmla="*/ 3396044 h 3788731"/>
              <a:gd name="connsiteX49" fmla="*/ 1178062 w 2777761"/>
              <a:gd name="connsiteY49" fmla="*/ 3468971 h 3788731"/>
              <a:gd name="connsiteX50" fmla="*/ 1116354 w 2777761"/>
              <a:gd name="connsiteY50" fmla="*/ 3497020 h 3788731"/>
              <a:gd name="connsiteX51" fmla="*/ 1144403 w 2777761"/>
              <a:gd name="connsiteY51" fmla="*/ 3631656 h 3788731"/>
              <a:gd name="connsiteX52" fmla="*/ 1284648 w 2777761"/>
              <a:gd name="connsiteY52" fmla="*/ 3637266 h 3788731"/>
              <a:gd name="connsiteX53" fmla="*/ 1279038 w 2777761"/>
              <a:gd name="connsiteY53" fmla="*/ 3485801 h 3788731"/>
              <a:gd name="connsiteX54" fmla="*/ 1458552 w 2777761"/>
              <a:gd name="connsiteY54" fmla="*/ 3497020 h 3788731"/>
              <a:gd name="connsiteX55" fmla="*/ 1430503 w 2777761"/>
              <a:gd name="connsiteY55" fmla="*/ 3575558 h 3788731"/>
              <a:gd name="connsiteX56" fmla="*/ 1402454 w 2777761"/>
              <a:gd name="connsiteY56" fmla="*/ 3637266 h 3788731"/>
              <a:gd name="connsiteX57" fmla="*/ 1318307 w 2777761"/>
              <a:gd name="connsiteY57" fmla="*/ 3654095 h 3788731"/>
              <a:gd name="connsiteX58" fmla="*/ 1452943 w 2777761"/>
              <a:gd name="connsiteY58" fmla="*/ 3777511 h 3788731"/>
              <a:gd name="connsiteX59" fmla="*/ 1520260 w 2777761"/>
              <a:gd name="connsiteY59" fmla="*/ 3642876 h 3788731"/>
              <a:gd name="connsiteX60" fmla="*/ 1823190 w 2777761"/>
              <a:gd name="connsiteY60" fmla="*/ 3541899 h 3788731"/>
              <a:gd name="connsiteX61" fmla="*/ 2159779 w 2777761"/>
              <a:gd name="connsiteY61" fmla="*/ 3614826 h 3788731"/>
              <a:gd name="connsiteX62" fmla="*/ 2114901 w 2777761"/>
              <a:gd name="connsiteY62" fmla="*/ 3715803 h 3788731"/>
              <a:gd name="connsiteX63" fmla="*/ 2210268 w 2777761"/>
              <a:gd name="connsiteY63" fmla="*/ 3783121 h 3788731"/>
              <a:gd name="connsiteX64" fmla="*/ 2283195 w 2777761"/>
              <a:gd name="connsiteY64" fmla="*/ 3732633 h 3788731"/>
              <a:gd name="connsiteX65" fmla="*/ 2271976 w 2777761"/>
              <a:gd name="connsiteY65" fmla="*/ 3637266 h 3788731"/>
              <a:gd name="connsiteX66" fmla="*/ 2451490 w 2777761"/>
              <a:gd name="connsiteY66" fmla="*/ 3558728 h 3788731"/>
              <a:gd name="connsiteX67" fmla="*/ 2434660 w 2777761"/>
              <a:gd name="connsiteY67" fmla="*/ 3384824 h 3788731"/>
              <a:gd name="connsiteX68" fmla="*/ 1929777 w 2777761"/>
              <a:gd name="connsiteY68" fmla="*/ 3356775 h 3788731"/>
              <a:gd name="connsiteX69" fmla="*/ 1918557 w 2777761"/>
              <a:gd name="connsiteY69" fmla="*/ 3031406 h 3788731"/>
              <a:gd name="connsiteX70" fmla="*/ 1884898 w 2777761"/>
              <a:gd name="connsiteY70" fmla="*/ 3014576 h 3788731"/>
              <a:gd name="connsiteX71" fmla="*/ 1907338 w 2777761"/>
              <a:gd name="connsiteY71" fmla="*/ 2835062 h 3788731"/>
              <a:gd name="connsiteX72" fmla="*/ 1862459 w 2777761"/>
              <a:gd name="connsiteY72" fmla="*/ 2773354 h 3788731"/>
              <a:gd name="connsiteX73" fmla="*/ 2109291 w 2777761"/>
              <a:gd name="connsiteY73" fmla="*/ 2717256 h 3788731"/>
              <a:gd name="connsiteX74" fmla="*/ 2131730 w 2777761"/>
              <a:gd name="connsiteY74" fmla="*/ 2588230 h 3788731"/>
              <a:gd name="connsiteX75" fmla="*/ 2372952 w 2777761"/>
              <a:gd name="connsiteY75" fmla="*/ 2621889 h 3788731"/>
              <a:gd name="connsiteX76" fmla="*/ 2597345 w 2777761"/>
              <a:gd name="connsiteY76" fmla="*/ 2032858 h 3788731"/>
              <a:gd name="connsiteX77" fmla="*/ 2552466 w 2777761"/>
              <a:gd name="connsiteY77" fmla="*/ 1948711 h 3788731"/>
              <a:gd name="connsiteX78" fmla="*/ 2698322 w 2777761"/>
              <a:gd name="connsiteY78" fmla="*/ 1460657 h 3788731"/>
              <a:gd name="connsiteX79" fmla="*/ 2642224 w 2777761"/>
              <a:gd name="connsiteY79" fmla="*/ 1354071 h 3788731"/>
              <a:gd name="connsiteX80" fmla="*/ 2485148 w 2777761"/>
              <a:gd name="connsiteY80" fmla="*/ 798699 h 3788731"/>
              <a:gd name="connsiteX81" fmla="*/ 2743201 w 2777761"/>
              <a:gd name="connsiteY81" fmla="*/ 675283 h 3788731"/>
              <a:gd name="connsiteX82" fmla="*/ 2715151 w 2777761"/>
              <a:gd name="connsiteY82" fmla="*/ 434061 h 3788731"/>
              <a:gd name="connsiteX83" fmla="*/ 2631004 w 2777761"/>
              <a:gd name="connsiteY83" fmla="*/ 86253 h 3788731"/>
              <a:gd name="connsiteX0" fmla="*/ 2631004 w 2777761"/>
              <a:gd name="connsiteY0" fmla="*/ 86253 h 3788731"/>
              <a:gd name="connsiteX1" fmla="*/ 2434660 w 2777761"/>
              <a:gd name="connsiteY1" fmla="*/ 2105 h 3788731"/>
              <a:gd name="connsiteX2" fmla="*/ 2193438 w 2777761"/>
              <a:gd name="connsiteY2" fmla="*/ 159180 h 3788731"/>
              <a:gd name="connsiteX3" fmla="*/ 2092462 w 2777761"/>
              <a:gd name="connsiteY3" fmla="*/ 198449 h 3788731"/>
              <a:gd name="connsiteX4" fmla="*/ 2142950 w 2777761"/>
              <a:gd name="connsiteY4" fmla="*/ 288206 h 3788731"/>
              <a:gd name="connsiteX5" fmla="*/ 2030754 w 2777761"/>
              <a:gd name="connsiteY5" fmla="*/ 450890 h 3788731"/>
              <a:gd name="connsiteX6" fmla="*/ 2159779 w 2777761"/>
              <a:gd name="connsiteY6" fmla="*/ 708942 h 3788731"/>
              <a:gd name="connsiteX7" fmla="*/ 2030754 w 2777761"/>
              <a:gd name="connsiteY7" fmla="*/ 753820 h 3788731"/>
              <a:gd name="connsiteX8" fmla="*/ 1997095 w 2777761"/>
              <a:gd name="connsiteY8" fmla="*/ 821138 h 3788731"/>
              <a:gd name="connsiteX9" fmla="*/ 1997095 w 2777761"/>
              <a:gd name="connsiteY9" fmla="*/ 708942 h 3788731"/>
              <a:gd name="connsiteX10" fmla="*/ 1946606 w 2777761"/>
              <a:gd name="connsiteY10" fmla="*/ 669673 h 3788731"/>
              <a:gd name="connsiteX11" fmla="*/ 1772702 w 2777761"/>
              <a:gd name="connsiteY11" fmla="*/ 720161 h 3788731"/>
              <a:gd name="connsiteX12" fmla="*/ 1402454 w 2777761"/>
              <a:gd name="connsiteY12" fmla="*/ 579916 h 3788731"/>
              <a:gd name="connsiteX13" fmla="*/ 1705384 w 2777761"/>
              <a:gd name="connsiteY13" fmla="*/ 1152117 h 3788731"/>
              <a:gd name="connsiteX14" fmla="*/ 1800751 w 2777761"/>
              <a:gd name="connsiteY14" fmla="*/ 1225045 h 3788731"/>
              <a:gd name="connsiteX15" fmla="*/ 1649286 w 2777761"/>
              <a:gd name="connsiteY15" fmla="*/ 1449437 h 3788731"/>
              <a:gd name="connsiteX16" fmla="*/ 1727824 w 2777761"/>
              <a:gd name="connsiteY16" fmla="*/ 1668220 h 3788731"/>
              <a:gd name="connsiteX17" fmla="*/ 1817581 w 2777761"/>
              <a:gd name="connsiteY17" fmla="*/ 1662611 h 3788731"/>
              <a:gd name="connsiteX18" fmla="*/ 1671725 w 2777761"/>
              <a:gd name="connsiteY18" fmla="*/ 1830905 h 3788731"/>
              <a:gd name="connsiteX19" fmla="*/ 914400 w 2777761"/>
              <a:gd name="connsiteY19" fmla="*/ 1578463 h 3788731"/>
              <a:gd name="connsiteX20" fmla="*/ 460005 w 2777761"/>
              <a:gd name="connsiteY20" fmla="*/ 2605060 h 3788731"/>
              <a:gd name="connsiteX21" fmla="*/ 263662 w 2777761"/>
              <a:gd name="connsiteY21" fmla="*/ 2812623 h 3788731"/>
              <a:gd name="connsiteX22" fmla="*/ 44879 w 2777761"/>
              <a:gd name="connsiteY22" fmla="*/ 2857501 h 3788731"/>
              <a:gd name="connsiteX23" fmla="*/ 0 w 2777761"/>
              <a:gd name="connsiteY23" fmla="*/ 2964088 h 3788731"/>
              <a:gd name="connsiteX24" fmla="*/ 274881 w 2777761"/>
              <a:gd name="connsiteY24" fmla="*/ 3087504 h 3788731"/>
              <a:gd name="connsiteX25" fmla="*/ 504884 w 2777761"/>
              <a:gd name="connsiteY25" fmla="*/ 2986527 h 3788731"/>
              <a:gd name="connsiteX26" fmla="*/ 471225 w 2777761"/>
              <a:gd name="connsiteY26" fmla="*/ 3115553 h 3788731"/>
              <a:gd name="connsiteX27" fmla="*/ 572201 w 2777761"/>
              <a:gd name="connsiteY27" fmla="*/ 3160431 h 3788731"/>
              <a:gd name="connsiteX28" fmla="*/ 381468 w 2777761"/>
              <a:gd name="connsiteY28" fmla="*/ 3620436 h 3788731"/>
              <a:gd name="connsiteX29" fmla="*/ 196344 w 2777761"/>
              <a:gd name="connsiteY29" fmla="*/ 3665315 h 3788731"/>
              <a:gd name="connsiteX30" fmla="*/ 263662 w 2777761"/>
              <a:gd name="connsiteY30" fmla="*/ 3766291 h 3788731"/>
              <a:gd name="connsiteX31" fmla="*/ 555372 w 2777761"/>
              <a:gd name="connsiteY31" fmla="*/ 3788731 h 3788731"/>
              <a:gd name="connsiteX32" fmla="*/ 589031 w 2777761"/>
              <a:gd name="connsiteY32" fmla="*/ 3581168 h 3788731"/>
              <a:gd name="connsiteX33" fmla="*/ 645129 w 2777761"/>
              <a:gd name="connsiteY33" fmla="*/ 3575558 h 3788731"/>
              <a:gd name="connsiteX34" fmla="*/ 690008 w 2777761"/>
              <a:gd name="connsiteY34" fmla="*/ 3698974 h 3788731"/>
              <a:gd name="connsiteX35" fmla="*/ 774155 w 2777761"/>
              <a:gd name="connsiteY35" fmla="*/ 3704584 h 3788731"/>
              <a:gd name="connsiteX36" fmla="*/ 779765 w 2777761"/>
              <a:gd name="connsiteY36" fmla="*/ 3474581 h 3788731"/>
              <a:gd name="connsiteX37" fmla="*/ 746106 w 2777761"/>
              <a:gd name="connsiteY37" fmla="*/ 3205310 h 3788731"/>
              <a:gd name="connsiteX38" fmla="*/ 903181 w 2777761"/>
              <a:gd name="connsiteY38" fmla="*/ 2627499 h 3788731"/>
              <a:gd name="connsiteX39" fmla="*/ 1166842 w 2777761"/>
              <a:gd name="connsiteY39" fmla="*/ 2520912 h 3788731"/>
              <a:gd name="connsiteX40" fmla="*/ 1531480 w 2777761"/>
              <a:gd name="connsiteY40" fmla="*/ 2627499 h 3788731"/>
              <a:gd name="connsiteX41" fmla="*/ 1593188 w 2777761"/>
              <a:gd name="connsiteY41" fmla="*/ 2627499 h 3788731"/>
              <a:gd name="connsiteX42" fmla="*/ 1649286 w 2777761"/>
              <a:gd name="connsiteY42" fmla="*/ 2728476 h 3788731"/>
              <a:gd name="connsiteX43" fmla="*/ 1800751 w 2777761"/>
              <a:gd name="connsiteY43" fmla="*/ 2762134 h 3788731"/>
              <a:gd name="connsiteX44" fmla="*/ 1811971 w 2777761"/>
              <a:gd name="connsiteY44" fmla="*/ 2795793 h 3788731"/>
              <a:gd name="connsiteX45" fmla="*/ 1772702 w 2777761"/>
              <a:gd name="connsiteY45" fmla="*/ 2997747 h 3788731"/>
              <a:gd name="connsiteX46" fmla="*/ 1750263 w 2777761"/>
              <a:gd name="connsiteY46" fmla="*/ 3323116 h 3788731"/>
              <a:gd name="connsiteX47" fmla="*/ 1542700 w 2777761"/>
              <a:gd name="connsiteY47" fmla="*/ 3345555 h 3788731"/>
              <a:gd name="connsiteX48" fmla="*/ 1206111 w 2777761"/>
              <a:gd name="connsiteY48" fmla="*/ 3396044 h 3788731"/>
              <a:gd name="connsiteX49" fmla="*/ 1178062 w 2777761"/>
              <a:gd name="connsiteY49" fmla="*/ 3468971 h 3788731"/>
              <a:gd name="connsiteX50" fmla="*/ 1116354 w 2777761"/>
              <a:gd name="connsiteY50" fmla="*/ 3497020 h 3788731"/>
              <a:gd name="connsiteX51" fmla="*/ 1144403 w 2777761"/>
              <a:gd name="connsiteY51" fmla="*/ 3631656 h 3788731"/>
              <a:gd name="connsiteX52" fmla="*/ 1284648 w 2777761"/>
              <a:gd name="connsiteY52" fmla="*/ 3637266 h 3788731"/>
              <a:gd name="connsiteX53" fmla="*/ 1279038 w 2777761"/>
              <a:gd name="connsiteY53" fmla="*/ 3485801 h 3788731"/>
              <a:gd name="connsiteX54" fmla="*/ 1458552 w 2777761"/>
              <a:gd name="connsiteY54" fmla="*/ 3497020 h 3788731"/>
              <a:gd name="connsiteX55" fmla="*/ 1430503 w 2777761"/>
              <a:gd name="connsiteY55" fmla="*/ 3575558 h 3788731"/>
              <a:gd name="connsiteX56" fmla="*/ 1402454 w 2777761"/>
              <a:gd name="connsiteY56" fmla="*/ 3637266 h 3788731"/>
              <a:gd name="connsiteX57" fmla="*/ 1318307 w 2777761"/>
              <a:gd name="connsiteY57" fmla="*/ 3654095 h 3788731"/>
              <a:gd name="connsiteX58" fmla="*/ 1452943 w 2777761"/>
              <a:gd name="connsiteY58" fmla="*/ 3777511 h 3788731"/>
              <a:gd name="connsiteX59" fmla="*/ 1520260 w 2777761"/>
              <a:gd name="connsiteY59" fmla="*/ 3642876 h 3788731"/>
              <a:gd name="connsiteX60" fmla="*/ 1823190 w 2777761"/>
              <a:gd name="connsiteY60" fmla="*/ 3541899 h 3788731"/>
              <a:gd name="connsiteX61" fmla="*/ 2159779 w 2777761"/>
              <a:gd name="connsiteY61" fmla="*/ 3614826 h 3788731"/>
              <a:gd name="connsiteX62" fmla="*/ 2114901 w 2777761"/>
              <a:gd name="connsiteY62" fmla="*/ 3715803 h 3788731"/>
              <a:gd name="connsiteX63" fmla="*/ 2210268 w 2777761"/>
              <a:gd name="connsiteY63" fmla="*/ 3783121 h 3788731"/>
              <a:gd name="connsiteX64" fmla="*/ 2283195 w 2777761"/>
              <a:gd name="connsiteY64" fmla="*/ 3732633 h 3788731"/>
              <a:gd name="connsiteX65" fmla="*/ 2271976 w 2777761"/>
              <a:gd name="connsiteY65" fmla="*/ 3637266 h 3788731"/>
              <a:gd name="connsiteX66" fmla="*/ 2451490 w 2777761"/>
              <a:gd name="connsiteY66" fmla="*/ 3558728 h 3788731"/>
              <a:gd name="connsiteX67" fmla="*/ 2434660 w 2777761"/>
              <a:gd name="connsiteY67" fmla="*/ 3384824 h 3788731"/>
              <a:gd name="connsiteX68" fmla="*/ 1929777 w 2777761"/>
              <a:gd name="connsiteY68" fmla="*/ 3356775 h 3788731"/>
              <a:gd name="connsiteX69" fmla="*/ 1918557 w 2777761"/>
              <a:gd name="connsiteY69" fmla="*/ 3031406 h 3788731"/>
              <a:gd name="connsiteX70" fmla="*/ 1884898 w 2777761"/>
              <a:gd name="connsiteY70" fmla="*/ 3014576 h 3788731"/>
              <a:gd name="connsiteX71" fmla="*/ 1907338 w 2777761"/>
              <a:gd name="connsiteY71" fmla="*/ 2835062 h 3788731"/>
              <a:gd name="connsiteX72" fmla="*/ 1862459 w 2777761"/>
              <a:gd name="connsiteY72" fmla="*/ 2773354 h 3788731"/>
              <a:gd name="connsiteX73" fmla="*/ 2109291 w 2777761"/>
              <a:gd name="connsiteY73" fmla="*/ 2717256 h 3788731"/>
              <a:gd name="connsiteX74" fmla="*/ 2131730 w 2777761"/>
              <a:gd name="connsiteY74" fmla="*/ 2588230 h 3788731"/>
              <a:gd name="connsiteX75" fmla="*/ 2372952 w 2777761"/>
              <a:gd name="connsiteY75" fmla="*/ 2621889 h 3788731"/>
              <a:gd name="connsiteX76" fmla="*/ 2597345 w 2777761"/>
              <a:gd name="connsiteY76" fmla="*/ 2032858 h 3788731"/>
              <a:gd name="connsiteX77" fmla="*/ 2552466 w 2777761"/>
              <a:gd name="connsiteY77" fmla="*/ 1948711 h 3788731"/>
              <a:gd name="connsiteX78" fmla="*/ 2698322 w 2777761"/>
              <a:gd name="connsiteY78" fmla="*/ 1460657 h 3788731"/>
              <a:gd name="connsiteX79" fmla="*/ 2642224 w 2777761"/>
              <a:gd name="connsiteY79" fmla="*/ 1354071 h 3788731"/>
              <a:gd name="connsiteX80" fmla="*/ 2485148 w 2777761"/>
              <a:gd name="connsiteY80" fmla="*/ 798699 h 3788731"/>
              <a:gd name="connsiteX81" fmla="*/ 2743201 w 2777761"/>
              <a:gd name="connsiteY81" fmla="*/ 675283 h 3788731"/>
              <a:gd name="connsiteX82" fmla="*/ 2715151 w 2777761"/>
              <a:gd name="connsiteY82" fmla="*/ 434061 h 3788731"/>
              <a:gd name="connsiteX83" fmla="*/ 2631004 w 2777761"/>
              <a:gd name="connsiteY83" fmla="*/ 86253 h 3788731"/>
              <a:gd name="connsiteX0" fmla="*/ 2631004 w 2777761"/>
              <a:gd name="connsiteY0" fmla="*/ 86253 h 3788731"/>
              <a:gd name="connsiteX1" fmla="*/ 2434660 w 2777761"/>
              <a:gd name="connsiteY1" fmla="*/ 2105 h 3788731"/>
              <a:gd name="connsiteX2" fmla="*/ 2193438 w 2777761"/>
              <a:gd name="connsiteY2" fmla="*/ 159180 h 3788731"/>
              <a:gd name="connsiteX3" fmla="*/ 2092462 w 2777761"/>
              <a:gd name="connsiteY3" fmla="*/ 198449 h 3788731"/>
              <a:gd name="connsiteX4" fmla="*/ 2142950 w 2777761"/>
              <a:gd name="connsiteY4" fmla="*/ 288206 h 3788731"/>
              <a:gd name="connsiteX5" fmla="*/ 2030754 w 2777761"/>
              <a:gd name="connsiteY5" fmla="*/ 450890 h 3788731"/>
              <a:gd name="connsiteX6" fmla="*/ 2137342 w 2777761"/>
              <a:gd name="connsiteY6" fmla="*/ 585526 h 3788731"/>
              <a:gd name="connsiteX7" fmla="*/ 2159779 w 2777761"/>
              <a:gd name="connsiteY7" fmla="*/ 708942 h 3788731"/>
              <a:gd name="connsiteX8" fmla="*/ 2030754 w 2777761"/>
              <a:gd name="connsiteY8" fmla="*/ 753820 h 3788731"/>
              <a:gd name="connsiteX9" fmla="*/ 1997095 w 2777761"/>
              <a:gd name="connsiteY9" fmla="*/ 821138 h 3788731"/>
              <a:gd name="connsiteX10" fmla="*/ 1997095 w 2777761"/>
              <a:gd name="connsiteY10" fmla="*/ 708942 h 3788731"/>
              <a:gd name="connsiteX11" fmla="*/ 1946606 w 2777761"/>
              <a:gd name="connsiteY11" fmla="*/ 669673 h 3788731"/>
              <a:gd name="connsiteX12" fmla="*/ 1772702 w 2777761"/>
              <a:gd name="connsiteY12" fmla="*/ 720161 h 3788731"/>
              <a:gd name="connsiteX13" fmla="*/ 1402454 w 2777761"/>
              <a:gd name="connsiteY13" fmla="*/ 579916 h 3788731"/>
              <a:gd name="connsiteX14" fmla="*/ 1705384 w 2777761"/>
              <a:gd name="connsiteY14" fmla="*/ 1152117 h 3788731"/>
              <a:gd name="connsiteX15" fmla="*/ 1800751 w 2777761"/>
              <a:gd name="connsiteY15" fmla="*/ 1225045 h 3788731"/>
              <a:gd name="connsiteX16" fmla="*/ 1649286 w 2777761"/>
              <a:gd name="connsiteY16" fmla="*/ 1449437 h 3788731"/>
              <a:gd name="connsiteX17" fmla="*/ 1727824 w 2777761"/>
              <a:gd name="connsiteY17" fmla="*/ 1668220 h 3788731"/>
              <a:gd name="connsiteX18" fmla="*/ 1817581 w 2777761"/>
              <a:gd name="connsiteY18" fmla="*/ 1662611 h 3788731"/>
              <a:gd name="connsiteX19" fmla="*/ 1671725 w 2777761"/>
              <a:gd name="connsiteY19" fmla="*/ 1830905 h 3788731"/>
              <a:gd name="connsiteX20" fmla="*/ 914400 w 2777761"/>
              <a:gd name="connsiteY20" fmla="*/ 1578463 h 3788731"/>
              <a:gd name="connsiteX21" fmla="*/ 460005 w 2777761"/>
              <a:gd name="connsiteY21" fmla="*/ 2605060 h 3788731"/>
              <a:gd name="connsiteX22" fmla="*/ 263662 w 2777761"/>
              <a:gd name="connsiteY22" fmla="*/ 2812623 h 3788731"/>
              <a:gd name="connsiteX23" fmla="*/ 44879 w 2777761"/>
              <a:gd name="connsiteY23" fmla="*/ 2857501 h 3788731"/>
              <a:gd name="connsiteX24" fmla="*/ 0 w 2777761"/>
              <a:gd name="connsiteY24" fmla="*/ 2964088 h 3788731"/>
              <a:gd name="connsiteX25" fmla="*/ 274881 w 2777761"/>
              <a:gd name="connsiteY25" fmla="*/ 3087504 h 3788731"/>
              <a:gd name="connsiteX26" fmla="*/ 504884 w 2777761"/>
              <a:gd name="connsiteY26" fmla="*/ 2986527 h 3788731"/>
              <a:gd name="connsiteX27" fmla="*/ 471225 w 2777761"/>
              <a:gd name="connsiteY27" fmla="*/ 3115553 h 3788731"/>
              <a:gd name="connsiteX28" fmla="*/ 572201 w 2777761"/>
              <a:gd name="connsiteY28" fmla="*/ 3160431 h 3788731"/>
              <a:gd name="connsiteX29" fmla="*/ 381468 w 2777761"/>
              <a:gd name="connsiteY29" fmla="*/ 3620436 h 3788731"/>
              <a:gd name="connsiteX30" fmla="*/ 196344 w 2777761"/>
              <a:gd name="connsiteY30" fmla="*/ 3665315 h 3788731"/>
              <a:gd name="connsiteX31" fmla="*/ 263662 w 2777761"/>
              <a:gd name="connsiteY31" fmla="*/ 3766291 h 3788731"/>
              <a:gd name="connsiteX32" fmla="*/ 555372 w 2777761"/>
              <a:gd name="connsiteY32" fmla="*/ 3788731 h 3788731"/>
              <a:gd name="connsiteX33" fmla="*/ 589031 w 2777761"/>
              <a:gd name="connsiteY33" fmla="*/ 3581168 h 3788731"/>
              <a:gd name="connsiteX34" fmla="*/ 645129 w 2777761"/>
              <a:gd name="connsiteY34" fmla="*/ 3575558 h 3788731"/>
              <a:gd name="connsiteX35" fmla="*/ 690008 w 2777761"/>
              <a:gd name="connsiteY35" fmla="*/ 3698974 h 3788731"/>
              <a:gd name="connsiteX36" fmla="*/ 774155 w 2777761"/>
              <a:gd name="connsiteY36" fmla="*/ 3704584 h 3788731"/>
              <a:gd name="connsiteX37" fmla="*/ 779765 w 2777761"/>
              <a:gd name="connsiteY37" fmla="*/ 3474581 h 3788731"/>
              <a:gd name="connsiteX38" fmla="*/ 746106 w 2777761"/>
              <a:gd name="connsiteY38" fmla="*/ 3205310 h 3788731"/>
              <a:gd name="connsiteX39" fmla="*/ 903181 w 2777761"/>
              <a:gd name="connsiteY39" fmla="*/ 2627499 h 3788731"/>
              <a:gd name="connsiteX40" fmla="*/ 1166842 w 2777761"/>
              <a:gd name="connsiteY40" fmla="*/ 2520912 h 3788731"/>
              <a:gd name="connsiteX41" fmla="*/ 1531480 w 2777761"/>
              <a:gd name="connsiteY41" fmla="*/ 2627499 h 3788731"/>
              <a:gd name="connsiteX42" fmla="*/ 1593188 w 2777761"/>
              <a:gd name="connsiteY42" fmla="*/ 2627499 h 3788731"/>
              <a:gd name="connsiteX43" fmla="*/ 1649286 w 2777761"/>
              <a:gd name="connsiteY43" fmla="*/ 2728476 h 3788731"/>
              <a:gd name="connsiteX44" fmla="*/ 1800751 w 2777761"/>
              <a:gd name="connsiteY44" fmla="*/ 2762134 h 3788731"/>
              <a:gd name="connsiteX45" fmla="*/ 1811971 w 2777761"/>
              <a:gd name="connsiteY45" fmla="*/ 2795793 h 3788731"/>
              <a:gd name="connsiteX46" fmla="*/ 1772702 w 2777761"/>
              <a:gd name="connsiteY46" fmla="*/ 2997747 h 3788731"/>
              <a:gd name="connsiteX47" fmla="*/ 1750263 w 2777761"/>
              <a:gd name="connsiteY47" fmla="*/ 3323116 h 3788731"/>
              <a:gd name="connsiteX48" fmla="*/ 1542700 w 2777761"/>
              <a:gd name="connsiteY48" fmla="*/ 3345555 h 3788731"/>
              <a:gd name="connsiteX49" fmla="*/ 1206111 w 2777761"/>
              <a:gd name="connsiteY49" fmla="*/ 3396044 h 3788731"/>
              <a:gd name="connsiteX50" fmla="*/ 1178062 w 2777761"/>
              <a:gd name="connsiteY50" fmla="*/ 3468971 h 3788731"/>
              <a:gd name="connsiteX51" fmla="*/ 1116354 w 2777761"/>
              <a:gd name="connsiteY51" fmla="*/ 3497020 h 3788731"/>
              <a:gd name="connsiteX52" fmla="*/ 1144403 w 2777761"/>
              <a:gd name="connsiteY52" fmla="*/ 3631656 h 3788731"/>
              <a:gd name="connsiteX53" fmla="*/ 1284648 w 2777761"/>
              <a:gd name="connsiteY53" fmla="*/ 3637266 h 3788731"/>
              <a:gd name="connsiteX54" fmla="*/ 1279038 w 2777761"/>
              <a:gd name="connsiteY54" fmla="*/ 3485801 h 3788731"/>
              <a:gd name="connsiteX55" fmla="*/ 1458552 w 2777761"/>
              <a:gd name="connsiteY55" fmla="*/ 3497020 h 3788731"/>
              <a:gd name="connsiteX56" fmla="*/ 1430503 w 2777761"/>
              <a:gd name="connsiteY56" fmla="*/ 3575558 h 3788731"/>
              <a:gd name="connsiteX57" fmla="*/ 1402454 w 2777761"/>
              <a:gd name="connsiteY57" fmla="*/ 3637266 h 3788731"/>
              <a:gd name="connsiteX58" fmla="*/ 1318307 w 2777761"/>
              <a:gd name="connsiteY58" fmla="*/ 3654095 h 3788731"/>
              <a:gd name="connsiteX59" fmla="*/ 1452943 w 2777761"/>
              <a:gd name="connsiteY59" fmla="*/ 3777511 h 3788731"/>
              <a:gd name="connsiteX60" fmla="*/ 1520260 w 2777761"/>
              <a:gd name="connsiteY60" fmla="*/ 3642876 h 3788731"/>
              <a:gd name="connsiteX61" fmla="*/ 1823190 w 2777761"/>
              <a:gd name="connsiteY61" fmla="*/ 3541899 h 3788731"/>
              <a:gd name="connsiteX62" fmla="*/ 2159779 w 2777761"/>
              <a:gd name="connsiteY62" fmla="*/ 3614826 h 3788731"/>
              <a:gd name="connsiteX63" fmla="*/ 2114901 w 2777761"/>
              <a:gd name="connsiteY63" fmla="*/ 3715803 h 3788731"/>
              <a:gd name="connsiteX64" fmla="*/ 2210268 w 2777761"/>
              <a:gd name="connsiteY64" fmla="*/ 3783121 h 3788731"/>
              <a:gd name="connsiteX65" fmla="*/ 2283195 w 2777761"/>
              <a:gd name="connsiteY65" fmla="*/ 3732633 h 3788731"/>
              <a:gd name="connsiteX66" fmla="*/ 2271976 w 2777761"/>
              <a:gd name="connsiteY66" fmla="*/ 3637266 h 3788731"/>
              <a:gd name="connsiteX67" fmla="*/ 2451490 w 2777761"/>
              <a:gd name="connsiteY67" fmla="*/ 3558728 h 3788731"/>
              <a:gd name="connsiteX68" fmla="*/ 2434660 w 2777761"/>
              <a:gd name="connsiteY68" fmla="*/ 3384824 h 3788731"/>
              <a:gd name="connsiteX69" fmla="*/ 1929777 w 2777761"/>
              <a:gd name="connsiteY69" fmla="*/ 3356775 h 3788731"/>
              <a:gd name="connsiteX70" fmla="*/ 1918557 w 2777761"/>
              <a:gd name="connsiteY70" fmla="*/ 3031406 h 3788731"/>
              <a:gd name="connsiteX71" fmla="*/ 1884898 w 2777761"/>
              <a:gd name="connsiteY71" fmla="*/ 3014576 h 3788731"/>
              <a:gd name="connsiteX72" fmla="*/ 1907338 w 2777761"/>
              <a:gd name="connsiteY72" fmla="*/ 2835062 h 3788731"/>
              <a:gd name="connsiteX73" fmla="*/ 1862459 w 2777761"/>
              <a:gd name="connsiteY73" fmla="*/ 2773354 h 3788731"/>
              <a:gd name="connsiteX74" fmla="*/ 2109291 w 2777761"/>
              <a:gd name="connsiteY74" fmla="*/ 2717256 h 3788731"/>
              <a:gd name="connsiteX75" fmla="*/ 2131730 w 2777761"/>
              <a:gd name="connsiteY75" fmla="*/ 2588230 h 3788731"/>
              <a:gd name="connsiteX76" fmla="*/ 2372952 w 2777761"/>
              <a:gd name="connsiteY76" fmla="*/ 2621889 h 3788731"/>
              <a:gd name="connsiteX77" fmla="*/ 2597345 w 2777761"/>
              <a:gd name="connsiteY77" fmla="*/ 2032858 h 3788731"/>
              <a:gd name="connsiteX78" fmla="*/ 2552466 w 2777761"/>
              <a:gd name="connsiteY78" fmla="*/ 1948711 h 3788731"/>
              <a:gd name="connsiteX79" fmla="*/ 2698322 w 2777761"/>
              <a:gd name="connsiteY79" fmla="*/ 1460657 h 3788731"/>
              <a:gd name="connsiteX80" fmla="*/ 2642224 w 2777761"/>
              <a:gd name="connsiteY80" fmla="*/ 1354071 h 3788731"/>
              <a:gd name="connsiteX81" fmla="*/ 2485148 w 2777761"/>
              <a:gd name="connsiteY81" fmla="*/ 798699 h 3788731"/>
              <a:gd name="connsiteX82" fmla="*/ 2743201 w 2777761"/>
              <a:gd name="connsiteY82" fmla="*/ 675283 h 3788731"/>
              <a:gd name="connsiteX83" fmla="*/ 2715151 w 2777761"/>
              <a:gd name="connsiteY83" fmla="*/ 434061 h 3788731"/>
              <a:gd name="connsiteX84" fmla="*/ 2631004 w 2777761"/>
              <a:gd name="connsiteY84" fmla="*/ 86253 h 3788731"/>
              <a:gd name="connsiteX0" fmla="*/ 2631004 w 2777761"/>
              <a:gd name="connsiteY0" fmla="*/ 86253 h 3788731"/>
              <a:gd name="connsiteX1" fmla="*/ 2434660 w 2777761"/>
              <a:gd name="connsiteY1" fmla="*/ 2105 h 3788731"/>
              <a:gd name="connsiteX2" fmla="*/ 2193438 w 2777761"/>
              <a:gd name="connsiteY2" fmla="*/ 159180 h 3788731"/>
              <a:gd name="connsiteX3" fmla="*/ 2092462 w 2777761"/>
              <a:gd name="connsiteY3" fmla="*/ 198449 h 3788731"/>
              <a:gd name="connsiteX4" fmla="*/ 2142950 w 2777761"/>
              <a:gd name="connsiteY4" fmla="*/ 288206 h 3788731"/>
              <a:gd name="connsiteX5" fmla="*/ 2030754 w 2777761"/>
              <a:gd name="connsiteY5" fmla="*/ 450890 h 3788731"/>
              <a:gd name="connsiteX6" fmla="*/ 2137342 w 2777761"/>
              <a:gd name="connsiteY6" fmla="*/ 585526 h 3788731"/>
              <a:gd name="connsiteX7" fmla="*/ 2159779 w 2777761"/>
              <a:gd name="connsiteY7" fmla="*/ 708942 h 3788731"/>
              <a:gd name="connsiteX8" fmla="*/ 2030754 w 2777761"/>
              <a:gd name="connsiteY8" fmla="*/ 753820 h 3788731"/>
              <a:gd name="connsiteX9" fmla="*/ 1997095 w 2777761"/>
              <a:gd name="connsiteY9" fmla="*/ 821138 h 3788731"/>
              <a:gd name="connsiteX10" fmla="*/ 1997095 w 2777761"/>
              <a:gd name="connsiteY10" fmla="*/ 708942 h 3788731"/>
              <a:gd name="connsiteX11" fmla="*/ 1946606 w 2777761"/>
              <a:gd name="connsiteY11" fmla="*/ 669673 h 3788731"/>
              <a:gd name="connsiteX12" fmla="*/ 1783922 w 2777761"/>
              <a:gd name="connsiteY12" fmla="*/ 770649 h 3788731"/>
              <a:gd name="connsiteX13" fmla="*/ 1402454 w 2777761"/>
              <a:gd name="connsiteY13" fmla="*/ 579916 h 3788731"/>
              <a:gd name="connsiteX14" fmla="*/ 1705384 w 2777761"/>
              <a:gd name="connsiteY14" fmla="*/ 1152117 h 3788731"/>
              <a:gd name="connsiteX15" fmla="*/ 1800751 w 2777761"/>
              <a:gd name="connsiteY15" fmla="*/ 1225045 h 3788731"/>
              <a:gd name="connsiteX16" fmla="*/ 1649286 w 2777761"/>
              <a:gd name="connsiteY16" fmla="*/ 1449437 h 3788731"/>
              <a:gd name="connsiteX17" fmla="*/ 1727824 w 2777761"/>
              <a:gd name="connsiteY17" fmla="*/ 1668220 h 3788731"/>
              <a:gd name="connsiteX18" fmla="*/ 1817581 w 2777761"/>
              <a:gd name="connsiteY18" fmla="*/ 1662611 h 3788731"/>
              <a:gd name="connsiteX19" fmla="*/ 1671725 w 2777761"/>
              <a:gd name="connsiteY19" fmla="*/ 1830905 h 3788731"/>
              <a:gd name="connsiteX20" fmla="*/ 914400 w 2777761"/>
              <a:gd name="connsiteY20" fmla="*/ 1578463 h 3788731"/>
              <a:gd name="connsiteX21" fmla="*/ 460005 w 2777761"/>
              <a:gd name="connsiteY21" fmla="*/ 2605060 h 3788731"/>
              <a:gd name="connsiteX22" fmla="*/ 263662 w 2777761"/>
              <a:gd name="connsiteY22" fmla="*/ 2812623 h 3788731"/>
              <a:gd name="connsiteX23" fmla="*/ 44879 w 2777761"/>
              <a:gd name="connsiteY23" fmla="*/ 2857501 h 3788731"/>
              <a:gd name="connsiteX24" fmla="*/ 0 w 2777761"/>
              <a:gd name="connsiteY24" fmla="*/ 2964088 h 3788731"/>
              <a:gd name="connsiteX25" fmla="*/ 274881 w 2777761"/>
              <a:gd name="connsiteY25" fmla="*/ 3087504 h 3788731"/>
              <a:gd name="connsiteX26" fmla="*/ 504884 w 2777761"/>
              <a:gd name="connsiteY26" fmla="*/ 2986527 h 3788731"/>
              <a:gd name="connsiteX27" fmla="*/ 471225 w 2777761"/>
              <a:gd name="connsiteY27" fmla="*/ 3115553 h 3788731"/>
              <a:gd name="connsiteX28" fmla="*/ 572201 w 2777761"/>
              <a:gd name="connsiteY28" fmla="*/ 3160431 h 3788731"/>
              <a:gd name="connsiteX29" fmla="*/ 381468 w 2777761"/>
              <a:gd name="connsiteY29" fmla="*/ 3620436 h 3788731"/>
              <a:gd name="connsiteX30" fmla="*/ 196344 w 2777761"/>
              <a:gd name="connsiteY30" fmla="*/ 3665315 h 3788731"/>
              <a:gd name="connsiteX31" fmla="*/ 263662 w 2777761"/>
              <a:gd name="connsiteY31" fmla="*/ 3766291 h 3788731"/>
              <a:gd name="connsiteX32" fmla="*/ 555372 w 2777761"/>
              <a:gd name="connsiteY32" fmla="*/ 3788731 h 3788731"/>
              <a:gd name="connsiteX33" fmla="*/ 589031 w 2777761"/>
              <a:gd name="connsiteY33" fmla="*/ 3581168 h 3788731"/>
              <a:gd name="connsiteX34" fmla="*/ 645129 w 2777761"/>
              <a:gd name="connsiteY34" fmla="*/ 3575558 h 3788731"/>
              <a:gd name="connsiteX35" fmla="*/ 690008 w 2777761"/>
              <a:gd name="connsiteY35" fmla="*/ 3698974 h 3788731"/>
              <a:gd name="connsiteX36" fmla="*/ 774155 w 2777761"/>
              <a:gd name="connsiteY36" fmla="*/ 3704584 h 3788731"/>
              <a:gd name="connsiteX37" fmla="*/ 779765 w 2777761"/>
              <a:gd name="connsiteY37" fmla="*/ 3474581 h 3788731"/>
              <a:gd name="connsiteX38" fmla="*/ 746106 w 2777761"/>
              <a:gd name="connsiteY38" fmla="*/ 3205310 h 3788731"/>
              <a:gd name="connsiteX39" fmla="*/ 903181 w 2777761"/>
              <a:gd name="connsiteY39" fmla="*/ 2627499 h 3788731"/>
              <a:gd name="connsiteX40" fmla="*/ 1166842 w 2777761"/>
              <a:gd name="connsiteY40" fmla="*/ 2520912 h 3788731"/>
              <a:gd name="connsiteX41" fmla="*/ 1531480 w 2777761"/>
              <a:gd name="connsiteY41" fmla="*/ 2627499 h 3788731"/>
              <a:gd name="connsiteX42" fmla="*/ 1593188 w 2777761"/>
              <a:gd name="connsiteY42" fmla="*/ 2627499 h 3788731"/>
              <a:gd name="connsiteX43" fmla="*/ 1649286 w 2777761"/>
              <a:gd name="connsiteY43" fmla="*/ 2728476 h 3788731"/>
              <a:gd name="connsiteX44" fmla="*/ 1800751 w 2777761"/>
              <a:gd name="connsiteY44" fmla="*/ 2762134 h 3788731"/>
              <a:gd name="connsiteX45" fmla="*/ 1811971 w 2777761"/>
              <a:gd name="connsiteY45" fmla="*/ 2795793 h 3788731"/>
              <a:gd name="connsiteX46" fmla="*/ 1772702 w 2777761"/>
              <a:gd name="connsiteY46" fmla="*/ 2997747 h 3788731"/>
              <a:gd name="connsiteX47" fmla="*/ 1750263 w 2777761"/>
              <a:gd name="connsiteY47" fmla="*/ 3323116 h 3788731"/>
              <a:gd name="connsiteX48" fmla="*/ 1542700 w 2777761"/>
              <a:gd name="connsiteY48" fmla="*/ 3345555 h 3788731"/>
              <a:gd name="connsiteX49" fmla="*/ 1206111 w 2777761"/>
              <a:gd name="connsiteY49" fmla="*/ 3396044 h 3788731"/>
              <a:gd name="connsiteX50" fmla="*/ 1178062 w 2777761"/>
              <a:gd name="connsiteY50" fmla="*/ 3468971 h 3788731"/>
              <a:gd name="connsiteX51" fmla="*/ 1116354 w 2777761"/>
              <a:gd name="connsiteY51" fmla="*/ 3497020 h 3788731"/>
              <a:gd name="connsiteX52" fmla="*/ 1144403 w 2777761"/>
              <a:gd name="connsiteY52" fmla="*/ 3631656 h 3788731"/>
              <a:gd name="connsiteX53" fmla="*/ 1284648 w 2777761"/>
              <a:gd name="connsiteY53" fmla="*/ 3637266 h 3788731"/>
              <a:gd name="connsiteX54" fmla="*/ 1279038 w 2777761"/>
              <a:gd name="connsiteY54" fmla="*/ 3485801 h 3788731"/>
              <a:gd name="connsiteX55" fmla="*/ 1458552 w 2777761"/>
              <a:gd name="connsiteY55" fmla="*/ 3497020 h 3788731"/>
              <a:gd name="connsiteX56" fmla="*/ 1430503 w 2777761"/>
              <a:gd name="connsiteY56" fmla="*/ 3575558 h 3788731"/>
              <a:gd name="connsiteX57" fmla="*/ 1402454 w 2777761"/>
              <a:gd name="connsiteY57" fmla="*/ 3637266 h 3788731"/>
              <a:gd name="connsiteX58" fmla="*/ 1318307 w 2777761"/>
              <a:gd name="connsiteY58" fmla="*/ 3654095 h 3788731"/>
              <a:gd name="connsiteX59" fmla="*/ 1452943 w 2777761"/>
              <a:gd name="connsiteY59" fmla="*/ 3777511 h 3788731"/>
              <a:gd name="connsiteX60" fmla="*/ 1520260 w 2777761"/>
              <a:gd name="connsiteY60" fmla="*/ 3642876 h 3788731"/>
              <a:gd name="connsiteX61" fmla="*/ 1823190 w 2777761"/>
              <a:gd name="connsiteY61" fmla="*/ 3541899 h 3788731"/>
              <a:gd name="connsiteX62" fmla="*/ 2159779 w 2777761"/>
              <a:gd name="connsiteY62" fmla="*/ 3614826 h 3788731"/>
              <a:gd name="connsiteX63" fmla="*/ 2114901 w 2777761"/>
              <a:gd name="connsiteY63" fmla="*/ 3715803 h 3788731"/>
              <a:gd name="connsiteX64" fmla="*/ 2210268 w 2777761"/>
              <a:gd name="connsiteY64" fmla="*/ 3783121 h 3788731"/>
              <a:gd name="connsiteX65" fmla="*/ 2283195 w 2777761"/>
              <a:gd name="connsiteY65" fmla="*/ 3732633 h 3788731"/>
              <a:gd name="connsiteX66" fmla="*/ 2271976 w 2777761"/>
              <a:gd name="connsiteY66" fmla="*/ 3637266 h 3788731"/>
              <a:gd name="connsiteX67" fmla="*/ 2451490 w 2777761"/>
              <a:gd name="connsiteY67" fmla="*/ 3558728 h 3788731"/>
              <a:gd name="connsiteX68" fmla="*/ 2434660 w 2777761"/>
              <a:gd name="connsiteY68" fmla="*/ 3384824 h 3788731"/>
              <a:gd name="connsiteX69" fmla="*/ 1929777 w 2777761"/>
              <a:gd name="connsiteY69" fmla="*/ 3356775 h 3788731"/>
              <a:gd name="connsiteX70" fmla="*/ 1918557 w 2777761"/>
              <a:gd name="connsiteY70" fmla="*/ 3031406 h 3788731"/>
              <a:gd name="connsiteX71" fmla="*/ 1884898 w 2777761"/>
              <a:gd name="connsiteY71" fmla="*/ 3014576 h 3788731"/>
              <a:gd name="connsiteX72" fmla="*/ 1907338 w 2777761"/>
              <a:gd name="connsiteY72" fmla="*/ 2835062 h 3788731"/>
              <a:gd name="connsiteX73" fmla="*/ 1862459 w 2777761"/>
              <a:gd name="connsiteY73" fmla="*/ 2773354 h 3788731"/>
              <a:gd name="connsiteX74" fmla="*/ 2109291 w 2777761"/>
              <a:gd name="connsiteY74" fmla="*/ 2717256 h 3788731"/>
              <a:gd name="connsiteX75" fmla="*/ 2131730 w 2777761"/>
              <a:gd name="connsiteY75" fmla="*/ 2588230 h 3788731"/>
              <a:gd name="connsiteX76" fmla="*/ 2372952 w 2777761"/>
              <a:gd name="connsiteY76" fmla="*/ 2621889 h 3788731"/>
              <a:gd name="connsiteX77" fmla="*/ 2597345 w 2777761"/>
              <a:gd name="connsiteY77" fmla="*/ 2032858 h 3788731"/>
              <a:gd name="connsiteX78" fmla="*/ 2552466 w 2777761"/>
              <a:gd name="connsiteY78" fmla="*/ 1948711 h 3788731"/>
              <a:gd name="connsiteX79" fmla="*/ 2698322 w 2777761"/>
              <a:gd name="connsiteY79" fmla="*/ 1460657 h 3788731"/>
              <a:gd name="connsiteX80" fmla="*/ 2642224 w 2777761"/>
              <a:gd name="connsiteY80" fmla="*/ 1354071 h 3788731"/>
              <a:gd name="connsiteX81" fmla="*/ 2485148 w 2777761"/>
              <a:gd name="connsiteY81" fmla="*/ 798699 h 3788731"/>
              <a:gd name="connsiteX82" fmla="*/ 2743201 w 2777761"/>
              <a:gd name="connsiteY82" fmla="*/ 675283 h 3788731"/>
              <a:gd name="connsiteX83" fmla="*/ 2715151 w 2777761"/>
              <a:gd name="connsiteY83" fmla="*/ 434061 h 3788731"/>
              <a:gd name="connsiteX84" fmla="*/ 2631004 w 2777761"/>
              <a:gd name="connsiteY84" fmla="*/ 86253 h 3788731"/>
              <a:gd name="connsiteX0" fmla="*/ 2631004 w 2777761"/>
              <a:gd name="connsiteY0" fmla="*/ 86253 h 3788731"/>
              <a:gd name="connsiteX1" fmla="*/ 2434660 w 2777761"/>
              <a:gd name="connsiteY1" fmla="*/ 2105 h 3788731"/>
              <a:gd name="connsiteX2" fmla="*/ 2193438 w 2777761"/>
              <a:gd name="connsiteY2" fmla="*/ 159180 h 3788731"/>
              <a:gd name="connsiteX3" fmla="*/ 2092462 w 2777761"/>
              <a:gd name="connsiteY3" fmla="*/ 198449 h 3788731"/>
              <a:gd name="connsiteX4" fmla="*/ 2142950 w 2777761"/>
              <a:gd name="connsiteY4" fmla="*/ 288206 h 3788731"/>
              <a:gd name="connsiteX5" fmla="*/ 2030754 w 2777761"/>
              <a:gd name="connsiteY5" fmla="*/ 450890 h 3788731"/>
              <a:gd name="connsiteX6" fmla="*/ 2137342 w 2777761"/>
              <a:gd name="connsiteY6" fmla="*/ 585526 h 3788731"/>
              <a:gd name="connsiteX7" fmla="*/ 2159779 w 2777761"/>
              <a:gd name="connsiteY7" fmla="*/ 708942 h 3788731"/>
              <a:gd name="connsiteX8" fmla="*/ 2030754 w 2777761"/>
              <a:gd name="connsiteY8" fmla="*/ 753820 h 3788731"/>
              <a:gd name="connsiteX9" fmla="*/ 1997095 w 2777761"/>
              <a:gd name="connsiteY9" fmla="*/ 821138 h 3788731"/>
              <a:gd name="connsiteX10" fmla="*/ 1997095 w 2777761"/>
              <a:gd name="connsiteY10" fmla="*/ 708942 h 3788731"/>
              <a:gd name="connsiteX11" fmla="*/ 1946606 w 2777761"/>
              <a:gd name="connsiteY11" fmla="*/ 669673 h 3788731"/>
              <a:gd name="connsiteX12" fmla="*/ 1783922 w 2777761"/>
              <a:gd name="connsiteY12" fmla="*/ 770649 h 3788731"/>
              <a:gd name="connsiteX13" fmla="*/ 1402454 w 2777761"/>
              <a:gd name="connsiteY13" fmla="*/ 579916 h 3788731"/>
              <a:gd name="connsiteX14" fmla="*/ 1666115 w 2777761"/>
              <a:gd name="connsiteY14" fmla="*/ 1129678 h 3788731"/>
              <a:gd name="connsiteX15" fmla="*/ 1800751 w 2777761"/>
              <a:gd name="connsiteY15" fmla="*/ 1225045 h 3788731"/>
              <a:gd name="connsiteX16" fmla="*/ 1649286 w 2777761"/>
              <a:gd name="connsiteY16" fmla="*/ 1449437 h 3788731"/>
              <a:gd name="connsiteX17" fmla="*/ 1727824 w 2777761"/>
              <a:gd name="connsiteY17" fmla="*/ 1668220 h 3788731"/>
              <a:gd name="connsiteX18" fmla="*/ 1817581 w 2777761"/>
              <a:gd name="connsiteY18" fmla="*/ 1662611 h 3788731"/>
              <a:gd name="connsiteX19" fmla="*/ 1671725 w 2777761"/>
              <a:gd name="connsiteY19" fmla="*/ 1830905 h 3788731"/>
              <a:gd name="connsiteX20" fmla="*/ 914400 w 2777761"/>
              <a:gd name="connsiteY20" fmla="*/ 1578463 h 3788731"/>
              <a:gd name="connsiteX21" fmla="*/ 460005 w 2777761"/>
              <a:gd name="connsiteY21" fmla="*/ 2605060 h 3788731"/>
              <a:gd name="connsiteX22" fmla="*/ 263662 w 2777761"/>
              <a:gd name="connsiteY22" fmla="*/ 2812623 h 3788731"/>
              <a:gd name="connsiteX23" fmla="*/ 44879 w 2777761"/>
              <a:gd name="connsiteY23" fmla="*/ 2857501 h 3788731"/>
              <a:gd name="connsiteX24" fmla="*/ 0 w 2777761"/>
              <a:gd name="connsiteY24" fmla="*/ 2964088 h 3788731"/>
              <a:gd name="connsiteX25" fmla="*/ 274881 w 2777761"/>
              <a:gd name="connsiteY25" fmla="*/ 3087504 h 3788731"/>
              <a:gd name="connsiteX26" fmla="*/ 504884 w 2777761"/>
              <a:gd name="connsiteY26" fmla="*/ 2986527 h 3788731"/>
              <a:gd name="connsiteX27" fmla="*/ 471225 w 2777761"/>
              <a:gd name="connsiteY27" fmla="*/ 3115553 h 3788731"/>
              <a:gd name="connsiteX28" fmla="*/ 572201 w 2777761"/>
              <a:gd name="connsiteY28" fmla="*/ 3160431 h 3788731"/>
              <a:gd name="connsiteX29" fmla="*/ 381468 w 2777761"/>
              <a:gd name="connsiteY29" fmla="*/ 3620436 h 3788731"/>
              <a:gd name="connsiteX30" fmla="*/ 196344 w 2777761"/>
              <a:gd name="connsiteY30" fmla="*/ 3665315 h 3788731"/>
              <a:gd name="connsiteX31" fmla="*/ 263662 w 2777761"/>
              <a:gd name="connsiteY31" fmla="*/ 3766291 h 3788731"/>
              <a:gd name="connsiteX32" fmla="*/ 555372 w 2777761"/>
              <a:gd name="connsiteY32" fmla="*/ 3788731 h 3788731"/>
              <a:gd name="connsiteX33" fmla="*/ 589031 w 2777761"/>
              <a:gd name="connsiteY33" fmla="*/ 3581168 h 3788731"/>
              <a:gd name="connsiteX34" fmla="*/ 645129 w 2777761"/>
              <a:gd name="connsiteY34" fmla="*/ 3575558 h 3788731"/>
              <a:gd name="connsiteX35" fmla="*/ 690008 w 2777761"/>
              <a:gd name="connsiteY35" fmla="*/ 3698974 h 3788731"/>
              <a:gd name="connsiteX36" fmla="*/ 774155 w 2777761"/>
              <a:gd name="connsiteY36" fmla="*/ 3704584 h 3788731"/>
              <a:gd name="connsiteX37" fmla="*/ 779765 w 2777761"/>
              <a:gd name="connsiteY37" fmla="*/ 3474581 h 3788731"/>
              <a:gd name="connsiteX38" fmla="*/ 746106 w 2777761"/>
              <a:gd name="connsiteY38" fmla="*/ 3205310 h 3788731"/>
              <a:gd name="connsiteX39" fmla="*/ 903181 w 2777761"/>
              <a:gd name="connsiteY39" fmla="*/ 2627499 h 3788731"/>
              <a:gd name="connsiteX40" fmla="*/ 1166842 w 2777761"/>
              <a:gd name="connsiteY40" fmla="*/ 2520912 h 3788731"/>
              <a:gd name="connsiteX41" fmla="*/ 1531480 w 2777761"/>
              <a:gd name="connsiteY41" fmla="*/ 2627499 h 3788731"/>
              <a:gd name="connsiteX42" fmla="*/ 1593188 w 2777761"/>
              <a:gd name="connsiteY42" fmla="*/ 2627499 h 3788731"/>
              <a:gd name="connsiteX43" fmla="*/ 1649286 w 2777761"/>
              <a:gd name="connsiteY43" fmla="*/ 2728476 h 3788731"/>
              <a:gd name="connsiteX44" fmla="*/ 1800751 w 2777761"/>
              <a:gd name="connsiteY44" fmla="*/ 2762134 h 3788731"/>
              <a:gd name="connsiteX45" fmla="*/ 1811971 w 2777761"/>
              <a:gd name="connsiteY45" fmla="*/ 2795793 h 3788731"/>
              <a:gd name="connsiteX46" fmla="*/ 1772702 w 2777761"/>
              <a:gd name="connsiteY46" fmla="*/ 2997747 h 3788731"/>
              <a:gd name="connsiteX47" fmla="*/ 1750263 w 2777761"/>
              <a:gd name="connsiteY47" fmla="*/ 3323116 h 3788731"/>
              <a:gd name="connsiteX48" fmla="*/ 1542700 w 2777761"/>
              <a:gd name="connsiteY48" fmla="*/ 3345555 h 3788731"/>
              <a:gd name="connsiteX49" fmla="*/ 1206111 w 2777761"/>
              <a:gd name="connsiteY49" fmla="*/ 3396044 h 3788731"/>
              <a:gd name="connsiteX50" fmla="*/ 1178062 w 2777761"/>
              <a:gd name="connsiteY50" fmla="*/ 3468971 h 3788731"/>
              <a:gd name="connsiteX51" fmla="*/ 1116354 w 2777761"/>
              <a:gd name="connsiteY51" fmla="*/ 3497020 h 3788731"/>
              <a:gd name="connsiteX52" fmla="*/ 1144403 w 2777761"/>
              <a:gd name="connsiteY52" fmla="*/ 3631656 h 3788731"/>
              <a:gd name="connsiteX53" fmla="*/ 1284648 w 2777761"/>
              <a:gd name="connsiteY53" fmla="*/ 3637266 h 3788731"/>
              <a:gd name="connsiteX54" fmla="*/ 1279038 w 2777761"/>
              <a:gd name="connsiteY54" fmla="*/ 3485801 h 3788731"/>
              <a:gd name="connsiteX55" fmla="*/ 1458552 w 2777761"/>
              <a:gd name="connsiteY55" fmla="*/ 3497020 h 3788731"/>
              <a:gd name="connsiteX56" fmla="*/ 1430503 w 2777761"/>
              <a:gd name="connsiteY56" fmla="*/ 3575558 h 3788731"/>
              <a:gd name="connsiteX57" fmla="*/ 1402454 w 2777761"/>
              <a:gd name="connsiteY57" fmla="*/ 3637266 h 3788731"/>
              <a:gd name="connsiteX58" fmla="*/ 1318307 w 2777761"/>
              <a:gd name="connsiteY58" fmla="*/ 3654095 h 3788731"/>
              <a:gd name="connsiteX59" fmla="*/ 1452943 w 2777761"/>
              <a:gd name="connsiteY59" fmla="*/ 3777511 h 3788731"/>
              <a:gd name="connsiteX60" fmla="*/ 1520260 w 2777761"/>
              <a:gd name="connsiteY60" fmla="*/ 3642876 h 3788731"/>
              <a:gd name="connsiteX61" fmla="*/ 1823190 w 2777761"/>
              <a:gd name="connsiteY61" fmla="*/ 3541899 h 3788731"/>
              <a:gd name="connsiteX62" fmla="*/ 2159779 w 2777761"/>
              <a:gd name="connsiteY62" fmla="*/ 3614826 h 3788731"/>
              <a:gd name="connsiteX63" fmla="*/ 2114901 w 2777761"/>
              <a:gd name="connsiteY63" fmla="*/ 3715803 h 3788731"/>
              <a:gd name="connsiteX64" fmla="*/ 2210268 w 2777761"/>
              <a:gd name="connsiteY64" fmla="*/ 3783121 h 3788731"/>
              <a:gd name="connsiteX65" fmla="*/ 2283195 w 2777761"/>
              <a:gd name="connsiteY65" fmla="*/ 3732633 h 3788731"/>
              <a:gd name="connsiteX66" fmla="*/ 2271976 w 2777761"/>
              <a:gd name="connsiteY66" fmla="*/ 3637266 h 3788731"/>
              <a:gd name="connsiteX67" fmla="*/ 2451490 w 2777761"/>
              <a:gd name="connsiteY67" fmla="*/ 3558728 h 3788731"/>
              <a:gd name="connsiteX68" fmla="*/ 2434660 w 2777761"/>
              <a:gd name="connsiteY68" fmla="*/ 3384824 h 3788731"/>
              <a:gd name="connsiteX69" fmla="*/ 1929777 w 2777761"/>
              <a:gd name="connsiteY69" fmla="*/ 3356775 h 3788731"/>
              <a:gd name="connsiteX70" fmla="*/ 1918557 w 2777761"/>
              <a:gd name="connsiteY70" fmla="*/ 3031406 h 3788731"/>
              <a:gd name="connsiteX71" fmla="*/ 1884898 w 2777761"/>
              <a:gd name="connsiteY71" fmla="*/ 3014576 h 3788731"/>
              <a:gd name="connsiteX72" fmla="*/ 1907338 w 2777761"/>
              <a:gd name="connsiteY72" fmla="*/ 2835062 h 3788731"/>
              <a:gd name="connsiteX73" fmla="*/ 1862459 w 2777761"/>
              <a:gd name="connsiteY73" fmla="*/ 2773354 h 3788731"/>
              <a:gd name="connsiteX74" fmla="*/ 2109291 w 2777761"/>
              <a:gd name="connsiteY74" fmla="*/ 2717256 h 3788731"/>
              <a:gd name="connsiteX75" fmla="*/ 2131730 w 2777761"/>
              <a:gd name="connsiteY75" fmla="*/ 2588230 h 3788731"/>
              <a:gd name="connsiteX76" fmla="*/ 2372952 w 2777761"/>
              <a:gd name="connsiteY76" fmla="*/ 2621889 h 3788731"/>
              <a:gd name="connsiteX77" fmla="*/ 2597345 w 2777761"/>
              <a:gd name="connsiteY77" fmla="*/ 2032858 h 3788731"/>
              <a:gd name="connsiteX78" fmla="*/ 2552466 w 2777761"/>
              <a:gd name="connsiteY78" fmla="*/ 1948711 h 3788731"/>
              <a:gd name="connsiteX79" fmla="*/ 2698322 w 2777761"/>
              <a:gd name="connsiteY79" fmla="*/ 1460657 h 3788731"/>
              <a:gd name="connsiteX80" fmla="*/ 2642224 w 2777761"/>
              <a:gd name="connsiteY80" fmla="*/ 1354071 h 3788731"/>
              <a:gd name="connsiteX81" fmla="*/ 2485148 w 2777761"/>
              <a:gd name="connsiteY81" fmla="*/ 798699 h 3788731"/>
              <a:gd name="connsiteX82" fmla="*/ 2743201 w 2777761"/>
              <a:gd name="connsiteY82" fmla="*/ 675283 h 3788731"/>
              <a:gd name="connsiteX83" fmla="*/ 2715151 w 2777761"/>
              <a:gd name="connsiteY83" fmla="*/ 434061 h 3788731"/>
              <a:gd name="connsiteX84" fmla="*/ 2631004 w 2777761"/>
              <a:gd name="connsiteY84" fmla="*/ 86253 h 3788731"/>
              <a:gd name="connsiteX0" fmla="*/ 2631004 w 2777761"/>
              <a:gd name="connsiteY0" fmla="*/ 86253 h 3788731"/>
              <a:gd name="connsiteX1" fmla="*/ 2434660 w 2777761"/>
              <a:gd name="connsiteY1" fmla="*/ 2105 h 3788731"/>
              <a:gd name="connsiteX2" fmla="*/ 2193438 w 2777761"/>
              <a:gd name="connsiteY2" fmla="*/ 159180 h 3788731"/>
              <a:gd name="connsiteX3" fmla="*/ 2092462 w 2777761"/>
              <a:gd name="connsiteY3" fmla="*/ 198449 h 3788731"/>
              <a:gd name="connsiteX4" fmla="*/ 2142950 w 2777761"/>
              <a:gd name="connsiteY4" fmla="*/ 288206 h 3788731"/>
              <a:gd name="connsiteX5" fmla="*/ 2030754 w 2777761"/>
              <a:gd name="connsiteY5" fmla="*/ 450890 h 3788731"/>
              <a:gd name="connsiteX6" fmla="*/ 2137342 w 2777761"/>
              <a:gd name="connsiteY6" fmla="*/ 585526 h 3788731"/>
              <a:gd name="connsiteX7" fmla="*/ 2159779 w 2777761"/>
              <a:gd name="connsiteY7" fmla="*/ 708942 h 3788731"/>
              <a:gd name="connsiteX8" fmla="*/ 2030754 w 2777761"/>
              <a:gd name="connsiteY8" fmla="*/ 753820 h 3788731"/>
              <a:gd name="connsiteX9" fmla="*/ 1997095 w 2777761"/>
              <a:gd name="connsiteY9" fmla="*/ 821138 h 3788731"/>
              <a:gd name="connsiteX10" fmla="*/ 1997095 w 2777761"/>
              <a:gd name="connsiteY10" fmla="*/ 708942 h 3788731"/>
              <a:gd name="connsiteX11" fmla="*/ 1946606 w 2777761"/>
              <a:gd name="connsiteY11" fmla="*/ 669673 h 3788731"/>
              <a:gd name="connsiteX12" fmla="*/ 1783922 w 2777761"/>
              <a:gd name="connsiteY12" fmla="*/ 770649 h 3788731"/>
              <a:gd name="connsiteX13" fmla="*/ 1402454 w 2777761"/>
              <a:gd name="connsiteY13" fmla="*/ 579916 h 3788731"/>
              <a:gd name="connsiteX14" fmla="*/ 1666115 w 2777761"/>
              <a:gd name="connsiteY14" fmla="*/ 1129678 h 3788731"/>
              <a:gd name="connsiteX15" fmla="*/ 1800751 w 2777761"/>
              <a:gd name="connsiteY15" fmla="*/ 1225045 h 3788731"/>
              <a:gd name="connsiteX16" fmla="*/ 1649286 w 2777761"/>
              <a:gd name="connsiteY16" fmla="*/ 1449437 h 3788731"/>
              <a:gd name="connsiteX17" fmla="*/ 1727824 w 2777761"/>
              <a:gd name="connsiteY17" fmla="*/ 1668220 h 3788731"/>
              <a:gd name="connsiteX18" fmla="*/ 1817581 w 2777761"/>
              <a:gd name="connsiteY18" fmla="*/ 1662611 h 3788731"/>
              <a:gd name="connsiteX19" fmla="*/ 1671725 w 2777761"/>
              <a:gd name="connsiteY19" fmla="*/ 1830905 h 3788731"/>
              <a:gd name="connsiteX20" fmla="*/ 914400 w 2777761"/>
              <a:gd name="connsiteY20" fmla="*/ 1578463 h 3788731"/>
              <a:gd name="connsiteX21" fmla="*/ 460005 w 2777761"/>
              <a:gd name="connsiteY21" fmla="*/ 2605060 h 3788731"/>
              <a:gd name="connsiteX22" fmla="*/ 263662 w 2777761"/>
              <a:gd name="connsiteY22" fmla="*/ 2812623 h 3788731"/>
              <a:gd name="connsiteX23" fmla="*/ 44879 w 2777761"/>
              <a:gd name="connsiteY23" fmla="*/ 2857501 h 3788731"/>
              <a:gd name="connsiteX24" fmla="*/ 0 w 2777761"/>
              <a:gd name="connsiteY24" fmla="*/ 2964088 h 3788731"/>
              <a:gd name="connsiteX25" fmla="*/ 274881 w 2777761"/>
              <a:gd name="connsiteY25" fmla="*/ 3087504 h 3788731"/>
              <a:gd name="connsiteX26" fmla="*/ 504884 w 2777761"/>
              <a:gd name="connsiteY26" fmla="*/ 2986527 h 3788731"/>
              <a:gd name="connsiteX27" fmla="*/ 471225 w 2777761"/>
              <a:gd name="connsiteY27" fmla="*/ 3115553 h 3788731"/>
              <a:gd name="connsiteX28" fmla="*/ 572201 w 2777761"/>
              <a:gd name="connsiteY28" fmla="*/ 3160431 h 3788731"/>
              <a:gd name="connsiteX29" fmla="*/ 381468 w 2777761"/>
              <a:gd name="connsiteY29" fmla="*/ 3620436 h 3788731"/>
              <a:gd name="connsiteX30" fmla="*/ 196344 w 2777761"/>
              <a:gd name="connsiteY30" fmla="*/ 3665315 h 3788731"/>
              <a:gd name="connsiteX31" fmla="*/ 263662 w 2777761"/>
              <a:gd name="connsiteY31" fmla="*/ 3766291 h 3788731"/>
              <a:gd name="connsiteX32" fmla="*/ 555372 w 2777761"/>
              <a:gd name="connsiteY32" fmla="*/ 3788731 h 3788731"/>
              <a:gd name="connsiteX33" fmla="*/ 589031 w 2777761"/>
              <a:gd name="connsiteY33" fmla="*/ 3581168 h 3788731"/>
              <a:gd name="connsiteX34" fmla="*/ 645129 w 2777761"/>
              <a:gd name="connsiteY34" fmla="*/ 3575558 h 3788731"/>
              <a:gd name="connsiteX35" fmla="*/ 690008 w 2777761"/>
              <a:gd name="connsiteY35" fmla="*/ 3698974 h 3788731"/>
              <a:gd name="connsiteX36" fmla="*/ 774155 w 2777761"/>
              <a:gd name="connsiteY36" fmla="*/ 3704584 h 3788731"/>
              <a:gd name="connsiteX37" fmla="*/ 779765 w 2777761"/>
              <a:gd name="connsiteY37" fmla="*/ 3474581 h 3788731"/>
              <a:gd name="connsiteX38" fmla="*/ 746106 w 2777761"/>
              <a:gd name="connsiteY38" fmla="*/ 3205310 h 3788731"/>
              <a:gd name="connsiteX39" fmla="*/ 903181 w 2777761"/>
              <a:gd name="connsiteY39" fmla="*/ 2627499 h 3788731"/>
              <a:gd name="connsiteX40" fmla="*/ 1166842 w 2777761"/>
              <a:gd name="connsiteY40" fmla="*/ 2520912 h 3788731"/>
              <a:gd name="connsiteX41" fmla="*/ 1531480 w 2777761"/>
              <a:gd name="connsiteY41" fmla="*/ 2627499 h 3788731"/>
              <a:gd name="connsiteX42" fmla="*/ 1593188 w 2777761"/>
              <a:gd name="connsiteY42" fmla="*/ 2627499 h 3788731"/>
              <a:gd name="connsiteX43" fmla="*/ 1649286 w 2777761"/>
              <a:gd name="connsiteY43" fmla="*/ 2728476 h 3788731"/>
              <a:gd name="connsiteX44" fmla="*/ 1800751 w 2777761"/>
              <a:gd name="connsiteY44" fmla="*/ 2762134 h 3788731"/>
              <a:gd name="connsiteX45" fmla="*/ 1811971 w 2777761"/>
              <a:gd name="connsiteY45" fmla="*/ 2795793 h 3788731"/>
              <a:gd name="connsiteX46" fmla="*/ 1772702 w 2777761"/>
              <a:gd name="connsiteY46" fmla="*/ 2997747 h 3788731"/>
              <a:gd name="connsiteX47" fmla="*/ 1750263 w 2777761"/>
              <a:gd name="connsiteY47" fmla="*/ 3323116 h 3788731"/>
              <a:gd name="connsiteX48" fmla="*/ 1542700 w 2777761"/>
              <a:gd name="connsiteY48" fmla="*/ 3345555 h 3788731"/>
              <a:gd name="connsiteX49" fmla="*/ 1206111 w 2777761"/>
              <a:gd name="connsiteY49" fmla="*/ 3396044 h 3788731"/>
              <a:gd name="connsiteX50" fmla="*/ 1178062 w 2777761"/>
              <a:gd name="connsiteY50" fmla="*/ 3468971 h 3788731"/>
              <a:gd name="connsiteX51" fmla="*/ 1116354 w 2777761"/>
              <a:gd name="connsiteY51" fmla="*/ 3497020 h 3788731"/>
              <a:gd name="connsiteX52" fmla="*/ 1144403 w 2777761"/>
              <a:gd name="connsiteY52" fmla="*/ 3631656 h 3788731"/>
              <a:gd name="connsiteX53" fmla="*/ 1284648 w 2777761"/>
              <a:gd name="connsiteY53" fmla="*/ 3637266 h 3788731"/>
              <a:gd name="connsiteX54" fmla="*/ 1279038 w 2777761"/>
              <a:gd name="connsiteY54" fmla="*/ 3485801 h 3788731"/>
              <a:gd name="connsiteX55" fmla="*/ 1458552 w 2777761"/>
              <a:gd name="connsiteY55" fmla="*/ 3497020 h 3788731"/>
              <a:gd name="connsiteX56" fmla="*/ 1430503 w 2777761"/>
              <a:gd name="connsiteY56" fmla="*/ 3575558 h 3788731"/>
              <a:gd name="connsiteX57" fmla="*/ 1402454 w 2777761"/>
              <a:gd name="connsiteY57" fmla="*/ 3637266 h 3788731"/>
              <a:gd name="connsiteX58" fmla="*/ 1318307 w 2777761"/>
              <a:gd name="connsiteY58" fmla="*/ 3654095 h 3788731"/>
              <a:gd name="connsiteX59" fmla="*/ 1452943 w 2777761"/>
              <a:gd name="connsiteY59" fmla="*/ 3777511 h 3788731"/>
              <a:gd name="connsiteX60" fmla="*/ 1520260 w 2777761"/>
              <a:gd name="connsiteY60" fmla="*/ 3642876 h 3788731"/>
              <a:gd name="connsiteX61" fmla="*/ 1823190 w 2777761"/>
              <a:gd name="connsiteY61" fmla="*/ 3541899 h 3788731"/>
              <a:gd name="connsiteX62" fmla="*/ 2159779 w 2777761"/>
              <a:gd name="connsiteY62" fmla="*/ 3614826 h 3788731"/>
              <a:gd name="connsiteX63" fmla="*/ 2114901 w 2777761"/>
              <a:gd name="connsiteY63" fmla="*/ 3715803 h 3788731"/>
              <a:gd name="connsiteX64" fmla="*/ 2210268 w 2777761"/>
              <a:gd name="connsiteY64" fmla="*/ 3783121 h 3788731"/>
              <a:gd name="connsiteX65" fmla="*/ 2283195 w 2777761"/>
              <a:gd name="connsiteY65" fmla="*/ 3732633 h 3788731"/>
              <a:gd name="connsiteX66" fmla="*/ 2271976 w 2777761"/>
              <a:gd name="connsiteY66" fmla="*/ 3637266 h 3788731"/>
              <a:gd name="connsiteX67" fmla="*/ 2451490 w 2777761"/>
              <a:gd name="connsiteY67" fmla="*/ 3558728 h 3788731"/>
              <a:gd name="connsiteX68" fmla="*/ 2434660 w 2777761"/>
              <a:gd name="connsiteY68" fmla="*/ 3384824 h 3788731"/>
              <a:gd name="connsiteX69" fmla="*/ 1929777 w 2777761"/>
              <a:gd name="connsiteY69" fmla="*/ 3356775 h 3788731"/>
              <a:gd name="connsiteX70" fmla="*/ 1918557 w 2777761"/>
              <a:gd name="connsiteY70" fmla="*/ 3031406 h 3788731"/>
              <a:gd name="connsiteX71" fmla="*/ 1884898 w 2777761"/>
              <a:gd name="connsiteY71" fmla="*/ 3014576 h 3788731"/>
              <a:gd name="connsiteX72" fmla="*/ 1907338 w 2777761"/>
              <a:gd name="connsiteY72" fmla="*/ 2835062 h 3788731"/>
              <a:gd name="connsiteX73" fmla="*/ 1862459 w 2777761"/>
              <a:gd name="connsiteY73" fmla="*/ 2773354 h 3788731"/>
              <a:gd name="connsiteX74" fmla="*/ 2109291 w 2777761"/>
              <a:gd name="connsiteY74" fmla="*/ 2717256 h 3788731"/>
              <a:gd name="connsiteX75" fmla="*/ 2131730 w 2777761"/>
              <a:gd name="connsiteY75" fmla="*/ 2588230 h 3788731"/>
              <a:gd name="connsiteX76" fmla="*/ 2372952 w 2777761"/>
              <a:gd name="connsiteY76" fmla="*/ 2621889 h 3788731"/>
              <a:gd name="connsiteX77" fmla="*/ 2597345 w 2777761"/>
              <a:gd name="connsiteY77" fmla="*/ 2032858 h 3788731"/>
              <a:gd name="connsiteX78" fmla="*/ 2552466 w 2777761"/>
              <a:gd name="connsiteY78" fmla="*/ 1948711 h 3788731"/>
              <a:gd name="connsiteX79" fmla="*/ 2698322 w 2777761"/>
              <a:gd name="connsiteY79" fmla="*/ 1460657 h 3788731"/>
              <a:gd name="connsiteX80" fmla="*/ 2642224 w 2777761"/>
              <a:gd name="connsiteY80" fmla="*/ 1354071 h 3788731"/>
              <a:gd name="connsiteX81" fmla="*/ 2485148 w 2777761"/>
              <a:gd name="connsiteY81" fmla="*/ 798699 h 3788731"/>
              <a:gd name="connsiteX82" fmla="*/ 2743201 w 2777761"/>
              <a:gd name="connsiteY82" fmla="*/ 675283 h 3788731"/>
              <a:gd name="connsiteX83" fmla="*/ 2715151 w 2777761"/>
              <a:gd name="connsiteY83" fmla="*/ 434061 h 3788731"/>
              <a:gd name="connsiteX84" fmla="*/ 2631004 w 2777761"/>
              <a:gd name="connsiteY84" fmla="*/ 86253 h 3788731"/>
              <a:gd name="connsiteX0" fmla="*/ 2631004 w 2777761"/>
              <a:gd name="connsiteY0" fmla="*/ 86253 h 3788731"/>
              <a:gd name="connsiteX1" fmla="*/ 2434660 w 2777761"/>
              <a:gd name="connsiteY1" fmla="*/ 2105 h 3788731"/>
              <a:gd name="connsiteX2" fmla="*/ 2193438 w 2777761"/>
              <a:gd name="connsiteY2" fmla="*/ 159180 h 3788731"/>
              <a:gd name="connsiteX3" fmla="*/ 2092462 w 2777761"/>
              <a:gd name="connsiteY3" fmla="*/ 198449 h 3788731"/>
              <a:gd name="connsiteX4" fmla="*/ 2142950 w 2777761"/>
              <a:gd name="connsiteY4" fmla="*/ 288206 h 3788731"/>
              <a:gd name="connsiteX5" fmla="*/ 2030754 w 2777761"/>
              <a:gd name="connsiteY5" fmla="*/ 450890 h 3788731"/>
              <a:gd name="connsiteX6" fmla="*/ 2137342 w 2777761"/>
              <a:gd name="connsiteY6" fmla="*/ 585526 h 3788731"/>
              <a:gd name="connsiteX7" fmla="*/ 2159779 w 2777761"/>
              <a:gd name="connsiteY7" fmla="*/ 708942 h 3788731"/>
              <a:gd name="connsiteX8" fmla="*/ 2030754 w 2777761"/>
              <a:gd name="connsiteY8" fmla="*/ 753820 h 3788731"/>
              <a:gd name="connsiteX9" fmla="*/ 1997095 w 2777761"/>
              <a:gd name="connsiteY9" fmla="*/ 821138 h 3788731"/>
              <a:gd name="connsiteX10" fmla="*/ 1997095 w 2777761"/>
              <a:gd name="connsiteY10" fmla="*/ 708942 h 3788731"/>
              <a:gd name="connsiteX11" fmla="*/ 1946606 w 2777761"/>
              <a:gd name="connsiteY11" fmla="*/ 669673 h 3788731"/>
              <a:gd name="connsiteX12" fmla="*/ 1783922 w 2777761"/>
              <a:gd name="connsiteY12" fmla="*/ 770649 h 3788731"/>
              <a:gd name="connsiteX13" fmla="*/ 1402454 w 2777761"/>
              <a:gd name="connsiteY13" fmla="*/ 579916 h 3788731"/>
              <a:gd name="connsiteX14" fmla="*/ 1666115 w 2777761"/>
              <a:gd name="connsiteY14" fmla="*/ 1129678 h 3788731"/>
              <a:gd name="connsiteX15" fmla="*/ 1800751 w 2777761"/>
              <a:gd name="connsiteY15" fmla="*/ 1225045 h 3788731"/>
              <a:gd name="connsiteX16" fmla="*/ 1649286 w 2777761"/>
              <a:gd name="connsiteY16" fmla="*/ 1449437 h 3788731"/>
              <a:gd name="connsiteX17" fmla="*/ 1727824 w 2777761"/>
              <a:gd name="connsiteY17" fmla="*/ 1668220 h 3788731"/>
              <a:gd name="connsiteX18" fmla="*/ 1817581 w 2777761"/>
              <a:gd name="connsiteY18" fmla="*/ 1662611 h 3788731"/>
              <a:gd name="connsiteX19" fmla="*/ 1671725 w 2777761"/>
              <a:gd name="connsiteY19" fmla="*/ 1830905 h 3788731"/>
              <a:gd name="connsiteX20" fmla="*/ 914400 w 2777761"/>
              <a:gd name="connsiteY20" fmla="*/ 1578463 h 3788731"/>
              <a:gd name="connsiteX21" fmla="*/ 460005 w 2777761"/>
              <a:gd name="connsiteY21" fmla="*/ 2605060 h 3788731"/>
              <a:gd name="connsiteX22" fmla="*/ 263662 w 2777761"/>
              <a:gd name="connsiteY22" fmla="*/ 2812623 h 3788731"/>
              <a:gd name="connsiteX23" fmla="*/ 44879 w 2777761"/>
              <a:gd name="connsiteY23" fmla="*/ 2857501 h 3788731"/>
              <a:gd name="connsiteX24" fmla="*/ 0 w 2777761"/>
              <a:gd name="connsiteY24" fmla="*/ 2964088 h 3788731"/>
              <a:gd name="connsiteX25" fmla="*/ 274881 w 2777761"/>
              <a:gd name="connsiteY25" fmla="*/ 3087504 h 3788731"/>
              <a:gd name="connsiteX26" fmla="*/ 504884 w 2777761"/>
              <a:gd name="connsiteY26" fmla="*/ 2986527 h 3788731"/>
              <a:gd name="connsiteX27" fmla="*/ 471225 w 2777761"/>
              <a:gd name="connsiteY27" fmla="*/ 3115553 h 3788731"/>
              <a:gd name="connsiteX28" fmla="*/ 572201 w 2777761"/>
              <a:gd name="connsiteY28" fmla="*/ 3160431 h 3788731"/>
              <a:gd name="connsiteX29" fmla="*/ 381468 w 2777761"/>
              <a:gd name="connsiteY29" fmla="*/ 3620436 h 3788731"/>
              <a:gd name="connsiteX30" fmla="*/ 196344 w 2777761"/>
              <a:gd name="connsiteY30" fmla="*/ 3665315 h 3788731"/>
              <a:gd name="connsiteX31" fmla="*/ 263662 w 2777761"/>
              <a:gd name="connsiteY31" fmla="*/ 3766291 h 3788731"/>
              <a:gd name="connsiteX32" fmla="*/ 555372 w 2777761"/>
              <a:gd name="connsiteY32" fmla="*/ 3788731 h 3788731"/>
              <a:gd name="connsiteX33" fmla="*/ 589031 w 2777761"/>
              <a:gd name="connsiteY33" fmla="*/ 3581168 h 3788731"/>
              <a:gd name="connsiteX34" fmla="*/ 645129 w 2777761"/>
              <a:gd name="connsiteY34" fmla="*/ 3575558 h 3788731"/>
              <a:gd name="connsiteX35" fmla="*/ 690008 w 2777761"/>
              <a:gd name="connsiteY35" fmla="*/ 3698974 h 3788731"/>
              <a:gd name="connsiteX36" fmla="*/ 774155 w 2777761"/>
              <a:gd name="connsiteY36" fmla="*/ 3704584 h 3788731"/>
              <a:gd name="connsiteX37" fmla="*/ 779765 w 2777761"/>
              <a:gd name="connsiteY37" fmla="*/ 3474581 h 3788731"/>
              <a:gd name="connsiteX38" fmla="*/ 746106 w 2777761"/>
              <a:gd name="connsiteY38" fmla="*/ 3205310 h 3788731"/>
              <a:gd name="connsiteX39" fmla="*/ 903181 w 2777761"/>
              <a:gd name="connsiteY39" fmla="*/ 2627499 h 3788731"/>
              <a:gd name="connsiteX40" fmla="*/ 1166842 w 2777761"/>
              <a:gd name="connsiteY40" fmla="*/ 2520912 h 3788731"/>
              <a:gd name="connsiteX41" fmla="*/ 1531480 w 2777761"/>
              <a:gd name="connsiteY41" fmla="*/ 2627499 h 3788731"/>
              <a:gd name="connsiteX42" fmla="*/ 1593188 w 2777761"/>
              <a:gd name="connsiteY42" fmla="*/ 2627499 h 3788731"/>
              <a:gd name="connsiteX43" fmla="*/ 1649286 w 2777761"/>
              <a:gd name="connsiteY43" fmla="*/ 2728476 h 3788731"/>
              <a:gd name="connsiteX44" fmla="*/ 1800751 w 2777761"/>
              <a:gd name="connsiteY44" fmla="*/ 2762134 h 3788731"/>
              <a:gd name="connsiteX45" fmla="*/ 1811971 w 2777761"/>
              <a:gd name="connsiteY45" fmla="*/ 2795793 h 3788731"/>
              <a:gd name="connsiteX46" fmla="*/ 1772702 w 2777761"/>
              <a:gd name="connsiteY46" fmla="*/ 2997747 h 3788731"/>
              <a:gd name="connsiteX47" fmla="*/ 1750263 w 2777761"/>
              <a:gd name="connsiteY47" fmla="*/ 3323116 h 3788731"/>
              <a:gd name="connsiteX48" fmla="*/ 1542700 w 2777761"/>
              <a:gd name="connsiteY48" fmla="*/ 3345555 h 3788731"/>
              <a:gd name="connsiteX49" fmla="*/ 1206111 w 2777761"/>
              <a:gd name="connsiteY49" fmla="*/ 3396044 h 3788731"/>
              <a:gd name="connsiteX50" fmla="*/ 1178062 w 2777761"/>
              <a:gd name="connsiteY50" fmla="*/ 3468971 h 3788731"/>
              <a:gd name="connsiteX51" fmla="*/ 1116354 w 2777761"/>
              <a:gd name="connsiteY51" fmla="*/ 3497020 h 3788731"/>
              <a:gd name="connsiteX52" fmla="*/ 1144403 w 2777761"/>
              <a:gd name="connsiteY52" fmla="*/ 3631656 h 3788731"/>
              <a:gd name="connsiteX53" fmla="*/ 1284648 w 2777761"/>
              <a:gd name="connsiteY53" fmla="*/ 3637266 h 3788731"/>
              <a:gd name="connsiteX54" fmla="*/ 1279038 w 2777761"/>
              <a:gd name="connsiteY54" fmla="*/ 3485801 h 3788731"/>
              <a:gd name="connsiteX55" fmla="*/ 1458552 w 2777761"/>
              <a:gd name="connsiteY55" fmla="*/ 3497020 h 3788731"/>
              <a:gd name="connsiteX56" fmla="*/ 1430503 w 2777761"/>
              <a:gd name="connsiteY56" fmla="*/ 3575558 h 3788731"/>
              <a:gd name="connsiteX57" fmla="*/ 1402454 w 2777761"/>
              <a:gd name="connsiteY57" fmla="*/ 3637266 h 3788731"/>
              <a:gd name="connsiteX58" fmla="*/ 1318307 w 2777761"/>
              <a:gd name="connsiteY58" fmla="*/ 3654095 h 3788731"/>
              <a:gd name="connsiteX59" fmla="*/ 1452943 w 2777761"/>
              <a:gd name="connsiteY59" fmla="*/ 3777511 h 3788731"/>
              <a:gd name="connsiteX60" fmla="*/ 1520260 w 2777761"/>
              <a:gd name="connsiteY60" fmla="*/ 3642876 h 3788731"/>
              <a:gd name="connsiteX61" fmla="*/ 1823190 w 2777761"/>
              <a:gd name="connsiteY61" fmla="*/ 3541899 h 3788731"/>
              <a:gd name="connsiteX62" fmla="*/ 2159779 w 2777761"/>
              <a:gd name="connsiteY62" fmla="*/ 3614826 h 3788731"/>
              <a:gd name="connsiteX63" fmla="*/ 2114901 w 2777761"/>
              <a:gd name="connsiteY63" fmla="*/ 3715803 h 3788731"/>
              <a:gd name="connsiteX64" fmla="*/ 2210268 w 2777761"/>
              <a:gd name="connsiteY64" fmla="*/ 3783121 h 3788731"/>
              <a:gd name="connsiteX65" fmla="*/ 2283195 w 2777761"/>
              <a:gd name="connsiteY65" fmla="*/ 3732633 h 3788731"/>
              <a:gd name="connsiteX66" fmla="*/ 2271976 w 2777761"/>
              <a:gd name="connsiteY66" fmla="*/ 3637266 h 3788731"/>
              <a:gd name="connsiteX67" fmla="*/ 2451490 w 2777761"/>
              <a:gd name="connsiteY67" fmla="*/ 3558728 h 3788731"/>
              <a:gd name="connsiteX68" fmla="*/ 2434660 w 2777761"/>
              <a:gd name="connsiteY68" fmla="*/ 3384824 h 3788731"/>
              <a:gd name="connsiteX69" fmla="*/ 1929777 w 2777761"/>
              <a:gd name="connsiteY69" fmla="*/ 3356775 h 3788731"/>
              <a:gd name="connsiteX70" fmla="*/ 1918557 w 2777761"/>
              <a:gd name="connsiteY70" fmla="*/ 3031406 h 3788731"/>
              <a:gd name="connsiteX71" fmla="*/ 1884898 w 2777761"/>
              <a:gd name="connsiteY71" fmla="*/ 3014576 h 3788731"/>
              <a:gd name="connsiteX72" fmla="*/ 1907338 w 2777761"/>
              <a:gd name="connsiteY72" fmla="*/ 2835062 h 3788731"/>
              <a:gd name="connsiteX73" fmla="*/ 1862459 w 2777761"/>
              <a:gd name="connsiteY73" fmla="*/ 2773354 h 3788731"/>
              <a:gd name="connsiteX74" fmla="*/ 2109291 w 2777761"/>
              <a:gd name="connsiteY74" fmla="*/ 2717256 h 3788731"/>
              <a:gd name="connsiteX75" fmla="*/ 2131730 w 2777761"/>
              <a:gd name="connsiteY75" fmla="*/ 2588230 h 3788731"/>
              <a:gd name="connsiteX76" fmla="*/ 2372952 w 2777761"/>
              <a:gd name="connsiteY76" fmla="*/ 2621889 h 3788731"/>
              <a:gd name="connsiteX77" fmla="*/ 2597345 w 2777761"/>
              <a:gd name="connsiteY77" fmla="*/ 2032858 h 3788731"/>
              <a:gd name="connsiteX78" fmla="*/ 2552466 w 2777761"/>
              <a:gd name="connsiteY78" fmla="*/ 1948711 h 3788731"/>
              <a:gd name="connsiteX79" fmla="*/ 2698322 w 2777761"/>
              <a:gd name="connsiteY79" fmla="*/ 1460657 h 3788731"/>
              <a:gd name="connsiteX80" fmla="*/ 2642224 w 2777761"/>
              <a:gd name="connsiteY80" fmla="*/ 1354071 h 3788731"/>
              <a:gd name="connsiteX81" fmla="*/ 2485148 w 2777761"/>
              <a:gd name="connsiteY81" fmla="*/ 798699 h 3788731"/>
              <a:gd name="connsiteX82" fmla="*/ 2743201 w 2777761"/>
              <a:gd name="connsiteY82" fmla="*/ 675283 h 3788731"/>
              <a:gd name="connsiteX83" fmla="*/ 2715151 w 2777761"/>
              <a:gd name="connsiteY83" fmla="*/ 434061 h 3788731"/>
              <a:gd name="connsiteX84" fmla="*/ 2631004 w 2777761"/>
              <a:gd name="connsiteY84" fmla="*/ 86253 h 3788731"/>
              <a:gd name="connsiteX0" fmla="*/ 2631004 w 2777761"/>
              <a:gd name="connsiteY0" fmla="*/ 86253 h 3788731"/>
              <a:gd name="connsiteX1" fmla="*/ 2434660 w 2777761"/>
              <a:gd name="connsiteY1" fmla="*/ 2105 h 3788731"/>
              <a:gd name="connsiteX2" fmla="*/ 2193438 w 2777761"/>
              <a:gd name="connsiteY2" fmla="*/ 159180 h 3788731"/>
              <a:gd name="connsiteX3" fmla="*/ 2092462 w 2777761"/>
              <a:gd name="connsiteY3" fmla="*/ 198449 h 3788731"/>
              <a:gd name="connsiteX4" fmla="*/ 2142950 w 2777761"/>
              <a:gd name="connsiteY4" fmla="*/ 288206 h 3788731"/>
              <a:gd name="connsiteX5" fmla="*/ 2030754 w 2777761"/>
              <a:gd name="connsiteY5" fmla="*/ 450890 h 3788731"/>
              <a:gd name="connsiteX6" fmla="*/ 2137342 w 2777761"/>
              <a:gd name="connsiteY6" fmla="*/ 585526 h 3788731"/>
              <a:gd name="connsiteX7" fmla="*/ 2159779 w 2777761"/>
              <a:gd name="connsiteY7" fmla="*/ 708942 h 3788731"/>
              <a:gd name="connsiteX8" fmla="*/ 2030754 w 2777761"/>
              <a:gd name="connsiteY8" fmla="*/ 753820 h 3788731"/>
              <a:gd name="connsiteX9" fmla="*/ 1997095 w 2777761"/>
              <a:gd name="connsiteY9" fmla="*/ 821138 h 3788731"/>
              <a:gd name="connsiteX10" fmla="*/ 1997095 w 2777761"/>
              <a:gd name="connsiteY10" fmla="*/ 708942 h 3788731"/>
              <a:gd name="connsiteX11" fmla="*/ 1946606 w 2777761"/>
              <a:gd name="connsiteY11" fmla="*/ 669673 h 3788731"/>
              <a:gd name="connsiteX12" fmla="*/ 1783922 w 2777761"/>
              <a:gd name="connsiteY12" fmla="*/ 770649 h 3788731"/>
              <a:gd name="connsiteX13" fmla="*/ 1402454 w 2777761"/>
              <a:gd name="connsiteY13" fmla="*/ 579916 h 3788731"/>
              <a:gd name="connsiteX14" fmla="*/ 1666115 w 2777761"/>
              <a:gd name="connsiteY14" fmla="*/ 1129678 h 3788731"/>
              <a:gd name="connsiteX15" fmla="*/ 1800751 w 2777761"/>
              <a:gd name="connsiteY15" fmla="*/ 1225045 h 3788731"/>
              <a:gd name="connsiteX16" fmla="*/ 1649286 w 2777761"/>
              <a:gd name="connsiteY16" fmla="*/ 1449437 h 3788731"/>
              <a:gd name="connsiteX17" fmla="*/ 1727824 w 2777761"/>
              <a:gd name="connsiteY17" fmla="*/ 1668220 h 3788731"/>
              <a:gd name="connsiteX18" fmla="*/ 1817581 w 2777761"/>
              <a:gd name="connsiteY18" fmla="*/ 1662611 h 3788731"/>
              <a:gd name="connsiteX19" fmla="*/ 1671725 w 2777761"/>
              <a:gd name="connsiteY19" fmla="*/ 1830905 h 3788731"/>
              <a:gd name="connsiteX20" fmla="*/ 914400 w 2777761"/>
              <a:gd name="connsiteY20" fmla="*/ 1578463 h 3788731"/>
              <a:gd name="connsiteX21" fmla="*/ 460005 w 2777761"/>
              <a:gd name="connsiteY21" fmla="*/ 2605060 h 3788731"/>
              <a:gd name="connsiteX22" fmla="*/ 263662 w 2777761"/>
              <a:gd name="connsiteY22" fmla="*/ 2812623 h 3788731"/>
              <a:gd name="connsiteX23" fmla="*/ 44879 w 2777761"/>
              <a:gd name="connsiteY23" fmla="*/ 2857501 h 3788731"/>
              <a:gd name="connsiteX24" fmla="*/ 0 w 2777761"/>
              <a:gd name="connsiteY24" fmla="*/ 2964088 h 3788731"/>
              <a:gd name="connsiteX25" fmla="*/ 274881 w 2777761"/>
              <a:gd name="connsiteY25" fmla="*/ 3087504 h 3788731"/>
              <a:gd name="connsiteX26" fmla="*/ 504884 w 2777761"/>
              <a:gd name="connsiteY26" fmla="*/ 2986527 h 3788731"/>
              <a:gd name="connsiteX27" fmla="*/ 471225 w 2777761"/>
              <a:gd name="connsiteY27" fmla="*/ 3115553 h 3788731"/>
              <a:gd name="connsiteX28" fmla="*/ 572201 w 2777761"/>
              <a:gd name="connsiteY28" fmla="*/ 3160431 h 3788731"/>
              <a:gd name="connsiteX29" fmla="*/ 381468 w 2777761"/>
              <a:gd name="connsiteY29" fmla="*/ 3620436 h 3788731"/>
              <a:gd name="connsiteX30" fmla="*/ 196344 w 2777761"/>
              <a:gd name="connsiteY30" fmla="*/ 3665315 h 3788731"/>
              <a:gd name="connsiteX31" fmla="*/ 263662 w 2777761"/>
              <a:gd name="connsiteY31" fmla="*/ 3766291 h 3788731"/>
              <a:gd name="connsiteX32" fmla="*/ 555372 w 2777761"/>
              <a:gd name="connsiteY32" fmla="*/ 3788731 h 3788731"/>
              <a:gd name="connsiteX33" fmla="*/ 589031 w 2777761"/>
              <a:gd name="connsiteY33" fmla="*/ 3581168 h 3788731"/>
              <a:gd name="connsiteX34" fmla="*/ 645129 w 2777761"/>
              <a:gd name="connsiteY34" fmla="*/ 3575558 h 3788731"/>
              <a:gd name="connsiteX35" fmla="*/ 690008 w 2777761"/>
              <a:gd name="connsiteY35" fmla="*/ 3698974 h 3788731"/>
              <a:gd name="connsiteX36" fmla="*/ 774155 w 2777761"/>
              <a:gd name="connsiteY36" fmla="*/ 3704584 h 3788731"/>
              <a:gd name="connsiteX37" fmla="*/ 779765 w 2777761"/>
              <a:gd name="connsiteY37" fmla="*/ 3474581 h 3788731"/>
              <a:gd name="connsiteX38" fmla="*/ 746106 w 2777761"/>
              <a:gd name="connsiteY38" fmla="*/ 3205310 h 3788731"/>
              <a:gd name="connsiteX39" fmla="*/ 903181 w 2777761"/>
              <a:gd name="connsiteY39" fmla="*/ 2627499 h 3788731"/>
              <a:gd name="connsiteX40" fmla="*/ 1166842 w 2777761"/>
              <a:gd name="connsiteY40" fmla="*/ 2520912 h 3788731"/>
              <a:gd name="connsiteX41" fmla="*/ 1531480 w 2777761"/>
              <a:gd name="connsiteY41" fmla="*/ 2627499 h 3788731"/>
              <a:gd name="connsiteX42" fmla="*/ 1593188 w 2777761"/>
              <a:gd name="connsiteY42" fmla="*/ 2627499 h 3788731"/>
              <a:gd name="connsiteX43" fmla="*/ 1649286 w 2777761"/>
              <a:gd name="connsiteY43" fmla="*/ 2728476 h 3788731"/>
              <a:gd name="connsiteX44" fmla="*/ 1800751 w 2777761"/>
              <a:gd name="connsiteY44" fmla="*/ 2762134 h 3788731"/>
              <a:gd name="connsiteX45" fmla="*/ 1811971 w 2777761"/>
              <a:gd name="connsiteY45" fmla="*/ 2795793 h 3788731"/>
              <a:gd name="connsiteX46" fmla="*/ 1772702 w 2777761"/>
              <a:gd name="connsiteY46" fmla="*/ 2997747 h 3788731"/>
              <a:gd name="connsiteX47" fmla="*/ 1750263 w 2777761"/>
              <a:gd name="connsiteY47" fmla="*/ 3323116 h 3788731"/>
              <a:gd name="connsiteX48" fmla="*/ 1542700 w 2777761"/>
              <a:gd name="connsiteY48" fmla="*/ 3345555 h 3788731"/>
              <a:gd name="connsiteX49" fmla="*/ 1206111 w 2777761"/>
              <a:gd name="connsiteY49" fmla="*/ 3396044 h 3788731"/>
              <a:gd name="connsiteX50" fmla="*/ 1178062 w 2777761"/>
              <a:gd name="connsiteY50" fmla="*/ 3468971 h 3788731"/>
              <a:gd name="connsiteX51" fmla="*/ 1116354 w 2777761"/>
              <a:gd name="connsiteY51" fmla="*/ 3497020 h 3788731"/>
              <a:gd name="connsiteX52" fmla="*/ 1144403 w 2777761"/>
              <a:gd name="connsiteY52" fmla="*/ 3631656 h 3788731"/>
              <a:gd name="connsiteX53" fmla="*/ 1284648 w 2777761"/>
              <a:gd name="connsiteY53" fmla="*/ 3637266 h 3788731"/>
              <a:gd name="connsiteX54" fmla="*/ 1279038 w 2777761"/>
              <a:gd name="connsiteY54" fmla="*/ 3485801 h 3788731"/>
              <a:gd name="connsiteX55" fmla="*/ 1458552 w 2777761"/>
              <a:gd name="connsiteY55" fmla="*/ 3497020 h 3788731"/>
              <a:gd name="connsiteX56" fmla="*/ 1430503 w 2777761"/>
              <a:gd name="connsiteY56" fmla="*/ 3575558 h 3788731"/>
              <a:gd name="connsiteX57" fmla="*/ 1402454 w 2777761"/>
              <a:gd name="connsiteY57" fmla="*/ 3637266 h 3788731"/>
              <a:gd name="connsiteX58" fmla="*/ 1318307 w 2777761"/>
              <a:gd name="connsiteY58" fmla="*/ 3654095 h 3788731"/>
              <a:gd name="connsiteX59" fmla="*/ 1452943 w 2777761"/>
              <a:gd name="connsiteY59" fmla="*/ 3777511 h 3788731"/>
              <a:gd name="connsiteX60" fmla="*/ 1520260 w 2777761"/>
              <a:gd name="connsiteY60" fmla="*/ 3642876 h 3788731"/>
              <a:gd name="connsiteX61" fmla="*/ 1823190 w 2777761"/>
              <a:gd name="connsiteY61" fmla="*/ 3541899 h 3788731"/>
              <a:gd name="connsiteX62" fmla="*/ 2159779 w 2777761"/>
              <a:gd name="connsiteY62" fmla="*/ 3614826 h 3788731"/>
              <a:gd name="connsiteX63" fmla="*/ 2114901 w 2777761"/>
              <a:gd name="connsiteY63" fmla="*/ 3715803 h 3788731"/>
              <a:gd name="connsiteX64" fmla="*/ 2210268 w 2777761"/>
              <a:gd name="connsiteY64" fmla="*/ 3783121 h 3788731"/>
              <a:gd name="connsiteX65" fmla="*/ 2283195 w 2777761"/>
              <a:gd name="connsiteY65" fmla="*/ 3732633 h 3788731"/>
              <a:gd name="connsiteX66" fmla="*/ 2271976 w 2777761"/>
              <a:gd name="connsiteY66" fmla="*/ 3637266 h 3788731"/>
              <a:gd name="connsiteX67" fmla="*/ 2451490 w 2777761"/>
              <a:gd name="connsiteY67" fmla="*/ 3558728 h 3788731"/>
              <a:gd name="connsiteX68" fmla="*/ 2434660 w 2777761"/>
              <a:gd name="connsiteY68" fmla="*/ 3384824 h 3788731"/>
              <a:gd name="connsiteX69" fmla="*/ 1929777 w 2777761"/>
              <a:gd name="connsiteY69" fmla="*/ 3356775 h 3788731"/>
              <a:gd name="connsiteX70" fmla="*/ 1918557 w 2777761"/>
              <a:gd name="connsiteY70" fmla="*/ 3031406 h 3788731"/>
              <a:gd name="connsiteX71" fmla="*/ 1884898 w 2777761"/>
              <a:gd name="connsiteY71" fmla="*/ 3014576 h 3788731"/>
              <a:gd name="connsiteX72" fmla="*/ 1907338 w 2777761"/>
              <a:gd name="connsiteY72" fmla="*/ 2835062 h 3788731"/>
              <a:gd name="connsiteX73" fmla="*/ 1862459 w 2777761"/>
              <a:gd name="connsiteY73" fmla="*/ 2773354 h 3788731"/>
              <a:gd name="connsiteX74" fmla="*/ 2109291 w 2777761"/>
              <a:gd name="connsiteY74" fmla="*/ 2717256 h 3788731"/>
              <a:gd name="connsiteX75" fmla="*/ 2131730 w 2777761"/>
              <a:gd name="connsiteY75" fmla="*/ 2588230 h 3788731"/>
              <a:gd name="connsiteX76" fmla="*/ 2372952 w 2777761"/>
              <a:gd name="connsiteY76" fmla="*/ 2621889 h 3788731"/>
              <a:gd name="connsiteX77" fmla="*/ 2597345 w 2777761"/>
              <a:gd name="connsiteY77" fmla="*/ 2032858 h 3788731"/>
              <a:gd name="connsiteX78" fmla="*/ 2552466 w 2777761"/>
              <a:gd name="connsiteY78" fmla="*/ 1948711 h 3788731"/>
              <a:gd name="connsiteX79" fmla="*/ 2698322 w 2777761"/>
              <a:gd name="connsiteY79" fmla="*/ 1460657 h 3788731"/>
              <a:gd name="connsiteX80" fmla="*/ 2642224 w 2777761"/>
              <a:gd name="connsiteY80" fmla="*/ 1354071 h 3788731"/>
              <a:gd name="connsiteX81" fmla="*/ 2485148 w 2777761"/>
              <a:gd name="connsiteY81" fmla="*/ 798699 h 3788731"/>
              <a:gd name="connsiteX82" fmla="*/ 2743201 w 2777761"/>
              <a:gd name="connsiteY82" fmla="*/ 675283 h 3788731"/>
              <a:gd name="connsiteX83" fmla="*/ 2715151 w 2777761"/>
              <a:gd name="connsiteY83" fmla="*/ 434061 h 3788731"/>
              <a:gd name="connsiteX84" fmla="*/ 2631004 w 2777761"/>
              <a:gd name="connsiteY84" fmla="*/ 86253 h 3788731"/>
              <a:gd name="connsiteX0" fmla="*/ 2631004 w 2777761"/>
              <a:gd name="connsiteY0" fmla="*/ 86253 h 3788731"/>
              <a:gd name="connsiteX1" fmla="*/ 2434660 w 2777761"/>
              <a:gd name="connsiteY1" fmla="*/ 2105 h 3788731"/>
              <a:gd name="connsiteX2" fmla="*/ 2193438 w 2777761"/>
              <a:gd name="connsiteY2" fmla="*/ 159180 h 3788731"/>
              <a:gd name="connsiteX3" fmla="*/ 2092462 w 2777761"/>
              <a:gd name="connsiteY3" fmla="*/ 198449 h 3788731"/>
              <a:gd name="connsiteX4" fmla="*/ 2142950 w 2777761"/>
              <a:gd name="connsiteY4" fmla="*/ 288206 h 3788731"/>
              <a:gd name="connsiteX5" fmla="*/ 2030754 w 2777761"/>
              <a:gd name="connsiteY5" fmla="*/ 450890 h 3788731"/>
              <a:gd name="connsiteX6" fmla="*/ 2137342 w 2777761"/>
              <a:gd name="connsiteY6" fmla="*/ 585526 h 3788731"/>
              <a:gd name="connsiteX7" fmla="*/ 2159779 w 2777761"/>
              <a:gd name="connsiteY7" fmla="*/ 708942 h 3788731"/>
              <a:gd name="connsiteX8" fmla="*/ 2030754 w 2777761"/>
              <a:gd name="connsiteY8" fmla="*/ 753820 h 3788731"/>
              <a:gd name="connsiteX9" fmla="*/ 1997095 w 2777761"/>
              <a:gd name="connsiteY9" fmla="*/ 821138 h 3788731"/>
              <a:gd name="connsiteX10" fmla="*/ 1997095 w 2777761"/>
              <a:gd name="connsiteY10" fmla="*/ 708942 h 3788731"/>
              <a:gd name="connsiteX11" fmla="*/ 1946606 w 2777761"/>
              <a:gd name="connsiteY11" fmla="*/ 669673 h 3788731"/>
              <a:gd name="connsiteX12" fmla="*/ 1783922 w 2777761"/>
              <a:gd name="connsiteY12" fmla="*/ 770649 h 3788731"/>
              <a:gd name="connsiteX13" fmla="*/ 1402454 w 2777761"/>
              <a:gd name="connsiteY13" fmla="*/ 579916 h 3788731"/>
              <a:gd name="connsiteX14" fmla="*/ 1666115 w 2777761"/>
              <a:gd name="connsiteY14" fmla="*/ 1129678 h 3788731"/>
              <a:gd name="connsiteX15" fmla="*/ 1800751 w 2777761"/>
              <a:gd name="connsiteY15" fmla="*/ 1225045 h 3788731"/>
              <a:gd name="connsiteX16" fmla="*/ 1649286 w 2777761"/>
              <a:gd name="connsiteY16" fmla="*/ 1449437 h 3788731"/>
              <a:gd name="connsiteX17" fmla="*/ 1727824 w 2777761"/>
              <a:gd name="connsiteY17" fmla="*/ 1668220 h 3788731"/>
              <a:gd name="connsiteX18" fmla="*/ 1817581 w 2777761"/>
              <a:gd name="connsiteY18" fmla="*/ 1662611 h 3788731"/>
              <a:gd name="connsiteX19" fmla="*/ 1671725 w 2777761"/>
              <a:gd name="connsiteY19" fmla="*/ 1830905 h 3788731"/>
              <a:gd name="connsiteX20" fmla="*/ 914400 w 2777761"/>
              <a:gd name="connsiteY20" fmla="*/ 1578463 h 3788731"/>
              <a:gd name="connsiteX21" fmla="*/ 460005 w 2777761"/>
              <a:gd name="connsiteY21" fmla="*/ 2605060 h 3788731"/>
              <a:gd name="connsiteX22" fmla="*/ 263662 w 2777761"/>
              <a:gd name="connsiteY22" fmla="*/ 2812623 h 3788731"/>
              <a:gd name="connsiteX23" fmla="*/ 44879 w 2777761"/>
              <a:gd name="connsiteY23" fmla="*/ 2857501 h 3788731"/>
              <a:gd name="connsiteX24" fmla="*/ 0 w 2777761"/>
              <a:gd name="connsiteY24" fmla="*/ 2964088 h 3788731"/>
              <a:gd name="connsiteX25" fmla="*/ 274881 w 2777761"/>
              <a:gd name="connsiteY25" fmla="*/ 3087504 h 3788731"/>
              <a:gd name="connsiteX26" fmla="*/ 504884 w 2777761"/>
              <a:gd name="connsiteY26" fmla="*/ 2986527 h 3788731"/>
              <a:gd name="connsiteX27" fmla="*/ 471225 w 2777761"/>
              <a:gd name="connsiteY27" fmla="*/ 3115553 h 3788731"/>
              <a:gd name="connsiteX28" fmla="*/ 572201 w 2777761"/>
              <a:gd name="connsiteY28" fmla="*/ 3160431 h 3788731"/>
              <a:gd name="connsiteX29" fmla="*/ 381468 w 2777761"/>
              <a:gd name="connsiteY29" fmla="*/ 3620436 h 3788731"/>
              <a:gd name="connsiteX30" fmla="*/ 196344 w 2777761"/>
              <a:gd name="connsiteY30" fmla="*/ 3665315 h 3788731"/>
              <a:gd name="connsiteX31" fmla="*/ 263662 w 2777761"/>
              <a:gd name="connsiteY31" fmla="*/ 3766291 h 3788731"/>
              <a:gd name="connsiteX32" fmla="*/ 555372 w 2777761"/>
              <a:gd name="connsiteY32" fmla="*/ 3788731 h 3788731"/>
              <a:gd name="connsiteX33" fmla="*/ 589031 w 2777761"/>
              <a:gd name="connsiteY33" fmla="*/ 3581168 h 3788731"/>
              <a:gd name="connsiteX34" fmla="*/ 645129 w 2777761"/>
              <a:gd name="connsiteY34" fmla="*/ 3575558 h 3788731"/>
              <a:gd name="connsiteX35" fmla="*/ 690008 w 2777761"/>
              <a:gd name="connsiteY35" fmla="*/ 3698974 h 3788731"/>
              <a:gd name="connsiteX36" fmla="*/ 774155 w 2777761"/>
              <a:gd name="connsiteY36" fmla="*/ 3704584 h 3788731"/>
              <a:gd name="connsiteX37" fmla="*/ 779765 w 2777761"/>
              <a:gd name="connsiteY37" fmla="*/ 3474581 h 3788731"/>
              <a:gd name="connsiteX38" fmla="*/ 746106 w 2777761"/>
              <a:gd name="connsiteY38" fmla="*/ 3205310 h 3788731"/>
              <a:gd name="connsiteX39" fmla="*/ 903181 w 2777761"/>
              <a:gd name="connsiteY39" fmla="*/ 2627499 h 3788731"/>
              <a:gd name="connsiteX40" fmla="*/ 1166842 w 2777761"/>
              <a:gd name="connsiteY40" fmla="*/ 2520912 h 3788731"/>
              <a:gd name="connsiteX41" fmla="*/ 1531480 w 2777761"/>
              <a:gd name="connsiteY41" fmla="*/ 2627499 h 3788731"/>
              <a:gd name="connsiteX42" fmla="*/ 1593188 w 2777761"/>
              <a:gd name="connsiteY42" fmla="*/ 2627499 h 3788731"/>
              <a:gd name="connsiteX43" fmla="*/ 1649286 w 2777761"/>
              <a:gd name="connsiteY43" fmla="*/ 2728476 h 3788731"/>
              <a:gd name="connsiteX44" fmla="*/ 1800751 w 2777761"/>
              <a:gd name="connsiteY44" fmla="*/ 2762134 h 3788731"/>
              <a:gd name="connsiteX45" fmla="*/ 1811971 w 2777761"/>
              <a:gd name="connsiteY45" fmla="*/ 2795793 h 3788731"/>
              <a:gd name="connsiteX46" fmla="*/ 1772702 w 2777761"/>
              <a:gd name="connsiteY46" fmla="*/ 2997747 h 3788731"/>
              <a:gd name="connsiteX47" fmla="*/ 1750263 w 2777761"/>
              <a:gd name="connsiteY47" fmla="*/ 3323116 h 3788731"/>
              <a:gd name="connsiteX48" fmla="*/ 1542700 w 2777761"/>
              <a:gd name="connsiteY48" fmla="*/ 3345555 h 3788731"/>
              <a:gd name="connsiteX49" fmla="*/ 1206111 w 2777761"/>
              <a:gd name="connsiteY49" fmla="*/ 3396044 h 3788731"/>
              <a:gd name="connsiteX50" fmla="*/ 1178062 w 2777761"/>
              <a:gd name="connsiteY50" fmla="*/ 3468971 h 3788731"/>
              <a:gd name="connsiteX51" fmla="*/ 1116354 w 2777761"/>
              <a:gd name="connsiteY51" fmla="*/ 3497020 h 3788731"/>
              <a:gd name="connsiteX52" fmla="*/ 1144403 w 2777761"/>
              <a:gd name="connsiteY52" fmla="*/ 3631656 h 3788731"/>
              <a:gd name="connsiteX53" fmla="*/ 1284648 w 2777761"/>
              <a:gd name="connsiteY53" fmla="*/ 3637266 h 3788731"/>
              <a:gd name="connsiteX54" fmla="*/ 1279038 w 2777761"/>
              <a:gd name="connsiteY54" fmla="*/ 3485801 h 3788731"/>
              <a:gd name="connsiteX55" fmla="*/ 1458552 w 2777761"/>
              <a:gd name="connsiteY55" fmla="*/ 3497020 h 3788731"/>
              <a:gd name="connsiteX56" fmla="*/ 1430503 w 2777761"/>
              <a:gd name="connsiteY56" fmla="*/ 3575558 h 3788731"/>
              <a:gd name="connsiteX57" fmla="*/ 1402454 w 2777761"/>
              <a:gd name="connsiteY57" fmla="*/ 3637266 h 3788731"/>
              <a:gd name="connsiteX58" fmla="*/ 1318307 w 2777761"/>
              <a:gd name="connsiteY58" fmla="*/ 3654095 h 3788731"/>
              <a:gd name="connsiteX59" fmla="*/ 1452943 w 2777761"/>
              <a:gd name="connsiteY59" fmla="*/ 3777511 h 3788731"/>
              <a:gd name="connsiteX60" fmla="*/ 1520260 w 2777761"/>
              <a:gd name="connsiteY60" fmla="*/ 3642876 h 3788731"/>
              <a:gd name="connsiteX61" fmla="*/ 1823190 w 2777761"/>
              <a:gd name="connsiteY61" fmla="*/ 3541899 h 3788731"/>
              <a:gd name="connsiteX62" fmla="*/ 2159779 w 2777761"/>
              <a:gd name="connsiteY62" fmla="*/ 3614826 h 3788731"/>
              <a:gd name="connsiteX63" fmla="*/ 2114901 w 2777761"/>
              <a:gd name="connsiteY63" fmla="*/ 3715803 h 3788731"/>
              <a:gd name="connsiteX64" fmla="*/ 2210268 w 2777761"/>
              <a:gd name="connsiteY64" fmla="*/ 3783121 h 3788731"/>
              <a:gd name="connsiteX65" fmla="*/ 2283195 w 2777761"/>
              <a:gd name="connsiteY65" fmla="*/ 3732633 h 3788731"/>
              <a:gd name="connsiteX66" fmla="*/ 2271976 w 2777761"/>
              <a:gd name="connsiteY66" fmla="*/ 3637266 h 3788731"/>
              <a:gd name="connsiteX67" fmla="*/ 2451490 w 2777761"/>
              <a:gd name="connsiteY67" fmla="*/ 3558728 h 3788731"/>
              <a:gd name="connsiteX68" fmla="*/ 2434660 w 2777761"/>
              <a:gd name="connsiteY68" fmla="*/ 3384824 h 3788731"/>
              <a:gd name="connsiteX69" fmla="*/ 1929777 w 2777761"/>
              <a:gd name="connsiteY69" fmla="*/ 3356775 h 3788731"/>
              <a:gd name="connsiteX70" fmla="*/ 1918557 w 2777761"/>
              <a:gd name="connsiteY70" fmla="*/ 3031406 h 3788731"/>
              <a:gd name="connsiteX71" fmla="*/ 1884898 w 2777761"/>
              <a:gd name="connsiteY71" fmla="*/ 3014576 h 3788731"/>
              <a:gd name="connsiteX72" fmla="*/ 1907338 w 2777761"/>
              <a:gd name="connsiteY72" fmla="*/ 2835062 h 3788731"/>
              <a:gd name="connsiteX73" fmla="*/ 1862459 w 2777761"/>
              <a:gd name="connsiteY73" fmla="*/ 2773354 h 3788731"/>
              <a:gd name="connsiteX74" fmla="*/ 2109291 w 2777761"/>
              <a:gd name="connsiteY74" fmla="*/ 2717256 h 3788731"/>
              <a:gd name="connsiteX75" fmla="*/ 2131730 w 2777761"/>
              <a:gd name="connsiteY75" fmla="*/ 2588230 h 3788731"/>
              <a:gd name="connsiteX76" fmla="*/ 2372952 w 2777761"/>
              <a:gd name="connsiteY76" fmla="*/ 2621889 h 3788731"/>
              <a:gd name="connsiteX77" fmla="*/ 2597345 w 2777761"/>
              <a:gd name="connsiteY77" fmla="*/ 2032858 h 3788731"/>
              <a:gd name="connsiteX78" fmla="*/ 2552466 w 2777761"/>
              <a:gd name="connsiteY78" fmla="*/ 1948711 h 3788731"/>
              <a:gd name="connsiteX79" fmla="*/ 2698322 w 2777761"/>
              <a:gd name="connsiteY79" fmla="*/ 1460657 h 3788731"/>
              <a:gd name="connsiteX80" fmla="*/ 2642224 w 2777761"/>
              <a:gd name="connsiteY80" fmla="*/ 1354071 h 3788731"/>
              <a:gd name="connsiteX81" fmla="*/ 2485148 w 2777761"/>
              <a:gd name="connsiteY81" fmla="*/ 798699 h 3788731"/>
              <a:gd name="connsiteX82" fmla="*/ 2743201 w 2777761"/>
              <a:gd name="connsiteY82" fmla="*/ 675283 h 3788731"/>
              <a:gd name="connsiteX83" fmla="*/ 2715151 w 2777761"/>
              <a:gd name="connsiteY83" fmla="*/ 434061 h 3788731"/>
              <a:gd name="connsiteX84" fmla="*/ 2631004 w 2777761"/>
              <a:gd name="connsiteY84" fmla="*/ 86253 h 3788731"/>
              <a:gd name="connsiteX0" fmla="*/ 2631004 w 2777761"/>
              <a:gd name="connsiteY0" fmla="*/ 86253 h 3788731"/>
              <a:gd name="connsiteX1" fmla="*/ 2434660 w 2777761"/>
              <a:gd name="connsiteY1" fmla="*/ 2105 h 3788731"/>
              <a:gd name="connsiteX2" fmla="*/ 2193438 w 2777761"/>
              <a:gd name="connsiteY2" fmla="*/ 159180 h 3788731"/>
              <a:gd name="connsiteX3" fmla="*/ 2092462 w 2777761"/>
              <a:gd name="connsiteY3" fmla="*/ 198449 h 3788731"/>
              <a:gd name="connsiteX4" fmla="*/ 2142950 w 2777761"/>
              <a:gd name="connsiteY4" fmla="*/ 288206 h 3788731"/>
              <a:gd name="connsiteX5" fmla="*/ 2030754 w 2777761"/>
              <a:gd name="connsiteY5" fmla="*/ 450890 h 3788731"/>
              <a:gd name="connsiteX6" fmla="*/ 2137342 w 2777761"/>
              <a:gd name="connsiteY6" fmla="*/ 585526 h 3788731"/>
              <a:gd name="connsiteX7" fmla="*/ 2159779 w 2777761"/>
              <a:gd name="connsiteY7" fmla="*/ 708942 h 3788731"/>
              <a:gd name="connsiteX8" fmla="*/ 2030754 w 2777761"/>
              <a:gd name="connsiteY8" fmla="*/ 753820 h 3788731"/>
              <a:gd name="connsiteX9" fmla="*/ 1997095 w 2777761"/>
              <a:gd name="connsiteY9" fmla="*/ 821138 h 3788731"/>
              <a:gd name="connsiteX10" fmla="*/ 1997095 w 2777761"/>
              <a:gd name="connsiteY10" fmla="*/ 708942 h 3788731"/>
              <a:gd name="connsiteX11" fmla="*/ 1946606 w 2777761"/>
              <a:gd name="connsiteY11" fmla="*/ 669673 h 3788731"/>
              <a:gd name="connsiteX12" fmla="*/ 1783922 w 2777761"/>
              <a:gd name="connsiteY12" fmla="*/ 770649 h 3788731"/>
              <a:gd name="connsiteX13" fmla="*/ 1402454 w 2777761"/>
              <a:gd name="connsiteY13" fmla="*/ 579916 h 3788731"/>
              <a:gd name="connsiteX14" fmla="*/ 1666115 w 2777761"/>
              <a:gd name="connsiteY14" fmla="*/ 1129678 h 3788731"/>
              <a:gd name="connsiteX15" fmla="*/ 1800751 w 2777761"/>
              <a:gd name="connsiteY15" fmla="*/ 1225045 h 3788731"/>
              <a:gd name="connsiteX16" fmla="*/ 1649286 w 2777761"/>
              <a:gd name="connsiteY16" fmla="*/ 1449437 h 3788731"/>
              <a:gd name="connsiteX17" fmla="*/ 1727824 w 2777761"/>
              <a:gd name="connsiteY17" fmla="*/ 1668220 h 3788731"/>
              <a:gd name="connsiteX18" fmla="*/ 1817581 w 2777761"/>
              <a:gd name="connsiteY18" fmla="*/ 1662611 h 3788731"/>
              <a:gd name="connsiteX19" fmla="*/ 1626846 w 2777761"/>
              <a:gd name="connsiteY19" fmla="*/ 1858954 h 3788731"/>
              <a:gd name="connsiteX20" fmla="*/ 914400 w 2777761"/>
              <a:gd name="connsiteY20" fmla="*/ 1578463 h 3788731"/>
              <a:gd name="connsiteX21" fmla="*/ 460005 w 2777761"/>
              <a:gd name="connsiteY21" fmla="*/ 2605060 h 3788731"/>
              <a:gd name="connsiteX22" fmla="*/ 263662 w 2777761"/>
              <a:gd name="connsiteY22" fmla="*/ 2812623 h 3788731"/>
              <a:gd name="connsiteX23" fmla="*/ 44879 w 2777761"/>
              <a:gd name="connsiteY23" fmla="*/ 2857501 h 3788731"/>
              <a:gd name="connsiteX24" fmla="*/ 0 w 2777761"/>
              <a:gd name="connsiteY24" fmla="*/ 2964088 h 3788731"/>
              <a:gd name="connsiteX25" fmla="*/ 274881 w 2777761"/>
              <a:gd name="connsiteY25" fmla="*/ 3087504 h 3788731"/>
              <a:gd name="connsiteX26" fmla="*/ 504884 w 2777761"/>
              <a:gd name="connsiteY26" fmla="*/ 2986527 h 3788731"/>
              <a:gd name="connsiteX27" fmla="*/ 471225 w 2777761"/>
              <a:gd name="connsiteY27" fmla="*/ 3115553 h 3788731"/>
              <a:gd name="connsiteX28" fmla="*/ 572201 w 2777761"/>
              <a:gd name="connsiteY28" fmla="*/ 3160431 h 3788731"/>
              <a:gd name="connsiteX29" fmla="*/ 381468 w 2777761"/>
              <a:gd name="connsiteY29" fmla="*/ 3620436 h 3788731"/>
              <a:gd name="connsiteX30" fmla="*/ 196344 w 2777761"/>
              <a:gd name="connsiteY30" fmla="*/ 3665315 h 3788731"/>
              <a:gd name="connsiteX31" fmla="*/ 263662 w 2777761"/>
              <a:gd name="connsiteY31" fmla="*/ 3766291 h 3788731"/>
              <a:gd name="connsiteX32" fmla="*/ 555372 w 2777761"/>
              <a:gd name="connsiteY32" fmla="*/ 3788731 h 3788731"/>
              <a:gd name="connsiteX33" fmla="*/ 589031 w 2777761"/>
              <a:gd name="connsiteY33" fmla="*/ 3581168 h 3788731"/>
              <a:gd name="connsiteX34" fmla="*/ 645129 w 2777761"/>
              <a:gd name="connsiteY34" fmla="*/ 3575558 h 3788731"/>
              <a:gd name="connsiteX35" fmla="*/ 690008 w 2777761"/>
              <a:gd name="connsiteY35" fmla="*/ 3698974 h 3788731"/>
              <a:gd name="connsiteX36" fmla="*/ 774155 w 2777761"/>
              <a:gd name="connsiteY36" fmla="*/ 3704584 h 3788731"/>
              <a:gd name="connsiteX37" fmla="*/ 779765 w 2777761"/>
              <a:gd name="connsiteY37" fmla="*/ 3474581 h 3788731"/>
              <a:gd name="connsiteX38" fmla="*/ 746106 w 2777761"/>
              <a:gd name="connsiteY38" fmla="*/ 3205310 h 3788731"/>
              <a:gd name="connsiteX39" fmla="*/ 903181 w 2777761"/>
              <a:gd name="connsiteY39" fmla="*/ 2627499 h 3788731"/>
              <a:gd name="connsiteX40" fmla="*/ 1166842 w 2777761"/>
              <a:gd name="connsiteY40" fmla="*/ 2520912 h 3788731"/>
              <a:gd name="connsiteX41" fmla="*/ 1531480 w 2777761"/>
              <a:gd name="connsiteY41" fmla="*/ 2627499 h 3788731"/>
              <a:gd name="connsiteX42" fmla="*/ 1593188 w 2777761"/>
              <a:gd name="connsiteY42" fmla="*/ 2627499 h 3788731"/>
              <a:gd name="connsiteX43" fmla="*/ 1649286 w 2777761"/>
              <a:gd name="connsiteY43" fmla="*/ 2728476 h 3788731"/>
              <a:gd name="connsiteX44" fmla="*/ 1800751 w 2777761"/>
              <a:gd name="connsiteY44" fmla="*/ 2762134 h 3788731"/>
              <a:gd name="connsiteX45" fmla="*/ 1811971 w 2777761"/>
              <a:gd name="connsiteY45" fmla="*/ 2795793 h 3788731"/>
              <a:gd name="connsiteX46" fmla="*/ 1772702 w 2777761"/>
              <a:gd name="connsiteY46" fmla="*/ 2997747 h 3788731"/>
              <a:gd name="connsiteX47" fmla="*/ 1750263 w 2777761"/>
              <a:gd name="connsiteY47" fmla="*/ 3323116 h 3788731"/>
              <a:gd name="connsiteX48" fmla="*/ 1542700 w 2777761"/>
              <a:gd name="connsiteY48" fmla="*/ 3345555 h 3788731"/>
              <a:gd name="connsiteX49" fmla="*/ 1206111 w 2777761"/>
              <a:gd name="connsiteY49" fmla="*/ 3396044 h 3788731"/>
              <a:gd name="connsiteX50" fmla="*/ 1178062 w 2777761"/>
              <a:gd name="connsiteY50" fmla="*/ 3468971 h 3788731"/>
              <a:gd name="connsiteX51" fmla="*/ 1116354 w 2777761"/>
              <a:gd name="connsiteY51" fmla="*/ 3497020 h 3788731"/>
              <a:gd name="connsiteX52" fmla="*/ 1144403 w 2777761"/>
              <a:gd name="connsiteY52" fmla="*/ 3631656 h 3788731"/>
              <a:gd name="connsiteX53" fmla="*/ 1284648 w 2777761"/>
              <a:gd name="connsiteY53" fmla="*/ 3637266 h 3788731"/>
              <a:gd name="connsiteX54" fmla="*/ 1279038 w 2777761"/>
              <a:gd name="connsiteY54" fmla="*/ 3485801 h 3788731"/>
              <a:gd name="connsiteX55" fmla="*/ 1458552 w 2777761"/>
              <a:gd name="connsiteY55" fmla="*/ 3497020 h 3788731"/>
              <a:gd name="connsiteX56" fmla="*/ 1430503 w 2777761"/>
              <a:gd name="connsiteY56" fmla="*/ 3575558 h 3788731"/>
              <a:gd name="connsiteX57" fmla="*/ 1402454 w 2777761"/>
              <a:gd name="connsiteY57" fmla="*/ 3637266 h 3788731"/>
              <a:gd name="connsiteX58" fmla="*/ 1318307 w 2777761"/>
              <a:gd name="connsiteY58" fmla="*/ 3654095 h 3788731"/>
              <a:gd name="connsiteX59" fmla="*/ 1452943 w 2777761"/>
              <a:gd name="connsiteY59" fmla="*/ 3777511 h 3788731"/>
              <a:gd name="connsiteX60" fmla="*/ 1520260 w 2777761"/>
              <a:gd name="connsiteY60" fmla="*/ 3642876 h 3788731"/>
              <a:gd name="connsiteX61" fmla="*/ 1823190 w 2777761"/>
              <a:gd name="connsiteY61" fmla="*/ 3541899 h 3788731"/>
              <a:gd name="connsiteX62" fmla="*/ 2159779 w 2777761"/>
              <a:gd name="connsiteY62" fmla="*/ 3614826 h 3788731"/>
              <a:gd name="connsiteX63" fmla="*/ 2114901 w 2777761"/>
              <a:gd name="connsiteY63" fmla="*/ 3715803 h 3788731"/>
              <a:gd name="connsiteX64" fmla="*/ 2210268 w 2777761"/>
              <a:gd name="connsiteY64" fmla="*/ 3783121 h 3788731"/>
              <a:gd name="connsiteX65" fmla="*/ 2283195 w 2777761"/>
              <a:gd name="connsiteY65" fmla="*/ 3732633 h 3788731"/>
              <a:gd name="connsiteX66" fmla="*/ 2271976 w 2777761"/>
              <a:gd name="connsiteY66" fmla="*/ 3637266 h 3788731"/>
              <a:gd name="connsiteX67" fmla="*/ 2451490 w 2777761"/>
              <a:gd name="connsiteY67" fmla="*/ 3558728 h 3788731"/>
              <a:gd name="connsiteX68" fmla="*/ 2434660 w 2777761"/>
              <a:gd name="connsiteY68" fmla="*/ 3384824 h 3788731"/>
              <a:gd name="connsiteX69" fmla="*/ 1929777 w 2777761"/>
              <a:gd name="connsiteY69" fmla="*/ 3356775 h 3788731"/>
              <a:gd name="connsiteX70" fmla="*/ 1918557 w 2777761"/>
              <a:gd name="connsiteY70" fmla="*/ 3031406 h 3788731"/>
              <a:gd name="connsiteX71" fmla="*/ 1884898 w 2777761"/>
              <a:gd name="connsiteY71" fmla="*/ 3014576 h 3788731"/>
              <a:gd name="connsiteX72" fmla="*/ 1907338 w 2777761"/>
              <a:gd name="connsiteY72" fmla="*/ 2835062 h 3788731"/>
              <a:gd name="connsiteX73" fmla="*/ 1862459 w 2777761"/>
              <a:gd name="connsiteY73" fmla="*/ 2773354 h 3788731"/>
              <a:gd name="connsiteX74" fmla="*/ 2109291 w 2777761"/>
              <a:gd name="connsiteY74" fmla="*/ 2717256 h 3788731"/>
              <a:gd name="connsiteX75" fmla="*/ 2131730 w 2777761"/>
              <a:gd name="connsiteY75" fmla="*/ 2588230 h 3788731"/>
              <a:gd name="connsiteX76" fmla="*/ 2372952 w 2777761"/>
              <a:gd name="connsiteY76" fmla="*/ 2621889 h 3788731"/>
              <a:gd name="connsiteX77" fmla="*/ 2597345 w 2777761"/>
              <a:gd name="connsiteY77" fmla="*/ 2032858 h 3788731"/>
              <a:gd name="connsiteX78" fmla="*/ 2552466 w 2777761"/>
              <a:gd name="connsiteY78" fmla="*/ 1948711 h 3788731"/>
              <a:gd name="connsiteX79" fmla="*/ 2698322 w 2777761"/>
              <a:gd name="connsiteY79" fmla="*/ 1460657 h 3788731"/>
              <a:gd name="connsiteX80" fmla="*/ 2642224 w 2777761"/>
              <a:gd name="connsiteY80" fmla="*/ 1354071 h 3788731"/>
              <a:gd name="connsiteX81" fmla="*/ 2485148 w 2777761"/>
              <a:gd name="connsiteY81" fmla="*/ 798699 h 3788731"/>
              <a:gd name="connsiteX82" fmla="*/ 2743201 w 2777761"/>
              <a:gd name="connsiteY82" fmla="*/ 675283 h 3788731"/>
              <a:gd name="connsiteX83" fmla="*/ 2715151 w 2777761"/>
              <a:gd name="connsiteY83" fmla="*/ 434061 h 3788731"/>
              <a:gd name="connsiteX84" fmla="*/ 2631004 w 2777761"/>
              <a:gd name="connsiteY84" fmla="*/ 86253 h 3788731"/>
              <a:gd name="connsiteX0" fmla="*/ 2631004 w 2777761"/>
              <a:gd name="connsiteY0" fmla="*/ 86253 h 3788731"/>
              <a:gd name="connsiteX1" fmla="*/ 2434660 w 2777761"/>
              <a:gd name="connsiteY1" fmla="*/ 2105 h 3788731"/>
              <a:gd name="connsiteX2" fmla="*/ 2193438 w 2777761"/>
              <a:gd name="connsiteY2" fmla="*/ 159180 h 3788731"/>
              <a:gd name="connsiteX3" fmla="*/ 2092462 w 2777761"/>
              <a:gd name="connsiteY3" fmla="*/ 198449 h 3788731"/>
              <a:gd name="connsiteX4" fmla="*/ 2142950 w 2777761"/>
              <a:gd name="connsiteY4" fmla="*/ 288206 h 3788731"/>
              <a:gd name="connsiteX5" fmla="*/ 2030754 w 2777761"/>
              <a:gd name="connsiteY5" fmla="*/ 450890 h 3788731"/>
              <a:gd name="connsiteX6" fmla="*/ 2137342 w 2777761"/>
              <a:gd name="connsiteY6" fmla="*/ 585526 h 3788731"/>
              <a:gd name="connsiteX7" fmla="*/ 2159779 w 2777761"/>
              <a:gd name="connsiteY7" fmla="*/ 708942 h 3788731"/>
              <a:gd name="connsiteX8" fmla="*/ 2030754 w 2777761"/>
              <a:gd name="connsiteY8" fmla="*/ 753820 h 3788731"/>
              <a:gd name="connsiteX9" fmla="*/ 1997095 w 2777761"/>
              <a:gd name="connsiteY9" fmla="*/ 821138 h 3788731"/>
              <a:gd name="connsiteX10" fmla="*/ 1997095 w 2777761"/>
              <a:gd name="connsiteY10" fmla="*/ 708942 h 3788731"/>
              <a:gd name="connsiteX11" fmla="*/ 1946606 w 2777761"/>
              <a:gd name="connsiteY11" fmla="*/ 669673 h 3788731"/>
              <a:gd name="connsiteX12" fmla="*/ 1783922 w 2777761"/>
              <a:gd name="connsiteY12" fmla="*/ 770649 h 3788731"/>
              <a:gd name="connsiteX13" fmla="*/ 1402454 w 2777761"/>
              <a:gd name="connsiteY13" fmla="*/ 579916 h 3788731"/>
              <a:gd name="connsiteX14" fmla="*/ 1666115 w 2777761"/>
              <a:gd name="connsiteY14" fmla="*/ 1129678 h 3788731"/>
              <a:gd name="connsiteX15" fmla="*/ 1800751 w 2777761"/>
              <a:gd name="connsiteY15" fmla="*/ 1225045 h 3788731"/>
              <a:gd name="connsiteX16" fmla="*/ 1649286 w 2777761"/>
              <a:gd name="connsiteY16" fmla="*/ 1449437 h 3788731"/>
              <a:gd name="connsiteX17" fmla="*/ 1727824 w 2777761"/>
              <a:gd name="connsiteY17" fmla="*/ 1668220 h 3788731"/>
              <a:gd name="connsiteX18" fmla="*/ 1817581 w 2777761"/>
              <a:gd name="connsiteY18" fmla="*/ 1662611 h 3788731"/>
              <a:gd name="connsiteX19" fmla="*/ 1626846 w 2777761"/>
              <a:gd name="connsiteY19" fmla="*/ 1858954 h 3788731"/>
              <a:gd name="connsiteX20" fmla="*/ 914400 w 2777761"/>
              <a:gd name="connsiteY20" fmla="*/ 1578463 h 3788731"/>
              <a:gd name="connsiteX21" fmla="*/ 460005 w 2777761"/>
              <a:gd name="connsiteY21" fmla="*/ 2605060 h 3788731"/>
              <a:gd name="connsiteX22" fmla="*/ 263662 w 2777761"/>
              <a:gd name="connsiteY22" fmla="*/ 2812623 h 3788731"/>
              <a:gd name="connsiteX23" fmla="*/ 44879 w 2777761"/>
              <a:gd name="connsiteY23" fmla="*/ 2857501 h 3788731"/>
              <a:gd name="connsiteX24" fmla="*/ 0 w 2777761"/>
              <a:gd name="connsiteY24" fmla="*/ 2964088 h 3788731"/>
              <a:gd name="connsiteX25" fmla="*/ 274881 w 2777761"/>
              <a:gd name="connsiteY25" fmla="*/ 3087504 h 3788731"/>
              <a:gd name="connsiteX26" fmla="*/ 504884 w 2777761"/>
              <a:gd name="connsiteY26" fmla="*/ 2986527 h 3788731"/>
              <a:gd name="connsiteX27" fmla="*/ 471225 w 2777761"/>
              <a:gd name="connsiteY27" fmla="*/ 3115553 h 3788731"/>
              <a:gd name="connsiteX28" fmla="*/ 572201 w 2777761"/>
              <a:gd name="connsiteY28" fmla="*/ 3160431 h 3788731"/>
              <a:gd name="connsiteX29" fmla="*/ 381468 w 2777761"/>
              <a:gd name="connsiteY29" fmla="*/ 3620436 h 3788731"/>
              <a:gd name="connsiteX30" fmla="*/ 196344 w 2777761"/>
              <a:gd name="connsiteY30" fmla="*/ 3665315 h 3788731"/>
              <a:gd name="connsiteX31" fmla="*/ 263662 w 2777761"/>
              <a:gd name="connsiteY31" fmla="*/ 3766291 h 3788731"/>
              <a:gd name="connsiteX32" fmla="*/ 555372 w 2777761"/>
              <a:gd name="connsiteY32" fmla="*/ 3788731 h 3788731"/>
              <a:gd name="connsiteX33" fmla="*/ 589031 w 2777761"/>
              <a:gd name="connsiteY33" fmla="*/ 3581168 h 3788731"/>
              <a:gd name="connsiteX34" fmla="*/ 645129 w 2777761"/>
              <a:gd name="connsiteY34" fmla="*/ 3575558 h 3788731"/>
              <a:gd name="connsiteX35" fmla="*/ 690008 w 2777761"/>
              <a:gd name="connsiteY35" fmla="*/ 3698974 h 3788731"/>
              <a:gd name="connsiteX36" fmla="*/ 774155 w 2777761"/>
              <a:gd name="connsiteY36" fmla="*/ 3704584 h 3788731"/>
              <a:gd name="connsiteX37" fmla="*/ 779765 w 2777761"/>
              <a:gd name="connsiteY37" fmla="*/ 3474581 h 3788731"/>
              <a:gd name="connsiteX38" fmla="*/ 746106 w 2777761"/>
              <a:gd name="connsiteY38" fmla="*/ 3205310 h 3788731"/>
              <a:gd name="connsiteX39" fmla="*/ 903181 w 2777761"/>
              <a:gd name="connsiteY39" fmla="*/ 2627499 h 3788731"/>
              <a:gd name="connsiteX40" fmla="*/ 1166842 w 2777761"/>
              <a:gd name="connsiteY40" fmla="*/ 2520912 h 3788731"/>
              <a:gd name="connsiteX41" fmla="*/ 1531480 w 2777761"/>
              <a:gd name="connsiteY41" fmla="*/ 2627499 h 3788731"/>
              <a:gd name="connsiteX42" fmla="*/ 1593188 w 2777761"/>
              <a:gd name="connsiteY42" fmla="*/ 2627499 h 3788731"/>
              <a:gd name="connsiteX43" fmla="*/ 1649286 w 2777761"/>
              <a:gd name="connsiteY43" fmla="*/ 2728476 h 3788731"/>
              <a:gd name="connsiteX44" fmla="*/ 1800751 w 2777761"/>
              <a:gd name="connsiteY44" fmla="*/ 2762134 h 3788731"/>
              <a:gd name="connsiteX45" fmla="*/ 1811971 w 2777761"/>
              <a:gd name="connsiteY45" fmla="*/ 2795793 h 3788731"/>
              <a:gd name="connsiteX46" fmla="*/ 1772702 w 2777761"/>
              <a:gd name="connsiteY46" fmla="*/ 2997747 h 3788731"/>
              <a:gd name="connsiteX47" fmla="*/ 1750263 w 2777761"/>
              <a:gd name="connsiteY47" fmla="*/ 3323116 h 3788731"/>
              <a:gd name="connsiteX48" fmla="*/ 1542700 w 2777761"/>
              <a:gd name="connsiteY48" fmla="*/ 3345555 h 3788731"/>
              <a:gd name="connsiteX49" fmla="*/ 1206111 w 2777761"/>
              <a:gd name="connsiteY49" fmla="*/ 3396044 h 3788731"/>
              <a:gd name="connsiteX50" fmla="*/ 1178062 w 2777761"/>
              <a:gd name="connsiteY50" fmla="*/ 3468971 h 3788731"/>
              <a:gd name="connsiteX51" fmla="*/ 1116354 w 2777761"/>
              <a:gd name="connsiteY51" fmla="*/ 3497020 h 3788731"/>
              <a:gd name="connsiteX52" fmla="*/ 1144403 w 2777761"/>
              <a:gd name="connsiteY52" fmla="*/ 3631656 h 3788731"/>
              <a:gd name="connsiteX53" fmla="*/ 1284648 w 2777761"/>
              <a:gd name="connsiteY53" fmla="*/ 3637266 h 3788731"/>
              <a:gd name="connsiteX54" fmla="*/ 1279038 w 2777761"/>
              <a:gd name="connsiteY54" fmla="*/ 3485801 h 3788731"/>
              <a:gd name="connsiteX55" fmla="*/ 1458552 w 2777761"/>
              <a:gd name="connsiteY55" fmla="*/ 3497020 h 3788731"/>
              <a:gd name="connsiteX56" fmla="*/ 1430503 w 2777761"/>
              <a:gd name="connsiteY56" fmla="*/ 3575558 h 3788731"/>
              <a:gd name="connsiteX57" fmla="*/ 1402454 w 2777761"/>
              <a:gd name="connsiteY57" fmla="*/ 3637266 h 3788731"/>
              <a:gd name="connsiteX58" fmla="*/ 1318307 w 2777761"/>
              <a:gd name="connsiteY58" fmla="*/ 3654095 h 3788731"/>
              <a:gd name="connsiteX59" fmla="*/ 1452943 w 2777761"/>
              <a:gd name="connsiteY59" fmla="*/ 3777511 h 3788731"/>
              <a:gd name="connsiteX60" fmla="*/ 1520260 w 2777761"/>
              <a:gd name="connsiteY60" fmla="*/ 3642876 h 3788731"/>
              <a:gd name="connsiteX61" fmla="*/ 1823190 w 2777761"/>
              <a:gd name="connsiteY61" fmla="*/ 3541899 h 3788731"/>
              <a:gd name="connsiteX62" fmla="*/ 2159779 w 2777761"/>
              <a:gd name="connsiteY62" fmla="*/ 3614826 h 3788731"/>
              <a:gd name="connsiteX63" fmla="*/ 2114901 w 2777761"/>
              <a:gd name="connsiteY63" fmla="*/ 3715803 h 3788731"/>
              <a:gd name="connsiteX64" fmla="*/ 2210268 w 2777761"/>
              <a:gd name="connsiteY64" fmla="*/ 3783121 h 3788731"/>
              <a:gd name="connsiteX65" fmla="*/ 2283195 w 2777761"/>
              <a:gd name="connsiteY65" fmla="*/ 3732633 h 3788731"/>
              <a:gd name="connsiteX66" fmla="*/ 2271976 w 2777761"/>
              <a:gd name="connsiteY66" fmla="*/ 3637266 h 3788731"/>
              <a:gd name="connsiteX67" fmla="*/ 2451490 w 2777761"/>
              <a:gd name="connsiteY67" fmla="*/ 3558728 h 3788731"/>
              <a:gd name="connsiteX68" fmla="*/ 2434660 w 2777761"/>
              <a:gd name="connsiteY68" fmla="*/ 3384824 h 3788731"/>
              <a:gd name="connsiteX69" fmla="*/ 1929777 w 2777761"/>
              <a:gd name="connsiteY69" fmla="*/ 3356775 h 3788731"/>
              <a:gd name="connsiteX70" fmla="*/ 1918557 w 2777761"/>
              <a:gd name="connsiteY70" fmla="*/ 3031406 h 3788731"/>
              <a:gd name="connsiteX71" fmla="*/ 1884898 w 2777761"/>
              <a:gd name="connsiteY71" fmla="*/ 3014576 h 3788731"/>
              <a:gd name="connsiteX72" fmla="*/ 1907338 w 2777761"/>
              <a:gd name="connsiteY72" fmla="*/ 2835062 h 3788731"/>
              <a:gd name="connsiteX73" fmla="*/ 1862459 w 2777761"/>
              <a:gd name="connsiteY73" fmla="*/ 2773354 h 3788731"/>
              <a:gd name="connsiteX74" fmla="*/ 2109291 w 2777761"/>
              <a:gd name="connsiteY74" fmla="*/ 2717256 h 3788731"/>
              <a:gd name="connsiteX75" fmla="*/ 2131730 w 2777761"/>
              <a:gd name="connsiteY75" fmla="*/ 2588230 h 3788731"/>
              <a:gd name="connsiteX76" fmla="*/ 2372952 w 2777761"/>
              <a:gd name="connsiteY76" fmla="*/ 2621889 h 3788731"/>
              <a:gd name="connsiteX77" fmla="*/ 2597345 w 2777761"/>
              <a:gd name="connsiteY77" fmla="*/ 2032858 h 3788731"/>
              <a:gd name="connsiteX78" fmla="*/ 2552466 w 2777761"/>
              <a:gd name="connsiteY78" fmla="*/ 1948711 h 3788731"/>
              <a:gd name="connsiteX79" fmla="*/ 2698322 w 2777761"/>
              <a:gd name="connsiteY79" fmla="*/ 1460657 h 3788731"/>
              <a:gd name="connsiteX80" fmla="*/ 2642224 w 2777761"/>
              <a:gd name="connsiteY80" fmla="*/ 1354071 h 3788731"/>
              <a:gd name="connsiteX81" fmla="*/ 2485148 w 2777761"/>
              <a:gd name="connsiteY81" fmla="*/ 798699 h 3788731"/>
              <a:gd name="connsiteX82" fmla="*/ 2743201 w 2777761"/>
              <a:gd name="connsiteY82" fmla="*/ 675283 h 3788731"/>
              <a:gd name="connsiteX83" fmla="*/ 2715151 w 2777761"/>
              <a:gd name="connsiteY83" fmla="*/ 434061 h 3788731"/>
              <a:gd name="connsiteX84" fmla="*/ 2631004 w 2777761"/>
              <a:gd name="connsiteY84" fmla="*/ 86253 h 3788731"/>
              <a:gd name="connsiteX0" fmla="*/ 2631004 w 2777761"/>
              <a:gd name="connsiteY0" fmla="*/ 86253 h 3788731"/>
              <a:gd name="connsiteX1" fmla="*/ 2434660 w 2777761"/>
              <a:gd name="connsiteY1" fmla="*/ 2105 h 3788731"/>
              <a:gd name="connsiteX2" fmla="*/ 2193438 w 2777761"/>
              <a:gd name="connsiteY2" fmla="*/ 159180 h 3788731"/>
              <a:gd name="connsiteX3" fmla="*/ 2092462 w 2777761"/>
              <a:gd name="connsiteY3" fmla="*/ 198449 h 3788731"/>
              <a:gd name="connsiteX4" fmla="*/ 2142950 w 2777761"/>
              <a:gd name="connsiteY4" fmla="*/ 288206 h 3788731"/>
              <a:gd name="connsiteX5" fmla="*/ 2030754 w 2777761"/>
              <a:gd name="connsiteY5" fmla="*/ 450890 h 3788731"/>
              <a:gd name="connsiteX6" fmla="*/ 2137342 w 2777761"/>
              <a:gd name="connsiteY6" fmla="*/ 585526 h 3788731"/>
              <a:gd name="connsiteX7" fmla="*/ 2159779 w 2777761"/>
              <a:gd name="connsiteY7" fmla="*/ 708942 h 3788731"/>
              <a:gd name="connsiteX8" fmla="*/ 2030754 w 2777761"/>
              <a:gd name="connsiteY8" fmla="*/ 753820 h 3788731"/>
              <a:gd name="connsiteX9" fmla="*/ 1997095 w 2777761"/>
              <a:gd name="connsiteY9" fmla="*/ 821138 h 3788731"/>
              <a:gd name="connsiteX10" fmla="*/ 1997095 w 2777761"/>
              <a:gd name="connsiteY10" fmla="*/ 708942 h 3788731"/>
              <a:gd name="connsiteX11" fmla="*/ 1946606 w 2777761"/>
              <a:gd name="connsiteY11" fmla="*/ 669673 h 3788731"/>
              <a:gd name="connsiteX12" fmla="*/ 1783922 w 2777761"/>
              <a:gd name="connsiteY12" fmla="*/ 770649 h 3788731"/>
              <a:gd name="connsiteX13" fmla="*/ 1402454 w 2777761"/>
              <a:gd name="connsiteY13" fmla="*/ 579916 h 3788731"/>
              <a:gd name="connsiteX14" fmla="*/ 1666115 w 2777761"/>
              <a:gd name="connsiteY14" fmla="*/ 1129678 h 3788731"/>
              <a:gd name="connsiteX15" fmla="*/ 1800751 w 2777761"/>
              <a:gd name="connsiteY15" fmla="*/ 1225045 h 3788731"/>
              <a:gd name="connsiteX16" fmla="*/ 1649286 w 2777761"/>
              <a:gd name="connsiteY16" fmla="*/ 1449437 h 3788731"/>
              <a:gd name="connsiteX17" fmla="*/ 1727824 w 2777761"/>
              <a:gd name="connsiteY17" fmla="*/ 1668220 h 3788731"/>
              <a:gd name="connsiteX18" fmla="*/ 1817581 w 2777761"/>
              <a:gd name="connsiteY18" fmla="*/ 1662611 h 3788731"/>
              <a:gd name="connsiteX19" fmla="*/ 1626846 w 2777761"/>
              <a:gd name="connsiteY19" fmla="*/ 1858954 h 3788731"/>
              <a:gd name="connsiteX20" fmla="*/ 914400 w 2777761"/>
              <a:gd name="connsiteY20" fmla="*/ 1578463 h 3788731"/>
              <a:gd name="connsiteX21" fmla="*/ 460005 w 2777761"/>
              <a:gd name="connsiteY21" fmla="*/ 2605060 h 3788731"/>
              <a:gd name="connsiteX22" fmla="*/ 263662 w 2777761"/>
              <a:gd name="connsiteY22" fmla="*/ 2812623 h 3788731"/>
              <a:gd name="connsiteX23" fmla="*/ 44879 w 2777761"/>
              <a:gd name="connsiteY23" fmla="*/ 2857501 h 3788731"/>
              <a:gd name="connsiteX24" fmla="*/ 0 w 2777761"/>
              <a:gd name="connsiteY24" fmla="*/ 2964088 h 3788731"/>
              <a:gd name="connsiteX25" fmla="*/ 274881 w 2777761"/>
              <a:gd name="connsiteY25" fmla="*/ 3087504 h 3788731"/>
              <a:gd name="connsiteX26" fmla="*/ 504884 w 2777761"/>
              <a:gd name="connsiteY26" fmla="*/ 2986527 h 3788731"/>
              <a:gd name="connsiteX27" fmla="*/ 471225 w 2777761"/>
              <a:gd name="connsiteY27" fmla="*/ 3115553 h 3788731"/>
              <a:gd name="connsiteX28" fmla="*/ 572201 w 2777761"/>
              <a:gd name="connsiteY28" fmla="*/ 3160431 h 3788731"/>
              <a:gd name="connsiteX29" fmla="*/ 381468 w 2777761"/>
              <a:gd name="connsiteY29" fmla="*/ 3620436 h 3788731"/>
              <a:gd name="connsiteX30" fmla="*/ 196344 w 2777761"/>
              <a:gd name="connsiteY30" fmla="*/ 3665315 h 3788731"/>
              <a:gd name="connsiteX31" fmla="*/ 263662 w 2777761"/>
              <a:gd name="connsiteY31" fmla="*/ 3766291 h 3788731"/>
              <a:gd name="connsiteX32" fmla="*/ 555372 w 2777761"/>
              <a:gd name="connsiteY32" fmla="*/ 3788731 h 3788731"/>
              <a:gd name="connsiteX33" fmla="*/ 589031 w 2777761"/>
              <a:gd name="connsiteY33" fmla="*/ 3581168 h 3788731"/>
              <a:gd name="connsiteX34" fmla="*/ 645129 w 2777761"/>
              <a:gd name="connsiteY34" fmla="*/ 3575558 h 3788731"/>
              <a:gd name="connsiteX35" fmla="*/ 690008 w 2777761"/>
              <a:gd name="connsiteY35" fmla="*/ 3698974 h 3788731"/>
              <a:gd name="connsiteX36" fmla="*/ 774155 w 2777761"/>
              <a:gd name="connsiteY36" fmla="*/ 3704584 h 3788731"/>
              <a:gd name="connsiteX37" fmla="*/ 779765 w 2777761"/>
              <a:gd name="connsiteY37" fmla="*/ 3474581 h 3788731"/>
              <a:gd name="connsiteX38" fmla="*/ 746106 w 2777761"/>
              <a:gd name="connsiteY38" fmla="*/ 3205310 h 3788731"/>
              <a:gd name="connsiteX39" fmla="*/ 903181 w 2777761"/>
              <a:gd name="connsiteY39" fmla="*/ 2627499 h 3788731"/>
              <a:gd name="connsiteX40" fmla="*/ 1166842 w 2777761"/>
              <a:gd name="connsiteY40" fmla="*/ 2520912 h 3788731"/>
              <a:gd name="connsiteX41" fmla="*/ 1531480 w 2777761"/>
              <a:gd name="connsiteY41" fmla="*/ 2627499 h 3788731"/>
              <a:gd name="connsiteX42" fmla="*/ 1593188 w 2777761"/>
              <a:gd name="connsiteY42" fmla="*/ 2627499 h 3788731"/>
              <a:gd name="connsiteX43" fmla="*/ 1649286 w 2777761"/>
              <a:gd name="connsiteY43" fmla="*/ 2728476 h 3788731"/>
              <a:gd name="connsiteX44" fmla="*/ 1800751 w 2777761"/>
              <a:gd name="connsiteY44" fmla="*/ 2762134 h 3788731"/>
              <a:gd name="connsiteX45" fmla="*/ 1811971 w 2777761"/>
              <a:gd name="connsiteY45" fmla="*/ 2795793 h 3788731"/>
              <a:gd name="connsiteX46" fmla="*/ 1772702 w 2777761"/>
              <a:gd name="connsiteY46" fmla="*/ 2997747 h 3788731"/>
              <a:gd name="connsiteX47" fmla="*/ 1750263 w 2777761"/>
              <a:gd name="connsiteY47" fmla="*/ 3323116 h 3788731"/>
              <a:gd name="connsiteX48" fmla="*/ 1542700 w 2777761"/>
              <a:gd name="connsiteY48" fmla="*/ 3345555 h 3788731"/>
              <a:gd name="connsiteX49" fmla="*/ 1206111 w 2777761"/>
              <a:gd name="connsiteY49" fmla="*/ 3396044 h 3788731"/>
              <a:gd name="connsiteX50" fmla="*/ 1178062 w 2777761"/>
              <a:gd name="connsiteY50" fmla="*/ 3468971 h 3788731"/>
              <a:gd name="connsiteX51" fmla="*/ 1116354 w 2777761"/>
              <a:gd name="connsiteY51" fmla="*/ 3497020 h 3788731"/>
              <a:gd name="connsiteX52" fmla="*/ 1144403 w 2777761"/>
              <a:gd name="connsiteY52" fmla="*/ 3631656 h 3788731"/>
              <a:gd name="connsiteX53" fmla="*/ 1284648 w 2777761"/>
              <a:gd name="connsiteY53" fmla="*/ 3637266 h 3788731"/>
              <a:gd name="connsiteX54" fmla="*/ 1279038 w 2777761"/>
              <a:gd name="connsiteY54" fmla="*/ 3485801 h 3788731"/>
              <a:gd name="connsiteX55" fmla="*/ 1458552 w 2777761"/>
              <a:gd name="connsiteY55" fmla="*/ 3497020 h 3788731"/>
              <a:gd name="connsiteX56" fmla="*/ 1430503 w 2777761"/>
              <a:gd name="connsiteY56" fmla="*/ 3575558 h 3788731"/>
              <a:gd name="connsiteX57" fmla="*/ 1402454 w 2777761"/>
              <a:gd name="connsiteY57" fmla="*/ 3637266 h 3788731"/>
              <a:gd name="connsiteX58" fmla="*/ 1318307 w 2777761"/>
              <a:gd name="connsiteY58" fmla="*/ 3654095 h 3788731"/>
              <a:gd name="connsiteX59" fmla="*/ 1452943 w 2777761"/>
              <a:gd name="connsiteY59" fmla="*/ 3777511 h 3788731"/>
              <a:gd name="connsiteX60" fmla="*/ 1520260 w 2777761"/>
              <a:gd name="connsiteY60" fmla="*/ 3642876 h 3788731"/>
              <a:gd name="connsiteX61" fmla="*/ 1823190 w 2777761"/>
              <a:gd name="connsiteY61" fmla="*/ 3541899 h 3788731"/>
              <a:gd name="connsiteX62" fmla="*/ 2159779 w 2777761"/>
              <a:gd name="connsiteY62" fmla="*/ 3614826 h 3788731"/>
              <a:gd name="connsiteX63" fmla="*/ 2114901 w 2777761"/>
              <a:gd name="connsiteY63" fmla="*/ 3715803 h 3788731"/>
              <a:gd name="connsiteX64" fmla="*/ 2210268 w 2777761"/>
              <a:gd name="connsiteY64" fmla="*/ 3783121 h 3788731"/>
              <a:gd name="connsiteX65" fmla="*/ 2283195 w 2777761"/>
              <a:gd name="connsiteY65" fmla="*/ 3732633 h 3788731"/>
              <a:gd name="connsiteX66" fmla="*/ 2271976 w 2777761"/>
              <a:gd name="connsiteY66" fmla="*/ 3637266 h 3788731"/>
              <a:gd name="connsiteX67" fmla="*/ 2451490 w 2777761"/>
              <a:gd name="connsiteY67" fmla="*/ 3558728 h 3788731"/>
              <a:gd name="connsiteX68" fmla="*/ 2434660 w 2777761"/>
              <a:gd name="connsiteY68" fmla="*/ 3384824 h 3788731"/>
              <a:gd name="connsiteX69" fmla="*/ 1929777 w 2777761"/>
              <a:gd name="connsiteY69" fmla="*/ 3356775 h 3788731"/>
              <a:gd name="connsiteX70" fmla="*/ 1918557 w 2777761"/>
              <a:gd name="connsiteY70" fmla="*/ 3031406 h 3788731"/>
              <a:gd name="connsiteX71" fmla="*/ 1884898 w 2777761"/>
              <a:gd name="connsiteY71" fmla="*/ 3014576 h 3788731"/>
              <a:gd name="connsiteX72" fmla="*/ 1907338 w 2777761"/>
              <a:gd name="connsiteY72" fmla="*/ 2835062 h 3788731"/>
              <a:gd name="connsiteX73" fmla="*/ 1862459 w 2777761"/>
              <a:gd name="connsiteY73" fmla="*/ 2773354 h 3788731"/>
              <a:gd name="connsiteX74" fmla="*/ 2109291 w 2777761"/>
              <a:gd name="connsiteY74" fmla="*/ 2717256 h 3788731"/>
              <a:gd name="connsiteX75" fmla="*/ 2131730 w 2777761"/>
              <a:gd name="connsiteY75" fmla="*/ 2588230 h 3788731"/>
              <a:gd name="connsiteX76" fmla="*/ 2372952 w 2777761"/>
              <a:gd name="connsiteY76" fmla="*/ 2621889 h 3788731"/>
              <a:gd name="connsiteX77" fmla="*/ 2597345 w 2777761"/>
              <a:gd name="connsiteY77" fmla="*/ 2032858 h 3788731"/>
              <a:gd name="connsiteX78" fmla="*/ 2552466 w 2777761"/>
              <a:gd name="connsiteY78" fmla="*/ 1948711 h 3788731"/>
              <a:gd name="connsiteX79" fmla="*/ 2698322 w 2777761"/>
              <a:gd name="connsiteY79" fmla="*/ 1460657 h 3788731"/>
              <a:gd name="connsiteX80" fmla="*/ 2642224 w 2777761"/>
              <a:gd name="connsiteY80" fmla="*/ 1354071 h 3788731"/>
              <a:gd name="connsiteX81" fmla="*/ 2485148 w 2777761"/>
              <a:gd name="connsiteY81" fmla="*/ 798699 h 3788731"/>
              <a:gd name="connsiteX82" fmla="*/ 2743201 w 2777761"/>
              <a:gd name="connsiteY82" fmla="*/ 675283 h 3788731"/>
              <a:gd name="connsiteX83" fmla="*/ 2715151 w 2777761"/>
              <a:gd name="connsiteY83" fmla="*/ 434061 h 3788731"/>
              <a:gd name="connsiteX84" fmla="*/ 2631004 w 2777761"/>
              <a:gd name="connsiteY84" fmla="*/ 86253 h 3788731"/>
              <a:gd name="connsiteX0" fmla="*/ 2631004 w 2777761"/>
              <a:gd name="connsiteY0" fmla="*/ 86253 h 3788731"/>
              <a:gd name="connsiteX1" fmla="*/ 2434660 w 2777761"/>
              <a:gd name="connsiteY1" fmla="*/ 2105 h 3788731"/>
              <a:gd name="connsiteX2" fmla="*/ 2193438 w 2777761"/>
              <a:gd name="connsiteY2" fmla="*/ 159180 h 3788731"/>
              <a:gd name="connsiteX3" fmla="*/ 2092462 w 2777761"/>
              <a:gd name="connsiteY3" fmla="*/ 198449 h 3788731"/>
              <a:gd name="connsiteX4" fmla="*/ 2142950 w 2777761"/>
              <a:gd name="connsiteY4" fmla="*/ 288206 h 3788731"/>
              <a:gd name="connsiteX5" fmla="*/ 2030754 w 2777761"/>
              <a:gd name="connsiteY5" fmla="*/ 450890 h 3788731"/>
              <a:gd name="connsiteX6" fmla="*/ 2137342 w 2777761"/>
              <a:gd name="connsiteY6" fmla="*/ 585526 h 3788731"/>
              <a:gd name="connsiteX7" fmla="*/ 2159779 w 2777761"/>
              <a:gd name="connsiteY7" fmla="*/ 708942 h 3788731"/>
              <a:gd name="connsiteX8" fmla="*/ 2030754 w 2777761"/>
              <a:gd name="connsiteY8" fmla="*/ 753820 h 3788731"/>
              <a:gd name="connsiteX9" fmla="*/ 1997095 w 2777761"/>
              <a:gd name="connsiteY9" fmla="*/ 821138 h 3788731"/>
              <a:gd name="connsiteX10" fmla="*/ 1997095 w 2777761"/>
              <a:gd name="connsiteY10" fmla="*/ 708942 h 3788731"/>
              <a:gd name="connsiteX11" fmla="*/ 1946606 w 2777761"/>
              <a:gd name="connsiteY11" fmla="*/ 669673 h 3788731"/>
              <a:gd name="connsiteX12" fmla="*/ 1783922 w 2777761"/>
              <a:gd name="connsiteY12" fmla="*/ 770649 h 3788731"/>
              <a:gd name="connsiteX13" fmla="*/ 1402454 w 2777761"/>
              <a:gd name="connsiteY13" fmla="*/ 579916 h 3788731"/>
              <a:gd name="connsiteX14" fmla="*/ 1666115 w 2777761"/>
              <a:gd name="connsiteY14" fmla="*/ 1129678 h 3788731"/>
              <a:gd name="connsiteX15" fmla="*/ 1800751 w 2777761"/>
              <a:gd name="connsiteY15" fmla="*/ 1225045 h 3788731"/>
              <a:gd name="connsiteX16" fmla="*/ 1649286 w 2777761"/>
              <a:gd name="connsiteY16" fmla="*/ 1449437 h 3788731"/>
              <a:gd name="connsiteX17" fmla="*/ 1727824 w 2777761"/>
              <a:gd name="connsiteY17" fmla="*/ 1668220 h 3788731"/>
              <a:gd name="connsiteX18" fmla="*/ 1817581 w 2777761"/>
              <a:gd name="connsiteY18" fmla="*/ 1662611 h 3788731"/>
              <a:gd name="connsiteX19" fmla="*/ 1626846 w 2777761"/>
              <a:gd name="connsiteY19" fmla="*/ 1858954 h 3788731"/>
              <a:gd name="connsiteX20" fmla="*/ 914400 w 2777761"/>
              <a:gd name="connsiteY20" fmla="*/ 1578463 h 3788731"/>
              <a:gd name="connsiteX21" fmla="*/ 460005 w 2777761"/>
              <a:gd name="connsiteY21" fmla="*/ 2605060 h 3788731"/>
              <a:gd name="connsiteX22" fmla="*/ 263662 w 2777761"/>
              <a:gd name="connsiteY22" fmla="*/ 2812623 h 3788731"/>
              <a:gd name="connsiteX23" fmla="*/ 44879 w 2777761"/>
              <a:gd name="connsiteY23" fmla="*/ 2857501 h 3788731"/>
              <a:gd name="connsiteX24" fmla="*/ 0 w 2777761"/>
              <a:gd name="connsiteY24" fmla="*/ 2964088 h 3788731"/>
              <a:gd name="connsiteX25" fmla="*/ 274881 w 2777761"/>
              <a:gd name="connsiteY25" fmla="*/ 3087504 h 3788731"/>
              <a:gd name="connsiteX26" fmla="*/ 504884 w 2777761"/>
              <a:gd name="connsiteY26" fmla="*/ 2986527 h 3788731"/>
              <a:gd name="connsiteX27" fmla="*/ 471225 w 2777761"/>
              <a:gd name="connsiteY27" fmla="*/ 3115553 h 3788731"/>
              <a:gd name="connsiteX28" fmla="*/ 572201 w 2777761"/>
              <a:gd name="connsiteY28" fmla="*/ 3160431 h 3788731"/>
              <a:gd name="connsiteX29" fmla="*/ 381468 w 2777761"/>
              <a:gd name="connsiteY29" fmla="*/ 3620436 h 3788731"/>
              <a:gd name="connsiteX30" fmla="*/ 196344 w 2777761"/>
              <a:gd name="connsiteY30" fmla="*/ 3665315 h 3788731"/>
              <a:gd name="connsiteX31" fmla="*/ 263662 w 2777761"/>
              <a:gd name="connsiteY31" fmla="*/ 3766291 h 3788731"/>
              <a:gd name="connsiteX32" fmla="*/ 555372 w 2777761"/>
              <a:gd name="connsiteY32" fmla="*/ 3788731 h 3788731"/>
              <a:gd name="connsiteX33" fmla="*/ 589031 w 2777761"/>
              <a:gd name="connsiteY33" fmla="*/ 3581168 h 3788731"/>
              <a:gd name="connsiteX34" fmla="*/ 645129 w 2777761"/>
              <a:gd name="connsiteY34" fmla="*/ 3575558 h 3788731"/>
              <a:gd name="connsiteX35" fmla="*/ 690008 w 2777761"/>
              <a:gd name="connsiteY35" fmla="*/ 3698974 h 3788731"/>
              <a:gd name="connsiteX36" fmla="*/ 774155 w 2777761"/>
              <a:gd name="connsiteY36" fmla="*/ 3704584 h 3788731"/>
              <a:gd name="connsiteX37" fmla="*/ 779765 w 2777761"/>
              <a:gd name="connsiteY37" fmla="*/ 3474581 h 3788731"/>
              <a:gd name="connsiteX38" fmla="*/ 746106 w 2777761"/>
              <a:gd name="connsiteY38" fmla="*/ 3205310 h 3788731"/>
              <a:gd name="connsiteX39" fmla="*/ 903181 w 2777761"/>
              <a:gd name="connsiteY39" fmla="*/ 2627499 h 3788731"/>
              <a:gd name="connsiteX40" fmla="*/ 1166842 w 2777761"/>
              <a:gd name="connsiteY40" fmla="*/ 2520912 h 3788731"/>
              <a:gd name="connsiteX41" fmla="*/ 1531480 w 2777761"/>
              <a:gd name="connsiteY41" fmla="*/ 2627499 h 3788731"/>
              <a:gd name="connsiteX42" fmla="*/ 1593188 w 2777761"/>
              <a:gd name="connsiteY42" fmla="*/ 2627499 h 3788731"/>
              <a:gd name="connsiteX43" fmla="*/ 1649286 w 2777761"/>
              <a:gd name="connsiteY43" fmla="*/ 2728476 h 3788731"/>
              <a:gd name="connsiteX44" fmla="*/ 1800751 w 2777761"/>
              <a:gd name="connsiteY44" fmla="*/ 2762134 h 3788731"/>
              <a:gd name="connsiteX45" fmla="*/ 1811971 w 2777761"/>
              <a:gd name="connsiteY45" fmla="*/ 2795793 h 3788731"/>
              <a:gd name="connsiteX46" fmla="*/ 1772702 w 2777761"/>
              <a:gd name="connsiteY46" fmla="*/ 2997747 h 3788731"/>
              <a:gd name="connsiteX47" fmla="*/ 1750263 w 2777761"/>
              <a:gd name="connsiteY47" fmla="*/ 3323116 h 3788731"/>
              <a:gd name="connsiteX48" fmla="*/ 1542700 w 2777761"/>
              <a:gd name="connsiteY48" fmla="*/ 3345555 h 3788731"/>
              <a:gd name="connsiteX49" fmla="*/ 1206111 w 2777761"/>
              <a:gd name="connsiteY49" fmla="*/ 3396044 h 3788731"/>
              <a:gd name="connsiteX50" fmla="*/ 1178062 w 2777761"/>
              <a:gd name="connsiteY50" fmla="*/ 3468971 h 3788731"/>
              <a:gd name="connsiteX51" fmla="*/ 1116354 w 2777761"/>
              <a:gd name="connsiteY51" fmla="*/ 3497020 h 3788731"/>
              <a:gd name="connsiteX52" fmla="*/ 1144403 w 2777761"/>
              <a:gd name="connsiteY52" fmla="*/ 3631656 h 3788731"/>
              <a:gd name="connsiteX53" fmla="*/ 1284648 w 2777761"/>
              <a:gd name="connsiteY53" fmla="*/ 3637266 h 3788731"/>
              <a:gd name="connsiteX54" fmla="*/ 1279038 w 2777761"/>
              <a:gd name="connsiteY54" fmla="*/ 3485801 h 3788731"/>
              <a:gd name="connsiteX55" fmla="*/ 1458552 w 2777761"/>
              <a:gd name="connsiteY55" fmla="*/ 3497020 h 3788731"/>
              <a:gd name="connsiteX56" fmla="*/ 1430503 w 2777761"/>
              <a:gd name="connsiteY56" fmla="*/ 3575558 h 3788731"/>
              <a:gd name="connsiteX57" fmla="*/ 1402454 w 2777761"/>
              <a:gd name="connsiteY57" fmla="*/ 3637266 h 3788731"/>
              <a:gd name="connsiteX58" fmla="*/ 1318307 w 2777761"/>
              <a:gd name="connsiteY58" fmla="*/ 3654095 h 3788731"/>
              <a:gd name="connsiteX59" fmla="*/ 1452943 w 2777761"/>
              <a:gd name="connsiteY59" fmla="*/ 3777511 h 3788731"/>
              <a:gd name="connsiteX60" fmla="*/ 1520260 w 2777761"/>
              <a:gd name="connsiteY60" fmla="*/ 3642876 h 3788731"/>
              <a:gd name="connsiteX61" fmla="*/ 1823190 w 2777761"/>
              <a:gd name="connsiteY61" fmla="*/ 3541899 h 3788731"/>
              <a:gd name="connsiteX62" fmla="*/ 2159779 w 2777761"/>
              <a:gd name="connsiteY62" fmla="*/ 3614826 h 3788731"/>
              <a:gd name="connsiteX63" fmla="*/ 2114901 w 2777761"/>
              <a:gd name="connsiteY63" fmla="*/ 3715803 h 3788731"/>
              <a:gd name="connsiteX64" fmla="*/ 2210268 w 2777761"/>
              <a:gd name="connsiteY64" fmla="*/ 3783121 h 3788731"/>
              <a:gd name="connsiteX65" fmla="*/ 2283195 w 2777761"/>
              <a:gd name="connsiteY65" fmla="*/ 3732633 h 3788731"/>
              <a:gd name="connsiteX66" fmla="*/ 2271976 w 2777761"/>
              <a:gd name="connsiteY66" fmla="*/ 3637266 h 3788731"/>
              <a:gd name="connsiteX67" fmla="*/ 2451490 w 2777761"/>
              <a:gd name="connsiteY67" fmla="*/ 3558728 h 3788731"/>
              <a:gd name="connsiteX68" fmla="*/ 2434660 w 2777761"/>
              <a:gd name="connsiteY68" fmla="*/ 3384824 h 3788731"/>
              <a:gd name="connsiteX69" fmla="*/ 1929777 w 2777761"/>
              <a:gd name="connsiteY69" fmla="*/ 3356775 h 3788731"/>
              <a:gd name="connsiteX70" fmla="*/ 1918557 w 2777761"/>
              <a:gd name="connsiteY70" fmla="*/ 3031406 h 3788731"/>
              <a:gd name="connsiteX71" fmla="*/ 1884898 w 2777761"/>
              <a:gd name="connsiteY71" fmla="*/ 3014576 h 3788731"/>
              <a:gd name="connsiteX72" fmla="*/ 1907338 w 2777761"/>
              <a:gd name="connsiteY72" fmla="*/ 2835062 h 3788731"/>
              <a:gd name="connsiteX73" fmla="*/ 1862459 w 2777761"/>
              <a:gd name="connsiteY73" fmla="*/ 2773354 h 3788731"/>
              <a:gd name="connsiteX74" fmla="*/ 2109291 w 2777761"/>
              <a:gd name="connsiteY74" fmla="*/ 2717256 h 3788731"/>
              <a:gd name="connsiteX75" fmla="*/ 2131730 w 2777761"/>
              <a:gd name="connsiteY75" fmla="*/ 2588230 h 3788731"/>
              <a:gd name="connsiteX76" fmla="*/ 2372952 w 2777761"/>
              <a:gd name="connsiteY76" fmla="*/ 2621889 h 3788731"/>
              <a:gd name="connsiteX77" fmla="*/ 2597345 w 2777761"/>
              <a:gd name="connsiteY77" fmla="*/ 2032858 h 3788731"/>
              <a:gd name="connsiteX78" fmla="*/ 2552466 w 2777761"/>
              <a:gd name="connsiteY78" fmla="*/ 1948711 h 3788731"/>
              <a:gd name="connsiteX79" fmla="*/ 2698322 w 2777761"/>
              <a:gd name="connsiteY79" fmla="*/ 1460657 h 3788731"/>
              <a:gd name="connsiteX80" fmla="*/ 2642224 w 2777761"/>
              <a:gd name="connsiteY80" fmla="*/ 1354071 h 3788731"/>
              <a:gd name="connsiteX81" fmla="*/ 2485148 w 2777761"/>
              <a:gd name="connsiteY81" fmla="*/ 798699 h 3788731"/>
              <a:gd name="connsiteX82" fmla="*/ 2743201 w 2777761"/>
              <a:gd name="connsiteY82" fmla="*/ 675283 h 3788731"/>
              <a:gd name="connsiteX83" fmla="*/ 2715151 w 2777761"/>
              <a:gd name="connsiteY83" fmla="*/ 434061 h 3788731"/>
              <a:gd name="connsiteX84" fmla="*/ 2631004 w 2777761"/>
              <a:gd name="connsiteY84" fmla="*/ 86253 h 3788731"/>
              <a:gd name="connsiteX0" fmla="*/ 2631004 w 2777761"/>
              <a:gd name="connsiteY0" fmla="*/ 86253 h 3788731"/>
              <a:gd name="connsiteX1" fmla="*/ 2434660 w 2777761"/>
              <a:gd name="connsiteY1" fmla="*/ 2105 h 3788731"/>
              <a:gd name="connsiteX2" fmla="*/ 2193438 w 2777761"/>
              <a:gd name="connsiteY2" fmla="*/ 159180 h 3788731"/>
              <a:gd name="connsiteX3" fmla="*/ 2092462 w 2777761"/>
              <a:gd name="connsiteY3" fmla="*/ 198449 h 3788731"/>
              <a:gd name="connsiteX4" fmla="*/ 2142950 w 2777761"/>
              <a:gd name="connsiteY4" fmla="*/ 288206 h 3788731"/>
              <a:gd name="connsiteX5" fmla="*/ 2030754 w 2777761"/>
              <a:gd name="connsiteY5" fmla="*/ 450890 h 3788731"/>
              <a:gd name="connsiteX6" fmla="*/ 2137342 w 2777761"/>
              <a:gd name="connsiteY6" fmla="*/ 585526 h 3788731"/>
              <a:gd name="connsiteX7" fmla="*/ 2159779 w 2777761"/>
              <a:gd name="connsiteY7" fmla="*/ 708942 h 3788731"/>
              <a:gd name="connsiteX8" fmla="*/ 2030754 w 2777761"/>
              <a:gd name="connsiteY8" fmla="*/ 753820 h 3788731"/>
              <a:gd name="connsiteX9" fmla="*/ 1997095 w 2777761"/>
              <a:gd name="connsiteY9" fmla="*/ 821138 h 3788731"/>
              <a:gd name="connsiteX10" fmla="*/ 1997095 w 2777761"/>
              <a:gd name="connsiteY10" fmla="*/ 708942 h 3788731"/>
              <a:gd name="connsiteX11" fmla="*/ 1946606 w 2777761"/>
              <a:gd name="connsiteY11" fmla="*/ 669673 h 3788731"/>
              <a:gd name="connsiteX12" fmla="*/ 1783922 w 2777761"/>
              <a:gd name="connsiteY12" fmla="*/ 770649 h 3788731"/>
              <a:gd name="connsiteX13" fmla="*/ 1402454 w 2777761"/>
              <a:gd name="connsiteY13" fmla="*/ 579916 h 3788731"/>
              <a:gd name="connsiteX14" fmla="*/ 1666115 w 2777761"/>
              <a:gd name="connsiteY14" fmla="*/ 1129678 h 3788731"/>
              <a:gd name="connsiteX15" fmla="*/ 1800751 w 2777761"/>
              <a:gd name="connsiteY15" fmla="*/ 1225045 h 3788731"/>
              <a:gd name="connsiteX16" fmla="*/ 1649286 w 2777761"/>
              <a:gd name="connsiteY16" fmla="*/ 1449437 h 3788731"/>
              <a:gd name="connsiteX17" fmla="*/ 1727824 w 2777761"/>
              <a:gd name="connsiteY17" fmla="*/ 1668220 h 3788731"/>
              <a:gd name="connsiteX18" fmla="*/ 1817581 w 2777761"/>
              <a:gd name="connsiteY18" fmla="*/ 1662611 h 3788731"/>
              <a:gd name="connsiteX19" fmla="*/ 1626846 w 2777761"/>
              <a:gd name="connsiteY19" fmla="*/ 1858954 h 3788731"/>
              <a:gd name="connsiteX20" fmla="*/ 914400 w 2777761"/>
              <a:gd name="connsiteY20" fmla="*/ 1578463 h 3788731"/>
              <a:gd name="connsiteX21" fmla="*/ 460005 w 2777761"/>
              <a:gd name="connsiteY21" fmla="*/ 2605060 h 3788731"/>
              <a:gd name="connsiteX22" fmla="*/ 263662 w 2777761"/>
              <a:gd name="connsiteY22" fmla="*/ 2812623 h 3788731"/>
              <a:gd name="connsiteX23" fmla="*/ 44879 w 2777761"/>
              <a:gd name="connsiteY23" fmla="*/ 2857501 h 3788731"/>
              <a:gd name="connsiteX24" fmla="*/ 0 w 2777761"/>
              <a:gd name="connsiteY24" fmla="*/ 2964088 h 3788731"/>
              <a:gd name="connsiteX25" fmla="*/ 274881 w 2777761"/>
              <a:gd name="connsiteY25" fmla="*/ 3087504 h 3788731"/>
              <a:gd name="connsiteX26" fmla="*/ 504884 w 2777761"/>
              <a:gd name="connsiteY26" fmla="*/ 2986527 h 3788731"/>
              <a:gd name="connsiteX27" fmla="*/ 471225 w 2777761"/>
              <a:gd name="connsiteY27" fmla="*/ 3115553 h 3788731"/>
              <a:gd name="connsiteX28" fmla="*/ 572201 w 2777761"/>
              <a:gd name="connsiteY28" fmla="*/ 3160431 h 3788731"/>
              <a:gd name="connsiteX29" fmla="*/ 381468 w 2777761"/>
              <a:gd name="connsiteY29" fmla="*/ 3620436 h 3788731"/>
              <a:gd name="connsiteX30" fmla="*/ 196344 w 2777761"/>
              <a:gd name="connsiteY30" fmla="*/ 3665315 h 3788731"/>
              <a:gd name="connsiteX31" fmla="*/ 263662 w 2777761"/>
              <a:gd name="connsiteY31" fmla="*/ 3766291 h 3788731"/>
              <a:gd name="connsiteX32" fmla="*/ 555372 w 2777761"/>
              <a:gd name="connsiteY32" fmla="*/ 3788731 h 3788731"/>
              <a:gd name="connsiteX33" fmla="*/ 589031 w 2777761"/>
              <a:gd name="connsiteY33" fmla="*/ 3581168 h 3788731"/>
              <a:gd name="connsiteX34" fmla="*/ 645129 w 2777761"/>
              <a:gd name="connsiteY34" fmla="*/ 3575558 h 3788731"/>
              <a:gd name="connsiteX35" fmla="*/ 690008 w 2777761"/>
              <a:gd name="connsiteY35" fmla="*/ 3698974 h 3788731"/>
              <a:gd name="connsiteX36" fmla="*/ 774155 w 2777761"/>
              <a:gd name="connsiteY36" fmla="*/ 3704584 h 3788731"/>
              <a:gd name="connsiteX37" fmla="*/ 779765 w 2777761"/>
              <a:gd name="connsiteY37" fmla="*/ 3474581 h 3788731"/>
              <a:gd name="connsiteX38" fmla="*/ 746106 w 2777761"/>
              <a:gd name="connsiteY38" fmla="*/ 3205310 h 3788731"/>
              <a:gd name="connsiteX39" fmla="*/ 903181 w 2777761"/>
              <a:gd name="connsiteY39" fmla="*/ 2627499 h 3788731"/>
              <a:gd name="connsiteX40" fmla="*/ 1166842 w 2777761"/>
              <a:gd name="connsiteY40" fmla="*/ 2520912 h 3788731"/>
              <a:gd name="connsiteX41" fmla="*/ 1531480 w 2777761"/>
              <a:gd name="connsiteY41" fmla="*/ 2627499 h 3788731"/>
              <a:gd name="connsiteX42" fmla="*/ 1593188 w 2777761"/>
              <a:gd name="connsiteY42" fmla="*/ 2627499 h 3788731"/>
              <a:gd name="connsiteX43" fmla="*/ 1649286 w 2777761"/>
              <a:gd name="connsiteY43" fmla="*/ 2728476 h 3788731"/>
              <a:gd name="connsiteX44" fmla="*/ 1800751 w 2777761"/>
              <a:gd name="connsiteY44" fmla="*/ 2762134 h 3788731"/>
              <a:gd name="connsiteX45" fmla="*/ 1811971 w 2777761"/>
              <a:gd name="connsiteY45" fmla="*/ 2795793 h 3788731"/>
              <a:gd name="connsiteX46" fmla="*/ 1772702 w 2777761"/>
              <a:gd name="connsiteY46" fmla="*/ 2997747 h 3788731"/>
              <a:gd name="connsiteX47" fmla="*/ 1750263 w 2777761"/>
              <a:gd name="connsiteY47" fmla="*/ 3323116 h 3788731"/>
              <a:gd name="connsiteX48" fmla="*/ 1542700 w 2777761"/>
              <a:gd name="connsiteY48" fmla="*/ 3345555 h 3788731"/>
              <a:gd name="connsiteX49" fmla="*/ 1206111 w 2777761"/>
              <a:gd name="connsiteY49" fmla="*/ 3396044 h 3788731"/>
              <a:gd name="connsiteX50" fmla="*/ 1178062 w 2777761"/>
              <a:gd name="connsiteY50" fmla="*/ 3468971 h 3788731"/>
              <a:gd name="connsiteX51" fmla="*/ 1116354 w 2777761"/>
              <a:gd name="connsiteY51" fmla="*/ 3497020 h 3788731"/>
              <a:gd name="connsiteX52" fmla="*/ 1144403 w 2777761"/>
              <a:gd name="connsiteY52" fmla="*/ 3631656 h 3788731"/>
              <a:gd name="connsiteX53" fmla="*/ 1284648 w 2777761"/>
              <a:gd name="connsiteY53" fmla="*/ 3637266 h 3788731"/>
              <a:gd name="connsiteX54" fmla="*/ 1279038 w 2777761"/>
              <a:gd name="connsiteY54" fmla="*/ 3485801 h 3788731"/>
              <a:gd name="connsiteX55" fmla="*/ 1458552 w 2777761"/>
              <a:gd name="connsiteY55" fmla="*/ 3497020 h 3788731"/>
              <a:gd name="connsiteX56" fmla="*/ 1430503 w 2777761"/>
              <a:gd name="connsiteY56" fmla="*/ 3575558 h 3788731"/>
              <a:gd name="connsiteX57" fmla="*/ 1402454 w 2777761"/>
              <a:gd name="connsiteY57" fmla="*/ 3637266 h 3788731"/>
              <a:gd name="connsiteX58" fmla="*/ 1318307 w 2777761"/>
              <a:gd name="connsiteY58" fmla="*/ 3654095 h 3788731"/>
              <a:gd name="connsiteX59" fmla="*/ 1452943 w 2777761"/>
              <a:gd name="connsiteY59" fmla="*/ 3777511 h 3788731"/>
              <a:gd name="connsiteX60" fmla="*/ 1520260 w 2777761"/>
              <a:gd name="connsiteY60" fmla="*/ 3642876 h 3788731"/>
              <a:gd name="connsiteX61" fmla="*/ 1823190 w 2777761"/>
              <a:gd name="connsiteY61" fmla="*/ 3541899 h 3788731"/>
              <a:gd name="connsiteX62" fmla="*/ 2159779 w 2777761"/>
              <a:gd name="connsiteY62" fmla="*/ 3614826 h 3788731"/>
              <a:gd name="connsiteX63" fmla="*/ 2114901 w 2777761"/>
              <a:gd name="connsiteY63" fmla="*/ 3715803 h 3788731"/>
              <a:gd name="connsiteX64" fmla="*/ 2210268 w 2777761"/>
              <a:gd name="connsiteY64" fmla="*/ 3783121 h 3788731"/>
              <a:gd name="connsiteX65" fmla="*/ 2283195 w 2777761"/>
              <a:gd name="connsiteY65" fmla="*/ 3732633 h 3788731"/>
              <a:gd name="connsiteX66" fmla="*/ 2271976 w 2777761"/>
              <a:gd name="connsiteY66" fmla="*/ 3637266 h 3788731"/>
              <a:gd name="connsiteX67" fmla="*/ 2451490 w 2777761"/>
              <a:gd name="connsiteY67" fmla="*/ 3558728 h 3788731"/>
              <a:gd name="connsiteX68" fmla="*/ 2434660 w 2777761"/>
              <a:gd name="connsiteY68" fmla="*/ 3384824 h 3788731"/>
              <a:gd name="connsiteX69" fmla="*/ 1929777 w 2777761"/>
              <a:gd name="connsiteY69" fmla="*/ 3356775 h 3788731"/>
              <a:gd name="connsiteX70" fmla="*/ 1918557 w 2777761"/>
              <a:gd name="connsiteY70" fmla="*/ 3031406 h 3788731"/>
              <a:gd name="connsiteX71" fmla="*/ 1884898 w 2777761"/>
              <a:gd name="connsiteY71" fmla="*/ 3014576 h 3788731"/>
              <a:gd name="connsiteX72" fmla="*/ 1907338 w 2777761"/>
              <a:gd name="connsiteY72" fmla="*/ 2835062 h 3788731"/>
              <a:gd name="connsiteX73" fmla="*/ 1862459 w 2777761"/>
              <a:gd name="connsiteY73" fmla="*/ 2773354 h 3788731"/>
              <a:gd name="connsiteX74" fmla="*/ 2109291 w 2777761"/>
              <a:gd name="connsiteY74" fmla="*/ 2717256 h 3788731"/>
              <a:gd name="connsiteX75" fmla="*/ 2131730 w 2777761"/>
              <a:gd name="connsiteY75" fmla="*/ 2588230 h 3788731"/>
              <a:gd name="connsiteX76" fmla="*/ 2372952 w 2777761"/>
              <a:gd name="connsiteY76" fmla="*/ 2621889 h 3788731"/>
              <a:gd name="connsiteX77" fmla="*/ 2597345 w 2777761"/>
              <a:gd name="connsiteY77" fmla="*/ 2032858 h 3788731"/>
              <a:gd name="connsiteX78" fmla="*/ 2552466 w 2777761"/>
              <a:gd name="connsiteY78" fmla="*/ 1948711 h 3788731"/>
              <a:gd name="connsiteX79" fmla="*/ 2698322 w 2777761"/>
              <a:gd name="connsiteY79" fmla="*/ 1460657 h 3788731"/>
              <a:gd name="connsiteX80" fmla="*/ 2642224 w 2777761"/>
              <a:gd name="connsiteY80" fmla="*/ 1354071 h 3788731"/>
              <a:gd name="connsiteX81" fmla="*/ 2485148 w 2777761"/>
              <a:gd name="connsiteY81" fmla="*/ 798699 h 3788731"/>
              <a:gd name="connsiteX82" fmla="*/ 2743201 w 2777761"/>
              <a:gd name="connsiteY82" fmla="*/ 675283 h 3788731"/>
              <a:gd name="connsiteX83" fmla="*/ 2715151 w 2777761"/>
              <a:gd name="connsiteY83" fmla="*/ 434061 h 3788731"/>
              <a:gd name="connsiteX84" fmla="*/ 2631004 w 2777761"/>
              <a:gd name="connsiteY84" fmla="*/ 86253 h 3788731"/>
              <a:gd name="connsiteX0" fmla="*/ 2631004 w 2777761"/>
              <a:gd name="connsiteY0" fmla="*/ 86253 h 3788731"/>
              <a:gd name="connsiteX1" fmla="*/ 2434660 w 2777761"/>
              <a:gd name="connsiteY1" fmla="*/ 2105 h 3788731"/>
              <a:gd name="connsiteX2" fmla="*/ 2193438 w 2777761"/>
              <a:gd name="connsiteY2" fmla="*/ 159180 h 3788731"/>
              <a:gd name="connsiteX3" fmla="*/ 2092462 w 2777761"/>
              <a:gd name="connsiteY3" fmla="*/ 198449 h 3788731"/>
              <a:gd name="connsiteX4" fmla="*/ 2142950 w 2777761"/>
              <a:gd name="connsiteY4" fmla="*/ 288206 h 3788731"/>
              <a:gd name="connsiteX5" fmla="*/ 2030754 w 2777761"/>
              <a:gd name="connsiteY5" fmla="*/ 450890 h 3788731"/>
              <a:gd name="connsiteX6" fmla="*/ 2137342 w 2777761"/>
              <a:gd name="connsiteY6" fmla="*/ 585526 h 3788731"/>
              <a:gd name="connsiteX7" fmla="*/ 2159779 w 2777761"/>
              <a:gd name="connsiteY7" fmla="*/ 708942 h 3788731"/>
              <a:gd name="connsiteX8" fmla="*/ 2030754 w 2777761"/>
              <a:gd name="connsiteY8" fmla="*/ 753820 h 3788731"/>
              <a:gd name="connsiteX9" fmla="*/ 1997095 w 2777761"/>
              <a:gd name="connsiteY9" fmla="*/ 821138 h 3788731"/>
              <a:gd name="connsiteX10" fmla="*/ 1997095 w 2777761"/>
              <a:gd name="connsiteY10" fmla="*/ 708942 h 3788731"/>
              <a:gd name="connsiteX11" fmla="*/ 1946606 w 2777761"/>
              <a:gd name="connsiteY11" fmla="*/ 669673 h 3788731"/>
              <a:gd name="connsiteX12" fmla="*/ 1783922 w 2777761"/>
              <a:gd name="connsiteY12" fmla="*/ 770649 h 3788731"/>
              <a:gd name="connsiteX13" fmla="*/ 1402454 w 2777761"/>
              <a:gd name="connsiteY13" fmla="*/ 579916 h 3788731"/>
              <a:gd name="connsiteX14" fmla="*/ 1666115 w 2777761"/>
              <a:gd name="connsiteY14" fmla="*/ 1129678 h 3788731"/>
              <a:gd name="connsiteX15" fmla="*/ 1800751 w 2777761"/>
              <a:gd name="connsiteY15" fmla="*/ 1225045 h 3788731"/>
              <a:gd name="connsiteX16" fmla="*/ 1649286 w 2777761"/>
              <a:gd name="connsiteY16" fmla="*/ 1449437 h 3788731"/>
              <a:gd name="connsiteX17" fmla="*/ 1727824 w 2777761"/>
              <a:gd name="connsiteY17" fmla="*/ 1668220 h 3788731"/>
              <a:gd name="connsiteX18" fmla="*/ 1817581 w 2777761"/>
              <a:gd name="connsiteY18" fmla="*/ 1662611 h 3788731"/>
              <a:gd name="connsiteX19" fmla="*/ 1626846 w 2777761"/>
              <a:gd name="connsiteY19" fmla="*/ 1858954 h 3788731"/>
              <a:gd name="connsiteX20" fmla="*/ 914400 w 2777761"/>
              <a:gd name="connsiteY20" fmla="*/ 1578463 h 3788731"/>
              <a:gd name="connsiteX21" fmla="*/ 460005 w 2777761"/>
              <a:gd name="connsiteY21" fmla="*/ 2605060 h 3788731"/>
              <a:gd name="connsiteX22" fmla="*/ 263662 w 2777761"/>
              <a:gd name="connsiteY22" fmla="*/ 2812623 h 3788731"/>
              <a:gd name="connsiteX23" fmla="*/ 44879 w 2777761"/>
              <a:gd name="connsiteY23" fmla="*/ 2857501 h 3788731"/>
              <a:gd name="connsiteX24" fmla="*/ 0 w 2777761"/>
              <a:gd name="connsiteY24" fmla="*/ 2964088 h 3788731"/>
              <a:gd name="connsiteX25" fmla="*/ 274881 w 2777761"/>
              <a:gd name="connsiteY25" fmla="*/ 3087504 h 3788731"/>
              <a:gd name="connsiteX26" fmla="*/ 504884 w 2777761"/>
              <a:gd name="connsiteY26" fmla="*/ 2986527 h 3788731"/>
              <a:gd name="connsiteX27" fmla="*/ 471225 w 2777761"/>
              <a:gd name="connsiteY27" fmla="*/ 3115553 h 3788731"/>
              <a:gd name="connsiteX28" fmla="*/ 572201 w 2777761"/>
              <a:gd name="connsiteY28" fmla="*/ 3160431 h 3788731"/>
              <a:gd name="connsiteX29" fmla="*/ 381468 w 2777761"/>
              <a:gd name="connsiteY29" fmla="*/ 3620436 h 3788731"/>
              <a:gd name="connsiteX30" fmla="*/ 196344 w 2777761"/>
              <a:gd name="connsiteY30" fmla="*/ 3665315 h 3788731"/>
              <a:gd name="connsiteX31" fmla="*/ 263662 w 2777761"/>
              <a:gd name="connsiteY31" fmla="*/ 3766291 h 3788731"/>
              <a:gd name="connsiteX32" fmla="*/ 555372 w 2777761"/>
              <a:gd name="connsiteY32" fmla="*/ 3788731 h 3788731"/>
              <a:gd name="connsiteX33" fmla="*/ 589031 w 2777761"/>
              <a:gd name="connsiteY33" fmla="*/ 3581168 h 3788731"/>
              <a:gd name="connsiteX34" fmla="*/ 645129 w 2777761"/>
              <a:gd name="connsiteY34" fmla="*/ 3575558 h 3788731"/>
              <a:gd name="connsiteX35" fmla="*/ 690008 w 2777761"/>
              <a:gd name="connsiteY35" fmla="*/ 3698974 h 3788731"/>
              <a:gd name="connsiteX36" fmla="*/ 774155 w 2777761"/>
              <a:gd name="connsiteY36" fmla="*/ 3704584 h 3788731"/>
              <a:gd name="connsiteX37" fmla="*/ 779765 w 2777761"/>
              <a:gd name="connsiteY37" fmla="*/ 3474581 h 3788731"/>
              <a:gd name="connsiteX38" fmla="*/ 746106 w 2777761"/>
              <a:gd name="connsiteY38" fmla="*/ 3205310 h 3788731"/>
              <a:gd name="connsiteX39" fmla="*/ 903181 w 2777761"/>
              <a:gd name="connsiteY39" fmla="*/ 2627499 h 3788731"/>
              <a:gd name="connsiteX40" fmla="*/ 1166842 w 2777761"/>
              <a:gd name="connsiteY40" fmla="*/ 2520912 h 3788731"/>
              <a:gd name="connsiteX41" fmla="*/ 1531480 w 2777761"/>
              <a:gd name="connsiteY41" fmla="*/ 2627499 h 3788731"/>
              <a:gd name="connsiteX42" fmla="*/ 1593188 w 2777761"/>
              <a:gd name="connsiteY42" fmla="*/ 2627499 h 3788731"/>
              <a:gd name="connsiteX43" fmla="*/ 1649286 w 2777761"/>
              <a:gd name="connsiteY43" fmla="*/ 2728476 h 3788731"/>
              <a:gd name="connsiteX44" fmla="*/ 1800751 w 2777761"/>
              <a:gd name="connsiteY44" fmla="*/ 2762134 h 3788731"/>
              <a:gd name="connsiteX45" fmla="*/ 1811971 w 2777761"/>
              <a:gd name="connsiteY45" fmla="*/ 2795793 h 3788731"/>
              <a:gd name="connsiteX46" fmla="*/ 1772702 w 2777761"/>
              <a:gd name="connsiteY46" fmla="*/ 2997747 h 3788731"/>
              <a:gd name="connsiteX47" fmla="*/ 1750263 w 2777761"/>
              <a:gd name="connsiteY47" fmla="*/ 3323116 h 3788731"/>
              <a:gd name="connsiteX48" fmla="*/ 1542700 w 2777761"/>
              <a:gd name="connsiteY48" fmla="*/ 3345555 h 3788731"/>
              <a:gd name="connsiteX49" fmla="*/ 1206111 w 2777761"/>
              <a:gd name="connsiteY49" fmla="*/ 3396044 h 3788731"/>
              <a:gd name="connsiteX50" fmla="*/ 1178062 w 2777761"/>
              <a:gd name="connsiteY50" fmla="*/ 3468971 h 3788731"/>
              <a:gd name="connsiteX51" fmla="*/ 1116354 w 2777761"/>
              <a:gd name="connsiteY51" fmla="*/ 3497020 h 3788731"/>
              <a:gd name="connsiteX52" fmla="*/ 1144403 w 2777761"/>
              <a:gd name="connsiteY52" fmla="*/ 3631656 h 3788731"/>
              <a:gd name="connsiteX53" fmla="*/ 1284648 w 2777761"/>
              <a:gd name="connsiteY53" fmla="*/ 3637266 h 3788731"/>
              <a:gd name="connsiteX54" fmla="*/ 1279038 w 2777761"/>
              <a:gd name="connsiteY54" fmla="*/ 3485801 h 3788731"/>
              <a:gd name="connsiteX55" fmla="*/ 1458552 w 2777761"/>
              <a:gd name="connsiteY55" fmla="*/ 3497020 h 3788731"/>
              <a:gd name="connsiteX56" fmla="*/ 1430503 w 2777761"/>
              <a:gd name="connsiteY56" fmla="*/ 3575558 h 3788731"/>
              <a:gd name="connsiteX57" fmla="*/ 1402454 w 2777761"/>
              <a:gd name="connsiteY57" fmla="*/ 3637266 h 3788731"/>
              <a:gd name="connsiteX58" fmla="*/ 1318307 w 2777761"/>
              <a:gd name="connsiteY58" fmla="*/ 3654095 h 3788731"/>
              <a:gd name="connsiteX59" fmla="*/ 1452943 w 2777761"/>
              <a:gd name="connsiteY59" fmla="*/ 3777511 h 3788731"/>
              <a:gd name="connsiteX60" fmla="*/ 1520260 w 2777761"/>
              <a:gd name="connsiteY60" fmla="*/ 3642876 h 3788731"/>
              <a:gd name="connsiteX61" fmla="*/ 1823190 w 2777761"/>
              <a:gd name="connsiteY61" fmla="*/ 3541899 h 3788731"/>
              <a:gd name="connsiteX62" fmla="*/ 2159779 w 2777761"/>
              <a:gd name="connsiteY62" fmla="*/ 3614826 h 3788731"/>
              <a:gd name="connsiteX63" fmla="*/ 2114901 w 2777761"/>
              <a:gd name="connsiteY63" fmla="*/ 3715803 h 3788731"/>
              <a:gd name="connsiteX64" fmla="*/ 2210268 w 2777761"/>
              <a:gd name="connsiteY64" fmla="*/ 3783121 h 3788731"/>
              <a:gd name="connsiteX65" fmla="*/ 2283195 w 2777761"/>
              <a:gd name="connsiteY65" fmla="*/ 3732633 h 3788731"/>
              <a:gd name="connsiteX66" fmla="*/ 2271976 w 2777761"/>
              <a:gd name="connsiteY66" fmla="*/ 3637266 h 3788731"/>
              <a:gd name="connsiteX67" fmla="*/ 2451490 w 2777761"/>
              <a:gd name="connsiteY67" fmla="*/ 3558728 h 3788731"/>
              <a:gd name="connsiteX68" fmla="*/ 2434660 w 2777761"/>
              <a:gd name="connsiteY68" fmla="*/ 3384824 h 3788731"/>
              <a:gd name="connsiteX69" fmla="*/ 1929777 w 2777761"/>
              <a:gd name="connsiteY69" fmla="*/ 3356775 h 3788731"/>
              <a:gd name="connsiteX70" fmla="*/ 1918557 w 2777761"/>
              <a:gd name="connsiteY70" fmla="*/ 3031406 h 3788731"/>
              <a:gd name="connsiteX71" fmla="*/ 1884898 w 2777761"/>
              <a:gd name="connsiteY71" fmla="*/ 3014576 h 3788731"/>
              <a:gd name="connsiteX72" fmla="*/ 1907338 w 2777761"/>
              <a:gd name="connsiteY72" fmla="*/ 2835062 h 3788731"/>
              <a:gd name="connsiteX73" fmla="*/ 1862459 w 2777761"/>
              <a:gd name="connsiteY73" fmla="*/ 2773354 h 3788731"/>
              <a:gd name="connsiteX74" fmla="*/ 2109291 w 2777761"/>
              <a:gd name="connsiteY74" fmla="*/ 2717256 h 3788731"/>
              <a:gd name="connsiteX75" fmla="*/ 2131730 w 2777761"/>
              <a:gd name="connsiteY75" fmla="*/ 2588230 h 3788731"/>
              <a:gd name="connsiteX76" fmla="*/ 2372952 w 2777761"/>
              <a:gd name="connsiteY76" fmla="*/ 2621889 h 3788731"/>
              <a:gd name="connsiteX77" fmla="*/ 2597345 w 2777761"/>
              <a:gd name="connsiteY77" fmla="*/ 2032858 h 3788731"/>
              <a:gd name="connsiteX78" fmla="*/ 2552466 w 2777761"/>
              <a:gd name="connsiteY78" fmla="*/ 1948711 h 3788731"/>
              <a:gd name="connsiteX79" fmla="*/ 2698322 w 2777761"/>
              <a:gd name="connsiteY79" fmla="*/ 1460657 h 3788731"/>
              <a:gd name="connsiteX80" fmla="*/ 2642224 w 2777761"/>
              <a:gd name="connsiteY80" fmla="*/ 1354071 h 3788731"/>
              <a:gd name="connsiteX81" fmla="*/ 2485148 w 2777761"/>
              <a:gd name="connsiteY81" fmla="*/ 798699 h 3788731"/>
              <a:gd name="connsiteX82" fmla="*/ 2743201 w 2777761"/>
              <a:gd name="connsiteY82" fmla="*/ 675283 h 3788731"/>
              <a:gd name="connsiteX83" fmla="*/ 2715151 w 2777761"/>
              <a:gd name="connsiteY83" fmla="*/ 434061 h 3788731"/>
              <a:gd name="connsiteX84" fmla="*/ 2631004 w 2777761"/>
              <a:gd name="connsiteY84" fmla="*/ 86253 h 3788731"/>
              <a:gd name="connsiteX0" fmla="*/ 2631004 w 2777761"/>
              <a:gd name="connsiteY0" fmla="*/ 86253 h 3788731"/>
              <a:gd name="connsiteX1" fmla="*/ 2434660 w 2777761"/>
              <a:gd name="connsiteY1" fmla="*/ 2105 h 3788731"/>
              <a:gd name="connsiteX2" fmla="*/ 2193438 w 2777761"/>
              <a:gd name="connsiteY2" fmla="*/ 159180 h 3788731"/>
              <a:gd name="connsiteX3" fmla="*/ 2092462 w 2777761"/>
              <a:gd name="connsiteY3" fmla="*/ 198449 h 3788731"/>
              <a:gd name="connsiteX4" fmla="*/ 2142950 w 2777761"/>
              <a:gd name="connsiteY4" fmla="*/ 288206 h 3788731"/>
              <a:gd name="connsiteX5" fmla="*/ 2030754 w 2777761"/>
              <a:gd name="connsiteY5" fmla="*/ 450890 h 3788731"/>
              <a:gd name="connsiteX6" fmla="*/ 2137342 w 2777761"/>
              <a:gd name="connsiteY6" fmla="*/ 585526 h 3788731"/>
              <a:gd name="connsiteX7" fmla="*/ 2159779 w 2777761"/>
              <a:gd name="connsiteY7" fmla="*/ 708942 h 3788731"/>
              <a:gd name="connsiteX8" fmla="*/ 2030754 w 2777761"/>
              <a:gd name="connsiteY8" fmla="*/ 753820 h 3788731"/>
              <a:gd name="connsiteX9" fmla="*/ 1997095 w 2777761"/>
              <a:gd name="connsiteY9" fmla="*/ 821138 h 3788731"/>
              <a:gd name="connsiteX10" fmla="*/ 1997095 w 2777761"/>
              <a:gd name="connsiteY10" fmla="*/ 708942 h 3788731"/>
              <a:gd name="connsiteX11" fmla="*/ 1946606 w 2777761"/>
              <a:gd name="connsiteY11" fmla="*/ 669673 h 3788731"/>
              <a:gd name="connsiteX12" fmla="*/ 1783922 w 2777761"/>
              <a:gd name="connsiteY12" fmla="*/ 770649 h 3788731"/>
              <a:gd name="connsiteX13" fmla="*/ 1402454 w 2777761"/>
              <a:gd name="connsiteY13" fmla="*/ 579916 h 3788731"/>
              <a:gd name="connsiteX14" fmla="*/ 1666115 w 2777761"/>
              <a:gd name="connsiteY14" fmla="*/ 1129678 h 3788731"/>
              <a:gd name="connsiteX15" fmla="*/ 1800751 w 2777761"/>
              <a:gd name="connsiteY15" fmla="*/ 1225045 h 3788731"/>
              <a:gd name="connsiteX16" fmla="*/ 1649286 w 2777761"/>
              <a:gd name="connsiteY16" fmla="*/ 1449437 h 3788731"/>
              <a:gd name="connsiteX17" fmla="*/ 1727824 w 2777761"/>
              <a:gd name="connsiteY17" fmla="*/ 1668220 h 3788731"/>
              <a:gd name="connsiteX18" fmla="*/ 1817581 w 2777761"/>
              <a:gd name="connsiteY18" fmla="*/ 1662611 h 3788731"/>
              <a:gd name="connsiteX19" fmla="*/ 1626846 w 2777761"/>
              <a:gd name="connsiteY19" fmla="*/ 1858954 h 3788731"/>
              <a:gd name="connsiteX20" fmla="*/ 914400 w 2777761"/>
              <a:gd name="connsiteY20" fmla="*/ 1578463 h 3788731"/>
              <a:gd name="connsiteX21" fmla="*/ 460005 w 2777761"/>
              <a:gd name="connsiteY21" fmla="*/ 2605060 h 3788731"/>
              <a:gd name="connsiteX22" fmla="*/ 263662 w 2777761"/>
              <a:gd name="connsiteY22" fmla="*/ 2812623 h 3788731"/>
              <a:gd name="connsiteX23" fmla="*/ 44879 w 2777761"/>
              <a:gd name="connsiteY23" fmla="*/ 2857501 h 3788731"/>
              <a:gd name="connsiteX24" fmla="*/ 0 w 2777761"/>
              <a:gd name="connsiteY24" fmla="*/ 2964088 h 3788731"/>
              <a:gd name="connsiteX25" fmla="*/ 274881 w 2777761"/>
              <a:gd name="connsiteY25" fmla="*/ 3087504 h 3788731"/>
              <a:gd name="connsiteX26" fmla="*/ 504884 w 2777761"/>
              <a:gd name="connsiteY26" fmla="*/ 2986527 h 3788731"/>
              <a:gd name="connsiteX27" fmla="*/ 471225 w 2777761"/>
              <a:gd name="connsiteY27" fmla="*/ 3115553 h 3788731"/>
              <a:gd name="connsiteX28" fmla="*/ 572201 w 2777761"/>
              <a:gd name="connsiteY28" fmla="*/ 3160431 h 3788731"/>
              <a:gd name="connsiteX29" fmla="*/ 381468 w 2777761"/>
              <a:gd name="connsiteY29" fmla="*/ 3620436 h 3788731"/>
              <a:gd name="connsiteX30" fmla="*/ 196344 w 2777761"/>
              <a:gd name="connsiteY30" fmla="*/ 3665315 h 3788731"/>
              <a:gd name="connsiteX31" fmla="*/ 263662 w 2777761"/>
              <a:gd name="connsiteY31" fmla="*/ 3766291 h 3788731"/>
              <a:gd name="connsiteX32" fmla="*/ 555372 w 2777761"/>
              <a:gd name="connsiteY32" fmla="*/ 3788731 h 3788731"/>
              <a:gd name="connsiteX33" fmla="*/ 589031 w 2777761"/>
              <a:gd name="connsiteY33" fmla="*/ 3581168 h 3788731"/>
              <a:gd name="connsiteX34" fmla="*/ 645129 w 2777761"/>
              <a:gd name="connsiteY34" fmla="*/ 3575558 h 3788731"/>
              <a:gd name="connsiteX35" fmla="*/ 690008 w 2777761"/>
              <a:gd name="connsiteY35" fmla="*/ 3698974 h 3788731"/>
              <a:gd name="connsiteX36" fmla="*/ 774155 w 2777761"/>
              <a:gd name="connsiteY36" fmla="*/ 3704584 h 3788731"/>
              <a:gd name="connsiteX37" fmla="*/ 779765 w 2777761"/>
              <a:gd name="connsiteY37" fmla="*/ 3474581 h 3788731"/>
              <a:gd name="connsiteX38" fmla="*/ 746106 w 2777761"/>
              <a:gd name="connsiteY38" fmla="*/ 3205310 h 3788731"/>
              <a:gd name="connsiteX39" fmla="*/ 903181 w 2777761"/>
              <a:gd name="connsiteY39" fmla="*/ 2627499 h 3788731"/>
              <a:gd name="connsiteX40" fmla="*/ 1166842 w 2777761"/>
              <a:gd name="connsiteY40" fmla="*/ 2520912 h 3788731"/>
              <a:gd name="connsiteX41" fmla="*/ 1531480 w 2777761"/>
              <a:gd name="connsiteY41" fmla="*/ 2627499 h 3788731"/>
              <a:gd name="connsiteX42" fmla="*/ 1593188 w 2777761"/>
              <a:gd name="connsiteY42" fmla="*/ 2627499 h 3788731"/>
              <a:gd name="connsiteX43" fmla="*/ 1649286 w 2777761"/>
              <a:gd name="connsiteY43" fmla="*/ 2728476 h 3788731"/>
              <a:gd name="connsiteX44" fmla="*/ 1800751 w 2777761"/>
              <a:gd name="connsiteY44" fmla="*/ 2762134 h 3788731"/>
              <a:gd name="connsiteX45" fmla="*/ 1811971 w 2777761"/>
              <a:gd name="connsiteY45" fmla="*/ 2795793 h 3788731"/>
              <a:gd name="connsiteX46" fmla="*/ 1772702 w 2777761"/>
              <a:gd name="connsiteY46" fmla="*/ 2997747 h 3788731"/>
              <a:gd name="connsiteX47" fmla="*/ 1750263 w 2777761"/>
              <a:gd name="connsiteY47" fmla="*/ 3323116 h 3788731"/>
              <a:gd name="connsiteX48" fmla="*/ 1542700 w 2777761"/>
              <a:gd name="connsiteY48" fmla="*/ 3345555 h 3788731"/>
              <a:gd name="connsiteX49" fmla="*/ 1206111 w 2777761"/>
              <a:gd name="connsiteY49" fmla="*/ 3396044 h 3788731"/>
              <a:gd name="connsiteX50" fmla="*/ 1178062 w 2777761"/>
              <a:gd name="connsiteY50" fmla="*/ 3468971 h 3788731"/>
              <a:gd name="connsiteX51" fmla="*/ 1116354 w 2777761"/>
              <a:gd name="connsiteY51" fmla="*/ 3497020 h 3788731"/>
              <a:gd name="connsiteX52" fmla="*/ 1144403 w 2777761"/>
              <a:gd name="connsiteY52" fmla="*/ 3631656 h 3788731"/>
              <a:gd name="connsiteX53" fmla="*/ 1284648 w 2777761"/>
              <a:gd name="connsiteY53" fmla="*/ 3637266 h 3788731"/>
              <a:gd name="connsiteX54" fmla="*/ 1279038 w 2777761"/>
              <a:gd name="connsiteY54" fmla="*/ 3485801 h 3788731"/>
              <a:gd name="connsiteX55" fmla="*/ 1458552 w 2777761"/>
              <a:gd name="connsiteY55" fmla="*/ 3497020 h 3788731"/>
              <a:gd name="connsiteX56" fmla="*/ 1430503 w 2777761"/>
              <a:gd name="connsiteY56" fmla="*/ 3575558 h 3788731"/>
              <a:gd name="connsiteX57" fmla="*/ 1402454 w 2777761"/>
              <a:gd name="connsiteY57" fmla="*/ 3637266 h 3788731"/>
              <a:gd name="connsiteX58" fmla="*/ 1318307 w 2777761"/>
              <a:gd name="connsiteY58" fmla="*/ 3654095 h 3788731"/>
              <a:gd name="connsiteX59" fmla="*/ 1452943 w 2777761"/>
              <a:gd name="connsiteY59" fmla="*/ 3777511 h 3788731"/>
              <a:gd name="connsiteX60" fmla="*/ 1520260 w 2777761"/>
              <a:gd name="connsiteY60" fmla="*/ 3642876 h 3788731"/>
              <a:gd name="connsiteX61" fmla="*/ 1823190 w 2777761"/>
              <a:gd name="connsiteY61" fmla="*/ 3541899 h 3788731"/>
              <a:gd name="connsiteX62" fmla="*/ 2159779 w 2777761"/>
              <a:gd name="connsiteY62" fmla="*/ 3614826 h 3788731"/>
              <a:gd name="connsiteX63" fmla="*/ 2114901 w 2777761"/>
              <a:gd name="connsiteY63" fmla="*/ 3715803 h 3788731"/>
              <a:gd name="connsiteX64" fmla="*/ 2210268 w 2777761"/>
              <a:gd name="connsiteY64" fmla="*/ 3783121 h 3788731"/>
              <a:gd name="connsiteX65" fmla="*/ 2283195 w 2777761"/>
              <a:gd name="connsiteY65" fmla="*/ 3732633 h 3788731"/>
              <a:gd name="connsiteX66" fmla="*/ 2271976 w 2777761"/>
              <a:gd name="connsiteY66" fmla="*/ 3637266 h 3788731"/>
              <a:gd name="connsiteX67" fmla="*/ 2451490 w 2777761"/>
              <a:gd name="connsiteY67" fmla="*/ 3558728 h 3788731"/>
              <a:gd name="connsiteX68" fmla="*/ 2434660 w 2777761"/>
              <a:gd name="connsiteY68" fmla="*/ 3384824 h 3788731"/>
              <a:gd name="connsiteX69" fmla="*/ 1929777 w 2777761"/>
              <a:gd name="connsiteY69" fmla="*/ 3356775 h 3788731"/>
              <a:gd name="connsiteX70" fmla="*/ 1918557 w 2777761"/>
              <a:gd name="connsiteY70" fmla="*/ 3031406 h 3788731"/>
              <a:gd name="connsiteX71" fmla="*/ 1884898 w 2777761"/>
              <a:gd name="connsiteY71" fmla="*/ 3014576 h 3788731"/>
              <a:gd name="connsiteX72" fmla="*/ 1907338 w 2777761"/>
              <a:gd name="connsiteY72" fmla="*/ 2835062 h 3788731"/>
              <a:gd name="connsiteX73" fmla="*/ 1862459 w 2777761"/>
              <a:gd name="connsiteY73" fmla="*/ 2773354 h 3788731"/>
              <a:gd name="connsiteX74" fmla="*/ 2109291 w 2777761"/>
              <a:gd name="connsiteY74" fmla="*/ 2717256 h 3788731"/>
              <a:gd name="connsiteX75" fmla="*/ 2131730 w 2777761"/>
              <a:gd name="connsiteY75" fmla="*/ 2588230 h 3788731"/>
              <a:gd name="connsiteX76" fmla="*/ 2372952 w 2777761"/>
              <a:gd name="connsiteY76" fmla="*/ 2621889 h 3788731"/>
              <a:gd name="connsiteX77" fmla="*/ 2597345 w 2777761"/>
              <a:gd name="connsiteY77" fmla="*/ 2032858 h 3788731"/>
              <a:gd name="connsiteX78" fmla="*/ 2552466 w 2777761"/>
              <a:gd name="connsiteY78" fmla="*/ 1948711 h 3788731"/>
              <a:gd name="connsiteX79" fmla="*/ 2698322 w 2777761"/>
              <a:gd name="connsiteY79" fmla="*/ 1460657 h 3788731"/>
              <a:gd name="connsiteX80" fmla="*/ 2642224 w 2777761"/>
              <a:gd name="connsiteY80" fmla="*/ 1354071 h 3788731"/>
              <a:gd name="connsiteX81" fmla="*/ 2485148 w 2777761"/>
              <a:gd name="connsiteY81" fmla="*/ 798699 h 3788731"/>
              <a:gd name="connsiteX82" fmla="*/ 2743201 w 2777761"/>
              <a:gd name="connsiteY82" fmla="*/ 675283 h 3788731"/>
              <a:gd name="connsiteX83" fmla="*/ 2715151 w 2777761"/>
              <a:gd name="connsiteY83" fmla="*/ 434061 h 3788731"/>
              <a:gd name="connsiteX84" fmla="*/ 2631004 w 2777761"/>
              <a:gd name="connsiteY84" fmla="*/ 86253 h 3788731"/>
              <a:gd name="connsiteX0" fmla="*/ 2631004 w 2777761"/>
              <a:gd name="connsiteY0" fmla="*/ 86253 h 3788731"/>
              <a:gd name="connsiteX1" fmla="*/ 2434660 w 2777761"/>
              <a:gd name="connsiteY1" fmla="*/ 2105 h 3788731"/>
              <a:gd name="connsiteX2" fmla="*/ 2193438 w 2777761"/>
              <a:gd name="connsiteY2" fmla="*/ 159180 h 3788731"/>
              <a:gd name="connsiteX3" fmla="*/ 2092462 w 2777761"/>
              <a:gd name="connsiteY3" fmla="*/ 198449 h 3788731"/>
              <a:gd name="connsiteX4" fmla="*/ 2142950 w 2777761"/>
              <a:gd name="connsiteY4" fmla="*/ 288206 h 3788731"/>
              <a:gd name="connsiteX5" fmla="*/ 2030754 w 2777761"/>
              <a:gd name="connsiteY5" fmla="*/ 450890 h 3788731"/>
              <a:gd name="connsiteX6" fmla="*/ 2137342 w 2777761"/>
              <a:gd name="connsiteY6" fmla="*/ 585526 h 3788731"/>
              <a:gd name="connsiteX7" fmla="*/ 2159779 w 2777761"/>
              <a:gd name="connsiteY7" fmla="*/ 708942 h 3788731"/>
              <a:gd name="connsiteX8" fmla="*/ 2030754 w 2777761"/>
              <a:gd name="connsiteY8" fmla="*/ 753820 h 3788731"/>
              <a:gd name="connsiteX9" fmla="*/ 1997095 w 2777761"/>
              <a:gd name="connsiteY9" fmla="*/ 821138 h 3788731"/>
              <a:gd name="connsiteX10" fmla="*/ 1997095 w 2777761"/>
              <a:gd name="connsiteY10" fmla="*/ 708942 h 3788731"/>
              <a:gd name="connsiteX11" fmla="*/ 1946606 w 2777761"/>
              <a:gd name="connsiteY11" fmla="*/ 669673 h 3788731"/>
              <a:gd name="connsiteX12" fmla="*/ 1783922 w 2777761"/>
              <a:gd name="connsiteY12" fmla="*/ 770649 h 3788731"/>
              <a:gd name="connsiteX13" fmla="*/ 1402454 w 2777761"/>
              <a:gd name="connsiteY13" fmla="*/ 579916 h 3788731"/>
              <a:gd name="connsiteX14" fmla="*/ 1666115 w 2777761"/>
              <a:gd name="connsiteY14" fmla="*/ 1129678 h 3788731"/>
              <a:gd name="connsiteX15" fmla="*/ 1800751 w 2777761"/>
              <a:gd name="connsiteY15" fmla="*/ 1225045 h 3788731"/>
              <a:gd name="connsiteX16" fmla="*/ 1649286 w 2777761"/>
              <a:gd name="connsiteY16" fmla="*/ 1449437 h 3788731"/>
              <a:gd name="connsiteX17" fmla="*/ 1727824 w 2777761"/>
              <a:gd name="connsiteY17" fmla="*/ 1668220 h 3788731"/>
              <a:gd name="connsiteX18" fmla="*/ 1817581 w 2777761"/>
              <a:gd name="connsiteY18" fmla="*/ 1662611 h 3788731"/>
              <a:gd name="connsiteX19" fmla="*/ 1626846 w 2777761"/>
              <a:gd name="connsiteY19" fmla="*/ 1858954 h 3788731"/>
              <a:gd name="connsiteX20" fmla="*/ 914400 w 2777761"/>
              <a:gd name="connsiteY20" fmla="*/ 1578463 h 3788731"/>
              <a:gd name="connsiteX21" fmla="*/ 460005 w 2777761"/>
              <a:gd name="connsiteY21" fmla="*/ 2605060 h 3788731"/>
              <a:gd name="connsiteX22" fmla="*/ 263662 w 2777761"/>
              <a:gd name="connsiteY22" fmla="*/ 2812623 h 3788731"/>
              <a:gd name="connsiteX23" fmla="*/ 44879 w 2777761"/>
              <a:gd name="connsiteY23" fmla="*/ 2857501 h 3788731"/>
              <a:gd name="connsiteX24" fmla="*/ 0 w 2777761"/>
              <a:gd name="connsiteY24" fmla="*/ 2964088 h 3788731"/>
              <a:gd name="connsiteX25" fmla="*/ 274881 w 2777761"/>
              <a:gd name="connsiteY25" fmla="*/ 3087504 h 3788731"/>
              <a:gd name="connsiteX26" fmla="*/ 504884 w 2777761"/>
              <a:gd name="connsiteY26" fmla="*/ 2986527 h 3788731"/>
              <a:gd name="connsiteX27" fmla="*/ 471225 w 2777761"/>
              <a:gd name="connsiteY27" fmla="*/ 3115553 h 3788731"/>
              <a:gd name="connsiteX28" fmla="*/ 572201 w 2777761"/>
              <a:gd name="connsiteY28" fmla="*/ 3160431 h 3788731"/>
              <a:gd name="connsiteX29" fmla="*/ 381468 w 2777761"/>
              <a:gd name="connsiteY29" fmla="*/ 3620436 h 3788731"/>
              <a:gd name="connsiteX30" fmla="*/ 196344 w 2777761"/>
              <a:gd name="connsiteY30" fmla="*/ 3665315 h 3788731"/>
              <a:gd name="connsiteX31" fmla="*/ 263662 w 2777761"/>
              <a:gd name="connsiteY31" fmla="*/ 3766291 h 3788731"/>
              <a:gd name="connsiteX32" fmla="*/ 555372 w 2777761"/>
              <a:gd name="connsiteY32" fmla="*/ 3788731 h 3788731"/>
              <a:gd name="connsiteX33" fmla="*/ 589031 w 2777761"/>
              <a:gd name="connsiteY33" fmla="*/ 3581168 h 3788731"/>
              <a:gd name="connsiteX34" fmla="*/ 645129 w 2777761"/>
              <a:gd name="connsiteY34" fmla="*/ 3575558 h 3788731"/>
              <a:gd name="connsiteX35" fmla="*/ 690008 w 2777761"/>
              <a:gd name="connsiteY35" fmla="*/ 3698974 h 3788731"/>
              <a:gd name="connsiteX36" fmla="*/ 774155 w 2777761"/>
              <a:gd name="connsiteY36" fmla="*/ 3704584 h 3788731"/>
              <a:gd name="connsiteX37" fmla="*/ 779765 w 2777761"/>
              <a:gd name="connsiteY37" fmla="*/ 3474581 h 3788731"/>
              <a:gd name="connsiteX38" fmla="*/ 746106 w 2777761"/>
              <a:gd name="connsiteY38" fmla="*/ 3205310 h 3788731"/>
              <a:gd name="connsiteX39" fmla="*/ 903181 w 2777761"/>
              <a:gd name="connsiteY39" fmla="*/ 2627499 h 3788731"/>
              <a:gd name="connsiteX40" fmla="*/ 1166842 w 2777761"/>
              <a:gd name="connsiteY40" fmla="*/ 2520912 h 3788731"/>
              <a:gd name="connsiteX41" fmla="*/ 1531480 w 2777761"/>
              <a:gd name="connsiteY41" fmla="*/ 2627499 h 3788731"/>
              <a:gd name="connsiteX42" fmla="*/ 1593188 w 2777761"/>
              <a:gd name="connsiteY42" fmla="*/ 2627499 h 3788731"/>
              <a:gd name="connsiteX43" fmla="*/ 1649286 w 2777761"/>
              <a:gd name="connsiteY43" fmla="*/ 2728476 h 3788731"/>
              <a:gd name="connsiteX44" fmla="*/ 1800751 w 2777761"/>
              <a:gd name="connsiteY44" fmla="*/ 2762134 h 3788731"/>
              <a:gd name="connsiteX45" fmla="*/ 1811971 w 2777761"/>
              <a:gd name="connsiteY45" fmla="*/ 2795793 h 3788731"/>
              <a:gd name="connsiteX46" fmla="*/ 1772702 w 2777761"/>
              <a:gd name="connsiteY46" fmla="*/ 2997747 h 3788731"/>
              <a:gd name="connsiteX47" fmla="*/ 1750263 w 2777761"/>
              <a:gd name="connsiteY47" fmla="*/ 3323116 h 3788731"/>
              <a:gd name="connsiteX48" fmla="*/ 1542700 w 2777761"/>
              <a:gd name="connsiteY48" fmla="*/ 3345555 h 3788731"/>
              <a:gd name="connsiteX49" fmla="*/ 1206111 w 2777761"/>
              <a:gd name="connsiteY49" fmla="*/ 3396044 h 3788731"/>
              <a:gd name="connsiteX50" fmla="*/ 1178062 w 2777761"/>
              <a:gd name="connsiteY50" fmla="*/ 3468971 h 3788731"/>
              <a:gd name="connsiteX51" fmla="*/ 1116354 w 2777761"/>
              <a:gd name="connsiteY51" fmla="*/ 3497020 h 3788731"/>
              <a:gd name="connsiteX52" fmla="*/ 1144403 w 2777761"/>
              <a:gd name="connsiteY52" fmla="*/ 3631656 h 3788731"/>
              <a:gd name="connsiteX53" fmla="*/ 1284648 w 2777761"/>
              <a:gd name="connsiteY53" fmla="*/ 3637266 h 3788731"/>
              <a:gd name="connsiteX54" fmla="*/ 1279038 w 2777761"/>
              <a:gd name="connsiteY54" fmla="*/ 3485801 h 3788731"/>
              <a:gd name="connsiteX55" fmla="*/ 1458552 w 2777761"/>
              <a:gd name="connsiteY55" fmla="*/ 3497020 h 3788731"/>
              <a:gd name="connsiteX56" fmla="*/ 1430503 w 2777761"/>
              <a:gd name="connsiteY56" fmla="*/ 3575558 h 3788731"/>
              <a:gd name="connsiteX57" fmla="*/ 1402454 w 2777761"/>
              <a:gd name="connsiteY57" fmla="*/ 3637266 h 3788731"/>
              <a:gd name="connsiteX58" fmla="*/ 1318307 w 2777761"/>
              <a:gd name="connsiteY58" fmla="*/ 3654095 h 3788731"/>
              <a:gd name="connsiteX59" fmla="*/ 1452943 w 2777761"/>
              <a:gd name="connsiteY59" fmla="*/ 3777511 h 3788731"/>
              <a:gd name="connsiteX60" fmla="*/ 1520260 w 2777761"/>
              <a:gd name="connsiteY60" fmla="*/ 3642876 h 3788731"/>
              <a:gd name="connsiteX61" fmla="*/ 1823190 w 2777761"/>
              <a:gd name="connsiteY61" fmla="*/ 3541899 h 3788731"/>
              <a:gd name="connsiteX62" fmla="*/ 2159779 w 2777761"/>
              <a:gd name="connsiteY62" fmla="*/ 3614826 h 3788731"/>
              <a:gd name="connsiteX63" fmla="*/ 2114901 w 2777761"/>
              <a:gd name="connsiteY63" fmla="*/ 3715803 h 3788731"/>
              <a:gd name="connsiteX64" fmla="*/ 2210268 w 2777761"/>
              <a:gd name="connsiteY64" fmla="*/ 3783121 h 3788731"/>
              <a:gd name="connsiteX65" fmla="*/ 2283195 w 2777761"/>
              <a:gd name="connsiteY65" fmla="*/ 3732633 h 3788731"/>
              <a:gd name="connsiteX66" fmla="*/ 2271976 w 2777761"/>
              <a:gd name="connsiteY66" fmla="*/ 3637266 h 3788731"/>
              <a:gd name="connsiteX67" fmla="*/ 2451490 w 2777761"/>
              <a:gd name="connsiteY67" fmla="*/ 3558728 h 3788731"/>
              <a:gd name="connsiteX68" fmla="*/ 2434660 w 2777761"/>
              <a:gd name="connsiteY68" fmla="*/ 3384824 h 3788731"/>
              <a:gd name="connsiteX69" fmla="*/ 1929777 w 2777761"/>
              <a:gd name="connsiteY69" fmla="*/ 3356775 h 3788731"/>
              <a:gd name="connsiteX70" fmla="*/ 1918557 w 2777761"/>
              <a:gd name="connsiteY70" fmla="*/ 3031406 h 3788731"/>
              <a:gd name="connsiteX71" fmla="*/ 1884898 w 2777761"/>
              <a:gd name="connsiteY71" fmla="*/ 3014576 h 3788731"/>
              <a:gd name="connsiteX72" fmla="*/ 1907338 w 2777761"/>
              <a:gd name="connsiteY72" fmla="*/ 2835062 h 3788731"/>
              <a:gd name="connsiteX73" fmla="*/ 1862459 w 2777761"/>
              <a:gd name="connsiteY73" fmla="*/ 2773354 h 3788731"/>
              <a:gd name="connsiteX74" fmla="*/ 2109291 w 2777761"/>
              <a:gd name="connsiteY74" fmla="*/ 2717256 h 3788731"/>
              <a:gd name="connsiteX75" fmla="*/ 2131730 w 2777761"/>
              <a:gd name="connsiteY75" fmla="*/ 2588230 h 3788731"/>
              <a:gd name="connsiteX76" fmla="*/ 2372952 w 2777761"/>
              <a:gd name="connsiteY76" fmla="*/ 2621889 h 3788731"/>
              <a:gd name="connsiteX77" fmla="*/ 2597345 w 2777761"/>
              <a:gd name="connsiteY77" fmla="*/ 2032858 h 3788731"/>
              <a:gd name="connsiteX78" fmla="*/ 2552466 w 2777761"/>
              <a:gd name="connsiteY78" fmla="*/ 1948711 h 3788731"/>
              <a:gd name="connsiteX79" fmla="*/ 2698322 w 2777761"/>
              <a:gd name="connsiteY79" fmla="*/ 1460657 h 3788731"/>
              <a:gd name="connsiteX80" fmla="*/ 2642224 w 2777761"/>
              <a:gd name="connsiteY80" fmla="*/ 1354071 h 3788731"/>
              <a:gd name="connsiteX81" fmla="*/ 2485148 w 2777761"/>
              <a:gd name="connsiteY81" fmla="*/ 798699 h 3788731"/>
              <a:gd name="connsiteX82" fmla="*/ 2743201 w 2777761"/>
              <a:gd name="connsiteY82" fmla="*/ 675283 h 3788731"/>
              <a:gd name="connsiteX83" fmla="*/ 2715151 w 2777761"/>
              <a:gd name="connsiteY83" fmla="*/ 434061 h 3788731"/>
              <a:gd name="connsiteX84" fmla="*/ 2631004 w 2777761"/>
              <a:gd name="connsiteY84" fmla="*/ 86253 h 3788731"/>
              <a:gd name="connsiteX0" fmla="*/ 2607319 w 2754076"/>
              <a:gd name="connsiteY0" fmla="*/ 86253 h 3788731"/>
              <a:gd name="connsiteX1" fmla="*/ 2410975 w 2754076"/>
              <a:gd name="connsiteY1" fmla="*/ 2105 h 3788731"/>
              <a:gd name="connsiteX2" fmla="*/ 2169753 w 2754076"/>
              <a:gd name="connsiteY2" fmla="*/ 159180 h 3788731"/>
              <a:gd name="connsiteX3" fmla="*/ 2068777 w 2754076"/>
              <a:gd name="connsiteY3" fmla="*/ 198449 h 3788731"/>
              <a:gd name="connsiteX4" fmla="*/ 2119265 w 2754076"/>
              <a:gd name="connsiteY4" fmla="*/ 288206 h 3788731"/>
              <a:gd name="connsiteX5" fmla="*/ 2007069 w 2754076"/>
              <a:gd name="connsiteY5" fmla="*/ 450890 h 3788731"/>
              <a:gd name="connsiteX6" fmla="*/ 2113657 w 2754076"/>
              <a:gd name="connsiteY6" fmla="*/ 585526 h 3788731"/>
              <a:gd name="connsiteX7" fmla="*/ 2136094 w 2754076"/>
              <a:gd name="connsiteY7" fmla="*/ 708942 h 3788731"/>
              <a:gd name="connsiteX8" fmla="*/ 2007069 w 2754076"/>
              <a:gd name="connsiteY8" fmla="*/ 753820 h 3788731"/>
              <a:gd name="connsiteX9" fmla="*/ 1973410 w 2754076"/>
              <a:gd name="connsiteY9" fmla="*/ 821138 h 3788731"/>
              <a:gd name="connsiteX10" fmla="*/ 1973410 w 2754076"/>
              <a:gd name="connsiteY10" fmla="*/ 708942 h 3788731"/>
              <a:gd name="connsiteX11" fmla="*/ 1922921 w 2754076"/>
              <a:gd name="connsiteY11" fmla="*/ 669673 h 3788731"/>
              <a:gd name="connsiteX12" fmla="*/ 1760237 w 2754076"/>
              <a:gd name="connsiteY12" fmla="*/ 770649 h 3788731"/>
              <a:gd name="connsiteX13" fmla="*/ 1378769 w 2754076"/>
              <a:gd name="connsiteY13" fmla="*/ 579916 h 3788731"/>
              <a:gd name="connsiteX14" fmla="*/ 1642430 w 2754076"/>
              <a:gd name="connsiteY14" fmla="*/ 1129678 h 3788731"/>
              <a:gd name="connsiteX15" fmla="*/ 1777066 w 2754076"/>
              <a:gd name="connsiteY15" fmla="*/ 1225045 h 3788731"/>
              <a:gd name="connsiteX16" fmla="*/ 1625601 w 2754076"/>
              <a:gd name="connsiteY16" fmla="*/ 1449437 h 3788731"/>
              <a:gd name="connsiteX17" fmla="*/ 1704139 w 2754076"/>
              <a:gd name="connsiteY17" fmla="*/ 1668220 h 3788731"/>
              <a:gd name="connsiteX18" fmla="*/ 1793896 w 2754076"/>
              <a:gd name="connsiteY18" fmla="*/ 1662611 h 3788731"/>
              <a:gd name="connsiteX19" fmla="*/ 1603161 w 2754076"/>
              <a:gd name="connsiteY19" fmla="*/ 1858954 h 3788731"/>
              <a:gd name="connsiteX20" fmla="*/ 890715 w 2754076"/>
              <a:gd name="connsiteY20" fmla="*/ 1578463 h 3788731"/>
              <a:gd name="connsiteX21" fmla="*/ 436320 w 2754076"/>
              <a:gd name="connsiteY21" fmla="*/ 2605060 h 3788731"/>
              <a:gd name="connsiteX22" fmla="*/ 239977 w 2754076"/>
              <a:gd name="connsiteY22" fmla="*/ 2812623 h 3788731"/>
              <a:gd name="connsiteX23" fmla="*/ 21194 w 2754076"/>
              <a:gd name="connsiteY23" fmla="*/ 2857501 h 3788731"/>
              <a:gd name="connsiteX24" fmla="*/ 9973 w 2754076"/>
              <a:gd name="connsiteY24" fmla="*/ 2975307 h 3788731"/>
              <a:gd name="connsiteX25" fmla="*/ 251196 w 2754076"/>
              <a:gd name="connsiteY25" fmla="*/ 3087504 h 3788731"/>
              <a:gd name="connsiteX26" fmla="*/ 481199 w 2754076"/>
              <a:gd name="connsiteY26" fmla="*/ 2986527 h 3788731"/>
              <a:gd name="connsiteX27" fmla="*/ 447540 w 2754076"/>
              <a:gd name="connsiteY27" fmla="*/ 3115553 h 3788731"/>
              <a:gd name="connsiteX28" fmla="*/ 548516 w 2754076"/>
              <a:gd name="connsiteY28" fmla="*/ 3160431 h 3788731"/>
              <a:gd name="connsiteX29" fmla="*/ 357783 w 2754076"/>
              <a:gd name="connsiteY29" fmla="*/ 3620436 h 3788731"/>
              <a:gd name="connsiteX30" fmla="*/ 172659 w 2754076"/>
              <a:gd name="connsiteY30" fmla="*/ 3665315 h 3788731"/>
              <a:gd name="connsiteX31" fmla="*/ 239977 w 2754076"/>
              <a:gd name="connsiteY31" fmla="*/ 3766291 h 3788731"/>
              <a:gd name="connsiteX32" fmla="*/ 531687 w 2754076"/>
              <a:gd name="connsiteY32" fmla="*/ 3788731 h 3788731"/>
              <a:gd name="connsiteX33" fmla="*/ 565346 w 2754076"/>
              <a:gd name="connsiteY33" fmla="*/ 3581168 h 3788731"/>
              <a:gd name="connsiteX34" fmla="*/ 621444 w 2754076"/>
              <a:gd name="connsiteY34" fmla="*/ 3575558 h 3788731"/>
              <a:gd name="connsiteX35" fmla="*/ 666323 w 2754076"/>
              <a:gd name="connsiteY35" fmla="*/ 3698974 h 3788731"/>
              <a:gd name="connsiteX36" fmla="*/ 750470 w 2754076"/>
              <a:gd name="connsiteY36" fmla="*/ 3704584 h 3788731"/>
              <a:gd name="connsiteX37" fmla="*/ 756080 w 2754076"/>
              <a:gd name="connsiteY37" fmla="*/ 3474581 h 3788731"/>
              <a:gd name="connsiteX38" fmla="*/ 722421 w 2754076"/>
              <a:gd name="connsiteY38" fmla="*/ 3205310 h 3788731"/>
              <a:gd name="connsiteX39" fmla="*/ 879496 w 2754076"/>
              <a:gd name="connsiteY39" fmla="*/ 2627499 h 3788731"/>
              <a:gd name="connsiteX40" fmla="*/ 1143157 w 2754076"/>
              <a:gd name="connsiteY40" fmla="*/ 2520912 h 3788731"/>
              <a:gd name="connsiteX41" fmla="*/ 1507795 w 2754076"/>
              <a:gd name="connsiteY41" fmla="*/ 2627499 h 3788731"/>
              <a:gd name="connsiteX42" fmla="*/ 1569503 w 2754076"/>
              <a:gd name="connsiteY42" fmla="*/ 2627499 h 3788731"/>
              <a:gd name="connsiteX43" fmla="*/ 1625601 w 2754076"/>
              <a:gd name="connsiteY43" fmla="*/ 2728476 h 3788731"/>
              <a:gd name="connsiteX44" fmla="*/ 1777066 w 2754076"/>
              <a:gd name="connsiteY44" fmla="*/ 2762134 h 3788731"/>
              <a:gd name="connsiteX45" fmla="*/ 1788286 w 2754076"/>
              <a:gd name="connsiteY45" fmla="*/ 2795793 h 3788731"/>
              <a:gd name="connsiteX46" fmla="*/ 1749017 w 2754076"/>
              <a:gd name="connsiteY46" fmla="*/ 2997747 h 3788731"/>
              <a:gd name="connsiteX47" fmla="*/ 1726578 w 2754076"/>
              <a:gd name="connsiteY47" fmla="*/ 3323116 h 3788731"/>
              <a:gd name="connsiteX48" fmla="*/ 1519015 w 2754076"/>
              <a:gd name="connsiteY48" fmla="*/ 3345555 h 3788731"/>
              <a:gd name="connsiteX49" fmla="*/ 1182426 w 2754076"/>
              <a:gd name="connsiteY49" fmla="*/ 3396044 h 3788731"/>
              <a:gd name="connsiteX50" fmla="*/ 1154377 w 2754076"/>
              <a:gd name="connsiteY50" fmla="*/ 3468971 h 3788731"/>
              <a:gd name="connsiteX51" fmla="*/ 1092669 w 2754076"/>
              <a:gd name="connsiteY51" fmla="*/ 3497020 h 3788731"/>
              <a:gd name="connsiteX52" fmla="*/ 1120718 w 2754076"/>
              <a:gd name="connsiteY52" fmla="*/ 3631656 h 3788731"/>
              <a:gd name="connsiteX53" fmla="*/ 1260963 w 2754076"/>
              <a:gd name="connsiteY53" fmla="*/ 3637266 h 3788731"/>
              <a:gd name="connsiteX54" fmla="*/ 1255353 w 2754076"/>
              <a:gd name="connsiteY54" fmla="*/ 3485801 h 3788731"/>
              <a:gd name="connsiteX55" fmla="*/ 1434867 w 2754076"/>
              <a:gd name="connsiteY55" fmla="*/ 3497020 h 3788731"/>
              <a:gd name="connsiteX56" fmla="*/ 1406818 w 2754076"/>
              <a:gd name="connsiteY56" fmla="*/ 3575558 h 3788731"/>
              <a:gd name="connsiteX57" fmla="*/ 1378769 w 2754076"/>
              <a:gd name="connsiteY57" fmla="*/ 3637266 h 3788731"/>
              <a:gd name="connsiteX58" fmla="*/ 1294622 w 2754076"/>
              <a:gd name="connsiteY58" fmla="*/ 3654095 h 3788731"/>
              <a:gd name="connsiteX59" fmla="*/ 1429258 w 2754076"/>
              <a:gd name="connsiteY59" fmla="*/ 3777511 h 3788731"/>
              <a:gd name="connsiteX60" fmla="*/ 1496575 w 2754076"/>
              <a:gd name="connsiteY60" fmla="*/ 3642876 h 3788731"/>
              <a:gd name="connsiteX61" fmla="*/ 1799505 w 2754076"/>
              <a:gd name="connsiteY61" fmla="*/ 3541899 h 3788731"/>
              <a:gd name="connsiteX62" fmla="*/ 2136094 w 2754076"/>
              <a:gd name="connsiteY62" fmla="*/ 3614826 h 3788731"/>
              <a:gd name="connsiteX63" fmla="*/ 2091216 w 2754076"/>
              <a:gd name="connsiteY63" fmla="*/ 3715803 h 3788731"/>
              <a:gd name="connsiteX64" fmla="*/ 2186583 w 2754076"/>
              <a:gd name="connsiteY64" fmla="*/ 3783121 h 3788731"/>
              <a:gd name="connsiteX65" fmla="*/ 2259510 w 2754076"/>
              <a:gd name="connsiteY65" fmla="*/ 3732633 h 3788731"/>
              <a:gd name="connsiteX66" fmla="*/ 2248291 w 2754076"/>
              <a:gd name="connsiteY66" fmla="*/ 3637266 h 3788731"/>
              <a:gd name="connsiteX67" fmla="*/ 2427805 w 2754076"/>
              <a:gd name="connsiteY67" fmla="*/ 3558728 h 3788731"/>
              <a:gd name="connsiteX68" fmla="*/ 2410975 w 2754076"/>
              <a:gd name="connsiteY68" fmla="*/ 3384824 h 3788731"/>
              <a:gd name="connsiteX69" fmla="*/ 1906092 w 2754076"/>
              <a:gd name="connsiteY69" fmla="*/ 3356775 h 3788731"/>
              <a:gd name="connsiteX70" fmla="*/ 1894872 w 2754076"/>
              <a:gd name="connsiteY70" fmla="*/ 3031406 h 3788731"/>
              <a:gd name="connsiteX71" fmla="*/ 1861213 w 2754076"/>
              <a:gd name="connsiteY71" fmla="*/ 3014576 h 3788731"/>
              <a:gd name="connsiteX72" fmla="*/ 1883653 w 2754076"/>
              <a:gd name="connsiteY72" fmla="*/ 2835062 h 3788731"/>
              <a:gd name="connsiteX73" fmla="*/ 1838774 w 2754076"/>
              <a:gd name="connsiteY73" fmla="*/ 2773354 h 3788731"/>
              <a:gd name="connsiteX74" fmla="*/ 2085606 w 2754076"/>
              <a:gd name="connsiteY74" fmla="*/ 2717256 h 3788731"/>
              <a:gd name="connsiteX75" fmla="*/ 2108045 w 2754076"/>
              <a:gd name="connsiteY75" fmla="*/ 2588230 h 3788731"/>
              <a:gd name="connsiteX76" fmla="*/ 2349267 w 2754076"/>
              <a:gd name="connsiteY76" fmla="*/ 2621889 h 3788731"/>
              <a:gd name="connsiteX77" fmla="*/ 2573660 w 2754076"/>
              <a:gd name="connsiteY77" fmla="*/ 2032858 h 3788731"/>
              <a:gd name="connsiteX78" fmla="*/ 2528781 w 2754076"/>
              <a:gd name="connsiteY78" fmla="*/ 1948711 h 3788731"/>
              <a:gd name="connsiteX79" fmla="*/ 2674637 w 2754076"/>
              <a:gd name="connsiteY79" fmla="*/ 1460657 h 3788731"/>
              <a:gd name="connsiteX80" fmla="*/ 2618539 w 2754076"/>
              <a:gd name="connsiteY80" fmla="*/ 1354071 h 3788731"/>
              <a:gd name="connsiteX81" fmla="*/ 2461463 w 2754076"/>
              <a:gd name="connsiteY81" fmla="*/ 798699 h 3788731"/>
              <a:gd name="connsiteX82" fmla="*/ 2719516 w 2754076"/>
              <a:gd name="connsiteY82" fmla="*/ 675283 h 3788731"/>
              <a:gd name="connsiteX83" fmla="*/ 2691466 w 2754076"/>
              <a:gd name="connsiteY83" fmla="*/ 434061 h 3788731"/>
              <a:gd name="connsiteX84" fmla="*/ 2607319 w 2754076"/>
              <a:gd name="connsiteY84" fmla="*/ 86253 h 3788731"/>
              <a:gd name="connsiteX0" fmla="*/ 2625628 w 2772385"/>
              <a:gd name="connsiteY0" fmla="*/ 86253 h 3788731"/>
              <a:gd name="connsiteX1" fmla="*/ 2429284 w 2772385"/>
              <a:gd name="connsiteY1" fmla="*/ 2105 h 3788731"/>
              <a:gd name="connsiteX2" fmla="*/ 2188062 w 2772385"/>
              <a:gd name="connsiteY2" fmla="*/ 159180 h 3788731"/>
              <a:gd name="connsiteX3" fmla="*/ 2087086 w 2772385"/>
              <a:gd name="connsiteY3" fmla="*/ 198449 h 3788731"/>
              <a:gd name="connsiteX4" fmla="*/ 2137574 w 2772385"/>
              <a:gd name="connsiteY4" fmla="*/ 288206 h 3788731"/>
              <a:gd name="connsiteX5" fmla="*/ 2025378 w 2772385"/>
              <a:gd name="connsiteY5" fmla="*/ 450890 h 3788731"/>
              <a:gd name="connsiteX6" fmla="*/ 2131966 w 2772385"/>
              <a:gd name="connsiteY6" fmla="*/ 585526 h 3788731"/>
              <a:gd name="connsiteX7" fmla="*/ 2154403 w 2772385"/>
              <a:gd name="connsiteY7" fmla="*/ 708942 h 3788731"/>
              <a:gd name="connsiteX8" fmla="*/ 2025378 w 2772385"/>
              <a:gd name="connsiteY8" fmla="*/ 753820 h 3788731"/>
              <a:gd name="connsiteX9" fmla="*/ 1991719 w 2772385"/>
              <a:gd name="connsiteY9" fmla="*/ 821138 h 3788731"/>
              <a:gd name="connsiteX10" fmla="*/ 1991719 w 2772385"/>
              <a:gd name="connsiteY10" fmla="*/ 708942 h 3788731"/>
              <a:gd name="connsiteX11" fmla="*/ 1941230 w 2772385"/>
              <a:gd name="connsiteY11" fmla="*/ 669673 h 3788731"/>
              <a:gd name="connsiteX12" fmla="*/ 1778546 w 2772385"/>
              <a:gd name="connsiteY12" fmla="*/ 770649 h 3788731"/>
              <a:gd name="connsiteX13" fmla="*/ 1397078 w 2772385"/>
              <a:gd name="connsiteY13" fmla="*/ 579916 h 3788731"/>
              <a:gd name="connsiteX14" fmla="*/ 1660739 w 2772385"/>
              <a:gd name="connsiteY14" fmla="*/ 1129678 h 3788731"/>
              <a:gd name="connsiteX15" fmla="*/ 1795375 w 2772385"/>
              <a:gd name="connsiteY15" fmla="*/ 1225045 h 3788731"/>
              <a:gd name="connsiteX16" fmla="*/ 1643910 w 2772385"/>
              <a:gd name="connsiteY16" fmla="*/ 1449437 h 3788731"/>
              <a:gd name="connsiteX17" fmla="*/ 1722448 w 2772385"/>
              <a:gd name="connsiteY17" fmla="*/ 1668220 h 3788731"/>
              <a:gd name="connsiteX18" fmla="*/ 1812205 w 2772385"/>
              <a:gd name="connsiteY18" fmla="*/ 1662611 h 3788731"/>
              <a:gd name="connsiteX19" fmla="*/ 1621470 w 2772385"/>
              <a:gd name="connsiteY19" fmla="*/ 1858954 h 3788731"/>
              <a:gd name="connsiteX20" fmla="*/ 909024 w 2772385"/>
              <a:gd name="connsiteY20" fmla="*/ 1578463 h 3788731"/>
              <a:gd name="connsiteX21" fmla="*/ 454629 w 2772385"/>
              <a:gd name="connsiteY21" fmla="*/ 2605060 h 3788731"/>
              <a:gd name="connsiteX22" fmla="*/ 258286 w 2772385"/>
              <a:gd name="connsiteY22" fmla="*/ 2812623 h 3788731"/>
              <a:gd name="connsiteX23" fmla="*/ 39503 w 2772385"/>
              <a:gd name="connsiteY23" fmla="*/ 2857501 h 3788731"/>
              <a:gd name="connsiteX24" fmla="*/ 28282 w 2772385"/>
              <a:gd name="connsiteY24" fmla="*/ 2975307 h 3788731"/>
              <a:gd name="connsiteX25" fmla="*/ 269505 w 2772385"/>
              <a:gd name="connsiteY25" fmla="*/ 3087504 h 3788731"/>
              <a:gd name="connsiteX26" fmla="*/ 499508 w 2772385"/>
              <a:gd name="connsiteY26" fmla="*/ 2986527 h 3788731"/>
              <a:gd name="connsiteX27" fmla="*/ 465849 w 2772385"/>
              <a:gd name="connsiteY27" fmla="*/ 3115553 h 3788731"/>
              <a:gd name="connsiteX28" fmla="*/ 566825 w 2772385"/>
              <a:gd name="connsiteY28" fmla="*/ 3160431 h 3788731"/>
              <a:gd name="connsiteX29" fmla="*/ 376092 w 2772385"/>
              <a:gd name="connsiteY29" fmla="*/ 3620436 h 3788731"/>
              <a:gd name="connsiteX30" fmla="*/ 190968 w 2772385"/>
              <a:gd name="connsiteY30" fmla="*/ 3665315 h 3788731"/>
              <a:gd name="connsiteX31" fmla="*/ 258286 w 2772385"/>
              <a:gd name="connsiteY31" fmla="*/ 3766291 h 3788731"/>
              <a:gd name="connsiteX32" fmla="*/ 549996 w 2772385"/>
              <a:gd name="connsiteY32" fmla="*/ 3788731 h 3788731"/>
              <a:gd name="connsiteX33" fmla="*/ 583655 w 2772385"/>
              <a:gd name="connsiteY33" fmla="*/ 3581168 h 3788731"/>
              <a:gd name="connsiteX34" fmla="*/ 639753 w 2772385"/>
              <a:gd name="connsiteY34" fmla="*/ 3575558 h 3788731"/>
              <a:gd name="connsiteX35" fmla="*/ 684632 w 2772385"/>
              <a:gd name="connsiteY35" fmla="*/ 3698974 h 3788731"/>
              <a:gd name="connsiteX36" fmla="*/ 768779 w 2772385"/>
              <a:gd name="connsiteY36" fmla="*/ 3704584 h 3788731"/>
              <a:gd name="connsiteX37" fmla="*/ 774389 w 2772385"/>
              <a:gd name="connsiteY37" fmla="*/ 3474581 h 3788731"/>
              <a:gd name="connsiteX38" fmla="*/ 740730 w 2772385"/>
              <a:gd name="connsiteY38" fmla="*/ 3205310 h 3788731"/>
              <a:gd name="connsiteX39" fmla="*/ 897805 w 2772385"/>
              <a:gd name="connsiteY39" fmla="*/ 2627499 h 3788731"/>
              <a:gd name="connsiteX40" fmla="*/ 1161466 w 2772385"/>
              <a:gd name="connsiteY40" fmla="*/ 2520912 h 3788731"/>
              <a:gd name="connsiteX41" fmla="*/ 1526104 w 2772385"/>
              <a:gd name="connsiteY41" fmla="*/ 2627499 h 3788731"/>
              <a:gd name="connsiteX42" fmla="*/ 1587812 w 2772385"/>
              <a:gd name="connsiteY42" fmla="*/ 2627499 h 3788731"/>
              <a:gd name="connsiteX43" fmla="*/ 1643910 w 2772385"/>
              <a:gd name="connsiteY43" fmla="*/ 2728476 h 3788731"/>
              <a:gd name="connsiteX44" fmla="*/ 1795375 w 2772385"/>
              <a:gd name="connsiteY44" fmla="*/ 2762134 h 3788731"/>
              <a:gd name="connsiteX45" fmla="*/ 1806595 w 2772385"/>
              <a:gd name="connsiteY45" fmla="*/ 2795793 h 3788731"/>
              <a:gd name="connsiteX46" fmla="*/ 1767326 w 2772385"/>
              <a:gd name="connsiteY46" fmla="*/ 2997747 h 3788731"/>
              <a:gd name="connsiteX47" fmla="*/ 1744887 w 2772385"/>
              <a:gd name="connsiteY47" fmla="*/ 3323116 h 3788731"/>
              <a:gd name="connsiteX48" fmla="*/ 1537324 w 2772385"/>
              <a:gd name="connsiteY48" fmla="*/ 3345555 h 3788731"/>
              <a:gd name="connsiteX49" fmla="*/ 1200735 w 2772385"/>
              <a:gd name="connsiteY49" fmla="*/ 3396044 h 3788731"/>
              <a:gd name="connsiteX50" fmla="*/ 1172686 w 2772385"/>
              <a:gd name="connsiteY50" fmla="*/ 3468971 h 3788731"/>
              <a:gd name="connsiteX51" fmla="*/ 1110978 w 2772385"/>
              <a:gd name="connsiteY51" fmla="*/ 3497020 h 3788731"/>
              <a:gd name="connsiteX52" fmla="*/ 1139027 w 2772385"/>
              <a:gd name="connsiteY52" fmla="*/ 3631656 h 3788731"/>
              <a:gd name="connsiteX53" fmla="*/ 1279272 w 2772385"/>
              <a:gd name="connsiteY53" fmla="*/ 3637266 h 3788731"/>
              <a:gd name="connsiteX54" fmla="*/ 1273662 w 2772385"/>
              <a:gd name="connsiteY54" fmla="*/ 3485801 h 3788731"/>
              <a:gd name="connsiteX55" fmla="*/ 1453176 w 2772385"/>
              <a:gd name="connsiteY55" fmla="*/ 3497020 h 3788731"/>
              <a:gd name="connsiteX56" fmla="*/ 1425127 w 2772385"/>
              <a:gd name="connsiteY56" fmla="*/ 3575558 h 3788731"/>
              <a:gd name="connsiteX57" fmla="*/ 1397078 w 2772385"/>
              <a:gd name="connsiteY57" fmla="*/ 3637266 h 3788731"/>
              <a:gd name="connsiteX58" fmla="*/ 1312931 w 2772385"/>
              <a:gd name="connsiteY58" fmla="*/ 3654095 h 3788731"/>
              <a:gd name="connsiteX59" fmla="*/ 1447567 w 2772385"/>
              <a:gd name="connsiteY59" fmla="*/ 3777511 h 3788731"/>
              <a:gd name="connsiteX60" fmla="*/ 1514884 w 2772385"/>
              <a:gd name="connsiteY60" fmla="*/ 3642876 h 3788731"/>
              <a:gd name="connsiteX61" fmla="*/ 1817814 w 2772385"/>
              <a:gd name="connsiteY61" fmla="*/ 3541899 h 3788731"/>
              <a:gd name="connsiteX62" fmla="*/ 2154403 w 2772385"/>
              <a:gd name="connsiteY62" fmla="*/ 3614826 h 3788731"/>
              <a:gd name="connsiteX63" fmla="*/ 2109525 w 2772385"/>
              <a:gd name="connsiteY63" fmla="*/ 3715803 h 3788731"/>
              <a:gd name="connsiteX64" fmla="*/ 2204892 w 2772385"/>
              <a:gd name="connsiteY64" fmla="*/ 3783121 h 3788731"/>
              <a:gd name="connsiteX65" fmla="*/ 2277819 w 2772385"/>
              <a:gd name="connsiteY65" fmla="*/ 3732633 h 3788731"/>
              <a:gd name="connsiteX66" fmla="*/ 2266600 w 2772385"/>
              <a:gd name="connsiteY66" fmla="*/ 3637266 h 3788731"/>
              <a:gd name="connsiteX67" fmla="*/ 2446114 w 2772385"/>
              <a:gd name="connsiteY67" fmla="*/ 3558728 h 3788731"/>
              <a:gd name="connsiteX68" fmla="*/ 2429284 w 2772385"/>
              <a:gd name="connsiteY68" fmla="*/ 3384824 h 3788731"/>
              <a:gd name="connsiteX69" fmla="*/ 1924401 w 2772385"/>
              <a:gd name="connsiteY69" fmla="*/ 3356775 h 3788731"/>
              <a:gd name="connsiteX70" fmla="*/ 1913181 w 2772385"/>
              <a:gd name="connsiteY70" fmla="*/ 3031406 h 3788731"/>
              <a:gd name="connsiteX71" fmla="*/ 1879522 w 2772385"/>
              <a:gd name="connsiteY71" fmla="*/ 3014576 h 3788731"/>
              <a:gd name="connsiteX72" fmla="*/ 1901962 w 2772385"/>
              <a:gd name="connsiteY72" fmla="*/ 2835062 h 3788731"/>
              <a:gd name="connsiteX73" fmla="*/ 1857083 w 2772385"/>
              <a:gd name="connsiteY73" fmla="*/ 2773354 h 3788731"/>
              <a:gd name="connsiteX74" fmla="*/ 2103915 w 2772385"/>
              <a:gd name="connsiteY74" fmla="*/ 2717256 h 3788731"/>
              <a:gd name="connsiteX75" fmla="*/ 2126354 w 2772385"/>
              <a:gd name="connsiteY75" fmla="*/ 2588230 h 3788731"/>
              <a:gd name="connsiteX76" fmla="*/ 2367576 w 2772385"/>
              <a:gd name="connsiteY76" fmla="*/ 2621889 h 3788731"/>
              <a:gd name="connsiteX77" fmla="*/ 2591969 w 2772385"/>
              <a:gd name="connsiteY77" fmla="*/ 2032858 h 3788731"/>
              <a:gd name="connsiteX78" fmla="*/ 2547090 w 2772385"/>
              <a:gd name="connsiteY78" fmla="*/ 1948711 h 3788731"/>
              <a:gd name="connsiteX79" fmla="*/ 2692946 w 2772385"/>
              <a:gd name="connsiteY79" fmla="*/ 1460657 h 3788731"/>
              <a:gd name="connsiteX80" fmla="*/ 2636848 w 2772385"/>
              <a:gd name="connsiteY80" fmla="*/ 1354071 h 3788731"/>
              <a:gd name="connsiteX81" fmla="*/ 2479772 w 2772385"/>
              <a:gd name="connsiteY81" fmla="*/ 798699 h 3788731"/>
              <a:gd name="connsiteX82" fmla="*/ 2737825 w 2772385"/>
              <a:gd name="connsiteY82" fmla="*/ 675283 h 3788731"/>
              <a:gd name="connsiteX83" fmla="*/ 2709775 w 2772385"/>
              <a:gd name="connsiteY83" fmla="*/ 434061 h 3788731"/>
              <a:gd name="connsiteX84" fmla="*/ 2625628 w 2772385"/>
              <a:gd name="connsiteY84" fmla="*/ 86253 h 3788731"/>
              <a:gd name="connsiteX0" fmla="*/ 2625628 w 2772385"/>
              <a:gd name="connsiteY0" fmla="*/ 86253 h 3788731"/>
              <a:gd name="connsiteX1" fmla="*/ 2429284 w 2772385"/>
              <a:gd name="connsiteY1" fmla="*/ 2105 h 3788731"/>
              <a:gd name="connsiteX2" fmla="*/ 2188062 w 2772385"/>
              <a:gd name="connsiteY2" fmla="*/ 159180 h 3788731"/>
              <a:gd name="connsiteX3" fmla="*/ 2087086 w 2772385"/>
              <a:gd name="connsiteY3" fmla="*/ 198449 h 3788731"/>
              <a:gd name="connsiteX4" fmla="*/ 2137574 w 2772385"/>
              <a:gd name="connsiteY4" fmla="*/ 288206 h 3788731"/>
              <a:gd name="connsiteX5" fmla="*/ 2025378 w 2772385"/>
              <a:gd name="connsiteY5" fmla="*/ 450890 h 3788731"/>
              <a:gd name="connsiteX6" fmla="*/ 2131966 w 2772385"/>
              <a:gd name="connsiteY6" fmla="*/ 585526 h 3788731"/>
              <a:gd name="connsiteX7" fmla="*/ 2154403 w 2772385"/>
              <a:gd name="connsiteY7" fmla="*/ 708942 h 3788731"/>
              <a:gd name="connsiteX8" fmla="*/ 2025378 w 2772385"/>
              <a:gd name="connsiteY8" fmla="*/ 753820 h 3788731"/>
              <a:gd name="connsiteX9" fmla="*/ 1991719 w 2772385"/>
              <a:gd name="connsiteY9" fmla="*/ 821138 h 3788731"/>
              <a:gd name="connsiteX10" fmla="*/ 1991719 w 2772385"/>
              <a:gd name="connsiteY10" fmla="*/ 708942 h 3788731"/>
              <a:gd name="connsiteX11" fmla="*/ 1941230 w 2772385"/>
              <a:gd name="connsiteY11" fmla="*/ 669673 h 3788731"/>
              <a:gd name="connsiteX12" fmla="*/ 1778546 w 2772385"/>
              <a:gd name="connsiteY12" fmla="*/ 770649 h 3788731"/>
              <a:gd name="connsiteX13" fmla="*/ 1397078 w 2772385"/>
              <a:gd name="connsiteY13" fmla="*/ 579916 h 3788731"/>
              <a:gd name="connsiteX14" fmla="*/ 1660739 w 2772385"/>
              <a:gd name="connsiteY14" fmla="*/ 1129678 h 3788731"/>
              <a:gd name="connsiteX15" fmla="*/ 1795375 w 2772385"/>
              <a:gd name="connsiteY15" fmla="*/ 1225045 h 3788731"/>
              <a:gd name="connsiteX16" fmla="*/ 1643910 w 2772385"/>
              <a:gd name="connsiteY16" fmla="*/ 1449437 h 3788731"/>
              <a:gd name="connsiteX17" fmla="*/ 1722448 w 2772385"/>
              <a:gd name="connsiteY17" fmla="*/ 1668220 h 3788731"/>
              <a:gd name="connsiteX18" fmla="*/ 1812205 w 2772385"/>
              <a:gd name="connsiteY18" fmla="*/ 1662611 h 3788731"/>
              <a:gd name="connsiteX19" fmla="*/ 1621470 w 2772385"/>
              <a:gd name="connsiteY19" fmla="*/ 1858954 h 3788731"/>
              <a:gd name="connsiteX20" fmla="*/ 909024 w 2772385"/>
              <a:gd name="connsiteY20" fmla="*/ 1578463 h 3788731"/>
              <a:gd name="connsiteX21" fmla="*/ 454629 w 2772385"/>
              <a:gd name="connsiteY21" fmla="*/ 2605060 h 3788731"/>
              <a:gd name="connsiteX22" fmla="*/ 258286 w 2772385"/>
              <a:gd name="connsiteY22" fmla="*/ 2812623 h 3788731"/>
              <a:gd name="connsiteX23" fmla="*/ 39503 w 2772385"/>
              <a:gd name="connsiteY23" fmla="*/ 2857501 h 3788731"/>
              <a:gd name="connsiteX24" fmla="*/ 28282 w 2772385"/>
              <a:gd name="connsiteY24" fmla="*/ 2975307 h 3788731"/>
              <a:gd name="connsiteX25" fmla="*/ 269505 w 2772385"/>
              <a:gd name="connsiteY25" fmla="*/ 3087504 h 3788731"/>
              <a:gd name="connsiteX26" fmla="*/ 499508 w 2772385"/>
              <a:gd name="connsiteY26" fmla="*/ 2986527 h 3788731"/>
              <a:gd name="connsiteX27" fmla="*/ 465849 w 2772385"/>
              <a:gd name="connsiteY27" fmla="*/ 3115553 h 3788731"/>
              <a:gd name="connsiteX28" fmla="*/ 566825 w 2772385"/>
              <a:gd name="connsiteY28" fmla="*/ 3160431 h 3788731"/>
              <a:gd name="connsiteX29" fmla="*/ 376092 w 2772385"/>
              <a:gd name="connsiteY29" fmla="*/ 3620436 h 3788731"/>
              <a:gd name="connsiteX30" fmla="*/ 190968 w 2772385"/>
              <a:gd name="connsiteY30" fmla="*/ 3665315 h 3788731"/>
              <a:gd name="connsiteX31" fmla="*/ 258286 w 2772385"/>
              <a:gd name="connsiteY31" fmla="*/ 3766291 h 3788731"/>
              <a:gd name="connsiteX32" fmla="*/ 549996 w 2772385"/>
              <a:gd name="connsiteY32" fmla="*/ 3788731 h 3788731"/>
              <a:gd name="connsiteX33" fmla="*/ 583655 w 2772385"/>
              <a:gd name="connsiteY33" fmla="*/ 3581168 h 3788731"/>
              <a:gd name="connsiteX34" fmla="*/ 639753 w 2772385"/>
              <a:gd name="connsiteY34" fmla="*/ 3575558 h 3788731"/>
              <a:gd name="connsiteX35" fmla="*/ 684632 w 2772385"/>
              <a:gd name="connsiteY35" fmla="*/ 3698974 h 3788731"/>
              <a:gd name="connsiteX36" fmla="*/ 768779 w 2772385"/>
              <a:gd name="connsiteY36" fmla="*/ 3704584 h 3788731"/>
              <a:gd name="connsiteX37" fmla="*/ 774389 w 2772385"/>
              <a:gd name="connsiteY37" fmla="*/ 3474581 h 3788731"/>
              <a:gd name="connsiteX38" fmla="*/ 740730 w 2772385"/>
              <a:gd name="connsiteY38" fmla="*/ 3205310 h 3788731"/>
              <a:gd name="connsiteX39" fmla="*/ 897805 w 2772385"/>
              <a:gd name="connsiteY39" fmla="*/ 2627499 h 3788731"/>
              <a:gd name="connsiteX40" fmla="*/ 1161466 w 2772385"/>
              <a:gd name="connsiteY40" fmla="*/ 2520912 h 3788731"/>
              <a:gd name="connsiteX41" fmla="*/ 1526104 w 2772385"/>
              <a:gd name="connsiteY41" fmla="*/ 2627499 h 3788731"/>
              <a:gd name="connsiteX42" fmla="*/ 1587812 w 2772385"/>
              <a:gd name="connsiteY42" fmla="*/ 2627499 h 3788731"/>
              <a:gd name="connsiteX43" fmla="*/ 1643910 w 2772385"/>
              <a:gd name="connsiteY43" fmla="*/ 2728476 h 3788731"/>
              <a:gd name="connsiteX44" fmla="*/ 1795375 w 2772385"/>
              <a:gd name="connsiteY44" fmla="*/ 2762134 h 3788731"/>
              <a:gd name="connsiteX45" fmla="*/ 1806595 w 2772385"/>
              <a:gd name="connsiteY45" fmla="*/ 2795793 h 3788731"/>
              <a:gd name="connsiteX46" fmla="*/ 1767326 w 2772385"/>
              <a:gd name="connsiteY46" fmla="*/ 2997747 h 3788731"/>
              <a:gd name="connsiteX47" fmla="*/ 1744887 w 2772385"/>
              <a:gd name="connsiteY47" fmla="*/ 3323116 h 3788731"/>
              <a:gd name="connsiteX48" fmla="*/ 1537324 w 2772385"/>
              <a:gd name="connsiteY48" fmla="*/ 3345555 h 3788731"/>
              <a:gd name="connsiteX49" fmla="*/ 1200735 w 2772385"/>
              <a:gd name="connsiteY49" fmla="*/ 3396044 h 3788731"/>
              <a:gd name="connsiteX50" fmla="*/ 1172686 w 2772385"/>
              <a:gd name="connsiteY50" fmla="*/ 3468971 h 3788731"/>
              <a:gd name="connsiteX51" fmla="*/ 1110978 w 2772385"/>
              <a:gd name="connsiteY51" fmla="*/ 3497020 h 3788731"/>
              <a:gd name="connsiteX52" fmla="*/ 1139027 w 2772385"/>
              <a:gd name="connsiteY52" fmla="*/ 3631656 h 3788731"/>
              <a:gd name="connsiteX53" fmla="*/ 1279272 w 2772385"/>
              <a:gd name="connsiteY53" fmla="*/ 3637266 h 3788731"/>
              <a:gd name="connsiteX54" fmla="*/ 1273662 w 2772385"/>
              <a:gd name="connsiteY54" fmla="*/ 3485801 h 3788731"/>
              <a:gd name="connsiteX55" fmla="*/ 1453176 w 2772385"/>
              <a:gd name="connsiteY55" fmla="*/ 3497020 h 3788731"/>
              <a:gd name="connsiteX56" fmla="*/ 1425127 w 2772385"/>
              <a:gd name="connsiteY56" fmla="*/ 3575558 h 3788731"/>
              <a:gd name="connsiteX57" fmla="*/ 1397078 w 2772385"/>
              <a:gd name="connsiteY57" fmla="*/ 3637266 h 3788731"/>
              <a:gd name="connsiteX58" fmla="*/ 1312931 w 2772385"/>
              <a:gd name="connsiteY58" fmla="*/ 3654095 h 3788731"/>
              <a:gd name="connsiteX59" fmla="*/ 1447567 w 2772385"/>
              <a:gd name="connsiteY59" fmla="*/ 3777511 h 3788731"/>
              <a:gd name="connsiteX60" fmla="*/ 1514884 w 2772385"/>
              <a:gd name="connsiteY60" fmla="*/ 3642876 h 3788731"/>
              <a:gd name="connsiteX61" fmla="*/ 1817814 w 2772385"/>
              <a:gd name="connsiteY61" fmla="*/ 3541899 h 3788731"/>
              <a:gd name="connsiteX62" fmla="*/ 2154403 w 2772385"/>
              <a:gd name="connsiteY62" fmla="*/ 3614826 h 3788731"/>
              <a:gd name="connsiteX63" fmla="*/ 2109525 w 2772385"/>
              <a:gd name="connsiteY63" fmla="*/ 3715803 h 3788731"/>
              <a:gd name="connsiteX64" fmla="*/ 2204892 w 2772385"/>
              <a:gd name="connsiteY64" fmla="*/ 3783121 h 3788731"/>
              <a:gd name="connsiteX65" fmla="*/ 2277819 w 2772385"/>
              <a:gd name="connsiteY65" fmla="*/ 3732633 h 3788731"/>
              <a:gd name="connsiteX66" fmla="*/ 2266600 w 2772385"/>
              <a:gd name="connsiteY66" fmla="*/ 3637266 h 3788731"/>
              <a:gd name="connsiteX67" fmla="*/ 2446114 w 2772385"/>
              <a:gd name="connsiteY67" fmla="*/ 3558728 h 3788731"/>
              <a:gd name="connsiteX68" fmla="*/ 2429284 w 2772385"/>
              <a:gd name="connsiteY68" fmla="*/ 3384824 h 3788731"/>
              <a:gd name="connsiteX69" fmla="*/ 1924401 w 2772385"/>
              <a:gd name="connsiteY69" fmla="*/ 3356775 h 3788731"/>
              <a:gd name="connsiteX70" fmla="*/ 1913181 w 2772385"/>
              <a:gd name="connsiteY70" fmla="*/ 3031406 h 3788731"/>
              <a:gd name="connsiteX71" fmla="*/ 1879522 w 2772385"/>
              <a:gd name="connsiteY71" fmla="*/ 3014576 h 3788731"/>
              <a:gd name="connsiteX72" fmla="*/ 1901962 w 2772385"/>
              <a:gd name="connsiteY72" fmla="*/ 2835062 h 3788731"/>
              <a:gd name="connsiteX73" fmla="*/ 1857083 w 2772385"/>
              <a:gd name="connsiteY73" fmla="*/ 2773354 h 3788731"/>
              <a:gd name="connsiteX74" fmla="*/ 2103915 w 2772385"/>
              <a:gd name="connsiteY74" fmla="*/ 2717256 h 3788731"/>
              <a:gd name="connsiteX75" fmla="*/ 2126354 w 2772385"/>
              <a:gd name="connsiteY75" fmla="*/ 2588230 h 3788731"/>
              <a:gd name="connsiteX76" fmla="*/ 2367576 w 2772385"/>
              <a:gd name="connsiteY76" fmla="*/ 2621889 h 3788731"/>
              <a:gd name="connsiteX77" fmla="*/ 2591969 w 2772385"/>
              <a:gd name="connsiteY77" fmla="*/ 2032858 h 3788731"/>
              <a:gd name="connsiteX78" fmla="*/ 2547090 w 2772385"/>
              <a:gd name="connsiteY78" fmla="*/ 1948711 h 3788731"/>
              <a:gd name="connsiteX79" fmla="*/ 2692946 w 2772385"/>
              <a:gd name="connsiteY79" fmla="*/ 1460657 h 3788731"/>
              <a:gd name="connsiteX80" fmla="*/ 2636848 w 2772385"/>
              <a:gd name="connsiteY80" fmla="*/ 1354071 h 3788731"/>
              <a:gd name="connsiteX81" fmla="*/ 2479772 w 2772385"/>
              <a:gd name="connsiteY81" fmla="*/ 798699 h 3788731"/>
              <a:gd name="connsiteX82" fmla="*/ 2737825 w 2772385"/>
              <a:gd name="connsiteY82" fmla="*/ 675283 h 3788731"/>
              <a:gd name="connsiteX83" fmla="*/ 2709775 w 2772385"/>
              <a:gd name="connsiteY83" fmla="*/ 434061 h 3788731"/>
              <a:gd name="connsiteX84" fmla="*/ 2625628 w 2772385"/>
              <a:gd name="connsiteY84" fmla="*/ 86253 h 3788731"/>
              <a:gd name="connsiteX0" fmla="*/ 2625628 w 2772385"/>
              <a:gd name="connsiteY0" fmla="*/ 86253 h 3788731"/>
              <a:gd name="connsiteX1" fmla="*/ 2429284 w 2772385"/>
              <a:gd name="connsiteY1" fmla="*/ 2105 h 3788731"/>
              <a:gd name="connsiteX2" fmla="*/ 2188062 w 2772385"/>
              <a:gd name="connsiteY2" fmla="*/ 159180 h 3788731"/>
              <a:gd name="connsiteX3" fmla="*/ 2087086 w 2772385"/>
              <a:gd name="connsiteY3" fmla="*/ 198449 h 3788731"/>
              <a:gd name="connsiteX4" fmla="*/ 2137574 w 2772385"/>
              <a:gd name="connsiteY4" fmla="*/ 288206 h 3788731"/>
              <a:gd name="connsiteX5" fmla="*/ 2025378 w 2772385"/>
              <a:gd name="connsiteY5" fmla="*/ 450890 h 3788731"/>
              <a:gd name="connsiteX6" fmla="*/ 2131966 w 2772385"/>
              <a:gd name="connsiteY6" fmla="*/ 585526 h 3788731"/>
              <a:gd name="connsiteX7" fmla="*/ 2154403 w 2772385"/>
              <a:gd name="connsiteY7" fmla="*/ 708942 h 3788731"/>
              <a:gd name="connsiteX8" fmla="*/ 2025378 w 2772385"/>
              <a:gd name="connsiteY8" fmla="*/ 753820 h 3788731"/>
              <a:gd name="connsiteX9" fmla="*/ 1991719 w 2772385"/>
              <a:gd name="connsiteY9" fmla="*/ 821138 h 3788731"/>
              <a:gd name="connsiteX10" fmla="*/ 1991719 w 2772385"/>
              <a:gd name="connsiteY10" fmla="*/ 708942 h 3788731"/>
              <a:gd name="connsiteX11" fmla="*/ 1941230 w 2772385"/>
              <a:gd name="connsiteY11" fmla="*/ 669673 h 3788731"/>
              <a:gd name="connsiteX12" fmla="*/ 1778546 w 2772385"/>
              <a:gd name="connsiteY12" fmla="*/ 770649 h 3788731"/>
              <a:gd name="connsiteX13" fmla="*/ 1397078 w 2772385"/>
              <a:gd name="connsiteY13" fmla="*/ 579916 h 3788731"/>
              <a:gd name="connsiteX14" fmla="*/ 1660739 w 2772385"/>
              <a:gd name="connsiteY14" fmla="*/ 1129678 h 3788731"/>
              <a:gd name="connsiteX15" fmla="*/ 1795375 w 2772385"/>
              <a:gd name="connsiteY15" fmla="*/ 1225045 h 3788731"/>
              <a:gd name="connsiteX16" fmla="*/ 1643910 w 2772385"/>
              <a:gd name="connsiteY16" fmla="*/ 1449437 h 3788731"/>
              <a:gd name="connsiteX17" fmla="*/ 1722448 w 2772385"/>
              <a:gd name="connsiteY17" fmla="*/ 1668220 h 3788731"/>
              <a:gd name="connsiteX18" fmla="*/ 1812205 w 2772385"/>
              <a:gd name="connsiteY18" fmla="*/ 1662611 h 3788731"/>
              <a:gd name="connsiteX19" fmla="*/ 1621470 w 2772385"/>
              <a:gd name="connsiteY19" fmla="*/ 1858954 h 3788731"/>
              <a:gd name="connsiteX20" fmla="*/ 909024 w 2772385"/>
              <a:gd name="connsiteY20" fmla="*/ 1578463 h 3788731"/>
              <a:gd name="connsiteX21" fmla="*/ 454629 w 2772385"/>
              <a:gd name="connsiteY21" fmla="*/ 2605060 h 3788731"/>
              <a:gd name="connsiteX22" fmla="*/ 258286 w 2772385"/>
              <a:gd name="connsiteY22" fmla="*/ 2812623 h 3788731"/>
              <a:gd name="connsiteX23" fmla="*/ 39503 w 2772385"/>
              <a:gd name="connsiteY23" fmla="*/ 2857501 h 3788731"/>
              <a:gd name="connsiteX24" fmla="*/ 28282 w 2772385"/>
              <a:gd name="connsiteY24" fmla="*/ 2975307 h 3788731"/>
              <a:gd name="connsiteX25" fmla="*/ 219017 w 2772385"/>
              <a:gd name="connsiteY25" fmla="*/ 3093114 h 3788731"/>
              <a:gd name="connsiteX26" fmla="*/ 499508 w 2772385"/>
              <a:gd name="connsiteY26" fmla="*/ 2986527 h 3788731"/>
              <a:gd name="connsiteX27" fmla="*/ 465849 w 2772385"/>
              <a:gd name="connsiteY27" fmla="*/ 3115553 h 3788731"/>
              <a:gd name="connsiteX28" fmla="*/ 566825 w 2772385"/>
              <a:gd name="connsiteY28" fmla="*/ 3160431 h 3788731"/>
              <a:gd name="connsiteX29" fmla="*/ 376092 w 2772385"/>
              <a:gd name="connsiteY29" fmla="*/ 3620436 h 3788731"/>
              <a:gd name="connsiteX30" fmla="*/ 190968 w 2772385"/>
              <a:gd name="connsiteY30" fmla="*/ 3665315 h 3788731"/>
              <a:gd name="connsiteX31" fmla="*/ 258286 w 2772385"/>
              <a:gd name="connsiteY31" fmla="*/ 3766291 h 3788731"/>
              <a:gd name="connsiteX32" fmla="*/ 549996 w 2772385"/>
              <a:gd name="connsiteY32" fmla="*/ 3788731 h 3788731"/>
              <a:gd name="connsiteX33" fmla="*/ 583655 w 2772385"/>
              <a:gd name="connsiteY33" fmla="*/ 3581168 h 3788731"/>
              <a:gd name="connsiteX34" fmla="*/ 639753 w 2772385"/>
              <a:gd name="connsiteY34" fmla="*/ 3575558 h 3788731"/>
              <a:gd name="connsiteX35" fmla="*/ 684632 w 2772385"/>
              <a:gd name="connsiteY35" fmla="*/ 3698974 h 3788731"/>
              <a:gd name="connsiteX36" fmla="*/ 768779 w 2772385"/>
              <a:gd name="connsiteY36" fmla="*/ 3704584 h 3788731"/>
              <a:gd name="connsiteX37" fmla="*/ 774389 w 2772385"/>
              <a:gd name="connsiteY37" fmla="*/ 3474581 h 3788731"/>
              <a:gd name="connsiteX38" fmla="*/ 740730 w 2772385"/>
              <a:gd name="connsiteY38" fmla="*/ 3205310 h 3788731"/>
              <a:gd name="connsiteX39" fmla="*/ 897805 w 2772385"/>
              <a:gd name="connsiteY39" fmla="*/ 2627499 h 3788731"/>
              <a:gd name="connsiteX40" fmla="*/ 1161466 w 2772385"/>
              <a:gd name="connsiteY40" fmla="*/ 2520912 h 3788731"/>
              <a:gd name="connsiteX41" fmla="*/ 1526104 w 2772385"/>
              <a:gd name="connsiteY41" fmla="*/ 2627499 h 3788731"/>
              <a:gd name="connsiteX42" fmla="*/ 1587812 w 2772385"/>
              <a:gd name="connsiteY42" fmla="*/ 2627499 h 3788731"/>
              <a:gd name="connsiteX43" fmla="*/ 1643910 w 2772385"/>
              <a:gd name="connsiteY43" fmla="*/ 2728476 h 3788731"/>
              <a:gd name="connsiteX44" fmla="*/ 1795375 w 2772385"/>
              <a:gd name="connsiteY44" fmla="*/ 2762134 h 3788731"/>
              <a:gd name="connsiteX45" fmla="*/ 1806595 w 2772385"/>
              <a:gd name="connsiteY45" fmla="*/ 2795793 h 3788731"/>
              <a:gd name="connsiteX46" fmla="*/ 1767326 w 2772385"/>
              <a:gd name="connsiteY46" fmla="*/ 2997747 h 3788731"/>
              <a:gd name="connsiteX47" fmla="*/ 1744887 w 2772385"/>
              <a:gd name="connsiteY47" fmla="*/ 3323116 h 3788731"/>
              <a:gd name="connsiteX48" fmla="*/ 1537324 w 2772385"/>
              <a:gd name="connsiteY48" fmla="*/ 3345555 h 3788731"/>
              <a:gd name="connsiteX49" fmla="*/ 1200735 w 2772385"/>
              <a:gd name="connsiteY49" fmla="*/ 3396044 h 3788731"/>
              <a:gd name="connsiteX50" fmla="*/ 1172686 w 2772385"/>
              <a:gd name="connsiteY50" fmla="*/ 3468971 h 3788731"/>
              <a:gd name="connsiteX51" fmla="*/ 1110978 w 2772385"/>
              <a:gd name="connsiteY51" fmla="*/ 3497020 h 3788731"/>
              <a:gd name="connsiteX52" fmla="*/ 1139027 w 2772385"/>
              <a:gd name="connsiteY52" fmla="*/ 3631656 h 3788731"/>
              <a:gd name="connsiteX53" fmla="*/ 1279272 w 2772385"/>
              <a:gd name="connsiteY53" fmla="*/ 3637266 h 3788731"/>
              <a:gd name="connsiteX54" fmla="*/ 1273662 w 2772385"/>
              <a:gd name="connsiteY54" fmla="*/ 3485801 h 3788731"/>
              <a:gd name="connsiteX55" fmla="*/ 1453176 w 2772385"/>
              <a:gd name="connsiteY55" fmla="*/ 3497020 h 3788731"/>
              <a:gd name="connsiteX56" fmla="*/ 1425127 w 2772385"/>
              <a:gd name="connsiteY56" fmla="*/ 3575558 h 3788731"/>
              <a:gd name="connsiteX57" fmla="*/ 1397078 w 2772385"/>
              <a:gd name="connsiteY57" fmla="*/ 3637266 h 3788731"/>
              <a:gd name="connsiteX58" fmla="*/ 1312931 w 2772385"/>
              <a:gd name="connsiteY58" fmla="*/ 3654095 h 3788731"/>
              <a:gd name="connsiteX59" fmla="*/ 1447567 w 2772385"/>
              <a:gd name="connsiteY59" fmla="*/ 3777511 h 3788731"/>
              <a:gd name="connsiteX60" fmla="*/ 1514884 w 2772385"/>
              <a:gd name="connsiteY60" fmla="*/ 3642876 h 3788731"/>
              <a:gd name="connsiteX61" fmla="*/ 1817814 w 2772385"/>
              <a:gd name="connsiteY61" fmla="*/ 3541899 h 3788731"/>
              <a:gd name="connsiteX62" fmla="*/ 2154403 w 2772385"/>
              <a:gd name="connsiteY62" fmla="*/ 3614826 h 3788731"/>
              <a:gd name="connsiteX63" fmla="*/ 2109525 w 2772385"/>
              <a:gd name="connsiteY63" fmla="*/ 3715803 h 3788731"/>
              <a:gd name="connsiteX64" fmla="*/ 2204892 w 2772385"/>
              <a:gd name="connsiteY64" fmla="*/ 3783121 h 3788731"/>
              <a:gd name="connsiteX65" fmla="*/ 2277819 w 2772385"/>
              <a:gd name="connsiteY65" fmla="*/ 3732633 h 3788731"/>
              <a:gd name="connsiteX66" fmla="*/ 2266600 w 2772385"/>
              <a:gd name="connsiteY66" fmla="*/ 3637266 h 3788731"/>
              <a:gd name="connsiteX67" fmla="*/ 2446114 w 2772385"/>
              <a:gd name="connsiteY67" fmla="*/ 3558728 h 3788731"/>
              <a:gd name="connsiteX68" fmla="*/ 2429284 w 2772385"/>
              <a:gd name="connsiteY68" fmla="*/ 3384824 h 3788731"/>
              <a:gd name="connsiteX69" fmla="*/ 1924401 w 2772385"/>
              <a:gd name="connsiteY69" fmla="*/ 3356775 h 3788731"/>
              <a:gd name="connsiteX70" fmla="*/ 1913181 w 2772385"/>
              <a:gd name="connsiteY70" fmla="*/ 3031406 h 3788731"/>
              <a:gd name="connsiteX71" fmla="*/ 1879522 w 2772385"/>
              <a:gd name="connsiteY71" fmla="*/ 3014576 h 3788731"/>
              <a:gd name="connsiteX72" fmla="*/ 1901962 w 2772385"/>
              <a:gd name="connsiteY72" fmla="*/ 2835062 h 3788731"/>
              <a:gd name="connsiteX73" fmla="*/ 1857083 w 2772385"/>
              <a:gd name="connsiteY73" fmla="*/ 2773354 h 3788731"/>
              <a:gd name="connsiteX74" fmla="*/ 2103915 w 2772385"/>
              <a:gd name="connsiteY74" fmla="*/ 2717256 h 3788731"/>
              <a:gd name="connsiteX75" fmla="*/ 2126354 w 2772385"/>
              <a:gd name="connsiteY75" fmla="*/ 2588230 h 3788731"/>
              <a:gd name="connsiteX76" fmla="*/ 2367576 w 2772385"/>
              <a:gd name="connsiteY76" fmla="*/ 2621889 h 3788731"/>
              <a:gd name="connsiteX77" fmla="*/ 2591969 w 2772385"/>
              <a:gd name="connsiteY77" fmla="*/ 2032858 h 3788731"/>
              <a:gd name="connsiteX78" fmla="*/ 2547090 w 2772385"/>
              <a:gd name="connsiteY78" fmla="*/ 1948711 h 3788731"/>
              <a:gd name="connsiteX79" fmla="*/ 2692946 w 2772385"/>
              <a:gd name="connsiteY79" fmla="*/ 1460657 h 3788731"/>
              <a:gd name="connsiteX80" fmla="*/ 2636848 w 2772385"/>
              <a:gd name="connsiteY80" fmla="*/ 1354071 h 3788731"/>
              <a:gd name="connsiteX81" fmla="*/ 2479772 w 2772385"/>
              <a:gd name="connsiteY81" fmla="*/ 798699 h 3788731"/>
              <a:gd name="connsiteX82" fmla="*/ 2737825 w 2772385"/>
              <a:gd name="connsiteY82" fmla="*/ 675283 h 3788731"/>
              <a:gd name="connsiteX83" fmla="*/ 2709775 w 2772385"/>
              <a:gd name="connsiteY83" fmla="*/ 434061 h 3788731"/>
              <a:gd name="connsiteX84" fmla="*/ 2625628 w 2772385"/>
              <a:gd name="connsiteY84" fmla="*/ 86253 h 3788731"/>
              <a:gd name="connsiteX0" fmla="*/ 2625628 w 2772385"/>
              <a:gd name="connsiteY0" fmla="*/ 86253 h 3788731"/>
              <a:gd name="connsiteX1" fmla="*/ 2429284 w 2772385"/>
              <a:gd name="connsiteY1" fmla="*/ 2105 h 3788731"/>
              <a:gd name="connsiteX2" fmla="*/ 2188062 w 2772385"/>
              <a:gd name="connsiteY2" fmla="*/ 159180 h 3788731"/>
              <a:gd name="connsiteX3" fmla="*/ 2087086 w 2772385"/>
              <a:gd name="connsiteY3" fmla="*/ 198449 h 3788731"/>
              <a:gd name="connsiteX4" fmla="*/ 2137574 w 2772385"/>
              <a:gd name="connsiteY4" fmla="*/ 288206 h 3788731"/>
              <a:gd name="connsiteX5" fmla="*/ 2025378 w 2772385"/>
              <a:gd name="connsiteY5" fmla="*/ 450890 h 3788731"/>
              <a:gd name="connsiteX6" fmla="*/ 2131966 w 2772385"/>
              <a:gd name="connsiteY6" fmla="*/ 585526 h 3788731"/>
              <a:gd name="connsiteX7" fmla="*/ 2154403 w 2772385"/>
              <a:gd name="connsiteY7" fmla="*/ 708942 h 3788731"/>
              <a:gd name="connsiteX8" fmla="*/ 2025378 w 2772385"/>
              <a:gd name="connsiteY8" fmla="*/ 753820 h 3788731"/>
              <a:gd name="connsiteX9" fmla="*/ 1991719 w 2772385"/>
              <a:gd name="connsiteY9" fmla="*/ 821138 h 3788731"/>
              <a:gd name="connsiteX10" fmla="*/ 1991719 w 2772385"/>
              <a:gd name="connsiteY10" fmla="*/ 708942 h 3788731"/>
              <a:gd name="connsiteX11" fmla="*/ 1941230 w 2772385"/>
              <a:gd name="connsiteY11" fmla="*/ 669673 h 3788731"/>
              <a:gd name="connsiteX12" fmla="*/ 1778546 w 2772385"/>
              <a:gd name="connsiteY12" fmla="*/ 770649 h 3788731"/>
              <a:gd name="connsiteX13" fmla="*/ 1397078 w 2772385"/>
              <a:gd name="connsiteY13" fmla="*/ 579916 h 3788731"/>
              <a:gd name="connsiteX14" fmla="*/ 1660739 w 2772385"/>
              <a:gd name="connsiteY14" fmla="*/ 1129678 h 3788731"/>
              <a:gd name="connsiteX15" fmla="*/ 1795375 w 2772385"/>
              <a:gd name="connsiteY15" fmla="*/ 1225045 h 3788731"/>
              <a:gd name="connsiteX16" fmla="*/ 1643910 w 2772385"/>
              <a:gd name="connsiteY16" fmla="*/ 1449437 h 3788731"/>
              <a:gd name="connsiteX17" fmla="*/ 1722448 w 2772385"/>
              <a:gd name="connsiteY17" fmla="*/ 1668220 h 3788731"/>
              <a:gd name="connsiteX18" fmla="*/ 1812205 w 2772385"/>
              <a:gd name="connsiteY18" fmla="*/ 1662611 h 3788731"/>
              <a:gd name="connsiteX19" fmla="*/ 1621470 w 2772385"/>
              <a:gd name="connsiteY19" fmla="*/ 1858954 h 3788731"/>
              <a:gd name="connsiteX20" fmla="*/ 909024 w 2772385"/>
              <a:gd name="connsiteY20" fmla="*/ 1578463 h 3788731"/>
              <a:gd name="connsiteX21" fmla="*/ 454629 w 2772385"/>
              <a:gd name="connsiteY21" fmla="*/ 2605060 h 3788731"/>
              <a:gd name="connsiteX22" fmla="*/ 258286 w 2772385"/>
              <a:gd name="connsiteY22" fmla="*/ 2812623 h 3788731"/>
              <a:gd name="connsiteX23" fmla="*/ 39503 w 2772385"/>
              <a:gd name="connsiteY23" fmla="*/ 2857501 h 3788731"/>
              <a:gd name="connsiteX24" fmla="*/ 28282 w 2772385"/>
              <a:gd name="connsiteY24" fmla="*/ 2975307 h 3788731"/>
              <a:gd name="connsiteX25" fmla="*/ 219017 w 2772385"/>
              <a:gd name="connsiteY25" fmla="*/ 3093114 h 3788731"/>
              <a:gd name="connsiteX26" fmla="*/ 499508 w 2772385"/>
              <a:gd name="connsiteY26" fmla="*/ 2986527 h 3788731"/>
              <a:gd name="connsiteX27" fmla="*/ 465849 w 2772385"/>
              <a:gd name="connsiteY27" fmla="*/ 3115553 h 3788731"/>
              <a:gd name="connsiteX28" fmla="*/ 566825 w 2772385"/>
              <a:gd name="connsiteY28" fmla="*/ 3160431 h 3788731"/>
              <a:gd name="connsiteX29" fmla="*/ 376092 w 2772385"/>
              <a:gd name="connsiteY29" fmla="*/ 3620436 h 3788731"/>
              <a:gd name="connsiteX30" fmla="*/ 190968 w 2772385"/>
              <a:gd name="connsiteY30" fmla="*/ 3665315 h 3788731"/>
              <a:gd name="connsiteX31" fmla="*/ 258286 w 2772385"/>
              <a:gd name="connsiteY31" fmla="*/ 3766291 h 3788731"/>
              <a:gd name="connsiteX32" fmla="*/ 549996 w 2772385"/>
              <a:gd name="connsiteY32" fmla="*/ 3788731 h 3788731"/>
              <a:gd name="connsiteX33" fmla="*/ 583655 w 2772385"/>
              <a:gd name="connsiteY33" fmla="*/ 3581168 h 3788731"/>
              <a:gd name="connsiteX34" fmla="*/ 639753 w 2772385"/>
              <a:gd name="connsiteY34" fmla="*/ 3575558 h 3788731"/>
              <a:gd name="connsiteX35" fmla="*/ 684632 w 2772385"/>
              <a:gd name="connsiteY35" fmla="*/ 3698974 h 3788731"/>
              <a:gd name="connsiteX36" fmla="*/ 768779 w 2772385"/>
              <a:gd name="connsiteY36" fmla="*/ 3704584 h 3788731"/>
              <a:gd name="connsiteX37" fmla="*/ 774389 w 2772385"/>
              <a:gd name="connsiteY37" fmla="*/ 3474581 h 3788731"/>
              <a:gd name="connsiteX38" fmla="*/ 740730 w 2772385"/>
              <a:gd name="connsiteY38" fmla="*/ 3205310 h 3788731"/>
              <a:gd name="connsiteX39" fmla="*/ 897805 w 2772385"/>
              <a:gd name="connsiteY39" fmla="*/ 2627499 h 3788731"/>
              <a:gd name="connsiteX40" fmla="*/ 1161466 w 2772385"/>
              <a:gd name="connsiteY40" fmla="*/ 2520912 h 3788731"/>
              <a:gd name="connsiteX41" fmla="*/ 1526104 w 2772385"/>
              <a:gd name="connsiteY41" fmla="*/ 2627499 h 3788731"/>
              <a:gd name="connsiteX42" fmla="*/ 1587812 w 2772385"/>
              <a:gd name="connsiteY42" fmla="*/ 2627499 h 3788731"/>
              <a:gd name="connsiteX43" fmla="*/ 1643910 w 2772385"/>
              <a:gd name="connsiteY43" fmla="*/ 2728476 h 3788731"/>
              <a:gd name="connsiteX44" fmla="*/ 1795375 w 2772385"/>
              <a:gd name="connsiteY44" fmla="*/ 2762134 h 3788731"/>
              <a:gd name="connsiteX45" fmla="*/ 1806595 w 2772385"/>
              <a:gd name="connsiteY45" fmla="*/ 2795793 h 3788731"/>
              <a:gd name="connsiteX46" fmla="*/ 1767326 w 2772385"/>
              <a:gd name="connsiteY46" fmla="*/ 2997747 h 3788731"/>
              <a:gd name="connsiteX47" fmla="*/ 1744887 w 2772385"/>
              <a:gd name="connsiteY47" fmla="*/ 3323116 h 3788731"/>
              <a:gd name="connsiteX48" fmla="*/ 1537324 w 2772385"/>
              <a:gd name="connsiteY48" fmla="*/ 3345555 h 3788731"/>
              <a:gd name="connsiteX49" fmla="*/ 1200735 w 2772385"/>
              <a:gd name="connsiteY49" fmla="*/ 3396044 h 3788731"/>
              <a:gd name="connsiteX50" fmla="*/ 1172686 w 2772385"/>
              <a:gd name="connsiteY50" fmla="*/ 3468971 h 3788731"/>
              <a:gd name="connsiteX51" fmla="*/ 1110978 w 2772385"/>
              <a:gd name="connsiteY51" fmla="*/ 3497020 h 3788731"/>
              <a:gd name="connsiteX52" fmla="*/ 1139027 w 2772385"/>
              <a:gd name="connsiteY52" fmla="*/ 3631656 h 3788731"/>
              <a:gd name="connsiteX53" fmla="*/ 1279272 w 2772385"/>
              <a:gd name="connsiteY53" fmla="*/ 3637266 h 3788731"/>
              <a:gd name="connsiteX54" fmla="*/ 1273662 w 2772385"/>
              <a:gd name="connsiteY54" fmla="*/ 3485801 h 3788731"/>
              <a:gd name="connsiteX55" fmla="*/ 1453176 w 2772385"/>
              <a:gd name="connsiteY55" fmla="*/ 3497020 h 3788731"/>
              <a:gd name="connsiteX56" fmla="*/ 1425127 w 2772385"/>
              <a:gd name="connsiteY56" fmla="*/ 3575558 h 3788731"/>
              <a:gd name="connsiteX57" fmla="*/ 1397078 w 2772385"/>
              <a:gd name="connsiteY57" fmla="*/ 3637266 h 3788731"/>
              <a:gd name="connsiteX58" fmla="*/ 1312931 w 2772385"/>
              <a:gd name="connsiteY58" fmla="*/ 3654095 h 3788731"/>
              <a:gd name="connsiteX59" fmla="*/ 1447567 w 2772385"/>
              <a:gd name="connsiteY59" fmla="*/ 3777511 h 3788731"/>
              <a:gd name="connsiteX60" fmla="*/ 1514884 w 2772385"/>
              <a:gd name="connsiteY60" fmla="*/ 3642876 h 3788731"/>
              <a:gd name="connsiteX61" fmla="*/ 1817814 w 2772385"/>
              <a:gd name="connsiteY61" fmla="*/ 3541899 h 3788731"/>
              <a:gd name="connsiteX62" fmla="*/ 2154403 w 2772385"/>
              <a:gd name="connsiteY62" fmla="*/ 3614826 h 3788731"/>
              <a:gd name="connsiteX63" fmla="*/ 2109525 w 2772385"/>
              <a:gd name="connsiteY63" fmla="*/ 3715803 h 3788731"/>
              <a:gd name="connsiteX64" fmla="*/ 2204892 w 2772385"/>
              <a:gd name="connsiteY64" fmla="*/ 3783121 h 3788731"/>
              <a:gd name="connsiteX65" fmla="*/ 2277819 w 2772385"/>
              <a:gd name="connsiteY65" fmla="*/ 3732633 h 3788731"/>
              <a:gd name="connsiteX66" fmla="*/ 2266600 w 2772385"/>
              <a:gd name="connsiteY66" fmla="*/ 3637266 h 3788731"/>
              <a:gd name="connsiteX67" fmla="*/ 2446114 w 2772385"/>
              <a:gd name="connsiteY67" fmla="*/ 3558728 h 3788731"/>
              <a:gd name="connsiteX68" fmla="*/ 2429284 w 2772385"/>
              <a:gd name="connsiteY68" fmla="*/ 3384824 h 3788731"/>
              <a:gd name="connsiteX69" fmla="*/ 1924401 w 2772385"/>
              <a:gd name="connsiteY69" fmla="*/ 3356775 h 3788731"/>
              <a:gd name="connsiteX70" fmla="*/ 1913181 w 2772385"/>
              <a:gd name="connsiteY70" fmla="*/ 3031406 h 3788731"/>
              <a:gd name="connsiteX71" fmla="*/ 1879522 w 2772385"/>
              <a:gd name="connsiteY71" fmla="*/ 3014576 h 3788731"/>
              <a:gd name="connsiteX72" fmla="*/ 1901962 w 2772385"/>
              <a:gd name="connsiteY72" fmla="*/ 2835062 h 3788731"/>
              <a:gd name="connsiteX73" fmla="*/ 1857083 w 2772385"/>
              <a:gd name="connsiteY73" fmla="*/ 2773354 h 3788731"/>
              <a:gd name="connsiteX74" fmla="*/ 2103915 w 2772385"/>
              <a:gd name="connsiteY74" fmla="*/ 2717256 h 3788731"/>
              <a:gd name="connsiteX75" fmla="*/ 2126354 w 2772385"/>
              <a:gd name="connsiteY75" fmla="*/ 2588230 h 3788731"/>
              <a:gd name="connsiteX76" fmla="*/ 2367576 w 2772385"/>
              <a:gd name="connsiteY76" fmla="*/ 2621889 h 3788731"/>
              <a:gd name="connsiteX77" fmla="*/ 2591969 w 2772385"/>
              <a:gd name="connsiteY77" fmla="*/ 2032858 h 3788731"/>
              <a:gd name="connsiteX78" fmla="*/ 2547090 w 2772385"/>
              <a:gd name="connsiteY78" fmla="*/ 1948711 h 3788731"/>
              <a:gd name="connsiteX79" fmla="*/ 2692946 w 2772385"/>
              <a:gd name="connsiteY79" fmla="*/ 1460657 h 3788731"/>
              <a:gd name="connsiteX80" fmla="*/ 2636848 w 2772385"/>
              <a:gd name="connsiteY80" fmla="*/ 1354071 h 3788731"/>
              <a:gd name="connsiteX81" fmla="*/ 2479772 w 2772385"/>
              <a:gd name="connsiteY81" fmla="*/ 798699 h 3788731"/>
              <a:gd name="connsiteX82" fmla="*/ 2737825 w 2772385"/>
              <a:gd name="connsiteY82" fmla="*/ 675283 h 3788731"/>
              <a:gd name="connsiteX83" fmla="*/ 2709775 w 2772385"/>
              <a:gd name="connsiteY83" fmla="*/ 434061 h 3788731"/>
              <a:gd name="connsiteX84" fmla="*/ 2625628 w 2772385"/>
              <a:gd name="connsiteY84" fmla="*/ 86253 h 3788731"/>
              <a:gd name="connsiteX0" fmla="*/ 2625628 w 2772385"/>
              <a:gd name="connsiteY0" fmla="*/ 86253 h 3788731"/>
              <a:gd name="connsiteX1" fmla="*/ 2429284 w 2772385"/>
              <a:gd name="connsiteY1" fmla="*/ 2105 h 3788731"/>
              <a:gd name="connsiteX2" fmla="*/ 2188062 w 2772385"/>
              <a:gd name="connsiteY2" fmla="*/ 159180 h 3788731"/>
              <a:gd name="connsiteX3" fmla="*/ 2087086 w 2772385"/>
              <a:gd name="connsiteY3" fmla="*/ 198449 h 3788731"/>
              <a:gd name="connsiteX4" fmla="*/ 2137574 w 2772385"/>
              <a:gd name="connsiteY4" fmla="*/ 288206 h 3788731"/>
              <a:gd name="connsiteX5" fmla="*/ 2025378 w 2772385"/>
              <a:gd name="connsiteY5" fmla="*/ 450890 h 3788731"/>
              <a:gd name="connsiteX6" fmla="*/ 2131966 w 2772385"/>
              <a:gd name="connsiteY6" fmla="*/ 585526 h 3788731"/>
              <a:gd name="connsiteX7" fmla="*/ 2154403 w 2772385"/>
              <a:gd name="connsiteY7" fmla="*/ 708942 h 3788731"/>
              <a:gd name="connsiteX8" fmla="*/ 2025378 w 2772385"/>
              <a:gd name="connsiteY8" fmla="*/ 753820 h 3788731"/>
              <a:gd name="connsiteX9" fmla="*/ 1991719 w 2772385"/>
              <a:gd name="connsiteY9" fmla="*/ 821138 h 3788731"/>
              <a:gd name="connsiteX10" fmla="*/ 1991719 w 2772385"/>
              <a:gd name="connsiteY10" fmla="*/ 708942 h 3788731"/>
              <a:gd name="connsiteX11" fmla="*/ 1941230 w 2772385"/>
              <a:gd name="connsiteY11" fmla="*/ 669673 h 3788731"/>
              <a:gd name="connsiteX12" fmla="*/ 1778546 w 2772385"/>
              <a:gd name="connsiteY12" fmla="*/ 770649 h 3788731"/>
              <a:gd name="connsiteX13" fmla="*/ 1397078 w 2772385"/>
              <a:gd name="connsiteY13" fmla="*/ 579916 h 3788731"/>
              <a:gd name="connsiteX14" fmla="*/ 1660739 w 2772385"/>
              <a:gd name="connsiteY14" fmla="*/ 1129678 h 3788731"/>
              <a:gd name="connsiteX15" fmla="*/ 1795375 w 2772385"/>
              <a:gd name="connsiteY15" fmla="*/ 1225045 h 3788731"/>
              <a:gd name="connsiteX16" fmla="*/ 1643910 w 2772385"/>
              <a:gd name="connsiteY16" fmla="*/ 1449437 h 3788731"/>
              <a:gd name="connsiteX17" fmla="*/ 1722448 w 2772385"/>
              <a:gd name="connsiteY17" fmla="*/ 1668220 h 3788731"/>
              <a:gd name="connsiteX18" fmla="*/ 1812205 w 2772385"/>
              <a:gd name="connsiteY18" fmla="*/ 1662611 h 3788731"/>
              <a:gd name="connsiteX19" fmla="*/ 1621470 w 2772385"/>
              <a:gd name="connsiteY19" fmla="*/ 1858954 h 3788731"/>
              <a:gd name="connsiteX20" fmla="*/ 909024 w 2772385"/>
              <a:gd name="connsiteY20" fmla="*/ 1578463 h 3788731"/>
              <a:gd name="connsiteX21" fmla="*/ 454629 w 2772385"/>
              <a:gd name="connsiteY21" fmla="*/ 2605060 h 3788731"/>
              <a:gd name="connsiteX22" fmla="*/ 258286 w 2772385"/>
              <a:gd name="connsiteY22" fmla="*/ 2812623 h 3788731"/>
              <a:gd name="connsiteX23" fmla="*/ 39503 w 2772385"/>
              <a:gd name="connsiteY23" fmla="*/ 2857501 h 3788731"/>
              <a:gd name="connsiteX24" fmla="*/ 28282 w 2772385"/>
              <a:gd name="connsiteY24" fmla="*/ 2975307 h 3788731"/>
              <a:gd name="connsiteX25" fmla="*/ 219017 w 2772385"/>
              <a:gd name="connsiteY25" fmla="*/ 3093114 h 3788731"/>
              <a:gd name="connsiteX26" fmla="*/ 516338 w 2772385"/>
              <a:gd name="connsiteY26" fmla="*/ 2964088 h 3788731"/>
              <a:gd name="connsiteX27" fmla="*/ 465849 w 2772385"/>
              <a:gd name="connsiteY27" fmla="*/ 3115553 h 3788731"/>
              <a:gd name="connsiteX28" fmla="*/ 566825 w 2772385"/>
              <a:gd name="connsiteY28" fmla="*/ 3160431 h 3788731"/>
              <a:gd name="connsiteX29" fmla="*/ 376092 w 2772385"/>
              <a:gd name="connsiteY29" fmla="*/ 3620436 h 3788731"/>
              <a:gd name="connsiteX30" fmla="*/ 190968 w 2772385"/>
              <a:gd name="connsiteY30" fmla="*/ 3665315 h 3788731"/>
              <a:gd name="connsiteX31" fmla="*/ 258286 w 2772385"/>
              <a:gd name="connsiteY31" fmla="*/ 3766291 h 3788731"/>
              <a:gd name="connsiteX32" fmla="*/ 549996 w 2772385"/>
              <a:gd name="connsiteY32" fmla="*/ 3788731 h 3788731"/>
              <a:gd name="connsiteX33" fmla="*/ 583655 w 2772385"/>
              <a:gd name="connsiteY33" fmla="*/ 3581168 h 3788731"/>
              <a:gd name="connsiteX34" fmla="*/ 639753 w 2772385"/>
              <a:gd name="connsiteY34" fmla="*/ 3575558 h 3788731"/>
              <a:gd name="connsiteX35" fmla="*/ 684632 w 2772385"/>
              <a:gd name="connsiteY35" fmla="*/ 3698974 h 3788731"/>
              <a:gd name="connsiteX36" fmla="*/ 768779 w 2772385"/>
              <a:gd name="connsiteY36" fmla="*/ 3704584 h 3788731"/>
              <a:gd name="connsiteX37" fmla="*/ 774389 w 2772385"/>
              <a:gd name="connsiteY37" fmla="*/ 3474581 h 3788731"/>
              <a:gd name="connsiteX38" fmla="*/ 740730 w 2772385"/>
              <a:gd name="connsiteY38" fmla="*/ 3205310 h 3788731"/>
              <a:gd name="connsiteX39" fmla="*/ 897805 w 2772385"/>
              <a:gd name="connsiteY39" fmla="*/ 2627499 h 3788731"/>
              <a:gd name="connsiteX40" fmla="*/ 1161466 w 2772385"/>
              <a:gd name="connsiteY40" fmla="*/ 2520912 h 3788731"/>
              <a:gd name="connsiteX41" fmla="*/ 1526104 w 2772385"/>
              <a:gd name="connsiteY41" fmla="*/ 2627499 h 3788731"/>
              <a:gd name="connsiteX42" fmla="*/ 1587812 w 2772385"/>
              <a:gd name="connsiteY42" fmla="*/ 2627499 h 3788731"/>
              <a:gd name="connsiteX43" fmla="*/ 1643910 w 2772385"/>
              <a:gd name="connsiteY43" fmla="*/ 2728476 h 3788731"/>
              <a:gd name="connsiteX44" fmla="*/ 1795375 w 2772385"/>
              <a:gd name="connsiteY44" fmla="*/ 2762134 h 3788731"/>
              <a:gd name="connsiteX45" fmla="*/ 1806595 w 2772385"/>
              <a:gd name="connsiteY45" fmla="*/ 2795793 h 3788731"/>
              <a:gd name="connsiteX46" fmla="*/ 1767326 w 2772385"/>
              <a:gd name="connsiteY46" fmla="*/ 2997747 h 3788731"/>
              <a:gd name="connsiteX47" fmla="*/ 1744887 w 2772385"/>
              <a:gd name="connsiteY47" fmla="*/ 3323116 h 3788731"/>
              <a:gd name="connsiteX48" fmla="*/ 1537324 w 2772385"/>
              <a:gd name="connsiteY48" fmla="*/ 3345555 h 3788731"/>
              <a:gd name="connsiteX49" fmla="*/ 1200735 w 2772385"/>
              <a:gd name="connsiteY49" fmla="*/ 3396044 h 3788731"/>
              <a:gd name="connsiteX50" fmla="*/ 1172686 w 2772385"/>
              <a:gd name="connsiteY50" fmla="*/ 3468971 h 3788731"/>
              <a:gd name="connsiteX51" fmla="*/ 1110978 w 2772385"/>
              <a:gd name="connsiteY51" fmla="*/ 3497020 h 3788731"/>
              <a:gd name="connsiteX52" fmla="*/ 1139027 w 2772385"/>
              <a:gd name="connsiteY52" fmla="*/ 3631656 h 3788731"/>
              <a:gd name="connsiteX53" fmla="*/ 1279272 w 2772385"/>
              <a:gd name="connsiteY53" fmla="*/ 3637266 h 3788731"/>
              <a:gd name="connsiteX54" fmla="*/ 1273662 w 2772385"/>
              <a:gd name="connsiteY54" fmla="*/ 3485801 h 3788731"/>
              <a:gd name="connsiteX55" fmla="*/ 1453176 w 2772385"/>
              <a:gd name="connsiteY55" fmla="*/ 3497020 h 3788731"/>
              <a:gd name="connsiteX56" fmla="*/ 1425127 w 2772385"/>
              <a:gd name="connsiteY56" fmla="*/ 3575558 h 3788731"/>
              <a:gd name="connsiteX57" fmla="*/ 1397078 w 2772385"/>
              <a:gd name="connsiteY57" fmla="*/ 3637266 h 3788731"/>
              <a:gd name="connsiteX58" fmla="*/ 1312931 w 2772385"/>
              <a:gd name="connsiteY58" fmla="*/ 3654095 h 3788731"/>
              <a:gd name="connsiteX59" fmla="*/ 1447567 w 2772385"/>
              <a:gd name="connsiteY59" fmla="*/ 3777511 h 3788731"/>
              <a:gd name="connsiteX60" fmla="*/ 1514884 w 2772385"/>
              <a:gd name="connsiteY60" fmla="*/ 3642876 h 3788731"/>
              <a:gd name="connsiteX61" fmla="*/ 1817814 w 2772385"/>
              <a:gd name="connsiteY61" fmla="*/ 3541899 h 3788731"/>
              <a:gd name="connsiteX62" fmla="*/ 2154403 w 2772385"/>
              <a:gd name="connsiteY62" fmla="*/ 3614826 h 3788731"/>
              <a:gd name="connsiteX63" fmla="*/ 2109525 w 2772385"/>
              <a:gd name="connsiteY63" fmla="*/ 3715803 h 3788731"/>
              <a:gd name="connsiteX64" fmla="*/ 2204892 w 2772385"/>
              <a:gd name="connsiteY64" fmla="*/ 3783121 h 3788731"/>
              <a:gd name="connsiteX65" fmla="*/ 2277819 w 2772385"/>
              <a:gd name="connsiteY65" fmla="*/ 3732633 h 3788731"/>
              <a:gd name="connsiteX66" fmla="*/ 2266600 w 2772385"/>
              <a:gd name="connsiteY66" fmla="*/ 3637266 h 3788731"/>
              <a:gd name="connsiteX67" fmla="*/ 2446114 w 2772385"/>
              <a:gd name="connsiteY67" fmla="*/ 3558728 h 3788731"/>
              <a:gd name="connsiteX68" fmla="*/ 2429284 w 2772385"/>
              <a:gd name="connsiteY68" fmla="*/ 3384824 h 3788731"/>
              <a:gd name="connsiteX69" fmla="*/ 1924401 w 2772385"/>
              <a:gd name="connsiteY69" fmla="*/ 3356775 h 3788731"/>
              <a:gd name="connsiteX70" fmla="*/ 1913181 w 2772385"/>
              <a:gd name="connsiteY70" fmla="*/ 3031406 h 3788731"/>
              <a:gd name="connsiteX71" fmla="*/ 1879522 w 2772385"/>
              <a:gd name="connsiteY71" fmla="*/ 3014576 h 3788731"/>
              <a:gd name="connsiteX72" fmla="*/ 1901962 w 2772385"/>
              <a:gd name="connsiteY72" fmla="*/ 2835062 h 3788731"/>
              <a:gd name="connsiteX73" fmla="*/ 1857083 w 2772385"/>
              <a:gd name="connsiteY73" fmla="*/ 2773354 h 3788731"/>
              <a:gd name="connsiteX74" fmla="*/ 2103915 w 2772385"/>
              <a:gd name="connsiteY74" fmla="*/ 2717256 h 3788731"/>
              <a:gd name="connsiteX75" fmla="*/ 2126354 w 2772385"/>
              <a:gd name="connsiteY75" fmla="*/ 2588230 h 3788731"/>
              <a:gd name="connsiteX76" fmla="*/ 2367576 w 2772385"/>
              <a:gd name="connsiteY76" fmla="*/ 2621889 h 3788731"/>
              <a:gd name="connsiteX77" fmla="*/ 2591969 w 2772385"/>
              <a:gd name="connsiteY77" fmla="*/ 2032858 h 3788731"/>
              <a:gd name="connsiteX78" fmla="*/ 2547090 w 2772385"/>
              <a:gd name="connsiteY78" fmla="*/ 1948711 h 3788731"/>
              <a:gd name="connsiteX79" fmla="*/ 2692946 w 2772385"/>
              <a:gd name="connsiteY79" fmla="*/ 1460657 h 3788731"/>
              <a:gd name="connsiteX80" fmla="*/ 2636848 w 2772385"/>
              <a:gd name="connsiteY80" fmla="*/ 1354071 h 3788731"/>
              <a:gd name="connsiteX81" fmla="*/ 2479772 w 2772385"/>
              <a:gd name="connsiteY81" fmla="*/ 798699 h 3788731"/>
              <a:gd name="connsiteX82" fmla="*/ 2737825 w 2772385"/>
              <a:gd name="connsiteY82" fmla="*/ 675283 h 3788731"/>
              <a:gd name="connsiteX83" fmla="*/ 2709775 w 2772385"/>
              <a:gd name="connsiteY83" fmla="*/ 434061 h 3788731"/>
              <a:gd name="connsiteX84" fmla="*/ 2625628 w 2772385"/>
              <a:gd name="connsiteY84" fmla="*/ 86253 h 3788731"/>
              <a:gd name="connsiteX0" fmla="*/ 2625628 w 2772385"/>
              <a:gd name="connsiteY0" fmla="*/ 86253 h 3788731"/>
              <a:gd name="connsiteX1" fmla="*/ 2429284 w 2772385"/>
              <a:gd name="connsiteY1" fmla="*/ 2105 h 3788731"/>
              <a:gd name="connsiteX2" fmla="*/ 2188062 w 2772385"/>
              <a:gd name="connsiteY2" fmla="*/ 159180 h 3788731"/>
              <a:gd name="connsiteX3" fmla="*/ 2087086 w 2772385"/>
              <a:gd name="connsiteY3" fmla="*/ 198449 h 3788731"/>
              <a:gd name="connsiteX4" fmla="*/ 2137574 w 2772385"/>
              <a:gd name="connsiteY4" fmla="*/ 288206 h 3788731"/>
              <a:gd name="connsiteX5" fmla="*/ 2025378 w 2772385"/>
              <a:gd name="connsiteY5" fmla="*/ 450890 h 3788731"/>
              <a:gd name="connsiteX6" fmla="*/ 2131966 w 2772385"/>
              <a:gd name="connsiteY6" fmla="*/ 585526 h 3788731"/>
              <a:gd name="connsiteX7" fmla="*/ 2154403 w 2772385"/>
              <a:gd name="connsiteY7" fmla="*/ 708942 h 3788731"/>
              <a:gd name="connsiteX8" fmla="*/ 2025378 w 2772385"/>
              <a:gd name="connsiteY8" fmla="*/ 753820 h 3788731"/>
              <a:gd name="connsiteX9" fmla="*/ 1991719 w 2772385"/>
              <a:gd name="connsiteY9" fmla="*/ 821138 h 3788731"/>
              <a:gd name="connsiteX10" fmla="*/ 1991719 w 2772385"/>
              <a:gd name="connsiteY10" fmla="*/ 708942 h 3788731"/>
              <a:gd name="connsiteX11" fmla="*/ 1941230 w 2772385"/>
              <a:gd name="connsiteY11" fmla="*/ 669673 h 3788731"/>
              <a:gd name="connsiteX12" fmla="*/ 1778546 w 2772385"/>
              <a:gd name="connsiteY12" fmla="*/ 770649 h 3788731"/>
              <a:gd name="connsiteX13" fmla="*/ 1397078 w 2772385"/>
              <a:gd name="connsiteY13" fmla="*/ 579916 h 3788731"/>
              <a:gd name="connsiteX14" fmla="*/ 1660739 w 2772385"/>
              <a:gd name="connsiteY14" fmla="*/ 1129678 h 3788731"/>
              <a:gd name="connsiteX15" fmla="*/ 1795375 w 2772385"/>
              <a:gd name="connsiteY15" fmla="*/ 1225045 h 3788731"/>
              <a:gd name="connsiteX16" fmla="*/ 1643910 w 2772385"/>
              <a:gd name="connsiteY16" fmla="*/ 1449437 h 3788731"/>
              <a:gd name="connsiteX17" fmla="*/ 1722448 w 2772385"/>
              <a:gd name="connsiteY17" fmla="*/ 1668220 h 3788731"/>
              <a:gd name="connsiteX18" fmla="*/ 1812205 w 2772385"/>
              <a:gd name="connsiteY18" fmla="*/ 1662611 h 3788731"/>
              <a:gd name="connsiteX19" fmla="*/ 1621470 w 2772385"/>
              <a:gd name="connsiteY19" fmla="*/ 1858954 h 3788731"/>
              <a:gd name="connsiteX20" fmla="*/ 909024 w 2772385"/>
              <a:gd name="connsiteY20" fmla="*/ 1578463 h 3788731"/>
              <a:gd name="connsiteX21" fmla="*/ 454629 w 2772385"/>
              <a:gd name="connsiteY21" fmla="*/ 2605060 h 3788731"/>
              <a:gd name="connsiteX22" fmla="*/ 258286 w 2772385"/>
              <a:gd name="connsiteY22" fmla="*/ 2812623 h 3788731"/>
              <a:gd name="connsiteX23" fmla="*/ 39503 w 2772385"/>
              <a:gd name="connsiteY23" fmla="*/ 2857501 h 3788731"/>
              <a:gd name="connsiteX24" fmla="*/ 28282 w 2772385"/>
              <a:gd name="connsiteY24" fmla="*/ 2975307 h 3788731"/>
              <a:gd name="connsiteX25" fmla="*/ 219017 w 2772385"/>
              <a:gd name="connsiteY25" fmla="*/ 3093114 h 3788731"/>
              <a:gd name="connsiteX26" fmla="*/ 516338 w 2772385"/>
              <a:gd name="connsiteY26" fmla="*/ 2964088 h 3788731"/>
              <a:gd name="connsiteX27" fmla="*/ 465849 w 2772385"/>
              <a:gd name="connsiteY27" fmla="*/ 3115553 h 3788731"/>
              <a:gd name="connsiteX28" fmla="*/ 566825 w 2772385"/>
              <a:gd name="connsiteY28" fmla="*/ 3160431 h 3788731"/>
              <a:gd name="connsiteX29" fmla="*/ 376092 w 2772385"/>
              <a:gd name="connsiteY29" fmla="*/ 3620436 h 3788731"/>
              <a:gd name="connsiteX30" fmla="*/ 190968 w 2772385"/>
              <a:gd name="connsiteY30" fmla="*/ 3665315 h 3788731"/>
              <a:gd name="connsiteX31" fmla="*/ 258286 w 2772385"/>
              <a:gd name="connsiteY31" fmla="*/ 3766291 h 3788731"/>
              <a:gd name="connsiteX32" fmla="*/ 549996 w 2772385"/>
              <a:gd name="connsiteY32" fmla="*/ 3788731 h 3788731"/>
              <a:gd name="connsiteX33" fmla="*/ 583655 w 2772385"/>
              <a:gd name="connsiteY33" fmla="*/ 3581168 h 3788731"/>
              <a:gd name="connsiteX34" fmla="*/ 639753 w 2772385"/>
              <a:gd name="connsiteY34" fmla="*/ 3575558 h 3788731"/>
              <a:gd name="connsiteX35" fmla="*/ 684632 w 2772385"/>
              <a:gd name="connsiteY35" fmla="*/ 3698974 h 3788731"/>
              <a:gd name="connsiteX36" fmla="*/ 768779 w 2772385"/>
              <a:gd name="connsiteY36" fmla="*/ 3704584 h 3788731"/>
              <a:gd name="connsiteX37" fmla="*/ 774389 w 2772385"/>
              <a:gd name="connsiteY37" fmla="*/ 3474581 h 3788731"/>
              <a:gd name="connsiteX38" fmla="*/ 740730 w 2772385"/>
              <a:gd name="connsiteY38" fmla="*/ 3205310 h 3788731"/>
              <a:gd name="connsiteX39" fmla="*/ 897805 w 2772385"/>
              <a:gd name="connsiteY39" fmla="*/ 2627499 h 3788731"/>
              <a:gd name="connsiteX40" fmla="*/ 1161466 w 2772385"/>
              <a:gd name="connsiteY40" fmla="*/ 2520912 h 3788731"/>
              <a:gd name="connsiteX41" fmla="*/ 1526104 w 2772385"/>
              <a:gd name="connsiteY41" fmla="*/ 2627499 h 3788731"/>
              <a:gd name="connsiteX42" fmla="*/ 1587812 w 2772385"/>
              <a:gd name="connsiteY42" fmla="*/ 2627499 h 3788731"/>
              <a:gd name="connsiteX43" fmla="*/ 1643910 w 2772385"/>
              <a:gd name="connsiteY43" fmla="*/ 2728476 h 3788731"/>
              <a:gd name="connsiteX44" fmla="*/ 1795375 w 2772385"/>
              <a:gd name="connsiteY44" fmla="*/ 2762134 h 3788731"/>
              <a:gd name="connsiteX45" fmla="*/ 1806595 w 2772385"/>
              <a:gd name="connsiteY45" fmla="*/ 2795793 h 3788731"/>
              <a:gd name="connsiteX46" fmla="*/ 1767326 w 2772385"/>
              <a:gd name="connsiteY46" fmla="*/ 2997747 h 3788731"/>
              <a:gd name="connsiteX47" fmla="*/ 1744887 w 2772385"/>
              <a:gd name="connsiteY47" fmla="*/ 3323116 h 3788731"/>
              <a:gd name="connsiteX48" fmla="*/ 1537324 w 2772385"/>
              <a:gd name="connsiteY48" fmla="*/ 3345555 h 3788731"/>
              <a:gd name="connsiteX49" fmla="*/ 1200735 w 2772385"/>
              <a:gd name="connsiteY49" fmla="*/ 3396044 h 3788731"/>
              <a:gd name="connsiteX50" fmla="*/ 1172686 w 2772385"/>
              <a:gd name="connsiteY50" fmla="*/ 3468971 h 3788731"/>
              <a:gd name="connsiteX51" fmla="*/ 1110978 w 2772385"/>
              <a:gd name="connsiteY51" fmla="*/ 3497020 h 3788731"/>
              <a:gd name="connsiteX52" fmla="*/ 1139027 w 2772385"/>
              <a:gd name="connsiteY52" fmla="*/ 3631656 h 3788731"/>
              <a:gd name="connsiteX53" fmla="*/ 1279272 w 2772385"/>
              <a:gd name="connsiteY53" fmla="*/ 3637266 h 3788731"/>
              <a:gd name="connsiteX54" fmla="*/ 1273662 w 2772385"/>
              <a:gd name="connsiteY54" fmla="*/ 3485801 h 3788731"/>
              <a:gd name="connsiteX55" fmla="*/ 1453176 w 2772385"/>
              <a:gd name="connsiteY55" fmla="*/ 3497020 h 3788731"/>
              <a:gd name="connsiteX56" fmla="*/ 1425127 w 2772385"/>
              <a:gd name="connsiteY56" fmla="*/ 3575558 h 3788731"/>
              <a:gd name="connsiteX57" fmla="*/ 1397078 w 2772385"/>
              <a:gd name="connsiteY57" fmla="*/ 3637266 h 3788731"/>
              <a:gd name="connsiteX58" fmla="*/ 1312931 w 2772385"/>
              <a:gd name="connsiteY58" fmla="*/ 3654095 h 3788731"/>
              <a:gd name="connsiteX59" fmla="*/ 1447567 w 2772385"/>
              <a:gd name="connsiteY59" fmla="*/ 3777511 h 3788731"/>
              <a:gd name="connsiteX60" fmla="*/ 1514884 w 2772385"/>
              <a:gd name="connsiteY60" fmla="*/ 3642876 h 3788731"/>
              <a:gd name="connsiteX61" fmla="*/ 1817814 w 2772385"/>
              <a:gd name="connsiteY61" fmla="*/ 3541899 h 3788731"/>
              <a:gd name="connsiteX62" fmla="*/ 2154403 w 2772385"/>
              <a:gd name="connsiteY62" fmla="*/ 3614826 h 3788731"/>
              <a:gd name="connsiteX63" fmla="*/ 2109525 w 2772385"/>
              <a:gd name="connsiteY63" fmla="*/ 3715803 h 3788731"/>
              <a:gd name="connsiteX64" fmla="*/ 2204892 w 2772385"/>
              <a:gd name="connsiteY64" fmla="*/ 3783121 h 3788731"/>
              <a:gd name="connsiteX65" fmla="*/ 2277819 w 2772385"/>
              <a:gd name="connsiteY65" fmla="*/ 3732633 h 3788731"/>
              <a:gd name="connsiteX66" fmla="*/ 2266600 w 2772385"/>
              <a:gd name="connsiteY66" fmla="*/ 3637266 h 3788731"/>
              <a:gd name="connsiteX67" fmla="*/ 2446114 w 2772385"/>
              <a:gd name="connsiteY67" fmla="*/ 3558728 h 3788731"/>
              <a:gd name="connsiteX68" fmla="*/ 2429284 w 2772385"/>
              <a:gd name="connsiteY68" fmla="*/ 3384824 h 3788731"/>
              <a:gd name="connsiteX69" fmla="*/ 1924401 w 2772385"/>
              <a:gd name="connsiteY69" fmla="*/ 3356775 h 3788731"/>
              <a:gd name="connsiteX70" fmla="*/ 1913181 w 2772385"/>
              <a:gd name="connsiteY70" fmla="*/ 3031406 h 3788731"/>
              <a:gd name="connsiteX71" fmla="*/ 1879522 w 2772385"/>
              <a:gd name="connsiteY71" fmla="*/ 3014576 h 3788731"/>
              <a:gd name="connsiteX72" fmla="*/ 1901962 w 2772385"/>
              <a:gd name="connsiteY72" fmla="*/ 2835062 h 3788731"/>
              <a:gd name="connsiteX73" fmla="*/ 1857083 w 2772385"/>
              <a:gd name="connsiteY73" fmla="*/ 2773354 h 3788731"/>
              <a:gd name="connsiteX74" fmla="*/ 2103915 w 2772385"/>
              <a:gd name="connsiteY74" fmla="*/ 2717256 h 3788731"/>
              <a:gd name="connsiteX75" fmla="*/ 2126354 w 2772385"/>
              <a:gd name="connsiteY75" fmla="*/ 2588230 h 3788731"/>
              <a:gd name="connsiteX76" fmla="*/ 2367576 w 2772385"/>
              <a:gd name="connsiteY76" fmla="*/ 2621889 h 3788731"/>
              <a:gd name="connsiteX77" fmla="*/ 2591969 w 2772385"/>
              <a:gd name="connsiteY77" fmla="*/ 2032858 h 3788731"/>
              <a:gd name="connsiteX78" fmla="*/ 2547090 w 2772385"/>
              <a:gd name="connsiteY78" fmla="*/ 1948711 h 3788731"/>
              <a:gd name="connsiteX79" fmla="*/ 2692946 w 2772385"/>
              <a:gd name="connsiteY79" fmla="*/ 1460657 h 3788731"/>
              <a:gd name="connsiteX80" fmla="*/ 2636848 w 2772385"/>
              <a:gd name="connsiteY80" fmla="*/ 1354071 h 3788731"/>
              <a:gd name="connsiteX81" fmla="*/ 2479772 w 2772385"/>
              <a:gd name="connsiteY81" fmla="*/ 798699 h 3788731"/>
              <a:gd name="connsiteX82" fmla="*/ 2737825 w 2772385"/>
              <a:gd name="connsiteY82" fmla="*/ 675283 h 3788731"/>
              <a:gd name="connsiteX83" fmla="*/ 2709775 w 2772385"/>
              <a:gd name="connsiteY83" fmla="*/ 434061 h 3788731"/>
              <a:gd name="connsiteX84" fmla="*/ 2625628 w 2772385"/>
              <a:gd name="connsiteY84" fmla="*/ 86253 h 3788731"/>
              <a:gd name="connsiteX0" fmla="*/ 2625628 w 2772385"/>
              <a:gd name="connsiteY0" fmla="*/ 86253 h 3788731"/>
              <a:gd name="connsiteX1" fmla="*/ 2429284 w 2772385"/>
              <a:gd name="connsiteY1" fmla="*/ 2105 h 3788731"/>
              <a:gd name="connsiteX2" fmla="*/ 2188062 w 2772385"/>
              <a:gd name="connsiteY2" fmla="*/ 159180 h 3788731"/>
              <a:gd name="connsiteX3" fmla="*/ 2087086 w 2772385"/>
              <a:gd name="connsiteY3" fmla="*/ 198449 h 3788731"/>
              <a:gd name="connsiteX4" fmla="*/ 2137574 w 2772385"/>
              <a:gd name="connsiteY4" fmla="*/ 288206 h 3788731"/>
              <a:gd name="connsiteX5" fmla="*/ 2025378 w 2772385"/>
              <a:gd name="connsiteY5" fmla="*/ 450890 h 3788731"/>
              <a:gd name="connsiteX6" fmla="*/ 2131966 w 2772385"/>
              <a:gd name="connsiteY6" fmla="*/ 585526 h 3788731"/>
              <a:gd name="connsiteX7" fmla="*/ 2154403 w 2772385"/>
              <a:gd name="connsiteY7" fmla="*/ 708942 h 3788731"/>
              <a:gd name="connsiteX8" fmla="*/ 2025378 w 2772385"/>
              <a:gd name="connsiteY8" fmla="*/ 753820 h 3788731"/>
              <a:gd name="connsiteX9" fmla="*/ 1991719 w 2772385"/>
              <a:gd name="connsiteY9" fmla="*/ 821138 h 3788731"/>
              <a:gd name="connsiteX10" fmla="*/ 1991719 w 2772385"/>
              <a:gd name="connsiteY10" fmla="*/ 708942 h 3788731"/>
              <a:gd name="connsiteX11" fmla="*/ 1941230 w 2772385"/>
              <a:gd name="connsiteY11" fmla="*/ 669673 h 3788731"/>
              <a:gd name="connsiteX12" fmla="*/ 1778546 w 2772385"/>
              <a:gd name="connsiteY12" fmla="*/ 770649 h 3788731"/>
              <a:gd name="connsiteX13" fmla="*/ 1397078 w 2772385"/>
              <a:gd name="connsiteY13" fmla="*/ 579916 h 3788731"/>
              <a:gd name="connsiteX14" fmla="*/ 1660739 w 2772385"/>
              <a:gd name="connsiteY14" fmla="*/ 1129678 h 3788731"/>
              <a:gd name="connsiteX15" fmla="*/ 1795375 w 2772385"/>
              <a:gd name="connsiteY15" fmla="*/ 1225045 h 3788731"/>
              <a:gd name="connsiteX16" fmla="*/ 1643910 w 2772385"/>
              <a:gd name="connsiteY16" fmla="*/ 1449437 h 3788731"/>
              <a:gd name="connsiteX17" fmla="*/ 1722448 w 2772385"/>
              <a:gd name="connsiteY17" fmla="*/ 1668220 h 3788731"/>
              <a:gd name="connsiteX18" fmla="*/ 1812205 w 2772385"/>
              <a:gd name="connsiteY18" fmla="*/ 1662611 h 3788731"/>
              <a:gd name="connsiteX19" fmla="*/ 1621470 w 2772385"/>
              <a:gd name="connsiteY19" fmla="*/ 1858954 h 3788731"/>
              <a:gd name="connsiteX20" fmla="*/ 909024 w 2772385"/>
              <a:gd name="connsiteY20" fmla="*/ 1578463 h 3788731"/>
              <a:gd name="connsiteX21" fmla="*/ 454629 w 2772385"/>
              <a:gd name="connsiteY21" fmla="*/ 2605060 h 3788731"/>
              <a:gd name="connsiteX22" fmla="*/ 258286 w 2772385"/>
              <a:gd name="connsiteY22" fmla="*/ 2812623 h 3788731"/>
              <a:gd name="connsiteX23" fmla="*/ 39503 w 2772385"/>
              <a:gd name="connsiteY23" fmla="*/ 2857501 h 3788731"/>
              <a:gd name="connsiteX24" fmla="*/ 28282 w 2772385"/>
              <a:gd name="connsiteY24" fmla="*/ 2975307 h 3788731"/>
              <a:gd name="connsiteX25" fmla="*/ 219017 w 2772385"/>
              <a:gd name="connsiteY25" fmla="*/ 3093114 h 3788731"/>
              <a:gd name="connsiteX26" fmla="*/ 516338 w 2772385"/>
              <a:gd name="connsiteY26" fmla="*/ 2964088 h 3788731"/>
              <a:gd name="connsiteX27" fmla="*/ 465849 w 2772385"/>
              <a:gd name="connsiteY27" fmla="*/ 3115553 h 3788731"/>
              <a:gd name="connsiteX28" fmla="*/ 566825 w 2772385"/>
              <a:gd name="connsiteY28" fmla="*/ 3160431 h 3788731"/>
              <a:gd name="connsiteX29" fmla="*/ 376092 w 2772385"/>
              <a:gd name="connsiteY29" fmla="*/ 3620436 h 3788731"/>
              <a:gd name="connsiteX30" fmla="*/ 190968 w 2772385"/>
              <a:gd name="connsiteY30" fmla="*/ 3665315 h 3788731"/>
              <a:gd name="connsiteX31" fmla="*/ 258286 w 2772385"/>
              <a:gd name="connsiteY31" fmla="*/ 3766291 h 3788731"/>
              <a:gd name="connsiteX32" fmla="*/ 549996 w 2772385"/>
              <a:gd name="connsiteY32" fmla="*/ 3788731 h 3788731"/>
              <a:gd name="connsiteX33" fmla="*/ 583655 w 2772385"/>
              <a:gd name="connsiteY33" fmla="*/ 3581168 h 3788731"/>
              <a:gd name="connsiteX34" fmla="*/ 639753 w 2772385"/>
              <a:gd name="connsiteY34" fmla="*/ 3575558 h 3788731"/>
              <a:gd name="connsiteX35" fmla="*/ 684632 w 2772385"/>
              <a:gd name="connsiteY35" fmla="*/ 3698974 h 3788731"/>
              <a:gd name="connsiteX36" fmla="*/ 768779 w 2772385"/>
              <a:gd name="connsiteY36" fmla="*/ 3704584 h 3788731"/>
              <a:gd name="connsiteX37" fmla="*/ 774389 w 2772385"/>
              <a:gd name="connsiteY37" fmla="*/ 3474581 h 3788731"/>
              <a:gd name="connsiteX38" fmla="*/ 740730 w 2772385"/>
              <a:gd name="connsiteY38" fmla="*/ 3205310 h 3788731"/>
              <a:gd name="connsiteX39" fmla="*/ 897805 w 2772385"/>
              <a:gd name="connsiteY39" fmla="*/ 2627499 h 3788731"/>
              <a:gd name="connsiteX40" fmla="*/ 1161466 w 2772385"/>
              <a:gd name="connsiteY40" fmla="*/ 2520912 h 3788731"/>
              <a:gd name="connsiteX41" fmla="*/ 1526104 w 2772385"/>
              <a:gd name="connsiteY41" fmla="*/ 2627499 h 3788731"/>
              <a:gd name="connsiteX42" fmla="*/ 1587812 w 2772385"/>
              <a:gd name="connsiteY42" fmla="*/ 2627499 h 3788731"/>
              <a:gd name="connsiteX43" fmla="*/ 1643910 w 2772385"/>
              <a:gd name="connsiteY43" fmla="*/ 2728476 h 3788731"/>
              <a:gd name="connsiteX44" fmla="*/ 1795375 w 2772385"/>
              <a:gd name="connsiteY44" fmla="*/ 2762134 h 3788731"/>
              <a:gd name="connsiteX45" fmla="*/ 1806595 w 2772385"/>
              <a:gd name="connsiteY45" fmla="*/ 2795793 h 3788731"/>
              <a:gd name="connsiteX46" fmla="*/ 1767326 w 2772385"/>
              <a:gd name="connsiteY46" fmla="*/ 2997747 h 3788731"/>
              <a:gd name="connsiteX47" fmla="*/ 1744887 w 2772385"/>
              <a:gd name="connsiteY47" fmla="*/ 3323116 h 3788731"/>
              <a:gd name="connsiteX48" fmla="*/ 1537324 w 2772385"/>
              <a:gd name="connsiteY48" fmla="*/ 3345555 h 3788731"/>
              <a:gd name="connsiteX49" fmla="*/ 1200735 w 2772385"/>
              <a:gd name="connsiteY49" fmla="*/ 3396044 h 3788731"/>
              <a:gd name="connsiteX50" fmla="*/ 1172686 w 2772385"/>
              <a:gd name="connsiteY50" fmla="*/ 3468971 h 3788731"/>
              <a:gd name="connsiteX51" fmla="*/ 1110978 w 2772385"/>
              <a:gd name="connsiteY51" fmla="*/ 3497020 h 3788731"/>
              <a:gd name="connsiteX52" fmla="*/ 1139027 w 2772385"/>
              <a:gd name="connsiteY52" fmla="*/ 3631656 h 3788731"/>
              <a:gd name="connsiteX53" fmla="*/ 1279272 w 2772385"/>
              <a:gd name="connsiteY53" fmla="*/ 3637266 h 3788731"/>
              <a:gd name="connsiteX54" fmla="*/ 1273662 w 2772385"/>
              <a:gd name="connsiteY54" fmla="*/ 3485801 h 3788731"/>
              <a:gd name="connsiteX55" fmla="*/ 1453176 w 2772385"/>
              <a:gd name="connsiteY55" fmla="*/ 3497020 h 3788731"/>
              <a:gd name="connsiteX56" fmla="*/ 1425127 w 2772385"/>
              <a:gd name="connsiteY56" fmla="*/ 3575558 h 3788731"/>
              <a:gd name="connsiteX57" fmla="*/ 1397078 w 2772385"/>
              <a:gd name="connsiteY57" fmla="*/ 3637266 h 3788731"/>
              <a:gd name="connsiteX58" fmla="*/ 1312931 w 2772385"/>
              <a:gd name="connsiteY58" fmla="*/ 3654095 h 3788731"/>
              <a:gd name="connsiteX59" fmla="*/ 1447567 w 2772385"/>
              <a:gd name="connsiteY59" fmla="*/ 3777511 h 3788731"/>
              <a:gd name="connsiteX60" fmla="*/ 1514884 w 2772385"/>
              <a:gd name="connsiteY60" fmla="*/ 3642876 h 3788731"/>
              <a:gd name="connsiteX61" fmla="*/ 1817814 w 2772385"/>
              <a:gd name="connsiteY61" fmla="*/ 3541899 h 3788731"/>
              <a:gd name="connsiteX62" fmla="*/ 2154403 w 2772385"/>
              <a:gd name="connsiteY62" fmla="*/ 3614826 h 3788731"/>
              <a:gd name="connsiteX63" fmla="*/ 2109525 w 2772385"/>
              <a:gd name="connsiteY63" fmla="*/ 3715803 h 3788731"/>
              <a:gd name="connsiteX64" fmla="*/ 2204892 w 2772385"/>
              <a:gd name="connsiteY64" fmla="*/ 3783121 h 3788731"/>
              <a:gd name="connsiteX65" fmla="*/ 2277819 w 2772385"/>
              <a:gd name="connsiteY65" fmla="*/ 3732633 h 3788731"/>
              <a:gd name="connsiteX66" fmla="*/ 2266600 w 2772385"/>
              <a:gd name="connsiteY66" fmla="*/ 3637266 h 3788731"/>
              <a:gd name="connsiteX67" fmla="*/ 2446114 w 2772385"/>
              <a:gd name="connsiteY67" fmla="*/ 3558728 h 3788731"/>
              <a:gd name="connsiteX68" fmla="*/ 2429284 w 2772385"/>
              <a:gd name="connsiteY68" fmla="*/ 3384824 h 3788731"/>
              <a:gd name="connsiteX69" fmla="*/ 1924401 w 2772385"/>
              <a:gd name="connsiteY69" fmla="*/ 3356775 h 3788731"/>
              <a:gd name="connsiteX70" fmla="*/ 1913181 w 2772385"/>
              <a:gd name="connsiteY70" fmla="*/ 3031406 h 3788731"/>
              <a:gd name="connsiteX71" fmla="*/ 1879522 w 2772385"/>
              <a:gd name="connsiteY71" fmla="*/ 3014576 h 3788731"/>
              <a:gd name="connsiteX72" fmla="*/ 1901962 w 2772385"/>
              <a:gd name="connsiteY72" fmla="*/ 2835062 h 3788731"/>
              <a:gd name="connsiteX73" fmla="*/ 1857083 w 2772385"/>
              <a:gd name="connsiteY73" fmla="*/ 2773354 h 3788731"/>
              <a:gd name="connsiteX74" fmla="*/ 2103915 w 2772385"/>
              <a:gd name="connsiteY74" fmla="*/ 2717256 h 3788731"/>
              <a:gd name="connsiteX75" fmla="*/ 2126354 w 2772385"/>
              <a:gd name="connsiteY75" fmla="*/ 2588230 h 3788731"/>
              <a:gd name="connsiteX76" fmla="*/ 2367576 w 2772385"/>
              <a:gd name="connsiteY76" fmla="*/ 2621889 h 3788731"/>
              <a:gd name="connsiteX77" fmla="*/ 2591969 w 2772385"/>
              <a:gd name="connsiteY77" fmla="*/ 2032858 h 3788731"/>
              <a:gd name="connsiteX78" fmla="*/ 2547090 w 2772385"/>
              <a:gd name="connsiteY78" fmla="*/ 1948711 h 3788731"/>
              <a:gd name="connsiteX79" fmla="*/ 2692946 w 2772385"/>
              <a:gd name="connsiteY79" fmla="*/ 1460657 h 3788731"/>
              <a:gd name="connsiteX80" fmla="*/ 2636848 w 2772385"/>
              <a:gd name="connsiteY80" fmla="*/ 1354071 h 3788731"/>
              <a:gd name="connsiteX81" fmla="*/ 2479772 w 2772385"/>
              <a:gd name="connsiteY81" fmla="*/ 798699 h 3788731"/>
              <a:gd name="connsiteX82" fmla="*/ 2737825 w 2772385"/>
              <a:gd name="connsiteY82" fmla="*/ 675283 h 3788731"/>
              <a:gd name="connsiteX83" fmla="*/ 2709775 w 2772385"/>
              <a:gd name="connsiteY83" fmla="*/ 434061 h 3788731"/>
              <a:gd name="connsiteX84" fmla="*/ 2625628 w 2772385"/>
              <a:gd name="connsiteY84" fmla="*/ 86253 h 3788731"/>
              <a:gd name="connsiteX0" fmla="*/ 2625628 w 2772385"/>
              <a:gd name="connsiteY0" fmla="*/ 86253 h 3788731"/>
              <a:gd name="connsiteX1" fmla="*/ 2429284 w 2772385"/>
              <a:gd name="connsiteY1" fmla="*/ 2105 h 3788731"/>
              <a:gd name="connsiteX2" fmla="*/ 2188062 w 2772385"/>
              <a:gd name="connsiteY2" fmla="*/ 159180 h 3788731"/>
              <a:gd name="connsiteX3" fmla="*/ 2087086 w 2772385"/>
              <a:gd name="connsiteY3" fmla="*/ 198449 h 3788731"/>
              <a:gd name="connsiteX4" fmla="*/ 2137574 w 2772385"/>
              <a:gd name="connsiteY4" fmla="*/ 288206 h 3788731"/>
              <a:gd name="connsiteX5" fmla="*/ 2025378 w 2772385"/>
              <a:gd name="connsiteY5" fmla="*/ 450890 h 3788731"/>
              <a:gd name="connsiteX6" fmla="*/ 2131966 w 2772385"/>
              <a:gd name="connsiteY6" fmla="*/ 585526 h 3788731"/>
              <a:gd name="connsiteX7" fmla="*/ 2154403 w 2772385"/>
              <a:gd name="connsiteY7" fmla="*/ 708942 h 3788731"/>
              <a:gd name="connsiteX8" fmla="*/ 2025378 w 2772385"/>
              <a:gd name="connsiteY8" fmla="*/ 753820 h 3788731"/>
              <a:gd name="connsiteX9" fmla="*/ 1991719 w 2772385"/>
              <a:gd name="connsiteY9" fmla="*/ 821138 h 3788731"/>
              <a:gd name="connsiteX10" fmla="*/ 1991719 w 2772385"/>
              <a:gd name="connsiteY10" fmla="*/ 708942 h 3788731"/>
              <a:gd name="connsiteX11" fmla="*/ 1941230 w 2772385"/>
              <a:gd name="connsiteY11" fmla="*/ 669673 h 3788731"/>
              <a:gd name="connsiteX12" fmla="*/ 1778546 w 2772385"/>
              <a:gd name="connsiteY12" fmla="*/ 770649 h 3788731"/>
              <a:gd name="connsiteX13" fmla="*/ 1397078 w 2772385"/>
              <a:gd name="connsiteY13" fmla="*/ 579916 h 3788731"/>
              <a:gd name="connsiteX14" fmla="*/ 1660739 w 2772385"/>
              <a:gd name="connsiteY14" fmla="*/ 1129678 h 3788731"/>
              <a:gd name="connsiteX15" fmla="*/ 1795375 w 2772385"/>
              <a:gd name="connsiteY15" fmla="*/ 1225045 h 3788731"/>
              <a:gd name="connsiteX16" fmla="*/ 1643910 w 2772385"/>
              <a:gd name="connsiteY16" fmla="*/ 1449437 h 3788731"/>
              <a:gd name="connsiteX17" fmla="*/ 1722448 w 2772385"/>
              <a:gd name="connsiteY17" fmla="*/ 1668220 h 3788731"/>
              <a:gd name="connsiteX18" fmla="*/ 1812205 w 2772385"/>
              <a:gd name="connsiteY18" fmla="*/ 1662611 h 3788731"/>
              <a:gd name="connsiteX19" fmla="*/ 1621470 w 2772385"/>
              <a:gd name="connsiteY19" fmla="*/ 1858954 h 3788731"/>
              <a:gd name="connsiteX20" fmla="*/ 909024 w 2772385"/>
              <a:gd name="connsiteY20" fmla="*/ 1578463 h 3788731"/>
              <a:gd name="connsiteX21" fmla="*/ 454629 w 2772385"/>
              <a:gd name="connsiteY21" fmla="*/ 2605060 h 3788731"/>
              <a:gd name="connsiteX22" fmla="*/ 258286 w 2772385"/>
              <a:gd name="connsiteY22" fmla="*/ 2812623 h 3788731"/>
              <a:gd name="connsiteX23" fmla="*/ 39503 w 2772385"/>
              <a:gd name="connsiteY23" fmla="*/ 2857501 h 3788731"/>
              <a:gd name="connsiteX24" fmla="*/ 28282 w 2772385"/>
              <a:gd name="connsiteY24" fmla="*/ 2975307 h 3788731"/>
              <a:gd name="connsiteX25" fmla="*/ 219017 w 2772385"/>
              <a:gd name="connsiteY25" fmla="*/ 3093114 h 3788731"/>
              <a:gd name="connsiteX26" fmla="*/ 538778 w 2772385"/>
              <a:gd name="connsiteY26" fmla="*/ 2980917 h 3788731"/>
              <a:gd name="connsiteX27" fmla="*/ 465849 w 2772385"/>
              <a:gd name="connsiteY27" fmla="*/ 3115553 h 3788731"/>
              <a:gd name="connsiteX28" fmla="*/ 566825 w 2772385"/>
              <a:gd name="connsiteY28" fmla="*/ 3160431 h 3788731"/>
              <a:gd name="connsiteX29" fmla="*/ 376092 w 2772385"/>
              <a:gd name="connsiteY29" fmla="*/ 3620436 h 3788731"/>
              <a:gd name="connsiteX30" fmla="*/ 190968 w 2772385"/>
              <a:gd name="connsiteY30" fmla="*/ 3665315 h 3788731"/>
              <a:gd name="connsiteX31" fmla="*/ 258286 w 2772385"/>
              <a:gd name="connsiteY31" fmla="*/ 3766291 h 3788731"/>
              <a:gd name="connsiteX32" fmla="*/ 549996 w 2772385"/>
              <a:gd name="connsiteY32" fmla="*/ 3788731 h 3788731"/>
              <a:gd name="connsiteX33" fmla="*/ 583655 w 2772385"/>
              <a:gd name="connsiteY33" fmla="*/ 3581168 h 3788731"/>
              <a:gd name="connsiteX34" fmla="*/ 639753 w 2772385"/>
              <a:gd name="connsiteY34" fmla="*/ 3575558 h 3788731"/>
              <a:gd name="connsiteX35" fmla="*/ 684632 w 2772385"/>
              <a:gd name="connsiteY35" fmla="*/ 3698974 h 3788731"/>
              <a:gd name="connsiteX36" fmla="*/ 768779 w 2772385"/>
              <a:gd name="connsiteY36" fmla="*/ 3704584 h 3788731"/>
              <a:gd name="connsiteX37" fmla="*/ 774389 w 2772385"/>
              <a:gd name="connsiteY37" fmla="*/ 3474581 h 3788731"/>
              <a:gd name="connsiteX38" fmla="*/ 740730 w 2772385"/>
              <a:gd name="connsiteY38" fmla="*/ 3205310 h 3788731"/>
              <a:gd name="connsiteX39" fmla="*/ 897805 w 2772385"/>
              <a:gd name="connsiteY39" fmla="*/ 2627499 h 3788731"/>
              <a:gd name="connsiteX40" fmla="*/ 1161466 w 2772385"/>
              <a:gd name="connsiteY40" fmla="*/ 2520912 h 3788731"/>
              <a:gd name="connsiteX41" fmla="*/ 1526104 w 2772385"/>
              <a:gd name="connsiteY41" fmla="*/ 2627499 h 3788731"/>
              <a:gd name="connsiteX42" fmla="*/ 1587812 w 2772385"/>
              <a:gd name="connsiteY42" fmla="*/ 2627499 h 3788731"/>
              <a:gd name="connsiteX43" fmla="*/ 1643910 w 2772385"/>
              <a:gd name="connsiteY43" fmla="*/ 2728476 h 3788731"/>
              <a:gd name="connsiteX44" fmla="*/ 1795375 w 2772385"/>
              <a:gd name="connsiteY44" fmla="*/ 2762134 h 3788731"/>
              <a:gd name="connsiteX45" fmla="*/ 1806595 w 2772385"/>
              <a:gd name="connsiteY45" fmla="*/ 2795793 h 3788731"/>
              <a:gd name="connsiteX46" fmla="*/ 1767326 w 2772385"/>
              <a:gd name="connsiteY46" fmla="*/ 2997747 h 3788731"/>
              <a:gd name="connsiteX47" fmla="*/ 1744887 w 2772385"/>
              <a:gd name="connsiteY47" fmla="*/ 3323116 h 3788731"/>
              <a:gd name="connsiteX48" fmla="*/ 1537324 w 2772385"/>
              <a:gd name="connsiteY48" fmla="*/ 3345555 h 3788731"/>
              <a:gd name="connsiteX49" fmla="*/ 1200735 w 2772385"/>
              <a:gd name="connsiteY49" fmla="*/ 3396044 h 3788731"/>
              <a:gd name="connsiteX50" fmla="*/ 1172686 w 2772385"/>
              <a:gd name="connsiteY50" fmla="*/ 3468971 h 3788731"/>
              <a:gd name="connsiteX51" fmla="*/ 1110978 w 2772385"/>
              <a:gd name="connsiteY51" fmla="*/ 3497020 h 3788731"/>
              <a:gd name="connsiteX52" fmla="*/ 1139027 w 2772385"/>
              <a:gd name="connsiteY52" fmla="*/ 3631656 h 3788731"/>
              <a:gd name="connsiteX53" fmla="*/ 1279272 w 2772385"/>
              <a:gd name="connsiteY53" fmla="*/ 3637266 h 3788731"/>
              <a:gd name="connsiteX54" fmla="*/ 1273662 w 2772385"/>
              <a:gd name="connsiteY54" fmla="*/ 3485801 h 3788731"/>
              <a:gd name="connsiteX55" fmla="*/ 1453176 w 2772385"/>
              <a:gd name="connsiteY55" fmla="*/ 3497020 h 3788731"/>
              <a:gd name="connsiteX56" fmla="*/ 1425127 w 2772385"/>
              <a:gd name="connsiteY56" fmla="*/ 3575558 h 3788731"/>
              <a:gd name="connsiteX57" fmla="*/ 1397078 w 2772385"/>
              <a:gd name="connsiteY57" fmla="*/ 3637266 h 3788731"/>
              <a:gd name="connsiteX58" fmla="*/ 1312931 w 2772385"/>
              <a:gd name="connsiteY58" fmla="*/ 3654095 h 3788731"/>
              <a:gd name="connsiteX59" fmla="*/ 1447567 w 2772385"/>
              <a:gd name="connsiteY59" fmla="*/ 3777511 h 3788731"/>
              <a:gd name="connsiteX60" fmla="*/ 1514884 w 2772385"/>
              <a:gd name="connsiteY60" fmla="*/ 3642876 h 3788731"/>
              <a:gd name="connsiteX61" fmla="*/ 1817814 w 2772385"/>
              <a:gd name="connsiteY61" fmla="*/ 3541899 h 3788731"/>
              <a:gd name="connsiteX62" fmla="*/ 2154403 w 2772385"/>
              <a:gd name="connsiteY62" fmla="*/ 3614826 h 3788731"/>
              <a:gd name="connsiteX63" fmla="*/ 2109525 w 2772385"/>
              <a:gd name="connsiteY63" fmla="*/ 3715803 h 3788731"/>
              <a:gd name="connsiteX64" fmla="*/ 2204892 w 2772385"/>
              <a:gd name="connsiteY64" fmla="*/ 3783121 h 3788731"/>
              <a:gd name="connsiteX65" fmla="*/ 2277819 w 2772385"/>
              <a:gd name="connsiteY65" fmla="*/ 3732633 h 3788731"/>
              <a:gd name="connsiteX66" fmla="*/ 2266600 w 2772385"/>
              <a:gd name="connsiteY66" fmla="*/ 3637266 h 3788731"/>
              <a:gd name="connsiteX67" fmla="*/ 2446114 w 2772385"/>
              <a:gd name="connsiteY67" fmla="*/ 3558728 h 3788731"/>
              <a:gd name="connsiteX68" fmla="*/ 2429284 w 2772385"/>
              <a:gd name="connsiteY68" fmla="*/ 3384824 h 3788731"/>
              <a:gd name="connsiteX69" fmla="*/ 1924401 w 2772385"/>
              <a:gd name="connsiteY69" fmla="*/ 3356775 h 3788731"/>
              <a:gd name="connsiteX70" fmla="*/ 1913181 w 2772385"/>
              <a:gd name="connsiteY70" fmla="*/ 3031406 h 3788731"/>
              <a:gd name="connsiteX71" fmla="*/ 1879522 w 2772385"/>
              <a:gd name="connsiteY71" fmla="*/ 3014576 h 3788731"/>
              <a:gd name="connsiteX72" fmla="*/ 1901962 w 2772385"/>
              <a:gd name="connsiteY72" fmla="*/ 2835062 h 3788731"/>
              <a:gd name="connsiteX73" fmla="*/ 1857083 w 2772385"/>
              <a:gd name="connsiteY73" fmla="*/ 2773354 h 3788731"/>
              <a:gd name="connsiteX74" fmla="*/ 2103915 w 2772385"/>
              <a:gd name="connsiteY74" fmla="*/ 2717256 h 3788731"/>
              <a:gd name="connsiteX75" fmla="*/ 2126354 w 2772385"/>
              <a:gd name="connsiteY75" fmla="*/ 2588230 h 3788731"/>
              <a:gd name="connsiteX76" fmla="*/ 2367576 w 2772385"/>
              <a:gd name="connsiteY76" fmla="*/ 2621889 h 3788731"/>
              <a:gd name="connsiteX77" fmla="*/ 2591969 w 2772385"/>
              <a:gd name="connsiteY77" fmla="*/ 2032858 h 3788731"/>
              <a:gd name="connsiteX78" fmla="*/ 2547090 w 2772385"/>
              <a:gd name="connsiteY78" fmla="*/ 1948711 h 3788731"/>
              <a:gd name="connsiteX79" fmla="*/ 2692946 w 2772385"/>
              <a:gd name="connsiteY79" fmla="*/ 1460657 h 3788731"/>
              <a:gd name="connsiteX80" fmla="*/ 2636848 w 2772385"/>
              <a:gd name="connsiteY80" fmla="*/ 1354071 h 3788731"/>
              <a:gd name="connsiteX81" fmla="*/ 2479772 w 2772385"/>
              <a:gd name="connsiteY81" fmla="*/ 798699 h 3788731"/>
              <a:gd name="connsiteX82" fmla="*/ 2737825 w 2772385"/>
              <a:gd name="connsiteY82" fmla="*/ 675283 h 3788731"/>
              <a:gd name="connsiteX83" fmla="*/ 2709775 w 2772385"/>
              <a:gd name="connsiteY83" fmla="*/ 434061 h 3788731"/>
              <a:gd name="connsiteX84" fmla="*/ 2625628 w 2772385"/>
              <a:gd name="connsiteY84" fmla="*/ 86253 h 3788731"/>
              <a:gd name="connsiteX0" fmla="*/ 2625628 w 2772385"/>
              <a:gd name="connsiteY0" fmla="*/ 86253 h 3788731"/>
              <a:gd name="connsiteX1" fmla="*/ 2429284 w 2772385"/>
              <a:gd name="connsiteY1" fmla="*/ 2105 h 3788731"/>
              <a:gd name="connsiteX2" fmla="*/ 2188062 w 2772385"/>
              <a:gd name="connsiteY2" fmla="*/ 159180 h 3788731"/>
              <a:gd name="connsiteX3" fmla="*/ 2087086 w 2772385"/>
              <a:gd name="connsiteY3" fmla="*/ 198449 h 3788731"/>
              <a:gd name="connsiteX4" fmla="*/ 2137574 w 2772385"/>
              <a:gd name="connsiteY4" fmla="*/ 288206 h 3788731"/>
              <a:gd name="connsiteX5" fmla="*/ 2025378 w 2772385"/>
              <a:gd name="connsiteY5" fmla="*/ 450890 h 3788731"/>
              <a:gd name="connsiteX6" fmla="*/ 2131966 w 2772385"/>
              <a:gd name="connsiteY6" fmla="*/ 585526 h 3788731"/>
              <a:gd name="connsiteX7" fmla="*/ 2154403 w 2772385"/>
              <a:gd name="connsiteY7" fmla="*/ 708942 h 3788731"/>
              <a:gd name="connsiteX8" fmla="*/ 2025378 w 2772385"/>
              <a:gd name="connsiteY8" fmla="*/ 753820 h 3788731"/>
              <a:gd name="connsiteX9" fmla="*/ 1991719 w 2772385"/>
              <a:gd name="connsiteY9" fmla="*/ 821138 h 3788731"/>
              <a:gd name="connsiteX10" fmla="*/ 1991719 w 2772385"/>
              <a:gd name="connsiteY10" fmla="*/ 708942 h 3788731"/>
              <a:gd name="connsiteX11" fmla="*/ 1941230 w 2772385"/>
              <a:gd name="connsiteY11" fmla="*/ 669673 h 3788731"/>
              <a:gd name="connsiteX12" fmla="*/ 1778546 w 2772385"/>
              <a:gd name="connsiteY12" fmla="*/ 770649 h 3788731"/>
              <a:gd name="connsiteX13" fmla="*/ 1397078 w 2772385"/>
              <a:gd name="connsiteY13" fmla="*/ 579916 h 3788731"/>
              <a:gd name="connsiteX14" fmla="*/ 1660739 w 2772385"/>
              <a:gd name="connsiteY14" fmla="*/ 1129678 h 3788731"/>
              <a:gd name="connsiteX15" fmla="*/ 1795375 w 2772385"/>
              <a:gd name="connsiteY15" fmla="*/ 1225045 h 3788731"/>
              <a:gd name="connsiteX16" fmla="*/ 1643910 w 2772385"/>
              <a:gd name="connsiteY16" fmla="*/ 1449437 h 3788731"/>
              <a:gd name="connsiteX17" fmla="*/ 1722448 w 2772385"/>
              <a:gd name="connsiteY17" fmla="*/ 1668220 h 3788731"/>
              <a:gd name="connsiteX18" fmla="*/ 1812205 w 2772385"/>
              <a:gd name="connsiteY18" fmla="*/ 1662611 h 3788731"/>
              <a:gd name="connsiteX19" fmla="*/ 1621470 w 2772385"/>
              <a:gd name="connsiteY19" fmla="*/ 1858954 h 3788731"/>
              <a:gd name="connsiteX20" fmla="*/ 909024 w 2772385"/>
              <a:gd name="connsiteY20" fmla="*/ 1578463 h 3788731"/>
              <a:gd name="connsiteX21" fmla="*/ 454629 w 2772385"/>
              <a:gd name="connsiteY21" fmla="*/ 2605060 h 3788731"/>
              <a:gd name="connsiteX22" fmla="*/ 258286 w 2772385"/>
              <a:gd name="connsiteY22" fmla="*/ 2812623 h 3788731"/>
              <a:gd name="connsiteX23" fmla="*/ 39503 w 2772385"/>
              <a:gd name="connsiteY23" fmla="*/ 2857501 h 3788731"/>
              <a:gd name="connsiteX24" fmla="*/ 28282 w 2772385"/>
              <a:gd name="connsiteY24" fmla="*/ 2975307 h 3788731"/>
              <a:gd name="connsiteX25" fmla="*/ 258285 w 2772385"/>
              <a:gd name="connsiteY25" fmla="*/ 3087504 h 3788731"/>
              <a:gd name="connsiteX26" fmla="*/ 538778 w 2772385"/>
              <a:gd name="connsiteY26" fmla="*/ 2980917 h 3788731"/>
              <a:gd name="connsiteX27" fmla="*/ 465849 w 2772385"/>
              <a:gd name="connsiteY27" fmla="*/ 3115553 h 3788731"/>
              <a:gd name="connsiteX28" fmla="*/ 566825 w 2772385"/>
              <a:gd name="connsiteY28" fmla="*/ 3160431 h 3788731"/>
              <a:gd name="connsiteX29" fmla="*/ 376092 w 2772385"/>
              <a:gd name="connsiteY29" fmla="*/ 3620436 h 3788731"/>
              <a:gd name="connsiteX30" fmla="*/ 190968 w 2772385"/>
              <a:gd name="connsiteY30" fmla="*/ 3665315 h 3788731"/>
              <a:gd name="connsiteX31" fmla="*/ 258286 w 2772385"/>
              <a:gd name="connsiteY31" fmla="*/ 3766291 h 3788731"/>
              <a:gd name="connsiteX32" fmla="*/ 549996 w 2772385"/>
              <a:gd name="connsiteY32" fmla="*/ 3788731 h 3788731"/>
              <a:gd name="connsiteX33" fmla="*/ 583655 w 2772385"/>
              <a:gd name="connsiteY33" fmla="*/ 3581168 h 3788731"/>
              <a:gd name="connsiteX34" fmla="*/ 639753 w 2772385"/>
              <a:gd name="connsiteY34" fmla="*/ 3575558 h 3788731"/>
              <a:gd name="connsiteX35" fmla="*/ 684632 w 2772385"/>
              <a:gd name="connsiteY35" fmla="*/ 3698974 h 3788731"/>
              <a:gd name="connsiteX36" fmla="*/ 768779 w 2772385"/>
              <a:gd name="connsiteY36" fmla="*/ 3704584 h 3788731"/>
              <a:gd name="connsiteX37" fmla="*/ 774389 w 2772385"/>
              <a:gd name="connsiteY37" fmla="*/ 3474581 h 3788731"/>
              <a:gd name="connsiteX38" fmla="*/ 740730 w 2772385"/>
              <a:gd name="connsiteY38" fmla="*/ 3205310 h 3788731"/>
              <a:gd name="connsiteX39" fmla="*/ 897805 w 2772385"/>
              <a:gd name="connsiteY39" fmla="*/ 2627499 h 3788731"/>
              <a:gd name="connsiteX40" fmla="*/ 1161466 w 2772385"/>
              <a:gd name="connsiteY40" fmla="*/ 2520912 h 3788731"/>
              <a:gd name="connsiteX41" fmla="*/ 1526104 w 2772385"/>
              <a:gd name="connsiteY41" fmla="*/ 2627499 h 3788731"/>
              <a:gd name="connsiteX42" fmla="*/ 1587812 w 2772385"/>
              <a:gd name="connsiteY42" fmla="*/ 2627499 h 3788731"/>
              <a:gd name="connsiteX43" fmla="*/ 1643910 w 2772385"/>
              <a:gd name="connsiteY43" fmla="*/ 2728476 h 3788731"/>
              <a:gd name="connsiteX44" fmla="*/ 1795375 w 2772385"/>
              <a:gd name="connsiteY44" fmla="*/ 2762134 h 3788731"/>
              <a:gd name="connsiteX45" fmla="*/ 1806595 w 2772385"/>
              <a:gd name="connsiteY45" fmla="*/ 2795793 h 3788731"/>
              <a:gd name="connsiteX46" fmla="*/ 1767326 w 2772385"/>
              <a:gd name="connsiteY46" fmla="*/ 2997747 h 3788731"/>
              <a:gd name="connsiteX47" fmla="*/ 1744887 w 2772385"/>
              <a:gd name="connsiteY47" fmla="*/ 3323116 h 3788731"/>
              <a:gd name="connsiteX48" fmla="*/ 1537324 w 2772385"/>
              <a:gd name="connsiteY48" fmla="*/ 3345555 h 3788731"/>
              <a:gd name="connsiteX49" fmla="*/ 1200735 w 2772385"/>
              <a:gd name="connsiteY49" fmla="*/ 3396044 h 3788731"/>
              <a:gd name="connsiteX50" fmla="*/ 1172686 w 2772385"/>
              <a:gd name="connsiteY50" fmla="*/ 3468971 h 3788731"/>
              <a:gd name="connsiteX51" fmla="*/ 1110978 w 2772385"/>
              <a:gd name="connsiteY51" fmla="*/ 3497020 h 3788731"/>
              <a:gd name="connsiteX52" fmla="*/ 1139027 w 2772385"/>
              <a:gd name="connsiteY52" fmla="*/ 3631656 h 3788731"/>
              <a:gd name="connsiteX53" fmla="*/ 1279272 w 2772385"/>
              <a:gd name="connsiteY53" fmla="*/ 3637266 h 3788731"/>
              <a:gd name="connsiteX54" fmla="*/ 1273662 w 2772385"/>
              <a:gd name="connsiteY54" fmla="*/ 3485801 h 3788731"/>
              <a:gd name="connsiteX55" fmla="*/ 1453176 w 2772385"/>
              <a:gd name="connsiteY55" fmla="*/ 3497020 h 3788731"/>
              <a:gd name="connsiteX56" fmla="*/ 1425127 w 2772385"/>
              <a:gd name="connsiteY56" fmla="*/ 3575558 h 3788731"/>
              <a:gd name="connsiteX57" fmla="*/ 1397078 w 2772385"/>
              <a:gd name="connsiteY57" fmla="*/ 3637266 h 3788731"/>
              <a:gd name="connsiteX58" fmla="*/ 1312931 w 2772385"/>
              <a:gd name="connsiteY58" fmla="*/ 3654095 h 3788731"/>
              <a:gd name="connsiteX59" fmla="*/ 1447567 w 2772385"/>
              <a:gd name="connsiteY59" fmla="*/ 3777511 h 3788731"/>
              <a:gd name="connsiteX60" fmla="*/ 1514884 w 2772385"/>
              <a:gd name="connsiteY60" fmla="*/ 3642876 h 3788731"/>
              <a:gd name="connsiteX61" fmla="*/ 1817814 w 2772385"/>
              <a:gd name="connsiteY61" fmla="*/ 3541899 h 3788731"/>
              <a:gd name="connsiteX62" fmla="*/ 2154403 w 2772385"/>
              <a:gd name="connsiteY62" fmla="*/ 3614826 h 3788731"/>
              <a:gd name="connsiteX63" fmla="*/ 2109525 w 2772385"/>
              <a:gd name="connsiteY63" fmla="*/ 3715803 h 3788731"/>
              <a:gd name="connsiteX64" fmla="*/ 2204892 w 2772385"/>
              <a:gd name="connsiteY64" fmla="*/ 3783121 h 3788731"/>
              <a:gd name="connsiteX65" fmla="*/ 2277819 w 2772385"/>
              <a:gd name="connsiteY65" fmla="*/ 3732633 h 3788731"/>
              <a:gd name="connsiteX66" fmla="*/ 2266600 w 2772385"/>
              <a:gd name="connsiteY66" fmla="*/ 3637266 h 3788731"/>
              <a:gd name="connsiteX67" fmla="*/ 2446114 w 2772385"/>
              <a:gd name="connsiteY67" fmla="*/ 3558728 h 3788731"/>
              <a:gd name="connsiteX68" fmla="*/ 2429284 w 2772385"/>
              <a:gd name="connsiteY68" fmla="*/ 3384824 h 3788731"/>
              <a:gd name="connsiteX69" fmla="*/ 1924401 w 2772385"/>
              <a:gd name="connsiteY69" fmla="*/ 3356775 h 3788731"/>
              <a:gd name="connsiteX70" fmla="*/ 1913181 w 2772385"/>
              <a:gd name="connsiteY70" fmla="*/ 3031406 h 3788731"/>
              <a:gd name="connsiteX71" fmla="*/ 1879522 w 2772385"/>
              <a:gd name="connsiteY71" fmla="*/ 3014576 h 3788731"/>
              <a:gd name="connsiteX72" fmla="*/ 1901962 w 2772385"/>
              <a:gd name="connsiteY72" fmla="*/ 2835062 h 3788731"/>
              <a:gd name="connsiteX73" fmla="*/ 1857083 w 2772385"/>
              <a:gd name="connsiteY73" fmla="*/ 2773354 h 3788731"/>
              <a:gd name="connsiteX74" fmla="*/ 2103915 w 2772385"/>
              <a:gd name="connsiteY74" fmla="*/ 2717256 h 3788731"/>
              <a:gd name="connsiteX75" fmla="*/ 2126354 w 2772385"/>
              <a:gd name="connsiteY75" fmla="*/ 2588230 h 3788731"/>
              <a:gd name="connsiteX76" fmla="*/ 2367576 w 2772385"/>
              <a:gd name="connsiteY76" fmla="*/ 2621889 h 3788731"/>
              <a:gd name="connsiteX77" fmla="*/ 2591969 w 2772385"/>
              <a:gd name="connsiteY77" fmla="*/ 2032858 h 3788731"/>
              <a:gd name="connsiteX78" fmla="*/ 2547090 w 2772385"/>
              <a:gd name="connsiteY78" fmla="*/ 1948711 h 3788731"/>
              <a:gd name="connsiteX79" fmla="*/ 2692946 w 2772385"/>
              <a:gd name="connsiteY79" fmla="*/ 1460657 h 3788731"/>
              <a:gd name="connsiteX80" fmla="*/ 2636848 w 2772385"/>
              <a:gd name="connsiteY80" fmla="*/ 1354071 h 3788731"/>
              <a:gd name="connsiteX81" fmla="*/ 2479772 w 2772385"/>
              <a:gd name="connsiteY81" fmla="*/ 798699 h 3788731"/>
              <a:gd name="connsiteX82" fmla="*/ 2737825 w 2772385"/>
              <a:gd name="connsiteY82" fmla="*/ 675283 h 3788731"/>
              <a:gd name="connsiteX83" fmla="*/ 2709775 w 2772385"/>
              <a:gd name="connsiteY83" fmla="*/ 434061 h 3788731"/>
              <a:gd name="connsiteX84" fmla="*/ 2625628 w 2772385"/>
              <a:gd name="connsiteY84" fmla="*/ 86253 h 3788731"/>
              <a:gd name="connsiteX0" fmla="*/ 2625628 w 2772385"/>
              <a:gd name="connsiteY0" fmla="*/ 86253 h 3788731"/>
              <a:gd name="connsiteX1" fmla="*/ 2429284 w 2772385"/>
              <a:gd name="connsiteY1" fmla="*/ 2105 h 3788731"/>
              <a:gd name="connsiteX2" fmla="*/ 2188062 w 2772385"/>
              <a:gd name="connsiteY2" fmla="*/ 159180 h 3788731"/>
              <a:gd name="connsiteX3" fmla="*/ 2087086 w 2772385"/>
              <a:gd name="connsiteY3" fmla="*/ 198449 h 3788731"/>
              <a:gd name="connsiteX4" fmla="*/ 2137574 w 2772385"/>
              <a:gd name="connsiteY4" fmla="*/ 288206 h 3788731"/>
              <a:gd name="connsiteX5" fmla="*/ 2025378 w 2772385"/>
              <a:gd name="connsiteY5" fmla="*/ 450890 h 3788731"/>
              <a:gd name="connsiteX6" fmla="*/ 2131966 w 2772385"/>
              <a:gd name="connsiteY6" fmla="*/ 585526 h 3788731"/>
              <a:gd name="connsiteX7" fmla="*/ 2154403 w 2772385"/>
              <a:gd name="connsiteY7" fmla="*/ 708942 h 3788731"/>
              <a:gd name="connsiteX8" fmla="*/ 2025378 w 2772385"/>
              <a:gd name="connsiteY8" fmla="*/ 753820 h 3788731"/>
              <a:gd name="connsiteX9" fmla="*/ 1991719 w 2772385"/>
              <a:gd name="connsiteY9" fmla="*/ 821138 h 3788731"/>
              <a:gd name="connsiteX10" fmla="*/ 1991719 w 2772385"/>
              <a:gd name="connsiteY10" fmla="*/ 708942 h 3788731"/>
              <a:gd name="connsiteX11" fmla="*/ 1941230 w 2772385"/>
              <a:gd name="connsiteY11" fmla="*/ 669673 h 3788731"/>
              <a:gd name="connsiteX12" fmla="*/ 1778546 w 2772385"/>
              <a:gd name="connsiteY12" fmla="*/ 770649 h 3788731"/>
              <a:gd name="connsiteX13" fmla="*/ 1397078 w 2772385"/>
              <a:gd name="connsiteY13" fmla="*/ 579916 h 3788731"/>
              <a:gd name="connsiteX14" fmla="*/ 1660739 w 2772385"/>
              <a:gd name="connsiteY14" fmla="*/ 1129678 h 3788731"/>
              <a:gd name="connsiteX15" fmla="*/ 1795375 w 2772385"/>
              <a:gd name="connsiteY15" fmla="*/ 1225045 h 3788731"/>
              <a:gd name="connsiteX16" fmla="*/ 1643910 w 2772385"/>
              <a:gd name="connsiteY16" fmla="*/ 1449437 h 3788731"/>
              <a:gd name="connsiteX17" fmla="*/ 1722448 w 2772385"/>
              <a:gd name="connsiteY17" fmla="*/ 1668220 h 3788731"/>
              <a:gd name="connsiteX18" fmla="*/ 1812205 w 2772385"/>
              <a:gd name="connsiteY18" fmla="*/ 1662611 h 3788731"/>
              <a:gd name="connsiteX19" fmla="*/ 1621470 w 2772385"/>
              <a:gd name="connsiteY19" fmla="*/ 1858954 h 3788731"/>
              <a:gd name="connsiteX20" fmla="*/ 909024 w 2772385"/>
              <a:gd name="connsiteY20" fmla="*/ 1578463 h 3788731"/>
              <a:gd name="connsiteX21" fmla="*/ 454629 w 2772385"/>
              <a:gd name="connsiteY21" fmla="*/ 2605060 h 3788731"/>
              <a:gd name="connsiteX22" fmla="*/ 258286 w 2772385"/>
              <a:gd name="connsiteY22" fmla="*/ 2812623 h 3788731"/>
              <a:gd name="connsiteX23" fmla="*/ 39503 w 2772385"/>
              <a:gd name="connsiteY23" fmla="*/ 2857501 h 3788731"/>
              <a:gd name="connsiteX24" fmla="*/ 28282 w 2772385"/>
              <a:gd name="connsiteY24" fmla="*/ 2975307 h 3788731"/>
              <a:gd name="connsiteX25" fmla="*/ 258285 w 2772385"/>
              <a:gd name="connsiteY25" fmla="*/ 3087504 h 3788731"/>
              <a:gd name="connsiteX26" fmla="*/ 527559 w 2772385"/>
              <a:gd name="connsiteY26" fmla="*/ 2986527 h 3788731"/>
              <a:gd name="connsiteX27" fmla="*/ 465849 w 2772385"/>
              <a:gd name="connsiteY27" fmla="*/ 3115553 h 3788731"/>
              <a:gd name="connsiteX28" fmla="*/ 566825 w 2772385"/>
              <a:gd name="connsiteY28" fmla="*/ 3160431 h 3788731"/>
              <a:gd name="connsiteX29" fmla="*/ 376092 w 2772385"/>
              <a:gd name="connsiteY29" fmla="*/ 3620436 h 3788731"/>
              <a:gd name="connsiteX30" fmla="*/ 190968 w 2772385"/>
              <a:gd name="connsiteY30" fmla="*/ 3665315 h 3788731"/>
              <a:gd name="connsiteX31" fmla="*/ 258286 w 2772385"/>
              <a:gd name="connsiteY31" fmla="*/ 3766291 h 3788731"/>
              <a:gd name="connsiteX32" fmla="*/ 549996 w 2772385"/>
              <a:gd name="connsiteY32" fmla="*/ 3788731 h 3788731"/>
              <a:gd name="connsiteX33" fmla="*/ 583655 w 2772385"/>
              <a:gd name="connsiteY33" fmla="*/ 3581168 h 3788731"/>
              <a:gd name="connsiteX34" fmla="*/ 639753 w 2772385"/>
              <a:gd name="connsiteY34" fmla="*/ 3575558 h 3788731"/>
              <a:gd name="connsiteX35" fmla="*/ 684632 w 2772385"/>
              <a:gd name="connsiteY35" fmla="*/ 3698974 h 3788731"/>
              <a:gd name="connsiteX36" fmla="*/ 768779 w 2772385"/>
              <a:gd name="connsiteY36" fmla="*/ 3704584 h 3788731"/>
              <a:gd name="connsiteX37" fmla="*/ 774389 w 2772385"/>
              <a:gd name="connsiteY37" fmla="*/ 3474581 h 3788731"/>
              <a:gd name="connsiteX38" fmla="*/ 740730 w 2772385"/>
              <a:gd name="connsiteY38" fmla="*/ 3205310 h 3788731"/>
              <a:gd name="connsiteX39" fmla="*/ 897805 w 2772385"/>
              <a:gd name="connsiteY39" fmla="*/ 2627499 h 3788731"/>
              <a:gd name="connsiteX40" fmla="*/ 1161466 w 2772385"/>
              <a:gd name="connsiteY40" fmla="*/ 2520912 h 3788731"/>
              <a:gd name="connsiteX41" fmla="*/ 1526104 w 2772385"/>
              <a:gd name="connsiteY41" fmla="*/ 2627499 h 3788731"/>
              <a:gd name="connsiteX42" fmla="*/ 1587812 w 2772385"/>
              <a:gd name="connsiteY42" fmla="*/ 2627499 h 3788731"/>
              <a:gd name="connsiteX43" fmla="*/ 1643910 w 2772385"/>
              <a:gd name="connsiteY43" fmla="*/ 2728476 h 3788731"/>
              <a:gd name="connsiteX44" fmla="*/ 1795375 w 2772385"/>
              <a:gd name="connsiteY44" fmla="*/ 2762134 h 3788731"/>
              <a:gd name="connsiteX45" fmla="*/ 1806595 w 2772385"/>
              <a:gd name="connsiteY45" fmla="*/ 2795793 h 3788731"/>
              <a:gd name="connsiteX46" fmla="*/ 1767326 w 2772385"/>
              <a:gd name="connsiteY46" fmla="*/ 2997747 h 3788731"/>
              <a:gd name="connsiteX47" fmla="*/ 1744887 w 2772385"/>
              <a:gd name="connsiteY47" fmla="*/ 3323116 h 3788731"/>
              <a:gd name="connsiteX48" fmla="*/ 1537324 w 2772385"/>
              <a:gd name="connsiteY48" fmla="*/ 3345555 h 3788731"/>
              <a:gd name="connsiteX49" fmla="*/ 1200735 w 2772385"/>
              <a:gd name="connsiteY49" fmla="*/ 3396044 h 3788731"/>
              <a:gd name="connsiteX50" fmla="*/ 1172686 w 2772385"/>
              <a:gd name="connsiteY50" fmla="*/ 3468971 h 3788731"/>
              <a:gd name="connsiteX51" fmla="*/ 1110978 w 2772385"/>
              <a:gd name="connsiteY51" fmla="*/ 3497020 h 3788731"/>
              <a:gd name="connsiteX52" fmla="*/ 1139027 w 2772385"/>
              <a:gd name="connsiteY52" fmla="*/ 3631656 h 3788731"/>
              <a:gd name="connsiteX53" fmla="*/ 1279272 w 2772385"/>
              <a:gd name="connsiteY53" fmla="*/ 3637266 h 3788731"/>
              <a:gd name="connsiteX54" fmla="*/ 1273662 w 2772385"/>
              <a:gd name="connsiteY54" fmla="*/ 3485801 h 3788731"/>
              <a:gd name="connsiteX55" fmla="*/ 1453176 w 2772385"/>
              <a:gd name="connsiteY55" fmla="*/ 3497020 h 3788731"/>
              <a:gd name="connsiteX56" fmla="*/ 1425127 w 2772385"/>
              <a:gd name="connsiteY56" fmla="*/ 3575558 h 3788731"/>
              <a:gd name="connsiteX57" fmla="*/ 1397078 w 2772385"/>
              <a:gd name="connsiteY57" fmla="*/ 3637266 h 3788731"/>
              <a:gd name="connsiteX58" fmla="*/ 1312931 w 2772385"/>
              <a:gd name="connsiteY58" fmla="*/ 3654095 h 3788731"/>
              <a:gd name="connsiteX59" fmla="*/ 1447567 w 2772385"/>
              <a:gd name="connsiteY59" fmla="*/ 3777511 h 3788731"/>
              <a:gd name="connsiteX60" fmla="*/ 1514884 w 2772385"/>
              <a:gd name="connsiteY60" fmla="*/ 3642876 h 3788731"/>
              <a:gd name="connsiteX61" fmla="*/ 1817814 w 2772385"/>
              <a:gd name="connsiteY61" fmla="*/ 3541899 h 3788731"/>
              <a:gd name="connsiteX62" fmla="*/ 2154403 w 2772385"/>
              <a:gd name="connsiteY62" fmla="*/ 3614826 h 3788731"/>
              <a:gd name="connsiteX63" fmla="*/ 2109525 w 2772385"/>
              <a:gd name="connsiteY63" fmla="*/ 3715803 h 3788731"/>
              <a:gd name="connsiteX64" fmla="*/ 2204892 w 2772385"/>
              <a:gd name="connsiteY64" fmla="*/ 3783121 h 3788731"/>
              <a:gd name="connsiteX65" fmla="*/ 2277819 w 2772385"/>
              <a:gd name="connsiteY65" fmla="*/ 3732633 h 3788731"/>
              <a:gd name="connsiteX66" fmla="*/ 2266600 w 2772385"/>
              <a:gd name="connsiteY66" fmla="*/ 3637266 h 3788731"/>
              <a:gd name="connsiteX67" fmla="*/ 2446114 w 2772385"/>
              <a:gd name="connsiteY67" fmla="*/ 3558728 h 3788731"/>
              <a:gd name="connsiteX68" fmla="*/ 2429284 w 2772385"/>
              <a:gd name="connsiteY68" fmla="*/ 3384824 h 3788731"/>
              <a:gd name="connsiteX69" fmla="*/ 1924401 w 2772385"/>
              <a:gd name="connsiteY69" fmla="*/ 3356775 h 3788731"/>
              <a:gd name="connsiteX70" fmla="*/ 1913181 w 2772385"/>
              <a:gd name="connsiteY70" fmla="*/ 3031406 h 3788731"/>
              <a:gd name="connsiteX71" fmla="*/ 1879522 w 2772385"/>
              <a:gd name="connsiteY71" fmla="*/ 3014576 h 3788731"/>
              <a:gd name="connsiteX72" fmla="*/ 1901962 w 2772385"/>
              <a:gd name="connsiteY72" fmla="*/ 2835062 h 3788731"/>
              <a:gd name="connsiteX73" fmla="*/ 1857083 w 2772385"/>
              <a:gd name="connsiteY73" fmla="*/ 2773354 h 3788731"/>
              <a:gd name="connsiteX74" fmla="*/ 2103915 w 2772385"/>
              <a:gd name="connsiteY74" fmla="*/ 2717256 h 3788731"/>
              <a:gd name="connsiteX75" fmla="*/ 2126354 w 2772385"/>
              <a:gd name="connsiteY75" fmla="*/ 2588230 h 3788731"/>
              <a:gd name="connsiteX76" fmla="*/ 2367576 w 2772385"/>
              <a:gd name="connsiteY76" fmla="*/ 2621889 h 3788731"/>
              <a:gd name="connsiteX77" fmla="*/ 2591969 w 2772385"/>
              <a:gd name="connsiteY77" fmla="*/ 2032858 h 3788731"/>
              <a:gd name="connsiteX78" fmla="*/ 2547090 w 2772385"/>
              <a:gd name="connsiteY78" fmla="*/ 1948711 h 3788731"/>
              <a:gd name="connsiteX79" fmla="*/ 2692946 w 2772385"/>
              <a:gd name="connsiteY79" fmla="*/ 1460657 h 3788731"/>
              <a:gd name="connsiteX80" fmla="*/ 2636848 w 2772385"/>
              <a:gd name="connsiteY80" fmla="*/ 1354071 h 3788731"/>
              <a:gd name="connsiteX81" fmla="*/ 2479772 w 2772385"/>
              <a:gd name="connsiteY81" fmla="*/ 798699 h 3788731"/>
              <a:gd name="connsiteX82" fmla="*/ 2737825 w 2772385"/>
              <a:gd name="connsiteY82" fmla="*/ 675283 h 3788731"/>
              <a:gd name="connsiteX83" fmla="*/ 2709775 w 2772385"/>
              <a:gd name="connsiteY83" fmla="*/ 434061 h 3788731"/>
              <a:gd name="connsiteX84" fmla="*/ 2625628 w 2772385"/>
              <a:gd name="connsiteY84" fmla="*/ 86253 h 3788731"/>
              <a:gd name="connsiteX0" fmla="*/ 2625628 w 2772385"/>
              <a:gd name="connsiteY0" fmla="*/ 86253 h 3788731"/>
              <a:gd name="connsiteX1" fmla="*/ 2429284 w 2772385"/>
              <a:gd name="connsiteY1" fmla="*/ 2105 h 3788731"/>
              <a:gd name="connsiteX2" fmla="*/ 2188062 w 2772385"/>
              <a:gd name="connsiteY2" fmla="*/ 159180 h 3788731"/>
              <a:gd name="connsiteX3" fmla="*/ 2087086 w 2772385"/>
              <a:gd name="connsiteY3" fmla="*/ 198449 h 3788731"/>
              <a:gd name="connsiteX4" fmla="*/ 2137574 w 2772385"/>
              <a:gd name="connsiteY4" fmla="*/ 288206 h 3788731"/>
              <a:gd name="connsiteX5" fmla="*/ 2025378 w 2772385"/>
              <a:gd name="connsiteY5" fmla="*/ 450890 h 3788731"/>
              <a:gd name="connsiteX6" fmla="*/ 2131966 w 2772385"/>
              <a:gd name="connsiteY6" fmla="*/ 585526 h 3788731"/>
              <a:gd name="connsiteX7" fmla="*/ 2154403 w 2772385"/>
              <a:gd name="connsiteY7" fmla="*/ 708942 h 3788731"/>
              <a:gd name="connsiteX8" fmla="*/ 2025378 w 2772385"/>
              <a:gd name="connsiteY8" fmla="*/ 753820 h 3788731"/>
              <a:gd name="connsiteX9" fmla="*/ 1991719 w 2772385"/>
              <a:gd name="connsiteY9" fmla="*/ 821138 h 3788731"/>
              <a:gd name="connsiteX10" fmla="*/ 1991719 w 2772385"/>
              <a:gd name="connsiteY10" fmla="*/ 708942 h 3788731"/>
              <a:gd name="connsiteX11" fmla="*/ 1941230 w 2772385"/>
              <a:gd name="connsiteY11" fmla="*/ 669673 h 3788731"/>
              <a:gd name="connsiteX12" fmla="*/ 1778546 w 2772385"/>
              <a:gd name="connsiteY12" fmla="*/ 770649 h 3788731"/>
              <a:gd name="connsiteX13" fmla="*/ 1397078 w 2772385"/>
              <a:gd name="connsiteY13" fmla="*/ 579916 h 3788731"/>
              <a:gd name="connsiteX14" fmla="*/ 1660739 w 2772385"/>
              <a:gd name="connsiteY14" fmla="*/ 1129678 h 3788731"/>
              <a:gd name="connsiteX15" fmla="*/ 1795375 w 2772385"/>
              <a:gd name="connsiteY15" fmla="*/ 1225045 h 3788731"/>
              <a:gd name="connsiteX16" fmla="*/ 1643910 w 2772385"/>
              <a:gd name="connsiteY16" fmla="*/ 1449437 h 3788731"/>
              <a:gd name="connsiteX17" fmla="*/ 1722448 w 2772385"/>
              <a:gd name="connsiteY17" fmla="*/ 1668220 h 3788731"/>
              <a:gd name="connsiteX18" fmla="*/ 1812205 w 2772385"/>
              <a:gd name="connsiteY18" fmla="*/ 1662611 h 3788731"/>
              <a:gd name="connsiteX19" fmla="*/ 1621470 w 2772385"/>
              <a:gd name="connsiteY19" fmla="*/ 1858954 h 3788731"/>
              <a:gd name="connsiteX20" fmla="*/ 909024 w 2772385"/>
              <a:gd name="connsiteY20" fmla="*/ 1578463 h 3788731"/>
              <a:gd name="connsiteX21" fmla="*/ 454629 w 2772385"/>
              <a:gd name="connsiteY21" fmla="*/ 2605060 h 3788731"/>
              <a:gd name="connsiteX22" fmla="*/ 258286 w 2772385"/>
              <a:gd name="connsiteY22" fmla="*/ 2812623 h 3788731"/>
              <a:gd name="connsiteX23" fmla="*/ 39503 w 2772385"/>
              <a:gd name="connsiteY23" fmla="*/ 2857501 h 3788731"/>
              <a:gd name="connsiteX24" fmla="*/ 28282 w 2772385"/>
              <a:gd name="connsiteY24" fmla="*/ 2975307 h 3788731"/>
              <a:gd name="connsiteX25" fmla="*/ 258285 w 2772385"/>
              <a:gd name="connsiteY25" fmla="*/ 3087504 h 3788731"/>
              <a:gd name="connsiteX26" fmla="*/ 527559 w 2772385"/>
              <a:gd name="connsiteY26" fmla="*/ 2986527 h 3788731"/>
              <a:gd name="connsiteX27" fmla="*/ 488288 w 2772385"/>
              <a:gd name="connsiteY27" fmla="*/ 3154821 h 3788731"/>
              <a:gd name="connsiteX28" fmla="*/ 566825 w 2772385"/>
              <a:gd name="connsiteY28" fmla="*/ 3160431 h 3788731"/>
              <a:gd name="connsiteX29" fmla="*/ 376092 w 2772385"/>
              <a:gd name="connsiteY29" fmla="*/ 3620436 h 3788731"/>
              <a:gd name="connsiteX30" fmla="*/ 190968 w 2772385"/>
              <a:gd name="connsiteY30" fmla="*/ 3665315 h 3788731"/>
              <a:gd name="connsiteX31" fmla="*/ 258286 w 2772385"/>
              <a:gd name="connsiteY31" fmla="*/ 3766291 h 3788731"/>
              <a:gd name="connsiteX32" fmla="*/ 549996 w 2772385"/>
              <a:gd name="connsiteY32" fmla="*/ 3788731 h 3788731"/>
              <a:gd name="connsiteX33" fmla="*/ 583655 w 2772385"/>
              <a:gd name="connsiteY33" fmla="*/ 3581168 h 3788731"/>
              <a:gd name="connsiteX34" fmla="*/ 639753 w 2772385"/>
              <a:gd name="connsiteY34" fmla="*/ 3575558 h 3788731"/>
              <a:gd name="connsiteX35" fmla="*/ 684632 w 2772385"/>
              <a:gd name="connsiteY35" fmla="*/ 3698974 h 3788731"/>
              <a:gd name="connsiteX36" fmla="*/ 768779 w 2772385"/>
              <a:gd name="connsiteY36" fmla="*/ 3704584 h 3788731"/>
              <a:gd name="connsiteX37" fmla="*/ 774389 w 2772385"/>
              <a:gd name="connsiteY37" fmla="*/ 3474581 h 3788731"/>
              <a:gd name="connsiteX38" fmla="*/ 740730 w 2772385"/>
              <a:gd name="connsiteY38" fmla="*/ 3205310 h 3788731"/>
              <a:gd name="connsiteX39" fmla="*/ 897805 w 2772385"/>
              <a:gd name="connsiteY39" fmla="*/ 2627499 h 3788731"/>
              <a:gd name="connsiteX40" fmla="*/ 1161466 w 2772385"/>
              <a:gd name="connsiteY40" fmla="*/ 2520912 h 3788731"/>
              <a:gd name="connsiteX41" fmla="*/ 1526104 w 2772385"/>
              <a:gd name="connsiteY41" fmla="*/ 2627499 h 3788731"/>
              <a:gd name="connsiteX42" fmla="*/ 1587812 w 2772385"/>
              <a:gd name="connsiteY42" fmla="*/ 2627499 h 3788731"/>
              <a:gd name="connsiteX43" fmla="*/ 1643910 w 2772385"/>
              <a:gd name="connsiteY43" fmla="*/ 2728476 h 3788731"/>
              <a:gd name="connsiteX44" fmla="*/ 1795375 w 2772385"/>
              <a:gd name="connsiteY44" fmla="*/ 2762134 h 3788731"/>
              <a:gd name="connsiteX45" fmla="*/ 1806595 w 2772385"/>
              <a:gd name="connsiteY45" fmla="*/ 2795793 h 3788731"/>
              <a:gd name="connsiteX46" fmla="*/ 1767326 w 2772385"/>
              <a:gd name="connsiteY46" fmla="*/ 2997747 h 3788731"/>
              <a:gd name="connsiteX47" fmla="*/ 1744887 w 2772385"/>
              <a:gd name="connsiteY47" fmla="*/ 3323116 h 3788731"/>
              <a:gd name="connsiteX48" fmla="*/ 1537324 w 2772385"/>
              <a:gd name="connsiteY48" fmla="*/ 3345555 h 3788731"/>
              <a:gd name="connsiteX49" fmla="*/ 1200735 w 2772385"/>
              <a:gd name="connsiteY49" fmla="*/ 3396044 h 3788731"/>
              <a:gd name="connsiteX50" fmla="*/ 1172686 w 2772385"/>
              <a:gd name="connsiteY50" fmla="*/ 3468971 h 3788731"/>
              <a:gd name="connsiteX51" fmla="*/ 1110978 w 2772385"/>
              <a:gd name="connsiteY51" fmla="*/ 3497020 h 3788731"/>
              <a:gd name="connsiteX52" fmla="*/ 1139027 w 2772385"/>
              <a:gd name="connsiteY52" fmla="*/ 3631656 h 3788731"/>
              <a:gd name="connsiteX53" fmla="*/ 1279272 w 2772385"/>
              <a:gd name="connsiteY53" fmla="*/ 3637266 h 3788731"/>
              <a:gd name="connsiteX54" fmla="*/ 1273662 w 2772385"/>
              <a:gd name="connsiteY54" fmla="*/ 3485801 h 3788731"/>
              <a:gd name="connsiteX55" fmla="*/ 1453176 w 2772385"/>
              <a:gd name="connsiteY55" fmla="*/ 3497020 h 3788731"/>
              <a:gd name="connsiteX56" fmla="*/ 1425127 w 2772385"/>
              <a:gd name="connsiteY56" fmla="*/ 3575558 h 3788731"/>
              <a:gd name="connsiteX57" fmla="*/ 1397078 w 2772385"/>
              <a:gd name="connsiteY57" fmla="*/ 3637266 h 3788731"/>
              <a:gd name="connsiteX58" fmla="*/ 1312931 w 2772385"/>
              <a:gd name="connsiteY58" fmla="*/ 3654095 h 3788731"/>
              <a:gd name="connsiteX59" fmla="*/ 1447567 w 2772385"/>
              <a:gd name="connsiteY59" fmla="*/ 3777511 h 3788731"/>
              <a:gd name="connsiteX60" fmla="*/ 1514884 w 2772385"/>
              <a:gd name="connsiteY60" fmla="*/ 3642876 h 3788731"/>
              <a:gd name="connsiteX61" fmla="*/ 1817814 w 2772385"/>
              <a:gd name="connsiteY61" fmla="*/ 3541899 h 3788731"/>
              <a:gd name="connsiteX62" fmla="*/ 2154403 w 2772385"/>
              <a:gd name="connsiteY62" fmla="*/ 3614826 h 3788731"/>
              <a:gd name="connsiteX63" fmla="*/ 2109525 w 2772385"/>
              <a:gd name="connsiteY63" fmla="*/ 3715803 h 3788731"/>
              <a:gd name="connsiteX64" fmla="*/ 2204892 w 2772385"/>
              <a:gd name="connsiteY64" fmla="*/ 3783121 h 3788731"/>
              <a:gd name="connsiteX65" fmla="*/ 2277819 w 2772385"/>
              <a:gd name="connsiteY65" fmla="*/ 3732633 h 3788731"/>
              <a:gd name="connsiteX66" fmla="*/ 2266600 w 2772385"/>
              <a:gd name="connsiteY66" fmla="*/ 3637266 h 3788731"/>
              <a:gd name="connsiteX67" fmla="*/ 2446114 w 2772385"/>
              <a:gd name="connsiteY67" fmla="*/ 3558728 h 3788731"/>
              <a:gd name="connsiteX68" fmla="*/ 2429284 w 2772385"/>
              <a:gd name="connsiteY68" fmla="*/ 3384824 h 3788731"/>
              <a:gd name="connsiteX69" fmla="*/ 1924401 w 2772385"/>
              <a:gd name="connsiteY69" fmla="*/ 3356775 h 3788731"/>
              <a:gd name="connsiteX70" fmla="*/ 1913181 w 2772385"/>
              <a:gd name="connsiteY70" fmla="*/ 3031406 h 3788731"/>
              <a:gd name="connsiteX71" fmla="*/ 1879522 w 2772385"/>
              <a:gd name="connsiteY71" fmla="*/ 3014576 h 3788731"/>
              <a:gd name="connsiteX72" fmla="*/ 1901962 w 2772385"/>
              <a:gd name="connsiteY72" fmla="*/ 2835062 h 3788731"/>
              <a:gd name="connsiteX73" fmla="*/ 1857083 w 2772385"/>
              <a:gd name="connsiteY73" fmla="*/ 2773354 h 3788731"/>
              <a:gd name="connsiteX74" fmla="*/ 2103915 w 2772385"/>
              <a:gd name="connsiteY74" fmla="*/ 2717256 h 3788731"/>
              <a:gd name="connsiteX75" fmla="*/ 2126354 w 2772385"/>
              <a:gd name="connsiteY75" fmla="*/ 2588230 h 3788731"/>
              <a:gd name="connsiteX76" fmla="*/ 2367576 w 2772385"/>
              <a:gd name="connsiteY76" fmla="*/ 2621889 h 3788731"/>
              <a:gd name="connsiteX77" fmla="*/ 2591969 w 2772385"/>
              <a:gd name="connsiteY77" fmla="*/ 2032858 h 3788731"/>
              <a:gd name="connsiteX78" fmla="*/ 2547090 w 2772385"/>
              <a:gd name="connsiteY78" fmla="*/ 1948711 h 3788731"/>
              <a:gd name="connsiteX79" fmla="*/ 2692946 w 2772385"/>
              <a:gd name="connsiteY79" fmla="*/ 1460657 h 3788731"/>
              <a:gd name="connsiteX80" fmla="*/ 2636848 w 2772385"/>
              <a:gd name="connsiteY80" fmla="*/ 1354071 h 3788731"/>
              <a:gd name="connsiteX81" fmla="*/ 2479772 w 2772385"/>
              <a:gd name="connsiteY81" fmla="*/ 798699 h 3788731"/>
              <a:gd name="connsiteX82" fmla="*/ 2737825 w 2772385"/>
              <a:gd name="connsiteY82" fmla="*/ 675283 h 3788731"/>
              <a:gd name="connsiteX83" fmla="*/ 2709775 w 2772385"/>
              <a:gd name="connsiteY83" fmla="*/ 434061 h 3788731"/>
              <a:gd name="connsiteX84" fmla="*/ 2625628 w 2772385"/>
              <a:gd name="connsiteY84" fmla="*/ 86253 h 3788731"/>
              <a:gd name="connsiteX0" fmla="*/ 2625628 w 2772385"/>
              <a:gd name="connsiteY0" fmla="*/ 86253 h 3788731"/>
              <a:gd name="connsiteX1" fmla="*/ 2429284 w 2772385"/>
              <a:gd name="connsiteY1" fmla="*/ 2105 h 3788731"/>
              <a:gd name="connsiteX2" fmla="*/ 2188062 w 2772385"/>
              <a:gd name="connsiteY2" fmla="*/ 159180 h 3788731"/>
              <a:gd name="connsiteX3" fmla="*/ 2087086 w 2772385"/>
              <a:gd name="connsiteY3" fmla="*/ 198449 h 3788731"/>
              <a:gd name="connsiteX4" fmla="*/ 2137574 w 2772385"/>
              <a:gd name="connsiteY4" fmla="*/ 288206 h 3788731"/>
              <a:gd name="connsiteX5" fmla="*/ 2025378 w 2772385"/>
              <a:gd name="connsiteY5" fmla="*/ 450890 h 3788731"/>
              <a:gd name="connsiteX6" fmla="*/ 2131966 w 2772385"/>
              <a:gd name="connsiteY6" fmla="*/ 585526 h 3788731"/>
              <a:gd name="connsiteX7" fmla="*/ 2154403 w 2772385"/>
              <a:gd name="connsiteY7" fmla="*/ 708942 h 3788731"/>
              <a:gd name="connsiteX8" fmla="*/ 2025378 w 2772385"/>
              <a:gd name="connsiteY8" fmla="*/ 753820 h 3788731"/>
              <a:gd name="connsiteX9" fmla="*/ 1991719 w 2772385"/>
              <a:gd name="connsiteY9" fmla="*/ 821138 h 3788731"/>
              <a:gd name="connsiteX10" fmla="*/ 1991719 w 2772385"/>
              <a:gd name="connsiteY10" fmla="*/ 708942 h 3788731"/>
              <a:gd name="connsiteX11" fmla="*/ 1941230 w 2772385"/>
              <a:gd name="connsiteY11" fmla="*/ 669673 h 3788731"/>
              <a:gd name="connsiteX12" fmla="*/ 1778546 w 2772385"/>
              <a:gd name="connsiteY12" fmla="*/ 770649 h 3788731"/>
              <a:gd name="connsiteX13" fmla="*/ 1397078 w 2772385"/>
              <a:gd name="connsiteY13" fmla="*/ 579916 h 3788731"/>
              <a:gd name="connsiteX14" fmla="*/ 1660739 w 2772385"/>
              <a:gd name="connsiteY14" fmla="*/ 1129678 h 3788731"/>
              <a:gd name="connsiteX15" fmla="*/ 1795375 w 2772385"/>
              <a:gd name="connsiteY15" fmla="*/ 1225045 h 3788731"/>
              <a:gd name="connsiteX16" fmla="*/ 1643910 w 2772385"/>
              <a:gd name="connsiteY16" fmla="*/ 1449437 h 3788731"/>
              <a:gd name="connsiteX17" fmla="*/ 1722448 w 2772385"/>
              <a:gd name="connsiteY17" fmla="*/ 1668220 h 3788731"/>
              <a:gd name="connsiteX18" fmla="*/ 1812205 w 2772385"/>
              <a:gd name="connsiteY18" fmla="*/ 1662611 h 3788731"/>
              <a:gd name="connsiteX19" fmla="*/ 1621470 w 2772385"/>
              <a:gd name="connsiteY19" fmla="*/ 1858954 h 3788731"/>
              <a:gd name="connsiteX20" fmla="*/ 909024 w 2772385"/>
              <a:gd name="connsiteY20" fmla="*/ 1578463 h 3788731"/>
              <a:gd name="connsiteX21" fmla="*/ 454629 w 2772385"/>
              <a:gd name="connsiteY21" fmla="*/ 2605060 h 3788731"/>
              <a:gd name="connsiteX22" fmla="*/ 258286 w 2772385"/>
              <a:gd name="connsiteY22" fmla="*/ 2812623 h 3788731"/>
              <a:gd name="connsiteX23" fmla="*/ 39503 w 2772385"/>
              <a:gd name="connsiteY23" fmla="*/ 2857501 h 3788731"/>
              <a:gd name="connsiteX24" fmla="*/ 28282 w 2772385"/>
              <a:gd name="connsiteY24" fmla="*/ 2975307 h 3788731"/>
              <a:gd name="connsiteX25" fmla="*/ 258285 w 2772385"/>
              <a:gd name="connsiteY25" fmla="*/ 3087504 h 3788731"/>
              <a:gd name="connsiteX26" fmla="*/ 527559 w 2772385"/>
              <a:gd name="connsiteY26" fmla="*/ 2986527 h 3788731"/>
              <a:gd name="connsiteX27" fmla="*/ 488288 w 2772385"/>
              <a:gd name="connsiteY27" fmla="*/ 3154821 h 3788731"/>
              <a:gd name="connsiteX28" fmla="*/ 561215 w 2772385"/>
              <a:gd name="connsiteY28" fmla="*/ 3194090 h 3788731"/>
              <a:gd name="connsiteX29" fmla="*/ 376092 w 2772385"/>
              <a:gd name="connsiteY29" fmla="*/ 3620436 h 3788731"/>
              <a:gd name="connsiteX30" fmla="*/ 190968 w 2772385"/>
              <a:gd name="connsiteY30" fmla="*/ 3665315 h 3788731"/>
              <a:gd name="connsiteX31" fmla="*/ 258286 w 2772385"/>
              <a:gd name="connsiteY31" fmla="*/ 3766291 h 3788731"/>
              <a:gd name="connsiteX32" fmla="*/ 549996 w 2772385"/>
              <a:gd name="connsiteY32" fmla="*/ 3788731 h 3788731"/>
              <a:gd name="connsiteX33" fmla="*/ 583655 w 2772385"/>
              <a:gd name="connsiteY33" fmla="*/ 3581168 h 3788731"/>
              <a:gd name="connsiteX34" fmla="*/ 639753 w 2772385"/>
              <a:gd name="connsiteY34" fmla="*/ 3575558 h 3788731"/>
              <a:gd name="connsiteX35" fmla="*/ 684632 w 2772385"/>
              <a:gd name="connsiteY35" fmla="*/ 3698974 h 3788731"/>
              <a:gd name="connsiteX36" fmla="*/ 768779 w 2772385"/>
              <a:gd name="connsiteY36" fmla="*/ 3704584 h 3788731"/>
              <a:gd name="connsiteX37" fmla="*/ 774389 w 2772385"/>
              <a:gd name="connsiteY37" fmla="*/ 3474581 h 3788731"/>
              <a:gd name="connsiteX38" fmla="*/ 740730 w 2772385"/>
              <a:gd name="connsiteY38" fmla="*/ 3205310 h 3788731"/>
              <a:gd name="connsiteX39" fmla="*/ 897805 w 2772385"/>
              <a:gd name="connsiteY39" fmla="*/ 2627499 h 3788731"/>
              <a:gd name="connsiteX40" fmla="*/ 1161466 w 2772385"/>
              <a:gd name="connsiteY40" fmla="*/ 2520912 h 3788731"/>
              <a:gd name="connsiteX41" fmla="*/ 1526104 w 2772385"/>
              <a:gd name="connsiteY41" fmla="*/ 2627499 h 3788731"/>
              <a:gd name="connsiteX42" fmla="*/ 1587812 w 2772385"/>
              <a:gd name="connsiteY42" fmla="*/ 2627499 h 3788731"/>
              <a:gd name="connsiteX43" fmla="*/ 1643910 w 2772385"/>
              <a:gd name="connsiteY43" fmla="*/ 2728476 h 3788731"/>
              <a:gd name="connsiteX44" fmla="*/ 1795375 w 2772385"/>
              <a:gd name="connsiteY44" fmla="*/ 2762134 h 3788731"/>
              <a:gd name="connsiteX45" fmla="*/ 1806595 w 2772385"/>
              <a:gd name="connsiteY45" fmla="*/ 2795793 h 3788731"/>
              <a:gd name="connsiteX46" fmla="*/ 1767326 w 2772385"/>
              <a:gd name="connsiteY46" fmla="*/ 2997747 h 3788731"/>
              <a:gd name="connsiteX47" fmla="*/ 1744887 w 2772385"/>
              <a:gd name="connsiteY47" fmla="*/ 3323116 h 3788731"/>
              <a:gd name="connsiteX48" fmla="*/ 1537324 w 2772385"/>
              <a:gd name="connsiteY48" fmla="*/ 3345555 h 3788731"/>
              <a:gd name="connsiteX49" fmla="*/ 1200735 w 2772385"/>
              <a:gd name="connsiteY49" fmla="*/ 3396044 h 3788731"/>
              <a:gd name="connsiteX50" fmla="*/ 1172686 w 2772385"/>
              <a:gd name="connsiteY50" fmla="*/ 3468971 h 3788731"/>
              <a:gd name="connsiteX51" fmla="*/ 1110978 w 2772385"/>
              <a:gd name="connsiteY51" fmla="*/ 3497020 h 3788731"/>
              <a:gd name="connsiteX52" fmla="*/ 1139027 w 2772385"/>
              <a:gd name="connsiteY52" fmla="*/ 3631656 h 3788731"/>
              <a:gd name="connsiteX53" fmla="*/ 1279272 w 2772385"/>
              <a:gd name="connsiteY53" fmla="*/ 3637266 h 3788731"/>
              <a:gd name="connsiteX54" fmla="*/ 1273662 w 2772385"/>
              <a:gd name="connsiteY54" fmla="*/ 3485801 h 3788731"/>
              <a:gd name="connsiteX55" fmla="*/ 1453176 w 2772385"/>
              <a:gd name="connsiteY55" fmla="*/ 3497020 h 3788731"/>
              <a:gd name="connsiteX56" fmla="*/ 1425127 w 2772385"/>
              <a:gd name="connsiteY56" fmla="*/ 3575558 h 3788731"/>
              <a:gd name="connsiteX57" fmla="*/ 1397078 w 2772385"/>
              <a:gd name="connsiteY57" fmla="*/ 3637266 h 3788731"/>
              <a:gd name="connsiteX58" fmla="*/ 1312931 w 2772385"/>
              <a:gd name="connsiteY58" fmla="*/ 3654095 h 3788731"/>
              <a:gd name="connsiteX59" fmla="*/ 1447567 w 2772385"/>
              <a:gd name="connsiteY59" fmla="*/ 3777511 h 3788731"/>
              <a:gd name="connsiteX60" fmla="*/ 1514884 w 2772385"/>
              <a:gd name="connsiteY60" fmla="*/ 3642876 h 3788731"/>
              <a:gd name="connsiteX61" fmla="*/ 1817814 w 2772385"/>
              <a:gd name="connsiteY61" fmla="*/ 3541899 h 3788731"/>
              <a:gd name="connsiteX62" fmla="*/ 2154403 w 2772385"/>
              <a:gd name="connsiteY62" fmla="*/ 3614826 h 3788731"/>
              <a:gd name="connsiteX63" fmla="*/ 2109525 w 2772385"/>
              <a:gd name="connsiteY63" fmla="*/ 3715803 h 3788731"/>
              <a:gd name="connsiteX64" fmla="*/ 2204892 w 2772385"/>
              <a:gd name="connsiteY64" fmla="*/ 3783121 h 3788731"/>
              <a:gd name="connsiteX65" fmla="*/ 2277819 w 2772385"/>
              <a:gd name="connsiteY65" fmla="*/ 3732633 h 3788731"/>
              <a:gd name="connsiteX66" fmla="*/ 2266600 w 2772385"/>
              <a:gd name="connsiteY66" fmla="*/ 3637266 h 3788731"/>
              <a:gd name="connsiteX67" fmla="*/ 2446114 w 2772385"/>
              <a:gd name="connsiteY67" fmla="*/ 3558728 h 3788731"/>
              <a:gd name="connsiteX68" fmla="*/ 2429284 w 2772385"/>
              <a:gd name="connsiteY68" fmla="*/ 3384824 h 3788731"/>
              <a:gd name="connsiteX69" fmla="*/ 1924401 w 2772385"/>
              <a:gd name="connsiteY69" fmla="*/ 3356775 h 3788731"/>
              <a:gd name="connsiteX70" fmla="*/ 1913181 w 2772385"/>
              <a:gd name="connsiteY70" fmla="*/ 3031406 h 3788731"/>
              <a:gd name="connsiteX71" fmla="*/ 1879522 w 2772385"/>
              <a:gd name="connsiteY71" fmla="*/ 3014576 h 3788731"/>
              <a:gd name="connsiteX72" fmla="*/ 1901962 w 2772385"/>
              <a:gd name="connsiteY72" fmla="*/ 2835062 h 3788731"/>
              <a:gd name="connsiteX73" fmla="*/ 1857083 w 2772385"/>
              <a:gd name="connsiteY73" fmla="*/ 2773354 h 3788731"/>
              <a:gd name="connsiteX74" fmla="*/ 2103915 w 2772385"/>
              <a:gd name="connsiteY74" fmla="*/ 2717256 h 3788731"/>
              <a:gd name="connsiteX75" fmla="*/ 2126354 w 2772385"/>
              <a:gd name="connsiteY75" fmla="*/ 2588230 h 3788731"/>
              <a:gd name="connsiteX76" fmla="*/ 2367576 w 2772385"/>
              <a:gd name="connsiteY76" fmla="*/ 2621889 h 3788731"/>
              <a:gd name="connsiteX77" fmla="*/ 2591969 w 2772385"/>
              <a:gd name="connsiteY77" fmla="*/ 2032858 h 3788731"/>
              <a:gd name="connsiteX78" fmla="*/ 2547090 w 2772385"/>
              <a:gd name="connsiteY78" fmla="*/ 1948711 h 3788731"/>
              <a:gd name="connsiteX79" fmla="*/ 2692946 w 2772385"/>
              <a:gd name="connsiteY79" fmla="*/ 1460657 h 3788731"/>
              <a:gd name="connsiteX80" fmla="*/ 2636848 w 2772385"/>
              <a:gd name="connsiteY80" fmla="*/ 1354071 h 3788731"/>
              <a:gd name="connsiteX81" fmla="*/ 2479772 w 2772385"/>
              <a:gd name="connsiteY81" fmla="*/ 798699 h 3788731"/>
              <a:gd name="connsiteX82" fmla="*/ 2737825 w 2772385"/>
              <a:gd name="connsiteY82" fmla="*/ 675283 h 3788731"/>
              <a:gd name="connsiteX83" fmla="*/ 2709775 w 2772385"/>
              <a:gd name="connsiteY83" fmla="*/ 434061 h 3788731"/>
              <a:gd name="connsiteX84" fmla="*/ 2625628 w 2772385"/>
              <a:gd name="connsiteY84" fmla="*/ 86253 h 3788731"/>
              <a:gd name="connsiteX0" fmla="*/ 2625628 w 2772385"/>
              <a:gd name="connsiteY0" fmla="*/ 86253 h 3788731"/>
              <a:gd name="connsiteX1" fmla="*/ 2429284 w 2772385"/>
              <a:gd name="connsiteY1" fmla="*/ 2105 h 3788731"/>
              <a:gd name="connsiteX2" fmla="*/ 2188062 w 2772385"/>
              <a:gd name="connsiteY2" fmla="*/ 159180 h 3788731"/>
              <a:gd name="connsiteX3" fmla="*/ 2087086 w 2772385"/>
              <a:gd name="connsiteY3" fmla="*/ 198449 h 3788731"/>
              <a:gd name="connsiteX4" fmla="*/ 2137574 w 2772385"/>
              <a:gd name="connsiteY4" fmla="*/ 288206 h 3788731"/>
              <a:gd name="connsiteX5" fmla="*/ 2025378 w 2772385"/>
              <a:gd name="connsiteY5" fmla="*/ 450890 h 3788731"/>
              <a:gd name="connsiteX6" fmla="*/ 2131966 w 2772385"/>
              <a:gd name="connsiteY6" fmla="*/ 585526 h 3788731"/>
              <a:gd name="connsiteX7" fmla="*/ 2154403 w 2772385"/>
              <a:gd name="connsiteY7" fmla="*/ 708942 h 3788731"/>
              <a:gd name="connsiteX8" fmla="*/ 2025378 w 2772385"/>
              <a:gd name="connsiteY8" fmla="*/ 753820 h 3788731"/>
              <a:gd name="connsiteX9" fmla="*/ 1991719 w 2772385"/>
              <a:gd name="connsiteY9" fmla="*/ 821138 h 3788731"/>
              <a:gd name="connsiteX10" fmla="*/ 1991719 w 2772385"/>
              <a:gd name="connsiteY10" fmla="*/ 708942 h 3788731"/>
              <a:gd name="connsiteX11" fmla="*/ 1941230 w 2772385"/>
              <a:gd name="connsiteY11" fmla="*/ 669673 h 3788731"/>
              <a:gd name="connsiteX12" fmla="*/ 1778546 w 2772385"/>
              <a:gd name="connsiteY12" fmla="*/ 770649 h 3788731"/>
              <a:gd name="connsiteX13" fmla="*/ 1397078 w 2772385"/>
              <a:gd name="connsiteY13" fmla="*/ 579916 h 3788731"/>
              <a:gd name="connsiteX14" fmla="*/ 1660739 w 2772385"/>
              <a:gd name="connsiteY14" fmla="*/ 1129678 h 3788731"/>
              <a:gd name="connsiteX15" fmla="*/ 1795375 w 2772385"/>
              <a:gd name="connsiteY15" fmla="*/ 1225045 h 3788731"/>
              <a:gd name="connsiteX16" fmla="*/ 1643910 w 2772385"/>
              <a:gd name="connsiteY16" fmla="*/ 1449437 h 3788731"/>
              <a:gd name="connsiteX17" fmla="*/ 1722448 w 2772385"/>
              <a:gd name="connsiteY17" fmla="*/ 1668220 h 3788731"/>
              <a:gd name="connsiteX18" fmla="*/ 1812205 w 2772385"/>
              <a:gd name="connsiteY18" fmla="*/ 1662611 h 3788731"/>
              <a:gd name="connsiteX19" fmla="*/ 1621470 w 2772385"/>
              <a:gd name="connsiteY19" fmla="*/ 1858954 h 3788731"/>
              <a:gd name="connsiteX20" fmla="*/ 909024 w 2772385"/>
              <a:gd name="connsiteY20" fmla="*/ 1578463 h 3788731"/>
              <a:gd name="connsiteX21" fmla="*/ 454629 w 2772385"/>
              <a:gd name="connsiteY21" fmla="*/ 2605060 h 3788731"/>
              <a:gd name="connsiteX22" fmla="*/ 258286 w 2772385"/>
              <a:gd name="connsiteY22" fmla="*/ 2812623 h 3788731"/>
              <a:gd name="connsiteX23" fmla="*/ 39503 w 2772385"/>
              <a:gd name="connsiteY23" fmla="*/ 2857501 h 3788731"/>
              <a:gd name="connsiteX24" fmla="*/ 28282 w 2772385"/>
              <a:gd name="connsiteY24" fmla="*/ 2975307 h 3788731"/>
              <a:gd name="connsiteX25" fmla="*/ 258285 w 2772385"/>
              <a:gd name="connsiteY25" fmla="*/ 3087504 h 3788731"/>
              <a:gd name="connsiteX26" fmla="*/ 527559 w 2772385"/>
              <a:gd name="connsiteY26" fmla="*/ 2986527 h 3788731"/>
              <a:gd name="connsiteX27" fmla="*/ 488288 w 2772385"/>
              <a:gd name="connsiteY27" fmla="*/ 3154821 h 3788731"/>
              <a:gd name="connsiteX28" fmla="*/ 561215 w 2772385"/>
              <a:gd name="connsiteY28" fmla="*/ 3194090 h 3788731"/>
              <a:gd name="connsiteX29" fmla="*/ 381702 w 2772385"/>
              <a:gd name="connsiteY29" fmla="*/ 3592387 h 3788731"/>
              <a:gd name="connsiteX30" fmla="*/ 190968 w 2772385"/>
              <a:gd name="connsiteY30" fmla="*/ 3665315 h 3788731"/>
              <a:gd name="connsiteX31" fmla="*/ 258286 w 2772385"/>
              <a:gd name="connsiteY31" fmla="*/ 3766291 h 3788731"/>
              <a:gd name="connsiteX32" fmla="*/ 549996 w 2772385"/>
              <a:gd name="connsiteY32" fmla="*/ 3788731 h 3788731"/>
              <a:gd name="connsiteX33" fmla="*/ 583655 w 2772385"/>
              <a:gd name="connsiteY33" fmla="*/ 3581168 h 3788731"/>
              <a:gd name="connsiteX34" fmla="*/ 639753 w 2772385"/>
              <a:gd name="connsiteY34" fmla="*/ 3575558 h 3788731"/>
              <a:gd name="connsiteX35" fmla="*/ 684632 w 2772385"/>
              <a:gd name="connsiteY35" fmla="*/ 3698974 h 3788731"/>
              <a:gd name="connsiteX36" fmla="*/ 768779 w 2772385"/>
              <a:gd name="connsiteY36" fmla="*/ 3704584 h 3788731"/>
              <a:gd name="connsiteX37" fmla="*/ 774389 w 2772385"/>
              <a:gd name="connsiteY37" fmla="*/ 3474581 h 3788731"/>
              <a:gd name="connsiteX38" fmla="*/ 740730 w 2772385"/>
              <a:gd name="connsiteY38" fmla="*/ 3205310 h 3788731"/>
              <a:gd name="connsiteX39" fmla="*/ 897805 w 2772385"/>
              <a:gd name="connsiteY39" fmla="*/ 2627499 h 3788731"/>
              <a:gd name="connsiteX40" fmla="*/ 1161466 w 2772385"/>
              <a:gd name="connsiteY40" fmla="*/ 2520912 h 3788731"/>
              <a:gd name="connsiteX41" fmla="*/ 1526104 w 2772385"/>
              <a:gd name="connsiteY41" fmla="*/ 2627499 h 3788731"/>
              <a:gd name="connsiteX42" fmla="*/ 1587812 w 2772385"/>
              <a:gd name="connsiteY42" fmla="*/ 2627499 h 3788731"/>
              <a:gd name="connsiteX43" fmla="*/ 1643910 w 2772385"/>
              <a:gd name="connsiteY43" fmla="*/ 2728476 h 3788731"/>
              <a:gd name="connsiteX44" fmla="*/ 1795375 w 2772385"/>
              <a:gd name="connsiteY44" fmla="*/ 2762134 h 3788731"/>
              <a:gd name="connsiteX45" fmla="*/ 1806595 w 2772385"/>
              <a:gd name="connsiteY45" fmla="*/ 2795793 h 3788731"/>
              <a:gd name="connsiteX46" fmla="*/ 1767326 w 2772385"/>
              <a:gd name="connsiteY46" fmla="*/ 2997747 h 3788731"/>
              <a:gd name="connsiteX47" fmla="*/ 1744887 w 2772385"/>
              <a:gd name="connsiteY47" fmla="*/ 3323116 h 3788731"/>
              <a:gd name="connsiteX48" fmla="*/ 1537324 w 2772385"/>
              <a:gd name="connsiteY48" fmla="*/ 3345555 h 3788731"/>
              <a:gd name="connsiteX49" fmla="*/ 1200735 w 2772385"/>
              <a:gd name="connsiteY49" fmla="*/ 3396044 h 3788731"/>
              <a:gd name="connsiteX50" fmla="*/ 1172686 w 2772385"/>
              <a:gd name="connsiteY50" fmla="*/ 3468971 h 3788731"/>
              <a:gd name="connsiteX51" fmla="*/ 1110978 w 2772385"/>
              <a:gd name="connsiteY51" fmla="*/ 3497020 h 3788731"/>
              <a:gd name="connsiteX52" fmla="*/ 1139027 w 2772385"/>
              <a:gd name="connsiteY52" fmla="*/ 3631656 h 3788731"/>
              <a:gd name="connsiteX53" fmla="*/ 1279272 w 2772385"/>
              <a:gd name="connsiteY53" fmla="*/ 3637266 h 3788731"/>
              <a:gd name="connsiteX54" fmla="*/ 1273662 w 2772385"/>
              <a:gd name="connsiteY54" fmla="*/ 3485801 h 3788731"/>
              <a:gd name="connsiteX55" fmla="*/ 1453176 w 2772385"/>
              <a:gd name="connsiteY55" fmla="*/ 3497020 h 3788731"/>
              <a:gd name="connsiteX56" fmla="*/ 1425127 w 2772385"/>
              <a:gd name="connsiteY56" fmla="*/ 3575558 h 3788731"/>
              <a:gd name="connsiteX57" fmla="*/ 1397078 w 2772385"/>
              <a:gd name="connsiteY57" fmla="*/ 3637266 h 3788731"/>
              <a:gd name="connsiteX58" fmla="*/ 1312931 w 2772385"/>
              <a:gd name="connsiteY58" fmla="*/ 3654095 h 3788731"/>
              <a:gd name="connsiteX59" fmla="*/ 1447567 w 2772385"/>
              <a:gd name="connsiteY59" fmla="*/ 3777511 h 3788731"/>
              <a:gd name="connsiteX60" fmla="*/ 1514884 w 2772385"/>
              <a:gd name="connsiteY60" fmla="*/ 3642876 h 3788731"/>
              <a:gd name="connsiteX61" fmla="*/ 1817814 w 2772385"/>
              <a:gd name="connsiteY61" fmla="*/ 3541899 h 3788731"/>
              <a:gd name="connsiteX62" fmla="*/ 2154403 w 2772385"/>
              <a:gd name="connsiteY62" fmla="*/ 3614826 h 3788731"/>
              <a:gd name="connsiteX63" fmla="*/ 2109525 w 2772385"/>
              <a:gd name="connsiteY63" fmla="*/ 3715803 h 3788731"/>
              <a:gd name="connsiteX64" fmla="*/ 2204892 w 2772385"/>
              <a:gd name="connsiteY64" fmla="*/ 3783121 h 3788731"/>
              <a:gd name="connsiteX65" fmla="*/ 2277819 w 2772385"/>
              <a:gd name="connsiteY65" fmla="*/ 3732633 h 3788731"/>
              <a:gd name="connsiteX66" fmla="*/ 2266600 w 2772385"/>
              <a:gd name="connsiteY66" fmla="*/ 3637266 h 3788731"/>
              <a:gd name="connsiteX67" fmla="*/ 2446114 w 2772385"/>
              <a:gd name="connsiteY67" fmla="*/ 3558728 h 3788731"/>
              <a:gd name="connsiteX68" fmla="*/ 2429284 w 2772385"/>
              <a:gd name="connsiteY68" fmla="*/ 3384824 h 3788731"/>
              <a:gd name="connsiteX69" fmla="*/ 1924401 w 2772385"/>
              <a:gd name="connsiteY69" fmla="*/ 3356775 h 3788731"/>
              <a:gd name="connsiteX70" fmla="*/ 1913181 w 2772385"/>
              <a:gd name="connsiteY70" fmla="*/ 3031406 h 3788731"/>
              <a:gd name="connsiteX71" fmla="*/ 1879522 w 2772385"/>
              <a:gd name="connsiteY71" fmla="*/ 3014576 h 3788731"/>
              <a:gd name="connsiteX72" fmla="*/ 1901962 w 2772385"/>
              <a:gd name="connsiteY72" fmla="*/ 2835062 h 3788731"/>
              <a:gd name="connsiteX73" fmla="*/ 1857083 w 2772385"/>
              <a:gd name="connsiteY73" fmla="*/ 2773354 h 3788731"/>
              <a:gd name="connsiteX74" fmla="*/ 2103915 w 2772385"/>
              <a:gd name="connsiteY74" fmla="*/ 2717256 h 3788731"/>
              <a:gd name="connsiteX75" fmla="*/ 2126354 w 2772385"/>
              <a:gd name="connsiteY75" fmla="*/ 2588230 h 3788731"/>
              <a:gd name="connsiteX76" fmla="*/ 2367576 w 2772385"/>
              <a:gd name="connsiteY76" fmla="*/ 2621889 h 3788731"/>
              <a:gd name="connsiteX77" fmla="*/ 2591969 w 2772385"/>
              <a:gd name="connsiteY77" fmla="*/ 2032858 h 3788731"/>
              <a:gd name="connsiteX78" fmla="*/ 2547090 w 2772385"/>
              <a:gd name="connsiteY78" fmla="*/ 1948711 h 3788731"/>
              <a:gd name="connsiteX79" fmla="*/ 2692946 w 2772385"/>
              <a:gd name="connsiteY79" fmla="*/ 1460657 h 3788731"/>
              <a:gd name="connsiteX80" fmla="*/ 2636848 w 2772385"/>
              <a:gd name="connsiteY80" fmla="*/ 1354071 h 3788731"/>
              <a:gd name="connsiteX81" fmla="*/ 2479772 w 2772385"/>
              <a:gd name="connsiteY81" fmla="*/ 798699 h 3788731"/>
              <a:gd name="connsiteX82" fmla="*/ 2737825 w 2772385"/>
              <a:gd name="connsiteY82" fmla="*/ 675283 h 3788731"/>
              <a:gd name="connsiteX83" fmla="*/ 2709775 w 2772385"/>
              <a:gd name="connsiteY83" fmla="*/ 434061 h 3788731"/>
              <a:gd name="connsiteX84" fmla="*/ 2625628 w 2772385"/>
              <a:gd name="connsiteY84" fmla="*/ 86253 h 3788731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190968 w 2772385"/>
              <a:gd name="connsiteY30" fmla="*/ 3665315 h 3811169"/>
              <a:gd name="connsiteX31" fmla="*/ 280726 w 2772385"/>
              <a:gd name="connsiteY31" fmla="*/ 3811169 h 3811169"/>
              <a:gd name="connsiteX32" fmla="*/ 549996 w 2772385"/>
              <a:gd name="connsiteY32" fmla="*/ 3788731 h 3811169"/>
              <a:gd name="connsiteX33" fmla="*/ 583655 w 2772385"/>
              <a:gd name="connsiteY33" fmla="*/ 3581168 h 3811169"/>
              <a:gd name="connsiteX34" fmla="*/ 639753 w 2772385"/>
              <a:gd name="connsiteY34" fmla="*/ 3575558 h 3811169"/>
              <a:gd name="connsiteX35" fmla="*/ 684632 w 2772385"/>
              <a:gd name="connsiteY35" fmla="*/ 3698974 h 3811169"/>
              <a:gd name="connsiteX36" fmla="*/ 768779 w 2772385"/>
              <a:gd name="connsiteY36" fmla="*/ 3704584 h 3811169"/>
              <a:gd name="connsiteX37" fmla="*/ 774389 w 2772385"/>
              <a:gd name="connsiteY37" fmla="*/ 3474581 h 3811169"/>
              <a:gd name="connsiteX38" fmla="*/ 740730 w 2772385"/>
              <a:gd name="connsiteY38" fmla="*/ 3205310 h 3811169"/>
              <a:gd name="connsiteX39" fmla="*/ 897805 w 2772385"/>
              <a:gd name="connsiteY39" fmla="*/ 2627499 h 3811169"/>
              <a:gd name="connsiteX40" fmla="*/ 1161466 w 2772385"/>
              <a:gd name="connsiteY40" fmla="*/ 2520912 h 3811169"/>
              <a:gd name="connsiteX41" fmla="*/ 1526104 w 2772385"/>
              <a:gd name="connsiteY41" fmla="*/ 2627499 h 3811169"/>
              <a:gd name="connsiteX42" fmla="*/ 1587812 w 2772385"/>
              <a:gd name="connsiteY42" fmla="*/ 2627499 h 3811169"/>
              <a:gd name="connsiteX43" fmla="*/ 1643910 w 2772385"/>
              <a:gd name="connsiteY43" fmla="*/ 2728476 h 3811169"/>
              <a:gd name="connsiteX44" fmla="*/ 1795375 w 2772385"/>
              <a:gd name="connsiteY44" fmla="*/ 2762134 h 3811169"/>
              <a:gd name="connsiteX45" fmla="*/ 1806595 w 2772385"/>
              <a:gd name="connsiteY45" fmla="*/ 2795793 h 3811169"/>
              <a:gd name="connsiteX46" fmla="*/ 1767326 w 2772385"/>
              <a:gd name="connsiteY46" fmla="*/ 2997747 h 3811169"/>
              <a:gd name="connsiteX47" fmla="*/ 1744887 w 2772385"/>
              <a:gd name="connsiteY47" fmla="*/ 3323116 h 3811169"/>
              <a:gd name="connsiteX48" fmla="*/ 1537324 w 2772385"/>
              <a:gd name="connsiteY48" fmla="*/ 3345555 h 3811169"/>
              <a:gd name="connsiteX49" fmla="*/ 1200735 w 2772385"/>
              <a:gd name="connsiteY49" fmla="*/ 3396044 h 3811169"/>
              <a:gd name="connsiteX50" fmla="*/ 1172686 w 2772385"/>
              <a:gd name="connsiteY50" fmla="*/ 3468971 h 3811169"/>
              <a:gd name="connsiteX51" fmla="*/ 1110978 w 2772385"/>
              <a:gd name="connsiteY51" fmla="*/ 3497020 h 3811169"/>
              <a:gd name="connsiteX52" fmla="*/ 1139027 w 2772385"/>
              <a:gd name="connsiteY52" fmla="*/ 3631656 h 3811169"/>
              <a:gd name="connsiteX53" fmla="*/ 1279272 w 2772385"/>
              <a:gd name="connsiteY53" fmla="*/ 3637266 h 3811169"/>
              <a:gd name="connsiteX54" fmla="*/ 1273662 w 2772385"/>
              <a:gd name="connsiteY54" fmla="*/ 3485801 h 3811169"/>
              <a:gd name="connsiteX55" fmla="*/ 1453176 w 2772385"/>
              <a:gd name="connsiteY55" fmla="*/ 3497020 h 3811169"/>
              <a:gd name="connsiteX56" fmla="*/ 1425127 w 2772385"/>
              <a:gd name="connsiteY56" fmla="*/ 3575558 h 3811169"/>
              <a:gd name="connsiteX57" fmla="*/ 1397078 w 2772385"/>
              <a:gd name="connsiteY57" fmla="*/ 3637266 h 3811169"/>
              <a:gd name="connsiteX58" fmla="*/ 1312931 w 2772385"/>
              <a:gd name="connsiteY58" fmla="*/ 3654095 h 3811169"/>
              <a:gd name="connsiteX59" fmla="*/ 1447567 w 2772385"/>
              <a:gd name="connsiteY59" fmla="*/ 3777511 h 3811169"/>
              <a:gd name="connsiteX60" fmla="*/ 1514884 w 2772385"/>
              <a:gd name="connsiteY60" fmla="*/ 3642876 h 3811169"/>
              <a:gd name="connsiteX61" fmla="*/ 1817814 w 2772385"/>
              <a:gd name="connsiteY61" fmla="*/ 3541899 h 3811169"/>
              <a:gd name="connsiteX62" fmla="*/ 2154403 w 2772385"/>
              <a:gd name="connsiteY62" fmla="*/ 3614826 h 3811169"/>
              <a:gd name="connsiteX63" fmla="*/ 2109525 w 2772385"/>
              <a:gd name="connsiteY63" fmla="*/ 3715803 h 3811169"/>
              <a:gd name="connsiteX64" fmla="*/ 2204892 w 2772385"/>
              <a:gd name="connsiteY64" fmla="*/ 3783121 h 3811169"/>
              <a:gd name="connsiteX65" fmla="*/ 2277819 w 2772385"/>
              <a:gd name="connsiteY65" fmla="*/ 3732633 h 3811169"/>
              <a:gd name="connsiteX66" fmla="*/ 2266600 w 2772385"/>
              <a:gd name="connsiteY66" fmla="*/ 3637266 h 3811169"/>
              <a:gd name="connsiteX67" fmla="*/ 2446114 w 2772385"/>
              <a:gd name="connsiteY67" fmla="*/ 3558728 h 3811169"/>
              <a:gd name="connsiteX68" fmla="*/ 2429284 w 2772385"/>
              <a:gd name="connsiteY68" fmla="*/ 3384824 h 3811169"/>
              <a:gd name="connsiteX69" fmla="*/ 1924401 w 2772385"/>
              <a:gd name="connsiteY69" fmla="*/ 3356775 h 3811169"/>
              <a:gd name="connsiteX70" fmla="*/ 1913181 w 2772385"/>
              <a:gd name="connsiteY70" fmla="*/ 3031406 h 3811169"/>
              <a:gd name="connsiteX71" fmla="*/ 1879522 w 2772385"/>
              <a:gd name="connsiteY71" fmla="*/ 3014576 h 3811169"/>
              <a:gd name="connsiteX72" fmla="*/ 1901962 w 2772385"/>
              <a:gd name="connsiteY72" fmla="*/ 2835062 h 3811169"/>
              <a:gd name="connsiteX73" fmla="*/ 1857083 w 2772385"/>
              <a:gd name="connsiteY73" fmla="*/ 2773354 h 3811169"/>
              <a:gd name="connsiteX74" fmla="*/ 2103915 w 2772385"/>
              <a:gd name="connsiteY74" fmla="*/ 2717256 h 3811169"/>
              <a:gd name="connsiteX75" fmla="*/ 2126354 w 2772385"/>
              <a:gd name="connsiteY75" fmla="*/ 2588230 h 3811169"/>
              <a:gd name="connsiteX76" fmla="*/ 2367576 w 2772385"/>
              <a:gd name="connsiteY76" fmla="*/ 2621889 h 3811169"/>
              <a:gd name="connsiteX77" fmla="*/ 2591969 w 2772385"/>
              <a:gd name="connsiteY77" fmla="*/ 2032858 h 3811169"/>
              <a:gd name="connsiteX78" fmla="*/ 2547090 w 2772385"/>
              <a:gd name="connsiteY78" fmla="*/ 1948711 h 3811169"/>
              <a:gd name="connsiteX79" fmla="*/ 2692946 w 2772385"/>
              <a:gd name="connsiteY79" fmla="*/ 1460657 h 3811169"/>
              <a:gd name="connsiteX80" fmla="*/ 2636848 w 2772385"/>
              <a:gd name="connsiteY80" fmla="*/ 1354071 h 3811169"/>
              <a:gd name="connsiteX81" fmla="*/ 2479772 w 2772385"/>
              <a:gd name="connsiteY81" fmla="*/ 798699 h 3811169"/>
              <a:gd name="connsiteX82" fmla="*/ 2737825 w 2772385"/>
              <a:gd name="connsiteY82" fmla="*/ 675283 h 3811169"/>
              <a:gd name="connsiteX83" fmla="*/ 2709775 w 2772385"/>
              <a:gd name="connsiteY83" fmla="*/ 434061 h 3811169"/>
              <a:gd name="connsiteX84" fmla="*/ 2625628 w 2772385"/>
              <a:gd name="connsiteY84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7 w 2772385"/>
              <a:gd name="connsiteY30" fmla="*/ 3743852 h 3811169"/>
              <a:gd name="connsiteX31" fmla="*/ 280726 w 2772385"/>
              <a:gd name="connsiteY31" fmla="*/ 3811169 h 3811169"/>
              <a:gd name="connsiteX32" fmla="*/ 549996 w 2772385"/>
              <a:gd name="connsiteY32" fmla="*/ 3788731 h 3811169"/>
              <a:gd name="connsiteX33" fmla="*/ 583655 w 2772385"/>
              <a:gd name="connsiteY33" fmla="*/ 3581168 h 3811169"/>
              <a:gd name="connsiteX34" fmla="*/ 639753 w 2772385"/>
              <a:gd name="connsiteY34" fmla="*/ 3575558 h 3811169"/>
              <a:gd name="connsiteX35" fmla="*/ 684632 w 2772385"/>
              <a:gd name="connsiteY35" fmla="*/ 3698974 h 3811169"/>
              <a:gd name="connsiteX36" fmla="*/ 768779 w 2772385"/>
              <a:gd name="connsiteY36" fmla="*/ 3704584 h 3811169"/>
              <a:gd name="connsiteX37" fmla="*/ 774389 w 2772385"/>
              <a:gd name="connsiteY37" fmla="*/ 3474581 h 3811169"/>
              <a:gd name="connsiteX38" fmla="*/ 740730 w 2772385"/>
              <a:gd name="connsiteY38" fmla="*/ 3205310 h 3811169"/>
              <a:gd name="connsiteX39" fmla="*/ 897805 w 2772385"/>
              <a:gd name="connsiteY39" fmla="*/ 2627499 h 3811169"/>
              <a:gd name="connsiteX40" fmla="*/ 1161466 w 2772385"/>
              <a:gd name="connsiteY40" fmla="*/ 2520912 h 3811169"/>
              <a:gd name="connsiteX41" fmla="*/ 1526104 w 2772385"/>
              <a:gd name="connsiteY41" fmla="*/ 2627499 h 3811169"/>
              <a:gd name="connsiteX42" fmla="*/ 1587812 w 2772385"/>
              <a:gd name="connsiteY42" fmla="*/ 2627499 h 3811169"/>
              <a:gd name="connsiteX43" fmla="*/ 1643910 w 2772385"/>
              <a:gd name="connsiteY43" fmla="*/ 2728476 h 3811169"/>
              <a:gd name="connsiteX44" fmla="*/ 1795375 w 2772385"/>
              <a:gd name="connsiteY44" fmla="*/ 2762134 h 3811169"/>
              <a:gd name="connsiteX45" fmla="*/ 1806595 w 2772385"/>
              <a:gd name="connsiteY45" fmla="*/ 2795793 h 3811169"/>
              <a:gd name="connsiteX46" fmla="*/ 1767326 w 2772385"/>
              <a:gd name="connsiteY46" fmla="*/ 2997747 h 3811169"/>
              <a:gd name="connsiteX47" fmla="*/ 1744887 w 2772385"/>
              <a:gd name="connsiteY47" fmla="*/ 3323116 h 3811169"/>
              <a:gd name="connsiteX48" fmla="*/ 1537324 w 2772385"/>
              <a:gd name="connsiteY48" fmla="*/ 3345555 h 3811169"/>
              <a:gd name="connsiteX49" fmla="*/ 1200735 w 2772385"/>
              <a:gd name="connsiteY49" fmla="*/ 3396044 h 3811169"/>
              <a:gd name="connsiteX50" fmla="*/ 1172686 w 2772385"/>
              <a:gd name="connsiteY50" fmla="*/ 3468971 h 3811169"/>
              <a:gd name="connsiteX51" fmla="*/ 1110978 w 2772385"/>
              <a:gd name="connsiteY51" fmla="*/ 3497020 h 3811169"/>
              <a:gd name="connsiteX52" fmla="*/ 1139027 w 2772385"/>
              <a:gd name="connsiteY52" fmla="*/ 3631656 h 3811169"/>
              <a:gd name="connsiteX53" fmla="*/ 1279272 w 2772385"/>
              <a:gd name="connsiteY53" fmla="*/ 3637266 h 3811169"/>
              <a:gd name="connsiteX54" fmla="*/ 1273662 w 2772385"/>
              <a:gd name="connsiteY54" fmla="*/ 3485801 h 3811169"/>
              <a:gd name="connsiteX55" fmla="*/ 1453176 w 2772385"/>
              <a:gd name="connsiteY55" fmla="*/ 3497020 h 3811169"/>
              <a:gd name="connsiteX56" fmla="*/ 1425127 w 2772385"/>
              <a:gd name="connsiteY56" fmla="*/ 3575558 h 3811169"/>
              <a:gd name="connsiteX57" fmla="*/ 1397078 w 2772385"/>
              <a:gd name="connsiteY57" fmla="*/ 3637266 h 3811169"/>
              <a:gd name="connsiteX58" fmla="*/ 1312931 w 2772385"/>
              <a:gd name="connsiteY58" fmla="*/ 3654095 h 3811169"/>
              <a:gd name="connsiteX59" fmla="*/ 1447567 w 2772385"/>
              <a:gd name="connsiteY59" fmla="*/ 3777511 h 3811169"/>
              <a:gd name="connsiteX60" fmla="*/ 1514884 w 2772385"/>
              <a:gd name="connsiteY60" fmla="*/ 3642876 h 3811169"/>
              <a:gd name="connsiteX61" fmla="*/ 1817814 w 2772385"/>
              <a:gd name="connsiteY61" fmla="*/ 3541899 h 3811169"/>
              <a:gd name="connsiteX62" fmla="*/ 2154403 w 2772385"/>
              <a:gd name="connsiteY62" fmla="*/ 3614826 h 3811169"/>
              <a:gd name="connsiteX63" fmla="*/ 2109525 w 2772385"/>
              <a:gd name="connsiteY63" fmla="*/ 3715803 h 3811169"/>
              <a:gd name="connsiteX64" fmla="*/ 2204892 w 2772385"/>
              <a:gd name="connsiteY64" fmla="*/ 3783121 h 3811169"/>
              <a:gd name="connsiteX65" fmla="*/ 2277819 w 2772385"/>
              <a:gd name="connsiteY65" fmla="*/ 3732633 h 3811169"/>
              <a:gd name="connsiteX66" fmla="*/ 2266600 w 2772385"/>
              <a:gd name="connsiteY66" fmla="*/ 3637266 h 3811169"/>
              <a:gd name="connsiteX67" fmla="*/ 2446114 w 2772385"/>
              <a:gd name="connsiteY67" fmla="*/ 3558728 h 3811169"/>
              <a:gd name="connsiteX68" fmla="*/ 2429284 w 2772385"/>
              <a:gd name="connsiteY68" fmla="*/ 3384824 h 3811169"/>
              <a:gd name="connsiteX69" fmla="*/ 1924401 w 2772385"/>
              <a:gd name="connsiteY69" fmla="*/ 3356775 h 3811169"/>
              <a:gd name="connsiteX70" fmla="*/ 1913181 w 2772385"/>
              <a:gd name="connsiteY70" fmla="*/ 3031406 h 3811169"/>
              <a:gd name="connsiteX71" fmla="*/ 1879522 w 2772385"/>
              <a:gd name="connsiteY71" fmla="*/ 3014576 h 3811169"/>
              <a:gd name="connsiteX72" fmla="*/ 1901962 w 2772385"/>
              <a:gd name="connsiteY72" fmla="*/ 2835062 h 3811169"/>
              <a:gd name="connsiteX73" fmla="*/ 1857083 w 2772385"/>
              <a:gd name="connsiteY73" fmla="*/ 2773354 h 3811169"/>
              <a:gd name="connsiteX74" fmla="*/ 2103915 w 2772385"/>
              <a:gd name="connsiteY74" fmla="*/ 2717256 h 3811169"/>
              <a:gd name="connsiteX75" fmla="*/ 2126354 w 2772385"/>
              <a:gd name="connsiteY75" fmla="*/ 2588230 h 3811169"/>
              <a:gd name="connsiteX76" fmla="*/ 2367576 w 2772385"/>
              <a:gd name="connsiteY76" fmla="*/ 2621889 h 3811169"/>
              <a:gd name="connsiteX77" fmla="*/ 2591969 w 2772385"/>
              <a:gd name="connsiteY77" fmla="*/ 2032858 h 3811169"/>
              <a:gd name="connsiteX78" fmla="*/ 2547090 w 2772385"/>
              <a:gd name="connsiteY78" fmla="*/ 1948711 h 3811169"/>
              <a:gd name="connsiteX79" fmla="*/ 2692946 w 2772385"/>
              <a:gd name="connsiteY79" fmla="*/ 1460657 h 3811169"/>
              <a:gd name="connsiteX80" fmla="*/ 2636848 w 2772385"/>
              <a:gd name="connsiteY80" fmla="*/ 1354071 h 3811169"/>
              <a:gd name="connsiteX81" fmla="*/ 2479772 w 2772385"/>
              <a:gd name="connsiteY81" fmla="*/ 798699 h 3811169"/>
              <a:gd name="connsiteX82" fmla="*/ 2737825 w 2772385"/>
              <a:gd name="connsiteY82" fmla="*/ 675283 h 3811169"/>
              <a:gd name="connsiteX83" fmla="*/ 2709775 w 2772385"/>
              <a:gd name="connsiteY83" fmla="*/ 434061 h 3811169"/>
              <a:gd name="connsiteX84" fmla="*/ 2625628 w 2772385"/>
              <a:gd name="connsiteY84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24627 w 2772385"/>
              <a:gd name="connsiteY30" fmla="*/ 3682144 h 3811169"/>
              <a:gd name="connsiteX31" fmla="*/ 280726 w 2772385"/>
              <a:gd name="connsiteY31" fmla="*/ 3811169 h 3811169"/>
              <a:gd name="connsiteX32" fmla="*/ 549996 w 2772385"/>
              <a:gd name="connsiteY32" fmla="*/ 3788731 h 3811169"/>
              <a:gd name="connsiteX33" fmla="*/ 583655 w 2772385"/>
              <a:gd name="connsiteY33" fmla="*/ 3581168 h 3811169"/>
              <a:gd name="connsiteX34" fmla="*/ 639753 w 2772385"/>
              <a:gd name="connsiteY34" fmla="*/ 3575558 h 3811169"/>
              <a:gd name="connsiteX35" fmla="*/ 684632 w 2772385"/>
              <a:gd name="connsiteY35" fmla="*/ 3698974 h 3811169"/>
              <a:gd name="connsiteX36" fmla="*/ 768779 w 2772385"/>
              <a:gd name="connsiteY36" fmla="*/ 3704584 h 3811169"/>
              <a:gd name="connsiteX37" fmla="*/ 774389 w 2772385"/>
              <a:gd name="connsiteY37" fmla="*/ 3474581 h 3811169"/>
              <a:gd name="connsiteX38" fmla="*/ 740730 w 2772385"/>
              <a:gd name="connsiteY38" fmla="*/ 3205310 h 3811169"/>
              <a:gd name="connsiteX39" fmla="*/ 897805 w 2772385"/>
              <a:gd name="connsiteY39" fmla="*/ 2627499 h 3811169"/>
              <a:gd name="connsiteX40" fmla="*/ 1161466 w 2772385"/>
              <a:gd name="connsiteY40" fmla="*/ 2520912 h 3811169"/>
              <a:gd name="connsiteX41" fmla="*/ 1526104 w 2772385"/>
              <a:gd name="connsiteY41" fmla="*/ 2627499 h 3811169"/>
              <a:gd name="connsiteX42" fmla="*/ 1587812 w 2772385"/>
              <a:gd name="connsiteY42" fmla="*/ 2627499 h 3811169"/>
              <a:gd name="connsiteX43" fmla="*/ 1643910 w 2772385"/>
              <a:gd name="connsiteY43" fmla="*/ 2728476 h 3811169"/>
              <a:gd name="connsiteX44" fmla="*/ 1795375 w 2772385"/>
              <a:gd name="connsiteY44" fmla="*/ 2762134 h 3811169"/>
              <a:gd name="connsiteX45" fmla="*/ 1806595 w 2772385"/>
              <a:gd name="connsiteY45" fmla="*/ 2795793 h 3811169"/>
              <a:gd name="connsiteX46" fmla="*/ 1767326 w 2772385"/>
              <a:gd name="connsiteY46" fmla="*/ 2997747 h 3811169"/>
              <a:gd name="connsiteX47" fmla="*/ 1744887 w 2772385"/>
              <a:gd name="connsiteY47" fmla="*/ 3323116 h 3811169"/>
              <a:gd name="connsiteX48" fmla="*/ 1537324 w 2772385"/>
              <a:gd name="connsiteY48" fmla="*/ 3345555 h 3811169"/>
              <a:gd name="connsiteX49" fmla="*/ 1200735 w 2772385"/>
              <a:gd name="connsiteY49" fmla="*/ 3396044 h 3811169"/>
              <a:gd name="connsiteX50" fmla="*/ 1172686 w 2772385"/>
              <a:gd name="connsiteY50" fmla="*/ 3468971 h 3811169"/>
              <a:gd name="connsiteX51" fmla="*/ 1110978 w 2772385"/>
              <a:gd name="connsiteY51" fmla="*/ 3497020 h 3811169"/>
              <a:gd name="connsiteX52" fmla="*/ 1139027 w 2772385"/>
              <a:gd name="connsiteY52" fmla="*/ 3631656 h 3811169"/>
              <a:gd name="connsiteX53" fmla="*/ 1279272 w 2772385"/>
              <a:gd name="connsiteY53" fmla="*/ 3637266 h 3811169"/>
              <a:gd name="connsiteX54" fmla="*/ 1273662 w 2772385"/>
              <a:gd name="connsiteY54" fmla="*/ 3485801 h 3811169"/>
              <a:gd name="connsiteX55" fmla="*/ 1453176 w 2772385"/>
              <a:gd name="connsiteY55" fmla="*/ 3497020 h 3811169"/>
              <a:gd name="connsiteX56" fmla="*/ 1425127 w 2772385"/>
              <a:gd name="connsiteY56" fmla="*/ 3575558 h 3811169"/>
              <a:gd name="connsiteX57" fmla="*/ 1397078 w 2772385"/>
              <a:gd name="connsiteY57" fmla="*/ 3637266 h 3811169"/>
              <a:gd name="connsiteX58" fmla="*/ 1312931 w 2772385"/>
              <a:gd name="connsiteY58" fmla="*/ 3654095 h 3811169"/>
              <a:gd name="connsiteX59" fmla="*/ 1447567 w 2772385"/>
              <a:gd name="connsiteY59" fmla="*/ 3777511 h 3811169"/>
              <a:gd name="connsiteX60" fmla="*/ 1514884 w 2772385"/>
              <a:gd name="connsiteY60" fmla="*/ 3642876 h 3811169"/>
              <a:gd name="connsiteX61" fmla="*/ 1817814 w 2772385"/>
              <a:gd name="connsiteY61" fmla="*/ 3541899 h 3811169"/>
              <a:gd name="connsiteX62" fmla="*/ 2154403 w 2772385"/>
              <a:gd name="connsiteY62" fmla="*/ 3614826 h 3811169"/>
              <a:gd name="connsiteX63" fmla="*/ 2109525 w 2772385"/>
              <a:gd name="connsiteY63" fmla="*/ 3715803 h 3811169"/>
              <a:gd name="connsiteX64" fmla="*/ 2204892 w 2772385"/>
              <a:gd name="connsiteY64" fmla="*/ 3783121 h 3811169"/>
              <a:gd name="connsiteX65" fmla="*/ 2277819 w 2772385"/>
              <a:gd name="connsiteY65" fmla="*/ 3732633 h 3811169"/>
              <a:gd name="connsiteX66" fmla="*/ 2266600 w 2772385"/>
              <a:gd name="connsiteY66" fmla="*/ 3637266 h 3811169"/>
              <a:gd name="connsiteX67" fmla="*/ 2446114 w 2772385"/>
              <a:gd name="connsiteY67" fmla="*/ 3558728 h 3811169"/>
              <a:gd name="connsiteX68" fmla="*/ 2429284 w 2772385"/>
              <a:gd name="connsiteY68" fmla="*/ 3384824 h 3811169"/>
              <a:gd name="connsiteX69" fmla="*/ 1924401 w 2772385"/>
              <a:gd name="connsiteY69" fmla="*/ 3356775 h 3811169"/>
              <a:gd name="connsiteX70" fmla="*/ 1913181 w 2772385"/>
              <a:gd name="connsiteY70" fmla="*/ 3031406 h 3811169"/>
              <a:gd name="connsiteX71" fmla="*/ 1879522 w 2772385"/>
              <a:gd name="connsiteY71" fmla="*/ 3014576 h 3811169"/>
              <a:gd name="connsiteX72" fmla="*/ 1901962 w 2772385"/>
              <a:gd name="connsiteY72" fmla="*/ 2835062 h 3811169"/>
              <a:gd name="connsiteX73" fmla="*/ 1857083 w 2772385"/>
              <a:gd name="connsiteY73" fmla="*/ 2773354 h 3811169"/>
              <a:gd name="connsiteX74" fmla="*/ 2103915 w 2772385"/>
              <a:gd name="connsiteY74" fmla="*/ 2717256 h 3811169"/>
              <a:gd name="connsiteX75" fmla="*/ 2126354 w 2772385"/>
              <a:gd name="connsiteY75" fmla="*/ 2588230 h 3811169"/>
              <a:gd name="connsiteX76" fmla="*/ 2367576 w 2772385"/>
              <a:gd name="connsiteY76" fmla="*/ 2621889 h 3811169"/>
              <a:gd name="connsiteX77" fmla="*/ 2591969 w 2772385"/>
              <a:gd name="connsiteY77" fmla="*/ 2032858 h 3811169"/>
              <a:gd name="connsiteX78" fmla="*/ 2547090 w 2772385"/>
              <a:gd name="connsiteY78" fmla="*/ 1948711 h 3811169"/>
              <a:gd name="connsiteX79" fmla="*/ 2692946 w 2772385"/>
              <a:gd name="connsiteY79" fmla="*/ 1460657 h 3811169"/>
              <a:gd name="connsiteX80" fmla="*/ 2636848 w 2772385"/>
              <a:gd name="connsiteY80" fmla="*/ 1354071 h 3811169"/>
              <a:gd name="connsiteX81" fmla="*/ 2479772 w 2772385"/>
              <a:gd name="connsiteY81" fmla="*/ 798699 h 3811169"/>
              <a:gd name="connsiteX82" fmla="*/ 2737825 w 2772385"/>
              <a:gd name="connsiteY82" fmla="*/ 675283 h 3811169"/>
              <a:gd name="connsiteX83" fmla="*/ 2709775 w 2772385"/>
              <a:gd name="connsiteY83" fmla="*/ 434061 h 3811169"/>
              <a:gd name="connsiteX84" fmla="*/ 2625628 w 2772385"/>
              <a:gd name="connsiteY84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24627 w 2772385"/>
              <a:gd name="connsiteY30" fmla="*/ 3682144 h 3811169"/>
              <a:gd name="connsiteX31" fmla="*/ 280726 w 2772385"/>
              <a:gd name="connsiteY31" fmla="*/ 3811169 h 3811169"/>
              <a:gd name="connsiteX32" fmla="*/ 549996 w 2772385"/>
              <a:gd name="connsiteY32" fmla="*/ 3788731 h 3811169"/>
              <a:gd name="connsiteX33" fmla="*/ 583655 w 2772385"/>
              <a:gd name="connsiteY33" fmla="*/ 3581168 h 3811169"/>
              <a:gd name="connsiteX34" fmla="*/ 639753 w 2772385"/>
              <a:gd name="connsiteY34" fmla="*/ 3575558 h 3811169"/>
              <a:gd name="connsiteX35" fmla="*/ 684632 w 2772385"/>
              <a:gd name="connsiteY35" fmla="*/ 3698974 h 3811169"/>
              <a:gd name="connsiteX36" fmla="*/ 768779 w 2772385"/>
              <a:gd name="connsiteY36" fmla="*/ 3704584 h 3811169"/>
              <a:gd name="connsiteX37" fmla="*/ 774389 w 2772385"/>
              <a:gd name="connsiteY37" fmla="*/ 3474581 h 3811169"/>
              <a:gd name="connsiteX38" fmla="*/ 740730 w 2772385"/>
              <a:gd name="connsiteY38" fmla="*/ 3205310 h 3811169"/>
              <a:gd name="connsiteX39" fmla="*/ 897805 w 2772385"/>
              <a:gd name="connsiteY39" fmla="*/ 2627499 h 3811169"/>
              <a:gd name="connsiteX40" fmla="*/ 1161466 w 2772385"/>
              <a:gd name="connsiteY40" fmla="*/ 2520912 h 3811169"/>
              <a:gd name="connsiteX41" fmla="*/ 1526104 w 2772385"/>
              <a:gd name="connsiteY41" fmla="*/ 2627499 h 3811169"/>
              <a:gd name="connsiteX42" fmla="*/ 1587812 w 2772385"/>
              <a:gd name="connsiteY42" fmla="*/ 2627499 h 3811169"/>
              <a:gd name="connsiteX43" fmla="*/ 1643910 w 2772385"/>
              <a:gd name="connsiteY43" fmla="*/ 2728476 h 3811169"/>
              <a:gd name="connsiteX44" fmla="*/ 1795375 w 2772385"/>
              <a:gd name="connsiteY44" fmla="*/ 2762134 h 3811169"/>
              <a:gd name="connsiteX45" fmla="*/ 1806595 w 2772385"/>
              <a:gd name="connsiteY45" fmla="*/ 2795793 h 3811169"/>
              <a:gd name="connsiteX46" fmla="*/ 1767326 w 2772385"/>
              <a:gd name="connsiteY46" fmla="*/ 2997747 h 3811169"/>
              <a:gd name="connsiteX47" fmla="*/ 1744887 w 2772385"/>
              <a:gd name="connsiteY47" fmla="*/ 3323116 h 3811169"/>
              <a:gd name="connsiteX48" fmla="*/ 1537324 w 2772385"/>
              <a:gd name="connsiteY48" fmla="*/ 3345555 h 3811169"/>
              <a:gd name="connsiteX49" fmla="*/ 1200735 w 2772385"/>
              <a:gd name="connsiteY49" fmla="*/ 3396044 h 3811169"/>
              <a:gd name="connsiteX50" fmla="*/ 1172686 w 2772385"/>
              <a:gd name="connsiteY50" fmla="*/ 3468971 h 3811169"/>
              <a:gd name="connsiteX51" fmla="*/ 1110978 w 2772385"/>
              <a:gd name="connsiteY51" fmla="*/ 3497020 h 3811169"/>
              <a:gd name="connsiteX52" fmla="*/ 1139027 w 2772385"/>
              <a:gd name="connsiteY52" fmla="*/ 3631656 h 3811169"/>
              <a:gd name="connsiteX53" fmla="*/ 1279272 w 2772385"/>
              <a:gd name="connsiteY53" fmla="*/ 3637266 h 3811169"/>
              <a:gd name="connsiteX54" fmla="*/ 1273662 w 2772385"/>
              <a:gd name="connsiteY54" fmla="*/ 3485801 h 3811169"/>
              <a:gd name="connsiteX55" fmla="*/ 1453176 w 2772385"/>
              <a:gd name="connsiteY55" fmla="*/ 3497020 h 3811169"/>
              <a:gd name="connsiteX56" fmla="*/ 1425127 w 2772385"/>
              <a:gd name="connsiteY56" fmla="*/ 3575558 h 3811169"/>
              <a:gd name="connsiteX57" fmla="*/ 1397078 w 2772385"/>
              <a:gd name="connsiteY57" fmla="*/ 3637266 h 3811169"/>
              <a:gd name="connsiteX58" fmla="*/ 1312931 w 2772385"/>
              <a:gd name="connsiteY58" fmla="*/ 3654095 h 3811169"/>
              <a:gd name="connsiteX59" fmla="*/ 1447567 w 2772385"/>
              <a:gd name="connsiteY59" fmla="*/ 3777511 h 3811169"/>
              <a:gd name="connsiteX60" fmla="*/ 1514884 w 2772385"/>
              <a:gd name="connsiteY60" fmla="*/ 3642876 h 3811169"/>
              <a:gd name="connsiteX61" fmla="*/ 1817814 w 2772385"/>
              <a:gd name="connsiteY61" fmla="*/ 3541899 h 3811169"/>
              <a:gd name="connsiteX62" fmla="*/ 2154403 w 2772385"/>
              <a:gd name="connsiteY62" fmla="*/ 3614826 h 3811169"/>
              <a:gd name="connsiteX63" fmla="*/ 2109525 w 2772385"/>
              <a:gd name="connsiteY63" fmla="*/ 3715803 h 3811169"/>
              <a:gd name="connsiteX64" fmla="*/ 2204892 w 2772385"/>
              <a:gd name="connsiteY64" fmla="*/ 3783121 h 3811169"/>
              <a:gd name="connsiteX65" fmla="*/ 2277819 w 2772385"/>
              <a:gd name="connsiteY65" fmla="*/ 3732633 h 3811169"/>
              <a:gd name="connsiteX66" fmla="*/ 2266600 w 2772385"/>
              <a:gd name="connsiteY66" fmla="*/ 3637266 h 3811169"/>
              <a:gd name="connsiteX67" fmla="*/ 2446114 w 2772385"/>
              <a:gd name="connsiteY67" fmla="*/ 3558728 h 3811169"/>
              <a:gd name="connsiteX68" fmla="*/ 2429284 w 2772385"/>
              <a:gd name="connsiteY68" fmla="*/ 3384824 h 3811169"/>
              <a:gd name="connsiteX69" fmla="*/ 1924401 w 2772385"/>
              <a:gd name="connsiteY69" fmla="*/ 3356775 h 3811169"/>
              <a:gd name="connsiteX70" fmla="*/ 1913181 w 2772385"/>
              <a:gd name="connsiteY70" fmla="*/ 3031406 h 3811169"/>
              <a:gd name="connsiteX71" fmla="*/ 1879522 w 2772385"/>
              <a:gd name="connsiteY71" fmla="*/ 3014576 h 3811169"/>
              <a:gd name="connsiteX72" fmla="*/ 1901962 w 2772385"/>
              <a:gd name="connsiteY72" fmla="*/ 2835062 h 3811169"/>
              <a:gd name="connsiteX73" fmla="*/ 1857083 w 2772385"/>
              <a:gd name="connsiteY73" fmla="*/ 2773354 h 3811169"/>
              <a:gd name="connsiteX74" fmla="*/ 2103915 w 2772385"/>
              <a:gd name="connsiteY74" fmla="*/ 2717256 h 3811169"/>
              <a:gd name="connsiteX75" fmla="*/ 2126354 w 2772385"/>
              <a:gd name="connsiteY75" fmla="*/ 2588230 h 3811169"/>
              <a:gd name="connsiteX76" fmla="*/ 2367576 w 2772385"/>
              <a:gd name="connsiteY76" fmla="*/ 2621889 h 3811169"/>
              <a:gd name="connsiteX77" fmla="*/ 2591969 w 2772385"/>
              <a:gd name="connsiteY77" fmla="*/ 2032858 h 3811169"/>
              <a:gd name="connsiteX78" fmla="*/ 2547090 w 2772385"/>
              <a:gd name="connsiteY78" fmla="*/ 1948711 h 3811169"/>
              <a:gd name="connsiteX79" fmla="*/ 2692946 w 2772385"/>
              <a:gd name="connsiteY79" fmla="*/ 1460657 h 3811169"/>
              <a:gd name="connsiteX80" fmla="*/ 2636848 w 2772385"/>
              <a:gd name="connsiteY80" fmla="*/ 1354071 h 3811169"/>
              <a:gd name="connsiteX81" fmla="*/ 2479772 w 2772385"/>
              <a:gd name="connsiteY81" fmla="*/ 798699 h 3811169"/>
              <a:gd name="connsiteX82" fmla="*/ 2737825 w 2772385"/>
              <a:gd name="connsiteY82" fmla="*/ 675283 h 3811169"/>
              <a:gd name="connsiteX83" fmla="*/ 2709775 w 2772385"/>
              <a:gd name="connsiteY83" fmla="*/ 434061 h 3811169"/>
              <a:gd name="connsiteX84" fmla="*/ 2625628 w 2772385"/>
              <a:gd name="connsiteY84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549996 w 2772385"/>
              <a:gd name="connsiteY32" fmla="*/ 3788731 h 3811169"/>
              <a:gd name="connsiteX33" fmla="*/ 583655 w 2772385"/>
              <a:gd name="connsiteY33" fmla="*/ 3581168 h 3811169"/>
              <a:gd name="connsiteX34" fmla="*/ 639753 w 2772385"/>
              <a:gd name="connsiteY34" fmla="*/ 3575558 h 3811169"/>
              <a:gd name="connsiteX35" fmla="*/ 684632 w 2772385"/>
              <a:gd name="connsiteY35" fmla="*/ 3698974 h 3811169"/>
              <a:gd name="connsiteX36" fmla="*/ 768779 w 2772385"/>
              <a:gd name="connsiteY36" fmla="*/ 3704584 h 3811169"/>
              <a:gd name="connsiteX37" fmla="*/ 774389 w 2772385"/>
              <a:gd name="connsiteY37" fmla="*/ 3474581 h 3811169"/>
              <a:gd name="connsiteX38" fmla="*/ 740730 w 2772385"/>
              <a:gd name="connsiteY38" fmla="*/ 3205310 h 3811169"/>
              <a:gd name="connsiteX39" fmla="*/ 897805 w 2772385"/>
              <a:gd name="connsiteY39" fmla="*/ 2627499 h 3811169"/>
              <a:gd name="connsiteX40" fmla="*/ 1161466 w 2772385"/>
              <a:gd name="connsiteY40" fmla="*/ 2520912 h 3811169"/>
              <a:gd name="connsiteX41" fmla="*/ 1526104 w 2772385"/>
              <a:gd name="connsiteY41" fmla="*/ 2627499 h 3811169"/>
              <a:gd name="connsiteX42" fmla="*/ 1587812 w 2772385"/>
              <a:gd name="connsiteY42" fmla="*/ 2627499 h 3811169"/>
              <a:gd name="connsiteX43" fmla="*/ 1643910 w 2772385"/>
              <a:gd name="connsiteY43" fmla="*/ 2728476 h 3811169"/>
              <a:gd name="connsiteX44" fmla="*/ 1795375 w 2772385"/>
              <a:gd name="connsiteY44" fmla="*/ 2762134 h 3811169"/>
              <a:gd name="connsiteX45" fmla="*/ 1806595 w 2772385"/>
              <a:gd name="connsiteY45" fmla="*/ 2795793 h 3811169"/>
              <a:gd name="connsiteX46" fmla="*/ 1767326 w 2772385"/>
              <a:gd name="connsiteY46" fmla="*/ 2997747 h 3811169"/>
              <a:gd name="connsiteX47" fmla="*/ 1744887 w 2772385"/>
              <a:gd name="connsiteY47" fmla="*/ 3323116 h 3811169"/>
              <a:gd name="connsiteX48" fmla="*/ 1537324 w 2772385"/>
              <a:gd name="connsiteY48" fmla="*/ 3345555 h 3811169"/>
              <a:gd name="connsiteX49" fmla="*/ 1200735 w 2772385"/>
              <a:gd name="connsiteY49" fmla="*/ 3396044 h 3811169"/>
              <a:gd name="connsiteX50" fmla="*/ 1172686 w 2772385"/>
              <a:gd name="connsiteY50" fmla="*/ 3468971 h 3811169"/>
              <a:gd name="connsiteX51" fmla="*/ 1110978 w 2772385"/>
              <a:gd name="connsiteY51" fmla="*/ 3497020 h 3811169"/>
              <a:gd name="connsiteX52" fmla="*/ 1139027 w 2772385"/>
              <a:gd name="connsiteY52" fmla="*/ 3631656 h 3811169"/>
              <a:gd name="connsiteX53" fmla="*/ 1279272 w 2772385"/>
              <a:gd name="connsiteY53" fmla="*/ 3637266 h 3811169"/>
              <a:gd name="connsiteX54" fmla="*/ 1273662 w 2772385"/>
              <a:gd name="connsiteY54" fmla="*/ 3485801 h 3811169"/>
              <a:gd name="connsiteX55" fmla="*/ 1453176 w 2772385"/>
              <a:gd name="connsiteY55" fmla="*/ 3497020 h 3811169"/>
              <a:gd name="connsiteX56" fmla="*/ 1425127 w 2772385"/>
              <a:gd name="connsiteY56" fmla="*/ 3575558 h 3811169"/>
              <a:gd name="connsiteX57" fmla="*/ 1397078 w 2772385"/>
              <a:gd name="connsiteY57" fmla="*/ 3637266 h 3811169"/>
              <a:gd name="connsiteX58" fmla="*/ 1312931 w 2772385"/>
              <a:gd name="connsiteY58" fmla="*/ 3654095 h 3811169"/>
              <a:gd name="connsiteX59" fmla="*/ 1447567 w 2772385"/>
              <a:gd name="connsiteY59" fmla="*/ 3777511 h 3811169"/>
              <a:gd name="connsiteX60" fmla="*/ 1514884 w 2772385"/>
              <a:gd name="connsiteY60" fmla="*/ 3642876 h 3811169"/>
              <a:gd name="connsiteX61" fmla="*/ 1817814 w 2772385"/>
              <a:gd name="connsiteY61" fmla="*/ 3541899 h 3811169"/>
              <a:gd name="connsiteX62" fmla="*/ 2154403 w 2772385"/>
              <a:gd name="connsiteY62" fmla="*/ 3614826 h 3811169"/>
              <a:gd name="connsiteX63" fmla="*/ 2109525 w 2772385"/>
              <a:gd name="connsiteY63" fmla="*/ 3715803 h 3811169"/>
              <a:gd name="connsiteX64" fmla="*/ 2204892 w 2772385"/>
              <a:gd name="connsiteY64" fmla="*/ 3783121 h 3811169"/>
              <a:gd name="connsiteX65" fmla="*/ 2277819 w 2772385"/>
              <a:gd name="connsiteY65" fmla="*/ 3732633 h 3811169"/>
              <a:gd name="connsiteX66" fmla="*/ 2266600 w 2772385"/>
              <a:gd name="connsiteY66" fmla="*/ 3637266 h 3811169"/>
              <a:gd name="connsiteX67" fmla="*/ 2446114 w 2772385"/>
              <a:gd name="connsiteY67" fmla="*/ 3558728 h 3811169"/>
              <a:gd name="connsiteX68" fmla="*/ 2429284 w 2772385"/>
              <a:gd name="connsiteY68" fmla="*/ 3384824 h 3811169"/>
              <a:gd name="connsiteX69" fmla="*/ 1924401 w 2772385"/>
              <a:gd name="connsiteY69" fmla="*/ 3356775 h 3811169"/>
              <a:gd name="connsiteX70" fmla="*/ 1913181 w 2772385"/>
              <a:gd name="connsiteY70" fmla="*/ 3031406 h 3811169"/>
              <a:gd name="connsiteX71" fmla="*/ 1879522 w 2772385"/>
              <a:gd name="connsiteY71" fmla="*/ 3014576 h 3811169"/>
              <a:gd name="connsiteX72" fmla="*/ 1901962 w 2772385"/>
              <a:gd name="connsiteY72" fmla="*/ 2835062 h 3811169"/>
              <a:gd name="connsiteX73" fmla="*/ 1857083 w 2772385"/>
              <a:gd name="connsiteY73" fmla="*/ 2773354 h 3811169"/>
              <a:gd name="connsiteX74" fmla="*/ 2103915 w 2772385"/>
              <a:gd name="connsiteY74" fmla="*/ 2717256 h 3811169"/>
              <a:gd name="connsiteX75" fmla="*/ 2126354 w 2772385"/>
              <a:gd name="connsiteY75" fmla="*/ 2588230 h 3811169"/>
              <a:gd name="connsiteX76" fmla="*/ 2367576 w 2772385"/>
              <a:gd name="connsiteY76" fmla="*/ 2621889 h 3811169"/>
              <a:gd name="connsiteX77" fmla="*/ 2591969 w 2772385"/>
              <a:gd name="connsiteY77" fmla="*/ 2032858 h 3811169"/>
              <a:gd name="connsiteX78" fmla="*/ 2547090 w 2772385"/>
              <a:gd name="connsiteY78" fmla="*/ 1948711 h 3811169"/>
              <a:gd name="connsiteX79" fmla="*/ 2692946 w 2772385"/>
              <a:gd name="connsiteY79" fmla="*/ 1460657 h 3811169"/>
              <a:gd name="connsiteX80" fmla="*/ 2636848 w 2772385"/>
              <a:gd name="connsiteY80" fmla="*/ 1354071 h 3811169"/>
              <a:gd name="connsiteX81" fmla="*/ 2479772 w 2772385"/>
              <a:gd name="connsiteY81" fmla="*/ 798699 h 3811169"/>
              <a:gd name="connsiteX82" fmla="*/ 2737825 w 2772385"/>
              <a:gd name="connsiteY82" fmla="*/ 675283 h 3811169"/>
              <a:gd name="connsiteX83" fmla="*/ 2709775 w 2772385"/>
              <a:gd name="connsiteY83" fmla="*/ 434061 h 3811169"/>
              <a:gd name="connsiteX84" fmla="*/ 2625628 w 2772385"/>
              <a:gd name="connsiteY84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549996 w 2772385"/>
              <a:gd name="connsiteY32" fmla="*/ 3788731 h 3811169"/>
              <a:gd name="connsiteX33" fmla="*/ 583655 w 2772385"/>
              <a:gd name="connsiteY33" fmla="*/ 3581168 h 3811169"/>
              <a:gd name="connsiteX34" fmla="*/ 639753 w 2772385"/>
              <a:gd name="connsiteY34" fmla="*/ 3575558 h 3811169"/>
              <a:gd name="connsiteX35" fmla="*/ 684632 w 2772385"/>
              <a:gd name="connsiteY35" fmla="*/ 3698974 h 3811169"/>
              <a:gd name="connsiteX36" fmla="*/ 768779 w 2772385"/>
              <a:gd name="connsiteY36" fmla="*/ 3704584 h 3811169"/>
              <a:gd name="connsiteX37" fmla="*/ 774389 w 2772385"/>
              <a:gd name="connsiteY37" fmla="*/ 3474581 h 3811169"/>
              <a:gd name="connsiteX38" fmla="*/ 740730 w 2772385"/>
              <a:gd name="connsiteY38" fmla="*/ 3205310 h 3811169"/>
              <a:gd name="connsiteX39" fmla="*/ 897805 w 2772385"/>
              <a:gd name="connsiteY39" fmla="*/ 2627499 h 3811169"/>
              <a:gd name="connsiteX40" fmla="*/ 1161466 w 2772385"/>
              <a:gd name="connsiteY40" fmla="*/ 2520912 h 3811169"/>
              <a:gd name="connsiteX41" fmla="*/ 1526104 w 2772385"/>
              <a:gd name="connsiteY41" fmla="*/ 2627499 h 3811169"/>
              <a:gd name="connsiteX42" fmla="*/ 1587812 w 2772385"/>
              <a:gd name="connsiteY42" fmla="*/ 2627499 h 3811169"/>
              <a:gd name="connsiteX43" fmla="*/ 1643910 w 2772385"/>
              <a:gd name="connsiteY43" fmla="*/ 2728476 h 3811169"/>
              <a:gd name="connsiteX44" fmla="*/ 1795375 w 2772385"/>
              <a:gd name="connsiteY44" fmla="*/ 2762134 h 3811169"/>
              <a:gd name="connsiteX45" fmla="*/ 1806595 w 2772385"/>
              <a:gd name="connsiteY45" fmla="*/ 2795793 h 3811169"/>
              <a:gd name="connsiteX46" fmla="*/ 1767326 w 2772385"/>
              <a:gd name="connsiteY46" fmla="*/ 2997747 h 3811169"/>
              <a:gd name="connsiteX47" fmla="*/ 1744887 w 2772385"/>
              <a:gd name="connsiteY47" fmla="*/ 3323116 h 3811169"/>
              <a:gd name="connsiteX48" fmla="*/ 1537324 w 2772385"/>
              <a:gd name="connsiteY48" fmla="*/ 3345555 h 3811169"/>
              <a:gd name="connsiteX49" fmla="*/ 1200735 w 2772385"/>
              <a:gd name="connsiteY49" fmla="*/ 3396044 h 3811169"/>
              <a:gd name="connsiteX50" fmla="*/ 1172686 w 2772385"/>
              <a:gd name="connsiteY50" fmla="*/ 3468971 h 3811169"/>
              <a:gd name="connsiteX51" fmla="*/ 1110978 w 2772385"/>
              <a:gd name="connsiteY51" fmla="*/ 3497020 h 3811169"/>
              <a:gd name="connsiteX52" fmla="*/ 1139027 w 2772385"/>
              <a:gd name="connsiteY52" fmla="*/ 3631656 h 3811169"/>
              <a:gd name="connsiteX53" fmla="*/ 1279272 w 2772385"/>
              <a:gd name="connsiteY53" fmla="*/ 3637266 h 3811169"/>
              <a:gd name="connsiteX54" fmla="*/ 1273662 w 2772385"/>
              <a:gd name="connsiteY54" fmla="*/ 3485801 h 3811169"/>
              <a:gd name="connsiteX55" fmla="*/ 1453176 w 2772385"/>
              <a:gd name="connsiteY55" fmla="*/ 3497020 h 3811169"/>
              <a:gd name="connsiteX56" fmla="*/ 1425127 w 2772385"/>
              <a:gd name="connsiteY56" fmla="*/ 3575558 h 3811169"/>
              <a:gd name="connsiteX57" fmla="*/ 1397078 w 2772385"/>
              <a:gd name="connsiteY57" fmla="*/ 3637266 h 3811169"/>
              <a:gd name="connsiteX58" fmla="*/ 1312931 w 2772385"/>
              <a:gd name="connsiteY58" fmla="*/ 3654095 h 3811169"/>
              <a:gd name="connsiteX59" fmla="*/ 1447567 w 2772385"/>
              <a:gd name="connsiteY59" fmla="*/ 3777511 h 3811169"/>
              <a:gd name="connsiteX60" fmla="*/ 1514884 w 2772385"/>
              <a:gd name="connsiteY60" fmla="*/ 3642876 h 3811169"/>
              <a:gd name="connsiteX61" fmla="*/ 1817814 w 2772385"/>
              <a:gd name="connsiteY61" fmla="*/ 3541899 h 3811169"/>
              <a:gd name="connsiteX62" fmla="*/ 2154403 w 2772385"/>
              <a:gd name="connsiteY62" fmla="*/ 3614826 h 3811169"/>
              <a:gd name="connsiteX63" fmla="*/ 2109525 w 2772385"/>
              <a:gd name="connsiteY63" fmla="*/ 3715803 h 3811169"/>
              <a:gd name="connsiteX64" fmla="*/ 2204892 w 2772385"/>
              <a:gd name="connsiteY64" fmla="*/ 3783121 h 3811169"/>
              <a:gd name="connsiteX65" fmla="*/ 2277819 w 2772385"/>
              <a:gd name="connsiteY65" fmla="*/ 3732633 h 3811169"/>
              <a:gd name="connsiteX66" fmla="*/ 2266600 w 2772385"/>
              <a:gd name="connsiteY66" fmla="*/ 3637266 h 3811169"/>
              <a:gd name="connsiteX67" fmla="*/ 2446114 w 2772385"/>
              <a:gd name="connsiteY67" fmla="*/ 3558728 h 3811169"/>
              <a:gd name="connsiteX68" fmla="*/ 2429284 w 2772385"/>
              <a:gd name="connsiteY68" fmla="*/ 3384824 h 3811169"/>
              <a:gd name="connsiteX69" fmla="*/ 1924401 w 2772385"/>
              <a:gd name="connsiteY69" fmla="*/ 3356775 h 3811169"/>
              <a:gd name="connsiteX70" fmla="*/ 1913181 w 2772385"/>
              <a:gd name="connsiteY70" fmla="*/ 3031406 h 3811169"/>
              <a:gd name="connsiteX71" fmla="*/ 1879522 w 2772385"/>
              <a:gd name="connsiteY71" fmla="*/ 3014576 h 3811169"/>
              <a:gd name="connsiteX72" fmla="*/ 1901962 w 2772385"/>
              <a:gd name="connsiteY72" fmla="*/ 2835062 h 3811169"/>
              <a:gd name="connsiteX73" fmla="*/ 1857083 w 2772385"/>
              <a:gd name="connsiteY73" fmla="*/ 2773354 h 3811169"/>
              <a:gd name="connsiteX74" fmla="*/ 2103915 w 2772385"/>
              <a:gd name="connsiteY74" fmla="*/ 2717256 h 3811169"/>
              <a:gd name="connsiteX75" fmla="*/ 2126354 w 2772385"/>
              <a:gd name="connsiteY75" fmla="*/ 2588230 h 3811169"/>
              <a:gd name="connsiteX76" fmla="*/ 2367576 w 2772385"/>
              <a:gd name="connsiteY76" fmla="*/ 2621889 h 3811169"/>
              <a:gd name="connsiteX77" fmla="*/ 2591969 w 2772385"/>
              <a:gd name="connsiteY77" fmla="*/ 2032858 h 3811169"/>
              <a:gd name="connsiteX78" fmla="*/ 2547090 w 2772385"/>
              <a:gd name="connsiteY78" fmla="*/ 1948711 h 3811169"/>
              <a:gd name="connsiteX79" fmla="*/ 2692946 w 2772385"/>
              <a:gd name="connsiteY79" fmla="*/ 1460657 h 3811169"/>
              <a:gd name="connsiteX80" fmla="*/ 2636848 w 2772385"/>
              <a:gd name="connsiteY80" fmla="*/ 1354071 h 3811169"/>
              <a:gd name="connsiteX81" fmla="*/ 2479772 w 2772385"/>
              <a:gd name="connsiteY81" fmla="*/ 798699 h 3811169"/>
              <a:gd name="connsiteX82" fmla="*/ 2737825 w 2772385"/>
              <a:gd name="connsiteY82" fmla="*/ 675283 h 3811169"/>
              <a:gd name="connsiteX83" fmla="*/ 2709775 w 2772385"/>
              <a:gd name="connsiteY83" fmla="*/ 434061 h 3811169"/>
              <a:gd name="connsiteX84" fmla="*/ 2625628 w 2772385"/>
              <a:gd name="connsiteY84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549996 w 2772385"/>
              <a:gd name="connsiteY32" fmla="*/ 3788731 h 3811169"/>
              <a:gd name="connsiteX33" fmla="*/ 583655 w 2772385"/>
              <a:gd name="connsiteY33" fmla="*/ 3581168 h 3811169"/>
              <a:gd name="connsiteX34" fmla="*/ 639753 w 2772385"/>
              <a:gd name="connsiteY34" fmla="*/ 3575558 h 3811169"/>
              <a:gd name="connsiteX35" fmla="*/ 684632 w 2772385"/>
              <a:gd name="connsiteY35" fmla="*/ 3698974 h 3811169"/>
              <a:gd name="connsiteX36" fmla="*/ 768779 w 2772385"/>
              <a:gd name="connsiteY36" fmla="*/ 3704584 h 3811169"/>
              <a:gd name="connsiteX37" fmla="*/ 774389 w 2772385"/>
              <a:gd name="connsiteY37" fmla="*/ 3474581 h 3811169"/>
              <a:gd name="connsiteX38" fmla="*/ 740730 w 2772385"/>
              <a:gd name="connsiteY38" fmla="*/ 3205310 h 3811169"/>
              <a:gd name="connsiteX39" fmla="*/ 897805 w 2772385"/>
              <a:gd name="connsiteY39" fmla="*/ 2627499 h 3811169"/>
              <a:gd name="connsiteX40" fmla="*/ 1161466 w 2772385"/>
              <a:gd name="connsiteY40" fmla="*/ 2520912 h 3811169"/>
              <a:gd name="connsiteX41" fmla="*/ 1526104 w 2772385"/>
              <a:gd name="connsiteY41" fmla="*/ 2627499 h 3811169"/>
              <a:gd name="connsiteX42" fmla="*/ 1587812 w 2772385"/>
              <a:gd name="connsiteY42" fmla="*/ 2627499 h 3811169"/>
              <a:gd name="connsiteX43" fmla="*/ 1643910 w 2772385"/>
              <a:gd name="connsiteY43" fmla="*/ 2728476 h 3811169"/>
              <a:gd name="connsiteX44" fmla="*/ 1795375 w 2772385"/>
              <a:gd name="connsiteY44" fmla="*/ 2762134 h 3811169"/>
              <a:gd name="connsiteX45" fmla="*/ 1806595 w 2772385"/>
              <a:gd name="connsiteY45" fmla="*/ 2795793 h 3811169"/>
              <a:gd name="connsiteX46" fmla="*/ 1767326 w 2772385"/>
              <a:gd name="connsiteY46" fmla="*/ 2997747 h 3811169"/>
              <a:gd name="connsiteX47" fmla="*/ 1744887 w 2772385"/>
              <a:gd name="connsiteY47" fmla="*/ 3323116 h 3811169"/>
              <a:gd name="connsiteX48" fmla="*/ 1537324 w 2772385"/>
              <a:gd name="connsiteY48" fmla="*/ 3345555 h 3811169"/>
              <a:gd name="connsiteX49" fmla="*/ 1200735 w 2772385"/>
              <a:gd name="connsiteY49" fmla="*/ 3396044 h 3811169"/>
              <a:gd name="connsiteX50" fmla="*/ 1172686 w 2772385"/>
              <a:gd name="connsiteY50" fmla="*/ 3468971 h 3811169"/>
              <a:gd name="connsiteX51" fmla="*/ 1110978 w 2772385"/>
              <a:gd name="connsiteY51" fmla="*/ 3497020 h 3811169"/>
              <a:gd name="connsiteX52" fmla="*/ 1139027 w 2772385"/>
              <a:gd name="connsiteY52" fmla="*/ 3631656 h 3811169"/>
              <a:gd name="connsiteX53" fmla="*/ 1279272 w 2772385"/>
              <a:gd name="connsiteY53" fmla="*/ 3637266 h 3811169"/>
              <a:gd name="connsiteX54" fmla="*/ 1273662 w 2772385"/>
              <a:gd name="connsiteY54" fmla="*/ 3485801 h 3811169"/>
              <a:gd name="connsiteX55" fmla="*/ 1453176 w 2772385"/>
              <a:gd name="connsiteY55" fmla="*/ 3497020 h 3811169"/>
              <a:gd name="connsiteX56" fmla="*/ 1425127 w 2772385"/>
              <a:gd name="connsiteY56" fmla="*/ 3575558 h 3811169"/>
              <a:gd name="connsiteX57" fmla="*/ 1397078 w 2772385"/>
              <a:gd name="connsiteY57" fmla="*/ 3637266 h 3811169"/>
              <a:gd name="connsiteX58" fmla="*/ 1312931 w 2772385"/>
              <a:gd name="connsiteY58" fmla="*/ 3654095 h 3811169"/>
              <a:gd name="connsiteX59" fmla="*/ 1447567 w 2772385"/>
              <a:gd name="connsiteY59" fmla="*/ 3777511 h 3811169"/>
              <a:gd name="connsiteX60" fmla="*/ 1514884 w 2772385"/>
              <a:gd name="connsiteY60" fmla="*/ 3642876 h 3811169"/>
              <a:gd name="connsiteX61" fmla="*/ 1817814 w 2772385"/>
              <a:gd name="connsiteY61" fmla="*/ 3541899 h 3811169"/>
              <a:gd name="connsiteX62" fmla="*/ 2154403 w 2772385"/>
              <a:gd name="connsiteY62" fmla="*/ 3614826 h 3811169"/>
              <a:gd name="connsiteX63" fmla="*/ 2109525 w 2772385"/>
              <a:gd name="connsiteY63" fmla="*/ 3715803 h 3811169"/>
              <a:gd name="connsiteX64" fmla="*/ 2204892 w 2772385"/>
              <a:gd name="connsiteY64" fmla="*/ 3783121 h 3811169"/>
              <a:gd name="connsiteX65" fmla="*/ 2277819 w 2772385"/>
              <a:gd name="connsiteY65" fmla="*/ 3732633 h 3811169"/>
              <a:gd name="connsiteX66" fmla="*/ 2266600 w 2772385"/>
              <a:gd name="connsiteY66" fmla="*/ 3637266 h 3811169"/>
              <a:gd name="connsiteX67" fmla="*/ 2446114 w 2772385"/>
              <a:gd name="connsiteY67" fmla="*/ 3558728 h 3811169"/>
              <a:gd name="connsiteX68" fmla="*/ 2429284 w 2772385"/>
              <a:gd name="connsiteY68" fmla="*/ 3384824 h 3811169"/>
              <a:gd name="connsiteX69" fmla="*/ 1924401 w 2772385"/>
              <a:gd name="connsiteY69" fmla="*/ 3356775 h 3811169"/>
              <a:gd name="connsiteX70" fmla="*/ 1913181 w 2772385"/>
              <a:gd name="connsiteY70" fmla="*/ 3031406 h 3811169"/>
              <a:gd name="connsiteX71" fmla="*/ 1879522 w 2772385"/>
              <a:gd name="connsiteY71" fmla="*/ 3014576 h 3811169"/>
              <a:gd name="connsiteX72" fmla="*/ 1901962 w 2772385"/>
              <a:gd name="connsiteY72" fmla="*/ 2835062 h 3811169"/>
              <a:gd name="connsiteX73" fmla="*/ 1857083 w 2772385"/>
              <a:gd name="connsiteY73" fmla="*/ 2773354 h 3811169"/>
              <a:gd name="connsiteX74" fmla="*/ 2103915 w 2772385"/>
              <a:gd name="connsiteY74" fmla="*/ 2717256 h 3811169"/>
              <a:gd name="connsiteX75" fmla="*/ 2126354 w 2772385"/>
              <a:gd name="connsiteY75" fmla="*/ 2588230 h 3811169"/>
              <a:gd name="connsiteX76" fmla="*/ 2367576 w 2772385"/>
              <a:gd name="connsiteY76" fmla="*/ 2621889 h 3811169"/>
              <a:gd name="connsiteX77" fmla="*/ 2591969 w 2772385"/>
              <a:gd name="connsiteY77" fmla="*/ 2032858 h 3811169"/>
              <a:gd name="connsiteX78" fmla="*/ 2547090 w 2772385"/>
              <a:gd name="connsiteY78" fmla="*/ 1948711 h 3811169"/>
              <a:gd name="connsiteX79" fmla="*/ 2692946 w 2772385"/>
              <a:gd name="connsiteY79" fmla="*/ 1460657 h 3811169"/>
              <a:gd name="connsiteX80" fmla="*/ 2636848 w 2772385"/>
              <a:gd name="connsiteY80" fmla="*/ 1354071 h 3811169"/>
              <a:gd name="connsiteX81" fmla="*/ 2479772 w 2772385"/>
              <a:gd name="connsiteY81" fmla="*/ 798699 h 3811169"/>
              <a:gd name="connsiteX82" fmla="*/ 2737825 w 2772385"/>
              <a:gd name="connsiteY82" fmla="*/ 675283 h 3811169"/>
              <a:gd name="connsiteX83" fmla="*/ 2709775 w 2772385"/>
              <a:gd name="connsiteY83" fmla="*/ 434061 h 3811169"/>
              <a:gd name="connsiteX84" fmla="*/ 2625628 w 2772385"/>
              <a:gd name="connsiteY84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583655 w 2772385"/>
              <a:gd name="connsiteY33" fmla="*/ 3581168 h 3811169"/>
              <a:gd name="connsiteX34" fmla="*/ 639753 w 2772385"/>
              <a:gd name="connsiteY34" fmla="*/ 3575558 h 3811169"/>
              <a:gd name="connsiteX35" fmla="*/ 684632 w 2772385"/>
              <a:gd name="connsiteY35" fmla="*/ 3698974 h 3811169"/>
              <a:gd name="connsiteX36" fmla="*/ 768779 w 2772385"/>
              <a:gd name="connsiteY36" fmla="*/ 3704584 h 3811169"/>
              <a:gd name="connsiteX37" fmla="*/ 774389 w 2772385"/>
              <a:gd name="connsiteY37" fmla="*/ 3474581 h 3811169"/>
              <a:gd name="connsiteX38" fmla="*/ 740730 w 2772385"/>
              <a:gd name="connsiteY38" fmla="*/ 3205310 h 3811169"/>
              <a:gd name="connsiteX39" fmla="*/ 897805 w 2772385"/>
              <a:gd name="connsiteY39" fmla="*/ 2627499 h 3811169"/>
              <a:gd name="connsiteX40" fmla="*/ 1161466 w 2772385"/>
              <a:gd name="connsiteY40" fmla="*/ 2520912 h 3811169"/>
              <a:gd name="connsiteX41" fmla="*/ 1526104 w 2772385"/>
              <a:gd name="connsiteY41" fmla="*/ 2627499 h 3811169"/>
              <a:gd name="connsiteX42" fmla="*/ 1587812 w 2772385"/>
              <a:gd name="connsiteY42" fmla="*/ 2627499 h 3811169"/>
              <a:gd name="connsiteX43" fmla="*/ 1643910 w 2772385"/>
              <a:gd name="connsiteY43" fmla="*/ 2728476 h 3811169"/>
              <a:gd name="connsiteX44" fmla="*/ 1795375 w 2772385"/>
              <a:gd name="connsiteY44" fmla="*/ 2762134 h 3811169"/>
              <a:gd name="connsiteX45" fmla="*/ 1806595 w 2772385"/>
              <a:gd name="connsiteY45" fmla="*/ 2795793 h 3811169"/>
              <a:gd name="connsiteX46" fmla="*/ 1767326 w 2772385"/>
              <a:gd name="connsiteY46" fmla="*/ 2997747 h 3811169"/>
              <a:gd name="connsiteX47" fmla="*/ 1744887 w 2772385"/>
              <a:gd name="connsiteY47" fmla="*/ 3323116 h 3811169"/>
              <a:gd name="connsiteX48" fmla="*/ 1537324 w 2772385"/>
              <a:gd name="connsiteY48" fmla="*/ 3345555 h 3811169"/>
              <a:gd name="connsiteX49" fmla="*/ 1200735 w 2772385"/>
              <a:gd name="connsiteY49" fmla="*/ 3396044 h 3811169"/>
              <a:gd name="connsiteX50" fmla="*/ 1172686 w 2772385"/>
              <a:gd name="connsiteY50" fmla="*/ 3468971 h 3811169"/>
              <a:gd name="connsiteX51" fmla="*/ 1110978 w 2772385"/>
              <a:gd name="connsiteY51" fmla="*/ 3497020 h 3811169"/>
              <a:gd name="connsiteX52" fmla="*/ 1139027 w 2772385"/>
              <a:gd name="connsiteY52" fmla="*/ 3631656 h 3811169"/>
              <a:gd name="connsiteX53" fmla="*/ 1279272 w 2772385"/>
              <a:gd name="connsiteY53" fmla="*/ 3637266 h 3811169"/>
              <a:gd name="connsiteX54" fmla="*/ 1273662 w 2772385"/>
              <a:gd name="connsiteY54" fmla="*/ 3485801 h 3811169"/>
              <a:gd name="connsiteX55" fmla="*/ 1453176 w 2772385"/>
              <a:gd name="connsiteY55" fmla="*/ 3497020 h 3811169"/>
              <a:gd name="connsiteX56" fmla="*/ 1425127 w 2772385"/>
              <a:gd name="connsiteY56" fmla="*/ 3575558 h 3811169"/>
              <a:gd name="connsiteX57" fmla="*/ 1397078 w 2772385"/>
              <a:gd name="connsiteY57" fmla="*/ 3637266 h 3811169"/>
              <a:gd name="connsiteX58" fmla="*/ 1312931 w 2772385"/>
              <a:gd name="connsiteY58" fmla="*/ 3654095 h 3811169"/>
              <a:gd name="connsiteX59" fmla="*/ 1447567 w 2772385"/>
              <a:gd name="connsiteY59" fmla="*/ 3777511 h 3811169"/>
              <a:gd name="connsiteX60" fmla="*/ 1514884 w 2772385"/>
              <a:gd name="connsiteY60" fmla="*/ 3642876 h 3811169"/>
              <a:gd name="connsiteX61" fmla="*/ 1817814 w 2772385"/>
              <a:gd name="connsiteY61" fmla="*/ 3541899 h 3811169"/>
              <a:gd name="connsiteX62" fmla="*/ 2154403 w 2772385"/>
              <a:gd name="connsiteY62" fmla="*/ 3614826 h 3811169"/>
              <a:gd name="connsiteX63" fmla="*/ 2109525 w 2772385"/>
              <a:gd name="connsiteY63" fmla="*/ 3715803 h 3811169"/>
              <a:gd name="connsiteX64" fmla="*/ 2204892 w 2772385"/>
              <a:gd name="connsiteY64" fmla="*/ 3783121 h 3811169"/>
              <a:gd name="connsiteX65" fmla="*/ 2277819 w 2772385"/>
              <a:gd name="connsiteY65" fmla="*/ 3732633 h 3811169"/>
              <a:gd name="connsiteX66" fmla="*/ 2266600 w 2772385"/>
              <a:gd name="connsiteY66" fmla="*/ 3637266 h 3811169"/>
              <a:gd name="connsiteX67" fmla="*/ 2446114 w 2772385"/>
              <a:gd name="connsiteY67" fmla="*/ 3558728 h 3811169"/>
              <a:gd name="connsiteX68" fmla="*/ 2429284 w 2772385"/>
              <a:gd name="connsiteY68" fmla="*/ 3384824 h 3811169"/>
              <a:gd name="connsiteX69" fmla="*/ 1924401 w 2772385"/>
              <a:gd name="connsiteY69" fmla="*/ 3356775 h 3811169"/>
              <a:gd name="connsiteX70" fmla="*/ 1913181 w 2772385"/>
              <a:gd name="connsiteY70" fmla="*/ 3031406 h 3811169"/>
              <a:gd name="connsiteX71" fmla="*/ 1879522 w 2772385"/>
              <a:gd name="connsiteY71" fmla="*/ 3014576 h 3811169"/>
              <a:gd name="connsiteX72" fmla="*/ 1901962 w 2772385"/>
              <a:gd name="connsiteY72" fmla="*/ 2835062 h 3811169"/>
              <a:gd name="connsiteX73" fmla="*/ 1857083 w 2772385"/>
              <a:gd name="connsiteY73" fmla="*/ 2773354 h 3811169"/>
              <a:gd name="connsiteX74" fmla="*/ 2103915 w 2772385"/>
              <a:gd name="connsiteY74" fmla="*/ 2717256 h 3811169"/>
              <a:gd name="connsiteX75" fmla="*/ 2126354 w 2772385"/>
              <a:gd name="connsiteY75" fmla="*/ 2588230 h 3811169"/>
              <a:gd name="connsiteX76" fmla="*/ 2367576 w 2772385"/>
              <a:gd name="connsiteY76" fmla="*/ 2621889 h 3811169"/>
              <a:gd name="connsiteX77" fmla="*/ 2591969 w 2772385"/>
              <a:gd name="connsiteY77" fmla="*/ 2032858 h 3811169"/>
              <a:gd name="connsiteX78" fmla="*/ 2547090 w 2772385"/>
              <a:gd name="connsiteY78" fmla="*/ 1948711 h 3811169"/>
              <a:gd name="connsiteX79" fmla="*/ 2692946 w 2772385"/>
              <a:gd name="connsiteY79" fmla="*/ 1460657 h 3811169"/>
              <a:gd name="connsiteX80" fmla="*/ 2636848 w 2772385"/>
              <a:gd name="connsiteY80" fmla="*/ 1354071 h 3811169"/>
              <a:gd name="connsiteX81" fmla="*/ 2479772 w 2772385"/>
              <a:gd name="connsiteY81" fmla="*/ 798699 h 3811169"/>
              <a:gd name="connsiteX82" fmla="*/ 2737825 w 2772385"/>
              <a:gd name="connsiteY82" fmla="*/ 675283 h 3811169"/>
              <a:gd name="connsiteX83" fmla="*/ 2709775 w 2772385"/>
              <a:gd name="connsiteY83" fmla="*/ 434061 h 3811169"/>
              <a:gd name="connsiteX84" fmla="*/ 2625628 w 2772385"/>
              <a:gd name="connsiteY84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583655 w 2772385"/>
              <a:gd name="connsiteY33" fmla="*/ 3581168 h 3811169"/>
              <a:gd name="connsiteX34" fmla="*/ 673412 w 2772385"/>
              <a:gd name="connsiteY34" fmla="*/ 3564338 h 3811169"/>
              <a:gd name="connsiteX35" fmla="*/ 684632 w 2772385"/>
              <a:gd name="connsiteY35" fmla="*/ 3698974 h 3811169"/>
              <a:gd name="connsiteX36" fmla="*/ 768779 w 2772385"/>
              <a:gd name="connsiteY36" fmla="*/ 3704584 h 3811169"/>
              <a:gd name="connsiteX37" fmla="*/ 774389 w 2772385"/>
              <a:gd name="connsiteY37" fmla="*/ 3474581 h 3811169"/>
              <a:gd name="connsiteX38" fmla="*/ 740730 w 2772385"/>
              <a:gd name="connsiteY38" fmla="*/ 3205310 h 3811169"/>
              <a:gd name="connsiteX39" fmla="*/ 897805 w 2772385"/>
              <a:gd name="connsiteY39" fmla="*/ 2627499 h 3811169"/>
              <a:gd name="connsiteX40" fmla="*/ 1161466 w 2772385"/>
              <a:gd name="connsiteY40" fmla="*/ 2520912 h 3811169"/>
              <a:gd name="connsiteX41" fmla="*/ 1526104 w 2772385"/>
              <a:gd name="connsiteY41" fmla="*/ 2627499 h 3811169"/>
              <a:gd name="connsiteX42" fmla="*/ 1587812 w 2772385"/>
              <a:gd name="connsiteY42" fmla="*/ 2627499 h 3811169"/>
              <a:gd name="connsiteX43" fmla="*/ 1643910 w 2772385"/>
              <a:gd name="connsiteY43" fmla="*/ 2728476 h 3811169"/>
              <a:gd name="connsiteX44" fmla="*/ 1795375 w 2772385"/>
              <a:gd name="connsiteY44" fmla="*/ 2762134 h 3811169"/>
              <a:gd name="connsiteX45" fmla="*/ 1806595 w 2772385"/>
              <a:gd name="connsiteY45" fmla="*/ 2795793 h 3811169"/>
              <a:gd name="connsiteX46" fmla="*/ 1767326 w 2772385"/>
              <a:gd name="connsiteY46" fmla="*/ 2997747 h 3811169"/>
              <a:gd name="connsiteX47" fmla="*/ 1744887 w 2772385"/>
              <a:gd name="connsiteY47" fmla="*/ 3323116 h 3811169"/>
              <a:gd name="connsiteX48" fmla="*/ 1537324 w 2772385"/>
              <a:gd name="connsiteY48" fmla="*/ 3345555 h 3811169"/>
              <a:gd name="connsiteX49" fmla="*/ 1200735 w 2772385"/>
              <a:gd name="connsiteY49" fmla="*/ 3396044 h 3811169"/>
              <a:gd name="connsiteX50" fmla="*/ 1172686 w 2772385"/>
              <a:gd name="connsiteY50" fmla="*/ 3468971 h 3811169"/>
              <a:gd name="connsiteX51" fmla="*/ 1110978 w 2772385"/>
              <a:gd name="connsiteY51" fmla="*/ 3497020 h 3811169"/>
              <a:gd name="connsiteX52" fmla="*/ 1139027 w 2772385"/>
              <a:gd name="connsiteY52" fmla="*/ 3631656 h 3811169"/>
              <a:gd name="connsiteX53" fmla="*/ 1279272 w 2772385"/>
              <a:gd name="connsiteY53" fmla="*/ 3637266 h 3811169"/>
              <a:gd name="connsiteX54" fmla="*/ 1273662 w 2772385"/>
              <a:gd name="connsiteY54" fmla="*/ 3485801 h 3811169"/>
              <a:gd name="connsiteX55" fmla="*/ 1453176 w 2772385"/>
              <a:gd name="connsiteY55" fmla="*/ 3497020 h 3811169"/>
              <a:gd name="connsiteX56" fmla="*/ 1425127 w 2772385"/>
              <a:gd name="connsiteY56" fmla="*/ 3575558 h 3811169"/>
              <a:gd name="connsiteX57" fmla="*/ 1397078 w 2772385"/>
              <a:gd name="connsiteY57" fmla="*/ 3637266 h 3811169"/>
              <a:gd name="connsiteX58" fmla="*/ 1312931 w 2772385"/>
              <a:gd name="connsiteY58" fmla="*/ 3654095 h 3811169"/>
              <a:gd name="connsiteX59" fmla="*/ 1447567 w 2772385"/>
              <a:gd name="connsiteY59" fmla="*/ 3777511 h 3811169"/>
              <a:gd name="connsiteX60" fmla="*/ 1514884 w 2772385"/>
              <a:gd name="connsiteY60" fmla="*/ 3642876 h 3811169"/>
              <a:gd name="connsiteX61" fmla="*/ 1817814 w 2772385"/>
              <a:gd name="connsiteY61" fmla="*/ 3541899 h 3811169"/>
              <a:gd name="connsiteX62" fmla="*/ 2154403 w 2772385"/>
              <a:gd name="connsiteY62" fmla="*/ 3614826 h 3811169"/>
              <a:gd name="connsiteX63" fmla="*/ 2109525 w 2772385"/>
              <a:gd name="connsiteY63" fmla="*/ 3715803 h 3811169"/>
              <a:gd name="connsiteX64" fmla="*/ 2204892 w 2772385"/>
              <a:gd name="connsiteY64" fmla="*/ 3783121 h 3811169"/>
              <a:gd name="connsiteX65" fmla="*/ 2277819 w 2772385"/>
              <a:gd name="connsiteY65" fmla="*/ 3732633 h 3811169"/>
              <a:gd name="connsiteX66" fmla="*/ 2266600 w 2772385"/>
              <a:gd name="connsiteY66" fmla="*/ 3637266 h 3811169"/>
              <a:gd name="connsiteX67" fmla="*/ 2446114 w 2772385"/>
              <a:gd name="connsiteY67" fmla="*/ 3558728 h 3811169"/>
              <a:gd name="connsiteX68" fmla="*/ 2429284 w 2772385"/>
              <a:gd name="connsiteY68" fmla="*/ 3384824 h 3811169"/>
              <a:gd name="connsiteX69" fmla="*/ 1924401 w 2772385"/>
              <a:gd name="connsiteY69" fmla="*/ 3356775 h 3811169"/>
              <a:gd name="connsiteX70" fmla="*/ 1913181 w 2772385"/>
              <a:gd name="connsiteY70" fmla="*/ 3031406 h 3811169"/>
              <a:gd name="connsiteX71" fmla="*/ 1879522 w 2772385"/>
              <a:gd name="connsiteY71" fmla="*/ 3014576 h 3811169"/>
              <a:gd name="connsiteX72" fmla="*/ 1901962 w 2772385"/>
              <a:gd name="connsiteY72" fmla="*/ 2835062 h 3811169"/>
              <a:gd name="connsiteX73" fmla="*/ 1857083 w 2772385"/>
              <a:gd name="connsiteY73" fmla="*/ 2773354 h 3811169"/>
              <a:gd name="connsiteX74" fmla="*/ 2103915 w 2772385"/>
              <a:gd name="connsiteY74" fmla="*/ 2717256 h 3811169"/>
              <a:gd name="connsiteX75" fmla="*/ 2126354 w 2772385"/>
              <a:gd name="connsiteY75" fmla="*/ 2588230 h 3811169"/>
              <a:gd name="connsiteX76" fmla="*/ 2367576 w 2772385"/>
              <a:gd name="connsiteY76" fmla="*/ 2621889 h 3811169"/>
              <a:gd name="connsiteX77" fmla="*/ 2591969 w 2772385"/>
              <a:gd name="connsiteY77" fmla="*/ 2032858 h 3811169"/>
              <a:gd name="connsiteX78" fmla="*/ 2547090 w 2772385"/>
              <a:gd name="connsiteY78" fmla="*/ 1948711 h 3811169"/>
              <a:gd name="connsiteX79" fmla="*/ 2692946 w 2772385"/>
              <a:gd name="connsiteY79" fmla="*/ 1460657 h 3811169"/>
              <a:gd name="connsiteX80" fmla="*/ 2636848 w 2772385"/>
              <a:gd name="connsiteY80" fmla="*/ 1354071 h 3811169"/>
              <a:gd name="connsiteX81" fmla="*/ 2479772 w 2772385"/>
              <a:gd name="connsiteY81" fmla="*/ 798699 h 3811169"/>
              <a:gd name="connsiteX82" fmla="*/ 2737825 w 2772385"/>
              <a:gd name="connsiteY82" fmla="*/ 675283 h 3811169"/>
              <a:gd name="connsiteX83" fmla="*/ 2709775 w 2772385"/>
              <a:gd name="connsiteY83" fmla="*/ 434061 h 3811169"/>
              <a:gd name="connsiteX84" fmla="*/ 2625628 w 2772385"/>
              <a:gd name="connsiteY84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583655 w 2772385"/>
              <a:gd name="connsiteY33" fmla="*/ 3581168 h 3811169"/>
              <a:gd name="connsiteX34" fmla="*/ 684632 w 2772385"/>
              <a:gd name="connsiteY34" fmla="*/ 3698974 h 3811169"/>
              <a:gd name="connsiteX35" fmla="*/ 768779 w 2772385"/>
              <a:gd name="connsiteY35" fmla="*/ 3704584 h 3811169"/>
              <a:gd name="connsiteX36" fmla="*/ 774389 w 2772385"/>
              <a:gd name="connsiteY36" fmla="*/ 3474581 h 3811169"/>
              <a:gd name="connsiteX37" fmla="*/ 740730 w 2772385"/>
              <a:gd name="connsiteY37" fmla="*/ 3205310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526104 w 2772385"/>
              <a:gd name="connsiteY40" fmla="*/ 2627499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806595 w 2772385"/>
              <a:gd name="connsiteY44" fmla="*/ 2795793 h 3811169"/>
              <a:gd name="connsiteX45" fmla="*/ 1767326 w 2772385"/>
              <a:gd name="connsiteY45" fmla="*/ 2997747 h 3811169"/>
              <a:gd name="connsiteX46" fmla="*/ 1744887 w 2772385"/>
              <a:gd name="connsiteY46" fmla="*/ 3323116 h 3811169"/>
              <a:gd name="connsiteX47" fmla="*/ 1537324 w 2772385"/>
              <a:gd name="connsiteY47" fmla="*/ 3345555 h 3811169"/>
              <a:gd name="connsiteX48" fmla="*/ 1200735 w 2772385"/>
              <a:gd name="connsiteY48" fmla="*/ 3396044 h 3811169"/>
              <a:gd name="connsiteX49" fmla="*/ 1172686 w 2772385"/>
              <a:gd name="connsiteY49" fmla="*/ 3468971 h 3811169"/>
              <a:gd name="connsiteX50" fmla="*/ 1110978 w 2772385"/>
              <a:gd name="connsiteY50" fmla="*/ 3497020 h 3811169"/>
              <a:gd name="connsiteX51" fmla="*/ 1139027 w 2772385"/>
              <a:gd name="connsiteY51" fmla="*/ 3631656 h 3811169"/>
              <a:gd name="connsiteX52" fmla="*/ 1279272 w 2772385"/>
              <a:gd name="connsiteY52" fmla="*/ 3637266 h 3811169"/>
              <a:gd name="connsiteX53" fmla="*/ 1273662 w 2772385"/>
              <a:gd name="connsiteY53" fmla="*/ 3485801 h 3811169"/>
              <a:gd name="connsiteX54" fmla="*/ 1453176 w 2772385"/>
              <a:gd name="connsiteY54" fmla="*/ 3497020 h 3811169"/>
              <a:gd name="connsiteX55" fmla="*/ 1425127 w 2772385"/>
              <a:gd name="connsiteY55" fmla="*/ 3575558 h 3811169"/>
              <a:gd name="connsiteX56" fmla="*/ 1397078 w 2772385"/>
              <a:gd name="connsiteY56" fmla="*/ 3637266 h 3811169"/>
              <a:gd name="connsiteX57" fmla="*/ 1312931 w 2772385"/>
              <a:gd name="connsiteY57" fmla="*/ 3654095 h 3811169"/>
              <a:gd name="connsiteX58" fmla="*/ 1447567 w 2772385"/>
              <a:gd name="connsiteY58" fmla="*/ 3777511 h 3811169"/>
              <a:gd name="connsiteX59" fmla="*/ 1514884 w 2772385"/>
              <a:gd name="connsiteY59" fmla="*/ 3642876 h 3811169"/>
              <a:gd name="connsiteX60" fmla="*/ 1817814 w 2772385"/>
              <a:gd name="connsiteY60" fmla="*/ 3541899 h 3811169"/>
              <a:gd name="connsiteX61" fmla="*/ 2154403 w 2772385"/>
              <a:gd name="connsiteY61" fmla="*/ 3614826 h 3811169"/>
              <a:gd name="connsiteX62" fmla="*/ 2109525 w 2772385"/>
              <a:gd name="connsiteY62" fmla="*/ 3715803 h 3811169"/>
              <a:gd name="connsiteX63" fmla="*/ 2204892 w 2772385"/>
              <a:gd name="connsiteY63" fmla="*/ 3783121 h 3811169"/>
              <a:gd name="connsiteX64" fmla="*/ 2277819 w 2772385"/>
              <a:gd name="connsiteY64" fmla="*/ 3732633 h 3811169"/>
              <a:gd name="connsiteX65" fmla="*/ 2266600 w 2772385"/>
              <a:gd name="connsiteY65" fmla="*/ 3637266 h 3811169"/>
              <a:gd name="connsiteX66" fmla="*/ 2446114 w 2772385"/>
              <a:gd name="connsiteY66" fmla="*/ 3558728 h 3811169"/>
              <a:gd name="connsiteX67" fmla="*/ 2429284 w 2772385"/>
              <a:gd name="connsiteY67" fmla="*/ 3384824 h 3811169"/>
              <a:gd name="connsiteX68" fmla="*/ 1924401 w 2772385"/>
              <a:gd name="connsiteY68" fmla="*/ 3356775 h 3811169"/>
              <a:gd name="connsiteX69" fmla="*/ 1913181 w 2772385"/>
              <a:gd name="connsiteY69" fmla="*/ 3031406 h 3811169"/>
              <a:gd name="connsiteX70" fmla="*/ 1879522 w 2772385"/>
              <a:gd name="connsiteY70" fmla="*/ 3014576 h 3811169"/>
              <a:gd name="connsiteX71" fmla="*/ 1901962 w 2772385"/>
              <a:gd name="connsiteY71" fmla="*/ 2835062 h 3811169"/>
              <a:gd name="connsiteX72" fmla="*/ 1857083 w 2772385"/>
              <a:gd name="connsiteY72" fmla="*/ 2773354 h 3811169"/>
              <a:gd name="connsiteX73" fmla="*/ 2103915 w 2772385"/>
              <a:gd name="connsiteY73" fmla="*/ 2717256 h 3811169"/>
              <a:gd name="connsiteX74" fmla="*/ 2126354 w 2772385"/>
              <a:gd name="connsiteY74" fmla="*/ 2588230 h 3811169"/>
              <a:gd name="connsiteX75" fmla="*/ 2367576 w 2772385"/>
              <a:gd name="connsiteY75" fmla="*/ 2621889 h 3811169"/>
              <a:gd name="connsiteX76" fmla="*/ 2591969 w 2772385"/>
              <a:gd name="connsiteY76" fmla="*/ 2032858 h 3811169"/>
              <a:gd name="connsiteX77" fmla="*/ 2547090 w 2772385"/>
              <a:gd name="connsiteY77" fmla="*/ 1948711 h 3811169"/>
              <a:gd name="connsiteX78" fmla="*/ 2692946 w 2772385"/>
              <a:gd name="connsiteY78" fmla="*/ 1460657 h 3811169"/>
              <a:gd name="connsiteX79" fmla="*/ 2636848 w 2772385"/>
              <a:gd name="connsiteY79" fmla="*/ 1354071 h 3811169"/>
              <a:gd name="connsiteX80" fmla="*/ 2479772 w 2772385"/>
              <a:gd name="connsiteY80" fmla="*/ 798699 h 3811169"/>
              <a:gd name="connsiteX81" fmla="*/ 2737825 w 2772385"/>
              <a:gd name="connsiteY81" fmla="*/ 675283 h 3811169"/>
              <a:gd name="connsiteX82" fmla="*/ 2709775 w 2772385"/>
              <a:gd name="connsiteY82" fmla="*/ 434061 h 3811169"/>
              <a:gd name="connsiteX83" fmla="*/ 2625628 w 2772385"/>
              <a:gd name="connsiteY83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84632 w 2772385"/>
              <a:gd name="connsiteY34" fmla="*/ 3698974 h 3811169"/>
              <a:gd name="connsiteX35" fmla="*/ 768779 w 2772385"/>
              <a:gd name="connsiteY35" fmla="*/ 3704584 h 3811169"/>
              <a:gd name="connsiteX36" fmla="*/ 774389 w 2772385"/>
              <a:gd name="connsiteY36" fmla="*/ 3474581 h 3811169"/>
              <a:gd name="connsiteX37" fmla="*/ 740730 w 2772385"/>
              <a:gd name="connsiteY37" fmla="*/ 3205310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526104 w 2772385"/>
              <a:gd name="connsiteY40" fmla="*/ 2627499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806595 w 2772385"/>
              <a:gd name="connsiteY44" fmla="*/ 2795793 h 3811169"/>
              <a:gd name="connsiteX45" fmla="*/ 1767326 w 2772385"/>
              <a:gd name="connsiteY45" fmla="*/ 2997747 h 3811169"/>
              <a:gd name="connsiteX46" fmla="*/ 1744887 w 2772385"/>
              <a:gd name="connsiteY46" fmla="*/ 3323116 h 3811169"/>
              <a:gd name="connsiteX47" fmla="*/ 1537324 w 2772385"/>
              <a:gd name="connsiteY47" fmla="*/ 3345555 h 3811169"/>
              <a:gd name="connsiteX48" fmla="*/ 1200735 w 2772385"/>
              <a:gd name="connsiteY48" fmla="*/ 3396044 h 3811169"/>
              <a:gd name="connsiteX49" fmla="*/ 1172686 w 2772385"/>
              <a:gd name="connsiteY49" fmla="*/ 3468971 h 3811169"/>
              <a:gd name="connsiteX50" fmla="*/ 1110978 w 2772385"/>
              <a:gd name="connsiteY50" fmla="*/ 3497020 h 3811169"/>
              <a:gd name="connsiteX51" fmla="*/ 1139027 w 2772385"/>
              <a:gd name="connsiteY51" fmla="*/ 3631656 h 3811169"/>
              <a:gd name="connsiteX52" fmla="*/ 1279272 w 2772385"/>
              <a:gd name="connsiteY52" fmla="*/ 3637266 h 3811169"/>
              <a:gd name="connsiteX53" fmla="*/ 1273662 w 2772385"/>
              <a:gd name="connsiteY53" fmla="*/ 3485801 h 3811169"/>
              <a:gd name="connsiteX54" fmla="*/ 1453176 w 2772385"/>
              <a:gd name="connsiteY54" fmla="*/ 3497020 h 3811169"/>
              <a:gd name="connsiteX55" fmla="*/ 1425127 w 2772385"/>
              <a:gd name="connsiteY55" fmla="*/ 3575558 h 3811169"/>
              <a:gd name="connsiteX56" fmla="*/ 1397078 w 2772385"/>
              <a:gd name="connsiteY56" fmla="*/ 3637266 h 3811169"/>
              <a:gd name="connsiteX57" fmla="*/ 1312931 w 2772385"/>
              <a:gd name="connsiteY57" fmla="*/ 3654095 h 3811169"/>
              <a:gd name="connsiteX58" fmla="*/ 1447567 w 2772385"/>
              <a:gd name="connsiteY58" fmla="*/ 3777511 h 3811169"/>
              <a:gd name="connsiteX59" fmla="*/ 1514884 w 2772385"/>
              <a:gd name="connsiteY59" fmla="*/ 3642876 h 3811169"/>
              <a:gd name="connsiteX60" fmla="*/ 1817814 w 2772385"/>
              <a:gd name="connsiteY60" fmla="*/ 3541899 h 3811169"/>
              <a:gd name="connsiteX61" fmla="*/ 2154403 w 2772385"/>
              <a:gd name="connsiteY61" fmla="*/ 3614826 h 3811169"/>
              <a:gd name="connsiteX62" fmla="*/ 2109525 w 2772385"/>
              <a:gd name="connsiteY62" fmla="*/ 3715803 h 3811169"/>
              <a:gd name="connsiteX63" fmla="*/ 2204892 w 2772385"/>
              <a:gd name="connsiteY63" fmla="*/ 3783121 h 3811169"/>
              <a:gd name="connsiteX64" fmla="*/ 2277819 w 2772385"/>
              <a:gd name="connsiteY64" fmla="*/ 3732633 h 3811169"/>
              <a:gd name="connsiteX65" fmla="*/ 2266600 w 2772385"/>
              <a:gd name="connsiteY65" fmla="*/ 3637266 h 3811169"/>
              <a:gd name="connsiteX66" fmla="*/ 2446114 w 2772385"/>
              <a:gd name="connsiteY66" fmla="*/ 3558728 h 3811169"/>
              <a:gd name="connsiteX67" fmla="*/ 2429284 w 2772385"/>
              <a:gd name="connsiteY67" fmla="*/ 3384824 h 3811169"/>
              <a:gd name="connsiteX68" fmla="*/ 1924401 w 2772385"/>
              <a:gd name="connsiteY68" fmla="*/ 3356775 h 3811169"/>
              <a:gd name="connsiteX69" fmla="*/ 1913181 w 2772385"/>
              <a:gd name="connsiteY69" fmla="*/ 3031406 h 3811169"/>
              <a:gd name="connsiteX70" fmla="*/ 1879522 w 2772385"/>
              <a:gd name="connsiteY70" fmla="*/ 3014576 h 3811169"/>
              <a:gd name="connsiteX71" fmla="*/ 1901962 w 2772385"/>
              <a:gd name="connsiteY71" fmla="*/ 2835062 h 3811169"/>
              <a:gd name="connsiteX72" fmla="*/ 1857083 w 2772385"/>
              <a:gd name="connsiteY72" fmla="*/ 2773354 h 3811169"/>
              <a:gd name="connsiteX73" fmla="*/ 2103915 w 2772385"/>
              <a:gd name="connsiteY73" fmla="*/ 2717256 h 3811169"/>
              <a:gd name="connsiteX74" fmla="*/ 2126354 w 2772385"/>
              <a:gd name="connsiteY74" fmla="*/ 2588230 h 3811169"/>
              <a:gd name="connsiteX75" fmla="*/ 2367576 w 2772385"/>
              <a:gd name="connsiteY75" fmla="*/ 2621889 h 3811169"/>
              <a:gd name="connsiteX76" fmla="*/ 2591969 w 2772385"/>
              <a:gd name="connsiteY76" fmla="*/ 2032858 h 3811169"/>
              <a:gd name="connsiteX77" fmla="*/ 2547090 w 2772385"/>
              <a:gd name="connsiteY77" fmla="*/ 1948711 h 3811169"/>
              <a:gd name="connsiteX78" fmla="*/ 2692946 w 2772385"/>
              <a:gd name="connsiteY78" fmla="*/ 1460657 h 3811169"/>
              <a:gd name="connsiteX79" fmla="*/ 2636848 w 2772385"/>
              <a:gd name="connsiteY79" fmla="*/ 1354071 h 3811169"/>
              <a:gd name="connsiteX80" fmla="*/ 2479772 w 2772385"/>
              <a:gd name="connsiteY80" fmla="*/ 798699 h 3811169"/>
              <a:gd name="connsiteX81" fmla="*/ 2737825 w 2772385"/>
              <a:gd name="connsiteY81" fmla="*/ 675283 h 3811169"/>
              <a:gd name="connsiteX82" fmla="*/ 2709775 w 2772385"/>
              <a:gd name="connsiteY82" fmla="*/ 434061 h 3811169"/>
              <a:gd name="connsiteX83" fmla="*/ 2625628 w 2772385"/>
              <a:gd name="connsiteY83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84632 w 2772385"/>
              <a:gd name="connsiteY34" fmla="*/ 3698974 h 3811169"/>
              <a:gd name="connsiteX35" fmla="*/ 768779 w 2772385"/>
              <a:gd name="connsiteY35" fmla="*/ 3704584 h 3811169"/>
              <a:gd name="connsiteX36" fmla="*/ 774389 w 2772385"/>
              <a:gd name="connsiteY36" fmla="*/ 3474581 h 3811169"/>
              <a:gd name="connsiteX37" fmla="*/ 740730 w 2772385"/>
              <a:gd name="connsiteY37" fmla="*/ 3205310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526104 w 2772385"/>
              <a:gd name="connsiteY40" fmla="*/ 2627499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806595 w 2772385"/>
              <a:gd name="connsiteY44" fmla="*/ 2795793 h 3811169"/>
              <a:gd name="connsiteX45" fmla="*/ 1767326 w 2772385"/>
              <a:gd name="connsiteY45" fmla="*/ 2997747 h 3811169"/>
              <a:gd name="connsiteX46" fmla="*/ 1744887 w 2772385"/>
              <a:gd name="connsiteY46" fmla="*/ 3323116 h 3811169"/>
              <a:gd name="connsiteX47" fmla="*/ 1537324 w 2772385"/>
              <a:gd name="connsiteY47" fmla="*/ 3345555 h 3811169"/>
              <a:gd name="connsiteX48" fmla="*/ 1200735 w 2772385"/>
              <a:gd name="connsiteY48" fmla="*/ 3396044 h 3811169"/>
              <a:gd name="connsiteX49" fmla="*/ 1172686 w 2772385"/>
              <a:gd name="connsiteY49" fmla="*/ 3468971 h 3811169"/>
              <a:gd name="connsiteX50" fmla="*/ 1110978 w 2772385"/>
              <a:gd name="connsiteY50" fmla="*/ 3497020 h 3811169"/>
              <a:gd name="connsiteX51" fmla="*/ 1139027 w 2772385"/>
              <a:gd name="connsiteY51" fmla="*/ 3631656 h 3811169"/>
              <a:gd name="connsiteX52" fmla="*/ 1279272 w 2772385"/>
              <a:gd name="connsiteY52" fmla="*/ 3637266 h 3811169"/>
              <a:gd name="connsiteX53" fmla="*/ 1273662 w 2772385"/>
              <a:gd name="connsiteY53" fmla="*/ 3485801 h 3811169"/>
              <a:gd name="connsiteX54" fmla="*/ 1453176 w 2772385"/>
              <a:gd name="connsiteY54" fmla="*/ 3497020 h 3811169"/>
              <a:gd name="connsiteX55" fmla="*/ 1425127 w 2772385"/>
              <a:gd name="connsiteY55" fmla="*/ 3575558 h 3811169"/>
              <a:gd name="connsiteX56" fmla="*/ 1397078 w 2772385"/>
              <a:gd name="connsiteY56" fmla="*/ 3637266 h 3811169"/>
              <a:gd name="connsiteX57" fmla="*/ 1312931 w 2772385"/>
              <a:gd name="connsiteY57" fmla="*/ 3654095 h 3811169"/>
              <a:gd name="connsiteX58" fmla="*/ 1447567 w 2772385"/>
              <a:gd name="connsiteY58" fmla="*/ 3777511 h 3811169"/>
              <a:gd name="connsiteX59" fmla="*/ 1514884 w 2772385"/>
              <a:gd name="connsiteY59" fmla="*/ 3642876 h 3811169"/>
              <a:gd name="connsiteX60" fmla="*/ 1817814 w 2772385"/>
              <a:gd name="connsiteY60" fmla="*/ 3541899 h 3811169"/>
              <a:gd name="connsiteX61" fmla="*/ 2154403 w 2772385"/>
              <a:gd name="connsiteY61" fmla="*/ 3614826 h 3811169"/>
              <a:gd name="connsiteX62" fmla="*/ 2109525 w 2772385"/>
              <a:gd name="connsiteY62" fmla="*/ 3715803 h 3811169"/>
              <a:gd name="connsiteX63" fmla="*/ 2204892 w 2772385"/>
              <a:gd name="connsiteY63" fmla="*/ 3783121 h 3811169"/>
              <a:gd name="connsiteX64" fmla="*/ 2277819 w 2772385"/>
              <a:gd name="connsiteY64" fmla="*/ 3732633 h 3811169"/>
              <a:gd name="connsiteX65" fmla="*/ 2266600 w 2772385"/>
              <a:gd name="connsiteY65" fmla="*/ 3637266 h 3811169"/>
              <a:gd name="connsiteX66" fmla="*/ 2446114 w 2772385"/>
              <a:gd name="connsiteY66" fmla="*/ 3558728 h 3811169"/>
              <a:gd name="connsiteX67" fmla="*/ 2429284 w 2772385"/>
              <a:gd name="connsiteY67" fmla="*/ 3384824 h 3811169"/>
              <a:gd name="connsiteX68" fmla="*/ 1924401 w 2772385"/>
              <a:gd name="connsiteY68" fmla="*/ 3356775 h 3811169"/>
              <a:gd name="connsiteX69" fmla="*/ 1913181 w 2772385"/>
              <a:gd name="connsiteY69" fmla="*/ 3031406 h 3811169"/>
              <a:gd name="connsiteX70" fmla="*/ 1879522 w 2772385"/>
              <a:gd name="connsiteY70" fmla="*/ 3014576 h 3811169"/>
              <a:gd name="connsiteX71" fmla="*/ 1901962 w 2772385"/>
              <a:gd name="connsiteY71" fmla="*/ 2835062 h 3811169"/>
              <a:gd name="connsiteX72" fmla="*/ 1857083 w 2772385"/>
              <a:gd name="connsiteY72" fmla="*/ 2773354 h 3811169"/>
              <a:gd name="connsiteX73" fmla="*/ 2103915 w 2772385"/>
              <a:gd name="connsiteY73" fmla="*/ 2717256 h 3811169"/>
              <a:gd name="connsiteX74" fmla="*/ 2126354 w 2772385"/>
              <a:gd name="connsiteY74" fmla="*/ 2588230 h 3811169"/>
              <a:gd name="connsiteX75" fmla="*/ 2367576 w 2772385"/>
              <a:gd name="connsiteY75" fmla="*/ 2621889 h 3811169"/>
              <a:gd name="connsiteX76" fmla="*/ 2591969 w 2772385"/>
              <a:gd name="connsiteY76" fmla="*/ 2032858 h 3811169"/>
              <a:gd name="connsiteX77" fmla="*/ 2547090 w 2772385"/>
              <a:gd name="connsiteY77" fmla="*/ 1948711 h 3811169"/>
              <a:gd name="connsiteX78" fmla="*/ 2692946 w 2772385"/>
              <a:gd name="connsiteY78" fmla="*/ 1460657 h 3811169"/>
              <a:gd name="connsiteX79" fmla="*/ 2636848 w 2772385"/>
              <a:gd name="connsiteY79" fmla="*/ 1354071 h 3811169"/>
              <a:gd name="connsiteX80" fmla="*/ 2479772 w 2772385"/>
              <a:gd name="connsiteY80" fmla="*/ 798699 h 3811169"/>
              <a:gd name="connsiteX81" fmla="*/ 2737825 w 2772385"/>
              <a:gd name="connsiteY81" fmla="*/ 675283 h 3811169"/>
              <a:gd name="connsiteX82" fmla="*/ 2709775 w 2772385"/>
              <a:gd name="connsiteY82" fmla="*/ 434061 h 3811169"/>
              <a:gd name="connsiteX83" fmla="*/ 2625628 w 2772385"/>
              <a:gd name="connsiteY83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84632 w 2772385"/>
              <a:gd name="connsiteY34" fmla="*/ 3698974 h 3811169"/>
              <a:gd name="connsiteX35" fmla="*/ 768779 w 2772385"/>
              <a:gd name="connsiteY35" fmla="*/ 3704584 h 3811169"/>
              <a:gd name="connsiteX36" fmla="*/ 774389 w 2772385"/>
              <a:gd name="connsiteY36" fmla="*/ 3474581 h 3811169"/>
              <a:gd name="connsiteX37" fmla="*/ 740730 w 2772385"/>
              <a:gd name="connsiteY37" fmla="*/ 3205310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526104 w 2772385"/>
              <a:gd name="connsiteY40" fmla="*/ 2627499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806595 w 2772385"/>
              <a:gd name="connsiteY44" fmla="*/ 2795793 h 3811169"/>
              <a:gd name="connsiteX45" fmla="*/ 1767326 w 2772385"/>
              <a:gd name="connsiteY45" fmla="*/ 2997747 h 3811169"/>
              <a:gd name="connsiteX46" fmla="*/ 1744887 w 2772385"/>
              <a:gd name="connsiteY46" fmla="*/ 3323116 h 3811169"/>
              <a:gd name="connsiteX47" fmla="*/ 1537324 w 2772385"/>
              <a:gd name="connsiteY47" fmla="*/ 3345555 h 3811169"/>
              <a:gd name="connsiteX48" fmla="*/ 1200735 w 2772385"/>
              <a:gd name="connsiteY48" fmla="*/ 3396044 h 3811169"/>
              <a:gd name="connsiteX49" fmla="*/ 1172686 w 2772385"/>
              <a:gd name="connsiteY49" fmla="*/ 3468971 h 3811169"/>
              <a:gd name="connsiteX50" fmla="*/ 1110978 w 2772385"/>
              <a:gd name="connsiteY50" fmla="*/ 3497020 h 3811169"/>
              <a:gd name="connsiteX51" fmla="*/ 1139027 w 2772385"/>
              <a:gd name="connsiteY51" fmla="*/ 3631656 h 3811169"/>
              <a:gd name="connsiteX52" fmla="*/ 1279272 w 2772385"/>
              <a:gd name="connsiteY52" fmla="*/ 3637266 h 3811169"/>
              <a:gd name="connsiteX53" fmla="*/ 1273662 w 2772385"/>
              <a:gd name="connsiteY53" fmla="*/ 3485801 h 3811169"/>
              <a:gd name="connsiteX54" fmla="*/ 1453176 w 2772385"/>
              <a:gd name="connsiteY54" fmla="*/ 3497020 h 3811169"/>
              <a:gd name="connsiteX55" fmla="*/ 1425127 w 2772385"/>
              <a:gd name="connsiteY55" fmla="*/ 3575558 h 3811169"/>
              <a:gd name="connsiteX56" fmla="*/ 1397078 w 2772385"/>
              <a:gd name="connsiteY56" fmla="*/ 3637266 h 3811169"/>
              <a:gd name="connsiteX57" fmla="*/ 1312931 w 2772385"/>
              <a:gd name="connsiteY57" fmla="*/ 3654095 h 3811169"/>
              <a:gd name="connsiteX58" fmla="*/ 1447567 w 2772385"/>
              <a:gd name="connsiteY58" fmla="*/ 3777511 h 3811169"/>
              <a:gd name="connsiteX59" fmla="*/ 1514884 w 2772385"/>
              <a:gd name="connsiteY59" fmla="*/ 3642876 h 3811169"/>
              <a:gd name="connsiteX60" fmla="*/ 1817814 w 2772385"/>
              <a:gd name="connsiteY60" fmla="*/ 3541899 h 3811169"/>
              <a:gd name="connsiteX61" fmla="*/ 2154403 w 2772385"/>
              <a:gd name="connsiteY61" fmla="*/ 3614826 h 3811169"/>
              <a:gd name="connsiteX62" fmla="*/ 2109525 w 2772385"/>
              <a:gd name="connsiteY62" fmla="*/ 3715803 h 3811169"/>
              <a:gd name="connsiteX63" fmla="*/ 2204892 w 2772385"/>
              <a:gd name="connsiteY63" fmla="*/ 3783121 h 3811169"/>
              <a:gd name="connsiteX64" fmla="*/ 2277819 w 2772385"/>
              <a:gd name="connsiteY64" fmla="*/ 3732633 h 3811169"/>
              <a:gd name="connsiteX65" fmla="*/ 2266600 w 2772385"/>
              <a:gd name="connsiteY65" fmla="*/ 3637266 h 3811169"/>
              <a:gd name="connsiteX66" fmla="*/ 2446114 w 2772385"/>
              <a:gd name="connsiteY66" fmla="*/ 3558728 h 3811169"/>
              <a:gd name="connsiteX67" fmla="*/ 2429284 w 2772385"/>
              <a:gd name="connsiteY67" fmla="*/ 3384824 h 3811169"/>
              <a:gd name="connsiteX68" fmla="*/ 1924401 w 2772385"/>
              <a:gd name="connsiteY68" fmla="*/ 3356775 h 3811169"/>
              <a:gd name="connsiteX69" fmla="*/ 1913181 w 2772385"/>
              <a:gd name="connsiteY69" fmla="*/ 3031406 h 3811169"/>
              <a:gd name="connsiteX70" fmla="*/ 1879522 w 2772385"/>
              <a:gd name="connsiteY70" fmla="*/ 3014576 h 3811169"/>
              <a:gd name="connsiteX71" fmla="*/ 1901962 w 2772385"/>
              <a:gd name="connsiteY71" fmla="*/ 2835062 h 3811169"/>
              <a:gd name="connsiteX72" fmla="*/ 1857083 w 2772385"/>
              <a:gd name="connsiteY72" fmla="*/ 2773354 h 3811169"/>
              <a:gd name="connsiteX73" fmla="*/ 2103915 w 2772385"/>
              <a:gd name="connsiteY73" fmla="*/ 2717256 h 3811169"/>
              <a:gd name="connsiteX74" fmla="*/ 2126354 w 2772385"/>
              <a:gd name="connsiteY74" fmla="*/ 2588230 h 3811169"/>
              <a:gd name="connsiteX75" fmla="*/ 2367576 w 2772385"/>
              <a:gd name="connsiteY75" fmla="*/ 2621889 h 3811169"/>
              <a:gd name="connsiteX76" fmla="*/ 2591969 w 2772385"/>
              <a:gd name="connsiteY76" fmla="*/ 2032858 h 3811169"/>
              <a:gd name="connsiteX77" fmla="*/ 2547090 w 2772385"/>
              <a:gd name="connsiteY77" fmla="*/ 1948711 h 3811169"/>
              <a:gd name="connsiteX78" fmla="*/ 2692946 w 2772385"/>
              <a:gd name="connsiteY78" fmla="*/ 1460657 h 3811169"/>
              <a:gd name="connsiteX79" fmla="*/ 2636848 w 2772385"/>
              <a:gd name="connsiteY79" fmla="*/ 1354071 h 3811169"/>
              <a:gd name="connsiteX80" fmla="*/ 2479772 w 2772385"/>
              <a:gd name="connsiteY80" fmla="*/ 798699 h 3811169"/>
              <a:gd name="connsiteX81" fmla="*/ 2737825 w 2772385"/>
              <a:gd name="connsiteY81" fmla="*/ 675283 h 3811169"/>
              <a:gd name="connsiteX82" fmla="*/ 2709775 w 2772385"/>
              <a:gd name="connsiteY82" fmla="*/ 434061 h 3811169"/>
              <a:gd name="connsiteX83" fmla="*/ 2625628 w 2772385"/>
              <a:gd name="connsiteY83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79023 w 2772385"/>
              <a:gd name="connsiteY34" fmla="*/ 3738242 h 3811169"/>
              <a:gd name="connsiteX35" fmla="*/ 768779 w 2772385"/>
              <a:gd name="connsiteY35" fmla="*/ 3704584 h 3811169"/>
              <a:gd name="connsiteX36" fmla="*/ 774389 w 2772385"/>
              <a:gd name="connsiteY36" fmla="*/ 3474581 h 3811169"/>
              <a:gd name="connsiteX37" fmla="*/ 740730 w 2772385"/>
              <a:gd name="connsiteY37" fmla="*/ 3205310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526104 w 2772385"/>
              <a:gd name="connsiteY40" fmla="*/ 2627499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806595 w 2772385"/>
              <a:gd name="connsiteY44" fmla="*/ 2795793 h 3811169"/>
              <a:gd name="connsiteX45" fmla="*/ 1767326 w 2772385"/>
              <a:gd name="connsiteY45" fmla="*/ 2997747 h 3811169"/>
              <a:gd name="connsiteX46" fmla="*/ 1744887 w 2772385"/>
              <a:gd name="connsiteY46" fmla="*/ 3323116 h 3811169"/>
              <a:gd name="connsiteX47" fmla="*/ 1537324 w 2772385"/>
              <a:gd name="connsiteY47" fmla="*/ 3345555 h 3811169"/>
              <a:gd name="connsiteX48" fmla="*/ 1200735 w 2772385"/>
              <a:gd name="connsiteY48" fmla="*/ 3396044 h 3811169"/>
              <a:gd name="connsiteX49" fmla="*/ 1172686 w 2772385"/>
              <a:gd name="connsiteY49" fmla="*/ 3468971 h 3811169"/>
              <a:gd name="connsiteX50" fmla="*/ 1110978 w 2772385"/>
              <a:gd name="connsiteY50" fmla="*/ 3497020 h 3811169"/>
              <a:gd name="connsiteX51" fmla="*/ 1139027 w 2772385"/>
              <a:gd name="connsiteY51" fmla="*/ 3631656 h 3811169"/>
              <a:gd name="connsiteX52" fmla="*/ 1279272 w 2772385"/>
              <a:gd name="connsiteY52" fmla="*/ 3637266 h 3811169"/>
              <a:gd name="connsiteX53" fmla="*/ 1273662 w 2772385"/>
              <a:gd name="connsiteY53" fmla="*/ 3485801 h 3811169"/>
              <a:gd name="connsiteX54" fmla="*/ 1453176 w 2772385"/>
              <a:gd name="connsiteY54" fmla="*/ 3497020 h 3811169"/>
              <a:gd name="connsiteX55" fmla="*/ 1425127 w 2772385"/>
              <a:gd name="connsiteY55" fmla="*/ 3575558 h 3811169"/>
              <a:gd name="connsiteX56" fmla="*/ 1397078 w 2772385"/>
              <a:gd name="connsiteY56" fmla="*/ 3637266 h 3811169"/>
              <a:gd name="connsiteX57" fmla="*/ 1312931 w 2772385"/>
              <a:gd name="connsiteY57" fmla="*/ 3654095 h 3811169"/>
              <a:gd name="connsiteX58" fmla="*/ 1447567 w 2772385"/>
              <a:gd name="connsiteY58" fmla="*/ 3777511 h 3811169"/>
              <a:gd name="connsiteX59" fmla="*/ 1514884 w 2772385"/>
              <a:gd name="connsiteY59" fmla="*/ 3642876 h 3811169"/>
              <a:gd name="connsiteX60" fmla="*/ 1817814 w 2772385"/>
              <a:gd name="connsiteY60" fmla="*/ 3541899 h 3811169"/>
              <a:gd name="connsiteX61" fmla="*/ 2154403 w 2772385"/>
              <a:gd name="connsiteY61" fmla="*/ 3614826 h 3811169"/>
              <a:gd name="connsiteX62" fmla="*/ 2109525 w 2772385"/>
              <a:gd name="connsiteY62" fmla="*/ 3715803 h 3811169"/>
              <a:gd name="connsiteX63" fmla="*/ 2204892 w 2772385"/>
              <a:gd name="connsiteY63" fmla="*/ 3783121 h 3811169"/>
              <a:gd name="connsiteX64" fmla="*/ 2277819 w 2772385"/>
              <a:gd name="connsiteY64" fmla="*/ 3732633 h 3811169"/>
              <a:gd name="connsiteX65" fmla="*/ 2266600 w 2772385"/>
              <a:gd name="connsiteY65" fmla="*/ 3637266 h 3811169"/>
              <a:gd name="connsiteX66" fmla="*/ 2446114 w 2772385"/>
              <a:gd name="connsiteY66" fmla="*/ 3558728 h 3811169"/>
              <a:gd name="connsiteX67" fmla="*/ 2429284 w 2772385"/>
              <a:gd name="connsiteY67" fmla="*/ 3384824 h 3811169"/>
              <a:gd name="connsiteX68" fmla="*/ 1924401 w 2772385"/>
              <a:gd name="connsiteY68" fmla="*/ 3356775 h 3811169"/>
              <a:gd name="connsiteX69" fmla="*/ 1913181 w 2772385"/>
              <a:gd name="connsiteY69" fmla="*/ 3031406 h 3811169"/>
              <a:gd name="connsiteX70" fmla="*/ 1879522 w 2772385"/>
              <a:gd name="connsiteY70" fmla="*/ 3014576 h 3811169"/>
              <a:gd name="connsiteX71" fmla="*/ 1901962 w 2772385"/>
              <a:gd name="connsiteY71" fmla="*/ 2835062 h 3811169"/>
              <a:gd name="connsiteX72" fmla="*/ 1857083 w 2772385"/>
              <a:gd name="connsiteY72" fmla="*/ 2773354 h 3811169"/>
              <a:gd name="connsiteX73" fmla="*/ 2103915 w 2772385"/>
              <a:gd name="connsiteY73" fmla="*/ 2717256 h 3811169"/>
              <a:gd name="connsiteX74" fmla="*/ 2126354 w 2772385"/>
              <a:gd name="connsiteY74" fmla="*/ 2588230 h 3811169"/>
              <a:gd name="connsiteX75" fmla="*/ 2367576 w 2772385"/>
              <a:gd name="connsiteY75" fmla="*/ 2621889 h 3811169"/>
              <a:gd name="connsiteX76" fmla="*/ 2591969 w 2772385"/>
              <a:gd name="connsiteY76" fmla="*/ 2032858 h 3811169"/>
              <a:gd name="connsiteX77" fmla="*/ 2547090 w 2772385"/>
              <a:gd name="connsiteY77" fmla="*/ 1948711 h 3811169"/>
              <a:gd name="connsiteX78" fmla="*/ 2692946 w 2772385"/>
              <a:gd name="connsiteY78" fmla="*/ 1460657 h 3811169"/>
              <a:gd name="connsiteX79" fmla="*/ 2636848 w 2772385"/>
              <a:gd name="connsiteY79" fmla="*/ 1354071 h 3811169"/>
              <a:gd name="connsiteX80" fmla="*/ 2479772 w 2772385"/>
              <a:gd name="connsiteY80" fmla="*/ 798699 h 3811169"/>
              <a:gd name="connsiteX81" fmla="*/ 2737825 w 2772385"/>
              <a:gd name="connsiteY81" fmla="*/ 675283 h 3811169"/>
              <a:gd name="connsiteX82" fmla="*/ 2709775 w 2772385"/>
              <a:gd name="connsiteY82" fmla="*/ 434061 h 3811169"/>
              <a:gd name="connsiteX83" fmla="*/ 2625628 w 2772385"/>
              <a:gd name="connsiteY83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79023 w 2772385"/>
              <a:gd name="connsiteY34" fmla="*/ 3738242 h 3811169"/>
              <a:gd name="connsiteX35" fmla="*/ 740730 w 2772385"/>
              <a:gd name="connsiteY35" fmla="*/ 3738243 h 3811169"/>
              <a:gd name="connsiteX36" fmla="*/ 774389 w 2772385"/>
              <a:gd name="connsiteY36" fmla="*/ 3474581 h 3811169"/>
              <a:gd name="connsiteX37" fmla="*/ 740730 w 2772385"/>
              <a:gd name="connsiteY37" fmla="*/ 3205310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526104 w 2772385"/>
              <a:gd name="connsiteY40" fmla="*/ 2627499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806595 w 2772385"/>
              <a:gd name="connsiteY44" fmla="*/ 2795793 h 3811169"/>
              <a:gd name="connsiteX45" fmla="*/ 1767326 w 2772385"/>
              <a:gd name="connsiteY45" fmla="*/ 2997747 h 3811169"/>
              <a:gd name="connsiteX46" fmla="*/ 1744887 w 2772385"/>
              <a:gd name="connsiteY46" fmla="*/ 3323116 h 3811169"/>
              <a:gd name="connsiteX47" fmla="*/ 1537324 w 2772385"/>
              <a:gd name="connsiteY47" fmla="*/ 3345555 h 3811169"/>
              <a:gd name="connsiteX48" fmla="*/ 1200735 w 2772385"/>
              <a:gd name="connsiteY48" fmla="*/ 3396044 h 3811169"/>
              <a:gd name="connsiteX49" fmla="*/ 1172686 w 2772385"/>
              <a:gd name="connsiteY49" fmla="*/ 3468971 h 3811169"/>
              <a:gd name="connsiteX50" fmla="*/ 1110978 w 2772385"/>
              <a:gd name="connsiteY50" fmla="*/ 3497020 h 3811169"/>
              <a:gd name="connsiteX51" fmla="*/ 1139027 w 2772385"/>
              <a:gd name="connsiteY51" fmla="*/ 3631656 h 3811169"/>
              <a:gd name="connsiteX52" fmla="*/ 1279272 w 2772385"/>
              <a:gd name="connsiteY52" fmla="*/ 3637266 h 3811169"/>
              <a:gd name="connsiteX53" fmla="*/ 1273662 w 2772385"/>
              <a:gd name="connsiteY53" fmla="*/ 3485801 h 3811169"/>
              <a:gd name="connsiteX54" fmla="*/ 1453176 w 2772385"/>
              <a:gd name="connsiteY54" fmla="*/ 3497020 h 3811169"/>
              <a:gd name="connsiteX55" fmla="*/ 1425127 w 2772385"/>
              <a:gd name="connsiteY55" fmla="*/ 3575558 h 3811169"/>
              <a:gd name="connsiteX56" fmla="*/ 1397078 w 2772385"/>
              <a:gd name="connsiteY56" fmla="*/ 3637266 h 3811169"/>
              <a:gd name="connsiteX57" fmla="*/ 1312931 w 2772385"/>
              <a:gd name="connsiteY57" fmla="*/ 3654095 h 3811169"/>
              <a:gd name="connsiteX58" fmla="*/ 1447567 w 2772385"/>
              <a:gd name="connsiteY58" fmla="*/ 3777511 h 3811169"/>
              <a:gd name="connsiteX59" fmla="*/ 1514884 w 2772385"/>
              <a:gd name="connsiteY59" fmla="*/ 3642876 h 3811169"/>
              <a:gd name="connsiteX60" fmla="*/ 1817814 w 2772385"/>
              <a:gd name="connsiteY60" fmla="*/ 3541899 h 3811169"/>
              <a:gd name="connsiteX61" fmla="*/ 2154403 w 2772385"/>
              <a:gd name="connsiteY61" fmla="*/ 3614826 h 3811169"/>
              <a:gd name="connsiteX62" fmla="*/ 2109525 w 2772385"/>
              <a:gd name="connsiteY62" fmla="*/ 3715803 h 3811169"/>
              <a:gd name="connsiteX63" fmla="*/ 2204892 w 2772385"/>
              <a:gd name="connsiteY63" fmla="*/ 3783121 h 3811169"/>
              <a:gd name="connsiteX64" fmla="*/ 2277819 w 2772385"/>
              <a:gd name="connsiteY64" fmla="*/ 3732633 h 3811169"/>
              <a:gd name="connsiteX65" fmla="*/ 2266600 w 2772385"/>
              <a:gd name="connsiteY65" fmla="*/ 3637266 h 3811169"/>
              <a:gd name="connsiteX66" fmla="*/ 2446114 w 2772385"/>
              <a:gd name="connsiteY66" fmla="*/ 3558728 h 3811169"/>
              <a:gd name="connsiteX67" fmla="*/ 2429284 w 2772385"/>
              <a:gd name="connsiteY67" fmla="*/ 3384824 h 3811169"/>
              <a:gd name="connsiteX68" fmla="*/ 1924401 w 2772385"/>
              <a:gd name="connsiteY68" fmla="*/ 3356775 h 3811169"/>
              <a:gd name="connsiteX69" fmla="*/ 1913181 w 2772385"/>
              <a:gd name="connsiteY69" fmla="*/ 3031406 h 3811169"/>
              <a:gd name="connsiteX70" fmla="*/ 1879522 w 2772385"/>
              <a:gd name="connsiteY70" fmla="*/ 3014576 h 3811169"/>
              <a:gd name="connsiteX71" fmla="*/ 1901962 w 2772385"/>
              <a:gd name="connsiteY71" fmla="*/ 2835062 h 3811169"/>
              <a:gd name="connsiteX72" fmla="*/ 1857083 w 2772385"/>
              <a:gd name="connsiteY72" fmla="*/ 2773354 h 3811169"/>
              <a:gd name="connsiteX73" fmla="*/ 2103915 w 2772385"/>
              <a:gd name="connsiteY73" fmla="*/ 2717256 h 3811169"/>
              <a:gd name="connsiteX74" fmla="*/ 2126354 w 2772385"/>
              <a:gd name="connsiteY74" fmla="*/ 2588230 h 3811169"/>
              <a:gd name="connsiteX75" fmla="*/ 2367576 w 2772385"/>
              <a:gd name="connsiteY75" fmla="*/ 2621889 h 3811169"/>
              <a:gd name="connsiteX76" fmla="*/ 2591969 w 2772385"/>
              <a:gd name="connsiteY76" fmla="*/ 2032858 h 3811169"/>
              <a:gd name="connsiteX77" fmla="*/ 2547090 w 2772385"/>
              <a:gd name="connsiteY77" fmla="*/ 1948711 h 3811169"/>
              <a:gd name="connsiteX78" fmla="*/ 2692946 w 2772385"/>
              <a:gd name="connsiteY78" fmla="*/ 1460657 h 3811169"/>
              <a:gd name="connsiteX79" fmla="*/ 2636848 w 2772385"/>
              <a:gd name="connsiteY79" fmla="*/ 1354071 h 3811169"/>
              <a:gd name="connsiteX80" fmla="*/ 2479772 w 2772385"/>
              <a:gd name="connsiteY80" fmla="*/ 798699 h 3811169"/>
              <a:gd name="connsiteX81" fmla="*/ 2737825 w 2772385"/>
              <a:gd name="connsiteY81" fmla="*/ 675283 h 3811169"/>
              <a:gd name="connsiteX82" fmla="*/ 2709775 w 2772385"/>
              <a:gd name="connsiteY82" fmla="*/ 434061 h 3811169"/>
              <a:gd name="connsiteX83" fmla="*/ 2625628 w 2772385"/>
              <a:gd name="connsiteY83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79023 w 2772385"/>
              <a:gd name="connsiteY34" fmla="*/ 3738242 h 3811169"/>
              <a:gd name="connsiteX35" fmla="*/ 718291 w 2772385"/>
              <a:gd name="connsiteY35" fmla="*/ 3743853 h 3811169"/>
              <a:gd name="connsiteX36" fmla="*/ 774389 w 2772385"/>
              <a:gd name="connsiteY36" fmla="*/ 3474581 h 3811169"/>
              <a:gd name="connsiteX37" fmla="*/ 740730 w 2772385"/>
              <a:gd name="connsiteY37" fmla="*/ 3205310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526104 w 2772385"/>
              <a:gd name="connsiteY40" fmla="*/ 2627499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806595 w 2772385"/>
              <a:gd name="connsiteY44" fmla="*/ 2795793 h 3811169"/>
              <a:gd name="connsiteX45" fmla="*/ 1767326 w 2772385"/>
              <a:gd name="connsiteY45" fmla="*/ 2997747 h 3811169"/>
              <a:gd name="connsiteX46" fmla="*/ 1744887 w 2772385"/>
              <a:gd name="connsiteY46" fmla="*/ 3323116 h 3811169"/>
              <a:gd name="connsiteX47" fmla="*/ 1537324 w 2772385"/>
              <a:gd name="connsiteY47" fmla="*/ 3345555 h 3811169"/>
              <a:gd name="connsiteX48" fmla="*/ 1200735 w 2772385"/>
              <a:gd name="connsiteY48" fmla="*/ 3396044 h 3811169"/>
              <a:gd name="connsiteX49" fmla="*/ 1172686 w 2772385"/>
              <a:gd name="connsiteY49" fmla="*/ 3468971 h 3811169"/>
              <a:gd name="connsiteX50" fmla="*/ 1110978 w 2772385"/>
              <a:gd name="connsiteY50" fmla="*/ 3497020 h 3811169"/>
              <a:gd name="connsiteX51" fmla="*/ 1139027 w 2772385"/>
              <a:gd name="connsiteY51" fmla="*/ 3631656 h 3811169"/>
              <a:gd name="connsiteX52" fmla="*/ 1279272 w 2772385"/>
              <a:gd name="connsiteY52" fmla="*/ 3637266 h 3811169"/>
              <a:gd name="connsiteX53" fmla="*/ 1273662 w 2772385"/>
              <a:gd name="connsiteY53" fmla="*/ 3485801 h 3811169"/>
              <a:gd name="connsiteX54" fmla="*/ 1453176 w 2772385"/>
              <a:gd name="connsiteY54" fmla="*/ 3497020 h 3811169"/>
              <a:gd name="connsiteX55" fmla="*/ 1425127 w 2772385"/>
              <a:gd name="connsiteY55" fmla="*/ 3575558 h 3811169"/>
              <a:gd name="connsiteX56" fmla="*/ 1397078 w 2772385"/>
              <a:gd name="connsiteY56" fmla="*/ 3637266 h 3811169"/>
              <a:gd name="connsiteX57" fmla="*/ 1312931 w 2772385"/>
              <a:gd name="connsiteY57" fmla="*/ 3654095 h 3811169"/>
              <a:gd name="connsiteX58" fmla="*/ 1447567 w 2772385"/>
              <a:gd name="connsiteY58" fmla="*/ 3777511 h 3811169"/>
              <a:gd name="connsiteX59" fmla="*/ 1514884 w 2772385"/>
              <a:gd name="connsiteY59" fmla="*/ 3642876 h 3811169"/>
              <a:gd name="connsiteX60" fmla="*/ 1817814 w 2772385"/>
              <a:gd name="connsiteY60" fmla="*/ 3541899 h 3811169"/>
              <a:gd name="connsiteX61" fmla="*/ 2154403 w 2772385"/>
              <a:gd name="connsiteY61" fmla="*/ 3614826 h 3811169"/>
              <a:gd name="connsiteX62" fmla="*/ 2109525 w 2772385"/>
              <a:gd name="connsiteY62" fmla="*/ 3715803 h 3811169"/>
              <a:gd name="connsiteX63" fmla="*/ 2204892 w 2772385"/>
              <a:gd name="connsiteY63" fmla="*/ 3783121 h 3811169"/>
              <a:gd name="connsiteX64" fmla="*/ 2277819 w 2772385"/>
              <a:gd name="connsiteY64" fmla="*/ 3732633 h 3811169"/>
              <a:gd name="connsiteX65" fmla="*/ 2266600 w 2772385"/>
              <a:gd name="connsiteY65" fmla="*/ 3637266 h 3811169"/>
              <a:gd name="connsiteX66" fmla="*/ 2446114 w 2772385"/>
              <a:gd name="connsiteY66" fmla="*/ 3558728 h 3811169"/>
              <a:gd name="connsiteX67" fmla="*/ 2429284 w 2772385"/>
              <a:gd name="connsiteY67" fmla="*/ 3384824 h 3811169"/>
              <a:gd name="connsiteX68" fmla="*/ 1924401 w 2772385"/>
              <a:gd name="connsiteY68" fmla="*/ 3356775 h 3811169"/>
              <a:gd name="connsiteX69" fmla="*/ 1913181 w 2772385"/>
              <a:gd name="connsiteY69" fmla="*/ 3031406 h 3811169"/>
              <a:gd name="connsiteX70" fmla="*/ 1879522 w 2772385"/>
              <a:gd name="connsiteY70" fmla="*/ 3014576 h 3811169"/>
              <a:gd name="connsiteX71" fmla="*/ 1901962 w 2772385"/>
              <a:gd name="connsiteY71" fmla="*/ 2835062 h 3811169"/>
              <a:gd name="connsiteX72" fmla="*/ 1857083 w 2772385"/>
              <a:gd name="connsiteY72" fmla="*/ 2773354 h 3811169"/>
              <a:gd name="connsiteX73" fmla="*/ 2103915 w 2772385"/>
              <a:gd name="connsiteY73" fmla="*/ 2717256 h 3811169"/>
              <a:gd name="connsiteX74" fmla="*/ 2126354 w 2772385"/>
              <a:gd name="connsiteY74" fmla="*/ 2588230 h 3811169"/>
              <a:gd name="connsiteX75" fmla="*/ 2367576 w 2772385"/>
              <a:gd name="connsiteY75" fmla="*/ 2621889 h 3811169"/>
              <a:gd name="connsiteX76" fmla="*/ 2591969 w 2772385"/>
              <a:gd name="connsiteY76" fmla="*/ 2032858 h 3811169"/>
              <a:gd name="connsiteX77" fmla="*/ 2547090 w 2772385"/>
              <a:gd name="connsiteY77" fmla="*/ 1948711 h 3811169"/>
              <a:gd name="connsiteX78" fmla="*/ 2692946 w 2772385"/>
              <a:gd name="connsiteY78" fmla="*/ 1460657 h 3811169"/>
              <a:gd name="connsiteX79" fmla="*/ 2636848 w 2772385"/>
              <a:gd name="connsiteY79" fmla="*/ 1354071 h 3811169"/>
              <a:gd name="connsiteX80" fmla="*/ 2479772 w 2772385"/>
              <a:gd name="connsiteY80" fmla="*/ 798699 h 3811169"/>
              <a:gd name="connsiteX81" fmla="*/ 2737825 w 2772385"/>
              <a:gd name="connsiteY81" fmla="*/ 675283 h 3811169"/>
              <a:gd name="connsiteX82" fmla="*/ 2709775 w 2772385"/>
              <a:gd name="connsiteY82" fmla="*/ 434061 h 3811169"/>
              <a:gd name="connsiteX83" fmla="*/ 2625628 w 2772385"/>
              <a:gd name="connsiteY83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79023 w 2772385"/>
              <a:gd name="connsiteY34" fmla="*/ 3738242 h 3811169"/>
              <a:gd name="connsiteX35" fmla="*/ 718291 w 2772385"/>
              <a:gd name="connsiteY35" fmla="*/ 3743853 h 3811169"/>
              <a:gd name="connsiteX36" fmla="*/ 774389 w 2772385"/>
              <a:gd name="connsiteY36" fmla="*/ 3474581 h 3811169"/>
              <a:gd name="connsiteX37" fmla="*/ 740730 w 2772385"/>
              <a:gd name="connsiteY37" fmla="*/ 3205310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526104 w 2772385"/>
              <a:gd name="connsiteY40" fmla="*/ 2627499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806595 w 2772385"/>
              <a:gd name="connsiteY44" fmla="*/ 2795793 h 3811169"/>
              <a:gd name="connsiteX45" fmla="*/ 1767326 w 2772385"/>
              <a:gd name="connsiteY45" fmla="*/ 2997747 h 3811169"/>
              <a:gd name="connsiteX46" fmla="*/ 1744887 w 2772385"/>
              <a:gd name="connsiteY46" fmla="*/ 3323116 h 3811169"/>
              <a:gd name="connsiteX47" fmla="*/ 1537324 w 2772385"/>
              <a:gd name="connsiteY47" fmla="*/ 3345555 h 3811169"/>
              <a:gd name="connsiteX48" fmla="*/ 1200735 w 2772385"/>
              <a:gd name="connsiteY48" fmla="*/ 3396044 h 3811169"/>
              <a:gd name="connsiteX49" fmla="*/ 1172686 w 2772385"/>
              <a:gd name="connsiteY49" fmla="*/ 3468971 h 3811169"/>
              <a:gd name="connsiteX50" fmla="*/ 1110978 w 2772385"/>
              <a:gd name="connsiteY50" fmla="*/ 3497020 h 3811169"/>
              <a:gd name="connsiteX51" fmla="*/ 1139027 w 2772385"/>
              <a:gd name="connsiteY51" fmla="*/ 3631656 h 3811169"/>
              <a:gd name="connsiteX52" fmla="*/ 1279272 w 2772385"/>
              <a:gd name="connsiteY52" fmla="*/ 3637266 h 3811169"/>
              <a:gd name="connsiteX53" fmla="*/ 1273662 w 2772385"/>
              <a:gd name="connsiteY53" fmla="*/ 3485801 h 3811169"/>
              <a:gd name="connsiteX54" fmla="*/ 1453176 w 2772385"/>
              <a:gd name="connsiteY54" fmla="*/ 3497020 h 3811169"/>
              <a:gd name="connsiteX55" fmla="*/ 1425127 w 2772385"/>
              <a:gd name="connsiteY55" fmla="*/ 3575558 h 3811169"/>
              <a:gd name="connsiteX56" fmla="*/ 1397078 w 2772385"/>
              <a:gd name="connsiteY56" fmla="*/ 3637266 h 3811169"/>
              <a:gd name="connsiteX57" fmla="*/ 1312931 w 2772385"/>
              <a:gd name="connsiteY57" fmla="*/ 3654095 h 3811169"/>
              <a:gd name="connsiteX58" fmla="*/ 1447567 w 2772385"/>
              <a:gd name="connsiteY58" fmla="*/ 3777511 h 3811169"/>
              <a:gd name="connsiteX59" fmla="*/ 1514884 w 2772385"/>
              <a:gd name="connsiteY59" fmla="*/ 3642876 h 3811169"/>
              <a:gd name="connsiteX60" fmla="*/ 1817814 w 2772385"/>
              <a:gd name="connsiteY60" fmla="*/ 3541899 h 3811169"/>
              <a:gd name="connsiteX61" fmla="*/ 2154403 w 2772385"/>
              <a:gd name="connsiteY61" fmla="*/ 3614826 h 3811169"/>
              <a:gd name="connsiteX62" fmla="*/ 2109525 w 2772385"/>
              <a:gd name="connsiteY62" fmla="*/ 3715803 h 3811169"/>
              <a:gd name="connsiteX63" fmla="*/ 2204892 w 2772385"/>
              <a:gd name="connsiteY63" fmla="*/ 3783121 h 3811169"/>
              <a:gd name="connsiteX64" fmla="*/ 2277819 w 2772385"/>
              <a:gd name="connsiteY64" fmla="*/ 3732633 h 3811169"/>
              <a:gd name="connsiteX65" fmla="*/ 2266600 w 2772385"/>
              <a:gd name="connsiteY65" fmla="*/ 3637266 h 3811169"/>
              <a:gd name="connsiteX66" fmla="*/ 2446114 w 2772385"/>
              <a:gd name="connsiteY66" fmla="*/ 3558728 h 3811169"/>
              <a:gd name="connsiteX67" fmla="*/ 2429284 w 2772385"/>
              <a:gd name="connsiteY67" fmla="*/ 3384824 h 3811169"/>
              <a:gd name="connsiteX68" fmla="*/ 1924401 w 2772385"/>
              <a:gd name="connsiteY68" fmla="*/ 3356775 h 3811169"/>
              <a:gd name="connsiteX69" fmla="*/ 1913181 w 2772385"/>
              <a:gd name="connsiteY69" fmla="*/ 3031406 h 3811169"/>
              <a:gd name="connsiteX70" fmla="*/ 1879522 w 2772385"/>
              <a:gd name="connsiteY70" fmla="*/ 3014576 h 3811169"/>
              <a:gd name="connsiteX71" fmla="*/ 1901962 w 2772385"/>
              <a:gd name="connsiteY71" fmla="*/ 2835062 h 3811169"/>
              <a:gd name="connsiteX72" fmla="*/ 1857083 w 2772385"/>
              <a:gd name="connsiteY72" fmla="*/ 2773354 h 3811169"/>
              <a:gd name="connsiteX73" fmla="*/ 2103915 w 2772385"/>
              <a:gd name="connsiteY73" fmla="*/ 2717256 h 3811169"/>
              <a:gd name="connsiteX74" fmla="*/ 2126354 w 2772385"/>
              <a:gd name="connsiteY74" fmla="*/ 2588230 h 3811169"/>
              <a:gd name="connsiteX75" fmla="*/ 2367576 w 2772385"/>
              <a:gd name="connsiteY75" fmla="*/ 2621889 h 3811169"/>
              <a:gd name="connsiteX76" fmla="*/ 2591969 w 2772385"/>
              <a:gd name="connsiteY76" fmla="*/ 2032858 h 3811169"/>
              <a:gd name="connsiteX77" fmla="*/ 2547090 w 2772385"/>
              <a:gd name="connsiteY77" fmla="*/ 1948711 h 3811169"/>
              <a:gd name="connsiteX78" fmla="*/ 2692946 w 2772385"/>
              <a:gd name="connsiteY78" fmla="*/ 1460657 h 3811169"/>
              <a:gd name="connsiteX79" fmla="*/ 2636848 w 2772385"/>
              <a:gd name="connsiteY79" fmla="*/ 1354071 h 3811169"/>
              <a:gd name="connsiteX80" fmla="*/ 2479772 w 2772385"/>
              <a:gd name="connsiteY80" fmla="*/ 798699 h 3811169"/>
              <a:gd name="connsiteX81" fmla="*/ 2737825 w 2772385"/>
              <a:gd name="connsiteY81" fmla="*/ 675283 h 3811169"/>
              <a:gd name="connsiteX82" fmla="*/ 2709775 w 2772385"/>
              <a:gd name="connsiteY82" fmla="*/ 434061 h 3811169"/>
              <a:gd name="connsiteX83" fmla="*/ 2625628 w 2772385"/>
              <a:gd name="connsiteY83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79023 w 2772385"/>
              <a:gd name="connsiteY34" fmla="*/ 3738242 h 3811169"/>
              <a:gd name="connsiteX35" fmla="*/ 718291 w 2772385"/>
              <a:gd name="connsiteY35" fmla="*/ 3743853 h 3811169"/>
              <a:gd name="connsiteX36" fmla="*/ 774389 w 2772385"/>
              <a:gd name="connsiteY36" fmla="*/ 3474581 h 3811169"/>
              <a:gd name="connsiteX37" fmla="*/ 740730 w 2772385"/>
              <a:gd name="connsiteY37" fmla="*/ 3205310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526104 w 2772385"/>
              <a:gd name="connsiteY40" fmla="*/ 2627499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806595 w 2772385"/>
              <a:gd name="connsiteY44" fmla="*/ 2795793 h 3811169"/>
              <a:gd name="connsiteX45" fmla="*/ 1767326 w 2772385"/>
              <a:gd name="connsiteY45" fmla="*/ 2997747 h 3811169"/>
              <a:gd name="connsiteX46" fmla="*/ 1744887 w 2772385"/>
              <a:gd name="connsiteY46" fmla="*/ 3323116 h 3811169"/>
              <a:gd name="connsiteX47" fmla="*/ 1537324 w 2772385"/>
              <a:gd name="connsiteY47" fmla="*/ 3345555 h 3811169"/>
              <a:gd name="connsiteX48" fmla="*/ 1200735 w 2772385"/>
              <a:gd name="connsiteY48" fmla="*/ 3396044 h 3811169"/>
              <a:gd name="connsiteX49" fmla="*/ 1172686 w 2772385"/>
              <a:gd name="connsiteY49" fmla="*/ 3468971 h 3811169"/>
              <a:gd name="connsiteX50" fmla="*/ 1110978 w 2772385"/>
              <a:gd name="connsiteY50" fmla="*/ 3497020 h 3811169"/>
              <a:gd name="connsiteX51" fmla="*/ 1139027 w 2772385"/>
              <a:gd name="connsiteY51" fmla="*/ 3631656 h 3811169"/>
              <a:gd name="connsiteX52" fmla="*/ 1279272 w 2772385"/>
              <a:gd name="connsiteY52" fmla="*/ 3637266 h 3811169"/>
              <a:gd name="connsiteX53" fmla="*/ 1273662 w 2772385"/>
              <a:gd name="connsiteY53" fmla="*/ 3485801 h 3811169"/>
              <a:gd name="connsiteX54" fmla="*/ 1453176 w 2772385"/>
              <a:gd name="connsiteY54" fmla="*/ 3497020 h 3811169"/>
              <a:gd name="connsiteX55" fmla="*/ 1425127 w 2772385"/>
              <a:gd name="connsiteY55" fmla="*/ 3575558 h 3811169"/>
              <a:gd name="connsiteX56" fmla="*/ 1397078 w 2772385"/>
              <a:gd name="connsiteY56" fmla="*/ 3637266 h 3811169"/>
              <a:gd name="connsiteX57" fmla="*/ 1312931 w 2772385"/>
              <a:gd name="connsiteY57" fmla="*/ 3654095 h 3811169"/>
              <a:gd name="connsiteX58" fmla="*/ 1447567 w 2772385"/>
              <a:gd name="connsiteY58" fmla="*/ 3777511 h 3811169"/>
              <a:gd name="connsiteX59" fmla="*/ 1514884 w 2772385"/>
              <a:gd name="connsiteY59" fmla="*/ 3642876 h 3811169"/>
              <a:gd name="connsiteX60" fmla="*/ 1817814 w 2772385"/>
              <a:gd name="connsiteY60" fmla="*/ 3541899 h 3811169"/>
              <a:gd name="connsiteX61" fmla="*/ 2154403 w 2772385"/>
              <a:gd name="connsiteY61" fmla="*/ 3614826 h 3811169"/>
              <a:gd name="connsiteX62" fmla="*/ 2109525 w 2772385"/>
              <a:gd name="connsiteY62" fmla="*/ 3715803 h 3811169"/>
              <a:gd name="connsiteX63" fmla="*/ 2204892 w 2772385"/>
              <a:gd name="connsiteY63" fmla="*/ 3783121 h 3811169"/>
              <a:gd name="connsiteX64" fmla="*/ 2277819 w 2772385"/>
              <a:gd name="connsiteY64" fmla="*/ 3732633 h 3811169"/>
              <a:gd name="connsiteX65" fmla="*/ 2266600 w 2772385"/>
              <a:gd name="connsiteY65" fmla="*/ 3637266 h 3811169"/>
              <a:gd name="connsiteX66" fmla="*/ 2446114 w 2772385"/>
              <a:gd name="connsiteY66" fmla="*/ 3558728 h 3811169"/>
              <a:gd name="connsiteX67" fmla="*/ 2429284 w 2772385"/>
              <a:gd name="connsiteY67" fmla="*/ 3384824 h 3811169"/>
              <a:gd name="connsiteX68" fmla="*/ 1924401 w 2772385"/>
              <a:gd name="connsiteY68" fmla="*/ 3356775 h 3811169"/>
              <a:gd name="connsiteX69" fmla="*/ 1913181 w 2772385"/>
              <a:gd name="connsiteY69" fmla="*/ 3031406 h 3811169"/>
              <a:gd name="connsiteX70" fmla="*/ 1879522 w 2772385"/>
              <a:gd name="connsiteY70" fmla="*/ 3014576 h 3811169"/>
              <a:gd name="connsiteX71" fmla="*/ 1901962 w 2772385"/>
              <a:gd name="connsiteY71" fmla="*/ 2835062 h 3811169"/>
              <a:gd name="connsiteX72" fmla="*/ 1857083 w 2772385"/>
              <a:gd name="connsiteY72" fmla="*/ 2773354 h 3811169"/>
              <a:gd name="connsiteX73" fmla="*/ 2103915 w 2772385"/>
              <a:gd name="connsiteY73" fmla="*/ 2717256 h 3811169"/>
              <a:gd name="connsiteX74" fmla="*/ 2126354 w 2772385"/>
              <a:gd name="connsiteY74" fmla="*/ 2588230 h 3811169"/>
              <a:gd name="connsiteX75" fmla="*/ 2367576 w 2772385"/>
              <a:gd name="connsiteY75" fmla="*/ 2621889 h 3811169"/>
              <a:gd name="connsiteX76" fmla="*/ 2591969 w 2772385"/>
              <a:gd name="connsiteY76" fmla="*/ 2032858 h 3811169"/>
              <a:gd name="connsiteX77" fmla="*/ 2547090 w 2772385"/>
              <a:gd name="connsiteY77" fmla="*/ 1948711 h 3811169"/>
              <a:gd name="connsiteX78" fmla="*/ 2692946 w 2772385"/>
              <a:gd name="connsiteY78" fmla="*/ 1460657 h 3811169"/>
              <a:gd name="connsiteX79" fmla="*/ 2636848 w 2772385"/>
              <a:gd name="connsiteY79" fmla="*/ 1354071 h 3811169"/>
              <a:gd name="connsiteX80" fmla="*/ 2479772 w 2772385"/>
              <a:gd name="connsiteY80" fmla="*/ 798699 h 3811169"/>
              <a:gd name="connsiteX81" fmla="*/ 2737825 w 2772385"/>
              <a:gd name="connsiteY81" fmla="*/ 675283 h 3811169"/>
              <a:gd name="connsiteX82" fmla="*/ 2709775 w 2772385"/>
              <a:gd name="connsiteY82" fmla="*/ 434061 h 3811169"/>
              <a:gd name="connsiteX83" fmla="*/ 2625628 w 2772385"/>
              <a:gd name="connsiteY83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79023 w 2772385"/>
              <a:gd name="connsiteY34" fmla="*/ 3738242 h 3811169"/>
              <a:gd name="connsiteX35" fmla="*/ 718291 w 2772385"/>
              <a:gd name="connsiteY35" fmla="*/ 3743853 h 3811169"/>
              <a:gd name="connsiteX36" fmla="*/ 774389 w 2772385"/>
              <a:gd name="connsiteY36" fmla="*/ 3474581 h 3811169"/>
              <a:gd name="connsiteX37" fmla="*/ 684632 w 2772385"/>
              <a:gd name="connsiteY37" fmla="*/ 3216530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526104 w 2772385"/>
              <a:gd name="connsiteY40" fmla="*/ 2627499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806595 w 2772385"/>
              <a:gd name="connsiteY44" fmla="*/ 2795793 h 3811169"/>
              <a:gd name="connsiteX45" fmla="*/ 1767326 w 2772385"/>
              <a:gd name="connsiteY45" fmla="*/ 2997747 h 3811169"/>
              <a:gd name="connsiteX46" fmla="*/ 1744887 w 2772385"/>
              <a:gd name="connsiteY46" fmla="*/ 3323116 h 3811169"/>
              <a:gd name="connsiteX47" fmla="*/ 1537324 w 2772385"/>
              <a:gd name="connsiteY47" fmla="*/ 3345555 h 3811169"/>
              <a:gd name="connsiteX48" fmla="*/ 1200735 w 2772385"/>
              <a:gd name="connsiteY48" fmla="*/ 3396044 h 3811169"/>
              <a:gd name="connsiteX49" fmla="*/ 1172686 w 2772385"/>
              <a:gd name="connsiteY49" fmla="*/ 3468971 h 3811169"/>
              <a:gd name="connsiteX50" fmla="*/ 1110978 w 2772385"/>
              <a:gd name="connsiteY50" fmla="*/ 3497020 h 3811169"/>
              <a:gd name="connsiteX51" fmla="*/ 1139027 w 2772385"/>
              <a:gd name="connsiteY51" fmla="*/ 3631656 h 3811169"/>
              <a:gd name="connsiteX52" fmla="*/ 1279272 w 2772385"/>
              <a:gd name="connsiteY52" fmla="*/ 3637266 h 3811169"/>
              <a:gd name="connsiteX53" fmla="*/ 1273662 w 2772385"/>
              <a:gd name="connsiteY53" fmla="*/ 3485801 h 3811169"/>
              <a:gd name="connsiteX54" fmla="*/ 1453176 w 2772385"/>
              <a:gd name="connsiteY54" fmla="*/ 3497020 h 3811169"/>
              <a:gd name="connsiteX55" fmla="*/ 1425127 w 2772385"/>
              <a:gd name="connsiteY55" fmla="*/ 3575558 h 3811169"/>
              <a:gd name="connsiteX56" fmla="*/ 1397078 w 2772385"/>
              <a:gd name="connsiteY56" fmla="*/ 3637266 h 3811169"/>
              <a:gd name="connsiteX57" fmla="*/ 1312931 w 2772385"/>
              <a:gd name="connsiteY57" fmla="*/ 3654095 h 3811169"/>
              <a:gd name="connsiteX58" fmla="*/ 1447567 w 2772385"/>
              <a:gd name="connsiteY58" fmla="*/ 3777511 h 3811169"/>
              <a:gd name="connsiteX59" fmla="*/ 1514884 w 2772385"/>
              <a:gd name="connsiteY59" fmla="*/ 3642876 h 3811169"/>
              <a:gd name="connsiteX60" fmla="*/ 1817814 w 2772385"/>
              <a:gd name="connsiteY60" fmla="*/ 3541899 h 3811169"/>
              <a:gd name="connsiteX61" fmla="*/ 2154403 w 2772385"/>
              <a:gd name="connsiteY61" fmla="*/ 3614826 h 3811169"/>
              <a:gd name="connsiteX62" fmla="*/ 2109525 w 2772385"/>
              <a:gd name="connsiteY62" fmla="*/ 3715803 h 3811169"/>
              <a:gd name="connsiteX63" fmla="*/ 2204892 w 2772385"/>
              <a:gd name="connsiteY63" fmla="*/ 3783121 h 3811169"/>
              <a:gd name="connsiteX64" fmla="*/ 2277819 w 2772385"/>
              <a:gd name="connsiteY64" fmla="*/ 3732633 h 3811169"/>
              <a:gd name="connsiteX65" fmla="*/ 2266600 w 2772385"/>
              <a:gd name="connsiteY65" fmla="*/ 3637266 h 3811169"/>
              <a:gd name="connsiteX66" fmla="*/ 2446114 w 2772385"/>
              <a:gd name="connsiteY66" fmla="*/ 3558728 h 3811169"/>
              <a:gd name="connsiteX67" fmla="*/ 2429284 w 2772385"/>
              <a:gd name="connsiteY67" fmla="*/ 3384824 h 3811169"/>
              <a:gd name="connsiteX68" fmla="*/ 1924401 w 2772385"/>
              <a:gd name="connsiteY68" fmla="*/ 3356775 h 3811169"/>
              <a:gd name="connsiteX69" fmla="*/ 1913181 w 2772385"/>
              <a:gd name="connsiteY69" fmla="*/ 3031406 h 3811169"/>
              <a:gd name="connsiteX70" fmla="*/ 1879522 w 2772385"/>
              <a:gd name="connsiteY70" fmla="*/ 3014576 h 3811169"/>
              <a:gd name="connsiteX71" fmla="*/ 1901962 w 2772385"/>
              <a:gd name="connsiteY71" fmla="*/ 2835062 h 3811169"/>
              <a:gd name="connsiteX72" fmla="*/ 1857083 w 2772385"/>
              <a:gd name="connsiteY72" fmla="*/ 2773354 h 3811169"/>
              <a:gd name="connsiteX73" fmla="*/ 2103915 w 2772385"/>
              <a:gd name="connsiteY73" fmla="*/ 2717256 h 3811169"/>
              <a:gd name="connsiteX74" fmla="*/ 2126354 w 2772385"/>
              <a:gd name="connsiteY74" fmla="*/ 2588230 h 3811169"/>
              <a:gd name="connsiteX75" fmla="*/ 2367576 w 2772385"/>
              <a:gd name="connsiteY75" fmla="*/ 2621889 h 3811169"/>
              <a:gd name="connsiteX76" fmla="*/ 2591969 w 2772385"/>
              <a:gd name="connsiteY76" fmla="*/ 2032858 h 3811169"/>
              <a:gd name="connsiteX77" fmla="*/ 2547090 w 2772385"/>
              <a:gd name="connsiteY77" fmla="*/ 1948711 h 3811169"/>
              <a:gd name="connsiteX78" fmla="*/ 2692946 w 2772385"/>
              <a:gd name="connsiteY78" fmla="*/ 1460657 h 3811169"/>
              <a:gd name="connsiteX79" fmla="*/ 2636848 w 2772385"/>
              <a:gd name="connsiteY79" fmla="*/ 1354071 h 3811169"/>
              <a:gd name="connsiteX80" fmla="*/ 2479772 w 2772385"/>
              <a:gd name="connsiteY80" fmla="*/ 798699 h 3811169"/>
              <a:gd name="connsiteX81" fmla="*/ 2737825 w 2772385"/>
              <a:gd name="connsiteY81" fmla="*/ 675283 h 3811169"/>
              <a:gd name="connsiteX82" fmla="*/ 2709775 w 2772385"/>
              <a:gd name="connsiteY82" fmla="*/ 434061 h 3811169"/>
              <a:gd name="connsiteX83" fmla="*/ 2625628 w 2772385"/>
              <a:gd name="connsiteY83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62193 w 2772385"/>
              <a:gd name="connsiteY34" fmla="*/ 3743852 h 3811169"/>
              <a:gd name="connsiteX35" fmla="*/ 718291 w 2772385"/>
              <a:gd name="connsiteY35" fmla="*/ 3743853 h 3811169"/>
              <a:gd name="connsiteX36" fmla="*/ 774389 w 2772385"/>
              <a:gd name="connsiteY36" fmla="*/ 3474581 h 3811169"/>
              <a:gd name="connsiteX37" fmla="*/ 684632 w 2772385"/>
              <a:gd name="connsiteY37" fmla="*/ 3216530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526104 w 2772385"/>
              <a:gd name="connsiteY40" fmla="*/ 2627499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806595 w 2772385"/>
              <a:gd name="connsiteY44" fmla="*/ 2795793 h 3811169"/>
              <a:gd name="connsiteX45" fmla="*/ 1767326 w 2772385"/>
              <a:gd name="connsiteY45" fmla="*/ 2997747 h 3811169"/>
              <a:gd name="connsiteX46" fmla="*/ 1744887 w 2772385"/>
              <a:gd name="connsiteY46" fmla="*/ 3323116 h 3811169"/>
              <a:gd name="connsiteX47" fmla="*/ 1537324 w 2772385"/>
              <a:gd name="connsiteY47" fmla="*/ 3345555 h 3811169"/>
              <a:gd name="connsiteX48" fmla="*/ 1200735 w 2772385"/>
              <a:gd name="connsiteY48" fmla="*/ 3396044 h 3811169"/>
              <a:gd name="connsiteX49" fmla="*/ 1172686 w 2772385"/>
              <a:gd name="connsiteY49" fmla="*/ 3468971 h 3811169"/>
              <a:gd name="connsiteX50" fmla="*/ 1110978 w 2772385"/>
              <a:gd name="connsiteY50" fmla="*/ 3497020 h 3811169"/>
              <a:gd name="connsiteX51" fmla="*/ 1139027 w 2772385"/>
              <a:gd name="connsiteY51" fmla="*/ 3631656 h 3811169"/>
              <a:gd name="connsiteX52" fmla="*/ 1279272 w 2772385"/>
              <a:gd name="connsiteY52" fmla="*/ 3637266 h 3811169"/>
              <a:gd name="connsiteX53" fmla="*/ 1273662 w 2772385"/>
              <a:gd name="connsiteY53" fmla="*/ 3485801 h 3811169"/>
              <a:gd name="connsiteX54" fmla="*/ 1453176 w 2772385"/>
              <a:gd name="connsiteY54" fmla="*/ 3497020 h 3811169"/>
              <a:gd name="connsiteX55" fmla="*/ 1425127 w 2772385"/>
              <a:gd name="connsiteY55" fmla="*/ 3575558 h 3811169"/>
              <a:gd name="connsiteX56" fmla="*/ 1397078 w 2772385"/>
              <a:gd name="connsiteY56" fmla="*/ 3637266 h 3811169"/>
              <a:gd name="connsiteX57" fmla="*/ 1312931 w 2772385"/>
              <a:gd name="connsiteY57" fmla="*/ 3654095 h 3811169"/>
              <a:gd name="connsiteX58" fmla="*/ 1447567 w 2772385"/>
              <a:gd name="connsiteY58" fmla="*/ 3777511 h 3811169"/>
              <a:gd name="connsiteX59" fmla="*/ 1514884 w 2772385"/>
              <a:gd name="connsiteY59" fmla="*/ 3642876 h 3811169"/>
              <a:gd name="connsiteX60" fmla="*/ 1817814 w 2772385"/>
              <a:gd name="connsiteY60" fmla="*/ 3541899 h 3811169"/>
              <a:gd name="connsiteX61" fmla="*/ 2154403 w 2772385"/>
              <a:gd name="connsiteY61" fmla="*/ 3614826 h 3811169"/>
              <a:gd name="connsiteX62" fmla="*/ 2109525 w 2772385"/>
              <a:gd name="connsiteY62" fmla="*/ 3715803 h 3811169"/>
              <a:gd name="connsiteX63" fmla="*/ 2204892 w 2772385"/>
              <a:gd name="connsiteY63" fmla="*/ 3783121 h 3811169"/>
              <a:gd name="connsiteX64" fmla="*/ 2277819 w 2772385"/>
              <a:gd name="connsiteY64" fmla="*/ 3732633 h 3811169"/>
              <a:gd name="connsiteX65" fmla="*/ 2266600 w 2772385"/>
              <a:gd name="connsiteY65" fmla="*/ 3637266 h 3811169"/>
              <a:gd name="connsiteX66" fmla="*/ 2446114 w 2772385"/>
              <a:gd name="connsiteY66" fmla="*/ 3558728 h 3811169"/>
              <a:gd name="connsiteX67" fmla="*/ 2429284 w 2772385"/>
              <a:gd name="connsiteY67" fmla="*/ 3384824 h 3811169"/>
              <a:gd name="connsiteX68" fmla="*/ 1924401 w 2772385"/>
              <a:gd name="connsiteY68" fmla="*/ 3356775 h 3811169"/>
              <a:gd name="connsiteX69" fmla="*/ 1913181 w 2772385"/>
              <a:gd name="connsiteY69" fmla="*/ 3031406 h 3811169"/>
              <a:gd name="connsiteX70" fmla="*/ 1879522 w 2772385"/>
              <a:gd name="connsiteY70" fmla="*/ 3014576 h 3811169"/>
              <a:gd name="connsiteX71" fmla="*/ 1901962 w 2772385"/>
              <a:gd name="connsiteY71" fmla="*/ 2835062 h 3811169"/>
              <a:gd name="connsiteX72" fmla="*/ 1857083 w 2772385"/>
              <a:gd name="connsiteY72" fmla="*/ 2773354 h 3811169"/>
              <a:gd name="connsiteX73" fmla="*/ 2103915 w 2772385"/>
              <a:gd name="connsiteY73" fmla="*/ 2717256 h 3811169"/>
              <a:gd name="connsiteX74" fmla="*/ 2126354 w 2772385"/>
              <a:gd name="connsiteY74" fmla="*/ 2588230 h 3811169"/>
              <a:gd name="connsiteX75" fmla="*/ 2367576 w 2772385"/>
              <a:gd name="connsiteY75" fmla="*/ 2621889 h 3811169"/>
              <a:gd name="connsiteX76" fmla="*/ 2591969 w 2772385"/>
              <a:gd name="connsiteY76" fmla="*/ 2032858 h 3811169"/>
              <a:gd name="connsiteX77" fmla="*/ 2547090 w 2772385"/>
              <a:gd name="connsiteY77" fmla="*/ 1948711 h 3811169"/>
              <a:gd name="connsiteX78" fmla="*/ 2692946 w 2772385"/>
              <a:gd name="connsiteY78" fmla="*/ 1460657 h 3811169"/>
              <a:gd name="connsiteX79" fmla="*/ 2636848 w 2772385"/>
              <a:gd name="connsiteY79" fmla="*/ 1354071 h 3811169"/>
              <a:gd name="connsiteX80" fmla="*/ 2479772 w 2772385"/>
              <a:gd name="connsiteY80" fmla="*/ 798699 h 3811169"/>
              <a:gd name="connsiteX81" fmla="*/ 2737825 w 2772385"/>
              <a:gd name="connsiteY81" fmla="*/ 675283 h 3811169"/>
              <a:gd name="connsiteX82" fmla="*/ 2709775 w 2772385"/>
              <a:gd name="connsiteY82" fmla="*/ 434061 h 3811169"/>
              <a:gd name="connsiteX83" fmla="*/ 2625628 w 2772385"/>
              <a:gd name="connsiteY83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62193 w 2772385"/>
              <a:gd name="connsiteY34" fmla="*/ 3743852 h 3811169"/>
              <a:gd name="connsiteX35" fmla="*/ 735121 w 2772385"/>
              <a:gd name="connsiteY35" fmla="*/ 3732634 h 3811169"/>
              <a:gd name="connsiteX36" fmla="*/ 774389 w 2772385"/>
              <a:gd name="connsiteY36" fmla="*/ 3474581 h 3811169"/>
              <a:gd name="connsiteX37" fmla="*/ 684632 w 2772385"/>
              <a:gd name="connsiteY37" fmla="*/ 3216530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526104 w 2772385"/>
              <a:gd name="connsiteY40" fmla="*/ 2627499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806595 w 2772385"/>
              <a:gd name="connsiteY44" fmla="*/ 2795793 h 3811169"/>
              <a:gd name="connsiteX45" fmla="*/ 1767326 w 2772385"/>
              <a:gd name="connsiteY45" fmla="*/ 2997747 h 3811169"/>
              <a:gd name="connsiteX46" fmla="*/ 1744887 w 2772385"/>
              <a:gd name="connsiteY46" fmla="*/ 3323116 h 3811169"/>
              <a:gd name="connsiteX47" fmla="*/ 1537324 w 2772385"/>
              <a:gd name="connsiteY47" fmla="*/ 3345555 h 3811169"/>
              <a:gd name="connsiteX48" fmla="*/ 1200735 w 2772385"/>
              <a:gd name="connsiteY48" fmla="*/ 3396044 h 3811169"/>
              <a:gd name="connsiteX49" fmla="*/ 1172686 w 2772385"/>
              <a:gd name="connsiteY49" fmla="*/ 3468971 h 3811169"/>
              <a:gd name="connsiteX50" fmla="*/ 1110978 w 2772385"/>
              <a:gd name="connsiteY50" fmla="*/ 3497020 h 3811169"/>
              <a:gd name="connsiteX51" fmla="*/ 1139027 w 2772385"/>
              <a:gd name="connsiteY51" fmla="*/ 3631656 h 3811169"/>
              <a:gd name="connsiteX52" fmla="*/ 1279272 w 2772385"/>
              <a:gd name="connsiteY52" fmla="*/ 3637266 h 3811169"/>
              <a:gd name="connsiteX53" fmla="*/ 1273662 w 2772385"/>
              <a:gd name="connsiteY53" fmla="*/ 3485801 h 3811169"/>
              <a:gd name="connsiteX54" fmla="*/ 1453176 w 2772385"/>
              <a:gd name="connsiteY54" fmla="*/ 3497020 h 3811169"/>
              <a:gd name="connsiteX55" fmla="*/ 1425127 w 2772385"/>
              <a:gd name="connsiteY55" fmla="*/ 3575558 h 3811169"/>
              <a:gd name="connsiteX56" fmla="*/ 1397078 w 2772385"/>
              <a:gd name="connsiteY56" fmla="*/ 3637266 h 3811169"/>
              <a:gd name="connsiteX57" fmla="*/ 1312931 w 2772385"/>
              <a:gd name="connsiteY57" fmla="*/ 3654095 h 3811169"/>
              <a:gd name="connsiteX58" fmla="*/ 1447567 w 2772385"/>
              <a:gd name="connsiteY58" fmla="*/ 3777511 h 3811169"/>
              <a:gd name="connsiteX59" fmla="*/ 1514884 w 2772385"/>
              <a:gd name="connsiteY59" fmla="*/ 3642876 h 3811169"/>
              <a:gd name="connsiteX60" fmla="*/ 1817814 w 2772385"/>
              <a:gd name="connsiteY60" fmla="*/ 3541899 h 3811169"/>
              <a:gd name="connsiteX61" fmla="*/ 2154403 w 2772385"/>
              <a:gd name="connsiteY61" fmla="*/ 3614826 h 3811169"/>
              <a:gd name="connsiteX62" fmla="*/ 2109525 w 2772385"/>
              <a:gd name="connsiteY62" fmla="*/ 3715803 h 3811169"/>
              <a:gd name="connsiteX63" fmla="*/ 2204892 w 2772385"/>
              <a:gd name="connsiteY63" fmla="*/ 3783121 h 3811169"/>
              <a:gd name="connsiteX64" fmla="*/ 2277819 w 2772385"/>
              <a:gd name="connsiteY64" fmla="*/ 3732633 h 3811169"/>
              <a:gd name="connsiteX65" fmla="*/ 2266600 w 2772385"/>
              <a:gd name="connsiteY65" fmla="*/ 3637266 h 3811169"/>
              <a:gd name="connsiteX66" fmla="*/ 2446114 w 2772385"/>
              <a:gd name="connsiteY66" fmla="*/ 3558728 h 3811169"/>
              <a:gd name="connsiteX67" fmla="*/ 2429284 w 2772385"/>
              <a:gd name="connsiteY67" fmla="*/ 3384824 h 3811169"/>
              <a:gd name="connsiteX68" fmla="*/ 1924401 w 2772385"/>
              <a:gd name="connsiteY68" fmla="*/ 3356775 h 3811169"/>
              <a:gd name="connsiteX69" fmla="*/ 1913181 w 2772385"/>
              <a:gd name="connsiteY69" fmla="*/ 3031406 h 3811169"/>
              <a:gd name="connsiteX70" fmla="*/ 1879522 w 2772385"/>
              <a:gd name="connsiteY70" fmla="*/ 3014576 h 3811169"/>
              <a:gd name="connsiteX71" fmla="*/ 1901962 w 2772385"/>
              <a:gd name="connsiteY71" fmla="*/ 2835062 h 3811169"/>
              <a:gd name="connsiteX72" fmla="*/ 1857083 w 2772385"/>
              <a:gd name="connsiteY72" fmla="*/ 2773354 h 3811169"/>
              <a:gd name="connsiteX73" fmla="*/ 2103915 w 2772385"/>
              <a:gd name="connsiteY73" fmla="*/ 2717256 h 3811169"/>
              <a:gd name="connsiteX74" fmla="*/ 2126354 w 2772385"/>
              <a:gd name="connsiteY74" fmla="*/ 2588230 h 3811169"/>
              <a:gd name="connsiteX75" fmla="*/ 2367576 w 2772385"/>
              <a:gd name="connsiteY75" fmla="*/ 2621889 h 3811169"/>
              <a:gd name="connsiteX76" fmla="*/ 2591969 w 2772385"/>
              <a:gd name="connsiteY76" fmla="*/ 2032858 h 3811169"/>
              <a:gd name="connsiteX77" fmla="*/ 2547090 w 2772385"/>
              <a:gd name="connsiteY77" fmla="*/ 1948711 h 3811169"/>
              <a:gd name="connsiteX78" fmla="*/ 2692946 w 2772385"/>
              <a:gd name="connsiteY78" fmla="*/ 1460657 h 3811169"/>
              <a:gd name="connsiteX79" fmla="*/ 2636848 w 2772385"/>
              <a:gd name="connsiteY79" fmla="*/ 1354071 h 3811169"/>
              <a:gd name="connsiteX80" fmla="*/ 2479772 w 2772385"/>
              <a:gd name="connsiteY80" fmla="*/ 798699 h 3811169"/>
              <a:gd name="connsiteX81" fmla="*/ 2737825 w 2772385"/>
              <a:gd name="connsiteY81" fmla="*/ 675283 h 3811169"/>
              <a:gd name="connsiteX82" fmla="*/ 2709775 w 2772385"/>
              <a:gd name="connsiteY82" fmla="*/ 434061 h 3811169"/>
              <a:gd name="connsiteX83" fmla="*/ 2625628 w 2772385"/>
              <a:gd name="connsiteY83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62193 w 2772385"/>
              <a:gd name="connsiteY34" fmla="*/ 3743852 h 3811169"/>
              <a:gd name="connsiteX35" fmla="*/ 735121 w 2772385"/>
              <a:gd name="connsiteY35" fmla="*/ 3732634 h 3811169"/>
              <a:gd name="connsiteX36" fmla="*/ 774389 w 2772385"/>
              <a:gd name="connsiteY36" fmla="*/ 3474581 h 3811169"/>
              <a:gd name="connsiteX37" fmla="*/ 684632 w 2772385"/>
              <a:gd name="connsiteY37" fmla="*/ 3216530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526104 w 2772385"/>
              <a:gd name="connsiteY40" fmla="*/ 2627499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806595 w 2772385"/>
              <a:gd name="connsiteY44" fmla="*/ 2795793 h 3811169"/>
              <a:gd name="connsiteX45" fmla="*/ 1767326 w 2772385"/>
              <a:gd name="connsiteY45" fmla="*/ 2997747 h 3811169"/>
              <a:gd name="connsiteX46" fmla="*/ 1744887 w 2772385"/>
              <a:gd name="connsiteY46" fmla="*/ 3323116 h 3811169"/>
              <a:gd name="connsiteX47" fmla="*/ 1537324 w 2772385"/>
              <a:gd name="connsiteY47" fmla="*/ 3345555 h 3811169"/>
              <a:gd name="connsiteX48" fmla="*/ 1200735 w 2772385"/>
              <a:gd name="connsiteY48" fmla="*/ 3396044 h 3811169"/>
              <a:gd name="connsiteX49" fmla="*/ 1172686 w 2772385"/>
              <a:gd name="connsiteY49" fmla="*/ 3468971 h 3811169"/>
              <a:gd name="connsiteX50" fmla="*/ 1110978 w 2772385"/>
              <a:gd name="connsiteY50" fmla="*/ 3497020 h 3811169"/>
              <a:gd name="connsiteX51" fmla="*/ 1139027 w 2772385"/>
              <a:gd name="connsiteY51" fmla="*/ 3631656 h 3811169"/>
              <a:gd name="connsiteX52" fmla="*/ 1279272 w 2772385"/>
              <a:gd name="connsiteY52" fmla="*/ 3637266 h 3811169"/>
              <a:gd name="connsiteX53" fmla="*/ 1273662 w 2772385"/>
              <a:gd name="connsiteY53" fmla="*/ 3485801 h 3811169"/>
              <a:gd name="connsiteX54" fmla="*/ 1453176 w 2772385"/>
              <a:gd name="connsiteY54" fmla="*/ 3497020 h 3811169"/>
              <a:gd name="connsiteX55" fmla="*/ 1425127 w 2772385"/>
              <a:gd name="connsiteY55" fmla="*/ 3575558 h 3811169"/>
              <a:gd name="connsiteX56" fmla="*/ 1397078 w 2772385"/>
              <a:gd name="connsiteY56" fmla="*/ 3637266 h 3811169"/>
              <a:gd name="connsiteX57" fmla="*/ 1312931 w 2772385"/>
              <a:gd name="connsiteY57" fmla="*/ 3654095 h 3811169"/>
              <a:gd name="connsiteX58" fmla="*/ 1447567 w 2772385"/>
              <a:gd name="connsiteY58" fmla="*/ 3777511 h 3811169"/>
              <a:gd name="connsiteX59" fmla="*/ 1514884 w 2772385"/>
              <a:gd name="connsiteY59" fmla="*/ 3642876 h 3811169"/>
              <a:gd name="connsiteX60" fmla="*/ 1817814 w 2772385"/>
              <a:gd name="connsiteY60" fmla="*/ 3541899 h 3811169"/>
              <a:gd name="connsiteX61" fmla="*/ 2154403 w 2772385"/>
              <a:gd name="connsiteY61" fmla="*/ 3614826 h 3811169"/>
              <a:gd name="connsiteX62" fmla="*/ 2109525 w 2772385"/>
              <a:gd name="connsiteY62" fmla="*/ 3715803 h 3811169"/>
              <a:gd name="connsiteX63" fmla="*/ 2204892 w 2772385"/>
              <a:gd name="connsiteY63" fmla="*/ 3783121 h 3811169"/>
              <a:gd name="connsiteX64" fmla="*/ 2277819 w 2772385"/>
              <a:gd name="connsiteY64" fmla="*/ 3732633 h 3811169"/>
              <a:gd name="connsiteX65" fmla="*/ 2266600 w 2772385"/>
              <a:gd name="connsiteY65" fmla="*/ 3637266 h 3811169"/>
              <a:gd name="connsiteX66" fmla="*/ 2446114 w 2772385"/>
              <a:gd name="connsiteY66" fmla="*/ 3558728 h 3811169"/>
              <a:gd name="connsiteX67" fmla="*/ 2429284 w 2772385"/>
              <a:gd name="connsiteY67" fmla="*/ 3384824 h 3811169"/>
              <a:gd name="connsiteX68" fmla="*/ 1924401 w 2772385"/>
              <a:gd name="connsiteY68" fmla="*/ 3356775 h 3811169"/>
              <a:gd name="connsiteX69" fmla="*/ 1913181 w 2772385"/>
              <a:gd name="connsiteY69" fmla="*/ 3031406 h 3811169"/>
              <a:gd name="connsiteX70" fmla="*/ 1879522 w 2772385"/>
              <a:gd name="connsiteY70" fmla="*/ 3014576 h 3811169"/>
              <a:gd name="connsiteX71" fmla="*/ 1901962 w 2772385"/>
              <a:gd name="connsiteY71" fmla="*/ 2835062 h 3811169"/>
              <a:gd name="connsiteX72" fmla="*/ 1857083 w 2772385"/>
              <a:gd name="connsiteY72" fmla="*/ 2773354 h 3811169"/>
              <a:gd name="connsiteX73" fmla="*/ 2103915 w 2772385"/>
              <a:gd name="connsiteY73" fmla="*/ 2717256 h 3811169"/>
              <a:gd name="connsiteX74" fmla="*/ 2126354 w 2772385"/>
              <a:gd name="connsiteY74" fmla="*/ 2588230 h 3811169"/>
              <a:gd name="connsiteX75" fmla="*/ 2367576 w 2772385"/>
              <a:gd name="connsiteY75" fmla="*/ 2621889 h 3811169"/>
              <a:gd name="connsiteX76" fmla="*/ 2591969 w 2772385"/>
              <a:gd name="connsiteY76" fmla="*/ 2032858 h 3811169"/>
              <a:gd name="connsiteX77" fmla="*/ 2547090 w 2772385"/>
              <a:gd name="connsiteY77" fmla="*/ 1948711 h 3811169"/>
              <a:gd name="connsiteX78" fmla="*/ 2692946 w 2772385"/>
              <a:gd name="connsiteY78" fmla="*/ 1460657 h 3811169"/>
              <a:gd name="connsiteX79" fmla="*/ 2636848 w 2772385"/>
              <a:gd name="connsiteY79" fmla="*/ 1354071 h 3811169"/>
              <a:gd name="connsiteX80" fmla="*/ 2479772 w 2772385"/>
              <a:gd name="connsiteY80" fmla="*/ 798699 h 3811169"/>
              <a:gd name="connsiteX81" fmla="*/ 2737825 w 2772385"/>
              <a:gd name="connsiteY81" fmla="*/ 675283 h 3811169"/>
              <a:gd name="connsiteX82" fmla="*/ 2709775 w 2772385"/>
              <a:gd name="connsiteY82" fmla="*/ 434061 h 3811169"/>
              <a:gd name="connsiteX83" fmla="*/ 2625628 w 2772385"/>
              <a:gd name="connsiteY83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62193 w 2772385"/>
              <a:gd name="connsiteY34" fmla="*/ 3743852 h 3811169"/>
              <a:gd name="connsiteX35" fmla="*/ 735121 w 2772385"/>
              <a:gd name="connsiteY35" fmla="*/ 3732634 h 3811169"/>
              <a:gd name="connsiteX36" fmla="*/ 774389 w 2772385"/>
              <a:gd name="connsiteY36" fmla="*/ 3474581 h 3811169"/>
              <a:gd name="connsiteX37" fmla="*/ 684632 w 2772385"/>
              <a:gd name="connsiteY37" fmla="*/ 3216530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526104 w 2772385"/>
              <a:gd name="connsiteY40" fmla="*/ 2627499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806595 w 2772385"/>
              <a:gd name="connsiteY44" fmla="*/ 2795793 h 3811169"/>
              <a:gd name="connsiteX45" fmla="*/ 1767326 w 2772385"/>
              <a:gd name="connsiteY45" fmla="*/ 2997747 h 3811169"/>
              <a:gd name="connsiteX46" fmla="*/ 1744887 w 2772385"/>
              <a:gd name="connsiteY46" fmla="*/ 3323116 h 3811169"/>
              <a:gd name="connsiteX47" fmla="*/ 1537324 w 2772385"/>
              <a:gd name="connsiteY47" fmla="*/ 3345555 h 3811169"/>
              <a:gd name="connsiteX48" fmla="*/ 1200735 w 2772385"/>
              <a:gd name="connsiteY48" fmla="*/ 3396044 h 3811169"/>
              <a:gd name="connsiteX49" fmla="*/ 1172686 w 2772385"/>
              <a:gd name="connsiteY49" fmla="*/ 3468971 h 3811169"/>
              <a:gd name="connsiteX50" fmla="*/ 1110978 w 2772385"/>
              <a:gd name="connsiteY50" fmla="*/ 3497020 h 3811169"/>
              <a:gd name="connsiteX51" fmla="*/ 1139027 w 2772385"/>
              <a:gd name="connsiteY51" fmla="*/ 3631656 h 3811169"/>
              <a:gd name="connsiteX52" fmla="*/ 1279272 w 2772385"/>
              <a:gd name="connsiteY52" fmla="*/ 3637266 h 3811169"/>
              <a:gd name="connsiteX53" fmla="*/ 1273662 w 2772385"/>
              <a:gd name="connsiteY53" fmla="*/ 3485801 h 3811169"/>
              <a:gd name="connsiteX54" fmla="*/ 1453176 w 2772385"/>
              <a:gd name="connsiteY54" fmla="*/ 3497020 h 3811169"/>
              <a:gd name="connsiteX55" fmla="*/ 1425127 w 2772385"/>
              <a:gd name="connsiteY55" fmla="*/ 3575558 h 3811169"/>
              <a:gd name="connsiteX56" fmla="*/ 1397078 w 2772385"/>
              <a:gd name="connsiteY56" fmla="*/ 3637266 h 3811169"/>
              <a:gd name="connsiteX57" fmla="*/ 1312931 w 2772385"/>
              <a:gd name="connsiteY57" fmla="*/ 3654095 h 3811169"/>
              <a:gd name="connsiteX58" fmla="*/ 1447567 w 2772385"/>
              <a:gd name="connsiteY58" fmla="*/ 3777511 h 3811169"/>
              <a:gd name="connsiteX59" fmla="*/ 1514884 w 2772385"/>
              <a:gd name="connsiteY59" fmla="*/ 3642876 h 3811169"/>
              <a:gd name="connsiteX60" fmla="*/ 1817814 w 2772385"/>
              <a:gd name="connsiteY60" fmla="*/ 3541899 h 3811169"/>
              <a:gd name="connsiteX61" fmla="*/ 2154403 w 2772385"/>
              <a:gd name="connsiteY61" fmla="*/ 3614826 h 3811169"/>
              <a:gd name="connsiteX62" fmla="*/ 2109525 w 2772385"/>
              <a:gd name="connsiteY62" fmla="*/ 3715803 h 3811169"/>
              <a:gd name="connsiteX63" fmla="*/ 2204892 w 2772385"/>
              <a:gd name="connsiteY63" fmla="*/ 3783121 h 3811169"/>
              <a:gd name="connsiteX64" fmla="*/ 2277819 w 2772385"/>
              <a:gd name="connsiteY64" fmla="*/ 3732633 h 3811169"/>
              <a:gd name="connsiteX65" fmla="*/ 2266600 w 2772385"/>
              <a:gd name="connsiteY65" fmla="*/ 3637266 h 3811169"/>
              <a:gd name="connsiteX66" fmla="*/ 2446114 w 2772385"/>
              <a:gd name="connsiteY66" fmla="*/ 3558728 h 3811169"/>
              <a:gd name="connsiteX67" fmla="*/ 2429284 w 2772385"/>
              <a:gd name="connsiteY67" fmla="*/ 3384824 h 3811169"/>
              <a:gd name="connsiteX68" fmla="*/ 1924401 w 2772385"/>
              <a:gd name="connsiteY68" fmla="*/ 3356775 h 3811169"/>
              <a:gd name="connsiteX69" fmla="*/ 1913181 w 2772385"/>
              <a:gd name="connsiteY69" fmla="*/ 3031406 h 3811169"/>
              <a:gd name="connsiteX70" fmla="*/ 1879522 w 2772385"/>
              <a:gd name="connsiteY70" fmla="*/ 3014576 h 3811169"/>
              <a:gd name="connsiteX71" fmla="*/ 1901962 w 2772385"/>
              <a:gd name="connsiteY71" fmla="*/ 2835062 h 3811169"/>
              <a:gd name="connsiteX72" fmla="*/ 1857083 w 2772385"/>
              <a:gd name="connsiteY72" fmla="*/ 2773354 h 3811169"/>
              <a:gd name="connsiteX73" fmla="*/ 2103915 w 2772385"/>
              <a:gd name="connsiteY73" fmla="*/ 2717256 h 3811169"/>
              <a:gd name="connsiteX74" fmla="*/ 2126354 w 2772385"/>
              <a:gd name="connsiteY74" fmla="*/ 2588230 h 3811169"/>
              <a:gd name="connsiteX75" fmla="*/ 2367576 w 2772385"/>
              <a:gd name="connsiteY75" fmla="*/ 2621889 h 3811169"/>
              <a:gd name="connsiteX76" fmla="*/ 2591969 w 2772385"/>
              <a:gd name="connsiteY76" fmla="*/ 2032858 h 3811169"/>
              <a:gd name="connsiteX77" fmla="*/ 2547090 w 2772385"/>
              <a:gd name="connsiteY77" fmla="*/ 1948711 h 3811169"/>
              <a:gd name="connsiteX78" fmla="*/ 2692946 w 2772385"/>
              <a:gd name="connsiteY78" fmla="*/ 1460657 h 3811169"/>
              <a:gd name="connsiteX79" fmla="*/ 2636848 w 2772385"/>
              <a:gd name="connsiteY79" fmla="*/ 1354071 h 3811169"/>
              <a:gd name="connsiteX80" fmla="*/ 2479772 w 2772385"/>
              <a:gd name="connsiteY80" fmla="*/ 798699 h 3811169"/>
              <a:gd name="connsiteX81" fmla="*/ 2737825 w 2772385"/>
              <a:gd name="connsiteY81" fmla="*/ 675283 h 3811169"/>
              <a:gd name="connsiteX82" fmla="*/ 2709775 w 2772385"/>
              <a:gd name="connsiteY82" fmla="*/ 434061 h 3811169"/>
              <a:gd name="connsiteX83" fmla="*/ 2625628 w 2772385"/>
              <a:gd name="connsiteY83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62193 w 2772385"/>
              <a:gd name="connsiteY34" fmla="*/ 3743852 h 3811169"/>
              <a:gd name="connsiteX35" fmla="*/ 735121 w 2772385"/>
              <a:gd name="connsiteY35" fmla="*/ 3732634 h 3811169"/>
              <a:gd name="connsiteX36" fmla="*/ 774389 w 2772385"/>
              <a:gd name="connsiteY36" fmla="*/ 3474581 h 3811169"/>
              <a:gd name="connsiteX37" fmla="*/ 695851 w 2772385"/>
              <a:gd name="connsiteY37" fmla="*/ 3238969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526104 w 2772385"/>
              <a:gd name="connsiteY40" fmla="*/ 2627499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806595 w 2772385"/>
              <a:gd name="connsiteY44" fmla="*/ 2795793 h 3811169"/>
              <a:gd name="connsiteX45" fmla="*/ 1767326 w 2772385"/>
              <a:gd name="connsiteY45" fmla="*/ 2997747 h 3811169"/>
              <a:gd name="connsiteX46" fmla="*/ 1744887 w 2772385"/>
              <a:gd name="connsiteY46" fmla="*/ 3323116 h 3811169"/>
              <a:gd name="connsiteX47" fmla="*/ 1537324 w 2772385"/>
              <a:gd name="connsiteY47" fmla="*/ 3345555 h 3811169"/>
              <a:gd name="connsiteX48" fmla="*/ 1200735 w 2772385"/>
              <a:gd name="connsiteY48" fmla="*/ 3396044 h 3811169"/>
              <a:gd name="connsiteX49" fmla="*/ 1172686 w 2772385"/>
              <a:gd name="connsiteY49" fmla="*/ 3468971 h 3811169"/>
              <a:gd name="connsiteX50" fmla="*/ 1110978 w 2772385"/>
              <a:gd name="connsiteY50" fmla="*/ 3497020 h 3811169"/>
              <a:gd name="connsiteX51" fmla="*/ 1139027 w 2772385"/>
              <a:gd name="connsiteY51" fmla="*/ 3631656 h 3811169"/>
              <a:gd name="connsiteX52" fmla="*/ 1279272 w 2772385"/>
              <a:gd name="connsiteY52" fmla="*/ 3637266 h 3811169"/>
              <a:gd name="connsiteX53" fmla="*/ 1273662 w 2772385"/>
              <a:gd name="connsiteY53" fmla="*/ 3485801 h 3811169"/>
              <a:gd name="connsiteX54" fmla="*/ 1453176 w 2772385"/>
              <a:gd name="connsiteY54" fmla="*/ 3497020 h 3811169"/>
              <a:gd name="connsiteX55" fmla="*/ 1425127 w 2772385"/>
              <a:gd name="connsiteY55" fmla="*/ 3575558 h 3811169"/>
              <a:gd name="connsiteX56" fmla="*/ 1397078 w 2772385"/>
              <a:gd name="connsiteY56" fmla="*/ 3637266 h 3811169"/>
              <a:gd name="connsiteX57" fmla="*/ 1312931 w 2772385"/>
              <a:gd name="connsiteY57" fmla="*/ 3654095 h 3811169"/>
              <a:gd name="connsiteX58" fmla="*/ 1447567 w 2772385"/>
              <a:gd name="connsiteY58" fmla="*/ 3777511 h 3811169"/>
              <a:gd name="connsiteX59" fmla="*/ 1514884 w 2772385"/>
              <a:gd name="connsiteY59" fmla="*/ 3642876 h 3811169"/>
              <a:gd name="connsiteX60" fmla="*/ 1817814 w 2772385"/>
              <a:gd name="connsiteY60" fmla="*/ 3541899 h 3811169"/>
              <a:gd name="connsiteX61" fmla="*/ 2154403 w 2772385"/>
              <a:gd name="connsiteY61" fmla="*/ 3614826 h 3811169"/>
              <a:gd name="connsiteX62" fmla="*/ 2109525 w 2772385"/>
              <a:gd name="connsiteY62" fmla="*/ 3715803 h 3811169"/>
              <a:gd name="connsiteX63" fmla="*/ 2204892 w 2772385"/>
              <a:gd name="connsiteY63" fmla="*/ 3783121 h 3811169"/>
              <a:gd name="connsiteX64" fmla="*/ 2277819 w 2772385"/>
              <a:gd name="connsiteY64" fmla="*/ 3732633 h 3811169"/>
              <a:gd name="connsiteX65" fmla="*/ 2266600 w 2772385"/>
              <a:gd name="connsiteY65" fmla="*/ 3637266 h 3811169"/>
              <a:gd name="connsiteX66" fmla="*/ 2446114 w 2772385"/>
              <a:gd name="connsiteY66" fmla="*/ 3558728 h 3811169"/>
              <a:gd name="connsiteX67" fmla="*/ 2429284 w 2772385"/>
              <a:gd name="connsiteY67" fmla="*/ 3384824 h 3811169"/>
              <a:gd name="connsiteX68" fmla="*/ 1924401 w 2772385"/>
              <a:gd name="connsiteY68" fmla="*/ 3356775 h 3811169"/>
              <a:gd name="connsiteX69" fmla="*/ 1913181 w 2772385"/>
              <a:gd name="connsiteY69" fmla="*/ 3031406 h 3811169"/>
              <a:gd name="connsiteX70" fmla="*/ 1879522 w 2772385"/>
              <a:gd name="connsiteY70" fmla="*/ 3014576 h 3811169"/>
              <a:gd name="connsiteX71" fmla="*/ 1901962 w 2772385"/>
              <a:gd name="connsiteY71" fmla="*/ 2835062 h 3811169"/>
              <a:gd name="connsiteX72" fmla="*/ 1857083 w 2772385"/>
              <a:gd name="connsiteY72" fmla="*/ 2773354 h 3811169"/>
              <a:gd name="connsiteX73" fmla="*/ 2103915 w 2772385"/>
              <a:gd name="connsiteY73" fmla="*/ 2717256 h 3811169"/>
              <a:gd name="connsiteX74" fmla="*/ 2126354 w 2772385"/>
              <a:gd name="connsiteY74" fmla="*/ 2588230 h 3811169"/>
              <a:gd name="connsiteX75" fmla="*/ 2367576 w 2772385"/>
              <a:gd name="connsiteY75" fmla="*/ 2621889 h 3811169"/>
              <a:gd name="connsiteX76" fmla="*/ 2591969 w 2772385"/>
              <a:gd name="connsiteY76" fmla="*/ 2032858 h 3811169"/>
              <a:gd name="connsiteX77" fmla="*/ 2547090 w 2772385"/>
              <a:gd name="connsiteY77" fmla="*/ 1948711 h 3811169"/>
              <a:gd name="connsiteX78" fmla="*/ 2692946 w 2772385"/>
              <a:gd name="connsiteY78" fmla="*/ 1460657 h 3811169"/>
              <a:gd name="connsiteX79" fmla="*/ 2636848 w 2772385"/>
              <a:gd name="connsiteY79" fmla="*/ 1354071 h 3811169"/>
              <a:gd name="connsiteX80" fmla="*/ 2479772 w 2772385"/>
              <a:gd name="connsiteY80" fmla="*/ 798699 h 3811169"/>
              <a:gd name="connsiteX81" fmla="*/ 2737825 w 2772385"/>
              <a:gd name="connsiteY81" fmla="*/ 675283 h 3811169"/>
              <a:gd name="connsiteX82" fmla="*/ 2709775 w 2772385"/>
              <a:gd name="connsiteY82" fmla="*/ 434061 h 3811169"/>
              <a:gd name="connsiteX83" fmla="*/ 2625628 w 2772385"/>
              <a:gd name="connsiteY83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62193 w 2772385"/>
              <a:gd name="connsiteY34" fmla="*/ 3743852 h 3811169"/>
              <a:gd name="connsiteX35" fmla="*/ 735121 w 2772385"/>
              <a:gd name="connsiteY35" fmla="*/ 3732634 h 3811169"/>
              <a:gd name="connsiteX36" fmla="*/ 774389 w 2772385"/>
              <a:gd name="connsiteY36" fmla="*/ 3474581 h 3811169"/>
              <a:gd name="connsiteX37" fmla="*/ 695851 w 2772385"/>
              <a:gd name="connsiteY37" fmla="*/ 3238969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492445 w 2772385"/>
              <a:gd name="connsiteY40" fmla="*/ 2638718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806595 w 2772385"/>
              <a:gd name="connsiteY44" fmla="*/ 2795793 h 3811169"/>
              <a:gd name="connsiteX45" fmla="*/ 1767326 w 2772385"/>
              <a:gd name="connsiteY45" fmla="*/ 2997747 h 3811169"/>
              <a:gd name="connsiteX46" fmla="*/ 1744887 w 2772385"/>
              <a:gd name="connsiteY46" fmla="*/ 3323116 h 3811169"/>
              <a:gd name="connsiteX47" fmla="*/ 1537324 w 2772385"/>
              <a:gd name="connsiteY47" fmla="*/ 3345555 h 3811169"/>
              <a:gd name="connsiteX48" fmla="*/ 1200735 w 2772385"/>
              <a:gd name="connsiteY48" fmla="*/ 3396044 h 3811169"/>
              <a:gd name="connsiteX49" fmla="*/ 1172686 w 2772385"/>
              <a:gd name="connsiteY49" fmla="*/ 3468971 h 3811169"/>
              <a:gd name="connsiteX50" fmla="*/ 1110978 w 2772385"/>
              <a:gd name="connsiteY50" fmla="*/ 3497020 h 3811169"/>
              <a:gd name="connsiteX51" fmla="*/ 1139027 w 2772385"/>
              <a:gd name="connsiteY51" fmla="*/ 3631656 h 3811169"/>
              <a:gd name="connsiteX52" fmla="*/ 1279272 w 2772385"/>
              <a:gd name="connsiteY52" fmla="*/ 3637266 h 3811169"/>
              <a:gd name="connsiteX53" fmla="*/ 1273662 w 2772385"/>
              <a:gd name="connsiteY53" fmla="*/ 3485801 h 3811169"/>
              <a:gd name="connsiteX54" fmla="*/ 1453176 w 2772385"/>
              <a:gd name="connsiteY54" fmla="*/ 3497020 h 3811169"/>
              <a:gd name="connsiteX55" fmla="*/ 1425127 w 2772385"/>
              <a:gd name="connsiteY55" fmla="*/ 3575558 h 3811169"/>
              <a:gd name="connsiteX56" fmla="*/ 1397078 w 2772385"/>
              <a:gd name="connsiteY56" fmla="*/ 3637266 h 3811169"/>
              <a:gd name="connsiteX57" fmla="*/ 1312931 w 2772385"/>
              <a:gd name="connsiteY57" fmla="*/ 3654095 h 3811169"/>
              <a:gd name="connsiteX58" fmla="*/ 1447567 w 2772385"/>
              <a:gd name="connsiteY58" fmla="*/ 3777511 h 3811169"/>
              <a:gd name="connsiteX59" fmla="*/ 1514884 w 2772385"/>
              <a:gd name="connsiteY59" fmla="*/ 3642876 h 3811169"/>
              <a:gd name="connsiteX60" fmla="*/ 1817814 w 2772385"/>
              <a:gd name="connsiteY60" fmla="*/ 3541899 h 3811169"/>
              <a:gd name="connsiteX61" fmla="*/ 2154403 w 2772385"/>
              <a:gd name="connsiteY61" fmla="*/ 3614826 h 3811169"/>
              <a:gd name="connsiteX62" fmla="*/ 2109525 w 2772385"/>
              <a:gd name="connsiteY62" fmla="*/ 3715803 h 3811169"/>
              <a:gd name="connsiteX63" fmla="*/ 2204892 w 2772385"/>
              <a:gd name="connsiteY63" fmla="*/ 3783121 h 3811169"/>
              <a:gd name="connsiteX64" fmla="*/ 2277819 w 2772385"/>
              <a:gd name="connsiteY64" fmla="*/ 3732633 h 3811169"/>
              <a:gd name="connsiteX65" fmla="*/ 2266600 w 2772385"/>
              <a:gd name="connsiteY65" fmla="*/ 3637266 h 3811169"/>
              <a:gd name="connsiteX66" fmla="*/ 2446114 w 2772385"/>
              <a:gd name="connsiteY66" fmla="*/ 3558728 h 3811169"/>
              <a:gd name="connsiteX67" fmla="*/ 2429284 w 2772385"/>
              <a:gd name="connsiteY67" fmla="*/ 3384824 h 3811169"/>
              <a:gd name="connsiteX68" fmla="*/ 1924401 w 2772385"/>
              <a:gd name="connsiteY68" fmla="*/ 3356775 h 3811169"/>
              <a:gd name="connsiteX69" fmla="*/ 1913181 w 2772385"/>
              <a:gd name="connsiteY69" fmla="*/ 3031406 h 3811169"/>
              <a:gd name="connsiteX70" fmla="*/ 1879522 w 2772385"/>
              <a:gd name="connsiteY70" fmla="*/ 3014576 h 3811169"/>
              <a:gd name="connsiteX71" fmla="*/ 1901962 w 2772385"/>
              <a:gd name="connsiteY71" fmla="*/ 2835062 h 3811169"/>
              <a:gd name="connsiteX72" fmla="*/ 1857083 w 2772385"/>
              <a:gd name="connsiteY72" fmla="*/ 2773354 h 3811169"/>
              <a:gd name="connsiteX73" fmla="*/ 2103915 w 2772385"/>
              <a:gd name="connsiteY73" fmla="*/ 2717256 h 3811169"/>
              <a:gd name="connsiteX74" fmla="*/ 2126354 w 2772385"/>
              <a:gd name="connsiteY74" fmla="*/ 2588230 h 3811169"/>
              <a:gd name="connsiteX75" fmla="*/ 2367576 w 2772385"/>
              <a:gd name="connsiteY75" fmla="*/ 2621889 h 3811169"/>
              <a:gd name="connsiteX76" fmla="*/ 2591969 w 2772385"/>
              <a:gd name="connsiteY76" fmla="*/ 2032858 h 3811169"/>
              <a:gd name="connsiteX77" fmla="*/ 2547090 w 2772385"/>
              <a:gd name="connsiteY77" fmla="*/ 1948711 h 3811169"/>
              <a:gd name="connsiteX78" fmla="*/ 2692946 w 2772385"/>
              <a:gd name="connsiteY78" fmla="*/ 1460657 h 3811169"/>
              <a:gd name="connsiteX79" fmla="*/ 2636848 w 2772385"/>
              <a:gd name="connsiteY79" fmla="*/ 1354071 h 3811169"/>
              <a:gd name="connsiteX80" fmla="*/ 2479772 w 2772385"/>
              <a:gd name="connsiteY80" fmla="*/ 798699 h 3811169"/>
              <a:gd name="connsiteX81" fmla="*/ 2737825 w 2772385"/>
              <a:gd name="connsiteY81" fmla="*/ 675283 h 3811169"/>
              <a:gd name="connsiteX82" fmla="*/ 2709775 w 2772385"/>
              <a:gd name="connsiteY82" fmla="*/ 434061 h 3811169"/>
              <a:gd name="connsiteX83" fmla="*/ 2625628 w 2772385"/>
              <a:gd name="connsiteY83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62193 w 2772385"/>
              <a:gd name="connsiteY34" fmla="*/ 3743852 h 3811169"/>
              <a:gd name="connsiteX35" fmla="*/ 735121 w 2772385"/>
              <a:gd name="connsiteY35" fmla="*/ 3732634 h 3811169"/>
              <a:gd name="connsiteX36" fmla="*/ 774389 w 2772385"/>
              <a:gd name="connsiteY36" fmla="*/ 3474581 h 3811169"/>
              <a:gd name="connsiteX37" fmla="*/ 695851 w 2772385"/>
              <a:gd name="connsiteY37" fmla="*/ 3238969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492445 w 2772385"/>
              <a:gd name="connsiteY40" fmla="*/ 2638718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806595 w 2772385"/>
              <a:gd name="connsiteY44" fmla="*/ 2795793 h 3811169"/>
              <a:gd name="connsiteX45" fmla="*/ 1767326 w 2772385"/>
              <a:gd name="connsiteY45" fmla="*/ 2997747 h 3811169"/>
              <a:gd name="connsiteX46" fmla="*/ 1744887 w 2772385"/>
              <a:gd name="connsiteY46" fmla="*/ 3323116 h 3811169"/>
              <a:gd name="connsiteX47" fmla="*/ 1537324 w 2772385"/>
              <a:gd name="connsiteY47" fmla="*/ 3345555 h 3811169"/>
              <a:gd name="connsiteX48" fmla="*/ 1200735 w 2772385"/>
              <a:gd name="connsiteY48" fmla="*/ 3396044 h 3811169"/>
              <a:gd name="connsiteX49" fmla="*/ 1172686 w 2772385"/>
              <a:gd name="connsiteY49" fmla="*/ 3468971 h 3811169"/>
              <a:gd name="connsiteX50" fmla="*/ 1110978 w 2772385"/>
              <a:gd name="connsiteY50" fmla="*/ 3497020 h 3811169"/>
              <a:gd name="connsiteX51" fmla="*/ 1139027 w 2772385"/>
              <a:gd name="connsiteY51" fmla="*/ 3631656 h 3811169"/>
              <a:gd name="connsiteX52" fmla="*/ 1279272 w 2772385"/>
              <a:gd name="connsiteY52" fmla="*/ 3637266 h 3811169"/>
              <a:gd name="connsiteX53" fmla="*/ 1273662 w 2772385"/>
              <a:gd name="connsiteY53" fmla="*/ 3485801 h 3811169"/>
              <a:gd name="connsiteX54" fmla="*/ 1453176 w 2772385"/>
              <a:gd name="connsiteY54" fmla="*/ 3497020 h 3811169"/>
              <a:gd name="connsiteX55" fmla="*/ 1425127 w 2772385"/>
              <a:gd name="connsiteY55" fmla="*/ 3575558 h 3811169"/>
              <a:gd name="connsiteX56" fmla="*/ 1397078 w 2772385"/>
              <a:gd name="connsiteY56" fmla="*/ 3637266 h 3811169"/>
              <a:gd name="connsiteX57" fmla="*/ 1312931 w 2772385"/>
              <a:gd name="connsiteY57" fmla="*/ 3654095 h 3811169"/>
              <a:gd name="connsiteX58" fmla="*/ 1447567 w 2772385"/>
              <a:gd name="connsiteY58" fmla="*/ 3777511 h 3811169"/>
              <a:gd name="connsiteX59" fmla="*/ 1514884 w 2772385"/>
              <a:gd name="connsiteY59" fmla="*/ 3642876 h 3811169"/>
              <a:gd name="connsiteX60" fmla="*/ 1817814 w 2772385"/>
              <a:gd name="connsiteY60" fmla="*/ 3541899 h 3811169"/>
              <a:gd name="connsiteX61" fmla="*/ 2154403 w 2772385"/>
              <a:gd name="connsiteY61" fmla="*/ 3614826 h 3811169"/>
              <a:gd name="connsiteX62" fmla="*/ 2109525 w 2772385"/>
              <a:gd name="connsiteY62" fmla="*/ 3715803 h 3811169"/>
              <a:gd name="connsiteX63" fmla="*/ 2204892 w 2772385"/>
              <a:gd name="connsiteY63" fmla="*/ 3783121 h 3811169"/>
              <a:gd name="connsiteX64" fmla="*/ 2277819 w 2772385"/>
              <a:gd name="connsiteY64" fmla="*/ 3732633 h 3811169"/>
              <a:gd name="connsiteX65" fmla="*/ 2266600 w 2772385"/>
              <a:gd name="connsiteY65" fmla="*/ 3637266 h 3811169"/>
              <a:gd name="connsiteX66" fmla="*/ 2446114 w 2772385"/>
              <a:gd name="connsiteY66" fmla="*/ 3558728 h 3811169"/>
              <a:gd name="connsiteX67" fmla="*/ 2429284 w 2772385"/>
              <a:gd name="connsiteY67" fmla="*/ 3384824 h 3811169"/>
              <a:gd name="connsiteX68" fmla="*/ 1924401 w 2772385"/>
              <a:gd name="connsiteY68" fmla="*/ 3356775 h 3811169"/>
              <a:gd name="connsiteX69" fmla="*/ 1913181 w 2772385"/>
              <a:gd name="connsiteY69" fmla="*/ 3031406 h 3811169"/>
              <a:gd name="connsiteX70" fmla="*/ 1879522 w 2772385"/>
              <a:gd name="connsiteY70" fmla="*/ 3014576 h 3811169"/>
              <a:gd name="connsiteX71" fmla="*/ 1901962 w 2772385"/>
              <a:gd name="connsiteY71" fmla="*/ 2835062 h 3811169"/>
              <a:gd name="connsiteX72" fmla="*/ 1857083 w 2772385"/>
              <a:gd name="connsiteY72" fmla="*/ 2773354 h 3811169"/>
              <a:gd name="connsiteX73" fmla="*/ 2103915 w 2772385"/>
              <a:gd name="connsiteY73" fmla="*/ 2717256 h 3811169"/>
              <a:gd name="connsiteX74" fmla="*/ 2126354 w 2772385"/>
              <a:gd name="connsiteY74" fmla="*/ 2588230 h 3811169"/>
              <a:gd name="connsiteX75" fmla="*/ 2367576 w 2772385"/>
              <a:gd name="connsiteY75" fmla="*/ 2621889 h 3811169"/>
              <a:gd name="connsiteX76" fmla="*/ 2591969 w 2772385"/>
              <a:gd name="connsiteY76" fmla="*/ 2032858 h 3811169"/>
              <a:gd name="connsiteX77" fmla="*/ 2547090 w 2772385"/>
              <a:gd name="connsiteY77" fmla="*/ 1948711 h 3811169"/>
              <a:gd name="connsiteX78" fmla="*/ 2692946 w 2772385"/>
              <a:gd name="connsiteY78" fmla="*/ 1460657 h 3811169"/>
              <a:gd name="connsiteX79" fmla="*/ 2636848 w 2772385"/>
              <a:gd name="connsiteY79" fmla="*/ 1354071 h 3811169"/>
              <a:gd name="connsiteX80" fmla="*/ 2479772 w 2772385"/>
              <a:gd name="connsiteY80" fmla="*/ 798699 h 3811169"/>
              <a:gd name="connsiteX81" fmla="*/ 2737825 w 2772385"/>
              <a:gd name="connsiteY81" fmla="*/ 675283 h 3811169"/>
              <a:gd name="connsiteX82" fmla="*/ 2709775 w 2772385"/>
              <a:gd name="connsiteY82" fmla="*/ 434061 h 3811169"/>
              <a:gd name="connsiteX83" fmla="*/ 2625628 w 2772385"/>
              <a:gd name="connsiteY83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62193 w 2772385"/>
              <a:gd name="connsiteY34" fmla="*/ 3743852 h 3811169"/>
              <a:gd name="connsiteX35" fmla="*/ 735121 w 2772385"/>
              <a:gd name="connsiteY35" fmla="*/ 3732634 h 3811169"/>
              <a:gd name="connsiteX36" fmla="*/ 774389 w 2772385"/>
              <a:gd name="connsiteY36" fmla="*/ 3474581 h 3811169"/>
              <a:gd name="connsiteX37" fmla="*/ 695851 w 2772385"/>
              <a:gd name="connsiteY37" fmla="*/ 3238969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492445 w 2772385"/>
              <a:gd name="connsiteY40" fmla="*/ 2638718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806595 w 2772385"/>
              <a:gd name="connsiteY44" fmla="*/ 2795793 h 3811169"/>
              <a:gd name="connsiteX45" fmla="*/ 1767326 w 2772385"/>
              <a:gd name="connsiteY45" fmla="*/ 2997747 h 3811169"/>
              <a:gd name="connsiteX46" fmla="*/ 1744887 w 2772385"/>
              <a:gd name="connsiteY46" fmla="*/ 3323116 h 3811169"/>
              <a:gd name="connsiteX47" fmla="*/ 1537324 w 2772385"/>
              <a:gd name="connsiteY47" fmla="*/ 3345555 h 3811169"/>
              <a:gd name="connsiteX48" fmla="*/ 1200735 w 2772385"/>
              <a:gd name="connsiteY48" fmla="*/ 3396044 h 3811169"/>
              <a:gd name="connsiteX49" fmla="*/ 1172686 w 2772385"/>
              <a:gd name="connsiteY49" fmla="*/ 3468971 h 3811169"/>
              <a:gd name="connsiteX50" fmla="*/ 1110978 w 2772385"/>
              <a:gd name="connsiteY50" fmla="*/ 3497020 h 3811169"/>
              <a:gd name="connsiteX51" fmla="*/ 1139027 w 2772385"/>
              <a:gd name="connsiteY51" fmla="*/ 3631656 h 3811169"/>
              <a:gd name="connsiteX52" fmla="*/ 1279272 w 2772385"/>
              <a:gd name="connsiteY52" fmla="*/ 3637266 h 3811169"/>
              <a:gd name="connsiteX53" fmla="*/ 1273662 w 2772385"/>
              <a:gd name="connsiteY53" fmla="*/ 3485801 h 3811169"/>
              <a:gd name="connsiteX54" fmla="*/ 1453176 w 2772385"/>
              <a:gd name="connsiteY54" fmla="*/ 3497020 h 3811169"/>
              <a:gd name="connsiteX55" fmla="*/ 1425127 w 2772385"/>
              <a:gd name="connsiteY55" fmla="*/ 3575558 h 3811169"/>
              <a:gd name="connsiteX56" fmla="*/ 1397078 w 2772385"/>
              <a:gd name="connsiteY56" fmla="*/ 3637266 h 3811169"/>
              <a:gd name="connsiteX57" fmla="*/ 1312931 w 2772385"/>
              <a:gd name="connsiteY57" fmla="*/ 3654095 h 3811169"/>
              <a:gd name="connsiteX58" fmla="*/ 1447567 w 2772385"/>
              <a:gd name="connsiteY58" fmla="*/ 3777511 h 3811169"/>
              <a:gd name="connsiteX59" fmla="*/ 1514884 w 2772385"/>
              <a:gd name="connsiteY59" fmla="*/ 3642876 h 3811169"/>
              <a:gd name="connsiteX60" fmla="*/ 1817814 w 2772385"/>
              <a:gd name="connsiteY60" fmla="*/ 3541899 h 3811169"/>
              <a:gd name="connsiteX61" fmla="*/ 2154403 w 2772385"/>
              <a:gd name="connsiteY61" fmla="*/ 3614826 h 3811169"/>
              <a:gd name="connsiteX62" fmla="*/ 2109525 w 2772385"/>
              <a:gd name="connsiteY62" fmla="*/ 3715803 h 3811169"/>
              <a:gd name="connsiteX63" fmla="*/ 2204892 w 2772385"/>
              <a:gd name="connsiteY63" fmla="*/ 3783121 h 3811169"/>
              <a:gd name="connsiteX64" fmla="*/ 2277819 w 2772385"/>
              <a:gd name="connsiteY64" fmla="*/ 3732633 h 3811169"/>
              <a:gd name="connsiteX65" fmla="*/ 2266600 w 2772385"/>
              <a:gd name="connsiteY65" fmla="*/ 3637266 h 3811169"/>
              <a:gd name="connsiteX66" fmla="*/ 2446114 w 2772385"/>
              <a:gd name="connsiteY66" fmla="*/ 3558728 h 3811169"/>
              <a:gd name="connsiteX67" fmla="*/ 2429284 w 2772385"/>
              <a:gd name="connsiteY67" fmla="*/ 3384824 h 3811169"/>
              <a:gd name="connsiteX68" fmla="*/ 1924401 w 2772385"/>
              <a:gd name="connsiteY68" fmla="*/ 3356775 h 3811169"/>
              <a:gd name="connsiteX69" fmla="*/ 1913181 w 2772385"/>
              <a:gd name="connsiteY69" fmla="*/ 3031406 h 3811169"/>
              <a:gd name="connsiteX70" fmla="*/ 1879522 w 2772385"/>
              <a:gd name="connsiteY70" fmla="*/ 3014576 h 3811169"/>
              <a:gd name="connsiteX71" fmla="*/ 1901962 w 2772385"/>
              <a:gd name="connsiteY71" fmla="*/ 2835062 h 3811169"/>
              <a:gd name="connsiteX72" fmla="*/ 1857083 w 2772385"/>
              <a:gd name="connsiteY72" fmla="*/ 2773354 h 3811169"/>
              <a:gd name="connsiteX73" fmla="*/ 2047817 w 2772385"/>
              <a:gd name="connsiteY73" fmla="*/ 2717256 h 3811169"/>
              <a:gd name="connsiteX74" fmla="*/ 2126354 w 2772385"/>
              <a:gd name="connsiteY74" fmla="*/ 2588230 h 3811169"/>
              <a:gd name="connsiteX75" fmla="*/ 2367576 w 2772385"/>
              <a:gd name="connsiteY75" fmla="*/ 2621889 h 3811169"/>
              <a:gd name="connsiteX76" fmla="*/ 2591969 w 2772385"/>
              <a:gd name="connsiteY76" fmla="*/ 2032858 h 3811169"/>
              <a:gd name="connsiteX77" fmla="*/ 2547090 w 2772385"/>
              <a:gd name="connsiteY77" fmla="*/ 1948711 h 3811169"/>
              <a:gd name="connsiteX78" fmla="*/ 2692946 w 2772385"/>
              <a:gd name="connsiteY78" fmla="*/ 1460657 h 3811169"/>
              <a:gd name="connsiteX79" fmla="*/ 2636848 w 2772385"/>
              <a:gd name="connsiteY79" fmla="*/ 1354071 h 3811169"/>
              <a:gd name="connsiteX80" fmla="*/ 2479772 w 2772385"/>
              <a:gd name="connsiteY80" fmla="*/ 798699 h 3811169"/>
              <a:gd name="connsiteX81" fmla="*/ 2737825 w 2772385"/>
              <a:gd name="connsiteY81" fmla="*/ 675283 h 3811169"/>
              <a:gd name="connsiteX82" fmla="*/ 2709775 w 2772385"/>
              <a:gd name="connsiteY82" fmla="*/ 434061 h 3811169"/>
              <a:gd name="connsiteX83" fmla="*/ 2625628 w 2772385"/>
              <a:gd name="connsiteY83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62193 w 2772385"/>
              <a:gd name="connsiteY34" fmla="*/ 3743852 h 3811169"/>
              <a:gd name="connsiteX35" fmla="*/ 735121 w 2772385"/>
              <a:gd name="connsiteY35" fmla="*/ 3732634 h 3811169"/>
              <a:gd name="connsiteX36" fmla="*/ 774389 w 2772385"/>
              <a:gd name="connsiteY36" fmla="*/ 3474581 h 3811169"/>
              <a:gd name="connsiteX37" fmla="*/ 695851 w 2772385"/>
              <a:gd name="connsiteY37" fmla="*/ 3238969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492445 w 2772385"/>
              <a:gd name="connsiteY40" fmla="*/ 2638718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806595 w 2772385"/>
              <a:gd name="connsiteY44" fmla="*/ 2795793 h 3811169"/>
              <a:gd name="connsiteX45" fmla="*/ 1767326 w 2772385"/>
              <a:gd name="connsiteY45" fmla="*/ 2997747 h 3811169"/>
              <a:gd name="connsiteX46" fmla="*/ 1744887 w 2772385"/>
              <a:gd name="connsiteY46" fmla="*/ 3323116 h 3811169"/>
              <a:gd name="connsiteX47" fmla="*/ 1537324 w 2772385"/>
              <a:gd name="connsiteY47" fmla="*/ 3345555 h 3811169"/>
              <a:gd name="connsiteX48" fmla="*/ 1200735 w 2772385"/>
              <a:gd name="connsiteY48" fmla="*/ 3396044 h 3811169"/>
              <a:gd name="connsiteX49" fmla="*/ 1172686 w 2772385"/>
              <a:gd name="connsiteY49" fmla="*/ 3468971 h 3811169"/>
              <a:gd name="connsiteX50" fmla="*/ 1110978 w 2772385"/>
              <a:gd name="connsiteY50" fmla="*/ 3497020 h 3811169"/>
              <a:gd name="connsiteX51" fmla="*/ 1139027 w 2772385"/>
              <a:gd name="connsiteY51" fmla="*/ 3631656 h 3811169"/>
              <a:gd name="connsiteX52" fmla="*/ 1279272 w 2772385"/>
              <a:gd name="connsiteY52" fmla="*/ 3637266 h 3811169"/>
              <a:gd name="connsiteX53" fmla="*/ 1273662 w 2772385"/>
              <a:gd name="connsiteY53" fmla="*/ 3485801 h 3811169"/>
              <a:gd name="connsiteX54" fmla="*/ 1453176 w 2772385"/>
              <a:gd name="connsiteY54" fmla="*/ 3497020 h 3811169"/>
              <a:gd name="connsiteX55" fmla="*/ 1425127 w 2772385"/>
              <a:gd name="connsiteY55" fmla="*/ 3575558 h 3811169"/>
              <a:gd name="connsiteX56" fmla="*/ 1397078 w 2772385"/>
              <a:gd name="connsiteY56" fmla="*/ 3637266 h 3811169"/>
              <a:gd name="connsiteX57" fmla="*/ 1312931 w 2772385"/>
              <a:gd name="connsiteY57" fmla="*/ 3654095 h 3811169"/>
              <a:gd name="connsiteX58" fmla="*/ 1447567 w 2772385"/>
              <a:gd name="connsiteY58" fmla="*/ 3777511 h 3811169"/>
              <a:gd name="connsiteX59" fmla="*/ 1514884 w 2772385"/>
              <a:gd name="connsiteY59" fmla="*/ 3642876 h 3811169"/>
              <a:gd name="connsiteX60" fmla="*/ 1817814 w 2772385"/>
              <a:gd name="connsiteY60" fmla="*/ 3541899 h 3811169"/>
              <a:gd name="connsiteX61" fmla="*/ 2154403 w 2772385"/>
              <a:gd name="connsiteY61" fmla="*/ 3614826 h 3811169"/>
              <a:gd name="connsiteX62" fmla="*/ 2109525 w 2772385"/>
              <a:gd name="connsiteY62" fmla="*/ 3715803 h 3811169"/>
              <a:gd name="connsiteX63" fmla="*/ 2204892 w 2772385"/>
              <a:gd name="connsiteY63" fmla="*/ 3783121 h 3811169"/>
              <a:gd name="connsiteX64" fmla="*/ 2277819 w 2772385"/>
              <a:gd name="connsiteY64" fmla="*/ 3732633 h 3811169"/>
              <a:gd name="connsiteX65" fmla="*/ 2266600 w 2772385"/>
              <a:gd name="connsiteY65" fmla="*/ 3637266 h 3811169"/>
              <a:gd name="connsiteX66" fmla="*/ 2446114 w 2772385"/>
              <a:gd name="connsiteY66" fmla="*/ 3558728 h 3811169"/>
              <a:gd name="connsiteX67" fmla="*/ 2429284 w 2772385"/>
              <a:gd name="connsiteY67" fmla="*/ 3384824 h 3811169"/>
              <a:gd name="connsiteX68" fmla="*/ 1924401 w 2772385"/>
              <a:gd name="connsiteY68" fmla="*/ 3356775 h 3811169"/>
              <a:gd name="connsiteX69" fmla="*/ 1913181 w 2772385"/>
              <a:gd name="connsiteY69" fmla="*/ 3031406 h 3811169"/>
              <a:gd name="connsiteX70" fmla="*/ 1879522 w 2772385"/>
              <a:gd name="connsiteY70" fmla="*/ 3014576 h 3811169"/>
              <a:gd name="connsiteX71" fmla="*/ 1901962 w 2772385"/>
              <a:gd name="connsiteY71" fmla="*/ 2835062 h 3811169"/>
              <a:gd name="connsiteX72" fmla="*/ 1857083 w 2772385"/>
              <a:gd name="connsiteY72" fmla="*/ 2773354 h 3811169"/>
              <a:gd name="connsiteX73" fmla="*/ 2047817 w 2772385"/>
              <a:gd name="connsiteY73" fmla="*/ 2717256 h 3811169"/>
              <a:gd name="connsiteX74" fmla="*/ 2081476 w 2772385"/>
              <a:gd name="connsiteY74" fmla="*/ 2610669 h 3811169"/>
              <a:gd name="connsiteX75" fmla="*/ 2367576 w 2772385"/>
              <a:gd name="connsiteY75" fmla="*/ 2621889 h 3811169"/>
              <a:gd name="connsiteX76" fmla="*/ 2591969 w 2772385"/>
              <a:gd name="connsiteY76" fmla="*/ 2032858 h 3811169"/>
              <a:gd name="connsiteX77" fmla="*/ 2547090 w 2772385"/>
              <a:gd name="connsiteY77" fmla="*/ 1948711 h 3811169"/>
              <a:gd name="connsiteX78" fmla="*/ 2692946 w 2772385"/>
              <a:gd name="connsiteY78" fmla="*/ 1460657 h 3811169"/>
              <a:gd name="connsiteX79" fmla="*/ 2636848 w 2772385"/>
              <a:gd name="connsiteY79" fmla="*/ 1354071 h 3811169"/>
              <a:gd name="connsiteX80" fmla="*/ 2479772 w 2772385"/>
              <a:gd name="connsiteY80" fmla="*/ 798699 h 3811169"/>
              <a:gd name="connsiteX81" fmla="*/ 2737825 w 2772385"/>
              <a:gd name="connsiteY81" fmla="*/ 675283 h 3811169"/>
              <a:gd name="connsiteX82" fmla="*/ 2709775 w 2772385"/>
              <a:gd name="connsiteY82" fmla="*/ 434061 h 3811169"/>
              <a:gd name="connsiteX83" fmla="*/ 2625628 w 2772385"/>
              <a:gd name="connsiteY83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62193 w 2772385"/>
              <a:gd name="connsiteY34" fmla="*/ 3743852 h 3811169"/>
              <a:gd name="connsiteX35" fmla="*/ 735121 w 2772385"/>
              <a:gd name="connsiteY35" fmla="*/ 3732634 h 3811169"/>
              <a:gd name="connsiteX36" fmla="*/ 774389 w 2772385"/>
              <a:gd name="connsiteY36" fmla="*/ 3474581 h 3811169"/>
              <a:gd name="connsiteX37" fmla="*/ 695851 w 2772385"/>
              <a:gd name="connsiteY37" fmla="*/ 3238969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492445 w 2772385"/>
              <a:gd name="connsiteY40" fmla="*/ 2638718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795375 w 2772385"/>
              <a:gd name="connsiteY44" fmla="*/ 2812623 h 3811169"/>
              <a:gd name="connsiteX45" fmla="*/ 1767326 w 2772385"/>
              <a:gd name="connsiteY45" fmla="*/ 2997747 h 3811169"/>
              <a:gd name="connsiteX46" fmla="*/ 1744887 w 2772385"/>
              <a:gd name="connsiteY46" fmla="*/ 3323116 h 3811169"/>
              <a:gd name="connsiteX47" fmla="*/ 1537324 w 2772385"/>
              <a:gd name="connsiteY47" fmla="*/ 3345555 h 3811169"/>
              <a:gd name="connsiteX48" fmla="*/ 1200735 w 2772385"/>
              <a:gd name="connsiteY48" fmla="*/ 3396044 h 3811169"/>
              <a:gd name="connsiteX49" fmla="*/ 1172686 w 2772385"/>
              <a:gd name="connsiteY49" fmla="*/ 3468971 h 3811169"/>
              <a:gd name="connsiteX50" fmla="*/ 1110978 w 2772385"/>
              <a:gd name="connsiteY50" fmla="*/ 3497020 h 3811169"/>
              <a:gd name="connsiteX51" fmla="*/ 1139027 w 2772385"/>
              <a:gd name="connsiteY51" fmla="*/ 3631656 h 3811169"/>
              <a:gd name="connsiteX52" fmla="*/ 1279272 w 2772385"/>
              <a:gd name="connsiteY52" fmla="*/ 3637266 h 3811169"/>
              <a:gd name="connsiteX53" fmla="*/ 1273662 w 2772385"/>
              <a:gd name="connsiteY53" fmla="*/ 3485801 h 3811169"/>
              <a:gd name="connsiteX54" fmla="*/ 1453176 w 2772385"/>
              <a:gd name="connsiteY54" fmla="*/ 3497020 h 3811169"/>
              <a:gd name="connsiteX55" fmla="*/ 1425127 w 2772385"/>
              <a:gd name="connsiteY55" fmla="*/ 3575558 h 3811169"/>
              <a:gd name="connsiteX56" fmla="*/ 1397078 w 2772385"/>
              <a:gd name="connsiteY56" fmla="*/ 3637266 h 3811169"/>
              <a:gd name="connsiteX57" fmla="*/ 1312931 w 2772385"/>
              <a:gd name="connsiteY57" fmla="*/ 3654095 h 3811169"/>
              <a:gd name="connsiteX58" fmla="*/ 1447567 w 2772385"/>
              <a:gd name="connsiteY58" fmla="*/ 3777511 h 3811169"/>
              <a:gd name="connsiteX59" fmla="*/ 1514884 w 2772385"/>
              <a:gd name="connsiteY59" fmla="*/ 3642876 h 3811169"/>
              <a:gd name="connsiteX60" fmla="*/ 1817814 w 2772385"/>
              <a:gd name="connsiteY60" fmla="*/ 3541899 h 3811169"/>
              <a:gd name="connsiteX61" fmla="*/ 2154403 w 2772385"/>
              <a:gd name="connsiteY61" fmla="*/ 3614826 h 3811169"/>
              <a:gd name="connsiteX62" fmla="*/ 2109525 w 2772385"/>
              <a:gd name="connsiteY62" fmla="*/ 3715803 h 3811169"/>
              <a:gd name="connsiteX63" fmla="*/ 2204892 w 2772385"/>
              <a:gd name="connsiteY63" fmla="*/ 3783121 h 3811169"/>
              <a:gd name="connsiteX64" fmla="*/ 2277819 w 2772385"/>
              <a:gd name="connsiteY64" fmla="*/ 3732633 h 3811169"/>
              <a:gd name="connsiteX65" fmla="*/ 2266600 w 2772385"/>
              <a:gd name="connsiteY65" fmla="*/ 3637266 h 3811169"/>
              <a:gd name="connsiteX66" fmla="*/ 2446114 w 2772385"/>
              <a:gd name="connsiteY66" fmla="*/ 3558728 h 3811169"/>
              <a:gd name="connsiteX67" fmla="*/ 2429284 w 2772385"/>
              <a:gd name="connsiteY67" fmla="*/ 3384824 h 3811169"/>
              <a:gd name="connsiteX68" fmla="*/ 1924401 w 2772385"/>
              <a:gd name="connsiteY68" fmla="*/ 3356775 h 3811169"/>
              <a:gd name="connsiteX69" fmla="*/ 1913181 w 2772385"/>
              <a:gd name="connsiteY69" fmla="*/ 3031406 h 3811169"/>
              <a:gd name="connsiteX70" fmla="*/ 1879522 w 2772385"/>
              <a:gd name="connsiteY70" fmla="*/ 3014576 h 3811169"/>
              <a:gd name="connsiteX71" fmla="*/ 1901962 w 2772385"/>
              <a:gd name="connsiteY71" fmla="*/ 2835062 h 3811169"/>
              <a:gd name="connsiteX72" fmla="*/ 1857083 w 2772385"/>
              <a:gd name="connsiteY72" fmla="*/ 2773354 h 3811169"/>
              <a:gd name="connsiteX73" fmla="*/ 2047817 w 2772385"/>
              <a:gd name="connsiteY73" fmla="*/ 2717256 h 3811169"/>
              <a:gd name="connsiteX74" fmla="*/ 2081476 w 2772385"/>
              <a:gd name="connsiteY74" fmla="*/ 2610669 h 3811169"/>
              <a:gd name="connsiteX75" fmla="*/ 2367576 w 2772385"/>
              <a:gd name="connsiteY75" fmla="*/ 2621889 h 3811169"/>
              <a:gd name="connsiteX76" fmla="*/ 2591969 w 2772385"/>
              <a:gd name="connsiteY76" fmla="*/ 2032858 h 3811169"/>
              <a:gd name="connsiteX77" fmla="*/ 2547090 w 2772385"/>
              <a:gd name="connsiteY77" fmla="*/ 1948711 h 3811169"/>
              <a:gd name="connsiteX78" fmla="*/ 2692946 w 2772385"/>
              <a:gd name="connsiteY78" fmla="*/ 1460657 h 3811169"/>
              <a:gd name="connsiteX79" fmla="*/ 2636848 w 2772385"/>
              <a:gd name="connsiteY79" fmla="*/ 1354071 h 3811169"/>
              <a:gd name="connsiteX80" fmla="*/ 2479772 w 2772385"/>
              <a:gd name="connsiteY80" fmla="*/ 798699 h 3811169"/>
              <a:gd name="connsiteX81" fmla="*/ 2737825 w 2772385"/>
              <a:gd name="connsiteY81" fmla="*/ 675283 h 3811169"/>
              <a:gd name="connsiteX82" fmla="*/ 2709775 w 2772385"/>
              <a:gd name="connsiteY82" fmla="*/ 434061 h 3811169"/>
              <a:gd name="connsiteX83" fmla="*/ 2625628 w 2772385"/>
              <a:gd name="connsiteY83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62193 w 2772385"/>
              <a:gd name="connsiteY34" fmla="*/ 3743852 h 3811169"/>
              <a:gd name="connsiteX35" fmla="*/ 735121 w 2772385"/>
              <a:gd name="connsiteY35" fmla="*/ 3732634 h 3811169"/>
              <a:gd name="connsiteX36" fmla="*/ 774389 w 2772385"/>
              <a:gd name="connsiteY36" fmla="*/ 3474581 h 3811169"/>
              <a:gd name="connsiteX37" fmla="*/ 695851 w 2772385"/>
              <a:gd name="connsiteY37" fmla="*/ 3238969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492445 w 2772385"/>
              <a:gd name="connsiteY40" fmla="*/ 2638718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795375 w 2772385"/>
              <a:gd name="connsiteY44" fmla="*/ 2812623 h 3811169"/>
              <a:gd name="connsiteX45" fmla="*/ 1767326 w 2772385"/>
              <a:gd name="connsiteY45" fmla="*/ 2997747 h 3811169"/>
              <a:gd name="connsiteX46" fmla="*/ 1744887 w 2772385"/>
              <a:gd name="connsiteY46" fmla="*/ 3323116 h 3811169"/>
              <a:gd name="connsiteX47" fmla="*/ 1537324 w 2772385"/>
              <a:gd name="connsiteY47" fmla="*/ 3345555 h 3811169"/>
              <a:gd name="connsiteX48" fmla="*/ 1200735 w 2772385"/>
              <a:gd name="connsiteY48" fmla="*/ 3396044 h 3811169"/>
              <a:gd name="connsiteX49" fmla="*/ 1172686 w 2772385"/>
              <a:gd name="connsiteY49" fmla="*/ 3468971 h 3811169"/>
              <a:gd name="connsiteX50" fmla="*/ 1110978 w 2772385"/>
              <a:gd name="connsiteY50" fmla="*/ 3497020 h 3811169"/>
              <a:gd name="connsiteX51" fmla="*/ 1139027 w 2772385"/>
              <a:gd name="connsiteY51" fmla="*/ 3631656 h 3811169"/>
              <a:gd name="connsiteX52" fmla="*/ 1279272 w 2772385"/>
              <a:gd name="connsiteY52" fmla="*/ 3637266 h 3811169"/>
              <a:gd name="connsiteX53" fmla="*/ 1273662 w 2772385"/>
              <a:gd name="connsiteY53" fmla="*/ 3485801 h 3811169"/>
              <a:gd name="connsiteX54" fmla="*/ 1453176 w 2772385"/>
              <a:gd name="connsiteY54" fmla="*/ 3497020 h 3811169"/>
              <a:gd name="connsiteX55" fmla="*/ 1425127 w 2772385"/>
              <a:gd name="connsiteY55" fmla="*/ 3575558 h 3811169"/>
              <a:gd name="connsiteX56" fmla="*/ 1397078 w 2772385"/>
              <a:gd name="connsiteY56" fmla="*/ 3637266 h 3811169"/>
              <a:gd name="connsiteX57" fmla="*/ 1312931 w 2772385"/>
              <a:gd name="connsiteY57" fmla="*/ 3654095 h 3811169"/>
              <a:gd name="connsiteX58" fmla="*/ 1447567 w 2772385"/>
              <a:gd name="connsiteY58" fmla="*/ 3777511 h 3811169"/>
              <a:gd name="connsiteX59" fmla="*/ 1514884 w 2772385"/>
              <a:gd name="connsiteY59" fmla="*/ 3642876 h 3811169"/>
              <a:gd name="connsiteX60" fmla="*/ 1817814 w 2772385"/>
              <a:gd name="connsiteY60" fmla="*/ 3541899 h 3811169"/>
              <a:gd name="connsiteX61" fmla="*/ 2154403 w 2772385"/>
              <a:gd name="connsiteY61" fmla="*/ 3614826 h 3811169"/>
              <a:gd name="connsiteX62" fmla="*/ 2109525 w 2772385"/>
              <a:gd name="connsiteY62" fmla="*/ 3715803 h 3811169"/>
              <a:gd name="connsiteX63" fmla="*/ 2204892 w 2772385"/>
              <a:gd name="connsiteY63" fmla="*/ 3783121 h 3811169"/>
              <a:gd name="connsiteX64" fmla="*/ 2277819 w 2772385"/>
              <a:gd name="connsiteY64" fmla="*/ 3732633 h 3811169"/>
              <a:gd name="connsiteX65" fmla="*/ 2266600 w 2772385"/>
              <a:gd name="connsiteY65" fmla="*/ 3637266 h 3811169"/>
              <a:gd name="connsiteX66" fmla="*/ 2446114 w 2772385"/>
              <a:gd name="connsiteY66" fmla="*/ 3558728 h 3811169"/>
              <a:gd name="connsiteX67" fmla="*/ 2429284 w 2772385"/>
              <a:gd name="connsiteY67" fmla="*/ 3384824 h 3811169"/>
              <a:gd name="connsiteX68" fmla="*/ 1924401 w 2772385"/>
              <a:gd name="connsiteY68" fmla="*/ 3356775 h 3811169"/>
              <a:gd name="connsiteX69" fmla="*/ 1913181 w 2772385"/>
              <a:gd name="connsiteY69" fmla="*/ 3031406 h 3811169"/>
              <a:gd name="connsiteX70" fmla="*/ 1879522 w 2772385"/>
              <a:gd name="connsiteY70" fmla="*/ 3014576 h 3811169"/>
              <a:gd name="connsiteX71" fmla="*/ 1901962 w 2772385"/>
              <a:gd name="connsiteY71" fmla="*/ 2835062 h 3811169"/>
              <a:gd name="connsiteX72" fmla="*/ 1857083 w 2772385"/>
              <a:gd name="connsiteY72" fmla="*/ 2773354 h 3811169"/>
              <a:gd name="connsiteX73" fmla="*/ 2047817 w 2772385"/>
              <a:gd name="connsiteY73" fmla="*/ 2717256 h 3811169"/>
              <a:gd name="connsiteX74" fmla="*/ 2081476 w 2772385"/>
              <a:gd name="connsiteY74" fmla="*/ 2610669 h 3811169"/>
              <a:gd name="connsiteX75" fmla="*/ 2367576 w 2772385"/>
              <a:gd name="connsiteY75" fmla="*/ 2621889 h 3811169"/>
              <a:gd name="connsiteX76" fmla="*/ 2591969 w 2772385"/>
              <a:gd name="connsiteY76" fmla="*/ 2032858 h 3811169"/>
              <a:gd name="connsiteX77" fmla="*/ 2547090 w 2772385"/>
              <a:gd name="connsiteY77" fmla="*/ 1948711 h 3811169"/>
              <a:gd name="connsiteX78" fmla="*/ 2692946 w 2772385"/>
              <a:gd name="connsiteY78" fmla="*/ 1460657 h 3811169"/>
              <a:gd name="connsiteX79" fmla="*/ 2636848 w 2772385"/>
              <a:gd name="connsiteY79" fmla="*/ 1354071 h 3811169"/>
              <a:gd name="connsiteX80" fmla="*/ 2479772 w 2772385"/>
              <a:gd name="connsiteY80" fmla="*/ 798699 h 3811169"/>
              <a:gd name="connsiteX81" fmla="*/ 2737825 w 2772385"/>
              <a:gd name="connsiteY81" fmla="*/ 675283 h 3811169"/>
              <a:gd name="connsiteX82" fmla="*/ 2709775 w 2772385"/>
              <a:gd name="connsiteY82" fmla="*/ 434061 h 3811169"/>
              <a:gd name="connsiteX83" fmla="*/ 2625628 w 2772385"/>
              <a:gd name="connsiteY83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62193 w 2772385"/>
              <a:gd name="connsiteY34" fmla="*/ 3743852 h 3811169"/>
              <a:gd name="connsiteX35" fmla="*/ 735121 w 2772385"/>
              <a:gd name="connsiteY35" fmla="*/ 3732634 h 3811169"/>
              <a:gd name="connsiteX36" fmla="*/ 774389 w 2772385"/>
              <a:gd name="connsiteY36" fmla="*/ 3474581 h 3811169"/>
              <a:gd name="connsiteX37" fmla="*/ 695851 w 2772385"/>
              <a:gd name="connsiteY37" fmla="*/ 3238969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492445 w 2772385"/>
              <a:gd name="connsiteY40" fmla="*/ 2638718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795375 w 2772385"/>
              <a:gd name="connsiteY44" fmla="*/ 2812623 h 3811169"/>
              <a:gd name="connsiteX45" fmla="*/ 1767326 w 2772385"/>
              <a:gd name="connsiteY45" fmla="*/ 2997747 h 3811169"/>
              <a:gd name="connsiteX46" fmla="*/ 1744887 w 2772385"/>
              <a:gd name="connsiteY46" fmla="*/ 3323116 h 3811169"/>
              <a:gd name="connsiteX47" fmla="*/ 1537324 w 2772385"/>
              <a:gd name="connsiteY47" fmla="*/ 3345555 h 3811169"/>
              <a:gd name="connsiteX48" fmla="*/ 1200735 w 2772385"/>
              <a:gd name="connsiteY48" fmla="*/ 3396044 h 3811169"/>
              <a:gd name="connsiteX49" fmla="*/ 1172686 w 2772385"/>
              <a:gd name="connsiteY49" fmla="*/ 3468971 h 3811169"/>
              <a:gd name="connsiteX50" fmla="*/ 1110978 w 2772385"/>
              <a:gd name="connsiteY50" fmla="*/ 3497020 h 3811169"/>
              <a:gd name="connsiteX51" fmla="*/ 1139027 w 2772385"/>
              <a:gd name="connsiteY51" fmla="*/ 3631656 h 3811169"/>
              <a:gd name="connsiteX52" fmla="*/ 1279272 w 2772385"/>
              <a:gd name="connsiteY52" fmla="*/ 3637266 h 3811169"/>
              <a:gd name="connsiteX53" fmla="*/ 1273662 w 2772385"/>
              <a:gd name="connsiteY53" fmla="*/ 3485801 h 3811169"/>
              <a:gd name="connsiteX54" fmla="*/ 1453176 w 2772385"/>
              <a:gd name="connsiteY54" fmla="*/ 3497020 h 3811169"/>
              <a:gd name="connsiteX55" fmla="*/ 1425127 w 2772385"/>
              <a:gd name="connsiteY55" fmla="*/ 3575558 h 3811169"/>
              <a:gd name="connsiteX56" fmla="*/ 1397078 w 2772385"/>
              <a:gd name="connsiteY56" fmla="*/ 3637266 h 3811169"/>
              <a:gd name="connsiteX57" fmla="*/ 1312931 w 2772385"/>
              <a:gd name="connsiteY57" fmla="*/ 3654095 h 3811169"/>
              <a:gd name="connsiteX58" fmla="*/ 1447567 w 2772385"/>
              <a:gd name="connsiteY58" fmla="*/ 3777511 h 3811169"/>
              <a:gd name="connsiteX59" fmla="*/ 1514884 w 2772385"/>
              <a:gd name="connsiteY59" fmla="*/ 3642876 h 3811169"/>
              <a:gd name="connsiteX60" fmla="*/ 1817814 w 2772385"/>
              <a:gd name="connsiteY60" fmla="*/ 3541899 h 3811169"/>
              <a:gd name="connsiteX61" fmla="*/ 2154403 w 2772385"/>
              <a:gd name="connsiteY61" fmla="*/ 3614826 h 3811169"/>
              <a:gd name="connsiteX62" fmla="*/ 2109525 w 2772385"/>
              <a:gd name="connsiteY62" fmla="*/ 3715803 h 3811169"/>
              <a:gd name="connsiteX63" fmla="*/ 2204892 w 2772385"/>
              <a:gd name="connsiteY63" fmla="*/ 3783121 h 3811169"/>
              <a:gd name="connsiteX64" fmla="*/ 2277819 w 2772385"/>
              <a:gd name="connsiteY64" fmla="*/ 3732633 h 3811169"/>
              <a:gd name="connsiteX65" fmla="*/ 2266600 w 2772385"/>
              <a:gd name="connsiteY65" fmla="*/ 3637266 h 3811169"/>
              <a:gd name="connsiteX66" fmla="*/ 2446114 w 2772385"/>
              <a:gd name="connsiteY66" fmla="*/ 3558728 h 3811169"/>
              <a:gd name="connsiteX67" fmla="*/ 2429284 w 2772385"/>
              <a:gd name="connsiteY67" fmla="*/ 3384824 h 3811169"/>
              <a:gd name="connsiteX68" fmla="*/ 1924401 w 2772385"/>
              <a:gd name="connsiteY68" fmla="*/ 3356775 h 3811169"/>
              <a:gd name="connsiteX69" fmla="*/ 1913181 w 2772385"/>
              <a:gd name="connsiteY69" fmla="*/ 3031406 h 3811169"/>
              <a:gd name="connsiteX70" fmla="*/ 1907571 w 2772385"/>
              <a:gd name="connsiteY70" fmla="*/ 3014576 h 3811169"/>
              <a:gd name="connsiteX71" fmla="*/ 1901962 w 2772385"/>
              <a:gd name="connsiteY71" fmla="*/ 2835062 h 3811169"/>
              <a:gd name="connsiteX72" fmla="*/ 1857083 w 2772385"/>
              <a:gd name="connsiteY72" fmla="*/ 2773354 h 3811169"/>
              <a:gd name="connsiteX73" fmla="*/ 2047817 w 2772385"/>
              <a:gd name="connsiteY73" fmla="*/ 2717256 h 3811169"/>
              <a:gd name="connsiteX74" fmla="*/ 2081476 w 2772385"/>
              <a:gd name="connsiteY74" fmla="*/ 2610669 h 3811169"/>
              <a:gd name="connsiteX75" fmla="*/ 2367576 w 2772385"/>
              <a:gd name="connsiteY75" fmla="*/ 2621889 h 3811169"/>
              <a:gd name="connsiteX76" fmla="*/ 2591969 w 2772385"/>
              <a:gd name="connsiteY76" fmla="*/ 2032858 h 3811169"/>
              <a:gd name="connsiteX77" fmla="*/ 2547090 w 2772385"/>
              <a:gd name="connsiteY77" fmla="*/ 1948711 h 3811169"/>
              <a:gd name="connsiteX78" fmla="*/ 2692946 w 2772385"/>
              <a:gd name="connsiteY78" fmla="*/ 1460657 h 3811169"/>
              <a:gd name="connsiteX79" fmla="*/ 2636848 w 2772385"/>
              <a:gd name="connsiteY79" fmla="*/ 1354071 h 3811169"/>
              <a:gd name="connsiteX80" fmla="*/ 2479772 w 2772385"/>
              <a:gd name="connsiteY80" fmla="*/ 798699 h 3811169"/>
              <a:gd name="connsiteX81" fmla="*/ 2737825 w 2772385"/>
              <a:gd name="connsiteY81" fmla="*/ 675283 h 3811169"/>
              <a:gd name="connsiteX82" fmla="*/ 2709775 w 2772385"/>
              <a:gd name="connsiteY82" fmla="*/ 434061 h 3811169"/>
              <a:gd name="connsiteX83" fmla="*/ 2625628 w 2772385"/>
              <a:gd name="connsiteY83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62193 w 2772385"/>
              <a:gd name="connsiteY34" fmla="*/ 3743852 h 3811169"/>
              <a:gd name="connsiteX35" fmla="*/ 735121 w 2772385"/>
              <a:gd name="connsiteY35" fmla="*/ 3732634 h 3811169"/>
              <a:gd name="connsiteX36" fmla="*/ 774389 w 2772385"/>
              <a:gd name="connsiteY36" fmla="*/ 3474581 h 3811169"/>
              <a:gd name="connsiteX37" fmla="*/ 695851 w 2772385"/>
              <a:gd name="connsiteY37" fmla="*/ 3238969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492445 w 2772385"/>
              <a:gd name="connsiteY40" fmla="*/ 2638718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795375 w 2772385"/>
              <a:gd name="connsiteY44" fmla="*/ 2812623 h 3811169"/>
              <a:gd name="connsiteX45" fmla="*/ 1750497 w 2772385"/>
              <a:gd name="connsiteY45" fmla="*/ 3008967 h 3811169"/>
              <a:gd name="connsiteX46" fmla="*/ 1744887 w 2772385"/>
              <a:gd name="connsiteY46" fmla="*/ 3323116 h 3811169"/>
              <a:gd name="connsiteX47" fmla="*/ 1537324 w 2772385"/>
              <a:gd name="connsiteY47" fmla="*/ 3345555 h 3811169"/>
              <a:gd name="connsiteX48" fmla="*/ 1200735 w 2772385"/>
              <a:gd name="connsiteY48" fmla="*/ 3396044 h 3811169"/>
              <a:gd name="connsiteX49" fmla="*/ 1172686 w 2772385"/>
              <a:gd name="connsiteY49" fmla="*/ 3468971 h 3811169"/>
              <a:gd name="connsiteX50" fmla="*/ 1110978 w 2772385"/>
              <a:gd name="connsiteY50" fmla="*/ 3497020 h 3811169"/>
              <a:gd name="connsiteX51" fmla="*/ 1139027 w 2772385"/>
              <a:gd name="connsiteY51" fmla="*/ 3631656 h 3811169"/>
              <a:gd name="connsiteX52" fmla="*/ 1279272 w 2772385"/>
              <a:gd name="connsiteY52" fmla="*/ 3637266 h 3811169"/>
              <a:gd name="connsiteX53" fmla="*/ 1273662 w 2772385"/>
              <a:gd name="connsiteY53" fmla="*/ 3485801 h 3811169"/>
              <a:gd name="connsiteX54" fmla="*/ 1453176 w 2772385"/>
              <a:gd name="connsiteY54" fmla="*/ 3497020 h 3811169"/>
              <a:gd name="connsiteX55" fmla="*/ 1425127 w 2772385"/>
              <a:gd name="connsiteY55" fmla="*/ 3575558 h 3811169"/>
              <a:gd name="connsiteX56" fmla="*/ 1397078 w 2772385"/>
              <a:gd name="connsiteY56" fmla="*/ 3637266 h 3811169"/>
              <a:gd name="connsiteX57" fmla="*/ 1312931 w 2772385"/>
              <a:gd name="connsiteY57" fmla="*/ 3654095 h 3811169"/>
              <a:gd name="connsiteX58" fmla="*/ 1447567 w 2772385"/>
              <a:gd name="connsiteY58" fmla="*/ 3777511 h 3811169"/>
              <a:gd name="connsiteX59" fmla="*/ 1514884 w 2772385"/>
              <a:gd name="connsiteY59" fmla="*/ 3642876 h 3811169"/>
              <a:gd name="connsiteX60" fmla="*/ 1817814 w 2772385"/>
              <a:gd name="connsiteY60" fmla="*/ 3541899 h 3811169"/>
              <a:gd name="connsiteX61" fmla="*/ 2154403 w 2772385"/>
              <a:gd name="connsiteY61" fmla="*/ 3614826 h 3811169"/>
              <a:gd name="connsiteX62" fmla="*/ 2109525 w 2772385"/>
              <a:gd name="connsiteY62" fmla="*/ 3715803 h 3811169"/>
              <a:gd name="connsiteX63" fmla="*/ 2204892 w 2772385"/>
              <a:gd name="connsiteY63" fmla="*/ 3783121 h 3811169"/>
              <a:gd name="connsiteX64" fmla="*/ 2277819 w 2772385"/>
              <a:gd name="connsiteY64" fmla="*/ 3732633 h 3811169"/>
              <a:gd name="connsiteX65" fmla="*/ 2266600 w 2772385"/>
              <a:gd name="connsiteY65" fmla="*/ 3637266 h 3811169"/>
              <a:gd name="connsiteX66" fmla="*/ 2446114 w 2772385"/>
              <a:gd name="connsiteY66" fmla="*/ 3558728 h 3811169"/>
              <a:gd name="connsiteX67" fmla="*/ 2429284 w 2772385"/>
              <a:gd name="connsiteY67" fmla="*/ 3384824 h 3811169"/>
              <a:gd name="connsiteX68" fmla="*/ 1924401 w 2772385"/>
              <a:gd name="connsiteY68" fmla="*/ 3356775 h 3811169"/>
              <a:gd name="connsiteX69" fmla="*/ 1913181 w 2772385"/>
              <a:gd name="connsiteY69" fmla="*/ 3031406 h 3811169"/>
              <a:gd name="connsiteX70" fmla="*/ 1907571 w 2772385"/>
              <a:gd name="connsiteY70" fmla="*/ 3014576 h 3811169"/>
              <a:gd name="connsiteX71" fmla="*/ 1901962 w 2772385"/>
              <a:gd name="connsiteY71" fmla="*/ 2835062 h 3811169"/>
              <a:gd name="connsiteX72" fmla="*/ 1857083 w 2772385"/>
              <a:gd name="connsiteY72" fmla="*/ 2773354 h 3811169"/>
              <a:gd name="connsiteX73" fmla="*/ 2047817 w 2772385"/>
              <a:gd name="connsiteY73" fmla="*/ 2717256 h 3811169"/>
              <a:gd name="connsiteX74" fmla="*/ 2081476 w 2772385"/>
              <a:gd name="connsiteY74" fmla="*/ 2610669 h 3811169"/>
              <a:gd name="connsiteX75" fmla="*/ 2367576 w 2772385"/>
              <a:gd name="connsiteY75" fmla="*/ 2621889 h 3811169"/>
              <a:gd name="connsiteX76" fmla="*/ 2591969 w 2772385"/>
              <a:gd name="connsiteY76" fmla="*/ 2032858 h 3811169"/>
              <a:gd name="connsiteX77" fmla="*/ 2547090 w 2772385"/>
              <a:gd name="connsiteY77" fmla="*/ 1948711 h 3811169"/>
              <a:gd name="connsiteX78" fmla="*/ 2692946 w 2772385"/>
              <a:gd name="connsiteY78" fmla="*/ 1460657 h 3811169"/>
              <a:gd name="connsiteX79" fmla="*/ 2636848 w 2772385"/>
              <a:gd name="connsiteY79" fmla="*/ 1354071 h 3811169"/>
              <a:gd name="connsiteX80" fmla="*/ 2479772 w 2772385"/>
              <a:gd name="connsiteY80" fmla="*/ 798699 h 3811169"/>
              <a:gd name="connsiteX81" fmla="*/ 2737825 w 2772385"/>
              <a:gd name="connsiteY81" fmla="*/ 675283 h 3811169"/>
              <a:gd name="connsiteX82" fmla="*/ 2709775 w 2772385"/>
              <a:gd name="connsiteY82" fmla="*/ 434061 h 3811169"/>
              <a:gd name="connsiteX83" fmla="*/ 2625628 w 2772385"/>
              <a:gd name="connsiteY83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62193 w 2772385"/>
              <a:gd name="connsiteY34" fmla="*/ 3743852 h 3811169"/>
              <a:gd name="connsiteX35" fmla="*/ 735121 w 2772385"/>
              <a:gd name="connsiteY35" fmla="*/ 3732634 h 3811169"/>
              <a:gd name="connsiteX36" fmla="*/ 774389 w 2772385"/>
              <a:gd name="connsiteY36" fmla="*/ 3474581 h 3811169"/>
              <a:gd name="connsiteX37" fmla="*/ 695851 w 2772385"/>
              <a:gd name="connsiteY37" fmla="*/ 3238969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492445 w 2772385"/>
              <a:gd name="connsiteY40" fmla="*/ 2638718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795375 w 2772385"/>
              <a:gd name="connsiteY44" fmla="*/ 2812623 h 3811169"/>
              <a:gd name="connsiteX45" fmla="*/ 1750497 w 2772385"/>
              <a:gd name="connsiteY45" fmla="*/ 3008967 h 3811169"/>
              <a:gd name="connsiteX46" fmla="*/ 1711228 w 2772385"/>
              <a:gd name="connsiteY46" fmla="*/ 3328726 h 3811169"/>
              <a:gd name="connsiteX47" fmla="*/ 1537324 w 2772385"/>
              <a:gd name="connsiteY47" fmla="*/ 3345555 h 3811169"/>
              <a:gd name="connsiteX48" fmla="*/ 1200735 w 2772385"/>
              <a:gd name="connsiteY48" fmla="*/ 3396044 h 3811169"/>
              <a:gd name="connsiteX49" fmla="*/ 1172686 w 2772385"/>
              <a:gd name="connsiteY49" fmla="*/ 3468971 h 3811169"/>
              <a:gd name="connsiteX50" fmla="*/ 1110978 w 2772385"/>
              <a:gd name="connsiteY50" fmla="*/ 3497020 h 3811169"/>
              <a:gd name="connsiteX51" fmla="*/ 1139027 w 2772385"/>
              <a:gd name="connsiteY51" fmla="*/ 3631656 h 3811169"/>
              <a:gd name="connsiteX52" fmla="*/ 1279272 w 2772385"/>
              <a:gd name="connsiteY52" fmla="*/ 3637266 h 3811169"/>
              <a:gd name="connsiteX53" fmla="*/ 1273662 w 2772385"/>
              <a:gd name="connsiteY53" fmla="*/ 3485801 h 3811169"/>
              <a:gd name="connsiteX54" fmla="*/ 1453176 w 2772385"/>
              <a:gd name="connsiteY54" fmla="*/ 3497020 h 3811169"/>
              <a:gd name="connsiteX55" fmla="*/ 1425127 w 2772385"/>
              <a:gd name="connsiteY55" fmla="*/ 3575558 h 3811169"/>
              <a:gd name="connsiteX56" fmla="*/ 1397078 w 2772385"/>
              <a:gd name="connsiteY56" fmla="*/ 3637266 h 3811169"/>
              <a:gd name="connsiteX57" fmla="*/ 1312931 w 2772385"/>
              <a:gd name="connsiteY57" fmla="*/ 3654095 h 3811169"/>
              <a:gd name="connsiteX58" fmla="*/ 1447567 w 2772385"/>
              <a:gd name="connsiteY58" fmla="*/ 3777511 h 3811169"/>
              <a:gd name="connsiteX59" fmla="*/ 1514884 w 2772385"/>
              <a:gd name="connsiteY59" fmla="*/ 3642876 h 3811169"/>
              <a:gd name="connsiteX60" fmla="*/ 1817814 w 2772385"/>
              <a:gd name="connsiteY60" fmla="*/ 3541899 h 3811169"/>
              <a:gd name="connsiteX61" fmla="*/ 2154403 w 2772385"/>
              <a:gd name="connsiteY61" fmla="*/ 3614826 h 3811169"/>
              <a:gd name="connsiteX62" fmla="*/ 2109525 w 2772385"/>
              <a:gd name="connsiteY62" fmla="*/ 3715803 h 3811169"/>
              <a:gd name="connsiteX63" fmla="*/ 2204892 w 2772385"/>
              <a:gd name="connsiteY63" fmla="*/ 3783121 h 3811169"/>
              <a:gd name="connsiteX64" fmla="*/ 2277819 w 2772385"/>
              <a:gd name="connsiteY64" fmla="*/ 3732633 h 3811169"/>
              <a:gd name="connsiteX65" fmla="*/ 2266600 w 2772385"/>
              <a:gd name="connsiteY65" fmla="*/ 3637266 h 3811169"/>
              <a:gd name="connsiteX66" fmla="*/ 2446114 w 2772385"/>
              <a:gd name="connsiteY66" fmla="*/ 3558728 h 3811169"/>
              <a:gd name="connsiteX67" fmla="*/ 2429284 w 2772385"/>
              <a:gd name="connsiteY67" fmla="*/ 3384824 h 3811169"/>
              <a:gd name="connsiteX68" fmla="*/ 1924401 w 2772385"/>
              <a:gd name="connsiteY68" fmla="*/ 3356775 h 3811169"/>
              <a:gd name="connsiteX69" fmla="*/ 1913181 w 2772385"/>
              <a:gd name="connsiteY69" fmla="*/ 3031406 h 3811169"/>
              <a:gd name="connsiteX70" fmla="*/ 1907571 w 2772385"/>
              <a:gd name="connsiteY70" fmla="*/ 3014576 h 3811169"/>
              <a:gd name="connsiteX71" fmla="*/ 1901962 w 2772385"/>
              <a:gd name="connsiteY71" fmla="*/ 2835062 h 3811169"/>
              <a:gd name="connsiteX72" fmla="*/ 1857083 w 2772385"/>
              <a:gd name="connsiteY72" fmla="*/ 2773354 h 3811169"/>
              <a:gd name="connsiteX73" fmla="*/ 2047817 w 2772385"/>
              <a:gd name="connsiteY73" fmla="*/ 2717256 h 3811169"/>
              <a:gd name="connsiteX74" fmla="*/ 2081476 w 2772385"/>
              <a:gd name="connsiteY74" fmla="*/ 2610669 h 3811169"/>
              <a:gd name="connsiteX75" fmla="*/ 2367576 w 2772385"/>
              <a:gd name="connsiteY75" fmla="*/ 2621889 h 3811169"/>
              <a:gd name="connsiteX76" fmla="*/ 2591969 w 2772385"/>
              <a:gd name="connsiteY76" fmla="*/ 2032858 h 3811169"/>
              <a:gd name="connsiteX77" fmla="*/ 2547090 w 2772385"/>
              <a:gd name="connsiteY77" fmla="*/ 1948711 h 3811169"/>
              <a:gd name="connsiteX78" fmla="*/ 2692946 w 2772385"/>
              <a:gd name="connsiteY78" fmla="*/ 1460657 h 3811169"/>
              <a:gd name="connsiteX79" fmla="*/ 2636848 w 2772385"/>
              <a:gd name="connsiteY79" fmla="*/ 1354071 h 3811169"/>
              <a:gd name="connsiteX80" fmla="*/ 2479772 w 2772385"/>
              <a:gd name="connsiteY80" fmla="*/ 798699 h 3811169"/>
              <a:gd name="connsiteX81" fmla="*/ 2737825 w 2772385"/>
              <a:gd name="connsiteY81" fmla="*/ 675283 h 3811169"/>
              <a:gd name="connsiteX82" fmla="*/ 2709775 w 2772385"/>
              <a:gd name="connsiteY82" fmla="*/ 434061 h 3811169"/>
              <a:gd name="connsiteX83" fmla="*/ 2625628 w 2772385"/>
              <a:gd name="connsiteY83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62193 w 2772385"/>
              <a:gd name="connsiteY34" fmla="*/ 3743852 h 3811169"/>
              <a:gd name="connsiteX35" fmla="*/ 735121 w 2772385"/>
              <a:gd name="connsiteY35" fmla="*/ 3732634 h 3811169"/>
              <a:gd name="connsiteX36" fmla="*/ 774389 w 2772385"/>
              <a:gd name="connsiteY36" fmla="*/ 3474581 h 3811169"/>
              <a:gd name="connsiteX37" fmla="*/ 695851 w 2772385"/>
              <a:gd name="connsiteY37" fmla="*/ 3238969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492445 w 2772385"/>
              <a:gd name="connsiteY40" fmla="*/ 2638718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795375 w 2772385"/>
              <a:gd name="connsiteY44" fmla="*/ 2812623 h 3811169"/>
              <a:gd name="connsiteX45" fmla="*/ 1750497 w 2772385"/>
              <a:gd name="connsiteY45" fmla="*/ 3008967 h 3811169"/>
              <a:gd name="connsiteX46" fmla="*/ 1711228 w 2772385"/>
              <a:gd name="connsiteY46" fmla="*/ 3328726 h 3811169"/>
              <a:gd name="connsiteX47" fmla="*/ 1537324 w 2772385"/>
              <a:gd name="connsiteY47" fmla="*/ 3345555 h 3811169"/>
              <a:gd name="connsiteX48" fmla="*/ 1200735 w 2772385"/>
              <a:gd name="connsiteY48" fmla="*/ 3396044 h 3811169"/>
              <a:gd name="connsiteX49" fmla="*/ 1172686 w 2772385"/>
              <a:gd name="connsiteY49" fmla="*/ 3468971 h 3811169"/>
              <a:gd name="connsiteX50" fmla="*/ 1110978 w 2772385"/>
              <a:gd name="connsiteY50" fmla="*/ 3497020 h 3811169"/>
              <a:gd name="connsiteX51" fmla="*/ 1139027 w 2772385"/>
              <a:gd name="connsiteY51" fmla="*/ 3631656 h 3811169"/>
              <a:gd name="connsiteX52" fmla="*/ 1279272 w 2772385"/>
              <a:gd name="connsiteY52" fmla="*/ 3637266 h 3811169"/>
              <a:gd name="connsiteX53" fmla="*/ 1273662 w 2772385"/>
              <a:gd name="connsiteY53" fmla="*/ 3485801 h 3811169"/>
              <a:gd name="connsiteX54" fmla="*/ 1453176 w 2772385"/>
              <a:gd name="connsiteY54" fmla="*/ 3497020 h 3811169"/>
              <a:gd name="connsiteX55" fmla="*/ 1425127 w 2772385"/>
              <a:gd name="connsiteY55" fmla="*/ 3575558 h 3811169"/>
              <a:gd name="connsiteX56" fmla="*/ 1397078 w 2772385"/>
              <a:gd name="connsiteY56" fmla="*/ 3637266 h 3811169"/>
              <a:gd name="connsiteX57" fmla="*/ 1312931 w 2772385"/>
              <a:gd name="connsiteY57" fmla="*/ 3654095 h 3811169"/>
              <a:gd name="connsiteX58" fmla="*/ 1447567 w 2772385"/>
              <a:gd name="connsiteY58" fmla="*/ 3777511 h 3811169"/>
              <a:gd name="connsiteX59" fmla="*/ 1514884 w 2772385"/>
              <a:gd name="connsiteY59" fmla="*/ 3642876 h 3811169"/>
              <a:gd name="connsiteX60" fmla="*/ 1817814 w 2772385"/>
              <a:gd name="connsiteY60" fmla="*/ 3541899 h 3811169"/>
              <a:gd name="connsiteX61" fmla="*/ 2154403 w 2772385"/>
              <a:gd name="connsiteY61" fmla="*/ 3614826 h 3811169"/>
              <a:gd name="connsiteX62" fmla="*/ 2109525 w 2772385"/>
              <a:gd name="connsiteY62" fmla="*/ 3715803 h 3811169"/>
              <a:gd name="connsiteX63" fmla="*/ 2204892 w 2772385"/>
              <a:gd name="connsiteY63" fmla="*/ 3783121 h 3811169"/>
              <a:gd name="connsiteX64" fmla="*/ 2277819 w 2772385"/>
              <a:gd name="connsiteY64" fmla="*/ 3732633 h 3811169"/>
              <a:gd name="connsiteX65" fmla="*/ 2266600 w 2772385"/>
              <a:gd name="connsiteY65" fmla="*/ 3637266 h 3811169"/>
              <a:gd name="connsiteX66" fmla="*/ 2446114 w 2772385"/>
              <a:gd name="connsiteY66" fmla="*/ 3558728 h 3811169"/>
              <a:gd name="connsiteX67" fmla="*/ 2429284 w 2772385"/>
              <a:gd name="connsiteY67" fmla="*/ 3384824 h 3811169"/>
              <a:gd name="connsiteX68" fmla="*/ 1907572 w 2772385"/>
              <a:gd name="connsiteY68" fmla="*/ 3345556 h 3811169"/>
              <a:gd name="connsiteX69" fmla="*/ 1913181 w 2772385"/>
              <a:gd name="connsiteY69" fmla="*/ 3031406 h 3811169"/>
              <a:gd name="connsiteX70" fmla="*/ 1907571 w 2772385"/>
              <a:gd name="connsiteY70" fmla="*/ 3014576 h 3811169"/>
              <a:gd name="connsiteX71" fmla="*/ 1901962 w 2772385"/>
              <a:gd name="connsiteY71" fmla="*/ 2835062 h 3811169"/>
              <a:gd name="connsiteX72" fmla="*/ 1857083 w 2772385"/>
              <a:gd name="connsiteY72" fmla="*/ 2773354 h 3811169"/>
              <a:gd name="connsiteX73" fmla="*/ 2047817 w 2772385"/>
              <a:gd name="connsiteY73" fmla="*/ 2717256 h 3811169"/>
              <a:gd name="connsiteX74" fmla="*/ 2081476 w 2772385"/>
              <a:gd name="connsiteY74" fmla="*/ 2610669 h 3811169"/>
              <a:gd name="connsiteX75" fmla="*/ 2367576 w 2772385"/>
              <a:gd name="connsiteY75" fmla="*/ 2621889 h 3811169"/>
              <a:gd name="connsiteX76" fmla="*/ 2591969 w 2772385"/>
              <a:gd name="connsiteY76" fmla="*/ 2032858 h 3811169"/>
              <a:gd name="connsiteX77" fmla="*/ 2547090 w 2772385"/>
              <a:gd name="connsiteY77" fmla="*/ 1948711 h 3811169"/>
              <a:gd name="connsiteX78" fmla="*/ 2692946 w 2772385"/>
              <a:gd name="connsiteY78" fmla="*/ 1460657 h 3811169"/>
              <a:gd name="connsiteX79" fmla="*/ 2636848 w 2772385"/>
              <a:gd name="connsiteY79" fmla="*/ 1354071 h 3811169"/>
              <a:gd name="connsiteX80" fmla="*/ 2479772 w 2772385"/>
              <a:gd name="connsiteY80" fmla="*/ 798699 h 3811169"/>
              <a:gd name="connsiteX81" fmla="*/ 2737825 w 2772385"/>
              <a:gd name="connsiteY81" fmla="*/ 675283 h 3811169"/>
              <a:gd name="connsiteX82" fmla="*/ 2709775 w 2772385"/>
              <a:gd name="connsiteY82" fmla="*/ 434061 h 3811169"/>
              <a:gd name="connsiteX83" fmla="*/ 2625628 w 2772385"/>
              <a:gd name="connsiteY83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62193 w 2772385"/>
              <a:gd name="connsiteY34" fmla="*/ 3743852 h 3811169"/>
              <a:gd name="connsiteX35" fmla="*/ 735121 w 2772385"/>
              <a:gd name="connsiteY35" fmla="*/ 3732634 h 3811169"/>
              <a:gd name="connsiteX36" fmla="*/ 774389 w 2772385"/>
              <a:gd name="connsiteY36" fmla="*/ 3474581 h 3811169"/>
              <a:gd name="connsiteX37" fmla="*/ 695851 w 2772385"/>
              <a:gd name="connsiteY37" fmla="*/ 3238969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492445 w 2772385"/>
              <a:gd name="connsiteY40" fmla="*/ 2638718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795375 w 2772385"/>
              <a:gd name="connsiteY44" fmla="*/ 2812623 h 3811169"/>
              <a:gd name="connsiteX45" fmla="*/ 1750497 w 2772385"/>
              <a:gd name="connsiteY45" fmla="*/ 3008967 h 3811169"/>
              <a:gd name="connsiteX46" fmla="*/ 1711228 w 2772385"/>
              <a:gd name="connsiteY46" fmla="*/ 3328726 h 3811169"/>
              <a:gd name="connsiteX47" fmla="*/ 1200735 w 2772385"/>
              <a:gd name="connsiteY47" fmla="*/ 3396044 h 3811169"/>
              <a:gd name="connsiteX48" fmla="*/ 1172686 w 2772385"/>
              <a:gd name="connsiteY48" fmla="*/ 3468971 h 3811169"/>
              <a:gd name="connsiteX49" fmla="*/ 1110978 w 2772385"/>
              <a:gd name="connsiteY49" fmla="*/ 3497020 h 3811169"/>
              <a:gd name="connsiteX50" fmla="*/ 1139027 w 2772385"/>
              <a:gd name="connsiteY50" fmla="*/ 3631656 h 3811169"/>
              <a:gd name="connsiteX51" fmla="*/ 1279272 w 2772385"/>
              <a:gd name="connsiteY51" fmla="*/ 3637266 h 3811169"/>
              <a:gd name="connsiteX52" fmla="*/ 1273662 w 2772385"/>
              <a:gd name="connsiteY52" fmla="*/ 3485801 h 3811169"/>
              <a:gd name="connsiteX53" fmla="*/ 1453176 w 2772385"/>
              <a:gd name="connsiteY53" fmla="*/ 3497020 h 3811169"/>
              <a:gd name="connsiteX54" fmla="*/ 1425127 w 2772385"/>
              <a:gd name="connsiteY54" fmla="*/ 3575558 h 3811169"/>
              <a:gd name="connsiteX55" fmla="*/ 1397078 w 2772385"/>
              <a:gd name="connsiteY55" fmla="*/ 3637266 h 3811169"/>
              <a:gd name="connsiteX56" fmla="*/ 1312931 w 2772385"/>
              <a:gd name="connsiteY56" fmla="*/ 3654095 h 3811169"/>
              <a:gd name="connsiteX57" fmla="*/ 1447567 w 2772385"/>
              <a:gd name="connsiteY57" fmla="*/ 3777511 h 3811169"/>
              <a:gd name="connsiteX58" fmla="*/ 1514884 w 2772385"/>
              <a:gd name="connsiteY58" fmla="*/ 3642876 h 3811169"/>
              <a:gd name="connsiteX59" fmla="*/ 1817814 w 2772385"/>
              <a:gd name="connsiteY59" fmla="*/ 3541899 h 3811169"/>
              <a:gd name="connsiteX60" fmla="*/ 2154403 w 2772385"/>
              <a:gd name="connsiteY60" fmla="*/ 3614826 h 3811169"/>
              <a:gd name="connsiteX61" fmla="*/ 2109525 w 2772385"/>
              <a:gd name="connsiteY61" fmla="*/ 3715803 h 3811169"/>
              <a:gd name="connsiteX62" fmla="*/ 2204892 w 2772385"/>
              <a:gd name="connsiteY62" fmla="*/ 3783121 h 3811169"/>
              <a:gd name="connsiteX63" fmla="*/ 2277819 w 2772385"/>
              <a:gd name="connsiteY63" fmla="*/ 3732633 h 3811169"/>
              <a:gd name="connsiteX64" fmla="*/ 2266600 w 2772385"/>
              <a:gd name="connsiteY64" fmla="*/ 3637266 h 3811169"/>
              <a:gd name="connsiteX65" fmla="*/ 2446114 w 2772385"/>
              <a:gd name="connsiteY65" fmla="*/ 3558728 h 3811169"/>
              <a:gd name="connsiteX66" fmla="*/ 2429284 w 2772385"/>
              <a:gd name="connsiteY66" fmla="*/ 3384824 h 3811169"/>
              <a:gd name="connsiteX67" fmla="*/ 1907572 w 2772385"/>
              <a:gd name="connsiteY67" fmla="*/ 3345556 h 3811169"/>
              <a:gd name="connsiteX68" fmla="*/ 1913181 w 2772385"/>
              <a:gd name="connsiteY68" fmla="*/ 3031406 h 3811169"/>
              <a:gd name="connsiteX69" fmla="*/ 1907571 w 2772385"/>
              <a:gd name="connsiteY69" fmla="*/ 3014576 h 3811169"/>
              <a:gd name="connsiteX70" fmla="*/ 1901962 w 2772385"/>
              <a:gd name="connsiteY70" fmla="*/ 2835062 h 3811169"/>
              <a:gd name="connsiteX71" fmla="*/ 1857083 w 2772385"/>
              <a:gd name="connsiteY71" fmla="*/ 2773354 h 3811169"/>
              <a:gd name="connsiteX72" fmla="*/ 2047817 w 2772385"/>
              <a:gd name="connsiteY72" fmla="*/ 2717256 h 3811169"/>
              <a:gd name="connsiteX73" fmla="*/ 2081476 w 2772385"/>
              <a:gd name="connsiteY73" fmla="*/ 2610669 h 3811169"/>
              <a:gd name="connsiteX74" fmla="*/ 2367576 w 2772385"/>
              <a:gd name="connsiteY74" fmla="*/ 2621889 h 3811169"/>
              <a:gd name="connsiteX75" fmla="*/ 2591969 w 2772385"/>
              <a:gd name="connsiteY75" fmla="*/ 2032858 h 3811169"/>
              <a:gd name="connsiteX76" fmla="*/ 2547090 w 2772385"/>
              <a:gd name="connsiteY76" fmla="*/ 1948711 h 3811169"/>
              <a:gd name="connsiteX77" fmla="*/ 2692946 w 2772385"/>
              <a:gd name="connsiteY77" fmla="*/ 1460657 h 3811169"/>
              <a:gd name="connsiteX78" fmla="*/ 2636848 w 2772385"/>
              <a:gd name="connsiteY78" fmla="*/ 1354071 h 3811169"/>
              <a:gd name="connsiteX79" fmla="*/ 2479772 w 2772385"/>
              <a:gd name="connsiteY79" fmla="*/ 798699 h 3811169"/>
              <a:gd name="connsiteX80" fmla="*/ 2737825 w 2772385"/>
              <a:gd name="connsiteY80" fmla="*/ 675283 h 3811169"/>
              <a:gd name="connsiteX81" fmla="*/ 2709775 w 2772385"/>
              <a:gd name="connsiteY81" fmla="*/ 434061 h 3811169"/>
              <a:gd name="connsiteX82" fmla="*/ 2625628 w 2772385"/>
              <a:gd name="connsiteY82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62193 w 2772385"/>
              <a:gd name="connsiteY34" fmla="*/ 3743852 h 3811169"/>
              <a:gd name="connsiteX35" fmla="*/ 735121 w 2772385"/>
              <a:gd name="connsiteY35" fmla="*/ 3732634 h 3811169"/>
              <a:gd name="connsiteX36" fmla="*/ 774389 w 2772385"/>
              <a:gd name="connsiteY36" fmla="*/ 3474581 h 3811169"/>
              <a:gd name="connsiteX37" fmla="*/ 695851 w 2772385"/>
              <a:gd name="connsiteY37" fmla="*/ 3238969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492445 w 2772385"/>
              <a:gd name="connsiteY40" fmla="*/ 2638718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795375 w 2772385"/>
              <a:gd name="connsiteY44" fmla="*/ 2812623 h 3811169"/>
              <a:gd name="connsiteX45" fmla="*/ 1750497 w 2772385"/>
              <a:gd name="connsiteY45" fmla="*/ 3008967 h 3811169"/>
              <a:gd name="connsiteX46" fmla="*/ 1711228 w 2772385"/>
              <a:gd name="connsiteY46" fmla="*/ 3328726 h 3811169"/>
              <a:gd name="connsiteX47" fmla="*/ 1200735 w 2772385"/>
              <a:gd name="connsiteY47" fmla="*/ 3396044 h 3811169"/>
              <a:gd name="connsiteX48" fmla="*/ 1172686 w 2772385"/>
              <a:gd name="connsiteY48" fmla="*/ 3468971 h 3811169"/>
              <a:gd name="connsiteX49" fmla="*/ 1110978 w 2772385"/>
              <a:gd name="connsiteY49" fmla="*/ 3497020 h 3811169"/>
              <a:gd name="connsiteX50" fmla="*/ 1139027 w 2772385"/>
              <a:gd name="connsiteY50" fmla="*/ 3631656 h 3811169"/>
              <a:gd name="connsiteX51" fmla="*/ 1279272 w 2772385"/>
              <a:gd name="connsiteY51" fmla="*/ 3637266 h 3811169"/>
              <a:gd name="connsiteX52" fmla="*/ 1273662 w 2772385"/>
              <a:gd name="connsiteY52" fmla="*/ 3485801 h 3811169"/>
              <a:gd name="connsiteX53" fmla="*/ 1453176 w 2772385"/>
              <a:gd name="connsiteY53" fmla="*/ 3497020 h 3811169"/>
              <a:gd name="connsiteX54" fmla="*/ 1425127 w 2772385"/>
              <a:gd name="connsiteY54" fmla="*/ 3575558 h 3811169"/>
              <a:gd name="connsiteX55" fmla="*/ 1397078 w 2772385"/>
              <a:gd name="connsiteY55" fmla="*/ 3637266 h 3811169"/>
              <a:gd name="connsiteX56" fmla="*/ 1312931 w 2772385"/>
              <a:gd name="connsiteY56" fmla="*/ 3654095 h 3811169"/>
              <a:gd name="connsiteX57" fmla="*/ 1447567 w 2772385"/>
              <a:gd name="connsiteY57" fmla="*/ 3777511 h 3811169"/>
              <a:gd name="connsiteX58" fmla="*/ 1514884 w 2772385"/>
              <a:gd name="connsiteY58" fmla="*/ 3642876 h 3811169"/>
              <a:gd name="connsiteX59" fmla="*/ 1817814 w 2772385"/>
              <a:gd name="connsiteY59" fmla="*/ 3541899 h 3811169"/>
              <a:gd name="connsiteX60" fmla="*/ 2154403 w 2772385"/>
              <a:gd name="connsiteY60" fmla="*/ 3614826 h 3811169"/>
              <a:gd name="connsiteX61" fmla="*/ 2109525 w 2772385"/>
              <a:gd name="connsiteY61" fmla="*/ 3715803 h 3811169"/>
              <a:gd name="connsiteX62" fmla="*/ 2204892 w 2772385"/>
              <a:gd name="connsiteY62" fmla="*/ 3783121 h 3811169"/>
              <a:gd name="connsiteX63" fmla="*/ 2277819 w 2772385"/>
              <a:gd name="connsiteY63" fmla="*/ 3732633 h 3811169"/>
              <a:gd name="connsiteX64" fmla="*/ 2266600 w 2772385"/>
              <a:gd name="connsiteY64" fmla="*/ 3637266 h 3811169"/>
              <a:gd name="connsiteX65" fmla="*/ 2423675 w 2772385"/>
              <a:gd name="connsiteY65" fmla="*/ 3564338 h 3811169"/>
              <a:gd name="connsiteX66" fmla="*/ 2429284 w 2772385"/>
              <a:gd name="connsiteY66" fmla="*/ 3384824 h 3811169"/>
              <a:gd name="connsiteX67" fmla="*/ 1907572 w 2772385"/>
              <a:gd name="connsiteY67" fmla="*/ 3345556 h 3811169"/>
              <a:gd name="connsiteX68" fmla="*/ 1913181 w 2772385"/>
              <a:gd name="connsiteY68" fmla="*/ 3031406 h 3811169"/>
              <a:gd name="connsiteX69" fmla="*/ 1907571 w 2772385"/>
              <a:gd name="connsiteY69" fmla="*/ 3014576 h 3811169"/>
              <a:gd name="connsiteX70" fmla="*/ 1901962 w 2772385"/>
              <a:gd name="connsiteY70" fmla="*/ 2835062 h 3811169"/>
              <a:gd name="connsiteX71" fmla="*/ 1857083 w 2772385"/>
              <a:gd name="connsiteY71" fmla="*/ 2773354 h 3811169"/>
              <a:gd name="connsiteX72" fmla="*/ 2047817 w 2772385"/>
              <a:gd name="connsiteY72" fmla="*/ 2717256 h 3811169"/>
              <a:gd name="connsiteX73" fmla="*/ 2081476 w 2772385"/>
              <a:gd name="connsiteY73" fmla="*/ 2610669 h 3811169"/>
              <a:gd name="connsiteX74" fmla="*/ 2367576 w 2772385"/>
              <a:gd name="connsiteY74" fmla="*/ 2621889 h 3811169"/>
              <a:gd name="connsiteX75" fmla="*/ 2591969 w 2772385"/>
              <a:gd name="connsiteY75" fmla="*/ 2032858 h 3811169"/>
              <a:gd name="connsiteX76" fmla="*/ 2547090 w 2772385"/>
              <a:gd name="connsiteY76" fmla="*/ 1948711 h 3811169"/>
              <a:gd name="connsiteX77" fmla="*/ 2692946 w 2772385"/>
              <a:gd name="connsiteY77" fmla="*/ 1460657 h 3811169"/>
              <a:gd name="connsiteX78" fmla="*/ 2636848 w 2772385"/>
              <a:gd name="connsiteY78" fmla="*/ 1354071 h 3811169"/>
              <a:gd name="connsiteX79" fmla="*/ 2479772 w 2772385"/>
              <a:gd name="connsiteY79" fmla="*/ 798699 h 3811169"/>
              <a:gd name="connsiteX80" fmla="*/ 2737825 w 2772385"/>
              <a:gd name="connsiteY80" fmla="*/ 675283 h 3811169"/>
              <a:gd name="connsiteX81" fmla="*/ 2709775 w 2772385"/>
              <a:gd name="connsiteY81" fmla="*/ 434061 h 3811169"/>
              <a:gd name="connsiteX82" fmla="*/ 2625628 w 2772385"/>
              <a:gd name="connsiteY82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62193 w 2772385"/>
              <a:gd name="connsiteY34" fmla="*/ 3743852 h 3811169"/>
              <a:gd name="connsiteX35" fmla="*/ 735121 w 2772385"/>
              <a:gd name="connsiteY35" fmla="*/ 3732634 h 3811169"/>
              <a:gd name="connsiteX36" fmla="*/ 774389 w 2772385"/>
              <a:gd name="connsiteY36" fmla="*/ 3474581 h 3811169"/>
              <a:gd name="connsiteX37" fmla="*/ 695851 w 2772385"/>
              <a:gd name="connsiteY37" fmla="*/ 3238969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492445 w 2772385"/>
              <a:gd name="connsiteY40" fmla="*/ 2638718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795375 w 2772385"/>
              <a:gd name="connsiteY44" fmla="*/ 2812623 h 3811169"/>
              <a:gd name="connsiteX45" fmla="*/ 1750497 w 2772385"/>
              <a:gd name="connsiteY45" fmla="*/ 3008967 h 3811169"/>
              <a:gd name="connsiteX46" fmla="*/ 1711228 w 2772385"/>
              <a:gd name="connsiteY46" fmla="*/ 3328726 h 3811169"/>
              <a:gd name="connsiteX47" fmla="*/ 1200735 w 2772385"/>
              <a:gd name="connsiteY47" fmla="*/ 3396044 h 3811169"/>
              <a:gd name="connsiteX48" fmla="*/ 1172686 w 2772385"/>
              <a:gd name="connsiteY48" fmla="*/ 3468971 h 3811169"/>
              <a:gd name="connsiteX49" fmla="*/ 1110978 w 2772385"/>
              <a:gd name="connsiteY49" fmla="*/ 3497020 h 3811169"/>
              <a:gd name="connsiteX50" fmla="*/ 1139027 w 2772385"/>
              <a:gd name="connsiteY50" fmla="*/ 3631656 h 3811169"/>
              <a:gd name="connsiteX51" fmla="*/ 1279272 w 2772385"/>
              <a:gd name="connsiteY51" fmla="*/ 3637266 h 3811169"/>
              <a:gd name="connsiteX52" fmla="*/ 1273662 w 2772385"/>
              <a:gd name="connsiteY52" fmla="*/ 3485801 h 3811169"/>
              <a:gd name="connsiteX53" fmla="*/ 1453176 w 2772385"/>
              <a:gd name="connsiteY53" fmla="*/ 3497020 h 3811169"/>
              <a:gd name="connsiteX54" fmla="*/ 1425127 w 2772385"/>
              <a:gd name="connsiteY54" fmla="*/ 3575558 h 3811169"/>
              <a:gd name="connsiteX55" fmla="*/ 1397078 w 2772385"/>
              <a:gd name="connsiteY55" fmla="*/ 3637266 h 3811169"/>
              <a:gd name="connsiteX56" fmla="*/ 1312931 w 2772385"/>
              <a:gd name="connsiteY56" fmla="*/ 3654095 h 3811169"/>
              <a:gd name="connsiteX57" fmla="*/ 1447567 w 2772385"/>
              <a:gd name="connsiteY57" fmla="*/ 3777511 h 3811169"/>
              <a:gd name="connsiteX58" fmla="*/ 1514884 w 2772385"/>
              <a:gd name="connsiteY58" fmla="*/ 3642876 h 3811169"/>
              <a:gd name="connsiteX59" fmla="*/ 1817814 w 2772385"/>
              <a:gd name="connsiteY59" fmla="*/ 3541899 h 3811169"/>
              <a:gd name="connsiteX60" fmla="*/ 2154403 w 2772385"/>
              <a:gd name="connsiteY60" fmla="*/ 3614826 h 3811169"/>
              <a:gd name="connsiteX61" fmla="*/ 2109525 w 2772385"/>
              <a:gd name="connsiteY61" fmla="*/ 3715803 h 3811169"/>
              <a:gd name="connsiteX62" fmla="*/ 2204892 w 2772385"/>
              <a:gd name="connsiteY62" fmla="*/ 3783121 h 3811169"/>
              <a:gd name="connsiteX63" fmla="*/ 2277819 w 2772385"/>
              <a:gd name="connsiteY63" fmla="*/ 3732633 h 3811169"/>
              <a:gd name="connsiteX64" fmla="*/ 2266600 w 2772385"/>
              <a:gd name="connsiteY64" fmla="*/ 3637266 h 3811169"/>
              <a:gd name="connsiteX65" fmla="*/ 2423675 w 2772385"/>
              <a:gd name="connsiteY65" fmla="*/ 3564338 h 3811169"/>
              <a:gd name="connsiteX66" fmla="*/ 2429284 w 2772385"/>
              <a:gd name="connsiteY66" fmla="*/ 3384824 h 3811169"/>
              <a:gd name="connsiteX67" fmla="*/ 1907572 w 2772385"/>
              <a:gd name="connsiteY67" fmla="*/ 3345556 h 3811169"/>
              <a:gd name="connsiteX68" fmla="*/ 1913181 w 2772385"/>
              <a:gd name="connsiteY68" fmla="*/ 3031406 h 3811169"/>
              <a:gd name="connsiteX69" fmla="*/ 1907571 w 2772385"/>
              <a:gd name="connsiteY69" fmla="*/ 3014576 h 3811169"/>
              <a:gd name="connsiteX70" fmla="*/ 1901962 w 2772385"/>
              <a:gd name="connsiteY70" fmla="*/ 2835062 h 3811169"/>
              <a:gd name="connsiteX71" fmla="*/ 1857083 w 2772385"/>
              <a:gd name="connsiteY71" fmla="*/ 2773354 h 3811169"/>
              <a:gd name="connsiteX72" fmla="*/ 2047817 w 2772385"/>
              <a:gd name="connsiteY72" fmla="*/ 2717256 h 3811169"/>
              <a:gd name="connsiteX73" fmla="*/ 2081476 w 2772385"/>
              <a:gd name="connsiteY73" fmla="*/ 2610669 h 3811169"/>
              <a:gd name="connsiteX74" fmla="*/ 2367576 w 2772385"/>
              <a:gd name="connsiteY74" fmla="*/ 2621889 h 3811169"/>
              <a:gd name="connsiteX75" fmla="*/ 2591969 w 2772385"/>
              <a:gd name="connsiteY75" fmla="*/ 2032858 h 3811169"/>
              <a:gd name="connsiteX76" fmla="*/ 2547090 w 2772385"/>
              <a:gd name="connsiteY76" fmla="*/ 1948711 h 3811169"/>
              <a:gd name="connsiteX77" fmla="*/ 2692946 w 2772385"/>
              <a:gd name="connsiteY77" fmla="*/ 1460657 h 3811169"/>
              <a:gd name="connsiteX78" fmla="*/ 2636848 w 2772385"/>
              <a:gd name="connsiteY78" fmla="*/ 1354071 h 3811169"/>
              <a:gd name="connsiteX79" fmla="*/ 2479772 w 2772385"/>
              <a:gd name="connsiteY79" fmla="*/ 798699 h 3811169"/>
              <a:gd name="connsiteX80" fmla="*/ 2737825 w 2772385"/>
              <a:gd name="connsiteY80" fmla="*/ 675283 h 3811169"/>
              <a:gd name="connsiteX81" fmla="*/ 2709775 w 2772385"/>
              <a:gd name="connsiteY81" fmla="*/ 434061 h 3811169"/>
              <a:gd name="connsiteX82" fmla="*/ 2625628 w 2772385"/>
              <a:gd name="connsiteY82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62193 w 2772385"/>
              <a:gd name="connsiteY34" fmla="*/ 3743852 h 3811169"/>
              <a:gd name="connsiteX35" fmla="*/ 735121 w 2772385"/>
              <a:gd name="connsiteY35" fmla="*/ 3732634 h 3811169"/>
              <a:gd name="connsiteX36" fmla="*/ 774389 w 2772385"/>
              <a:gd name="connsiteY36" fmla="*/ 3474581 h 3811169"/>
              <a:gd name="connsiteX37" fmla="*/ 695851 w 2772385"/>
              <a:gd name="connsiteY37" fmla="*/ 3238969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492445 w 2772385"/>
              <a:gd name="connsiteY40" fmla="*/ 2638718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795375 w 2772385"/>
              <a:gd name="connsiteY44" fmla="*/ 2812623 h 3811169"/>
              <a:gd name="connsiteX45" fmla="*/ 1750497 w 2772385"/>
              <a:gd name="connsiteY45" fmla="*/ 3008967 h 3811169"/>
              <a:gd name="connsiteX46" fmla="*/ 1711228 w 2772385"/>
              <a:gd name="connsiteY46" fmla="*/ 3328726 h 3811169"/>
              <a:gd name="connsiteX47" fmla="*/ 1200735 w 2772385"/>
              <a:gd name="connsiteY47" fmla="*/ 3396044 h 3811169"/>
              <a:gd name="connsiteX48" fmla="*/ 1172686 w 2772385"/>
              <a:gd name="connsiteY48" fmla="*/ 3468971 h 3811169"/>
              <a:gd name="connsiteX49" fmla="*/ 1110978 w 2772385"/>
              <a:gd name="connsiteY49" fmla="*/ 3497020 h 3811169"/>
              <a:gd name="connsiteX50" fmla="*/ 1139027 w 2772385"/>
              <a:gd name="connsiteY50" fmla="*/ 3631656 h 3811169"/>
              <a:gd name="connsiteX51" fmla="*/ 1279272 w 2772385"/>
              <a:gd name="connsiteY51" fmla="*/ 3637266 h 3811169"/>
              <a:gd name="connsiteX52" fmla="*/ 1273662 w 2772385"/>
              <a:gd name="connsiteY52" fmla="*/ 3485801 h 3811169"/>
              <a:gd name="connsiteX53" fmla="*/ 1453176 w 2772385"/>
              <a:gd name="connsiteY53" fmla="*/ 3497020 h 3811169"/>
              <a:gd name="connsiteX54" fmla="*/ 1425127 w 2772385"/>
              <a:gd name="connsiteY54" fmla="*/ 3575558 h 3811169"/>
              <a:gd name="connsiteX55" fmla="*/ 1397078 w 2772385"/>
              <a:gd name="connsiteY55" fmla="*/ 3637266 h 3811169"/>
              <a:gd name="connsiteX56" fmla="*/ 1312931 w 2772385"/>
              <a:gd name="connsiteY56" fmla="*/ 3654095 h 3811169"/>
              <a:gd name="connsiteX57" fmla="*/ 1447567 w 2772385"/>
              <a:gd name="connsiteY57" fmla="*/ 3777511 h 3811169"/>
              <a:gd name="connsiteX58" fmla="*/ 1514884 w 2772385"/>
              <a:gd name="connsiteY58" fmla="*/ 3642876 h 3811169"/>
              <a:gd name="connsiteX59" fmla="*/ 1817814 w 2772385"/>
              <a:gd name="connsiteY59" fmla="*/ 3541899 h 3811169"/>
              <a:gd name="connsiteX60" fmla="*/ 2154403 w 2772385"/>
              <a:gd name="connsiteY60" fmla="*/ 3614826 h 3811169"/>
              <a:gd name="connsiteX61" fmla="*/ 2109525 w 2772385"/>
              <a:gd name="connsiteY61" fmla="*/ 3715803 h 3811169"/>
              <a:gd name="connsiteX62" fmla="*/ 2204892 w 2772385"/>
              <a:gd name="connsiteY62" fmla="*/ 3783121 h 3811169"/>
              <a:gd name="connsiteX63" fmla="*/ 2277819 w 2772385"/>
              <a:gd name="connsiteY63" fmla="*/ 3732633 h 3811169"/>
              <a:gd name="connsiteX64" fmla="*/ 2266600 w 2772385"/>
              <a:gd name="connsiteY64" fmla="*/ 3637266 h 3811169"/>
              <a:gd name="connsiteX65" fmla="*/ 2423675 w 2772385"/>
              <a:gd name="connsiteY65" fmla="*/ 3564338 h 3811169"/>
              <a:gd name="connsiteX66" fmla="*/ 2429284 w 2772385"/>
              <a:gd name="connsiteY66" fmla="*/ 3384824 h 3811169"/>
              <a:gd name="connsiteX67" fmla="*/ 1907572 w 2772385"/>
              <a:gd name="connsiteY67" fmla="*/ 3345556 h 3811169"/>
              <a:gd name="connsiteX68" fmla="*/ 1913181 w 2772385"/>
              <a:gd name="connsiteY68" fmla="*/ 3031406 h 3811169"/>
              <a:gd name="connsiteX69" fmla="*/ 1907571 w 2772385"/>
              <a:gd name="connsiteY69" fmla="*/ 3014576 h 3811169"/>
              <a:gd name="connsiteX70" fmla="*/ 1901962 w 2772385"/>
              <a:gd name="connsiteY70" fmla="*/ 2835062 h 3811169"/>
              <a:gd name="connsiteX71" fmla="*/ 1857083 w 2772385"/>
              <a:gd name="connsiteY71" fmla="*/ 2773354 h 3811169"/>
              <a:gd name="connsiteX72" fmla="*/ 2047817 w 2772385"/>
              <a:gd name="connsiteY72" fmla="*/ 2717256 h 3811169"/>
              <a:gd name="connsiteX73" fmla="*/ 2081476 w 2772385"/>
              <a:gd name="connsiteY73" fmla="*/ 2610669 h 3811169"/>
              <a:gd name="connsiteX74" fmla="*/ 2367576 w 2772385"/>
              <a:gd name="connsiteY74" fmla="*/ 2621889 h 3811169"/>
              <a:gd name="connsiteX75" fmla="*/ 2591969 w 2772385"/>
              <a:gd name="connsiteY75" fmla="*/ 2032858 h 3811169"/>
              <a:gd name="connsiteX76" fmla="*/ 2547090 w 2772385"/>
              <a:gd name="connsiteY76" fmla="*/ 1948711 h 3811169"/>
              <a:gd name="connsiteX77" fmla="*/ 2692946 w 2772385"/>
              <a:gd name="connsiteY77" fmla="*/ 1460657 h 3811169"/>
              <a:gd name="connsiteX78" fmla="*/ 2636848 w 2772385"/>
              <a:gd name="connsiteY78" fmla="*/ 1354071 h 3811169"/>
              <a:gd name="connsiteX79" fmla="*/ 2479772 w 2772385"/>
              <a:gd name="connsiteY79" fmla="*/ 798699 h 3811169"/>
              <a:gd name="connsiteX80" fmla="*/ 2737825 w 2772385"/>
              <a:gd name="connsiteY80" fmla="*/ 675283 h 3811169"/>
              <a:gd name="connsiteX81" fmla="*/ 2709775 w 2772385"/>
              <a:gd name="connsiteY81" fmla="*/ 434061 h 3811169"/>
              <a:gd name="connsiteX82" fmla="*/ 2625628 w 2772385"/>
              <a:gd name="connsiteY82" fmla="*/ 86253 h 3811169"/>
              <a:gd name="connsiteX0" fmla="*/ 2625628 w 2772385"/>
              <a:gd name="connsiteY0" fmla="*/ 86253 h 3816780"/>
              <a:gd name="connsiteX1" fmla="*/ 2429284 w 2772385"/>
              <a:gd name="connsiteY1" fmla="*/ 2105 h 3816780"/>
              <a:gd name="connsiteX2" fmla="*/ 2188062 w 2772385"/>
              <a:gd name="connsiteY2" fmla="*/ 159180 h 3816780"/>
              <a:gd name="connsiteX3" fmla="*/ 2087086 w 2772385"/>
              <a:gd name="connsiteY3" fmla="*/ 198449 h 3816780"/>
              <a:gd name="connsiteX4" fmla="*/ 2137574 w 2772385"/>
              <a:gd name="connsiteY4" fmla="*/ 288206 h 3816780"/>
              <a:gd name="connsiteX5" fmla="*/ 2025378 w 2772385"/>
              <a:gd name="connsiteY5" fmla="*/ 450890 h 3816780"/>
              <a:gd name="connsiteX6" fmla="*/ 2131966 w 2772385"/>
              <a:gd name="connsiteY6" fmla="*/ 585526 h 3816780"/>
              <a:gd name="connsiteX7" fmla="*/ 2154403 w 2772385"/>
              <a:gd name="connsiteY7" fmla="*/ 708942 h 3816780"/>
              <a:gd name="connsiteX8" fmla="*/ 2025378 w 2772385"/>
              <a:gd name="connsiteY8" fmla="*/ 753820 h 3816780"/>
              <a:gd name="connsiteX9" fmla="*/ 1991719 w 2772385"/>
              <a:gd name="connsiteY9" fmla="*/ 821138 h 3816780"/>
              <a:gd name="connsiteX10" fmla="*/ 1991719 w 2772385"/>
              <a:gd name="connsiteY10" fmla="*/ 708942 h 3816780"/>
              <a:gd name="connsiteX11" fmla="*/ 1941230 w 2772385"/>
              <a:gd name="connsiteY11" fmla="*/ 669673 h 3816780"/>
              <a:gd name="connsiteX12" fmla="*/ 1778546 w 2772385"/>
              <a:gd name="connsiteY12" fmla="*/ 770649 h 3816780"/>
              <a:gd name="connsiteX13" fmla="*/ 1397078 w 2772385"/>
              <a:gd name="connsiteY13" fmla="*/ 579916 h 3816780"/>
              <a:gd name="connsiteX14" fmla="*/ 1660739 w 2772385"/>
              <a:gd name="connsiteY14" fmla="*/ 1129678 h 3816780"/>
              <a:gd name="connsiteX15" fmla="*/ 1795375 w 2772385"/>
              <a:gd name="connsiteY15" fmla="*/ 1225045 h 3816780"/>
              <a:gd name="connsiteX16" fmla="*/ 1643910 w 2772385"/>
              <a:gd name="connsiteY16" fmla="*/ 1449437 h 3816780"/>
              <a:gd name="connsiteX17" fmla="*/ 1722448 w 2772385"/>
              <a:gd name="connsiteY17" fmla="*/ 1668220 h 3816780"/>
              <a:gd name="connsiteX18" fmla="*/ 1812205 w 2772385"/>
              <a:gd name="connsiteY18" fmla="*/ 1662611 h 3816780"/>
              <a:gd name="connsiteX19" fmla="*/ 1621470 w 2772385"/>
              <a:gd name="connsiteY19" fmla="*/ 1858954 h 3816780"/>
              <a:gd name="connsiteX20" fmla="*/ 909024 w 2772385"/>
              <a:gd name="connsiteY20" fmla="*/ 1578463 h 3816780"/>
              <a:gd name="connsiteX21" fmla="*/ 454629 w 2772385"/>
              <a:gd name="connsiteY21" fmla="*/ 2605060 h 3816780"/>
              <a:gd name="connsiteX22" fmla="*/ 258286 w 2772385"/>
              <a:gd name="connsiteY22" fmla="*/ 2812623 h 3816780"/>
              <a:gd name="connsiteX23" fmla="*/ 39503 w 2772385"/>
              <a:gd name="connsiteY23" fmla="*/ 2857501 h 3816780"/>
              <a:gd name="connsiteX24" fmla="*/ 28282 w 2772385"/>
              <a:gd name="connsiteY24" fmla="*/ 2975307 h 3816780"/>
              <a:gd name="connsiteX25" fmla="*/ 258285 w 2772385"/>
              <a:gd name="connsiteY25" fmla="*/ 3087504 h 3816780"/>
              <a:gd name="connsiteX26" fmla="*/ 527559 w 2772385"/>
              <a:gd name="connsiteY26" fmla="*/ 2986527 h 3816780"/>
              <a:gd name="connsiteX27" fmla="*/ 488288 w 2772385"/>
              <a:gd name="connsiteY27" fmla="*/ 3154821 h 3816780"/>
              <a:gd name="connsiteX28" fmla="*/ 561215 w 2772385"/>
              <a:gd name="connsiteY28" fmla="*/ 3194090 h 3816780"/>
              <a:gd name="connsiteX29" fmla="*/ 381702 w 2772385"/>
              <a:gd name="connsiteY29" fmla="*/ 3592387 h 3816780"/>
              <a:gd name="connsiteX30" fmla="*/ 213408 w 2772385"/>
              <a:gd name="connsiteY30" fmla="*/ 3698973 h 3816780"/>
              <a:gd name="connsiteX31" fmla="*/ 280726 w 2772385"/>
              <a:gd name="connsiteY31" fmla="*/ 3811169 h 3816780"/>
              <a:gd name="connsiteX32" fmla="*/ 477068 w 2772385"/>
              <a:gd name="connsiteY32" fmla="*/ 3771902 h 3816780"/>
              <a:gd name="connsiteX33" fmla="*/ 622923 w 2772385"/>
              <a:gd name="connsiteY33" fmla="*/ 3547509 h 3816780"/>
              <a:gd name="connsiteX34" fmla="*/ 662193 w 2772385"/>
              <a:gd name="connsiteY34" fmla="*/ 3743852 h 3816780"/>
              <a:gd name="connsiteX35" fmla="*/ 735121 w 2772385"/>
              <a:gd name="connsiteY35" fmla="*/ 3732634 h 3816780"/>
              <a:gd name="connsiteX36" fmla="*/ 774389 w 2772385"/>
              <a:gd name="connsiteY36" fmla="*/ 3474581 h 3816780"/>
              <a:gd name="connsiteX37" fmla="*/ 695851 w 2772385"/>
              <a:gd name="connsiteY37" fmla="*/ 3238969 h 3816780"/>
              <a:gd name="connsiteX38" fmla="*/ 897805 w 2772385"/>
              <a:gd name="connsiteY38" fmla="*/ 2627499 h 3816780"/>
              <a:gd name="connsiteX39" fmla="*/ 1161466 w 2772385"/>
              <a:gd name="connsiteY39" fmla="*/ 2520912 h 3816780"/>
              <a:gd name="connsiteX40" fmla="*/ 1492445 w 2772385"/>
              <a:gd name="connsiteY40" fmla="*/ 2638718 h 3816780"/>
              <a:gd name="connsiteX41" fmla="*/ 1587812 w 2772385"/>
              <a:gd name="connsiteY41" fmla="*/ 2627499 h 3816780"/>
              <a:gd name="connsiteX42" fmla="*/ 1643910 w 2772385"/>
              <a:gd name="connsiteY42" fmla="*/ 2728476 h 3816780"/>
              <a:gd name="connsiteX43" fmla="*/ 1795375 w 2772385"/>
              <a:gd name="connsiteY43" fmla="*/ 2762134 h 3816780"/>
              <a:gd name="connsiteX44" fmla="*/ 1795375 w 2772385"/>
              <a:gd name="connsiteY44" fmla="*/ 2812623 h 3816780"/>
              <a:gd name="connsiteX45" fmla="*/ 1750497 w 2772385"/>
              <a:gd name="connsiteY45" fmla="*/ 3008967 h 3816780"/>
              <a:gd name="connsiteX46" fmla="*/ 1711228 w 2772385"/>
              <a:gd name="connsiteY46" fmla="*/ 3328726 h 3816780"/>
              <a:gd name="connsiteX47" fmla="*/ 1200735 w 2772385"/>
              <a:gd name="connsiteY47" fmla="*/ 3396044 h 3816780"/>
              <a:gd name="connsiteX48" fmla="*/ 1172686 w 2772385"/>
              <a:gd name="connsiteY48" fmla="*/ 3468971 h 3816780"/>
              <a:gd name="connsiteX49" fmla="*/ 1110978 w 2772385"/>
              <a:gd name="connsiteY49" fmla="*/ 3497020 h 3816780"/>
              <a:gd name="connsiteX50" fmla="*/ 1139027 w 2772385"/>
              <a:gd name="connsiteY50" fmla="*/ 3631656 h 3816780"/>
              <a:gd name="connsiteX51" fmla="*/ 1279272 w 2772385"/>
              <a:gd name="connsiteY51" fmla="*/ 3637266 h 3816780"/>
              <a:gd name="connsiteX52" fmla="*/ 1273662 w 2772385"/>
              <a:gd name="connsiteY52" fmla="*/ 3485801 h 3816780"/>
              <a:gd name="connsiteX53" fmla="*/ 1453176 w 2772385"/>
              <a:gd name="connsiteY53" fmla="*/ 3497020 h 3816780"/>
              <a:gd name="connsiteX54" fmla="*/ 1425127 w 2772385"/>
              <a:gd name="connsiteY54" fmla="*/ 3575558 h 3816780"/>
              <a:gd name="connsiteX55" fmla="*/ 1397078 w 2772385"/>
              <a:gd name="connsiteY55" fmla="*/ 3637266 h 3816780"/>
              <a:gd name="connsiteX56" fmla="*/ 1312931 w 2772385"/>
              <a:gd name="connsiteY56" fmla="*/ 3654095 h 3816780"/>
              <a:gd name="connsiteX57" fmla="*/ 1447567 w 2772385"/>
              <a:gd name="connsiteY57" fmla="*/ 3777511 h 3816780"/>
              <a:gd name="connsiteX58" fmla="*/ 1514884 w 2772385"/>
              <a:gd name="connsiteY58" fmla="*/ 3642876 h 3816780"/>
              <a:gd name="connsiteX59" fmla="*/ 1817814 w 2772385"/>
              <a:gd name="connsiteY59" fmla="*/ 3541899 h 3816780"/>
              <a:gd name="connsiteX60" fmla="*/ 2154403 w 2772385"/>
              <a:gd name="connsiteY60" fmla="*/ 3614826 h 3816780"/>
              <a:gd name="connsiteX61" fmla="*/ 2109525 w 2772385"/>
              <a:gd name="connsiteY61" fmla="*/ 3715803 h 3816780"/>
              <a:gd name="connsiteX62" fmla="*/ 2193672 w 2772385"/>
              <a:gd name="connsiteY62" fmla="*/ 3816780 h 3816780"/>
              <a:gd name="connsiteX63" fmla="*/ 2277819 w 2772385"/>
              <a:gd name="connsiteY63" fmla="*/ 3732633 h 3816780"/>
              <a:gd name="connsiteX64" fmla="*/ 2266600 w 2772385"/>
              <a:gd name="connsiteY64" fmla="*/ 3637266 h 3816780"/>
              <a:gd name="connsiteX65" fmla="*/ 2423675 w 2772385"/>
              <a:gd name="connsiteY65" fmla="*/ 3564338 h 3816780"/>
              <a:gd name="connsiteX66" fmla="*/ 2429284 w 2772385"/>
              <a:gd name="connsiteY66" fmla="*/ 3384824 h 3816780"/>
              <a:gd name="connsiteX67" fmla="*/ 1907572 w 2772385"/>
              <a:gd name="connsiteY67" fmla="*/ 3345556 h 3816780"/>
              <a:gd name="connsiteX68" fmla="*/ 1913181 w 2772385"/>
              <a:gd name="connsiteY68" fmla="*/ 3031406 h 3816780"/>
              <a:gd name="connsiteX69" fmla="*/ 1907571 w 2772385"/>
              <a:gd name="connsiteY69" fmla="*/ 3014576 h 3816780"/>
              <a:gd name="connsiteX70" fmla="*/ 1901962 w 2772385"/>
              <a:gd name="connsiteY70" fmla="*/ 2835062 h 3816780"/>
              <a:gd name="connsiteX71" fmla="*/ 1857083 w 2772385"/>
              <a:gd name="connsiteY71" fmla="*/ 2773354 h 3816780"/>
              <a:gd name="connsiteX72" fmla="*/ 2047817 w 2772385"/>
              <a:gd name="connsiteY72" fmla="*/ 2717256 h 3816780"/>
              <a:gd name="connsiteX73" fmla="*/ 2081476 w 2772385"/>
              <a:gd name="connsiteY73" fmla="*/ 2610669 h 3816780"/>
              <a:gd name="connsiteX74" fmla="*/ 2367576 w 2772385"/>
              <a:gd name="connsiteY74" fmla="*/ 2621889 h 3816780"/>
              <a:gd name="connsiteX75" fmla="*/ 2591969 w 2772385"/>
              <a:gd name="connsiteY75" fmla="*/ 2032858 h 3816780"/>
              <a:gd name="connsiteX76" fmla="*/ 2547090 w 2772385"/>
              <a:gd name="connsiteY76" fmla="*/ 1948711 h 3816780"/>
              <a:gd name="connsiteX77" fmla="*/ 2692946 w 2772385"/>
              <a:gd name="connsiteY77" fmla="*/ 1460657 h 3816780"/>
              <a:gd name="connsiteX78" fmla="*/ 2636848 w 2772385"/>
              <a:gd name="connsiteY78" fmla="*/ 1354071 h 3816780"/>
              <a:gd name="connsiteX79" fmla="*/ 2479772 w 2772385"/>
              <a:gd name="connsiteY79" fmla="*/ 798699 h 3816780"/>
              <a:gd name="connsiteX80" fmla="*/ 2737825 w 2772385"/>
              <a:gd name="connsiteY80" fmla="*/ 675283 h 3816780"/>
              <a:gd name="connsiteX81" fmla="*/ 2709775 w 2772385"/>
              <a:gd name="connsiteY81" fmla="*/ 434061 h 3816780"/>
              <a:gd name="connsiteX82" fmla="*/ 2625628 w 2772385"/>
              <a:gd name="connsiteY82" fmla="*/ 86253 h 3816780"/>
              <a:gd name="connsiteX0" fmla="*/ 2625628 w 2772385"/>
              <a:gd name="connsiteY0" fmla="*/ 86253 h 3816780"/>
              <a:gd name="connsiteX1" fmla="*/ 2429284 w 2772385"/>
              <a:gd name="connsiteY1" fmla="*/ 2105 h 3816780"/>
              <a:gd name="connsiteX2" fmla="*/ 2188062 w 2772385"/>
              <a:gd name="connsiteY2" fmla="*/ 159180 h 3816780"/>
              <a:gd name="connsiteX3" fmla="*/ 2087086 w 2772385"/>
              <a:gd name="connsiteY3" fmla="*/ 198449 h 3816780"/>
              <a:gd name="connsiteX4" fmla="*/ 2137574 w 2772385"/>
              <a:gd name="connsiteY4" fmla="*/ 288206 h 3816780"/>
              <a:gd name="connsiteX5" fmla="*/ 2025378 w 2772385"/>
              <a:gd name="connsiteY5" fmla="*/ 450890 h 3816780"/>
              <a:gd name="connsiteX6" fmla="*/ 2131966 w 2772385"/>
              <a:gd name="connsiteY6" fmla="*/ 585526 h 3816780"/>
              <a:gd name="connsiteX7" fmla="*/ 2154403 w 2772385"/>
              <a:gd name="connsiteY7" fmla="*/ 708942 h 3816780"/>
              <a:gd name="connsiteX8" fmla="*/ 2025378 w 2772385"/>
              <a:gd name="connsiteY8" fmla="*/ 753820 h 3816780"/>
              <a:gd name="connsiteX9" fmla="*/ 1991719 w 2772385"/>
              <a:gd name="connsiteY9" fmla="*/ 821138 h 3816780"/>
              <a:gd name="connsiteX10" fmla="*/ 1991719 w 2772385"/>
              <a:gd name="connsiteY10" fmla="*/ 708942 h 3816780"/>
              <a:gd name="connsiteX11" fmla="*/ 1941230 w 2772385"/>
              <a:gd name="connsiteY11" fmla="*/ 669673 h 3816780"/>
              <a:gd name="connsiteX12" fmla="*/ 1778546 w 2772385"/>
              <a:gd name="connsiteY12" fmla="*/ 770649 h 3816780"/>
              <a:gd name="connsiteX13" fmla="*/ 1397078 w 2772385"/>
              <a:gd name="connsiteY13" fmla="*/ 579916 h 3816780"/>
              <a:gd name="connsiteX14" fmla="*/ 1660739 w 2772385"/>
              <a:gd name="connsiteY14" fmla="*/ 1129678 h 3816780"/>
              <a:gd name="connsiteX15" fmla="*/ 1795375 w 2772385"/>
              <a:gd name="connsiteY15" fmla="*/ 1225045 h 3816780"/>
              <a:gd name="connsiteX16" fmla="*/ 1643910 w 2772385"/>
              <a:gd name="connsiteY16" fmla="*/ 1449437 h 3816780"/>
              <a:gd name="connsiteX17" fmla="*/ 1722448 w 2772385"/>
              <a:gd name="connsiteY17" fmla="*/ 1668220 h 3816780"/>
              <a:gd name="connsiteX18" fmla="*/ 1812205 w 2772385"/>
              <a:gd name="connsiteY18" fmla="*/ 1662611 h 3816780"/>
              <a:gd name="connsiteX19" fmla="*/ 1621470 w 2772385"/>
              <a:gd name="connsiteY19" fmla="*/ 1858954 h 3816780"/>
              <a:gd name="connsiteX20" fmla="*/ 909024 w 2772385"/>
              <a:gd name="connsiteY20" fmla="*/ 1578463 h 3816780"/>
              <a:gd name="connsiteX21" fmla="*/ 454629 w 2772385"/>
              <a:gd name="connsiteY21" fmla="*/ 2605060 h 3816780"/>
              <a:gd name="connsiteX22" fmla="*/ 258286 w 2772385"/>
              <a:gd name="connsiteY22" fmla="*/ 2812623 h 3816780"/>
              <a:gd name="connsiteX23" fmla="*/ 39503 w 2772385"/>
              <a:gd name="connsiteY23" fmla="*/ 2857501 h 3816780"/>
              <a:gd name="connsiteX24" fmla="*/ 28282 w 2772385"/>
              <a:gd name="connsiteY24" fmla="*/ 2975307 h 3816780"/>
              <a:gd name="connsiteX25" fmla="*/ 258285 w 2772385"/>
              <a:gd name="connsiteY25" fmla="*/ 3087504 h 3816780"/>
              <a:gd name="connsiteX26" fmla="*/ 527559 w 2772385"/>
              <a:gd name="connsiteY26" fmla="*/ 2986527 h 3816780"/>
              <a:gd name="connsiteX27" fmla="*/ 488288 w 2772385"/>
              <a:gd name="connsiteY27" fmla="*/ 3154821 h 3816780"/>
              <a:gd name="connsiteX28" fmla="*/ 561215 w 2772385"/>
              <a:gd name="connsiteY28" fmla="*/ 3194090 h 3816780"/>
              <a:gd name="connsiteX29" fmla="*/ 381702 w 2772385"/>
              <a:gd name="connsiteY29" fmla="*/ 3592387 h 3816780"/>
              <a:gd name="connsiteX30" fmla="*/ 213408 w 2772385"/>
              <a:gd name="connsiteY30" fmla="*/ 3698973 h 3816780"/>
              <a:gd name="connsiteX31" fmla="*/ 280726 w 2772385"/>
              <a:gd name="connsiteY31" fmla="*/ 3811169 h 3816780"/>
              <a:gd name="connsiteX32" fmla="*/ 477068 w 2772385"/>
              <a:gd name="connsiteY32" fmla="*/ 3771902 h 3816780"/>
              <a:gd name="connsiteX33" fmla="*/ 622923 w 2772385"/>
              <a:gd name="connsiteY33" fmla="*/ 3547509 h 3816780"/>
              <a:gd name="connsiteX34" fmla="*/ 662193 w 2772385"/>
              <a:gd name="connsiteY34" fmla="*/ 3743852 h 3816780"/>
              <a:gd name="connsiteX35" fmla="*/ 735121 w 2772385"/>
              <a:gd name="connsiteY35" fmla="*/ 3732634 h 3816780"/>
              <a:gd name="connsiteX36" fmla="*/ 774389 w 2772385"/>
              <a:gd name="connsiteY36" fmla="*/ 3474581 h 3816780"/>
              <a:gd name="connsiteX37" fmla="*/ 695851 w 2772385"/>
              <a:gd name="connsiteY37" fmla="*/ 3238969 h 3816780"/>
              <a:gd name="connsiteX38" fmla="*/ 897805 w 2772385"/>
              <a:gd name="connsiteY38" fmla="*/ 2627499 h 3816780"/>
              <a:gd name="connsiteX39" fmla="*/ 1161466 w 2772385"/>
              <a:gd name="connsiteY39" fmla="*/ 2520912 h 3816780"/>
              <a:gd name="connsiteX40" fmla="*/ 1492445 w 2772385"/>
              <a:gd name="connsiteY40" fmla="*/ 2638718 h 3816780"/>
              <a:gd name="connsiteX41" fmla="*/ 1587812 w 2772385"/>
              <a:gd name="connsiteY41" fmla="*/ 2627499 h 3816780"/>
              <a:gd name="connsiteX42" fmla="*/ 1643910 w 2772385"/>
              <a:gd name="connsiteY42" fmla="*/ 2728476 h 3816780"/>
              <a:gd name="connsiteX43" fmla="*/ 1795375 w 2772385"/>
              <a:gd name="connsiteY43" fmla="*/ 2762134 h 3816780"/>
              <a:gd name="connsiteX44" fmla="*/ 1795375 w 2772385"/>
              <a:gd name="connsiteY44" fmla="*/ 2812623 h 3816780"/>
              <a:gd name="connsiteX45" fmla="*/ 1750497 w 2772385"/>
              <a:gd name="connsiteY45" fmla="*/ 3008967 h 3816780"/>
              <a:gd name="connsiteX46" fmla="*/ 1711228 w 2772385"/>
              <a:gd name="connsiteY46" fmla="*/ 3328726 h 3816780"/>
              <a:gd name="connsiteX47" fmla="*/ 1200735 w 2772385"/>
              <a:gd name="connsiteY47" fmla="*/ 3396044 h 3816780"/>
              <a:gd name="connsiteX48" fmla="*/ 1172686 w 2772385"/>
              <a:gd name="connsiteY48" fmla="*/ 3468971 h 3816780"/>
              <a:gd name="connsiteX49" fmla="*/ 1110978 w 2772385"/>
              <a:gd name="connsiteY49" fmla="*/ 3497020 h 3816780"/>
              <a:gd name="connsiteX50" fmla="*/ 1139027 w 2772385"/>
              <a:gd name="connsiteY50" fmla="*/ 3631656 h 3816780"/>
              <a:gd name="connsiteX51" fmla="*/ 1279272 w 2772385"/>
              <a:gd name="connsiteY51" fmla="*/ 3637266 h 3816780"/>
              <a:gd name="connsiteX52" fmla="*/ 1273662 w 2772385"/>
              <a:gd name="connsiteY52" fmla="*/ 3485801 h 3816780"/>
              <a:gd name="connsiteX53" fmla="*/ 1453176 w 2772385"/>
              <a:gd name="connsiteY53" fmla="*/ 3497020 h 3816780"/>
              <a:gd name="connsiteX54" fmla="*/ 1425127 w 2772385"/>
              <a:gd name="connsiteY54" fmla="*/ 3575558 h 3816780"/>
              <a:gd name="connsiteX55" fmla="*/ 1397078 w 2772385"/>
              <a:gd name="connsiteY55" fmla="*/ 3637266 h 3816780"/>
              <a:gd name="connsiteX56" fmla="*/ 1340980 w 2772385"/>
              <a:gd name="connsiteY56" fmla="*/ 3704584 h 3816780"/>
              <a:gd name="connsiteX57" fmla="*/ 1447567 w 2772385"/>
              <a:gd name="connsiteY57" fmla="*/ 3777511 h 3816780"/>
              <a:gd name="connsiteX58" fmla="*/ 1514884 w 2772385"/>
              <a:gd name="connsiteY58" fmla="*/ 3642876 h 3816780"/>
              <a:gd name="connsiteX59" fmla="*/ 1817814 w 2772385"/>
              <a:gd name="connsiteY59" fmla="*/ 3541899 h 3816780"/>
              <a:gd name="connsiteX60" fmla="*/ 2154403 w 2772385"/>
              <a:gd name="connsiteY60" fmla="*/ 3614826 h 3816780"/>
              <a:gd name="connsiteX61" fmla="*/ 2109525 w 2772385"/>
              <a:gd name="connsiteY61" fmla="*/ 3715803 h 3816780"/>
              <a:gd name="connsiteX62" fmla="*/ 2193672 w 2772385"/>
              <a:gd name="connsiteY62" fmla="*/ 3816780 h 3816780"/>
              <a:gd name="connsiteX63" fmla="*/ 2277819 w 2772385"/>
              <a:gd name="connsiteY63" fmla="*/ 3732633 h 3816780"/>
              <a:gd name="connsiteX64" fmla="*/ 2266600 w 2772385"/>
              <a:gd name="connsiteY64" fmla="*/ 3637266 h 3816780"/>
              <a:gd name="connsiteX65" fmla="*/ 2423675 w 2772385"/>
              <a:gd name="connsiteY65" fmla="*/ 3564338 h 3816780"/>
              <a:gd name="connsiteX66" fmla="*/ 2429284 w 2772385"/>
              <a:gd name="connsiteY66" fmla="*/ 3384824 h 3816780"/>
              <a:gd name="connsiteX67" fmla="*/ 1907572 w 2772385"/>
              <a:gd name="connsiteY67" fmla="*/ 3345556 h 3816780"/>
              <a:gd name="connsiteX68" fmla="*/ 1913181 w 2772385"/>
              <a:gd name="connsiteY68" fmla="*/ 3031406 h 3816780"/>
              <a:gd name="connsiteX69" fmla="*/ 1907571 w 2772385"/>
              <a:gd name="connsiteY69" fmla="*/ 3014576 h 3816780"/>
              <a:gd name="connsiteX70" fmla="*/ 1901962 w 2772385"/>
              <a:gd name="connsiteY70" fmla="*/ 2835062 h 3816780"/>
              <a:gd name="connsiteX71" fmla="*/ 1857083 w 2772385"/>
              <a:gd name="connsiteY71" fmla="*/ 2773354 h 3816780"/>
              <a:gd name="connsiteX72" fmla="*/ 2047817 w 2772385"/>
              <a:gd name="connsiteY72" fmla="*/ 2717256 h 3816780"/>
              <a:gd name="connsiteX73" fmla="*/ 2081476 w 2772385"/>
              <a:gd name="connsiteY73" fmla="*/ 2610669 h 3816780"/>
              <a:gd name="connsiteX74" fmla="*/ 2367576 w 2772385"/>
              <a:gd name="connsiteY74" fmla="*/ 2621889 h 3816780"/>
              <a:gd name="connsiteX75" fmla="*/ 2591969 w 2772385"/>
              <a:gd name="connsiteY75" fmla="*/ 2032858 h 3816780"/>
              <a:gd name="connsiteX76" fmla="*/ 2547090 w 2772385"/>
              <a:gd name="connsiteY76" fmla="*/ 1948711 h 3816780"/>
              <a:gd name="connsiteX77" fmla="*/ 2692946 w 2772385"/>
              <a:gd name="connsiteY77" fmla="*/ 1460657 h 3816780"/>
              <a:gd name="connsiteX78" fmla="*/ 2636848 w 2772385"/>
              <a:gd name="connsiteY78" fmla="*/ 1354071 h 3816780"/>
              <a:gd name="connsiteX79" fmla="*/ 2479772 w 2772385"/>
              <a:gd name="connsiteY79" fmla="*/ 798699 h 3816780"/>
              <a:gd name="connsiteX80" fmla="*/ 2737825 w 2772385"/>
              <a:gd name="connsiteY80" fmla="*/ 675283 h 3816780"/>
              <a:gd name="connsiteX81" fmla="*/ 2709775 w 2772385"/>
              <a:gd name="connsiteY81" fmla="*/ 434061 h 3816780"/>
              <a:gd name="connsiteX82" fmla="*/ 2625628 w 2772385"/>
              <a:gd name="connsiteY82" fmla="*/ 86253 h 3816780"/>
              <a:gd name="connsiteX0" fmla="*/ 2625628 w 2772385"/>
              <a:gd name="connsiteY0" fmla="*/ 86253 h 3816780"/>
              <a:gd name="connsiteX1" fmla="*/ 2429284 w 2772385"/>
              <a:gd name="connsiteY1" fmla="*/ 2105 h 3816780"/>
              <a:gd name="connsiteX2" fmla="*/ 2188062 w 2772385"/>
              <a:gd name="connsiteY2" fmla="*/ 159180 h 3816780"/>
              <a:gd name="connsiteX3" fmla="*/ 2087086 w 2772385"/>
              <a:gd name="connsiteY3" fmla="*/ 198449 h 3816780"/>
              <a:gd name="connsiteX4" fmla="*/ 2137574 w 2772385"/>
              <a:gd name="connsiteY4" fmla="*/ 288206 h 3816780"/>
              <a:gd name="connsiteX5" fmla="*/ 2025378 w 2772385"/>
              <a:gd name="connsiteY5" fmla="*/ 450890 h 3816780"/>
              <a:gd name="connsiteX6" fmla="*/ 2131966 w 2772385"/>
              <a:gd name="connsiteY6" fmla="*/ 585526 h 3816780"/>
              <a:gd name="connsiteX7" fmla="*/ 2154403 w 2772385"/>
              <a:gd name="connsiteY7" fmla="*/ 708942 h 3816780"/>
              <a:gd name="connsiteX8" fmla="*/ 2025378 w 2772385"/>
              <a:gd name="connsiteY8" fmla="*/ 753820 h 3816780"/>
              <a:gd name="connsiteX9" fmla="*/ 1991719 w 2772385"/>
              <a:gd name="connsiteY9" fmla="*/ 821138 h 3816780"/>
              <a:gd name="connsiteX10" fmla="*/ 1991719 w 2772385"/>
              <a:gd name="connsiteY10" fmla="*/ 708942 h 3816780"/>
              <a:gd name="connsiteX11" fmla="*/ 1941230 w 2772385"/>
              <a:gd name="connsiteY11" fmla="*/ 669673 h 3816780"/>
              <a:gd name="connsiteX12" fmla="*/ 1778546 w 2772385"/>
              <a:gd name="connsiteY12" fmla="*/ 770649 h 3816780"/>
              <a:gd name="connsiteX13" fmla="*/ 1397078 w 2772385"/>
              <a:gd name="connsiteY13" fmla="*/ 579916 h 3816780"/>
              <a:gd name="connsiteX14" fmla="*/ 1660739 w 2772385"/>
              <a:gd name="connsiteY14" fmla="*/ 1129678 h 3816780"/>
              <a:gd name="connsiteX15" fmla="*/ 1795375 w 2772385"/>
              <a:gd name="connsiteY15" fmla="*/ 1225045 h 3816780"/>
              <a:gd name="connsiteX16" fmla="*/ 1643910 w 2772385"/>
              <a:gd name="connsiteY16" fmla="*/ 1449437 h 3816780"/>
              <a:gd name="connsiteX17" fmla="*/ 1722448 w 2772385"/>
              <a:gd name="connsiteY17" fmla="*/ 1668220 h 3816780"/>
              <a:gd name="connsiteX18" fmla="*/ 1812205 w 2772385"/>
              <a:gd name="connsiteY18" fmla="*/ 1662611 h 3816780"/>
              <a:gd name="connsiteX19" fmla="*/ 1621470 w 2772385"/>
              <a:gd name="connsiteY19" fmla="*/ 1858954 h 3816780"/>
              <a:gd name="connsiteX20" fmla="*/ 909024 w 2772385"/>
              <a:gd name="connsiteY20" fmla="*/ 1578463 h 3816780"/>
              <a:gd name="connsiteX21" fmla="*/ 454629 w 2772385"/>
              <a:gd name="connsiteY21" fmla="*/ 2605060 h 3816780"/>
              <a:gd name="connsiteX22" fmla="*/ 258286 w 2772385"/>
              <a:gd name="connsiteY22" fmla="*/ 2812623 h 3816780"/>
              <a:gd name="connsiteX23" fmla="*/ 39503 w 2772385"/>
              <a:gd name="connsiteY23" fmla="*/ 2857501 h 3816780"/>
              <a:gd name="connsiteX24" fmla="*/ 28282 w 2772385"/>
              <a:gd name="connsiteY24" fmla="*/ 2975307 h 3816780"/>
              <a:gd name="connsiteX25" fmla="*/ 258285 w 2772385"/>
              <a:gd name="connsiteY25" fmla="*/ 3087504 h 3816780"/>
              <a:gd name="connsiteX26" fmla="*/ 527559 w 2772385"/>
              <a:gd name="connsiteY26" fmla="*/ 2986527 h 3816780"/>
              <a:gd name="connsiteX27" fmla="*/ 488288 w 2772385"/>
              <a:gd name="connsiteY27" fmla="*/ 3154821 h 3816780"/>
              <a:gd name="connsiteX28" fmla="*/ 561215 w 2772385"/>
              <a:gd name="connsiteY28" fmla="*/ 3194090 h 3816780"/>
              <a:gd name="connsiteX29" fmla="*/ 381702 w 2772385"/>
              <a:gd name="connsiteY29" fmla="*/ 3592387 h 3816780"/>
              <a:gd name="connsiteX30" fmla="*/ 213408 w 2772385"/>
              <a:gd name="connsiteY30" fmla="*/ 3698973 h 3816780"/>
              <a:gd name="connsiteX31" fmla="*/ 280726 w 2772385"/>
              <a:gd name="connsiteY31" fmla="*/ 3811169 h 3816780"/>
              <a:gd name="connsiteX32" fmla="*/ 477068 w 2772385"/>
              <a:gd name="connsiteY32" fmla="*/ 3771902 h 3816780"/>
              <a:gd name="connsiteX33" fmla="*/ 622923 w 2772385"/>
              <a:gd name="connsiteY33" fmla="*/ 3547509 h 3816780"/>
              <a:gd name="connsiteX34" fmla="*/ 662193 w 2772385"/>
              <a:gd name="connsiteY34" fmla="*/ 3743852 h 3816780"/>
              <a:gd name="connsiteX35" fmla="*/ 735121 w 2772385"/>
              <a:gd name="connsiteY35" fmla="*/ 3732634 h 3816780"/>
              <a:gd name="connsiteX36" fmla="*/ 774389 w 2772385"/>
              <a:gd name="connsiteY36" fmla="*/ 3474581 h 3816780"/>
              <a:gd name="connsiteX37" fmla="*/ 695851 w 2772385"/>
              <a:gd name="connsiteY37" fmla="*/ 3238969 h 3816780"/>
              <a:gd name="connsiteX38" fmla="*/ 897805 w 2772385"/>
              <a:gd name="connsiteY38" fmla="*/ 2627499 h 3816780"/>
              <a:gd name="connsiteX39" fmla="*/ 1161466 w 2772385"/>
              <a:gd name="connsiteY39" fmla="*/ 2520912 h 3816780"/>
              <a:gd name="connsiteX40" fmla="*/ 1492445 w 2772385"/>
              <a:gd name="connsiteY40" fmla="*/ 2638718 h 3816780"/>
              <a:gd name="connsiteX41" fmla="*/ 1587812 w 2772385"/>
              <a:gd name="connsiteY41" fmla="*/ 2627499 h 3816780"/>
              <a:gd name="connsiteX42" fmla="*/ 1643910 w 2772385"/>
              <a:gd name="connsiteY42" fmla="*/ 2728476 h 3816780"/>
              <a:gd name="connsiteX43" fmla="*/ 1795375 w 2772385"/>
              <a:gd name="connsiteY43" fmla="*/ 2762134 h 3816780"/>
              <a:gd name="connsiteX44" fmla="*/ 1795375 w 2772385"/>
              <a:gd name="connsiteY44" fmla="*/ 2812623 h 3816780"/>
              <a:gd name="connsiteX45" fmla="*/ 1750497 w 2772385"/>
              <a:gd name="connsiteY45" fmla="*/ 3008967 h 3816780"/>
              <a:gd name="connsiteX46" fmla="*/ 1711228 w 2772385"/>
              <a:gd name="connsiteY46" fmla="*/ 3328726 h 3816780"/>
              <a:gd name="connsiteX47" fmla="*/ 1200735 w 2772385"/>
              <a:gd name="connsiteY47" fmla="*/ 3396044 h 3816780"/>
              <a:gd name="connsiteX48" fmla="*/ 1172686 w 2772385"/>
              <a:gd name="connsiteY48" fmla="*/ 3468971 h 3816780"/>
              <a:gd name="connsiteX49" fmla="*/ 1110978 w 2772385"/>
              <a:gd name="connsiteY49" fmla="*/ 3497020 h 3816780"/>
              <a:gd name="connsiteX50" fmla="*/ 1139027 w 2772385"/>
              <a:gd name="connsiteY50" fmla="*/ 3631656 h 3816780"/>
              <a:gd name="connsiteX51" fmla="*/ 1279272 w 2772385"/>
              <a:gd name="connsiteY51" fmla="*/ 3637266 h 3816780"/>
              <a:gd name="connsiteX52" fmla="*/ 1273662 w 2772385"/>
              <a:gd name="connsiteY52" fmla="*/ 3485801 h 3816780"/>
              <a:gd name="connsiteX53" fmla="*/ 1453176 w 2772385"/>
              <a:gd name="connsiteY53" fmla="*/ 3497020 h 3816780"/>
              <a:gd name="connsiteX54" fmla="*/ 1425127 w 2772385"/>
              <a:gd name="connsiteY54" fmla="*/ 3575558 h 3816780"/>
              <a:gd name="connsiteX55" fmla="*/ 1397078 w 2772385"/>
              <a:gd name="connsiteY55" fmla="*/ 3637266 h 3816780"/>
              <a:gd name="connsiteX56" fmla="*/ 1340980 w 2772385"/>
              <a:gd name="connsiteY56" fmla="*/ 3704584 h 3816780"/>
              <a:gd name="connsiteX57" fmla="*/ 1447567 w 2772385"/>
              <a:gd name="connsiteY57" fmla="*/ 3777511 h 3816780"/>
              <a:gd name="connsiteX58" fmla="*/ 1514884 w 2772385"/>
              <a:gd name="connsiteY58" fmla="*/ 3642876 h 3816780"/>
              <a:gd name="connsiteX59" fmla="*/ 1817814 w 2772385"/>
              <a:gd name="connsiteY59" fmla="*/ 3541899 h 3816780"/>
              <a:gd name="connsiteX60" fmla="*/ 2154403 w 2772385"/>
              <a:gd name="connsiteY60" fmla="*/ 3614826 h 3816780"/>
              <a:gd name="connsiteX61" fmla="*/ 2109525 w 2772385"/>
              <a:gd name="connsiteY61" fmla="*/ 3715803 h 3816780"/>
              <a:gd name="connsiteX62" fmla="*/ 2193672 w 2772385"/>
              <a:gd name="connsiteY62" fmla="*/ 3816780 h 3816780"/>
              <a:gd name="connsiteX63" fmla="*/ 2277819 w 2772385"/>
              <a:gd name="connsiteY63" fmla="*/ 3732633 h 3816780"/>
              <a:gd name="connsiteX64" fmla="*/ 2266600 w 2772385"/>
              <a:gd name="connsiteY64" fmla="*/ 3637266 h 3816780"/>
              <a:gd name="connsiteX65" fmla="*/ 2423675 w 2772385"/>
              <a:gd name="connsiteY65" fmla="*/ 3564338 h 3816780"/>
              <a:gd name="connsiteX66" fmla="*/ 2429284 w 2772385"/>
              <a:gd name="connsiteY66" fmla="*/ 3384824 h 3816780"/>
              <a:gd name="connsiteX67" fmla="*/ 1907572 w 2772385"/>
              <a:gd name="connsiteY67" fmla="*/ 3345556 h 3816780"/>
              <a:gd name="connsiteX68" fmla="*/ 1913181 w 2772385"/>
              <a:gd name="connsiteY68" fmla="*/ 3031406 h 3816780"/>
              <a:gd name="connsiteX69" fmla="*/ 1907571 w 2772385"/>
              <a:gd name="connsiteY69" fmla="*/ 3014576 h 3816780"/>
              <a:gd name="connsiteX70" fmla="*/ 1901962 w 2772385"/>
              <a:gd name="connsiteY70" fmla="*/ 2835062 h 3816780"/>
              <a:gd name="connsiteX71" fmla="*/ 1857083 w 2772385"/>
              <a:gd name="connsiteY71" fmla="*/ 2773354 h 3816780"/>
              <a:gd name="connsiteX72" fmla="*/ 2047817 w 2772385"/>
              <a:gd name="connsiteY72" fmla="*/ 2717256 h 3816780"/>
              <a:gd name="connsiteX73" fmla="*/ 2081476 w 2772385"/>
              <a:gd name="connsiteY73" fmla="*/ 2610669 h 3816780"/>
              <a:gd name="connsiteX74" fmla="*/ 2367576 w 2772385"/>
              <a:gd name="connsiteY74" fmla="*/ 2621889 h 3816780"/>
              <a:gd name="connsiteX75" fmla="*/ 2591969 w 2772385"/>
              <a:gd name="connsiteY75" fmla="*/ 2032858 h 3816780"/>
              <a:gd name="connsiteX76" fmla="*/ 2547090 w 2772385"/>
              <a:gd name="connsiteY76" fmla="*/ 1948711 h 3816780"/>
              <a:gd name="connsiteX77" fmla="*/ 2692946 w 2772385"/>
              <a:gd name="connsiteY77" fmla="*/ 1460657 h 3816780"/>
              <a:gd name="connsiteX78" fmla="*/ 2636848 w 2772385"/>
              <a:gd name="connsiteY78" fmla="*/ 1354071 h 3816780"/>
              <a:gd name="connsiteX79" fmla="*/ 2479772 w 2772385"/>
              <a:gd name="connsiteY79" fmla="*/ 798699 h 3816780"/>
              <a:gd name="connsiteX80" fmla="*/ 2737825 w 2772385"/>
              <a:gd name="connsiteY80" fmla="*/ 675283 h 3816780"/>
              <a:gd name="connsiteX81" fmla="*/ 2709775 w 2772385"/>
              <a:gd name="connsiteY81" fmla="*/ 434061 h 3816780"/>
              <a:gd name="connsiteX82" fmla="*/ 2625628 w 2772385"/>
              <a:gd name="connsiteY82" fmla="*/ 86253 h 3816780"/>
              <a:gd name="connsiteX0" fmla="*/ 2625628 w 2772385"/>
              <a:gd name="connsiteY0" fmla="*/ 86253 h 3816780"/>
              <a:gd name="connsiteX1" fmla="*/ 2429284 w 2772385"/>
              <a:gd name="connsiteY1" fmla="*/ 2105 h 3816780"/>
              <a:gd name="connsiteX2" fmla="*/ 2188062 w 2772385"/>
              <a:gd name="connsiteY2" fmla="*/ 159180 h 3816780"/>
              <a:gd name="connsiteX3" fmla="*/ 2087086 w 2772385"/>
              <a:gd name="connsiteY3" fmla="*/ 198449 h 3816780"/>
              <a:gd name="connsiteX4" fmla="*/ 2137574 w 2772385"/>
              <a:gd name="connsiteY4" fmla="*/ 288206 h 3816780"/>
              <a:gd name="connsiteX5" fmla="*/ 2025378 w 2772385"/>
              <a:gd name="connsiteY5" fmla="*/ 450890 h 3816780"/>
              <a:gd name="connsiteX6" fmla="*/ 2131966 w 2772385"/>
              <a:gd name="connsiteY6" fmla="*/ 585526 h 3816780"/>
              <a:gd name="connsiteX7" fmla="*/ 2154403 w 2772385"/>
              <a:gd name="connsiteY7" fmla="*/ 708942 h 3816780"/>
              <a:gd name="connsiteX8" fmla="*/ 2025378 w 2772385"/>
              <a:gd name="connsiteY8" fmla="*/ 753820 h 3816780"/>
              <a:gd name="connsiteX9" fmla="*/ 1991719 w 2772385"/>
              <a:gd name="connsiteY9" fmla="*/ 821138 h 3816780"/>
              <a:gd name="connsiteX10" fmla="*/ 1991719 w 2772385"/>
              <a:gd name="connsiteY10" fmla="*/ 708942 h 3816780"/>
              <a:gd name="connsiteX11" fmla="*/ 1941230 w 2772385"/>
              <a:gd name="connsiteY11" fmla="*/ 669673 h 3816780"/>
              <a:gd name="connsiteX12" fmla="*/ 1778546 w 2772385"/>
              <a:gd name="connsiteY12" fmla="*/ 770649 h 3816780"/>
              <a:gd name="connsiteX13" fmla="*/ 1397078 w 2772385"/>
              <a:gd name="connsiteY13" fmla="*/ 579916 h 3816780"/>
              <a:gd name="connsiteX14" fmla="*/ 1660739 w 2772385"/>
              <a:gd name="connsiteY14" fmla="*/ 1129678 h 3816780"/>
              <a:gd name="connsiteX15" fmla="*/ 1795375 w 2772385"/>
              <a:gd name="connsiteY15" fmla="*/ 1225045 h 3816780"/>
              <a:gd name="connsiteX16" fmla="*/ 1643910 w 2772385"/>
              <a:gd name="connsiteY16" fmla="*/ 1449437 h 3816780"/>
              <a:gd name="connsiteX17" fmla="*/ 1722448 w 2772385"/>
              <a:gd name="connsiteY17" fmla="*/ 1668220 h 3816780"/>
              <a:gd name="connsiteX18" fmla="*/ 1812205 w 2772385"/>
              <a:gd name="connsiteY18" fmla="*/ 1662611 h 3816780"/>
              <a:gd name="connsiteX19" fmla="*/ 1621470 w 2772385"/>
              <a:gd name="connsiteY19" fmla="*/ 1858954 h 3816780"/>
              <a:gd name="connsiteX20" fmla="*/ 909024 w 2772385"/>
              <a:gd name="connsiteY20" fmla="*/ 1578463 h 3816780"/>
              <a:gd name="connsiteX21" fmla="*/ 454629 w 2772385"/>
              <a:gd name="connsiteY21" fmla="*/ 2605060 h 3816780"/>
              <a:gd name="connsiteX22" fmla="*/ 258286 w 2772385"/>
              <a:gd name="connsiteY22" fmla="*/ 2812623 h 3816780"/>
              <a:gd name="connsiteX23" fmla="*/ 39503 w 2772385"/>
              <a:gd name="connsiteY23" fmla="*/ 2857501 h 3816780"/>
              <a:gd name="connsiteX24" fmla="*/ 28282 w 2772385"/>
              <a:gd name="connsiteY24" fmla="*/ 2975307 h 3816780"/>
              <a:gd name="connsiteX25" fmla="*/ 258285 w 2772385"/>
              <a:gd name="connsiteY25" fmla="*/ 3087504 h 3816780"/>
              <a:gd name="connsiteX26" fmla="*/ 527559 w 2772385"/>
              <a:gd name="connsiteY26" fmla="*/ 2986527 h 3816780"/>
              <a:gd name="connsiteX27" fmla="*/ 488288 w 2772385"/>
              <a:gd name="connsiteY27" fmla="*/ 3154821 h 3816780"/>
              <a:gd name="connsiteX28" fmla="*/ 561215 w 2772385"/>
              <a:gd name="connsiteY28" fmla="*/ 3194090 h 3816780"/>
              <a:gd name="connsiteX29" fmla="*/ 381702 w 2772385"/>
              <a:gd name="connsiteY29" fmla="*/ 3592387 h 3816780"/>
              <a:gd name="connsiteX30" fmla="*/ 213408 w 2772385"/>
              <a:gd name="connsiteY30" fmla="*/ 3698973 h 3816780"/>
              <a:gd name="connsiteX31" fmla="*/ 280726 w 2772385"/>
              <a:gd name="connsiteY31" fmla="*/ 3811169 h 3816780"/>
              <a:gd name="connsiteX32" fmla="*/ 477068 w 2772385"/>
              <a:gd name="connsiteY32" fmla="*/ 3771902 h 3816780"/>
              <a:gd name="connsiteX33" fmla="*/ 622923 w 2772385"/>
              <a:gd name="connsiteY33" fmla="*/ 3547509 h 3816780"/>
              <a:gd name="connsiteX34" fmla="*/ 662193 w 2772385"/>
              <a:gd name="connsiteY34" fmla="*/ 3743852 h 3816780"/>
              <a:gd name="connsiteX35" fmla="*/ 735121 w 2772385"/>
              <a:gd name="connsiteY35" fmla="*/ 3732634 h 3816780"/>
              <a:gd name="connsiteX36" fmla="*/ 774389 w 2772385"/>
              <a:gd name="connsiteY36" fmla="*/ 3474581 h 3816780"/>
              <a:gd name="connsiteX37" fmla="*/ 695851 w 2772385"/>
              <a:gd name="connsiteY37" fmla="*/ 3238969 h 3816780"/>
              <a:gd name="connsiteX38" fmla="*/ 897805 w 2772385"/>
              <a:gd name="connsiteY38" fmla="*/ 2627499 h 3816780"/>
              <a:gd name="connsiteX39" fmla="*/ 1161466 w 2772385"/>
              <a:gd name="connsiteY39" fmla="*/ 2520912 h 3816780"/>
              <a:gd name="connsiteX40" fmla="*/ 1492445 w 2772385"/>
              <a:gd name="connsiteY40" fmla="*/ 2638718 h 3816780"/>
              <a:gd name="connsiteX41" fmla="*/ 1587812 w 2772385"/>
              <a:gd name="connsiteY41" fmla="*/ 2627499 h 3816780"/>
              <a:gd name="connsiteX42" fmla="*/ 1643910 w 2772385"/>
              <a:gd name="connsiteY42" fmla="*/ 2728476 h 3816780"/>
              <a:gd name="connsiteX43" fmla="*/ 1795375 w 2772385"/>
              <a:gd name="connsiteY43" fmla="*/ 2762134 h 3816780"/>
              <a:gd name="connsiteX44" fmla="*/ 1795375 w 2772385"/>
              <a:gd name="connsiteY44" fmla="*/ 2812623 h 3816780"/>
              <a:gd name="connsiteX45" fmla="*/ 1750497 w 2772385"/>
              <a:gd name="connsiteY45" fmla="*/ 3008967 h 3816780"/>
              <a:gd name="connsiteX46" fmla="*/ 1711228 w 2772385"/>
              <a:gd name="connsiteY46" fmla="*/ 3328726 h 3816780"/>
              <a:gd name="connsiteX47" fmla="*/ 1200735 w 2772385"/>
              <a:gd name="connsiteY47" fmla="*/ 3396044 h 3816780"/>
              <a:gd name="connsiteX48" fmla="*/ 1172686 w 2772385"/>
              <a:gd name="connsiteY48" fmla="*/ 3468971 h 3816780"/>
              <a:gd name="connsiteX49" fmla="*/ 1110978 w 2772385"/>
              <a:gd name="connsiteY49" fmla="*/ 3497020 h 3816780"/>
              <a:gd name="connsiteX50" fmla="*/ 1139027 w 2772385"/>
              <a:gd name="connsiteY50" fmla="*/ 3631656 h 3816780"/>
              <a:gd name="connsiteX51" fmla="*/ 1279272 w 2772385"/>
              <a:gd name="connsiteY51" fmla="*/ 3637266 h 3816780"/>
              <a:gd name="connsiteX52" fmla="*/ 1273662 w 2772385"/>
              <a:gd name="connsiteY52" fmla="*/ 3485801 h 3816780"/>
              <a:gd name="connsiteX53" fmla="*/ 1453176 w 2772385"/>
              <a:gd name="connsiteY53" fmla="*/ 3497020 h 3816780"/>
              <a:gd name="connsiteX54" fmla="*/ 1425127 w 2772385"/>
              <a:gd name="connsiteY54" fmla="*/ 3575558 h 3816780"/>
              <a:gd name="connsiteX55" fmla="*/ 1397078 w 2772385"/>
              <a:gd name="connsiteY55" fmla="*/ 3637266 h 3816780"/>
              <a:gd name="connsiteX56" fmla="*/ 1340980 w 2772385"/>
              <a:gd name="connsiteY56" fmla="*/ 3704584 h 3816780"/>
              <a:gd name="connsiteX57" fmla="*/ 1453177 w 2772385"/>
              <a:gd name="connsiteY57" fmla="*/ 3799951 h 3816780"/>
              <a:gd name="connsiteX58" fmla="*/ 1514884 w 2772385"/>
              <a:gd name="connsiteY58" fmla="*/ 3642876 h 3816780"/>
              <a:gd name="connsiteX59" fmla="*/ 1817814 w 2772385"/>
              <a:gd name="connsiteY59" fmla="*/ 3541899 h 3816780"/>
              <a:gd name="connsiteX60" fmla="*/ 2154403 w 2772385"/>
              <a:gd name="connsiteY60" fmla="*/ 3614826 h 3816780"/>
              <a:gd name="connsiteX61" fmla="*/ 2109525 w 2772385"/>
              <a:gd name="connsiteY61" fmla="*/ 3715803 h 3816780"/>
              <a:gd name="connsiteX62" fmla="*/ 2193672 w 2772385"/>
              <a:gd name="connsiteY62" fmla="*/ 3816780 h 3816780"/>
              <a:gd name="connsiteX63" fmla="*/ 2277819 w 2772385"/>
              <a:gd name="connsiteY63" fmla="*/ 3732633 h 3816780"/>
              <a:gd name="connsiteX64" fmla="*/ 2266600 w 2772385"/>
              <a:gd name="connsiteY64" fmla="*/ 3637266 h 3816780"/>
              <a:gd name="connsiteX65" fmla="*/ 2423675 w 2772385"/>
              <a:gd name="connsiteY65" fmla="*/ 3564338 h 3816780"/>
              <a:gd name="connsiteX66" fmla="*/ 2429284 w 2772385"/>
              <a:gd name="connsiteY66" fmla="*/ 3384824 h 3816780"/>
              <a:gd name="connsiteX67" fmla="*/ 1907572 w 2772385"/>
              <a:gd name="connsiteY67" fmla="*/ 3345556 h 3816780"/>
              <a:gd name="connsiteX68" fmla="*/ 1913181 w 2772385"/>
              <a:gd name="connsiteY68" fmla="*/ 3031406 h 3816780"/>
              <a:gd name="connsiteX69" fmla="*/ 1907571 w 2772385"/>
              <a:gd name="connsiteY69" fmla="*/ 3014576 h 3816780"/>
              <a:gd name="connsiteX70" fmla="*/ 1901962 w 2772385"/>
              <a:gd name="connsiteY70" fmla="*/ 2835062 h 3816780"/>
              <a:gd name="connsiteX71" fmla="*/ 1857083 w 2772385"/>
              <a:gd name="connsiteY71" fmla="*/ 2773354 h 3816780"/>
              <a:gd name="connsiteX72" fmla="*/ 2047817 w 2772385"/>
              <a:gd name="connsiteY72" fmla="*/ 2717256 h 3816780"/>
              <a:gd name="connsiteX73" fmla="*/ 2081476 w 2772385"/>
              <a:gd name="connsiteY73" fmla="*/ 2610669 h 3816780"/>
              <a:gd name="connsiteX74" fmla="*/ 2367576 w 2772385"/>
              <a:gd name="connsiteY74" fmla="*/ 2621889 h 3816780"/>
              <a:gd name="connsiteX75" fmla="*/ 2591969 w 2772385"/>
              <a:gd name="connsiteY75" fmla="*/ 2032858 h 3816780"/>
              <a:gd name="connsiteX76" fmla="*/ 2547090 w 2772385"/>
              <a:gd name="connsiteY76" fmla="*/ 1948711 h 3816780"/>
              <a:gd name="connsiteX77" fmla="*/ 2692946 w 2772385"/>
              <a:gd name="connsiteY77" fmla="*/ 1460657 h 3816780"/>
              <a:gd name="connsiteX78" fmla="*/ 2636848 w 2772385"/>
              <a:gd name="connsiteY78" fmla="*/ 1354071 h 3816780"/>
              <a:gd name="connsiteX79" fmla="*/ 2479772 w 2772385"/>
              <a:gd name="connsiteY79" fmla="*/ 798699 h 3816780"/>
              <a:gd name="connsiteX80" fmla="*/ 2737825 w 2772385"/>
              <a:gd name="connsiteY80" fmla="*/ 675283 h 3816780"/>
              <a:gd name="connsiteX81" fmla="*/ 2709775 w 2772385"/>
              <a:gd name="connsiteY81" fmla="*/ 434061 h 3816780"/>
              <a:gd name="connsiteX82" fmla="*/ 2625628 w 2772385"/>
              <a:gd name="connsiteY82" fmla="*/ 86253 h 3816780"/>
              <a:gd name="connsiteX0" fmla="*/ 2625628 w 2772385"/>
              <a:gd name="connsiteY0" fmla="*/ 86253 h 3816780"/>
              <a:gd name="connsiteX1" fmla="*/ 2429284 w 2772385"/>
              <a:gd name="connsiteY1" fmla="*/ 2105 h 3816780"/>
              <a:gd name="connsiteX2" fmla="*/ 2188062 w 2772385"/>
              <a:gd name="connsiteY2" fmla="*/ 159180 h 3816780"/>
              <a:gd name="connsiteX3" fmla="*/ 2087086 w 2772385"/>
              <a:gd name="connsiteY3" fmla="*/ 198449 h 3816780"/>
              <a:gd name="connsiteX4" fmla="*/ 2137574 w 2772385"/>
              <a:gd name="connsiteY4" fmla="*/ 288206 h 3816780"/>
              <a:gd name="connsiteX5" fmla="*/ 2025378 w 2772385"/>
              <a:gd name="connsiteY5" fmla="*/ 450890 h 3816780"/>
              <a:gd name="connsiteX6" fmla="*/ 2131966 w 2772385"/>
              <a:gd name="connsiteY6" fmla="*/ 585526 h 3816780"/>
              <a:gd name="connsiteX7" fmla="*/ 2154403 w 2772385"/>
              <a:gd name="connsiteY7" fmla="*/ 708942 h 3816780"/>
              <a:gd name="connsiteX8" fmla="*/ 2025378 w 2772385"/>
              <a:gd name="connsiteY8" fmla="*/ 753820 h 3816780"/>
              <a:gd name="connsiteX9" fmla="*/ 1991719 w 2772385"/>
              <a:gd name="connsiteY9" fmla="*/ 821138 h 3816780"/>
              <a:gd name="connsiteX10" fmla="*/ 1991719 w 2772385"/>
              <a:gd name="connsiteY10" fmla="*/ 708942 h 3816780"/>
              <a:gd name="connsiteX11" fmla="*/ 1941230 w 2772385"/>
              <a:gd name="connsiteY11" fmla="*/ 669673 h 3816780"/>
              <a:gd name="connsiteX12" fmla="*/ 1778546 w 2772385"/>
              <a:gd name="connsiteY12" fmla="*/ 770649 h 3816780"/>
              <a:gd name="connsiteX13" fmla="*/ 1397078 w 2772385"/>
              <a:gd name="connsiteY13" fmla="*/ 579916 h 3816780"/>
              <a:gd name="connsiteX14" fmla="*/ 1660739 w 2772385"/>
              <a:gd name="connsiteY14" fmla="*/ 1129678 h 3816780"/>
              <a:gd name="connsiteX15" fmla="*/ 1795375 w 2772385"/>
              <a:gd name="connsiteY15" fmla="*/ 1225045 h 3816780"/>
              <a:gd name="connsiteX16" fmla="*/ 1643910 w 2772385"/>
              <a:gd name="connsiteY16" fmla="*/ 1449437 h 3816780"/>
              <a:gd name="connsiteX17" fmla="*/ 1722448 w 2772385"/>
              <a:gd name="connsiteY17" fmla="*/ 1668220 h 3816780"/>
              <a:gd name="connsiteX18" fmla="*/ 1812205 w 2772385"/>
              <a:gd name="connsiteY18" fmla="*/ 1662611 h 3816780"/>
              <a:gd name="connsiteX19" fmla="*/ 1621470 w 2772385"/>
              <a:gd name="connsiteY19" fmla="*/ 1858954 h 3816780"/>
              <a:gd name="connsiteX20" fmla="*/ 909024 w 2772385"/>
              <a:gd name="connsiteY20" fmla="*/ 1578463 h 3816780"/>
              <a:gd name="connsiteX21" fmla="*/ 454629 w 2772385"/>
              <a:gd name="connsiteY21" fmla="*/ 2605060 h 3816780"/>
              <a:gd name="connsiteX22" fmla="*/ 258286 w 2772385"/>
              <a:gd name="connsiteY22" fmla="*/ 2812623 h 3816780"/>
              <a:gd name="connsiteX23" fmla="*/ 39503 w 2772385"/>
              <a:gd name="connsiteY23" fmla="*/ 2857501 h 3816780"/>
              <a:gd name="connsiteX24" fmla="*/ 28282 w 2772385"/>
              <a:gd name="connsiteY24" fmla="*/ 2975307 h 3816780"/>
              <a:gd name="connsiteX25" fmla="*/ 258285 w 2772385"/>
              <a:gd name="connsiteY25" fmla="*/ 3087504 h 3816780"/>
              <a:gd name="connsiteX26" fmla="*/ 527559 w 2772385"/>
              <a:gd name="connsiteY26" fmla="*/ 2986527 h 3816780"/>
              <a:gd name="connsiteX27" fmla="*/ 488288 w 2772385"/>
              <a:gd name="connsiteY27" fmla="*/ 3154821 h 3816780"/>
              <a:gd name="connsiteX28" fmla="*/ 561215 w 2772385"/>
              <a:gd name="connsiteY28" fmla="*/ 3194090 h 3816780"/>
              <a:gd name="connsiteX29" fmla="*/ 381702 w 2772385"/>
              <a:gd name="connsiteY29" fmla="*/ 3592387 h 3816780"/>
              <a:gd name="connsiteX30" fmla="*/ 213408 w 2772385"/>
              <a:gd name="connsiteY30" fmla="*/ 3698973 h 3816780"/>
              <a:gd name="connsiteX31" fmla="*/ 280726 w 2772385"/>
              <a:gd name="connsiteY31" fmla="*/ 3811169 h 3816780"/>
              <a:gd name="connsiteX32" fmla="*/ 477068 w 2772385"/>
              <a:gd name="connsiteY32" fmla="*/ 3771902 h 3816780"/>
              <a:gd name="connsiteX33" fmla="*/ 622923 w 2772385"/>
              <a:gd name="connsiteY33" fmla="*/ 3547509 h 3816780"/>
              <a:gd name="connsiteX34" fmla="*/ 662193 w 2772385"/>
              <a:gd name="connsiteY34" fmla="*/ 3743852 h 3816780"/>
              <a:gd name="connsiteX35" fmla="*/ 735121 w 2772385"/>
              <a:gd name="connsiteY35" fmla="*/ 3732634 h 3816780"/>
              <a:gd name="connsiteX36" fmla="*/ 774389 w 2772385"/>
              <a:gd name="connsiteY36" fmla="*/ 3474581 h 3816780"/>
              <a:gd name="connsiteX37" fmla="*/ 695851 w 2772385"/>
              <a:gd name="connsiteY37" fmla="*/ 3238969 h 3816780"/>
              <a:gd name="connsiteX38" fmla="*/ 897805 w 2772385"/>
              <a:gd name="connsiteY38" fmla="*/ 2627499 h 3816780"/>
              <a:gd name="connsiteX39" fmla="*/ 1161466 w 2772385"/>
              <a:gd name="connsiteY39" fmla="*/ 2520912 h 3816780"/>
              <a:gd name="connsiteX40" fmla="*/ 1492445 w 2772385"/>
              <a:gd name="connsiteY40" fmla="*/ 2638718 h 3816780"/>
              <a:gd name="connsiteX41" fmla="*/ 1587812 w 2772385"/>
              <a:gd name="connsiteY41" fmla="*/ 2627499 h 3816780"/>
              <a:gd name="connsiteX42" fmla="*/ 1643910 w 2772385"/>
              <a:gd name="connsiteY42" fmla="*/ 2728476 h 3816780"/>
              <a:gd name="connsiteX43" fmla="*/ 1795375 w 2772385"/>
              <a:gd name="connsiteY43" fmla="*/ 2762134 h 3816780"/>
              <a:gd name="connsiteX44" fmla="*/ 1795375 w 2772385"/>
              <a:gd name="connsiteY44" fmla="*/ 2812623 h 3816780"/>
              <a:gd name="connsiteX45" fmla="*/ 1750497 w 2772385"/>
              <a:gd name="connsiteY45" fmla="*/ 3008967 h 3816780"/>
              <a:gd name="connsiteX46" fmla="*/ 1711228 w 2772385"/>
              <a:gd name="connsiteY46" fmla="*/ 3328726 h 3816780"/>
              <a:gd name="connsiteX47" fmla="*/ 1200735 w 2772385"/>
              <a:gd name="connsiteY47" fmla="*/ 3396044 h 3816780"/>
              <a:gd name="connsiteX48" fmla="*/ 1172686 w 2772385"/>
              <a:gd name="connsiteY48" fmla="*/ 3468971 h 3816780"/>
              <a:gd name="connsiteX49" fmla="*/ 1110978 w 2772385"/>
              <a:gd name="connsiteY49" fmla="*/ 3497020 h 3816780"/>
              <a:gd name="connsiteX50" fmla="*/ 1139027 w 2772385"/>
              <a:gd name="connsiteY50" fmla="*/ 3631656 h 3816780"/>
              <a:gd name="connsiteX51" fmla="*/ 1279272 w 2772385"/>
              <a:gd name="connsiteY51" fmla="*/ 3637266 h 3816780"/>
              <a:gd name="connsiteX52" fmla="*/ 1273662 w 2772385"/>
              <a:gd name="connsiteY52" fmla="*/ 3485801 h 3816780"/>
              <a:gd name="connsiteX53" fmla="*/ 1453176 w 2772385"/>
              <a:gd name="connsiteY53" fmla="*/ 3497020 h 3816780"/>
              <a:gd name="connsiteX54" fmla="*/ 1425127 w 2772385"/>
              <a:gd name="connsiteY54" fmla="*/ 3575558 h 3816780"/>
              <a:gd name="connsiteX55" fmla="*/ 1397078 w 2772385"/>
              <a:gd name="connsiteY55" fmla="*/ 3637266 h 3816780"/>
              <a:gd name="connsiteX56" fmla="*/ 1340980 w 2772385"/>
              <a:gd name="connsiteY56" fmla="*/ 3704584 h 3816780"/>
              <a:gd name="connsiteX57" fmla="*/ 1453177 w 2772385"/>
              <a:gd name="connsiteY57" fmla="*/ 3799951 h 3816780"/>
              <a:gd name="connsiteX58" fmla="*/ 1514884 w 2772385"/>
              <a:gd name="connsiteY58" fmla="*/ 3642876 h 3816780"/>
              <a:gd name="connsiteX59" fmla="*/ 1817814 w 2772385"/>
              <a:gd name="connsiteY59" fmla="*/ 3541899 h 3816780"/>
              <a:gd name="connsiteX60" fmla="*/ 2154403 w 2772385"/>
              <a:gd name="connsiteY60" fmla="*/ 3614826 h 3816780"/>
              <a:gd name="connsiteX61" fmla="*/ 2109525 w 2772385"/>
              <a:gd name="connsiteY61" fmla="*/ 3715803 h 3816780"/>
              <a:gd name="connsiteX62" fmla="*/ 2193672 w 2772385"/>
              <a:gd name="connsiteY62" fmla="*/ 3816780 h 3816780"/>
              <a:gd name="connsiteX63" fmla="*/ 2277819 w 2772385"/>
              <a:gd name="connsiteY63" fmla="*/ 3732633 h 3816780"/>
              <a:gd name="connsiteX64" fmla="*/ 2266600 w 2772385"/>
              <a:gd name="connsiteY64" fmla="*/ 3637266 h 3816780"/>
              <a:gd name="connsiteX65" fmla="*/ 2423675 w 2772385"/>
              <a:gd name="connsiteY65" fmla="*/ 3564338 h 3816780"/>
              <a:gd name="connsiteX66" fmla="*/ 2429284 w 2772385"/>
              <a:gd name="connsiteY66" fmla="*/ 3384824 h 3816780"/>
              <a:gd name="connsiteX67" fmla="*/ 1907572 w 2772385"/>
              <a:gd name="connsiteY67" fmla="*/ 3345556 h 3816780"/>
              <a:gd name="connsiteX68" fmla="*/ 1913181 w 2772385"/>
              <a:gd name="connsiteY68" fmla="*/ 3031406 h 3816780"/>
              <a:gd name="connsiteX69" fmla="*/ 1907571 w 2772385"/>
              <a:gd name="connsiteY69" fmla="*/ 3014576 h 3816780"/>
              <a:gd name="connsiteX70" fmla="*/ 1901962 w 2772385"/>
              <a:gd name="connsiteY70" fmla="*/ 2835062 h 3816780"/>
              <a:gd name="connsiteX71" fmla="*/ 1857083 w 2772385"/>
              <a:gd name="connsiteY71" fmla="*/ 2773354 h 3816780"/>
              <a:gd name="connsiteX72" fmla="*/ 2047817 w 2772385"/>
              <a:gd name="connsiteY72" fmla="*/ 2717256 h 3816780"/>
              <a:gd name="connsiteX73" fmla="*/ 2081476 w 2772385"/>
              <a:gd name="connsiteY73" fmla="*/ 2610669 h 3816780"/>
              <a:gd name="connsiteX74" fmla="*/ 2367576 w 2772385"/>
              <a:gd name="connsiteY74" fmla="*/ 2621889 h 3816780"/>
              <a:gd name="connsiteX75" fmla="*/ 2591969 w 2772385"/>
              <a:gd name="connsiteY75" fmla="*/ 2032858 h 3816780"/>
              <a:gd name="connsiteX76" fmla="*/ 2547090 w 2772385"/>
              <a:gd name="connsiteY76" fmla="*/ 1948711 h 3816780"/>
              <a:gd name="connsiteX77" fmla="*/ 2692946 w 2772385"/>
              <a:gd name="connsiteY77" fmla="*/ 1460657 h 3816780"/>
              <a:gd name="connsiteX78" fmla="*/ 2636848 w 2772385"/>
              <a:gd name="connsiteY78" fmla="*/ 1354071 h 3816780"/>
              <a:gd name="connsiteX79" fmla="*/ 2479772 w 2772385"/>
              <a:gd name="connsiteY79" fmla="*/ 798699 h 3816780"/>
              <a:gd name="connsiteX80" fmla="*/ 2737825 w 2772385"/>
              <a:gd name="connsiteY80" fmla="*/ 675283 h 3816780"/>
              <a:gd name="connsiteX81" fmla="*/ 2709775 w 2772385"/>
              <a:gd name="connsiteY81" fmla="*/ 434061 h 3816780"/>
              <a:gd name="connsiteX82" fmla="*/ 2625628 w 2772385"/>
              <a:gd name="connsiteY82" fmla="*/ 86253 h 3816780"/>
              <a:gd name="connsiteX0" fmla="*/ 2625628 w 2772385"/>
              <a:gd name="connsiteY0" fmla="*/ 86253 h 3816780"/>
              <a:gd name="connsiteX1" fmla="*/ 2429284 w 2772385"/>
              <a:gd name="connsiteY1" fmla="*/ 2105 h 3816780"/>
              <a:gd name="connsiteX2" fmla="*/ 2188062 w 2772385"/>
              <a:gd name="connsiteY2" fmla="*/ 159180 h 3816780"/>
              <a:gd name="connsiteX3" fmla="*/ 2087086 w 2772385"/>
              <a:gd name="connsiteY3" fmla="*/ 198449 h 3816780"/>
              <a:gd name="connsiteX4" fmla="*/ 2137574 w 2772385"/>
              <a:gd name="connsiteY4" fmla="*/ 288206 h 3816780"/>
              <a:gd name="connsiteX5" fmla="*/ 2025378 w 2772385"/>
              <a:gd name="connsiteY5" fmla="*/ 450890 h 3816780"/>
              <a:gd name="connsiteX6" fmla="*/ 2131966 w 2772385"/>
              <a:gd name="connsiteY6" fmla="*/ 585526 h 3816780"/>
              <a:gd name="connsiteX7" fmla="*/ 2154403 w 2772385"/>
              <a:gd name="connsiteY7" fmla="*/ 708942 h 3816780"/>
              <a:gd name="connsiteX8" fmla="*/ 2025378 w 2772385"/>
              <a:gd name="connsiteY8" fmla="*/ 753820 h 3816780"/>
              <a:gd name="connsiteX9" fmla="*/ 1991719 w 2772385"/>
              <a:gd name="connsiteY9" fmla="*/ 821138 h 3816780"/>
              <a:gd name="connsiteX10" fmla="*/ 1991719 w 2772385"/>
              <a:gd name="connsiteY10" fmla="*/ 708942 h 3816780"/>
              <a:gd name="connsiteX11" fmla="*/ 1941230 w 2772385"/>
              <a:gd name="connsiteY11" fmla="*/ 669673 h 3816780"/>
              <a:gd name="connsiteX12" fmla="*/ 1778546 w 2772385"/>
              <a:gd name="connsiteY12" fmla="*/ 770649 h 3816780"/>
              <a:gd name="connsiteX13" fmla="*/ 1397078 w 2772385"/>
              <a:gd name="connsiteY13" fmla="*/ 579916 h 3816780"/>
              <a:gd name="connsiteX14" fmla="*/ 1660739 w 2772385"/>
              <a:gd name="connsiteY14" fmla="*/ 1129678 h 3816780"/>
              <a:gd name="connsiteX15" fmla="*/ 1795375 w 2772385"/>
              <a:gd name="connsiteY15" fmla="*/ 1225045 h 3816780"/>
              <a:gd name="connsiteX16" fmla="*/ 1643910 w 2772385"/>
              <a:gd name="connsiteY16" fmla="*/ 1449437 h 3816780"/>
              <a:gd name="connsiteX17" fmla="*/ 1722448 w 2772385"/>
              <a:gd name="connsiteY17" fmla="*/ 1668220 h 3816780"/>
              <a:gd name="connsiteX18" fmla="*/ 1812205 w 2772385"/>
              <a:gd name="connsiteY18" fmla="*/ 1662611 h 3816780"/>
              <a:gd name="connsiteX19" fmla="*/ 1621470 w 2772385"/>
              <a:gd name="connsiteY19" fmla="*/ 1858954 h 3816780"/>
              <a:gd name="connsiteX20" fmla="*/ 909024 w 2772385"/>
              <a:gd name="connsiteY20" fmla="*/ 1578463 h 3816780"/>
              <a:gd name="connsiteX21" fmla="*/ 454629 w 2772385"/>
              <a:gd name="connsiteY21" fmla="*/ 2605060 h 3816780"/>
              <a:gd name="connsiteX22" fmla="*/ 258286 w 2772385"/>
              <a:gd name="connsiteY22" fmla="*/ 2812623 h 3816780"/>
              <a:gd name="connsiteX23" fmla="*/ 39503 w 2772385"/>
              <a:gd name="connsiteY23" fmla="*/ 2857501 h 3816780"/>
              <a:gd name="connsiteX24" fmla="*/ 28282 w 2772385"/>
              <a:gd name="connsiteY24" fmla="*/ 2975307 h 3816780"/>
              <a:gd name="connsiteX25" fmla="*/ 258285 w 2772385"/>
              <a:gd name="connsiteY25" fmla="*/ 3087504 h 3816780"/>
              <a:gd name="connsiteX26" fmla="*/ 527559 w 2772385"/>
              <a:gd name="connsiteY26" fmla="*/ 2986527 h 3816780"/>
              <a:gd name="connsiteX27" fmla="*/ 488288 w 2772385"/>
              <a:gd name="connsiteY27" fmla="*/ 3154821 h 3816780"/>
              <a:gd name="connsiteX28" fmla="*/ 561215 w 2772385"/>
              <a:gd name="connsiteY28" fmla="*/ 3194090 h 3816780"/>
              <a:gd name="connsiteX29" fmla="*/ 381702 w 2772385"/>
              <a:gd name="connsiteY29" fmla="*/ 3592387 h 3816780"/>
              <a:gd name="connsiteX30" fmla="*/ 213408 w 2772385"/>
              <a:gd name="connsiteY30" fmla="*/ 3698973 h 3816780"/>
              <a:gd name="connsiteX31" fmla="*/ 280726 w 2772385"/>
              <a:gd name="connsiteY31" fmla="*/ 3811169 h 3816780"/>
              <a:gd name="connsiteX32" fmla="*/ 477068 w 2772385"/>
              <a:gd name="connsiteY32" fmla="*/ 3771902 h 3816780"/>
              <a:gd name="connsiteX33" fmla="*/ 622923 w 2772385"/>
              <a:gd name="connsiteY33" fmla="*/ 3547509 h 3816780"/>
              <a:gd name="connsiteX34" fmla="*/ 662193 w 2772385"/>
              <a:gd name="connsiteY34" fmla="*/ 3743852 h 3816780"/>
              <a:gd name="connsiteX35" fmla="*/ 735121 w 2772385"/>
              <a:gd name="connsiteY35" fmla="*/ 3732634 h 3816780"/>
              <a:gd name="connsiteX36" fmla="*/ 774389 w 2772385"/>
              <a:gd name="connsiteY36" fmla="*/ 3474581 h 3816780"/>
              <a:gd name="connsiteX37" fmla="*/ 695851 w 2772385"/>
              <a:gd name="connsiteY37" fmla="*/ 3238969 h 3816780"/>
              <a:gd name="connsiteX38" fmla="*/ 897805 w 2772385"/>
              <a:gd name="connsiteY38" fmla="*/ 2627499 h 3816780"/>
              <a:gd name="connsiteX39" fmla="*/ 1161466 w 2772385"/>
              <a:gd name="connsiteY39" fmla="*/ 2520912 h 3816780"/>
              <a:gd name="connsiteX40" fmla="*/ 1492445 w 2772385"/>
              <a:gd name="connsiteY40" fmla="*/ 2638718 h 3816780"/>
              <a:gd name="connsiteX41" fmla="*/ 1587812 w 2772385"/>
              <a:gd name="connsiteY41" fmla="*/ 2627499 h 3816780"/>
              <a:gd name="connsiteX42" fmla="*/ 1643910 w 2772385"/>
              <a:gd name="connsiteY42" fmla="*/ 2728476 h 3816780"/>
              <a:gd name="connsiteX43" fmla="*/ 1795375 w 2772385"/>
              <a:gd name="connsiteY43" fmla="*/ 2762134 h 3816780"/>
              <a:gd name="connsiteX44" fmla="*/ 1795375 w 2772385"/>
              <a:gd name="connsiteY44" fmla="*/ 2812623 h 3816780"/>
              <a:gd name="connsiteX45" fmla="*/ 1750497 w 2772385"/>
              <a:gd name="connsiteY45" fmla="*/ 3008967 h 3816780"/>
              <a:gd name="connsiteX46" fmla="*/ 1711228 w 2772385"/>
              <a:gd name="connsiteY46" fmla="*/ 3328726 h 3816780"/>
              <a:gd name="connsiteX47" fmla="*/ 1200735 w 2772385"/>
              <a:gd name="connsiteY47" fmla="*/ 3396044 h 3816780"/>
              <a:gd name="connsiteX48" fmla="*/ 1172686 w 2772385"/>
              <a:gd name="connsiteY48" fmla="*/ 3468971 h 3816780"/>
              <a:gd name="connsiteX49" fmla="*/ 1110978 w 2772385"/>
              <a:gd name="connsiteY49" fmla="*/ 3497020 h 3816780"/>
              <a:gd name="connsiteX50" fmla="*/ 1139027 w 2772385"/>
              <a:gd name="connsiteY50" fmla="*/ 3631656 h 3816780"/>
              <a:gd name="connsiteX51" fmla="*/ 1279272 w 2772385"/>
              <a:gd name="connsiteY51" fmla="*/ 3637266 h 3816780"/>
              <a:gd name="connsiteX52" fmla="*/ 1273662 w 2772385"/>
              <a:gd name="connsiteY52" fmla="*/ 3485801 h 3816780"/>
              <a:gd name="connsiteX53" fmla="*/ 1453176 w 2772385"/>
              <a:gd name="connsiteY53" fmla="*/ 3497020 h 3816780"/>
              <a:gd name="connsiteX54" fmla="*/ 1425127 w 2772385"/>
              <a:gd name="connsiteY54" fmla="*/ 3575558 h 3816780"/>
              <a:gd name="connsiteX55" fmla="*/ 1397078 w 2772385"/>
              <a:gd name="connsiteY55" fmla="*/ 3637266 h 3816780"/>
              <a:gd name="connsiteX56" fmla="*/ 1340980 w 2772385"/>
              <a:gd name="connsiteY56" fmla="*/ 3704584 h 3816780"/>
              <a:gd name="connsiteX57" fmla="*/ 1453177 w 2772385"/>
              <a:gd name="connsiteY57" fmla="*/ 3799951 h 3816780"/>
              <a:gd name="connsiteX58" fmla="*/ 1514884 w 2772385"/>
              <a:gd name="connsiteY58" fmla="*/ 3642876 h 3816780"/>
              <a:gd name="connsiteX59" fmla="*/ 1817814 w 2772385"/>
              <a:gd name="connsiteY59" fmla="*/ 3541899 h 3816780"/>
              <a:gd name="connsiteX60" fmla="*/ 2154403 w 2772385"/>
              <a:gd name="connsiteY60" fmla="*/ 3614826 h 3816780"/>
              <a:gd name="connsiteX61" fmla="*/ 2109525 w 2772385"/>
              <a:gd name="connsiteY61" fmla="*/ 3715803 h 3816780"/>
              <a:gd name="connsiteX62" fmla="*/ 2193672 w 2772385"/>
              <a:gd name="connsiteY62" fmla="*/ 3816780 h 3816780"/>
              <a:gd name="connsiteX63" fmla="*/ 2277819 w 2772385"/>
              <a:gd name="connsiteY63" fmla="*/ 3732633 h 3816780"/>
              <a:gd name="connsiteX64" fmla="*/ 2266600 w 2772385"/>
              <a:gd name="connsiteY64" fmla="*/ 3637266 h 3816780"/>
              <a:gd name="connsiteX65" fmla="*/ 2423675 w 2772385"/>
              <a:gd name="connsiteY65" fmla="*/ 3564338 h 3816780"/>
              <a:gd name="connsiteX66" fmla="*/ 2429284 w 2772385"/>
              <a:gd name="connsiteY66" fmla="*/ 3384824 h 3816780"/>
              <a:gd name="connsiteX67" fmla="*/ 1907572 w 2772385"/>
              <a:gd name="connsiteY67" fmla="*/ 3345556 h 3816780"/>
              <a:gd name="connsiteX68" fmla="*/ 1913181 w 2772385"/>
              <a:gd name="connsiteY68" fmla="*/ 3031406 h 3816780"/>
              <a:gd name="connsiteX69" fmla="*/ 1907571 w 2772385"/>
              <a:gd name="connsiteY69" fmla="*/ 3014576 h 3816780"/>
              <a:gd name="connsiteX70" fmla="*/ 1901962 w 2772385"/>
              <a:gd name="connsiteY70" fmla="*/ 2835062 h 3816780"/>
              <a:gd name="connsiteX71" fmla="*/ 1857083 w 2772385"/>
              <a:gd name="connsiteY71" fmla="*/ 2773354 h 3816780"/>
              <a:gd name="connsiteX72" fmla="*/ 2047817 w 2772385"/>
              <a:gd name="connsiteY72" fmla="*/ 2717256 h 3816780"/>
              <a:gd name="connsiteX73" fmla="*/ 2081476 w 2772385"/>
              <a:gd name="connsiteY73" fmla="*/ 2610669 h 3816780"/>
              <a:gd name="connsiteX74" fmla="*/ 2367576 w 2772385"/>
              <a:gd name="connsiteY74" fmla="*/ 2621889 h 3816780"/>
              <a:gd name="connsiteX75" fmla="*/ 2591969 w 2772385"/>
              <a:gd name="connsiteY75" fmla="*/ 2032858 h 3816780"/>
              <a:gd name="connsiteX76" fmla="*/ 2547090 w 2772385"/>
              <a:gd name="connsiteY76" fmla="*/ 1948711 h 3816780"/>
              <a:gd name="connsiteX77" fmla="*/ 2692946 w 2772385"/>
              <a:gd name="connsiteY77" fmla="*/ 1460657 h 3816780"/>
              <a:gd name="connsiteX78" fmla="*/ 2636848 w 2772385"/>
              <a:gd name="connsiteY78" fmla="*/ 1354071 h 3816780"/>
              <a:gd name="connsiteX79" fmla="*/ 2479772 w 2772385"/>
              <a:gd name="connsiteY79" fmla="*/ 798699 h 3816780"/>
              <a:gd name="connsiteX80" fmla="*/ 2737825 w 2772385"/>
              <a:gd name="connsiteY80" fmla="*/ 675283 h 3816780"/>
              <a:gd name="connsiteX81" fmla="*/ 2709775 w 2772385"/>
              <a:gd name="connsiteY81" fmla="*/ 434061 h 3816780"/>
              <a:gd name="connsiteX82" fmla="*/ 2625628 w 2772385"/>
              <a:gd name="connsiteY82" fmla="*/ 86253 h 3816780"/>
              <a:gd name="connsiteX0" fmla="*/ 2625628 w 2772385"/>
              <a:gd name="connsiteY0" fmla="*/ 86253 h 3816780"/>
              <a:gd name="connsiteX1" fmla="*/ 2429284 w 2772385"/>
              <a:gd name="connsiteY1" fmla="*/ 2105 h 3816780"/>
              <a:gd name="connsiteX2" fmla="*/ 2188062 w 2772385"/>
              <a:gd name="connsiteY2" fmla="*/ 159180 h 3816780"/>
              <a:gd name="connsiteX3" fmla="*/ 2087086 w 2772385"/>
              <a:gd name="connsiteY3" fmla="*/ 198449 h 3816780"/>
              <a:gd name="connsiteX4" fmla="*/ 2137574 w 2772385"/>
              <a:gd name="connsiteY4" fmla="*/ 288206 h 3816780"/>
              <a:gd name="connsiteX5" fmla="*/ 2025378 w 2772385"/>
              <a:gd name="connsiteY5" fmla="*/ 450890 h 3816780"/>
              <a:gd name="connsiteX6" fmla="*/ 2131966 w 2772385"/>
              <a:gd name="connsiteY6" fmla="*/ 585526 h 3816780"/>
              <a:gd name="connsiteX7" fmla="*/ 2154403 w 2772385"/>
              <a:gd name="connsiteY7" fmla="*/ 708942 h 3816780"/>
              <a:gd name="connsiteX8" fmla="*/ 2025378 w 2772385"/>
              <a:gd name="connsiteY8" fmla="*/ 753820 h 3816780"/>
              <a:gd name="connsiteX9" fmla="*/ 1991719 w 2772385"/>
              <a:gd name="connsiteY9" fmla="*/ 821138 h 3816780"/>
              <a:gd name="connsiteX10" fmla="*/ 1991719 w 2772385"/>
              <a:gd name="connsiteY10" fmla="*/ 708942 h 3816780"/>
              <a:gd name="connsiteX11" fmla="*/ 1941230 w 2772385"/>
              <a:gd name="connsiteY11" fmla="*/ 669673 h 3816780"/>
              <a:gd name="connsiteX12" fmla="*/ 1778546 w 2772385"/>
              <a:gd name="connsiteY12" fmla="*/ 770649 h 3816780"/>
              <a:gd name="connsiteX13" fmla="*/ 1397078 w 2772385"/>
              <a:gd name="connsiteY13" fmla="*/ 579916 h 3816780"/>
              <a:gd name="connsiteX14" fmla="*/ 1660739 w 2772385"/>
              <a:gd name="connsiteY14" fmla="*/ 1129678 h 3816780"/>
              <a:gd name="connsiteX15" fmla="*/ 1795375 w 2772385"/>
              <a:gd name="connsiteY15" fmla="*/ 1225045 h 3816780"/>
              <a:gd name="connsiteX16" fmla="*/ 1643910 w 2772385"/>
              <a:gd name="connsiteY16" fmla="*/ 1449437 h 3816780"/>
              <a:gd name="connsiteX17" fmla="*/ 1722448 w 2772385"/>
              <a:gd name="connsiteY17" fmla="*/ 1668220 h 3816780"/>
              <a:gd name="connsiteX18" fmla="*/ 1812205 w 2772385"/>
              <a:gd name="connsiteY18" fmla="*/ 1662611 h 3816780"/>
              <a:gd name="connsiteX19" fmla="*/ 1621470 w 2772385"/>
              <a:gd name="connsiteY19" fmla="*/ 1858954 h 3816780"/>
              <a:gd name="connsiteX20" fmla="*/ 909024 w 2772385"/>
              <a:gd name="connsiteY20" fmla="*/ 1578463 h 3816780"/>
              <a:gd name="connsiteX21" fmla="*/ 454629 w 2772385"/>
              <a:gd name="connsiteY21" fmla="*/ 2605060 h 3816780"/>
              <a:gd name="connsiteX22" fmla="*/ 258286 w 2772385"/>
              <a:gd name="connsiteY22" fmla="*/ 2812623 h 3816780"/>
              <a:gd name="connsiteX23" fmla="*/ 39503 w 2772385"/>
              <a:gd name="connsiteY23" fmla="*/ 2857501 h 3816780"/>
              <a:gd name="connsiteX24" fmla="*/ 28282 w 2772385"/>
              <a:gd name="connsiteY24" fmla="*/ 2975307 h 3816780"/>
              <a:gd name="connsiteX25" fmla="*/ 258285 w 2772385"/>
              <a:gd name="connsiteY25" fmla="*/ 3087504 h 3816780"/>
              <a:gd name="connsiteX26" fmla="*/ 527559 w 2772385"/>
              <a:gd name="connsiteY26" fmla="*/ 2986527 h 3816780"/>
              <a:gd name="connsiteX27" fmla="*/ 488288 w 2772385"/>
              <a:gd name="connsiteY27" fmla="*/ 3154821 h 3816780"/>
              <a:gd name="connsiteX28" fmla="*/ 561215 w 2772385"/>
              <a:gd name="connsiteY28" fmla="*/ 3194090 h 3816780"/>
              <a:gd name="connsiteX29" fmla="*/ 381702 w 2772385"/>
              <a:gd name="connsiteY29" fmla="*/ 3592387 h 3816780"/>
              <a:gd name="connsiteX30" fmla="*/ 213408 w 2772385"/>
              <a:gd name="connsiteY30" fmla="*/ 3698973 h 3816780"/>
              <a:gd name="connsiteX31" fmla="*/ 280726 w 2772385"/>
              <a:gd name="connsiteY31" fmla="*/ 3811169 h 3816780"/>
              <a:gd name="connsiteX32" fmla="*/ 477068 w 2772385"/>
              <a:gd name="connsiteY32" fmla="*/ 3771902 h 3816780"/>
              <a:gd name="connsiteX33" fmla="*/ 622923 w 2772385"/>
              <a:gd name="connsiteY33" fmla="*/ 3547509 h 3816780"/>
              <a:gd name="connsiteX34" fmla="*/ 662193 w 2772385"/>
              <a:gd name="connsiteY34" fmla="*/ 3743852 h 3816780"/>
              <a:gd name="connsiteX35" fmla="*/ 735121 w 2772385"/>
              <a:gd name="connsiteY35" fmla="*/ 3732634 h 3816780"/>
              <a:gd name="connsiteX36" fmla="*/ 774389 w 2772385"/>
              <a:gd name="connsiteY36" fmla="*/ 3474581 h 3816780"/>
              <a:gd name="connsiteX37" fmla="*/ 695851 w 2772385"/>
              <a:gd name="connsiteY37" fmla="*/ 3238969 h 3816780"/>
              <a:gd name="connsiteX38" fmla="*/ 897805 w 2772385"/>
              <a:gd name="connsiteY38" fmla="*/ 2627499 h 3816780"/>
              <a:gd name="connsiteX39" fmla="*/ 1161466 w 2772385"/>
              <a:gd name="connsiteY39" fmla="*/ 2520912 h 3816780"/>
              <a:gd name="connsiteX40" fmla="*/ 1492445 w 2772385"/>
              <a:gd name="connsiteY40" fmla="*/ 2638718 h 3816780"/>
              <a:gd name="connsiteX41" fmla="*/ 1587812 w 2772385"/>
              <a:gd name="connsiteY41" fmla="*/ 2627499 h 3816780"/>
              <a:gd name="connsiteX42" fmla="*/ 1643910 w 2772385"/>
              <a:gd name="connsiteY42" fmla="*/ 2728476 h 3816780"/>
              <a:gd name="connsiteX43" fmla="*/ 1795375 w 2772385"/>
              <a:gd name="connsiteY43" fmla="*/ 2762134 h 3816780"/>
              <a:gd name="connsiteX44" fmla="*/ 1795375 w 2772385"/>
              <a:gd name="connsiteY44" fmla="*/ 2812623 h 3816780"/>
              <a:gd name="connsiteX45" fmla="*/ 1750497 w 2772385"/>
              <a:gd name="connsiteY45" fmla="*/ 3008967 h 3816780"/>
              <a:gd name="connsiteX46" fmla="*/ 1711228 w 2772385"/>
              <a:gd name="connsiteY46" fmla="*/ 3328726 h 3816780"/>
              <a:gd name="connsiteX47" fmla="*/ 1200735 w 2772385"/>
              <a:gd name="connsiteY47" fmla="*/ 3396044 h 3816780"/>
              <a:gd name="connsiteX48" fmla="*/ 1172686 w 2772385"/>
              <a:gd name="connsiteY48" fmla="*/ 3468971 h 3816780"/>
              <a:gd name="connsiteX49" fmla="*/ 1110978 w 2772385"/>
              <a:gd name="connsiteY49" fmla="*/ 3497020 h 3816780"/>
              <a:gd name="connsiteX50" fmla="*/ 1139027 w 2772385"/>
              <a:gd name="connsiteY50" fmla="*/ 3631656 h 3816780"/>
              <a:gd name="connsiteX51" fmla="*/ 1279272 w 2772385"/>
              <a:gd name="connsiteY51" fmla="*/ 3637266 h 3816780"/>
              <a:gd name="connsiteX52" fmla="*/ 1273662 w 2772385"/>
              <a:gd name="connsiteY52" fmla="*/ 3485801 h 3816780"/>
              <a:gd name="connsiteX53" fmla="*/ 1453176 w 2772385"/>
              <a:gd name="connsiteY53" fmla="*/ 3497020 h 3816780"/>
              <a:gd name="connsiteX54" fmla="*/ 1425127 w 2772385"/>
              <a:gd name="connsiteY54" fmla="*/ 3575558 h 3816780"/>
              <a:gd name="connsiteX55" fmla="*/ 1397078 w 2772385"/>
              <a:gd name="connsiteY55" fmla="*/ 3637266 h 3816780"/>
              <a:gd name="connsiteX56" fmla="*/ 1340980 w 2772385"/>
              <a:gd name="connsiteY56" fmla="*/ 3704584 h 3816780"/>
              <a:gd name="connsiteX57" fmla="*/ 1453177 w 2772385"/>
              <a:gd name="connsiteY57" fmla="*/ 3799951 h 3816780"/>
              <a:gd name="connsiteX58" fmla="*/ 1514884 w 2772385"/>
              <a:gd name="connsiteY58" fmla="*/ 3642876 h 3816780"/>
              <a:gd name="connsiteX59" fmla="*/ 1817814 w 2772385"/>
              <a:gd name="connsiteY59" fmla="*/ 3541899 h 3816780"/>
              <a:gd name="connsiteX60" fmla="*/ 2154403 w 2772385"/>
              <a:gd name="connsiteY60" fmla="*/ 3614826 h 3816780"/>
              <a:gd name="connsiteX61" fmla="*/ 2109525 w 2772385"/>
              <a:gd name="connsiteY61" fmla="*/ 3715803 h 3816780"/>
              <a:gd name="connsiteX62" fmla="*/ 2193672 w 2772385"/>
              <a:gd name="connsiteY62" fmla="*/ 3816780 h 3816780"/>
              <a:gd name="connsiteX63" fmla="*/ 2277819 w 2772385"/>
              <a:gd name="connsiteY63" fmla="*/ 3732633 h 3816780"/>
              <a:gd name="connsiteX64" fmla="*/ 2266600 w 2772385"/>
              <a:gd name="connsiteY64" fmla="*/ 3637266 h 3816780"/>
              <a:gd name="connsiteX65" fmla="*/ 2423675 w 2772385"/>
              <a:gd name="connsiteY65" fmla="*/ 3564338 h 3816780"/>
              <a:gd name="connsiteX66" fmla="*/ 2429284 w 2772385"/>
              <a:gd name="connsiteY66" fmla="*/ 3384824 h 3816780"/>
              <a:gd name="connsiteX67" fmla="*/ 1907572 w 2772385"/>
              <a:gd name="connsiteY67" fmla="*/ 3345556 h 3816780"/>
              <a:gd name="connsiteX68" fmla="*/ 1913181 w 2772385"/>
              <a:gd name="connsiteY68" fmla="*/ 3031406 h 3816780"/>
              <a:gd name="connsiteX69" fmla="*/ 1907571 w 2772385"/>
              <a:gd name="connsiteY69" fmla="*/ 3014576 h 3816780"/>
              <a:gd name="connsiteX70" fmla="*/ 1901962 w 2772385"/>
              <a:gd name="connsiteY70" fmla="*/ 2835062 h 3816780"/>
              <a:gd name="connsiteX71" fmla="*/ 1857083 w 2772385"/>
              <a:gd name="connsiteY71" fmla="*/ 2773354 h 3816780"/>
              <a:gd name="connsiteX72" fmla="*/ 2047817 w 2772385"/>
              <a:gd name="connsiteY72" fmla="*/ 2717256 h 3816780"/>
              <a:gd name="connsiteX73" fmla="*/ 2081476 w 2772385"/>
              <a:gd name="connsiteY73" fmla="*/ 2610669 h 3816780"/>
              <a:gd name="connsiteX74" fmla="*/ 2367576 w 2772385"/>
              <a:gd name="connsiteY74" fmla="*/ 2621889 h 3816780"/>
              <a:gd name="connsiteX75" fmla="*/ 2591969 w 2772385"/>
              <a:gd name="connsiteY75" fmla="*/ 2032858 h 3816780"/>
              <a:gd name="connsiteX76" fmla="*/ 2547090 w 2772385"/>
              <a:gd name="connsiteY76" fmla="*/ 1948711 h 3816780"/>
              <a:gd name="connsiteX77" fmla="*/ 2692946 w 2772385"/>
              <a:gd name="connsiteY77" fmla="*/ 1460657 h 3816780"/>
              <a:gd name="connsiteX78" fmla="*/ 2636848 w 2772385"/>
              <a:gd name="connsiteY78" fmla="*/ 1354071 h 3816780"/>
              <a:gd name="connsiteX79" fmla="*/ 2479772 w 2772385"/>
              <a:gd name="connsiteY79" fmla="*/ 798699 h 3816780"/>
              <a:gd name="connsiteX80" fmla="*/ 2737825 w 2772385"/>
              <a:gd name="connsiteY80" fmla="*/ 675283 h 3816780"/>
              <a:gd name="connsiteX81" fmla="*/ 2709775 w 2772385"/>
              <a:gd name="connsiteY81" fmla="*/ 434061 h 3816780"/>
              <a:gd name="connsiteX82" fmla="*/ 2625628 w 2772385"/>
              <a:gd name="connsiteY82" fmla="*/ 86253 h 3816780"/>
              <a:gd name="connsiteX0" fmla="*/ 2625628 w 2772385"/>
              <a:gd name="connsiteY0" fmla="*/ 86253 h 3816780"/>
              <a:gd name="connsiteX1" fmla="*/ 2429284 w 2772385"/>
              <a:gd name="connsiteY1" fmla="*/ 2105 h 3816780"/>
              <a:gd name="connsiteX2" fmla="*/ 2188062 w 2772385"/>
              <a:gd name="connsiteY2" fmla="*/ 159180 h 3816780"/>
              <a:gd name="connsiteX3" fmla="*/ 2087086 w 2772385"/>
              <a:gd name="connsiteY3" fmla="*/ 198449 h 3816780"/>
              <a:gd name="connsiteX4" fmla="*/ 2137574 w 2772385"/>
              <a:gd name="connsiteY4" fmla="*/ 288206 h 3816780"/>
              <a:gd name="connsiteX5" fmla="*/ 2025378 w 2772385"/>
              <a:gd name="connsiteY5" fmla="*/ 450890 h 3816780"/>
              <a:gd name="connsiteX6" fmla="*/ 2131966 w 2772385"/>
              <a:gd name="connsiteY6" fmla="*/ 585526 h 3816780"/>
              <a:gd name="connsiteX7" fmla="*/ 2154403 w 2772385"/>
              <a:gd name="connsiteY7" fmla="*/ 708942 h 3816780"/>
              <a:gd name="connsiteX8" fmla="*/ 2025378 w 2772385"/>
              <a:gd name="connsiteY8" fmla="*/ 753820 h 3816780"/>
              <a:gd name="connsiteX9" fmla="*/ 1991719 w 2772385"/>
              <a:gd name="connsiteY9" fmla="*/ 821138 h 3816780"/>
              <a:gd name="connsiteX10" fmla="*/ 1991719 w 2772385"/>
              <a:gd name="connsiteY10" fmla="*/ 708942 h 3816780"/>
              <a:gd name="connsiteX11" fmla="*/ 1941230 w 2772385"/>
              <a:gd name="connsiteY11" fmla="*/ 669673 h 3816780"/>
              <a:gd name="connsiteX12" fmla="*/ 1778546 w 2772385"/>
              <a:gd name="connsiteY12" fmla="*/ 770649 h 3816780"/>
              <a:gd name="connsiteX13" fmla="*/ 1397078 w 2772385"/>
              <a:gd name="connsiteY13" fmla="*/ 579916 h 3816780"/>
              <a:gd name="connsiteX14" fmla="*/ 1660739 w 2772385"/>
              <a:gd name="connsiteY14" fmla="*/ 1129678 h 3816780"/>
              <a:gd name="connsiteX15" fmla="*/ 1795375 w 2772385"/>
              <a:gd name="connsiteY15" fmla="*/ 1225045 h 3816780"/>
              <a:gd name="connsiteX16" fmla="*/ 1643910 w 2772385"/>
              <a:gd name="connsiteY16" fmla="*/ 1449437 h 3816780"/>
              <a:gd name="connsiteX17" fmla="*/ 1722448 w 2772385"/>
              <a:gd name="connsiteY17" fmla="*/ 1668220 h 3816780"/>
              <a:gd name="connsiteX18" fmla="*/ 1812205 w 2772385"/>
              <a:gd name="connsiteY18" fmla="*/ 1662611 h 3816780"/>
              <a:gd name="connsiteX19" fmla="*/ 1621470 w 2772385"/>
              <a:gd name="connsiteY19" fmla="*/ 1858954 h 3816780"/>
              <a:gd name="connsiteX20" fmla="*/ 909024 w 2772385"/>
              <a:gd name="connsiteY20" fmla="*/ 1578463 h 3816780"/>
              <a:gd name="connsiteX21" fmla="*/ 454629 w 2772385"/>
              <a:gd name="connsiteY21" fmla="*/ 2605060 h 3816780"/>
              <a:gd name="connsiteX22" fmla="*/ 258286 w 2772385"/>
              <a:gd name="connsiteY22" fmla="*/ 2812623 h 3816780"/>
              <a:gd name="connsiteX23" fmla="*/ 39503 w 2772385"/>
              <a:gd name="connsiteY23" fmla="*/ 2857501 h 3816780"/>
              <a:gd name="connsiteX24" fmla="*/ 28282 w 2772385"/>
              <a:gd name="connsiteY24" fmla="*/ 2975307 h 3816780"/>
              <a:gd name="connsiteX25" fmla="*/ 258285 w 2772385"/>
              <a:gd name="connsiteY25" fmla="*/ 3087504 h 3816780"/>
              <a:gd name="connsiteX26" fmla="*/ 527559 w 2772385"/>
              <a:gd name="connsiteY26" fmla="*/ 2986527 h 3816780"/>
              <a:gd name="connsiteX27" fmla="*/ 488288 w 2772385"/>
              <a:gd name="connsiteY27" fmla="*/ 3154821 h 3816780"/>
              <a:gd name="connsiteX28" fmla="*/ 561215 w 2772385"/>
              <a:gd name="connsiteY28" fmla="*/ 3194090 h 3816780"/>
              <a:gd name="connsiteX29" fmla="*/ 381702 w 2772385"/>
              <a:gd name="connsiteY29" fmla="*/ 3592387 h 3816780"/>
              <a:gd name="connsiteX30" fmla="*/ 213408 w 2772385"/>
              <a:gd name="connsiteY30" fmla="*/ 3698973 h 3816780"/>
              <a:gd name="connsiteX31" fmla="*/ 280726 w 2772385"/>
              <a:gd name="connsiteY31" fmla="*/ 3811169 h 3816780"/>
              <a:gd name="connsiteX32" fmla="*/ 477068 w 2772385"/>
              <a:gd name="connsiteY32" fmla="*/ 3771902 h 3816780"/>
              <a:gd name="connsiteX33" fmla="*/ 622923 w 2772385"/>
              <a:gd name="connsiteY33" fmla="*/ 3547509 h 3816780"/>
              <a:gd name="connsiteX34" fmla="*/ 662193 w 2772385"/>
              <a:gd name="connsiteY34" fmla="*/ 3743852 h 3816780"/>
              <a:gd name="connsiteX35" fmla="*/ 735121 w 2772385"/>
              <a:gd name="connsiteY35" fmla="*/ 3732634 h 3816780"/>
              <a:gd name="connsiteX36" fmla="*/ 774389 w 2772385"/>
              <a:gd name="connsiteY36" fmla="*/ 3474581 h 3816780"/>
              <a:gd name="connsiteX37" fmla="*/ 695851 w 2772385"/>
              <a:gd name="connsiteY37" fmla="*/ 3238969 h 3816780"/>
              <a:gd name="connsiteX38" fmla="*/ 897805 w 2772385"/>
              <a:gd name="connsiteY38" fmla="*/ 2627499 h 3816780"/>
              <a:gd name="connsiteX39" fmla="*/ 1161466 w 2772385"/>
              <a:gd name="connsiteY39" fmla="*/ 2520912 h 3816780"/>
              <a:gd name="connsiteX40" fmla="*/ 1492445 w 2772385"/>
              <a:gd name="connsiteY40" fmla="*/ 2638718 h 3816780"/>
              <a:gd name="connsiteX41" fmla="*/ 1587812 w 2772385"/>
              <a:gd name="connsiteY41" fmla="*/ 2627499 h 3816780"/>
              <a:gd name="connsiteX42" fmla="*/ 1643910 w 2772385"/>
              <a:gd name="connsiteY42" fmla="*/ 2728476 h 3816780"/>
              <a:gd name="connsiteX43" fmla="*/ 1795375 w 2772385"/>
              <a:gd name="connsiteY43" fmla="*/ 2762134 h 3816780"/>
              <a:gd name="connsiteX44" fmla="*/ 1795375 w 2772385"/>
              <a:gd name="connsiteY44" fmla="*/ 2812623 h 3816780"/>
              <a:gd name="connsiteX45" fmla="*/ 1750497 w 2772385"/>
              <a:gd name="connsiteY45" fmla="*/ 3008967 h 3816780"/>
              <a:gd name="connsiteX46" fmla="*/ 1711228 w 2772385"/>
              <a:gd name="connsiteY46" fmla="*/ 3328726 h 3816780"/>
              <a:gd name="connsiteX47" fmla="*/ 1200735 w 2772385"/>
              <a:gd name="connsiteY47" fmla="*/ 3396044 h 3816780"/>
              <a:gd name="connsiteX48" fmla="*/ 1172686 w 2772385"/>
              <a:gd name="connsiteY48" fmla="*/ 3468971 h 3816780"/>
              <a:gd name="connsiteX49" fmla="*/ 1110978 w 2772385"/>
              <a:gd name="connsiteY49" fmla="*/ 3497020 h 3816780"/>
              <a:gd name="connsiteX50" fmla="*/ 1139027 w 2772385"/>
              <a:gd name="connsiteY50" fmla="*/ 3631656 h 3816780"/>
              <a:gd name="connsiteX51" fmla="*/ 1279272 w 2772385"/>
              <a:gd name="connsiteY51" fmla="*/ 3637266 h 3816780"/>
              <a:gd name="connsiteX52" fmla="*/ 1273662 w 2772385"/>
              <a:gd name="connsiteY52" fmla="*/ 3485801 h 3816780"/>
              <a:gd name="connsiteX53" fmla="*/ 1453176 w 2772385"/>
              <a:gd name="connsiteY53" fmla="*/ 3497020 h 3816780"/>
              <a:gd name="connsiteX54" fmla="*/ 1425127 w 2772385"/>
              <a:gd name="connsiteY54" fmla="*/ 3575558 h 3816780"/>
              <a:gd name="connsiteX55" fmla="*/ 1397078 w 2772385"/>
              <a:gd name="connsiteY55" fmla="*/ 3637266 h 3816780"/>
              <a:gd name="connsiteX56" fmla="*/ 1340980 w 2772385"/>
              <a:gd name="connsiteY56" fmla="*/ 3704584 h 3816780"/>
              <a:gd name="connsiteX57" fmla="*/ 1453177 w 2772385"/>
              <a:gd name="connsiteY57" fmla="*/ 3799951 h 3816780"/>
              <a:gd name="connsiteX58" fmla="*/ 1514884 w 2772385"/>
              <a:gd name="connsiteY58" fmla="*/ 3642876 h 3816780"/>
              <a:gd name="connsiteX59" fmla="*/ 1817814 w 2772385"/>
              <a:gd name="connsiteY59" fmla="*/ 3541899 h 3816780"/>
              <a:gd name="connsiteX60" fmla="*/ 2154403 w 2772385"/>
              <a:gd name="connsiteY60" fmla="*/ 3614826 h 3816780"/>
              <a:gd name="connsiteX61" fmla="*/ 2109525 w 2772385"/>
              <a:gd name="connsiteY61" fmla="*/ 3715803 h 3816780"/>
              <a:gd name="connsiteX62" fmla="*/ 2193672 w 2772385"/>
              <a:gd name="connsiteY62" fmla="*/ 3816780 h 3816780"/>
              <a:gd name="connsiteX63" fmla="*/ 2277819 w 2772385"/>
              <a:gd name="connsiteY63" fmla="*/ 3732633 h 3816780"/>
              <a:gd name="connsiteX64" fmla="*/ 2266600 w 2772385"/>
              <a:gd name="connsiteY64" fmla="*/ 3637266 h 3816780"/>
              <a:gd name="connsiteX65" fmla="*/ 2423675 w 2772385"/>
              <a:gd name="connsiteY65" fmla="*/ 3564338 h 3816780"/>
              <a:gd name="connsiteX66" fmla="*/ 2429284 w 2772385"/>
              <a:gd name="connsiteY66" fmla="*/ 3384824 h 3816780"/>
              <a:gd name="connsiteX67" fmla="*/ 1907572 w 2772385"/>
              <a:gd name="connsiteY67" fmla="*/ 3345556 h 3816780"/>
              <a:gd name="connsiteX68" fmla="*/ 1913181 w 2772385"/>
              <a:gd name="connsiteY68" fmla="*/ 3031406 h 3816780"/>
              <a:gd name="connsiteX69" fmla="*/ 1907571 w 2772385"/>
              <a:gd name="connsiteY69" fmla="*/ 3014576 h 3816780"/>
              <a:gd name="connsiteX70" fmla="*/ 1901962 w 2772385"/>
              <a:gd name="connsiteY70" fmla="*/ 2835062 h 3816780"/>
              <a:gd name="connsiteX71" fmla="*/ 1857083 w 2772385"/>
              <a:gd name="connsiteY71" fmla="*/ 2773354 h 3816780"/>
              <a:gd name="connsiteX72" fmla="*/ 2047817 w 2772385"/>
              <a:gd name="connsiteY72" fmla="*/ 2717256 h 3816780"/>
              <a:gd name="connsiteX73" fmla="*/ 2081476 w 2772385"/>
              <a:gd name="connsiteY73" fmla="*/ 2610669 h 3816780"/>
              <a:gd name="connsiteX74" fmla="*/ 2367576 w 2772385"/>
              <a:gd name="connsiteY74" fmla="*/ 2621889 h 3816780"/>
              <a:gd name="connsiteX75" fmla="*/ 2591969 w 2772385"/>
              <a:gd name="connsiteY75" fmla="*/ 2032858 h 3816780"/>
              <a:gd name="connsiteX76" fmla="*/ 2547090 w 2772385"/>
              <a:gd name="connsiteY76" fmla="*/ 1948711 h 3816780"/>
              <a:gd name="connsiteX77" fmla="*/ 2692946 w 2772385"/>
              <a:gd name="connsiteY77" fmla="*/ 1460657 h 3816780"/>
              <a:gd name="connsiteX78" fmla="*/ 2636848 w 2772385"/>
              <a:gd name="connsiteY78" fmla="*/ 1354071 h 3816780"/>
              <a:gd name="connsiteX79" fmla="*/ 2479772 w 2772385"/>
              <a:gd name="connsiteY79" fmla="*/ 798699 h 3816780"/>
              <a:gd name="connsiteX80" fmla="*/ 2737825 w 2772385"/>
              <a:gd name="connsiteY80" fmla="*/ 675283 h 3816780"/>
              <a:gd name="connsiteX81" fmla="*/ 2709775 w 2772385"/>
              <a:gd name="connsiteY81" fmla="*/ 434061 h 3816780"/>
              <a:gd name="connsiteX82" fmla="*/ 2625628 w 2772385"/>
              <a:gd name="connsiteY82" fmla="*/ 86253 h 3816780"/>
              <a:gd name="connsiteX0" fmla="*/ 2625628 w 2772385"/>
              <a:gd name="connsiteY0" fmla="*/ 86253 h 3816780"/>
              <a:gd name="connsiteX1" fmla="*/ 2429284 w 2772385"/>
              <a:gd name="connsiteY1" fmla="*/ 2105 h 3816780"/>
              <a:gd name="connsiteX2" fmla="*/ 2188062 w 2772385"/>
              <a:gd name="connsiteY2" fmla="*/ 159180 h 3816780"/>
              <a:gd name="connsiteX3" fmla="*/ 2087086 w 2772385"/>
              <a:gd name="connsiteY3" fmla="*/ 198449 h 3816780"/>
              <a:gd name="connsiteX4" fmla="*/ 2137574 w 2772385"/>
              <a:gd name="connsiteY4" fmla="*/ 288206 h 3816780"/>
              <a:gd name="connsiteX5" fmla="*/ 2025378 w 2772385"/>
              <a:gd name="connsiteY5" fmla="*/ 450890 h 3816780"/>
              <a:gd name="connsiteX6" fmla="*/ 2131966 w 2772385"/>
              <a:gd name="connsiteY6" fmla="*/ 585526 h 3816780"/>
              <a:gd name="connsiteX7" fmla="*/ 2154403 w 2772385"/>
              <a:gd name="connsiteY7" fmla="*/ 708942 h 3816780"/>
              <a:gd name="connsiteX8" fmla="*/ 2025378 w 2772385"/>
              <a:gd name="connsiteY8" fmla="*/ 753820 h 3816780"/>
              <a:gd name="connsiteX9" fmla="*/ 1991719 w 2772385"/>
              <a:gd name="connsiteY9" fmla="*/ 821138 h 3816780"/>
              <a:gd name="connsiteX10" fmla="*/ 1991719 w 2772385"/>
              <a:gd name="connsiteY10" fmla="*/ 708942 h 3816780"/>
              <a:gd name="connsiteX11" fmla="*/ 1941230 w 2772385"/>
              <a:gd name="connsiteY11" fmla="*/ 669673 h 3816780"/>
              <a:gd name="connsiteX12" fmla="*/ 1778546 w 2772385"/>
              <a:gd name="connsiteY12" fmla="*/ 770649 h 3816780"/>
              <a:gd name="connsiteX13" fmla="*/ 1397078 w 2772385"/>
              <a:gd name="connsiteY13" fmla="*/ 579916 h 3816780"/>
              <a:gd name="connsiteX14" fmla="*/ 1660739 w 2772385"/>
              <a:gd name="connsiteY14" fmla="*/ 1129678 h 3816780"/>
              <a:gd name="connsiteX15" fmla="*/ 1795375 w 2772385"/>
              <a:gd name="connsiteY15" fmla="*/ 1225045 h 3816780"/>
              <a:gd name="connsiteX16" fmla="*/ 1643910 w 2772385"/>
              <a:gd name="connsiteY16" fmla="*/ 1449437 h 3816780"/>
              <a:gd name="connsiteX17" fmla="*/ 1722448 w 2772385"/>
              <a:gd name="connsiteY17" fmla="*/ 1668220 h 3816780"/>
              <a:gd name="connsiteX18" fmla="*/ 1812205 w 2772385"/>
              <a:gd name="connsiteY18" fmla="*/ 1662611 h 3816780"/>
              <a:gd name="connsiteX19" fmla="*/ 1621470 w 2772385"/>
              <a:gd name="connsiteY19" fmla="*/ 1858954 h 3816780"/>
              <a:gd name="connsiteX20" fmla="*/ 909024 w 2772385"/>
              <a:gd name="connsiteY20" fmla="*/ 1578463 h 3816780"/>
              <a:gd name="connsiteX21" fmla="*/ 454629 w 2772385"/>
              <a:gd name="connsiteY21" fmla="*/ 2605060 h 3816780"/>
              <a:gd name="connsiteX22" fmla="*/ 258286 w 2772385"/>
              <a:gd name="connsiteY22" fmla="*/ 2812623 h 3816780"/>
              <a:gd name="connsiteX23" fmla="*/ 39503 w 2772385"/>
              <a:gd name="connsiteY23" fmla="*/ 2857501 h 3816780"/>
              <a:gd name="connsiteX24" fmla="*/ 28282 w 2772385"/>
              <a:gd name="connsiteY24" fmla="*/ 2975307 h 3816780"/>
              <a:gd name="connsiteX25" fmla="*/ 258285 w 2772385"/>
              <a:gd name="connsiteY25" fmla="*/ 3087504 h 3816780"/>
              <a:gd name="connsiteX26" fmla="*/ 527559 w 2772385"/>
              <a:gd name="connsiteY26" fmla="*/ 2986527 h 3816780"/>
              <a:gd name="connsiteX27" fmla="*/ 488288 w 2772385"/>
              <a:gd name="connsiteY27" fmla="*/ 3154821 h 3816780"/>
              <a:gd name="connsiteX28" fmla="*/ 561215 w 2772385"/>
              <a:gd name="connsiteY28" fmla="*/ 3194090 h 3816780"/>
              <a:gd name="connsiteX29" fmla="*/ 381702 w 2772385"/>
              <a:gd name="connsiteY29" fmla="*/ 3592387 h 3816780"/>
              <a:gd name="connsiteX30" fmla="*/ 213408 w 2772385"/>
              <a:gd name="connsiteY30" fmla="*/ 3698973 h 3816780"/>
              <a:gd name="connsiteX31" fmla="*/ 280726 w 2772385"/>
              <a:gd name="connsiteY31" fmla="*/ 3811169 h 3816780"/>
              <a:gd name="connsiteX32" fmla="*/ 477068 w 2772385"/>
              <a:gd name="connsiteY32" fmla="*/ 3771902 h 3816780"/>
              <a:gd name="connsiteX33" fmla="*/ 622923 w 2772385"/>
              <a:gd name="connsiteY33" fmla="*/ 3547509 h 3816780"/>
              <a:gd name="connsiteX34" fmla="*/ 662193 w 2772385"/>
              <a:gd name="connsiteY34" fmla="*/ 3743852 h 3816780"/>
              <a:gd name="connsiteX35" fmla="*/ 735121 w 2772385"/>
              <a:gd name="connsiteY35" fmla="*/ 3732634 h 3816780"/>
              <a:gd name="connsiteX36" fmla="*/ 774389 w 2772385"/>
              <a:gd name="connsiteY36" fmla="*/ 3474581 h 3816780"/>
              <a:gd name="connsiteX37" fmla="*/ 695851 w 2772385"/>
              <a:gd name="connsiteY37" fmla="*/ 3238969 h 3816780"/>
              <a:gd name="connsiteX38" fmla="*/ 897805 w 2772385"/>
              <a:gd name="connsiteY38" fmla="*/ 2627499 h 3816780"/>
              <a:gd name="connsiteX39" fmla="*/ 1161466 w 2772385"/>
              <a:gd name="connsiteY39" fmla="*/ 2520912 h 3816780"/>
              <a:gd name="connsiteX40" fmla="*/ 1492445 w 2772385"/>
              <a:gd name="connsiteY40" fmla="*/ 2638718 h 3816780"/>
              <a:gd name="connsiteX41" fmla="*/ 1587812 w 2772385"/>
              <a:gd name="connsiteY41" fmla="*/ 2627499 h 3816780"/>
              <a:gd name="connsiteX42" fmla="*/ 1643910 w 2772385"/>
              <a:gd name="connsiteY42" fmla="*/ 2728476 h 3816780"/>
              <a:gd name="connsiteX43" fmla="*/ 1795375 w 2772385"/>
              <a:gd name="connsiteY43" fmla="*/ 2762134 h 3816780"/>
              <a:gd name="connsiteX44" fmla="*/ 1795375 w 2772385"/>
              <a:gd name="connsiteY44" fmla="*/ 2812623 h 3816780"/>
              <a:gd name="connsiteX45" fmla="*/ 1750497 w 2772385"/>
              <a:gd name="connsiteY45" fmla="*/ 3008967 h 3816780"/>
              <a:gd name="connsiteX46" fmla="*/ 1711228 w 2772385"/>
              <a:gd name="connsiteY46" fmla="*/ 3328726 h 3816780"/>
              <a:gd name="connsiteX47" fmla="*/ 1200735 w 2772385"/>
              <a:gd name="connsiteY47" fmla="*/ 3396044 h 3816780"/>
              <a:gd name="connsiteX48" fmla="*/ 1172686 w 2772385"/>
              <a:gd name="connsiteY48" fmla="*/ 3468971 h 3816780"/>
              <a:gd name="connsiteX49" fmla="*/ 1110978 w 2772385"/>
              <a:gd name="connsiteY49" fmla="*/ 3497020 h 3816780"/>
              <a:gd name="connsiteX50" fmla="*/ 1139027 w 2772385"/>
              <a:gd name="connsiteY50" fmla="*/ 3631656 h 3816780"/>
              <a:gd name="connsiteX51" fmla="*/ 1279272 w 2772385"/>
              <a:gd name="connsiteY51" fmla="*/ 3637266 h 3816780"/>
              <a:gd name="connsiteX52" fmla="*/ 1273662 w 2772385"/>
              <a:gd name="connsiteY52" fmla="*/ 3485801 h 3816780"/>
              <a:gd name="connsiteX53" fmla="*/ 1453176 w 2772385"/>
              <a:gd name="connsiteY53" fmla="*/ 3497020 h 3816780"/>
              <a:gd name="connsiteX54" fmla="*/ 1425127 w 2772385"/>
              <a:gd name="connsiteY54" fmla="*/ 3575558 h 3816780"/>
              <a:gd name="connsiteX55" fmla="*/ 1397078 w 2772385"/>
              <a:gd name="connsiteY55" fmla="*/ 3637266 h 3816780"/>
              <a:gd name="connsiteX56" fmla="*/ 1340980 w 2772385"/>
              <a:gd name="connsiteY56" fmla="*/ 3704584 h 3816780"/>
              <a:gd name="connsiteX57" fmla="*/ 1453177 w 2772385"/>
              <a:gd name="connsiteY57" fmla="*/ 3799951 h 3816780"/>
              <a:gd name="connsiteX58" fmla="*/ 1514884 w 2772385"/>
              <a:gd name="connsiteY58" fmla="*/ 3642876 h 3816780"/>
              <a:gd name="connsiteX59" fmla="*/ 1817814 w 2772385"/>
              <a:gd name="connsiteY59" fmla="*/ 3541899 h 3816780"/>
              <a:gd name="connsiteX60" fmla="*/ 2154403 w 2772385"/>
              <a:gd name="connsiteY60" fmla="*/ 3614826 h 3816780"/>
              <a:gd name="connsiteX61" fmla="*/ 2109525 w 2772385"/>
              <a:gd name="connsiteY61" fmla="*/ 3715803 h 3816780"/>
              <a:gd name="connsiteX62" fmla="*/ 2193672 w 2772385"/>
              <a:gd name="connsiteY62" fmla="*/ 3816780 h 3816780"/>
              <a:gd name="connsiteX63" fmla="*/ 2277819 w 2772385"/>
              <a:gd name="connsiteY63" fmla="*/ 3732633 h 3816780"/>
              <a:gd name="connsiteX64" fmla="*/ 2266600 w 2772385"/>
              <a:gd name="connsiteY64" fmla="*/ 3637266 h 3816780"/>
              <a:gd name="connsiteX65" fmla="*/ 2423675 w 2772385"/>
              <a:gd name="connsiteY65" fmla="*/ 3564338 h 3816780"/>
              <a:gd name="connsiteX66" fmla="*/ 2429284 w 2772385"/>
              <a:gd name="connsiteY66" fmla="*/ 3384824 h 3816780"/>
              <a:gd name="connsiteX67" fmla="*/ 1907572 w 2772385"/>
              <a:gd name="connsiteY67" fmla="*/ 3345556 h 3816780"/>
              <a:gd name="connsiteX68" fmla="*/ 1913181 w 2772385"/>
              <a:gd name="connsiteY68" fmla="*/ 3031406 h 3816780"/>
              <a:gd name="connsiteX69" fmla="*/ 1907571 w 2772385"/>
              <a:gd name="connsiteY69" fmla="*/ 3014576 h 3816780"/>
              <a:gd name="connsiteX70" fmla="*/ 1901962 w 2772385"/>
              <a:gd name="connsiteY70" fmla="*/ 2835062 h 3816780"/>
              <a:gd name="connsiteX71" fmla="*/ 1857083 w 2772385"/>
              <a:gd name="connsiteY71" fmla="*/ 2773354 h 3816780"/>
              <a:gd name="connsiteX72" fmla="*/ 2047817 w 2772385"/>
              <a:gd name="connsiteY72" fmla="*/ 2717256 h 3816780"/>
              <a:gd name="connsiteX73" fmla="*/ 2081476 w 2772385"/>
              <a:gd name="connsiteY73" fmla="*/ 2610669 h 3816780"/>
              <a:gd name="connsiteX74" fmla="*/ 2367576 w 2772385"/>
              <a:gd name="connsiteY74" fmla="*/ 2621889 h 3816780"/>
              <a:gd name="connsiteX75" fmla="*/ 2591969 w 2772385"/>
              <a:gd name="connsiteY75" fmla="*/ 2032858 h 3816780"/>
              <a:gd name="connsiteX76" fmla="*/ 2547090 w 2772385"/>
              <a:gd name="connsiteY76" fmla="*/ 1948711 h 3816780"/>
              <a:gd name="connsiteX77" fmla="*/ 2692946 w 2772385"/>
              <a:gd name="connsiteY77" fmla="*/ 1460657 h 3816780"/>
              <a:gd name="connsiteX78" fmla="*/ 2636848 w 2772385"/>
              <a:gd name="connsiteY78" fmla="*/ 1354071 h 3816780"/>
              <a:gd name="connsiteX79" fmla="*/ 2479772 w 2772385"/>
              <a:gd name="connsiteY79" fmla="*/ 798699 h 3816780"/>
              <a:gd name="connsiteX80" fmla="*/ 2737825 w 2772385"/>
              <a:gd name="connsiteY80" fmla="*/ 675283 h 3816780"/>
              <a:gd name="connsiteX81" fmla="*/ 2709775 w 2772385"/>
              <a:gd name="connsiteY81" fmla="*/ 434061 h 3816780"/>
              <a:gd name="connsiteX82" fmla="*/ 2625628 w 2772385"/>
              <a:gd name="connsiteY82" fmla="*/ 86253 h 3816780"/>
              <a:gd name="connsiteX0" fmla="*/ 2625628 w 2772385"/>
              <a:gd name="connsiteY0" fmla="*/ 86253 h 3816780"/>
              <a:gd name="connsiteX1" fmla="*/ 2429284 w 2772385"/>
              <a:gd name="connsiteY1" fmla="*/ 2105 h 3816780"/>
              <a:gd name="connsiteX2" fmla="*/ 2188062 w 2772385"/>
              <a:gd name="connsiteY2" fmla="*/ 159180 h 3816780"/>
              <a:gd name="connsiteX3" fmla="*/ 2087086 w 2772385"/>
              <a:gd name="connsiteY3" fmla="*/ 198449 h 3816780"/>
              <a:gd name="connsiteX4" fmla="*/ 2137574 w 2772385"/>
              <a:gd name="connsiteY4" fmla="*/ 288206 h 3816780"/>
              <a:gd name="connsiteX5" fmla="*/ 2025378 w 2772385"/>
              <a:gd name="connsiteY5" fmla="*/ 450890 h 3816780"/>
              <a:gd name="connsiteX6" fmla="*/ 2131966 w 2772385"/>
              <a:gd name="connsiteY6" fmla="*/ 585526 h 3816780"/>
              <a:gd name="connsiteX7" fmla="*/ 2154403 w 2772385"/>
              <a:gd name="connsiteY7" fmla="*/ 708942 h 3816780"/>
              <a:gd name="connsiteX8" fmla="*/ 2025378 w 2772385"/>
              <a:gd name="connsiteY8" fmla="*/ 753820 h 3816780"/>
              <a:gd name="connsiteX9" fmla="*/ 1991719 w 2772385"/>
              <a:gd name="connsiteY9" fmla="*/ 821138 h 3816780"/>
              <a:gd name="connsiteX10" fmla="*/ 1991719 w 2772385"/>
              <a:gd name="connsiteY10" fmla="*/ 708942 h 3816780"/>
              <a:gd name="connsiteX11" fmla="*/ 1941230 w 2772385"/>
              <a:gd name="connsiteY11" fmla="*/ 669673 h 3816780"/>
              <a:gd name="connsiteX12" fmla="*/ 1778546 w 2772385"/>
              <a:gd name="connsiteY12" fmla="*/ 770649 h 3816780"/>
              <a:gd name="connsiteX13" fmla="*/ 1397078 w 2772385"/>
              <a:gd name="connsiteY13" fmla="*/ 579916 h 3816780"/>
              <a:gd name="connsiteX14" fmla="*/ 1660739 w 2772385"/>
              <a:gd name="connsiteY14" fmla="*/ 1129678 h 3816780"/>
              <a:gd name="connsiteX15" fmla="*/ 1795375 w 2772385"/>
              <a:gd name="connsiteY15" fmla="*/ 1225045 h 3816780"/>
              <a:gd name="connsiteX16" fmla="*/ 1643910 w 2772385"/>
              <a:gd name="connsiteY16" fmla="*/ 1449437 h 3816780"/>
              <a:gd name="connsiteX17" fmla="*/ 1722448 w 2772385"/>
              <a:gd name="connsiteY17" fmla="*/ 1668220 h 3816780"/>
              <a:gd name="connsiteX18" fmla="*/ 1812205 w 2772385"/>
              <a:gd name="connsiteY18" fmla="*/ 1662611 h 3816780"/>
              <a:gd name="connsiteX19" fmla="*/ 1621470 w 2772385"/>
              <a:gd name="connsiteY19" fmla="*/ 1858954 h 3816780"/>
              <a:gd name="connsiteX20" fmla="*/ 909024 w 2772385"/>
              <a:gd name="connsiteY20" fmla="*/ 1578463 h 3816780"/>
              <a:gd name="connsiteX21" fmla="*/ 454629 w 2772385"/>
              <a:gd name="connsiteY21" fmla="*/ 2605060 h 3816780"/>
              <a:gd name="connsiteX22" fmla="*/ 258286 w 2772385"/>
              <a:gd name="connsiteY22" fmla="*/ 2812623 h 3816780"/>
              <a:gd name="connsiteX23" fmla="*/ 39503 w 2772385"/>
              <a:gd name="connsiteY23" fmla="*/ 2857501 h 3816780"/>
              <a:gd name="connsiteX24" fmla="*/ 28282 w 2772385"/>
              <a:gd name="connsiteY24" fmla="*/ 2975307 h 3816780"/>
              <a:gd name="connsiteX25" fmla="*/ 258285 w 2772385"/>
              <a:gd name="connsiteY25" fmla="*/ 3087504 h 3816780"/>
              <a:gd name="connsiteX26" fmla="*/ 527559 w 2772385"/>
              <a:gd name="connsiteY26" fmla="*/ 2986527 h 3816780"/>
              <a:gd name="connsiteX27" fmla="*/ 488288 w 2772385"/>
              <a:gd name="connsiteY27" fmla="*/ 3154821 h 3816780"/>
              <a:gd name="connsiteX28" fmla="*/ 561215 w 2772385"/>
              <a:gd name="connsiteY28" fmla="*/ 3194090 h 3816780"/>
              <a:gd name="connsiteX29" fmla="*/ 381702 w 2772385"/>
              <a:gd name="connsiteY29" fmla="*/ 3592387 h 3816780"/>
              <a:gd name="connsiteX30" fmla="*/ 213408 w 2772385"/>
              <a:gd name="connsiteY30" fmla="*/ 3698973 h 3816780"/>
              <a:gd name="connsiteX31" fmla="*/ 280726 w 2772385"/>
              <a:gd name="connsiteY31" fmla="*/ 3811169 h 3816780"/>
              <a:gd name="connsiteX32" fmla="*/ 477068 w 2772385"/>
              <a:gd name="connsiteY32" fmla="*/ 3771902 h 3816780"/>
              <a:gd name="connsiteX33" fmla="*/ 622923 w 2772385"/>
              <a:gd name="connsiteY33" fmla="*/ 3547509 h 3816780"/>
              <a:gd name="connsiteX34" fmla="*/ 662193 w 2772385"/>
              <a:gd name="connsiteY34" fmla="*/ 3743852 h 3816780"/>
              <a:gd name="connsiteX35" fmla="*/ 735121 w 2772385"/>
              <a:gd name="connsiteY35" fmla="*/ 3732634 h 3816780"/>
              <a:gd name="connsiteX36" fmla="*/ 774389 w 2772385"/>
              <a:gd name="connsiteY36" fmla="*/ 3474581 h 3816780"/>
              <a:gd name="connsiteX37" fmla="*/ 695851 w 2772385"/>
              <a:gd name="connsiteY37" fmla="*/ 3238969 h 3816780"/>
              <a:gd name="connsiteX38" fmla="*/ 897805 w 2772385"/>
              <a:gd name="connsiteY38" fmla="*/ 2627499 h 3816780"/>
              <a:gd name="connsiteX39" fmla="*/ 1161466 w 2772385"/>
              <a:gd name="connsiteY39" fmla="*/ 2520912 h 3816780"/>
              <a:gd name="connsiteX40" fmla="*/ 1492445 w 2772385"/>
              <a:gd name="connsiteY40" fmla="*/ 2638718 h 3816780"/>
              <a:gd name="connsiteX41" fmla="*/ 1587812 w 2772385"/>
              <a:gd name="connsiteY41" fmla="*/ 2627499 h 3816780"/>
              <a:gd name="connsiteX42" fmla="*/ 1643910 w 2772385"/>
              <a:gd name="connsiteY42" fmla="*/ 2728476 h 3816780"/>
              <a:gd name="connsiteX43" fmla="*/ 1795375 w 2772385"/>
              <a:gd name="connsiteY43" fmla="*/ 2762134 h 3816780"/>
              <a:gd name="connsiteX44" fmla="*/ 1795375 w 2772385"/>
              <a:gd name="connsiteY44" fmla="*/ 2812623 h 3816780"/>
              <a:gd name="connsiteX45" fmla="*/ 1750497 w 2772385"/>
              <a:gd name="connsiteY45" fmla="*/ 3008967 h 3816780"/>
              <a:gd name="connsiteX46" fmla="*/ 1711228 w 2772385"/>
              <a:gd name="connsiteY46" fmla="*/ 3328726 h 3816780"/>
              <a:gd name="connsiteX47" fmla="*/ 1200735 w 2772385"/>
              <a:gd name="connsiteY47" fmla="*/ 3396044 h 3816780"/>
              <a:gd name="connsiteX48" fmla="*/ 1172686 w 2772385"/>
              <a:gd name="connsiteY48" fmla="*/ 3468971 h 3816780"/>
              <a:gd name="connsiteX49" fmla="*/ 1110978 w 2772385"/>
              <a:gd name="connsiteY49" fmla="*/ 3497020 h 3816780"/>
              <a:gd name="connsiteX50" fmla="*/ 1139027 w 2772385"/>
              <a:gd name="connsiteY50" fmla="*/ 3631656 h 3816780"/>
              <a:gd name="connsiteX51" fmla="*/ 1279272 w 2772385"/>
              <a:gd name="connsiteY51" fmla="*/ 3637266 h 3816780"/>
              <a:gd name="connsiteX52" fmla="*/ 1273662 w 2772385"/>
              <a:gd name="connsiteY52" fmla="*/ 3485801 h 3816780"/>
              <a:gd name="connsiteX53" fmla="*/ 1453176 w 2772385"/>
              <a:gd name="connsiteY53" fmla="*/ 3497020 h 3816780"/>
              <a:gd name="connsiteX54" fmla="*/ 1425127 w 2772385"/>
              <a:gd name="connsiteY54" fmla="*/ 3575558 h 3816780"/>
              <a:gd name="connsiteX55" fmla="*/ 1397078 w 2772385"/>
              <a:gd name="connsiteY55" fmla="*/ 3637266 h 3816780"/>
              <a:gd name="connsiteX56" fmla="*/ 1340980 w 2772385"/>
              <a:gd name="connsiteY56" fmla="*/ 3704584 h 3816780"/>
              <a:gd name="connsiteX57" fmla="*/ 1453177 w 2772385"/>
              <a:gd name="connsiteY57" fmla="*/ 3799951 h 3816780"/>
              <a:gd name="connsiteX58" fmla="*/ 1514884 w 2772385"/>
              <a:gd name="connsiteY58" fmla="*/ 3642876 h 3816780"/>
              <a:gd name="connsiteX59" fmla="*/ 1817814 w 2772385"/>
              <a:gd name="connsiteY59" fmla="*/ 3541899 h 3816780"/>
              <a:gd name="connsiteX60" fmla="*/ 2154403 w 2772385"/>
              <a:gd name="connsiteY60" fmla="*/ 3614826 h 3816780"/>
              <a:gd name="connsiteX61" fmla="*/ 2109525 w 2772385"/>
              <a:gd name="connsiteY61" fmla="*/ 3715803 h 3816780"/>
              <a:gd name="connsiteX62" fmla="*/ 2193672 w 2772385"/>
              <a:gd name="connsiteY62" fmla="*/ 3816780 h 3816780"/>
              <a:gd name="connsiteX63" fmla="*/ 2277819 w 2772385"/>
              <a:gd name="connsiteY63" fmla="*/ 3732633 h 3816780"/>
              <a:gd name="connsiteX64" fmla="*/ 2266600 w 2772385"/>
              <a:gd name="connsiteY64" fmla="*/ 3637266 h 3816780"/>
              <a:gd name="connsiteX65" fmla="*/ 2423675 w 2772385"/>
              <a:gd name="connsiteY65" fmla="*/ 3564338 h 3816780"/>
              <a:gd name="connsiteX66" fmla="*/ 2429284 w 2772385"/>
              <a:gd name="connsiteY66" fmla="*/ 3384824 h 3816780"/>
              <a:gd name="connsiteX67" fmla="*/ 1907572 w 2772385"/>
              <a:gd name="connsiteY67" fmla="*/ 3345556 h 3816780"/>
              <a:gd name="connsiteX68" fmla="*/ 1913181 w 2772385"/>
              <a:gd name="connsiteY68" fmla="*/ 3031406 h 3816780"/>
              <a:gd name="connsiteX69" fmla="*/ 1907571 w 2772385"/>
              <a:gd name="connsiteY69" fmla="*/ 3014576 h 3816780"/>
              <a:gd name="connsiteX70" fmla="*/ 1901962 w 2772385"/>
              <a:gd name="connsiteY70" fmla="*/ 2835062 h 3816780"/>
              <a:gd name="connsiteX71" fmla="*/ 1857083 w 2772385"/>
              <a:gd name="connsiteY71" fmla="*/ 2773354 h 3816780"/>
              <a:gd name="connsiteX72" fmla="*/ 2047817 w 2772385"/>
              <a:gd name="connsiteY72" fmla="*/ 2717256 h 3816780"/>
              <a:gd name="connsiteX73" fmla="*/ 2081476 w 2772385"/>
              <a:gd name="connsiteY73" fmla="*/ 2610669 h 3816780"/>
              <a:gd name="connsiteX74" fmla="*/ 2367576 w 2772385"/>
              <a:gd name="connsiteY74" fmla="*/ 2621889 h 3816780"/>
              <a:gd name="connsiteX75" fmla="*/ 2591969 w 2772385"/>
              <a:gd name="connsiteY75" fmla="*/ 2032858 h 3816780"/>
              <a:gd name="connsiteX76" fmla="*/ 2547090 w 2772385"/>
              <a:gd name="connsiteY76" fmla="*/ 1948711 h 3816780"/>
              <a:gd name="connsiteX77" fmla="*/ 2692946 w 2772385"/>
              <a:gd name="connsiteY77" fmla="*/ 1460657 h 3816780"/>
              <a:gd name="connsiteX78" fmla="*/ 2636848 w 2772385"/>
              <a:gd name="connsiteY78" fmla="*/ 1354071 h 3816780"/>
              <a:gd name="connsiteX79" fmla="*/ 2479772 w 2772385"/>
              <a:gd name="connsiteY79" fmla="*/ 798699 h 3816780"/>
              <a:gd name="connsiteX80" fmla="*/ 2737825 w 2772385"/>
              <a:gd name="connsiteY80" fmla="*/ 675283 h 3816780"/>
              <a:gd name="connsiteX81" fmla="*/ 2709775 w 2772385"/>
              <a:gd name="connsiteY81" fmla="*/ 434061 h 3816780"/>
              <a:gd name="connsiteX82" fmla="*/ 2625628 w 2772385"/>
              <a:gd name="connsiteY82" fmla="*/ 86253 h 3816780"/>
              <a:gd name="connsiteX0" fmla="*/ 2625628 w 2772385"/>
              <a:gd name="connsiteY0" fmla="*/ 86253 h 3816780"/>
              <a:gd name="connsiteX1" fmla="*/ 2429284 w 2772385"/>
              <a:gd name="connsiteY1" fmla="*/ 2105 h 3816780"/>
              <a:gd name="connsiteX2" fmla="*/ 2188062 w 2772385"/>
              <a:gd name="connsiteY2" fmla="*/ 159180 h 3816780"/>
              <a:gd name="connsiteX3" fmla="*/ 2087086 w 2772385"/>
              <a:gd name="connsiteY3" fmla="*/ 198449 h 3816780"/>
              <a:gd name="connsiteX4" fmla="*/ 2137574 w 2772385"/>
              <a:gd name="connsiteY4" fmla="*/ 288206 h 3816780"/>
              <a:gd name="connsiteX5" fmla="*/ 2025378 w 2772385"/>
              <a:gd name="connsiteY5" fmla="*/ 450890 h 3816780"/>
              <a:gd name="connsiteX6" fmla="*/ 2131966 w 2772385"/>
              <a:gd name="connsiteY6" fmla="*/ 585526 h 3816780"/>
              <a:gd name="connsiteX7" fmla="*/ 2154403 w 2772385"/>
              <a:gd name="connsiteY7" fmla="*/ 708942 h 3816780"/>
              <a:gd name="connsiteX8" fmla="*/ 2025378 w 2772385"/>
              <a:gd name="connsiteY8" fmla="*/ 753820 h 3816780"/>
              <a:gd name="connsiteX9" fmla="*/ 1991719 w 2772385"/>
              <a:gd name="connsiteY9" fmla="*/ 821138 h 3816780"/>
              <a:gd name="connsiteX10" fmla="*/ 1991719 w 2772385"/>
              <a:gd name="connsiteY10" fmla="*/ 708942 h 3816780"/>
              <a:gd name="connsiteX11" fmla="*/ 1941230 w 2772385"/>
              <a:gd name="connsiteY11" fmla="*/ 669673 h 3816780"/>
              <a:gd name="connsiteX12" fmla="*/ 1778546 w 2772385"/>
              <a:gd name="connsiteY12" fmla="*/ 770649 h 3816780"/>
              <a:gd name="connsiteX13" fmla="*/ 1397078 w 2772385"/>
              <a:gd name="connsiteY13" fmla="*/ 579916 h 3816780"/>
              <a:gd name="connsiteX14" fmla="*/ 1660739 w 2772385"/>
              <a:gd name="connsiteY14" fmla="*/ 1129678 h 3816780"/>
              <a:gd name="connsiteX15" fmla="*/ 1795375 w 2772385"/>
              <a:gd name="connsiteY15" fmla="*/ 1225045 h 3816780"/>
              <a:gd name="connsiteX16" fmla="*/ 1643910 w 2772385"/>
              <a:gd name="connsiteY16" fmla="*/ 1449437 h 3816780"/>
              <a:gd name="connsiteX17" fmla="*/ 1722448 w 2772385"/>
              <a:gd name="connsiteY17" fmla="*/ 1668220 h 3816780"/>
              <a:gd name="connsiteX18" fmla="*/ 1812205 w 2772385"/>
              <a:gd name="connsiteY18" fmla="*/ 1662611 h 3816780"/>
              <a:gd name="connsiteX19" fmla="*/ 1621470 w 2772385"/>
              <a:gd name="connsiteY19" fmla="*/ 1858954 h 3816780"/>
              <a:gd name="connsiteX20" fmla="*/ 909024 w 2772385"/>
              <a:gd name="connsiteY20" fmla="*/ 1578463 h 3816780"/>
              <a:gd name="connsiteX21" fmla="*/ 454629 w 2772385"/>
              <a:gd name="connsiteY21" fmla="*/ 2605060 h 3816780"/>
              <a:gd name="connsiteX22" fmla="*/ 258286 w 2772385"/>
              <a:gd name="connsiteY22" fmla="*/ 2812623 h 3816780"/>
              <a:gd name="connsiteX23" fmla="*/ 39503 w 2772385"/>
              <a:gd name="connsiteY23" fmla="*/ 2857501 h 3816780"/>
              <a:gd name="connsiteX24" fmla="*/ 28282 w 2772385"/>
              <a:gd name="connsiteY24" fmla="*/ 2975307 h 3816780"/>
              <a:gd name="connsiteX25" fmla="*/ 258285 w 2772385"/>
              <a:gd name="connsiteY25" fmla="*/ 3087504 h 3816780"/>
              <a:gd name="connsiteX26" fmla="*/ 527559 w 2772385"/>
              <a:gd name="connsiteY26" fmla="*/ 2986527 h 3816780"/>
              <a:gd name="connsiteX27" fmla="*/ 488288 w 2772385"/>
              <a:gd name="connsiteY27" fmla="*/ 3154821 h 3816780"/>
              <a:gd name="connsiteX28" fmla="*/ 561215 w 2772385"/>
              <a:gd name="connsiteY28" fmla="*/ 3194090 h 3816780"/>
              <a:gd name="connsiteX29" fmla="*/ 381702 w 2772385"/>
              <a:gd name="connsiteY29" fmla="*/ 3592387 h 3816780"/>
              <a:gd name="connsiteX30" fmla="*/ 213408 w 2772385"/>
              <a:gd name="connsiteY30" fmla="*/ 3698973 h 3816780"/>
              <a:gd name="connsiteX31" fmla="*/ 280726 w 2772385"/>
              <a:gd name="connsiteY31" fmla="*/ 3811169 h 3816780"/>
              <a:gd name="connsiteX32" fmla="*/ 477068 w 2772385"/>
              <a:gd name="connsiteY32" fmla="*/ 3771902 h 3816780"/>
              <a:gd name="connsiteX33" fmla="*/ 622923 w 2772385"/>
              <a:gd name="connsiteY33" fmla="*/ 3547509 h 3816780"/>
              <a:gd name="connsiteX34" fmla="*/ 662193 w 2772385"/>
              <a:gd name="connsiteY34" fmla="*/ 3743852 h 3816780"/>
              <a:gd name="connsiteX35" fmla="*/ 735121 w 2772385"/>
              <a:gd name="connsiteY35" fmla="*/ 3732634 h 3816780"/>
              <a:gd name="connsiteX36" fmla="*/ 774389 w 2772385"/>
              <a:gd name="connsiteY36" fmla="*/ 3474581 h 3816780"/>
              <a:gd name="connsiteX37" fmla="*/ 695851 w 2772385"/>
              <a:gd name="connsiteY37" fmla="*/ 3238969 h 3816780"/>
              <a:gd name="connsiteX38" fmla="*/ 897805 w 2772385"/>
              <a:gd name="connsiteY38" fmla="*/ 2627499 h 3816780"/>
              <a:gd name="connsiteX39" fmla="*/ 1161466 w 2772385"/>
              <a:gd name="connsiteY39" fmla="*/ 2520912 h 3816780"/>
              <a:gd name="connsiteX40" fmla="*/ 1492445 w 2772385"/>
              <a:gd name="connsiteY40" fmla="*/ 2638718 h 3816780"/>
              <a:gd name="connsiteX41" fmla="*/ 1587812 w 2772385"/>
              <a:gd name="connsiteY41" fmla="*/ 2627499 h 3816780"/>
              <a:gd name="connsiteX42" fmla="*/ 1643910 w 2772385"/>
              <a:gd name="connsiteY42" fmla="*/ 2728476 h 3816780"/>
              <a:gd name="connsiteX43" fmla="*/ 1795375 w 2772385"/>
              <a:gd name="connsiteY43" fmla="*/ 2762134 h 3816780"/>
              <a:gd name="connsiteX44" fmla="*/ 1795375 w 2772385"/>
              <a:gd name="connsiteY44" fmla="*/ 2812623 h 3816780"/>
              <a:gd name="connsiteX45" fmla="*/ 1750497 w 2772385"/>
              <a:gd name="connsiteY45" fmla="*/ 3008967 h 3816780"/>
              <a:gd name="connsiteX46" fmla="*/ 1711228 w 2772385"/>
              <a:gd name="connsiteY46" fmla="*/ 3328726 h 3816780"/>
              <a:gd name="connsiteX47" fmla="*/ 1200735 w 2772385"/>
              <a:gd name="connsiteY47" fmla="*/ 3396044 h 3816780"/>
              <a:gd name="connsiteX48" fmla="*/ 1172686 w 2772385"/>
              <a:gd name="connsiteY48" fmla="*/ 3468971 h 3816780"/>
              <a:gd name="connsiteX49" fmla="*/ 1110978 w 2772385"/>
              <a:gd name="connsiteY49" fmla="*/ 3497020 h 3816780"/>
              <a:gd name="connsiteX50" fmla="*/ 1139027 w 2772385"/>
              <a:gd name="connsiteY50" fmla="*/ 3631656 h 3816780"/>
              <a:gd name="connsiteX51" fmla="*/ 1279272 w 2772385"/>
              <a:gd name="connsiteY51" fmla="*/ 3637266 h 3816780"/>
              <a:gd name="connsiteX52" fmla="*/ 1273662 w 2772385"/>
              <a:gd name="connsiteY52" fmla="*/ 3485801 h 3816780"/>
              <a:gd name="connsiteX53" fmla="*/ 1453176 w 2772385"/>
              <a:gd name="connsiteY53" fmla="*/ 3497020 h 3816780"/>
              <a:gd name="connsiteX54" fmla="*/ 1425127 w 2772385"/>
              <a:gd name="connsiteY54" fmla="*/ 3575558 h 3816780"/>
              <a:gd name="connsiteX55" fmla="*/ 1397078 w 2772385"/>
              <a:gd name="connsiteY55" fmla="*/ 3637266 h 3816780"/>
              <a:gd name="connsiteX56" fmla="*/ 1340980 w 2772385"/>
              <a:gd name="connsiteY56" fmla="*/ 3704584 h 3816780"/>
              <a:gd name="connsiteX57" fmla="*/ 1453177 w 2772385"/>
              <a:gd name="connsiteY57" fmla="*/ 3799951 h 3816780"/>
              <a:gd name="connsiteX58" fmla="*/ 1514884 w 2772385"/>
              <a:gd name="connsiteY58" fmla="*/ 3642876 h 3816780"/>
              <a:gd name="connsiteX59" fmla="*/ 1817814 w 2772385"/>
              <a:gd name="connsiteY59" fmla="*/ 3541899 h 3816780"/>
              <a:gd name="connsiteX60" fmla="*/ 2154403 w 2772385"/>
              <a:gd name="connsiteY60" fmla="*/ 3614826 h 3816780"/>
              <a:gd name="connsiteX61" fmla="*/ 2109525 w 2772385"/>
              <a:gd name="connsiteY61" fmla="*/ 3715803 h 3816780"/>
              <a:gd name="connsiteX62" fmla="*/ 2193672 w 2772385"/>
              <a:gd name="connsiteY62" fmla="*/ 3816780 h 3816780"/>
              <a:gd name="connsiteX63" fmla="*/ 2277819 w 2772385"/>
              <a:gd name="connsiteY63" fmla="*/ 3732633 h 3816780"/>
              <a:gd name="connsiteX64" fmla="*/ 2266600 w 2772385"/>
              <a:gd name="connsiteY64" fmla="*/ 3637266 h 3816780"/>
              <a:gd name="connsiteX65" fmla="*/ 2423675 w 2772385"/>
              <a:gd name="connsiteY65" fmla="*/ 3564338 h 3816780"/>
              <a:gd name="connsiteX66" fmla="*/ 2429284 w 2772385"/>
              <a:gd name="connsiteY66" fmla="*/ 3384824 h 3816780"/>
              <a:gd name="connsiteX67" fmla="*/ 1907572 w 2772385"/>
              <a:gd name="connsiteY67" fmla="*/ 3345556 h 3816780"/>
              <a:gd name="connsiteX68" fmla="*/ 1913181 w 2772385"/>
              <a:gd name="connsiteY68" fmla="*/ 3031406 h 3816780"/>
              <a:gd name="connsiteX69" fmla="*/ 1907571 w 2772385"/>
              <a:gd name="connsiteY69" fmla="*/ 3014576 h 3816780"/>
              <a:gd name="connsiteX70" fmla="*/ 1901962 w 2772385"/>
              <a:gd name="connsiteY70" fmla="*/ 2835062 h 3816780"/>
              <a:gd name="connsiteX71" fmla="*/ 1857083 w 2772385"/>
              <a:gd name="connsiteY71" fmla="*/ 2773354 h 3816780"/>
              <a:gd name="connsiteX72" fmla="*/ 2047817 w 2772385"/>
              <a:gd name="connsiteY72" fmla="*/ 2717256 h 3816780"/>
              <a:gd name="connsiteX73" fmla="*/ 2081476 w 2772385"/>
              <a:gd name="connsiteY73" fmla="*/ 2610669 h 3816780"/>
              <a:gd name="connsiteX74" fmla="*/ 2367576 w 2772385"/>
              <a:gd name="connsiteY74" fmla="*/ 2621889 h 3816780"/>
              <a:gd name="connsiteX75" fmla="*/ 2591969 w 2772385"/>
              <a:gd name="connsiteY75" fmla="*/ 2032858 h 3816780"/>
              <a:gd name="connsiteX76" fmla="*/ 2547090 w 2772385"/>
              <a:gd name="connsiteY76" fmla="*/ 1948711 h 3816780"/>
              <a:gd name="connsiteX77" fmla="*/ 2692946 w 2772385"/>
              <a:gd name="connsiteY77" fmla="*/ 1460657 h 3816780"/>
              <a:gd name="connsiteX78" fmla="*/ 2636848 w 2772385"/>
              <a:gd name="connsiteY78" fmla="*/ 1354071 h 3816780"/>
              <a:gd name="connsiteX79" fmla="*/ 2479772 w 2772385"/>
              <a:gd name="connsiteY79" fmla="*/ 798699 h 3816780"/>
              <a:gd name="connsiteX80" fmla="*/ 2737825 w 2772385"/>
              <a:gd name="connsiteY80" fmla="*/ 675283 h 3816780"/>
              <a:gd name="connsiteX81" fmla="*/ 2709775 w 2772385"/>
              <a:gd name="connsiteY81" fmla="*/ 434061 h 3816780"/>
              <a:gd name="connsiteX82" fmla="*/ 2625628 w 2772385"/>
              <a:gd name="connsiteY82" fmla="*/ 86253 h 3816780"/>
              <a:gd name="connsiteX0" fmla="*/ 2625628 w 2772385"/>
              <a:gd name="connsiteY0" fmla="*/ 86253 h 3816780"/>
              <a:gd name="connsiteX1" fmla="*/ 2429284 w 2772385"/>
              <a:gd name="connsiteY1" fmla="*/ 2105 h 3816780"/>
              <a:gd name="connsiteX2" fmla="*/ 2188062 w 2772385"/>
              <a:gd name="connsiteY2" fmla="*/ 159180 h 3816780"/>
              <a:gd name="connsiteX3" fmla="*/ 2087086 w 2772385"/>
              <a:gd name="connsiteY3" fmla="*/ 198449 h 3816780"/>
              <a:gd name="connsiteX4" fmla="*/ 2137574 w 2772385"/>
              <a:gd name="connsiteY4" fmla="*/ 288206 h 3816780"/>
              <a:gd name="connsiteX5" fmla="*/ 2025378 w 2772385"/>
              <a:gd name="connsiteY5" fmla="*/ 450890 h 3816780"/>
              <a:gd name="connsiteX6" fmla="*/ 2131966 w 2772385"/>
              <a:gd name="connsiteY6" fmla="*/ 585526 h 3816780"/>
              <a:gd name="connsiteX7" fmla="*/ 2154403 w 2772385"/>
              <a:gd name="connsiteY7" fmla="*/ 708942 h 3816780"/>
              <a:gd name="connsiteX8" fmla="*/ 2025378 w 2772385"/>
              <a:gd name="connsiteY8" fmla="*/ 753820 h 3816780"/>
              <a:gd name="connsiteX9" fmla="*/ 1991719 w 2772385"/>
              <a:gd name="connsiteY9" fmla="*/ 821138 h 3816780"/>
              <a:gd name="connsiteX10" fmla="*/ 1991719 w 2772385"/>
              <a:gd name="connsiteY10" fmla="*/ 708942 h 3816780"/>
              <a:gd name="connsiteX11" fmla="*/ 1941230 w 2772385"/>
              <a:gd name="connsiteY11" fmla="*/ 669673 h 3816780"/>
              <a:gd name="connsiteX12" fmla="*/ 1778546 w 2772385"/>
              <a:gd name="connsiteY12" fmla="*/ 770649 h 3816780"/>
              <a:gd name="connsiteX13" fmla="*/ 1397078 w 2772385"/>
              <a:gd name="connsiteY13" fmla="*/ 579916 h 3816780"/>
              <a:gd name="connsiteX14" fmla="*/ 1660739 w 2772385"/>
              <a:gd name="connsiteY14" fmla="*/ 1129678 h 3816780"/>
              <a:gd name="connsiteX15" fmla="*/ 1795375 w 2772385"/>
              <a:gd name="connsiteY15" fmla="*/ 1225045 h 3816780"/>
              <a:gd name="connsiteX16" fmla="*/ 1643910 w 2772385"/>
              <a:gd name="connsiteY16" fmla="*/ 1449437 h 3816780"/>
              <a:gd name="connsiteX17" fmla="*/ 1722448 w 2772385"/>
              <a:gd name="connsiteY17" fmla="*/ 1668220 h 3816780"/>
              <a:gd name="connsiteX18" fmla="*/ 1812205 w 2772385"/>
              <a:gd name="connsiteY18" fmla="*/ 1662611 h 3816780"/>
              <a:gd name="connsiteX19" fmla="*/ 1621470 w 2772385"/>
              <a:gd name="connsiteY19" fmla="*/ 1858954 h 3816780"/>
              <a:gd name="connsiteX20" fmla="*/ 909024 w 2772385"/>
              <a:gd name="connsiteY20" fmla="*/ 1578463 h 3816780"/>
              <a:gd name="connsiteX21" fmla="*/ 454629 w 2772385"/>
              <a:gd name="connsiteY21" fmla="*/ 2605060 h 3816780"/>
              <a:gd name="connsiteX22" fmla="*/ 258286 w 2772385"/>
              <a:gd name="connsiteY22" fmla="*/ 2812623 h 3816780"/>
              <a:gd name="connsiteX23" fmla="*/ 39503 w 2772385"/>
              <a:gd name="connsiteY23" fmla="*/ 2857501 h 3816780"/>
              <a:gd name="connsiteX24" fmla="*/ 28282 w 2772385"/>
              <a:gd name="connsiteY24" fmla="*/ 2975307 h 3816780"/>
              <a:gd name="connsiteX25" fmla="*/ 258285 w 2772385"/>
              <a:gd name="connsiteY25" fmla="*/ 3087504 h 3816780"/>
              <a:gd name="connsiteX26" fmla="*/ 527559 w 2772385"/>
              <a:gd name="connsiteY26" fmla="*/ 2986527 h 3816780"/>
              <a:gd name="connsiteX27" fmla="*/ 488288 w 2772385"/>
              <a:gd name="connsiteY27" fmla="*/ 3154821 h 3816780"/>
              <a:gd name="connsiteX28" fmla="*/ 561215 w 2772385"/>
              <a:gd name="connsiteY28" fmla="*/ 3194090 h 3816780"/>
              <a:gd name="connsiteX29" fmla="*/ 381702 w 2772385"/>
              <a:gd name="connsiteY29" fmla="*/ 3592387 h 3816780"/>
              <a:gd name="connsiteX30" fmla="*/ 213408 w 2772385"/>
              <a:gd name="connsiteY30" fmla="*/ 3698973 h 3816780"/>
              <a:gd name="connsiteX31" fmla="*/ 280726 w 2772385"/>
              <a:gd name="connsiteY31" fmla="*/ 3811169 h 3816780"/>
              <a:gd name="connsiteX32" fmla="*/ 477068 w 2772385"/>
              <a:gd name="connsiteY32" fmla="*/ 3771902 h 3816780"/>
              <a:gd name="connsiteX33" fmla="*/ 622923 w 2772385"/>
              <a:gd name="connsiteY33" fmla="*/ 3547509 h 3816780"/>
              <a:gd name="connsiteX34" fmla="*/ 662193 w 2772385"/>
              <a:gd name="connsiteY34" fmla="*/ 3743852 h 3816780"/>
              <a:gd name="connsiteX35" fmla="*/ 735121 w 2772385"/>
              <a:gd name="connsiteY35" fmla="*/ 3732634 h 3816780"/>
              <a:gd name="connsiteX36" fmla="*/ 774389 w 2772385"/>
              <a:gd name="connsiteY36" fmla="*/ 3474581 h 3816780"/>
              <a:gd name="connsiteX37" fmla="*/ 695851 w 2772385"/>
              <a:gd name="connsiteY37" fmla="*/ 3238969 h 3816780"/>
              <a:gd name="connsiteX38" fmla="*/ 897805 w 2772385"/>
              <a:gd name="connsiteY38" fmla="*/ 2627499 h 3816780"/>
              <a:gd name="connsiteX39" fmla="*/ 1161466 w 2772385"/>
              <a:gd name="connsiteY39" fmla="*/ 2520912 h 3816780"/>
              <a:gd name="connsiteX40" fmla="*/ 1492445 w 2772385"/>
              <a:gd name="connsiteY40" fmla="*/ 2638718 h 3816780"/>
              <a:gd name="connsiteX41" fmla="*/ 1587812 w 2772385"/>
              <a:gd name="connsiteY41" fmla="*/ 2627499 h 3816780"/>
              <a:gd name="connsiteX42" fmla="*/ 1643910 w 2772385"/>
              <a:gd name="connsiteY42" fmla="*/ 2728476 h 3816780"/>
              <a:gd name="connsiteX43" fmla="*/ 1795375 w 2772385"/>
              <a:gd name="connsiteY43" fmla="*/ 2762134 h 3816780"/>
              <a:gd name="connsiteX44" fmla="*/ 1795375 w 2772385"/>
              <a:gd name="connsiteY44" fmla="*/ 2812623 h 3816780"/>
              <a:gd name="connsiteX45" fmla="*/ 1750497 w 2772385"/>
              <a:gd name="connsiteY45" fmla="*/ 3008967 h 3816780"/>
              <a:gd name="connsiteX46" fmla="*/ 1711228 w 2772385"/>
              <a:gd name="connsiteY46" fmla="*/ 3328726 h 3816780"/>
              <a:gd name="connsiteX47" fmla="*/ 1200735 w 2772385"/>
              <a:gd name="connsiteY47" fmla="*/ 3396044 h 3816780"/>
              <a:gd name="connsiteX48" fmla="*/ 1172686 w 2772385"/>
              <a:gd name="connsiteY48" fmla="*/ 3468971 h 3816780"/>
              <a:gd name="connsiteX49" fmla="*/ 1110978 w 2772385"/>
              <a:gd name="connsiteY49" fmla="*/ 3497020 h 3816780"/>
              <a:gd name="connsiteX50" fmla="*/ 1139027 w 2772385"/>
              <a:gd name="connsiteY50" fmla="*/ 3631656 h 3816780"/>
              <a:gd name="connsiteX51" fmla="*/ 1279272 w 2772385"/>
              <a:gd name="connsiteY51" fmla="*/ 3637266 h 3816780"/>
              <a:gd name="connsiteX52" fmla="*/ 1273662 w 2772385"/>
              <a:gd name="connsiteY52" fmla="*/ 3485801 h 3816780"/>
              <a:gd name="connsiteX53" fmla="*/ 1453176 w 2772385"/>
              <a:gd name="connsiteY53" fmla="*/ 3497020 h 3816780"/>
              <a:gd name="connsiteX54" fmla="*/ 1425127 w 2772385"/>
              <a:gd name="connsiteY54" fmla="*/ 3575558 h 3816780"/>
              <a:gd name="connsiteX55" fmla="*/ 1397078 w 2772385"/>
              <a:gd name="connsiteY55" fmla="*/ 3637266 h 3816780"/>
              <a:gd name="connsiteX56" fmla="*/ 1340980 w 2772385"/>
              <a:gd name="connsiteY56" fmla="*/ 3704584 h 3816780"/>
              <a:gd name="connsiteX57" fmla="*/ 1453177 w 2772385"/>
              <a:gd name="connsiteY57" fmla="*/ 3799951 h 3816780"/>
              <a:gd name="connsiteX58" fmla="*/ 1514884 w 2772385"/>
              <a:gd name="connsiteY58" fmla="*/ 3642876 h 3816780"/>
              <a:gd name="connsiteX59" fmla="*/ 1817814 w 2772385"/>
              <a:gd name="connsiteY59" fmla="*/ 3541899 h 3816780"/>
              <a:gd name="connsiteX60" fmla="*/ 2154403 w 2772385"/>
              <a:gd name="connsiteY60" fmla="*/ 3614826 h 3816780"/>
              <a:gd name="connsiteX61" fmla="*/ 2109525 w 2772385"/>
              <a:gd name="connsiteY61" fmla="*/ 3715803 h 3816780"/>
              <a:gd name="connsiteX62" fmla="*/ 2193672 w 2772385"/>
              <a:gd name="connsiteY62" fmla="*/ 3816780 h 3816780"/>
              <a:gd name="connsiteX63" fmla="*/ 2277819 w 2772385"/>
              <a:gd name="connsiteY63" fmla="*/ 3732633 h 3816780"/>
              <a:gd name="connsiteX64" fmla="*/ 2266600 w 2772385"/>
              <a:gd name="connsiteY64" fmla="*/ 3637266 h 3816780"/>
              <a:gd name="connsiteX65" fmla="*/ 2423675 w 2772385"/>
              <a:gd name="connsiteY65" fmla="*/ 3564338 h 3816780"/>
              <a:gd name="connsiteX66" fmla="*/ 2429284 w 2772385"/>
              <a:gd name="connsiteY66" fmla="*/ 3384824 h 3816780"/>
              <a:gd name="connsiteX67" fmla="*/ 1907572 w 2772385"/>
              <a:gd name="connsiteY67" fmla="*/ 3345556 h 3816780"/>
              <a:gd name="connsiteX68" fmla="*/ 1913181 w 2772385"/>
              <a:gd name="connsiteY68" fmla="*/ 3031406 h 3816780"/>
              <a:gd name="connsiteX69" fmla="*/ 1907571 w 2772385"/>
              <a:gd name="connsiteY69" fmla="*/ 3014576 h 3816780"/>
              <a:gd name="connsiteX70" fmla="*/ 1901962 w 2772385"/>
              <a:gd name="connsiteY70" fmla="*/ 2835062 h 3816780"/>
              <a:gd name="connsiteX71" fmla="*/ 1857083 w 2772385"/>
              <a:gd name="connsiteY71" fmla="*/ 2773354 h 3816780"/>
              <a:gd name="connsiteX72" fmla="*/ 2047817 w 2772385"/>
              <a:gd name="connsiteY72" fmla="*/ 2717256 h 3816780"/>
              <a:gd name="connsiteX73" fmla="*/ 2081476 w 2772385"/>
              <a:gd name="connsiteY73" fmla="*/ 2610669 h 3816780"/>
              <a:gd name="connsiteX74" fmla="*/ 2367576 w 2772385"/>
              <a:gd name="connsiteY74" fmla="*/ 2621889 h 3816780"/>
              <a:gd name="connsiteX75" fmla="*/ 2591969 w 2772385"/>
              <a:gd name="connsiteY75" fmla="*/ 2032858 h 3816780"/>
              <a:gd name="connsiteX76" fmla="*/ 2547090 w 2772385"/>
              <a:gd name="connsiteY76" fmla="*/ 1948711 h 3816780"/>
              <a:gd name="connsiteX77" fmla="*/ 2692946 w 2772385"/>
              <a:gd name="connsiteY77" fmla="*/ 1460657 h 3816780"/>
              <a:gd name="connsiteX78" fmla="*/ 2636848 w 2772385"/>
              <a:gd name="connsiteY78" fmla="*/ 1354071 h 3816780"/>
              <a:gd name="connsiteX79" fmla="*/ 2479772 w 2772385"/>
              <a:gd name="connsiteY79" fmla="*/ 798699 h 3816780"/>
              <a:gd name="connsiteX80" fmla="*/ 2737825 w 2772385"/>
              <a:gd name="connsiteY80" fmla="*/ 675283 h 3816780"/>
              <a:gd name="connsiteX81" fmla="*/ 2709775 w 2772385"/>
              <a:gd name="connsiteY81" fmla="*/ 434061 h 3816780"/>
              <a:gd name="connsiteX82" fmla="*/ 2625628 w 2772385"/>
              <a:gd name="connsiteY82" fmla="*/ 86253 h 3816780"/>
              <a:gd name="connsiteX0" fmla="*/ 2625628 w 2772385"/>
              <a:gd name="connsiteY0" fmla="*/ 86253 h 3816780"/>
              <a:gd name="connsiteX1" fmla="*/ 2429284 w 2772385"/>
              <a:gd name="connsiteY1" fmla="*/ 2105 h 3816780"/>
              <a:gd name="connsiteX2" fmla="*/ 2188062 w 2772385"/>
              <a:gd name="connsiteY2" fmla="*/ 159180 h 3816780"/>
              <a:gd name="connsiteX3" fmla="*/ 2087086 w 2772385"/>
              <a:gd name="connsiteY3" fmla="*/ 198449 h 3816780"/>
              <a:gd name="connsiteX4" fmla="*/ 2137574 w 2772385"/>
              <a:gd name="connsiteY4" fmla="*/ 288206 h 3816780"/>
              <a:gd name="connsiteX5" fmla="*/ 2025378 w 2772385"/>
              <a:gd name="connsiteY5" fmla="*/ 450890 h 3816780"/>
              <a:gd name="connsiteX6" fmla="*/ 2131966 w 2772385"/>
              <a:gd name="connsiteY6" fmla="*/ 585526 h 3816780"/>
              <a:gd name="connsiteX7" fmla="*/ 2154403 w 2772385"/>
              <a:gd name="connsiteY7" fmla="*/ 708942 h 3816780"/>
              <a:gd name="connsiteX8" fmla="*/ 2025378 w 2772385"/>
              <a:gd name="connsiteY8" fmla="*/ 753820 h 3816780"/>
              <a:gd name="connsiteX9" fmla="*/ 1991719 w 2772385"/>
              <a:gd name="connsiteY9" fmla="*/ 821138 h 3816780"/>
              <a:gd name="connsiteX10" fmla="*/ 1991719 w 2772385"/>
              <a:gd name="connsiteY10" fmla="*/ 708942 h 3816780"/>
              <a:gd name="connsiteX11" fmla="*/ 1941230 w 2772385"/>
              <a:gd name="connsiteY11" fmla="*/ 669673 h 3816780"/>
              <a:gd name="connsiteX12" fmla="*/ 1778546 w 2772385"/>
              <a:gd name="connsiteY12" fmla="*/ 770649 h 3816780"/>
              <a:gd name="connsiteX13" fmla="*/ 1397078 w 2772385"/>
              <a:gd name="connsiteY13" fmla="*/ 579916 h 3816780"/>
              <a:gd name="connsiteX14" fmla="*/ 1660739 w 2772385"/>
              <a:gd name="connsiteY14" fmla="*/ 1129678 h 3816780"/>
              <a:gd name="connsiteX15" fmla="*/ 1795375 w 2772385"/>
              <a:gd name="connsiteY15" fmla="*/ 1225045 h 3816780"/>
              <a:gd name="connsiteX16" fmla="*/ 1643910 w 2772385"/>
              <a:gd name="connsiteY16" fmla="*/ 1449437 h 3816780"/>
              <a:gd name="connsiteX17" fmla="*/ 1722448 w 2772385"/>
              <a:gd name="connsiteY17" fmla="*/ 1668220 h 3816780"/>
              <a:gd name="connsiteX18" fmla="*/ 1812205 w 2772385"/>
              <a:gd name="connsiteY18" fmla="*/ 1662611 h 3816780"/>
              <a:gd name="connsiteX19" fmla="*/ 1621470 w 2772385"/>
              <a:gd name="connsiteY19" fmla="*/ 1858954 h 3816780"/>
              <a:gd name="connsiteX20" fmla="*/ 909024 w 2772385"/>
              <a:gd name="connsiteY20" fmla="*/ 1578463 h 3816780"/>
              <a:gd name="connsiteX21" fmla="*/ 454629 w 2772385"/>
              <a:gd name="connsiteY21" fmla="*/ 2605060 h 3816780"/>
              <a:gd name="connsiteX22" fmla="*/ 258286 w 2772385"/>
              <a:gd name="connsiteY22" fmla="*/ 2812623 h 3816780"/>
              <a:gd name="connsiteX23" fmla="*/ 39503 w 2772385"/>
              <a:gd name="connsiteY23" fmla="*/ 2857501 h 3816780"/>
              <a:gd name="connsiteX24" fmla="*/ 28282 w 2772385"/>
              <a:gd name="connsiteY24" fmla="*/ 2975307 h 3816780"/>
              <a:gd name="connsiteX25" fmla="*/ 258285 w 2772385"/>
              <a:gd name="connsiteY25" fmla="*/ 3087504 h 3816780"/>
              <a:gd name="connsiteX26" fmla="*/ 527559 w 2772385"/>
              <a:gd name="connsiteY26" fmla="*/ 2986527 h 3816780"/>
              <a:gd name="connsiteX27" fmla="*/ 488288 w 2772385"/>
              <a:gd name="connsiteY27" fmla="*/ 3154821 h 3816780"/>
              <a:gd name="connsiteX28" fmla="*/ 561215 w 2772385"/>
              <a:gd name="connsiteY28" fmla="*/ 3194090 h 3816780"/>
              <a:gd name="connsiteX29" fmla="*/ 381702 w 2772385"/>
              <a:gd name="connsiteY29" fmla="*/ 3592387 h 3816780"/>
              <a:gd name="connsiteX30" fmla="*/ 213408 w 2772385"/>
              <a:gd name="connsiteY30" fmla="*/ 3698973 h 3816780"/>
              <a:gd name="connsiteX31" fmla="*/ 280726 w 2772385"/>
              <a:gd name="connsiteY31" fmla="*/ 3811169 h 3816780"/>
              <a:gd name="connsiteX32" fmla="*/ 477068 w 2772385"/>
              <a:gd name="connsiteY32" fmla="*/ 3771902 h 3816780"/>
              <a:gd name="connsiteX33" fmla="*/ 622923 w 2772385"/>
              <a:gd name="connsiteY33" fmla="*/ 3547509 h 3816780"/>
              <a:gd name="connsiteX34" fmla="*/ 662193 w 2772385"/>
              <a:gd name="connsiteY34" fmla="*/ 3743852 h 3816780"/>
              <a:gd name="connsiteX35" fmla="*/ 735121 w 2772385"/>
              <a:gd name="connsiteY35" fmla="*/ 3732634 h 3816780"/>
              <a:gd name="connsiteX36" fmla="*/ 774389 w 2772385"/>
              <a:gd name="connsiteY36" fmla="*/ 3474581 h 3816780"/>
              <a:gd name="connsiteX37" fmla="*/ 695851 w 2772385"/>
              <a:gd name="connsiteY37" fmla="*/ 3238969 h 3816780"/>
              <a:gd name="connsiteX38" fmla="*/ 897805 w 2772385"/>
              <a:gd name="connsiteY38" fmla="*/ 2627499 h 3816780"/>
              <a:gd name="connsiteX39" fmla="*/ 1161466 w 2772385"/>
              <a:gd name="connsiteY39" fmla="*/ 2520912 h 3816780"/>
              <a:gd name="connsiteX40" fmla="*/ 1492445 w 2772385"/>
              <a:gd name="connsiteY40" fmla="*/ 2638718 h 3816780"/>
              <a:gd name="connsiteX41" fmla="*/ 1587812 w 2772385"/>
              <a:gd name="connsiteY41" fmla="*/ 2627499 h 3816780"/>
              <a:gd name="connsiteX42" fmla="*/ 1643910 w 2772385"/>
              <a:gd name="connsiteY42" fmla="*/ 2728476 h 3816780"/>
              <a:gd name="connsiteX43" fmla="*/ 1795375 w 2772385"/>
              <a:gd name="connsiteY43" fmla="*/ 2762134 h 3816780"/>
              <a:gd name="connsiteX44" fmla="*/ 1795375 w 2772385"/>
              <a:gd name="connsiteY44" fmla="*/ 2812623 h 3816780"/>
              <a:gd name="connsiteX45" fmla="*/ 1750497 w 2772385"/>
              <a:gd name="connsiteY45" fmla="*/ 3008967 h 3816780"/>
              <a:gd name="connsiteX46" fmla="*/ 1711228 w 2772385"/>
              <a:gd name="connsiteY46" fmla="*/ 3328726 h 3816780"/>
              <a:gd name="connsiteX47" fmla="*/ 1200735 w 2772385"/>
              <a:gd name="connsiteY47" fmla="*/ 3396044 h 3816780"/>
              <a:gd name="connsiteX48" fmla="*/ 1172686 w 2772385"/>
              <a:gd name="connsiteY48" fmla="*/ 3468971 h 3816780"/>
              <a:gd name="connsiteX49" fmla="*/ 1110978 w 2772385"/>
              <a:gd name="connsiteY49" fmla="*/ 3497020 h 3816780"/>
              <a:gd name="connsiteX50" fmla="*/ 1139027 w 2772385"/>
              <a:gd name="connsiteY50" fmla="*/ 3631656 h 3816780"/>
              <a:gd name="connsiteX51" fmla="*/ 1279272 w 2772385"/>
              <a:gd name="connsiteY51" fmla="*/ 3637266 h 3816780"/>
              <a:gd name="connsiteX52" fmla="*/ 1273662 w 2772385"/>
              <a:gd name="connsiteY52" fmla="*/ 3485801 h 3816780"/>
              <a:gd name="connsiteX53" fmla="*/ 1453176 w 2772385"/>
              <a:gd name="connsiteY53" fmla="*/ 3497020 h 3816780"/>
              <a:gd name="connsiteX54" fmla="*/ 1425127 w 2772385"/>
              <a:gd name="connsiteY54" fmla="*/ 3575558 h 3816780"/>
              <a:gd name="connsiteX55" fmla="*/ 1397078 w 2772385"/>
              <a:gd name="connsiteY55" fmla="*/ 3637266 h 3816780"/>
              <a:gd name="connsiteX56" fmla="*/ 1340980 w 2772385"/>
              <a:gd name="connsiteY56" fmla="*/ 3704584 h 3816780"/>
              <a:gd name="connsiteX57" fmla="*/ 1453177 w 2772385"/>
              <a:gd name="connsiteY57" fmla="*/ 3799951 h 3816780"/>
              <a:gd name="connsiteX58" fmla="*/ 1514884 w 2772385"/>
              <a:gd name="connsiteY58" fmla="*/ 3642876 h 3816780"/>
              <a:gd name="connsiteX59" fmla="*/ 1817814 w 2772385"/>
              <a:gd name="connsiteY59" fmla="*/ 3541899 h 3816780"/>
              <a:gd name="connsiteX60" fmla="*/ 2154403 w 2772385"/>
              <a:gd name="connsiteY60" fmla="*/ 3614826 h 3816780"/>
              <a:gd name="connsiteX61" fmla="*/ 2109525 w 2772385"/>
              <a:gd name="connsiteY61" fmla="*/ 3715803 h 3816780"/>
              <a:gd name="connsiteX62" fmla="*/ 2193672 w 2772385"/>
              <a:gd name="connsiteY62" fmla="*/ 3816780 h 3816780"/>
              <a:gd name="connsiteX63" fmla="*/ 2277819 w 2772385"/>
              <a:gd name="connsiteY63" fmla="*/ 3732633 h 3816780"/>
              <a:gd name="connsiteX64" fmla="*/ 2266600 w 2772385"/>
              <a:gd name="connsiteY64" fmla="*/ 3637266 h 3816780"/>
              <a:gd name="connsiteX65" fmla="*/ 2423675 w 2772385"/>
              <a:gd name="connsiteY65" fmla="*/ 3564338 h 3816780"/>
              <a:gd name="connsiteX66" fmla="*/ 2429284 w 2772385"/>
              <a:gd name="connsiteY66" fmla="*/ 3384824 h 3816780"/>
              <a:gd name="connsiteX67" fmla="*/ 1907572 w 2772385"/>
              <a:gd name="connsiteY67" fmla="*/ 3345556 h 3816780"/>
              <a:gd name="connsiteX68" fmla="*/ 1913181 w 2772385"/>
              <a:gd name="connsiteY68" fmla="*/ 3031406 h 3816780"/>
              <a:gd name="connsiteX69" fmla="*/ 1907571 w 2772385"/>
              <a:gd name="connsiteY69" fmla="*/ 3014576 h 3816780"/>
              <a:gd name="connsiteX70" fmla="*/ 1901962 w 2772385"/>
              <a:gd name="connsiteY70" fmla="*/ 2835062 h 3816780"/>
              <a:gd name="connsiteX71" fmla="*/ 1857083 w 2772385"/>
              <a:gd name="connsiteY71" fmla="*/ 2773354 h 3816780"/>
              <a:gd name="connsiteX72" fmla="*/ 2047817 w 2772385"/>
              <a:gd name="connsiteY72" fmla="*/ 2717256 h 3816780"/>
              <a:gd name="connsiteX73" fmla="*/ 2081476 w 2772385"/>
              <a:gd name="connsiteY73" fmla="*/ 2610669 h 3816780"/>
              <a:gd name="connsiteX74" fmla="*/ 2367576 w 2772385"/>
              <a:gd name="connsiteY74" fmla="*/ 2621889 h 3816780"/>
              <a:gd name="connsiteX75" fmla="*/ 2591969 w 2772385"/>
              <a:gd name="connsiteY75" fmla="*/ 2032858 h 3816780"/>
              <a:gd name="connsiteX76" fmla="*/ 2547090 w 2772385"/>
              <a:gd name="connsiteY76" fmla="*/ 1948711 h 3816780"/>
              <a:gd name="connsiteX77" fmla="*/ 2648067 w 2772385"/>
              <a:gd name="connsiteY77" fmla="*/ 1432608 h 3816780"/>
              <a:gd name="connsiteX78" fmla="*/ 2636848 w 2772385"/>
              <a:gd name="connsiteY78" fmla="*/ 1354071 h 3816780"/>
              <a:gd name="connsiteX79" fmla="*/ 2479772 w 2772385"/>
              <a:gd name="connsiteY79" fmla="*/ 798699 h 3816780"/>
              <a:gd name="connsiteX80" fmla="*/ 2737825 w 2772385"/>
              <a:gd name="connsiteY80" fmla="*/ 675283 h 3816780"/>
              <a:gd name="connsiteX81" fmla="*/ 2709775 w 2772385"/>
              <a:gd name="connsiteY81" fmla="*/ 434061 h 3816780"/>
              <a:gd name="connsiteX82" fmla="*/ 2625628 w 2772385"/>
              <a:gd name="connsiteY82" fmla="*/ 86253 h 3816780"/>
              <a:gd name="connsiteX0" fmla="*/ 2625628 w 2772385"/>
              <a:gd name="connsiteY0" fmla="*/ 86253 h 3816780"/>
              <a:gd name="connsiteX1" fmla="*/ 2429284 w 2772385"/>
              <a:gd name="connsiteY1" fmla="*/ 2105 h 3816780"/>
              <a:gd name="connsiteX2" fmla="*/ 2188062 w 2772385"/>
              <a:gd name="connsiteY2" fmla="*/ 159180 h 3816780"/>
              <a:gd name="connsiteX3" fmla="*/ 2087086 w 2772385"/>
              <a:gd name="connsiteY3" fmla="*/ 198449 h 3816780"/>
              <a:gd name="connsiteX4" fmla="*/ 2137574 w 2772385"/>
              <a:gd name="connsiteY4" fmla="*/ 288206 h 3816780"/>
              <a:gd name="connsiteX5" fmla="*/ 2025378 w 2772385"/>
              <a:gd name="connsiteY5" fmla="*/ 450890 h 3816780"/>
              <a:gd name="connsiteX6" fmla="*/ 2131966 w 2772385"/>
              <a:gd name="connsiteY6" fmla="*/ 585526 h 3816780"/>
              <a:gd name="connsiteX7" fmla="*/ 2154403 w 2772385"/>
              <a:gd name="connsiteY7" fmla="*/ 708942 h 3816780"/>
              <a:gd name="connsiteX8" fmla="*/ 2025378 w 2772385"/>
              <a:gd name="connsiteY8" fmla="*/ 753820 h 3816780"/>
              <a:gd name="connsiteX9" fmla="*/ 1991719 w 2772385"/>
              <a:gd name="connsiteY9" fmla="*/ 821138 h 3816780"/>
              <a:gd name="connsiteX10" fmla="*/ 1991719 w 2772385"/>
              <a:gd name="connsiteY10" fmla="*/ 708942 h 3816780"/>
              <a:gd name="connsiteX11" fmla="*/ 1941230 w 2772385"/>
              <a:gd name="connsiteY11" fmla="*/ 669673 h 3816780"/>
              <a:gd name="connsiteX12" fmla="*/ 1778546 w 2772385"/>
              <a:gd name="connsiteY12" fmla="*/ 770649 h 3816780"/>
              <a:gd name="connsiteX13" fmla="*/ 1397078 w 2772385"/>
              <a:gd name="connsiteY13" fmla="*/ 579916 h 3816780"/>
              <a:gd name="connsiteX14" fmla="*/ 1660739 w 2772385"/>
              <a:gd name="connsiteY14" fmla="*/ 1129678 h 3816780"/>
              <a:gd name="connsiteX15" fmla="*/ 1795375 w 2772385"/>
              <a:gd name="connsiteY15" fmla="*/ 1225045 h 3816780"/>
              <a:gd name="connsiteX16" fmla="*/ 1643910 w 2772385"/>
              <a:gd name="connsiteY16" fmla="*/ 1449437 h 3816780"/>
              <a:gd name="connsiteX17" fmla="*/ 1722448 w 2772385"/>
              <a:gd name="connsiteY17" fmla="*/ 1668220 h 3816780"/>
              <a:gd name="connsiteX18" fmla="*/ 1812205 w 2772385"/>
              <a:gd name="connsiteY18" fmla="*/ 1662611 h 3816780"/>
              <a:gd name="connsiteX19" fmla="*/ 1621470 w 2772385"/>
              <a:gd name="connsiteY19" fmla="*/ 1858954 h 3816780"/>
              <a:gd name="connsiteX20" fmla="*/ 909024 w 2772385"/>
              <a:gd name="connsiteY20" fmla="*/ 1578463 h 3816780"/>
              <a:gd name="connsiteX21" fmla="*/ 454629 w 2772385"/>
              <a:gd name="connsiteY21" fmla="*/ 2605060 h 3816780"/>
              <a:gd name="connsiteX22" fmla="*/ 258286 w 2772385"/>
              <a:gd name="connsiteY22" fmla="*/ 2812623 h 3816780"/>
              <a:gd name="connsiteX23" fmla="*/ 39503 w 2772385"/>
              <a:gd name="connsiteY23" fmla="*/ 2857501 h 3816780"/>
              <a:gd name="connsiteX24" fmla="*/ 28282 w 2772385"/>
              <a:gd name="connsiteY24" fmla="*/ 2975307 h 3816780"/>
              <a:gd name="connsiteX25" fmla="*/ 258285 w 2772385"/>
              <a:gd name="connsiteY25" fmla="*/ 3087504 h 3816780"/>
              <a:gd name="connsiteX26" fmla="*/ 527559 w 2772385"/>
              <a:gd name="connsiteY26" fmla="*/ 2986527 h 3816780"/>
              <a:gd name="connsiteX27" fmla="*/ 488288 w 2772385"/>
              <a:gd name="connsiteY27" fmla="*/ 3154821 h 3816780"/>
              <a:gd name="connsiteX28" fmla="*/ 561215 w 2772385"/>
              <a:gd name="connsiteY28" fmla="*/ 3194090 h 3816780"/>
              <a:gd name="connsiteX29" fmla="*/ 381702 w 2772385"/>
              <a:gd name="connsiteY29" fmla="*/ 3592387 h 3816780"/>
              <a:gd name="connsiteX30" fmla="*/ 213408 w 2772385"/>
              <a:gd name="connsiteY30" fmla="*/ 3698973 h 3816780"/>
              <a:gd name="connsiteX31" fmla="*/ 280726 w 2772385"/>
              <a:gd name="connsiteY31" fmla="*/ 3811169 h 3816780"/>
              <a:gd name="connsiteX32" fmla="*/ 477068 w 2772385"/>
              <a:gd name="connsiteY32" fmla="*/ 3771902 h 3816780"/>
              <a:gd name="connsiteX33" fmla="*/ 622923 w 2772385"/>
              <a:gd name="connsiteY33" fmla="*/ 3547509 h 3816780"/>
              <a:gd name="connsiteX34" fmla="*/ 662193 w 2772385"/>
              <a:gd name="connsiteY34" fmla="*/ 3743852 h 3816780"/>
              <a:gd name="connsiteX35" fmla="*/ 735121 w 2772385"/>
              <a:gd name="connsiteY35" fmla="*/ 3732634 h 3816780"/>
              <a:gd name="connsiteX36" fmla="*/ 774389 w 2772385"/>
              <a:gd name="connsiteY36" fmla="*/ 3474581 h 3816780"/>
              <a:gd name="connsiteX37" fmla="*/ 695851 w 2772385"/>
              <a:gd name="connsiteY37" fmla="*/ 3238969 h 3816780"/>
              <a:gd name="connsiteX38" fmla="*/ 897805 w 2772385"/>
              <a:gd name="connsiteY38" fmla="*/ 2627499 h 3816780"/>
              <a:gd name="connsiteX39" fmla="*/ 1161466 w 2772385"/>
              <a:gd name="connsiteY39" fmla="*/ 2520912 h 3816780"/>
              <a:gd name="connsiteX40" fmla="*/ 1492445 w 2772385"/>
              <a:gd name="connsiteY40" fmla="*/ 2638718 h 3816780"/>
              <a:gd name="connsiteX41" fmla="*/ 1587812 w 2772385"/>
              <a:gd name="connsiteY41" fmla="*/ 2627499 h 3816780"/>
              <a:gd name="connsiteX42" fmla="*/ 1643910 w 2772385"/>
              <a:gd name="connsiteY42" fmla="*/ 2728476 h 3816780"/>
              <a:gd name="connsiteX43" fmla="*/ 1795375 w 2772385"/>
              <a:gd name="connsiteY43" fmla="*/ 2762134 h 3816780"/>
              <a:gd name="connsiteX44" fmla="*/ 1795375 w 2772385"/>
              <a:gd name="connsiteY44" fmla="*/ 2812623 h 3816780"/>
              <a:gd name="connsiteX45" fmla="*/ 1750497 w 2772385"/>
              <a:gd name="connsiteY45" fmla="*/ 3008967 h 3816780"/>
              <a:gd name="connsiteX46" fmla="*/ 1711228 w 2772385"/>
              <a:gd name="connsiteY46" fmla="*/ 3328726 h 3816780"/>
              <a:gd name="connsiteX47" fmla="*/ 1200735 w 2772385"/>
              <a:gd name="connsiteY47" fmla="*/ 3396044 h 3816780"/>
              <a:gd name="connsiteX48" fmla="*/ 1172686 w 2772385"/>
              <a:gd name="connsiteY48" fmla="*/ 3468971 h 3816780"/>
              <a:gd name="connsiteX49" fmla="*/ 1110978 w 2772385"/>
              <a:gd name="connsiteY49" fmla="*/ 3497020 h 3816780"/>
              <a:gd name="connsiteX50" fmla="*/ 1139027 w 2772385"/>
              <a:gd name="connsiteY50" fmla="*/ 3631656 h 3816780"/>
              <a:gd name="connsiteX51" fmla="*/ 1279272 w 2772385"/>
              <a:gd name="connsiteY51" fmla="*/ 3637266 h 3816780"/>
              <a:gd name="connsiteX52" fmla="*/ 1273662 w 2772385"/>
              <a:gd name="connsiteY52" fmla="*/ 3485801 h 3816780"/>
              <a:gd name="connsiteX53" fmla="*/ 1453176 w 2772385"/>
              <a:gd name="connsiteY53" fmla="*/ 3497020 h 3816780"/>
              <a:gd name="connsiteX54" fmla="*/ 1425127 w 2772385"/>
              <a:gd name="connsiteY54" fmla="*/ 3575558 h 3816780"/>
              <a:gd name="connsiteX55" fmla="*/ 1397078 w 2772385"/>
              <a:gd name="connsiteY55" fmla="*/ 3637266 h 3816780"/>
              <a:gd name="connsiteX56" fmla="*/ 1340980 w 2772385"/>
              <a:gd name="connsiteY56" fmla="*/ 3704584 h 3816780"/>
              <a:gd name="connsiteX57" fmla="*/ 1453177 w 2772385"/>
              <a:gd name="connsiteY57" fmla="*/ 3799951 h 3816780"/>
              <a:gd name="connsiteX58" fmla="*/ 1514884 w 2772385"/>
              <a:gd name="connsiteY58" fmla="*/ 3642876 h 3816780"/>
              <a:gd name="connsiteX59" fmla="*/ 1817814 w 2772385"/>
              <a:gd name="connsiteY59" fmla="*/ 3541899 h 3816780"/>
              <a:gd name="connsiteX60" fmla="*/ 2154403 w 2772385"/>
              <a:gd name="connsiteY60" fmla="*/ 3614826 h 3816780"/>
              <a:gd name="connsiteX61" fmla="*/ 2109525 w 2772385"/>
              <a:gd name="connsiteY61" fmla="*/ 3715803 h 3816780"/>
              <a:gd name="connsiteX62" fmla="*/ 2193672 w 2772385"/>
              <a:gd name="connsiteY62" fmla="*/ 3816780 h 3816780"/>
              <a:gd name="connsiteX63" fmla="*/ 2277819 w 2772385"/>
              <a:gd name="connsiteY63" fmla="*/ 3732633 h 3816780"/>
              <a:gd name="connsiteX64" fmla="*/ 2266600 w 2772385"/>
              <a:gd name="connsiteY64" fmla="*/ 3637266 h 3816780"/>
              <a:gd name="connsiteX65" fmla="*/ 2423675 w 2772385"/>
              <a:gd name="connsiteY65" fmla="*/ 3564338 h 3816780"/>
              <a:gd name="connsiteX66" fmla="*/ 2429284 w 2772385"/>
              <a:gd name="connsiteY66" fmla="*/ 3384824 h 3816780"/>
              <a:gd name="connsiteX67" fmla="*/ 1907572 w 2772385"/>
              <a:gd name="connsiteY67" fmla="*/ 3345556 h 3816780"/>
              <a:gd name="connsiteX68" fmla="*/ 1913181 w 2772385"/>
              <a:gd name="connsiteY68" fmla="*/ 3031406 h 3816780"/>
              <a:gd name="connsiteX69" fmla="*/ 1907571 w 2772385"/>
              <a:gd name="connsiteY69" fmla="*/ 3014576 h 3816780"/>
              <a:gd name="connsiteX70" fmla="*/ 1901962 w 2772385"/>
              <a:gd name="connsiteY70" fmla="*/ 2835062 h 3816780"/>
              <a:gd name="connsiteX71" fmla="*/ 1857083 w 2772385"/>
              <a:gd name="connsiteY71" fmla="*/ 2773354 h 3816780"/>
              <a:gd name="connsiteX72" fmla="*/ 2047817 w 2772385"/>
              <a:gd name="connsiteY72" fmla="*/ 2717256 h 3816780"/>
              <a:gd name="connsiteX73" fmla="*/ 2081476 w 2772385"/>
              <a:gd name="connsiteY73" fmla="*/ 2610669 h 3816780"/>
              <a:gd name="connsiteX74" fmla="*/ 2367576 w 2772385"/>
              <a:gd name="connsiteY74" fmla="*/ 2621889 h 3816780"/>
              <a:gd name="connsiteX75" fmla="*/ 2591969 w 2772385"/>
              <a:gd name="connsiteY75" fmla="*/ 2032858 h 3816780"/>
              <a:gd name="connsiteX76" fmla="*/ 2547090 w 2772385"/>
              <a:gd name="connsiteY76" fmla="*/ 1948711 h 3816780"/>
              <a:gd name="connsiteX77" fmla="*/ 2648067 w 2772385"/>
              <a:gd name="connsiteY77" fmla="*/ 1432608 h 3816780"/>
              <a:gd name="connsiteX78" fmla="*/ 2636848 w 2772385"/>
              <a:gd name="connsiteY78" fmla="*/ 1354071 h 3816780"/>
              <a:gd name="connsiteX79" fmla="*/ 2479772 w 2772385"/>
              <a:gd name="connsiteY79" fmla="*/ 798699 h 3816780"/>
              <a:gd name="connsiteX80" fmla="*/ 2737825 w 2772385"/>
              <a:gd name="connsiteY80" fmla="*/ 675283 h 3816780"/>
              <a:gd name="connsiteX81" fmla="*/ 2709775 w 2772385"/>
              <a:gd name="connsiteY81" fmla="*/ 434061 h 3816780"/>
              <a:gd name="connsiteX82" fmla="*/ 2625628 w 2772385"/>
              <a:gd name="connsiteY82" fmla="*/ 86253 h 3816780"/>
              <a:gd name="connsiteX0" fmla="*/ 2625628 w 2772385"/>
              <a:gd name="connsiteY0" fmla="*/ 86253 h 3816780"/>
              <a:gd name="connsiteX1" fmla="*/ 2429284 w 2772385"/>
              <a:gd name="connsiteY1" fmla="*/ 2105 h 3816780"/>
              <a:gd name="connsiteX2" fmla="*/ 2188062 w 2772385"/>
              <a:gd name="connsiteY2" fmla="*/ 159180 h 3816780"/>
              <a:gd name="connsiteX3" fmla="*/ 2087086 w 2772385"/>
              <a:gd name="connsiteY3" fmla="*/ 198449 h 3816780"/>
              <a:gd name="connsiteX4" fmla="*/ 2137574 w 2772385"/>
              <a:gd name="connsiteY4" fmla="*/ 288206 h 3816780"/>
              <a:gd name="connsiteX5" fmla="*/ 2025378 w 2772385"/>
              <a:gd name="connsiteY5" fmla="*/ 450890 h 3816780"/>
              <a:gd name="connsiteX6" fmla="*/ 2131966 w 2772385"/>
              <a:gd name="connsiteY6" fmla="*/ 585526 h 3816780"/>
              <a:gd name="connsiteX7" fmla="*/ 2154403 w 2772385"/>
              <a:gd name="connsiteY7" fmla="*/ 708942 h 3816780"/>
              <a:gd name="connsiteX8" fmla="*/ 2025378 w 2772385"/>
              <a:gd name="connsiteY8" fmla="*/ 753820 h 3816780"/>
              <a:gd name="connsiteX9" fmla="*/ 1991719 w 2772385"/>
              <a:gd name="connsiteY9" fmla="*/ 821138 h 3816780"/>
              <a:gd name="connsiteX10" fmla="*/ 1991719 w 2772385"/>
              <a:gd name="connsiteY10" fmla="*/ 708942 h 3816780"/>
              <a:gd name="connsiteX11" fmla="*/ 1941230 w 2772385"/>
              <a:gd name="connsiteY11" fmla="*/ 669673 h 3816780"/>
              <a:gd name="connsiteX12" fmla="*/ 1778546 w 2772385"/>
              <a:gd name="connsiteY12" fmla="*/ 770649 h 3816780"/>
              <a:gd name="connsiteX13" fmla="*/ 1397078 w 2772385"/>
              <a:gd name="connsiteY13" fmla="*/ 579916 h 3816780"/>
              <a:gd name="connsiteX14" fmla="*/ 1660739 w 2772385"/>
              <a:gd name="connsiteY14" fmla="*/ 1129678 h 3816780"/>
              <a:gd name="connsiteX15" fmla="*/ 1795375 w 2772385"/>
              <a:gd name="connsiteY15" fmla="*/ 1225045 h 3816780"/>
              <a:gd name="connsiteX16" fmla="*/ 1643910 w 2772385"/>
              <a:gd name="connsiteY16" fmla="*/ 1449437 h 3816780"/>
              <a:gd name="connsiteX17" fmla="*/ 1722448 w 2772385"/>
              <a:gd name="connsiteY17" fmla="*/ 1668220 h 3816780"/>
              <a:gd name="connsiteX18" fmla="*/ 1812205 w 2772385"/>
              <a:gd name="connsiteY18" fmla="*/ 1662611 h 3816780"/>
              <a:gd name="connsiteX19" fmla="*/ 1621470 w 2772385"/>
              <a:gd name="connsiteY19" fmla="*/ 1858954 h 3816780"/>
              <a:gd name="connsiteX20" fmla="*/ 909024 w 2772385"/>
              <a:gd name="connsiteY20" fmla="*/ 1578463 h 3816780"/>
              <a:gd name="connsiteX21" fmla="*/ 454629 w 2772385"/>
              <a:gd name="connsiteY21" fmla="*/ 2605060 h 3816780"/>
              <a:gd name="connsiteX22" fmla="*/ 258286 w 2772385"/>
              <a:gd name="connsiteY22" fmla="*/ 2812623 h 3816780"/>
              <a:gd name="connsiteX23" fmla="*/ 39503 w 2772385"/>
              <a:gd name="connsiteY23" fmla="*/ 2857501 h 3816780"/>
              <a:gd name="connsiteX24" fmla="*/ 28282 w 2772385"/>
              <a:gd name="connsiteY24" fmla="*/ 2975307 h 3816780"/>
              <a:gd name="connsiteX25" fmla="*/ 258285 w 2772385"/>
              <a:gd name="connsiteY25" fmla="*/ 3087504 h 3816780"/>
              <a:gd name="connsiteX26" fmla="*/ 527559 w 2772385"/>
              <a:gd name="connsiteY26" fmla="*/ 2986527 h 3816780"/>
              <a:gd name="connsiteX27" fmla="*/ 488288 w 2772385"/>
              <a:gd name="connsiteY27" fmla="*/ 3154821 h 3816780"/>
              <a:gd name="connsiteX28" fmla="*/ 561215 w 2772385"/>
              <a:gd name="connsiteY28" fmla="*/ 3194090 h 3816780"/>
              <a:gd name="connsiteX29" fmla="*/ 381702 w 2772385"/>
              <a:gd name="connsiteY29" fmla="*/ 3592387 h 3816780"/>
              <a:gd name="connsiteX30" fmla="*/ 213408 w 2772385"/>
              <a:gd name="connsiteY30" fmla="*/ 3698973 h 3816780"/>
              <a:gd name="connsiteX31" fmla="*/ 280726 w 2772385"/>
              <a:gd name="connsiteY31" fmla="*/ 3811169 h 3816780"/>
              <a:gd name="connsiteX32" fmla="*/ 477068 w 2772385"/>
              <a:gd name="connsiteY32" fmla="*/ 3771902 h 3816780"/>
              <a:gd name="connsiteX33" fmla="*/ 622923 w 2772385"/>
              <a:gd name="connsiteY33" fmla="*/ 3547509 h 3816780"/>
              <a:gd name="connsiteX34" fmla="*/ 662193 w 2772385"/>
              <a:gd name="connsiteY34" fmla="*/ 3743852 h 3816780"/>
              <a:gd name="connsiteX35" fmla="*/ 735121 w 2772385"/>
              <a:gd name="connsiteY35" fmla="*/ 3732634 h 3816780"/>
              <a:gd name="connsiteX36" fmla="*/ 774389 w 2772385"/>
              <a:gd name="connsiteY36" fmla="*/ 3474581 h 3816780"/>
              <a:gd name="connsiteX37" fmla="*/ 695851 w 2772385"/>
              <a:gd name="connsiteY37" fmla="*/ 3238969 h 3816780"/>
              <a:gd name="connsiteX38" fmla="*/ 897805 w 2772385"/>
              <a:gd name="connsiteY38" fmla="*/ 2627499 h 3816780"/>
              <a:gd name="connsiteX39" fmla="*/ 1161466 w 2772385"/>
              <a:gd name="connsiteY39" fmla="*/ 2520912 h 3816780"/>
              <a:gd name="connsiteX40" fmla="*/ 1492445 w 2772385"/>
              <a:gd name="connsiteY40" fmla="*/ 2638718 h 3816780"/>
              <a:gd name="connsiteX41" fmla="*/ 1587812 w 2772385"/>
              <a:gd name="connsiteY41" fmla="*/ 2627499 h 3816780"/>
              <a:gd name="connsiteX42" fmla="*/ 1643910 w 2772385"/>
              <a:gd name="connsiteY42" fmla="*/ 2728476 h 3816780"/>
              <a:gd name="connsiteX43" fmla="*/ 1795375 w 2772385"/>
              <a:gd name="connsiteY43" fmla="*/ 2762134 h 3816780"/>
              <a:gd name="connsiteX44" fmla="*/ 1795375 w 2772385"/>
              <a:gd name="connsiteY44" fmla="*/ 2812623 h 3816780"/>
              <a:gd name="connsiteX45" fmla="*/ 1750497 w 2772385"/>
              <a:gd name="connsiteY45" fmla="*/ 3008967 h 3816780"/>
              <a:gd name="connsiteX46" fmla="*/ 1711228 w 2772385"/>
              <a:gd name="connsiteY46" fmla="*/ 3328726 h 3816780"/>
              <a:gd name="connsiteX47" fmla="*/ 1200735 w 2772385"/>
              <a:gd name="connsiteY47" fmla="*/ 3396044 h 3816780"/>
              <a:gd name="connsiteX48" fmla="*/ 1172686 w 2772385"/>
              <a:gd name="connsiteY48" fmla="*/ 3468971 h 3816780"/>
              <a:gd name="connsiteX49" fmla="*/ 1110978 w 2772385"/>
              <a:gd name="connsiteY49" fmla="*/ 3497020 h 3816780"/>
              <a:gd name="connsiteX50" fmla="*/ 1139027 w 2772385"/>
              <a:gd name="connsiteY50" fmla="*/ 3631656 h 3816780"/>
              <a:gd name="connsiteX51" fmla="*/ 1279272 w 2772385"/>
              <a:gd name="connsiteY51" fmla="*/ 3637266 h 3816780"/>
              <a:gd name="connsiteX52" fmla="*/ 1273662 w 2772385"/>
              <a:gd name="connsiteY52" fmla="*/ 3485801 h 3816780"/>
              <a:gd name="connsiteX53" fmla="*/ 1453176 w 2772385"/>
              <a:gd name="connsiteY53" fmla="*/ 3497020 h 3816780"/>
              <a:gd name="connsiteX54" fmla="*/ 1425127 w 2772385"/>
              <a:gd name="connsiteY54" fmla="*/ 3575558 h 3816780"/>
              <a:gd name="connsiteX55" fmla="*/ 1397078 w 2772385"/>
              <a:gd name="connsiteY55" fmla="*/ 3637266 h 3816780"/>
              <a:gd name="connsiteX56" fmla="*/ 1340980 w 2772385"/>
              <a:gd name="connsiteY56" fmla="*/ 3704584 h 3816780"/>
              <a:gd name="connsiteX57" fmla="*/ 1453177 w 2772385"/>
              <a:gd name="connsiteY57" fmla="*/ 3799951 h 3816780"/>
              <a:gd name="connsiteX58" fmla="*/ 1514884 w 2772385"/>
              <a:gd name="connsiteY58" fmla="*/ 3642876 h 3816780"/>
              <a:gd name="connsiteX59" fmla="*/ 1817814 w 2772385"/>
              <a:gd name="connsiteY59" fmla="*/ 3541899 h 3816780"/>
              <a:gd name="connsiteX60" fmla="*/ 2154403 w 2772385"/>
              <a:gd name="connsiteY60" fmla="*/ 3614826 h 3816780"/>
              <a:gd name="connsiteX61" fmla="*/ 2109525 w 2772385"/>
              <a:gd name="connsiteY61" fmla="*/ 3715803 h 3816780"/>
              <a:gd name="connsiteX62" fmla="*/ 2193672 w 2772385"/>
              <a:gd name="connsiteY62" fmla="*/ 3816780 h 3816780"/>
              <a:gd name="connsiteX63" fmla="*/ 2277819 w 2772385"/>
              <a:gd name="connsiteY63" fmla="*/ 3732633 h 3816780"/>
              <a:gd name="connsiteX64" fmla="*/ 2266600 w 2772385"/>
              <a:gd name="connsiteY64" fmla="*/ 3637266 h 3816780"/>
              <a:gd name="connsiteX65" fmla="*/ 2423675 w 2772385"/>
              <a:gd name="connsiteY65" fmla="*/ 3564338 h 3816780"/>
              <a:gd name="connsiteX66" fmla="*/ 2429284 w 2772385"/>
              <a:gd name="connsiteY66" fmla="*/ 3384824 h 3816780"/>
              <a:gd name="connsiteX67" fmla="*/ 1907572 w 2772385"/>
              <a:gd name="connsiteY67" fmla="*/ 3345556 h 3816780"/>
              <a:gd name="connsiteX68" fmla="*/ 1913181 w 2772385"/>
              <a:gd name="connsiteY68" fmla="*/ 3031406 h 3816780"/>
              <a:gd name="connsiteX69" fmla="*/ 1907571 w 2772385"/>
              <a:gd name="connsiteY69" fmla="*/ 3014576 h 3816780"/>
              <a:gd name="connsiteX70" fmla="*/ 1901962 w 2772385"/>
              <a:gd name="connsiteY70" fmla="*/ 2835062 h 3816780"/>
              <a:gd name="connsiteX71" fmla="*/ 1857083 w 2772385"/>
              <a:gd name="connsiteY71" fmla="*/ 2773354 h 3816780"/>
              <a:gd name="connsiteX72" fmla="*/ 2047817 w 2772385"/>
              <a:gd name="connsiteY72" fmla="*/ 2717256 h 3816780"/>
              <a:gd name="connsiteX73" fmla="*/ 2081476 w 2772385"/>
              <a:gd name="connsiteY73" fmla="*/ 2610669 h 3816780"/>
              <a:gd name="connsiteX74" fmla="*/ 2367576 w 2772385"/>
              <a:gd name="connsiteY74" fmla="*/ 2621889 h 3816780"/>
              <a:gd name="connsiteX75" fmla="*/ 2591969 w 2772385"/>
              <a:gd name="connsiteY75" fmla="*/ 2032858 h 3816780"/>
              <a:gd name="connsiteX76" fmla="*/ 2547090 w 2772385"/>
              <a:gd name="connsiteY76" fmla="*/ 1948711 h 3816780"/>
              <a:gd name="connsiteX77" fmla="*/ 2648067 w 2772385"/>
              <a:gd name="connsiteY77" fmla="*/ 1432608 h 3816780"/>
              <a:gd name="connsiteX78" fmla="*/ 2620019 w 2772385"/>
              <a:gd name="connsiteY78" fmla="*/ 1337242 h 3816780"/>
              <a:gd name="connsiteX79" fmla="*/ 2479772 w 2772385"/>
              <a:gd name="connsiteY79" fmla="*/ 798699 h 3816780"/>
              <a:gd name="connsiteX80" fmla="*/ 2737825 w 2772385"/>
              <a:gd name="connsiteY80" fmla="*/ 675283 h 3816780"/>
              <a:gd name="connsiteX81" fmla="*/ 2709775 w 2772385"/>
              <a:gd name="connsiteY81" fmla="*/ 434061 h 3816780"/>
              <a:gd name="connsiteX82" fmla="*/ 2625628 w 2772385"/>
              <a:gd name="connsiteY82" fmla="*/ 86253 h 3816780"/>
              <a:gd name="connsiteX0" fmla="*/ 2625628 w 2772385"/>
              <a:gd name="connsiteY0" fmla="*/ 86253 h 3816780"/>
              <a:gd name="connsiteX1" fmla="*/ 2429284 w 2772385"/>
              <a:gd name="connsiteY1" fmla="*/ 2105 h 3816780"/>
              <a:gd name="connsiteX2" fmla="*/ 2188062 w 2772385"/>
              <a:gd name="connsiteY2" fmla="*/ 159180 h 3816780"/>
              <a:gd name="connsiteX3" fmla="*/ 2087086 w 2772385"/>
              <a:gd name="connsiteY3" fmla="*/ 198449 h 3816780"/>
              <a:gd name="connsiteX4" fmla="*/ 2137574 w 2772385"/>
              <a:gd name="connsiteY4" fmla="*/ 288206 h 3816780"/>
              <a:gd name="connsiteX5" fmla="*/ 2025378 w 2772385"/>
              <a:gd name="connsiteY5" fmla="*/ 450890 h 3816780"/>
              <a:gd name="connsiteX6" fmla="*/ 2131966 w 2772385"/>
              <a:gd name="connsiteY6" fmla="*/ 585526 h 3816780"/>
              <a:gd name="connsiteX7" fmla="*/ 2154403 w 2772385"/>
              <a:gd name="connsiteY7" fmla="*/ 708942 h 3816780"/>
              <a:gd name="connsiteX8" fmla="*/ 2025378 w 2772385"/>
              <a:gd name="connsiteY8" fmla="*/ 753820 h 3816780"/>
              <a:gd name="connsiteX9" fmla="*/ 1991719 w 2772385"/>
              <a:gd name="connsiteY9" fmla="*/ 821138 h 3816780"/>
              <a:gd name="connsiteX10" fmla="*/ 1991719 w 2772385"/>
              <a:gd name="connsiteY10" fmla="*/ 708942 h 3816780"/>
              <a:gd name="connsiteX11" fmla="*/ 1941230 w 2772385"/>
              <a:gd name="connsiteY11" fmla="*/ 669673 h 3816780"/>
              <a:gd name="connsiteX12" fmla="*/ 1778546 w 2772385"/>
              <a:gd name="connsiteY12" fmla="*/ 770649 h 3816780"/>
              <a:gd name="connsiteX13" fmla="*/ 1397078 w 2772385"/>
              <a:gd name="connsiteY13" fmla="*/ 579916 h 3816780"/>
              <a:gd name="connsiteX14" fmla="*/ 1660739 w 2772385"/>
              <a:gd name="connsiteY14" fmla="*/ 1129678 h 3816780"/>
              <a:gd name="connsiteX15" fmla="*/ 1795375 w 2772385"/>
              <a:gd name="connsiteY15" fmla="*/ 1225045 h 3816780"/>
              <a:gd name="connsiteX16" fmla="*/ 1643910 w 2772385"/>
              <a:gd name="connsiteY16" fmla="*/ 1449437 h 3816780"/>
              <a:gd name="connsiteX17" fmla="*/ 1722448 w 2772385"/>
              <a:gd name="connsiteY17" fmla="*/ 1668220 h 3816780"/>
              <a:gd name="connsiteX18" fmla="*/ 1812205 w 2772385"/>
              <a:gd name="connsiteY18" fmla="*/ 1662611 h 3816780"/>
              <a:gd name="connsiteX19" fmla="*/ 1621470 w 2772385"/>
              <a:gd name="connsiteY19" fmla="*/ 1858954 h 3816780"/>
              <a:gd name="connsiteX20" fmla="*/ 909024 w 2772385"/>
              <a:gd name="connsiteY20" fmla="*/ 1578463 h 3816780"/>
              <a:gd name="connsiteX21" fmla="*/ 454629 w 2772385"/>
              <a:gd name="connsiteY21" fmla="*/ 2605060 h 3816780"/>
              <a:gd name="connsiteX22" fmla="*/ 258286 w 2772385"/>
              <a:gd name="connsiteY22" fmla="*/ 2812623 h 3816780"/>
              <a:gd name="connsiteX23" fmla="*/ 39503 w 2772385"/>
              <a:gd name="connsiteY23" fmla="*/ 2857501 h 3816780"/>
              <a:gd name="connsiteX24" fmla="*/ 28282 w 2772385"/>
              <a:gd name="connsiteY24" fmla="*/ 2975307 h 3816780"/>
              <a:gd name="connsiteX25" fmla="*/ 258285 w 2772385"/>
              <a:gd name="connsiteY25" fmla="*/ 3087504 h 3816780"/>
              <a:gd name="connsiteX26" fmla="*/ 527559 w 2772385"/>
              <a:gd name="connsiteY26" fmla="*/ 2986527 h 3816780"/>
              <a:gd name="connsiteX27" fmla="*/ 488288 w 2772385"/>
              <a:gd name="connsiteY27" fmla="*/ 3154821 h 3816780"/>
              <a:gd name="connsiteX28" fmla="*/ 561215 w 2772385"/>
              <a:gd name="connsiteY28" fmla="*/ 3194090 h 3816780"/>
              <a:gd name="connsiteX29" fmla="*/ 381702 w 2772385"/>
              <a:gd name="connsiteY29" fmla="*/ 3592387 h 3816780"/>
              <a:gd name="connsiteX30" fmla="*/ 213408 w 2772385"/>
              <a:gd name="connsiteY30" fmla="*/ 3698973 h 3816780"/>
              <a:gd name="connsiteX31" fmla="*/ 280726 w 2772385"/>
              <a:gd name="connsiteY31" fmla="*/ 3811169 h 3816780"/>
              <a:gd name="connsiteX32" fmla="*/ 477068 w 2772385"/>
              <a:gd name="connsiteY32" fmla="*/ 3771902 h 3816780"/>
              <a:gd name="connsiteX33" fmla="*/ 622923 w 2772385"/>
              <a:gd name="connsiteY33" fmla="*/ 3547509 h 3816780"/>
              <a:gd name="connsiteX34" fmla="*/ 662193 w 2772385"/>
              <a:gd name="connsiteY34" fmla="*/ 3743852 h 3816780"/>
              <a:gd name="connsiteX35" fmla="*/ 735121 w 2772385"/>
              <a:gd name="connsiteY35" fmla="*/ 3732634 h 3816780"/>
              <a:gd name="connsiteX36" fmla="*/ 774389 w 2772385"/>
              <a:gd name="connsiteY36" fmla="*/ 3474581 h 3816780"/>
              <a:gd name="connsiteX37" fmla="*/ 695851 w 2772385"/>
              <a:gd name="connsiteY37" fmla="*/ 3238969 h 3816780"/>
              <a:gd name="connsiteX38" fmla="*/ 897805 w 2772385"/>
              <a:gd name="connsiteY38" fmla="*/ 2627499 h 3816780"/>
              <a:gd name="connsiteX39" fmla="*/ 1161466 w 2772385"/>
              <a:gd name="connsiteY39" fmla="*/ 2520912 h 3816780"/>
              <a:gd name="connsiteX40" fmla="*/ 1492445 w 2772385"/>
              <a:gd name="connsiteY40" fmla="*/ 2638718 h 3816780"/>
              <a:gd name="connsiteX41" fmla="*/ 1587812 w 2772385"/>
              <a:gd name="connsiteY41" fmla="*/ 2627499 h 3816780"/>
              <a:gd name="connsiteX42" fmla="*/ 1643910 w 2772385"/>
              <a:gd name="connsiteY42" fmla="*/ 2728476 h 3816780"/>
              <a:gd name="connsiteX43" fmla="*/ 1795375 w 2772385"/>
              <a:gd name="connsiteY43" fmla="*/ 2762134 h 3816780"/>
              <a:gd name="connsiteX44" fmla="*/ 1795375 w 2772385"/>
              <a:gd name="connsiteY44" fmla="*/ 2812623 h 3816780"/>
              <a:gd name="connsiteX45" fmla="*/ 1750497 w 2772385"/>
              <a:gd name="connsiteY45" fmla="*/ 3008967 h 3816780"/>
              <a:gd name="connsiteX46" fmla="*/ 1711228 w 2772385"/>
              <a:gd name="connsiteY46" fmla="*/ 3328726 h 3816780"/>
              <a:gd name="connsiteX47" fmla="*/ 1200735 w 2772385"/>
              <a:gd name="connsiteY47" fmla="*/ 3396044 h 3816780"/>
              <a:gd name="connsiteX48" fmla="*/ 1172686 w 2772385"/>
              <a:gd name="connsiteY48" fmla="*/ 3468971 h 3816780"/>
              <a:gd name="connsiteX49" fmla="*/ 1110978 w 2772385"/>
              <a:gd name="connsiteY49" fmla="*/ 3497020 h 3816780"/>
              <a:gd name="connsiteX50" fmla="*/ 1139027 w 2772385"/>
              <a:gd name="connsiteY50" fmla="*/ 3631656 h 3816780"/>
              <a:gd name="connsiteX51" fmla="*/ 1279272 w 2772385"/>
              <a:gd name="connsiteY51" fmla="*/ 3637266 h 3816780"/>
              <a:gd name="connsiteX52" fmla="*/ 1273662 w 2772385"/>
              <a:gd name="connsiteY52" fmla="*/ 3485801 h 3816780"/>
              <a:gd name="connsiteX53" fmla="*/ 1453176 w 2772385"/>
              <a:gd name="connsiteY53" fmla="*/ 3497020 h 3816780"/>
              <a:gd name="connsiteX54" fmla="*/ 1425127 w 2772385"/>
              <a:gd name="connsiteY54" fmla="*/ 3575558 h 3816780"/>
              <a:gd name="connsiteX55" fmla="*/ 1397078 w 2772385"/>
              <a:gd name="connsiteY55" fmla="*/ 3637266 h 3816780"/>
              <a:gd name="connsiteX56" fmla="*/ 1340980 w 2772385"/>
              <a:gd name="connsiteY56" fmla="*/ 3704584 h 3816780"/>
              <a:gd name="connsiteX57" fmla="*/ 1453177 w 2772385"/>
              <a:gd name="connsiteY57" fmla="*/ 3799951 h 3816780"/>
              <a:gd name="connsiteX58" fmla="*/ 1514884 w 2772385"/>
              <a:gd name="connsiteY58" fmla="*/ 3642876 h 3816780"/>
              <a:gd name="connsiteX59" fmla="*/ 1817814 w 2772385"/>
              <a:gd name="connsiteY59" fmla="*/ 3541899 h 3816780"/>
              <a:gd name="connsiteX60" fmla="*/ 2154403 w 2772385"/>
              <a:gd name="connsiteY60" fmla="*/ 3614826 h 3816780"/>
              <a:gd name="connsiteX61" fmla="*/ 2109525 w 2772385"/>
              <a:gd name="connsiteY61" fmla="*/ 3715803 h 3816780"/>
              <a:gd name="connsiteX62" fmla="*/ 2193672 w 2772385"/>
              <a:gd name="connsiteY62" fmla="*/ 3816780 h 3816780"/>
              <a:gd name="connsiteX63" fmla="*/ 2277819 w 2772385"/>
              <a:gd name="connsiteY63" fmla="*/ 3732633 h 3816780"/>
              <a:gd name="connsiteX64" fmla="*/ 2266600 w 2772385"/>
              <a:gd name="connsiteY64" fmla="*/ 3637266 h 3816780"/>
              <a:gd name="connsiteX65" fmla="*/ 2423675 w 2772385"/>
              <a:gd name="connsiteY65" fmla="*/ 3564338 h 3816780"/>
              <a:gd name="connsiteX66" fmla="*/ 2429284 w 2772385"/>
              <a:gd name="connsiteY66" fmla="*/ 3384824 h 3816780"/>
              <a:gd name="connsiteX67" fmla="*/ 1907572 w 2772385"/>
              <a:gd name="connsiteY67" fmla="*/ 3345556 h 3816780"/>
              <a:gd name="connsiteX68" fmla="*/ 1913181 w 2772385"/>
              <a:gd name="connsiteY68" fmla="*/ 3031406 h 3816780"/>
              <a:gd name="connsiteX69" fmla="*/ 1907571 w 2772385"/>
              <a:gd name="connsiteY69" fmla="*/ 3014576 h 3816780"/>
              <a:gd name="connsiteX70" fmla="*/ 1901962 w 2772385"/>
              <a:gd name="connsiteY70" fmla="*/ 2835062 h 3816780"/>
              <a:gd name="connsiteX71" fmla="*/ 1857083 w 2772385"/>
              <a:gd name="connsiteY71" fmla="*/ 2773354 h 3816780"/>
              <a:gd name="connsiteX72" fmla="*/ 2047817 w 2772385"/>
              <a:gd name="connsiteY72" fmla="*/ 2717256 h 3816780"/>
              <a:gd name="connsiteX73" fmla="*/ 2081476 w 2772385"/>
              <a:gd name="connsiteY73" fmla="*/ 2610669 h 3816780"/>
              <a:gd name="connsiteX74" fmla="*/ 2367576 w 2772385"/>
              <a:gd name="connsiteY74" fmla="*/ 2621889 h 3816780"/>
              <a:gd name="connsiteX75" fmla="*/ 2591969 w 2772385"/>
              <a:gd name="connsiteY75" fmla="*/ 2032858 h 3816780"/>
              <a:gd name="connsiteX76" fmla="*/ 2547090 w 2772385"/>
              <a:gd name="connsiteY76" fmla="*/ 1948711 h 3816780"/>
              <a:gd name="connsiteX77" fmla="*/ 2648067 w 2772385"/>
              <a:gd name="connsiteY77" fmla="*/ 1432608 h 3816780"/>
              <a:gd name="connsiteX78" fmla="*/ 2580750 w 2772385"/>
              <a:gd name="connsiteY78" fmla="*/ 1337242 h 3816780"/>
              <a:gd name="connsiteX79" fmla="*/ 2479772 w 2772385"/>
              <a:gd name="connsiteY79" fmla="*/ 798699 h 3816780"/>
              <a:gd name="connsiteX80" fmla="*/ 2737825 w 2772385"/>
              <a:gd name="connsiteY80" fmla="*/ 675283 h 3816780"/>
              <a:gd name="connsiteX81" fmla="*/ 2709775 w 2772385"/>
              <a:gd name="connsiteY81" fmla="*/ 434061 h 3816780"/>
              <a:gd name="connsiteX82" fmla="*/ 2625628 w 2772385"/>
              <a:gd name="connsiteY82" fmla="*/ 86253 h 3816780"/>
              <a:gd name="connsiteX0" fmla="*/ 2625628 w 2772385"/>
              <a:gd name="connsiteY0" fmla="*/ 86253 h 3816780"/>
              <a:gd name="connsiteX1" fmla="*/ 2429284 w 2772385"/>
              <a:gd name="connsiteY1" fmla="*/ 2105 h 3816780"/>
              <a:gd name="connsiteX2" fmla="*/ 2188062 w 2772385"/>
              <a:gd name="connsiteY2" fmla="*/ 159180 h 3816780"/>
              <a:gd name="connsiteX3" fmla="*/ 2087086 w 2772385"/>
              <a:gd name="connsiteY3" fmla="*/ 198449 h 3816780"/>
              <a:gd name="connsiteX4" fmla="*/ 2137574 w 2772385"/>
              <a:gd name="connsiteY4" fmla="*/ 288206 h 3816780"/>
              <a:gd name="connsiteX5" fmla="*/ 2025378 w 2772385"/>
              <a:gd name="connsiteY5" fmla="*/ 450890 h 3816780"/>
              <a:gd name="connsiteX6" fmla="*/ 2131966 w 2772385"/>
              <a:gd name="connsiteY6" fmla="*/ 585526 h 3816780"/>
              <a:gd name="connsiteX7" fmla="*/ 2154403 w 2772385"/>
              <a:gd name="connsiteY7" fmla="*/ 708942 h 3816780"/>
              <a:gd name="connsiteX8" fmla="*/ 2025378 w 2772385"/>
              <a:gd name="connsiteY8" fmla="*/ 753820 h 3816780"/>
              <a:gd name="connsiteX9" fmla="*/ 1991719 w 2772385"/>
              <a:gd name="connsiteY9" fmla="*/ 821138 h 3816780"/>
              <a:gd name="connsiteX10" fmla="*/ 1991719 w 2772385"/>
              <a:gd name="connsiteY10" fmla="*/ 708942 h 3816780"/>
              <a:gd name="connsiteX11" fmla="*/ 1941230 w 2772385"/>
              <a:gd name="connsiteY11" fmla="*/ 669673 h 3816780"/>
              <a:gd name="connsiteX12" fmla="*/ 1778546 w 2772385"/>
              <a:gd name="connsiteY12" fmla="*/ 770649 h 3816780"/>
              <a:gd name="connsiteX13" fmla="*/ 1397078 w 2772385"/>
              <a:gd name="connsiteY13" fmla="*/ 579916 h 3816780"/>
              <a:gd name="connsiteX14" fmla="*/ 1660739 w 2772385"/>
              <a:gd name="connsiteY14" fmla="*/ 1129678 h 3816780"/>
              <a:gd name="connsiteX15" fmla="*/ 1795375 w 2772385"/>
              <a:gd name="connsiteY15" fmla="*/ 1225045 h 3816780"/>
              <a:gd name="connsiteX16" fmla="*/ 1643910 w 2772385"/>
              <a:gd name="connsiteY16" fmla="*/ 1449437 h 3816780"/>
              <a:gd name="connsiteX17" fmla="*/ 1722448 w 2772385"/>
              <a:gd name="connsiteY17" fmla="*/ 1668220 h 3816780"/>
              <a:gd name="connsiteX18" fmla="*/ 1812205 w 2772385"/>
              <a:gd name="connsiteY18" fmla="*/ 1662611 h 3816780"/>
              <a:gd name="connsiteX19" fmla="*/ 1621470 w 2772385"/>
              <a:gd name="connsiteY19" fmla="*/ 1858954 h 3816780"/>
              <a:gd name="connsiteX20" fmla="*/ 909024 w 2772385"/>
              <a:gd name="connsiteY20" fmla="*/ 1578463 h 3816780"/>
              <a:gd name="connsiteX21" fmla="*/ 454629 w 2772385"/>
              <a:gd name="connsiteY21" fmla="*/ 2605060 h 3816780"/>
              <a:gd name="connsiteX22" fmla="*/ 258286 w 2772385"/>
              <a:gd name="connsiteY22" fmla="*/ 2812623 h 3816780"/>
              <a:gd name="connsiteX23" fmla="*/ 39503 w 2772385"/>
              <a:gd name="connsiteY23" fmla="*/ 2857501 h 3816780"/>
              <a:gd name="connsiteX24" fmla="*/ 28282 w 2772385"/>
              <a:gd name="connsiteY24" fmla="*/ 2975307 h 3816780"/>
              <a:gd name="connsiteX25" fmla="*/ 258285 w 2772385"/>
              <a:gd name="connsiteY25" fmla="*/ 3087504 h 3816780"/>
              <a:gd name="connsiteX26" fmla="*/ 527559 w 2772385"/>
              <a:gd name="connsiteY26" fmla="*/ 2986527 h 3816780"/>
              <a:gd name="connsiteX27" fmla="*/ 488288 w 2772385"/>
              <a:gd name="connsiteY27" fmla="*/ 3154821 h 3816780"/>
              <a:gd name="connsiteX28" fmla="*/ 561215 w 2772385"/>
              <a:gd name="connsiteY28" fmla="*/ 3194090 h 3816780"/>
              <a:gd name="connsiteX29" fmla="*/ 381702 w 2772385"/>
              <a:gd name="connsiteY29" fmla="*/ 3592387 h 3816780"/>
              <a:gd name="connsiteX30" fmla="*/ 213408 w 2772385"/>
              <a:gd name="connsiteY30" fmla="*/ 3698973 h 3816780"/>
              <a:gd name="connsiteX31" fmla="*/ 280726 w 2772385"/>
              <a:gd name="connsiteY31" fmla="*/ 3811169 h 3816780"/>
              <a:gd name="connsiteX32" fmla="*/ 477068 w 2772385"/>
              <a:gd name="connsiteY32" fmla="*/ 3771902 h 3816780"/>
              <a:gd name="connsiteX33" fmla="*/ 622923 w 2772385"/>
              <a:gd name="connsiteY33" fmla="*/ 3547509 h 3816780"/>
              <a:gd name="connsiteX34" fmla="*/ 662193 w 2772385"/>
              <a:gd name="connsiteY34" fmla="*/ 3743852 h 3816780"/>
              <a:gd name="connsiteX35" fmla="*/ 735121 w 2772385"/>
              <a:gd name="connsiteY35" fmla="*/ 3732634 h 3816780"/>
              <a:gd name="connsiteX36" fmla="*/ 774389 w 2772385"/>
              <a:gd name="connsiteY36" fmla="*/ 3474581 h 3816780"/>
              <a:gd name="connsiteX37" fmla="*/ 695851 w 2772385"/>
              <a:gd name="connsiteY37" fmla="*/ 3238969 h 3816780"/>
              <a:gd name="connsiteX38" fmla="*/ 897805 w 2772385"/>
              <a:gd name="connsiteY38" fmla="*/ 2627499 h 3816780"/>
              <a:gd name="connsiteX39" fmla="*/ 1161466 w 2772385"/>
              <a:gd name="connsiteY39" fmla="*/ 2520912 h 3816780"/>
              <a:gd name="connsiteX40" fmla="*/ 1492445 w 2772385"/>
              <a:gd name="connsiteY40" fmla="*/ 2638718 h 3816780"/>
              <a:gd name="connsiteX41" fmla="*/ 1587812 w 2772385"/>
              <a:gd name="connsiteY41" fmla="*/ 2627499 h 3816780"/>
              <a:gd name="connsiteX42" fmla="*/ 1643910 w 2772385"/>
              <a:gd name="connsiteY42" fmla="*/ 2728476 h 3816780"/>
              <a:gd name="connsiteX43" fmla="*/ 1795375 w 2772385"/>
              <a:gd name="connsiteY43" fmla="*/ 2762134 h 3816780"/>
              <a:gd name="connsiteX44" fmla="*/ 1795375 w 2772385"/>
              <a:gd name="connsiteY44" fmla="*/ 2812623 h 3816780"/>
              <a:gd name="connsiteX45" fmla="*/ 1750497 w 2772385"/>
              <a:gd name="connsiteY45" fmla="*/ 3008967 h 3816780"/>
              <a:gd name="connsiteX46" fmla="*/ 1711228 w 2772385"/>
              <a:gd name="connsiteY46" fmla="*/ 3328726 h 3816780"/>
              <a:gd name="connsiteX47" fmla="*/ 1200735 w 2772385"/>
              <a:gd name="connsiteY47" fmla="*/ 3396044 h 3816780"/>
              <a:gd name="connsiteX48" fmla="*/ 1172686 w 2772385"/>
              <a:gd name="connsiteY48" fmla="*/ 3468971 h 3816780"/>
              <a:gd name="connsiteX49" fmla="*/ 1110978 w 2772385"/>
              <a:gd name="connsiteY49" fmla="*/ 3497020 h 3816780"/>
              <a:gd name="connsiteX50" fmla="*/ 1139027 w 2772385"/>
              <a:gd name="connsiteY50" fmla="*/ 3631656 h 3816780"/>
              <a:gd name="connsiteX51" fmla="*/ 1279272 w 2772385"/>
              <a:gd name="connsiteY51" fmla="*/ 3637266 h 3816780"/>
              <a:gd name="connsiteX52" fmla="*/ 1273662 w 2772385"/>
              <a:gd name="connsiteY52" fmla="*/ 3485801 h 3816780"/>
              <a:gd name="connsiteX53" fmla="*/ 1453176 w 2772385"/>
              <a:gd name="connsiteY53" fmla="*/ 3497020 h 3816780"/>
              <a:gd name="connsiteX54" fmla="*/ 1425127 w 2772385"/>
              <a:gd name="connsiteY54" fmla="*/ 3575558 h 3816780"/>
              <a:gd name="connsiteX55" fmla="*/ 1397078 w 2772385"/>
              <a:gd name="connsiteY55" fmla="*/ 3637266 h 3816780"/>
              <a:gd name="connsiteX56" fmla="*/ 1340980 w 2772385"/>
              <a:gd name="connsiteY56" fmla="*/ 3704584 h 3816780"/>
              <a:gd name="connsiteX57" fmla="*/ 1453177 w 2772385"/>
              <a:gd name="connsiteY57" fmla="*/ 3799951 h 3816780"/>
              <a:gd name="connsiteX58" fmla="*/ 1514884 w 2772385"/>
              <a:gd name="connsiteY58" fmla="*/ 3642876 h 3816780"/>
              <a:gd name="connsiteX59" fmla="*/ 1817814 w 2772385"/>
              <a:gd name="connsiteY59" fmla="*/ 3541899 h 3816780"/>
              <a:gd name="connsiteX60" fmla="*/ 2154403 w 2772385"/>
              <a:gd name="connsiteY60" fmla="*/ 3614826 h 3816780"/>
              <a:gd name="connsiteX61" fmla="*/ 2109525 w 2772385"/>
              <a:gd name="connsiteY61" fmla="*/ 3715803 h 3816780"/>
              <a:gd name="connsiteX62" fmla="*/ 2193672 w 2772385"/>
              <a:gd name="connsiteY62" fmla="*/ 3816780 h 3816780"/>
              <a:gd name="connsiteX63" fmla="*/ 2277819 w 2772385"/>
              <a:gd name="connsiteY63" fmla="*/ 3732633 h 3816780"/>
              <a:gd name="connsiteX64" fmla="*/ 2266600 w 2772385"/>
              <a:gd name="connsiteY64" fmla="*/ 3637266 h 3816780"/>
              <a:gd name="connsiteX65" fmla="*/ 2423675 w 2772385"/>
              <a:gd name="connsiteY65" fmla="*/ 3564338 h 3816780"/>
              <a:gd name="connsiteX66" fmla="*/ 2429284 w 2772385"/>
              <a:gd name="connsiteY66" fmla="*/ 3384824 h 3816780"/>
              <a:gd name="connsiteX67" fmla="*/ 1907572 w 2772385"/>
              <a:gd name="connsiteY67" fmla="*/ 3345556 h 3816780"/>
              <a:gd name="connsiteX68" fmla="*/ 1913181 w 2772385"/>
              <a:gd name="connsiteY68" fmla="*/ 3031406 h 3816780"/>
              <a:gd name="connsiteX69" fmla="*/ 1907571 w 2772385"/>
              <a:gd name="connsiteY69" fmla="*/ 3014576 h 3816780"/>
              <a:gd name="connsiteX70" fmla="*/ 1901962 w 2772385"/>
              <a:gd name="connsiteY70" fmla="*/ 2835062 h 3816780"/>
              <a:gd name="connsiteX71" fmla="*/ 1857083 w 2772385"/>
              <a:gd name="connsiteY71" fmla="*/ 2773354 h 3816780"/>
              <a:gd name="connsiteX72" fmla="*/ 2047817 w 2772385"/>
              <a:gd name="connsiteY72" fmla="*/ 2717256 h 3816780"/>
              <a:gd name="connsiteX73" fmla="*/ 2081476 w 2772385"/>
              <a:gd name="connsiteY73" fmla="*/ 2610669 h 3816780"/>
              <a:gd name="connsiteX74" fmla="*/ 2367576 w 2772385"/>
              <a:gd name="connsiteY74" fmla="*/ 2621889 h 3816780"/>
              <a:gd name="connsiteX75" fmla="*/ 2591969 w 2772385"/>
              <a:gd name="connsiteY75" fmla="*/ 2032858 h 3816780"/>
              <a:gd name="connsiteX76" fmla="*/ 2547090 w 2772385"/>
              <a:gd name="connsiteY76" fmla="*/ 1948711 h 3816780"/>
              <a:gd name="connsiteX77" fmla="*/ 2648067 w 2772385"/>
              <a:gd name="connsiteY77" fmla="*/ 1432608 h 3816780"/>
              <a:gd name="connsiteX78" fmla="*/ 2580750 w 2772385"/>
              <a:gd name="connsiteY78" fmla="*/ 1337242 h 3816780"/>
              <a:gd name="connsiteX79" fmla="*/ 2479772 w 2772385"/>
              <a:gd name="connsiteY79" fmla="*/ 798699 h 3816780"/>
              <a:gd name="connsiteX80" fmla="*/ 2737825 w 2772385"/>
              <a:gd name="connsiteY80" fmla="*/ 675283 h 3816780"/>
              <a:gd name="connsiteX81" fmla="*/ 2709775 w 2772385"/>
              <a:gd name="connsiteY81" fmla="*/ 434061 h 3816780"/>
              <a:gd name="connsiteX82" fmla="*/ 2625628 w 2772385"/>
              <a:gd name="connsiteY82" fmla="*/ 86253 h 3816780"/>
              <a:gd name="connsiteX0" fmla="*/ 2625628 w 2772385"/>
              <a:gd name="connsiteY0" fmla="*/ 86253 h 3816780"/>
              <a:gd name="connsiteX1" fmla="*/ 2429284 w 2772385"/>
              <a:gd name="connsiteY1" fmla="*/ 2105 h 3816780"/>
              <a:gd name="connsiteX2" fmla="*/ 2188062 w 2772385"/>
              <a:gd name="connsiteY2" fmla="*/ 159180 h 3816780"/>
              <a:gd name="connsiteX3" fmla="*/ 2087086 w 2772385"/>
              <a:gd name="connsiteY3" fmla="*/ 198449 h 3816780"/>
              <a:gd name="connsiteX4" fmla="*/ 2137574 w 2772385"/>
              <a:gd name="connsiteY4" fmla="*/ 288206 h 3816780"/>
              <a:gd name="connsiteX5" fmla="*/ 2025378 w 2772385"/>
              <a:gd name="connsiteY5" fmla="*/ 450890 h 3816780"/>
              <a:gd name="connsiteX6" fmla="*/ 2131966 w 2772385"/>
              <a:gd name="connsiteY6" fmla="*/ 585526 h 3816780"/>
              <a:gd name="connsiteX7" fmla="*/ 2154403 w 2772385"/>
              <a:gd name="connsiteY7" fmla="*/ 708942 h 3816780"/>
              <a:gd name="connsiteX8" fmla="*/ 2025378 w 2772385"/>
              <a:gd name="connsiteY8" fmla="*/ 753820 h 3816780"/>
              <a:gd name="connsiteX9" fmla="*/ 1991719 w 2772385"/>
              <a:gd name="connsiteY9" fmla="*/ 821138 h 3816780"/>
              <a:gd name="connsiteX10" fmla="*/ 1991719 w 2772385"/>
              <a:gd name="connsiteY10" fmla="*/ 708942 h 3816780"/>
              <a:gd name="connsiteX11" fmla="*/ 1941230 w 2772385"/>
              <a:gd name="connsiteY11" fmla="*/ 669673 h 3816780"/>
              <a:gd name="connsiteX12" fmla="*/ 1778546 w 2772385"/>
              <a:gd name="connsiteY12" fmla="*/ 770649 h 3816780"/>
              <a:gd name="connsiteX13" fmla="*/ 1397078 w 2772385"/>
              <a:gd name="connsiteY13" fmla="*/ 579916 h 3816780"/>
              <a:gd name="connsiteX14" fmla="*/ 1660739 w 2772385"/>
              <a:gd name="connsiteY14" fmla="*/ 1129678 h 3816780"/>
              <a:gd name="connsiteX15" fmla="*/ 1795375 w 2772385"/>
              <a:gd name="connsiteY15" fmla="*/ 1225045 h 3816780"/>
              <a:gd name="connsiteX16" fmla="*/ 1643910 w 2772385"/>
              <a:gd name="connsiteY16" fmla="*/ 1449437 h 3816780"/>
              <a:gd name="connsiteX17" fmla="*/ 1722448 w 2772385"/>
              <a:gd name="connsiteY17" fmla="*/ 1668220 h 3816780"/>
              <a:gd name="connsiteX18" fmla="*/ 1812205 w 2772385"/>
              <a:gd name="connsiteY18" fmla="*/ 1662611 h 3816780"/>
              <a:gd name="connsiteX19" fmla="*/ 1621470 w 2772385"/>
              <a:gd name="connsiteY19" fmla="*/ 1858954 h 3816780"/>
              <a:gd name="connsiteX20" fmla="*/ 909024 w 2772385"/>
              <a:gd name="connsiteY20" fmla="*/ 1578463 h 3816780"/>
              <a:gd name="connsiteX21" fmla="*/ 454629 w 2772385"/>
              <a:gd name="connsiteY21" fmla="*/ 2605060 h 3816780"/>
              <a:gd name="connsiteX22" fmla="*/ 258286 w 2772385"/>
              <a:gd name="connsiteY22" fmla="*/ 2812623 h 3816780"/>
              <a:gd name="connsiteX23" fmla="*/ 39503 w 2772385"/>
              <a:gd name="connsiteY23" fmla="*/ 2857501 h 3816780"/>
              <a:gd name="connsiteX24" fmla="*/ 28282 w 2772385"/>
              <a:gd name="connsiteY24" fmla="*/ 2975307 h 3816780"/>
              <a:gd name="connsiteX25" fmla="*/ 258285 w 2772385"/>
              <a:gd name="connsiteY25" fmla="*/ 3087504 h 3816780"/>
              <a:gd name="connsiteX26" fmla="*/ 527559 w 2772385"/>
              <a:gd name="connsiteY26" fmla="*/ 2986527 h 3816780"/>
              <a:gd name="connsiteX27" fmla="*/ 488288 w 2772385"/>
              <a:gd name="connsiteY27" fmla="*/ 3154821 h 3816780"/>
              <a:gd name="connsiteX28" fmla="*/ 561215 w 2772385"/>
              <a:gd name="connsiteY28" fmla="*/ 3194090 h 3816780"/>
              <a:gd name="connsiteX29" fmla="*/ 381702 w 2772385"/>
              <a:gd name="connsiteY29" fmla="*/ 3592387 h 3816780"/>
              <a:gd name="connsiteX30" fmla="*/ 213408 w 2772385"/>
              <a:gd name="connsiteY30" fmla="*/ 3698973 h 3816780"/>
              <a:gd name="connsiteX31" fmla="*/ 280726 w 2772385"/>
              <a:gd name="connsiteY31" fmla="*/ 3811169 h 3816780"/>
              <a:gd name="connsiteX32" fmla="*/ 477068 w 2772385"/>
              <a:gd name="connsiteY32" fmla="*/ 3771902 h 3816780"/>
              <a:gd name="connsiteX33" fmla="*/ 622923 w 2772385"/>
              <a:gd name="connsiteY33" fmla="*/ 3547509 h 3816780"/>
              <a:gd name="connsiteX34" fmla="*/ 662193 w 2772385"/>
              <a:gd name="connsiteY34" fmla="*/ 3743852 h 3816780"/>
              <a:gd name="connsiteX35" fmla="*/ 735121 w 2772385"/>
              <a:gd name="connsiteY35" fmla="*/ 3732634 h 3816780"/>
              <a:gd name="connsiteX36" fmla="*/ 774389 w 2772385"/>
              <a:gd name="connsiteY36" fmla="*/ 3474581 h 3816780"/>
              <a:gd name="connsiteX37" fmla="*/ 695851 w 2772385"/>
              <a:gd name="connsiteY37" fmla="*/ 3238969 h 3816780"/>
              <a:gd name="connsiteX38" fmla="*/ 897805 w 2772385"/>
              <a:gd name="connsiteY38" fmla="*/ 2627499 h 3816780"/>
              <a:gd name="connsiteX39" fmla="*/ 1161466 w 2772385"/>
              <a:gd name="connsiteY39" fmla="*/ 2520912 h 3816780"/>
              <a:gd name="connsiteX40" fmla="*/ 1492445 w 2772385"/>
              <a:gd name="connsiteY40" fmla="*/ 2638718 h 3816780"/>
              <a:gd name="connsiteX41" fmla="*/ 1587812 w 2772385"/>
              <a:gd name="connsiteY41" fmla="*/ 2627499 h 3816780"/>
              <a:gd name="connsiteX42" fmla="*/ 1643910 w 2772385"/>
              <a:gd name="connsiteY42" fmla="*/ 2728476 h 3816780"/>
              <a:gd name="connsiteX43" fmla="*/ 1795375 w 2772385"/>
              <a:gd name="connsiteY43" fmla="*/ 2762134 h 3816780"/>
              <a:gd name="connsiteX44" fmla="*/ 1795375 w 2772385"/>
              <a:gd name="connsiteY44" fmla="*/ 2812623 h 3816780"/>
              <a:gd name="connsiteX45" fmla="*/ 1750497 w 2772385"/>
              <a:gd name="connsiteY45" fmla="*/ 3008967 h 3816780"/>
              <a:gd name="connsiteX46" fmla="*/ 1711228 w 2772385"/>
              <a:gd name="connsiteY46" fmla="*/ 3328726 h 3816780"/>
              <a:gd name="connsiteX47" fmla="*/ 1200735 w 2772385"/>
              <a:gd name="connsiteY47" fmla="*/ 3396044 h 3816780"/>
              <a:gd name="connsiteX48" fmla="*/ 1172686 w 2772385"/>
              <a:gd name="connsiteY48" fmla="*/ 3468971 h 3816780"/>
              <a:gd name="connsiteX49" fmla="*/ 1110978 w 2772385"/>
              <a:gd name="connsiteY49" fmla="*/ 3497020 h 3816780"/>
              <a:gd name="connsiteX50" fmla="*/ 1139027 w 2772385"/>
              <a:gd name="connsiteY50" fmla="*/ 3631656 h 3816780"/>
              <a:gd name="connsiteX51" fmla="*/ 1279272 w 2772385"/>
              <a:gd name="connsiteY51" fmla="*/ 3637266 h 3816780"/>
              <a:gd name="connsiteX52" fmla="*/ 1273662 w 2772385"/>
              <a:gd name="connsiteY52" fmla="*/ 3485801 h 3816780"/>
              <a:gd name="connsiteX53" fmla="*/ 1453176 w 2772385"/>
              <a:gd name="connsiteY53" fmla="*/ 3497020 h 3816780"/>
              <a:gd name="connsiteX54" fmla="*/ 1425127 w 2772385"/>
              <a:gd name="connsiteY54" fmla="*/ 3575558 h 3816780"/>
              <a:gd name="connsiteX55" fmla="*/ 1397078 w 2772385"/>
              <a:gd name="connsiteY55" fmla="*/ 3637266 h 3816780"/>
              <a:gd name="connsiteX56" fmla="*/ 1340980 w 2772385"/>
              <a:gd name="connsiteY56" fmla="*/ 3704584 h 3816780"/>
              <a:gd name="connsiteX57" fmla="*/ 1453177 w 2772385"/>
              <a:gd name="connsiteY57" fmla="*/ 3799951 h 3816780"/>
              <a:gd name="connsiteX58" fmla="*/ 1514884 w 2772385"/>
              <a:gd name="connsiteY58" fmla="*/ 3642876 h 3816780"/>
              <a:gd name="connsiteX59" fmla="*/ 1817814 w 2772385"/>
              <a:gd name="connsiteY59" fmla="*/ 3541899 h 3816780"/>
              <a:gd name="connsiteX60" fmla="*/ 2154403 w 2772385"/>
              <a:gd name="connsiteY60" fmla="*/ 3614826 h 3816780"/>
              <a:gd name="connsiteX61" fmla="*/ 2109525 w 2772385"/>
              <a:gd name="connsiteY61" fmla="*/ 3715803 h 3816780"/>
              <a:gd name="connsiteX62" fmla="*/ 2193672 w 2772385"/>
              <a:gd name="connsiteY62" fmla="*/ 3816780 h 3816780"/>
              <a:gd name="connsiteX63" fmla="*/ 2277819 w 2772385"/>
              <a:gd name="connsiteY63" fmla="*/ 3732633 h 3816780"/>
              <a:gd name="connsiteX64" fmla="*/ 2266600 w 2772385"/>
              <a:gd name="connsiteY64" fmla="*/ 3637266 h 3816780"/>
              <a:gd name="connsiteX65" fmla="*/ 2423675 w 2772385"/>
              <a:gd name="connsiteY65" fmla="*/ 3564338 h 3816780"/>
              <a:gd name="connsiteX66" fmla="*/ 2429284 w 2772385"/>
              <a:gd name="connsiteY66" fmla="*/ 3384824 h 3816780"/>
              <a:gd name="connsiteX67" fmla="*/ 1907572 w 2772385"/>
              <a:gd name="connsiteY67" fmla="*/ 3345556 h 3816780"/>
              <a:gd name="connsiteX68" fmla="*/ 1913181 w 2772385"/>
              <a:gd name="connsiteY68" fmla="*/ 3031406 h 3816780"/>
              <a:gd name="connsiteX69" fmla="*/ 1907571 w 2772385"/>
              <a:gd name="connsiteY69" fmla="*/ 3014576 h 3816780"/>
              <a:gd name="connsiteX70" fmla="*/ 1901962 w 2772385"/>
              <a:gd name="connsiteY70" fmla="*/ 2835062 h 3816780"/>
              <a:gd name="connsiteX71" fmla="*/ 1857083 w 2772385"/>
              <a:gd name="connsiteY71" fmla="*/ 2773354 h 3816780"/>
              <a:gd name="connsiteX72" fmla="*/ 2047817 w 2772385"/>
              <a:gd name="connsiteY72" fmla="*/ 2717256 h 3816780"/>
              <a:gd name="connsiteX73" fmla="*/ 2081476 w 2772385"/>
              <a:gd name="connsiteY73" fmla="*/ 2610669 h 3816780"/>
              <a:gd name="connsiteX74" fmla="*/ 2367576 w 2772385"/>
              <a:gd name="connsiteY74" fmla="*/ 2621889 h 3816780"/>
              <a:gd name="connsiteX75" fmla="*/ 2591969 w 2772385"/>
              <a:gd name="connsiteY75" fmla="*/ 2032858 h 3816780"/>
              <a:gd name="connsiteX76" fmla="*/ 2547090 w 2772385"/>
              <a:gd name="connsiteY76" fmla="*/ 1948711 h 3816780"/>
              <a:gd name="connsiteX77" fmla="*/ 2648067 w 2772385"/>
              <a:gd name="connsiteY77" fmla="*/ 1432608 h 3816780"/>
              <a:gd name="connsiteX78" fmla="*/ 2580750 w 2772385"/>
              <a:gd name="connsiteY78" fmla="*/ 1337242 h 3816780"/>
              <a:gd name="connsiteX79" fmla="*/ 2462943 w 2772385"/>
              <a:gd name="connsiteY79" fmla="*/ 809919 h 3816780"/>
              <a:gd name="connsiteX80" fmla="*/ 2737825 w 2772385"/>
              <a:gd name="connsiteY80" fmla="*/ 675283 h 3816780"/>
              <a:gd name="connsiteX81" fmla="*/ 2709775 w 2772385"/>
              <a:gd name="connsiteY81" fmla="*/ 434061 h 3816780"/>
              <a:gd name="connsiteX82" fmla="*/ 2625628 w 2772385"/>
              <a:gd name="connsiteY82" fmla="*/ 86253 h 3816780"/>
              <a:gd name="connsiteX0" fmla="*/ 2625628 w 2772385"/>
              <a:gd name="connsiteY0" fmla="*/ 86253 h 3816780"/>
              <a:gd name="connsiteX1" fmla="*/ 2429284 w 2772385"/>
              <a:gd name="connsiteY1" fmla="*/ 2105 h 3816780"/>
              <a:gd name="connsiteX2" fmla="*/ 2188062 w 2772385"/>
              <a:gd name="connsiteY2" fmla="*/ 159180 h 3816780"/>
              <a:gd name="connsiteX3" fmla="*/ 2087086 w 2772385"/>
              <a:gd name="connsiteY3" fmla="*/ 198449 h 3816780"/>
              <a:gd name="connsiteX4" fmla="*/ 2137574 w 2772385"/>
              <a:gd name="connsiteY4" fmla="*/ 288206 h 3816780"/>
              <a:gd name="connsiteX5" fmla="*/ 2025378 w 2772385"/>
              <a:gd name="connsiteY5" fmla="*/ 450890 h 3816780"/>
              <a:gd name="connsiteX6" fmla="*/ 2131966 w 2772385"/>
              <a:gd name="connsiteY6" fmla="*/ 585526 h 3816780"/>
              <a:gd name="connsiteX7" fmla="*/ 2154403 w 2772385"/>
              <a:gd name="connsiteY7" fmla="*/ 708942 h 3816780"/>
              <a:gd name="connsiteX8" fmla="*/ 2025378 w 2772385"/>
              <a:gd name="connsiteY8" fmla="*/ 753820 h 3816780"/>
              <a:gd name="connsiteX9" fmla="*/ 1991719 w 2772385"/>
              <a:gd name="connsiteY9" fmla="*/ 821138 h 3816780"/>
              <a:gd name="connsiteX10" fmla="*/ 1991719 w 2772385"/>
              <a:gd name="connsiteY10" fmla="*/ 708942 h 3816780"/>
              <a:gd name="connsiteX11" fmla="*/ 1941230 w 2772385"/>
              <a:gd name="connsiteY11" fmla="*/ 669673 h 3816780"/>
              <a:gd name="connsiteX12" fmla="*/ 1778546 w 2772385"/>
              <a:gd name="connsiteY12" fmla="*/ 770649 h 3816780"/>
              <a:gd name="connsiteX13" fmla="*/ 1397078 w 2772385"/>
              <a:gd name="connsiteY13" fmla="*/ 579916 h 3816780"/>
              <a:gd name="connsiteX14" fmla="*/ 1660739 w 2772385"/>
              <a:gd name="connsiteY14" fmla="*/ 1129678 h 3816780"/>
              <a:gd name="connsiteX15" fmla="*/ 1795375 w 2772385"/>
              <a:gd name="connsiteY15" fmla="*/ 1225045 h 3816780"/>
              <a:gd name="connsiteX16" fmla="*/ 1643910 w 2772385"/>
              <a:gd name="connsiteY16" fmla="*/ 1449437 h 3816780"/>
              <a:gd name="connsiteX17" fmla="*/ 1722448 w 2772385"/>
              <a:gd name="connsiteY17" fmla="*/ 1668220 h 3816780"/>
              <a:gd name="connsiteX18" fmla="*/ 1812205 w 2772385"/>
              <a:gd name="connsiteY18" fmla="*/ 1662611 h 3816780"/>
              <a:gd name="connsiteX19" fmla="*/ 1621470 w 2772385"/>
              <a:gd name="connsiteY19" fmla="*/ 1858954 h 3816780"/>
              <a:gd name="connsiteX20" fmla="*/ 909024 w 2772385"/>
              <a:gd name="connsiteY20" fmla="*/ 1578463 h 3816780"/>
              <a:gd name="connsiteX21" fmla="*/ 454629 w 2772385"/>
              <a:gd name="connsiteY21" fmla="*/ 2605060 h 3816780"/>
              <a:gd name="connsiteX22" fmla="*/ 258286 w 2772385"/>
              <a:gd name="connsiteY22" fmla="*/ 2812623 h 3816780"/>
              <a:gd name="connsiteX23" fmla="*/ 39503 w 2772385"/>
              <a:gd name="connsiteY23" fmla="*/ 2857501 h 3816780"/>
              <a:gd name="connsiteX24" fmla="*/ 28282 w 2772385"/>
              <a:gd name="connsiteY24" fmla="*/ 2975307 h 3816780"/>
              <a:gd name="connsiteX25" fmla="*/ 258285 w 2772385"/>
              <a:gd name="connsiteY25" fmla="*/ 3087504 h 3816780"/>
              <a:gd name="connsiteX26" fmla="*/ 527559 w 2772385"/>
              <a:gd name="connsiteY26" fmla="*/ 2986527 h 3816780"/>
              <a:gd name="connsiteX27" fmla="*/ 488288 w 2772385"/>
              <a:gd name="connsiteY27" fmla="*/ 3154821 h 3816780"/>
              <a:gd name="connsiteX28" fmla="*/ 561215 w 2772385"/>
              <a:gd name="connsiteY28" fmla="*/ 3194090 h 3816780"/>
              <a:gd name="connsiteX29" fmla="*/ 381702 w 2772385"/>
              <a:gd name="connsiteY29" fmla="*/ 3592387 h 3816780"/>
              <a:gd name="connsiteX30" fmla="*/ 213408 w 2772385"/>
              <a:gd name="connsiteY30" fmla="*/ 3698973 h 3816780"/>
              <a:gd name="connsiteX31" fmla="*/ 280726 w 2772385"/>
              <a:gd name="connsiteY31" fmla="*/ 3811169 h 3816780"/>
              <a:gd name="connsiteX32" fmla="*/ 477068 w 2772385"/>
              <a:gd name="connsiteY32" fmla="*/ 3771902 h 3816780"/>
              <a:gd name="connsiteX33" fmla="*/ 622923 w 2772385"/>
              <a:gd name="connsiteY33" fmla="*/ 3547509 h 3816780"/>
              <a:gd name="connsiteX34" fmla="*/ 662193 w 2772385"/>
              <a:gd name="connsiteY34" fmla="*/ 3743852 h 3816780"/>
              <a:gd name="connsiteX35" fmla="*/ 735121 w 2772385"/>
              <a:gd name="connsiteY35" fmla="*/ 3732634 h 3816780"/>
              <a:gd name="connsiteX36" fmla="*/ 774389 w 2772385"/>
              <a:gd name="connsiteY36" fmla="*/ 3474581 h 3816780"/>
              <a:gd name="connsiteX37" fmla="*/ 695851 w 2772385"/>
              <a:gd name="connsiteY37" fmla="*/ 3238969 h 3816780"/>
              <a:gd name="connsiteX38" fmla="*/ 897805 w 2772385"/>
              <a:gd name="connsiteY38" fmla="*/ 2627499 h 3816780"/>
              <a:gd name="connsiteX39" fmla="*/ 1161466 w 2772385"/>
              <a:gd name="connsiteY39" fmla="*/ 2520912 h 3816780"/>
              <a:gd name="connsiteX40" fmla="*/ 1492445 w 2772385"/>
              <a:gd name="connsiteY40" fmla="*/ 2638718 h 3816780"/>
              <a:gd name="connsiteX41" fmla="*/ 1587812 w 2772385"/>
              <a:gd name="connsiteY41" fmla="*/ 2627499 h 3816780"/>
              <a:gd name="connsiteX42" fmla="*/ 1643910 w 2772385"/>
              <a:gd name="connsiteY42" fmla="*/ 2728476 h 3816780"/>
              <a:gd name="connsiteX43" fmla="*/ 1795375 w 2772385"/>
              <a:gd name="connsiteY43" fmla="*/ 2762134 h 3816780"/>
              <a:gd name="connsiteX44" fmla="*/ 1795375 w 2772385"/>
              <a:gd name="connsiteY44" fmla="*/ 2812623 h 3816780"/>
              <a:gd name="connsiteX45" fmla="*/ 1750497 w 2772385"/>
              <a:gd name="connsiteY45" fmla="*/ 3008967 h 3816780"/>
              <a:gd name="connsiteX46" fmla="*/ 1711228 w 2772385"/>
              <a:gd name="connsiteY46" fmla="*/ 3328726 h 3816780"/>
              <a:gd name="connsiteX47" fmla="*/ 1200735 w 2772385"/>
              <a:gd name="connsiteY47" fmla="*/ 3396044 h 3816780"/>
              <a:gd name="connsiteX48" fmla="*/ 1172686 w 2772385"/>
              <a:gd name="connsiteY48" fmla="*/ 3468971 h 3816780"/>
              <a:gd name="connsiteX49" fmla="*/ 1110978 w 2772385"/>
              <a:gd name="connsiteY49" fmla="*/ 3497020 h 3816780"/>
              <a:gd name="connsiteX50" fmla="*/ 1139027 w 2772385"/>
              <a:gd name="connsiteY50" fmla="*/ 3631656 h 3816780"/>
              <a:gd name="connsiteX51" fmla="*/ 1279272 w 2772385"/>
              <a:gd name="connsiteY51" fmla="*/ 3637266 h 3816780"/>
              <a:gd name="connsiteX52" fmla="*/ 1273662 w 2772385"/>
              <a:gd name="connsiteY52" fmla="*/ 3485801 h 3816780"/>
              <a:gd name="connsiteX53" fmla="*/ 1453176 w 2772385"/>
              <a:gd name="connsiteY53" fmla="*/ 3497020 h 3816780"/>
              <a:gd name="connsiteX54" fmla="*/ 1425127 w 2772385"/>
              <a:gd name="connsiteY54" fmla="*/ 3575558 h 3816780"/>
              <a:gd name="connsiteX55" fmla="*/ 1397078 w 2772385"/>
              <a:gd name="connsiteY55" fmla="*/ 3637266 h 3816780"/>
              <a:gd name="connsiteX56" fmla="*/ 1340980 w 2772385"/>
              <a:gd name="connsiteY56" fmla="*/ 3704584 h 3816780"/>
              <a:gd name="connsiteX57" fmla="*/ 1453177 w 2772385"/>
              <a:gd name="connsiteY57" fmla="*/ 3799951 h 3816780"/>
              <a:gd name="connsiteX58" fmla="*/ 1514884 w 2772385"/>
              <a:gd name="connsiteY58" fmla="*/ 3642876 h 3816780"/>
              <a:gd name="connsiteX59" fmla="*/ 1817814 w 2772385"/>
              <a:gd name="connsiteY59" fmla="*/ 3541899 h 3816780"/>
              <a:gd name="connsiteX60" fmla="*/ 2154403 w 2772385"/>
              <a:gd name="connsiteY60" fmla="*/ 3614826 h 3816780"/>
              <a:gd name="connsiteX61" fmla="*/ 2109525 w 2772385"/>
              <a:gd name="connsiteY61" fmla="*/ 3715803 h 3816780"/>
              <a:gd name="connsiteX62" fmla="*/ 2193672 w 2772385"/>
              <a:gd name="connsiteY62" fmla="*/ 3816780 h 3816780"/>
              <a:gd name="connsiteX63" fmla="*/ 2277819 w 2772385"/>
              <a:gd name="connsiteY63" fmla="*/ 3732633 h 3816780"/>
              <a:gd name="connsiteX64" fmla="*/ 2266600 w 2772385"/>
              <a:gd name="connsiteY64" fmla="*/ 3637266 h 3816780"/>
              <a:gd name="connsiteX65" fmla="*/ 2423675 w 2772385"/>
              <a:gd name="connsiteY65" fmla="*/ 3564338 h 3816780"/>
              <a:gd name="connsiteX66" fmla="*/ 2429284 w 2772385"/>
              <a:gd name="connsiteY66" fmla="*/ 3384824 h 3816780"/>
              <a:gd name="connsiteX67" fmla="*/ 1907572 w 2772385"/>
              <a:gd name="connsiteY67" fmla="*/ 3345556 h 3816780"/>
              <a:gd name="connsiteX68" fmla="*/ 1913181 w 2772385"/>
              <a:gd name="connsiteY68" fmla="*/ 3031406 h 3816780"/>
              <a:gd name="connsiteX69" fmla="*/ 1907571 w 2772385"/>
              <a:gd name="connsiteY69" fmla="*/ 3014576 h 3816780"/>
              <a:gd name="connsiteX70" fmla="*/ 1901962 w 2772385"/>
              <a:gd name="connsiteY70" fmla="*/ 2835062 h 3816780"/>
              <a:gd name="connsiteX71" fmla="*/ 1857083 w 2772385"/>
              <a:gd name="connsiteY71" fmla="*/ 2773354 h 3816780"/>
              <a:gd name="connsiteX72" fmla="*/ 2047817 w 2772385"/>
              <a:gd name="connsiteY72" fmla="*/ 2717256 h 3816780"/>
              <a:gd name="connsiteX73" fmla="*/ 2081476 w 2772385"/>
              <a:gd name="connsiteY73" fmla="*/ 2610669 h 3816780"/>
              <a:gd name="connsiteX74" fmla="*/ 2367576 w 2772385"/>
              <a:gd name="connsiteY74" fmla="*/ 2621889 h 3816780"/>
              <a:gd name="connsiteX75" fmla="*/ 2591969 w 2772385"/>
              <a:gd name="connsiteY75" fmla="*/ 2032858 h 3816780"/>
              <a:gd name="connsiteX76" fmla="*/ 2547090 w 2772385"/>
              <a:gd name="connsiteY76" fmla="*/ 1948711 h 3816780"/>
              <a:gd name="connsiteX77" fmla="*/ 2648067 w 2772385"/>
              <a:gd name="connsiteY77" fmla="*/ 1432608 h 3816780"/>
              <a:gd name="connsiteX78" fmla="*/ 2580750 w 2772385"/>
              <a:gd name="connsiteY78" fmla="*/ 1337242 h 3816780"/>
              <a:gd name="connsiteX79" fmla="*/ 2462943 w 2772385"/>
              <a:gd name="connsiteY79" fmla="*/ 809919 h 3816780"/>
              <a:gd name="connsiteX80" fmla="*/ 2737825 w 2772385"/>
              <a:gd name="connsiteY80" fmla="*/ 675283 h 3816780"/>
              <a:gd name="connsiteX81" fmla="*/ 2709775 w 2772385"/>
              <a:gd name="connsiteY81" fmla="*/ 434061 h 3816780"/>
              <a:gd name="connsiteX82" fmla="*/ 2625628 w 2772385"/>
              <a:gd name="connsiteY82" fmla="*/ 86253 h 3816780"/>
              <a:gd name="connsiteX0" fmla="*/ 2625628 w 2772385"/>
              <a:gd name="connsiteY0" fmla="*/ 86253 h 3816780"/>
              <a:gd name="connsiteX1" fmla="*/ 2429284 w 2772385"/>
              <a:gd name="connsiteY1" fmla="*/ 2105 h 3816780"/>
              <a:gd name="connsiteX2" fmla="*/ 2188062 w 2772385"/>
              <a:gd name="connsiteY2" fmla="*/ 159180 h 3816780"/>
              <a:gd name="connsiteX3" fmla="*/ 2087086 w 2772385"/>
              <a:gd name="connsiteY3" fmla="*/ 198449 h 3816780"/>
              <a:gd name="connsiteX4" fmla="*/ 2137574 w 2772385"/>
              <a:gd name="connsiteY4" fmla="*/ 288206 h 3816780"/>
              <a:gd name="connsiteX5" fmla="*/ 2025378 w 2772385"/>
              <a:gd name="connsiteY5" fmla="*/ 450890 h 3816780"/>
              <a:gd name="connsiteX6" fmla="*/ 2131966 w 2772385"/>
              <a:gd name="connsiteY6" fmla="*/ 585526 h 3816780"/>
              <a:gd name="connsiteX7" fmla="*/ 2154403 w 2772385"/>
              <a:gd name="connsiteY7" fmla="*/ 708942 h 3816780"/>
              <a:gd name="connsiteX8" fmla="*/ 2025378 w 2772385"/>
              <a:gd name="connsiteY8" fmla="*/ 753820 h 3816780"/>
              <a:gd name="connsiteX9" fmla="*/ 1991719 w 2772385"/>
              <a:gd name="connsiteY9" fmla="*/ 821138 h 3816780"/>
              <a:gd name="connsiteX10" fmla="*/ 1991719 w 2772385"/>
              <a:gd name="connsiteY10" fmla="*/ 708942 h 3816780"/>
              <a:gd name="connsiteX11" fmla="*/ 1941230 w 2772385"/>
              <a:gd name="connsiteY11" fmla="*/ 669673 h 3816780"/>
              <a:gd name="connsiteX12" fmla="*/ 1778546 w 2772385"/>
              <a:gd name="connsiteY12" fmla="*/ 770649 h 3816780"/>
              <a:gd name="connsiteX13" fmla="*/ 1397078 w 2772385"/>
              <a:gd name="connsiteY13" fmla="*/ 579916 h 3816780"/>
              <a:gd name="connsiteX14" fmla="*/ 1660739 w 2772385"/>
              <a:gd name="connsiteY14" fmla="*/ 1129678 h 3816780"/>
              <a:gd name="connsiteX15" fmla="*/ 1795375 w 2772385"/>
              <a:gd name="connsiteY15" fmla="*/ 1225045 h 3816780"/>
              <a:gd name="connsiteX16" fmla="*/ 1643910 w 2772385"/>
              <a:gd name="connsiteY16" fmla="*/ 1449437 h 3816780"/>
              <a:gd name="connsiteX17" fmla="*/ 1722448 w 2772385"/>
              <a:gd name="connsiteY17" fmla="*/ 1668220 h 3816780"/>
              <a:gd name="connsiteX18" fmla="*/ 1812205 w 2772385"/>
              <a:gd name="connsiteY18" fmla="*/ 1662611 h 3816780"/>
              <a:gd name="connsiteX19" fmla="*/ 1621470 w 2772385"/>
              <a:gd name="connsiteY19" fmla="*/ 1858954 h 3816780"/>
              <a:gd name="connsiteX20" fmla="*/ 909024 w 2772385"/>
              <a:gd name="connsiteY20" fmla="*/ 1578463 h 3816780"/>
              <a:gd name="connsiteX21" fmla="*/ 454629 w 2772385"/>
              <a:gd name="connsiteY21" fmla="*/ 2605060 h 3816780"/>
              <a:gd name="connsiteX22" fmla="*/ 258286 w 2772385"/>
              <a:gd name="connsiteY22" fmla="*/ 2812623 h 3816780"/>
              <a:gd name="connsiteX23" fmla="*/ 39503 w 2772385"/>
              <a:gd name="connsiteY23" fmla="*/ 2857501 h 3816780"/>
              <a:gd name="connsiteX24" fmla="*/ 28282 w 2772385"/>
              <a:gd name="connsiteY24" fmla="*/ 2975307 h 3816780"/>
              <a:gd name="connsiteX25" fmla="*/ 258285 w 2772385"/>
              <a:gd name="connsiteY25" fmla="*/ 3087504 h 3816780"/>
              <a:gd name="connsiteX26" fmla="*/ 527559 w 2772385"/>
              <a:gd name="connsiteY26" fmla="*/ 2986527 h 3816780"/>
              <a:gd name="connsiteX27" fmla="*/ 488288 w 2772385"/>
              <a:gd name="connsiteY27" fmla="*/ 3154821 h 3816780"/>
              <a:gd name="connsiteX28" fmla="*/ 561215 w 2772385"/>
              <a:gd name="connsiteY28" fmla="*/ 3194090 h 3816780"/>
              <a:gd name="connsiteX29" fmla="*/ 381702 w 2772385"/>
              <a:gd name="connsiteY29" fmla="*/ 3592387 h 3816780"/>
              <a:gd name="connsiteX30" fmla="*/ 213408 w 2772385"/>
              <a:gd name="connsiteY30" fmla="*/ 3698973 h 3816780"/>
              <a:gd name="connsiteX31" fmla="*/ 280726 w 2772385"/>
              <a:gd name="connsiteY31" fmla="*/ 3811169 h 3816780"/>
              <a:gd name="connsiteX32" fmla="*/ 477068 w 2772385"/>
              <a:gd name="connsiteY32" fmla="*/ 3771902 h 3816780"/>
              <a:gd name="connsiteX33" fmla="*/ 622923 w 2772385"/>
              <a:gd name="connsiteY33" fmla="*/ 3547509 h 3816780"/>
              <a:gd name="connsiteX34" fmla="*/ 662193 w 2772385"/>
              <a:gd name="connsiteY34" fmla="*/ 3743852 h 3816780"/>
              <a:gd name="connsiteX35" fmla="*/ 735121 w 2772385"/>
              <a:gd name="connsiteY35" fmla="*/ 3732634 h 3816780"/>
              <a:gd name="connsiteX36" fmla="*/ 774389 w 2772385"/>
              <a:gd name="connsiteY36" fmla="*/ 3474581 h 3816780"/>
              <a:gd name="connsiteX37" fmla="*/ 695851 w 2772385"/>
              <a:gd name="connsiteY37" fmla="*/ 3238969 h 3816780"/>
              <a:gd name="connsiteX38" fmla="*/ 897805 w 2772385"/>
              <a:gd name="connsiteY38" fmla="*/ 2627499 h 3816780"/>
              <a:gd name="connsiteX39" fmla="*/ 1161466 w 2772385"/>
              <a:gd name="connsiteY39" fmla="*/ 2520912 h 3816780"/>
              <a:gd name="connsiteX40" fmla="*/ 1492445 w 2772385"/>
              <a:gd name="connsiteY40" fmla="*/ 2638718 h 3816780"/>
              <a:gd name="connsiteX41" fmla="*/ 1587812 w 2772385"/>
              <a:gd name="connsiteY41" fmla="*/ 2627499 h 3816780"/>
              <a:gd name="connsiteX42" fmla="*/ 1643910 w 2772385"/>
              <a:gd name="connsiteY42" fmla="*/ 2728476 h 3816780"/>
              <a:gd name="connsiteX43" fmla="*/ 1795375 w 2772385"/>
              <a:gd name="connsiteY43" fmla="*/ 2762134 h 3816780"/>
              <a:gd name="connsiteX44" fmla="*/ 1795375 w 2772385"/>
              <a:gd name="connsiteY44" fmla="*/ 2812623 h 3816780"/>
              <a:gd name="connsiteX45" fmla="*/ 1750497 w 2772385"/>
              <a:gd name="connsiteY45" fmla="*/ 3008967 h 3816780"/>
              <a:gd name="connsiteX46" fmla="*/ 1711228 w 2772385"/>
              <a:gd name="connsiteY46" fmla="*/ 3328726 h 3816780"/>
              <a:gd name="connsiteX47" fmla="*/ 1200735 w 2772385"/>
              <a:gd name="connsiteY47" fmla="*/ 3396044 h 3816780"/>
              <a:gd name="connsiteX48" fmla="*/ 1172686 w 2772385"/>
              <a:gd name="connsiteY48" fmla="*/ 3468971 h 3816780"/>
              <a:gd name="connsiteX49" fmla="*/ 1110978 w 2772385"/>
              <a:gd name="connsiteY49" fmla="*/ 3497020 h 3816780"/>
              <a:gd name="connsiteX50" fmla="*/ 1139027 w 2772385"/>
              <a:gd name="connsiteY50" fmla="*/ 3631656 h 3816780"/>
              <a:gd name="connsiteX51" fmla="*/ 1279272 w 2772385"/>
              <a:gd name="connsiteY51" fmla="*/ 3637266 h 3816780"/>
              <a:gd name="connsiteX52" fmla="*/ 1273662 w 2772385"/>
              <a:gd name="connsiteY52" fmla="*/ 3485801 h 3816780"/>
              <a:gd name="connsiteX53" fmla="*/ 1453176 w 2772385"/>
              <a:gd name="connsiteY53" fmla="*/ 3497020 h 3816780"/>
              <a:gd name="connsiteX54" fmla="*/ 1425127 w 2772385"/>
              <a:gd name="connsiteY54" fmla="*/ 3575558 h 3816780"/>
              <a:gd name="connsiteX55" fmla="*/ 1397078 w 2772385"/>
              <a:gd name="connsiteY55" fmla="*/ 3637266 h 3816780"/>
              <a:gd name="connsiteX56" fmla="*/ 1340980 w 2772385"/>
              <a:gd name="connsiteY56" fmla="*/ 3704584 h 3816780"/>
              <a:gd name="connsiteX57" fmla="*/ 1453177 w 2772385"/>
              <a:gd name="connsiteY57" fmla="*/ 3799951 h 3816780"/>
              <a:gd name="connsiteX58" fmla="*/ 1514884 w 2772385"/>
              <a:gd name="connsiteY58" fmla="*/ 3642876 h 3816780"/>
              <a:gd name="connsiteX59" fmla="*/ 1817814 w 2772385"/>
              <a:gd name="connsiteY59" fmla="*/ 3541899 h 3816780"/>
              <a:gd name="connsiteX60" fmla="*/ 2154403 w 2772385"/>
              <a:gd name="connsiteY60" fmla="*/ 3614826 h 3816780"/>
              <a:gd name="connsiteX61" fmla="*/ 2109525 w 2772385"/>
              <a:gd name="connsiteY61" fmla="*/ 3715803 h 3816780"/>
              <a:gd name="connsiteX62" fmla="*/ 2193672 w 2772385"/>
              <a:gd name="connsiteY62" fmla="*/ 3816780 h 3816780"/>
              <a:gd name="connsiteX63" fmla="*/ 2277819 w 2772385"/>
              <a:gd name="connsiteY63" fmla="*/ 3732633 h 3816780"/>
              <a:gd name="connsiteX64" fmla="*/ 2266600 w 2772385"/>
              <a:gd name="connsiteY64" fmla="*/ 3637266 h 3816780"/>
              <a:gd name="connsiteX65" fmla="*/ 2423675 w 2772385"/>
              <a:gd name="connsiteY65" fmla="*/ 3564338 h 3816780"/>
              <a:gd name="connsiteX66" fmla="*/ 2429284 w 2772385"/>
              <a:gd name="connsiteY66" fmla="*/ 3384824 h 3816780"/>
              <a:gd name="connsiteX67" fmla="*/ 1907572 w 2772385"/>
              <a:gd name="connsiteY67" fmla="*/ 3345556 h 3816780"/>
              <a:gd name="connsiteX68" fmla="*/ 1913181 w 2772385"/>
              <a:gd name="connsiteY68" fmla="*/ 3031406 h 3816780"/>
              <a:gd name="connsiteX69" fmla="*/ 1907571 w 2772385"/>
              <a:gd name="connsiteY69" fmla="*/ 3014576 h 3816780"/>
              <a:gd name="connsiteX70" fmla="*/ 1901962 w 2772385"/>
              <a:gd name="connsiteY70" fmla="*/ 2835062 h 3816780"/>
              <a:gd name="connsiteX71" fmla="*/ 1857083 w 2772385"/>
              <a:gd name="connsiteY71" fmla="*/ 2773354 h 3816780"/>
              <a:gd name="connsiteX72" fmla="*/ 2047817 w 2772385"/>
              <a:gd name="connsiteY72" fmla="*/ 2717256 h 3816780"/>
              <a:gd name="connsiteX73" fmla="*/ 2081476 w 2772385"/>
              <a:gd name="connsiteY73" fmla="*/ 2610669 h 3816780"/>
              <a:gd name="connsiteX74" fmla="*/ 2367576 w 2772385"/>
              <a:gd name="connsiteY74" fmla="*/ 2621889 h 3816780"/>
              <a:gd name="connsiteX75" fmla="*/ 2591969 w 2772385"/>
              <a:gd name="connsiteY75" fmla="*/ 2032858 h 3816780"/>
              <a:gd name="connsiteX76" fmla="*/ 2547090 w 2772385"/>
              <a:gd name="connsiteY76" fmla="*/ 1948711 h 3816780"/>
              <a:gd name="connsiteX77" fmla="*/ 2648067 w 2772385"/>
              <a:gd name="connsiteY77" fmla="*/ 1432608 h 3816780"/>
              <a:gd name="connsiteX78" fmla="*/ 2580750 w 2772385"/>
              <a:gd name="connsiteY78" fmla="*/ 1337242 h 3816780"/>
              <a:gd name="connsiteX79" fmla="*/ 2462943 w 2772385"/>
              <a:gd name="connsiteY79" fmla="*/ 809919 h 3816780"/>
              <a:gd name="connsiteX80" fmla="*/ 2737825 w 2772385"/>
              <a:gd name="connsiteY80" fmla="*/ 675283 h 3816780"/>
              <a:gd name="connsiteX81" fmla="*/ 2709775 w 2772385"/>
              <a:gd name="connsiteY81" fmla="*/ 434061 h 3816780"/>
              <a:gd name="connsiteX82" fmla="*/ 2625628 w 2772385"/>
              <a:gd name="connsiteY82" fmla="*/ 86253 h 38167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</a:cxnLst>
            <a:rect l="l" t="t" r="r" b="b"/>
            <a:pathLst>
              <a:path w="2772385" h="3816780">
                <a:moveTo>
                  <a:pt x="2625628" y="86253"/>
                </a:moveTo>
                <a:cubicBezTo>
                  <a:pt x="2591969" y="30155"/>
                  <a:pt x="2530261" y="-3505"/>
                  <a:pt x="2429284" y="2105"/>
                </a:cubicBezTo>
                <a:cubicBezTo>
                  <a:pt x="2322697" y="-16594"/>
                  <a:pt x="2255380" y="93732"/>
                  <a:pt x="2188062" y="159180"/>
                </a:cubicBezTo>
                <a:lnTo>
                  <a:pt x="2087086" y="198449"/>
                </a:lnTo>
                <a:lnTo>
                  <a:pt x="2137574" y="288206"/>
                </a:lnTo>
                <a:lnTo>
                  <a:pt x="2025378" y="450890"/>
                </a:lnTo>
                <a:cubicBezTo>
                  <a:pt x="2049688" y="501378"/>
                  <a:pt x="2107656" y="535038"/>
                  <a:pt x="2131966" y="585526"/>
                </a:cubicBezTo>
                <a:lnTo>
                  <a:pt x="2154403" y="708942"/>
                </a:lnTo>
                <a:lnTo>
                  <a:pt x="2025378" y="753820"/>
                </a:lnTo>
                <a:lnTo>
                  <a:pt x="1991719" y="821138"/>
                </a:lnTo>
                <a:lnTo>
                  <a:pt x="1991719" y="708942"/>
                </a:lnTo>
                <a:lnTo>
                  <a:pt x="1941230" y="669673"/>
                </a:lnTo>
                <a:lnTo>
                  <a:pt x="1778546" y="770649"/>
                </a:lnTo>
                <a:lnTo>
                  <a:pt x="1397078" y="579916"/>
                </a:lnTo>
                <a:lnTo>
                  <a:pt x="1660739" y="1129678"/>
                </a:lnTo>
                <a:lnTo>
                  <a:pt x="1795375" y="1225045"/>
                </a:lnTo>
                <a:cubicBezTo>
                  <a:pt x="1744887" y="1299842"/>
                  <a:pt x="1649520" y="1352201"/>
                  <a:pt x="1643910" y="1449437"/>
                </a:cubicBezTo>
                <a:cubicBezTo>
                  <a:pt x="1630820" y="1527975"/>
                  <a:pt x="1657001" y="1628951"/>
                  <a:pt x="1722448" y="1668220"/>
                </a:cubicBezTo>
                <a:lnTo>
                  <a:pt x="1812205" y="1662611"/>
                </a:lnTo>
                <a:lnTo>
                  <a:pt x="1621470" y="1858954"/>
                </a:lnTo>
                <a:cubicBezTo>
                  <a:pt x="1580332" y="1911312"/>
                  <a:pt x="1056749" y="1542934"/>
                  <a:pt x="909024" y="1578463"/>
                </a:cubicBezTo>
                <a:cubicBezTo>
                  <a:pt x="667802" y="1634562"/>
                  <a:pt x="656582" y="2341398"/>
                  <a:pt x="454629" y="2605060"/>
                </a:cubicBezTo>
                <a:lnTo>
                  <a:pt x="258286" y="2812623"/>
                </a:lnTo>
                <a:cubicBezTo>
                  <a:pt x="190968" y="2883680"/>
                  <a:pt x="101211" y="2808883"/>
                  <a:pt x="39503" y="2857501"/>
                </a:cubicBezTo>
                <a:cubicBezTo>
                  <a:pt x="-9116" y="2898640"/>
                  <a:pt x="-12856" y="2945388"/>
                  <a:pt x="28282" y="2975307"/>
                </a:cubicBezTo>
                <a:cubicBezTo>
                  <a:pt x="108690" y="3035145"/>
                  <a:pt x="177877" y="3050105"/>
                  <a:pt x="258285" y="3087504"/>
                </a:cubicBezTo>
                <a:cubicBezTo>
                  <a:pt x="396660" y="2995877"/>
                  <a:pt x="495770" y="2937909"/>
                  <a:pt x="527559" y="2986527"/>
                </a:cubicBezTo>
                <a:cubicBezTo>
                  <a:pt x="578047" y="3025795"/>
                  <a:pt x="505118" y="3104333"/>
                  <a:pt x="488288" y="3154821"/>
                </a:cubicBezTo>
                <a:lnTo>
                  <a:pt x="561215" y="3194090"/>
                </a:lnTo>
                <a:lnTo>
                  <a:pt x="381702" y="3592387"/>
                </a:lnTo>
                <a:cubicBezTo>
                  <a:pt x="329344" y="3622306"/>
                  <a:pt x="215277" y="3669054"/>
                  <a:pt x="213408" y="3698973"/>
                </a:cubicBezTo>
                <a:cubicBezTo>
                  <a:pt x="213408" y="3747592"/>
                  <a:pt x="241457" y="3796210"/>
                  <a:pt x="280726" y="3811169"/>
                </a:cubicBezTo>
                <a:lnTo>
                  <a:pt x="477068" y="3771902"/>
                </a:lnTo>
                <a:cubicBezTo>
                  <a:pt x="525686" y="3697104"/>
                  <a:pt x="557476" y="3532550"/>
                  <a:pt x="622923" y="3547509"/>
                </a:cubicBezTo>
                <a:cubicBezTo>
                  <a:pt x="682762" y="3530679"/>
                  <a:pt x="641623" y="3693364"/>
                  <a:pt x="662193" y="3743852"/>
                </a:cubicBezTo>
                <a:lnTo>
                  <a:pt x="735121" y="3732634"/>
                </a:lnTo>
                <a:cubicBezTo>
                  <a:pt x="753820" y="3642877"/>
                  <a:pt x="733251" y="3564338"/>
                  <a:pt x="774389" y="3474581"/>
                </a:cubicBezTo>
                <a:cubicBezTo>
                  <a:pt x="802438" y="3418483"/>
                  <a:pt x="707071" y="3328726"/>
                  <a:pt x="695851" y="3238969"/>
                </a:cubicBezTo>
                <a:cubicBezTo>
                  <a:pt x="677152" y="3160431"/>
                  <a:pt x="837966" y="2868721"/>
                  <a:pt x="897805" y="2627499"/>
                </a:cubicBezTo>
                <a:lnTo>
                  <a:pt x="1161466" y="2520912"/>
                </a:lnTo>
                <a:lnTo>
                  <a:pt x="1492445" y="2638718"/>
                </a:lnTo>
                <a:lnTo>
                  <a:pt x="1587812" y="2627499"/>
                </a:lnTo>
                <a:cubicBezTo>
                  <a:pt x="1606511" y="2661158"/>
                  <a:pt x="1602772" y="2694817"/>
                  <a:pt x="1643910" y="2728476"/>
                </a:cubicBezTo>
                <a:lnTo>
                  <a:pt x="1795375" y="2762134"/>
                </a:lnTo>
                <a:lnTo>
                  <a:pt x="1795375" y="2812623"/>
                </a:lnTo>
                <a:cubicBezTo>
                  <a:pt x="1718708" y="2823842"/>
                  <a:pt x="1759847" y="2947259"/>
                  <a:pt x="1750497" y="3008967"/>
                </a:cubicBezTo>
                <a:lnTo>
                  <a:pt x="1711228" y="3328726"/>
                </a:lnTo>
                <a:lnTo>
                  <a:pt x="1200735" y="3396044"/>
                </a:lnTo>
                <a:lnTo>
                  <a:pt x="1172686" y="3468971"/>
                </a:lnTo>
                <a:lnTo>
                  <a:pt x="1110978" y="3497020"/>
                </a:lnTo>
                <a:cubicBezTo>
                  <a:pt x="1120328" y="3541899"/>
                  <a:pt x="1090408" y="3569947"/>
                  <a:pt x="1139027" y="3631656"/>
                </a:cubicBezTo>
                <a:lnTo>
                  <a:pt x="1279272" y="3637266"/>
                </a:lnTo>
                <a:lnTo>
                  <a:pt x="1273662" y="3485801"/>
                </a:lnTo>
                <a:lnTo>
                  <a:pt x="1453176" y="3497020"/>
                </a:lnTo>
                <a:lnTo>
                  <a:pt x="1425127" y="3575558"/>
                </a:lnTo>
                <a:lnTo>
                  <a:pt x="1397078" y="3637266"/>
                </a:lnTo>
                <a:lnTo>
                  <a:pt x="1340980" y="3704584"/>
                </a:lnTo>
                <a:cubicBezTo>
                  <a:pt x="1355940" y="3770031"/>
                  <a:pt x="1393339" y="3790601"/>
                  <a:pt x="1453177" y="3799951"/>
                </a:cubicBezTo>
                <a:cubicBezTo>
                  <a:pt x="1514885" y="3788732"/>
                  <a:pt x="1548543" y="3760681"/>
                  <a:pt x="1514884" y="3642876"/>
                </a:cubicBezTo>
                <a:lnTo>
                  <a:pt x="1817814" y="3541899"/>
                </a:lnTo>
                <a:lnTo>
                  <a:pt x="2154403" y="3614826"/>
                </a:lnTo>
                <a:cubicBezTo>
                  <a:pt x="2139444" y="3648485"/>
                  <a:pt x="2096435" y="3682144"/>
                  <a:pt x="2109525" y="3715803"/>
                </a:cubicBezTo>
                <a:cubicBezTo>
                  <a:pt x="2107655" y="3771901"/>
                  <a:pt x="2161883" y="3794341"/>
                  <a:pt x="2193672" y="3816780"/>
                </a:cubicBezTo>
                <a:lnTo>
                  <a:pt x="2277819" y="3732633"/>
                </a:lnTo>
                <a:lnTo>
                  <a:pt x="2266600" y="3637266"/>
                </a:lnTo>
                <a:lnTo>
                  <a:pt x="2423675" y="3564338"/>
                </a:lnTo>
                <a:lnTo>
                  <a:pt x="2429284" y="3384824"/>
                </a:lnTo>
                <a:lnTo>
                  <a:pt x="1907572" y="3345556"/>
                </a:lnTo>
                <a:lnTo>
                  <a:pt x="1913181" y="3031406"/>
                </a:lnTo>
                <a:lnTo>
                  <a:pt x="1907571" y="3014576"/>
                </a:lnTo>
                <a:lnTo>
                  <a:pt x="1901962" y="2835062"/>
                </a:lnTo>
                <a:lnTo>
                  <a:pt x="1857083" y="2773354"/>
                </a:lnTo>
                <a:lnTo>
                  <a:pt x="2047817" y="2717256"/>
                </a:lnTo>
                <a:lnTo>
                  <a:pt x="2081476" y="2610669"/>
                </a:lnTo>
                <a:lnTo>
                  <a:pt x="2367576" y="2621889"/>
                </a:lnTo>
                <a:cubicBezTo>
                  <a:pt x="2515302" y="2577011"/>
                  <a:pt x="2640587" y="2049688"/>
                  <a:pt x="2591969" y="2032858"/>
                </a:cubicBezTo>
                <a:lnTo>
                  <a:pt x="2547090" y="1948711"/>
                </a:lnTo>
                <a:cubicBezTo>
                  <a:pt x="2618148" y="1808466"/>
                  <a:pt x="2661156" y="1628952"/>
                  <a:pt x="2648067" y="1432608"/>
                </a:cubicBezTo>
                <a:lnTo>
                  <a:pt x="2580750" y="1337242"/>
                </a:lnTo>
                <a:cubicBezTo>
                  <a:pt x="2597579" y="1168948"/>
                  <a:pt x="2569529" y="989433"/>
                  <a:pt x="2462943" y="809919"/>
                </a:cubicBezTo>
                <a:cubicBezTo>
                  <a:pt x="2584488" y="890327"/>
                  <a:pt x="2655548" y="740730"/>
                  <a:pt x="2737825" y="675283"/>
                </a:cubicBezTo>
                <a:cubicBezTo>
                  <a:pt x="2765874" y="636014"/>
                  <a:pt x="2810752" y="473330"/>
                  <a:pt x="2709775" y="434061"/>
                </a:cubicBezTo>
                <a:cubicBezTo>
                  <a:pt x="2797662" y="265766"/>
                  <a:pt x="2694817" y="131131"/>
                  <a:pt x="2625628" y="8625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sp>
        <p:nvSpPr>
          <p:cNvPr id="99" name="Freeform 5">
            <a:extLst>
              <a:ext uri="{FF2B5EF4-FFF2-40B4-BE49-F238E27FC236}">
                <a16:creationId xmlns="" xmlns:a16="http://schemas.microsoft.com/office/drawing/2014/main" id="{F3BB551A-C5EC-49C4-933B-343C199F0412}"/>
              </a:ext>
            </a:extLst>
          </p:cNvPr>
          <p:cNvSpPr/>
          <p:nvPr/>
        </p:nvSpPr>
        <p:spPr>
          <a:xfrm flipH="1">
            <a:off x="5817760" y="3749537"/>
            <a:ext cx="1386924" cy="2303641"/>
          </a:xfrm>
          <a:custGeom>
            <a:avLst/>
            <a:gdLst>
              <a:gd name="connsiteX0" fmla="*/ 920010 w 1997094"/>
              <a:gd name="connsiteY0" fmla="*/ 0 h 3410768"/>
              <a:gd name="connsiteX1" fmla="*/ 779764 w 1997094"/>
              <a:gd name="connsiteY1" fmla="*/ 117807 h 3410768"/>
              <a:gd name="connsiteX2" fmla="*/ 751715 w 1997094"/>
              <a:gd name="connsiteY2" fmla="*/ 224393 h 3410768"/>
              <a:gd name="connsiteX3" fmla="*/ 656348 w 1997094"/>
              <a:gd name="connsiteY3" fmla="*/ 403907 h 3410768"/>
              <a:gd name="connsiteX4" fmla="*/ 656348 w 1997094"/>
              <a:gd name="connsiteY4" fmla="*/ 460005 h 3410768"/>
              <a:gd name="connsiteX5" fmla="*/ 673178 w 1997094"/>
              <a:gd name="connsiteY5" fmla="*/ 544153 h 3410768"/>
              <a:gd name="connsiteX6" fmla="*/ 448785 w 1997094"/>
              <a:gd name="connsiteY6" fmla="*/ 656349 h 3410768"/>
              <a:gd name="connsiteX7" fmla="*/ 263661 w 1997094"/>
              <a:gd name="connsiteY7" fmla="*/ 673178 h 3410768"/>
              <a:gd name="connsiteX8" fmla="*/ 218783 w 1997094"/>
              <a:gd name="connsiteY8" fmla="*/ 948059 h 3410768"/>
              <a:gd name="connsiteX9" fmla="*/ 168294 w 1997094"/>
              <a:gd name="connsiteY9" fmla="*/ 1082695 h 3410768"/>
              <a:gd name="connsiteX10" fmla="*/ 72927 w 1997094"/>
              <a:gd name="connsiteY10" fmla="*/ 1211721 h 3410768"/>
              <a:gd name="connsiteX11" fmla="*/ 0 w 1997094"/>
              <a:gd name="connsiteY11" fmla="*/ 1346356 h 3410768"/>
              <a:gd name="connsiteX12" fmla="*/ 134635 w 1997094"/>
              <a:gd name="connsiteY12" fmla="*/ 1705384 h 3410768"/>
              <a:gd name="connsiteX13" fmla="*/ 241222 w 1997094"/>
              <a:gd name="connsiteY13" fmla="*/ 1778312 h 3410768"/>
              <a:gd name="connsiteX14" fmla="*/ 291710 w 1997094"/>
              <a:gd name="connsiteY14" fmla="*/ 1744653 h 3410768"/>
              <a:gd name="connsiteX15" fmla="*/ 336589 w 1997094"/>
              <a:gd name="connsiteY15" fmla="*/ 1800751 h 3410768"/>
              <a:gd name="connsiteX16" fmla="*/ 370248 w 1997094"/>
              <a:gd name="connsiteY16" fmla="*/ 3141497 h 3410768"/>
              <a:gd name="connsiteX17" fmla="*/ 426346 w 1997094"/>
              <a:gd name="connsiteY17" fmla="*/ 3141497 h 3410768"/>
              <a:gd name="connsiteX18" fmla="*/ 431956 w 1997094"/>
              <a:gd name="connsiteY18" fmla="*/ 2423441 h 3410768"/>
              <a:gd name="connsiteX19" fmla="*/ 510493 w 1997094"/>
              <a:gd name="connsiteY19" fmla="*/ 2440270 h 3410768"/>
              <a:gd name="connsiteX20" fmla="*/ 493664 w 1997094"/>
              <a:gd name="connsiteY20" fmla="*/ 2928324 h 3410768"/>
              <a:gd name="connsiteX21" fmla="*/ 549762 w 1997094"/>
              <a:gd name="connsiteY21" fmla="*/ 2928324 h 3410768"/>
              <a:gd name="connsiteX22" fmla="*/ 594640 w 1997094"/>
              <a:gd name="connsiteY22" fmla="*/ 2457100 h 3410768"/>
              <a:gd name="connsiteX23" fmla="*/ 964888 w 1997094"/>
              <a:gd name="connsiteY23" fmla="*/ 2462710 h 3410768"/>
              <a:gd name="connsiteX24" fmla="*/ 970498 w 1997094"/>
              <a:gd name="connsiteY24" fmla="*/ 2866616 h 3410768"/>
              <a:gd name="connsiteX25" fmla="*/ 1026596 w 1997094"/>
              <a:gd name="connsiteY25" fmla="*/ 2877836 h 3410768"/>
              <a:gd name="connsiteX26" fmla="*/ 1020986 w 1997094"/>
              <a:gd name="connsiteY26" fmla="*/ 3051740 h 3410768"/>
              <a:gd name="connsiteX27" fmla="*/ 1009767 w 1997094"/>
              <a:gd name="connsiteY27" fmla="*/ 3175156 h 3410768"/>
              <a:gd name="connsiteX28" fmla="*/ 1004157 w 1997094"/>
              <a:gd name="connsiteY28" fmla="*/ 3365890 h 3410768"/>
              <a:gd name="connsiteX29" fmla="*/ 1217330 w 1997094"/>
              <a:gd name="connsiteY29" fmla="*/ 3410768 h 3410768"/>
              <a:gd name="connsiteX30" fmla="*/ 1234159 w 1997094"/>
              <a:gd name="connsiteY30" fmla="*/ 3248084 h 3410768"/>
              <a:gd name="connsiteX31" fmla="*/ 1211720 w 1997094"/>
              <a:gd name="connsiteY31" fmla="*/ 3040521 h 3410768"/>
              <a:gd name="connsiteX32" fmla="*/ 1234159 w 1997094"/>
              <a:gd name="connsiteY32" fmla="*/ 2883446 h 3410768"/>
              <a:gd name="connsiteX33" fmla="*/ 1239769 w 1997094"/>
              <a:gd name="connsiteY33" fmla="*/ 2614175 h 3410768"/>
              <a:gd name="connsiteX34" fmla="*/ 1301477 w 1997094"/>
              <a:gd name="connsiteY34" fmla="*/ 2586126 h 3410768"/>
              <a:gd name="connsiteX35" fmla="*/ 1284648 w 1997094"/>
              <a:gd name="connsiteY35" fmla="*/ 2417831 h 3410768"/>
              <a:gd name="connsiteX36" fmla="*/ 1351965 w 1997094"/>
              <a:gd name="connsiteY36" fmla="*/ 2608565 h 3410768"/>
              <a:gd name="connsiteX37" fmla="*/ 1380014 w 1997094"/>
              <a:gd name="connsiteY37" fmla="*/ 3119058 h 3410768"/>
              <a:gd name="connsiteX38" fmla="*/ 1447332 w 1997094"/>
              <a:gd name="connsiteY38" fmla="*/ 3091009 h 3410768"/>
              <a:gd name="connsiteX39" fmla="*/ 1419283 w 1997094"/>
              <a:gd name="connsiteY39" fmla="*/ 2625394 h 3410768"/>
              <a:gd name="connsiteX40" fmla="*/ 1469772 w 1997094"/>
              <a:gd name="connsiteY40" fmla="*/ 2636614 h 3410768"/>
              <a:gd name="connsiteX41" fmla="*/ 1480991 w 1997094"/>
              <a:gd name="connsiteY41" fmla="*/ 3292962 h 3410768"/>
              <a:gd name="connsiteX42" fmla="*/ 1531479 w 1997094"/>
              <a:gd name="connsiteY42" fmla="*/ 3276133 h 3410768"/>
              <a:gd name="connsiteX43" fmla="*/ 1553919 w 1997094"/>
              <a:gd name="connsiteY43" fmla="*/ 2821738 h 3410768"/>
              <a:gd name="connsiteX44" fmla="*/ 1604407 w 1997094"/>
              <a:gd name="connsiteY44" fmla="*/ 2961983 h 3410768"/>
              <a:gd name="connsiteX45" fmla="*/ 1952216 w 1997094"/>
              <a:gd name="connsiteY45" fmla="*/ 2771249 h 3410768"/>
              <a:gd name="connsiteX46" fmla="*/ 1997094 w 1997094"/>
              <a:gd name="connsiteY46" fmla="*/ 2653443 h 3410768"/>
              <a:gd name="connsiteX47" fmla="*/ 1823190 w 1997094"/>
              <a:gd name="connsiteY47" fmla="*/ 2642224 h 3410768"/>
              <a:gd name="connsiteX48" fmla="*/ 1694164 w 1997094"/>
              <a:gd name="connsiteY48" fmla="*/ 2546857 h 3410768"/>
              <a:gd name="connsiteX49" fmla="*/ 1621237 w 1997094"/>
              <a:gd name="connsiteY49" fmla="*/ 2451490 h 3410768"/>
              <a:gd name="connsiteX50" fmla="*/ 1694164 w 1997094"/>
              <a:gd name="connsiteY50" fmla="*/ 2328074 h 3410768"/>
              <a:gd name="connsiteX51" fmla="*/ 1514650 w 1997094"/>
              <a:gd name="connsiteY51" fmla="*/ 2030754 h 3410768"/>
              <a:gd name="connsiteX52" fmla="*/ 1531479 w 1997094"/>
              <a:gd name="connsiteY52" fmla="*/ 1610018 h 3410768"/>
              <a:gd name="connsiteX53" fmla="*/ 1301477 w 1997094"/>
              <a:gd name="connsiteY53" fmla="*/ 1615627 h 3410768"/>
              <a:gd name="connsiteX54" fmla="*/ 1323916 w 1997094"/>
              <a:gd name="connsiteY54" fmla="*/ 1486602 h 3410768"/>
              <a:gd name="connsiteX55" fmla="*/ 1262208 w 1997094"/>
              <a:gd name="connsiteY55" fmla="*/ 1301478 h 3410768"/>
              <a:gd name="connsiteX56" fmla="*/ 1301477 w 1997094"/>
              <a:gd name="connsiteY56" fmla="*/ 1228550 h 3410768"/>
              <a:gd name="connsiteX57" fmla="*/ 1234159 w 1997094"/>
              <a:gd name="connsiteY57" fmla="*/ 1043426 h 3410768"/>
              <a:gd name="connsiteX58" fmla="*/ 1250989 w 1997094"/>
              <a:gd name="connsiteY58" fmla="*/ 847083 h 3410768"/>
              <a:gd name="connsiteX59" fmla="*/ 970498 w 1997094"/>
              <a:gd name="connsiteY59" fmla="*/ 712447 h 3410768"/>
              <a:gd name="connsiteX60" fmla="*/ 1015376 w 1997094"/>
              <a:gd name="connsiteY60" fmla="*/ 622690 h 3410768"/>
              <a:gd name="connsiteX61" fmla="*/ 1150012 w 1997094"/>
              <a:gd name="connsiteY61" fmla="*/ 482445 h 3410768"/>
              <a:gd name="connsiteX62" fmla="*/ 1166841 w 1997094"/>
              <a:gd name="connsiteY62" fmla="*/ 314150 h 3410768"/>
              <a:gd name="connsiteX63" fmla="*/ 1161232 w 1997094"/>
              <a:gd name="connsiteY63" fmla="*/ 196344 h 3410768"/>
              <a:gd name="connsiteX64" fmla="*/ 1065865 w 1997094"/>
              <a:gd name="connsiteY64" fmla="*/ 117807 h 3410768"/>
              <a:gd name="connsiteX65" fmla="*/ 998547 w 1997094"/>
              <a:gd name="connsiteY65" fmla="*/ 72928 h 3410768"/>
              <a:gd name="connsiteX66" fmla="*/ 920010 w 1997094"/>
              <a:gd name="connsiteY66" fmla="*/ 0 h 3410768"/>
              <a:gd name="connsiteX0" fmla="*/ 920010 w 1997094"/>
              <a:gd name="connsiteY0" fmla="*/ 0 h 3410768"/>
              <a:gd name="connsiteX1" fmla="*/ 779764 w 1997094"/>
              <a:gd name="connsiteY1" fmla="*/ 117807 h 3410768"/>
              <a:gd name="connsiteX2" fmla="*/ 751715 w 1997094"/>
              <a:gd name="connsiteY2" fmla="*/ 224393 h 3410768"/>
              <a:gd name="connsiteX3" fmla="*/ 656348 w 1997094"/>
              <a:gd name="connsiteY3" fmla="*/ 403907 h 3410768"/>
              <a:gd name="connsiteX4" fmla="*/ 656348 w 1997094"/>
              <a:gd name="connsiteY4" fmla="*/ 460005 h 3410768"/>
              <a:gd name="connsiteX5" fmla="*/ 673178 w 1997094"/>
              <a:gd name="connsiteY5" fmla="*/ 544153 h 3410768"/>
              <a:gd name="connsiteX6" fmla="*/ 448785 w 1997094"/>
              <a:gd name="connsiteY6" fmla="*/ 656349 h 3410768"/>
              <a:gd name="connsiteX7" fmla="*/ 263661 w 1997094"/>
              <a:gd name="connsiteY7" fmla="*/ 673178 h 3410768"/>
              <a:gd name="connsiteX8" fmla="*/ 218783 w 1997094"/>
              <a:gd name="connsiteY8" fmla="*/ 948059 h 3410768"/>
              <a:gd name="connsiteX9" fmla="*/ 168294 w 1997094"/>
              <a:gd name="connsiteY9" fmla="*/ 1082695 h 3410768"/>
              <a:gd name="connsiteX10" fmla="*/ 72927 w 1997094"/>
              <a:gd name="connsiteY10" fmla="*/ 1211721 h 3410768"/>
              <a:gd name="connsiteX11" fmla="*/ 0 w 1997094"/>
              <a:gd name="connsiteY11" fmla="*/ 1346356 h 3410768"/>
              <a:gd name="connsiteX12" fmla="*/ 134635 w 1997094"/>
              <a:gd name="connsiteY12" fmla="*/ 1705384 h 3410768"/>
              <a:gd name="connsiteX13" fmla="*/ 241222 w 1997094"/>
              <a:gd name="connsiteY13" fmla="*/ 1778312 h 3410768"/>
              <a:gd name="connsiteX14" fmla="*/ 291710 w 1997094"/>
              <a:gd name="connsiteY14" fmla="*/ 1744653 h 3410768"/>
              <a:gd name="connsiteX15" fmla="*/ 336589 w 1997094"/>
              <a:gd name="connsiteY15" fmla="*/ 1800751 h 3410768"/>
              <a:gd name="connsiteX16" fmla="*/ 370248 w 1997094"/>
              <a:gd name="connsiteY16" fmla="*/ 3141497 h 3410768"/>
              <a:gd name="connsiteX17" fmla="*/ 426346 w 1997094"/>
              <a:gd name="connsiteY17" fmla="*/ 3141497 h 3410768"/>
              <a:gd name="connsiteX18" fmla="*/ 431956 w 1997094"/>
              <a:gd name="connsiteY18" fmla="*/ 2423441 h 3410768"/>
              <a:gd name="connsiteX19" fmla="*/ 482444 w 1997094"/>
              <a:gd name="connsiteY19" fmla="*/ 2434660 h 3410768"/>
              <a:gd name="connsiteX20" fmla="*/ 493664 w 1997094"/>
              <a:gd name="connsiteY20" fmla="*/ 2928324 h 3410768"/>
              <a:gd name="connsiteX21" fmla="*/ 549762 w 1997094"/>
              <a:gd name="connsiteY21" fmla="*/ 2928324 h 3410768"/>
              <a:gd name="connsiteX22" fmla="*/ 594640 w 1997094"/>
              <a:gd name="connsiteY22" fmla="*/ 2457100 h 3410768"/>
              <a:gd name="connsiteX23" fmla="*/ 964888 w 1997094"/>
              <a:gd name="connsiteY23" fmla="*/ 2462710 h 3410768"/>
              <a:gd name="connsiteX24" fmla="*/ 970498 w 1997094"/>
              <a:gd name="connsiteY24" fmla="*/ 2866616 h 3410768"/>
              <a:gd name="connsiteX25" fmla="*/ 1026596 w 1997094"/>
              <a:gd name="connsiteY25" fmla="*/ 2877836 h 3410768"/>
              <a:gd name="connsiteX26" fmla="*/ 1020986 w 1997094"/>
              <a:gd name="connsiteY26" fmla="*/ 3051740 h 3410768"/>
              <a:gd name="connsiteX27" fmla="*/ 1009767 w 1997094"/>
              <a:gd name="connsiteY27" fmla="*/ 3175156 h 3410768"/>
              <a:gd name="connsiteX28" fmla="*/ 1004157 w 1997094"/>
              <a:gd name="connsiteY28" fmla="*/ 3365890 h 3410768"/>
              <a:gd name="connsiteX29" fmla="*/ 1217330 w 1997094"/>
              <a:gd name="connsiteY29" fmla="*/ 3410768 h 3410768"/>
              <a:gd name="connsiteX30" fmla="*/ 1234159 w 1997094"/>
              <a:gd name="connsiteY30" fmla="*/ 3248084 h 3410768"/>
              <a:gd name="connsiteX31" fmla="*/ 1211720 w 1997094"/>
              <a:gd name="connsiteY31" fmla="*/ 3040521 h 3410768"/>
              <a:gd name="connsiteX32" fmla="*/ 1234159 w 1997094"/>
              <a:gd name="connsiteY32" fmla="*/ 2883446 h 3410768"/>
              <a:gd name="connsiteX33" fmla="*/ 1239769 w 1997094"/>
              <a:gd name="connsiteY33" fmla="*/ 2614175 h 3410768"/>
              <a:gd name="connsiteX34" fmla="*/ 1301477 w 1997094"/>
              <a:gd name="connsiteY34" fmla="*/ 2586126 h 3410768"/>
              <a:gd name="connsiteX35" fmla="*/ 1284648 w 1997094"/>
              <a:gd name="connsiteY35" fmla="*/ 2417831 h 3410768"/>
              <a:gd name="connsiteX36" fmla="*/ 1351965 w 1997094"/>
              <a:gd name="connsiteY36" fmla="*/ 2608565 h 3410768"/>
              <a:gd name="connsiteX37" fmla="*/ 1380014 w 1997094"/>
              <a:gd name="connsiteY37" fmla="*/ 3119058 h 3410768"/>
              <a:gd name="connsiteX38" fmla="*/ 1447332 w 1997094"/>
              <a:gd name="connsiteY38" fmla="*/ 3091009 h 3410768"/>
              <a:gd name="connsiteX39" fmla="*/ 1419283 w 1997094"/>
              <a:gd name="connsiteY39" fmla="*/ 2625394 h 3410768"/>
              <a:gd name="connsiteX40" fmla="*/ 1469772 w 1997094"/>
              <a:gd name="connsiteY40" fmla="*/ 2636614 h 3410768"/>
              <a:gd name="connsiteX41" fmla="*/ 1480991 w 1997094"/>
              <a:gd name="connsiteY41" fmla="*/ 3292962 h 3410768"/>
              <a:gd name="connsiteX42" fmla="*/ 1531479 w 1997094"/>
              <a:gd name="connsiteY42" fmla="*/ 3276133 h 3410768"/>
              <a:gd name="connsiteX43" fmla="*/ 1553919 w 1997094"/>
              <a:gd name="connsiteY43" fmla="*/ 2821738 h 3410768"/>
              <a:gd name="connsiteX44" fmla="*/ 1604407 w 1997094"/>
              <a:gd name="connsiteY44" fmla="*/ 2961983 h 3410768"/>
              <a:gd name="connsiteX45" fmla="*/ 1952216 w 1997094"/>
              <a:gd name="connsiteY45" fmla="*/ 2771249 h 3410768"/>
              <a:gd name="connsiteX46" fmla="*/ 1997094 w 1997094"/>
              <a:gd name="connsiteY46" fmla="*/ 2653443 h 3410768"/>
              <a:gd name="connsiteX47" fmla="*/ 1823190 w 1997094"/>
              <a:gd name="connsiteY47" fmla="*/ 2642224 h 3410768"/>
              <a:gd name="connsiteX48" fmla="*/ 1694164 w 1997094"/>
              <a:gd name="connsiteY48" fmla="*/ 2546857 h 3410768"/>
              <a:gd name="connsiteX49" fmla="*/ 1621237 w 1997094"/>
              <a:gd name="connsiteY49" fmla="*/ 2451490 h 3410768"/>
              <a:gd name="connsiteX50" fmla="*/ 1694164 w 1997094"/>
              <a:gd name="connsiteY50" fmla="*/ 2328074 h 3410768"/>
              <a:gd name="connsiteX51" fmla="*/ 1514650 w 1997094"/>
              <a:gd name="connsiteY51" fmla="*/ 2030754 h 3410768"/>
              <a:gd name="connsiteX52" fmla="*/ 1531479 w 1997094"/>
              <a:gd name="connsiteY52" fmla="*/ 1610018 h 3410768"/>
              <a:gd name="connsiteX53" fmla="*/ 1301477 w 1997094"/>
              <a:gd name="connsiteY53" fmla="*/ 1615627 h 3410768"/>
              <a:gd name="connsiteX54" fmla="*/ 1323916 w 1997094"/>
              <a:gd name="connsiteY54" fmla="*/ 1486602 h 3410768"/>
              <a:gd name="connsiteX55" fmla="*/ 1262208 w 1997094"/>
              <a:gd name="connsiteY55" fmla="*/ 1301478 h 3410768"/>
              <a:gd name="connsiteX56" fmla="*/ 1301477 w 1997094"/>
              <a:gd name="connsiteY56" fmla="*/ 1228550 h 3410768"/>
              <a:gd name="connsiteX57" fmla="*/ 1234159 w 1997094"/>
              <a:gd name="connsiteY57" fmla="*/ 1043426 h 3410768"/>
              <a:gd name="connsiteX58" fmla="*/ 1250989 w 1997094"/>
              <a:gd name="connsiteY58" fmla="*/ 847083 h 3410768"/>
              <a:gd name="connsiteX59" fmla="*/ 970498 w 1997094"/>
              <a:gd name="connsiteY59" fmla="*/ 712447 h 3410768"/>
              <a:gd name="connsiteX60" fmla="*/ 1015376 w 1997094"/>
              <a:gd name="connsiteY60" fmla="*/ 622690 h 3410768"/>
              <a:gd name="connsiteX61" fmla="*/ 1150012 w 1997094"/>
              <a:gd name="connsiteY61" fmla="*/ 482445 h 3410768"/>
              <a:gd name="connsiteX62" fmla="*/ 1166841 w 1997094"/>
              <a:gd name="connsiteY62" fmla="*/ 314150 h 3410768"/>
              <a:gd name="connsiteX63" fmla="*/ 1161232 w 1997094"/>
              <a:gd name="connsiteY63" fmla="*/ 196344 h 3410768"/>
              <a:gd name="connsiteX64" fmla="*/ 1065865 w 1997094"/>
              <a:gd name="connsiteY64" fmla="*/ 117807 h 3410768"/>
              <a:gd name="connsiteX65" fmla="*/ 998547 w 1997094"/>
              <a:gd name="connsiteY65" fmla="*/ 72928 h 3410768"/>
              <a:gd name="connsiteX66" fmla="*/ 920010 w 1997094"/>
              <a:gd name="connsiteY66" fmla="*/ 0 h 3410768"/>
              <a:gd name="connsiteX0" fmla="*/ 920010 w 1997094"/>
              <a:gd name="connsiteY0" fmla="*/ 0 h 3410768"/>
              <a:gd name="connsiteX1" fmla="*/ 779764 w 1997094"/>
              <a:gd name="connsiteY1" fmla="*/ 117807 h 3410768"/>
              <a:gd name="connsiteX2" fmla="*/ 751715 w 1997094"/>
              <a:gd name="connsiteY2" fmla="*/ 224393 h 3410768"/>
              <a:gd name="connsiteX3" fmla="*/ 656348 w 1997094"/>
              <a:gd name="connsiteY3" fmla="*/ 403907 h 3410768"/>
              <a:gd name="connsiteX4" fmla="*/ 656348 w 1997094"/>
              <a:gd name="connsiteY4" fmla="*/ 460005 h 3410768"/>
              <a:gd name="connsiteX5" fmla="*/ 673178 w 1997094"/>
              <a:gd name="connsiteY5" fmla="*/ 544153 h 3410768"/>
              <a:gd name="connsiteX6" fmla="*/ 448785 w 1997094"/>
              <a:gd name="connsiteY6" fmla="*/ 656349 h 3410768"/>
              <a:gd name="connsiteX7" fmla="*/ 263661 w 1997094"/>
              <a:gd name="connsiteY7" fmla="*/ 673178 h 3410768"/>
              <a:gd name="connsiteX8" fmla="*/ 218783 w 1997094"/>
              <a:gd name="connsiteY8" fmla="*/ 948059 h 3410768"/>
              <a:gd name="connsiteX9" fmla="*/ 168294 w 1997094"/>
              <a:gd name="connsiteY9" fmla="*/ 1082695 h 3410768"/>
              <a:gd name="connsiteX10" fmla="*/ 72927 w 1997094"/>
              <a:gd name="connsiteY10" fmla="*/ 1211721 h 3410768"/>
              <a:gd name="connsiteX11" fmla="*/ 0 w 1997094"/>
              <a:gd name="connsiteY11" fmla="*/ 1346356 h 3410768"/>
              <a:gd name="connsiteX12" fmla="*/ 134635 w 1997094"/>
              <a:gd name="connsiteY12" fmla="*/ 1705384 h 3410768"/>
              <a:gd name="connsiteX13" fmla="*/ 241222 w 1997094"/>
              <a:gd name="connsiteY13" fmla="*/ 1778312 h 3410768"/>
              <a:gd name="connsiteX14" fmla="*/ 291710 w 1997094"/>
              <a:gd name="connsiteY14" fmla="*/ 1744653 h 3410768"/>
              <a:gd name="connsiteX15" fmla="*/ 336589 w 1997094"/>
              <a:gd name="connsiteY15" fmla="*/ 1800751 h 3410768"/>
              <a:gd name="connsiteX16" fmla="*/ 370248 w 1997094"/>
              <a:gd name="connsiteY16" fmla="*/ 3141497 h 3410768"/>
              <a:gd name="connsiteX17" fmla="*/ 426346 w 1997094"/>
              <a:gd name="connsiteY17" fmla="*/ 3141497 h 3410768"/>
              <a:gd name="connsiteX18" fmla="*/ 431956 w 1997094"/>
              <a:gd name="connsiteY18" fmla="*/ 2423441 h 3410768"/>
              <a:gd name="connsiteX19" fmla="*/ 482444 w 1997094"/>
              <a:gd name="connsiteY19" fmla="*/ 2434660 h 3410768"/>
              <a:gd name="connsiteX20" fmla="*/ 493664 w 1997094"/>
              <a:gd name="connsiteY20" fmla="*/ 2928324 h 3410768"/>
              <a:gd name="connsiteX21" fmla="*/ 549762 w 1997094"/>
              <a:gd name="connsiteY21" fmla="*/ 2928324 h 3410768"/>
              <a:gd name="connsiteX22" fmla="*/ 572201 w 1997094"/>
              <a:gd name="connsiteY22" fmla="*/ 2457100 h 3410768"/>
              <a:gd name="connsiteX23" fmla="*/ 964888 w 1997094"/>
              <a:gd name="connsiteY23" fmla="*/ 2462710 h 3410768"/>
              <a:gd name="connsiteX24" fmla="*/ 970498 w 1997094"/>
              <a:gd name="connsiteY24" fmla="*/ 2866616 h 3410768"/>
              <a:gd name="connsiteX25" fmla="*/ 1026596 w 1997094"/>
              <a:gd name="connsiteY25" fmla="*/ 2877836 h 3410768"/>
              <a:gd name="connsiteX26" fmla="*/ 1020986 w 1997094"/>
              <a:gd name="connsiteY26" fmla="*/ 3051740 h 3410768"/>
              <a:gd name="connsiteX27" fmla="*/ 1009767 w 1997094"/>
              <a:gd name="connsiteY27" fmla="*/ 3175156 h 3410768"/>
              <a:gd name="connsiteX28" fmla="*/ 1004157 w 1997094"/>
              <a:gd name="connsiteY28" fmla="*/ 3365890 h 3410768"/>
              <a:gd name="connsiteX29" fmla="*/ 1217330 w 1997094"/>
              <a:gd name="connsiteY29" fmla="*/ 3410768 h 3410768"/>
              <a:gd name="connsiteX30" fmla="*/ 1234159 w 1997094"/>
              <a:gd name="connsiteY30" fmla="*/ 3248084 h 3410768"/>
              <a:gd name="connsiteX31" fmla="*/ 1211720 w 1997094"/>
              <a:gd name="connsiteY31" fmla="*/ 3040521 h 3410768"/>
              <a:gd name="connsiteX32" fmla="*/ 1234159 w 1997094"/>
              <a:gd name="connsiteY32" fmla="*/ 2883446 h 3410768"/>
              <a:gd name="connsiteX33" fmla="*/ 1239769 w 1997094"/>
              <a:gd name="connsiteY33" fmla="*/ 2614175 h 3410768"/>
              <a:gd name="connsiteX34" fmla="*/ 1301477 w 1997094"/>
              <a:gd name="connsiteY34" fmla="*/ 2586126 h 3410768"/>
              <a:gd name="connsiteX35" fmla="*/ 1284648 w 1997094"/>
              <a:gd name="connsiteY35" fmla="*/ 2417831 h 3410768"/>
              <a:gd name="connsiteX36" fmla="*/ 1351965 w 1997094"/>
              <a:gd name="connsiteY36" fmla="*/ 2608565 h 3410768"/>
              <a:gd name="connsiteX37" fmla="*/ 1380014 w 1997094"/>
              <a:gd name="connsiteY37" fmla="*/ 3119058 h 3410768"/>
              <a:gd name="connsiteX38" fmla="*/ 1447332 w 1997094"/>
              <a:gd name="connsiteY38" fmla="*/ 3091009 h 3410768"/>
              <a:gd name="connsiteX39" fmla="*/ 1419283 w 1997094"/>
              <a:gd name="connsiteY39" fmla="*/ 2625394 h 3410768"/>
              <a:gd name="connsiteX40" fmla="*/ 1469772 w 1997094"/>
              <a:gd name="connsiteY40" fmla="*/ 2636614 h 3410768"/>
              <a:gd name="connsiteX41" fmla="*/ 1480991 w 1997094"/>
              <a:gd name="connsiteY41" fmla="*/ 3292962 h 3410768"/>
              <a:gd name="connsiteX42" fmla="*/ 1531479 w 1997094"/>
              <a:gd name="connsiteY42" fmla="*/ 3276133 h 3410768"/>
              <a:gd name="connsiteX43" fmla="*/ 1553919 w 1997094"/>
              <a:gd name="connsiteY43" fmla="*/ 2821738 h 3410768"/>
              <a:gd name="connsiteX44" fmla="*/ 1604407 w 1997094"/>
              <a:gd name="connsiteY44" fmla="*/ 2961983 h 3410768"/>
              <a:gd name="connsiteX45" fmla="*/ 1952216 w 1997094"/>
              <a:gd name="connsiteY45" fmla="*/ 2771249 h 3410768"/>
              <a:gd name="connsiteX46" fmla="*/ 1997094 w 1997094"/>
              <a:gd name="connsiteY46" fmla="*/ 2653443 h 3410768"/>
              <a:gd name="connsiteX47" fmla="*/ 1823190 w 1997094"/>
              <a:gd name="connsiteY47" fmla="*/ 2642224 h 3410768"/>
              <a:gd name="connsiteX48" fmla="*/ 1694164 w 1997094"/>
              <a:gd name="connsiteY48" fmla="*/ 2546857 h 3410768"/>
              <a:gd name="connsiteX49" fmla="*/ 1621237 w 1997094"/>
              <a:gd name="connsiteY49" fmla="*/ 2451490 h 3410768"/>
              <a:gd name="connsiteX50" fmla="*/ 1694164 w 1997094"/>
              <a:gd name="connsiteY50" fmla="*/ 2328074 h 3410768"/>
              <a:gd name="connsiteX51" fmla="*/ 1514650 w 1997094"/>
              <a:gd name="connsiteY51" fmla="*/ 2030754 h 3410768"/>
              <a:gd name="connsiteX52" fmla="*/ 1531479 w 1997094"/>
              <a:gd name="connsiteY52" fmla="*/ 1610018 h 3410768"/>
              <a:gd name="connsiteX53" fmla="*/ 1301477 w 1997094"/>
              <a:gd name="connsiteY53" fmla="*/ 1615627 h 3410768"/>
              <a:gd name="connsiteX54" fmla="*/ 1323916 w 1997094"/>
              <a:gd name="connsiteY54" fmla="*/ 1486602 h 3410768"/>
              <a:gd name="connsiteX55" fmla="*/ 1262208 w 1997094"/>
              <a:gd name="connsiteY55" fmla="*/ 1301478 h 3410768"/>
              <a:gd name="connsiteX56" fmla="*/ 1301477 w 1997094"/>
              <a:gd name="connsiteY56" fmla="*/ 1228550 h 3410768"/>
              <a:gd name="connsiteX57" fmla="*/ 1234159 w 1997094"/>
              <a:gd name="connsiteY57" fmla="*/ 1043426 h 3410768"/>
              <a:gd name="connsiteX58" fmla="*/ 1250989 w 1997094"/>
              <a:gd name="connsiteY58" fmla="*/ 847083 h 3410768"/>
              <a:gd name="connsiteX59" fmla="*/ 970498 w 1997094"/>
              <a:gd name="connsiteY59" fmla="*/ 712447 h 3410768"/>
              <a:gd name="connsiteX60" fmla="*/ 1015376 w 1997094"/>
              <a:gd name="connsiteY60" fmla="*/ 622690 h 3410768"/>
              <a:gd name="connsiteX61" fmla="*/ 1150012 w 1997094"/>
              <a:gd name="connsiteY61" fmla="*/ 482445 h 3410768"/>
              <a:gd name="connsiteX62" fmla="*/ 1166841 w 1997094"/>
              <a:gd name="connsiteY62" fmla="*/ 314150 h 3410768"/>
              <a:gd name="connsiteX63" fmla="*/ 1161232 w 1997094"/>
              <a:gd name="connsiteY63" fmla="*/ 196344 h 3410768"/>
              <a:gd name="connsiteX64" fmla="*/ 1065865 w 1997094"/>
              <a:gd name="connsiteY64" fmla="*/ 117807 h 3410768"/>
              <a:gd name="connsiteX65" fmla="*/ 998547 w 1997094"/>
              <a:gd name="connsiteY65" fmla="*/ 72928 h 3410768"/>
              <a:gd name="connsiteX66" fmla="*/ 920010 w 1997094"/>
              <a:gd name="connsiteY66" fmla="*/ 0 h 3410768"/>
              <a:gd name="connsiteX0" fmla="*/ 920010 w 1997094"/>
              <a:gd name="connsiteY0" fmla="*/ 0 h 3410768"/>
              <a:gd name="connsiteX1" fmla="*/ 779764 w 1997094"/>
              <a:gd name="connsiteY1" fmla="*/ 117807 h 3410768"/>
              <a:gd name="connsiteX2" fmla="*/ 751715 w 1997094"/>
              <a:gd name="connsiteY2" fmla="*/ 224393 h 3410768"/>
              <a:gd name="connsiteX3" fmla="*/ 656348 w 1997094"/>
              <a:gd name="connsiteY3" fmla="*/ 403907 h 3410768"/>
              <a:gd name="connsiteX4" fmla="*/ 656348 w 1997094"/>
              <a:gd name="connsiteY4" fmla="*/ 460005 h 3410768"/>
              <a:gd name="connsiteX5" fmla="*/ 673178 w 1997094"/>
              <a:gd name="connsiteY5" fmla="*/ 544153 h 3410768"/>
              <a:gd name="connsiteX6" fmla="*/ 448785 w 1997094"/>
              <a:gd name="connsiteY6" fmla="*/ 656349 h 3410768"/>
              <a:gd name="connsiteX7" fmla="*/ 263661 w 1997094"/>
              <a:gd name="connsiteY7" fmla="*/ 673178 h 3410768"/>
              <a:gd name="connsiteX8" fmla="*/ 218783 w 1997094"/>
              <a:gd name="connsiteY8" fmla="*/ 948059 h 3410768"/>
              <a:gd name="connsiteX9" fmla="*/ 168294 w 1997094"/>
              <a:gd name="connsiteY9" fmla="*/ 1082695 h 3410768"/>
              <a:gd name="connsiteX10" fmla="*/ 72927 w 1997094"/>
              <a:gd name="connsiteY10" fmla="*/ 1211721 h 3410768"/>
              <a:gd name="connsiteX11" fmla="*/ 0 w 1997094"/>
              <a:gd name="connsiteY11" fmla="*/ 1346356 h 3410768"/>
              <a:gd name="connsiteX12" fmla="*/ 134635 w 1997094"/>
              <a:gd name="connsiteY12" fmla="*/ 1705384 h 3410768"/>
              <a:gd name="connsiteX13" fmla="*/ 241222 w 1997094"/>
              <a:gd name="connsiteY13" fmla="*/ 1778312 h 3410768"/>
              <a:gd name="connsiteX14" fmla="*/ 291710 w 1997094"/>
              <a:gd name="connsiteY14" fmla="*/ 1744653 h 3410768"/>
              <a:gd name="connsiteX15" fmla="*/ 336589 w 1997094"/>
              <a:gd name="connsiteY15" fmla="*/ 1800751 h 3410768"/>
              <a:gd name="connsiteX16" fmla="*/ 370248 w 1997094"/>
              <a:gd name="connsiteY16" fmla="*/ 3141497 h 3410768"/>
              <a:gd name="connsiteX17" fmla="*/ 426346 w 1997094"/>
              <a:gd name="connsiteY17" fmla="*/ 3141497 h 3410768"/>
              <a:gd name="connsiteX18" fmla="*/ 431956 w 1997094"/>
              <a:gd name="connsiteY18" fmla="*/ 2423441 h 3410768"/>
              <a:gd name="connsiteX19" fmla="*/ 482444 w 1997094"/>
              <a:gd name="connsiteY19" fmla="*/ 2434660 h 3410768"/>
              <a:gd name="connsiteX20" fmla="*/ 493664 w 1997094"/>
              <a:gd name="connsiteY20" fmla="*/ 2928324 h 3410768"/>
              <a:gd name="connsiteX21" fmla="*/ 583421 w 1997094"/>
              <a:gd name="connsiteY21" fmla="*/ 2922714 h 3410768"/>
              <a:gd name="connsiteX22" fmla="*/ 572201 w 1997094"/>
              <a:gd name="connsiteY22" fmla="*/ 2457100 h 3410768"/>
              <a:gd name="connsiteX23" fmla="*/ 964888 w 1997094"/>
              <a:gd name="connsiteY23" fmla="*/ 2462710 h 3410768"/>
              <a:gd name="connsiteX24" fmla="*/ 970498 w 1997094"/>
              <a:gd name="connsiteY24" fmla="*/ 2866616 h 3410768"/>
              <a:gd name="connsiteX25" fmla="*/ 1026596 w 1997094"/>
              <a:gd name="connsiteY25" fmla="*/ 2877836 h 3410768"/>
              <a:gd name="connsiteX26" fmla="*/ 1020986 w 1997094"/>
              <a:gd name="connsiteY26" fmla="*/ 3051740 h 3410768"/>
              <a:gd name="connsiteX27" fmla="*/ 1009767 w 1997094"/>
              <a:gd name="connsiteY27" fmla="*/ 3175156 h 3410768"/>
              <a:gd name="connsiteX28" fmla="*/ 1004157 w 1997094"/>
              <a:gd name="connsiteY28" fmla="*/ 3365890 h 3410768"/>
              <a:gd name="connsiteX29" fmla="*/ 1217330 w 1997094"/>
              <a:gd name="connsiteY29" fmla="*/ 3410768 h 3410768"/>
              <a:gd name="connsiteX30" fmla="*/ 1234159 w 1997094"/>
              <a:gd name="connsiteY30" fmla="*/ 3248084 h 3410768"/>
              <a:gd name="connsiteX31" fmla="*/ 1211720 w 1997094"/>
              <a:gd name="connsiteY31" fmla="*/ 3040521 h 3410768"/>
              <a:gd name="connsiteX32" fmla="*/ 1234159 w 1997094"/>
              <a:gd name="connsiteY32" fmla="*/ 2883446 h 3410768"/>
              <a:gd name="connsiteX33" fmla="*/ 1239769 w 1997094"/>
              <a:gd name="connsiteY33" fmla="*/ 2614175 h 3410768"/>
              <a:gd name="connsiteX34" fmla="*/ 1301477 w 1997094"/>
              <a:gd name="connsiteY34" fmla="*/ 2586126 h 3410768"/>
              <a:gd name="connsiteX35" fmla="*/ 1284648 w 1997094"/>
              <a:gd name="connsiteY35" fmla="*/ 2417831 h 3410768"/>
              <a:gd name="connsiteX36" fmla="*/ 1351965 w 1997094"/>
              <a:gd name="connsiteY36" fmla="*/ 2608565 h 3410768"/>
              <a:gd name="connsiteX37" fmla="*/ 1380014 w 1997094"/>
              <a:gd name="connsiteY37" fmla="*/ 3119058 h 3410768"/>
              <a:gd name="connsiteX38" fmla="*/ 1447332 w 1997094"/>
              <a:gd name="connsiteY38" fmla="*/ 3091009 h 3410768"/>
              <a:gd name="connsiteX39" fmla="*/ 1419283 w 1997094"/>
              <a:gd name="connsiteY39" fmla="*/ 2625394 h 3410768"/>
              <a:gd name="connsiteX40" fmla="*/ 1469772 w 1997094"/>
              <a:gd name="connsiteY40" fmla="*/ 2636614 h 3410768"/>
              <a:gd name="connsiteX41" fmla="*/ 1480991 w 1997094"/>
              <a:gd name="connsiteY41" fmla="*/ 3292962 h 3410768"/>
              <a:gd name="connsiteX42" fmla="*/ 1531479 w 1997094"/>
              <a:gd name="connsiteY42" fmla="*/ 3276133 h 3410768"/>
              <a:gd name="connsiteX43" fmla="*/ 1553919 w 1997094"/>
              <a:gd name="connsiteY43" fmla="*/ 2821738 h 3410768"/>
              <a:gd name="connsiteX44" fmla="*/ 1604407 w 1997094"/>
              <a:gd name="connsiteY44" fmla="*/ 2961983 h 3410768"/>
              <a:gd name="connsiteX45" fmla="*/ 1952216 w 1997094"/>
              <a:gd name="connsiteY45" fmla="*/ 2771249 h 3410768"/>
              <a:gd name="connsiteX46" fmla="*/ 1997094 w 1997094"/>
              <a:gd name="connsiteY46" fmla="*/ 2653443 h 3410768"/>
              <a:gd name="connsiteX47" fmla="*/ 1823190 w 1997094"/>
              <a:gd name="connsiteY47" fmla="*/ 2642224 h 3410768"/>
              <a:gd name="connsiteX48" fmla="*/ 1694164 w 1997094"/>
              <a:gd name="connsiteY48" fmla="*/ 2546857 h 3410768"/>
              <a:gd name="connsiteX49" fmla="*/ 1621237 w 1997094"/>
              <a:gd name="connsiteY49" fmla="*/ 2451490 h 3410768"/>
              <a:gd name="connsiteX50" fmla="*/ 1694164 w 1997094"/>
              <a:gd name="connsiteY50" fmla="*/ 2328074 h 3410768"/>
              <a:gd name="connsiteX51" fmla="*/ 1514650 w 1997094"/>
              <a:gd name="connsiteY51" fmla="*/ 2030754 h 3410768"/>
              <a:gd name="connsiteX52" fmla="*/ 1531479 w 1997094"/>
              <a:gd name="connsiteY52" fmla="*/ 1610018 h 3410768"/>
              <a:gd name="connsiteX53" fmla="*/ 1301477 w 1997094"/>
              <a:gd name="connsiteY53" fmla="*/ 1615627 h 3410768"/>
              <a:gd name="connsiteX54" fmla="*/ 1323916 w 1997094"/>
              <a:gd name="connsiteY54" fmla="*/ 1486602 h 3410768"/>
              <a:gd name="connsiteX55" fmla="*/ 1262208 w 1997094"/>
              <a:gd name="connsiteY55" fmla="*/ 1301478 h 3410768"/>
              <a:gd name="connsiteX56" fmla="*/ 1301477 w 1997094"/>
              <a:gd name="connsiteY56" fmla="*/ 1228550 h 3410768"/>
              <a:gd name="connsiteX57" fmla="*/ 1234159 w 1997094"/>
              <a:gd name="connsiteY57" fmla="*/ 1043426 h 3410768"/>
              <a:gd name="connsiteX58" fmla="*/ 1250989 w 1997094"/>
              <a:gd name="connsiteY58" fmla="*/ 847083 h 3410768"/>
              <a:gd name="connsiteX59" fmla="*/ 970498 w 1997094"/>
              <a:gd name="connsiteY59" fmla="*/ 712447 h 3410768"/>
              <a:gd name="connsiteX60" fmla="*/ 1015376 w 1997094"/>
              <a:gd name="connsiteY60" fmla="*/ 622690 h 3410768"/>
              <a:gd name="connsiteX61" fmla="*/ 1150012 w 1997094"/>
              <a:gd name="connsiteY61" fmla="*/ 482445 h 3410768"/>
              <a:gd name="connsiteX62" fmla="*/ 1166841 w 1997094"/>
              <a:gd name="connsiteY62" fmla="*/ 314150 h 3410768"/>
              <a:gd name="connsiteX63" fmla="*/ 1161232 w 1997094"/>
              <a:gd name="connsiteY63" fmla="*/ 196344 h 3410768"/>
              <a:gd name="connsiteX64" fmla="*/ 1065865 w 1997094"/>
              <a:gd name="connsiteY64" fmla="*/ 117807 h 3410768"/>
              <a:gd name="connsiteX65" fmla="*/ 998547 w 1997094"/>
              <a:gd name="connsiteY65" fmla="*/ 72928 h 3410768"/>
              <a:gd name="connsiteX66" fmla="*/ 920010 w 1997094"/>
              <a:gd name="connsiteY66" fmla="*/ 0 h 3410768"/>
              <a:gd name="connsiteX0" fmla="*/ 920010 w 1997094"/>
              <a:gd name="connsiteY0" fmla="*/ 0 h 3410768"/>
              <a:gd name="connsiteX1" fmla="*/ 779764 w 1997094"/>
              <a:gd name="connsiteY1" fmla="*/ 117807 h 3410768"/>
              <a:gd name="connsiteX2" fmla="*/ 751715 w 1997094"/>
              <a:gd name="connsiteY2" fmla="*/ 224393 h 3410768"/>
              <a:gd name="connsiteX3" fmla="*/ 656348 w 1997094"/>
              <a:gd name="connsiteY3" fmla="*/ 403907 h 3410768"/>
              <a:gd name="connsiteX4" fmla="*/ 656348 w 1997094"/>
              <a:gd name="connsiteY4" fmla="*/ 460005 h 3410768"/>
              <a:gd name="connsiteX5" fmla="*/ 673178 w 1997094"/>
              <a:gd name="connsiteY5" fmla="*/ 544153 h 3410768"/>
              <a:gd name="connsiteX6" fmla="*/ 448785 w 1997094"/>
              <a:gd name="connsiteY6" fmla="*/ 656349 h 3410768"/>
              <a:gd name="connsiteX7" fmla="*/ 263661 w 1997094"/>
              <a:gd name="connsiteY7" fmla="*/ 673178 h 3410768"/>
              <a:gd name="connsiteX8" fmla="*/ 218783 w 1997094"/>
              <a:gd name="connsiteY8" fmla="*/ 948059 h 3410768"/>
              <a:gd name="connsiteX9" fmla="*/ 168294 w 1997094"/>
              <a:gd name="connsiteY9" fmla="*/ 1082695 h 3410768"/>
              <a:gd name="connsiteX10" fmla="*/ 72927 w 1997094"/>
              <a:gd name="connsiteY10" fmla="*/ 1211721 h 3410768"/>
              <a:gd name="connsiteX11" fmla="*/ 0 w 1997094"/>
              <a:gd name="connsiteY11" fmla="*/ 1346356 h 3410768"/>
              <a:gd name="connsiteX12" fmla="*/ 134635 w 1997094"/>
              <a:gd name="connsiteY12" fmla="*/ 1705384 h 3410768"/>
              <a:gd name="connsiteX13" fmla="*/ 241222 w 1997094"/>
              <a:gd name="connsiteY13" fmla="*/ 1778312 h 3410768"/>
              <a:gd name="connsiteX14" fmla="*/ 291710 w 1997094"/>
              <a:gd name="connsiteY14" fmla="*/ 1744653 h 3410768"/>
              <a:gd name="connsiteX15" fmla="*/ 336589 w 1997094"/>
              <a:gd name="connsiteY15" fmla="*/ 1800751 h 3410768"/>
              <a:gd name="connsiteX16" fmla="*/ 370248 w 1997094"/>
              <a:gd name="connsiteY16" fmla="*/ 3141497 h 3410768"/>
              <a:gd name="connsiteX17" fmla="*/ 426346 w 1997094"/>
              <a:gd name="connsiteY17" fmla="*/ 3141497 h 3410768"/>
              <a:gd name="connsiteX18" fmla="*/ 431956 w 1997094"/>
              <a:gd name="connsiteY18" fmla="*/ 2423441 h 3410768"/>
              <a:gd name="connsiteX19" fmla="*/ 482444 w 1997094"/>
              <a:gd name="connsiteY19" fmla="*/ 2434660 h 3410768"/>
              <a:gd name="connsiteX20" fmla="*/ 493664 w 1997094"/>
              <a:gd name="connsiteY20" fmla="*/ 2928324 h 3410768"/>
              <a:gd name="connsiteX21" fmla="*/ 566591 w 1997094"/>
              <a:gd name="connsiteY21" fmla="*/ 2933934 h 3410768"/>
              <a:gd name="connsiteX22" fmla="*/ 572201 w 1997094"/>
              <a:gd name="connsiteY22" fmla="*/ 2457100 h 3410768"/>
              <a:gd name="connsiteX23" fmla="*/ 964888 w 1997094"/>
              <a:gd name="connsiteY23" fmla="*/ 2462710 h 3410768"/>
              <a:gd name="connsiteX24" fmla="*/ 970498 w 1997094"/>
              <a:gd name="connsiteY24" fmla="*/ 2866616 h 3410768"/>
              <a:gd name="connsiteX25" fmla="*/ 1026596 w 1997094"/>
              <a:gd name="connsiteY25" fmla="*/ 2877836 h 3410768"/>
              <a:gd name="connsiteX26" fmla="*/ 1020986 w 1997094"/>
              <a:gd name="connsiteY26" fmla="*/ 3051740 h 3410768"/>
              <a:gd name="connsiteX27" fmla="*/ 1009767 w 1997094"/>
              <a:gd name="connsiteY27" fmla="*/ 3175156 h 3410768"/>
              <a:gd name="connsiteX28" fmla="*/ 1004157 w 1997094"/>
              <a:gd name="connsiteY28" fmla="*/ 3365890 h 3410768"/>
              <a:gd name="connsiteX29" fmla="*/ 1217330 w 1997094"/>
              <a:gd name="connsiteY29" fmla="*/ 3410768 h 3410768"/>
              <a:gd name="connsiteX30" fmla="*/ 1234159 w 1997094"/>
              <a:gd name="connsiteY30" fmla="*/ 3248084 h 3410768"/>
              <a:gd name="connsiteX31" fmla="*/ 1211720 w 1997094"/>
              <a:gd name="connsiteY31" fmla="*/ 3040521 h 3410768"/>
              <a:gd name="connsiteX32" fmla="*/ 1234159 w 1997094"/>
              <a:gd name="connsiteY32" fmla="*/ 2883446 h 3410768"/>
              <a:gd name="connsiteX33" fmla="*/ 1239769 w 1997094"/>
              <a:gd name="connsiteY33" fmla="*/ 2614175 h 3410768"/>
              <a:gd name="connsiteX34" fmla="*/ 1301477 w 1997094"/>
              <a:gd name="connsiteY34" fmla="*/ 2586126 h 3410768"/>
              <a:gd name="connsiteX35" fmla="*/ 1284648 w 1997094"/>
              <a:gd name="connsiteY35" fmla="*/ 2417831 h 3410768"/>
              <a:gd name="connsiteX36" fmla="*/ 1351965 w 1997094"/>
              <a:gd name="connsiteY36" fmla="*/ 2608565 h 3410768"/>
              <a:gd name="connsiteX37" fmla="*/ 1380014 w 1997094"/>
              <a:gd name="connsiteY37" fmla="*/ 3119058 h 3410768"/>
              <a:gd name="connsiteX38" fmla="*/ 1447332 w 1997094"/>
              <a:gd name="connsiteY38" fmla="*/ 3091009 h 3410768"/>
              <a:gd name="connsiteX39" fmla="*/ 1419283 w 1997094"/>
              <a:gd name="connsiteY39" fmla="*/ 2625394 h 3410768"/>
              <a:gd name="connsiteX40" fmla="*/ 1469772 w 1997094"/>
              <a:gd name="connsiteY40" fmla="*/ 2636614 h 3410768"/>
              <a:gd name="connsiteX41" fmla="*/ 1480991 w 1997094"/>
              <a:gd name="connsiteY41" fmla="*/ 3292962 h 3410768"/>
              <a:gd name="connsiteX42" fmla="*/ 1531479 w 1997094"/>
              <a:gd name="connsiteY42" fmla="*/ 3276133 h 3410768"/>
              <a:gd name="connsiteX43" fmla="*/ 1553919 w 1997094"/>
              <a:gd name="connsiteY43" fmla="*/ 2821738 h 3410768"/>
              <a:gd name="connsiteX44" fmla="*/ 1604407 w 1997094"/>
              <a:gd name="connsiteY44" fmla="*/ 2961983 h 3410768"/>
              <a:gd name="connsiteX45" fmla="*/ 1952216 w 1997094"/>
              <a:gd name="connsiteY45" fmla="*/ 2771249 h 3410768"/>
              <a:gd name="connsiteX46" fmla="*/ 1997094 w 1997094"/>
              <a:gd name="connsiteY46" fmla="*/ 2653443 h 3410768"/>
              <a:gd name="connsiteX47" fmla="*/ 1823190 w 1997094"/>
              <a:gd name="connsiteY47" fmla="*/ 2642224 h 3410768"/>
              <a:gd name="connsiteX48" fmla="*/ 1694164 w 1997094"/>
              <a:gd name="connsiteY48" fmla="*/ 2546857 h 3410768"/>
              <a:gd name="connsiteX49" fmla="*/ 1621237 w 1997094"/>
              <a:gd name="connsiteY49" fmla="*/ 2451490 h 3410768"/>
              <a:gd name="connsiteX50" fmla="*/ 1694164 w 1997094"/>
              <a:gd name="connsiteY50" fmla="*/ 2328074 h 3410768"/>
              <a:gd name="connsiteX51" fmla="*/ 1514650 w 1997094"/>
              <a:gd name="connsiteY51" fmla="*/ 2030754 h 3410768"/>
              <a:gd name="connsiteX52" fmla="*/ 1531479 w 1997094"/>
              <a:gd name="connsiteY52" fmla="*/ 1610018 h 3410768"/>
              <a:gd name="connsiteX53" fmla="*/ 1301477 w 1997094"/>
              <a:gd name="connsiteY53" fmla="*/ 1615627 h 3410768"/>
              <a:gd name="connsiteX54" fmla="*/ 1323916 w 1997094"/>
              <a:gd name="connsiteY54" fmla="*/ 1486602 h 3410768"/>
              <a:gd name="connsiteX55" fmla="*/ 1262208 w 1997094"/>
              <a:gd name="connsiteY55" fmla="*/ 1301478 h 3410768"/>
              <a:gd name="connsiteX56" fmla="*/ 1301477 w 1997094"/>
              <a:gd name="connsiteY56" fmla="*/ 1228550 h 3410768"/>
              <a:gd name="connsiteX57" fmla="*/ 1234159 w 1997094"/>
              <a:gd name="connsiteY57" fmla="*/ 1043426 h 3410768"/>
              <a:gd name="connsiteX58" fmla="*/ 1250989 w 1997094"/>
              <a:gd name="connsiteY58" fmla="*/ 847083 h 3410768"/>
              <a:gd name="connsiteX59" fmla="*/ 970498 w 1997094"/>
              <a:gd name="connsiteY59" fmla="*/ 712447 h 3410768"/>
              <a:gd name="connsiteX60" fmla="*/ 1015376 w 1997094"/>
              <a:gd name="connsiteY60" fmla="*/ 622690 h 3410768"/>
              <a:gd name="connsiteX61" fmla="*/ 1150012 w 1997094"/>
              <a:gd name="connsiteY61" fmla="*/ 482445 h 3410768"/>
              <a:gd name="connsiteX62" fmla="*/ 1166841 w 1997094"/>
              <a:gd name="connsiteY62" fmla="*/ 314150 h 3410768"/>
              <a:gd name="connsiteX63" fmla="*/ 1161232 w 1997094"/>
              <a:gd name="connsiteY63" fmla="*/ 196344 h 3410768"/>
              <a:gd name="connsiteX64" fmla="*/ 1065865 w 1997094"/>
              <a:gd name="connsiteY64" fmla="*/ 117807 h 3410768"/>
              <a:gd name="connsiteX65" fmla="*/ 998547 w 1997094"/>
              <a:gd name="connsiteY65" fmla="*/ 72928 h 3410768"/>
              <a:gd name="connsiteX66" fmla="*/ 920010 w 1997094"/>
              <a:gd name="connsiteY66" fmla="*/ 0 h 3410768"/>
              <a:gd name="connsiteX0" fmla="*/ 920010 w 1997094"/>
              <a:gd name="connsiteY0" fmla="*/ 0 h 3410768"/>
              <a:gd name="connsiteX1" fmla="*/ 779764 w 1997094"/>
              <a:gd name="connsiteY1" fmla="*/ 117807 h 3410768"/>
              <a:gd name="connsiteX2" fmla="*/ 751715 w 1997094"/>
              <a:gd name="connsiteY2" fmla="*/ 224393 h 3410768"/>
              <a:gd name="connsiteX3" fmla="*/ 656348 w 1997094"/>
              <a:gd name="connsiteY3" fmla="*/ 403907 h 3410768"/>
              <a:gd name="connsiteX4" fmla="*/ 656348 w 1997094"/>
              <a:gd name="connsiteY4" fmla="*/ 460005 h 3410768"/>
              <a:gd name="connsiteX5" fmla="*/ 673178 w 1997094"/>
              <a:gd name="connsiteY5" fmla="*/ 544153 h 3410768"/>
              <a:gd name="connsiteX6" fmla="*/ 448785 w 1997094"/>
              <a:gd name="connsiteY6" fmla="*/ 656349 h 3410768"/>
              <a:gd name="connsiteX7" fmla="*/ 263661 w 1997094"/>
              <a:gd name="connsiteY7" fmla="*/ 673178 h 3410768"/>
              <a:gd name="connsiteX8" fmla="*/ 218783 w 1997094"/>
              <a:gd name="connsiteY8" fmla="*/ 948059 h 3410768"/>
              <a:gd name="connsiteX9" fmla="*/ 168294 w 1997094"/>
              <a:gd name="connsiteY9" fmla="*/ 1082695 h 3410768"/>
              <a:gd name="connsiteX10" fmla="*/ 72927 w 1997094"/>
              <a:gd name="connsiteY10" fmla="*/ 1211721 h 3410768"/>
              <a:gd name="connsiteX11" fmla="*/ 0 w 1997094"/>
              <a:gd name="connsiteY11" fmla="*/ 1346356 h 3410768"/>
              <a:gd name="connsiteX12" fmla="*/ 134635 w 1997094"/>
              <a:gd name="connsiteY12" fmla="*/ 1705384 h 3410768"/>
              <a:gd name="connsiteX13" fmla="*/ 241222 w 1997094"/>
              <a:gd name="connsiteY13" fmla="*/ 1778312 h 3410768"/>
              <a:gd name="connsiteX14" fmla="*/ 291710 w 1997094"/>
              <a:gd name="connsiteY14" fmla="*/ 1744653 h 3410768"/>
              <a:gd name="connsiteX15" fmla="*/ 336589 w 1997094"/>
              <a:gd name="connsiteY15" fmla="*/ 1800751 h 3410768"/>
              <a:gd name="connsiteX16" fmla="*/ 370248 w 1997094"/>
              <a:gd name="connsiteY16" fmla="*/ 3141497 h 3410768"/>
              <a:gd name="connsiteX17" fmla="*/ 426346 w 1997094"/>
              <a:gd name="connsiteY17" fmla="*/ 3141497 h 3410768"/>
              <a:gd name="connsiteX18" fmla="*/ 431956 w 1997094"/>
              <a:gd name="connsiteY18" fmla="*/ 2423441 h 3410768"/>
              <a:gd name="connsiteX19" fmla="*/ 482444 w 1997094"/>
              <a:gd name="connsiteY19" fmla="*/ 2434660 h 3410768"/>
              <a:gd name="connsiteX20" fmla="*/ 493664 w 1997094"/>
              <a:gd name="connsiteY20" fmla="*/ 2928324 h 3410768"/>
              <a:gd name="connsiteX21" fmla="*/ 566591 w 1997094"/>
              <a:gd name="connsiteY21" fmla="*/ 2933934 h 3410768"/>
              <a:gd name="connsiteX22" fmla="*/ 572201 w 1997094"/>
              <a:gd name="connsiteY22" fmla="*/ 2457100 h 3410768"/>
              <a:gd name="connsiteX23" fmla="*/ 964888 w 1997094"/>
              <a:gd name="connsiteY23" fmla="*/ 2462710 h 3410768"/>
              <a:gd name="connsiteX24" fmla="*/ 970498 w 1997094"/>
              <a:gd name="connsiteY24" fmla="*/ 2866616 h 3410768"/>
              <a:gd name="connsiteX25" fmla="*/ 1026596 w 1997094"/>
              <a:gd name="connsiteY25" fmla="*/ 2877836 h 3410768"/>
              <a:gd name="connsiteX26" fmla="*/ 1020986 w 1997094"/>
              <a:gd name="connsiteY26" fmla="*/ 3051740 h 3410768"/>
              <a:gd name="connsiteX27" fmla="*/ 1009767 w 1997094"/>
              <a:gd name="connsiteY27" fmla="*/ 3175156 h 3410768"/>
              <a:gd name="connsiteX28" fmla="*/ 1004157 w 1997094"/>
              <a:gd name="connsiteY28" fmla="*/ 3365890 h 3410768"/>
              <a:gd name="connsiteX29" fmla="*/ 1217330 w 1997094"/>
              <a:gd name="connsiteY29" fmla="*/ 3410768 h 3410768"/>
              <a:gd name="connsiteX30" fmla="*/ 1234159 w 1997094"/>
              <a:gd name="connsiteY30" fmla="*/ 3248084 h 3410768"/>
              <a:gd name="connsiteX31" fmla="*/ 1211720 w 1997094"/>
              <a:gd name="connsiteY31" fmla="*/ 3040521 h 3410768"/>
              <a:gd name="connsiteX32" fmla="*/ 1234159 w 1997094"/>
              <a:gd name="connsiteY32" fmla="*/ 2883446 h 3410768"/>
              <a:gd name="connsiteX33" fmla="*/ 1239769 w 1997094"/>
              <a:gd name="connsiteY33" fmla="*/ 2614175 h 3410768"/>
              <a:gd name="connsiteX34" fmla="*/ 1301477 w 1997094"/>
              <a:gd name="connsiteY34" fmla="*/ 2586126 h 3410768"/>
              <a:gd name="connsiteX35" fmla="*/ 1284648 w 1997094"/>
              <a:gd name="connsiteY35" fmla="*/ 2417831 h 3410768"/>
              <a:gd name="connsiteX36" fmla="*/ 1351965 w 1997094"/>
              <a:gd name="connsiteY36" fmla="*/ 2608565 h 3410768"/>
              <a:gd name="connsiteX37" fmla="*/ 1380014 w 1997094"/>
              <a:gd name="connsiteY37" fmla="*/ 3119058 h 3410768"/>
              <a:gd name="connsiteX38" fmla="*/ 1447332 w 1997094"/>
              <a:gd name="connsiteY38" fmla="*/ 3091009 h 3410768"/>
              <a:gd name="connsiteX39" fmla="*/ 1419283 w 1997094"/>
              <a:gd name="connsiteY39" fmla="*/ 2625394 h 3410768"/>
              <a:gd name="connsiteX40" fmla="*/ 1469772 w 1997094"/>
              <a:gd name="connsiteY40" fmla="*/ 2636614 h 3410768"/>
              <a:gd name="connsiteX41" fmla="*/ 1480991 w 1997094"/>
              <a:gd name="connsiteY41" fmla="*/ 3292962 h 3410768"/>
              <a:gd name="connsiteX42" fmla="*/ 1531479 w 1997094"/>
              <a:gd name="connsiteY42" fmla="*/ 3276133 h 3410768"/>
              <a:gd name="connsiteX43" fmla="*/ 1553919 w 1997094"/>
              <a:gd name="connsiteY43" fmla="*/ 2821738 h 3410768"/>
              <a:gd name="connsiteX44" fmla="*/ 1604407 w 1997094"/>
              <a:gd name="connsiteY44" fmla="*/ 2961983 h 3410768"/>
              <a:gd name="connsiteX45" fmla="*/ 1952216 w 1997094"/>
              <a:gd name="connsiteY45" fmla="*/ 2771249 h 3410768"/>
              <a:gd name="connsiteX46" fmla="*/ 1997094 w 1997094"/>
              <a:gd name="connsiteY46" fmla="*/ 2653443 h 3410768"/>
              <a:gd name="connsiteX47" fmla="*/ 1823190 w 1997094"/>
              <a:gd name="connsiteY47" fmla="*/ 2642224 h 3410768"/>
              <a:gd name="connsiteX48" fmla="*/ 1694164 w 1997094"/>
              <a:gd name="connsiteY48" fmla="*/ 2546857 h 3410768"/>
              <a:gd name="connsiteX49" fmla="*/ 1621237 w 1997094"/>
              <a:gd name="connsiteY49" fmla="*/ 2451490 h 3410768"/>
              <a:gd name="connsiteX50" fmla="*/ 1694164 w 1997094"/>
              <a:gd name="connsiteY50" fmla="*/ 2328074 h 3410768"/>
              <a:gd name="connsiteX51" fmla="*/ 1514650 w 1997094"/>
              <a:gd name="connsiteY51" fmla="*/ 2030754 h 3410768"/>
              <a:gd name="connsiteX52" fmla="*/ 1531479 w 1997094"/>
              <a:gd name="connsiteY52" fmla="*/ 1610018 h 3410768"/>
              <a:gd name="connsiteX53" fmla="*/ 1301477 w 1997094"/>
              <a:gd name="connsiteY53" fmla="*/ 1615627 h 3410768"/>
              <a:gd name="connsiteX54" fmla="*/ 1323916 w 1997094"/>
              <a:gd name="connsiteY54" fmla="*/ 1486602 h 3410768"/>
              <a:gd name="connsiteX55" fmla="*/ 1262208 w 1997094"/>
              <a:gd name="connsiteY55" fmla="*/ 1301478 h 3410768"/>
              <a:gd name="connsiteX56" fmla="*/ 1301477 w 1997094"/>
              <a:gd name="connsiteY56" fmla="*/ 1228550 h 3410768"/>
              <a:gd name="connsiteX57" fmla="*/ 1234159 w 1997094"/>
              <a:gd name="connsiteY57" fmla="*/ 1043426 h 3410768"/>
              <a:gd name="connsiteX58" fmla="*/ 1250989 w 1997094"/>
              <a:gd name="connsiteY58" fmla="*/ 847083 h 3410768"/>
              <a:gd name="connsiteX59" fmla="*/ 970498 w 1997094"/>
              <a:gd name="connsiteY59" fmla="*/ 712447 h 3410768"/>
              <a:gd name="connsiteX60" fmla="*/ 1015376 w 1997094"/>
              <a:gd name="connsiteY60" fmla="*/ 622690 h 3410768"/>
              <a:gd name="connsiteX61" fmla="*/ 1150012 w 1997094"/>
              <a:gd name="connsiteY61" fmla="*/ 482445 h 3410768"/>
              <a:gd name="connsiteX62" fmla="*/ 1166841 w 1997094"/>
              <a:gd name="connsiteY62" fmla="*/ 314150 h 3410768"/>
              <a:gd name="connsiteX63" fmla="*/ 1161232 w 1997094"/>
              <a:gd name="connsiteY63" fmla="*/ 196344 h 3410768"/>
              <a:gd name="connsiteX64" fmla="*/ 1065865 w 1997094"/>
              <a:gd name="connsiteY64" fmla="*/ 117807 h 3410768"/>
              <a:gd name="connsiteX65" fmla="*/ 998547 w 1997094"/>
              <a:gd name="connsiteY65" fmla="*/ 72928 h 3410768"/>
              <a:gd name="connsiteX66" fmla="*/ 920010 w 1997094"/>
              <a:gd name="connsiteY66" fmla="*/ 0 h 3410768"/>
              <a:gd name="connsiteX0" fmla="*/ 920010 w 1997094"/>
              <a:gd name="connsiteY0" fmla="*/ 0 h 3410768"/>
              <a:gd name="connsiteX1" fmla="*/ 779764 w 1997094"/>
              <a:gd name="connsiteY1" fmla="*/ 117807 h 3410768"/>
              <a:gd name="connsiteX2" fmla="*/ 751715 w 1997094"/>
              <a:gd name="connsiteY2" fmla="*/ 224393 h 3410768"/>
              <a:gd name="connsiteX3" fmla="*/ 656348 w 1997094"/>
              <a:gd name="connsiteY3" fmla="*/ 403907 h 3410768"/>
              <a:gd name="connsiteX4" fmla="*/ 656348 w 1997094"/>
              <a:gd name="connsiteY4" fmla="*/ 460005 h 3410768"/>
              <a:gd name="connsiteX5" fmla="*/ 673178 w 1997094"/>
              <a:gd name="connsiteY5" fmla="*/ 544153 h 3410768"/>
              <a:gd name="connsiteX6" fmla="*/ 448785 w 1997094"/>
              <a:gd name="connsiteY6" fmla="*/ 656349 h 3410768"/>
              <a:gd name="connsiteX7" fmla="*/ 263661 w 1997094"/>
              <a:gd name="connsiteY7" fmla="*/ 673178 h 3410768"/>
              <a:gd name="connsiteX8" fmla="*/ 218783 w 1997094"/>
              <a:gd name="connsiteY8" fmla="*/ 948059 h 3410768"/>
              <a:gd name="connsiteX9" fmla="*/ 168294 w 1997094"/>
              <a:gd name="connsiteY9" fmla="*/ 1082695 h 3410768"/>
              <a:gd name="connsiteX10" fmla="*/ 72927 w 1997094"/>
              <a:gd name="connsiteY10" fmla="*/ 1211721 h 3410768"/>
              <a:gd name="connsiteX11" fmla="*/ 0 w 1997094"/>
              <a:gd name="connsiteY11" fmla="*/ 1346356 h 3410768"/>
              <a:gd name="connsiteX12" fmla="*/ 134635 w 1997094"/>
              <a:gd name="connsiteY12" fmla="*/ 1705384 h 3410768"/>
              <a:gd name="connsiteX13" fmla="*/ 241222 w 1997094"/>
              <a:gd name="connsiteY13" fmla="*/ 1778312 h 3410768"/>
              <a:gd name="connsiteX14" fmla="*/ 291710 w 1997094"/>
              <a:gd name="connsiteY14" fmla="*/ 1744653 h 3410768"/>
              <a:gd name="connsiteX15" fmla="*/ 336589 w 1997094"/>
              <a:gd name="connsiteY15" fmla="*/ 1800751 h 3410768"/>
              <a:gd name="connsiteX16" fmla="*/ 370248 w 1997094"/>
              <a:gd name="connsiteY16" fmla="*/ 3141497 h 3410768"/>
              <a:gd name="connsiteX17" fmla="*/ 426346 w 1997094"/>
              <a:gd name="connsiteY17" fmla="*/ 3141497 h 3410768"/>
              <a:gd name="connsiteX18" fmla="*/ 431956 w 1997094"/>
              <a:gd name="connsiteY18" fmla="*/ 2423441 h 3410768"/>
              <a:gd name="connsiteX19" fmla="*/ 482444 w 1997094"/>
              <a:gd name="connsiteY19" fmla="*/ 2434660 h 3410768"/>
              <a:gd name="connsiteX20" fmla="*/ 493664 w 1997094"/>
              <a:gd name="connsiteY20" fmla="*/ 2928324 h 3410768"/>
              <a:gd name="connsiteX21" fmla="*/ 566591 w 1997094"/>
              <a:gd name="connsiteY21" fmla="*/ 2933934 h 3410768"/>
              <a:gd name="connsiteX22" fmla="*/ 572201 w 1997094"/>
              <a:gd name="connsiteY22" fmla="*/ 2457100 h 3410768"/>
              <a:gd name="connsiteX23" fmla="*/ 964888 w 1997094"/>
              <a:gd name="connsiteY23" fmla="*/ 2462710 h 3410768"/>
              <a:gd name="connsiteX24" fmla="*/ 970498 w 1997094"/>
              <a:gd name="connsiteY24" fmla="*/ 2866616 h 3410768"/>
              <a:gd name="connsiteX25" fmla="*/ 1026596 w 1997094"/>
              <a:gd name="connsiteY25" fmla="*/ 2877836 h 3410768"/>
              <a:gd name="connsiteX26" fmla="*/ 1020986 w 1997094"/>
              <a:gd name="connsiteY26" fmla="*/ 3051740 h 3410768"/>
              <a:gd name="connsiteX27" fmla="*/ 1009767 w 1997094"/>
              <a:gd name="connsiteY27" fmla="*/ 3175156 h 3410768"/>
              <a:gd name="connsiteX28" fmla="*/ 1004157 w 1997094"/>
              <a:gd name="connsiteY28" fmla="*/ 3365890 h 3410768"/>
              <a:gd name="connsiteX29" fmla="*/ 1217330 w 1997094"/>
              <a:gd name="connsiteY29" fmla="*/ 3410768 h 3410768"/>
              <a:gd name="connsiteX30" fmla="*/ 1234159 w 1997094"/>
              <a:gd name="connsiteY30" fmla="*/ 3248084 h 3410768"/>
              <a:gd name="connsiteX31" fmla="*/ 1211720 w 1997094"/>
              <a:gd name="connsiteY31" fmla="*/ 3040521 h 3410768"/>
              <a:gd name="connsiteX32" fmla="*/ 1234159 w 1997094"/>
              <a:gd name="connsiteY32" fmla="*/ 2883446 h 3410768"/>
              <a:gd name="connsiteX33" fmla="*/ 1239769 w 1997094"/>
              <a:gd name="connsiteY33" fmla="*/ 2614175 h 3410768"/>
              <a:gd name="connsiteX34" fmla="*/ 1301477 w 1997094"/>
              <a:gd name="connsiteY34" fmla="*/ 2586126 h 3410768"/>
              <a:gd name="connsiteX35" fmla="*/ 1284648 w 1997094"/>
              <a:gd name="connsiteY35" fmla="*/ 2417831 h 3410768"/>
              <a:gd name="connsiteX36" fmla="*/ 1351965 w 1997094"/>
              <a:gd name="connsiteY36" fmla="*/ 2608565 h 3410768"/>
              <a:gd name="connsiteX37" fmla="*/ 1380014 w 1997094"/>
              <a:gd name="connsiteY37" fmla="*/ 3119058 h 3410768"/>
              <a:gd name="connsiteX38" fmla="*/ 1447332 w 1997094"/>
              <a:gd name="connsiteY38" fmla="*/ 3091009 h 3410768"/>
              <a:gd name="connsiteX39" fmla="*/ 1419283 w 1997094"/>
              <a:gd name="connsiteY39" fmla="*/ 2625394 h 3410768"/>
              <a:gd name="connsiteX40" fmla="*/ 1469772 w 1997094"/>
              <a:gd name="connsiteY40" fmla="*/ 2636614 h 3410768"/>
              <a:gd name="connsiteX41" fmla="*/ 1480991 w 1997094"/>
              <a:gd name="connsiteY41" fmla="*/ 3292962 h 3410768"/>
              <a:gd name="connsiteX42" fmla="*/ 1531479 w 1997094"/>
              <a:gd name="connsiteY42" fmla="*/ 3276133 h 3410768"/>
              <a:gd name="connsiteX43" fmla="*/ 1553919 w 1997094"/>
              <a:gd name="connsiteY43" fmla="*/ 2821738 h 3410768"/>
              <a:gd name="connsiteX44" fmla="*/ 1604407 w 1997094"/>
              <a:gd name="connsiteY44" fmla="*/ 2961983 h 3410768"/>
              <a:gd name="connsiteX45" fmla="*/ 1952216 w 1997094"/>
              <a:gd name="connsiteY45" fmla="*/ 2771249 h 3410768"/>
              <a:gd name="connsiteX46" fmla="*/ 1997094 w 1997094"/>
              <a:gd name="connsiteY46" fmla="*/ 2653443 h 3410768"/>
              <a:gd name="connsiteX47" fmla="*/ 1823190 w 1997094"/>
              <a:gd name="connsiteY47" fmla="*/ 2642224 h 3410768"/>
              <a:gd name="connsiteX48" fmla="*/ 1694164 w 1997094"/>
              <a:gd name="connsiteY48" fmla="*/ 2546857 h 3410768"/>
              <a:gd name="connsiteX49" fmla="*/ 1621237 w 1997094"/>
              <a:gd name="connsiteY49" fmla="*/ 2451490 h 3410768"/>
              <a:gd name="connsiteX50" fmla="*/ 1694164 w 1997094"/>
              <a:gd name="connsiteY50" fmla="*/ 2328074 h 3410768"/>
              <a:gd name="connsiteX51" fmla="*/ 1514650 w 1997094"/>
              <a:gd name="connsiteY51" fmla="*/ 2030754 h 3410768"/>
              <a:gd name="connsiteX52" fmla="*/ 1531479 w 1997094"/>
              <a:gd name="connsiteY52" fmla="*/ 1610018 h 3410768"/>
              <a:gd name="connsiteX53" fmla="*/ 1301477 w 1997094"/>
              <a:gd name="connsiteY53" fmla="*/ 1615627 h 3410768"/>
              <a:gd name="connsiteX54" fmla="*/ 1323916 w 1997094"/>
              <a:gd name="connsiteY54" fmla="*/ 1486602 h 3410768"/>
              <a:gd name="connsiteX55" fmla="*/ 1262208 w 1997094"/>
              <a:gd name="connsiteY55" fmla="*/ 1301478 h 3410768"/>
              <a:gd name="connsiteX56" fmla="*/ 1301477 w 1997094"/>
              <a:gd name="connsiteY56" fmla="*/ 1228550 h 3410768"/>
              <a:gd name="connsiteX57" fmla="*/ 1234159 w 1997094"/>
              <a:gd name="connsiteY57" fmla="*/ 1043426 h 3410768"/>
              <a:gd name="connsiteX58" fmla="*/ 1250989 w 1997094"/>
              <a:gd name="connsiteY58" fmla="*/ 847083 h 3410768"/>
              <a:gd name="connsiteX59" fmla="*/ 970498 w 1997094"/>
              <a:gd name="connsiteY59" fmla="*/ 712447 h 3410768"/>
              <a:gd name="connsiteX60" fmla="*/ 1015376 w 1997094"/>
              <a:gd name="connsiteY60" fmla="*/ 622690 h 3410768"/>
              <a:gd name="connsiteX61" fmla="*/ 1150012 w 1997094"/>
              <a:gd name="connsiteY61" fmla="*/ 482445 h 3410768"/>
              <a:gd name="connsiteX62" fmla="*/ 1166841 w 1997094"/>
              <a:gd name="connsiteY62" fmla="*/ 314150 h 3410768"/>
              <a:gd name="connsiteX63" fmla="*/ 1161232 w 1997094"/>
              <a:gd name="connsiteY63" fmla="*/ 196344 h 3410768"/>
              <a:gd name="connsiteX64" fmla="*/ 1065865 w 1997094"/>
              <a:gd name="connsiteY64" fmla="*/ 117807 h 3410768"/>
              <a:gd name="connsiteX65" fmla="*/ 998547 w 1997094"/>
              <a:gd name="connsiteY65" fmla="*/ 72928 h 3410768"/>
              <a:gd name="connsiteX66" fmla="*/ 920010 w 1997094"/>
              <a:gd name="connsiteY66" fmla="*/ 0 h 3410768"/>
              <a:gd name="connsiteX0" fmla="*/ 920010 w 1997094"/>
              <a:gd name="connsiteY0" fmla="*/ 0 h 3411474"/>
              <a:gd name="connsiteX1" fmla="*/ 779764 w 1997094"/>
              <a:gd name="connsiteY1" fmla="*/ 117807 h 3411474"/>
              <a:gd name="connsiteX2" fmla="*/ 751715 w 1997094"/>
              <a:gd name="connsiteY2" fmla="*/ 224393 h 3411474"/>
              <a:gd name="connsiteX3" fmla="*/ 656348 w 1997094"/>
              <a:gd name="connsiteY3" fmla="*/ 403907 h 3411474"/>
              <a:gd name="connsiteX4" fmla="*/ 656348 w 1997094"/>
              <a:gd name="connsiteY4" fmla="*/ 460005 h 3411474"/>
              <a:gd name="connsiteX5" fmla="*/ 673178 w 1997094"/>
              <a:gd name="connsiteY5" fmla="*/ 544153 h 3411474"/>
              <a:gd name="connsiteX6" fmla="*/ 448785 w 1997094"/>
              <a:gd name="connsiteY6" fmla="*/ 656349 h 3411474"/>
              <a:gd name="connsiteX7" fmla="*/ 263661 w 1997094"/>
              <a:gd name="connsiteY7" fmla="*/ 673178 h 3411474"/>
              <a:gd name="connsiteX8" fmla="*/ 218783 w 1997094"/>
              <a:gd name="connsiteY8" fmla="*/ 948059 h 3411474"/>
              <a:gd name="connsiteX9" fmla="*/ 168294 w 1997094"/>
              <a:gd name="connsiteY9" fmla="*/ 1082695 h 3411474"/>
              <a:gd name="connsiteX10" fmla="*/ 72927 w 1997094"/>
              <a:gd name="connsiteY10" fmla="*/ 1211721 h 3411474"/>
              <a:gd name="connsiteX11" fmla="*/ 0 w 1997094"/>
              <a:gd name="connsiteY11" fmla="*/ 1346356 h 3411474"/>
              <a:gd name="connsiteX12" fmla="*/ 134635 w 1997094"/>
              <a:gd name="connsiteY12" fmla="*/ 1705384 h 3411474"/>
              <a:gd name="connsiteX13" fmla="*/ 241222 w 1997094"/>
              <a:gd name="connsiteY13" fmla="*/ 1778312 h 3411474"/>
              <a:gd name="connsiteX14" fmla="*/ 291710 w 1997094"/>
              <a:gd name="connsiteY14" fmla="*/ 1744653 h 3411474"/>
              <a:gd name="connsiteX15" fmla="*/ 336589 w 1997094"/>
              <a:gd name="connsiteY15" fmla="*/ 1800751 h 3411474"/>
              <a:gd name="connsiteX16" fmla="*/ 370248 w 1997094"/>
              <a:gd name="connsiteY16" fmla="*/ 3141497 h 3411474"/>
              <a:gd name="connsiteX17" fmla="*/ 426346 w 1997094"/>
              <a:gd name="connsiteY17" fmla="*/ 3141497 h 3411474"/>
              <a:gd name="connsiteX18" fmla="*/ 431956 w 1997094"/>
              <a:gd name="connsiteY18" fmla="*/ 2423441 h 3411474"/>
              <a:gd name="connsiteX19" fmla="*/ 482444 w 1997094"/>
              <a:gd name="connsiteY19" fmla="*/ 2434660 h 3411474"/>
              <a:gd name="connsiteX20" fmla="*/ 493664 w 1997094"/>
              <a:gd name="connsiteY20" fmla="*/ 2928324 h 3411474"/>
              <a:gd name="connsiteX21" fmla="*/ 566591 w 1997094"/>
              <a:gd name="connsiteY21" fmla="*/ 2933934 h 3411474"/>
              <a:gd name="connsiteX22" fmla="*/ 572201 w 1997094"/>
              <a:gd name="connsiteY22" fmla="*/ 2457100 h 3411474"/>
              <a:gd name="connsiteX23" fmla="*/ 964888 w 1997094"/>
              <a:gd name="connsiteY23" fmla="*/ 2462710 h 3411474"/>
              <a:gd name="connsiteX24" fmla="*/ 970498 w 1997094"/>
              <a:gd name="connsiteY24" fmla="*/ 2866616 h 3411474"/>
              <a:gd name="connsiteX25" fmla="*/ 1026596 w 1997094"/>
              <a:gd name="connsiteY25" fmla="*/ 2877836 h 3411474"/>
              <a:gd name="connsiteX26" fmla="*/ 1020986 w 1997094"/>
              <a:gd name="connsiteY26" fmla="*/ 3051740 h 3411474"/>
              <a:gd name="connsiteX27" fmla="*/ 1009767 w 1997094"/>
              <a:gd name="connsiteY27" fmla="*/ 3175156 h 3411474"/>
              <a:gd name="connsiteX28" fmla="*/ 1004157 w 1997094"/>
              <a:gd name="connsiteY28" fmla="*/ 3365890 h 3411474"/>
              <a:gd name="connsiteX29" fmla="*/ 1217330 w 1997094"/>
              <a:gd name="connsiteY29" fmla="*/ 3410768 h 3411474"/>
              <a:gd name="connsiteX30" fmla="*/ 1234159 w 1997094"/>
              <a:gd name="connsiteY30" fmla="*/ 3248084 h 3411474"/>
              <a:gd name="connsiteX31" fmla="*/ 1211720 w 1997094"/>
              <a:gd name="connsiteY31" fmla="*/ 3040521 h 3411474"/>
              <a:gd name="connsiteX32" fmla="*/ 1234159 w 1997094"/>
              <a:gd name="connsiteY32" fmla="*/ 2883446 h 3411474"/>
              <a:gd name="connsiteX33" fmla="*/ 1239769 w 1997094"/>
              <a:gd name="connsiteY33" fmla="*/ 2614175 h 3411474"/>
              <a:gd name="connsiteX34" fmla="*/ 1301477 w 1997094"/>
              <a:gd name="connsiteY34" fmla="*/ 2586126 h 3411474"/>
              <a:gd name="connsiteX35" fmla="*/ 1284648 w 1997094"/>
              <a:gd name="connsiteY35" fmla="*/ 2417831 h 3411474"/>
              <a:gd name="connsiteX36" fmla="*/ 1351965 w 1997094"/>
              <a:gd name="connsiteY36" fmla="*/ 2608565 h 3411474"/>
              <a:gd name="connsiteX37" fmla="*/ 1380014 w 1997094"/>
              <a:gd name="connsiteY37" fmla="*/ 3119058 h 3411474"/>
              <a:gd name="connsiteX38" fmla="*/ 1447332 w 1997094"/>
              <a:gd name="connsiteY38" fmla="*/ 3091009 h 3411474"/>
              <a:gd name="connsiteX39" fmla="*/ 1419283 w 1997094"/>
              <a:gd name="connsiteY39" fmla="*/ 2625394 h 3411474"/>
              <a:gd name="connsiteX40" fmla="*/ 1469772 w 1997094"/>
              <a:gd name="connsiteY40" fmla="*/ 2636614 h 3411474"/>
              <a:gd name="connsiteX41" fmla="*/ 1480991 w 1997094"/>
              <a:gd name="connsiteY41" fmla="*/ 3292962 h 3411474"/>
              <a:gd name="connsiteX42" fmla="*/ 1531479 w 1997094"/>
              <a:gd name="connsiteY42" fmla="*/ 3276133 h 3411474"/>
              <a:gd name="connsiteX43" fmla="*/ 1553919 w 1997094"/>
              <a:gd name="connsiteY43" fmla="*/ 2821738 h 3411474"/>
              <a:gd name="connsiteX44" fmla="*/ 1604407 w 1997094"/>
              <a:gd name="connsiteY44" fmla="*/ 2961983 h 3411474"/>
              <a:gd name="connsiteX45" fmla="*/ 1952216 w 1997094"/>
              <a:gd name="connsiteY45" fmla="*/ 2771249 h 3411474"/>
              <a:gd name="connsiteX46" fmla="*/ 1997094 w 1997094"/>
              <a:gd name="connsiteY46" fmla="*/ 2653443 h 3411474"/>
              <a:gd name="connsiteX47" fmla="*/ 1823190 w 1997094"/>
              <a:gd name="connsiteY47" fmla="*/ 2642224 h 3411474"/>
              <a:gd name="connsiteX48" fmla="*/ 1694164 w 1997094"/>
              <a:gd name="connsiteY48" fmla="*/ 2546857 h 3411474"/>
              <a:gd name="connsiteX49" fmla="*/ 1621237 w 1997094"/>
              <a:gd name="connsiteY49" fmla="*/ 2451490 h 3411474"/>
              <a:gd name="connsiteX50" fmla="*/ 1694164 w 1997094"/>
              <a:gd name="connsiteY50" fmla="*/ 2328074 h 3411474"/>
              <a:gd name="connsiteX51" fmla="*/ 1514650 w 1997094"/>
              <a:gd name="connsiteY51" fmla="*/ 2030754 h 3411474"/>
              <a:gd name="connsiteX52" fmla="*/ 1531479 w 1997094"/>
              <a:gd name="connsiteY52" fmla="*/ 1610018 h 3411474"/>
              <a:gd name="connsiteX53" fmla="*/ 1301477 w 1997094"/>
              <a:gd name="connsiteY53" fmla="*/ 1615627 h 3411474"/>
              <a:gd name="connsiteX54" fmla="*/ 1323916 w 1997094"/>
              <a:gd name="connsiteY54" fmla="*/ 1486602 h 3411474"/>
              <a:gd name="connsiteX55" fmla="*/ 1262208 w 1997094"/>
              <a:gd name="connsiteY55" fmla="*/ 1301478 h 3411474"/>
              <a:gd name="connsiteX56" fmla="*/ 1301477 w 1997094"/>
              <a:gd name="connsiteY56" fmla="*/ 1228550 h 3411474"/>
              <a:gd name="connsiteX57" fmla="*/ 1234159 w 1997094"/>
              <a:gd name="connsiteY57" fmla="*/ 1043426 h 3411474"/>
              <a:gd name="connsiteX58" fmla="*/ 1250989 w 1997094"/>
              <a:gd name="connsiteY58" fmla="*/ 847083 h 3411474"/>
              <a:gd name="connsiteX59" fmla="*/ 970498 w 1997094"/>
              <a:gd name="connsiteY59" fmla="*/ 712447 h 3411474"/>
              <a:gd name="connsiteX60" fmla="*/ 1015376 w 1997094"/>
              <a:gd name="connsiteY60" fmla="*/ 622690 h 3411474"/>
              <a:gd name="connsiteX61" fmla="*/ 1150012 w 1997094"/>
              <a:gd name="connsiteY61" fmla="*/ 482445 h 3411474"/>
              <a:gd name="connsiteX62" fmla="*/ 1166841 w 1997094"/>
              <a:gd name="connsiteY62" fmla="*/ 314150 h 3411474"/>
              <a:gd name="connsiteX63" fmla="*/ 1161232 w 1997094"/>
              <a:gd name="connsiteY63" fmla="*/ 196344 h 3411474"/>
              <a:gd name="connsiteX64" fmla="*/ 1065865 w 1997094"/>
              <a:gd name="connsiteY64" fmla="*/ 117807 h 3411474"/>
              <a:gd name="connsiteX65" fmla="*/ 998547 w 1997094"/>
              <a:gd name="connsiteY65" fmla="*/ 72928 h 3411474"/>
              <a:gd name="connsiteX66" fmla="*/ 920010 w 1997094"/>
              <a:gd name="connsiteY66" fmla="*/ 0 h 3411474"/>
              <a:gd name="connsiteX0" fmla="*/ 920010 w 1997094"/>
              <a:gd name="connsiteY0" fmla="*/ 0 h 3429119"/>
              <a:gd name="connsiteX1" fmla="*/ 779764 w 1997094"/>
              <a:gd name="connsiteY1" fmla="*/ 117807 h 3429119"/>
              <a:gd name="connsiteX2" fmla="*/ 751715 w 1997094"/>
              <a:gd name="connsiteY2" fmla="*/ 224393 h 3429119"/>
              <a:gd name="connsiteX3" fmla="*/ 656348 w 1997094"/>
              <a:gd name="connsiteY3" fmla="*/ 403907 h 3429119"/>
              <a:gd name="connsiteX4" fmla="*/ 656348 w 1997094"/>
              <a:gd name="connsiteY4" fmla="*/ 460005 h 3429119"/>
              <a:gd name="connsiteX5" fmla="*/ 673178 w 1997094"/>
              <a:gd name="connsiteY5" fmla="*/ 544153 h 3429119"/>
              <a:gd name="connsiteX6" fmla="*/ 448785 w 1997094"/>
              <a:gd name="connsiteY6" fmla="*/ 656349 h 3429119"/>
              <a:gd name="connsiteX7" fmla="*/ 263661 w 1997094"/>
              <a:gd name="connsiteY7" fmla="*/ 673178 h 3429119"/>
              <a:gd name="connsiteX8" fmla="*/ 218783 w 1997094"/>
              <a:gd name="connsiteY8" fmla="*/ 948059 h 3429119"/>
              <a:gd name="connsiteX9" fmla="*/ 168294 w 1997094"/>
              <a:gd name="connsiteY9" fmla="*/ 1082695 h 3429119"/>
              <a:gd name="connsiteX10" fmla="*/ 72927 w 1997094"/>
              <a:gd name="connsiteY10" fmla="*/ 1211721 h 3429119"/>
              <a:gd name="connsiteX11" fmla="*/ 0 w 1997094"/>
              <a:gd name="connsiteY11" fmla="*/ 1346356 h 3429119"/>
              <a:gd name="connsiteX12" fmla="*/ 134635 w 1997094"/>
              <a:gd name="connsiteY12" fmla="*/ 1705384 h 3429119"/>
              <a:gd name="connsiteX13" fmla="*/ 241222 w 1997094"/>
              <a:gd name="connsiteY13" fmla="*/ 1778312 h 3429119"/>
              <a:gd name="connsiteX14" fmla="*/ 291710 w 1997094"/>
              <a:gd name="connsiteY14" fmla="*/ 1744653 h 3429119"/>
              <a:gd name="connsiteX15" fmla="*/ 336589 w 1997094"/>
              <a:gd name="connsiteY15" fmla="*/ 1800751 h 3429119"/>
              <a:gd name="connsiteX16" fmla="*/ 370248 w 1997094"/>
              <a:gd name="connsiteY16" fmla="*/ 3141497 h 3429119"/>
              <a:gd name="connsiteX17" fmla="*/ 426346 w 1997094"/>
              <a:gd name="connsiteY17" fmla="*/ 3141497 h 3429119"/>
              <a:gd name="connsiteX18" fmla="*/ 431956 w 1997094"/>
              <a:gd name="connsiteY18" fmla="*/ 2423441 h 3429119"/>
              <a:gd name="connsiteX19" fmla="*/ 482444 w 1997094"/>
              <a:gd name="connsiteY19" fmla="*/ 2434660 h 3429119"/>
              <a:gd name="connsiteX20" fmla="*/ 493664 w 1997094"/>
              <a:gd name="connsiteY20" fmla="*/ 2928324 h 3429119"/>
              <a:gd name="connsiteX21" fmla="*/ 566591 w 1997094"/>
              <a:gd name="connsiteY21" fmla="*/ 2933934 h 3429119"/>
              <a:gd name="connsiteX22" fmla="*/ 572201 w 1997094"/>
              <a:gd name="connsiteY22" fmla="*/ 2457100 h 3429119"/>
              <a:gd name="connsiteX23" fmla="*/ 964888 w 1997094"/>
              <a:gd name="connsiteY23" fmla="*/ 2462710 h 3429119"/>
              <a:gd name="connsiteX24" fmla="*/ 970498 w 1997094"/>
              <a:gd name="connsiteY24" fmla="*/ 2866616 h 3429119"/>
              <a:gd name="connsiteX25" fmla="*/ 1026596 w 1997094"/>
              <a:gd name="connsiteY25" fmla="*/ 2877836 h 3429119"/>
              <a:gd name="connsiteX26" fmla="*/ 1020986 w 1997094"/>
              <a:gd name="connsiteY26" fmla="*/ 3051740 h 3429119"/>
              <a:gd name="connsiteX27" fmla="*/ 1009767 w 1997094"/>
              <a:gd name="connsiteY27" fmla="*/ 3175156 h 3429119"/>
              <a:gd name="connsiteX28" fmla="*/ 1020986 w 1997094"/>
              <a:gd name="connsiteY28" fmla="*/ 3393939 h 3429119"/>
              <a:gd name="connsiteX29" fmla="*/ 1217330 w 1997094"/>
              <a:gd name="connsiteY29" fmla="*/ 3410768 h 3429119"/>
              <a:gd name="connsiteX30" fmla="*/ 1234159 w 1997094"/>
              <a:gd name="connsiteY30" fmla="*/ 3248084 h 3429119"/>
              <a:gd name="connsiteX31" fmla="*/ 1211720 w 1997094"/>
              <a:gd name="connsiteY31" fmla="*/ 3040521 h 3429119"/>
              <a:gd name="connsiteX32" fmla="*/ 1234159 w 1997094"/>
              <a:gd name="connsiteY32" fmla="*/ 2883446 h 3429119"/>
              <a:gd name="connsiteX33" fmla="*/ 1239769 w 1997094"/>
              <a:gd name="connsiteY33" fmla="*/ 2614175 h 3429119"/>
              <a:gd name="connsiteX34" fmla="*/ 1301477 w 1997094"/>
              <a:gd name="connsiteY34" fmla="*/ 2586126 h 3429119"/>
              <a:gd name="connsiteX35" fmla="*/ 1284648 w 1997094"/>
              <a:gd name="connsiteY35" fmla="*/ 2417831 h 3429119"/>
              <a:gd name="connsiteX36" fmla="*/ 1351965 w 1997094"/>
              <a:gd name="connsiteY36" fmla="*/ 2608565 h 3429119"/>
              <a:gd name="connsiteX37" fmla="*/ 1380014 w 1997094"/>
              <a:gd name="connsiteY37" fmla="*/ 3119058 h 3429119"/>
              <a:gd name="connsiteX38" fmla="*/ 1447332 w 1997094"/>
              <a:gd name="connsiteY38" fmla="*/ 3091009 h 3429119"/>
              <a:gd name="connsiteX39" fmla="*/ 1419283 w 1997094"/>
              <a:gd name="connsiteY39" fmla="*/ 2625394 h 3429119"/>
              <a:gd name="connsiteX40" fmla="*/ 1469772 w 1997094"/>
              <a:gd name="connsiteY40" fmla="*/ 2636614 h 3429119"/>
              <a:gd name="connsiteX41" fmla="*/ 1480991 w 1997094"/>
              <a:gd name="connsiteY41" fmla="*/ 3292962 h 3429119"/>
              <a:gd name="connsiteX42" fmla="*/ 1531479 w 1997094"/>
              <a:gd name="connsiteY42" fmla="*/ 3276133 h 3429119"/>
              <a:gd name="connsiteX43" fmla="*/ 1553919 w 1997094"/>
              <a:gd name="connsiteY43" fmla="*/ 2821738 h 3429119"/>
              <a:gd name="connsiteX44" fmla="*/ 1604407 w 1997094"/>
              <a:gd name="connsiteY44" fmla="*/ 2961983 h 3429119"/>
              <a:gd name="connsiteX45" fmla="*/ 1952216 w 1997094"/>
              <a:gd name="connsiteY45" fmla="*/ 2771249 h 3429119"/>
              <a:gd name="connsiteX46" fmla="*/ 1997094 w 1997094"/>
              <a:gd name="connsiteY46" fmla="*/ 2653443 h 3429119"/>
              <a:gd name="connsiteX47" fmla="*/ 1823190 w 1997094"/>
              <a:gd name="connsiteY47" fmla="*/ 2642224 h 3429119"/>
              <a:gd name="connsiteX48" fmla="*/ 1694164 w 1997094"/>
              <a:gd name="connsiteY48" fmla="*/ 2546857 h 3429119"/>
              <a:gd name="connsiteX49" fmla="*/ 1621237 w 1997094"/>
              <a:gd name="connsiteY49" fmla="*/ 2451490 h 3429119"/>
              <a:gd name="connsiteX50" fmla="*/ 1694164 w 1997094"/>
              <a:gd name="connsiteY50" fmla="*/ 2328074 h 3429119"/>
              <a:gd name="connsiteX51" fmla="*/ 1514650 w 1997094"/>
              <a:gd name="connsiteY51" fmla="*/ 2030754 h 3429119"/>
              <a:gd name="connsiteX52" fmla="*/ 1531479 w 1997094"/>
              <a:gd name="connsiteY52" fmla="*/ 1610018 h 3429119"/>
              <a:gd name="connsiteX53" fmla="*/ 1301477 w 1997094"/>
              <a:gd name="connsiteY53" fmla="*/ 1615627 h 3429119"/>
              <a:gd name="connsiteX54" fmla="*/ 1323916 w 1997094"/>
              <a:gd name="connsiteY54" fmla="*/ 1486602 h 3429119"/>
              <a:gd name="connsiteX55" fmla="*/ 1262208 w 1997094"/>
              <a:gd name="connsiteY55" fmla="*/ 1301478 h 3429119"/>
              <a:gd name="connsiteX56" fmla="*/ 1301477 w 1997094"/>
              <a:gd name="connsiteY56" fmla="*/ 1228550 h 3429119"/>
              <a:gd name="connsiteX57" fmla="*/ 1234159 w 1997094"/>
              <a:gd name="connsiteY57" fmla="*/ 1043426 h 3429119"/>
              <a:gd name="connsiteX58" fmla="*/ 1250989 w 1997094"/>
              <a:gd name="connsiteY58" fmla="*/ 847083 h 3429119"/>
              <a:gd name="connsiteX59" fmla="*/ 970498 w 1997094"/>
              <a:gd name="connsiteY59" fmla="*/ 712447 h 3429119"/>
              <a:gd name="connsiteX60" fmla="*/ 1015376 w 1997094"/>
              <a:gd name="connsiteY60" fmla="*/ 622690 h 3429119"/>
              <a:gd name="connsiteX61" fmla="*/ 1150012 w 1997094"/>
              <a:gd name="connsiteY61" fmla="*/ 482445 h 3429119"/>
              <a:gd name="connsiteX62" fmla="*/ 1166841 w 1997094"/>
              <a:gd name="connsiteY62" fmla="*/ 314150 h 3429119"/>
              <a:gd name="connsiteX63" fmla="*/ 1161232 w 1997094"/>
              <a:gd name="connsiteY63" fmla="*/ 196344 h 3429119"/>
              <a:gd name="connsiteX64" fmla="*/ 1065865 w 1997094"/>
              <a:gd name="connsiteY64" fmla="*/ 117807 h 3429119"/>
              <a:gd name="connsiteX65" fmla="*/ 998547 w 1997094"/>
              <a:gd name="connsiteY65" fmla="*/ 72928 h 3429119"/>
              <a:gd name="connsiteX66" fmla="*/ 920010 w 1997094"/>
              <a:gd name="connsiteY66" fmla="*/ 0 h 3429119"/>
              <a:gd name="connsiteX0" fmla="*/ 920010 w 1997094"/>
              <a:gd name="connsiteY0" fmla="*/ 0 h 3429119"/>
              <a:gd name="connsiteX1" fmla="*/ 779764 w 1997094"/>
              <a:gd name="connsiteY1" fmla="*/ 117807 h 3429119"/>
              <a:gd name="connsiteX2" fmla="*/ 751715 w 1997094"/>
              <a:gd name="connsiteY2" fmla="*/ 224393 h 3429119"/>
              <a:gd name="connsiteX3" fmla="*/ 656348 w 1997094"/>
              <a:gd name="connsiteY3" fmla="*/ 403907 h 3429119"/>
              <a:gd name="connsiteX4" fmla="*/ 656348 w 1997094"/>
              <a:gd name="connsiteY4" fmla="*/ 460005 h 3429119"/>
              <a:gd name="connsiteX5" fmla="*/ 673178 w 1997094"/>
              <a:gd name="connsiteY5" fmla="*/ 544153 h 3429119"/>
              <a:gd name="connsiteX6" fmla="*/ 448785 w 1997094"/>
              <a:gd name="connsiteY6" fmla="*/ 656349 h 3429119"/>
              <a:gd name="connsiteX7" fmla="*/ 263661 w 1997094"/>
              <a:gd name="connsiteY7" fmla="*/ 673178 h 3429119"/>
              <a:gd name="connsiteX8" fmla="*/ 218783 w 1997094"/>
              <a:gd name="connsiteY8" fmla="*/ 948059 h 3429119"/>
              <a:gd name="connsiteX9" fmla="*/ 168294 w 1997094"/>
              <a:gd name="connsiteY9" fmla="*/ 1082695 h 3429119"/>
              <a:gd name="connsiteX10" fmla="*/ 72927 w 1997094"/>
              <a:gd name="connsiteY10" fmla="*/ 1211721 h 3429119"/>
              <a:gd name="connsiteX11" fmla="*/ 0 w 1997094"/>
              <a:gd name="connsiteY11" fmla="*/ 1346356 h 3429119"/>
              <a:gd name="connsiteX12" fmla="*/ 134635 w 1997094"/>
              <a:gd name="connsiteY12" fmla="*/ 1705384 h 3429119"/>
              <a:gd name="connsiteX13" fmla="*/ 241222 w 1997094"/>
              <a:gd name="connsiteY13" fmla="*/ 1778312 h 3429119"/>
              <a:gd name="connsiteX14" fmla="*/ 291710 w 1997094"/>
              <a:gd name="connsiteY14" fmla="*/ 1744653 h 3429119"/>
              <a:gd name="connsiteX15" fmla="*/ 336589 w 1997094"/>
              <a:gd name="connsiteY15" fmla="*/ 1800751 h 3429119"/>
              <a:gd name="connsiteX16" fmla="*/ 370248 w 1997094"/>
              <a:gd name="connsiteY16" fmla="*/ 3141497 h 3429119"/>
              <a:gd name="connsiteX17" fmla="*/ 426346 w 1997094"/>
              <a:gd name="connsiteY17" fmla="*/ 3141497 h 3429119"/>
              <a:gd name="connsiteX18" fmla="*/ 431956 w 1997094"/>
              <a:gd name="connsiteY18" fmla="*/ 2423441 h 3429119"/>
              <a:gd name="connsiteX19" fmla="*/ 482444 w 1997094"/>
              <a:gd name="connsiteY19" fmla="*/ 2434660 h 3429119"/>
              <a:gd name="connsiteX20" fmla="*/ 493664 w 1997094"/>
              <a:gd name="connsiteY20" fmla="*/ 2928324 h 3429119"/>
              <a:gd name="connsiteX21" fmla="*/ 566591 w 1997094"/>
              <a:gd name="connsiteY21" fmla="*/ 2933934 h 3429119"/>
              <a:gd name="connsiteX22" fmla="*/ 572201 w 1997094"/>
              <a:gd name="connsiteY22" fmla="*/ 2457100 h 3429119"/>
              <a:gd name="connsiteX23" fmla="*/ 964888 w 1997094"/>
              <a:gd name="connsiteY23" fmla="*/ 2462710 h 3429119"/>
              <a:gd name="connsiteX24" fmla="*/ 970498 w 1997094"/>
              <a:gd name="connsiteY24" fmla="*/ 2866616 h 3429119"/>
              <a:gd name="connsiteX25" fmla="*/ 1026596 w 1997094"/>
              <a:gd name="connsiteY25" fmla="*/ 2877836 h 3429119"/>
              <a:gd name="connsiteX26" fmla="*/ 1020986 w 1997094"/>
              <a:gd name="connsiteY26" fmla="*/ 3051740 h 3429119"/>
              <a:gd name="connsiteX27" fmla="*/ 1009767 w 1997094"/>
              <a:gd name="connsiteY27" fmla="*/ 3175156 h 3429119"/>
              <a:gd name="connsiteX28" fmla="*/ 1020986 w 1997094"/>
              <a:gd name="connsiteY28" fmla="*/ 3393939 h 3429119"/>
              <a:gd name="connsiteX29" fmla="*/ 1217330 w 1997094"/>
              <a:gd name="connsiteY29" fmla="*/ 3410768 h 3429119"/>
              <a:gd name="connsiteX30" fmla="*/ 1234159 w 1997094"/>
              <a:gd name="connsiteY30" fmla="*/ 3248084 h 3429119"/>
              <a:gd name="connsiteX31" fmla="*/ 1211720 w 1997094"/>
              <a:gd name="connsiteY31" fmla="*/ 3040521 h 3429119"/>
              <a:gd name="connsiteX32" fmla="*/ 1234159 w 1997094"/>
              <a:gd name="connsiteY32" fmla="*/ 2883446 h 3429119"/>
              <a:gd name="connsiteX33" fmla="*/ 1239769 w 1997094"/>
              <a:gd name="connsiteY33" fmla="*/ 2614175 h 3429119"/>
              <a:gd name="connsiteX34" fmla="*/ 1301477 w 1997094"/>
              <a:gd name="connsiteY34" fmla="*/ 2586126 h 3429119"/>
              <a:gd name="connsiteX35" fmla="*/ 1284648 w 1997094"/>
              <a:gd name="connsiteY35" fmla="*/ 2417831 h 3429119"/>
              <a:gd name="connsiteX36" fmla="*/ 1351965 w 1997094"/>
              <a:gd name="connsiteY36" fmla="*/ 2608565 h 3429119"/>
              <a:gd name="connsiteX37" fmla="*/ 1380014 w 1997094"/>
              <a:gd name="connsiteY37" fmla="*/ 3119058 h 3429119"/>
              <a:gd name="connsiteX38" fmla="*/ 1447332 w 1997094"/>
              <a:gd name="connsiteY38" fmla="*/ 3091009 h 3429119"/>
              <a:gd name="connsiteX39" fmla="*/ 1419283 w 1997094"/>
              <a:gd name="connsiteY39" fmla="*/ 2625394 h 3429119"/>
              <a:gd name="connsiteX40" fmla="*/ 1469772 w 1997094"/>
              <a:gd name="connsiteY40" fmla="*/ 2636614 h 3429119"/>
              <a:gd name="connsiteX41" fmla="*/ 1480991 w 1997094"/>
              <a:gd name="connsiteY41" fmla="*/ 3292962 h 3429119"/>
              <a:gd name="connsiteX42" fmla="*/ 1531479 w 1997094"/>
              <a:gd name="connsiteY42" fmla="*/ 3276133 h 3429119"/>
              <a:gd name="connsiteX43" fmla="*/ 1553919 w 1997094"/>
              <a:gd name="connsiteY43" fmla="*/ 2821738 h 3429119"/>
              <a:gd name="connsiteX44" fmla="*/ 1604407 w 1997094"/>
              <a:gd name="connsiteY44" fmla="*/ 2961983 h 3429119"/>
              <a:gd name="connsiteX45" fmla="*/ 1952216 w 1997094"/>
              <a:gd name="connsiteY45" fmla="*/ 2771249 h 3429119"/>
              <a:gd name="connsiteX46" fmla="*/ 1997094 w 1997094"/>
              <a:gd name="connsiteY46" fmla="*/ 2653443 h 3429119"/>
              <a:gd name="connsiteX47" fmla="*/ 1823190 w 1997094"/>
              <a:gd name="connsiteY47" fmla="*/ 2642224 h 3429119"/>
              <a:gd name="connsiteX48" fmla="*/ 1694164 w 1997094"/>
              <a:gd name="connsiteY48" fmla="*/ 2546857 h 3429119"/>
              <a:gd name="connsiteX49" fmla="*/ 1621237 w 1997094"/>
              <a:gd name="connsiteY49" fmla="*/ 2451490 h 3429119"/>
              <a:gd name="connsiteX50" fmla="*/ 1694164 w 1997094"/>
              <a:gd name="connsiteY50" fmla="*/ 2328074 h 3429119"/>
              <a:gd name="connsiteX51" fmla="*/ 1514650 w 1997094"/>
              <a:gd name="connsiteY51" fmla="*/ 2030754 h 3429119"/>
              <a:gd name="connsiteX52" fmla="*/ 1531479 w 1997094"/>
              <a:gd name="connsiteY52" fmla="*/ 1610018 h 3429119"/>
              <a:gd name="connsiteX53" fmla="*/ 1301477 w 1997094"/>
              <a:gd name="connsiteY53" fmla="*/ 1615627 h 3429119"/>
              <a:gd name="connsiteX54" fmla="*/ 1323916 w 1997094"/>
              <a:gd name="connsiteY54" fmla="*/ 1486602 h 3429119"/>
              <a:gd name="connsiteX55" fmla="*/ 1262208 w 1997094"/>
              <a:gd name="connsiteY55" fmla="*/ 1301478 h 3429119"/>
              <a:gd name="connsiteX56" fmla="*/ 1301477 w 1997094"/>
              <a:gd name="connsiteY56" fmla="*/ 1228550 h 3429119"/>
              <a:gd name="connsiteX57" fmla="*/ 1234159 w 1997094"/>
              <a:gd name="connsiteY57" fmla="*/ 1043426 h 3429119"/>
              <a:gd name="connsiteX58" fmla="*/ 1250989 w 1997094"/>
              <a:gd name="connsiteY58" fmla="*/ 847083 h 3429119"/>
              <a:gd name="connsiteX59" fmla="*/ 970498 w 1997094"/>
              <a:gd name="connsiteY59" fmla="*/ 712447 h 3429119"/>
              <a:gd name="connsiteX60" fmla="*/ 1015376 w 1997094"/>
              <a:gd name="connsiteY60" fmla="*/ 622690 h 3429119"/>
              <a:gd name="connsiteX61" fmla="*/ 1150012 w 1997094"/>
              <a:gd name="connsiteY61" fmla="*/ 482445 h 3429119"/>
              <a:gd name="connsiteX62" fmla="*/ 1166841 w 1997094"/>
              <a:gd name="connsiteY62" fmla="*/ 314150 h 3429119"/>
              <a:gd name="connsiteX63" fmla="*/ 1161232 w 1997094"/>
              <a:gd name="connsiteY63" fmla="*/ 196344 h 3429119"/>
              <a:gd name="connsiteX64" fmla="*/ 1065865 w 1997094"/>
              <a:gd name="connsiteY64" fmla="*/ 117807 h 3429119"/>
              <a:gd name="connsiteX65" fmla="*/ 998547 w 1997094"/>
              <a:gd name="connsiteY65" fmla="*/ 72928 h 3429119"/>
              <a:gd name="connsiteX66" fmla="*/ 920010 w 1997094"/>
              <a:gd name="connsiteY66" fmla="*/ 0 h 3429119"/>
              <a:gd name="connsiteX0" fmla="*/ 920010 w 1997094"/>
              <a:gd name="connsiteY0" fmla="*/ 0 h 3436871"/>
              <a:gd name="connsiteX1" fmla="*/ 779764 w 1997094"/>
              <a:gd name="connsiteY1" fmla="*/ 117807 h 3436871"/>
              <a:gd name="connsiteX2" fmla="*/ 751715 w 1997094"/>
              <a:gd name="connsiteY2" fmla="*/ 224393 h 3436871"/>
              <a:gd name="connsiteX3" fmla="*/ 656348 w 1997094"/>
              <a:gd name="connsiteY3" fmla="*/ 403907 h 3436871"/>
              <a:gd name="connsiteX4" fmla="*/ 656348 w 1997094"/>
              <a:gd name="connsiteY4" fmla="*/ 460005 h 3436871"/>
              <a:gd name="connsiteX5" fmla="*/ 673178 w 1997094"/>
              <a:gd name="connsiteY5" fmla="*/ 544153 h 3436871"/>
              <a:gd name="connsiteX6" fmla="*/ 448785 w 1997094"/>
              <a:gd name="connsiteY6" fmla="*/ 656349 h 3436871"/>
              <a:gd name="connsiteX7" fmla="*/ 263661 w 1997094"/>
              <a:gd name="connsiteY7" fmla="*/ 673178 h 3436871"/>
              <a:gd name="connsiteX8" fmla="*/ 218783 w 1997094"/>
              <a:gd name="connsiteY8" fmla="*/ 948059 h 3436871"/>
              <a:gd name="connsiteX9" fmla="*/ 168294 w 1997094"/>
              <a:gd name="connsiteY9" fmla="*/ 1082695 h 3436871"/>
              <a:gd name="connsiteX10" fmla="*/ 72927 w 1997094"/>
              <a:gd name="connsiteY10" fmla="*/ 1211721 h 3436871"/>
              <a:gd name="connsiteX11" fmla="*/ 0 w 1997094"/>
              <a:gd name="connsiteY11" fmla="*/ 1346356 h 3436871"/>
              <a:gd name="connsiteX12" fmla="*/ 134635 w 1997094"/>
              <a:gd name="connsiteY12" fmla="*/ 1705384 h 3436871"/>
              <a:gd name="connsiteX13" fmla="*/ 241222 w 1997094"/>
              <a:gd name="connsiteY13" fmla="*/ 1778312 h 3436871"/>
              <a:gd name="connsiteX14" fmla="*/ 291710 w 1997094"/>
              <a:gd name="connsiteY14" fmla="*/ 1744653 h 3436871"/>
              <a:gd name="connsiteX15" fmla="*/ 336589 w 1997094"/>
              <a:gd name="connsiteY15" fmla="*/ 1800751 h 3436871"/>
              <a:gd name="connsiteX16" fmla="*/ 370248 w 1997094"/>
              <a:gd name="connsiteY16" fmla="*/ 3141497 h 3436871"/>
              <a:gd name="connsiteX17" fmla="*/ 426346 w 1997094"/>
              <a:gd name="connsiteY17" fmla="*/ 3141497 h 3436871"/>
              <a:gd name="connsiteX18" fmla="*/ 431956 w 1997094"/>
              <a:gd name="connsiteY18" fmla="*/ 2423441 h 3436871"/>
              <a:gd name="connsiteX19" fmla="*/ 482444 w 1997094"/>
              <a:gd name="connsiteY19" fmla="*/ 2434660 h 3436871"/>
              <a:gd name="connsiteX20" fmla="*/ 493664 w 1997094"/>
              <a:gd name="connsiteY20" fmla="*/ 2928324 h 3436871"/>
              <a:gd name="connsiteX21" fmla="*/ 566591 w 1997094"/>
              <a:gd name="connsiteY21" fmla="*/ 2933934 h 3436871"/>
              <a:gd name="connsiteX22" fmla="*/ 572201 w 1997094"/>
              <a:gd name="connsiteY22" fmla="*/ 2457100 h 3436871"/>
              <a:gd name="connsiteX23" fmla="*/ 964888 w 1997094"/>
              <a:gd name="connsiteY23" fmla="*/ 2462710 h 3436871"/>
              <a:gd name="connsiteX24" fmla="*/ 970498 w 1997094"/>
              <a:gd name="connsiteY24" fmla="*/ 2866616 h 3436871"/>
              <a:gd name="connsiteX25" fmla="*/ 1026596 w 1997094"/>
              <a:gd name="connsiteY25" fmla="*/ 2877836 h 3436871"/>
              <a:gd name="connsiteX26" fmla="*/ 1020986 w 1997094"/>
              <a:gd name="connsiteY26" fmla="*/ 3051740 h 3436871"/>
              <a:gd name="connsiteX27" fmla="*/ 1009767 w 1997094"/>
              <a:gd name="connsiteY27" fmla="*/ 3175156 h 3436871"/>
              <a:gd name="connsiteX28" fmla="*/ 1020986 w 1997094"/>
              <a:gd name="connsiteY28" fmla="*/ 3393939 h 3436871"/>
              <a:gd name="connsiteX29" fmla="*/ 1217330 w 1997094"/>
              <a:gd name="connsiteY29" fmla="*/ 3410768 h 3436871"/>
              <a:gd name="connsiteX30" fmla="*/ 1234159 w 1997094"/>
              <a:gd name="connsiteY30" fmla="*/ 3248084 h 3436871"/>
              <a:gd name="connsiteX31" fmla="*/ 1211720 w 1997094"/>
              <a:gd name="connsiteY31" fmla="*/ 3040521 h 3436871"/>
              <a:gd name="connsiteX32" fmla="*/ 1234159 w 1997094"/>
              <a:gd name="connsiteY32" fmla="*/ 2883446 h 3436871"/>
              <a:gd name="connsiteX33" fmla="*/ 1239769 w 1997094"/>
              <a:gd name="connsiteY33" fmla="*/ 2614175 h 3436871"/>
              <a:gd name="connsiteX34" fmla="*/ 1301477 w 1997094"/>
              <a:gd name="connsiteY34" fmla="*/ 2586126 h 3436871"/>
              <a:gd name="connsiteX35" fmla="*/ 1284648 w 1997094"/>
              <a:gd name="connsiteY35" fmla="*/ 2417831 h 3436871"/>
              <a:gd name="connsiteX36" fmla="*/ 1351965 w 1997094"/>
              <a:gd name="connsiteY36" fmla="*/ 2608565 h 3436871"/>
              <a:gd name="connsiteX37" fmla="*/ 1380014 w 1997094"/>
              <a:gd name="connsiteY37" fmla="*/ 3119058 h 3436871"/>
              <a:gd name="connsiteX38" fmla="*/ 1447332 w 1997094"/>
              <a:gd name="connsiteY38" fmla="*/ 3091009 h 3436871"/>
              <a:gd name="connsiteX39" fmla="*/ 1419283 w 1997094"/>
              <a:gd name="connsiteY39" fmla="*/ 2625394 h 3436871"/>
              <a:gd name="connsiteX40" fmla="*/ 1469772 w 1997094"/>
              <a:gd name="connsiteY40" fmla="*/ 2636614 h 3436871"/>
              <a:gd name="connsiteX41" fmla="*/ 1480991 w 1997094"/>
              <a:gd name="connsiteY41" fmla="*/ 3292962 h 3436871"/>
              <a:gd name="connsiteX42" fmla="*/ 1531479 w 1997094"/>
              <a:gd name="connsiteY42" fmla="*/ 3276133 h 3436871"/>
              <a:gd name="connsiteX43" fmla="*/ 1553919 w 1997094"/>
              <a:gd name="connsiteY43" fmla="*/ 2821738 h 3436871"/>
              <a:gd name="connsiteX44" fmla="*/ 1604407 w 1997094"/>
              <a:gd name="connsiteY44" fmla="*/ 2961983 h 3436871"/>
              <a:gd name="connsiteX45" fmla="*/ 1952216 w 1997094"/>
              <a:gd name="connsiteY45" fmla="*/ 2771249 h 3436871"/>
              <a:gd name="connsiteX46" fmla="*/ 1997094 w 1997094"/>
              <a:gd name="connsiteY46" fmla="*/ 2653443 h 3436871"/>
              <a:gd name="connsiteX47" fmla="*/ 1823190 w 1997094"/>
              <a:gd name="connsiteY47" fmla="*/ 2642224 h 3436871"/>
              <a:gd name="connsiteX48" fmla="*/ 1694164 w 1997094"/>
              <a:gd name="connsiteY48" fmla="*/ 2546857 h 3436871"/>
              <a:gd name="connsiteX49" fmla="*/ 1621237 w 1997094"/>
              <a:gd name="connsiteY49" fmla="*/ 2451490 h 3436871"/>
              <a:gd name="connsiteX50" fmla="*/ 1694164 w 1997094"/>
              <a:gd name="connsiteY50" fmla="*/ 2328074 h 3436871"/>
              <a:gd name="connsiteX51" fmla="*/ 1514650 w 1997094"/>
              <a:gd name="connsiteY51" fmla="*/ 2030754 h 3436871"/>
              <a:gd name="connsiteX52" fmla="*/ 1531479 w 1997094"/>
              <a:gd name="connsiteY52" fmla="*/ 1610018 h 3436871"/>
              <a:gd name="connsiteX53" fmla="*/ 1301477 w 1997094"/>
              <a:gd name="connsiteY53" fmla="*/ 1615627 h 3436871"/>
              <a:gd name="connsiteX54" fmla="*/ 1323916 w 1997094"/>
              <a:gd name="connsiteY54" fmla="*/ 1486602 h 3436871"/>
              <a:gd name="connsiteX55" fmla="*/ 1262208 w 1997094"/>
              <a:gd name="connsiteY55" fmla="*/ 1301478 h 3436871"/>
              <a:gd name="connsiteX56" fmla="*/ 1301477 w 1997094"/>
              <a:gd name="connsiteY56" fmla="*/ 1228550 h 3436871"/>
              <a:gd name="connsiteX57" fmla="*/ 1234159 w 1997094"/>
              <a:gd name="connsiteY57" fmla="*/ 1043426 h 3436871"/>
              <a:gd name="connsiteX58" fmla="*/ 1250989 w 1997094"/>
              <a:gd name="connsiteY58" fmla="*/ 847083 h 3436871"/>
              <a:gd name="connsiteX59" fmla="*/ 970498 w 1997094"/>
              <a:gd name="connsiteY59" fmla="*/ 712447 h 3436871"/>
              <a:gd name="connsiteX60" fmla="*/ 1015376 w 1997094"/>
              <a:gd name="connsiteY60" fmla="*/ 622690 h 3436871"/>
              <a:gd name="connsiteX61" fmla="*/ 1150012 w 1997094"/>
              <a:gd name="connsiteY61" fmla="*/ 482445 h 3436871"/>
              <a:gd name="connsiteX62" fmla="*/ 1166841 w 1997094"/>
              <a:gd name="connsiteY62" fmla="*/ 314150 h 3436871"/>
              <a:gd name="connsiteX63" fmla="*/ 1161232 w 1997094"/>
              <a:gd name="connsiteY63" fmla="*/ 196344 h 3436871"/>
              <a:gd name="connsiteX64" fmla="*/ 1065865 w 1997094"/>
              <a:gd name="connsiteY64" fmla="*/ 117807 h 3436871"/>
              <a:gd name="connsiteX65" fmla="*/ 998547 w 1997094"/>
              <a:gd name="connsiteY65" fmla="*/ 72928 h 3436871"/>
              <a:gd name="connsiteX66" fmla="*/ 920010 w 1997094"/>
              <a:gd name="connsiteY66" fmla="*/ 0 h 3436871"/>
              <a:gd name="connsiteX0" fmla="*/ 920010 w 1997094"/>
              <a:gd name="connsiteY0" fmla="*/ 0 h 3436871"/>
              <a:gd name="connsiteX1" fmla="*/ 779764 w 1997094"/>
              <a:gd name="connsiteY1" fmla="*/ 117807 h 3436871"/>
              <a:gd name="connsiteX2" fmla="*/ 751715 w 1997094"/>
              <a:gd name="connsiteY2" fmla="*/ 224393 h 3436871"/>
              <a:gd name="connsiteX3" fmla="*/ 656348 w 1997094"/>
              <a:gd name="connsiteY3" fmla="*/ 403907 h 3436871"/>
              <a:gd name="connsiteX4" fmla="*/ 656348 w 1997094"/>
              <a:gd name="connsiteY4" fmla="*/ 460005 h 3436871"/>
              <a:gd name="connsiteX5" fmla="*/ 673178 w 1997094"/>
              <a:gd name="connsiteY5" fmla="*/ 544153 h 3436871"/>
              <a:gd name="connsiteX6" fmla="*/ 448785 w 1997094"/>
              <a:gd name="connsiteY6" fmla="*/ 656349 h 3436871"/>
              <a:gd name="connsiteX7" fmla="*/ 263661 w 1997094"/>
              <a:gd name="connsiteY7" fmla="*/ 673178 h 3436871"/>
              <a:gd name="connsiteX8" fmla="*/ 218783 w 1997094"/>
              <a:gd name="connsiteY8" fmla="*/ 948059 h 3436871"/>
              <a:gd name="connsiteX9" fmla="*/ 168294 w 1997094"/>
              <a:gd name="connsiteY9" fmla="*/ 1082695 h 3436871"/>
              <a:gd name="connsiteX10" fmla="*/ 72927 w 1997094"/>
              <a:gd name="connsiteY10" fmla="*/ 1211721 h 3436871"/>
              <a:gd name="connsiteX11" fmla="*/ 0 w 1997094"/>
              <a:gd name="connsiteY11" fmla="*/ 1346356 h 3436871"/>
              <a:gd name="connsiteX12" fmla="*/ 134635 w 1997094"/>
              <a:gd name="connsiteY12" fmla="*/ 1705384 h 3436871"/>
              <a:gd name="connsiteX13" fmla="*/ 241222 w 1997094"/>
              <a:gd name="connsiteY13" fmla="*/ 1778312 h 3436871"/>
              <a:gd name="connsiteX14" fmla="*/ 291710 w 1997094"/>
              <a:gd name="connsiteY14" fmla="*/ 1744653 h 3436871"/>
              <a:gd name="connsiteX15" fmla="*/ 336589 w 1997094"/>
              <a:gd name="connsiteY15" fmla="*/ 1800751 h 3436871"/>
              <a:gd name="connsiteX16" fmla="*/ 370248 w 1997094"/>
              <a:gd name="connsiteY16" fmla="*/ 3141497 h 3436871"/>
              <a:gd name="connsiteX17" fmla="*/ 426346 w 1997094"/>
              <a:gd name="connsiteY17" fmla="*/ 3141497 h 3436871"/>
              <a:gd name="connsiteX18" fmla="*/ 431956 w 1997094"/>
              <a:gd name="connsiteY18" fmla="*/ 2423441 h 3436871"/>
              <a:gd name="connsiteX19" fmla="*/ 482444 w 1997094"/>
              <a:gd name="connsiteY19" fmla="*/ 2434660 h 3436871"/>
              <a:gd name="connsiteX20" fmla="*/ 493664 w 1997094"/>
              <a:gd name="connsiteY20" fmla="*/ 2928324 h 3436871"/>
              <a:gd name="connsiteX21" fmla="*/ 566591 w 1997094"/>
              <a:gd name="connsiteY21" fmla="*/ 2933934 h 3436871"/>
              <a:gd name="connsiteX22" fmla="*/ 572201 w 1997094"/>
              <a:gd name="connsiteY22" fmla="*/ 2457100 h 3436871"/>
              <a:gd name="connsiteX23" fmla="*/ 964888 w 1997094"/>
              <a:gd name="connsiteY23" fmla="*/ 2462710 h 3436871"/>
              <a:gd name="connsiteX24" fmla="*/ 970498 w 1997094"/>
              <a:gd name="connsiteY24" fmla="*/ 2866616 h 3436871"/>
              <a:gd name="connsiteX25" fmla="*/ 1026596 w 1997094"/>
              <a:gd name="connsiteY25" fmla="*/ 2877836 h 3436871"/>
              <a:gd name="connsiteX26" fmla="*/ 1020986 w 1997094"/>
              <a:gd name="connsiteY26" fmla="*/ 3051740 h 3436871"/>
              <a:gd name="connsiteX27" fmla="*/ 1009767 w 1997094"/>
              <a:gd name="connsiteY27" fmla="*/ 3175156 h 3436871"/>
              <a:gd name="connsiteX28" fmla="*/ 1020986 w 1997094"/>
              <a:gd name="connsiteY28" fmla="*/ 3393939 h 3436871"/>
              <a:gd name="connsiteX29" fmla="*/ 1217330 w 1997094"/>
              <a:gd name="connsiteY29" fmla="*/ 3410768 h 3436871"/>
              <a:gd name="connsiteX30" fmla="*/ 1211720 w 1997094"/>
              <a:gd name="connsiteY30" fmla="*/ 3225645 h 3436871"/>
              <a:gd name="connsiteX31" fmla="*/ 1211720 w 1997094"/>
              <a:gd name="connsiteY31" fmla="*/ 3040521 h 3436871"/>
              <a:gd name="connsiteX32" fmla="*/ 1234159 w 1997094"/>
              <a:gd name="connsiteY32" fmla="*/ 2883446 h 3436871"/>
              <a:gd name="connsiteX33" fmla="*/ 1239769 w 1997094"/>
              <a:gd name="connsiteY33" fmla="*/ 2614175 h 3436871"/>
              <a:gd name="connsiteX34" fmla="*/ 1301477 w 1997094"/>
              <a:gd name="connsiteY34" fmla="*/ 2586126 h 3436871"/>
              <a:gd name="connsiteX35" fmla="*/ 1284648 w 1997094"/>
              <a:gd name="connsiteY35" fmla="*/ 2417831 h 3436871"/>
              <a:gd name="connsiteX36" fmla="*/ 1351965 w 1997094"/>
              <a:gd name="connsiteY36" fmla="*/ 2608565 h 3436871"/>
              <a:gd name="connsiteX37" fmla="*/ 1380014 w 1997094"/>
              <a:gd name="connsiteY37" fmla="*/ 3119058 h 3436871"/>
              <a:gd name="connsiteX38" fmla="*/ 1447332 w 1997094"/>
              <a:gd name="connsiteY38" fmla="*/ 3091009 h 3436871"/>
              <a:gd name="connsiteX39" fmla="*/ 1419283 w 1997094"/>
              <a:gd name="connsiteY39" fmla="*/ 2625394 h 3436871"/>
              <a:gd name="connsiteX40" fmla="*/ 1469772 w 1997094"/>
              <a:gd name="connsiteY40" fmla="*/ 2636614 h 3436871"/>
              <a:gd name="connsiteX41" fmla="*/ 1480991 w 1997094"/>
              <a:gd name="connsiteY41" fmla="*/ 3292962 h 3436871"/>
              <a:gd name="connsiteX42" fmla="*/ 1531479 w 1997094"/>
              <a:gd name="connsiteY42" fmla="*/ 3276133 h 3436871"/>
              <a:gd name="connsiteX43" fmla="*/ 1553919 w 1997094"/>
              <a:gd name="connsiteY43" fmla="*/ 2821738 h 3436871"/>
              <a:gd name="connsiteX44" fmla="*/ 1604407 w 1997094"/>
              <a:gd name="connsiteY44" fmla="*/ 2961983 h 3436871"/>
              <a:gd name="connsiteX45" fmla="*/ 1952216 w 1997094"/>
              <a:gd name="connsiteY45" fmla="*/ 2771249 h 3436871"/>
              <a:gd name="connsiteX46" fmla="*/ 1997094 w 1997094"/>
              <a:gd name="connsiteY46" fmla="*/ 2653443 h 3436871"/>
              <a:gd name="connsiteX47" fmla="*/ 1823190 w 1997094"/>
              <a:gd name="connsiteY47" fmla="*/ 2642224 h 3436871"/>
              <a:gd name="connsiteX48" fmla="*/ 1694164 w 1997094"/>
              <a:gd name="connsiteY48" fmla="*/ 2546857 h 3436871"/>
              <a:gd name="connsiteX49" fmla="*/ 1621237 w 1997094"/>
              <a:gd name="connsiteY49" fmla="*/ 2451490 h 3436871"/>
              <a:gd name="connsiteX50" fmla="*/ 1694164 w 1997094"/>
              <a:gd name="connsiteY50" fmla="*/ 2328074 h 3436871"/>
              <a:gd name="connsiteX51" fmla="*/ 1514650 w 1997094"/>
              <a:gd name="connsiteY51" fmla="*/ 2030754 h 3436871"/>
              <a:gd name="connsiteX52" fmla="*/ 1531479 w 1997094"/>
              <a:gd name="connsiteY52" fmla="*/ 1610018 h 3436871"/>
              <a:gd name="connsiteX53" fmla="*/ 1301477 w 1997094"/>
              <a:gd name="connsiteY53" fmla="*/ 1615627 h 3436871"/>
              <a:gd name="connsiteX54" fmla="*/ 1323916 w 1997094"/>
              <a:gd name="connsiteY54" fmla="*/ 1486602 h 3436871"/>
              <a:gd name="connsiteX55" fmla="*/ 1262208 w 1997094"/>
              <a:gd name="connsiteY55" fmla="*/ 1301478 h 3436871"/>
              <a:gd name="connsiteX56" fmla="*/ 1301477 w 1997094"/>
              <a:gd name="connsiteY56" fmla="*/ 1228550 h 3436871"/>
              <a:gd name="connsiteX57" fmla="*/ 1234159 w 1997094"/>
              <a:gd name="connsiteY57" fmla="*/ 1043426 h 3436871"/>
              <a:gd name="connsiteX58" fmla="*/ 1250989 w 1997094"/>
              <a:gd name="connsiteY58" fmla="*/ 847083 h 3436871"/>
              <a:gd name="connsiteX59" fmla="*/ 970498 w 1997094"/>
              <a:gd name="connsiteY59" fmla="*/ 712447 h 3436871"/>
              <a:gd name="connsiteX60" fmla="*/ 1015376 w 1997094"/>
              <a:gd name="connsiteY60" fmla="*/ 622690 h 3436871"/>
              <a:gd name="connsiteX61" fmla="*/ 1150012 w 1997094"/>
              <a:gd name="connsiteY61" fmla="*/ 482445 h 3436871"/>
              <a:gd name="connsiteX62" fmla="*/ 1166841 w 1997094"/>
              <a:gd name="connsiteY62" fmla="*/ 314150 h 3436871"/>
              <a:gd name="connsiteX63" fmla="*/ 1161232 w 1997094"/>
              <a:gd name="connsiteY63" fmla="*/ 196344 h 3436871"/>
              <a:gd name="connsiteX64" fmla="*/ 1065865 w 1997094"/>
              <a:gd name="connsiteY64" fmla="*/ 117807 h 3436871"/>
              <a:gd name="connsiteX65" fmla="*/ 998547 w 1997094"/>
              <a:gd name="connsiteY65" fmla="*/ 72928 h 3436871"/>
              <a:gd name="connsiteX66" fmla="*/ 920010 w 1997094"/>
              <a:gd name="connsiteY66" fmla="*/ 0 h 3436871"/>
              <a:gd name="connsiteX0" fmla="*/ 920010 w 1997094"/>
              <a:gd name="connsiteY0" fmla="*/ 0 h 3436871"/>
              <a:gd name="connsiteX1" fmla="*/ 779764 w 1997094"/>
              <a:gd name="connsiteY1" fmla="*/ 117807 h 3436871"/>
              <a:gd name="connsiteX2" fmla="*/ 751715 w 1997094"/>
              <a:gd name="connsiteY2" fmla="*/ 224393 h 3436871"/>
              <a:gd name="connsiteX3" fmla="*/ 656348 w 1997094"/>
              <a:gd name="connsiteY3" fmla="*/ 403907 h 3436871"/>
              <a:gd name="connsiteX4" fmla="*/ 656348 w 1997094"/>
              <a:gd name="connsiteY4" fmla="*/ 460005 h 3436871"/>
              <a:gd name="connsiteX5" fmla="*/ 673178 w 1997094"/>
              <a:gd name="connsiteY5" fmla="*/ 544153 h 3436871"/>
              <a:gd name="connsiteX6" fmla="*/ 448785 w 1997094"/>
              <a:gd name="connsiteY6" fmla="*/ 656349 h 3436871"/>
              <a:gd name="connsiteX7" fmla="*/ 263661 w 1997094"/>
              <a:gd name="connsiteY7" fmla="*/ 673178 h 3436871"/>
              <a:gd name="connsiteX8" fmla="*/ 218783 w 1997094"/>
              <a:gd name="connsiteY8" fmla="*/ 948059 h 3436871"/>
              <a:gd name="connsiteX9" fmla="*/ 168294 w 1997094"/>
              <a:gd name="connsiteY9" fmla="*/ 1082695 h 3436871"/>
              <a:gd name="connsiteX10" fmla="*/ 72927 w 1997094"/>
              <a:gd name="connsiteY10" fmla="*/ 1211721 h 3436871"/>
              <a:gd name="connsiteX11" fmla="*/ 0 w 1997094"/>
              <a:gd name="connsiteY11" fmla="*/ 1346356 h 3436871"/>
              <a:gd name="connsiteX12" fmla="*/ 134635 w 1997094"/>
              <a:gd name="connsiteY12" fmla="*/ 1705384 h 3436871"/>
              <a:gd name="connsiteX13" fmla="*/ 241222 w 1997094"/>
              <a:gd name="connsiteY13" fmla="*/ 1778312 h 3436871"/>
              <a:gd name="connsiteX14" fmla="*/ 291710 w 1997094"/>
              <a:gd name="connsiteY14" fmla="*/ 1744653 h 3436871"/>
              <a:gd name="connsiteX15" fmla="*/ 336589 w 1997094"/>
              <a:gd name="connsiteY15" fmla="*/ 1800751 h 3436871"/>
              <a:gd name="connsiteX16" fmla="*/ 370248 w 1997094"/>
              <a:gd name="connsiteY16" fmla="*/ 3141497 h 3436871"/>
              <a:gd name="connsiteX17" fmla="*/ 426346 w 1997094"/>
              <a:gd name="connsiteY17" fmla="*/ 3141497 h 3436871"/>
              <a:gd name="connsiteX18" fmla="*/ 431956 w 1997094"/>
              <a:gd name="connsiteY18" fmla="*/ 2423441 h 3436871"/>
              <a:gd name="connsiteX19" fmla="*/ 482444 w 1997094"/>
              <a:gd name="connsiteY19" fmla="*/ 2434660 h 3436871"/>
              <a:gd name="connsiteX20" fmla="*/ 493664 w 1997094"/>
              <a:gd name="connsiteY20" fmla="*/ 2928324 h 3436871"/>
              <a:gd name="connsiteX21" fmla="*/ 566591 w 1997094"/>
              <a:gd name="connsiteY21" fmla="*/ 2933934 h 3436871"/>
              <a:gd name="connsiteX22" fmla="*/ 572201 w 1997094"/>
              <a:gd name="connsiteY22" fmla="*/ 2457100 h 3436871"/>
              <a:gd name="connsiteX23" fmla="*/ 964888 w 1997094"/>
              <a:gd name="connsiteY23" fmla="*/ 2462710 h 3436871"/>
              <a:gd name="connsiteX24" fmla="*/ 970498 w 1997094"/>
              <a:gd name="connsiteY24" fmla="*/ 2866616 h 3436871"/>
              <a:gd name="connsiteX25" fmla="*/ 1026596 w 1997094"/>
              <a:gd name="connsiteY25" fmla="*/ 2877836 h 3436871"/>
              <a:gd name="connsiteX26" fmla="*/ 1020986 w 1997094"/>
              <a:gd name="connsiteY26" fmla="*/ 3051740 h 3436871"/>
              <a:gd name="connsiteX27" fmla="*/ 1009767 w 1997094"/>
              <a:gd name="connsiteY27" fmla="*/ 3175156 h 3436871"/>
              <a:gd name="connsiteX28" fmla="*/ 1020986 w 1997094"/>
              <a:gd name="connsiteY28" fmla="*/ 3393939 h 3436871"/>
              <a:gd name="connsiteX29" fmla="*/ 1217330 w 1997094"/>
              <a:gd name="connsiteY29" fmla="*/ 3410768 h 3436871"/>
              <a:gd name="connsiteX30" fmla="*/ 1211720 w 1997094"/>
              <a:gd name="connsiteY30" fmla="*/ 3225645 h 3436871"/>
              <a:gd name="connsiteX31" fmla="*/ 1228549 w 1997094"/>
              <a:gd name="connsiteY31" fmla="*/ 3051741 h 3436871"/>
              <a:gd name="connsiteX32" fmla="*/ 1234159 w 1997094"/>
              <a:gd name="connsiteY32" fmla="*/ 2883446 h 3436871"/>
              <a:gd name="connsiteX33" fmla="*/ 1239769 w 1997094"/>
              <a:gd name="connsiteY33" fmla="*/ 2614175 h 3436871"/>
              <a:gd name="connsiteX34" fmla="*/ 1301477 w 1997094"/>
              <a:gd name="connsiteY34" fmla="*/ 2586126 h 3436871"/>
              <a:gd name="connsiteX35" fmla="*/ 1284648 w 1997094"/>
              <a:gd name="connsiteY35" fmla="*/ 2417831 h 3436871"/>
              <a:gd name="connsiteX36" fmla="*/ 1351965 w 1997094"/>
              <a:gd name="connsiteY36" fmla="*/ 2608565 h 3436871"/>
              <a:gd name="connsiteX37" fmla="*/ 1380014 w 1997094"/>
              <a:gd name="connsiteY37" fmla="*/ 3119058 h 3436871"/>
              <a:gd name="connsiteX38" fmla="*/ 1447332 w 1997094"/>
              <a:gd name="connsiteY38" fmla="*/ 3091009 h 3436871"/>
              <a:gd name="connsiteX39" fmla="*/ 1419283 w 1997094"/>
              <a:gd name="connsiteY39" fmla="*/ 2625394 h 3436871"/>
              <a:gd name="connsiteX40" fmla="*/ 1469772 w 1997094"/>
              <a:gd name="connsiteY40" fmla="*/ 2636614 h 3436871"/>
              <a:gd name="connsiteX41" fmla="*/ 1480991 w 1997094"/>
              <a:gd name="connsiteY41" fmla="*/ 3292962 h 3436871"/>
              <a:gd name="connsiteX42" fmla="*/ 1531479 w 1997094"/>
              <a:gd name="connsiteY42" fmla="*/ 3276133 h 3436871"/>
              <a:gd name="connsiteX43" fmla="*/ 1553919 w 1997094"/>
              <a:gd name="connsiteY43" fmla="*/ 2821738 h 3436871"/>
              <a:gd name="connsiteX44" fmla="*/ 1604407 w 1997094"/>
              <a:gd name="connsiteY44" fmla="*/ 2961983 h 3436871"/>
              <a:gd name="connsiteX45" fmla="*/ 1952216 w 1997094"/>
              <a:gd name="connsiteY45" fmla="*/ 2771249 h 3436871"/>
              <a:gd name="connsiteX46" fmla="*/ 1997094 w 1997094"/>
              <a:gd name="connsiteY46" fmla="*/ 2653443 h 3436871"/>
              <a:gd name="connsiteX47" fmla="*/ 1823190 w 1997094"/>
              <a:gd name="connsiteY47" fmla="*/ 2642224 h 3436871"/>
              <a:gd name="connsiteX48" fmla="*/ 1694164 w 1997094"/>
              <a:gd name="connsiteY48" fmla="*/ 2546857 h 3436871"/>
              <a:gd name="connsiteX49" fmla="*/ 1621237 w 1997094"/>
              <a:gd name="connsiteY49" fmla="*/ 2451490 h 3436871"/>
              <a:gd name="connsiteX50" fmla="*/ 1694164 w 1997094"/>
              <a:gd name="connsiteY50" fmla="*/ 2328074 h 3436871"/>
              <a:gd name="connsiteX51" fmla="*/ 1514650 w 1997094"/>
              <a:gd name="connsiteY51" fmla="*/ 2030754 h 3436871"/>
              <a:gd name="connsiteX52" fmla="*/ 1531479 w 1997094"/>
              <a:gd name="connsiteY52" fmla="*/ 1610018 h 3436871"/>
              <a:gd name="connsiteX53" fmla="*/ 1301477 w 1997094"/>
              <a:gd name="connsiteY53" fmla="*/ 1615627 h 3436871"/>
              <a:gd name="connsiteX54" fmla="*/ 1323916 w 1997094"/>
              <a:gd name="connsiteY54" fmla="*/ 1486602 h 3436871"/>
              <a:gd name="connsiteX55" fmla="*/ 1262208 w 1997094"/>
              <a:gd name="connsiteY55" fmla="*/ 1301478 h 3436871"/>
              <a:gd name="connsiteX56" fmla="*/ 1301477 w 1997094"/>
              <a:gd name="connsiteY56" fmla="*/ 1228550 h 3436871"/>
              <a:gd name="connsiteX57" fmla="*/ 1234159 w 1997094"/>
              <a:gd name="connsiteY57" fmla="*/ 1043426 h 3436871"/>
              <a:gd name="connsiteX58" fmla="*/ 1250989 w 1997094"/>
              <a:gd name="connsiteY58" fmla="*/ 847083 h 3436871"/>
              <a:gd name="connsiteX59" fmla="*/ 970498 w 1997094"/>
              <a:gd name="connsiteY59" fmla="*/ 712447 h 3436871"/>
              <a:gd name="connsiteX60" fmla="*/ 1015376 w 1997094"/>
              <a:gd name="connsiteY60" fmla="*/ 622690 h 3436871"/>
              <a:gd name="connsiteX61" fmla="*/ 1150012 w 1997094"/>
              <a:gd name="connsiteY61" fmla="*/ 482445 h 3436871"/>
              <a:gd name="connsiteX62" fmla="*/ 1166841 w 1997094"/>
              <a:gd name="connsiteY62" fmla="*/ 314150 h 3436871"/>
              <a:gd name="connsiteX63" fmla="*/ 1161232 w 1997094"/>
              <a:gd name="connsiteY63" fmla="*/ 196344 h 3436871"/>
              <a:gd name="connsiteX64" fmla="*/ 1065865 w 1997094"/>
              <a:gd name="connsiteY64" fmla="*/ 117807 h 3436871"/>
              <a:gd name="connsiteX65" fmla="*/ 998547 w 1997094"/>
              <a:gd name="connsiteY65" fmla="*/ 72928 h 3436871"/>
              <a:gd name="connsiteX66" fmla="*/ 920010 w 1997094"/>
              <a:gd name="connsiteY66" fmla="*/ 0 h 3436871"/>
              <a:gd name="connsiteX0" fmla="*/ 920010 w 1997094"/>
              <a:gd name="connsiteY0" fmla="*/ 0 h 3436871"/>
              <a:gd name="connsiteX1" fmla="*/ 779764 w 1997094"/>
              <a:gd name="connsiteY1" fmla="*/ 117807 h 3436871"/>
              <a:gd name="connsiteX2" fmla="*/ 751715 w 1997094"/>
              <a:gd name="connsiteY2" fmla="*/ 224393 h 3436871"/>
              <a:gd name="connsiteX3" fmla="*/ 656348 w 1997094"/>
              <a:gd name="connsiteY3" fmla="*/ 403907 h 3436871"/>
              <a:gd name="connsiteX4" fmla="*/ 656348 w 1997094"/>
              <a:gd name="connsiteY4" fmla="*/ 460005 h 3436871"/>
              <a:gd name="connsiteX5" fmla="*/ 673178 w 1997094"/>
              <a:gd name="connsiteY5" fmla="*/ 544153 h 3436871"/>
              <a:gd name="connsiteX6" fmla="*/ 448785 w 1997094"/>
              <a:gd name="connsiteY6" fmla="*/ 656349 h 3436871"/>
              <a:gd name="connsiteX7" fmla="*/ 263661 w 1997094"/>
              <a:gd name="connsiteY7" fmla="*/ 673178 h 3436871"/>
              <a:gd name="connsiteX8" fmla="*/ 218783 w 1997094"/>
              <a:gd name="connsiteY8" fmla="*/ 948059 h 3436871"/>
              <a:gd name="connsiteX9" fmla="*/ 168294 w 1997094"/>
              <a:gd name="connsiteY9" fmla="*/ 1082695 h 3436871"/>
              <a:gd name="connsiteX10" fmla="*/ 72927 w 1997094"/>
              <a:gd name="connsiteY10" fmla="*/ 1211721 h 3436871"/>
              <a:gd name="connsiteX11" fmla="*/ 0 w 1997094"/>
              <a:gd name="connsiteY11" fmla="*/ 1346356 h 3436871"/>
              <a:gd name="connsiteX12" fmla="*/ 134635 w 1997094"/>
              <a:gd name="connsiteY12" fmla="*/ 1705384 h 3436871"/>
              <a:gd name="connsiteX13" fmla="*/ 241222 w 1997094"/>
              <a:gd name="connsiteY13" fmla="*/ 1778312 h 3436871"/>
              <a:gd name="connsiteX14" fmla="*/ 291710 w 1997094"/>
              <a:gd name="connsiteY14" fmla="*/ 1744653 h 3436871"/>
              <a:gd name="connsiteX15" fmla="*/ 336589 w 1997094"/>
              <a:gd name="connsiteY15" fmla="*/ 1800751 h 3436871"/>
              <a:gd name="connsiteX16" fmla="*/ 370248 w 1997094"/>
              <a:gd name="connsiteY16" fmla="*/ 3141497 h 3436871"/>
              <a:gd name="connsiteX17" fmla="*/ 426346 w 1997094"/>
              <a:gd name="connsiteY17" fmla="*/ 3141497 h 3436871"/>
              <a:gd name="connsiteX18" fmla="*/ 431956 w 1997094"/>
              <a:gd name="connsiteY18" fmla="*/ 2423441 h 3436871"/>
              <a:gd name="connsiteX19" fmla="*/ 482444 w 1997094"/>
              <a:gd name="connsiteY19" fmla="*/ 2434660 h 3436871"/>
              <a:gd name="connsiteX20" fmla="*/ 493664 w 1997094"/>
              <a:gd name="connsiteY20" fmla="*/ 2928324 h 3436871"/>
              <a:gd name="connsiteX21" fmla="*/ 566591 w 1997094"/>
              <a:gd name="connsiteY21" fmla="*/ 2933934 h 3436871"/>
              <a:gd name="connsiteX22" fmla="*/ 572201 w 1997094"/>
              <a:gd name="connsiteY22" fmla="*/ 2457100 h 3436871"/>
              <a:gd name="connsiteX23" fmla="*/ 964888 w 1997094"/>
              <a:gd name="connsiteY23" fmla="*/ 2462710 h 3436871"/>
              <a:gd name="connsiteX24" fmla="*/ 970498 w 1997094"/>
              <a:gd name="connsiteY24" fmla="*/ 2866616 h 3436871"/>
              <a:gd name="connsiteX25" fmla="*/ 1026596 w 1997094"/>
              <a:gd name="connsiteY25" fmla="*/ 2877836 h 3436871"/>
              <a:gd name="connsiteX26" fmla="*/ 1020986 w 1997094"/>
              <a:gd name="connsiteY26" fmla="*/ 3051740 h 3436871"/>
              <a:gd name="connsiteX27" fmla="*/ 1009767 w 1997094"/>
              <a:gd name="connsiteY27" fmla="*/ 3175156 h 3436871"/>
              <a:gd name="connsiteX28" fmla="*/ 1020986 w 1997094"/>
              <a:gd name="connsiteY28" fmla="*/ 3393939 h 3436871"/>
              <a:gd name="connsiteX29" fmla="*/ 1217330 w 1997094"/>
              <a:gd name="connsiteY29" fmla="*/ 3410768 h 3436871"/>
              <a:gd name="connsiteX30" fmla="*/ 1211720 w 1997094"/>
              <a:gd name="connsiteY30" fmla="*/ 3225645 h 3436871"/>
              <a:gd name="connsiteX31" fmla="*/ 1228549 w 1997094"/>
              <a:gd name="connsiteY31" fmla="*/ 3051741 h 3436871"/>
              <a:gd name="connsiteX32" fmla="*/ 1211720 w 1997094"/>
              <a:gd name="connsiteY32" fmla="*/ 2922714 h 3436871"/>
              <a:gd name="connsiteX33" fmla="*/ 1234159 w 1997094"/>
              <a:gd name="connsiteY33" fmla="*/ 2883446 h 3436871"/>
              <a:gd name="connsiteX34" fmla="*/ 1239769 w 1997094"/>
              <a:gd name="connsiteY34" fmla="*/ 2614175 h 3436871"/>
              <a:gd name="connsiteX35" fmla="*/ 1301477 w 1997094"/>
              <a:gd name="connsiteY35" fmla="*/ 2586126 h 3436871"/>
              <a:gd name="connsiteX36" fmla="*/ 1284648 w 1997094"/>
              <a:gd name="connsiteY36" fmla="*/ 2417831 h 3436871"/>
              <a:gd name="connsiteX37" fmla="*/ 1351965 w 1997094"/>
              <a:gd name="connsiteY37" fmla="*/ 2608565 h 3436871"/>
              <a:gd name="connsiteX38" fmla="*/ 1380014 w 1997094"/>
              <a:gd name="connsiteY38" fmla="*/ 3119058 h 3436871"/>
              <a:gd name="connsiteX39" fmla="*/ 1447332 w 1997094"/>
              <a:gd name="connsiteY39" fmla="*/ 3091009 h 3436871"/>
              <a:gd name="connsiteX40" fmla="*/ 1419283 w 1997094"/>
              <a:gd name="connsiteY40" fmla="*/ 2625394 h 3436871"/>
              <a:gd name="connsiteX41" fmla="*/ 1469772 w 1997094"/>
              <a:gd name="connsiteY41" fmla="*/ 2636614 h 3436871"/>
              <a:gd name="connsiteX42" fmla="*/ 1480991 w 1997094"/>
              <a:gd name="connsiteY42" fmla="*/ 3292962 h 3436871"/>
              <a:gd name="connsiteX43" fmla="*/ 1531479 w 1997094"/>
              <a:gd name="connsiteY43" fmla="*/ 3276133 h 3436871"/>
              <a:gd name="connsiteX44" fmla="*/ 1553919 w 1997094"/>
              <a:gd name="connsiteY44" fmla="*/ 2821738 h 3436871"/>
              <a:gd name="connsiteX45" fmla="*/ 1604407 w 1997094"/>
              <a:gd name="connsiteY45" fmla="*/ 2961983 h 3436871"/>
              <a:gd name="connsiteX46" fmla="*/ 1952216 w 1997094"/>
              <a:gd name="connsiteY46" fmla="*/ 2771249 h 3436871"/>
              <a:gd name="connsiteX47" fmla="*/ 1997094 w 1997094"/>
              <a:gd name="connsiteY47" fmla="*/ 2653443 h 3436871"/>
              <a:gd name="connsiteX48" fmla="*/ 1823190 w 1997094"/>
              <a:gd name="connsiteY48" fmla="*/ 2642224 h 3436871"/>
              <a:gd name="connsiteX49" fmla="*/ 1694164 w 1997094"/>
              <a:gd name="connsiteY49" fmla="*/ 2546857 h 3436871"/>
              <a:gd name="connsiteX50" fmla="*/ 1621237 w 1997094"/>
              <a:gd name="connsiteY50" fmla="*/ 2451490 h 3436871"/>
              <a:gd name="connsiteX51" fmla="*/ 1694164 w 1997094"/>
              <a:gd name="connsiteY51" fmla="*/ 2328074 h 3436871"/>
              <a:gd name="connsiteX52" fmla="*/ 1514650 w 1997094"/>
              <a:gd name="connsiteY52" fmla="*/ 2030754 h 3436871"/>
              <a:gd name="connsiteX53" fmla="*/ 1531479 w 1997094"/>
              <a:gd name="connsiteY53" fmla="*/ 1610018 h 3436871"/>
              <a:gd name="connsiteX54" fmla="*/ 1301477 w 1997094"/>
              <a:gd name="connsiteY54" fmla="*/ 1615627 h 3436871"/>
              <a:gd name="connsiteX55" fmla="*/ 1323916 w 1997094"/>
              <a:gd name="connsiteY55" fmla="*/ 1486602 h 3436871"/>
              <a:gd name="connsiteX56" fmla="*/ 1262208 w 1997094"/>
              <a:gd name="connsiteY56" fmla="*/ 1301478 h 3436871"/>
              <a:gd name="connsiteX57" fmla="*/ 1301477 w 1997094"/>
              <a:gd name="connsiteY57" fmla="*/ 1228550 h 3436871"/>
              <a:gd name="connsiteX58" fmla="*/ 1234159 w 1997094"/>
              <a:gd name="connsiteY58" fmla="*/ 1043426 h 3436871"/>
              <a:gd name="connsiteX59" fmla="*/ 1250989 w 1997094"/>
              <a:gd name="connsiteY59" fmla="*/ 847083 h 3436871"/>
              <a:gd name="connsiteX60" fmla="*/ 970498 w 1997094"/>
              <a:gd name="connsiteY60" fmla="*/ 712447 h 3436871"/>
              <a:gd name="connsiteX61" fmla="*/ 1015376 w 1997094"/>
              <a:gd name="connsiteY61" fmla="*/ 622690 h 3436871"/>
              <a:gd name="connsiteX62" fmla="*/ 1150012 w 1997094"/>
              <a:gd name="connsiteY62" fmla="*/ 482445 h 3436871"/>
              <a:gd name="connsiteX63" fmla="*/ 1166841 w 1997094"/>
              <a:gd name="connsiteY63" fmla="*/ 314150 h 3436871"/>
              <a:gd name="connsiteX64" fmla="*/ 1161232 w 1997094"/>
              <a:gd name="connsiteY64" fmla="*/ 196344 h 3436871"/>
              <a:gd name="connsiteX65" fmla="*/ 1065865 w 1997094"/>
              <a:gd name="connsiteY65" fmla="*/ 117807 h 3436871"/>
              <a:gd name="connsiteX66" fmla="*/ 998547 w 1997094"/>
              <a:gd name="connsiteY66" fmla="*/ 72928 h 3436871"/>
              <a:gd name="connsiteX67" fmla="*/ 920010 w 1997094"/>
              <a:gd name="connsiteY67" fmla="*/ 0 h 3436871"/>
              <a:gd name="connsiteX0" fmla="*/ 920010 w 1997094"/>
              <a:gd name="connsiteY0" fmla="*/ 0 h 3436871"/>
              <a:gd name="connsiteX1" fmla="*/ 779764 w 1997094"/>
              <a:gd name="connsiteY1" fmla="*/ 117807 h 3436871"/>
              <a:gd name="connsiteX2" fmla="*/ 751715 w 1997094"/>
              <a:gd name="connsiteY2" fmla="*/ 224393 h 3436871"/>
              <a:gd name="connsiteX3" fmla="*/ 656348 w 1997094"/>
              <a:gd name="connsiteY3" fmla="*/ 403907 h 3436871"/>
              <a:gd name="connsiteX4" fmla="*/ 656348 w 1997094"/>
              <a:gd name="connsiteY4" fmla="*/ 460005 h 3436871"/>
              <a:gd name="connsiteX5" fmla="*/ 673178 w 1997094"/>
              <a:gd name="connsiteY5" fmla="*/ 544153 h 3436871"/>
              <a:gd name="connsiteX6" fmla="*/ 448785 w 1997094"/>
              <a:gd name="connsiteY6" fmla="*/ 656349 h 3436871"/>
              <a:gd name="connsiteX7" fmla="*/ 263661 w 1997094"/>
              <a:gd name="connsiteY7" fmla="*/ 673178 h 3436871"/>
              <a:gd name="connsiteX8" fmla="*/ 218783 w 1997094"/>
              <a:gd name="connsiteY8" fmla="*/ 948059 h 3436871"/>
              <a:gd name="connsiteX9" fmla="*/ 168294 w 1997094"/>
              <a:gd name="connsiteY9" fmla="*/ 1082695 h 3436871"/>
              <a:gd name="connsiteX10" fmla="*/ 72927 w 1997094"/>
              <a:gd name="connsiteY10" fmla="*/ 1211721 h 3436871"/>
              <a:gd name="connsiteX11" fmla="*/ 0 w 1997094"/>
              <a:gd name="connsiteY11" fmla="*/ 1346356 h 3436871"/>
              <a:gd name="connsiteX12" fmla="*/ 134635 w 1997094"/>
              <a:gd name="connsiteY12" fmla="*/ 1705384 h 3436871"/>
              <a:gd name="connsiteX13" fmla="*/ 241222 w 1997094"/>
              <a:gd name="connsiteY13" fmla="*/ 1778312 h 3436871"/>
              <a:gd name="connsiteX14" fmla="*/ 291710 w 1997094"/>
              <a:gd name="connsiteY14" fmla="*/ 1744653 h 3436871"/>
              <a:gd name="connsiteX15" fmla="*/ 336589 w 1997094"/>
              <a:gd name="connsiteY15" fmla="*/ 1800751 h 3436871"/>
              <a:gd name="connsiteX16" fmla="*/ 370248 w 1997094"/>
              <a:gd name="connsiteY16" fmla="*/ 3141497 h 3436871"/>
              <a:gd name="connsiteX17" fmla="*/ 426346 w 1997094"/>
              <a:gd name="connsiteY17" fmla="*/ 3141497 h 3436871"/>
              <a:gd name="connsiteX18" fmla="*/ 431956 w 1997094"/>
              <a:gd name="connsiteY18" fmla="*/ 2423441 h 3436871"/>
              <a:gd name="connsiteX19" fmla="*/ 482444 w 1997094"/>
              <a:gd name="connsiteY19" fmla="*/ 2434660 h 3436871"/>
              <a:gd name="connsiteX20" fmla="*/ 493664 w 1997094"/>
              <a:gd name="connsiteY20" fmla="*/ 2928324 h 3436871"/>
              <a:gd name="connsiteX21" fmla="*/ 566591 w 1997094"/>
              <a:gd name="connsiteY21" fmla="*/ 2933934 h 3436871"/>
              <a:gd name="connsiteX22" fmla="*/ 572201 w 1997094"/>
              <a:gd name="connsiteY22" fmla="*/ 2457100 h 3436871"/>
              <a:gd name="connsiteX23" fmla="*/ 964888 w 1997094"/>
              <a:gd name="connsiteY23" fmla="*/ 2462710 h 3436871"/>
              <a:gd name="connsiteX24" fmla="*/ 970498 w 1997094"/>
              <a:gd name="connsiteY24" fmla="*/ 2866616 h 3436871"/>
              <a:gd name="connsiteX25" fmla="*/ 1026596 w 1997094"/>
              <a:gd name="connsiteY25" fmla="*/ 2877836 h 3436871"/>
              <a:gd name="connsiteX26" fmla="*/ 1020986 w 1997094"/>
              <a:gd name="connsiteY26" fmla="*/ 3051740 h 3436871"/>
              <a:gd name="connsiteX27" fmla="*/ 1009767 w 1997094"/>
              <a:gd name="connsiteY27" fmla="*/ 3175156 h 3436871"/>
              <a:gd name="connsiteX28" fmla="*/ 1020986 w 1997094"/>
              <a:gd name="connsiteY28" fmla="*/ 3393939 h 3436871"/>
              <a:gd name="connsiteX29" fmla="*/ 1217330 w 1997094"/>
              <a:gd name="connsiteY29" fmla="*/ 3410768 h 3436871"/>
              <a:gd name="connsiteX30" fmla="*/ 1211720 w 1997094"/>
              <a:gd name="connsiteY30" fmla="*/ 3225645 h 3436871"/>
              <a:gd name="connsiteX31" fmla="*/ 1228549 w 1997094"/>
              <a:gd name="connsiteY31" fmla="*/ 3051741 h 3436871"/>
              <a:gd name="connsiteX32" fmla="*/ 1211720 w 1997094"/>
              <a:gd name="connsiteY32" fmla="*/ 2922714 h 3436871"/>
              <a:gd name="connsiteX33" fmla="*/ 1234159 w 1997094"/>
              <a:gd name="connsiteY33" fmla="*/ 2883446 h 3436871"/>
              <a:gd name="connsiteX34" fmla="*/ 1250988 w 1997094"/>
              <a:gd name="connsiteY34" fmla="*/ 2664663 h 3436871"/>
              <a:gd name="connsiteX35" fmla="*/ 1301477 w 1997094"/>
              <a:gd name="connsiteY35" fmla="*/ 2586126 h 3436871"/>
              <a:gd name="connsiteX36" fmla="*/ 1284648 w 1997094"/>
              <a:gd name="connsiteY36" fmla="*/ 2417831 h 3436871"/>
              <a:gd name="connsiteX37" fmla="*/ 1351965 w 1997094"/>
              <a:gd name="connsiteY37" fmla="*/ 2608565 h 3436871"/>
              <a:gd name="connsiteX38" fmla="*/ 1380014 w 1997094"/>
              <a:gd name="connsiteY38" fmla="*/ 3119058 h 3436871"/>
              <a:gd name="connsiteX39" fmla="*/ 1447332 w 1997094"/>
              <a:gd name="connsiteY39" fmla="*/ 3091009 h 3436871"/>
              <a:gd name="connsiteX40" fmla="*/ 1419283 w 1997094"/>
              <a:gd name="connsiteY40" fmla="*/ 2625394 h 3436871"/>
              <a:gd name="connsiteX41" fmla="*/ 1469772 w 1997094"/>
              <a:gd name="connsiteY41" fmla="*/ 2636614 h 3436871"/>
              <a:gd name="connsiteX42" fmla="*/ 1480991 w 1997094"/>
              <a:gd name="connsiteY42" fmla="*/ 3292962 h 3436871"/>
              <a:gd name="connsiteX43" fmla="*/ 1531479 w 1997094"/>
              <a:gd name="connsiteY43" fmla="*/ 3276133 h 3436871"/>
              <a:gd name="connsiteX44" fmla="*/ 1553919 w 1997094"/>
              <a:gd name="connsiteY44" fmla="*/ 2821738 h 3436871"/>
              <a:gd name="connsiteX45" fmla="*/ 1604407 w 1997094"/>
              <a:gd name="connsiteY45" fmla="*/ 2961983 h 3436871"/>
              <a:gd name="connsiteX46" fmla="*/ 1952216 w 1997094"/>
              <a:gd name="connsiteY46" fmla="*/ 2771249 h 3436871"/>
              <a:gd name="connsiteX47" fmla="*/ 1997094 w 1997094"/>
              <a:gd name="connsiteY47" fmla="*/ 2653443 h 3436871"/>
              <a:gd name="connsiteX48" fmla="*/ 1823190 w 1997094"/>
              <a:gd name="connsiteY48" fmla="*/ 2642224 h 3436871"/>
              <a:gd name="connsiteX49" fmla="*/ 1694164 w 1997094"/>
              <a:gd name="connsiteY49" fmla="*/ 2546857 h 3436871"/>
              <a:gd name="connsiteX50" fmla="*/ 1621237 w 1997094"/>
              <a:gd name="connsiteY50" fmla="*/ 2451490 h 3436871"/>
              <a:gd name="connsiteX51" fmla="*/ 1694164 w 1997094"/>
              <a:gd name="connsiteY51" fmla="*/ 2328074 h 3436871"/>
              <a:gd name="connsiteX52" fmla="*/ 1514650 w 1997094"/>
              <a:gd name="connsiteY52" fmla="*/ 2030754 h 3436871"/>
              <a:gd name="connsiteX53" fmla="*/ 1531479 w 1997094"/>
              <a:gd name="connsiteY53" fmla="*/ 1610018 h 3436871"/>
              <a:gd name="connsiteX54" fmla="*/ 1301477 w 1997094"/>
              <a:gd name="connsiteY54" fmla="*/ 1615627 h 3436871"/>
              <a:gd name="connsiteX55" fmla="*/ 1323916 w 1997094"/>
              <a:gd name="connsiteY55" fmla="*/ 1486602 h 3436871"/>
              <a:gd name="connsiteX56" fmla="*/ 1262208 w 1997094"/>
              <a:gd name="connsiteY56" fmla="*/ 1301478 h 3436871"/>
              <a:gd name="connsiteX57" fmla="*/ 1301477 w 1997094"/>
              <a:gd name="connsiteY57" fmla="*/ 1228550 h 3436871"/>
              <a:gd name="connsiteX58" fmla="*/ 1234159 w 1997094"/>
              <a:gd name="connsiteY58" fmla="*/ 1043426 h 3436871"/>
              <a:gd name="connsiteX59" fmla="*/ 1250989 w 1997094"/>
              <a:gd name="connsiteY59" fmla="*/ 847083 h 3436871"/>
              <a:gd name="connsiteX60" fmla="*/ 970498 w 1997094"/>
              <a:gd name="connsiteY60" fmla="*/ 712447 h 3436871"/>
              <a:gd name="connsiteX61" fmla="*/ 1015376 w 1997094"/>
              <a:gd name="connsiteY61" fmla="*/ 622690 h 3436871"/>
              <a:gd name="connsiteX62" fmla="*/ 1150012 w 1997094"/>
              <a:gd name="connsiteY62" fmla="*/ 482445 h 3436871"/>
              <a:gd name="connsiteX63" fmla="*/ 1166841 w 1997094"/>
              <a:gd name="connsiteY63" fmla="*/ 314150 h 3436871"/>
              <a:gd name="connsiteX64" fmla="*/ 1161232 w 1997094"/>
              <a:gd name="connsiteY64" fmla="*/ 196344 h 3436871"/>
              <a:gd name="connsiteX65" fmla="*/ 1065865 w 1997094"/>
              <a:gd name="connsiteY65" fmla="*/ 117807 h 3436871"/>
              <a:gd name="connsiteX66" fmla="*/ 998547 w 1997094"/>
              <a:gd name="connsiteY66" fmla="*/ 72928 h 3436871"/>
              <a:gd name="connsiteX67" fmla="*/ 920010 w 1997094"/>
              <a:gd name="connsiteY67" fmla="*/ 0 h 3436871"/>
              <a:gd name="connsiteX0" fmla="*/ 920010 w 1997094"/>
              <a:gd name="connsiteY0" fmla="*/ 0 h 3436871"/>
              <a:gd name="connsiteX1" fmla="*/ 779764 w 1997094"/>
              <a:gd name="connsiteY1" fmla="*/ 117807 h 3436871"/>
              <a:gd name="connsiteX2" fmla="*/ 751715 w 1997094"/>
              <a:gd name="connsiteY2" fmla="*/ 224393 h 3436871"/>
              <a:gd name="connsiteX3" fmla="*/ 656348 w 1997094"/>
              <a:gd name="connsiteY3" fmla="*/ 403907 h 3436871"/>
              <a:gd name="connsiteX4" fmla="*/ 656348 w 1997094"/>
              <a:gd name="connsiteY4" fmla="*/ 460005 h 3436871"/>
              <a:gd name="connsiteX5" fmla="*/ 673178 w 1997094"/>
              <a:gd name="connsiteY5" fmla="*/ 544153 h 3436871"/>
              <a:gd name="connsiteX6" fmla="*/ 448785 w 1997094"/>
              <a:gd name="connsiteY6" fmla="*/ 656349 h 3436871"/>
              <a:gd name="connsiteX7" fmla="*/ 263661 w 1997094"/>
              <a:gd name="connsiteY7" fmla="*/ 673178 h 3436871"/>
              <a:gd name="connsiteX8" fmla="*/ 218783 w 1997094"/>
              <a:gd name="connsiteY8" fmla="*/ 948059 h 3436871"/>
              <a:gd name="connsiteX9" fmla="*/ 168294 w 1997094"/>
              <a:gd name="connsiteY9" fmla="*/ 1082695 h 3436871"/>
              <a:gd name="connsiteX10" fmla="*/ 72927 w 1997094"/>
              <a:gd name="connsiteY10" fmla="*/ 1211721 h 3436871"/>
              <a:gd name="connsiteX11" fmla="*/ 0 w 1997094"/>
              <a:gd name="connsiteY11" fmla="*/ 1346356 h 3436871"/>
              <a:gd name="connsiteX12" fmla="*/ 134635 w 1997094"/>
              <a:gd name="connsiteY12" fmla="*/ 1705384 h 3436871"/>
              <a:gd name="connsiteX13" fmla="*/ 241222 w 1997094"/>
              <a:gd name="connsiteY13" fmla="*/ 1778312 h 3436871"/>
              <a:gd name="connsiteX14" fmla="*/ 291710 w 1997094"/>
              <a:gd name="connsiteY14" fmla="*/ 1744653 h 3436871"/>
              <a:gd name="connsiteX15" fmla="*/ 336589 w 1997094"/>
              <a:gd name="connsiteY15" fmla="*/ 1800751 h 3436871"/>
              <a:gd name="connsiteX16" fmla="*/ 370248 w 1997094"/>
              <a:gd name="connsiteY16" fmla="*/ 3141497 h 3436871"/>
              <a:gd name="connsiteX17" fmla="*/ 426346 w 1997094"/>
              <a:gd name="connsiteY17" fmla="*/ 3141497 h 3436871"/>
              <a:gd name="connsiteX18" fmla="*/ 431956 w 1997094"/>
              <a:gd name="connsiteY18" fmla="*/ 2423441 h 3436871"/>
              <a:gd name="connsiteX19" fmla="*/ 482444 w 1997094"/>
              <a:gd name="connsiteY19" fmla="*/ 2434660 h 3436871"/>
              <a:gd name="connsiteX20" fmla="*/ 493664 w 1997094"/>
              <a:gd name="connsiteY20" fmla="*/ 2928324 h 3436871"/>
              <a:gd name="connsiteX21" fmla="*/ 566591 w 1997094"/>
              <a:gd name="connsiteY21" fmla="*/ 2933934 h 3436871"/>
              <a:gd name="connsiteX22" fmla="*/ 572201 w 1997094"/>
              <a:gd name="connsiteY22" fmla="*/ 2457100 h 3436871"/>
              <a:gd name="connsiteX23" fmla="*/ 964888 w 1997094"/>
              <a:gd name="connsiteY23" fmla="*/ 2462710 h 3436871"/>
              <a:gd name="connsiteX24" fmla="*/ 970498 w 1997094"/>
              <a:gd name="connsiteY24" fmla="*/ 2866616 h 3436871"/>
              <a:gd name="connsiteX25" fmla="*/ 1026596 w 1997094"/>
              <a:gd name="connsiteY25" fmla="*/ 2877836 h 3436871"/>
              <a:gd name="connsiteX26" fmla="*/ 1020986 w 1997094"/>
              <a:gd name="connsiteY26" fmla="*/ 3051740 h 3436871"/>
              <a:gd name="connsiteX27" fmla="*/ 1009767 w 1997094"/>
              <a:gd name="connsiteY27" fmla="*/ 3175156 h 3436871"/>
              <a:gd name="connsiteX28" fmla="*/ 1020986 w 1997094"/>
              <a:gd name="connsiteY28" fmla="*/ 3393939 h 3436871"/>
              <a:gd name="connsiteX29" fmla="*/ 1217330 w 1997094"/>
              <a:gd name="connsiteY29" fmla="*/ 3410768 h 3436871"/>
              <a:gd name="connsiteX30" fmla="*/ 1211720 w 1997094"/>
              <a:gd name="connsiteY30" fmla="*/ 3225645 h 3436871"/>
              <a:gd name="connsiteX31" fmla="*/ 1228549 w 1997094"/>
              <a:gd name="connsiteY31" fmla="*/ 3051741 h 3436871"/>
              <a:gd name="connsiteX32" fmla="*/ 1211720 w 1997094"/>
              <a:gd name="connsiteY32" fmla="*/ 2922714 h 3436871"/>
              <a:gd name="connsiteX33" fmla="*/ 1234159 w 1997094"/>
              <a:gd name="connsiteY33" fmla="*/ 2883446 h 3436871"/>
              <a:gd name="connsiteX34" fmla="*/ 1250988 w 1997094"/>
              <a:gd name="connsiteY34" fmla="*/ 2664663 h 3436871"/>
              <a:gd name="connsiteX35" fmla="*/ 1256599 w 1997094"/>
              <a:gd name="connsiteY35" fmla="*/ 2552467 h 3436871"/>
              <a:gd name="connsiteX36" fmla="*/ 1284648 w 1997094"/>
              <a:gd name="connsiteY36" fmla="*/ 2417831 h 3436871"/>
              <a:gd name="connsiteX37" fmla="*/ 1351965 w 1997094"/>
              <a:gd name="connsiteY37" fmla="*/ 2608565 h 3436871"/>
              <a:gd name="connsiteX38" fmla="*/ 1380014 w 1997094"/>
              <a:gd name="connsiteY38" fmla="*/ 3119058 h 3436871"/>
              <a:gd name="connsiteX39" fmla="*/ 1447332 w 1997094"/>
              <a:gd name="connsiteY39" fmla="*/ 3091009 h 3436871"/>
              <a:gd name="connsiteX40" fmla="*/ 1419283 w 1997094"/>
              <a:gd name="connsiteY40" fmla="*/ 2625394 h 3436871"/>
              <a:gd name="connsiteX41" fmla="*/ 1469772 w 1997094"/>
              <a:gd name="connsiteY41" fmla="*/ 2636614 h 3436871"/>
              <a:gd name="connsiteX42" fmla="*/ 1480991 w 1997094"/>
              <a:gd name="connsiteY42" fmla="*/ 3292962 h 3436871"/>
              <a:gd name="connsiteX43" fmla="*/ 1531479 w 1997094"/>
              <a:gd name="connsiteY43" fmla="*/ 3276133 h 3436871"/>
              <a:gd name="connsiteX44" fmla="*/ 1553919 w 1997094"/>
              <a:gd name="connsiteY44" fmla="*/ 2821738 h 3436871"/>
              <a:gd name="connsiteX45" fmla="*/ 1604407 w 1997094"/>
              <a:gd name="connsiteY45" fmla="*/ 2961983 h 3436871"/>
              <a:gd name="connsiteX46" fmla="*/ 1952216 w 1997094"/>
              <a:gd name="connsiteY46" fmla="*/ 2771249 h 3436871"/>
              <a:gd name="connsiteX47" fmla="*/ 1997094 w 1997094"/>
              <a:gd name="connsiteY47" fmla="*/ 2653443 h 3436871"/>
              <a:gd name="connsiteX48" fmla="*/ 1823190 w 1997094"/>
              <a:gd name="connsiteY48" fmla="*/ 2642224 h 3436871"/>
              <a:gd name="connsiteX49" fmla="*/ 1694164 w 1997094"/>
              <a:gd name="connsiteY49" fmla="*/ 2546857 h 3436871"/>
              <a:gd name="connsiteX50" fmla="*/ 1621237 w 1997094"/>
              <a:gd name="connsiteY50" fmla="*/ 2451490 h 3436871"/>
              <a:gd name="connsiteX51" fmla="*/ 1694164 w 1997094"/>
              <a:gd name="connsiteY51" fmla="*/ 2328074 h 3436871"/>
              <a:gd name="connsiteX52" fmla="*/ 1514650 w 1997094"/>
              <a:gd name="connsiteY52" fmla="*/ 2030754 h 3436871"/>
              <a:gd name="connsiteX53" fmla="*/ 1531479 w 1997094"/>
              <a:gd name="connsiteY53" fmla="*/ 1610018 h 3436871"/>
              <a:gd name="connsiteX54" fmla="*/ 1301477 w 1997094"/>
              <a:gd name="connsiteY54" fmla="*/ 1615627 h 3436871"/>
              <a:gd name="connsiteX55" fmla="*/ 1323916 w 1997094"/>
              <a:gd name="connsiteY55" fmla="*/ 1486602 h 3436871"/>
              <a:gd name="connsiteX56" fmla="*/ 1262208 w 1997094"/>
              <a:gd name="connsiteY56" fmla="*/ 1301478 h 3436871"/>
              <a:gd name="connsiteX57" fmla="*/ 1301477 w 1997094"/>
              <a:gd name="connsiteY57" fmla="*/ 1228550 h 3436871"/>
              <a:gd name="connsiteX58" fmla="*/ 1234159 w 1997094"/>
              <a:gd name="connsiteY58" fmla="*/ 1043426 h 3436871"/>
              <a:gd name="connsiteX59" fmla="*/ 1250989 w 1997094"/>
              <a:gd name="connsiteY59" fmla="*/ 847083 h 3436871"/>
              <a:gd name="connsiteX60" fmla="*/ 970498 w 1997094"/>
              <a:gd name="connsiteY60" fmla="*/ 712447 h 3436871"/>
              <a:gd name="connsiteX61" fmla="*/ 1015376 w 1997094"/>
              <a:gd name="connsiteY61" fmla="*/ 622690 h 3436871"/>
              <a:gd name="connsiteX62" fmla="*/ 1150012 w 1997094"/>
              <a:gd name="connsiteY62" fmla="*/ 482445 h 3436871"/>
              <a:gd name="connsiteX63" fmla="*/ 1166841 w 1997094"/>
              <a:gd name="connsiteY63" fmla="*/ 314150 h 3436871"/>
              <a:gd name="connsiteX64" fmla="*/ 1161232 w 1997094"/>
              <a:gd name="connsiteY64" fmla="*/ 196344 h 3436871"/>
              <a:gd name="connsiteX65" fmla="*/ 1065865 w 1997094"/>
              <a:gd name="connsiteY65" fmla="*/ 117807 h 3436871"/>
              <a:gd name="connsiteX66" fmla="*/ 998547 w 1997094"/>
              <a:gd name="connsiteY66" fmla="*/ 72928 h 3436871"/>
              <a:gd name="connsiteX67" fmla="*/ 920010 w 1997094"/>
              <a:gd name="connsiteY67" fmla="*/ 0 h 3436871"/>
              <a:gd name="connsiteX0" fmla="*/ 920010 w 1997094"/>
              <a:gd name="connsiteY0" fmla="*/ 0 h 3436871"/>
              <a:gd name="connsiteX1" fmla="*/ 779764 w 1997094"/>
              <a:gd name="connsiteY1" fmla="*/ 117807 h 3436871"/>
              <a:gd name="connsiteX2" fmla="*/ 751715 w 1997094"/>
              <a:gd name="connsiteY2" fmla="*/ 224393 h 3436871"/>
              <a:gd name="connsiteX3" fmla="*/ 656348 w 1997094"/>
              <a:gd name="connsiteY3" fmla="*/ 403907 h 3436871"/>
              <a:gd name="connsiteX4" fmla="*/ 656348 w 1997094"/>
              <a:gd name="connsiteY4" fmla="*/ 460005 h 3436871"/>
              <a:gd name="connsiteX5" fmla="*/ 673178 w 1997094"/>
              <a:gd name="connsiteY5" fmla="*/ 544153 h 3436871"/>
              <a:gd name="connsiteX6" fmla="*/ 448785 w 1997094"/>
              <a:gd name="connsiteY6" fmla="*/ 656349 h 3436871"/>
              <a:gd name="connsiteX7" fmla="*/ 263661 w 1997094"/>
              <a:gd name="connsiteY7" fmla="*/ 673178 h 3436871"/>
              <a:gd name="connsiteX8" fmla="*/ 218783 w 1997094"/>
              <a:gd name="connsiteY8" fmla="*/ 948059 h 3436871"/>
              <a:gd name="connsiteX9" fmla="*/ 168294 w 1997094"/>
              <a:gd name="connsiteY9" fmla="*/ 1082695 h 3436871"/>
              <a:gd name="connsiteX10" fmla="*/ 72927 w 1997094"/>
              <a:gd name="connsiteY10" fmla="*/ 1211721 h 3436871"/>
              <a:gd name="connsiteX11" fmla="*/ 0 w 1997094"/>
              <a:gd name="connsiteY11" fmla="*/ 1346356 h 3436871"/>
              <a:gd name="connsiteX12" fmla="*/ 134635 w 1997094"/>
              <a:gd name="connsiteY12" fmla="*/ 1705384 h 3436871"/>
              <a:gd name="connsiteX13" fmla="*/ 241222 w 1997094"/>
              <a:gd name="connsiteY13" fmla="*/ 1778312 h 3436871"/>
              <a:gd name="connsiteX14" fmla="*/ 291710 w 1997094"/>
              <a:gd name="connsiteY14" fmla="*/ 1744653 h 3436871"/>
              <a:gd name="connsiteX15" fmla="*/ 336589 w 1997094"/>
              <a:gd name="connsiteY15" fmla="*/ 1800751 h 3436871"/>
              <a:gd name="connsiteX16" fmla="*/ 370248 w 1997094"/>
              <a:gd name="connsiteY16" fmla="*/ 3141497 h 3436871"/>
              <a:gd name="connsiteX17" fmla="*/ 426346 w 1997094"/>
              <a:gd name="connsiteY17" fmla="*/ 3141497 h 3436871"/>
              <a:gd name="connsiteX18" fmla="*/ 431956 w 1997094"/>
              <a:gd name="connsiteY18" fmla="*/ 2423441 h 3436871"/>
              <a:gd name="connsiteX19" fmla="*/ 482444 w 1997094"/>
              <a:gd name="connsiteY19" fmla="*/ 2434660 h 3436871"/>
              <a:gd name="connsiteX20" fmla="*/ 493664 w 1997094"/>
              <a:gd name="connsiteY20" fmla="*/ 2928324 h 3436871"/>
              <a:gd name="connsiteX21" fmla="*/ 566591 w 1997094"/>
              <a:gd name="connsiteY21" fmla="*/ 2933934 h 3436871"/>
              <a:gd name="connsiteX22" fmla="*/ 572201 w 1997094"/>
              <a:gd name="connsiteY22" fmla="*/ 2457100 h 3436871"/>
              <a:gd name="connsiteX23" fmla="*/ 964888 w 1997094"/>
              <a:gd name="connsiteY23" fmla="*/ 2462710 h 3436871"/>
              <a:gd name="connsiteX24" fmla="*/ 970498 w 1997094"/>
              <a:gd name="connsiteY24" fmla="*/ 2866616 h 3436871"/>
              <a:gd name="connsiteX25" fmla="*/ 1026596 w 1997094"/>
              <a:gd name="connsiteY25" fmla="*/ 2877836 h 3436871"/>
              <a:gd name="connsiteX26" fmla="*/ 1020986 w 1997094"/>
              <a:gd name="connsiteY26" fmla="*/ 3051740 h 3436871"/>
              <a:gd name="connsiteX27" fmla="*/ 1009767 w 1997094"/>
              <a:gd name="connsiteY27" fmla="*/ 3175156 h 3436871"/>
              <a:gd name="connsiteX28" fmla="*/ 1020986 w 1997094"/>
              <a:gd name="connsiteY28" fmla="*/ 3393939 h 3436871"/>
              <a:gd name="connsiteX29" fmla="*/ 1217330 w 1997094"/>
              <a:gd name="connsiteY29" fmla="*/ 3410768 h 3436871"/>
              <a:gd name="connsiteX30" fmla="*/ 1211720 w 1997094"/>
              <a:gd name="connsiteY30" fmla="*/ 3225645 h 3436871"/>
              <a:gd name="connsiteX31" fmla="*/ 1228549 w 1997094"/>
              <a:gd name="connsiteY31" fmla="*/ 3051741 h 3436871"/>
              <a:gd name="connsiteX32" fmla="*/ 1211720 w 1997094"/>
              <a:gd name="connsiteY32" fmla="*/ 2922714 h 3436871"/>
              <a:gd name="connsiteX33" fmla="*/ 1234159 w 1997094"/>
              <a:gd name="connsiteY33" fmla="*/ 2883446 h 3436871"/>
              <a:gd name="connsiteX34" fmla="*/ 1250988 w 1997094"/>
              <a:gd name="connsiteY34" fmla="*/ 2664663 h 3436871"/>
              <a:gd name="connsiteX35" fmla="*/ 1256599 w 1997094"/>
              <a:gd name="connsiteY35" fmla="*/ 2552467 h 3436871"/>
              <a:gd name="connsiteX36" fmla="*/ 1262209 w 1997094"/>
              <a:gd name="connsiteY36" fmla="*/ 2417831 h 3436871"/>
              <a:gd name="connsiteX37" fmla="*/ 1351965 w 1997094"/>
              <a:gd name="connsiteY37" fmla="*/ 2608565 h 3436871"/>
              <a:gd name="connsiteX38" fmla="*/ 1380014 w 1997094"/>
              <a:gd name="connsiteY38" fmla="*/ 3119058 h 3436871"/>
              <a:gd name="connsiteX39" fmla="*/ 1447332 w 1997094"/>
              <a:gd name="connsiteY39" fmla="*/ 3091009 h 3436871"/>
              <a:gd name="connsiteX40" fmla="*/ 1419283 w 1997094"/>
              <a:gd name="connsiteY40" fmla="*/ 2625394 h 3436871"/>
              <a:gd name="connsiteX41" fmla="*/ 1469772 w 1997094"/>
              <a:gd name="connsiteY41" fmla="*/ 2636614 h 3436871"/>
              <a:gd name="connsiteX42" fmla="*/ 1480991 w 1997094"/>
              <a:gd name="connsiteY42" fmla="*/ 3292962 h 3436871"/>
              <a:gd name="connsiteX43" fmla="*/ 1531479 w 1997094"/>
              <a:gd name="connsiteY43" fmla="*/ 3276133 h 3436871"/>
              <a:gd name="connsiteX44" fmla="*/ 1553919 w 1997094"/>
              <a:gd name="connsiteY44" fmla="*/ 2821738 h 3436871"/>
              <a:gd name="connsiteX45" fmla="*/ 1604407 w 1997094"/>
              <a:gd name="connsiteY45" fmla="*/ 2961983 h 3436871"/>
              <a:gd name="connsiteX46" fmla="*/ 1952216 w 1997094"/>
              <a:gd name="connsiteY46" fmla="*/ 2771249 h 3436871"/>
              <a:gd name="connsiteX47" fmla="*/ 1997094 w 1997094"/>
              <a:gd name="connsiteY47" fmla="*/ 2653443 h 3436871"/>
              <a:gd name="connsiteX48" fmla="*/ 1823190 w 1997094"/>
              <a:gd name="connsiteY48" fmla="*/ 2642224 h 3436871"/>
              <a:gd name="connsiteX49" fmla="*/ 1694164 w 1997094"/>
              <a:gd name="connsiteY49" fmla="*/ 2546857 h 3436871"/>
              <a:gd name="connsiteX50" fmla="*/ 1621237 w 1997094"/>
              <a:gd name="connsiteY50" fmla="*/ 2451490 h 3436871"/>
              <a:gd name="connsiteX51" fmla="*/ 1694164 w 1997094"/>
              <a:gd name="connsiteY51" fmla="*/ 2328074 h 3436871"/>
              <a:gd name="connsiteX52" fmla="*/ 1514650 w 1997094"/>
              <a:gd name="connsiteY52" fmla="*/ 2030754 h 3436871"/>
              <a:gd name="connsiteX53" fmla="*/ 1531479 w 1997094"/>
              <a:gd name="connsiteY53" fmla="*/ 1610018 h 3436871"/>
              <a:gd name="connsiteX54" fmla="*/ 1301477 w 1997094"/>
              <a:gd name="connsiteY54" fmla="*/ 1615627 h 3436871"/>
              <a:gd name="connsiteX55" fmla="*/ 1323916 w 1997094"/>
              <a:gd name="connsiteY55" fmla="*/ 1486602 h 3436871"/>
              <a:gd name="connsiteX56" fmla="*/ 1262208 w 1997094"/>
              <a:gd name="connsiteY56" fmla="*/ 1301478 h 3436871"/>
              <a:gd name="connsiteX57" fmla="*/ 1301477 w 1997094"/>
              <a:gd name="connsiteY57" fmla="*/ 1228550 h 3436871"/>
              <a:gd name="connsiteX58" fmla="*/ 1234159 w 1997094"/>
              <a:gd name="connsiteY58" fmla="*/ 1043426 h 3436871"/>
              <a:gd name="connsiteX59" fmla="*/ 1250989 w 1997094"/>
              <a:gd name="connsiteY59" fmla="*/ 847083 h 3436871"/>
              <a:gd name="connsiteX60" fmla="*/ 970498 w 1997094"/>
              <a:gd name="connsiteY60" fmla="*/ 712447 h 3436871"/>
              <a:gd name="connsiteX61" fmla="*/ 1015376 w 1997094"/>
              <a:gd name="connsiteY61" fmla="*/ 622690 h 3436871"/>
              <a:gd name="connsiteX62" fmla="*/ 1150012 w 1997094"/>
              <a:gd name="connsiteY62" fmla="*/ 482445 h 3436871"/>
              <a:gd name="connsiteX63" fmla="*/ 1166841 w 1997094"/>
              <a:gd name="connsiteY63" fmla="*/ 314150 h 3436871"/>
              <a:gd name="connsiteX64" fmla="*/ 1161232 w 1997094"/>
              <a:gd name="connsiteY64" fmla="*/ 196344 h 3436871"/>
              <a:gd name="connsiteX65" fmla="*/ 1065865 w 1997094"/>
              <a:gd name="connsiteY65" fmla="*/ 117807 h 3436871"/>
              <a:gd name="connsiteX66" fmla="*/ 998547 w 1997094"/>
              <a:gd name="connsiteY66" fmla="*/ 72928 h 3436871"/>
              <a:gd name="connsiteX67" fmla="*/ 920010 w 1997094"/>
              <a:gd name="connsiteY67" fmla="*/ 0 h 3436871"/>
              <a:gd name="connsiteX0" fmla="*/ 920010 w 1997094"/>
              <a:gd name="connsiteY0" fmla="*/ 0 h 3436871"/>
              <a:gd name="connsiteX1" fmla="*/ 779764 w 1997094"/>
              <a:gd name="connsiteY1" fmla="*/ 117807 h 3436871"/>
              <a:gd name="connsiteX2" fmla="*/ 751715 w 1997094"/>
              <a:gd name="connsiteY2" fmla="*/ 224393 h 3436871"/>
              <a:gd name="connsiteX3" fmla="*/ 656348 w 1997094"/>
              <a:gd name="connsiteY3" fmla="*/ 403907 h 3436871"/>
              <a:gd name="connsiteX4" fmla="*/ 656348 w 1997094"/>
              <a:gd name="connsiteY4" fmla="*/ 460005 h 3436871"/>
              <a:gd name="connsiteX5" fmla="*/ 673178 w 1997094"/>
              <a:gd name="connsiteY5" fmla="*/ 544153 h 3436871"/>
              <a:gd name="connsiteX6" fmla="*/ 448785 w 1997094"/>
              <a:gd name="connsiteY6" fmla="*/ 656349 h 3436871"/>
              <a:gd name="connsiteX7" fmla="*/ 263661 w 1997094"/>
              <a:gd name="connsiteY7" fmla="*/ 673178 h 3436871"/>
              <a:gd name="connsiteX8" fmla="*/ 218783 w 1997094"/>
              <a:gd name="connsiteY8" fmla="*/ 948059 h 3436871"/>
              <a:gd name="connsiteX9" fmla="*/ 168294 w 1997094"/>
              <a:gd name="connsiteY9" fmla="*/ 1082695 h 3436871"/>
              <a:gd name="connsiteX10" fmla="*/ 72927 w 1997094"/>
              <a:gd name="connsiteY10" fmla="*/ 1211721 h 3436871"/>
              <a:gd name="connsiteX11" fmla="*/ 0 w 1997094"/>
              <a:gd name="connsiteY11" fmla="*/ 1346356 h 3436871"/>
              <a:gd name="connsiteX12" fmla="*/ 134635 w 1997094"/>
              <a:gd name="connsiteY12" fmla="*/ 1705384 h 3436871"/>
              <a:gd name="connsiteX13" fmla="*/ 241222 w 1997094"/>
              <a:gd name="connsiteY13" fmla="*/ 1778312 h 3436871"/>
              <a:gd name="connsiteX14" fmla="*/ 291710 w 1997094"/>
              <a:gd name="connsiteY14" fmla="*/ 1744653 h 3436871"/>
              <a:gd name="connsiteX15" fmla="*/ 336589 w 1997094"/>
              <a:gd name="connsiteY15" fmla="*/ 1800751 h 3436871"/>
              <a:gd name="connsiteX16" fmla="*/ 370248 w 1997094"/>
              <a:gd name="connsiteY16" fmla="*/ 3141497 h 3436871"/>
              <a:gd name="connsiteX17" fmla="*/ 426346 w 1997094"/>
              <a:gd name="connsiteY17" fmla="*/ 3141497 h 3436871"/>
              <a:gd name="connsiteX18" fmla="*/ 431956 w 1997094"/>
              <a:gd name="connsiteY18" fmla="*/ 2423441 h 3436871"/>
              <a:gd name="connsiteX19" fmla="*/ 482444 w 1997094"/>
              <a:gd name="connsiteY19" fmla="*/ 2434660 h 3436871"/>
              <a:gd name="connsiteX20" fmla="*/ 493664 w 1997094"/>
              <a:gd name="connsiteY20" fmla="*/ 2928324 h 3436871"/>
              <a:gd name="connsiteX21" fmla="*/ 566591 w 1997094"/>
              <a:gd name="connsiteY21" fmla="*/ 2933934 h 3436871"/>
              <a:gd name="connsiteX22" fmla="*/ 572201 w 1997094"/>
              <a:gd name="connsiteY22" fmla="*/ 2457100 h 3436871"/>
              <a:gd name="connsiteX23" fmla="*/ 964888 w 1997094"/>
              <a:gd name="connsiteY23" fmla="*/ 2462710 h 3436871"/>
              <a:gd name="connsiteX24" fmla="*/ 970498 w 1997094"/>
              <a:gd name="connsiteY24" fmla="*/ 2866616 h 3436871"/>
              <a:gd name="connsiteX25" fmla="*/ 1026596 w 1997094"/>
              <a:gd name="connsiteY25" fmla="*/ 2877836 h 3436871"/>
              <a:gd name="connsiteX26" fmla="*/ 1020986 w 1997094"/>
              <a:gd name="connsiteY26" fmla="*/ 3051740 h 3436871"/>
              <a:gd name="connsiteX27" fmla="*/ 1009767 w 1997094"/>
              <a:gd name="connsiteY27" fmla="*/ 3175156 h 3436871"/>
              <a:gd name="connsiteX28" fmla="*/ 1020986 w 1997094"/>
              <a:gd name="connsiteY28" fmla="*/ 3393939 h 3436871"/>
              <a:gd name="connsiteX29" fmla="*/ 1217330 w 1997094"/>
              <a:gd name="connsiteY29" fmla="*/ 3410768 h 3436871"/>
              <a:gd name="connsiteX30" fmla="*/ 1211720 w 1997094"/>
              <a:gd name="connsiteY30" fmla="*/ 3225645 h 3436871"/>
              <a:gd name="connsiteX31" fmla="*/ 1228549 w 1997094"/>
              <a:gd name="connsiteY31" fmla="*/ 3051741 h 3436871"/>
              <a:gd name="connsiteX32" fmla="*/ 1211720 w 1997094"/>
              <a:gd name="connsiteY32" fmla="*/ 2922714 h 3436871"/>
              <a:gd name="connsiteX33" fmla="*/ 1234159 w 1997094"/>
              <a:gd name="connsiteY33" fmla="*/ 2883446 h 3436871"/>
              <a:gd name="connsiteX34" fmla="*/ 1250988 w 1997094"/>
              <a:gd name="connsiteY34" fmla="*/ 2664663 h 3436871"/>
              <a:gd name="connsiteX35" fmla="*/ 1256599 w 1997094"/>
              <a:gd name="connsiteY35" fmla="*/ 2552467 h 3436871"/>
              <a:gd name="connsiteX36" fmla="*/ 1262209 w 1997094"/>
              <a:gd name="connsiteY36" fmla="*/ 2417831 h 3436871"/>
              <a:gd name="connsiteX37" fmla="*/ 1374404 w 1997094"/>
              <a:gd name="connsiteY37" fmla="*/ 2591736 h 3436871"/>
              <a:gd name="connsiteX38" fmla="*/ 1380014 w 1997094"/>
              <a:gd name="connsiteY38" fmla="*/ 3119058 h 3436871"/>
              <a:gd name="connsiteX39" fmla="*/ 1447332 w 1997094"/>
              <a:gd name="connsiteY39" fmla="*/ 3091009 h 3436871"/>
              <a:gd name="connsiteX40" fmla="*/ 1419283 w 1997094"/>
              <a:gd name="connsiteY40" fmla="*/ 2625394 h 3436871"/>
              <a:gd name="connsiteX41" fmla="*/ 1469772 w 1997094"/>
              <a:gd name="connsiteY41" fmla="*/ 2636614 h 3436871"/>
              <a:gd name="connsiteX42" fmla="*/ 1480991 w 1997094"/>
              <a:gd name="connsiteY42" fmla="*/ 3292962 h 3436871"/>
              <a:gd name="connsiteX43" fmla="*/ 1531479 w 1997094"/>
              <a:gd name="connsiteY43" fmla="*/ 3276133 h 3436871"/>
              <a:gd name="connsiteX44" fmla="*/ 1553919 w 1997094"/>
              <a:gd name="connsiteY44" fmla="*/ 2821738 h 3436871"/>
              <a:gd name="connsiteX45" fmla="*/ 1604407 w 1997094"/>
              <a:gd name="connsiteY45" fmla="*/ 2961983 h 3436871"/>
              <a:gd name="connsiteX46" fmla="*/ 1952216 w 1997094"/>
              <a:gd name="connsiteY46" fmla="*/ 2771249 h 3436871"/>
              <a:gd name="connsiteX47" fmla="*/ 1997094 w 1997094"/>
              <a:gd name="connsiteY47" fmla="*/ 2653443 h 3436871"/>
              <a:gd name="connsiteX48" fmla="*/ 1823190 w 1997094"/>
              <a:gd name="connsiteY48" fmla="*/ 2642224 h 3436871"/>
              <a:gd name="connsiteX49" fmla="*/ 1694164 w 1997094"/>
              <a:gd name="connsiteY49" fmla="*/ 2546857 h 3436871"/>
              <a:gd name="connsiteX50" fmla="*/ 1621237 w 1997094"/>
              <a:gd name="connsiteY50" fmla="*/ 2451490 h 3436871"/>
              <a:gd name="connsiteX51" fmla="*/ 1694164 w 1997094"/>
              <a:gd name="connsiteY51" fmla="*/ 2328074 h 3436871"/>
              <a:gd name="connsiteX52" fmla="*/ 1514650 w 1997094"/>
              <a:gd name="connsiteY52" fmla="*/ 2030754 h 3436871"/>
              <a:gd name="connsiteX53" fmla="*/ 1531479 w 1997094"/>
              <a:gd name="connsiteY53" fmla="*/ 1610018 h 3436871"/>
              <a:gd name="connsiteX54" fmla="*/ 1301477 w 1997094"/>
              <a:gd name="connsiteY54" fmla="*/ 1615627 h 3436871"/>
              <a:gd name="connsiteX55" fmla="*/ 1323916 w 1997094"/>
              <a:gd name="connsiteY55" fmla="*/ 1486602 h 3436871"/>
              <a:gd name="connsiteX56" fmla="*/ 1262208 w 1997094"/>
              <a:gd name="connsiteY56" fmla="*/ 1301478 h 3436871"/>
              <a:gd name="connsiteX57" fmla="*/ 1301477 w 1997094"/>
              <a:gd name="connsiteY57" fmla="*/ 1228550 h 3436871"/>
              <a:gd name="connsiteX58" fmla="*/ 1234159 w 1997094"/>
              <a:gd name="connsiteY58" fmla="*/ 1043426 h 3436871"/>
              <a:gd name="connsiteX59" fmla="*/ 1250989 w 1997094"/>
              <a:gd name="connsiteY59" fmla="*/ 847083 h 3436871"/>
              <a:gd name="connsiteX60" fmla="*/ 970498 w 1997094"/>
              <a:gd name="connsiteY60" fmla="*/ 712447 h 3436871"/>
              <a:gd name="connsiteX61" fmla="*/ 1015376 w 1997094"/>
              <a:gd name="connsiteY61" fmla="*/ 622690 h 3436871"/>
              <a:gd name="connsiteX62" fmla="*/ 1150012 w 1997094"/>
              <a:gd name="connsiteY62" fmla="*/ 482445 h 3436871"/>
              <a:gd name="connsiteX63" fmla="*/ 1166841 w 1997094"/>
              <a:gd name="connsiteY63" fmla="*/ 314150 h 3436871"/>
              <a:gd name="connsiteX64" fmla="*/ 1161232 w 1997094"/>
              <a:gd name="connsiteY64" fmla="*/ 196344 h 3436871"/>
              <a:gd name="connsiteX65" fmla="*/ 1065865 w 1997094"/>
              <a:gd name="connsiteY65" fmla="*/ 117807 h 3436871"/>
              <a:gd name="connsiteX66" fmla="*/ 998547 w 1997094"/>
              <a:gd name="connsiteY66" fmla="*/ 72928 h 3436871"/>
              <a:gd name="connsiteX67" fmla="*/ 920010 w 1997094"/>
              <a:gd name="connsiteY67" fmla="*/ 0 h 3436871"/>
              <a:gd name="connsiteX0" fmla="*/ 920010 w 1997094"/>
              <a:gd name="connsiteY0" fmla="*/ 0 h 3436871"/>
              <a:gd name="connsiteX1" fmla="*/ 779764 w 1997094"/>
              <a:gd name="connsiteY1" fmla="*/ 117807 h 3436871"/>
              <a:gd name="connsiteX2" fmla="*/ 751715 w 1997094"/>
              <a:gd name="connsiteY2" fmla="*/ 224393 h 3436871"/>
              <a:gd name="connsiteX3" fmla="*/ 656348 w 1997094"/>
              <a:gd name="connsiteY3" fmla="*/ 403907 h 3436871"/>
              <a:gd name="connsiteX4" fmla="*/ 656348 w 1997094"/>
              <a:gd name="connsiteY4" fmla="*/ 460005 h 3436871"/>
              <a:gd name="connsiteX5" fmla="*/ 673178 w 1997094"/>
              <a:gd name="connsiteY5" fmla="*/ 544153 h 3436871"/>
              <a:gd name="connsiteX6" fmla="*/ 448785 w 1997094"/>
              <a:gd name="connsiteY6" fmla="*/ 656349 h 3436871"/>
              <a:gd name="connsiteX7" fmla="*/ 263661 w 1997094"/>
              <a:gd name="connsiteY7" fmla="*/ 673178 h 3436871"/>
              <a:gd name="connsiteX8" fmla="*/ 218783 w 1997094"/>
              <a:gd name="connsiteY8" fmla="*/ 948059 h 3436871"/>
              <a:gd name="connsiteX9" fmla="*/ 168294 w 1997094"/>
              <a:gd name="connsiteY9" fmla="*/ 1082695 h 3436871"/>
              <a:gd name="connsiteX10" fmla="*/ 72927 w 1997094"/>
              <a:gd name="connsiteY10" fmla="*/ 1211721 h 3436871"/>
              <a:gd name="connsiteX11" fmla="*/ 0 w 1997094"/>
              <a:gd name="connsiteY11" fmla="*/ 1346356 h 3436871"/>
              <a:gd name="connsiteX12" fmla="*/ 134635 w 1997094"/>
              <a:gd name="connsiteY12" fmla="*/ 1705384 h 3436871"/>
              <a:gd name="connsiteX13" fmla="*/ 241222 w 1997094"/>
              <a:gd name="connsiteY13" fmla="*/ 1778312 h 3436871"/>
              <a:gd name="connsiteX14" fmla="*/ 291710 w 1997094"/>
              <a:gd name="connsiteY14" fmla="*/ 1744653 h 3436871"/>
              <a:gd name="connsiteX15" fmla="*/ 336589 w 1997094"/>
              <a:gd name="connsiteY15" fmla="*/ 1800751 h 3436871"/>
              <a:gd name="connsiteX16" fmla="*/ 370248 w 1997094"/>
              <a:gd name="connsiteY16" fmla="*/ 3141497 h 3436871"/>
              <a:gd name="connsiteX17" fmla="*/ 426346 w 1997094"/>
              <a:gd name="connsiteY17" fmla="*/ 3141497 h 3436871"/>
              <a:gd name="connsiteX18" fmla="*/ 431956 w 1997094"/>
              <a:gd name="connsiteY18" fmla="*/ 2423441 h 3436871"/>
              <a:gd name="connsiteX19" fmla="*/ 482444 w 1997094"/>
              <a:gd name="connsiteY19" fmla="*/ 2434660 h 3436871"/>
              <a:gd name="connsiteX20" fmla="*/ 493664 w 1997094"/>
              <a:gd name="connsiteY20" fmla="*/ 2928324 h 3436871"/>
              <a:gd name="connsiteX21" fmla="*/ 566591 w 1997094"/>
              <a:gd name="connsiteY21" fmla="*/ 2933934 h 3436871"/>
              <a:gd name="connsiteX22" fmla="*/ 572201 w 1997094"/>
              <a:gd name="connsiteY22" fmla="*/ 2457100 h 3436871"/>
              <a:gd name="connsiteX23" fmla="*/ 964888 w 1997094"/>
              <a:gd name="connsiteY23" fmla="*/ 2462710 h 3436871"/>
              <a:gd name="connsiteX24" fmla="*/ 970498 w 1997094"/>
              <a:gd name="connsiteY24" fmla="*/ 2866616 h 3436871"/>
              <a:gd name="connsiteX25" fmla="*/ 1026596 w 1997094"/>
              <a:gd name="connsiteY25" fmla="*/ 2877836 h 3436871"/>
              <a:gd name="connsiteX26" fmla="*/ 1020986 w 1997094"/>
              <a:gd name="connsiteY26" fmla="*/ 3051740 h 3436871"/>
              <a:gd name="connsiteX27" fmla="*/ 1009767 w 1997094"/>
              <a:gd name="connsiteY27" fmla="*/ 3175156 h 3436871"/>
              <a:gd name="connsiteX28" fmla="*/ 1020986 w 1997094"/>
              <a:gd name="connsiteY28" fmla="*/ 3393939 h 3436871"/>
              <a:gd name="connsiteX29" fmla="*/ 1217330 w 1997094"/>
              <a:gd name="connsiteY29" fmla="*/ 3410768 h 3436871"/>
              <a:gd name="connsiteX30" fmla="*/ 1211720 w 1997094"/>
              <a:gd name="connsiteY30" fmla="*/ 3225645 h 3436871"/>
              <a:gd name="connsiteX31" fmla="*/ 1228549 w 1997094"/>
              <a:gd name="connsiteY31" fmla="*/ 3051741 h 3436871"/>
              <a:gd name="connsiteX32" fmla="*/ 1211720 w 1997094"/>
              <a:gd name="connsiteY32" fmla="*/ 2922714 h 3436871"/>
              <a:gd name="connsiteX33" fmla="*/ 1234159 w 1997094"/>
              <a:gd name="connsiteY33" fmla="*/ 2883446 h 3436871"/>
              <a:gd name="connsiteX34" fmla="*/ 1250988 w 1997094"/>
              <a:gd name="connsiteY34" fmla="*/ 2664663 h 3436871"/>
              <a:gd name="connsiteX35" fmla="*/ 1256599 w 1997094"/>
              <a:gd name="connsiteY35" fmla="*/ 2552467 h 3436871"/>
              <a:gd name="connsiteX36" fmla="*/ 1262209 w 1997094"/>
              <a:gd name="connsiteY36" fmla="*/ 2417831 h 3436871"/>
              <a:gd name="connsiteX37" fmla="*/ 1357574 w 1997094"/>
              <a:gd name="connsiteY37" fmla="*/ 2569297 h 3436871"/>
              <a:gd name="connsiteX38" fmla="*/ 1380014 w 1997094"/>
              <a:gd name="connsiteY38" fmla="*/ 3119058 h 3436871"/>
              <a:gd name="connsiteX39" fmla="*/ 1447332 w 1997094"/>
              <a:gd name="connsiteY39" fmla="*/ 3091009 h 3436871"/>
              <a:gd name="connsiteX40" fmla="*/ 1419283 w 1997094"/>
              <a:gd name="connsiteY40" fmla="*/ 2625394 h 3436871"/>
              <a:gd name="connsiteX41" fmla="*/ 1469772 w 1997094"/>
              <a:gd name="connsiteY41" fmla="*/ 2636614 h 3436871"/>
              <a:gd name="connsiteX42" fmla="*/ 1480991 w 1997094"/>
              <a:gd name="connsiteY42" fmla="*/ 3292962 h 3436871"/>
              <a:gd name="connsiteX43" fmla="*/ 1531479 w 1997094"/>
              <a:gd name="connsiteY43" fmla="*/ 3276133 h 3436871"/>
              <a:gd name="connsiteX44" fmla="*/ 1553919 w 1997094"/>
              <a:gd name="connsiteY44" fmla="*/ 2821738 h 3436871"/>
              <a:gd name="connsiteX45" fmla="*/ 1604407 w 1997094"/>
              <a:gd name="connsiteY45" fmla="*/ 2961983 h 3436871"/>
              <a:gd name="connsiteX46" fmla="*/ 1952216 w 1997094"/>
              <a:gd name="connsiteY46" fmla="*/ 2771249 h 3436871"/>
              <a:gd name="connsiteX47" fmla="*/ 1997094 w 1997094"/>
              <a:gd name="connsiteY47" fmla="*/ 2653443 h 3436871"/>
              <a:gd name="connsiteX48" fmla="*/ 1823190 w 1997094"/>
              <a:gd name="connsiteY48" fmla="*/ 2642224 h 3436871"/>
              <a:gd name="connsiteX49" fmla="*/ 1694164 w 1997094"/>
              <a:gd name="connsiteY49" fmla="*/ 2546857 h 3436871"/>
              <a:gd name="connsiteX50" fmla="*/ 1621237 w 1997094"/>
              <a:gd name="connsiteY50" fmla="*/ 2451490 h 3436871"/>
              <a:gd name="connsiteX51" fmla="*/ 1694164 w 1997094"/>
              <a:gd name="connsiteY51" fmla="*/ 2328074 h 3436871"/>
              <a:gd name="connsiteX52" fmla="*/ 1514650 w 1997094"/>
              <a:gd name="connsiteY52" fmla="*/ 2030754 h 3436871"/>
              <a:gd name="connsiteX53" fmla="*/ 1531479 w 1997094"/>
              <a:gd name="connsiteY53" fmla="*/ 1610018 h 3436871"/>
              <a:gd name="connsiteX54" fmla="*/ 1301477 w 1997094"/>
              <a:gd name="connsiteY54" fmla="*/ 1615627 h 3436871"/>
              <a:gd name="connsiteX55" fmla="*/ 1323916 w 1997094"/>
              <a:gd name="connsiteY55" fmla="*/ 1486602 h 3436871"/>
              <a:gd name="connsiteX56" fmla="*/ 1262208 w 1997094"/>
              <a:gd name="connsiteY56" fmla="*/ 1301478 h 3436871"/>
              <a:gd name="connsiteX57" fmla="*/ 1301477 w 1997094"/>
              <a:gd name="connsiteY57" fmla="*/ 1228550 h 3436871"/>
              <a:gd name="connsiteX58" fmla="*/ 1234159 w 1997094"/>
              <a:gd name="connsiteY58" fmla="*/ 1043426 h 3436871"/>
              <a:gd name="connsiteX59" fmla="*/ 1250989 w 1997094"/>
              <a:gd name="connsiteY59" fmla="*/ 847083 h 3436871"/>
              <a:gd name="connsiteX60" fmla="*/ 970498 w 1997094"/>
              <a:gd name="connsiteY60" fmla="*/ 712447 h 3436871"/>
              <a:gd name="connsiteX61" fmla="*/ 1015376 w 1997094"/>
              <a:gd name="connsiteY61" fmla="*/ 622690 h 3436871"/>
              <a:gd name="connsiteX62" fmla="*/ 1150012 w 1997094"/>
              <a:gd name="connsiteY62" fmla="*/ 482445 h 3436871"/>
              <a:gd name="connsiteX63" fmla="*/ 1166841 w 1997094"/>
              <a:gd name="connsiteY63" fmla="*/ 314150 h 3436871"/>
              <a:gd name="connsiteX64" fmla="*/ 1161232 w 1997094"/>
              <a:gd name="connsiteY64" fmla="*/ 196344 h 3436871"/>
              <a:gd name="connsiteX65" fmla="*/ 1065865 w 1997094"/>
              <a:gd name="connsiteY65" fmla="*/ 117807 h 3436871"/>
              <a:gd name="connsiteX66" fmla="*/ 998547 w 1997094"/>
              <a:gd name="connsiteY66" fmla="*/ 72928 h 3436871"/>
              <a:gd name="connsiteX67" fmla="*/ 920010 w 1997094"/>
              <a:gd name="connsiteY67" fmla="*/ 0 h 3436871"/>
              <a:gd name="connsiteX0" fmla="*/ 920010 w 1997094"/>
              <a:gd name="connsiteY0" fmla="*/ 0 h 3436871"/>
              <a:gd name="connsiteX1" fmla="*/ 779764 w 1997094"/>
              <a:gd name="connsiteY1" fmla="*/ 117807 h 3436871"/>
              <a:gd name="connsiteX2" fmla="*/ 751715 w 1997094"/>
              <a:gd name="connsiteY2" fmla="*/ 224393 h 3436871"/>
              <a:gd name="connsiteX3" fmla="*/ 656348 w 1997094"/>
              <a:gd name="connsiteY3" fmla="*/ 403907 h 3436871"/>
              <a:gd name="connsiteX4" fmla="*/ 656348 w 1997094"/>
              <a:gd name="connsiteY4" fmla="*/ 460005 h 3436871"/>
              <a:gd name="connsiteX5" fmla="*/ 673178 w 1997094"/>
              <a:gd name="connsiteY5" fmla="*/ 544153 h 3436871"/>
              <a:gd name="connsiteX6" fmla="*/ 448785 w 1997094"/>
              <a:gd name="connsiteY6" fmla="*/ 656349 h 3436871"/>
              <a:gd name="connsiteX7" fmla="*/ 263661 w 1997094"/>
              <a:gd name="connsiteY7" fmla="*/ 673178 h 3436871"/>
              <a:gd name="connsiteX8" fmla="*/ 218783 w 1997094"/>
              <a:gd name="connsiteY8" fmla="*/ 948059 h 3436871"/>
              <a:gd name="connsiteX9" fmla="*/ 168294 w 1997094"/>
              <a:gd name="connsiteY9" fmla="*/ 1082695 h 3436871"/>
              <a:gd name="connsiteX10" fmla="*/ 72927 w 1997094"/>
              <a:gd name="connsiteY10" fmla="*/ 1211721 h 3436871"/>
              <a:gd name="connsiteX11" fmla="*/ 0 w 1997094"/>
              <a:gd name="connsiteY11" fmla="*/ 1346356 h 3436871"/>
              <a:gd name="connsiteX12" fmla="*/ 134635 w 1997094"/>
              <a:gd name="connsiteY12" fmla="*/ 1705384 h 3436871"/>
              <a:gd name="connsiteX13" fmla="*/ 241222 w 1997094"/>
              <a:gd name="connsiteY13" fmla="*/ 1778312 h 3436871"/>
              <a:gd name="connsiteX14" fmla="*/ 291710 w 1997094"/>
              <a:gd name="connsiteY14" fmla="*/ 1744653 h 3436871"/>
              <a:gd name="connsiteX15" fmla="*/ 336589 w 1997094"/>
              <a:gd name="connsiteY15" fmla="*/ 1800751 h 3436871"/>
              <a:gd name="connsiteX16" fmla="*/ 370248 w 1997094"/>
              <a:gd name="connsiteY16" fmla="*/ 3141497 h 3436871"/>
              <a:gd name="connsiteX17" fmla="*/ 426346 w 1997094"/>
              <a:gd name="connsiteY17" fmla="*/ 3141497 h 3436871"/>
              <a:gd name="connsiteX18" fmla="*/ 431956 w 1997094"/>
              <a:gd name="connsiteY18" fmla="*/ 2423441 h 3436871"/>
              <a:gd name="connsiteX19" fmla="*/ 482444 w 1997094"/>
              <a:gd name="connsiteY19" fmla="*/ 2434660 h 3436871"/>
              <a:gd name="connsiteX20" fmla="*/ 493664 w 1997094"/>
              <a:gd name="connsiteY20" fmla="*/ 2928324 h 3436871"/>
              <a:gd name="connsiteX21" fmla="*/ 566591 w 1997094"/>
              <a:gd name="connsiteY21" fmla="*/ 2933934 h 3436871"/>
              <a:gd name="connsiteX22" fmla="*/ 572201 w 1997094"/>
              <a:gd name="connsiteY22" fmla="*/ 2457100 h 3436871"/>
              <a:gd name="connsiteX23" fmla="*/ 964888 w 1997094"/>
              <a:gd name="connsiteY23" fmla="*/ 2462710 h 3436871"/>
              <a:gd name="connsiteX24" fmla="*/ 970498 w 1997094"/>
              <a:gd name="connsiteY24" fmla="*/ 2866616 h 3436871"/>
              <a:gd name="connsiteX25" fmla="*/ 1026596 w 1997094"/>
              <a:gd name="connsiteY25" fmla="*/ 2877836 h 3436871"/>
              <a:gd name="connsiteX26" fmla="*/ 1020986 w 1997094"/>
              <a:gd name="connsiteY26" fmla="*/ 3051740 h 3436871"/>
              <a:gd name="connsiteX27" fmla="*/ 1009767 w 1997094"/>
              <a:gd name="connsiteY27" fmla="*/ 3175156 h 3436871"/>
              <a:gd name="connsiteX28" fmla="*/ 1020986 w 1997094"/>
              <a:gd name="connsiteY28" fmla="*/ 3393939 h 3436871"/>
              <a:gd name="connsiteX29" fmla="*/ 1217330 w 1997094"/>
              <a:gd name="connsiteY29" fmla="*/ 3410768 h 3436871"/>
              <a:gd name="connsiteX30" fmla="*/ 1211720 w 1997094"/>
              <a:gd name="connsiteY30" fmla="*/ 3225645 h 3436871"/>
              <a:gd name="connsiteX31" fmla="*/ 1228549 w 1997094"/>
              <a:gd name="connsiteY31" fmla="*/ 3051741 h 3436871"/>
              <a:gd name="connsiteX32" fmla="*/ 1211720 w 1997094"/>
              <a:gd name="connsiteY32" fmla="*/ 2922714 h 3436871"/>
              <a:gd name="connsiteX33" fmla="*/ 1234159 w 1997094"/>
              <a:gd name="connsiteY33" fmla="*/ 2883446 h 3436871"/>
              <a:gd name="connsiteX34" fmla="*/ 1250988 w 1997094"/>
              <a:gd name="connsiteY34" fmla="*/ 2664663 h 3436871"/>
              <a:gd name="connsiteX35" fmla="*/ 1256599 w 1997094"/>
              <a:gd name="connsiteY35" fmla="*/ 2552467 h 3436871"/>
              <a:gd name="connsiteX36" fmla="*/ 1262209 w 1997094"/>
              <a:gd name="connsiteY36" fmla="*/ 2417831 h 3436871"/>
              <a:gd name="connsiteX37" fmla="*/ 1357574 w 1997094"/>
              <a:gd name="connsiteY37" fmla="*/ 2569297 h 3436871"/>
              <a:gd name="connsiteX38" fmla="*/ 1374404 w 1997094"/>
              <a:gd name="connsiteY38" fmla="*/ 3034911 h 3436871"/>
              <a:gd name="connsiteX39" fmla="*/ 1447332 w 1997094"/>
              <a:gd name="connsiteY39" fmla="*/ 3091009 h 3436871"/>
              <a:gd name="connsiteX40" fmla="*/ 1419283 w 1997094"/>
              <a:gd name="connsiteY40" fmla="*/ 2625394 h 3436871"/>
              <a:gd name="connsiteX41" fmla="*/ 1469772 w 1997094"/>
              <a:gd name="connsiteY41" fmla="*/ 2636614 h 3436871"/>
              <a:gd name="connsiteX42" fmla="*/ 1480991 w 1997094"/>
              <a:gd name="connsiteY42" fmla="*/ 3292962 h 3436871"/>
              <a:gd name="connsiteX43" fmla="*/ 1531479 w 1997094"/>
              <a:gd name="connsiteY43" fmla="*/ 3276133 h 3436871"/>
              <a:gd name="connsiteX44" fmla="*/ 1553919 w 1997094"/>
              <a:gd name="connsiteY44" fmla="*/ 2821738 h 3436871"/>
              <a:gd name="connsiteX45" fmla="*/ 1604407 w 1997094"/>
              <a:gd name="connsiteY45" fmla="*/ 2961983 h 3436871"/>
              <a:gd name="connsiteX46" fmla="*/ 1952216 w 1997094"/>
              <a:gd name="connsiteY46" fmla="*/ 2771249 h 3436871"/>
              <a:gd name="connsiteX47" fmla="*/ 1997094 w 1997094"/>
              <a:gd name="connsiteY47" fmla="*/ 2653443 h 3436871"/>
              <a:gd name="connsiteX48" fmla="*/ 1823190 w 1997094"/>
              <a:gd name="connsiteY48" fmla="*/ 2642224 h 3436871"/>
              <a:gd name="connsiteX49" fmla="*/ 1694164 w 1997094"/>
              <a:gd name="connsiteY49" fmla="*/ 2546857 h 3436871"/>
              <a:gd name="connsiteX50" fmla="*/ 1621237 w 1997094"/>
              <a:gd name="connsiteY50" fmla="*/ 2451490 h 3436871"/>
              <a:gd name="connsiteX51" fmla="*/ 1694164 w 1997094"/>
              <a:gd name="connsiteY51" fmla="*/ 2328074 h 3436871"/>
              <a:gd name="connsiteX52" fmla="*/ 1514650 w 1997094"/>
              <a:gd name="connsiteY52" fmla="*/ 2030754 h 3436871"/>
              <a:gd name="connsiteX53" fmla="*/ 1531479 w 1997094"/>
              <a:gd name="connsiteY53" fmla="*/ 1610018 h 3436871"/>
              <a:gd name="connsiteX54" fmla="*/ 1301477 w 1997094"/>
              <a:gd name="connsiteY54" fmla="*/ 1615627 h 3436871"/>
              <a:gd name="connsiteX55" fmla="*/ 1323916 w 1997094"/>
              <a:gd name="connsiteY55" fmla="*/ 1486602 h 3436871"/>
              <a:gd name="connsiteX56" fmla="*/ 1262208 w 1997094"/>
              <a:gd name="connsiteY56" fmla="*/ 1301478 h 3436871"/>
              <a:gd name="connsiteX57" fmla="*/ 1301477 w 1997094"/>
              <a:gd name="connsiteY57" fmla="*/ 1228550 h 3436871"/>
              <a:gd name="connsiteX58" fmla="*/ 1234159 w 1997094"/>
              <a:gd name="connsiteY58" fmla="*/ 1043426 h 3436871"/>
              <a:gd name="connsiteX59" fmla="*/ 1250989 w 1997094"/>
              <a:gd name="connsiteY59" fmla="*/ 847083 h 3436871"/>
              <a:gd name="connsiteX60" fmla="*/ 970498 w 1997094"/>
              <a:gd name="connsiteY60" fmla="*/ 712447 h 3436871"/>
              <a:gd name="connsiteX61" fmla="*/ 1015376 w 1997094"/>
              <a:gd name="connsiteY61" fmla="*/ 622690 h 3436871"/>
              <a:gd name="connsiteX62" fmla="*/ 1150012 w 1997094"/>
              <a:gd name="connsiteY62" fmla="*/ 482445 h 3436871"/>
              <a:gd name="connsiteX63" fmla="*/ 1166841 w 1997094"/>
              <a:gd name="connsiteY63" fmla="*/ 314150 h 3436871"/>
              <a:gd name="connsiteX64" fmla="*/ 1161232 w 1997094"/>
              <a:gd name="connsiteY64" fmla="*/ 196344 h 3436871"/>
              <a:gd name="connsiteX65" fmla="*/ 1065865 w 1997094"/>
              <a:gd name="connsiteY65" fmla="*/ 117807 h 3436871"/>
              <a:gd name="connsiteX66" fmla="*/ 998547 w 1997094"/>
              <a:gd name="connsiteY66" fmla="*/ 72928 h 3436871"/>
              <a:gd name="connsiteX67" fmla="*/ 920010 w 1997094"/>
              <a:gd name="connsiteY67" fmla="*/ 0 h 3436871"/>
              <a:gd name="connsiteX0" fmla="*/ 920010 w 1997094"/>
              <a:gd name="connsiteY0" fmla="*/ 0 h 3436871"/>
              <a:gd name="connsiteX1" fmla="*/ 779764 w 1997094"/>
              <a:gd name="connsiteY1" fmla="*/ 117807 h 3436871"/>
              <a:gd name="connsiteX2" fmla="*/ 751715 w 1997094"/>
              <a:gd name="connsiteY2" fmla="*/ 224393 h 3436871"/>
              <a:gd name="connsiteX3" fmla="*/ 656348 w 1997094"/>
              <a:gd name="connsiteY3" fmla="*/ 403907 h 3436871"/>
              <a:gd name="connsiteX4" fmla="*/ 656348 w 1997094"/>
              <a:gd name="connsiteY4" fmla="*/ 460005 h 3436871"/>
              <a:gd name="connsiteX5" fmla="*/ 673178 w 1997094"/>
              <a:gd name="connsiteY5" fmla="*/ 544153 h 3436871"/>
              <a:gd name="connsiteX6" fmla="*/ 448785 w 1997094"/>
              <a:gd name="connsiteY6" fmla="*/ 656349 h 3436871"/>
              <a:gd name="connsiteX7" fmla="*/ 263661 w 1997094"/>
              <a:gd name="connsiteY7" fmla="*/ 673178 h 3436871"/>
              <a:gd name="connsiteX8" fmla="*/ 218783 w 1997094"/>
              <a:gd name="connsiteY8" fmla="*/ 948059 h 3436871"/>
              <a:gd name="connsiteX9" fmla="*/ 168294 w 1997094"/>
              <a:gd name="connsiteY9" fmla="*/ 1082695 h 3436871"/>
              <a:gd name="connsiteX10" fmla="*/ 72927 w 1997094"/>
              <a:gd name="connsiteY10" fmla="*/ 1211721 h 3436871"/>
              <a:gd name="connsiteX11" fmla="*/ 0 w 1997094"/>
              <a:gd name="connsiteY11" fmla="*/ 1346356 h 3436871"/>
              <a:gd name="connsiteX12" fmla="*/ 134635 w 1997094"/>
              <a:gd name="connsiteY12" fmla="*/ 1705384 h 3436871"/>
              <a:gd name="connsiteX13" fmla="*/ 241222 w 1997094"/>
              <a:gd name="connsiteY13" fmla="*/ 1778312 h 3436871"/>
              <a:gd name="connsiteX14" fmla="*/ 291710 w 1997094"/>
              <a:gd name="connsiteY14" fmla="*/ 1744653 h 3436871"/>
              <a:gd name="connsiteX15" fmla="*/ 336589 w 1997094"/>
              <a:gd name="connsiteY15" fmla="*/ 1800751 h 3436871"/>
              <a:gd name="connsiteX16" fmla="*/ 370248 w 1997094"/>
              <a:gd name="connsiteY16" fmla="*/ 3141497 h 3436871"/>
              <a:gd name="connsiteX17" fmla="*/ 426346 w 1997094"/>
              <a:gd name="connsiteY17" fmla="*/ 3141497 h 3436871"/>
              <a:gd name="connsiteX18" fmla="*/ 431956 w 1997094"/>
              <a:gd name="connsiteY18" fmla="*/ 2423441 h 3436871"/>
              <a:gd name="connsiteX19" fmla="*/ 482444 w 1997094"/>
              <a:gd name="connsiteY19" fmla="*/ 2434660 h 3436871"/>
              <a:gd name="connsiteX20" fmla="*/ 493664 w 1997094"/>
              <a:gd name="connsiteY20" fmla="*/ 2928324 h 3436871"/>
              <a:gd name="connsiteX21" fmla="*/ 566591 w 1997094"/>
              <a:gd name="connsiteY21" fmla="*/ 2933934 h 3436871"/>
              <a:gd name="connsiteX22" fmla="*/ 572201 w 1997094"/>
              <a:gd name="connsiteY22" fmla="*/ 2457100 h 3436871"/>
              <a:gd name="connsiteX23" fmla="*/ 964888 w 1997094"/>
              <a:gd name="connsiteY23" fmla="*/ 2462710 h 3436871"/>
              <a:gd name="connsiteX24" fmla="*/ 970498 w 1997094"/>
              <a:gd name="connsiteY24" fmla="*/ 2866616 h 3436871"/>
              <a:gd name="connsiteX25" fmla="*/ 1026596 w 1997094"/>
              <a:gd name="connsiteY25" fmla="*/ 2877836 h 3436871"/>
              <a:gd name="connsiteX26" fmla="*/ 1020986 w 1997094"/>
              <a:gd name="connsiteY26" fmla="*/ 3051740 h 3436871"/>
              <a:gd name="connsiteX27" fmla="*/ 1009767 w 1997094"/>
              <a:gd name="connsiteY27" fmla="*/ 3175156 h 3436871"/>
              <a:gd name="connsiteX28" fmla="*/ 1020986 w 1997094"/>
              <a:gd name="connsiteY28" fmla="*/ 3393939 h 3436871"/>
              <a:gd name="connsiteX29" fmla="*/ 1217330 w 1997094"/>
              <a:gd name="connsiteY29" fmla="*/ 3410768 h 3436871"/>
              <a:gd name="connsiteX30" fmla="*/ 1211720 w 1997094"/>
              <a:gd name="connsiteY30" fmla="*/ 3225645 h 3436871"/>
              <a:gd name="connsiteX31" fmla="*/ 1228549 w 1997094"/>
              <a:gd name="connsiteY31" fmla="*/ 3051741 h 3436871"/>
              <a:gd name="connsiteX32" fmla="*/ 1211720 w 1997094"/>
              <a:gd name="connsiteY32" fmla="*/ 2922714 h 3436871"/>
              <a:gd name="connsiteX33" fmla="*/ 1234159 w 1997094"/>
              <a:gd name="connsiteY33" fmla="*/ 2883446 h 3436871"/>
              <a:gd name="connsiteX34" fmla="*/ 1250988 w 1997094"/>
              <a:gd name="connsiteY34" fmla="*/ 2664663 h 3436871"/>
              <a:gd name="connsiteX35" fmla="*/ 1256599 w 1997094"/>
              <a:gd name="connsiteY35" fmla="*/ 2552467 h 3436871"/>
              <a:gd name="connsiteX36" fmla="*/ 1262209 w 1997094"/>
              <a:gd name="connsiteY36" fmla="*/ 2417831 h 3436871"/>
              <a:gd name="connsiteX37" fmla="*/ 1357574 w 1997094"/>
              <a:gd name="connsiteY37" fmla="*/ 2569297 h 3436871"/>
              <a:gd name="connsiteX38" fmla="*/ 1374404 w 1997094"/>
              <a:gd name="connsiteY38" fmla="*/ 3034911 h 3436871"/>
              <a:gd name="connsiteX39" fmla="*/ 1413673 w 1997094"/>
              <a:gd name="connsiteY39" fmla="*/ 3113448 h 3436871"/>
              <a:gd name="connsiteX40" fmla="*/ 1419283 w 1997094"/>
              <a:gd name="connsiteY40" fmla="*/ 2625394 h 3436871"/>
              <a:gd name="connsiteX41" fmla="*/ 1469772 w 1997094"/>
              <a:gd name="connsiteY41" fmla="*/ 2636614 h 3436871"/>
              <a:gd name="connsiteX42" fmla="*/ 1480991 w 1997094"/>
              <a:gd name="connsiteY42" fmla="*/ 3292962 h 3436871"/>
              <a:gd name="connsiteX43" fmla="*/ 1531479 w 1997094"/>
              <a:gd name="connsiteY43" fmla="*/ 3276133 h 3436871"/>
              <a:gd name="connsiteX44" fmla="*/ 1553919 w 1997094"/>
              <a:gd name="connsiteY44" fmla="*/ 2821738 h 3436871"/>
              <a:gd name="connsiteX45" fmla="*/ 1604407 w 1997094"/>
              <a:gd name="connsiteY45" fmla="*/ 2961983 h 3436871"/>
              <a:gd name="connsiteX46" fmla="*/ 1952216 w 1997094"/>
              <a:gd name="connsiteY46" fmla="*/ 2771249 h 3436871"/>
              <a:gd name="connsiteX47" fmla="*/ 1997094 w 1997094"/>
              <a:gd name="connsiteY47" fmla="*/ 2653443 h 3436871"/>
              <a:gd name="connsiteX48" fmla="*/ 1823190 w 1997094"/>
              <a:gd name="connsiteY48" fmla="*/ 2642224 h 3436871"/>
              <a:gd name="connsiteX49" fmla="*/ 1694164 w 1997094"/>
              <a:gd name="connsiteY49" fmla="*/ 2546857 h 3436871"/>
              <a:gd name="connsiteX50" fmla="*/ 1621237 w 1997094"/>
              <a:gd name="connsiteY50" fmla="*/ 2451490 h 3436871"/>
              <a:gd name="connsiteX51" fmla="*/ 1694164 w 1997094"/>
              <a:gd name="connsiteY51" fmla="*/ 2328074 h 3436871"/>
              <a:gd name="connsiteX52" fmla="*/ 1514650 w 1997094"/>
              <a:gd name="connsiteY52" fmla="*/ 2030754 h 3436871"/>
              <a:gd name="connsiteX53" fmla="*/ 1531479 w 1997094"/>
              <a:gd name="connsiteY53" fmla="*/ 1610018 h 3436871"/>
              <a:gd name="connsiteX54" fmla="*/ 1301477 w 1997094"/>
              <a:gd name="connsiteY54" fmla="*/ 1615627 h 3436871"/>
              <a:gd name="connsiteX55" fmla="*/ 1323916 w 1997094"/>
              <a:gd name="connsiteY55" fmla="*/ 1486602 h 3436871"/>
              <a:gd name="connsiteX56" fmla="*/ 1262208 w 1997094"/>
              <a:gd name="connsiteY56" fmla="*/ 1301478 h 3436871"/>
              <a:gd name="connsiteX57" fmla="*/ 1301477 w 1997094"/>
              <a:gd name="connsiteY57" fmla="*/ 1228550 h 3436871"/>
              <a:gd name="connsiteX58" fmla="*/ 1234159 w 1997094"/>
              <a:gd name="connsiteY58" fmla="*/ 1043426 h 3436871"/>
              <a:gd name="connsiteX59" fmla="*/ 1250989 w 1997094"/>
              <a:gd name="connsiteY59" fmla="*/ 847083 h 3436871"/>
              <a:gd name="connsiteX60" fmla="*/ 970498 w 1997094"/>
              <a:gd name="connsiteY60" fmla="*/ 712447 h 3436871"/>
              <a:gd name="connsiteX61" fmla="*/ 1015376 w 1997094"/>
              <a:gd name="connsiteY61" fmla="*/ 622690 h 3436871"/>
              <a:gd name="connsiteX62" fmla="*/ 1150012 w 1997094"/>
              <a:gd name="connsiteY62" fmla="*/ 482445 h 3436871"/>
              <a:gd name="connsiteX63" fmla="*/ 1166841 w 1997094"/>
              <a:gd name="connsiteY63" fmla="*/ 314150 h 3436871"/>
              <a:gd name="connsiteX64" fmla="*/ 1161232 w 1997094"/>
              <a:gd name="connsiteY64" fmla="*/ 196344 h 3436871"/>
              <a:gd name="connsiteX65" fmla="*/ 1065865 w 1997094"/>
              <a:gd name="connsiteY65" fmla="*/ 117807 h 3436871"/>
              <a:gd name="connsiteX66" fmla="*/ 998547 w 1997094"/>
              <a:gd name="connsiteY66" fmla="*/ 72928 h 3436871"/>
              <a:gd name="connsiteX67" fmla="*/ 920010 w 1997094"/>
              <a:gd name="connsiteY67" fmla="*/ 0 h 3436871"/>
              <a:gd name="connsiteX0" fmla="*/ 920010 w 1997094"/>
              <a:gd name="connsiteY0" fmla="*/ 0 h 3436871"/>
              <a:gd name="connsiteX1" fmla="*/ 779764 w 1997094"/>
              <a:gd name="connsiteY1" fmla="*/ 117807 h 3436871"/>
              <a:gd name="connsiteX2" fmla="*/ 751715 w 1997094"/>
              <a:gd name="connsiteY2" fmla="*/ 224393 h 3436871"/>
              <a:gd name="connsiteX3" fmla="*/ 656348 w 1997094"/>
              <a:gd name="connsiteY3" fmla="*/ 403907 h 3436871"/>
              <a:gd name="connsiteX4" fmla="*/ 656348 w 1997094"/>
              <a:gd name="connsiteY4" fmla="*/ 460005 h 3436871"/>
              <a:gd name="connsiteX5" fmla="*/ 673178 w 1997094"/>
              <a:gd name="connsiteY5" fmla="*/ 544153 h 3436871"/>
              <a:gd name="connsiteX6" fmla="*/ 448785 w 1997094"/>
              <a:gd name="connsiteY6" fmla="*/ 656349 h 3436871"/>
              <a:gd name="connsiteX7" fmla="*/ 263661 w 1997094"/>
              <a:gd name="connsiteY7" fmla="*/ 673178 h 3436871"/>
              <a:gd name="connsiteX8" fmla="*/ 218783 w 1997094"/>
              <a:gd name="connsiteY8" fmla="*/ 948059 h 3436871"/>
              <a:gd name="connsiteX9" fmla="*/ 168294 w 1997094"/>
              <a:gd name="connsiteY9" fmla="*/ 1082695 h 3436871"/>
              <a:gd name="connsiteX10" fmla="*/ 72927 w 1997094"/>
              <a:gd name="connsiteY10" fmla="*/ 1211721 h 3436871"/>
              <a:gd name="connsiteX11" fmla="*/ 0 w 1997094"/>
              <a:gd name="connsiteY11" fmla="*/ 1346356 h 3436871"/>
              <a:gd name="connsiteX12" fmla="*/ 134635 w 1997094"/>
              <a:gd name="connsiteY12" fmla="*/ 1705384 h 3436871"/>
              <a:gd name="connsiteX13" fmla="*/ 241222 w 1997094"/>
              <a:gd name="connsiteY13" fmla="*/ 1778312 h 3436871"/>
              <a:gd name="connsiteX14" fmla="*/ 291710 w 1997094"/>
              <a:gd name="connsiteY14" fmla="*/ 1744653 h 3436871"/>
              <a:gd name="connsiteX15" fmla="*/ 336589 w 1997094"/>
              <a:gd name="connsiteY15" fmla="*/ 1800751 h 3436871"/>
              <a:gd name="connsiteX16" fmla="*/ 370248 w 1997094"/>
              <a:gd name="connsiteY16" fmla="*/ 3141497 h 3436871"/>
              <a:gd name="connsiteX17" fmla="*/ 426346 w 1997094"/>
              <a:gd name="connsiteY17" fmla="*/ 3141497 h 3436871"/>
              <a:gd name="connsiteX18" fmla="*/ 431956 w 1997094"/>
              <a:gd name="connsiteY18" fmla="*/ 2423441 h 3436871"/>
              <a:gd name="connsiteX19" fmla="*/ 482444 w 1997094"/>
              <a:gd name="connsiteY19" fmla="*/ 2434660 h 3436871"/>
              <a:gd name="connsiteX20" fmla="*/ 493664 w 1997094"/>
              <a:gd name="connsiteY20" fmla="*/ 2928324 h 3436871"/>
              <a:gd name="connsiteX21" fmla="*/ 566591 w 1997094"/>
              <a:gd name="connsiteY21" fmla="*/ 2933934 h 3436871"/>
              <a:gd name="connsiteX22" fmla="*/ 572201 w 1997094"/>
              <a:gd name="connsiteY22" fmla="*/ 2457100 h 3436871"/>
              <a:gd name="connsiteX23" fmla="*/ 964888 w 1997094"/>
              <a:gd name="connsiteY23" fmla="*/ 2462710 h 3436871"/>
              <a:gd name="connsiteX24" fmla="*/ 970498 w 1997094"/>
              <a:gd name="connsiteY24" fmla="*/ 2866616 h 3436871"/>
              <a:gd name="connsiteX25" fmla="*/ 1026596 w 1997094"/>
              <a:gd name="connsiteY25" fmla="*/ 2877836 h 3436871"/>
              <a:gd name="connsiteX26" fmla="*/ 1020986 w 1997094"/>
              <a:gd name="connsiteY26" fmla="*/ 3051740 h 3436871"/>
              <a:gd name="connsiteX27" fmla="*/ 1009767 w 1997094"/>
              <a:gd name="connsiteY27" fmla="*/ 3175156 h 3436871"/>
              <a:gd name="connsiteX28" fmla="*/ 1020986 w 1997094"/>
              <a:gd name="connsiteY28" fmla="*/ 3393939 h 3436871"/>
              <a:gd name="connsiteX29" fmla="*/ 1217330 w 1997094"/>
              <a:gd name="connsiteY29" fmla="*/ 3410768 h 3436871"/>
              <a:gd name="connsiteX30" fmla="*/ 1211720 w 1997094"/>
              <a:gd name="connsiteY30" fmla="*/ 3225645 h 3436871"/>
              <a:gd name="connsiteX31" fmla="*/ 1228549 w 1997094"/>
              <a:gd name="connsiteY31" fmla="*/ 3051741 h 3436871"/>
              <a:gd name="connsiteX32" fmla="*/ 1211720 w 1997094"/>
              <a:gd name="connsiteY32" fmla="*/ 2922714 h 3436871"/>
              <a:gd name="connsiteX33" fmla="*/ 1234159 w 1997094"/>
              <a:gd name="connsiteY33" fmla="*/ 2883446 h 3436871"/>
              <a:gd name="connsiteX34" fmla="*/ 1250988 w 1997094"/>
              <a:gd name="connsiteY34" fmla="*/ 2664663 h 3436871"/>
              <a:gd name="connsiteX35" fmla="*/ 1256599 w 1997094"/>
              <a:gd name="connsiteY35" fmla="*/ 2552467 h 3436871"/>
              <a:gd name="connsiteX36" fmla="*/ 1262209 w 1997094"/>
              <a:gd name="connsiteY36" fmla="*/ 2417831 h 3436871"/>
              <a:gd name="connsiteX37" fmla="*/ 1357574 w 1997094"/>
              <a:gd name="connsiteY37" fmla="*/ 2569297 h 3436871"/>
              <a:gd name="connsiteX38" fmla="*/ 1368794 w 1997094"/>
              <a:gd name="connsiteY38" fmla="*/ 3107839 h 3436871"/>
              <a:gd name="connsiteX39" fmla="*/ 1413673 w 1997094"/>
              <a:gd name="connsiteY39" fmla="*/ 3113448 h 3436871"/>
              <a:gd name="connsiteX40" fmla="*/ 1419283 w 1997094"/>
              <a:gd name="connsiteY40" fmla="*/ 2625394 h 3436871"/>
              <a:gd name="connsiteX41" fmla="*/ 1469772 w 1997094"/>
              <a:gd name="connsiteY41" fmla="*/ 2636614 h 3436871"/>
              <a:gd name="connsiteX42" fmla="*/ 1480991 w 1997094"/>
              <a:gd name="connsiteY42" fmla="*/ 3292962 h 3436871"/>
              <a:gd name="connsiteX43" fmla="*/ 1531479 w 1997094"/>
              <a:gd name="connsiteY43" fmla="*/ 3276133 h 3436871"/>
              <a:gd name="connsiteX44" fmla="*/ 1553919 w 1997094"/>
              <a:gd name="connsiteY44" fmla="*/ 2821738 h 3436871"/>
              <a:gd name="connsiteX45" fmla="*/ 1604407 w 1997094"/>
              <a:gd name="connsiteY45" fmla="*/ 2961983 h 3436871"/>
              <a:gd name="connsiteX46" fmla="*/ 1952216 w 1997094"/>
              <a:gd name="connsiteY46" fmla="*/ 2771249 h 3436871"/>
              <a:gd name="connsiteX47" fmla="*/ 1997094 w 1997094"/>
              <a:gd name="connsiteY47" fmla="*/ 2653443 h 3436871"/>
              <a:gd name="connsiteX48" fmla="*/ 1823190 w 1997094"/>
              <a:gd name="connsiteY48" fmla="*/ 2642224 h 3436871"/>
              <a:gd name="connsiteX49" fmla="*/ 1694164 w 1997094"/>
              <a:gd name="connsiteY49" fmla="*/ 2546857 h 3436871"/>
              <a:gd name="connsiteX50" fmla="*/ 1621237 w 1997094"/>
              <a:gd name="connsiteY50" fmla="*/ 2451490 h 3436871"/>
              <a:gd name="connsiteX51" fmla="*/ 1694164 w 1997094"/>
              <a:gd name="connsiteY51" fmla="*/ 2328074 h 3436871"/>
              <a:gd name="connsiteX52" fmla="*/ 1514650 w 1997094"/>
              <a:gd name="connsiteY52" fmla="*/ 2030754 h 3436871"/>
              <a:gd name="connsiteX53" fmla="*/ 1531479 w 1997094"/>
              <a:gd name="connsiteY53" fmla="*/ 1610018 h 3436871"/>
              <a:gd name="connsiteX54" fmla="*/ 1301477 w 1997094"/>
              <a:gd name="connsiteY54" fmla="*/ 1615627 h 3436871"/>
              <a:gd name="connsiteX55" fmla="*/ 1323916 w 1997094"/>
              <a:gd name="connsiteY55" fmla="*/ 1486602 h 3436871"/>
              <a:gd name="connsiteX56" fmla="*/ 1262208 w 1997094"/>
              <a:gd name="connsiteY56" fmla="*/ 1301478 h 3436871"/>
              <a:gd name="connsiteX57" fmla="*/ 1301477 w 1997094"/>
              <a:gd name="connsiteY57" fmla="*/ 1228550 h 3436871"/>
              <a:gd name="connsiteX58" fmla="*/ 1234159 w 1997094"/>
              <a:gd name="connsiteY58" fmla="*/ 1043426 h 3436871"/>
              <a:gd name="connsiteX59" fmla="*/ 1250989 w 1997094"/>
              <a:gd name="connsiteY59" fmla="*/ 847083 h 3436871"/>
              <a:gd name="connsiteX60" fmla="*/ 970498 w 1997094"/>
              <a:gd name="connsiteY60" fmla="*/ 712447 h 3436871"/>
              <a:gd name="connsiteX61" fmla="*/ 1015376 w 1997094"/>
              <a:gd name="connsiteY61" fmla="*/ 622690 h 3436871"/>
              <a:gd name="connsiteX62" fmla="*/ 1150012 w 1997094"/>
              <a:gd name="connsiteY62" fmla="*/ 482445 h 3436871"/>
              <a:gd name="connsiteX63" fmla="*/ 1166841 w 1997094"/>
              <a:gd name="connsiteY63" fmla="*/ 314150 h 3436871"/>
              <a:gd name="connsiteX64" fmla="*/ 1161232 w 1997094"/>
              <a:gd name="connsiteY64" fmla="*/ 196344 h 3436871"/>
              <a:gd name="connsiteX65" fmla="*/ 1065865 w 1997094"/>
              <a:gd name="connsiteY65" fmla="*/ 117807 h 3436871"/>
              <a:gd name="connsiteX66" fmla="*/ 998547 w 1997094"/>
              <a:gd name="connsiteY66" fmla="*/ 72928 h 3436871"/>
              <a:gd name="connsiteX67" fmla="*/ 920010 w 1997094"/>
              <a:gd name="connsiteY67" fmla="*/ 0 h 3436871"/>
              <a:gd name="connsiteX0" fmla="*/ 920010 w 1997094"/>
              <a:gd name="connsiteY0" fmla="*/ 0 h 3436871"/>
              <a:gd name="connsiteX1" fmla="*/ 779764 w 1997094"/>
              <a:gd name="connsiteY1" fmla="*/ 117807 h 3436871"/>
              <a:gd name="connsiteX2" fmla="*/ 751715 w 1997094"/>
              <a:gd name="connsiteY2" fmla="*/ 224393 h 3436871"/>
              <a:gd name="connsiteX3" fmla="*/ 656348 w 1997094"/>
              <a:gd name="connsiteY3" fmla="*/ 403907 h 3436871"/>
              <a:gd name="connsiteX4" fmla="*/ 656348 w 1997094"/>
              <a:gd name="connsiteY4" fmla="*/ 460005 h 3436871"/>
              <a:gd name="connsiteX5" fmla="*/ 673178 w 1997094"/>
              <a:gd name="connsiteY5" fmla="*/ 544153 h 3436871"/>
              <a:gd name="connsiteX6" fmla="*/ 448785 w 1997094"/>
              <a:gd name="connsiteY6" fmla="*/ 656349 h 3436871"/>
              <a:gd name="connsiteX7" fmla="*/ 263661 w 1997094"/>
              <a:gd name="connsiteY7" fmla="*/ 673178 h 3436871"/>
              <a:gd name="connsiteX8" fmla="*/ 218783 w 1997094"/>
              <a:gd name="connsiteY8" fmla="*/ 948059 h 3436871"/>
              <a:gd name="connsiteX9" fmla="*/ 168294 w 1997094"/>
              <a:gd name="connsiteY9" fmla="*/ 1082695 h 3436871"/>
              <a:gd name="connsiteX10" fmla="*/ 72927 w 1997094"/>
              <a:gd name="connsiteY10" fmla="*/ 1211721 h 3436871"/>
              <a:gd name="connsiteX11" fmla="*/ 0 w 1997094"/>
              <a:gd name="connsiteY11" fmla="*/ 1346356 h 3436871"/>
              <a:gd name="connsiteX12" fmla="*/ 134635 w 1997094"/>
              <a:gd name="connsiteY12" fmla="*/ 1705384 h 3436871"/>
              <a:gd name="connsiteX13" fmla="*/ 241222 w 1997094"/>
              <a:gd name="connsiteY13" fmla="*/ 1778312 h 3436871"/>
              <a:gd name="connsiteX14" fmla="*/ 291710 w 1997094"/>
              <a:gd name="connsiteY14" fmla="*/ 1744653 h 3436871"/>
              <a:gd name="connsiteX15" fmla="*/ 336589 w 1997094"/>
              <a:gd name="connsiteY15" fmla="*/ 1800751 h 3436871"/>
              <a:gd name="connsiteX16" fmla="*/ 370248 w 1997094"/>
              <a:gd name="connsiteY16" fmla="*/ 3141497 h 3436871"/>
              <a:gd name="connsiteX17" fmla="*/ 426346 w 1997094"/>
              <a:gd name="connsiteY17" fmla="*/ 3141497 h 3436871"/>
              <a:gd name="connsiteX18" fmla="*/ 431956 w 1997094"/>
              <a:gd name="connsiteY18" fmla="*/ 2423441 h 3436871"/>
              <a:gd name="connsiteX19" fmla="*/ 482444 w 1997094"/>
              <a:gd name="connsiteY19" fmla="*/ 2434660 h 3436871"/>
              <a:gd name="connsiteX20" fmla="*/ 493664 w 1997094"/>
              <a:gd name="connsiteY20" fmla="*/ 2928324 h 3436871"/>
              <a:gd name="connsiteX21" fmla="*/ 583421 w 1997094"/>
              <a:gd name="connsiteY21" fmla="*/ 3124668 h 3436871"/>
              <a:gd name="connsiteX22" fmla="*/ 572201 w 1997094"/>
              <a:gd name="connsiteY22" fmla="*/ 2457100 h 3436871"/>
              <a:gd name="connsiteX23" fmla="*/ 964888 w 1997094"/>
              <a:gd name="connsiteY23" fmla="*/ 2462710 h 3436871"/>
              <a:gd name="connsiteX24" fmla="*/ 970498 w 1997094"/>
              <a:gd name="connsiteY24" fmla="*/ 2866616 h 3436871"/>
              <a:gd name="connsiteX25" fmla="*/ 1026596 w 1997094"/>
              <a:gd name="connsiteY25" fmla="*/ 2877836 h 3436871"/>
              <a:gd name="connsiteX26" fmla="*/ 1020986 w 1997094"/>
              <a:gd name="connsiteY26" fmla="*/ 3051740 h 3436871"/>
              <a:gd name="connsiteX27" fmla="*/ 1009767 w 1997094"/>
              <a:gd name="connsiteY27" fmla="*/ 3175156 h 3436871"/>
              <a:gd name="connsiteX28" fmla="*/ 1020986 w 1997094"/>
              <a:gd name="connsiteY28" fmla="*/ 3393939 h 3436871"/>
              <a:gd name="connsiteX29" fmla="*/ 1217330 w 1997094"/>
              <a:gd name="connsiteY29" fmla="*/ 3410768 h 3436871"/>
              <a:gd name="connsiteX30" fmla="*/ 1211720 w 1997094"/>
              <a:gd name="connsiteY30" fmla="*/ 3225645 h 3436871"/>
              <a:gd name="connsiteX31" fmla="*/ 1228549 w 1997094"/>
              <a:gd name="connsiteY31" fmla="*/ 3051741 h 3436871"/>
              <a:gd name="connsiteX32" fmla="*/ 1211720 w 1997094"/>
              <a:gd name="connsiteY32" fmla="*/ 2922714 h 3436871"/>
              <a:gd name="connsiteX33" fmla="*/ 1234159 w 1997094"/>
              <a:gd name="connsiteY33" fmla="*/ 2883446 h 3436871"/>
              <a:gd name="connsiteX34" fmla="*/ 1250988 w 1997094"/>
              <a:gd name="connsiteY34" fmla="*/ 2664663 h 3436871"/>
              <a:gd name="connsiteX35" fmla="*/ 1256599 w 1997094"/>
              <a:gd name="connsiteY35" fmla="*/ 2552467 h 3436871"/>
              <a:gd name="connsiteX36" fmla="*/ 1262209 w 1997094"/>
              <a:gd name="connsiteY36" fmla="*/ 2417831 h 3436871"/>
              <a:gd name="connsiteX37" fmla="*/ 1357574 w 1997094"/>
              <a:gd name="connsiteY37" fmla="*/ 2569297 h 3436871"/>
              <a:gd name="connsiteX38" fmla="*/ 1368794 w 1997094"/>
              <a:gd name="connsiteY38" fmla="*/ 3107839 h 3436871"/>
              <a:gd name="connsiteX39" fmla="*/ 1413673 w 1997094"/>
              <a:gd name="connsiteY39" fmla="*/ 3113448 h 3436871"/>
              <a:gd name="connsiteX40" fmla="*/ 1419283 w 1997094"/>
              <a:gd name="connsiteY40" fmla="*/ 2625394 h 3436871"/>
              <a:gd name="connsiteX41" fmla="*/ 1469772 w 1997094"/>
              <a:gd name="connsiteY41" fmla="*/ 2636614 h 3436871"/>
              <a:gd name="connsiteX42" fmla="*/ 1480991 w 1997094"/>
              <a:gd name="connsiteY42" fmla="*/ 3292962 h 3436871"/>
              <a:gd name="connsiteX43" fmla="*/ 1531479 w 1997094"/>
              <a:gd name="connsiteY43" fmla="*/ 3276133 h 3436871"/>
              <a:gd name="connsiteX44" fmla="*/ 1553919 w 1997094"/>
              <a:gd name="connsiteY44" fmla="*/ 2821738 h 3436871"/>
              <a:gd name="connsiteX45" fmla="*/ 1604407 w 1997094"/>
              <a:gd name="connsiteY45" fmla="*/ 2961983 h 3436871"/>
              <a:gd name="connsiteX46" fmla="*/ 1952216 w 1997094"/>
              <a:gd name="connsiteY46" fmla="*/ 2771249 h 3436871"/>
              <a:gd name="connsiteX47" fmla="*/ 1997094 w 1997094"/>
              <a:gd name="connsiteY47" fmla="*/ 2653443 h 3436871"/>
              <a:gd name="connsiteX48" fmla="*/ 1823190 w 1997094"/>
              <a:gd name="connsiteY48" fmla="*/ 2642224 h 3436871"/>
              <a:gd name="connsiteX49" fmla="*/ 1694164 w 1997094"/>
              <a:gd name="connsiteY49" fmla="*/ 2546857 h 3436871"/>
              <a:gd name="connsiteX50" fmla="*/ 1621237 w 1997094"/>
              <a:gd name="connsiteY50" fmla="*/ 2451490 h 3436871"/>
              <a:gd name="connsiteX51" fmla="*/ 1694164 w 1997094"/>
              <a:gd name="connsiteY51" fmla="*/ 2328074 h 3436871"/>
              <a:gd name="connsiteX52" fmla="*/ 1514650 w 1997094"/>
              <a:gd name="connsiteY52" fmla="*/ 2030754 h 3436871"/>
              <a:gd name="connsiteX53" fmla="*/ 1531479 w 1997094"/>
              <a:gd name="connsiteY53" fmla="*/ 1610018 h 3436871"/>
              <a:gd name="connsiteX54" fmla="*/ 1301477 w 1997094"/>
              <a:gd name="connsiteY54" fmla="*/ 1615627 h 3436871"/>
              <a:gd name="connsiteX55" fmla="*/ 1323916 w 1997094"/>
              <a:gd name="connsiteY55" fmla="*/ 1486602 h 3436871"/>
              <a:gd name="connsiteX56" fmla="*/ 1262208 w 1997094"/>
              <a:gd name="connsiteY56" fmla="*/ 1301478 h 3436871"/>
              <a:gd name="connsiteX57" fmla="*/ 1301477 w 1997094"/>
              <a:gd name="connsiteY57" fmla="*/ 1228550 h 3436871"/>
              <a:gd name="connsiteX58" fmla="*/ 1234159 w 1997094"/>
              <a:gd name="connsiteY58" fmla="*/ 1043426 h 3436871"/>
              <a:gd name="connsiteX59" fmla="*/ 1250989 w 1997094"/>
              <a:gd name="connsiteY59" fmla="*/ 847083 h 3436871"/>
              <a:gd name="connsiteX60" fmla="*/ 970498 w 1997094"/>
              <a:gd name="connsiteY60" fmla="*/ 712447 h 3436871"/>
              <a:gd name="connsiteX61" fmla="*/ 1015376 w 1997094"/>
              <a:gd name="connsiteY61" fmla="*/ 622690 h 3436871"/>
              <a:gd name="connsiteX62" fmla="*/ 1150012 w 1997094"/>
              <a:gd name="connsiteY62" fmla="*/ 482445 h 3436871"/>
              <a:gd name="connsiteX63" fmla="*/ 1166841 w 1997094"/>
              <a:gd name="connsiteY63" fmla="*/ 314150 h 3436871"/>
              <a:gd name="connsiteX64" fmla="*/ 1161232 w 1997094"/>
              <a:gd name="connsiteY64" fmla="*/ 196344 h 3436871"/>
              <a:gd name="connsiteX65" fmla="*/ 1065865 w 1997094"/>
              <a:gd name="connsiteY65" fmla="*/ 117807 h 3436871"/>
              <a:gd name="connsiteX66" fmla="*/ 998547 w 1997094"/>
              <a:gd name="connsiteY66" fmla="*/ 72928 h 3436871"/>
              <a:gd name="connsiteX67" fmla="*/ 920010 w 1997094"/>
              <a:gd name="connsiteY67" fmla="*/ 0 h 3436871"/>
              <a:gd name="connsiteX0" fmla="*/ 920010 w 1997094"/>
              <a:gd name="connsiteY0" fmla="*/ 0 h 3436871"/>
              <a:gd name="connsiteX1" fmla="*/ 779764 w 1997094"/>
              <a:gd name="connsiteY1" fmla="*/ 117807 h 3436871"/>
              <a:gd name="connsiteX2" fmla="*/ 751715 w 1997094"/>
              <a:gd name="connsiteY2" fmla="*/ 224393 h 3436871"/>
              <a:gd name="connsiteX3" fmla="*/ 656348 w 1997094"/>
              <a:gd name="connsiteY3" fmla="*/ 403907 h 3436871"/>
              <a:gd name="connsiteX4" fmla="*/ 656348 w 1997094"/>
              <a:gd name="connsiteY4" fmla="*/ 460005 h 3436871"/>
              <a:gd name="connsiteX5" fmla="*/ 673178 w 1997094"/>
              <a:gd name="connsiteY5" fmla="*/ 544153 h 3436871"/>
              <a:gd name="connsiteX6" fmla="*/ 448785 w 1997094"/>
              <a:gd name="connsiteY6" fmla="*/ 656349 h 3436871"/>
              <a:gd name="connsiteX7" fmla="*/ 263661 w 1997094"/>
              <a:gd name="connsiteY7" fmla="*/ 673178 h 3436871"/>
              <a:gd name="connsiteX8" fmla="*/ 218783 w 1997094"/>
              <a:gd name="connsiteY8" fmla="*/ 948059 h 3436871"/>
              <a:gd name="connsiteX9" fmla="*/ 168294 w 1997094"/>
              <a:gd name="connsiteY9" fmla="*/ 1082695 h 3436871"/>
              <a:gd name="connsiteX10" fmla="*/ 72927 w 1997094"/>
              <a:gd name="connsiteY10" fmla="*/ 1211721 h 3436871"/>
              <a:gd name="connsiteX11" fmla="*/ 0 w 1997094"/>
              <a:gd name="connsiteY11" fmla="*/ 1346356 h 3436871"/>
              <a:gd name="connsiteX12" fmla="*/ 134635 w 1997094"/>
              <a:gd name="connsiteY12" fmla="*/ 1705384 h 3436871"/>
              <a:gd name="connsiteX13" fmla="*/ 241222 w 1997094"/>
              <a:gd name="connsiteY13" fmla="*/ 1778312 h 3436871"/>
              <a:gd name="connsiteX14" fmla="*/ 291710 w 1997094"/>
              <a:gd name="connsiteY14" fmla="*/ 1744653 h 3436871"/>
              <a:gd name="connsiteX15" fmla="*/ 336589 w 1997094"/>
              <a:gd name="connsiteY15" fmla="*/ 1800751 h 3436871"/>
              <a:gd name="connsiteX16" fmla="*/ 370248 w 1997094"/>
              <a:gd name="connsiteY16" fmla="*/ 3141497 h 3436871"/>
              <a:gd name="connsiteX17" fmla="*/ 426346 w 1997094"/>
              <a:gd name="connsiteY17" fmla="*/ 3141497 h 3436871"/>
              <a:gd name="connsiteX18" fmla="*/ 431956 w 1997094"/>
              <a:gd name="connsiteY18" fmla="*/ 2423441 h 3436871"/>
              <a:gd name="connsiteX19" fmla="*/ 482444 w 1997094"/>
              <a:gd name="connsiteY19" fmla="*/ 2434660 h 3436871"/>
              <a:gd name="connsiteX20" fmla="*/ 516103 w 1997094"/>
              <a:gd name="connsiteY20" fmla="*/ 3119058 h 3436871"/>
              <a:gd name="connsiteX21" fmla="*/ 583421 w 1997094"/>
              <a:gd name="connsiteY21" fmla="*/ 3124668 h 3436871"/>
              <a:gd name="connsiteX22" fmla="*/ 572201 w 1997094"/>
              <a:gd name="connsiteY22" fmla="*/ 2457100 h 3436871"/>
              <a:gd name="connsiteX23" fmla="*/ 964888 w 1997094"/>
              <a:gd name="connsiteY23" fmla="*/ 2462710 h 3436871"/>
              <a:gd name="connsiteX24" fmla="*/ 970498 w 1997094"/>
              <a:gd name="connsiteY24" fmla="*/ 2866616 h 3436871"/>
              <a:gd name="connsiteX25" fmla="*/ 1026596 w 1997094"/>
              <a:gd name="connsiteY25" fmla="*/ 2877836 h 3436871"/>
              <a:gd name="connsiteX26" fmla="*/ 1020986 w 1997094"/>
              <a:gd name="connsiteY26" fmla="*/ 3051740 h 3436871"/>
              <a:gd name="connsiteX27" fmla="*/ 1009767 w 1997094"/>
              <a:gd name="connsiteY27" fmla="*/ 3175156 h 3436871"/>
              <a:gd name="connsiteX28" fmla="*/ 1020986 w 1997094"/>
              <a:gd name="connsiteY28" fmla="*/ 3393939 h 3436871"/>
              <a:gd name="connsiteX29" fmla="*/ 1217330 w 1997094"/>
              <a:gd name="connsiteY29" fmla="*/ 3410768 h 3436871"/>
              <a:gd name="connsiteX30" fmla="*/ 1211720 w 1997094"/>
              <a:gd name="connsiteY30" fmla="*/ 3225645 h 3436871"/>
              <a:gd name="connsiteX31" fmla="*/ 1228549 w 1997094"/>
              <a:gd name="connsiteY31" fmla="*/ 3051741 h 3436871"/>
              <a:gd name="connsiteX32" fmla="*/ 1211720 w 1997094"/>
              <a:gd name="connsiteY32" fmla="*/ 2922714 h 3436871"/>
              <a:gd name="connsiteX33" fmla="*/ 1234159 w 1997094"/>
              <a:gd name="connsiteY33" fmla="*/ 2883446 h 3436871"/>
              <a:gd name="connsiteX34" fmla="*/ 1250988 w 1997094"/>
              <a:gd name="connsiteY34" fmla="*/ 2664663 h 3436871"/>
              <a:gd name="connsiteX35" fmla="*/ 1256599 w 1997094"/>
              <a:gd name="connsiteY35" fmla="*/ 2552467 h 3436871"/>
              <a:gd name="connsiteX36" fmla="*/ 1262209 w 1997094"/>
              <a:gd name="connsiteY36" fmla="*/ 2417831 h 3436871"/>
              <a:gd name="connsiteX37" fmla="*/ 1357574 w 1997094"/>
              <a:gd name="connsiteY37" fmla="*/ 2569297 h 3436871"/>
              <a:gd name="connsiteX38" fmla="*/ 1368794 w 1997094"/>
              <a:gd name="connsiteY38" fmla="*/ 3107839 h 3436871"/>
              <a:gd name="connsiteX39" fmla="*/ 1413673 w 1997094"/>
              <a:gd name="connsiteY39" fmla="*/ 3113448 h 3436871"/>
              <a:gd name="connsiteX40" fmla="*/ 1419283 w 1997094"/>
              <a:gd name="connsiteY40" fmla="*/ 2625394 h 3436871"/>
              <a:gd name="connsiteX41" fmla="*/ 1469772 w 1997094"/>
              <a:gd name="connsiteY41" fmla="*/ 2636614 h 3436871"/>
              <a:gd name="connsiteX42" fmla="*/ 1480991 w 1997094"/>
              <a:gd name="connsiteY42" fmla="*/ 3292962 h 3436871"/>
              <a:gd name="connsiteX43" fmla="*/ 1531479 w 1997094"/>
              <a:gd name="connsiteY43" fmla="*/ 3276133 h 3436871"/>
              <a:gd name="connsiteX44" fmla="*/ 1553919 w 1997094"/>
              <a:gd name="connsiteY44" fmla="*/ 2821738 h 3436871"/>
              <a:gd name="connsiteX45" fmla="*/ 1604407 w 1997094"/>
              <a:gd name="connsiteY45" fmla="*/ 2961983 h 3436871"/>
              <a:gd name="connsiteX46" fmla="*/ 1952216 w 1997094"/>
              <a:gd name="connsiteY46" fmla="*/ 2771249 h 3436871"/>
              <a:gd name="connsiteX47" fmla="*/ 1997094 w 1997094"/>
              <a:gd name="connsiteY47" fmla="*/ 2653443 h 3436871"/>
              <a:gd name="connsiteX48" fmla="*/ 1823190 w 1997094"/>
              <a:gd name="connsiteY48" fmla="*/ 2642224 h 3436871"/>
              <a:gd name="connsiteX49" fmla="*/ 1694164 w 1997094"/>
              <a:gd name="connsiteY49" fmla="*/ 2546857 h 3436871"/>
              <a:gd name="connsiteX50" fmla="*/ 1621237 w 1997094"/>
              <a:gd name="connsiteY50" fmla="*/ 2451490 h 3436871"/>
              <a:gd name="connsiteX51" fmla="*/ 1694164 w 1997094"/>
              <a:gd name="connsiteY51" fmla="*/ 2328074 h 3436871"/>
              <a:gd name="connsiteX52" fmla="*/ 1514650 w 1997094"/>
              <a:gd name="connsiteY52" fmla="*/ 2030754 h 3436871"/>
              <a:gd name="connsiteX53" fmla="*/ 1531479 w 1997094"/>
              <a:gd name="connsiteY53" fmla="*/ 1610018 h 3436871"/>
              <a:gd name="connsiteX54" fmla="*/ 1301477 w 1997094"/>
              <a:gd name="connsiteY54" fmla="*/ 1615627 h 3436871"/>
              <a:gd name="connsiteX55" fmla="*/ 1323916 w 1997094"/>
              <a:gd name="connsiteY55" fmla="*/ 1486602 h 3436871"/>
              <a:gd name="connsiteX56" fmla="*/ 1262208 w 1997094"/>
              <a:gd name="connsiteY56" fmla="*/ 1301478 h 3436871"/>
              <a:gd name="connsiteX57" fmla="*/ 1301477 w 1997094"/>
              <a:gd name="connsiteY57" fmla="*/ 1228550 h 3436871"/>
              <a:gd name="connsiteX58" fmla="*/ 1234159 w 1997094"/>
              <a:gd name="connsiteY58" fmla="*/ 1043426 h 3436871"/>
              <a:gd name="connsiteX59" fmla="*/ 1250989 w 1997094"/>
              <a:gd name="connsiteY59" fmla="*/ 847083 h 3436871"/>
              <a:gd name="connsiteX60" fmla="*/ 970498 w 1997094"/>
              <a:gd name="connsiteY60" fmla="*/ 712447 h 3436871"/>
              <a:gd name="connsiteX61" fmla="*/ 1015376 w 1997094"/>
              <a:gd name="connsiteY61" fmla="*/ 622690 h 3436871"/>
              <a:gd name="connsiteX62" fmla="*/ 1150012 w 1997094"/>
              <a:gd name="connsiteY62" fmla="*/ 482445 h 3436871"/>
              <a:gd name="connsiteX63" fmla="*/ 1166841 w 1997094"/>
              <a:gd name="connsiteY63" fmla="*/ 314150 h 3436871"/>
              <a:gd name="connsiteX64" fmla="*/ 1161232 w 1997094"/>
              <a:gd name="connsiteY64" fmla="*/ 196344 h 3436871"/>
              <a:gd name="connsiteX65" fmla="*/ 1065865 w 1997094"/>
              <a:gd name="connsiteY65" fmla="*/ 117807 h 3436871"/>
              <a:gd name="connsiteX66" fmla="*/ 998547 w 1997094"/>
              <a:gd name="connsiteY66" fmla="*/ 72928 h 3436871"/>
              <a:gd name="connsiteX67" fmla="*/ 920010 w 1997094"/>
              <a:gd name="connsiteY67" fmla="*/ 0 h 3436871"/>
              <a:gd name="connsiteX0" fmla="*/ 920010 w 1997094"/>
              <a:gd name="connsiteY0" fmla="*/ 0 h 3436871"/>
              <a:gd name="connsiteX1" fmla="*/ 779764 w 1997094"/>
              <a:gd name="connsiteY1" fmla="*/ 117807 h 3436871"/>
              <a:gd name="connsiteX2" fmla="*/ 751715 w 1997094"/>
              <a:gd name="connsiteY2" fmla="*/ 224393 h 3436871"/>
              <a:gd name="connsiteX3" fmla="*/ 656348 w 1997094"/>
              <a:gd name="connsiteY3" fmla="*/ 403907 h 3436871"/>
              <a:gd name="connsiteX4" fmla="*/ 656348 w 1997094"/>
              <a:gd name="connsiteY4" fmla="*/ 460005 h 3436871"/>
              <a:gd name="connsiteX5" fmla="*/ 673178 w 1997094"/>
              <a:gd name="connsiteY5" fmla="*/ 544153 h 3436871"/>
              <a:gd name="connsiteX6" fmla="*/ 448785 w 1997094"/>
              <a:gd name="connsiteY6" fmla="*/ 656349 h 3436871"/>
              <a:gd name="connsiteX7" fmla="*/ 263661 w 1997094"/>
              <a:gd name="connsiteY7" fmla="*/ 673178 h 3436871"/>
              <a:gd name="connsiteX8" fmla="*/ 218783 w 1997094"/>
              <a:gd name="connsiteY8" fmla="*/ 948059 h 3436871"/>
              <a:gd name="connsiteX9" fmla="*/ 168294 w 1997094"/>
              <a:gd name="connsiteY9" fmla="*/ 1082695 h 3436871"/>
              <a:gd name="connsiteX10" fmla="*/ 72927 w 1997094"/>
              <a:gd name="connsiteY10" fmla="*/ 1211721 h 3436871"/>
              <a:gd name="connsiteX11" fmla="*/ 0 w 1997094"/>
              <a:gd name="connsiteY11" fmla="*/ 1346356 h 3436871"/>
              <a:gd name="connsiteX12" fmla="*/ 134635 w 1997094"/>
              <a:gd name="connsiteY12" fmla="*/ 1705384 h 3436871"/>
              <a:gd name="connsiteX13" fmla="*/ 241222 w 1997094"/>
              <a:gd name="connsiteY13" fmla="*/ 1778312 h 3436871"/>
              <a:gd name="connsiteX14" fmla="*/ 291710 w 1997094"/>
              <a:gd name="connsiteY14" fmla="*/ 1744653 h 3436871"/>
              <a:gd name="connsiteX15" fmla="*/ 336589 w 1997094"/>
              <a:gd name="connsiteY15" fmla="*/ 1800751 h 3436871"/>
              <a:gd name="connsiteX16" fmla="*/ 370248 w 1997094"/>
              <a:gd name="connsiteY16" fmla="*/ 3141497 h 3436871"/>
              <a:gd name="connsiteX17" fmla="*/ 448785 w 1997094"/>
              <a:gd name="connsiteY17" fmla="*/ 3298572 h 3436871"/>
              <a:gd name="connsiteX18" fmla="*/ 431956 w 1997094"/>
              <a:gd name="connsiteY18" fmla="*/ 2423441 h 3436871"/>
              <a:gd name="connsiteX19" fmla="*/ 482444 w 1997094"/>
              <a:gd name="connsiteY19" fmla="*/ 2434660 h 3436871"/>
              <a:gd name="connsiteX20" fmla="*/ 516103 w 1997094"/>
              <a:gd name="connsiteY20" fmla="*/ 3119058 h 3436871"/>
              <a:gd name="connsiteX21" fmla="*/ 583421 w 1997094"/>
              <a:gd name="connsiteY21" fmla="*/ 3124668 h 3436871"/>
              <a:gd name="connsiteX22" fmla="*/ 572201 w 1997094"/>
              <a:gd name="connsiteY22" fmla="*/ 2457100 h 3436871"/>
              <a:gd name="connsiteX23" fmla="*/ 964888 w 1997094"/>
              <a:gd name="connsiteY23" fmla="*/ 2462710 h 3436871"/>
              <a:gd name="connsiteX24" fmla="*/ 970498 w 1997094"/>
              <a:gd name="connsiteY24" fmla="*/ 2866616 h 3436871"/>
              <a:gd name="connsiteX25" fmla="*/ 1026596 w 1997094"/>
              <a:gd name="connsiteY25" fmla="*/ 2877836 h 3436871"/>
              <a:gd name="connsiteX26" fmla="*/ 1020986 w 1997094"/>
              <a:gd name="connsiteY26" fmla="*/ 3051740 h 3436871"/>
              <a:gd name="connsiteX27" fmla="*/ 1009767 w 1997094"/>
              <a:gd name="connsiteY27" fmla="*/ 3175156 h 3436871"/>
              <a:gd name="connsiteX28" fmla="*/ 1020986 w 1997094"/>
              <a:gd name="connsiteY28" fmla="*/ 3393939 h 3436871"/>
              <a:gd name="connsiteX29" fmla="*/ 1217330 w 1997094"/>
              <a:gd name="connsiteY29" fmla="*/ 3410768 h 3436871"/>
              <a:gd name="connsiteX30" fmla="*/ 1211720 w 1997094"/>
              <a:gd name="connsiteY30" fmla="*/ 3225645 h 3436871"/>
              <a:gd name="connsiteX31" fmla="*/ 1228549 w 1997094"/>
              <a:gd name="connsiteY31" fmla="*/ 3051741 h 3436871"/>
              <a:gd name="connsiteX32" fmla="*/ 1211720 w 1997094"/>
              <a:gd name="connsiteY32" fmla="*/ 2922714 h 3436871"/>
              <a:gd name="connsiteX33" fmla="*/ 1234159 w 1997094"/>
              <a:gd name="connsiteY33" fmla="*/ 2883446 h 3436871"/>
              <a:gd name="connsiteX34" fmla="*/ 1250988 w 1997094"/>
              <a:gd name="connsiteY34" fmla="*/ 2664663 h 3436871"/>
              <a:gd name="connsiteX35" fmla="*/ 1256599 w 1997094"/>
              <a:gd name="connsiteY35" fmla="*/ 2552467 h 3436871"/>
              <a:gd name="connsiteX36" fmla="*/ 1262209 w 1997094"/>
              <a:gd name="connsiteY36" fmla="*/ 2417831 h 3436871"/>
              <a:gd name="connsiteX37" fmla="*/ 1357574 w 1997094"/>
              <a:gd name="connsiteY37" fmla="*/ 2569297 h 3436871"/>
              <a:gd name="connsiteX38" fmla="*/ 1368794 w 1997094"/>
              <a:gd name="connsiteY38" fmla="*/ 3107839 h 3436871"/>
              <a:gd name="connsiteX39" fmla="*/ 1413673 w 1997094"/>
              <a:gd name="connsiteY39" fmla="*/ 3113448 h 3436871"/>
              <a:gd name="connsiteX40" fmla="*/ 1419283 w 1997094"/>
              <a:gd name="connsiteY40" fmla="*/ 2625394 h 3436871"/>
              <a:gd name="connsiteX41" fmla="*/ 1469772 w 1997094"/>
              <a:gd name="connsiteY41" fmla="*/ 2636614 h 3436871"/>
              <a:gd name="connsiteX42" fmla="*/ 1480991 w 1997094"/>
              <a:gd name="connsiteY42" fmla="*/ 3292962 h 3436871"/>
              <a:gd name="connsiteX43" fmla="*/ 1531479 w 1997094"/>
              <a:gd name="connsiteY43" fmla="*/ 3276133 h 3436871"/>
              <a:gd name="connsiteX44" fmla="*/ 1553919 w 1997094"/>
              <a:gd name="connsiteY44" fmla="*/ 2821738 h 3436871"/>
              <a:gd name="connsiteX45" fmla="*/ 1604407 w 1997094"/>
              <a:gd name="connsiteY45" fmla="*/ 2961983 h 3436871"/>
              <a:gd name="connsiteX46" fmla="*/ 1952216 w 1997094"/>
              <a:gd name="connsiteY46" fmla="*/ 2771249 h 3436871"/>
              <a:gd name="connsiteX47" fmla="*/ 1997094 w 1997094"/>
              <a:gd name="connsiteY47" fmla="*/ 2653443 h 3436871"/>
              <a:gd name="connsiteX48" fmla="*/ 1823190 w 1997094"/>
              <a:gd name="connsiteY48" fmla="*/ 2642224 h 3436871"/>
              <a:gd name="connsiteX49" fmla="*/ 1694164 w 1997094"/>
              <a:gd name="connsiteY49" fmla="*/ 2546857 h 3436871"/>
              <a:gd name="connsiteX50" fmla="*/ 1621237 w 1997094"/>
              <a:gd name="connsiteY50" fmla="*/ 2451490 h 3436871"/>
              <a:gd name="connsiteX51" fmla="*/ 1694164 w 1997094"/>
              <a:gd name="connsiteY51" fmla="*/ 2328074 h 3436871"/>
              <a:gd name="connsiteX52" fmla="*/ 1514650 w 1997094"/>
              <a:gd name="connsiteY52" fmla="*/ 2030754 h 3436871"/>
              <a:gd name="connsiteX53" fmla="*/ 1531479 w 1997094"/>
              <a:gd name="connsiteY53" fmla="*/ 1610018 h 3436871"/>
              <a:gd name="connsiteX54" fmla="*/ 1301477 w 1997094"/>
              <a:gd name="connsiteY54" fmla="*/ 1615627 h 3436871"/>
              <a:gd name="connsiteX55" fmla="*/ 1323916 w 1997094"/>
              <a:gd name="connsiteY55" fmla="*/ 1486602 h 3436871"/>
              <a:gd name="connsiteX56" fmla="*/ 1262208 w 1997094"/>
              <a:gd name="connsiteY56" fmla="*/ 1301478 h 3436871"/>
              <a:gd name="connsiteX57" fmla="*/ 1301477 w 1997094"/>
              <a:gd name="connsiteY57" fmla="*/ 1228550 h 3436871"/>
              <a:gd name="connsiteX58" fmla="*/ 1234159 w 1997094"/>
              <a:gd name="connsiteY58" fmla="*/ 1043426 h 3436871"/>
              <a:gd name="connsiteX59" fmla="*/ 1250989 w 1997094"/>
              <a:gd name="connsiteY59" fmla="*/ 847083 h 3436871"/>
              <a:gd name="connsiteX60" fmla="*/ 970498 w 1997094"/>
              <a:gd name="connsiteY60" fmla="*/ 712447 h 3436871"/>
              <a:gd name="connsiteX61" fmla="*/ 1015376 w 1997094"/>
              <a:gd name="connsiteY61" fmla="*/ 622690 h 3436871"/>
              <a:gd name="connsiteX62" fmla="*/ 1150012 w 1997094"/>
              <a:gd name="connsiteY62" fmla="*/ 482445 h 3436871"/>
              <a:gd name="connsiteX63" fmla="*/ 1166841 w 1997094"/>
              <a:gd name="connsiteY63" fmla="*/ 314150 h 3436871"/>
              <a:gd name="connsiteX64" fmla="*/ 1161232 w 1997094"/>
              <a:gd name="connsiteY64" fmla="*/ 196344 h 3436871"/>
              <a:gd name="connsiteX65" fmla="*/ 1065865 w 1997094"/>
              <a:gd name="connsiteY65" fmla="*/ 117807 h 3436871"/>
              <a:gd name="connsiteX66" fmla="*/ 998547 w 1997094"/>
              <a:gd name="connsiteY66" fmla="*/ 72928 h 3436871"/>
              <a:gd name="connsiteX67" fmla="*/ 920010 w 1997094"/>
              <a:gd name="connsiteY67" fmla="*/ 0 h 3436871"/>
              <a:gd name="connsiteX0" fmla="*/ 920010 w 1997094"/>
              <a:gd name="connsiteY0" fmla="*/ 0 h 3436871"/>
              <a:gd name="connsiteX1" fmla="*/ 779764 w 1997094"/>
              <a:gd name="connsiteY1" fmla="*/ 117807 h 3436871"/>
              <a:gd name="connsiteX2" fmla="*/ 751715 w 1997094"/>
              <a:gd name="connsiteY2" fmla="*/ 224393 h 3436871"/>
              <a:gd name="connsiteX3" fmla="*/ 656348 w 1997094"/>
              <a:gd name="connsiteY3" fmla="*/ 403907 h 3436871"/>
              <a:gd name="connsiteX4" fmla="*/ 656348 w 1997094"/>
              <a:gd name="connsiteY4" fmla="*/ 460005 h 3436871"/>
              <a:gd name="connsiteX5" fmla="*/ 673178 w 1997094"/>
              <a:gd name="connsiteY5" fmla="*/ 544153 h 3436871"/>
              <a:gd name="connsiteX6" fmla="*/ 448785 w 1997094"/>
              <a:gd name="connsiteY6" fmla="*/ 656349 h 3436871"/>
              <a:gd name="connsiteX7" fmla="*/ 263661 w 1997094"/>
              <a:gd name="connsiteY7" fmla="*/ 673178 h 3436871"/>
              <a:gd name="connsiteX8" fmla="*/ 218783 w 1997094"/>
              <a:gd name="connsiteY8" fmla="*/ 948059 h 3436871"/>
              <a:gd name="connsiteX9" fmla="*/ 168294 w 1997094"/>
              <a:gd name="connsiteY9" fmla="*/ 1082695 h 3436871"/>
              <a:gd name="connsiteX10" fmla="*/ 72927 w 1997094"/>
              <a:gd name="connsiteY10" fmla="*/ 1211721 h 3436871"/>
              <a:gd name="connsiteX11" fmla="*/ 0 w 1997094"/>
              <a:gd name="connsiteY11" fmla="*/ 1346356 h 3436871"/>
              <a:gd name="connsiteX12" fmla="*/ 134635 w 1997094"/>
              <a:gd name="connsiteY12" fmla="*/ 1705384 h 3436871"/>
              <a:gd name="connsiteX13" fmla="*/ 241222 w 1997094"/>
              <a:gd name="connsiteY13" fmla="*/ 1778312 h 3436871"/>
              <a:gd name="connsiteX14" fmla="*/ 291710 w 1997094"/>
              <a:gd name="connsiteY14" fmla="*/ 1744653 h 3436871"/>
              <a:gd name="connsiteX15" fmla="*/ 336589 w 1997094"/>
              <a:gd name="connsiteY15" fmla="*/ 1800751 h 3436871"/>
              <a:gd name="connsiteX16" fmla="*/ 387077 w 1997094"/>
              <a:gd name="connsiteY16" fmla="*/ 3326621 h 3436871"/>
              <a:gd name="connsiteX17" fmla="*/ 448785 w 1997094"/>
              <a:gd name="connsiteY17" fmla="*/ 3298572 h 3436871"/>
              <a:gd name="connsiteX18" fmla="*/ 431956 w 1997094"/>
              <a:gd name="connsiteY18" fmla="*/ 2423441 h 3436871"/>
              <a:gd name="connsiteX19" fmla="*/ 482444 w 1997094"/>
              <a:gd name="connsiteY19" fmla="*/ 2434660 h 3436871"/>
              <a:gd name="connsiteX20" fmla="*/ 516103 w 1997094"/>
              <a:gd name="connsiteY20" fmla="*/ 3119058 h 3436871"/>
              <a:gd name="connsiteX21" fmla="*/ 583421 w 1997094"/>
              <a:gd name="connsiteY21" fmla="*/ 3124668 h 3436871"/>
              <a:gd name="connsiteX22" fmla="*/ 572201 w 1997094"/>
              <a:gd name="connsiteY22" fmla="*/ 2457100 h 3436871"/>
              <a:gd name="connsiteX23" fmla="*/ 964888 w 1997094"/>
              <a:gd name="connsiteY23" fmla="*/ 2462710 h 3436871"/>
              <a:gd name="connsiteX24" fmla="*/ 970498 w 1997094"/>
              <a:gd name="connsiteY24" fmla="*/ 2866616 h 3436871"/>
              <a:gd name="connsiteX25" fmla="*/ 1026596 w 1997094"/>
              <a:gd name="connsiteY25" fmla="*/ 2877836 h 3436871"/>
              <a:gd name="connsiteX26" fmla="*/ 1020986 w 1997094"/>
              <a:gd name="connsiteY26" fmla="*/ 3051740 h 3436871"/>
              <a:gd name="connsiteX27" fmla="*/ 1009767 w 1997094"/>
              <a:gd name="connsiteY27" fmla="*/ 3175156 h 3436871"/>
              <a:gd name="connsiteX28" fmla="*/ 1020986 w 1997094"/>
              <a:gd name="connsiteY28" fmla="*/ 3393939 h 3436871"/>
              <a:gd name="connsiteX29" fmla="*/ 1217330 w 1997094"/>
              <a:gd name="connsiteY29" fmla="*/ 3410768 h 3436871"/>
              <a:gd name="connsiteX30" fmla="*/ 1211720 w 1997094"/>
              <a:gd name="connsiteY30" fmla="*/ 3225645 h 3436871"/>
              <a:gd name="connsiteX31" fmla="*/ 1228549 w 1997094"/>
              <a:gd name="connsiteY31" fmla="*/ 3051741 h 3436871"/>
              <a:gd name="connsiteX32" fmla="*/ 1211720 w 1997094"/>
              <a:gd name="connsiteY32" fmla="*/ 2922714 h 3436871"/>
              <a:gd name="connsiteX33" fmla="*/ 1234159 w 1997094"/>
              <a:gd name="connsiteY33" fmla="*/ 2883446 h 3436871"/>
              <a:gd name="connsiteX34" fmla="*/ 1250988 w 1997094"/>
              <a:gd name="connsiteY34" fmla="*/ 2664663 h 3436871"/>
              <a:gd name="connsiteX35" fmla="*/ 1256599 w 1997094"/>
              <a:gd name="connsiteY35" fmla="*/ 2552467 h 3436871"/>
              <a:gd name="connsiteX36" fmla="*/ 1262209 w 1997094"/>
              <a:gd name="connsiteY36" fmla="*/ 2417831 h 3436871"/>
              <a:gd name="connsiteX37" fmla="*/ 1357574 w 1997094"/>
              <a:gd name="connsiteY37" fmla="*/ 2569297 h 3436871"/>
              <a:gd name="connsiteX38" fmla="*/ 1368794 w 1997094"/>
              <a:gd name="connsiteY38" fmla="*/ 3107839 h 3436871"/>
              <a:gd name="connsiteX39" fmla="*/ 1413673 w 1997094"/>
              <a:gd name="connsiteY39" fmla="*/ 3113448 h 3436871"/>
              <a:gd name="connsiteX40" fmla="*/ 1419283 w 1997094"/>
              <a:gd name="connsiteY40" fmla="*/ 2625394 h 3436871"/>
              <a:gd name="connsiteX41" fmla="*/ 1469772 w 1997094"/>
              <a:gd name="connsiteY41" fmla="*/ 2636614 h 3436871"/>
              <a:gd name="connsiteX42" fmla="*/ 1480991 w 1997094"/>
              <a:gd name="connsiteY42" fmla="*/ 3292962 h 3436871"/>
              <a:gd name="connsiteX43" fmla="*/ 1531479 w 1997094"/>
              <a:gd name="connsiteY43" fmla="*/ 3276133 h 3436871"/>
              <a:gd name="connsiteX44" fmla="*/ 1553919 w 1997094"/>
              <a:gd name="connsiteY44" fmla="*/ 2821738 h 3436871"/>
              <a:gd name="connsiteX45" fmla="*/ 1604407 w 1997094"/>
              <a:gd name="connsiteY45" fmla="*/ 2961983 h 3436871"/>
              <a:gd name="connsiteX46" fmla="*/ 1952216 w 1997094"/>
              <a:gd name="connsiteY46" fmla="*/ 2771249 h 3436871"/>
              <a:gd name="connsiteX47" fmla="*/ 1997094 w 1997094"/>
              <a:gd name="connsiteY47" fmla="*/ 2653443 h 3436871"/>
              <a:gd name="connsiteX48" fmla="*/ 1823190 w 1997094"/>
              <a:gd name="connsiteY48" fmla="*/ 2642224 h 3436871"/>
              <a:gd name="connsiteX49" fmla="*/ 1694164 w 1997094"/>
              <a:gd name="connsiteY49" fmla="*/ 2546857 h 3436871"/>
              <a:gd name="connsiteX50" fmla="*/ 1621237 w 1997094"/>
              <a:gd name="connsiteY50" fmla="*/ 2451490 h 3436871"/>
              <a:gd name="connsiteX51" fmla="*/ 1694164 w 1997094"/>
              <a:gd name="connsiteY51" fmla="*/ 2328074 h 3436871"/>
              <a:gd name="connsiteX52" fmla="*/ 1514650 w 1997094"/>
              <a:gd name="connsiteY52" fmla="*/ 2030754 h 3436871"/>
              <a:gd name="connsiteX53" fmla="*/ 1531479 w 1997094"/>
              <a:gd name="connsiteY53" fmla="*/ 1610018 h 3436871"/>
              <a:gd name="connsiteX54" fmla="*/ 1301477 w 1997094"/>
              <a:gd name="connsiteY54" fmla="*/ 1615627 h 3436871"/>
              <a:gd name="connsiteX55" fmla="*/ 1323916 w 1997094"/>
              <a:gd name="connsiteY55" fmla="*/ 1486602 h 3436871"/>
              <a:gd name="connsiteX56" fmla="*/ 1262208 w 1997094"/>
              <a:gd name="connsiteY56" fmla="*/ 1301478 h 3436871"/>
              <a:gd name="connsiteX57" fmla="*/ 1301477 w 1997094"/>
              <a:gd name="connsiteY57" fmla="*/ 1228550 h 3436871"/>
              <a:gd name="connsiteX58" fmla="*/ 1234159 w 1997094"/>
              <a:gd name="connsiteY58" fmla="*/ 1043426 h 3436871"/>
              <a:gd name="connsiteX59" fmla="*/ 1250989 w 1997094"/>
              <a:gd name="connsiteY59" fmla="*/ 847083 h 3436871"/>
              <a:gd name="connsiteX60" fmla="*/ 970498 w 1997094"/>
              <a:gd name="connsiteY60" fmla="*/ 712447 h 3436871"/>
              <a:gd name="connsiteX61" fmla="*/ 1015376 w 1997094"/>
              <a:gd name="connsiteY61" fmla="*/ 622690 h 3436871"/>
              <a:gd name="connsiteX62" fmla="*/ 1150012 w 1997094"/>
              <a:gd name="connsiteY62" fmla="*/ 482445 h 3436871"/>
              <a:gd name="connsiteX63" fmla="*/ 1166841 w 1997094"/>
              <a:gd name="connsiteY63" fmla="*/ 314150 h 3436871"/>
              <a:gd name="connsiteX64" fmla="*/ 1161232 w 1997094"/>
              <a:gd name="connsiteY64" fmla="*/ 196344 h 3436871"/>
              <a:gd name="connsiteX65" fmla="*/ 1065865 w 1997094"/>
              <a:gd name="connsiteY65" fmla="*/ 117807 h 3436871"/>
              <a:gd name="connsiteX66" fmla="*/ 998547 w 1997094"/>
              <a:gd name="connsiteY66" fmla="*/ 72928 h 3436871"/>
              <a:gd name="connsiteX67" fmla="*/ 920010 w 1997094"/>
              <a:gd name="connsiteY67" fmla="*/ 0 h 3436871"/>
              <a:gd name="connsiteX0" fmla="*/ 920010 w 1997094"/>
              <a:gd name="connsiteY0" fmla="*/ 0 h 3436871"/>
              <a:gd name="connsiteX1" fmla="*/ 779764 w 1997094"/>
              <a:gd name="connsiteY1" fmla="*/ 117807 h 3436871"/>
              <a:gd name="connsiteX2" fmla="*/ 751715 w 1997094"/>
              <a:gd name="connsiteY2" fmla="*/ 224393 h 3436871"/>
              <a:gd name="connsiteX3" fmla="*/ 656348 w 1997094"/>
              <a:gd name="connsiteY3" fmla="*/ 403907 h 3436871"/>
              <a:gd name="connsiteX4" fmla="*/ 656348 w 1997094"/>
              <a:gd name="connsiteY4" fmla="*/ 460005 h 3436871"/>
              <a:gd name="connsiteX5" fmla="*/ 673178 w 1997094"/>
              <a:gd name="connsiteY5" fmla="*/ 544153 h 3436871"/>
              <a:gd name="connsiteX6" fmla="*/ 448785 w 1997094"/>
              <a:gd name="connsiteY6" fmla="*/ 656349 h 3436871"/>
              <a:gd name="connsiteX7" fmla="*/ 263661 w 1997094"/>
              <a:gd name="connsiteY7" fmla="*/ 673178 h 3436871"/>
              <a:gd name="connsiteX8" fmla="*/ 218783 w 1997094"/>
              <a:gd name="connsiteY8" fmla="*/ 948059 h 3436871"/>
              <a:gd name="connsiteX9" fmla="*/ 168294 w 1997094"/>
              <a:gd name="connsiteY9" fmla="*/ 1082695 h 3436871"/>
              <a:gd name="connsiteX10" fmla="*/ 72927 w 1997094"/>
              <a:gd name="connsiteY10" fmla="*/ 1211721 h 3436871"/>
              <a:gd name="connsiteX11" fmla="*/ 0 w 1997094"/>
              <a:gd name="connsiteY11" fmla="*/ 1346356 h 3436871"/>
              <a:gd name="connsiteX12" fmla="*/ 134635 w 1997094"/>
              <a:gd name="connsiteY12" fmla="*/ 1705384 h 3436871"/>
              <a:gd name="connsiteX13" fmla="*/ 241222 w 1997094"/>
              <a:gd name="connsiteY13" fmla="*/ 1778312 h 3436871"/>
              <a:gd name="connsiteX14" fmla="*/ 291710 w 1997094"/>
              <a:gd name="connsiteY14" fmla="*/ 1744653 h 3436871"/>
              <a:gd name="connsiteX15" fmla="*/ 336589 w 1997094"/>
              <a:gd name="connsiteY15" fmla="*/ 1800751 h 3436871"/>
              <a:gd name="connsiteX16" fmla="*/ 387077 w 1997094"/>
              <a:gd name="connsiteY16" fmla="*/ 3326621 h 3436871"/>
              <a:gd name="connsiteX17" fmla="*/ 448785 w 1997094"/>
              <a:gd name="connsiteY17" fmla="*/ 3298572 h 3436871"/>
              <a:gd name="connsiteX18" fmla="*/ 431956 w 1997094"/>
              <a:gd name="connsiteY18" fmla="*/ 2423441 h 3436871"/>
              <a:gd name="connsiteX19" fmla="*/ 482444 w 1997094"/>
              <a:gd name="connsiteY19" fmla="*/ 2434660 h 3436871"/>
              <a:gd name="connsiteX20" fmla="*/ 516103 w 1997094"/>
              <a:gd name="connsiteY20" fmla="*/ 3119058 h 3436871"/>
              <a:gd name="connsiteX21" fmla="*/ 583421 w 1997094"/>
              <a:gd name="connsiteY21" fmla="*/ 3124668 h 3436871"/>
              <a:gd name="connsiteX22" fmla="*/ 572201 w 1997094"/>
              <a:gd name="connsiteY22" fmla="*/ 2457100 h 3436871"/>
              <a:gd name="connsiteX23" fmla="*/ 964888 w 1997094"/>
              <a:gd name="connsiteY23" fmla="*/ 2462710 h 3436871"/>
              <a:gd name="connsiteX24" fmla="*/ 970498 w 1997094"/>
              <a:gd name="connsiteY24" fmla="*/ 2866616 h 3436871"/>
              <a:gd name="connsiteX25" fmla="*/ 1026596 w 1997094"/>
              <a:gd name="connsiteY25" fmla="*/ 2877836 h 3436871"/>
              <a:gd name="connsiteX26" fmla="*/ 1020986 w 1997094"/>
              <a:gd name="connsiteY26" fmla="*/ 3051740 h 3436871"/>
              <a:gd name="connsiteX27" fmla="*/ 1009767 w 1997094"/>
              <a:gd name="connsiteY27" fmla="*/ 3175156 h 3436871"/>
              <a:gd name="connsiteX28" fmla="*/ 1020986 w 1997094"/>
              <a:gd name="connsiteY28" fmla="*/ 3393939 h 3436871"/>
              <a:gd name="connsiteX29" fmla="*/ 1217330 w 1997094"/>
              <a:gd name="connsiteY29" fmla="*/ 3410768 h 3436871"/>
              <a:gd name="connsiteX30" fmla="*/ 1211720 w 1997094"/>
              <a:gd name="connsiteY30" fmla="*/ 3225645 h 3436871"/>
              <a:gd name="connsiteX31" fmla="*/ 1228549 w 1997094"/>
              <a:gd name="connsiteY31" fmla="*/ 3051741 h 3436871"/>
              <a:gd name="connsiteX32" fmla="*/ 1211720 w 1997094"/>
              <a:gd name="connsiteY32" fmla="*/ 2922714 h 3436871"/>
              <a:gd name="connsiteX33" fmla="*/ 1234159 w 1997094"/>
              <a:gd name="connsiteY33" fmla="*/ 2883446 h 3436871"/>
              <a:gd name="connsiteX34" fmla="*/ 1250988 w 1997094"/>
              <a:gd name="connsiteY34" fmla="*/ 2664663 h 3436871"/>
              <a:gd name="connsiteX35" fmla="*/ 1256599 w 1997094"/>
              <a:gd name="connsiteY35" fmla="*/ 2552467 h 3436871"/>
              <a:gd name="connsiteX36" fmla="*/ 1262209 w 1997094"/>
              <a:gd name="connsiteY36" fmla="*/ 2417831 h 3436871"/>
              <a:gd name="connsiteX37" fmla="*/ 1357574 w 1997094"/>
              <a:gd name="connsiteY37" fmla="*/ 2569297 h 3436871"/>
              <a:gd name="connsiteX38" fmla="*/ 1368794 w 1997094"/>
              <a:gd name="connsiteY38" fmla="*/ 3107839 h 3436871"/>
              <a:gd name="connsiteX39" fmla="*/ 1413673 w 1997094"/>
              <a:gd name="connsiteY39" fmla="*/ 3113448 h 3436871"/>
              <a:gd name="connsiteX40" fmla="*/ 1419283 w 1997094"/>
              <a:gd name="connsiteY40" fmla="*/ 2625394 h 3436871"/>
              <a:gd name="connsiteX41" fmla="*/ 1469772 w 1997094"/>
              <a:gd name="connsiteY41" fmla="*/ 2636614 h 3436871"/>
              <a:gd name="connsiteX42" fmla="*/ 1480991 w 1997094"/>
              <a:gd name="connsiteY42" fmla="*/ 3292962 h 3436871"/>
              <a:gd name="connsiteX43" fmla="*/ 1531479 w 1997094"/>
              <a:gd name="connsiteY43" fmla="*/ 3276133 h 3436871"/>
              <a:gd name="connsiteX44" fmla="*/ 1537090 w 1997094"/>
              <a:gd name="connsiteY44" fmla="*/ 2804908 h 3436871"/>
              <a:gd name="connsiteX45" fmla="*/ 1604407 w 1997094"/>
              <a:gd name="connsiteY45" fmla="*/ 2961983 h 3436871"/>
              <a:gd name="connsiteX46" fmla="*/ 1952216 w 1997094"/>
              <a:gd name="connsiteY46" fmla="*/ 2771249 h 3436871"/>
              <a:gd name="connsiteX47" fmla="*/ 1997094 w 1997094"/>
              <a:gd name="connsiteY47" fmla="*/ 2653443 h 3436871"/>
              <a:gd name="connsiteX48" fmla="*/ 1823190 w 1997094"/>
              <a:gd name="connsiteY48" fmla="*/ 2642224 h 3436871"/>
              <a:gd name="connsiteX49" fmla="*/ 1694164 w 1997094"/>
              <a:gd name="connsiteY49" fmla="*/ 2546857 h 3436871"/>
              <a:gd name="connsiteX50" fmla="*/ 1621237 w 1997094"/>
              <a:gd name="connsiteY50" fmla="*/ 2451490 h 3436871"/>
              <a:gd name="connsiteX51" fmla="*/ 1694164 w 1997094"/>
              <a:gd name="connsiteY51" fmla="*/ 2328074 h 3436871"/>
              <a:gd name="connsiteX52" fmla="*/ 1514650 w 1997094"/>
              <a:gd name="connsiteY52" fmla="*/ 2030754 h 3436871"/>
              <a:gd name="connsiteX53" fmla="*/ 1531479 w 1997094"/>
              <a:gd name="connsiteY53" fmla="*/ 1610018 h 3436871"/>
              <a:gd name="connsiteX54" fmla="*/ 1301477 w 1997094"/>
              <a:gd name="connsiteY54" fmla="*/ 1615627 h 3436871"/>
              <a:gd name="connsiteX55" fmla="*/ 1323916 w 1997094"/>
              <a:gd name="connsiteY55" fmla="*/ 1486602 h 3436871"/>
              <a:gd name="connsiteX56" fmla="*/ 1262208 w 1997094"/>
              <a:gd name="connsiteY56" fmla="*/ 1301478 h 3436871"/>
              <a:gd name="connsiteX57" fmla="*/ 1301477 w 1997094"/>
              <a:gd name="connsiteY57" fmla="*/ 1228550 h 3436871"/>
              <a:gd name="connsiteX58" fmla="*/ 1234159 w 1997094"/>
              <a:gd name="connsiteY58" fmla="*/ 1043426 h 3436871"/>
              <a:gd name="connsiteX59" fmla="*/ 1250989 w 1997094"/>
              <a:gd name="connsiteY59" fmla="*/ 847083 h 3436871"/>
              <a:gd name="connsiteX60" fmla="*/ 970498 w 1997094"/>
              <a:gd name="connsiteY60" fmla="*/ 712447 h 3436871"/>
              <a:gd name="connsiteX61" fmla="*/ 1015376 w 1997094"/>
              <a:gd name="connsiteY61" fmla="*/ 622690 h 3436871"/>
              <a:gd name="connsiteX62" fmla="*/ 1150012 w 1997094"/>
              <a:gd name="connsiteY62" fmla="*/ 482445 h 3436871"/>
              <a:gd name="connsiteX63" fmla="*/ 1166841 w 1997094"/>
              <a:gd name="connsiteY63" fmla="*/ 314150 h 3436871"/>
              <a:gd name="connsiteX64" fmla="*/ 1161232 w 1997094"/>
              <a:gd name="connsiteY64" fmla="*/ 196344 h 3436871"/>
              <a:gd name="connsiteX65" fmla="*/ 1065865 w 1997094"/>
              <a:gd name="connsiteY65" fmla="*/ 117807 h 3436871"/>
              <a:gd name="connsiteX66" fmla="*/ 998547 w 1997094"/>
              <a:gd name="connsiteY66" fmla="*/ 72928 h 3436871"/>
              <a:gd name="connsiteX67" fmla="*/ 920010 w 1997094"/>
              <a:gd name="connsiteY67" fmla="*/ 0 h 3436871"/>
              <a:gd name="connsiteX0" fmla="*/ 920010 w 1997094"/>
              <a:gd name="connsiteY0" fmla="*/ 0 h 3436871"/>
              <a:gd name="connsiteX1" fmla="*/ 779764 w 1997094"/>
              <a:gd name="connsiteY1" fmla="*/ 117807 h 3436871"/>
              <a:gd name="connsiteX2" fmla="*/ 751715 w 1997094"/>
              <a:gd name="connsiteY2" fmla="*/ 224393 h 3436871"/>
              <a:gd name="connsiteX3" fmla="*/ 656348 w 1997094"/>
              <a:gd name="connsiteY3" fmla="*/ 403907 h 3436871"/>
              <a:gd name="connsiteX4" fmla="*/ 656348 w 1997094"/>
              <a:gd name="connsiteY4" fmla="*/ 460005 h 3436871"/>
              <a:gd name="connsiteX5" fmla="*/ 673178 w 1997094"/>
              <a:gd name="connsiteY5" fmla="*/ 544153 h 3436871"/>
              <a:gd name="connsiteX6" fmla="*/ 448785 w 1997094"/>
              <a:gd name="connsiteY6" fmla="*/ 656349 h 3436871"/>
              <a:gd name="connsiteX7" fmla="*/ 263661 w 1997094"/>
              <a:gd name="connsiteY7" fmla="*/ 673178 h 3436871"/>
              <a:gd name="connsiteX8" fmla="*/ 218783 w 1997094"/>
              <a:gd name="connsiteY8" fmla="*/ 948059 h 3436871"/>
              <a:gd name="connsiteX9" fmla="*/ 168294 w 1997094"/>
              <a:gd name="connsiteY9" fmla="*/ 1082695 h 3436871"/>
              <a:gd name="connsiteX10" fmla="*/ 72927 w 1997094"/>
              <a:gd name="connsiteY10" fmla="*/ 1211721 h 3436871"/>
              <a:gd name="connsiteX11" fmla="*/ 0 w 1997094"/>
              <a:gd name="connsiteY11" fmla="*/ 1346356 h 3436871"/>
              <a:gd name="connsiteX12" fmla="*/ 134635 w 1997094"/>
              <a:gd name="connsiteY12" fmla="*/ 1705384 h 3436871"/>
              <a:gd name="connsiteX13" fmla="*/ 241222 w 1997094"/>
              <a:gd name="connsiteY13" fmla="*/ 1778312 h 3436871"/>
              <a:gd name="connsiteX14" fmla="*/ 291710 w 1997094"/>
              <a:gd name="connsiteY14" fmla="*/ 1744653 h 3436871"/>
              <a:gd name="connsiteX15" fmla="*/ 336589 w 1997094"/>
              <a:gd name="connsiteY15" fmla="*/ 1800751 h 3436871"/>
              <a:gd name="connsiteX16" fmla="*/ 387077 w 1997094"/>
              <a:gd name="connsiteY16" fmla="*/ 3326621 h 3436871"/>
              <a:gd name="connsiteX17" fmla="*/ 448785 w 1997094"/>
              <a:gd name="connsiteY17" fmla="*/ 3298572 h 3436871"/>
              <a:gd name="connsiteX18" fmla="*/ 431956 w 1997094"/>
              <a:gd name="connsiteY18" fmla="*/ 2423441 h 3436871"/>
              <a:gd name="connsiteX19" fmla="*/ 482444 w 1997094"/>
              <a:gd name="connsiteY19" fmla="*/ 2434660 h 3436871"/>
              <a:gd name="connsiteX20" fmla="*/ 516103 w 1997094"/>
              <a:gd name="connsiteY20" fmla="*/ 3119058 h 3436871"/>
              <a:gd name="connsiteX21" fmla="*/ 583421 w 1997094"/>
              <a:gd name="connsiteY21" fmla="*/ 3124668 h 3436871"/>
              <a:gd name="connsiteX22" fmla="*/ 572201 w 1997094"/>
              <a:gd name="connsiteY22" fmla="*/ 2457100 h 3436871"/>
              <a:gd name="connsiteX23" fmla="*/ 964888 w 1997094"/>
              <a:gd name="connsiteY23" fmla="*/ 2462710 h 3436871"/>
              <a:gd name="connsiteX24" fmla="*/ 970498 w 1997094"/>
              <a:gd name="connsiteY24" fmla="*/ 2866616 h 3436871"/>
              <a:gd name="connsiteX25" fmla="*/ 1026596 w 1997094"/>
              <a:gd name="connsiteY25" fmla="*/ 2877836 h 3436871"/>
              <a:gd name="connsiteX26" fmla="*/ 1020986 w 1997094"/>
              <a:gd name="connsiteY26" fmla="*/ 3051740 h 3436871"/>
              <a:gd name="connsiteX27" fmla="*/ 1009767 w 1997094"/>
              <a:gd name="connsiteY27" fmla="*/ 3175156 h 3436871"/>
              <a:gd name="connsiteX28" fmla="*/ 1020986 w 1997094"/>
              <a:gd name="connsiteY28" fmla="*/ 3393939 h 3436871"/>
              <a:gd name="connsiteX29" fmla="*/ 1217330 w 1997094"/>
              <a:gd name="connsiteY29" fmla="*/ 3410768 h 3436871"/>
              <a:gd name="connsiteX30" fmla="*/ 1211720 w 1997094"/>
              <a:gd name="connsiteY30" fmla="*/ 3225645 h 3436871"/>
              <a:gd name="connsiteX31" fmla="*/ 1228549 w 1997094"/>
              <a:gd name="connsiteY31" fmla="*/ 3051741 h 3436871"/>
              <a:gd name="connsiteX32" fmla="*/ 1211720 w 1997094"/>
              <a:gd name="connsiteY32" fmla="*/ 2922714 h 3436871"/>
              <a:gd name="connsiteX33" fmla="*/ 1234159 w 1997094"/>
              <a:gd name="connsiteY33" fmla="*/ 2883446 h 3436871"/>
              <a:gd name="connsiteX34" fmla="*/ 1250988 w 1997094"/>
              <a:gd name="connsiteY34" fmla="*/ 2664663 h 3436871"/>
              <a:gd name="connsiteX35" fmla="*/ 1256599 w 1997094"/>
              <a:gd name="connsiteY35" fmla="*/ 2552467 h 3436871"/>
              <a:gd name="connsiteX36" fmla="*/ 1262209 w 1997094"/>
              <a:gd name="connsiteY36" fmla="*/ 2417831 h 3436871"/>
              <a:gd name="connsiteX37" fmla="*/ 1357574 w 1997094"/>
              <a:gd name="connsiteY37" fmla="*/ 2569297 h 3436871"/>
              <a:gd name="connsiteX38" fmla="*/ 1368794 w 1997094"/>
              <a:gd name="connsiteY38" fmla="*/ 3107839 h 3436871"/>
              <a:gd name="connsiteX39" fmla="*/ 1413673 w 1997094"/>
              <a:gd name="connsiteY39" fmla="*/ 3113448 h 3436871"/>
              <a:gd name="connsiteX40" fmla="*/ 1419283 w 1997094"/>
              <a:gd name="connsiteY40" fmla="*/ 2625394 h 3436871"/>
              <a:gd name="connsiteX41" fmla="*/ 1469772 w 1997094"/>
              <a:gd name="connsiteY41" fmla="*/ 2636614 h 3436871"/>
              <a:gd name="connsiteX42" fmla="*/ 1480991 w 1997094"/>
              <a:gd name="connsiteY42" fmla="*/ 3292962 h 3436871"/>
              <a:gd name="connsiteX43" fmla="*/ 1531479 w 1997094"/>
              <a:gd name="connsiteY43" fmla="*/ 3276133 h 3436871"/>
              <a:gd name="connsiteX44" fmla="*/ 1537090 w 1997094"/>
              <a:gd name="connsiteY44" fmla="*/ 2804908 h 3436871"/>
              <a:gd name="connsiteX45" fmla="*/ 1604407 w 1997094"/>
              <a:gd name="connsiteY45" fmla="*/ 2961983 h 3436871"/>
              <a:gd name="connsiteX46" fmla="*/ 1952216 w 1997094"/>
              <a:gd name="connsiteY46" fmla="*/ 2771249 h 3436871"/>
              <a:gd name="connsiteX47" fmla="*/ 1997094 w 1997094"/>
              <a:gd name="connsiteY47" fmla="*/ 2653443 h 3436871"/>
              <a:gd name="connsiteX48" fmla="*/ 1823190 w 1997094"/>
              <a:gd name="connsiteY48" fmla="*/ 2642224 h 3436871"/>
              <a:gd name="connsiteX49" fmla="*/ 1694164 w 1997094"/>
              <a:gd name="connsiteY49" fmla="*/ 2546857 h 3436871"/>
              <a:gd name="connsiteX50" fmla="*/ 1621237 w 1997094"/>
              <a:gd name="connsiteY50" fmla="*/ 2451490 h 3436871"/>
              <a:gd name="connsiteX51" fmla="*/ 1694164 w 1997094"/>
              <a:gd name="connsiteY51" fmla="*/ 2328074 h 3436871"/>
              <a:gd name="connsiteX52" fmla="*/ 1514650 w 1997094"/>
              <a:gd name="connsiteY52" fmla="*/ 2030754 h 3436871"/>
              <a:gd name="connsiteX53" fmla="*/ 1531479 w 1997094"/>
              <a:gd name="connsiteY53" fmla="*/ 1610018 h 3436871"/>
              <a:gd name="connsiteX54" fmla="*/ 1301477 w 1997094"/>
              <a:gd name="connsiteY54" fmla="*/ 1615627 h 3436871"/>
              <a:gd name="connsiteX55" fmla="*/ 1323916 w 1997094"/>
              <a:gd name="connsiteY55" fmla="*/ 1486602 h 3436871"/>
              <a:gd name="connsiteX56" fmla="*/ 1262208 w 1997094"/>
              <a:gd name="connsiteY56" fmla="*/ 1301478 h 3436871"/>
              <a:gd name="connsiteX57" fmla="*/ 1301477 w 1997094"/>
              <a:gd name="connsiteY57" fmla="*/ 1228550 h 3436871"/>
              <a:gd name="connsiteX58" fmla="*/ 1234159 w 1997094"/>
              <a:gd name="connsiteY58" fmla="*/ 1043426 h 3436871"/>
              <a:gd name="connsiteX59" fmla="*/ 1250989 w 1997094"/>
              <a:gd name="connsiteY59" fmla="*/ 847083 h 3436871"/>
              <a:gd name="connsiteX60" fmla="*/ 970498 w 1997094"/>
              <a:gd name="connsiteY60" fmla="*/ 712447 h 3436871"/>
              <a:gd name="connsiteX61" fmla="*/ 1015376 w 1997094"/>
              <a:gd name="connsiteY61" fmla="*/ 622690 h 3436871"/>
              <a:gd name="connsiteX62" fmla="*/ 1150012 w 1997094"/>
              <a:gd name="connsiteY62" fmla="*/ 482445 h 3436871"/>
              <a:gd name="connsiteX63" fmla="*/ 1166841 w 1997094"/>
              <a:gd name="connsiteY63" fmla="*/ 314150 h 3436871"/>
              <a:gd name="connsiteX64" fmla="*/ 1161232 w 1997094"/>
              <a:gd name="connsiteY64" fmla="*/ 196344 h 3436871"/>
              <a:gd name="connsiteX65" fmla="*/ 1065865 w 1997094"/>
              <a:gd name="connsiteY65" fmla="*/ 117807 h 3436871"/>
              <a:gd name="connsiteX66" fmla="*/ 998547 w 1997094"/>
              <a:gd name="connsiteY66" fmla="*/ 72928 h 3436871"/>
              <a:gd name="connsiteX67" fmla="*/ 920010 w 1997094"/>
              <a:gd name="connsiteY67" fmla="*/ 0 h 3436871"/>
              <a:gd name="connsiteX0" fmla="*/ 920010 w 1997094"/>
              <a:gd name="connsiteY0" fmla="*/ 0 h 3436871"/>
              <a:gd name="connsiteX1" fmla="*/ 779764 w 1997094"/>
              <a:gd name="connsiteY1" fmla="*/ 117807 h 3436871"/>
              <a:gd name="connsiteX2" fmla="*/ 751715 w 1997094"/>
              <a:gd name="connsiteY2" fmla="*/ 224393 h 3436871"/>
              <a:gd name="connsiteX3" fmla="*/ 656348 w 1997094"/>
              <a:gd name="connsiteY3" fmla="*/ 403907 h 3436871"/>
              <a:gd name="connsiteX4" fmla="*/ 656348 w 1997094"/>
              <a:gd name="connsiteY4" fmla="*/ 460005 h 3436871"/>
              <a:gd name="connsiteX5" fmla="*/ 673178 w 1997094"/>
              <a:gd name="connsiteY5" fmla="*/ 544153 h 3436871"/>
              <a:gd name="connsiteX6" fmla="*/ 448785 w 1997094"/>
              <a:gd name="connsiteY6" fmla="*/ 656349 h 3436871"/>
              <a:gd name="connsiteX7" fmla="*/ 263661 w 1997094"/>
              <a:gd name="connsiteY7" fmla="*/ 673178 h 3436871"/>
              <a:gd name="connsiteX8" fmla="*/ 218783 w 1997094"/>
              <a:gd name="connsiteY8" fmla="*/ 948059 h 3436871"/>
              <a:gd name="connsiteX9" fmla="*/ 168294 w 1997094"/>
              <a:gd name="connsiteY9" fmla="*/ 1082695 h 3436871"/>
              <a:gd name="connsiteX10" fmla="*/ 72927 w 1997094"/>
              <a:gd name="connsiteY10" fmla="*/ 1211721 h 3436871"/>
              <a:gd name="connsiteX11" fmla="*/ 0 w 1997094"/>
              <a:gd name="connsiteY11" fmla="*/ 1346356 h 3436871"/>
              <a:gd name="connsiteX12" fmla="*/ 134635 w 1997094"/>
              <a:gd name="connsiteY12" fmla="*/ 1705384 h 3436871"/>
              <a:gd name="connsiteX13" fmla="*/ 241222 w 1997094"/>
              <a:gd name="connsiteY13" fmla="*/ 1778312 h 3436871"/>
              <a:gd name="connsiteX14" fmla="*/ 291710 w 1997094"/>
              <a:gd name="connsiteY14" fmla="*/ 1744653 h 3436871"/>
              <a:gd name="connsiteX15" fmla="*/ 336589 w 1997094"/>
              <a:gd name="connsiteY15" fmla="*/ 1800751 h 3436871"/>
              <a:gd name="connsiteX16" fmla="*/ 387077 w 1997094"/>
              <a:gd name="connsiteY16" fmla="*/ 3326621 h 3436871"/>
              <a:gd name="connsiteX17" fmla="*/ 448785 w 1997094"/>
              <a:gd name="connsiteY17" fmla="*/ 3298572 h 3436871"/>
              <a:gd name="connsiteX18" fmla="*/ 431956 w 1997094"/>
              <a:gd name="connsiteY18" fmla="*/ 2423441 h 3436871"/>
              <a:gd name="connsiteX19" fmla="*/ 482444 w 1997094"/>
              <a:gd name="connsiteY19" fmla="*/ 2434660 h 3436871"/>
              <a:gd name="connsiteX20" fmla="*/ 516103 w 1997094"/>
              <a:gd name="connsiteY20" fmla="*/ 3119058 h 3436871"/>
              <a:gd name="connsiteX21" fmla="*/ 583421 w 1997094"/>
              <a:gd name="connsiteY21" fmla="*/ 3124668 h 3436871"/>
              <a:gd name="connsiteX22" fmla="*/ 572201 w 1997094"/>
              <a:gd name="connsiteY22" fmla="*/ 2457100 h 3436871"/>
              <a:gd name="connsiteX23" fmla="*/ 964888 w 1997094"/>
              <a:gd name="connsiteY23" fmla="*/ 2462710 h 3436871"/>
              <a:gd name="connsiteX24" fmla="*/ 970498 w 1997094"/>
              <a:gd name="connsiteY24" fmla="*/ 2866616 h 3436871"/>
              <a:gd name="connsiteX25" fmla="*/ 1026596 w 1997094"/>
              <a:gd name="connsiteY25" fmla="*/ 2877836 h 3436871"/>
              <a:gd name="connsiteX26" fmla="*/ 1020986 w 1997094"/>
              <a:gd name="connsiteY26" fmla="*/ 3051740 h 3436871"/>
              <a:gd name="connsiteX27" fmla="*/ 1009767 w 1997094"/>
              <a:gd name="connsiteY27" fmla="*/ 3175156 h 3436871"/>
              <a:gd name="connsiteX28" fmla="*/ 1020986 w 1997094"/>
              <a:gd name="connsiteY28" fmla="*/ 3393939 h 3436871"/>
              <a:gd name="connsiteX29" fmla="*/ 1217330 w 1997094"/>
              <a:gd name="connsiteY29" fmla="*/ 3410768 h 3436871"/>
              <a:gd name="connsiteX30" fmla="*/ 1211720 w 1997094"/>
              <a:gd name="connsiteY30" fmla="*/ 3225645 h 3436871"/>
              <a:gd name="connsiteX31" fmla="*/ 1228549 w 1997094"/>
              <a:gd name="connsiteY31" fmla="*/ 3051741 h 3436871"/>
              <a:gd name="connsiteX32" fmla="*/ 1211720 w 1997094"/>
              <a:gd name="connsiteY32" fmla="*/ 2922714 h 3436871"/>
              <a:gd name="connsiteX33" fmla="*/ 1234159 w 1997094"/>
              <a:gd name="connsiteY33" fmla="*/ 2883446 h 3436871"/>
              <a:gd name="connsiteX34" fmla="*/ 1250988 w 1997094"/>
              <a:gd name="connsiteY34" fmla="*/ 2664663 h 3436871"/>
              <a:gd name="connsiteX35" fmla="*/ 1256599 w 1997094"/>
              <a:gd name="connsiteY35" fmla="*/ 2552467 h 3436871"/>
              <a:gd name="connsiteX36" fmla="*/ 1262209 w 1997094"/>
              <a:gd name="connsiteY36" fmla="*/ 2417831 h 3436871"/>
              <a:gd name="connsiteX37" fmla="*/ 1357574 w 1997094"/>
              <a:gd name="connsiteY37" fmla="*/ 2569297 h 3436871"/>
              <a:gd name="connsiteX38" fmla="*/ 1368794 w 1997094"/>
              <a:gd name="connsiteY38" fmla="*/ 3107839 h 3436871"/>
              <a:gd name="connsiteX39" fmla="*/ 1413673 w 1997094"/>
              <a:gd name="connsiteY39" fmla="*/ 3113448 h 3436871"/>
              <a:gd name="connsiteX40" fmla="*/ 1419283 w 1997094"/>
              <a:gd name="connsiteY40" fmla="*/ 2625394 h 3436871"/>
              <a:gd name="connsiteX41" fmla="*/ 1469772 w 1997094"/>
              <a:gd name="connsiteY41" fmla="*/ 2636614 h 3436871"/>
              <a:gd name="connsiteX42" fmla="*/ 1480991 w 1997094"/>
              <a:gd name="connsiteY42" fmla="*/ 3292962 h 3436871"/>
              <a:gd name="connsiteX43" fmla="*/ 1531479 w 1997094"/>
              <a:gd name="connsiteY43" fmla="*/ 3276133 h 3436871"/>
              <a:gd name="connsiteX44" fmla="*/ 1537090 w 1997094"/>
              <a:gd name="connsiteY44" fmla="*/ 2804908 h 3436871"/>
              <a:gd name="connsiteX45" fmla="*/ 1604407 w 1997094"/>
              <a:gd name="connsiteY45" fmla="*/ 2961983 h 3436871"/>
              <a:gd name="connsiteX46" fmla="*/ 1991484 w 1997094"/>
              <a:gd name="connsiteY46" fmla="*/ 2765639 h 3436871"/>
              <a:gd name="connsiteX47" fmla="*/ 1997094 w 1997094"/>
              <a:gd name="connsiteY47" fmla="*/ 2653443 h 3436871"/>
              <a:gd name="connsiteX48" fmla="*/ 1823190 w 1997094"/>
              <a:gd name="connsiteY48" fmla="*/ 2642224 h 3436871"/>
              <a:gd name="connsiteX49" fmla="*/ 1694164 w 1997094"/>
              <a:gd name="connsiteY49" fmla="*/ 2546857 h 3436871"/>
              <a:gd name="connsiteX50" fmla="*/ 1621237 w 1997094"/>
              <a:gd name="connsiteY50" fmla="*/ 2451490 h 3436871"/>
              <a:gd name="connsiteX51" fmla="*/ 1694164 w 1997094"/>
              <a:gd name="connsiteY51" fmla="*/ 2328074 h 3436871"/>
              <a:gd name="connsiteX52" fmla="*/ 1514650 w 1997094"/>
              <a:gd name="connsiteY52" fmla="*/ 2030754 h 3436871"/>
              <a:gd name="connsiteX53" fmla="*/ 1531479 w 1997094"/>
              <a:gd name="connsiteY53" fmla="*/ 1610018 h 3436871"/>
              <a:gd name="connsiteX54" fmla="*/ 1301477 w 1997094"/>
              <a:gd name="connsiteY54" fmla="*/ 1615627 h 3436871"/>
              <a:gd name="connsiteX55" fmla="*/ 1323916 w 1997094"/>
              <a:gd name="connsiteY55" fmla="*/ 1486602 h 3436871"/>
              <a:gd name="connsiteX56" fmla="*/ 1262208 w 1997094"/>
              <a:gd name="connsiteY56" fmla="*/ 1301478 h 3436871"/>
              <a:gd name="connsiteX57" fmla="*/ 1301477 w 1997094"/>
              <a:gd name="connsiteY57" fmla="*/ 1228550 h 3436871"/>
              <a:gd name="connsiteX58" fmla="*/ 1234159 w 1997094"/>
              <a:gd name="connsiteY58" fmla="*/ 1043426 h 3436871"/>
              <a:gd name="connsiteX59" fmla="*/ 1250989 w 1997094"/>
              <a:gd name="connsiteY59" fmla="*/ 847083 h 3436871"/>
              <a:gd name="connsiteX60" fmla="*/ 970498 w 1997094"/>
              <a:gd name="connsiteY60" fmla="*/ 712447 h 3436871"/>
              <a:gd name="connsiteX61" fmla="*/ 1015376 w 1997094"/>
              <a:gd name="connsiteY61" fmla="*/ 622690 h 3436871"/>
              <a:gd name="connsiteX62" fmla="*/ 1150012 w 1997094"/>
              <a:gd name="connsiteY62" fmla="*/ 482445 h 3436871"/>
              <a:gd name="connsiteX63" fmla="*/ 1166841 w 1997094"/>
              <a:gd name="connsiteY63" fmla="*/ 314150 h 3436871"/>
              <a:gd name="connsiteX64" fmla="*/ 1161232 w 1997094"/>
              <a:gd name="connsiteY64" fmla="*/ 196344 h 3436871"/>
              <a:gd name="connsiteX65" fmla="*/ 1065865 w 1997094"/>
              <a:gd name="connsiteY65" fmla="*/ 117807 h 3436871"/>
              <a:gd name="connsiteX66" fmla="*/ 998547 w 1997094"/>
              <a:gd name="connsiteY66" fmla="*/ 72928 h 3436871"/>
              <a:gd name="connsiteX67" fmla="*/ 920010 w 1997094"/>
              <a:gd name="connsiteY67" fmla="*/ 0 h 3436871"/>
              <a:gd name="connsiteX0" fmla="*/ 920010 w 2025802"/>
              <a:gd name="connsiteY0" fmla="*/ 0 h 3436871"/>
              <a:gd name="connsiteX1" fmla="*/ 779764 w 2025802"/>
              <a:gd name="connsiteY1" fmla="*/ 117807 h 3436871"/>
              <a:gd name="connsiteX2" fmla="*/ 751715 w 2025802"/>
              <a:gd name="connsiteY2" fmla="*/ 224393 h 3436871"/>
              <a:gd name="connsiteX3" fmla="*/ 656348 w 2025802"/>
              <a:gd name="connsiteY3" fmla="*/ 403907 h 3436871"/>
              <a:gd name="connsiteX4" fmla="*/ 656348 w 2025802"/>
              <a:gd name="connsiteY4" fmla="*/ 460005 h 3436871"/>
              <a:gd name="connsiteX5" fmla="*/ 673178 w 2025802"/>
              <a:gd name="connsiteY5" fmla="*/ 544153 h 3436871"/>
              <a:gd name="connsiteX6" fmla="*/ 448785 w 2025802"/>
              <a:gd name="connsiteY6" fmla="*/ 656349 h 3436871"/>
              <a:gd name="connsiteX7" fmla="*/ 263661 w 2025802"/>
              <a:gd name="connsiteY7" fmla="*/ 673178 h 3436871"/>
              <a:gd name="connsiteX8" fmla="*/ 218783 w 2025802"/>
              <a:gd name="connsiteY8" fmla="*/ 948059 h 3436871"/>
              <a:gd name="connsiteX9" fmla="*/ 168294 w 2025802"/>
              <a:gd name="connsiteY9" fmla="*/ 1082695 h 3436871"/>
              <a:gd name="connsiteX10" fmla="*/ 72927 w 2025802"/>
              <a:gd name="connsiteY10" fmla="*/ 1211721 h 3436871"/>
              <a:gd name="connsiteX11" fmla="*/ 0 w 2025802"/>
              <a:gd name="connsiteY11" fmla="*/ 1346356 h 3436871"/>
              <a:gd name="connsiteX12" fmla="*/ 134635 w 2025802"/>
              <a:gd name="connsiteY12" fmla="*/ 1705384 h 3436871"/>
              <a:gd name="connsiteX13" fmla="*/ 241222 w 2025802"/>
              <a:gd name="connsiteY13" fmla="*/ 1778312 h 3436871"/>
              <a:gd name="connsiteX14" fmla="*/ 291710 w 2025802"/>
              <a:gd name="connsiteY14" fmla="*/ 1744653 h 3436871"/>
              <a:gd name="connsiteX15" fmla="*/ 336589 w 2025802"/>
              <a:gd name="connsiteY15" fmla="*/ 1800751 h 3436871"/>
              <a:gd name="connsiteX16" fmla="*/ 387077 w 2025802"/>
              <a:gd name="connsiteY16" fmla="*/ 3326621 h 3436871"/>
              <a:gd name="connsiteX17" fmla="*/ 448785 w 2025802"/>
              <a:gd name="connsiteY17" fmla="*/ 3298572 h 3436871"/>
              <a:gd name="connsiteX18" fmla="*/ 431956 w 2025802"/>
              <a:gd name="connsiteY18" fmla="*/ 2423441 h 3436871"/>
              <a:gd name="connsiteX19" fmla="*/ 482444 w 2025802"/>
              <a:gd name="connsiteY19" fmla="*/ 2434660 h 3436871"/>
              <a:gd name="connsiteX20" fmla="*/ 516103 w 2025802"/>
              <a:gd name="connsiteY20" fmla="*/ 3119058 h 3436871"/>
              <a:gd name="connsiteX21" fmla="*/ 583421 w 2025802"/>
              <a:gd name="connsiteY21" fmla="*/ 3124668 h 3436871"/>
              <a:gd name="connsiteX22" fmla="*/ 572201 w 2025802"/>
              <a:gd name="connsiteY22" fmla="*/ 2457100 h 3436871"/>
              <a:gd name="connsiteX23" fmla="*/ 964888 w 2025802"/>
              <a:gd name="connsiteY23" fmla="*/ 2462710 h 3436871"/>
              <a:gd name="connsiteX24" fmla="*/ 970498 w 2025802"/>
              <a:gd name="connsiteY24" fmla="*/ 2866616 h 3436871"/>
              <a:gd name="connsiteX25" fmla="*/ 1026596 w 2025802"/>
              <a:gd name="connsiteY25" fmla="*/ 2877836 h 3436871"/>
              <a:gd name="connsiteX26" fmla="*/ 1020986 w 2025802"/>
              <a:gd name="connsiteY26" fmla="*/ 3051740 h 3436871"/>
              <a:gd name="connsiteX27" fmla="*/ 1009767 w 2025802"/>
              <a:gd name="connsiteY27" fmla="*/ 3175156 h 3436871"/>
              <a:gd name="connsiteX28" fmla="*/ 1020986 w 2025802"/>
              <a:gd name="connsiteY28" fmla="*/ 3393939 h 3436871"/>
              <a:gd name="connsiteX29" fmla="*/ 1217330 w 2025802"/>
              <a:gd name="connsiteY29" fmla="*/ 3410768 h 3436871"/>
              <a:gd name="connsiteX30" fmla="*/ 1211720 w 2025802"/>
              <a:gd name="connsiteY30" fmla="*/ 3225645 h 3436871"/>
              <a:gd name="connsiteX31" fmla="*/ 1228549 w 2025802"/>
              <a:gd name="connsiteY31" fmla="*/ 3051741 h 3436871"/>
              <a:gd name="connsiteX32" fmla="*/ 1211720 w 2025802"/>
              <a:gd name="connsiteY32" fmla="*/ 2922714 h 3436871"/>
              <a:gd name="connsiteX33" fmla="*/ 1234159 w 2025802"/>
              <a:gd name="connsiteY33" fmla="*/ 2883446 h 3436871"/>
              <a:gd name="connsiteX34" fmla="*/ 1250988 w 2025802"/>
              <a:gd name="connsiteY34" fmla="*/ 2664663 h 3436871"/>
              <a:gd name="connsiteX35" fmla="*/ 1256599 w 2025802"/>
              <a:gd name="connsiteY35" fmla="*/ 2552467 h 3436871"/>
              <a:gd name="connsiteX36" fmla="*/ 1262209 w 2025802"/>
              <a:gd name="connsiteY36" fmla="*/ 2417831 h 3436871"/>
              <a:gd name="connsiteX37" fmla="*/ 1357574 w 2025802"/>
              <a:gd name="connsiteY37" fmla="*/ 2569297 h 3436871"/>
              <a:gd name="connsiteX38" fmla="*/ 1368794 w 2025802"/>
              <a:gd name="connsiteY38" fmla="*/ 3107839 h 3436871"/>
              <a:gd name="connsiteX39" fmla="*/ 1413673 w 2025802"/>
              <a:gd name="connsiteY39" fmla="*/ 3113448 h 3436871"/>
              <a:gd name="connsiteX40" fmla="*/ 1419283 w 2025802"/>
              <a:gd name="connsiteY40" fmla="*/ 2625394 h 3436871"/>
              <a:gd name="connsiteX41" fmla="*/ 1469772 w 2025802"/>
              <a:gd name="connsiteY41" fmla="*/ 2636614 h 3436871"/>
              <a:gd name="connsiteX42" fmla="*/ 1480991 w 2025802"/>
              <a:gd name="connsiteY42" fmla="*/ 3292962 h 3436871"/>
              <a:gd name="connsiteX43" fmla="*/ 1531479 w 2025802"/>
              <a:gd name="connsiteY43" fmla="*/ 3276133 h 3436871"/>
              <a:gd name="connsiteX44" fmla="*/ 1537090 w 2025802"/>
              <a:gd name="connsiteY44" fmla="*/ 2804908 h 3436871"/>
              <a:gd name="connsiteX45" fmla="*/ 1604407 w 2025802"/>
              <a:gd name="connsiteY45" fmla="*/ 2961983 h 3436871"/>
              <a:gd name="connsiteX46" fmla="*/ 1991484 w 2025802"/>
              <a:gd name="connsiteY46" fmla="*/ 2765639 h 3436871"/>
              <a:gd name="connsiteX47" fmla="*/ 1997094 w 2025802"/>
              <a:gd name="connsiteY47" fmla="*/ 2653443 h 3436871"/>
              <a:gd name="connsiteX48" fmla="*/ 1823190 w 2025802"/>
              <a:gd name="connsiteY48" fmla="*/ 2642224 h 3436871"/>
              <a:gd name="connsiteX49" fmla="*/ 1694164 w 2025802"/>
              <a:gd name="connsiteY49" fmla="*/ 2546857 h 3436871"/>
              <a:gd name="connsiteX50" fmla="*/ 1621237 w 2025802"/>
              <a:gd name="connsiteY50" fmla="*/ 2451490 h 3436871"/>
              <a:gd name="connsiteX51" fmla="*/ 1694164 w 2025802"/>
              <a:gd name="connsiteY51" fmla="*/ 2328074 h 3436871"/>
              <a:gd name="connsiteX52" fmla="*/ 1514650 w 2025802"/>
              <a:gd name="connsiteY52" fmla="*/ 2030754 h 3436871"/>
              <a:gd name="connsiteX53" fmla="*/ 1531479 w 2025802"/>
              <a:gd name="connsiteY53" fmla="*/ 1610018 h 3436871"/>
              <a:gd name="connsiteX54" fmla="*/ 1301477 w 2025802"/>
              <a:gd name="connsiteY54" fmla="*/ 1615627 h 3436871"/>
              <a:gd name="connsiteX55" fmla="*/ 1323916 w 2025802"/>
              <a:gd name="connsiteY55" fmla="*/ 1486602 h 3436871"/>
              <a:gd name="connsiteX56" fmla="*/ 1262208 w 2025802"/>
              <a:gd name="connsiteY56" fmla="*/ 1301478 h 3436871"/>
              <a:gd name="connsiteX57" fmla="*/ 1301477 w 2025802"/>
              <a:gd name="connsiteY57" fmla="*/ 1228550 h 3436871"/>
              <a:gd name="connsiteX58" fmla="*/ 1234159 w 2025802"/>
              <a:gd name="connsiteY58" fmla="*/ 1043426 h 3436871"/>
              <a:gd name="connsiteX59" fmla="*/ 1250989 w 2025802"/>
              <a:gd name="connsiteY59" fmla="*/ 847083 h 3436871"/>
              <a:gd name="connsiteX60" fmla="*/ 970498 w 2025802"/>
              <a:gd name="connsiteY60" fmla="*/ 712447 h 3436871"/>
              <a:gd name="connsiteX61" fmla="*/ 1015376 w 2025802"/>
              <a:gd name="connsiteY61" fmla="*/ 622690 h 3436871"/>
              <a:gd name="connsiteX62" fmla="*/ 1150012 w 2025802"/>
              <a:gd name="connsiteY62" fmla="*/ 482445 h 3436871"/>
              <a:gd name="connsiteX63" fmla="*/ 1166841 w 2025802"/>
              <a:gd name="connsiteY63" fmla="*/ 314150 h 3436871"/>
              <a:gd name="connsiteX64" fmla="*/ 1161232 w 2025802"/>
              <a:gd name="connsiteY64" fmla="*/ 196344 h 3436871"/>
              <a:gd name="connsiteX65" fmla="*/ 1065865 w 2025802"/>
              <a:gd name="connsiteY65" fmla="*/ 117807 h 3436871"/>
              <a:gd name="connsiteX66" fmla="*/ 998547 w 2025802"/>
              <a:gd name="connsiteY66" fmla="*/ 72928 h 3436871"/>
              <a:gd name="connsiteX67" fmla="*/ 920010 w 2025802"/>
              <a:gd name="connsiteY67" fmla="*/ 0 h 3436871"/>
              <a:gd name="connsiteX0" fmla="*/ 920010 w 2038796"/>
              <a:gd name="connsiteY0" fmla="*/ 0 h 3436871"/>
              <a:gd name="connsiteX1" fmla="*/ 779764 w 2038796"/>
              <a:gd name="connsiteY1" fmla="*/ 117807 h 3436871"/>
              <a:gd name="connsiteX2" fmla="*/ 751715 w 2038796"/>
              <a:gd name="connsiteY2" fmla="*/ 224393 h 3436871"/>
              <a:gd name="connsiteX3" fmla="*/ 656348 w 2038796"/>
              <a:gd name="connsiteY3" fmla="*/ 403907 h 3436871"/>
              <a:gd name="connsiteX4" fmla="*/ 656348 w 2038796"/>
              <a:gd name="connsiteY4" fmla="*/ 460005 h 3436871"/>
              <a:gd name="connsiteX5" fmla="*/ 673178 w 2038796"/>
              <a:gd name="connsiteY5" fmla="*/ 544153 h 3436871"/>
              <a:gd name="connsiteX6" fmla="*/ 448785 w 2038796"/>
              <a:gd name="connsiteY6" fmla="*/ 656349 h 3436871"/>
              <a:gd name="connsiteX7" fmla="*/ 263661 w 2038796"/>
              <a:gd name="connsiteY7" fmla="*/ 673178 h 3436871"/>
              <a:gd name="connsiteX8" fmla="*/ 218783 w 2038796"/>
              <a:gd name="connsiteY8" fmla="*/ 948059 h 3436871"/>
              <a:gd name="connsiteX9" fmla="*/ 168294 w 2038796"/>
              <a:gd name="connsiteY9" fmla="*/ 1082695 h 3436871"/>
              <a:gd name="connsiteX10" fmla="*/ 72927 w 2038796"/>
              <a:gd name="connsiteY10" fmla="*/ 1211721 h 3436871"/>
              <a:gd name="connsiteX11" fmla="*/ 0 w 2038796"/>
              <a:gd name="connsiteY11" fmla="*/ 1346356 h 3436871"/>
              <a:gd name="connsiteX12" fmla="*/ 134635 w 2038796"/>
              <a:gd name="connsiteY12" fmla="*/ 1705384 h 3436871"/>
              <a:gd name="connsiteX13" fmla="*/ 241222 w 2038796"/>
              <a:gd name="connsiteY13" fmla="*/ 1778312 h 3436871"/>
              <a:gd name="connsiteX14" fmla="*/ 291710 w 2038796"/>
              <a:gd name="connsiteY14" fmla="*/ 1744653 h 3436871"/>
              <a:gd name="connsiteX15" fmla="*/ 336589 w 2038796"/>
              <a:gd name="connsiteY15" fmla="*/ 1800751 h 3436871"/>
              <a:gd name="connsiteX16" fmla="*/ 387077 w 2038796"/>
              <a:gd name="connsiteY16" fmla="*/ 3326621 h 3436871"/>
              <a:gd name="connsiteX17" fmla="*/ 448785 w 2038796"/>
              <a:gd name="connsiteY17" fmla="*/ 3298572 h 3436871"/>
              <a:gd name="connsiteX18" fmla="*/ 431956 w 2038796"/>
              <a:gd name="connsiteY18" fmla="*/ 2423441 h 3436871"/>
              <a:gd name="connsiteX19" fmla="*/ 482444 w 2038796"/>
              <a:gd name="connsiteY19" fmla="*/ 2434660 h 3436871"/>
              <a:gd name="connsiteX20" fmla="*/ 516103 w 2038796"/>
              <a:gd name="connsiteY20" fmla="*/ 3119058 h 3436871"/>
              <a:gd name="connsiteX21" fmla="*/ 583421 w 2038796"/>
              <a:gd name="connsiteY21" fmla="*/ 3124668 h 3436871"/>
              <a:gd name="connsiteX22" fmla="*/ 572201 w 2038796"/>
              <a:gd name="connsiteY22" fmla="*/ 2457100 h 3436871"/>
              <a:gd name="connsiteX23" fmla="*/ 964888 w 2038796"/>
              <a:gd name="connsiteY23" fmla="*/ 2462710 h 3436871"/>
              <a:gd name="connsiteX24" fmla="*/ 970498 w 2038796"/>
              <a:gd name="connsiteY24" fmla="*/ 2866616 h 3436871"/>
              <a:gd name="connsiteX25" fmla="*/ 1026596 w 2038796"/>
              <a:gd name="connsiteY25" fmla="*/ 2877836 h 3436871"/>
              <a:gd name="connsiteX26" fmla="*/ 1020986 w 2038796"/>
              <a:gd name="connsiteY26" fmla="*/ 3051740 h 3436871"/>
              <a:gd name="connsiteX27" fmla="*/ 1009767 w 2038796"/>
              <a:gd name="connsiteY27" fmla="*/ 3175156 h 3436871"/>
              <a:gd name="connsiteX28" fmla="*/ 1020986 w 2038796"/>
              <a:gd name="connsiteY28" fmla="*/ 3393939 h 3436871"/>
              <a:gd name="connsiteX29" fmla="*/ 1217330 w 2038796"/>
              <a:gd name="connsiteY29" fmla="*/ 3410768 h 3436871"/>
              <a:gd name="connsiteX30" fmla="*/ 1211720 w 2038796"/>
              <a:gd name="connsiteY30" fmla="*/ 3225645 h 3436871"/>
              <a:gd name="connsiteX31" fmla="*/ 1228549 w 2038796"/>
              <a:gd name="connsiteY31" fmla="*/ 3051741 h 3436871"/>
              <a:gd name="connsiteX32" fmla="*/ 1211720 w 2038796"/>
              <a:gd name="connsiteY32" fmla="*/ 2922714 h 3436871"/>
              <a:gd name="connsiteX33" fmla="*/ 1234159 w 2038796"/>
              <a:gd name="connsiteY33" fmla="*/ 2883446 h 3436871"/>
              <a:gd name="connsiteX34" fmla="*/ 1250988 w 2038796"/>
              <a:gd name="connsiteY34" fmla="*/ 2664663 h 3436871"/>
              <a:gd name="connsiteX35" fmla="*/ 1256599 w 2038796"/>
              <a:gd name="connsiteY35" fmla="*/ 2552467 h 3436871"/>
              <a:gd name="connsiteX36" fmla="*/ 1262209 w 2038796"/>
              <a:gd name="connsiteY36" fmla="*/ 2417831 h 3436871"/>
              <a:gd name="connsiteX37" fmla="*/ 1357574 w 2038796"/>
              <a:gd name="connsiteY37" fmla="*/ 2569297 h 3436871"/>
              <a:gd name="connsiteX38" fmla="*/ 1368794 w 2038796"/>
              <a:gd name="connsiteY38" fmla="*/ 3107839 h 3436871"/>
              <a:gd name="connsiteX39" fmla="*/ 1413673 w 2038796"/>
              <a:gd name="connsiteY39" fmla="*/ 3113448 h 3436871"/>
              <a:gd name="connsiteX40" fmla="*/ 1419283 w 2038796"/>
              <a:gd name="connsiteY40" fmla="*/ 2625394 h 3436871"/>
              <a:gd name="connsiteX41" fmla="*/ 1469772 w 2038796"/>
              <a:gd name="connsiteY41" fmla="*/ 2636614 h 3436871"/>
              <a:gd name="connsiteX42" fmla="*/ 1480991 w 2038796"/>
              <a:gd name="connsiteY42" fmla="*/ 3292962 h 3436871"/>
              <a:gd name="connsiteX43" fmla="*/ 1531479 w 2038796"/>
              <a:gd name="connsiteY43" fmla="*/ 3276133 h 3436871"/>
              <a:gd name="connsiteX44" fmla="*/ 1537090 w 2038796"/>
              <a:gd name="connsiteY44" fmla="*/ 2804908 h 3436871"/>
              <a:gd name="connsiteX45" fmla="*/ 1604407 w 2038796"/>
              <a:gd name="connsiteY45" fmla="*/ 2961983 h 3436871"/>
              <a:gd name="connsiteX46" fmla="*/ 1991484 w 2038796"/>
              <a:gd name="connsiteY46" fmla="*/ 2765639 h 3436871"/>
              <a:gd name="connsiteX47" fmla="*/ 1997094 w 2038796"/>
              <a:gd name="connsiteY47" fmla="*/ 2653443 h 3436871"/>
              <a:gd name="connsiteX48" fmla="*/ 1823190 w 2038796"/>
              <a:gd name="connsiteY48" fmla="*/ 2642224 h 3436871"/>
              <a:gd name="connsiteX49" fmla="*/ 1694164 w 2038796"/>
              <a:gd name="connsiteY49" fmla="*/ 2546857 h 3436871"/>
              <a:gd name="connsiteX50" fmla="*/ 1621237 w 2038796"/>
              <a:gd name="connsiteY50" fmla="*/ 2451490 h 3436871"/>
              <a:gd name="connsiteX51" fmla="*/ 1694164 w 2038796"/>
              <a:gd name="connsiteY51" fmla="*/ 2328074 h 3436871"/>
              <a:gd name="connsiteX52" fmla="*/ 1514650 w 2038796"/>
              <a:gd name="connsiteY52" fmla="*/ 2030754 h 3436871"/>
              <a:gd name="connsiteX53" fmla="*/ 1531479 w 2038796"/>
              <a:gd name="connsiteY53" fmla="*/ 1610018 h 3436871"/>
              <a:gd name="connsiteX54" fmla="*/ 1301477 w 2038796"/>
              <a:gd name="connsiteY54" fmla="*/ 1615627 h 3436871"/>
              <a:gd name="connsiteX55" fmla="*/ 1323916 w 2038796"/>
              <a:gd name="connsiteY55" fmla="*/ 1486602 h 3436871"/>
              <a:gd name="connsiteX56" fmla="*/ 1262208 w 2038796"/>
              <a:gd name="connsiteY56" fmla="*/ 1301478 h 3436871"/>
              <a:gd name="connsiteX57" fmla="*/ 1301477 w 2038796"/>
              <a:gd name="connsiteY57" fmla="*/ 1228550 h 3436871"/>
              <a:gd name="connsiteX58" fmla="*/ 1234159 w 2038796"/>
              <a:gd name="connsiteY58" fmla="*/ 1043426 h 3436871"/>
              <a:gd name="connsiteX59" fmla="*/ 1250989 w 2038796"/>
              <a:gd name="connsiteY59" fmla="*/ 847083 h 3436871"/>
              <a:gd name="connsiteX60" fmla="*/ 970498 w 2038796"/>
              <a:gd name="connsiteY60" fmla="*/ 712447 h 3436871"/>
              <a:gd name="connsiteX61" fmla="*/ 1015376 w 2038796"/>
              <a:gd name="connsiteY61" fmla="*/ 622690 h 3436871"/>
              <a:gd name="connsiteX62" fmla="*/ 1150012 w 2038796"/>
              <a:gd name="connsiteY62" fmla="*/ 482445 h 3436871"/>
              <a:gd name="connsiteX63" fmla="*/ 1166841 w 2038796"/>
              <a:gd name="connsiteY63" fmla="*/ 314150 h 3436871"/>
              <a:gd name="connsiteX64" fmla="*/ 1161232 w 2038796"/>
              <a:gd name="connsiteY64" fmla="*/ 196344 h 3436871"/>
              <a:gd name="connsiteX65" fmla="*/ 1065865 w 2038796"/>
              <a:gd name="connsiteY65" fmla="*/ 117807 h 3436871"/>
              <a:gd name="connsiteX66" fmla="*/ 998547 w 2038796"/>
              <a:gd name="connsiteY66" fmla="*/ 72928 h 3436871"/>
              <a:gd name="connsiteX67" fmla="*/ 920010 w 2038796"/>
              <a:gd name="connsiteY67" fmla="*/ 0 h 3436871"/>
              <a:gd name="connsiteX0" fmla="*/ 920010 w 2038796"/>
              <a:gd name="connsiteY0" fmla="*/ 0 h 3436871"/>
              <a:gd name="connsiteX1" fmla="*/ 779764 w 2038796"/>
              <a:gd name="connsiteY1" fmla="*/ 117807 h 3436871"/>
              <a:gd name="connsiteX2" fmla="*/ 751715 w 2038796"/>
              <a:gd name="connsiteY2" fmla="*/ 224393 h 3436871"/>
              <a:gd name="connsiteX3" fmla="*/ 656348 w 2038796"/>
              <a:gd name="connsiteY3" fmla="*/ 403907 h 3436871"/>
              <a:gd name="connsiteX4" fmla="*/ 656348 w 2038796"/>
              <a:gd name="connsiteY4" fmla="*/ 460005 h 3436871"/>
              <a:gd name="connsiteX5" fmla="*/ 673178 w 2038796"/>
              <a:gd name="connsiteY5" fmla="*/ 544153 h 3436871"/>
              <a:gd name="connsiteX6" fmla="*/ 448785 w 2038796"/>
              <a:gd name="connsiteY6" fmla="*/ 656349 h 3436871"/>
              <a:gd name="connsiteX7" fmla="*/ 263661 w 2038796"/>
              <a:gd name="connsiteY7" fmla="*/ 673178 h 3436871"/>
              <a:gd name="connsiteX8" fmla="*/ 218783 w 2038796"/>
              <a:gd name="connsiteY8" fmla="*/ 948059 h 3436871"/>
              <a:gd name="connsiteX9" fmla="*/ 168294 w 2038796"/>
              <a:gd name="connsiteY9" fmla="*/ 1082695 h 3436871"/>
              <a:gd name="connsiteX10" fmla="*/ 72927 w 2038796"/>
              <a:gd name="connsiteY10" fmla="*/ 1211721 h 3436871"/>
              <a:gd name="connsiteX11" fmla="*/ 0 w 2038796"/>
              <a:gd name="connsiteY11" fmla="*/ 1346356 h 3436871"/>
              <a:gd name="connsiteX12" fmla="*/ 134635 w 2038796"/>
              <a:gd name="connsiteY12" fmla="*/ 1705384 h 3436871"/>
              <a:gd name="connsiteX13" fmla="*/ 241222 w 2038796"/>
              <a:gd name="connsiteY13" fmla="*/ 1778312 h 3436871"/>
              <a:gd name="connsiteX14" fmla="*/ 291710 w 2038796"/>
              <a:gd name="connsiteY14" fmla="*/ 1744653 h 3436871"/>
              <a:gd name="connsiteX15" fmla="*/ 336589 w 2038796"/>
              <a:gd name="connsiteY15" fmla="*/ 1800751 h 3436871"/>
              <a:gd name="connsiteX16" fmla="*/ 387077 w 2038796"/>
              <a:gd name="connsiteY16" fmla="*/ 3326621 h 3436871"/>
              <a:gd name="connsiteX17" fmla="*/ 448785 w 2038796"/>
              <a:gd name="connsiteY17" fmla="*/ 3298572 h 3436871"/>
              <a:gd name="connsiteX18" fmla="*/ 431956 w 2038796"/>
              <a:gd name="connsiteY18" fmla="*/ 2423441 h 3436871"/>
              <a:gd name="connsiteX19" fmla="*/ 482444 w 2038796"/>
              <a:gd name="connsiteY19" fmla="*/ 2434660 h 3436871"/>
              <a:gd name="connsiteX20" fmla="*/ 516103 w 2038796"/>
              <a:gd name="connsiteY20" fmla="*/ 3119058 h 3436871"/>
              <a:gd name="connsiteX21" fmla="*/ 583421 w 2038796"/>
              <a:gd name="connsiteY21" fmla="*/ 3124668 h 3436871"/>
              <a:gd name="connsiteX22" fmla="*/ 572201 w 2038796"/>
              <a:gd name="connsiteY22" fmla="*/ 2457100 h 3436871"/>
              <a:gd name="connsiteX23" fmla="*/ 964888 w 2038796"/>
              <a:gd name="connsiteY23" fmla="*/ 2462710 h 3436871"/>
              <a:gd name="connsiteX24" fmla="*/ 970498 w 2038796"/>
              <a:gd name="connsiteY24" fmla="*/ 2866616 h 3436871"/>
              <a:gd name="connsiteX25" fmla="*/ 1026596 w 2038796"/>
              <a:gd name="connsiteY25" fmla="*/ 2877836 h 3436871"/>
              <a:gd name="connsiteX26" fmla="*/ 1020986 w 2038796"/>
              <a:gd name="connsiteY26" fmla="*/ 3051740 h 3436871"/>
              <a:gd name="connsiteX27" fmla="*/ 1009767 w 2038796"/>
              <a:gd name="connsiteY27" fmla="*/ 3175156 h 3436871"/>
              <a:gd name="connsiteX28" fmla="*/ 1020986 w 2038796"/>
              <a:gd name="connsiteY28" fmla="*/ 3393939 h 3436871"/>
              <a:gd name="connsiteX29" fmla="*/ 1217330 w 2038796"/>
              <a:gd name="connsiteY29" fmla="*/ 3410768 h 3436871"/>
              <a:gd name="connsiteX30" fmla="*/ 1211720 w 2038796"/>
              <a:gd name="connsiteY30" fmla="*/ 3225645 h 3436871"/>
              <a:gd name="connsiteX31" fmla="*/ 1228549 w 2038796"/>
              <a:gd name="connsiteY31" fmla="*/ 3051741 h 3436871"/>
              <a:gd name="connsiteX32" fmla="*/ 1211720 w 2038796"/>
              <a:gd name="connsiteY32" fmla="*/ 2922714 h 3436871"/>
              <a:gd name="connsiteX33" fmla="*/ 1234159 w 2038796"/>
              <a:gd name="connsiteY33" fmla="*/ 2883446 h 3436871"/>
              <a:gd name="connsiteX34" fmla="*/ 1250988 w 2038796"/>
              <a:gd name="connsiteY34" fmla="*/ 2664663 h 3436871"/>
              <a:gd name="connsiteX35" fmla="*/ 1256599 w 2038796"/>
              <a:gd name="connsiteY35" fmla="*/ 2552467 h 3436871"/>
              <a:gd name="connsiteX36" fmla="*/ 1262209 w 2038796"/>
              <a:gd name="connsiteY36" fmla="*/ 2417831 h 3436871"/>
              <a:gd name="connsiteX37" fmla="*/ 1357574 w 2038796"/>
              <a:gd name="connsiteY37" fmla="*/ 2569297 h 3436871"/>
              <a:gd name="connsiteX38" fmla="*/ 1368794 w 2038796"/>
              <a:gd name="connsiteY38" fmla="*/ 3107839 h 3436871"/>
              <a:gd name="connsiteX39" fmla="*/ 1413673 w 2038796"/>
              <a:gd name="connsiteY39" fmla="*/ 3113448 h 3436871"/>
              <a:gd name="connsiteX40" fmla="*/ 1419283 w 2038796"/>
              <a:gd name="connsiteY40" fmla="*/ 2625394 h 3436871"/>
              <a:gd name="connsiteX41" fmla="*/ 1469772 w 2038796"/>
              <a:gd name="connsiteY41" fmla="*/ 2636614 h 3436871"/>
              <a:gd name="connsiteX42" fmla="*/ 1480991 w 2038796"/>
              <a:gd name="connsiteY42" fmla="*/ 3292962 h 3436871"/>
              <a:gd name="connsiteX43" fmla="*/ 1531479 w 2038796"/>
              <a:gd name="connsiteY43" fmla="*/ 3276133 h 3436871"/>
              <a:gd name="connsiteX44" fmla="*/ 1537090 w 2038796"/>
              <a:gd name="connsiteY44" fmla="*/ 2804908 h 3436871"/>
              <a:gd name="connsiteX45" fmla="*/ 1604407 w 2038796"/>
              <a:gd name="connsiteY45" fmla="*/ 2961983 h 3436871"/>
              <a:gd name="connsiteX46" fmla="*/ 1991484 w 2038796"/>
              <a:gd name="connsiteY46" fmla="*/ 2765639 h 3436871"/>
              <a:gd name="connsiteX47" fmla="*/ 1997094 w 2038796"/>
              <a:gd name="connsiteY47" fmla="*/ 2653443 h 3436871"/>
              <a:gd name="connsiteX48" fmla="*/ 1806360 w 2038796"/>
              <a:gd name="connsiteY48" fmla="*/ 2664663 h 3436871"/>
              <a:gd name="connsiteX49" fmla="*/ 1694164 w 2038796"/>
              <a:gd name="connsiteY49" fmla="*/ 2546857 h 3436871"/>
              <a:gd name="connsiteX50" fmla="*/ 1621237 w 2038796"/>
              <a:gd name="connsiteY50" fmla="*/ 2451490 h 3436871"/>
              <a:gd name="connsiteX51" fmla="*/ 1694164 w 2038796"/>
              <a:gd name="connsiteY51" fmla="*/ 2328074 h 3436871"/>
              <a:gd name="connsiteX52" fmla="*/ 1514650 w 2038796"/>
              <a:gd name="connsiteY52" fmla="*/ 2030754 h 3436871"/>
              <a:gd name="connsiteX53" fmla="*/ 1531479 w 2038796"/>
              <a:gd name="connsiteY53" fmla="*/ 1610018 h 3436871"/>
              <a:gd name="connsiteX54" fmla="*/ 1301477 w 2038796"/>
              <a:gd name="connsiteY54" fmla="*/ 1615627 h 3436871"/>
              <a:gd name="connsiteX55" fmla="*/ 1323916 w 2038796"/>
              <a:gd name="connsiteY55" fmla="*/ 1486602 h 3436871"/>
              <a:gd name="connsiteX56" fmla="*/ 1262208 w 2038796"/>
              <a:gd name="connsiteY56" fmla="*/ 1301478 h 3436871"/>
              <a:gd name="connsiteX57" fmla="*/ 1301477 w 2038796"/>
              <a:gd name="connsiteY57" fmla="*/ 1228550 h 3436871"/>
              <a:gd name="connsiteX58" fmla="*/ 1234159 w 2038796"/>
              <a:gd name="connsiteY58" fmla="*/ 1043426 h 3436871"/>
              <a:gd name="connsiteX59" fmla="*/ 1250989 w 2038796"/>
              <a:gd name="connsiteY59" fmla="*/ 847083 h 3436871"/>
              <a:gd name="connsiteX60" fmla="*/ 970498 w 2038796"/>
              <a:gd name="connsiteY60" fmla="*/ 712447 h 3436871"/>
              <a:gd name="connsiteX61" fmla="*/ 1015376 w 2038796"/>
              <a:gd name="connsiteY61" fmla="*/ 622690 h 3436871"/>
              <a:gd name="connsiteX62" fmla="*/ 1150012 w 2038796"/>
              <a:gd name="connsiteY62" fmla="*/ 482445 h 3436871"/>
              <a:gd name="connsiteX63" fmla="*/ 1166841 w 2038796"/>
              <a:gd name="connsiteY63" fmla="*/ 314150 h 3436871"/>
              <a:gd name="connsiteX64" fmla="*/ 1161232 w 2038796"/>
              <a:gd name="connsiteY64" fmla="*/ 196344 h 3436871"/>
              <a:gd name="connsiteX65" fmla="*/ 1065865 w 2038796"/>
              <a:gd name="connsiteY65" fmla="*/ 117807 h 3436871"/>
              <a:gd name="connsiteX66" fmla="*/ 998547 w 2038796"/>
              <a:gd name="connsiteY66" fmla="*/ 72928 h 3436871"/>
              <a:gd name="connsiteX67" fmla="*/ 920010 w 2038796"/>
              <a:gd name="connsiteY67" fmla="*/ 0 h 3436871"/>
              <a:gd name="connsiteX0" fmla="*/ 920010 w 2038796"/>
              <a:gd name="connsiteY0" fmla="*/ 0 h 3436871"/>
              <a:gd name="connsiteX1" fmla="*/ 779764 w 2038796"/>
              <a:gd name="connsiteY1" fmla="*/ 117807 h 3436871"/>
              <a:gd name="connsiteX2" fmla="*/ 751715 w 2038796"/>
              <a:gd name="connsiteY2" fmla="*/ 224393 h 3436871"/>
              <a:gd name="connsiteX3" fmla="*/ 656348 w 2038796"/>
              <a:gd name="connsiteY3" fmla="*/ 403907 h 3436871"/>
              <a:gd name="connsiteX4" fmla="*/ 656348 w 2038796"/>
              <a:gd name="connsiteY4" fmla="*/ 460005 h 3436871"/>
              <a:gd name="connsiteX5" fmla="*/ 673178 w 2038796"/>
              <a:gd name="connsiteY5" fmla="*/ 544153 h 3436871"/>
              <a:gd name="connsiteX6" fmla="*/ 448785 w 2038796"/>
              <a:gd name="connsiteY6" fmla="*/ 656349 h 3436871"/>
              <a:gd name="connsiteX7" fmla="*/ 263661 w 2038796"/>
              <a:gd name="connsiteY7" fmla="*/ 673178 h 3436871"/>
              <a:gd name="connsiteX8" fmla="*/ 218783 w 2038796"/>
              <a:gd name="connsiteY8" fmla="*/ 948059 h 3436871"/>
              <a:gd name="connsiteX9" fmla="*/ 168294 w 2038796"/>
              <a:gd name="connsiteY9" fmla="*/ 1082695 h 3436871"/>
              <a:gd name="connsiteX10" fmla="*/ 72927 w 2038796"/>
              <a:gd name="connsiteY10" fmla="*/ 1211721 h 3436871"/>
              <a:gd name="connsiteX11" fmla="*/ 0 w 2038796"/>
              <a:gd name="connsiteY11" fmla="*/ 1346356 h 3436871"/>
              <a:gd name="connsiteX12" fmla="*/ 134635 w 2038796"/>
              <a:gd name="connsiteY12" fmla="*/ 1705384 h 3436871"/>
              <a:gd name="connsiteX13" fmla="*/ 241222 w 2038796"/>
              <a:gd name="connsiteY13" fmla="*/ 1778312 h 3436871"/>
              <a:gd name="connsiteX14" fmla="*/ 291710 w 2038796"/>
              <a:gd name="connsiteY14" fmla="*/ 1744653 h 3436871"/>
              <a:gd name="connsiteX15" fmla="*/ 336589 w 2038796"/>
              <a:gd name="connsiteY15" fmla="*/ 1800751 h 3436871"/>
              <a:gd name="connsiteX16" fmla="*/ 387077 w 2038796"/>
              <a:gd name="connsiteY16" fmla="*/ 3326621 h 3436871"/>
              <a:gd name="connsiteX17" fmla="*/ 448785 w 2038796"/>
              <a:gd name="connsiteY17" fmla="*/ 3298572 h 3436871"/>
              <a:gd name="connsiteX18" fmla="*/ 431956 w 2038796"/>
              <a:gd name="connsiteY18" fmla="*/ 2423441 h 3436871"/>
              <a:gd name="connsiteX19" fmla="*/ 482444 w 2038796"/>
              <a:gd name="connsiteY19" fmla="*/ 2434660 h 3436871"/>
              <a:gd name="connsiteX20" fmla="*/ 516103 w 2038796"/>
              <a:gd name="connsiteY20" fmla="*/ 3119058 h 3436871"/>
              <a:gd name="connsiteX21" fmla="*/ 583421 w 2038796"/>
              <a:gd name="connsiteY21" fmla="*/ 3124668 h 3436871"/>
              <a:gd name="connsiteX22" fmla="*/ 572201 w 2038796"/>
              <a:gd name="connsiteY22" fmla="*/ 2457100 h 3436871"/>
              <a:gd name="connsiteX23" fmla="*/ 964888 w 2038796"/>
              <a:gd name="connsiteY23" fmla="*/ 2462710 h 3436871"/>
              <a:gd name="connsiteX24" fmla="*/ 970498 w 2038796"/>
              <a:gd name="connsiteY24" fmla="*/ 2866616 h 3436871"/>
              <a:gd name="connsiteX25" fmla="*/ 1026596 w 2038796"/>
              <a:gd name="connsiteY25" fmla="*/ 2877836 h 3436871"/>
              <a:gd name="connsiteX26" fmla="*/ 1020986 w 2038796"/>
              <a:gd name="connsiteY26" fmla="*/ 3051740 h 3436871"/>
              <a:gd name="connsiteX27" fmla="*/ 1009767 w 2038796"/>
              <a:gd name="connsiteY27" fmla="*/ 3175156 h 3436871"/>
              <a:gd name="connsiteX28" fmla="*/ 1020986 w 2038796"/>
              <a:gd name="connsiteY28" fmla="*/ 3393939 h 3436871"/>
              <a:gd name="connsiteX29" fmla="*/ 1217330 w 2038796"/>
              <a:gd name="connsiteY29" fmla="*/ 3410768 h 3436871"/>
              <a:gd name="connsiteX30" fmla="*/ 1211720 w 2038796"/>
              <a:gd name="connsiteY30" fmla="*/ 3225645 h 3436871"/>
              <a:gd name="connsiteX31" fmla="*/ 1228549 w 2038796"/>
              <a:gd name="connsiteY31" fmla="*/ 3051741 h 3436871"/>
              <a:gd name="connsiteX32" fmla="*/ 1211720 w 2038796"/>
              <a:gd name="connsiteY32" fmla="*/ 2922714 h 3436871"/>
              <a:gd name="connsiteX33" fmla="*/ 1234159 w 2038796"/>
              <a:gd name="connsiteY33" fmla="*/ 2883446 h 3436871"/>
              <a:gd name="connsiteX34" fmla="*/ 1250988 w 2038796"/>
              <a:gd name="connsiteY34" fmla="*/ 2664663 h 3436871"/>
              <a:gd name="connsiteX35" fmla="*/ 1256599 w 2038796"/>
              <a:gd name="connsiteY35" fmla="*/ 2552467 h 3436871"/>
              <a:gd name="connsiteX36" fmla="*/ 1262209 w 2038796"/>
              <a:gd name="connsiteY36" fmla="*/ 2417831 h 3436871"/>
              <a:gd name="connsiteX37" fmla="*/ 1357574 w 2038796"/>
              <a:gd name="connsiteY37" fmla="*/ 2569297 h 3436871"/>
              <a:gd name="connsiteX38" fmla="*/ 1368794 w 2038796"/>
              <a:gd name="connsiteY38" fmla="*/ 3107839 h 3436871"/>
              <a:gd name="connsiteX39" fmla="*/ 1413673 w 2038796"/>
              <a:gd name="connsiteY39" fmla="*/ 3113448 h 3436871"/>
              <a:gd name="connsiteX40" fmla="*/ 1419283 w 2038796"/>
              <a:gd name="connsiteY40" fmla="*/ 2625394 h 3436871"/>
              <a:gd name="connsiteX41" fmla="*/ 1469772 w 2038796"/>
              <a:gd name="connsiteY41" fmla="*/ 2636614 h 3436871"/>
              <a:gd name="connsiteX42" fmla="*/ 1480991 w 2038796"/>
              <a:gd name="connsiteY42" fmla="*/ 3292962 h 3436871"/>
              <a:gd name="connsiteX43" fmla="*/ 1531479 w 2038796"/>
              <a:gd name="connsiteY43" fmla="*/ 3276133 h 3436871"/>
              <a:gd name="connsiteX44" fmla="*/ 1537090 w 2038796"/>
              <a:gd name="connsiteY44" fmla="*/ 2804908 h 3436871"/>
              <a:gd name="connsiteX45" fmla="*/ 1604407 w 2038796"/>
              <a:gd name="connsiteY45" fmla="*/ 2961983 h 3436871"/>
              <a:gd name="connsiteX46" fmla="*/ 1991484 w 2038796"/>
              <a:gd name="connsiteY46" fmla="*/ 2765639 h 3436871"/>
              <a:gd name="connsiteX47" fmla="*/ 1997094 w 2038796"/>
              <a:gd name="connsiteY47" fmla="*/ 2653443 h 3436871"/>
              <a:gd name="connsiteX48" fmla="*/ 1806360 w 2038796"/>
              <a:gd name="connsiteY48" fmla="*/ 2664663 h 3436871"/>
              <a:gd name="connsiteX49" fmla="*/ 1694164 w 2038796"/>
              <a:gd name="connsiteY49" fmla="*/ 2546857 h 3436871"/>
              <a:gd name="connsiteX50" fmla="*/ 1621237 w 2038796"/>
              <a:gd name="connsiteY50" fmla="*/ 2451490 h 3436871"/>
              <a:gd name="connsiteX51" fmla="*/ 1694164 w 2038796"/>
              <a:gd name="connsiteY51" fmla="*/ 2328074 h 3436871"/>
              <a:gd name="connsiteX52" fmla="*/ 1514650 w 2038796"/>
              <a:gd name="connsiteY52" fmla="*/ 2030754 h 3436871"/>
              <a:gd name="connsiteX53" fmla="*/ 1531479 w 2038796"/>
              <a:gd name="connsiteY53" fmla="*/ 1610018 h 3436871"/>
              <a:gd name="connsiteX54" fmla="*/ 1301477 w 2038796"/>
              <a:gd name="connsiteY54" fmla="*/ 1615627 h 3436871"/>
              <a:gd name="connsiteX55" fmla="*/ 1323916 w 2038796"/>
              <a:gd name="connsiteY55" fmla="*/ 1486602 h 3436871"/>
              <a:gd name="connsiteX56" fmla="*/ 1262208 w 2038796"/>
              <a:gd name="connsiteY56" fmla="*/ 1301478 h 3436871"/>
              <a:gd name="connsiteX57" fmla="*/ 1301477 w 2038796"/>
              <a:gd name="connsiteY57" fmla="*/ 1228550 h 3436871"/>
              <a:gd name="connsiteX58" fmla="*/ 1234159 w 2038796"/>
              <a:gd name="connsiteY58" fmla="*/ 1043426 h 3436871"/>
              <a:gd name="connsiteX59" fmla="*/ 1250989 w 2038796"/>
              <a:gd name="connsiteY59" fmla="*/ 847083 h 3436871"/>
              <a:gd name="connsiteX60" fmla="*/ 970498 w 2038796"/>
              <a:gd name="connsiteY60" fmla="*/ 712447 h 3436871"/>
              <a:gd name="connsiteX61" fmla="*/ 1015376 w 2038796"/>
              <a:gd name="connsiteY61" fmla="*/ 622690 h 3436871"/>
              <a:gd name="connsiteX62" fmla="*/ 1150012 w 2038796"/>
              <a:gd name="connsiteY62" fmla="*/ 482445 h 3436871"/>
              <a:gd name="connsiteX63" fmla="*/ 1166841 w 2038796"/>
              <a:gd name="connsiteY63" fmla="*/ 314150 h 3436871"/>
              <a:gd name="connsiteX64" fmla="*/ 1161232 w 2038796"/>
              <a:gd name="connsiteY64" fmla="*/ 196344 h 3436871"/>
              <a:gd name="connsiteX65" fmla="*/ 1065865 w 2038796"/>
              <a:gd name="connsiteY65" fmla="*/ 117807 h 3436871"/>
              <a:gd name="connsiteX66" fmla="*/ 998547 w 2038796"/>
              <a:gd name="connsiteY66" fmla="*/ 72928 h 3436871"/>
              <a:gd name="connsiteX67" fmla="*/ 920010 w 2038796"/>
              <a:gd name="connsiteY67" fmla="*/ 0 h 3436871"/>
              <a:gd name="connsiteX0" fmla="*/ 920010 w 2038796"/>
              <a:gd name="connsiteY0" fmla="*/ 0 h 3436871"/>
              <a:gd name="connsiteX1" fmla="*/ 779764 w 2038796"/>
              <a:gd name="connsiteY1" fmla="*/ 117807 h 3436871"/>
              <a:gd name="connsiteX2" fmla="*/ 751715 w 2038796"/>
              <a:gd name="connsiteY2" fmla="*/ 224393 h 3436871"/>
              <a:gd name="connsiteX3" fmla="*/ 656348 w 2038796"/>
              <a:gd name="connsiteY3" fmla="*/ 403907 h 3436871"/>
              <a:gd name="connsiteX4" fmla="*/ 656348 w 2038796"/>
              <a:gd name="connsiteY4" fmla="*/ 460005 h 3436871"/>
              <a:gd name="connsiteX5" fmla="*/ 673178 w 2038796"/>
              <a:gd name="connsiteY5" fmla="*/ 544153 h 3436871"/>
              <a:gd name="connsiteX6" fmla="*/ 448785 w 2038796"/>
              <a:gd name="connsiteY6" fmla="*/ 656349 h 3436871"/>
              <a:gd name="connsiteX7" fmla="*/ 263661 w 2038796"/>
              <a:gd name="connsiteY7" fmla="*/ 673178 h 3436871"/>
              <a:gd name="connsiteX8" fmla="*/ 218783 w 2038796"/>
              <a:gd name="connsiteY8" fmla="*/ 948059 h 3436871"/>
              <a:gd name="connsiteX9" fmla="*/ 168294 w 2038796"/>
              <a:gd name="connsiteY9" fmla="*/ 1082695 h 3436871"/>
              <a:gd name="connsiteX10" fmla="*/ 72927 w 2038796"/>
              <a:gd name="connsiteY10" fmla="*/ 1211721 h 3436871"/>
              <a:gd name="connsiteX11" fmla="*/ 0 w 2038796"/>
              <a:gd name="connsiteY11" fmla="*/ 1346356 h 3436871"/>
              <a:gd name="connsiteX12" fmla="*/ 134635 w 2038796"/>
              <a:gd name="connsiteY12" fmla="*/ 1705384 h 3436871"/>
              <a:gd name="connsiteX13" fmla="*/ 241222 w 2038796"/>
              <a:gd name="connsiteY13" fmla="*/ 1778312 h 3436871"/>
              <a:gd name="connsiteX14" fmla="*/ 291710 w 2038796"/>
              <a:gd name="connsiteY14" fmla="*/ 1744653 h 3436871"/>
              <a:gd name="connsiteX15" fmla="*/ 336589 w 2038796"/>
              <a:gd name="connsiteY15" fmla="*/ 1800751 h 3436871"/>
              <a:gd name="connsiteX16" fmla="*/ 387077 w 2038796"/>
              <a:gd name="connsiteY16" fmla="*/ 3326621 h 3436871"/>
              <a:gd name="connsiteX17" fmla="*/ 448785 w 2038796"/>
              <a:gd name="connsiteY17" fmla="*/ 3298572 h 3436871"/>
              <a:gd name="connsiteX18" fmla="*/ 431956 w 2038796"/>
              <a:gd name="connsiteY18" fmla="*/ 2423441 h 3436871"/>
              <a:gd name="connsiteX19" fmla="*/ 482444 w 2038796"/>
              <a:gd name="connsiteY19" fmla="*/ 2434660 h 3436871"/>
              <a:gd name="connsiteX20" fmla="*/ 516103 w 2038796"/>
              <a:gd name="connsiteY20" fmla="*/ 3119058 h 3436871"/>
              <a:gd name="connsiteX21" fmla="*/ 583421 w 2038796"/>
              <a:gd name="connsiteY21" fmla="*/ 3124668 h 3436871"/>
              <a:gd name="connsiteX22" fmla="*/ 572201 w 2038796"/>
              <a:gd name="connsiteY22" fmla="*/ 2457100 h 3436871"/>
              <a:gd name="connsiteX23" fmla="*/ 964888 w 2038796"/>
              <a:gd name="connsiteY23" fmla="*/ 2462710 h 3436871"/>
              <a:gd name="connsiteX24" fmla="*/ 970498 w 2038796"/>
              <a:gd name="connsiteY24" fmla="*/ 2866616 h 3436871"/>
              <a:gd name="connsiteX25" fmla="*/ 1026596 w 2038796"/>
              <a:gd name="connsiteY25" fmla="*/ 2877836 h 3436871"/>
              <a:gd name="connsiteX26" fmla="*/ 1020986 w 2038796"/>
              <a:gd name="connsiteY26" fmla="*/ 3051740 h 3436871"/>
              <a:gd name="connsiteX27" fmla="*/ 1009767 w 2038796"/>
              <a:gd name="connsiteY27" fmla="*/ 3175156 h 3436871"/>
              <a:gd name="connsiteX28" fmla="*/ 1020986 w 2038796"/>
              <a:gd name="connsiteY28" fmla="*/ 3393939 h 3436871"/>
              <a:gd name="connsiteX29" fmla="*/ 1217330 w 2038796"/>
              <a:gd name="connsiteY29" fmla="*/ 3410768 h 3436871"/>
              <a:gd name="connsiteX30" fmla="*/ 1211720 w 2038796"/>
              <a:gd name="connsiteY30" fmla="*/ 3225645 h 3436871"/>
              <a:gd name="connsiteX31" fmla="*/ 1228549 w 2038796"/>
              <a:gd name="connsiteY31" fmla="*/ 3051741 h 3436871"/>
              <a:gd name="connsiteX32" fmla="*/ 1211720 w 2038796"/>
              <a:gd name="connsiteY32" fmla="*/ 2922714 h 3436871"/>
              <a:gd name="connsiteX33" fmla="*/ 1234159 w 2038796"/>
              <a:gd name="connsiteY33" fmla="*/ 2883446 h 3436871"/>
              <a:gd name="connsiteX34" fmla="*/ 1250988 w 2038796"/>
              <a:gd name="connsiteY34" fmla="*/ 2664663 h 3436871"/>
              <a:gd name="connsiteX35" fmla="*/ 1256599 w 2038796"/>
              <a:gd name="connsiteY35" fmla="*/ 2552467 h 3436871"/>
              <a:gd name="connsiteX36" fmla="*/ 1262209 w 2038796"/>
              <a:gd name="connsiteY36" fmla="*/ 2417831 h 3436871"/>
              <a:gd name="connsiteX37" fmla="*/ 1357574 w 2038796"/>
              <a:gd name="connsiteY37" fmla="*/ 2569297 h 3436871"/>
              <a:gd name="connsiteX38" fmla="*/ 1368794 w 2038796"/>
              <a:gd name="connsiteY38" fmla="*/ 3107839 h 3436871"/>
              <a:gd name="connsiteX39" fmla="*/ 1413673 w 2038796"/>
              <a:gd name="connsiteY39" fmla="*/ 3113448 h 3436871"/>
              <a:gd name="connsiteX40" fmla="*/ 1419283 w 2038796"/>
              <a:gd name="connsiteY40" fmla="*/ 2625394 h 3436871"/>
              <a:gd name="connsiteX41" fmla="*/ 1469772 w 2038796"/>
              <a:gd name="connsiteY41" fmla="*/ 2636614 h 3436871"/>
              <a:gd name="connsiteX42" fmla="*/ 1480991 w 2038796"/>
              <a:gd name="connsiteY42" fmla="*/ 3292962 h 3436871"/>
              <a:gd name="connsiteX43" fmla="*/ 1531479 w 2038796"/>
              <a:gd name="connsiteY43" fmla="*/ 3276133 h 3436871"/>
              <a:gd name="connsiteX44" fmla="*/ 1537090 w 2038796"/>
              <a:gd name="connsiteY44" fmla="*/ 2804908 h 3436871"/>
              <a:gd name="connsiteX45" fmla="*/ 1604407 w 2038796"/>
              <a:gd name="connsiteY45" fmla="*/ 2961983 h 3436871"/>
              <a:gd name="connsiteX46" fmla="*/ 1991484 w 2038796"/>
              <a:gd name="connsiteY46" fmla="*/ 2765639 h 3436871"/>
              <a:gd name="connsiteX47" fmla="*/ 1997094 w 2038796"/>
              <a:gd name="connsiteY47" fmla="*/ 2653443 h 3436871"/>
              <a:gd name="connsiteX48" fmla="*/ 1828800 w 2038796"/>
              <a:gd name="connsiteY48" fmla="*/ 2636614 h 3436871"/>
              <a:gd name="connsiteX49" fmla="*/ 1694164 w 2038796"/>
              <a:gd name="connsiteY49" fmla="*/ 2546857 h 3436871"/>
              <a:gd name="connsiteX50" fmla="*/ 1621237 w 2038796"/>
              <a:gd name="connsiteY50" fmla="*/ 2451490 h 3436871"/>
              <a:gd name="connsiteX51" fmla="*/ 1694164 w 2038796"/>
              <a:gd name="connsiteY51" fmla="*/ 2328074 h 3436871"/>
              <a:gd name="connsiteX52" fmla="*/ 1514650 w 2038796"/>
              <a:gd name="connsiteY52" fmla="*/ 2030754 h 3436871"/>
              <a:gd name="connsiteX53" fmla="*/ 1531479 w 2038796"/>
              <a:gd name="connsiteY53" fmla="*/ 1610018 h 3436871"/>
              <a:gd name="connsiteX54" fmla="*/ 1301477 w 2038796"/>
              <a:gd name="connsiteY54" fmla="*/ 1615627 h 3436871"/>
              <a:gd name="connsiteX55" fmla="*/ 1323916 w 2038796"/>
              <a:gd name="connsiteY55" fmla="*/ 1486602 h 3436871"/>
              <a:gd name="connsiteX56" fmla="*/ 1262208 w 2038796"/>
              <a:gd name="connsiteY56" fmla="*/ 1301478 h 3436871"/>
              <a:gd name="connsiteX57" fmla="*/ 1301477 w 2038796"/>
              <a:gd name="connsiteY57" fmla="*/ 1228550 h 3436871"/>
              <a:gd name="connsiteX58" fmla="*/ 1234159 w 2038796"/>
              <a:gd name="connsiteY58" fmla="*/ 1043426 h 3436871"/>
              <a:gd name="connsiteX59" fmla="*/ 1250989 w 2038796"/>
              <a:gd name="connsiteY59" fmla="*/ 847083 h 3436871"/>
              <a:gd name="connsiteX60" fmla="*/ 970498 w 2038796"/>
              <a:gd name="connsiteY60" fmla="*/ 712447 h 3436871"/>
              <a:gd name="connsiteX61" fmla="*/ 1015376 w 2038796"/>
              <a:gd name="connsiteY61" fmla="*/ 622690 h 3436871"/>
              <a:gd name="connsiteX62" fmla="*/ 1150012 w 2038796"/>
              <a:gd name="connsiteY62" fmla="*/ 482445 h 3436871"/>
              <a:gd name="connsiteX63" fmla="*/ 1166841 w 2038796"/>
              <a:gd name="connsiteY63" fmla="*/ 314150 h 3436871"/>
              <a:gd name="connsiteX64" fmla="*/ 1161232 w 2038796"/>
              <a:gd name="connsiteY64" fmla="*/ 196344 h 3436871"/>
              <a:gd name="connsiteX65" fmla="*/ 1065865 w 2038796"/>
              <a:gd name="connsiteY65" fmla="*/ 117807 h 3436871"/>
              <a:gd name="connsiteX66" fmla="*/ 998547 w 2038796"/>
              <a:gd name="connsiteY66" fmla="*/ 72928 h 3436871"/>
              <a:gd name="connsiteX67" fmla="*/ 920010 w 2038796"/>
              <a:gd name="connsiteY67" fmla="*/ 0 h 3436871"/>
              <a:gd name="connsiteX0" fmla="*/ 920010 w 2038796"/>
              <a:gd name="connsiteY0" fmla="*/ 0 h 3436871"/>
              <a:gd name="connsiteX1" fmla="*/ 779764 w 2038796"/>
              <a:gd name="connsiteY1" fmla="*/ 117807 h 3436871"/>
              <a:gd name="connsiteX2" fmla="*/ 751715 w 2038796"/>
              <a:gd name="connsiteY2" fmla="*/ 224393 h 3436871"/>
              <a:gd name="connsiteX3" fmla="*/ 656348 w 2038796"/>
              <a:gd name="connsiteY3" fmla="*/ 403907 h 3436871"/>
              <a:gd name="connsiteX4" fmla="*/ 656348 w 2038796"/>
              <a:gd name="connsiteY4" fmla="*/ 460005 h 3436871"/>
              <a:gd name="connsiteX5" fmla="*/ 673178 w 2038796"/>
              <a:gd name="connsiteY5" fmla="*/ 544153 h 3436871"/>
              <a:gd name="connsiteX6" fmla="*/ 448785 w 2038796"/>
              <a:gd name="connsiteY6" fmla="*/ 656349 h 3436871"/>
              <a:gd name="connsiteX7" fmla="*/ 263661 w 2038796"/>
              <a:gd name="connsiteY7" fmla="*/ 673178 h 3436871"/>
              <a:gd name="connsiteX8" fmla="*/ 218783 w 2038796"/>
              <a:gd name="connsiteY8" fmla="*/ 948059 h 3436871"/>
              <a:gd name="connsiteX9" fmla="*/ 168294 w 2038796"/>
              <a:gd name="connsiteY9" fmla="*/ 1082695 h 3436871"/>
              <a:gd name="connsiteX10" fmla="*/ 72927 w 2038796"/>
              <a:gd name="connsiteY10" fmla="*/ 1211721 h 3436871"/>
              <a:gd name="connsiteX11" fmla="*/ 0 w 2038796"/>
              <a:gd name="connsiteY11" fmla="*/ 1346356 h 3436871"/>
              <a:gd name="connsiteX12" fmla="*/ 134635 w 2038796"/>
              <a:gd name="connsiteY12" fmla="*/ 1705384 h 3436871"/>
              <a:gd name="connsiteX13" fmla="*/ 241222 w 2038796"/>
              <a:gd name="connsiteY13" fmla="*/ 1778312 h 3436871"/>
              <a:gd name="connsiteX14" fmla="*/ 291710 w 2038796"/>
              <a:gd name="connsiteY14" fmla="*/ 1744653 h 3436871"/>
              <a:gd name="connsiteX15" fmla="*/ 336589 w 2038796"/>
              <a:gd name="connsiteY15" fmla="*/ 1800751 h 3436871"/>
              <a:gd name="connsiteX16" fmla="*/ 387077 w 2038796"/>
              <a:gd name="connsiteY16" fmla="*/ 3326621 h 3436871"/>
              <a:gd name="connsiteX17" fmla="*/ 448785 w 2038796"/>
              <a:gd name="connsiteY17" fmla="*/ 3298572 h 3436871"/>
              <a:gd name="connsiteX18" fmla="*/ 431956 w 2038796"/>
              <a:gd name="connsiteY18" fmla="*/ 2423441 h 3436871"/>
              <a:gd name="connsiteX19" fmla="*/ 482444 w 2038796"/>
              <a:gd name="connsiteY19" fmla="*/ 2434660 h 3436871"/>
              <a:gd name="connsiteX20" fmla="*/ 516103 w 2038796"/>
              <a:gd name="connsiteY20" fmla="*/ 3119058 h 3436871"/>
              <a:gd name="connsiteX21" fmla="*/ 583421 w 2038796"/>
              <a:gd name="connsiteY21" fmla="*/ 3124668 h 3436871"/>
              <a:gd name="connsiteX22" fmla="*/ 572201 w 2038796"/>
              <a:gd name="connsiteY22" fmla="*/ 2457100 h 3436871"/>
              <a:gd name="connsiteX23" fmla="*/ 964888 w 2038796"/>
              <a:gd name="connsiteY23" fmla="*/ 2462710 h 3436871"/>
              <a:gd name="connsiteX24" fmla="*/ 970498 w 2038796"/>
              <a:gd name="connsiteY24" fmla="*/ 2866616 h 3436871"/>
              <a:gd name="connsiteX25" fmla="*/ 1026596 w 2038796"/>
              <a:gd name="connsiteY25" fmla="*/ 2877836 h 3436871"/>
              <a:gd name="connsiteX26" fmla="*/ 1020986 w 2038796"/>
              <a:gd name="connsiteY26" fmla="*/ 3051740 h 3436871"/>
              <a:gd name="connsiteX27" fmla="*/ 1009767 w 2038796"/>
              <a:gd name="connsiteY27" fmla="*/ 3175156 h 3436871"/>
              <a:gd name="connsiteX28" fmla="*/ 1020986 w 2038796"/>
              <a:gd name="connsiteY28" fmla="*/ 3393939 h 3436871"/>
              <a:gd name="connsiteX29" fmla="*/ 1217330 w 2038796"/>
              <a:gd name="connsiteY29" fmla="*/ 3410768 h 3436871"/>
              <a:gd name="connsiteX30" fmla="*/ 1211720 w 2038796"/>
              <a:gd name="connsiteY30" fmla="*/ 3225645 h 3436871"/>
              <a:gd name="connsiteX31" fmla="*/ 1228549 w 2038796"/>
              <a:gd name="connsiteY31" fmla="*/ 3051741 h 3436871"/>
              <a:gd name="connsiteX32" fmla="*/ 1211720 w 2038796"/>
              <a:gd name="connsiteY32" fmla="*/ 2922714 h 3436871"/>
              <a:gd name="connsiteX33" fmla="*/ 1234159 w 2038796"/>
              <a:gd name="connsiteY33" fmla="*/ 2883446 h 3436871"/>
              <a:gd name="connsiteX34" fmla="*/ 1250988 w 2038796"/>
              <a:gd name="connsiteY34" fmla="*/ 2664663 h 3436871"/>
              <a:gd name="connsiteX35" fmla="*/ 1256599 w 2038796"/>
              <a:gd name="connsiteY35" fmla="*/ 2552467 h 3436871"/>
              <a:gd name="connsiteX36" fmla="*/ 1262209 w 2038796"/>
              <a:gd name="connsiteY36" fmla="*/ 2417831 h 3436871"/>
              <a:gd name="connsiteX37" fmla="*/ 1357574 w 2038796"/>
              <a:gd name="connsiteY37" fmla="*/ 2569297 h 3436871"/>
              <a:gd name="connsiteX38" fmla="*/ 1368794 w 2038796"/>
              <a:gd name="connsiteY38" fmla="*/ 3107839 h 3436871"/>
              <a:gd name="connsiteX39" fmla="*/ 1413673 w 2038796"/>
              <a:gd name="connsiteY39" fmla="*/ 3113448 h 3436871"/>
              <a:gd name="connsiteX40" fmla="*/ 1419283 w 2038796"/>
              <a:gd name="connsiteY40" fmla="*/ 2625394 h 3436871"/>
              <a:gd name="connsiteX41" fmla="*/ 1469772 w 2038796"/>
              <a:gd name="connsiteY41" fmla="*/ 2636614 h 3436871"/>
              <a:gd name="connsiteX42" fmla="*/ 1480991 w 2038796"/>
              <a:gd name="connsiteY42" fmla="*/ 3292962 h 3436871"/>
              <a:gd name="connsiteX43" fmla="*/ 1531479 w 2038796"/>
              <a:gd name="connsiteY43" fmla="*/ 3276133 h 3436871"/>
              <a:gd name="connsiteX44" fmla="*/ 1537090 w 2038796"/>
              <a:gd name="connsiteY44" fmla="*/ 2804908 h 3436871"/>
              <a:gd name="connsiteX45" fmla="*/ 1604407 w 2038796"/>
              <a:gd name="connsiteY45" fmla="*/ 2961983 h 3436871"/>
              <a:gd name="connsiteX46" fmla="*/ 1991484 w 2038796"/>
              <a:gd name="connsiteY46" fmla="*/ 2765639 h 3436871"/>
              <a:gd name="connsiteX47" fmla="*/ 1997094 w 2038796"/>
              <a:gd name="connsiteY47" fmla="*/ 2653443 h 3436871"/>
              <a:gd name="connsiteX48" fmla="*/ 1828800 w 2038796"/>
              <a:gd name="connsiteY48" fmla="*/ 2636614 h 3436871"/>
              <a:gd name="connsiteX49" fmla="*/ 1705383 w 2038796"/>
              <a:gd name="connsiteY49" fmla="*/ 2563686 h 3436871"/>
              <a:gd name="connsiteX50" fmla="*/ 1621237 w 2038796"/>
              <a:gd name="connsiteY50" fmla="*/ 2451490 h 3436871"/>
              <a:gd name="connsiteX51" fmla="*/ 1694164 w 2038796"/>
              <a:gd name="connsiteY51" fmla="*/ 2328074 h 3436871"/>
              <a:gd name="connsiteX52" fmla="*/ 1514650 w 2038796"/>
              <a:gd name="connsiteY52" fmla="*/ 2030754 h 3436871"/>
              <a:gd name="connsiteX53" fmla="*/ 1531479 w 2038796"/>
              <a:gd name="connsiteY53" fmla="*/ 1610018 h 3436871"/>
              <a:gd name="connsiteX54" fmla="*/ 1301477 w 2038796"/>
              <a:gd name="connsiteY54" fmla="*/ 1615627 h 3436871"/>
              <a:gd name="connsiteX55" fmla="*/ 1323916 w 2038796"/>
              <a:gd name="connsiteY55" fmla="*/ 1486602 h 3436871"/>
              <a:gd name="connsiteX56" fmla="*/ 1262208 w 2038796"/>
              <a:gd name="connsiteY56" fmla="*/ 1301478 h 3436871"/>
              <a:gd name="connsiteX57" fmla="*/ 1301477 w 2038796"/>
              <a:gd name="connsiteY57" fmla="*/ 1228550 h 3436871"/>
              <a:gd name="connsiteX58" fmla="*/ 1234159 w 2038796"/>
              <a:gd name="connsiteY58" fmla="*/ 1043426 h 3436871"/>
              <a:gd name="connsiteX59" fmla="*/ 1250989 w 2038796"/>
              <a:gd name="connsiteY59" fmla="*/ 847083 h 3436871"/>
              <a:gd name="connsiteX60" fmla="*/ 970498 w 2038796"/>
              <a:gd name="connsiteY60" fmla="*/ 712447 h 3436871"/>
              <a:gd name="connsiteX61" fmla="*/ 1015376 w 2038796"/>
              <a:gd name="connsiteY61" fmla="*/ 622690 h 3436871"/>
              <a:gd name="connsiteX62" fmla="*/ 1150012 w 2038796"/>
              <a:gd name="connsiteY62" fmla="*/ 482445 h 3436871"/>
              <a:gd name="connsiteX63" fmla="*/ 1166841 w 2038796"/>
              <a:gd name="connsiteY63" fmla="*/ 314150 h 3436871"/>
              <a:gd name="connsiteX64" fmla="*/ 1161232 w 2038796"/>
              <a:gd name="connsiteY64" fmla="*/ 196344 h 3436871"/>
              <a:gd name="connsiteX65" fmla="*/ 1065865 w 2038796"/>
              <a:gd name="connsiteY65" fmla="*/ 117807 h 3436871"/>
              <a:gd name="connsiteX66" fmla="*/ 998547 w 2038796"/>
              <a:gd name="connsiteY66" fmla="*/ 72928 h 3436871"/>
              <a:gd name="connsiteX67" fmla="*/ 920010 w 2038796"/>
              <a:gd name="connsiteY67" fmla="*/ 0 h 3436871"/>
              <a:gd name="connsiteX0" fmla="*/ 920010 w 2038796"/>
              <a:gd name="connsiteY0" fmla="*/ 0 h 3436871"/>
              <a:gd name="connsiteX1" fmla="*/ 779764 w 2038796"/>
              <a:gd name="connsiteY1" fmla="*/ 117807 h 3436871"/>
              <a:gd name="connsiteX2" fmla="*/ 751715 w 2038796"/>
              <a:gd name="connsiteY2" fmla="*/ 224393 h 3436871"/>
              <a:gd name="connsiteX3" fmla="*/ 656348 w 2038796"/>
              <a:gd name="connsiteY3" fmla="*/ 403907 h 3436871"/>
              <a:gd name="connsiteX4" fmla="*/ 656348 w 2038796"/>
              <a:gd name="connsiteY4" fmla="*/ 460005 h 3436871"/>
              <a:gd name="connsiteX5" fmla="*/ 673178 w 2038796"/>
              <a:gd name="connsiteY5" fmla="*/ 544153 h 3436871"/>
              <a:gd name="connsiteX6" fmla="*/ 448785 w 2038796"/>
              <a:gd name="connsiteY6" fmla="*/ 656349 h 3436871"/>
              <a:gd name="connsiteX7" fmla="*/ 263661 w 2038796"/>
              <a:gd name="connsiteY7" fmla="*/ 673178 h 3436871"/>
              <a:gd name="connsiteX8" fmla="*/ 218783 w 2038796"/>
              <a:gd name="connsiteY8" fmla="*/ 948059 h 3436871"/>
              <a:gd name="connsiteX9" fmla="*/ 168294 w 2038796"/>
              <a:gd name="connsiteY9" fmla="*/ 1082695 h 3436871"/>
              <a:gd name="connsiteX10" fmla="*/ 72927 w 2038796"/>
              <a:gd name="connsiteY10" fmla="*/ 1211721 h 3436871"/>
              <a:gd name="connsiteX11" fmla="*/ 0 w 2038796"/>
              <a:gd name="connsiteY11" fmla="*/ 1346356 h 3436871"/>
              <a:gd name="connsiteX12" fmla="*/ 134635 w 2038796"/>
              <a:gd name="connsiteY12" fmla="*/ 1705384 h 3436871"/>
              <a:gd name="connsiteX13" fmla="*/ 241222 w 2038796"/>
              <a:gd name="connsiteY13" fmla="*/ 1778312 h 3436871"/>
              <a:gd name="connsiteX14" fmla="*/ 291710 w 2038796"/>
              <a:gd name="connsiteY14" fmla="*/ 1744653 h 3436871"/>
              <a:gd name="connsiteX15" fmla="*/ 336589 w 2038796"/>
              <a:gd name="connsiteY15" fmla="*/ 1800751 h 3436871"/>
              <a:gd name="connsiteX16" fmla="*/ 387077 w 2038796"/>
              <a:gd name="connsiteY16" fmla="*/ 3326621 h 3436871"/>
              <a:gd name="connsiteX17" fmla="*/ 448785 w 2038796"/>
              <a:gd name="connsiteY17" fmla="*/ 3298572 h 3436871"/>
              <a:gd name="connsiteX18" fmla="*/ 431956 w 2038796"/>
              <a:gd name="connsiteY18" fmla="*/ 2423441 h 3436871"/>
              <a:gd name="connsiteX19" fmla="*/ 482444 w 2038796"/>
              <a:gd name="connsiteY19" fmla="*/ 2434660 h 3436871"/>
              <a:gd name="connsiteX20" fmla="*/ 516103 w 2038796"/>
              <a:gd name="connsiteY20" fmla="*/ 3119058 h 3436871"/>
              <a:gd name="connsiteX21" fmla="*/ 583421 w 2038796"/>
              <a:gd name="connsiteY21" fmla="*/ 3124668 h 3436871"/>
              <a:gd name="connsiteX22" fmla="*/ 572201 w 2038796"/>
              <a:gd name="connsiteY22" fmla="*/ 2457100 h 3436871"/>
              <a:gd name="connsiteX23" fmla="*/ 964888 w 2038796"/>
              <a:gd name="connsiteY23" fmla="*/ 2462710 h 3436871"/>
              <a:gd name="connsiteX24" fmla="*/ 970498 w 2038796"/>
              <a:gd name="connsiteY24" fmla="*/ 2866616 h 3436871"/>
              <a:gd name="connsiteX25" fmla="*/ 1026596 w 2038796"/>
              <a:gd name="connsiteY25" fmla="*/ 2877836 h 3436871"/>
              <a:gd name="connsiteX26" fmla="*/ 1020986 w 2038796"/>
              <a:gd name="connsiteY26" fmla="*/ 3051740 h 3436871"/>
              <a:gd name="connsiteX27" fmla="*/ 1009767 w 2038796"/>
              <a:gd name="connsiteY27" fmla="*/ 3175156 h 3436871"/>
              <a:gd name="connsiteX28" fmla="*/ 1020986 w 2038796"/>
              <a:gd name="connsiteY28" fmla="*/ 3393939 h 3436871"/>
              <a:gd name="connsiteX29" fmla="*/ 1217330 w 2038796"/>
              <a:gd name="connsiteY29" fmla="*/ 3410768 h 3436871"/>
              <a:gd name="connsiteX30" fmla="*/ 1211720 w 2038796"/>
              <a:gd name="connsiteY30" fmla="*/ 3225645 h 3436871"/>
              <a:gd name="connsiteX31" fmla="*/ 1228549 w 2038796"/>
              <a:gd name="connsiteY31" fmla="*/ 3051741 h 3436871"/>
              <a:gd name="connsiteX32" fmla="*/ 1211720 w 2038796"/>
              <a:gd name="connsiteY32" fmla="*/ 2922714 h 3436871"/>
              <a:gd name="connsiteX33" fmla="*/ 1234159 w 2038796"/>
              <a:gd name="connsiteY33" fmla="*/ 2883446 h 3436871"/>
              <a:gd name="connsiteX34" fmla="*/ 1250988 w 2038796"/>
              <a:gd name="connsiteY34" fmla="*/ 2664663 h 3436871"/>
              <a:gd name="connsiteX35" fmla="*/ 1256599 w 2038796"/>
              <a:gd name="connsiteY35" fmla="*/ 2552467 h 3436871"/>
              <a:gd name="connsiteX36" fmla="*/ 1262209 w 2038796"/>
              <a:gd name="connsiteY36" fmla="*/ 2417831 h 3436871"/>
              <a:gd name="connsiteX37" fmla="*/ 1357574 w 2038796"/>
              <a:gd name="connsiteY37" fmla="*/ 2569297 h 3436871"/>
              <a:gd name="connsiteX38" fmla="*/ 1368794 w 2038796"/>
              <a:gd name="connsiteY38" fmla="*/ 3107839 h 3436871"/>
              <a:gd name="connsiteX39" fmla="*/ 1413673 w 2038796"/>
              <a:gd name="connsiteY39" fmla="*/ 3113448 h 3436871"/>
              <a:gd name="connsiteX40" fmla="*/ 1419283 w 2038796"/>
              <a:gd name="connsiteY40" fmla="*/ 2625394 h 3436871"/>
              <a:gd name="connsiteX41" fmla="*/ 1469772 w 2038796"/>
              <a:gd name="connsiteY41" fmla="*/ 2636614 h 3436871"/>
              <a:gd name="connsiteX42" fmla="*/ 1480991 w 2038796"/>
              <a:gd name="connsiteY42" fmla="*/ 3292962 h 3436871"/>
              <a:gd name="connsiteX43" fmla="*/ 1531479 w 2038796"/>
              <a:gd name="connsiteY43" fmla="*/ 3276133 h 3436871"/>
              <a:gd name="connsiteX44" fmla="*/ 1537090 w 2038796"/>
              <a:gd name="connsiteY44" fmla="*/ 2804908 h 3436871"/>
              <a:gd name="connsiteX45" fmla="*/ 1604407 w 2038796"/>
              <a:gd name="connsiteY45" fmla="*/ 2961983 h 3436871"/>
              <a:gd name="connsiteX46" fmla="*/ 1991484 w 2038796"/>
              <a:gd name="connsiteY46" fmla="*/ 2765639 h 3436871"/>
              <a:gd name="connsiteX47" fmla="*/ 1997094 w 2038796"/>
              <a:gd name="connsiteY47" fmla="*/ 2653443 h 3436871"/>
              <a:gd name="connsiteX48" fmla="*/ 1828800 w 2038796"/>
              <a:gd name="connsiteY48" fmla="*/ 2636614 h 3436871"/>
              <a:gd name="connsiteX49" fmla="*/ 1705383 w 2038796"/>
              <a:gd name="connsiteY49" fmla="*/ 2563686 h 3436871"/>
              <a:gd name="connsiteX50" fmla="*/ 1621237 w 2038796"/>
              <a:gd name="connsiteY50" fmla="*/ 2451490 h 3436871"/>
              <a:gd name="connsiteX51" fmla="*/ 1694164 w 2038796"/>
              <a:gd name="connsiteY51" fmla="*/ 2328074 h 3436871"/>
              <a:gd name="connsiteX52" fmla="*/ 1514650 w 2038796"/>
              <a:gd name="connsiteY52" fmla="*/ 2030754 h 3436871"/>
              <a:gd name="connsiteX53" fmla="*/ 1503430 w 2038796"/>
              <a:gd name="connsiteY53" fmla="*/ 1626847 h 3436871"/>
              <a:gd name="connsiteX54" fmla="*/ 1301477 w 2038796"/>
              <a:gd name="connsiteY54" fmla="*/ 1615627 h 3436871"/>
              <a:gd name="connsiteX55" fmla="*/ 1323916 w 2038796"/>
              <a:gd name="connsiteY55" fmla="*/ 1486602 h 3436871"/>
              <a:gd name="connsiteX56" fmla="*/ 1262208 w 2038796"/>
              <a:gd name="connsiteY56" fmla="*/ 1301478 h 3436871"/>
              <a:gd name="connsiteX57" fmla="*/ 1301477 w 2038796"/>
              <a:gd name="connsiteY57" fmla="*/ 1228550 h 3436871"/>
              <a:gd name="connsiteX58" fmla="*/ 1234159 w 2038796"/>
              <a:gd name="connsiteY58" fmla="*/ 1043426 h 3436871"/>
              <a:gd name="connsiteX59" fmla="*/ 1250989 w 2038796"/>
              <a:gd name="connsiteY59" fmla="*/ 847083 h 3436871"/>
              <a:gd name="connsiteX60" fmla="*/ 970498 w 2038796"/>
              <a:gd name="connsiteY60" fmla="*/ 712447 h 3436871"/>
              <a:gd name="connsiteX61" fmla="*/ 1015376 w 2038796"/>
              <a:gd name="connsiteY61" fmla="*/ 622690 h 3436871"/>
              <a:gd name="connsiteX62" fmla="*/ 1150012 w 2038796"/>
              <a:gd name="connsiteY62" fmla="*/ 482445 h 3436871"/>
              <a:gd name="connsiteX63" fmla="*/ 1166841 w 2038796"/>
              <a:gd name="connsiteY63" fmla="*/ 314150 h 3436871"/>
              <a:gd name="connsiteX64" fmla="*/ 1161232 w 2038796"/>
              <a:gd name="connsiteY64" fmla="*/ 196344 h 3436871"/>
              <a:gd name="connsiteX65" fmla="*/ 1065865 w 2038796"/>
              <a:gd name="connsiteY65" fmla="*/ 117807 h 3436871"/>
              <a:gd name="connsiteX66" fmla="*/ 998547 w 2038796"/>
              <a:gd name="connsiteY66" fmla="*/ 72928 h 3436871"/>
              <a:gd name="connsiteX67" fmla="*/ 920010 w 2038796"/>
              <a:gd name="connsiteY67" fmla="*/ 0 h 3436871"/>
              <a:gd name="connsiteX0" fmla="*/ 920010 w 2038796"/>
              <a:gd name="connsiteY0" fmla="*/ 0 h 3436871"/>
              <a:gd name="connsiteX1" fmla="*/ 779764 w 2038796"/>
              <a:gd name="connsiteY1" fmla="*/ 117807 h 3436871"/>
              <a:gd name="connsiteX2" fmla="*/ 751715 w 2038796"/>
              <a:gd name="connsiteY2" fmla="*/ 224393 h 3436871"/>
              <a:gd name="connsiteX3" fmla="*/ 656348 w 2038796"/>
              <a:gd name="connsiteY3" fmla="*/ 403907 h 3436871"/>
              <a:gd name="connsiteX4" fmla="*/ 656348 w 2038796"/>
              <a:gd name="connsiteY4" fmla="*/ 460005 h 3436871"/>
              <a:gd name="connsiteX5" fmla="*/ 673178 w 2038796"/>
              <a:gd name="connsiteY5" fmla="*/ 544153 h 3436871"/>
              <a:gd name="connsiteX6" fmla="*/ 448785 w 2038796"/>
              <a:gd name="connsiteY6" fmla="*/ 656349 h 3436871"/>
              <a:gd name="connsiteX7" fmla="*/ 263661 w 2038796"/>
              <a:gd name="connsiteY7" fmla="*/ 673178 h 3436871"/>
              <a:gd name="connsiteX8" fmla="*/ 218783 w 2038796"/>
              <a:gd name="connsiteY8" fmla="*/ 948059 h 3436871"/>
              <a:gd name="connsiteX9" fmla="*/ 168294 w 2038796"/>
              <a:gd name="connsiteY9" fmla="*/ 1082695 h 3436871"/>
              <a:gd name="connsiteX10" fmla="*/ 72927 w 2038796"/>
              <a:gd name="connsiteY10" fmla="*/ 1211721 h 3436871"/>
              <a:gd name="connsiteX11" fmla="*/ 0 w 2038796"/>
              <a:gd name="connsiteY11" fmla="*/ 1346356 h 3436871"/>
              <a:gd name="connsiteX12" fmla="*/ 134635 w 2038796"/>
              <a:gd name="connsiteY12" fmla="*/ 1705384 h 3436871"/>
              <a:gd name="connsiteX13" fmla="*/ 241222 w 2038796"/>
              <a:gd name="connsiteY13" fmla="*/ 1778312 h 3436871"/>
              <a:gd name="connsiteX14" fmla="*/ 291710 w 2038796"/>
              <a:gd name="connsiteY14" fmla="*/ 1744653 h 3436871"/>
              <a:gd name="connsiteX15" fmla="*/ 336589 w 2038796"/>
              <a:gd name="connsiteY15" fmla="*/ 1800751 h 3436871"/>
              <a:gd name="connsiteX16" fmla="*/ 387077 w 2038796"/>
              <a:gd name="connsiteY16" fmla="*/ 3326621 h 3436871"/>
              <a:gd name="connsiteX17" fmla="*/ 448785 w 2038796"/>
              <a:gd name="connsiteY17" fmla="*/ 3298572 h 3436871"/>
              <a:gd name="connsiteX18" fmla="*/ 431956 w 2038796"/>
              <a:gd name="connsiteY18" fmla="*/ 2423441 h 3436871"/>
              <a:gd name="connsiteX19" fmla="*/ 482444 w 2038796"/>
              <a:gd name="connsiteY19" fmla="*/ 2434660 h 3436871"/>
              <a:gd name="connsiteX20" fmla="*/ 516103 w 2038796"/>
              <a:gd name="connsiteY20" fmla="*/ 3119058 h 3436871"/>
              <a:gd name="connsiteX21" fmla="*/ 583421 w 2038796"/>
              <a:gd name="connsiteY21" fmla="*/ 3124668 h 3436871"/>
              <a:gd name="connsiteX22" fmla="*/ 572201 w 2038796"/>
              <a:gd name="connsiteY22" fmla="*/ 2457100 h 3436871"/>
              <a:gd name="connsiteX23" fmla="*/ 964888 w 2038796"/>
              <a:gd name="connsiteY23" fmla="*/ 2462710 h 3436871"/>
              <a:gd name="connsiteX24" fmla="*/ 970498 w 2038796"/>
              <a:gd name="connsiteY24" fmla="*/ 2866616 h 3436871"/>
              <a:gd name="connsiteX25" fmla="*/ 1026596 w 2038796"/>
              <a:gd name="connsiteY25" fmla="*/ 2877836 h 3436871"/>
              <a:gd name="connsiteX26" fmla="*/ 1020986 w 2038796"/>
              <a:gd name="connsiteY26" fmla="*/ 3051740 h 3436871"/>
              <a:gd name="connsiteX27" fmla="*/ 1009767 w 2038796"/>
              <a:gd name="connsiteY27" fmla="*/ 3175156 h 3436871"/>
              <a:gd name="connsiteX28" fmla="*/ 1020986 w 2038796"/>
              <a:gd name="connsiteY28" fmla="*/ 3393939 h 3436871"/>
              <a:gd name="connsiteX29" fmla="*/ 1217330 w 2038796"/>
              <a:gd name="connsiteY29" fmla="*/ 3410768 h 3436871"/>
              <a:gd name="connsiteX30" fmla="*/ 1211720 w 2038796"/>
              <a:gd name="connsiteY30" fmla="*/ 3225645 h 3436871"/>
              <a:gd name="connsiteX31" fmla="*/ 1228549 w 2038796"/>
              <a:gd name="connsiteY31" fmla="*/ 3051741 h 3436871"/>
              <a:gd name="connsiteX32" fmla="*/ 1211720 w 2038796"/>
              <a:gd name="connsiteY32" fmla="*/ 2922714 h 3436871"/>
              <a:gd name="connsiteX33" fmla="*/ 1234159 w 2038796"/>
              <a:gd name="connsiteY33" fmla="*/ 2883446 h 3436871"/>
              <a:gd name="connsiteX34" fmla="*/ 1250988 w 2038796"/>
              <a:gd name="connsiteY34" fmla="*/ 2664663 h 3436871"/>
              <a:gd name="connsiteX35" fmla="*/ 1256599 w 2038796"/>
              <a:gd name="connsiteY35" fmla="*/ 2552467 h 3436871"/>
              <a:gd name="connsiteX36" fmla="*/ 1262209 w 2038796"/>
              <a:gd name="connsiteY36" fmla="*/ 2417831 h 3436871"/>
              <a:gd name="connsiteX37" fmla="*/ 1357574 w 2038796"/>
              <a:gd name="connsiteY37" fmla="*/ 2569297 h 3436871"/>
              <a:gd name="connsiteX38" fmla="*/ 1368794 w 2038796"/>
              <a:gd name="connsiteY38" fmla="*/ 3107839 h 3436871"/>
              <a:gd name="connsiteX39" fmla="*/ 1413673 w 2038796"/>
              <a:gd name="connsiteY39" fmla="*/ 3113448 h 3436871"/>
              <a:gd name="connsiteX40" fmla="*/ 1419283 w 2038796"/>
              <a:gd name="connsiteY40" fmla="*/ 2625394 h 3436871"/>
              <a:gd name="connsiteX41" fmla="*/ 1469772 w 2038796"/>
              <a:gd name="connsiteY41" fmla="*/ 2636614 h 3436871"/>
              <a:gd name="connsiteX42" fmla="*/ 1480991 w 2038796"/>
              <a:gd name="connsiteY42" fmla="*/ 3292962 h 3436871"/>
              <a:gd name="connsiteX43" fmla="*/ 1531479 w 2038796"/>
              <a:gd name="connsiteY43" fmla="*/ 3276133 h 3436871"/>
              <a:gd name="connsiteX44" fmla="*/ 1537090 w 2038796"/>
              <a:gd name="connsiteY44" fmla="*/ 2804908 h 3436871"/>
              <a:gd name="connsiteX45" fmla="*/ 1604407 w 2038796"/>
              <a:gd name="connsiteY45" fmla="*/ 2961983 h 3436871"/>
              <a:gd name="connsiteX46" fmla="*/ 1991484 w 2038796"/>
              <a:gd name="connsiteY46" fmla="*/ 2765639 h 3436871"/>
              <a:gd name="connsiteX47" fmla="*/ 1997094 w 2038796"/>
              <a:gd name="connsiteY47" fmla="*/ 2653443 h 3436871"/>
              <a:gd name="connsiteX48" fmla="*/ 1828800 w 2038796"/>
              <a:gd name="connsiteY48" fmla="*/ 2636614 h 3436871"/>
              <a:gd name="connsiteX49" fmla="*/ 1705383 w 2038796"/>
              <a:gd name="connsiteY49" fmla="*/ 2563686 h 3436871"/>
              <a:gd name="connsiteX50" fmla="*/ 1621237 w 2038796"/>
              <a:gd name="connsiteY50" fmla="*/ 2451490 h 3436871"/>
              <a:gd name="connsiteX51" fmla="*/ 1694164 w 2038796"/>
              <a:gd name="connsiteY51" fmla="*/ 2328074 h 3436871"/>
              <a:gd name="connsiteX52" fmla="*/ 1514650 w 2038796"/>
              <a:gd name="connsiteY52" fmla="*/ 2030754 h 3436871"/>
              <a:gd name="connsiteX53" fmla="*/ 1503430 w 2038796"/>
              <a:gd name="connsiteY53" fmla="*/ 1626847 h 3436871"/>
              <a:gd name="connsiteX54" fmla="*/ 1301477 w 2038796"/>
              <a:gd name="connsiteY54" fmla="*/ 1615627 h 3436871"/>
              <a:gd name="connsiteX55" fmla="*/ 1323916 w 2038796"/>
              <a:gd name="connsiteY55" fmla="*/ 1486602 h 3436871"/>
              <a:gd name="connsiteX56" fmla="*/ 1262208 w 2038796"/>
              <a:gd name="connsiteY56" fmla="*/ 1301478 h 3436871"/>
              <a:gd name="connsiteX57" fmla="*/ 1301477 w 2038796"/>
              <a:gd name="connsiteY57" fmla="*/ 1228550 h 3436871"/>
              <a:gd name="connsiteX58" fmla="*/ 1234159 w 2038796"/>
              <a:gd name="connsiteY58" fmla="*/ 1043426 h 3436871"/>
              <a:gd name="connsiteX59" fmla="*/ 1250989 w 2038796"/>
              <a:gd name="connsiteY59" fmla="*/ 847083 h 3436871"/>
              <a:gd name="connsiteX60" fmla="*/ 970498 w 2038796"/>
              <a:gd name="connsiteY60" fmla="*/ 712447 h 3436871"/>
              <a:gd name="connsiteX61" fmla="*/ 1015376 w 2038796"/>
              <a:gd name="connsiteY61" fmla="*/ 622690 h 3436871"/>
              <a:gd name="connsiteX62" fmla="*/ 1150012 w 2038796"/>
              <a:gd name="connsiteY62" fmla="*/ 482445 h 3436871"/>
              <a:gd name="connsiteX63" fmla="*/ 1166841 w 2038796"/>
              <a:gd name="connsiteY63" fmla="*/ 314150 h 3436871"/>
              <a:gd name="connsiteX64" fmla="*/ 1161232 w 2038796"/>
              <a:gd name="connsiteY64" fmla="*/ 196344 h 3436871"/>
              <a:gd name="connsiteX65" fmla="*/ 1065865 w 2038796"/>
              <a:gd name="connsiteY65" fmla="*/ 117807 h 3436871"/>
              <a:gd name="connsiteX66" fmla="*/ 998547 w 2038796"/>
              <a:gd name="connsiteY66" fmla="*/ 72928 h 3436871"/>
              <a:gd name="connsiteX67" fmla="*/ 920010 w 2038796"/>
              <a:gd name="connsiteY67" fmla="*/ 0 h 3436871"/>
              <a:gd name="connsiteX0" fmla="*/ 920010 w 2038796"/>
              <a:gd name="connsiteY0" fmla="*/ 0 h 3436871"/>
              <a:gd name="connsiteX1" fmla="*/ 779764 w 2038796"/>
              <a:gd name="connsiteY1" fmla="*/ 117807 h 3436871"/>
              <a:gd name="connsiteX2" fmla="*/ 751715 w 2038796"/>
              <a:gd name="connsiteY2" fmla="*/ 224393 h 3436871"/>
              <a:gd name="connsiteX3" fmla="*/ 656348 w 2038796"/>
              <a:gd name="connsiteY3" fmla="*/ 403907 h 3436871"/>
              <a:gd name="connsiteX4" fmla="*/ 656348 w 2038796"/>
              <a:gd name="connsiteY4" fmla="*/ 460005 h 3436871"/>
              <a:gd name="connsiteX5" fmla="*/ 673178 w 2038796"/>
              <a:gd name="connsiteY5" fmla="*/ 544153 h 3436871"/>
              <a:gd name="connsiteX6" fmla="*/ 448785 w 2038796"/>
              <a:gd name="connsiteY6" fmla="*/ 656349 h 3436871"/>
              <a:gd name="connsiteX7" fmla="*/ 263661 w 2038796"/>
              <a:gd name="connsiteY7" fmla="*/ 673178 h 3436871"/>
              <a:gd name="connsiteX8" fmla="*/ 218783 w 2038796"/>
              <a:gd name="connsiteY8" fmla="*/ 948059 h 3436871"/>
              <a:gd name="connsiteX9" fmla="*/ 168294 w 2038796"/>
              <a:gd name="connsiteY9" fmla="*/ 1082695 h 3436871"/>
              <a:gd name="connsiteX10" fmla="*/ 72927 w 2038796"/>
              <a:gd name="connsiteY10" fmla="*/ 1211721 h 3436871"/>
              <a:gd name="connsiteX11" fmla="*/ 0 w 2038796"/>
              <a:gd name="connsiteY11" fmla="*/ 1346356 h 3436871"/>
              <a:gd name="connsiteX12" fmla="*/ 134635 w 2038796"/>
              <a:gd name="connsiteY12" fmla="*/ 1705384 h 3436871"/>
              <a:gd name="connsiteX13" fmla="*/ 241222 w 2038796"/>
              <a:gd name="connsiteY13" fmla="*/ 1778312 h 3436871"/>
              <a:gd name="connsiteX14" fmla="*/ 291710 w 2038796"/>
              <a:gd name="connsiteY14" fmla="*/ 1744653 h 3436871"/>
              <a:gd name="connsiteX15" fmla="*/ 336589 w 2038796"/>
              <a:gd name="connsiteY15" fmla="*/ 1800751 h 3436871"/>
              <a:gd name="connsiteX16" fmla="*/ 387077 w 2038796"/>
              <a:gd name="connsiteY16" fmla="*/ 3326621 h 3436871"/>
              <a:gd name="connsiteX17" fmla="*/ 448785 w 2038796"/>
              <a:gd name="connsiteY17" fmla="*/ 3298572 h 3436871"/>
              <a:gd name="connsiteX18" fmla="*/ 431956 w 2038796"/>
              <a:gd name="connsiteY18" fmla="*/ 2423441 h 3436871"/>
              <a:gd name="connsiteX19" fmla="*/ 482444 w 2038796"/>
              <a:gd name="connsiteY19" fmla="*/ 2434660 h 3436871"/>
              <a:gd name="connsiteX20" fmla="*/ 516103 w 2038796"/>
              <a:gd name="connsiteY20" fmla="*/ 3119058 h 3436871"/>
              <a:gd name="connsiteX21" fmla="*/ 583421 w 2038796"/>
              <a:gd name="connsiteY21" fmla="*/ 3124668 h 3436871"/>
              <a:gd name="connsiteX22" fmla="*/ 572201 w 2038796"/>
              <a:gd name="connsiteY22" fmla="*/ 2457100 h 3436871"/>
              <a:gd name="connsiteX23" fmla="*/ 964888 w 2038796"/>
              <a:gd name="connsiteY23" fmla="*/ 2462710 h 3436871"/>
              <a:gd name="connsiteX24" fmla="*/ 970498 w 2038796"/>
              <a:gd name="connsiteY24" fmla="*/ 2866616 h 3436871"/>
              <a:gd name="connsiteX25" fmla="*/ 1026596 w 2038796"/>
              <a:gd name="connsiteY25" fmla="*/ 2877836 h 3436871"/>
              <a:gd name="connsiteX26" fmla="*/ 1020986 w 2038796"/>
              <a:gd name="connsiteY26" fmla="*/ 3051740 h 3436871"/>
              <a:gd name="connsiteX27" fmla="*/ 1009767 w 2038796"/>
              <a:gd name="connsiteY27" fmla="*/ 3175156 h 3436871"/>
              <a:gd name="connsiteX28" fmla="*/ 1020986 w 2038796"/>
              <a:gd name="connsiteY28" fmla="*/ 3393939 h 3436871"/>
              <a:gd name="connsiteX29" fmla="*/ 1217330 w 2038796"/>
              <a:gd name="connsiteY29" fmla="*/ 3410768 h 3436871"/>
              <a:gd name="connsiteX30" fmla="*/ 1211720 w 2038796"/>
              <a:gd name="connsiteY30" fmla="*/ 3225645 h 3436871"/>
              <a:gd name="connsiteX31" fmla="*/ 1228549 w 2038796"/>
              <a:gd name="connsiteY31" fmla="*/ 3051741 h 3436871"/>
              <a:gd name="connsiteX32" fmla="*/ 1211720 w 2038796"/>
              <a:gd name="connsiteY32" fmla="*/ 2922714 h 3436871"/>
              <a:gd name="connsiteX33" fmla="*/ 1234159 w 2038796"/>
              <a:gd name="connsiteY33" fmla="*/ 2883446 h 3436871"/>
              <a:gd name="connsiteX34" fmla="*/ 1250988 w 2038796"/>
              <a:gd name="connsiteY34" fmla="*/ 2664663 h 3436871"/>
              <a:gd name="connsiteX35" fmla="*/ 1256599 w 2038796"/>
              <a:gd name="connsiteY35" fmla="*/ 2552467 h 3436871"/>
              <a:gd name="connsiteX36" fmla="*/ 1262209 w 2038796"/>
              <a:gd name="connsiteY36" fmla="*/ 2417831 h 3436871"/>
              <a:gd name="connsiteX37" fmla="*/ 1357574 w 2038796"/>
              <a:gd name="connsiteY37" fmla="*/ 2569297 h 3436871"/>
              <a:gd name="connsiteX38" fmla="*/ 1368794 w 2038796"/>
              <a:gd name="connsiteY38" fmla="*/ 3107839 h 3436871"/>
              <a:gd name="connsiteX39" fmla="*/ 1413673 w 2038796"/>
              <a:gd name="connsiteY39" fmla="*/ 3113448 h 3436871"/>
              <a:gd name="connsiteX40" fmla="*/ 1419283 w 2038796"/>
              <a:gd name="connsiteY40" fmla="*/ 2625394 h 3436871"/>
              <a:gd name="connsiteX41" fmla="*/ 1469772 w 2038796"/>
              <a:gd name="connsiteY41" fmla="*/ 2636614 h 3436871"/>
              <a:gd name="connsiteX42" fmla="*/ 1480991 w 2038796"/>
              <a:gd name="connsiteY42" fmla="*/ 3292962 h 3436871"/>
              <a:gd name="connsiteX43" fmla="*/ 1531479 w 2038796"/>
              <a:gd name="connsiteY43" fmla="*/ 3276133 h 3436871"/>
              <a:gd name="connsiteX44" fmla="*/ 1537090 w 2038796"/>
              <a:gd name="connsiteY44" fmla="*/ 2804908 h 3436871"/>
              <a:gd name="connsiteX45" fmla="*/ 1604407 w 2038796"/>
              <a:gd name="connsiteY45" fmla="*/ 2961983 h 3436871"/>
              <a:gd name="connsiteX46" fmla="*/ 1991484 w 2038796"/>
              <a:gd name="connsiteY46" fmla="*/ 2765639 h 3436871"/>
              <a:gd name="connsiteX47" fmla="*/ 1997094 w 2038796"/>
              <a:gd name="connsiteY47" fmla="*/ 2653443 h 3436871"/>
              <a:gd name="connsiteX48" fmla="*/ 1828800 w 2038796"/>
              <a:gd name="connsiteY48" fmla="*/ 2636614 h 3436871"/>
              <a:gd name="connsiteX49" fmla="*/ 1705383 w 2038796"/>
              <a:gd name="connsiteY49" fmla="*/ 2563686 h 3436871"/>
              <a:gd name="connsiteX50" fmla="*/ 1621237 w 2038796"/>
              <a:gd name="connsiteY50" fmla="*/ 2451490 h 3436871"/>
              <a:gd name="connsiteX51" fmla="*/ 1694164 w 2038796"/>
              <a:gd name="connsiteY51" fmla="*/ 2328074 h 3436871"/>
              <a:gd name="connsiteX52" fmla="*/ 1514650 w 2038796"/>
              <a:gd name="connsiteY52" fmla="*/ 2030754 h 3436871"/>
              <a:gd name="connsiteX53" fmla="*/ 1503430 w 2038796"/>
              <a:gd name="connsiteY53" fmla="*/ 1626847 h 3436871"/>
              <a:gd name="connsiteX54" fmla="*/ 1312696 w 2038796"/>
              <a:gd name="connsiteY54" fmla="*/ 1649285 h 3436871"/>
              <a:gd name="connsiteX55" fmla="*/ 1323916 w 2038796"/>
              <a:gd name="connsiteY55" fmla="*/ 1486602 h 3436871"/>
              <a:gd name="connsiteX56" fmla="*/ 1262208 w 2038796"/>
              <a:gd name="connsiteY56" fmla="*/ 1301478 h 3436871"/>
              <a:gd name="connsiteX57" fmla="*/ 1301477 w 2038796"/>
              <a:gd name="connsiteY57" fmla="*/ 1228550 h 3436871"/>
              <a:gd name="connsiteX58" fmla="*/ 1234159 w 2038796"/>
              <a:gd name="connsiteY58" fmla="*/ 1043426 h 3436871"/>
              <a:gd name="connsiteX59" fmla="*/ 1250989 w 2038796"/>
              <a:gd name="connsiteY59" fmla="*/ 847083 h 3436871"/>
              <a:gd name="connsiteX60" fmla="*/ 970498 w 2038796"/>
              <a:gd name="connsiteY60" fmla="*/ 712447 h 3436871"/>
              <a:gd name="connsiteX61" fmla="*/ 1015376 w 2038796"/>
              <a:gd name="connsiteY61" fmla="*/ 622690 h 3436871"/>
              <a:gd name="connsiteX62" fmla="*/ 1150012 w 2038796"/>
              <a:gd name="connsiteY62" fmla="*/ 482445 h 3436871"/>
              <a:gd name="connsiteX63" fmla="*/ 1166841 w 2038796"/>
              <a:gd name="connsiteY63" fmla="*/ 314150 h 3436871"/>
              <a:gd name="connsiteX64" fmla="*/ 1161232 w 2038796"/>
              <a:gd name="connsiteY64" fmla="*/ 196344 h 3436871"/>
              <a:gd name="connsiteX65" fmla="*/ 1065865 w 2038796"/>
              <a:gd name="connsiteY65" fmla="*/ 117807 h 3436871"/>
              <a:gd name="connsiteX66" fmla="*/ 998547 w 2038796"/>
              <a:gd name="connsiteY66" fmla="*/ 72928 h 3436871"/>
              <a:gd name="connsiteX67" fmla="*/ 920010 w 2038796"/>
              <a:gd name="connsiteY67" fmla="*/ 0 h 3436871"/>
              <a:gd name="connsiteX0" fmla="*/ 920010 w 2038796"/>
              <a:gd name="connsiteY0" fmla="*/ 0 h 3436871"/>
              <a:gd name="connsiteX1" fmla="*/ 779764 w 2038796"/>
              <a:gd name="connsiteY1" fmla="*/ 117807 h 3436871"/>
              <a:gd name="connsiteX2" fmla="*/ 751715 w 2038796"/>
              <a:gd name="connsiteY2" fmla="*/ 224393 h 3436871"/>
              <a:gd name="connsiteX3" fmla="*/ 656348 w 2038796"/>
              <a:gd name="connsiteY3" fmla="*/ 403907 h 3436871"/>
              <a:gd name="connsiteX4" fmla="*/ 656348 w 2038796"/>
              <a:gd name="connsiteY4" fmla="*/ 460005 h 3436871"/>
              <a:gd name="connsiteX5" fmla="*/ 673178 w 2038796"/>
              <a:gd name="connsiteY5" fmla="*/ 544153 h 3436871"/>
              <a:gd name="connsiteX6" fmla="*/ 448785 w 2038796"/>
              <a:gd name="connsiteY6" fmla="*/ 656349 h 3436871"/>
              <a:gd name="connsiteX7" fmla="*/ 263661 w 2038796"/>
              <a:gd name="connsiteY7" fmla="*/ 673178 h 3436871"/>
              <a:gd name="connsiteX8" fmla="*/ 218783 w 2038796"/>
              <a:gd name="connsiteY8" fmla="*/ 948059 h 3436871"/>
              <a:gd name="connsiteX9" fmla="*/ 168294 w 2038796"/>
              <a:gd name="connsiteY9" fmla="*/ 1082695 h 3436871"/>
              <a:gd name="connsiteX10" fmla="*/ 72927 w 2038796"/>
              <a:gd name="connsiteY10" fmla="*/ 1211721 h 3436871"/>
              <a:gd name="connsiteX11" fmla="*/ 0 w 2038796"/>
              <a:gd name="connsiteY11" fmla="*/ 1346356 h 3436871"/>
              <a:gd name="connsiteX12" fmla="*/ 134635 w 2038796"/>
              <a:gd name="connsiteY12" fmla="*/ 1705384 h 3436871"/>
              <a:gd name="connsiteX13" fmla="*/ 241222 w 2038796"/>
              <a:gd name="connsiteY13" fmla="*/ 1778312 h 3436871"/>
              <a:gd name="connsiteX14" fmla="*/ 291710 w 2038796"/>
              <a:gd name="connsiteY14" fmla="*/ 1744653 h 3436871"/>
              <a:gd name="connsiteX15" fmla="*/ 336589 w 2038796"/>
              <a:gd name="connsiteY15" fmla="*/ 1800751 h 3436871"/>
              <a:gd name="connsiteX16" fmla="*/ 387077 w 2038796"/>
              <a:gd name="connsiteY16" fmla="*/ 3326621 h 3436871"/>
              <a:gd name="connsiteX17" fmla="*/ 448785 w 2038796"/>
              <a:gd name="connsiteY17" fmla="*/ 3298572 h 3436871"/>
              <a:gd name="connsiteX18" fmla="*/ 431956 w 2038796"/>
              <a:gd name="connsiteY18" fmla="*/ 2423441 h 3436871"/>
              <a:gd name="connsiteX19" fmla="*/ 482444 w 2038796"/>
              <a:gd name="connsiteY19" fmla="*/ 2434660 h 3436871"/>
              <a:gd name="connsiteX20" fmla="*/ 516103 w 2038796"/>
              <a:gd name="connsiteY20" fmla="*/ 3119058 h 3436871"/>
              <a:gd name="connsiteX21" fmla="*/ 583421 w 2038796"/>
              <a:gd name="connsiteY21" fmla="*/ 3124668 h 3436871"/>
              <a:gd name="connsiteX22" fmla="*/ 572201 w 2038796"/>
              <a:gd name="connsiteY22" fmla="*/ 2457100 h 3436871"/>
              <a:gd name="connsiteX23" fmla="*/ 964888 w 2038796"/>
              <a:gd name="connsiteY23" fmla="*/ 2462710 h 3436871"/>
              <a:gd name="connsiteX24" fmla="*/ 970498 w 2038796"/>
              <a:gd name="connsiteY24" fmla="*/ 2866616 h 3436871"/>
              <a:gd name="connsiteX25" fmla="*/ 1026596 w 2038796"/>
              <a:gd name="connsiteY25" fmla="*/ 2877836 h 3436871"/>
              <a:gd name="connsiteX26" fmla="*/ 1020986 w 2038796"/>
              <a:gd name="connsiteY26" fmla="*/ 3051740 h 3436871"/>
              <a:gd name="connsiteX27" fmla="*/ 1009767 w 2038796"/>
              <a:gd name="connsiteY27" fmla="*/ 3175156 h 3436871"/>
              <a:gd name="connsiteX28" fmla="*/ 1020986 w 2038796"/>
              <a:gd name="connsiteY28" fmla="*/ 3393939 h 3436871"/>
              <a:gd name="connsiteX29" fmla="*/ 1217330 w 2038796"/>
              <a:gd name="connsiteY29" fmla="*/ 3410768 h 3436871"/>
              <a:gd name="connsiteX30" fmla="*/ 1211720 w 2038796"/>
              <a:gd name="connsiteY30" fmla="*/ 3225645 h 3436871"/>
              <a:gd name="connsiteX31" fmla="*/ 1228549 w 2038796"/>
              <a:gd name="connsiteY31" fmla="*/ 3051741 h 3436871"/>
              <a:gd name="connsiteX32" fmla="*/ 1211720 w 2038796"/>
              <a:gd name="connsiteY32" fmla="*/ 2922714 h 3436871"/>
              <a:gd name="connsiteX33" fmla="*/ 1234159 w 2038796"/>
              <a:gd name="connsiteY33" fmla="*/ 2883446 h 3436871"/>
              <a:gd name="connsiteX34" fmla="*/ 1250988 w 2038796"/>
              <a:gd name="connsiteY34" fmla="*/ 2664663 h 3436871"/>
              <a:gd name="connsiteX35" fmla="*/ 1256599 w 2038796"/>
              <a:gd name="connsiteY35" fmla="*/ 2552467 h 3436871"/>
              <a:gd name="connsiteX36" fmla="*/ 1262209 w 2038796"/>
              <a:gd name="connsiteY36" fmla="*/ 2417831 h 3436871"/>
              <a:gd name="connsiteX37" fmla="*/ 1357574 w 2038796"/>
              <a:gd name="connsiteY37" fmla="*/ 2569297 h 3436871"/>
              <a:gd name="connsiteX38" fmla="*/ 1368794 w 2038796"/>
              <a:gd name="connsiteY38" fmla="*/ 3107839 h 3436871"/>
              <a:gd name="connsiteX39" fmla="*/ 1413673 w 2038796"/>
              <a:gd name="connsiteY39" fmla="*/ 3113448 h 3436871"/>
              <a:gd name="connsiteX40" fmla="*/ 1419283 w 2038796"/>
              <a:gd name="connsiteY40" fmla="*/ 2625394 h 3436871"/>
              <a:gd name="connsiteX41" fmla="*/ 1469772 w 2038796"/>
              <a:gd name="connsiteY41" fmla="*/ 2636614 h 3436871"/>
              <a:gd name="connsiteX42" fmla="*/ 1480991 w 2038796"/>
              <a:gd name="connsiteY42" fmla="*/ 3292962 h 3436871"/>
              <a:gd name="connsiteX43" fmla="*/ 1531479 w 2038796"/>
              <a:gd name="connsiteY43" fmla="*/ 3276133 h 3436871"/>
              <a:gd name="connsiteX44" fmla="*/ 1537090 w 2038796"/>
              <a:gd name="connsiteY44" fmla="*/ 2804908 h 3436871"/>
              <a:gd name="connsiteX45" fmla="*/ 1604407 w 2038796"/>
              <a:gd name="connsiteY45" fmla="*/ 2961983 h 3436871"/>
              <a:gd name="connsiteX46" fmla="*/ 1991484 w 2038796"/>
              <a:gd name="connsiteY46" fmla="*/ 2765639 h 3436871"/>
              <a:gd name="connsiteX47" fmla="*/ 1997094 w 2038796"/>
              <a:gd name="connsiteY47" fmla="*/ 2653443 h 3436871"/>
              <a:gd name="connsiteX48" fmla="*/ 1828800 w 2038796"/>
              <a:gd name="connsiteY48" fmla="*/ 2636614 h 3436871"/>
              <a:gd name="connsiteX49" fmla="*/ 1705383 w 2038796"/>
              <a:gd name="connsiteY49" fmla="*/ 2563686 h 3436871"/>
              <a:gd name="connsiteX50" fmla="*/ 1621237 w 2038796"/>
              <a:gd name="connsiteY50" fmla="*/ 2451490 h 3436871"/>
              <a:gd name="connsiteX51" fmla="*/ 1694164 w 2038796"/>
              <a:gd name="connsiteY51" fmla="*/ 2328074 h 3436871"/>
              <a:gd name="connsiteX52" fmla="*/ 1514650 w 2038796"/>
              <a:gd name="connsiteY52" fmla="*/ 2030754 h 3436871"/>
              <a:gd name="connsiteX53" fmla="*/ 1503430 w 2038796"/>
              <a:gd name="connsiteY53" fmla="*/ 1626847 h 3436871"/>
              <a:gd name="connsiteX54" fmla="*/ 1312696 w 2038796"/>
              <a:gd name="connsiteY54" fmla="*/ 1649285 h 3436871"/>
              <a:gd name="connsiteX55" fmla="*/ 1323916 w 2038796"/>
              <a:gd name="connsiteY55" fmla="*/ 1486602 h 3436871"/>
              <a:gd name="connsiteX56" fmla="*/ 1262208 w 2038796"/>
              <a:gd name="connsiteY56" fmla="*/ 1346357 h 3436871"/>
              <a:gd name="connsiteX57" fmla="*/ 1301477 w 2038796"/>
              <a:gd name="connsiteY57" fmla="*/ 1228550 h 3436871"/>
              <a:gd name="connsiteX58" fmla="*/ 1234159 w 2038796"/>
              <a:gd name="connsiteY58" fmla="*/ 1043426 h 3436871"/>
              <a:gd name="connsiteX59" fmla="*/ 1250989 w 2038796"/>
              <a:gd name="connsiteY59" fmla="*/ 847083 h 3436871"/>
              <a:gd name="connsiteX60" fmla="*/ 970498 w 2038796"/>
              <a:gd name="connsiteY60" fmla="*/ 712447 h 3436871"/>
              <a:gd name="connsiteX61" fmla="*/ 1015376 w 2038796"/>
              <a:gd name="connsiteY61" fmla="*/ 622690 h 3436871"/>
              <a:gd name="connsiteX62" fmla="*/ 1150012 w 2038796"/>
              <a:gd name="connsiteY62" fmla="*/ 482445 h 3436871"/>
              <a:gd name="connsiteX63" fmla="*/ 1166841 w 2038796"/>
              <a:gd name="connsiteY63" fmla="*/ 314150 h 3436871"/>
              <a:gd name="connsiteX64" fmla="*/ 1161232 w 2038796"/>
              <a:gd name="connsiteY64" fmla="*/ 196344 h 3436871"/>
              <a:gd name="connsiteX65" fmla="*/ 1065865 w 2038796"/>
              <a:gd name="connsiteY65" fmla="*/ 117807 h 3436871"/>
              <a:gd name="connsiteX66" fmla="*/ 998547 w 2038796"/>
              <a:gd name="connsiteY66" fmla="*/ 72928 h 3436871"/>
              <a:gd name="connsiteX67" fmla="*/ 920010 w 2038796"/>
              <a:gd name="connsiteY67" fmla="*/ 0 h 3436871"/>
              <a:gd name="connsiteX0" fmla="*/ 920010 w 2038796"/>
              <a:gd name="connsiteY0" fmla="*/ 0 h 3436871"/>
              <a:gd name="connsiteX1" fmla="*/ 779764 w 2038796"/>
              <a:gd name="connsiteY1" fmla="*/ 117807 h 3436871"/>
              <a:gd name="connsiteX2" fmla="*/ 751715 w 2038796"/>
              <a:gd name="connsiteY2" fmla="*/ 224393 h 3436871"/>
              <a:gd name="connsiteX3" fmla="*/ 656348 w 2038796"/>
              <a:gd name="connsiteY3" fmla="*/ 403907 h 3436871"/>
              <a:gd name="connsiteX4" fmla="*/ 656348 w 2038796"/>
              <a:gd name="connsiteY4" fmla="*/ 460005 h 3436871"/>
              <a:gd name="connsiteX5" fmla="*/ 673178 w 2038796"/>
              <a:gd name="connsiteY5" fmla="*/ 544153 h 3436871"/>
              <a:gd name="connsiteX6" fmla="*/ 448785 w 2038796"/>
              <a:gd name="connsiteY6" fmla="*/ 656349 h 3436871"/>
              <a:gd name="connsiteX7" fmla="*/ 263661 w 2038796"/>
              <a:gd name="connsiteY7" fmla="*/ 673178 h 3436871"/>
              <a:gd name="connsiteX8" fmla="*/ 218783 w 2038796"/>
              <a:gd name="connsiteY8" fmla="*/ 948059 h 3436871"/>
              <a:gd name="connsiteX9" fmla="*/ 168294 w 2038796"/>
              <a:gd name="connsiteY9" fmla="*/ 1082695 h 3436871"/>
              <a:gd name="connsiteX10" fmla="*/ 72927 w 2038796"/>
              <a:gd name="connsiteY10" fmla="*/ 1211721 h 3436871"/>
              <a:gd name="connsiteX11" fmla="*/ 0 w 2038796"/>
              <a:gd name="connsiteY11" fmla="*/ 1346356 h 3436871"/>
              <a:gd name="connsiteX12" fmla="*/ 134635 w 2038796"/>
              <a:gd name="connsiteY12" fmla="*/ 1705384 h 3436871"/>
              <a:gd name="connsiteX13" fmla="*/ 241222 w 2038796"/>
              <a:gd name="connsiteY13" fmla="*/ 1778312 h 3436871"/>
              <a:gd name="connsiteX14" fmla="*/ 291710 w 2038796"/>
              <a:gd name="connsiteY14" fmla="*/ 1744653 h 3436871"/>
              <a:gd name="connsiteX15" fmla="*/ 336589 w 2038796"/>
              <a:gd name="connsiteY15" fmla="*/ 1800751 h 3436871"/>
              <a:gd name="connsiteX16" fmla="*/ 387077 w 2038796"/>
              <a:gd name="connsiteY16" fmla="*/ 3326621 h 3436871"/>
              <a:gd name="connsiteX17" fmla="*/ 448785 w 2038796"/>
              <a:gd name="connsiteY17" fmla="*/ 3298572 h 3436871"/>
              <a:gd name="connsiteX18" fmla="*/ 431956 w 2038796"/>
              <a:gd name="connsiteY18" fmla="*/ 2423441 h 3436871"/>
              <a:gd name="connsiteX19" fmla="*/ 482444 w 2038796"/>
              <a:gd name="connsiteY19" fmla="*/ 2434660 h 3436871"/>
              <a:gd name="connsiteX20" fmla="*/ 516103 w 2038796"/>
              <a:gd name="connsiteY20" fmla="*/ 3119058 h 3436871"/>
              <a:gd name="connsiteX21" fmla="*/ 583421 w 2038796"/>
              <a:gd name="connsiteY21" fmla="*/ 3124668 h 3436871"/>
              <a:gd name="connsiteX22" fmla="*/ 572201 w 2038796"/>
              <a:gd name="connsiteY22" fmla="*/ 2457100 h 3436871"/>
              <a:gd name="connsiteX23" fmla="*/ 964888 w 2038796"/>
              <a:gd name="connsiteY23" fmla="*/ 2462710 h 3436871"/>
              <a:gd name="connsiteX24" fmla="*/ 970498 w 2038796"/>
              <a:gd name="connsiteY24" fmla="*/ 2866616 h 3436871"/>
              <a:gd name="connsiteX25" fmla="*/ 1026596 w 2038796"/>
              <a:gd name="connsiteY25" fmla="*/ 2877836 h 3436871"/>
              <a:gd name="connsiteX26" fmla="*/ 1020986 w 2038796"/>
              <a:gd name="connsiteY26" fmla="*/ 3051740 h 3436871"/>
              <a:gd name="connsiteX27" fmla="*/ 1009767 w 2038796"/>
              <a:gd name="connsiteY27" fmla="*/ 3175156 h 3436871"/>
              <a:gd name="connsiteX28" fmla="*/ 1020986 w 2038796"/>
              <a:gd name="connsiteY28" fmla="*/ 3393939 h 3436871"/>
              <a:gd name="connsiteX29" fmla="*/ 1217330 w 2038796"/>
              <a:gd name="connsiteY29" fmla="*/ 3410768 h 3436871"/>
              <a:gd name="connsiteX30" fmla="*/ 1211720 w 2038796"/>
              <a:gd name="connsiteY30" fmla="*/ 3225645 h 3436871"/>
              <a:gd name="connsiteX31" fmla="*/ 1228549 w 2038796"/>
              <a:gd name="connsiteY31" fmla="*/ 3051741 h 3436871"/>
              <a:gd name="connsiteX32" fmla="*/ 1211720 w 2038796"/>
              <a:gd name="connsiteY32" fmla="*/ 2922714 h 3436871"/>
              <a:gd name="connsiteX33" fmla="*/ 1234159 w 2038796"/>
              <a:gd name="connsiteY33" fmla="*/ 2883446 h 3436871"/>
              <a:gd name="connsiteX34" fmla="*/ 1250988 w 2038796"/>
              <a:gd name="connsiteY34" fmla="*/ 2664663 h 3436871"/>
              <a:gd name="connsiteX35" fmla="*/ 1256599 w 2038796"/>
              <a:gd name="connsiteY35" fmla="*/ 2552467 h 3436871"/>
              <a:gd name="connsiteX36" fmla="*/ 1262209 w 2038796"/>
              <a:gd name="connsiteY36" fmla="*/ 2417831 h 3436871"/>
              <a:gd name="connsiteX37" fmla="*/ 1357574 w 2038796"/>
              <a:gd name="connsiteY37" fmla="*/ 2569297 h 3436871"/>
              <a:gd name="connsiteX38" fmla="*/ 1368794 w 2038796"/>
              <a:gd name="connsiteY38" fmla="*/ 3107839 h 3436871"/>
              <a:gd name="connsiteX39" fmla="*/ 1413673 w 2038796"/>
              <a:gd name="connsiteY39" fmla="*/ 3113448 h 3436871"/>
              <a:gd name="connsiteX40" fmla="*/ 1419283 w 2038796"/>
              <a:gd name="connsiteY40" fmla="*/ 2625394 h 3436871"/>
              <a:gd name="connsiteX41" fmla="*/ 1469772 w 2038796"/>
              <a:gd name="connsiteY41" fmla="*/ 2636614 h 3436871"/>
              <a:gd name="connsiteX42" fmla="*/ 1480991 w 2038796"/>
              <a:gd name="connsiteY42" fmla="*/ 3292962 h 3436871"/>
              <a:gd name="connsiteX43" fmla="*/ 1531479 w 2038796"/>
              <a:gd name="connsiteY43" fmla="*/ 3276133 h 3436871"/>
              <a:gd name="connsiteX44" fmla="*/ 1537090 w 2038796"/>
              <a:gd name="connsiteY44" fmla="*/ 2804908 h 3436871"/>
              <a:gd name="connsiteX45" fmla="*/ 1604407 w 2038796"/>
              <a:gd name="connsiteY45" fmla="*/ 2961983 h 3436871"/>
              <a:gd name="connsiteX46" fmla="*/ 1991484 w 2038796"/>
              <a:gd name="connsiteY46" fmla="*/ 2765639 h 3436871"/>
              <a:gd name="connsiteX47" fmla="*/ 1997094 w 2038796"/>
              <a:gd name="connsiteY47" fmla="*/ 2653443 h 3436871"/>
              <a:gd name="connsiteX48" fmla="*/ 1828800 w 2038796"/>
              <a:gd name="connsiteY48" fmla="*/ 2636614 h 3436871"/>
              <a:gd name="connsiteX49" fmla="*/ 1705383 w 2038796"/>
              <a:gd name="connsiteY49" fmla="*/ 2563686 h 3436871"/>
              <a:gd name="connsiteX50" fmla="*/ 1621237 w 2038796"/>
              <a:gd name="connsiteY50" fmla="*/ 2451490 h 3436871"/>
              <a:gd name="connsiteX51" fmla="*/ 1694164 w 2038796"/>
              <a:gd name="connsiteY51" fmla="*/ 2328074 h 3436871"/>
              <a:gd name="connsiteX52" fmla="*/ 1514650 w 2038796"/>
              <a:gd name="connsiteY52" fmla="*/ 2030754 h 3436871"/>
              <a:gd name="connsiteX53" fmla="*/ 1503430 w 2038796"/>
              <a:gd name="connsiteY53" fmla="*/ 1626847 h 3436871"/>
              <a:gd name="connsiteX54" fmla="*/ 1312696 w 2038796"/>
              <a:gd name="connsiteY54" fmla="*/ 1649285 h 3436871"/>
              <a:gd name="connsiteX55" fmla="*/ 1323916 w 2038796"/>
              <a:gd name="connsiteY55" fmla="*/ 1486602 h 3436871"/>
              <a:gd name="connsiteX56" fmla="*/ 1262208 w 2038796"/>
              <a:gd name="connsiteY56" fmla="*/ 1346357 h 3436871"/>
              <a:gd name="connsiteX57" fmla="*/ 1284648 w 2038796"/>
              <a:gd name="connsiteY57" fmla="*/ 1239770 h 3436871"/>
              <a:gd name="connsiteX58" fmla="*/ 1234159 w 2038796"/>
              <a:gd name="connsiteY58" fmla="*/ 1043426 h 3436871"/>
              <a:gd name="connsiteX59" fmla="*/ 1250989 w 2038796"/>
              <a:gd name="connsiteY59" fmla="*/ 847083 h 3436871"/>
              <a:gd name="connsiteX60" fmla="*/ 970498 w 2038796"/>
              <a:gd name="connsiteY60" fmla="*/ 712447 h 3436871"/>
              <a:gd name="connsiteX61" fmla="*/ 1015376 w 2038796"/>
              <a:gd name="connsiteY61" fmla="*/ 622690 h 3436871"/>
              <a:gd name="connsiteX62" fmla="*/ 1150012 w 2038796"/>
              <a:gd name="connsiteY62" fmla="*/ 482445 h 3436871"/>
              <a:gd name="connsiteX63" fmla="*/ 1166841 w 2038796"/>
              <a:gd name="connsiteY63" fmla="*/ 314150 h 3436871"/>
              <a:gd name="connsiteX64" fmla="*/ 1161232 w 2038796"/>
              <a:gd name="connsiteY64" fmla="*/ 196344 h 3436871"/>
              <a:gd name="connsiteX65" fmla="*/ 1065865 w 2038796"/>
              <a:gd name="connsiteY65" fmla="*/ 117807 h 3436871"/>
              <a:gd name="connsiteX66" fmla="*/ 998547 w 2038796"/>
              <a:gd name="connsiteY66" fmla="*/ 72928 h 3436871"/>
              <a:gd name="connsiteX67" fmla="*/ 920010 w 2038796"/>
              <a:gd name="connsiteY67" fmla="*/ 0 h 3436871"/>
              <a:gd name="connsiteX0" fmla="*/ 920010 w 2038796"/>
              <a:gd name="connsiteY0" fmla="*/ 0 h 3436871"/>
              <a:gd name="connsiteX1" fmla="*/ 779764 w 2038796"/>
              <a:gd name="connsiteY1" fmla="*/ 117807 h 3436871"/>
              <a:gd name="connsiteX2" fmla="*/ 751715 w 2038796"/>
              <a:gd name="connsiteY2" fmla="*/ 224393 h 3436871"/>
              <a:gd name="connsiteX3" fmla="*/ 656348 w 2038796"/>
              <a:gd name="connsiteY3" fmla="*/ 403907 h 3436871"/>
              <a:gd name="connsiteX4" fmla="*/ 656348 w 2038796"/>
              <a:gd name="connsiteY4" fmla="*/ 460005 h 3436871"/>
              <a:gd name="connsiteX5" fmla="*/ 673178 w 2038796"/>
              <a:gd name="connsiteY5" fmla="*/ 544153 h 3436871"/>
              <a:gd name="connsiteX6" fmla="*/ 448785 w 2038796"/>
              <a:gd name="connsiteY6" fmla="*/ 656349 h 3436871"/>
              <a:gd name="connsiteX7" fmla="*/ 263661 w 2038796"/>
              <a:gd name="connsiteY7" fmla="*/ 673178 h 3436871"/>
              <a:gd name="connsiteX8" fmla="*/ 218783 w 2038796"/>
              <a:gd name="connsiteY8" fmla="*/ 948059 h 3436871"/>
              <a:gd name="connsiteX9" fmla="*/ 168294 w 2038796"/>
              <a:gd name="connsiteY9" fmla="*/ 1082695 h 3436871"/>
              <a:gd name="connsiteX10" fmla="*/ 72927 w 2038796"/>
              <a:gd name="connsiteY10" fmla="*/ 1211721 h 3436871"/>
              <a:gd name="connsiteX11" fmla="*/ 0 w 2038796"/>
              <a:gd name="connsiteY11" fmla="*/ 1346356 h 3436871"/>
              <a:gd name="connsiteX12" fmla="*/ 134635 w 2038796"/>
              <a:gd name="connsiteY12" fmla="*/ 1705384 h 3436871"/>
              <a:gd name="connsiteX13" fmla="*/ 241222 w 2038796"/>
              <a:gd name="connsiteY13" fmla="*/ 1778312 h 3436871"/>
              <a:gd name="connsiteX14" fmla="*/ 291710 w 2038796"/>
              <a:gd name="connsiteY14" fmla="*/ 1744653 h 3436871"/>
              <a:gd name="connsiteX15" fmla="*/ 336589 w 2038796"/>
              <a:gd name="connsiteY15" fmla="*/ 1800751 h 3436871"/>
              <a:gd name="connsiteX16" fmla="*/ 387077 w 2038796"/>
              <a:gd name="connsiteY16" fmla="*/ 3326621 h 3436871"/>
              <a:gd name="connsiteX17" fmla="*/ 448785 w 2038796"/>
              <a:gd name="connsiteY17" fmla="*/ 3298572 h 3436871"/>
              <a:gd name="connsiteX18" fmla="*/ 431956 w 2038796"/>
              <a:gd name="connsiteY18" fmla="*/ 2423441 h 3436871"/>
              <a:gd name="connsiteX19" fmla="*/ 482444 w 2038796"/>
              <a:gd name="connsiteY19" fmla="*/ 2434660 h 3436871"/>
              <a:gd name="connsiteX20" fmla="*/ 516103 w 2038796"/>
              <a:gd name="connsiteY20" fmla="*/ 3119058 h 3436871"/>
              <a:gd name="connsiteX21" fmla="*/ 583421 w 2038796"/>
              <a:gd name="connsiteY21" fmla="*/ 3124668 h 3436871"/>
              <a:gd name="connsiteX22" fmla="*/ 572201 w 2038796"/>
              <a:gd name="connsiteY22" fmla="*/ 2457100 h 3436871"/>
              <a:gd name="connsiteX23" fmla="*/ 964888 w 2038796"/>
              <a:gd name="connsiteY23" fmla="*/ 2462710 h 3436871"/>
              <a:gd name="connsiteX24" fmla="*/ 970498 w 2038796"/>
              <a:gd name="connsiteY24" fmla="*/ 2866616 h 3436871"/>
              <a:gd name="connsiteX25" fmla="*/ 1026596 w 2038796"/>
              <a:gd name="connsiteY25" fmla="*/ 2877836 h 3436871"/>
              <a:gd name="connsiteX26" fmla="*/ 1020986 w 2038796"/>
              <a:gd name="connsiteY26" fmla="*/ 3051740 h 3436871"/>
              <a:gd name="connsiteX27" fmla="*/ 1009767 w 2038796"/>
              <a:gd name="connsiteY27" fmla="*/ 3175156 h 3436871"/>
              <a:gd name="connsiteX28" fmla="*/ 1020986 w 2038796"/>
              <a:gd name="connsiteY28" fmla="*/ 3393939 h 3436871"/>
              <a:gd name="connsiteX29" fmla="*/ 1217330 w 2038796"/>
              <a:gd name="connsiteY29" fmla="*/ 3410768 h 3436871"/>
              <a:gd name="connsiteX30" fmla="*/ 1211720 w 2038796"/>
              <a:gd name="connsiteY30" fmla="*/ 3225645 h 3436871"/>
              <a:gd name="connsiteX31" fmla="*/ 1228549 w 2038796"/>
              <a:gd name="connsiteY31" fmla="*/ 3051741 h 3436871"/>
              <a:gd name="connsiteX32" fmla="*/ 1211720 w 2038796"/>
              <a:gd name="connsiteY32" fmla="*/ 2922714 h 3436871"/>
              <a:gd name="connsiteX33" fmla="*/ 1234159 w 2038796"/>
              <a:gd name="connsiteY33" fmla="*/ 2883446 h 3436871"/>
              <a:gd name="connsiteX34" fmla="*/ 1250988 w 2038796"/>
              <a:gd name="connsiteY34" fmla="*/ 2664663 h 3436871"/>
              <a:gd name="connsiteX35" fmla="*/ 1256599 w 2038796"/>
              <a:gd name="connsiteY35" fmla="*/ 2552467 h 3436871"/>
              <a:gd name="connsiteX36" fmla="*/ 1262209 w 2038796"/>
              <a:gd name="connsiteY36" fmla="*/ 2417831 h 3436871"/>
              <a:gd name="connsiteX37" fmla="*/ 1357574 w 2038796"/>
              <a:gd name="connsiteY37" fmla="*/ 2569297 h 3436871"/>
              <a:gd name="connsiteX38" fmla="*/ 1368794 w 2038796"/>
              <a:gd name="connsiteY38" fmla="*/ 3107839 h 3436871"/>
              <a:gd name="connsiteX39" fmla="*/ 1413673 w 2038796"/>
              <a:gd name="connsiteY39" fmla="*/ 3113448 h 3436871"/>
              <a:gd name="connsiteX40" fmla="*/ 1419283 w 2038796"/>
              <a:gd name="connsiteY40" fmla="*/ 2625394 h 3436871"/>
              <a:gd name="connsiteX41" fmla="*/ 1469772 w 2038796"/>
              <a:gd name="connsiteY41" fmla="*/ 2636614 h 3436871"/>
              <a:gd name="connsiteX42" fmla="*/ 1480991 w 2038796"/>
              <a:gd name="connsiteY42" fmla="*/ 3292962 h 3436871"/>
              <a:gd name="connsiteX43" fmla="*/ 1531479 w 2038796"/>
              <a:gd name="connsiteY43" fmla="*/ 3276133 h 3436871"/>
              <a:gd name="connsiteX44" fmla="*/ 1537090 w 2038796"/>
              <a:gd name="connsiteY44" fmla="*/ 2804908 h 3436871"/>
              <a:gd name="connsiteX45" fmla="*/ 1604407 w 2038796"/>
              <a:gd name="connsiteY45" fmla="*/ 2961983 h 3436871"/>
              <a:gd name="connsiteX46" fmla="*/ 1991484 w 2038796"/>
              <a:gd name="connsiteY46" fmla="*/ 2765639 h 3436871"/>
              <a:gd name="connsiteX47" fmla="*/ 1997094 w 2038796"/>
              <a:gd name="connsiteY47" fmla="*/ 2653443 h 3436871"/>
              <a:gd name="connsiteX48" fmla="*/ 1828800 w 2038796"/>
              <a:gd name="connsiteY48" fmla="*/ 2636614 h 3436871"/>
              <a:gd name="connsiteX49" fmla="*/ 1705383 w 2038796"/>
              <a:gd name="connsiteY49" fmla="*/ 2563686 h 3436871"/>
              <a:gd name="connsiteX50" fmla="*/ 1621237 w 2038796"/>
              <a:gd name="connsiteY50" fmla="*/ 2451490 h 3436871"/>
              <a:gd name="connsiteX51" fmla="*/ 1694164 w 2038796"/>
              <a:gd name="connsiteY51" fmla="*/ 2328074 h 3436871"/>
              <a:gd name="connsiteX52" fmla="*/ 1514650 w 2038796"/>
              <a:gd name="connsiteY52" fmla="*/ 2030754 h 3436871"/>
              <a:gd name="connsiteX53" fmla="*/ 1503430 w 2038796"/>
              <a:gd name="connsiteY53" fmla="*/ 1626847 h 3436871"/>
              <a:gd name="connsiteX54" fmla="*/ 1312696 w 2038796"/>
              <a:gd name="connsiteY54" fmla="*/ 1649285 h 3436871"/>
              <a:gd name="connsiteX55" fmla="*/ 1323916 w 2038796"/>
              <a:gd name="connsiteY55" fmla="*/ 1486602 h 3436871"/>
              <a:gd name="connsiteX56" fmla="*/ 1262208 w 2038796"/>
              <a:gd name="connsiteY56" fmla="*/ 1346357 h 3436871"/>
              <a:gd name="connsiteX57" fmla="*/ 1284648 w 2038796"/>
              <a:gd name="connsiteY57" fmla="*/ 1239770 h 3436871"/>
              <a:gd name="connsiteX58" fmla="*/ 1256599 w 2038796"/>
              <a:gd name="connsiteY58" fmla="*/ 1077085 h 3436871"/>
              <a:gd name="connsiteX59" fmla="*/ 1250989 w 2038796"/>
              <a:gd name="connsiteY59" fmla="*/ 847083 h 3436871"/>
              <a:gd name="connsiteX60" fmla="*/ 970498 w 2038796"/>
              <a:gd name="connsiteY60" fmla="*/ 712447 h 3436871"/>
              <a:gd name="connsiteX61" fmla="*/ 1015376 w 2038796"/>
              <a:gd name="connsiteY61" fmla="*/ 622690 h 3436871"/>
              <a:gd name="connsiteX62" fmla="*/ 1150012 w 2038796"/>
              <a:gd name="connsiteY62" fmla="*/ 482445 h 3436871"/>
              <a:gd name="connsiteX63" fmla="*/ 1166841 w 2038796"/>
              <a:gd name="connsiteY63" fmla="*/ 314150 h 3436871"/>
              <a:gd name="connsiteX64" fmla="*/ 1161232 w 2038796"/>
              <a:gd name="connsiteY64" fmla="*/ 196344 h 3436871"/>
              <a:gd name="connsiteX65" fmla="*/ 1065865 w 2038796"/>
              <a:gd name="connsiteY65" fmla="*/ 117807 h 3436871"/>
              <a:gd name="connsiteX66" fmla="*/ 998547 w 2038796"/>
              <a:gd name="connsiteY66" fmla="*/ 72928 h 3436871"/>
              <a:gd name="connsiteX67" fmla="*/ 920010 w 2038796"/>
              <a:gd name="connsiteY67" fmla="*/ 0 h 3436871"/>
              <a:gd name="connsiteX0" fmla="*/ 920010 w 2038796"/>
              <a:gd name="connsiteY0" fmla="*/ 0 h 3436871"/>
              <a:gd name="connsiteX1" fmla="*/ 779764 w 2038796"/>
              <a:gd name="connsiteY1" fmla="*/ 117807 h 3436871"/>
              <a:gd name="connsiteX2" fmla="*/ 751715 w 2038796"/>
              <a:gd name="connsiteY2" fmla="*/ 224393 h 3436871"/>
              <a:gd name="connsiteX3" fmla="*/ 656348 w 2038796"/>
              <a:gd name="connsiteY3" fmla="*/ 403907 h 3436871"/>
              <a:gd name="connsiteX4" fmla="*/ 656348 w 2038796"/>
              <a:gd name="connsiteY4" fmla="*/ 460005 h 3436871"/>
              <a:gd name="connsiteX5" fmla="*/ 673178 w 2038796"/>
              <a:gd name="connsiteY5" fmla="*/ 544153 h 3436871"/>
              <a:gd name="connsiteX6" fmla="*/ 448785 w 2038796"/>
              <a:gd name="connsiteY6" fmla="*/ 656349 h 3436871"/>
              <a:gd name="connsiteX7" fmla="*/ 263661 w 2038796"/>
              <a:gd name="connsiteY7" fmla="*/ 673178 h 3436871"/>
              <a:gd name="connsiteX8" fmla="*/ 218783 w 2038796"/>
              <a:gd name="connsiteY8" fmla="*/ 948059 h 3436871"/>
              <a:gd name="connsiteX9" fmla="*/ 168294 w 2038796"/>
              <a:gd name="connsiteY9" fmla="*/ 1082695 h 3436871"/>
              <a:gd name="connsiteX10" fmla="*/ 72927 w 2038796"/>
              <a:gd name="connsiteY10" fmla="*/ 1211721 h 3436871"/>
              <a:gd name="connsiteX11" fmla="*/ 0 w 2038796"/>
              <a:gd name="connsiteY11" fmla="*/ 1346356 h 3436871"/>
              <a:gd name="connsiteX12" fmla="*/ 134635 w 2038796"/>
              <a:gd name="connsiteY12" fmla="*/ 1705384 h 3436871"/>
              <a:gd name="connsiteX13" fmla="*/ 241222 w 2038796"/>
              <a:gd name="connsiteY13" fmla="*/ 1778312 h 3436871"/>
              <a:gd name="connsiteX14" fmla="*/ 291710 w 2038796"/>
              <a:gd name="connsiteY14" fmla="*/ 1744653 h 3436871"/>
              <a:gd name="connsiteX15" fmla="*/ 336589 w 2038796"/>
              <a:gd name="connsiteY15" fmla="*/ 1800751 h 3436871"/>
              <a:gd name="connsiteX16" fmla="*/ 387077 w 2038796"/>
              <a:gd name="connsiteY16" fmla="*/ 3326621 h 3436871"/>
              <a:gd name="connsiteX17" fmla="*/ 448785 w 2038796"/>
              <a:gd name="connsiteY17" fmla="*/ 3298572 h 3436871"/>
              <a:gd name="connsiteX18" fmla="*/ 431956 w 2038796"/>
              <a:gd name="connsiteY18" fmla="*/ 2423441 h 3436871"/>
              <a:gd name="connsiteX19" fmla="*/ 482444 w 2038796"/>
              <a:gd name="connsiteY19" fmla="*/ 2434660 h 3436871"/>
              <a:gd name="connsiteX20" fmla="*/ 516103 w 2038796"/>
              <a:gd name="connsiteY20" fmla="*/ 3119058 h 3436871"/>
              <a:gd name="connsiteX21" fmla="*/ 583421 w 2038796"/>
              <a:gd name="connsiteY21" fmla="*/ 3124668 h 3436871"/>
              <a:gd name="connsiteX22" fmla="*/ 572201 w 2038796"/>
              <a:gd name="connsiteY22" fmla="*/ 2457100 h 3436871"/>
              <a:gd name="connsiteX23" fmla="*/ 964888 w 2038796"/>
              <a:gd name="connsiteY23" fmla="*/ 2462710 h 3436871"/>
              <a:gd name="connsiteX24" fmla="*/ 970498 w 2038796"/>
              <a:gd name="connsiteY24" fmla="*/ 2866616 h 3436871"/>
              <a:gd name="connsiteX25" fmla="*/ 1026596 w 2038796"/>
              <a:gd name="connsiteY25" fmla="*/ 2877836 h 3436871"/>
              <a:gd name="connsiteX26" fmla="*/ 1020986 w 2038796"/>
              <a:gd name="connsiteY26" fmla="*/ 3051740 h 3436871"/>
              <a:gd name="connsiteX27" fmla="*/ 1009767 w 2038796"/>
              <a:gd name="connsiteY27" fmla="*/ 3175156 h 3436871"/>
              <a:gd name="connsiteX28" fmla="*/ 1020986 w 2038796"/>
              <a:gd name="connsiteY28" fmla="*/ 3393939 h 3436871"/>
              <a:gd name="connsiteX29" fmla="*/ 1217330 w 2038796"/>
              <a:gd name="connsiteY29" fmla="*/ 3410768 h 3436871"/>
              <a:gd name="connsiteX30" fmla="*/ 1211720 w 2038796"/>
              <a:gd name="connsiteY30" fmla="*/ 3225645 h 3436871"/>
              <a:gd name="connsiteX31" fmla="*/ 1228549 w 2038796"/>
              <a:gd name="connsiteY31" fmla="*/ 3051741 h 3436871"/>
              <a:gd name="connsiteX32" fmla="*/ 1211720 w 2038796"/>
              <a:gd name="connsiteY32" fmla="*/ 2922714 h 3436871"/>
              <a:gd name="connsiteX33" fmla="*/ 1234159 w 2038796"/>
              <a:gd name="connsiteY33" fmla="*/ 2883446 h 3436871"/>
              <a:gd name="connsiteX34" fmla="*/ 1250988 w 2038796"/>
              <a:gd name="connsiteY34" fmla="*/ 2664663 h 3436871"/>
              <a:gd name="connsiteX35" fmla="*/ 1256599 w 2038796"/>
              <a:gd name="connsiteY35" fmla="*/ 2552467 h 3436871"/>
              <a:gd name="connsiteX36" fmla="*/ 1262209 w 2038796"/>
              <a:gd name="connsiteY36" fmla="*/ 2417831 h 3436871"/>
              <a:gd name="connsiteX37" fmla="*/ 1357574 w 2038796"/>
              <a:gd name="connsiteY37" fmla="*/ 2569297 h 3436871"/>
              <a:gd name="connsiteX38" fmla="*/ 1368794 w 2038796"/>
              <a:gd name="connsiteY38" fmla="*/ 3107839 h 3436871"/>
              <a:gd name="connsiteX39" fmla="*/ 1413673 w 2038796"/>
              <a:gd name="connsiteY39" fmla="*/ 3113448 h 3436871"/>
              <a:gd name="connsiteX40" fmla="*/ 1419283 w 2038796"/>
              <a:gd name="connsiteY40" fmla="*/ 2625394 h 3436871"/>
              <a:gd name="connsiteX41" fmla="*/ 1469772 w 2038796"/>
              <a:gd name="connsiteY41" fmla="*/ 2636614 h 3436871"/>
              <a:gd name="connsiteX42" fmla="*/ 1480991 w 2038796"/>
              <a:gd name="connsiteY42" fmla="*/ 3292962 h 3436871"/>
              <a:gd name="connsiteX43" fmla="*/ 1531479 w 2038796"/>
              <a:gd name="connsiteY43" fmla="*/ 3276133 h 3436871"/>
              <a:gd name="connsiteX44" fmla="*/ 1537090 w 2038796"/>
              <a:gd name="connsiteY44" fmla="*/ 2804908 h 3436871"/>
              <a:gd name="connsiteX45" fmla="*/ 1604407 w 2038796"/>
              <a:gd name="connsiteY45" fmla="*/ 2961983 h 3436871"/>
              <a:gd name="connsiteX46" fmla="*/ 1991484 w 2038796"/>
              <a:gd name="connsiteY46" fmla="*/ 2765639 h 3436871"/>
              <a:gd name="connsiteX47" fmla="*/ 1997094 w 2038796"/>
              <a:gd name="connsiteY47" fmla="*/ 2653443 h 3436871"/>
              <a:gd name="connsiteX48" fmla="*/ 1828800 w 2038796"/>
              <a:gd name="connsiteY48" fmla="*/ 2636614 h 3436871"/>
              <a:gd name="connsiteX49" fmla="*/ 1705383 w 2038796"/>
              <a:gd name="connsiteY49" fmla="*/ 2563686 h 3436871"/>
              <a:gd name="connsiteX50" fmla="*/ 1621237 w 2038796"/>
              <a:gd name="connsiteY50" fmla="*/ 2451490 h 3436871"/>
              <a:gd name="connsiteX51" fmla="*/ 1694164 w 2038796"/>
              <a:gd name="connsiteY51" fmla="*/ 2328074 h 3436871"/>
              <a:gd name="connsiteX52" fmla="*/ 1514650 w 2038796"/>
              <a:gd name="connsiteY52" fmla="*/ 2030754 h 3436871"/>
              <a:gd name="connsiteX53" fmla="*/ 1503430 w 2038796"/>
              <a:gd name="connsiteY53" fmla="*/ 1626847 h 3436871"/>
              <a:gd name="connsiteX54" fmla="*/ 1312696 w 2038796"/>
              <a:gd name="connsiteY54" fmla="*/ 1649285 h 3436871"/>
              <a:gd name="connsiteX55" fmla="*/ 1323916 w 2038796"/>
              <a:gd name="connsiteY55" fmla="*/ 1486602 h 3436871"/>
              <a:gd name="connsiteX56" fmla="*/ 1262208 w 2038796"/>
              <a:gd name="connsiteY56" fmla="*/ 1346357 h 3436871"/>
              <a:gd name="connsiteX57" fmla="*/ 1284648 w 2038796"/>
              <a:gd name="connsiteY57" fmla="*/ 1239770 h 3436871"/>
              <a:gd name="connsiteX58" fmla="*/ 1256599 w 2038796"/>
              <a:gd name="connsiteY58" fmla="*/ 1077085 h 3436871"/>
              <a:gd name="connsiteX59" fmla="*/ 1256599 w 2038796"/>
              <a:gd name="connsiteY59" fmla="*/ 880742 h 3436871"/>
              <a:gd name="connsiteX60" fmla="*/ 970498 w 2038796"/>
              <a:gd name="connsiteY60" fmla="*/ 712447 h 3436871"/>
              <a:gd name="connsiteX61" fmla="*/ 1015376 w 2038796"/>
              <a:gd name="connsiteY61" fmla="*/ 622690 h 3436871"/>
              <a:gd name="connsiteX62" fmla="*/ 1150012 w 2038796"/>
              <a:gd name="connsiteY62" fmla="*/ 482445 h 3436871"/>
              <a:gd name="connsiteX63" fmla="*/ 1166841 w 2038796"/>
              <a:gd name="connsiteY63" fmla="*/ 314150 h 3436871"/>
              <a:gd name="connsiteX64" fmla="*/ 1161232 w 2038796"/>
              <a:gd name="connsiteY64" fmla="*/ 196344 h 3436871"/>
              <a:gd name="connsiteX65" fmla="*/ 1065865 w 2038796"/>
              <a:gd name="connsiteY65" fmla="*/ 117807 h 3436871"/>
              <a:gd name="connsiteX66" fmla="*/ 998547 w 2038796"/>
              <a:gd name="connsiteY66" fmla="*/ 72928 h 3436871"/>
              <a:gd name="connsiteX67" fmla="*/ 920010 w 2038796"/>
              <a:gd name="connsiteY67" fmla="*/ 0 h 3436871"/>
              <a:gd name="connsiteX0" fmla="*/ 920010 w 2038796"/>
              <a:gd name="connsiteY0" fmla="*/ 0 h 3436871"/>
              <a:gd name="connsiteX1" fmla="*/ 779764 w 2038796"/>
              <a:gd name="connsiteY1" fmla="*/ 117807 h 3436871"/>
              <a:gd name="connsiteX2" fmla="*/ 751715 w 2038796"/>
              <a:gd name="connsiteY2" fmla="*/ 224393 h 3436871"/>
              <a:gd name="connsiteX3" fmla="*/ 656348 w 2038796"/>
              <a:gd name="connsiteY3" fmla="*/ 403907 h 3436871"/>
              <a:gd name="connsiteX4" fmla="*/ 656348 w 2038796"/>
              <a:gd name="connsiteY4" fmla="*/ 460005 h 3436871"/>
              <a:gd name="connsiteX5" fmla="*/ 673178 w 2038796"/>
              <a:gd name="connsiteY5" fmla="*/ 544153 h 3436871"/>
              <a:gd name="connsiteX6" fmla="*/ 448785 w 2038796"/>
              <a:gd name="connsiteY6" fmla="*/ 656349 h 3436871"/>
              <a:gd name="connsiteX7" fmla="*/ 263661 w 2038796"/>
              <a:gd name="connsiteY7" fmla="*/ 673178 h 3436871"/>
              <a:gd name="connsiteX8" fmla="*/ 218783 w 2038796"/>
              <a:gd name="connsiteY8" fmla="*/ 948059 h 3436871"/>
              <a:gd name="connsiteX9" fmla="*/ 168294 w 2038796"/>
              <a:gd name="connsiteY9" fmla="*/ 1082695 h 3436871"/>
              <a:gd name="connsiteX10" fmla="*/ 72927 w 2038796"/>
              <a:gd name="connsiteY10" fmla="*/ 1211721 h 3436871"/>
              <a:gd name="connsiteX11" fmla="*/ 0 w 2038796"/>
              <a:gd name="connsiteY11" fmla="*/ 1346356 h 3436871"/>
              <a:gd name="connsiteX12" fmla="*/ 134635 w 2038796"/>
              <a:gd name="connsiteY12" fmla="*/ 1705384 h 3436871"/>
              <a:gd name="connsiteX13" fmla="*/ 241222 w 2038796"/>
              <a:gd name="connsiteY13" fmla="*/ 1778312 h 3436871"/>
              <a:gd name="connsiteX14" fmla="*/ 291710 w 2038796"/>
              <a:gd name="connsiteY14" fmla="*/ 1744653 h 3436871"/>
              <a:gd name="connsiteX15" fmla="*/ 336589 w 2038796"/>
              <a:gd name="connsiteY15" fmla="*/ 1800751 h 3436871"/>
              <a:gd name="connsiteX16" fmla="*/ 387077 w 2038796"/>
              <a:gd name="connsiteY16" fmla="*/ 3326621 h 3436871"/>
              <a:gd name="connsiteX17" fmla="*/ 448785 w 2038796"/>
              <a:gd name="connsiteY17" fmla="*/ 3298572 h 3436871"/>
              <a:gd name="connsiteX18" fmla="*/ 431956 w 2038796"/>
              <a:gd name="connsiteY18" fmla="*/ 2423441 h 3436871"/>
              <a:gd name="connsiteX19" fmla="*/ 482444 w 2038796"/>
              <a:gd name="connsiteY19" fmla="*/ 2434660 h 3436871"/>
              <a:gd name="connsiteX20" fmla="*/ 516103 w 2038796"/>
              <a:gd name="connsiteY20" fmla="*/ 3119058 h 3436871"/>
              <a:gd name="connsiteX21" fmla="*/ 583421 w 2038796"/>
              <a:gd name="connsiteY21" fmla="*/ 3124668 h 3436871"/>
              <a:gd name="connsiteX22" fmla="*/ 572201 w 2038796"/>
              <a:gd name="connsiteY22" fmla="*/ 2457100 h 3436871"/>
              <a:gd name="connsiteX23" fmla="*/ 964888 w 2038796"/>
              <a:gd name="connsiteY23" fmla="*/ 2462710 h 3436871"/>
              <a:gd name="connsiteX24" fmla="*/ 970498 w 2038796"/>
              <a:gd name="connsiteY24" fmla="*/ 2866616 h 3436871"/>
              <a:gd name="connsiteX25" fmla="*/ 1026596 w 2038796"/>
              <a:gd name="connsiteY25" fmla="*/ 2877836 h 3436871"/>
              <a:gd name="connsiteX26" fmla="*/ 1020986 w 2038796"/>
              <a:gd name="connsiteY26" fmla="*/ 3051740 h 3436871"/>
              <a:gd name="connsiteX27" fmla="*/ 1009767 w 2038796"/>
              <a:gd name="connsiteY27" fmla="*/ 3175156 h 3436871"/>
              <a:gd name="connsiteX28" fmla="*/ 1020986 w 2038796"/>
              <a:gd name="connsiteY28" fmla="*/ 3393939 h 3436871"/>
              <a:gd name="connsiteX29" fmla="*/ 1217330 w 2038796"/>
              <a:gd name="connsiteY29" fmla="*/ 3410768 h 3436871"/>
              <a:gd name="connsiteX30" fmla="*/ 1211720 w 2038796"/>
              <a:gd name="connsiteY30" fmla="*/ 3225645 h 3436871"/>
              <a:gd name="connsiteX31" fmla="*/ 1228549 w 2038796"/>
              <a:gd name="connsiteY31" fmla="*/ 3051741 h 3436871"/>
              <a:gd name="connsiteX32" fmla="*/ 1211720 w 2038796"/>
              <a:gd name="connsiteY32" fmla="*/ 2922714 h 3436871"/>
              <a:gd name="connsiteX33" fmla="*/ 1234159 w 2038796"/>
              <a:gd name="connsiteY33" fmla="*/ 2883446 h 3436871"/>
              <a:gd name="connsiteX34" fmla="*/ 1250988 w 2038796"/>
              <a:gd name="connsiteY34" fmla="*/ 2664663 h 3436871"/>
              <a:gd name="connsiteX35" fmla="*/ 1256599 w 2038796"/>
              <a:gd name="connsiteY35" fmla="*/ 2552467 h 3436871"/>
              <a:gd name="connsiteX36" fmla="*/ 1262209 w 2038796"/>
              <a:gd name="connsiteY36" fmla="*/ 2417831 h 3436871"/>
              <a:gd name="connsiteX37" fmla="*/ 1357574 w 2038796"/>
              <a:gd name="connsiteY37" fmla="*/ 2569297 h 3436871"/>
              <a:gd name="connsiteX38" fmla="*/ 1368794 w 2038796"/>
              <a:gd name="connsiteY38" fmla="*/ 3107839 h 3436871"/>
              <a:gd name="connsiteX39" fmla="*/ 1413673 w 2038796"/>
              <a:gd name="connsiteY39" fmla="*/ 3113448 h 3436871"/>
              <a:gd name="connsiteX40" fmla="*/ 1419283 w 2038796"/>
              <a:gd name="connsiteY40" fmla="*/ 2625394 h 3436871"/>
              <a:gd name="connsiteX41" fmla="*/ 1469772 w 2038796"/>
              <a:gd name="connsiteY41" fmla="*/ 2636614 h 3436871"/>
              <a:gd name="connsiteX42" fmla="*/ 1480991 w 2038796"/>
              <a:gd name="connsiteY42" fmla="*/ 3292962 h 3436871"/>
              <a:gd name="connsiteX43" fmla="*/ 1531479 w 2038796"/>
              <a:gd name="connsiteY43" fmla="*/ 3276133 h 3436871"/>
              <a:gd name="connsiteX44" fmla="*/ 1537090 w 2038796"/>
              <a:gd name="connsiteY44" fmla="*/ 2804908 h 3436871"/>
              <a:gd name="connsiteX45" fmla="*/ 1604407 w 2038796"/>
              <a:gd name="connsiteY45" fmla="*/ 2961983 h 3436871"/>
              <a:gd name="connsiteX46" fmla="*/ 1991484 w 2038796"/>
              <a:gd name="connsiteY46" fmla="*/ 2765639 h 3436871"/>
              <a:gd name="connsiteX47" fmla="*/ 1997094 w 2038796"/>
              <a:gd name="connsiteY47" fmla="*/ 2653443 h 3436871"/>
              <a:gd name="connsiteX48" fmla="*/ 1828800 w 2038796"/>
              <a:gd name="connsiteY48" fmla="*/ 2636614 h 3436871"/>
              <a:gd name="connsiteX49" fmla="*/ 1705383 w 2038796"/>
              <a:gd name="connsiteY49" fmla="*/ 2563686 h 3436871"/>
              <a:gd name="connsiteX50" fmla="*/ 1621237 w 2038796"/>
              <a:gd name="connsiteY50" fmla="*/ 2451490 h 3436871"/>
              <a:gd name="connsiteX51" fmla="*/ 1694164 w 2038796"/>
              <a:gd name="connsiteY51" fmla="*/ 2328074 h 3436871"/>
              <a:gd name="connsiteX52" fmla="*/ 1514650 w 2038796"/>
              <a:gd name="connsiteY52" fmla="*/ 2030754 h 3436871"/>
              <a:gd name="connsiteX53" fmla="*/ 1503430 w 2038796"/>
              <a:gd name="connsiteY53" fmla="*/ 1626847 h 3436871"/>
              <a:gd name="connsiteX54" fmla="*/ 1312696 w 2038796"/>
              <a:gd name="connsiteY54" fmla="*/ 1649285 h 3436871"/>
              <a:gd name="connsiteX55" fmla="*/ 1323916 w 2038796"/>
              <a:gd name="connsiteY55" fmla="*/ 1486602 h 3436871"/>
              <a:gd name="connsiteX56" fmla="*/ 1262208 w 2038796"/>
              <a:gd name="connsiteY56" fmla="*/ 1346357 h 3436871"/>
              <a:gd name="connsiteX57" fmla="*/ 1284648 w 2038796"/>
              <a:gd name="connsiteY57" fmla="*/ 1239770 h 3436871"/>
              <a:gd name="connsiteX58" fmla="*/ 1256599 w 2038796"/>
              <a:gd name="connsiteY58" fmla="*/ 1077085 h 3436871"/>
              <a:gd name="connsiteX59" fmla="*/ 1256599 w 2038796"/>
              <a:gd name="connsiteY59" fmla="*/ 880742 h 3436871"/>
              <a:gd name="connsiteX60" fmla="*/ 970498 w 2038796"/>
              <a:gd name="connsiteY60" fmla="*/ 712447 h 3436871"/>
              <a:gd name="connsiteX61" fmla="*/ 1015376 w 2038796"/>
              <a:gd name="connsiteY61" fmla="*/ 622690 h 3436871"/>
              <a:gd name="connsiteX62" fmla="*/ 1150012 w 2038796"/>
              <a:gd name="connsiteY62" fmla="*/ 482445 h 3436871"/>
              <a:gd name="connsiteX63" fmla="*/ 1166841 w 2038796"/>
              <a:gd name="connsiteY63" fmla="*/ 314150 h 3436871"/>
              <a:gd name="connsiteX64" fmla="*/ 1161232 w 2038796"/>
              <a:gd name="connsiteY64" fmla="*/ 196344 h 3436871"/>
              <a:gd name="connsiteX65" fmla="*/ 1065865 w 2038796"/>
              <a:gd name="connsiteY65" fmla="*/ 117807 h 3436871"/>
              <a:gd name="connsiteX66" fmla="*/ 998547 w 2038796"/>
              <a:gd name="connsiteY66" fmla="*/ 72928 h 3436871"/>
              <a:gd name="connsiteX67" fmla="*/ 920010 w 2038796"/>
              <a:gd name="connsiteY67" fmla="*/ 0 h 3436871"/>
              <a:gd name="connsiteX0" fmla="*/ 920010 w 2038796"/>
              <a:gd name="connsiteY0" fmla="*/ 0 h 3436871"/>
              <a:gd name="connsiteX1" fmla="*/ 779764 w 2038796"/>
              <a:gd name="connsiteY1" fmla="*/ 117807 h 3436871"/>
              <a:gd name="connsiteX2" fmla="*/ 751715 w 2038796"/>
              <a:gd name="connsiteY2" fmla="*/ 224393 h 3436871"/>
              <a:gd name="connsiteX3" fmla="*/ 656348 w 2038796"/>
              <a:gd name="connsiteY3" fmla="*/ 403907 h 3436871"/>
              <a:gd name="connsiteX4" fmla="*/ 656348 w 2038796"/>
              <a:gd name="connsiteY4" fmla="*/ 460005 h 3436871"/>
              <a:gd name="connsiteX5" fmla="*/ 673178 w 2038796"/>
              <a:gd name="connsiteY5" fmla="*/ 544153 h 3436871"/>
              <a:gd name="connsiteX6" fmla="*/ 448785 w 2038796"/>
              <a:gd name="connsiteY6" fmla="*/ 656349 h 3436871"/>
              <a:gd name="connsiteX7" fmla="*/ 263661 w 2038796"/>
              <a:gd name="connsiteY7" fmla="*/ 673178 h 3436871"/>
              <a:gd name="connsiteX8" fmla="*/ 218783 w 2038796"/>
              <a:gd name="connsiteY8" fmla="*/ 948059 h 3436871"/>
              <a:gd name="connsiteX9" fmla="*/ 168294 w 2038796"/>
              <a:gd name="connsiteY9" fmla="*/ 1082695 h 3436871"/>
              <a:gd name="connsiteX10" fmla="*/ 72927 w 2038796"/>
              <a:gd name="connsiteY10" fmla="*/ 1211721 h 3436871"/>
              <a:gd name="connsiteX11" fmla="*/ 0 w 2038796"/>
              <a:gd name="connsiteY11" fmla="*/ 1346356 h 3436871"/>
              <a:gd name="connsiteX12" fmla="*/ 134635 w 2038796"/>
              <a:gd name="connsiteY12" fmla="*/ 1705384 h 3436871"/>
              <a:gd name="connsiteX13" fmla="*/ 241222 w 2038796"/>
              <a:gd name="connsiteY13" fmla="*/ 1778312 h 3436871"/>
              <a:gd name="connsiteX14" fmla="*/ 291710 w 2038796"/>
              <a:gd name="connsiteY14" fmla="*/ 1744653 h 3436871"/>
              <a:gd name="connsiteX15" fmla="*/ 336589 w 2038796"/>
              <a:gd name="connsiteY15" fmla="*/ 1800751 h 3436871"/>
              <a:gd name="connsiteX16" fmla="*/ 387077 w 2038796"/>
              <a:gd name="connsiteY16" fmla="*/ 3326621 h 3436871"/>
              <a:gd name="connsiteX17" fmla="*/ 448785 w 2038796"/>
              <a:gd name="connsiteY17" fmla="*/ 3298572 h 3436871"/>
              <a:gd name="connsiteX18" fmla="*/ 431956 w 2038796"/>
              <a:gd name="connsiteY18" fmla="*/ 2423441 h 3436871"/>
              <a:gd name="connsiteX19" fmla="*/ 482444 w 2038796"/>
              <a:gd name="connsiteY19" fmla="*/ 2434660 h 3436871"/>
              <a:gd name="connsiteX20" fmla="*/ 516103 w 2038796"/>
              <a:gd name="connsiteY20" fmla="*/ 3119058 h 3436871"/>
              <a:gd name="connsiteX21" fmla="*/ 583421 w 2038796"/>
              <a:gd name="connsiteY21" fmla="*/ 3124668 h 3436871"/>
              <a:gd name="connsiteX22" fmla="*/ 572201 w 2038796"/>
              <a:gd name="connsiteY22" fmla="*/ 2457100 h 3436871"/>
              <a:gd name="connsiteX23" fmla="*/ 964888 w 2038796"/>
              <a:gd name="connsiteY23" fmla="*/ 2462710 h 3436871"/>
              <a:gd name="connsiteX24" fmla="*/ 970498 w 2038796"/>
              <a:gd name="connsiteY24" fmla="*/ 2866616 h 3436871"/>
              <a:gd name="connsiteX25" fmla="*/ 1026596 w 2038796"/>
              <a:gd name="connsiteY25" fmla="*/ 2877836 h 3436871"/>
              <a:gd name="connsiteX26" fmla="*/ 1020986 w 2038796"/>
              <a:gd name="connsiteY26" fmla="*/ 3051740 h 3436871"/>
              <a:gd name="connsiteX27" fmla="*/ 1009767 w 2038796"/>
              <a:gd name="connsiteY27" fmla="*/ 3175156 h 3436871"/>
              <a:gd name="connsiteX28" fmla="*/ 1020986 w 2038796"/>
              <a:gd name="connsiteY28" fmla="*/ 3393939 h 3436871"/>
              <a:gd name="connsiteX29" fmla="*/ 1217330 w 2038796"/>
              <a:gd name="connsiteY29" fmla="*/ 3410768 h 3436871"/>
              <a:gd name="connsiteX30" fmla="*/ 1211720 w 2038796"/>
              <a:gd name="connsiteY30" fmla="*/ 3225645 h 3436871"/>
              <a:gd name="connsiteX31" fmla="*/ 1228549 w 2038796"/>
              <a:gd name="connsiteY31" fmla="*/ 3051741 h 3436871"/>
              <a:gd name="connsiteX32" fmla="*/ 1211720 w 2038796"/>
              <a:gd name="connsiteY32" fmla="*/ 2922714 h 3436871"/>
              <a:gd name="connsiteX33" fmla="*/ 1234159 w 2038796"/>
              <a:gd name="connsiteY33" fmla="*/ 2883446 h 3436871"/>
              <a:gd name="connsiteX34" fmla="*/ 1250988 w 2038796"/>
              <a:gd name="connsiteY34" fmla="*/ 2664663 h 3436871"/>
              <a:gd name="connsiteX35" fmla="*/ 1256599 w 2038796"/>
              <a:gd name="connsiteY35" fmla="*/ 2552467 h 3436871"/>
              <a:gd name="connsiteX36" fmla="*/ 1262209 w 2038796"/>
              <a:gd name="connsiteY36" fmla="*/ 2417831 h 3436871"/>
              <a:gd name="connsiteX37" fmla="*/ 1357574 w 2038796"/>
              <a:gd name="connsiteY37" fmla="*/ 2569297 h 3436871"/>
              <a:gd name="connsiteX38" fmla="*/ 1368794 w 2038796"/>
              <a:gd name="connsiteY38" fmla="*/ 3107839 h 3436871"/>
              <a:gd name="connsiteX39" fmla="*/ 1413673 w 2038796"/>
              <a:gd name="connsiteY39" fmla="*/ 3113448 h 3436871"/>
              <a:gd name="connsiteX40" fmla="*/ 1419283 w 2038796"/>
              <a:gd name="connsiteY40" fmla="*/ 2625394 h 3436871"/>
              <a:gd name="connsiteX41" fmla="*/ 1469772 w 2038796"/>
              <a:gd name="connsiteY41" fmla="*/ 2636614 h 3436871"/>
              <a:gd name="connsiteX42" fmla="*/ 1480991 w 2038796"/>
              <a:gd name="connsiteY42" fmla="*/ 3292962 h 3436871"/>
              <a:gd name="connsiteX43" fmla="*/ 1531479 w 2038796"/>
              <a:gd name="connsiteY43" fmla="*/ 3276133 h 3436871"/>
              <a:gd name="connsiteX44" fmla="*/ 1537090 w 2038796"/>
              <a:gd name="connsiteY44" fmla="*/ 2804908 h 3436871"/>
              <a:gd name="connsiteX45" fmla="*/ 1604407 w 2038796"/>
              <a:gd name="connsiteY45" fmla="*/ 2961983 h 3436871"/>
              <a:gd name="connsiteX46" fmla="*/ 1991484 w 2038796"/>
              <a:gd name="connsiteY46" fmla="*/ 2765639 h 3436871"/>
              <a:gd name="connsiteX47" fmla="*/ 1997094 w 2038796"/>
              <a:gd name="connsiteY47" fmla="*/ 2653443 h 3436871"/>
              <a:gd name="connsiteX48" fmla="*/ 1828800 w 2038796"/>
              <a:gd name="connsiteY48" fmla="*/ 2636614 h 3436871"/>
              <a:gd name="connsiteX49" fmla="*/ 1705383 w 2038796"/>
              <a:gd name="connsiteY49" fmla="*/ 2563686 h 3436871"/>
              <a:gd name="connsiteX50" fmla="*/ 1621237 w 2038796"/>
              <a:gd name="connsiteY50" fmla="*/ 2451490 h 3436871"/>
              <a:gd name="connsiteX51" fmla="*/ 1694164 w 2038796"/>
              <a:gd name="connsiteY51" fmla="*/ 2328074 h 3436871"/>
              <a:gd name="connsiteX52" fmla="*/ 1514650 w 2038796"/>
              <a:gd name="connsiteY52" fmla="*/ 2030754 h 3436871"/>
              <a:gd name="connsiteX53" fmla="*/ 1503430 w 2038796"/>
              <a:gd name="connsiteY53" fmla="*/ 1626847 h 3436871"/>
              <a:gd name="connsiteX54" fmla="*/ 1312696 w 2038796"/>
              <a:gd name="connsiteY54" fmla="*/ 1649285 h 3436871"/>
              <a:gd name="connsiteX55" fmla="*/ 1323916 w 2038796"/>
              <a:gd name="connsiteY55" fmla="*/ 1486602 h 3436871"/>
              <a:gd name="connsiteX56" fmla="*/ 1262208 w 2038796"/>
              <a:gd name="connsiteY56" fmla="*/ 1346357 h 3436871"/>
              <a:gd name="connsiteX57" fmla="*/ 1284648 w 2038796"/>
              <a:gd name="connsiteY57" fmla="*/ 1239770 h 3436871"/>
              <a:gd name="connsiteX58" fmla="*/ 1256599 w 2038796"/>
              <a:gd name="connsiteY58" fmla="*/ 1077085 h 3436871"/>
              <a:gd name="connsiteX59" fmla="*/ 1256599 w 2038796"/>
              <a:gd name="connsiteY59" fmla="*/ 880742 h 3436871"/>
              <a:gd name="connsiteX60" fmla="*/ 970498 w 2038796"/>
              <a:gd name="connsiteY60" fmla="*/ 712447 h 3436871"/>
              <a:gd name="connsiteX61" fmla="*/ 1015376 w 2038796"/>
              <a:gd name="connsiteY61" fmla="*/ 622690 h 3436871"/>
              <a:gd name="connsiteX62" fmla="*/ 1150012 w 2038796"/>
              <a:gd name="connsiteY62" fmla="*/ 482445 h 3436871"/>
              <a:gd name="connsiteX63" fmla="*/ 1166841 w 2038796"/>
              <a:gd name="connsiteY63" fmla="*/ 314150 h 3436871"/>
              <a:gd name="connsiteX64" fmla="*/ 1161232 w 2038796"/>
              <a:gd name="connsiteY64" fmla="*/ 196344 h 3436871"/>
              <a:gd name="connsiteX65" fmla="*/ 1065865 w 2038796"/>
              <a:gd name="connsiteY65" fmla="*/ 117807 h 3436871"/>
              <a:gd name="connsiteX66" fmla="*/ 998547 w 2038796"/>
              <a:gd name="connsiteY66" fmla="*/ 72928 h 3436871"/>
              <a:gd name="connsiteX67" fmla="*/ 920010 w 2038796"/>
              <a:gd name="connsiteY67" fmla="*/ 0 h 3436871"/>
              <a:gd name="connsiteX0" fmla="*/ 920010 w 2038796"/>
              <a:gd name="connsiteY0" fmla="*/ 0 h 3436871"/>
              <a:gd name="connsiteX1" fmla="*/ 779764 w 2038796"/>
              <a:gd name="connsiteY1" fmla="*/ 117807 h 3436871"/>
              <a:gd name="connsiteX2" fmla="*/ 751715 w 2038796"/>
              <a:gd name="connsiteY2" fmla="*/ 224393 h 3436871"/>
              <a:gd name="connsiteX3" fmla="*/ 656348 w 2038796"/>
              <a:gd name="connsiteY3" fmla="*/ 403907 h 3436871"/>
              <a:gd name="connsiteX4" fmla="*/ 656348 w 2038796"/>
              <a:gd name="connsiteY4" fmla="*/ 460005 h 3436871"/>
              <a:gd name="connsiteX5" fmla="*/ 673178 w 2038796"/>
              <a:gd name="connsiteY5" fmla="*/ 544153 h 3436871"/>
              <a:gd name="connsiteX6" fmla="*/ 448785 w 2038796"/>
              <a:gd name="connsiteY6" fmla="*/ 656349 h 3436871"/>
              <a:gd name="connsiteX7" fmla="*/ 263661 w 2038796"/>
              <a:gd name="connsiteY7" fmla="*/ 673178 h 3436871"/>
              <a:gd name="connsiteX8" fmla="*/ 218783 w 2038796"/>
              <a:gd name="connsiteY8" fmla="*/ 948059 h 3436871"/>
              <a:gd name="connsiteX9" fmla="*/ 168294 w 2038796"/>
              <a:gd name="connsiteY9" fmla="*/ 1082695 h 3436871"/>
              <a:gd name="connsiteX10" fmla="*/ 72927 w 2038796"/>
              <a:gd name="connsiteY10" fmla="*/ 1211721 h 3436871"/>
              <a:gd name="connsiteX11" fmla="*/ 0 w 2038796"/>
              <a:gd name="connsiteY11" fmla="*/ 1346356 h 3436871"/>
              <a:gd name="connsiteX12" fmla="*/ 134635 w 2038796"/>
              <a:gd name="connsiteY12" fmla="*/ 1705384 h 3436871"/>
              <a:gd name="connsiteX13" fmla="*/ 241222 w 2038796"/>
              <a:gd name="connsiteY13" fmla="*/ 1778312 h 3436871"/>
              <a:gd name="connsiteX14" fmla="*/ 291710 w 2038796"/>
              <a:gd name="connsiteY14" fmla="*/ 1744653 h 3436871"/>
              <a:gd name="connsiteX15" fmla="*/ 336589 w 2038796"/>
              <a:gd name="connsiteY15" fmla="*/ 1800751 h 3436871"/>
              <a:gd name="connsiteX16" fmla="*/ 387077 w 2038796"/>
              <a:gd name="connsiteY16" fmla="*/ 3326621 h 3436871"/>
              <a:gd name="connsiteX17" fmla="*/ 448785 w 2038796"/>
              <a:gd name="connsiteY17" fmla="*/ 3298572 h 3436871"/>
              <a:gd name="connsiteX18" fmla="*/ 431956 w 2038796"/>
              <a:gd name="connsiteY18" fmla="*/ 2423441 h 3436871"/>
              <a:gd name="connsiteX19" fmla="*/ 482444 w 2038796"/>
              <a:gd name="connsiteY19" fmla="*/ 2434660 h 3436871"/>
              <a:gd name="connsiteX20" fmla="*/ 516103 w 2038796"/>
              <a:gd name="connsiteY20" fmla="*/ 3119058 h 3436871"/>
              <a:gd name="connsiteX21" fmla="*/ 583421 w 2038796"/>
              <a:gd name="connsiteY21" fmla="*/ 3124668 h 3436871"/>
              <a:gd name="connsiteX22" fmla="*/ 572201 w 2038796"/>
              <a:gd name="connsiteY22" fmla="*/ 2457100 h 3436871"/>
              <a:gd name="connsiteX23" fmla="*/ 964888 w 2038796"/>
              <a:gd name="connsiteY23" fmla="*/ 2462710 h 3436871"/>
              <a:gd name="connsiteX24" fmla="*/ 970498 w 2038796"/>
              <a:gd name="connsiteY24" fmla="*/ 2866616 h 3436871"/>
              <a:gd name="connsiteX25" fmla="*/ 1026596 w 2038796"/>
              <a:gd name="connsiteY25" fmla="*/ 2877836 h 3436871"/>
              <a:gd name="connsiteX26" fmla="*/ 1020986 w 2038796"/>
              <a:gd name="connsiteY26" fmla="*/ 3051740 h 3436871"/>
              <a:gd name="connsiteX27" fmla="*/ 1009767 w 2038796"/>
              <a:gd name="connsiteY27" fmla="*/ 3175156 h 3436871"/>
              <a:gd name="connsiteX28" fmla="*/ 1020986 w 2038796"/>
              <a:gd name="connsiteY28" fmla="*/ 3393939 h 3436871"/>
              <a:gd name="connsiteX29" fmla="*/ 1217330 w 2038796"/>
              <a:gd name="connsiteY29" fmla="*/ 3410768 h 3436871"/>
              <a:gd name="connsiteX30" fmla="*/ 1211720 w 2038796"/>
              <a:gd name="connsiteY30" fmla="*/ 3225645 h 3436871"/>
              <a:gd name="connsiteX31" fmla="*/ 1228549 w 2038796"/>
              <a:gd name="connsiteY31" fmla="*/ 3051741 h 3436871"/>
              <a:gd name="connsiteX32" fmla="*/ 1211720 w 2038796"/>
              <a:gd name="connsiteY32" fmla="*/ 2922714 h 3436871"/>
              <a:gd name="connsiteX33" fmla="*/ 1234159 w 2038796"/>
              <a:gd name="connsiteY33" fmla="*/ 2883446 h 3436871"/>
              <a:gd name="connsiteX34" fmla="*/ 1250988 w 2038796"/>
              <a:gd name="connsiteY34" fmla="*/ 2664663 h 3436871"/>
              <a:gd name="connsiteX35" fmla="*/ 1256599 w 2038796"/>
              <a:gd name="connsiteY35" fmla="*/ 2552467 h 3436871"/>
              <a:gd name="connsiteX36" fmla="*/ 1262209 w 2038796"/>
              <a:gd name="connsiteY36" fmla="*/ 2417831 h 3436871"/>
              <a:gd name="connsiteX37" fmla="*/ 1357574 w 2038796"/>
              <a:gd name="connsiteY37" fmla="*/ 2569297 h 3436871"/>
              <a:gd name="connsiteX38" fmla="*/ 1368794 w 2038796"/>
              <a:gd name="connsiteY38" fmla="*/ 3107839 h 3436871"/>
              <a:gd name="connsiteX39" fmla="*/ 1413673 w 2038796"/>
              <a:gd name="connsiteY39" fmla="*/ 3113448 h 3436871"/>
              <a:gd name="connsiteX40" fmla="*/ 1419283 w 2038796"/>
              <a:gd name="connsiteY40" fmla="*/ 2625394 h 3436871"/>
              <a:gd name="connsiteX41" fmla="*/ 1469772 w 2038796"/>
              <a:gd name="connsiteY41" fmla="*/ 2636614 h 3436871"/>
              <a:gd name="connsiteX42" fmla="*/ 1480991 w 2038796"/>
              <a:gd name="connsiteY42" fmla="*/ 3292962 h 3436871"/>
              <a:gd name="connsiteX43" fmla="*/ 1531479 w 2038796"/>
              <a:gd name="connsiteY43" fmla="*/ 3276133 h 3436871"/>
              <a:gd name="connsiteX44" fmla="*/ 1537090 w 2038796"/>
              <a:gd name="connsiteY44" fmla="*/ 2804908 h 3436871"/>
              <a:gd name="connsiteX45" fmla="*/ 1604407 w 2038796"/>
              <a:gd name="connsiteY45" fmla="*/ 2961983 h 3436871"/>
              <a:gd name="connsiteX46" fmla="*/ 1991484 w 2038796"/>
              <a:gd name="connsiteY46" fmla="*/ 2765639 h 3436871"/>
              <a:gd name="connsiteX47" fmla="*/ 1997094 w 2038796"/>
              <a:gd name="connsiteY47" fmla="*/ 2653443 h 3436871"/>
              <a:gd name="connsiteX48" fmla="*/ 1828800 w 2038796"/>
              <a:gd name="connsiteY48" fmla="*/ 2636614 h 3436871"/>
              <a:gd name="connsiteX49" fmla="*/ 1705383 w 2038796"/>
              <a:gd name="connsiteY49" fmla="*/ 2563686 h 3436871"/>
              <a:gd name="connsiteX50" fmla="*/ 1621237 w 2038796"/>
              <a:gd name="connsiteY50" fmla="*/ 2451490 h 3436871"/>
              <a:gd name="connsiteX51" fmla="*/ 1694164 w 2038796"/>
              <a:gd name="connsiteY51" fmla="*/ 2328074 h 3436871"/>
              <a:gd name="connsiteX52" fmla="*/ 1514650 w 2038796"/>
              <a:gd name="connsiteY52" fmla="*/ 2030754 h 3436871"/>
              <a:gd name="connsiteX53" fmla="*/ 1503430 w 2038796"/>
              <a:gd name="connsiteY53" fmla="*/ 1626847 h 3436871"/>
              <a:gd name="connsiteX54" fmla="*/ 1312696 w 2038796"/>
              <a:gd name="connsiteY54" fmla="*/ 1649285 h 3436871"/>
              <a:gd name="connsiteX55" fmla="*/ 1323916 w 2038796"/>
              <a:gd name="connsiteY55" fmla="*/ 1486602 h 3436871"/>
              <a:gd name="connsiteX56" fmla="*/ 1262208 w 2038796"/>
              <a:gd name="connsiteY56" fmla="*/ 1346357 h 3436871"/>
              <a:gd name="connsiteX57" fmla="*/ 1284648 w 2038796"/>
              <a:gd name="connsiteY57" fmla="*/ 1239770 h 3436871"/>
              <a:gd name="connsiteX58" fmla="*/ 1256599 w 2038796"/>
              <a:gd name="connsiteY58" fmla="*/ 1077085 h 3436871"/>
              <a:gd name="connsiteX59" fmla="*/ 1256599 w 2038796"/>
              <a:gd name="connsiteY59" fmla="*/ 880742 h 3436871"/>
              <a:gd name="connsiteX60" fmla="*/ 970498 w 2038796"/>
              <a:gd name="connsiteY60" fmla="*/ 712447 h 3436871"/>
              <a:gd name="connsiteX61" fmla="*/ 1015376 w 2038796"/>
              <a:gd name="connsiteY61" fmla="*/ 622690 h 3436871"/>
              <a:gd name="connsiteX62" fmla="*/ 1150012 w 2038796"/>
              <a:gd name="connsiteY62" fmla="*/ 482445 h 3436871"/>
              <a:gd name="connsiteX63" fmla="*/ 1166841 w 2038796"/>
              <a:gd name="connsiteY63" fmla="*/ 314150 h 3436871"/>
              <a:gd name="connsiteX64" fmla="*/ 1161232 w 2038796"/>
              <a:gd name="connsiteY64" fmla="*/ 196344 h 3436871"/>
              <a:gd name="connsiteX65" fmla="*/ 1065865 w 2038796"/>
              <a:gd name="connsiteY65" fmla="*/ 117807 h 3436871"/>
              <a:gd name="connsiteX66" fmla="*/ 998547 w 2038796"/>
              <a:gd name="connsiteY66" fmla="*/ 72928 h 3436871"/>
              <a:gd name="connsiteX67" fmla="*/ 920010 w 2038796"/>
              <a:gd name="connsiteY67" fmla="*/ 0 h 3436871"/>
              <a:gd name="connsiteX0" fmla="*/ 920010 w 2038796"/>
              <a:gd name="connsiteY0" fmla="*/ 0 h 3436871"/>
              <a:gd name="connsiteX1" fmla="*/ 779764 w 2038796"/>
              <a:gd name="connsiteY1" fmla="*/ 117807 h 3436871"/>
              <a:gd name="connsiteX2" fmla="*/ 751715 w 2038796"/>
              <a:gd name="connsiteY2" fmla="*/ 224393 h 3436871"/>
              <a:gd name="connsiteX3" fmla="*/ 656348 w 2038796"/>
              <a:gd name="connsiteY3" fmla="*/ 403907 h 3436871"/>
              <a:gd name="connsiteX4" fmla="*/ 656348 w 2038796"/>
              <a:gd name="connsiteY4" fmla="*/ 460005 h 3436871"/>
              <a:gd name="connsiteX5" fmla="*/ 673178 w 2038796"/>
              <a:gd name="connsiteY5" fmla="*/ 544153 h 3436871"/>
              <a:gd name="connsiteX6" fmla="*/ 448785 w 2038796"/>
              <a:gd name="connsiteY6" fmla="*/ 656349 h 3436871"/>
              <a:gd name="connsiteX7" fmla="*/ 263661 w 2038796"/>
              <a:gd name="connsiteY7" fmla="*/ 673178 h 3436871"/>
              <a:gd name="connsiteX8" fmla="*/ 218783 w 2038796"/>
              <a:gd name="connsiteY8" fmla="*/ 948059 h 3436871"/>
              <a:gd name="connsiteX9" fmla="*/ 168294 w 2038796"/>
              <a:gd name="connsiteY9" fmla="*/ 1082695 h 3436871"/>
              <a:gd name="connsiteX10" fmla="*/ 72927 w 2038796"/>
              <a:gd name="connsiteY10" fmla="*/ 1211721 h 3436871"/>
              <a:gd name="connsiteX11" fmla="*/ 0 w 2038796"/>
              <a:gd name="connsiteY11" fmla="*/ 1346356 h 3436871"/>
              <a:gd name="connsiteX12" fmla="*/ 134635 w 2038796"/>
              <a:gd name="connsiteY12" fmla="*/ 1705384 h 3436871"/>
              <a:gd name="connsiteX13" fmla="*/ 241222 w 2038796"/>
              <a:gd name="connsiteY13" fmla="*/ 1778312 h 3436871"/>
              <a:gd name="connsiteX14" fmla="*/ 291710 w 2038796"/>
              <a:gd name="connsiteY14" fmla="*/ 1744653 h 3436871"/>
              <a:gd name="connsiteX15" fmla="*/ 336589 w 2038796"/>
              <a:gd name="connsiteY15" fmla="*/ 1800751 h 3436871"/>
              <a:gd name="connsiteX16" fmla="*/ 387077 w 2038796"/>
              <a:gd name="connsiteY16" fmla="*/ 3326621 h 3436871"/>
              <a:gd name="connsiteX17" fmla="*/ 448785 w 2038796"/>
              <a:gd name="connsiteY17" fmla="*/ 3298572 h 3436871"/>
              <a:gd name="connsiteX18" fmla="*/ 431956 w 2038796"/>
              <a:gd name="connsiteY18" fmla="*/ 2423441 h 3436871"/>
              <a:gd name="connsiteX19" fmla="*/ 482444 w 2038796"/>
              <a:gd name="connsiteY19" fmla="*/ 2434660 h 3436871"/>
              <a:gd name="connsiteX20" fmla="*/ 516103 w 2038796"/>
              <a:gd name="connsiteY20" fmla="*/ 3119058 h 3436871"/>
              <a:gd name="connsiteX21" fmla="*/ 583421 w 2038796"/>
              <a:gd name="connsiteY21" fmla="*/ 3124668 h 3436871"/>
              <a:gd name="connsiteX22" fmla="*/ 572201 w 2038796"/>
              <a:gd name="connsiteY22" fmla="*/ 2457100 h 3436871"/>
              <a:gd name="connsiteX23" fmla="*/ 964888 w 2038796"/>
              <a:gd name="connsiteY23" fmla="*/ 2462710 h 3436871"/>
              <a:gd name="connsiteX24" fmla="*/ 970498 w 2038796"/>
              <a:gd name="connsiteY24" fmla="*/ 2866616 h 3436871"/>
              <a:gd name="connsiteX25" fmla="*/ 1026596 w 2038796"/>
              <a:gd name="connsiteY25" fmla="*/ 2877836 h 3436871"/>
              <a:gd name="connsiteX26" fmla="*/ 1020986 w 2038796"/>
              <a:gd name="connsiteY26" fmla="*/ 3051740 h 3436871"/>
              <a:gd name="connsiteX27" fmla="*/ 1009767 w 2038796"/>
              <a:gd name="connsiteY27" fmla="*/ 3175156 h 3436871"/>
              <a:gd name="connsiteX28" fmla="*/ 1020986 w 2038796"/>
              <a:gd name="connsiteY28" fmla="*/ 3393939 h 3436871"/>
              <a:gd name="connsiteX29" fmla="*/ 1217330 w 2038796"/>
              <a:gd name="connsiteY29" fmla="*/ 3410768 h 3436871"/>
              <a:gd name="connsiteX30" fmla="*/ 1211720 w 2038796"/>
              <a:gd name="connsiteY30" fmla="*/ 3225645 h 3436871"/>
              <a:gd name="connsiteX31" fmla="*/ 1228549 w 2038796"/>
              <a:gd name="connsiteY31" fmla="*/ 3051741 h 3436871"/>
              <a:gd name="connsiteX32" fmla="*/ 1211720 w 2038796"/>
              <a:gd name="connsiteY32" fmla="*/ 2922714 h 3436871"/>
              <a:gd name="connsiteX33" fmla="*/ 1234159 w 2038796"/>
              <a:gd name="connsiteY33" fmla="*/ 2883446 h 3436871"/>
              <a:gd name="connsiteX34" fmla="*/ 1250988 w 2038796"/>
              <a:gd name="connsiteY34" fmla="*/ 2664663 h 3436871"/>
              <a:gd name="connsiteX35" fmla="*/ 1256599 w 2038796"/>
              <a:gd name="connsiteY35" fmla="*/ 2552467 h 3436871"/>
              <a:gd name="connsiteX36" fmla="*/ 1262209 w 2038796"/>
              <a:gd name="connsiteY36" fmla="*/ 2417831 h 3436871"/>
              <a:gd name="connsiteX37" fmla="*/ 1357574 w 2038796"/>
              <a:gd name="connsiteY37" fmla="*/ 2569297 h 3436871"/>
              <a:gd name="connsiteX38" fmla="*/ 1368794 w 2038796"/>
              <a:gd name="connsiteY38" fmla="*/ 3107839 h 3436871"/>
              <a:gd name="connsiteX39" fmla="*/ 1413673 w 2038796"/>
              <a:gd name="connsiteY39" fmla="*/ 3113448 h 3436871"/>
              <a:gd name="connsiteX40" fmla="*/ 1419283 w 2038796"/>
              <a:gd name="connsiteY40" fmla="*/ 2625394 h 3436871"/>
              <a:gd name="connsiteX41" fmla="*/ 1469772 w 2038796"/>
              <a:gd name="connsiteY41" fmla="*/ 2636614 h 3436871"/>
              <a:gd name="connsiteX42" fmla="*/ 1480991 w 2038796"/>
              <a:gd name="connsiteY42" fmla="*/ 3292962 h 3436871"/>
              <a:gd name="connsiteX43" fmla="*/ 1531479 w 2038796"/>
              <a:gd name="connsiteY43" fmla="*/ 3276133 h 3436871"/>
              <a:gd name="connsiteX44" fmla="*/ 1537090 w 2038796"/>
              <a:gd name="connsiteY44" fmla="*/ 2804908 h 3436871"/>
              <a:gd name="connsiteX45" fmla="*/ 1604407 w 2038796"/>
              <a:gd name="connsiteY45" fmla="*/ 2961983 h 3436871"/>
              <a:gd name="connsiteX46" fmla="*/ 1991484 w 2038796"/>
              <a:gd name="connsiteY46" fmla="*/ 2765639 h 3436871"/>
              <a:gd name="connsiteX47" fmla="*/ 1997094 w 2038796"/>
              <a:gd name="connsiteY47" fmla="*/ 2653443 h 3436871"/>
              <a:gd name="connsiteX48" fmla="*/ 1828800 w 2038796"/>
              <a:gd name="connsiteY48" fmla="*/ 2636614 h 3436871"/>
              <a:gd name="connsiteX49" fmla="*/ 1705383 w 2038796"/>
              <a:gd name="connsiteY49" fmla="*/ 2563686 h 3436871"/>
              <a:gd name="connsiteX50" fmla="*/ 1621237 w 2038796"/>
              <a:gd name="connsiteY50" fmla="*/ 2451490 h 3436871"/>
              <a:gd name="connsiteX51" fmla="*/ 1694164 w 2038796"/>
              <a:gd name="connsiteY51" fmla="*/ 2328074 h 3436871"/>
              <a:gd name="connsiteX52" fmla="*/ 1514650 w 2038796"/>
              <a:gd name="connsiteY52" fmla="*/ 2030754 h 3436871"/>
              <a:gd name="connsiteX53" fmla="*/ 1503430 w 2038796"/>
              <a:gd name="connsiteY53" fmla="*/ 1626847 h 3436871"/>
              <a:gd name="connsiteX54" fmla="*/ 1312696 w 2038796"/>
              <a:gd name="connsiteY54" fmla="*/ 1649285 h 3436871"/>
              <a:gd name="connsiteX55" fmla="*/ 1323916 w 2038796"/>
              <a:gd name="connsiteY55" fmla="*/ 1486602 h 3436871"/>
              <a:gd name="connsiteX56" fmla="*/ 1262208 w 2038796"/>
              <a:gd name="connsiteY56" fmla="*/ 1346357 h 3436871"/>
              <a:gd name="connsiteX57" fmla="*/ 1284648 w 2038796"/>
              <a:gd name="connsiteY57" fmla="*/ 1239770 h 3436871"/>
              <a:gd name="connsiteX58" fmla="*/ 1256599 w 2038796"/>
              <a:gd name="connsiteY58" fmla="*/ 1077085 h 3436871"/>
              <a:gd name="connsiteX59" fmla="*/ 1256599 w 2038796"/>
              <a:gd name="connsiteY59" fmla="*/ 880742 h 3436871"/>
              <a:gd name="connsiteX60" fmla="*/ 970498 w 2038796"/>
              <a:gd name="connsiteY60" fmla="*/ 712447 h 3436871"/>
              <a:gd name="connsiteX61" fmla="*/ 1015376 w 2038796"/>
              <a:gd name="connsiteY61" fmla="*/ 622690 h 3436871"/>
              <a:gd name="connsiteX62" fmla="*/ 1150012 w 2038796"/>
              <a:gd name="connsiteY62" fmla="*/ 482445 h 3436871"/>
              <a:gd name="connsiteX63" fmla="*/ 1166841 w 2038796"/>
              <a:gd name="connsiteY63" fmla="*/ 314150 h 3436871"/>
              <a:gd name="connsiteX64" fmla="*/ 1161232 w 2038796"/>
              <a:gd name="connsiteY64" fmla="*/ 196344 h 3436871"/>
              <a:gd name="connsiteX65" fmla="*/ 1093914 w 2038796"/>
              <a:gd name="connsiteY65" fmla="*/ 134637 h 3436871"/>
              <a:gd name="connsiteX66" fmla="*/ 998547 w 2038796"/>
              <a:gd name="connsiteY66" fmla="*/ 72928 h 3436871"/>
              <a:gd name="connsiteX67" fmla="*/ 920010 w 2038796"/>
              <a:gd name="connsiteY67" fmla="*/ 0 h 3436871"/>
              <a:gd name="connsiteX0" fmla="*/ 920010 w 2038796"/>
              <a:gd name="connsiteY0" fmla="*/ 0 h 3436871"/>
              <a:gd name="connsiteX1" fmla="*/ 779764 w 2038796"/>
              <a:gd name="connsiteY1" fmla="*/ 117807 h 3436871"/>
              <a:gd name="connsiteX2" fmla="*/ 751715 w 2038796"/>
              <a:gd name="connsiteY2" fmla="*/ 224393 h 3436871"/>
              <a:gd name="connsiteX3" fmla="*/ 656348 w 2038796"/>
              <a:gd name="connsiteY3" fmla="*/ 403907 h 3436871"/>
              <a:gd name="connsiteX4" fmla="*/ 656348 w 2038796"/>
              <a:gd name="connsiteY4" fmla="*/ 460005 h 3436871"/>
              <a:gd name="connsiteX5" fmla="*/ 673178 w 2038796"/>
              <a:gd name="connsiteY5" fmla="*/ 544153 h 3436871"/>
              <a:gd name="connsiteX6" fmla="*/ 448785 w 2038796"/>
              <a:gd name="connsiteY6" fmla="*/ 656349 h 3436871"/>
              <a:gd name="connsiteX7" fmla="*/ 263661 w 2038796"/>
              <a:gd name="connsiteY7" fmla="*/ 673178 h 3436871"/>
              <a:gd name="connsiteX8" fmla="*/ 218783 w 2038796"/>
              <a:gd name="connsiteY8" fmla="*/ 948059 h 3436871"/>
              <a:gd name="connsiteX9" fmla="*/ 168294 w 2038796"/>
              <a:gd name="connsiteY9" fmla="*/ 1082695 h 3436871"/>
              <a:gd name="connsiteX10" fmla="*/ 72927 w 2038796"/>
              <a:gd name="connsiteY10" fmla="*/ 1211721 h 3436871"/>
              <a:gd name="connsiteX11" fmla="*/ 0 w 2038796"/>
              <a:gd name="connsiteY11" fmla="*/ 1346356 h 3436871"/>
              <a:gd name="connsiteX12" fmla="*/ 134635 w 2038796"/>
              <a:gd name="connsiteY12" fmla="*/ 1705384 h 3436871"/>
              <a:gd name="connsiteX13" fmla="*/ 241222 w 2038796"/>
              <a:gd name="connsiteY13" fmla="*/ 1778312 h 3436871"/>
              <a:gd name="connsiteX14" fmla="*/ 291710 w 2038796"/>
              <a:gd name="connsiteY14" fmla="*/ 1744653 h 3436871"/>
              <a:gd name="connsiteX15" fmla="*/ 336589 w 2038796"/>
              <a:gd name="connsiteY15" fmla="*/ 1800751 h 3436871"/>
              <a:gd name="connsiteX16" fmla="*/ 387077 w 2038796"/>
              <a:gd name="connsiteY16" fmla="*/ 3326621 h 3436871"/>
              <a:gd name="connsiteX17" fmla="*/ 448785 w 2038796"/>
              <a:gd name="connsiteY17" fmla="*/ 3298572 h 3436871"/>
              <a:gd name="connsiteX18" fmla="*/ 431956 w 2038796"/>
              <a:gd name="connsiteY18" fmla="*/ 2423441 h 3436871"/>
              <a:gd name="connsiteX19" fmla="*/ 482444 w 2038796"/>
              <a:gd name="connsiteY19" fmla="*/ 2434660 h 3436871"/>
              <a:gd name="connsiteX20" fmla="*/ 516103 w 2038796"/>
              <a:gd name="connsiteY20" fmla="*/ 3119058 h 3436871"/>
              <a:gd name="connsiteX21" fmla="*/ 583421 w 2038796"/>
              <a:gd name="connsiteY21" fmla="*/ 3124668 h 3436871"/>
              <a:gd name="connsiteX22" fmla="*/ 572201 w 2038796"/>
              <a:gd name="connsiteY22" fmla="*/ 2457100 h 3436871"/>
              <a:gd name="connsiteX23" fmla="*/ 964888 w 2038796"/>
              <a:gd name="connsiteY23" fmla="*/ 2462710 h 3436871"/>
              <a:gd name="connsiteX24" fmla="*/ 970498 w 2038796"/>
              <a:gd name="connsiteY24" fmla="*/ 2866616 h 3436871"/>
              <a:gd name="connsiteX25" fmla="*/ 1026596 w 2038796"/>
              <a:gd name="connsiteY25" fmla="*/ 2877836 h 3436871"/>
              <a:gd name="connsiteX26" fmla="*/ 1020986 w 2038796"/>
              <a:gd name="connsiteY26" fmla="*/ 3051740 h 3436871"/>
              <a:gd name="connsiteX27" fmla="*/ 1009767 w 2038796"/>
              <a:gd name="connsiteY27" fmla="*/ 3175156 h 3436871"/>
              <a:gd name="connsiteX28" fmla="*/ 1020986 w 2038796"/>
              <a:gd name="connsiteY28" fmla="*/ 3393939 h 3436871"/>
              <a:gd name="connsiteX29" fmla="*/ 1217330 w 2038796"/>
              <a:gd name="connsiteY29" fmla="*/ 3410768 h 3436871"/>
              <a:gd name="connsiteX30" fmla="*/ 1211720 w 2038796"/>
              <a:gd name="connsiteY30" fmla="*/ 3225645 h 3436871"/>
              <a:gd name="connsiteX31" fmla="*/ 1228549 w 2038796"/>
              <a:gd name="connsiteY31" fmla="*/ 3051741 h 3436871"/>
              <a:gd name="connsiteX32" fmla="*/ 1211720 w 2038796"/>
              <a:gd name="connsiteY32" fmla="*/ 2922714 h 3436871"/>
              <a:gd name="connsiteX33" fmla="*/ 1234159 w 2038796"/>
              <a:gd name="connsiteY33" fmla="*/ 2883446 h 3436871"/>
              <a:gd name="connsiteX34" fmla="*/ 1250988 w 2038796"/>
              <a:gd name="connsiteY34" fmla="*/ 2664663 h 3436871"/>
              <a:gd name="connsiteX35" fmla="*/ 1256599 w 2038796"/>
              <a:gd name="connsiteY35" fmla="*/ 2552467 h 3436871"/>
              <a:gd name="connsiteX36" fmla="*/ 1262209 w 2038796"/>
              <a:gd name="connsiteY36" fmla="*/ 2417831 h 3436871"/>
              <a:gd name="connsiteX37" fmla="*/ 1357574 w 2038796"/>
              <a:gd name="connsiteY37" fmla="*/ 2569297 h 3436871"/>
              <a:gd name="connsiteX38" fmla="*/ 1368794 w 2038796"/>
              <a:gd name="connsiteY38" fmla="*/ 3107839 h 3436871"/>
              <a:gd name="connsiteX39" fmla="*/ 1413673 w 2038796"/>
              <a:gd name="connsiteY39" fmla="*/ 3113448 h 3436871"/>
              <a:gd name="connsiteX40" fmla="*/ 1419283 w 2038796"/>
              <a:gd name="connsiteY40" fmla="*/ 2625394 h 3436871"/>
              <a:gd name="connsiteX41" fmla="*/ 1469772 w 2038796"/>
              <a:gd name="connsiteY41" fmla="*/ 2636614 h 3436871"/>
              <a:gd name="connsiteX42" fmla="*/ 1480991 w 2038796"/>
              <a:gd name="connsiteY42" fmla="*/ 3292962 h 3436871"/>
              <a:gd name="connsiteX43" fmla="*/ 1531479 w 2038796"/>
              <a:gd name="connsiteY43" fmla="*/ 3276133 h 3436871"/>
              <a:gd name="connsiteX44" fmla="*/ 1537090 w 2038796"/>
              <a:gd name="connsiteY44" fmla="*/ 2804908 h 3436871"/>
              <a:gd name="connsiteX45" fmla="*/ 1604407 w 2038796"/>
              <a:gd name="connsiteY45" fmla="*/ 2961983 h 3436871"/>
              <a:gd name="connsiteX46" fmla="*/ 1991484 w 2038796"/>
              <a:gd name="connsiteY46" fmla="*/ 2765639 h 3436871"/>
              <a:gd name="connsiteX47" fmla="*/ 1997094 w 2038796"/>
              <a:gd name="connsiteY47" fmla="*/ 2653443 h 3436871"/>
              <a:gd name="connsiteX48" fmla="*/ 1828800 w 2038796"/>
              <a:gd name="connsiteY48" fmla="*/ 2636614 h 3436871"/>
              <a:gd name="connsiteX49" fmla="*/ 1705383 w 2038796"/>
              <a:gd name="connsiteY49" fmla="*/ 2563686 h 3436871"/>
              <a:gd name="connsiteX50" fmla="*/ 1621237 w 2038796"/>
              <a:gd name="connsiteY50" fmla="*/ 2451490 h 3436871"/>
              <a:gd name="connsiteX51" fmla="*/ 1694164 w 2038796"/>
              <a:gd name="connsiteY51" fmla="*/ 2328074 h 3436871"/>
              <a:gd name="connsiteX52" fmla="*/ 1514650 w 2038796"/>
              <a:gd name="connsiteY52" fmla="*/ 2030754 h 3436871"/>
              <a:gd name="connsiteX53" fmla="*/ 1503430 w 2038796"/>
              <a:gd name="connsiteY53" fmla="*/ 1626847 h 3436871"/>
              <a:gd name="connsiteX54" fmla="*/ 1312696 w 2038796"/>
              <a:gd name="connsiteY54" fmla="*/ 1649285 h 3436871"/>
              <a:gd name="connsiteX55" fmla="*/ 1323916 w 2038796"/>
              <a:gd name="connsiteY55" fmla="*/ 1486602 h 3436871"/>
              <a:gd name="connsiteX56" fmla="*/ 1262208 w 2038796"/>
              <a:gd name="connsiteY56" fmla="*/ 1346357 h 3436871"/>
              <a:gd name="connsiteX57" fmla="*/ 1284648 w 2038796"/>
              <a:gd name="connsiteY57" fmla="*/ 1239770 h 3436871"/>
              <a:gd name="connsiteX58" fmla="*/ 1256599 w 2038796"/>
              <a:gd name="connsiteY58" fmla="*/ 1077085 h 3436871"/>
              <a:gd name="connsiteX59" fmla="*/ 1256599 w 2038796"/>
              <a:gd name="connsiteY59" fmla="*/ 880742 h 3436871"/>
              <a:gd name="connsiteX60" fmla="*/ 970498 w 2038796"/>
              <a:gd name="connsiteY60" fmla="*/ 712447 h 3436871"/>
              <a:gd name="connsiteX61" fmla="*/ 1015376 w 2038796"/>
              <a:gd name="connsiteY61" fmla="*/ 622690 h 3436871"/>
              <a:gd name="connsiteX62" fmla="*/ 1150012 w 2038796"/>
              <a:gd name="connsiteY62" fmla="*/ 482445 h 3436871"/>
              <a:gd name="connsiteX63" fmla="*/ 1166841 w 2038796"/>
              <a:gd name="connsiteY63" fmla="*/ 314150 h 3436871"/>
              <a:gd name="connsiteX64" fmla="*/ 1161232 w 2038796"/>
              <a:gd name="connsiteY64" fmla="*/ 196344 h 3436871"/>
              <a:gd name="connsiteX65" fmla="*/ 1093914 w 2038796"/>
              <a:gd name="connsiteY65" fmla="*/ 134637 h 3436871"/>
              <a:gd name="connsiteX66" fmla="*/ 987327 w 2038796"/>
              <a:gd name="connsiteY66" fmla="*/ 95368 h 3436871"/>
              <a:gd name="connsiteX67" fmla="*/ 920010 w 2038796"/>
              <a:gd name="connsiteY67" fmla="*/ 0 h 3436871"/>
              <a:gd name="connsiteX0" fmla="*/ 869522 w 2038796"/>
              <a:gd name="connsiteY0" fmla="*/ 0 h 3386383"/>
              <a:gd name="connsiteX1" fmla="*/ 779764 w 2038796"/>
              <a:gd name="connsiteY1" fmla="*/ 67319 h 3386383"/>
              <a:gd name="connsiteX2" fmla="*/ 751715 w 2038796"/>
              <a:gd name="connsiteY2" fmla="*/ 173905 h 3386383"/>
              <a:gd name="connsiteX3" fmla="*/ 656348 w 2038796"/>
              <a:gd name="connsiteY3" fmla="*/ 353419 h 3386383"/>
              <a:gd name="connsiteX4" fmla="*/ 656348 w 2038796"/>
              <a:gd name="connsiteY4" fmla="*/ 409517 h 3386383"/>
              <a:gd name="connsiteX5" fmla="*/ 673178 w 2038796"/>
              <a:gd name="connsiteY5" fmla="*/ 493665 h 3386383"/>
              <a:gd name="connsiteX6" fmla="*/ 448785 w 2038796"/>
              <a:gd name="connsiteY6" fmla="*/ 605861 h 3386383"/>
              <a:gd name="connsiteX7" fmla="*/ 263661 w 2038796"/>
              <a:gd name="connsiteY7" fmla="*/ 622690 h 3386383"/>
              <a:gd name="connsiteX8" fmla="*/ 218783 w 2038796"/>
              <a:gd name="connsiteY8" fmla="*/ 897571 h 3386383"/>
              <a:gd name="connsiteX9" fmla="*/ 168294 w 2038796"/>
              <a:gd name="connsiteY9" fmla="*/ 1032207 h 3386383"/>
              <a:gd name="connsiteX10" fmla="*/ 72927 w 2038796"/>
              <a:gd name="connsiteY10" fmla="*/ 1161233 h 3386383"/>
              <a:gd name="connsiteX11" fmla="*/ 0 w 2038796"/>
              <a:gd name="connsiteY11" fmla="*/ 1295868 h 3386383"/>
              <a:gd name="connsiteX12" fmla="*/ 134635 w 2038796"/>
              <a:gd name="connsiteY12" fmla="*/ 1654896 h 3386383"/>
              <a:gd name="connsiteX13" fmla="*/ 241222 w 2038796"/>
              <a:gd name="connsiteY13" fmla="*/ 1727824 h 3386383"/>
              <a:gd name="connsiteX14" fmla="*/ 291710 w 2038796"/>
              <a:gd name="connsiteY14" fmla="*/ 1694165 h 3386383"/>
              <a:gd name="connsiteX15" fmla="*/ 336589 w 2038796"/>
              <a:gd name="connsiteY15" fmla="*/ 1750263 h 3386383"/>
              <a:gd name="connsiteX16" fmla="*/ 387077 w 2038796"/>
              <a:gd name="connsiteY16" fmla="*/ 3276133 h 3386383"/>
              <a:gd name="connsiteX17" fmla="*/ 448785 w 2038796"/>
              <a:gd name="connsiteY17" fmla="*/ 3248084 h 3386383"/>
              <a:gd name="connsiteX18" fmla="*/ 431956 w 2038796"/>
              <a:gd name="connsiteY18" fmla="*/ 2372953 h 3386383"/>
              <a:gd name="connsiteX19" fmla="*/ 482444 w 2038796"/>
              <a:gd name="connsiteY19" fmla="*/ 2384172 h 3386383"/>
              <a:gd name="connsiteX20" fmla="*/ 516103 w 2038796"/>
              <a:gd name="connsiteY20" fmla="*/ 3068570 h 3386383"/>
              <a:gd name="connsiteX21" fmla="*/ 583421 w 2038796"/>
              <a:gd name="connsiteY21" fmla="*/ 3074180 h 3386383"/>
              <a:gd name="connsiteX22" fmla="*/ 572201 w 2038796"/>
              <a:gd name="connsiteY22" fmla="*/ 2406612 h 3386383"/>
              <a:gd name="connsiteX23" fmla="*/ 964888 w 2038796"/>
              <a:gd name="connsiteY23" fmla="*/ 2412222 h 3386383"/>
              <a:gd name="connsiteX24" fmla="*/ 970498 w 2038796"/>
              <a:gd name="connsiteY24" fmla="*/ 2816128 h 3386383"/>
              <a:gd name="connsiteX25" fmla="*/ 1026596 w 2038796"/>
              <a:gd name="connsiteY25" fmla="*/ 2827348 h 3386383"/>
              <a:gd name="connsiteX26" fmla="*/ 1020986 w 2038796"/>
              <a:gd name="connsiteY26" fmla="*/ 3001252 h 3386383"/>
              <a:gd name="connsiteX27" fmla="*/ 1009767 w 2038796"/>
              <a:gd name="connsiteY27" fmla="*/ 3124668 h 3386383"/>
              <a:gd name="connsiteX28" fmla="*/ 1020986 w 2038796"/>
              <a:gd name="connsiteY28" fmla="*/ 3343451 h 3386383"/>
              <a:gd name="connsiteX29" fmla="*/ 1217330 w 2038796"/>
              <a:gd name="connsiteY29" fmla="*/ 3360280 h 3386383"/>
              <a:gd name="connsiteX30" fmla="*/ 1211720 w 2038796"/>
              <a:gd name="connsiteY30" fmla="*/ 3175157 h 3386383"/>
              <a:gd name="connsiteX31" fmla="*/ 1228549 w 2038796"/>
              <a:gd name="connsiteY31" fmla="*/ 3001253 h 3386383"/>
              <a:gd name="connsiteX32" fmla="*/ 1211720 w 2038796"/>
              <a:gd name="connsiteY32" fmla="*/ 2872226 h 3386383"/>
              <a:gd name="connsiteX33" fmla="*/ 1234159 w 2038796"/>
              <a:gd name="connsiteY33" fmla="*/ 2832958 h 3386383"/>
              <a:gd name="connsiteX34" fmla="*/ 1250988 w 2038796"/>
              <a:gd name="connsiteY34" fmla="*/ 2614175 h 3386383"/>
              <a:gd name="connsiteX35" fmla="*/ 1256599 w 2038796"/>
              <a:gd name="connsiteY35" fmla="*/ 2501979 h 3386383"/>
              <a:gd name="connsiteX36" fmla="*/ 1262209 w 2038796"/>
              <a:gd name="connsiteY36" fmla="*/ 2367343 h 3386383"/>
              <a:gd name="connsiteX37" fmla="*/ 1357574 w 2038796"/>
              <a:gd name="connsiteY37" fmla="*/ 2518809 h 3386383"/>
              <a:gd name="connsiteX38" fmla="*/ 1368794 w 2038796"/>
              <a:gd name="connsiteY38" fmla="*/ 3057351 h 3386383"/>
              <a:gd name="connsiteX39" fmla="*/ 1413673 w 2038796"/>
              <a:gd name="connsiteY39" fmla="*/ 3062960 h 3386383"/>
              <a:gd name="connsiteX40" fmla="*/ 1419283 w 2038796"/>
              <a:gd name="connsiteY40" fmla="*/ 2574906 h 3386383"/>
              <a:gd name="connsiteX41" fmla="*/ 1469772 w 2038796"/>
              <a:gd name="connsiteY41" fmla="*/ 2586126 h 3386383"/>
              <a:gd name="connsiteX42" fmla="*/ 1480991 w 2038796"/>
              <a:gd name="connsiteY42" fmla="*/ 3242474 h 3386383"/>
              <a:gd name="connsiteX43" fmla="*/ 1531479 w 2038796"/>
              <a:gd name="connsiteY43" fmla="*/ 3225645 h 3386383"/>
              <a:gd name="connsiteX44" fmla="*/ 1537090 w 2038796"/>
              <a:gd name="connsiteY44" fmla="*/ 2754420 h 3386383"/>
              <a:gd name="connsiteX45" fmla="*/ 1604407 w 2038796"/>
              <a:gd name="connsiteY45" fmla="*/ 2911495 h 3386383"/>
              <a:gd name="connsiteX46" fmla="*/ 1991484 w 2038796"/>
              <a:gd name="connsiteY46" fmla="*/ 2715151 h 3386383"/>
              <a:gd name="connsiteX47" fmla="*/ 1997094 w 2038796"/>
              <a:gd name="connsiteY47" fmla="*/ 2602955 h 3386383"/>
              <a:gd name="connsiteX48" fmla="*/ 1828800 w 2038796"/>
              <a:gd name="connsiteY48" fmla="*/ 2586126 h 3386383"/>
              <a:gd name="connsiteX49" fmla="*/ 1705383 w 2038796"/>
              <a:gd name="connsiteY49" fmla="*/ 2513198 h 3386383"/>
              <a:gd name="connsiteX50" fmla="*/ 1621237 w 2038796"/>
              <a:gd name="connsiteY50" fmla="*/ 2401002 h 3386383"/>
              <a:gd name="connsiteX51" fmla="*/ 1694164 w 2038796"/>
              <a:gd name="connsiteY51" fmla="*/ 2277586 h 3386383"/>
              <a:gd name="connsiteX52" fmla="*/ 1514650 w 2038796"/>
              <a:gd name="connsiteY52" fmla="*/ 1980266 h 3386383"/>
              <a:gd name="connsiteX53" fmla="*/ 1503430 w 2038796"/>
              <a:gd name="connsiteY53" fmla="*/ 1576359 h 3386383"/>
              <a:gd name="connsiteX54" fmla="*/ 1312696 w 2038796"/>
              <a:gd name="connsiteY54" fmla="*/ 1598797 h 3386383"/>
              <a:gd name="connsiteX55" fmla="*/ 1323916 w 2038796"/>
              <a:gd name="connsiteY55" fmla="*/ 1436114 h 3386383"/>
              <a:gd name="connsiteX56" fmla="*/ 1262208 w 2038796"/>
              <a:gd name="connsiteY56" fmla="*/ 1295869 h 3386383"/>
              <a:gd name="connsiteX57" fmla="*/ 1284648 w 2038796"/>
              <a:gd name="connsiteY57" fmla="*/ 1189282 h 3386383"/>
              <a:gd name="connsiteX58" fmla="*/ 1256599 w 2038796"/>
              <a:gd name="connsiteY58" fmla="*/ 1026597 h 3386383"/>
              <a:gd name="connsiteX59" fmla="*/ 1256599 w 2038796"/>
              <a:gd name="connsiteY59" fmla="*/ 830254 h 3386383"/>
              <a:gd name="connsiteX60" fmla="*/ 970498 w 2038796"/>
              <a:gd name="connsiteY60" fmla="*/ 661959 h 3386383"/>
              <a:gd name="connsiteX61" fmla="*/ 1015376 w 2038796"/>
              <a:gd name="connsiteY61" fmla="*/ 572202 h 3386383"/>
              <a:gd name="connsiteX62" fmla="*/ 1150012 w 2038796"/>
              <a:gd name="connsiteY62" fmla="*/ 431957 h 3386383"/>
              <a:gd name="connsiteX63" fmla="*/ 1166841 w 2038796"/>
              <a:gd name="connsiteY63" fmla="*/ 263662 h 3386383"/>
              <a:gd name="connsiteX64" fmla="*/ 1161232 w 2038796"/>
              <a:gd name="connsiteY64" fmla="*/ 145856 h 3386383"/>
              <a:gd name="connsiteX65" fmla="*/ 1093914 w 2038796"/>
              <a:gd name="connsiteY65" fmla="*/ 84149 h 3386383"/>
              <a:gd name="connsiteX66" fmla="*/ 987327 w 2038796"/>
              <a:gd name="connsiteY66" fmla="*/ 44880 h 3386383"/>
              <a:gd name="connsiteX67" fmla="*/ 869522 w 2038796"/>
              <a:gd name="connsiteY67" fmla="*/ 0 h 3386383"/>
              <a:gd name="connsiteX0" fmla="*/ 869522 w 2038796"/>
              <a:gd name="connsiteY0" fmla="*/ 0 h 3386383"/>
              <a:gd name="connsiteX1" fmla="*/ 779764 w 2038796"/>
              <a:gd name="connsiteY1" fmla="*/ 67319 h 3386383"/>
              <a:gd name="connsiteX2" fmla="*/ 751715 w 2038796"/>
              <a:gd name="connsiteY2" fmla="*/ 173905 h 3386383"/>
              <a:gd name="connsiteX3" fmla="*/ 656348 w 2038796"/>
              <a:gd name="connsiteY3" fmla="*/ 353419 h 3386383"/>
              <a:gd name="connsiteX4" fmla="*/ 656348 w 2038796"/>
              <a:gd name="connsiteY4" fmla="*/ 409517 h 3386383"/>
              <a:gd name="connsiteX5" fmla="*/ 678788 w 2038796"/>
              <a:gd name="connsiteY5" fmla="*/ 516105 h 3386383"/>
              <a:gd name="connsiteX6" fmla="*/ 448785 w 2038796"/>
              <a:gd name="connsiteY6" fmla="*/ 605861 h 3386383"/>
              <a:gd name="connsiteX7" fmla="*/ 263661 w 2038796"/>
              <a:gd name="connsiteY7" fmla="*/ 622690 h 3386383"/>
              <a:gd name="connsiteX8" fmla="*/ 218783 w 2038796"/>
              <a:gd name="connsiteY8" fmla="*/ 897571 h 3386383"/>
              <a:gd name="connsiteX9" fmla="*/ 168294 w 2038796"/>
              <a:gd name="connsiteY9" fmla="*/ 1032207 h 3386383"/>
              <a:gd name="connsiteX10" fmla="*/ 72927 w 2038796"/>
              <a:gd name="connsiteY10" fmla="*/ 1161233 h 3386383"/>
              <a:gd name="connsiteX11" fmla="*/ 0 w 2038796"/>
              <a:gd name="connsiteY11" fmla="*/ 1295868 h 3386383"/>
              <a:gd name="connsiteX12" fmla="*/ 134635 w 2038796"/>
              <a:gd name="connsiteY12" fmla="*/ 1654896 h 3386383"/>
              <a:gd name="connsiteX13" fmla="*/ 241222 w 2038796"/>
              <a:gd name="connsiteY13" fmla="*/ 1727824 h 3386383"/>
              <a:gd name="connsiteX14" fmla="*/ 291710 w 2038796"/>
              <a:gd name="connsiteY14" fmla="*/ 1694165 h 3386383"/>
              <a:gd name="connsiteX15" fmla="*/ 336589 w 2038796"/>
              <a:gd name="connsiteY15" fmla="*/ 1750263 h 3386383"/>
              <a:gd name="connsiteX16" fmla="*/ 387077 w 2038796"/>
              <a:gd name="connsiteY16" fmla="*/ 3276133 h 3386383"/>
              <a:gd name="connsiteX17" fmla="*/ 448785 w 2038796"/>
              <a:gd name="connsiteY17" fmla="*/ 3248084 h 3386383"/>
              <a:gd name="connsiteX18" fmla="*/ 431956 w 2038796"/>
              <a:gd name="connsiteY18" fmla="*/ 2372953 h 3386383"/>
              <a:gd name="connsiteX19" fmla="*/ 482444 w 2038796"/>
              <a:gd name="connsiteY19" fmla="*/ 2384172 h 3386383"/>
              <a:gd name="connsiteX20" fmla="*/ 516103 w 2038796"/>
              <a:gd name="connsiteY20" fmla="*/ 3068570 h 3386383"/>
              <a:gd name="connsiteX21" fmla="*/ 583421 w 2038796"/>
              <a:gd name="connsiteY21" fmla="*/ 3074180 h 3386383"/>
              <a:gd name="connsiteX22" fmla="*/ 572201 w 2038796"/>
              <a:gd name="connsiteY22" fmla="*/ 2406612 h 3386383"/>
              <a:gd name="connsiteX23" fmla="*/ 964888 w 2038796"/>
              <a:gd name="connsiteY23" fmla="*/ 2412222 h 3386383"/>
              <a:gd name="connsiteX24" fmla="*/ 970498 w 2038796"/>
              <a:gd name="connsiteY24" fmla="*/ 2816128 h 3386383"/>
              <a:gd name="connsiteX25" fmla="*/ 1026596 w 2038796"/>
              <a:gd name="connsiteY25" fmla="*/ 2827348 h 3386383"/>
              <a:gd name="connsiteX26" fmla="*/ 1020986 w 2038796"/>
              <a:gd name="connsiteY26" fmla="*/ 3001252 h 3386383"/>
              <a:gd name="connsiteX27" fmla="*/ 1009767 w 2038796"/>
              <a:gd name="connsiteY27" fmla="*/ 3124668 h 3386383"/>
              <a:gd name="connsiteX28" fmla="*/ 1020986 w 2038796"/>
              <a:gd name="connsiteY28" fmla="*/ 3343451 h 3386383"/>
              <a:gd name="connsiteX29" fmla="*/ 1217330 w 2038796"/>
              <a:gd name="connsiteY29" fmla="*/ 3360280 h 3386383"/>
              <a:gd name="connsiteX30" fmla="*/ 1211720 w 2038796"/>
              <a:gd name="connsiteY30" fmla="*/ 3175157 h 3386383"/>
              <a:gd name="connsiteX31" fmla="*/ 1228549 w 2038796"/>
              <a:gd name="connsiteY31" fmla="*/ 3001253 h 3386383"/>
              <a:gd name="connsiteX32" fmla="*/ 1211720 w 2038796"/>
              <a:gd name="connsiteY32" fmla="*/ 2872226 h 3386383"/>
              <a:gd name="connsiteX33" fmla="*/ 1234159 w 2038796"/>
              <a:gd name="connsiteY33" fmla="*/ 2832958 h 3386383"/>
              <a:gd name="connsiteX34" fmla="*/ 1250988 w 2038796"/>
              <a:gd name="connsiteY34" fmla="*/ 2614175 h 3386383"/>
              <a:gd name="connsiteX35" fmla="*/ 1256599 w 2038796"/>
              <a:gd name="connsiteY35" fmla="*/ 2501979 h 3386383"/>
              <a:gd name="connsiteX36" fmla="*/ 1262209 w 2038796"/>
              <a:gd name="connsiteY36" fmla="*/ 2367343 h 3386383"/>
              <a:gd name="connsiteX37" fmla="*/ 1357574 w 2038796"/>
              <a:gd name="connsiteY37" fmla="*/ 2518809 h 3386383"/>
              <a:gd name="connsiteX38" fmla="*/ 1368794 w 2038796"/>
              <a:gd name="connsiteY38" fmla="*/ 3057351 h 3386383"/>
              <a:gd name="connsiteX39" fmla="*/ 1413673 w 2038796"/>
              <a:gd name="connsiteY39" fmla="*/ 3062960 h 3386383"/>
              <a:gd name="connsiteX40" fmla="*/ 1419283 w 2038796"/>
              <a:gd name="connsiteY40" fmla="*/ 2574906 h 3386383"/>
              <a:gd name="connsiteX41" fmla="*/ 1469772 w 2038796"/>
              <a:gd name="connsiteY41" fmla="*/ 2586126 h 3386383"/>
              <a:gd name="connsiteX42" fmla="*/ 1480991 w 2038796"/>
              <a:gd name="connsiteY42" fmla="*/ 3242474 h 3386383"/>
              <a:gd name="connsiteX43" fmla="*/ 1531479 w 2038796"/>
              <a:gd name="connsiteY43" fmla="*/ 3225645 h 3386383"/>
              <a:gd name="connsiteX44" fmla="*/ 1537090 w 2038796"/>
              <a:gd name="connsiteY44" fmla="*/ 2754420 h 3386383"/>
              <a:gd name="connsiteX45" fmla="*/ 1604407 w 2038796"/>
              <a:gd name="connsiteY45" fmla="*/ 2911495 h 3386383"/>
              <a:gd name="connsiteX46" fmla="*/ 1991484 w 2038796"/>
              <a:gd name="connsiteY46" fmla="*/ 2715151 h 3386383"/>
              <a:gd name="connsiteX47" fmla="*/ 1997094 w 2038796"/>
              <a:gd name="connsiteY47" fmla="*/ 2602955 h 3386383"/>
              <a:gd name="connsiteX48" fmla="*/ 1828800 w 2038796"/>
              <a:gd name="connsiteY48" fmla="*/ 2586126 h 3386383"/>
              <a:gd name="connsiteX49" fmla="*/ 1705383 w 2038796"/>
              <a:gd name="connsiteY49" fmla="*/ 2513198 h 3386383"/>
              <a:gd name="connsiteX50" fmla="*/ 1621237 w 2038796"/>
              <a:gd name="connsiteY50" fmla="*/ 2401002 h 3386383"/>
              <a:gd name="connsiteX51" fmla="*/ 1694164 w 2038796"/>
              <a:gd name="connsiteY51" fmla="*/ 2277586 h 3386383"/>
              <a:gd name="connsiteX52" fmla="*/ 1514650 w 2038796"/>
              <a:gd name="connsiteY52" fmla="*/ 1980266 h 3386383"/>
              <a:gd name="connsiteX53" fmla="*/ 1503430 w 2038796"/>
              <a:gd name="connsiteY53" fmla="*/ 1576359 h 3386383"/>
              <a:gd name="connsiteX54" fmla="*/ 1312696 w 2038796"/>
              <a:gd name="connsiteY54" fmla="*/ 1598797 h 3386383"/>
              <a:gd name="connsiteX55" fmla="*/ 1323916 w 2038796"/>
              <a:gd name="connsiteY55" fmla="*/ 1436114 h 3386383"/>
              <a:gd name="connsiteX56" fmla="*/ 1262208 w 2038796"/>
              <a:gd name="connsiteY56" fmla="*/ 1295869 h 3386383"/>
              <a:gd name="connsiteX57" fmla="*/ 1284648 w 2038796"/>
              <a:gd name="connsiteY57" fmla="*/ 1189282 h 3386383"/>
              <a:gd name="connsiteX58" fmla="*/ 1256599 w 2038796"/>
              <a:gd name="connsiteY58" fmla="*/ 1026597 h 3386383"/>
              <a:gd name="connsiteX59" fmla="*/ 1256599 w 2038796"/>
              <a:gd name="connsiteY59" fmla="*/ 830254 h 3386383"/>
              <a:gd name="connsiteX60" fmla="*/ 970498 w 2038796"/>
              <a:gd name="connsiteY60" fmla="*/ 661959 h 3386383"/>
              <a:gd name="connsiteX61" fmla="*/ 1015376 w 2038796"/>
              <a:gd name="connsiteY61" fmla="*/ 572202 h 3386383"/>
              <a:gd name="connsiteX62" fmla="*/ 1150012 w 2038796"/>
              <a:gd name="connsiteY62" fmla="*/ 431957 h 3386383"/>
              <a:gd name="connsiteX63" fmla="*/ 1166841 w 2038796"/>
              <a:gd name="connsiteY63" fmla="*/ 263662 h 3386383"/>
              <a:gd name="connsiteX64" fmla="*/ 1161232 w 2038796"/>
              <a:gd name="connsiteY64" fmla="*/ 145856 h 3386383"/>
              <a:gd name="connsiteX65" fmla="*/ 1093914 w 2038796"/>
              <a:gd name="connsiteY65" fmla="*/ 84149 h 3386383"/>
              <a:gd name="connsiteX66" fmla="*/ 987327 w 2038796"/>
              <a:gd name="connsiteY66" fmla="*/ 44880 h 3386383"/>
              <a:gd name="connsiteX67" fmla="*/ 869522 w 2038796"/>
              <a:gd name="connsiteY67" fmla="*/ 0 h 3386383"/>
              <a:gd name="connsiteX0" fmla="*/ 869522 w 2038796"/>
              <a:gd name="connsiteY0" fmla="*/ 0 h 3386383"/>
              <a:gd name="connsiteX1" fmla="*/ 779764 w 2038796"/>
              <a:gd name="connsiteY1" fmla="*/ 67319 h 3386383"/>
              <a:gd name="connsiteX2" fmla="*/ 751715 w 2038796"/>
              <a:gd name="connsiteY2" fmla="*/ 173905 h 3386383"/>
              <a:gd name="connsiteX3" fmla="*/ 656348 w 2038796"/>
              <a:gd name="connsiteY3" fmla="*/ 353419 h 3386383"/>
              <a:gd name="connsiteX4" fmla="*/ 656348 w 2038796"/>
              <a:gd name="connsiteY4" fmla="*/ 409517 h 3386383"/>
              <a:gd name="connsiteX5" fmla="*/ 678788 w 2038796"/>
              <a:gd name="connsiteY5" fmla="*/ 516105 h 3386383"/>
              <a:gd name="connsiteX6" fmla="*/ 488053 w 2038796"/>
              <a:gd name="connsiteY6" fmla="*/ 617081 h 3386383"/>
              <a:gd name="connsiteX7" fmla="*/ 263661 w 2038796"/>
              <a:gd name="connsiteY7" fmla="*/ 622690 h 3386383"/>
              <a:gd name="connsiteX8" fmla="*/ 218783 w 2038796"/>
              <a:gd name="connsiteY8" fmla="*/ 897571 h 3386383"/>
              <a:gd name="connsiteX9" fmla="*/ 168294 w 2038796"/>
              <a:gd name="connsiteY9" fmla="*/ 1032207 h 3386383"/>
              <a:gd name="connsiteX10" fmla="*/ 72927 w 2038796"/>
              <a:gd name="connsiteY10" fmla="*/ 1161233 h 3386383"/>
              <a:gd name="connsiteX11" fmla="*/ 0 w 2038796"/>
              <a:gd name="connsiteY11" fmla="*/ 1295868 h 3386383"/>
              <a:gd name="connsiteX12" fmla="*/ 134635 w 2038796"/>
              <a:gd name="connsiteY12" fmla="*/ 1654896 h 3386383"/>
              <a:gd name="connsiteX13" fmla="*/ 241222 w 2038796"/>
              <a:gd name="connsiteY13" fmla="*/ 1727824 h 3386383"/>
              <a:gd name="connsiteX14" fmla="*/ 291710 w 2038796"/>
              <a:gd name="connsiteY14" fmla="*/ 1694165 h 3386383"/>
              <a:gd name="connsiteX15" fmla="*/ 336589 w 2038796"/>
              <a:gd name="connsiteY15" fmla="*/ 1750263 h 3386383"/>
              <a:gd name="connsiteX16" fmla="*/ 387077 w 2038796"/>
              <a:gd name="connsiteY16" fmla="*/ 3276133 h 3386383"/>
              <a:gd name="connsiteX17" fmla="*/ 448785 w 2038796"/>
              <a:gd name="connsiteY17" fmla="*/ 3248084 h 3386383"/>
              <a:gd name="connsiteX18" fmla="*/ 431956 w 2038796"/>
              <a:gd name="connsiteY18" fmla="*/ 2372953 h 3386383"/>
              <a:gd name="connsiteX19" fmla="*/ 482444 w 2038796"/>
              <a:gd name="connsiteY19" fmla="*/ 2384172 h 3386383"/>
              <a:gd name="connsiteX20" fmla="*/ 516103 w 2038796"/>
              <a:gd name="connsiteY20" fmla="*/ 3068570 h 3386383"/>
              <a:gd name="connsiteX21" fmla="*/ 583421 w 2038796"/>
              <a:gd name="connsiteY21" fmla="*/ 3074180 h 3386383"/>
              <a:gd name="connsiteX22" fmla="*/ 572201 w 2038796"/>
              <a:gd name="connsiteY22" fmla="*/ 2406612 h 3386383"/>
              <a:gd name="connsiteX23" fmla="*/ 964888 w 2038796"/>
              <a:gd name="connsiteY23" fmla="*/ 2412222 h 3386383"/>
              <a:gd name="connsiteX24" fmla="*/ 970498 w 2038796"/>
              <a:gd name="connsiteY24" fmla="*/ 2816128 h 3386383"/>
              <a:gd name="connsiteX25" fmla="*/ 1026596 w 2038796"/>
              <a:gd name="connsiteY25" fmla="*/ 2827348 h 3386383"/>
              <a:gd name="connsiteX26" fmla="*/ 1020986 w 2038796"/>
              <a:gd name="connsiteY26" fmla="*/ 3001252 h 3386383"/>
              <a:gd name="connsiteX27" fmla="*/ 1009767 w 2038796"/>
              <a:gd name="connsiteY27" fmla="*/ 3124668 h 3386383"/>
              <a:gd name="connsiteX28" fmla="*/ 1020986 w 2038796"/>
              <a:gd name="connsiteY28" fmla="*/ 3343451 h 3386383"/>
              <a:gd name="connsiteX29" fmla="*/ 1217330 w 2038796"/>
              <a:gd name="connsiteY29" fmla="*/ 3360280 h 3386383"/>
              <a:gd name="connsiteX30" fmla="*/ 1211720 w 2038796"/>
              <a:gd name="connsiteY30" fmla="*/ 3175157 h 3386383"/>
              <a:gd name="connsiteX31" fmla="*/ 1228549 w 2038796"/>
              <a:gd name="connsiteY31" fmla="*/ 3001253 h 3386383"/>
              <a:gd name="connsiteX32" fmla="*/ 1211720 w 2038796"/>
              <a:gd name="connsiteY32" fmla="*/ 2872226 h 3386383"/>
              <a:gd name="connsiteX33" fmla="*/ 1234159 w 2038796"/>
              <a:gd name="connsiteY33" fmla="*/ 2832958 h 3386383"/>
              <a:gd name="connsiteX34" fmla="*/ 1250988 w 2038796"/>
              <a:gd name="connsiteY34" fmla="*/ 2614175 h 3386383"/>
              <a:gd name="connsiteX35" fmla="*/ 1256599 w 2038796"/>
              <a:gd name="connsiteY35" fmla="*/ 2501979 h 3386383"/>
              <a:gd name="connsiteX36" fmla="*/ 1262209 w 2038796"/>
              <a:gd name="connsiteY36" fmla="*/ 2367343 h 3386383"/>
              <a:gd name="connsiteX37" fmla="*/ 1357574 w 2038796"/>
              <a:gd name="connsiteY37" fmla="*/ 2518809 h 3386383"/>
              <a:gd name="connsiteX38" fmla="*/ 1368794 w 2038796"/>
              <a:gd name="connsiteY38" fmla="*/ 3057351 h 3386383"/>
              <a:gd name="connsiteX39" fmla="*/ 1413673 w 2038796"/>
              <a:gd name="connsiteY39" fmla="*/ 3062960 h 3386383"/>
              <a:gd name="connsiteX40" fmla="*/ 1419283 w 2038796"/>
              <a:gd name="connsiteY40" fmla="*/ 2574906 h 3386383"/>
              <a:gd name="connsiteX41" fmla="*/ 1469772 w 2038796"/>
              <a:gd name="connsiteY41" fmla="*/ 2586126 h 3386383"/>
              <a:gd name="connsiteX42" fmla="*/ 1480991 w 2038796"/>
              <a:gd name="connsiteY42" fmla="*/ 3242474 h 3386383"/>
              <a:gd name="connsiteX43" fmla="*/ 1531479 w 2038796"/>
              <a:gd name="connsiteY43" fmla="*/ 3225645 h 3386383"/>
              <a:gd name="connsiteX44" fmla="*/ 1537090 w 2038796"/>
              <a:gd name="connsiteY44" fmla="*/ 2754420 h 3386383"/>
              <a:gd name="connsiteX45" fmla="*/ 1604407 w 2038796"/>
              <a:gd name="connsiteY45" fmla="*/ 2911495 h 3386383"/>
              <a:gd name="connsiteX46" fmla="*/ 1991484 w 2038796"/>
              <a:gd name="connsiteY46" fmla="*/ 2715151 h 3386383"/>
              <a:gd name="connsiteX47" fmla="*/ 1997094 w 2038796"/>
              <a:gd name="connsiteY47" fmla="*/ 2602955 h 3386383"/>
              <a:gd name="connsiteX48" fmla="*/ 1828800 w 2038796"/>
              <a:gd name="connsiteY48" fmla="*/ 2586126 h 3386383"/>
              <a:gd name="connsiteX49" fmla="*/ 1705383 w 2038796"/>
              <a:gd name="connsiteY49" fmla="*/ 2513198 h 3386383"/>
              <a:gd name="connsiteX50" fmla="*/ 1621237 w 2038796"/>
              <a:gd name="connsiteY50" fmla="*/ 2401002 h 3386383"/>
              <a:gd name="connsiteX51" fmla="*/ 1694164 w 2038796"/>
              <a:gd name="connsiteY51" fmla="*/ 2277586 h 3386383"/>
              <a:gd name="connsiteX52" fmla="*/ 1514650 w 2038796"/>
              <a:gd name="connsiteY52" fmla="*/ 1980266 h 3386383"/>
              <a:gd name="connsiteX53" fmla="*/ 1503430 w 2038796"/>
              <a:gd name="connsiteY53" fmla="*/ 1576359 h 3386383"/>
              <a:gd name="connsiteX54" fmla="*/ 1312696 w 2038796"/>
              <a:gd name="connsiteY54" fmla="*/ 1598797 h 3386383"/>
              <a:gd name="connsiteX55" fmla="*/ 1323916 w 2038796"/>
              <a:gd name="connsiteY55" fmla="*/ 1436114 h 3386383"/>
              <a:gd name="connsiteX56" fmla="*/ 1262208 w 2038796"/>
              <a:gd name="connsiteY56" fmla="*/ 1295869 h 3386383"/>
              <a:gd name="connsiteX57" fmla="*/ 1284648 w 2038796"/>
              <a:gd name="connsiteY57" fmla="*/ 1189282 h 3386383"/>
              <a:gd name="connsiteX58" fmla="*/ 1256599 w 2038796"/>
              <a:gd name="connsiteY58" fmla="*/ 1026597 h 3386383"/>
              <a:gd name="connsiteX59" fmla="*/ 1256599 w 2038796"/>
              <a:gd name="connsiteY59" fmla="*/ 830254 h 3386383"/>
              <a:gd name="connsiteX60" fmla="*/ 970498 w 2038796"/>
              <a:gd name="connsiteY60" fmla="*/ 661959 h 3386383"/>
              <a:gd name="connsiteX61" fmla="*/ 1015376 w 2038796"/>
              <a:gd name="connsiteY61" fmla="*/ 572202 h 3386383"/>
              <a:gd name="connsiteX62" fmla="*/ 1150012 w 2038796"/>
              <a:gd name="connsiteY62" fmla="*/ 431957 h 3386383"/>
              <a:gd name="connsiteX63" fmla="*/ 1166841 w 2038796"/>
              <a:gd name="connsiteY63" fmla="*/ 263662 h 3386383"/>
              <a:gd name="connsiteX64" fmla="*/ 1161232 w 2038796"/>
              <a:gd name="connsiteY64" fmla="*/ 145856 h 3386383"/>
              <a:gd name="connsiteX65" fmla="*/ 1093914 w 2038796"/>
              <a:gd name="connsiteY65" fmla="*/ 84149 h 3386383"/>
              <a:gd name="connsiteX66" fmla="*/ 987327 w 2038796"/>
              <a:gd name="connsiteY66" fmla="*/ 44880 h 3386383"/>
              <a:gd name="connsiteX67" fmla="*/ 869522 w 2038796"/>
              <a:gd name="connsiteY67" fmla="*/ 0 h 3386383"/>
              <a:gd name="connsiteX0" fmla="*/ 869522 w 2038796"/>
              <a:gd name="connsiteY0" fmla="*/ 0 h 3386383"/>
              <a:gd name="connsiteX1" fmla="*/ 779764 w 2038796"/>
              <a:gd name="connsiteY1" fmla="*/ 67319 h 3386383"/>
              <a:gd name="connsiteX2" fmla="*/ 751715 w 2038796"/>
              <a:gd name="connsiteY2" fmla="*/ 173905 h 3386383"/>
              <a:gd name="connsiteX3" fmla="*/ 656348 w 2038796"/>
              <a:gd name="connsiteY3" fmla="*/ 353419 h 3386383"/>
              <a:gd name="connsiteX4" fmla="*/ 656348 w 2038796"/>
              <a:gd name="connsiteY4" fmla="*/ 409517 h 3386383"/>
              <a:gd name="connsiteX5" fmla="*/ 678788 w 2038796"/>
              <a:gd name="connsiteY5" fmla="*/ 516105 h 3386383"/>
              <a:gd name="connsiteX6" fmla="*/ 488053 w 2038796"/>
              <a:gd name="connsiteY6" fmla="*/ 617081 h 3386383"/>
              <a:gd name="connsiteX7" fmla="*/ 280491 w 2038796"/>
              <a:gd name="connsiteY7" fmla="*/ 656349 h 3386383"/>
              <a:gd name="connsiteX8" fmla="*/ 263661 w 2038796"/>
              <a:gd name="connsiteY8" fmla="*/ 622690 h 3386383"/>
              <a:gd name="connsiteX9" fmla="*/ 218783 w 2038796"/>
              <a:gd name="connsiteY9" fmla="*/ 897571 h 3386383"/>
              <a:gd name="connsiteX10" fmla="*/ 168294 w 2038796"/>
              <a:gd name="connsiteY10" fmla="*/ 1032207 h 3386383"/>
              <a:gd name="connsiteX11" fmla="*/ 72927 w 2038796"/>
              <a:gd name="connsiteY11" fmla="*/ 1161233 h 3386383"/>
              <a:gd name="connsiteX12" fmla="*/ 0 w 2038796"/>
              <a:gd name="connsiteY12" fmla="*/ 1295868 h 3386383"/>
              <a:gd name="connsiteX13" fmla="*/ 134635 w 2038796"/>
              <a:gd name="connsiteY13" fmla="*/ 1654896 h 3386383"/>
              <a:gd name="connsiteX14" fmla="*/ 241222 w 2038796"/>
              <a:gd name="connsiteY14" fmla="*/ 1727824 h 3386383"/>
              <a:gd name="connsiteX15" fmla="*/ 291710 w 2038796"/>
              <a:gd name="connsiteY15" fmla="*/ 1694165 h 3386383"/>
              <a:gd name="connsiteX16" fmla="*/ 336589 w 2038796"/>
              <a:gd name="connsiteY16" fmla="*/ 1750263 h 3386383"/>
              <a:gd name="connsiteX17" fmla="*/ 387077 w 2038796"/>
              <a:gd name="connsiteY17" fmla="*/ 3276133 h 3386383"/>
              <a:gd name="connsiteX18" fmla="*/ 448785 w 2038796"/>
              <a:gd name="connsiteY18" fmla="*/ 3248084 h 3386383"/>
              <a:gd name="connsiteX19" fmla="*/ 431956 w 2038796"/>
              <a:gd name="connsiteY19" fmla="*/ 2372953 h 3386383"/>
              <a:gd name="connsiteX20" fmla="*/ 482444 w 2038796"/>
              <a:gd name="connsiteY20" fmla="*/ 2384172 h 3386383"/>
              <a:gd name="connsiteX21" fmla="*/ 516103 w 2038796"/>
              <a:gd name="connsiteY21" fmla="*/ 3068570 h 3386383"/>
              <a:gd name="connsiteX22" fmla="*/ 583421 w 2038796"/>
              <a:gd name="connsiteY22" fmla="*/ 3074180 h 3386383"/>
              <a:gd name="connsiteX23" fmla="*/ 572201 w 2038796"/>
              <a:gd name="connsiteY23" fmla="*/ 2406612 h 3386383"/>
              <a:gd name="connsiteX24" fmla="*/ 964888 w 2038796"/>
              <a:gd name="connsiteY24" fmla="*/ 2412222 h 3386383"/>
              <a:gd name="connsiteX25" fmla="*/ 970498 w 2038796"/>
              <a:gd name="connsiteY25" fmla="*/ 2816128 h 3386383"/>
              <a:gd name="connsiteX26" fmla="*/ 1026596 w 2038796"/>
              <a:gd name="connsiteY26" fmla="*/ 2827348 h 3386383"/>
              <a:gd name="connsiteX27" fmla="*/ 1020986 w 2038796"/>
              <a:gd name="connsiteY27" fmla="*/ 3001252 h 3386383"/>
              <a:gd name="connsiteX28" fmla="*/ 1009767 w 2038796"/>
              <a:gd name="connsiteY28" fmla="*/ 3124668 h 3386383"/>
              <a:gd name="connsiteX29" fmla="*/ 1020986 w 2038796"/>
              <a:gd name="connsiteY29" fmla="*/ 3343451 h 3386383"/>
              <a:gd name="connsiteX30" fmla="*/ 1217330 w 2038796"/>
              <a:gd name="connsiteY30" fmla="*/ 3360280 h 3386383"/>
              <a:gd name="connsiteX31" fmla="*/ 1211720 w 2038796"/>
              <a:gd name="connsiteY31" fmla="*/ 3175157 h 3386383"/>
              <a:gd name="connsiteX32" fmla="*/ 1228549 w 2038796"/>
              <a:gd name="connsiteY32" fmla="*/ 3001253 h 3386383"/>
              <a:gd name="connsiteX33" fmla="*/ 1211720 w 2038796"/>
              <a:gd name="connsiteY33" fmla="*/ 2872226 h 3386383"/>
              <a:gd name="connsiteX34" fmla="*/ 1234159 w 2038796"/>
              <a:gd name="connsiteY34" fmla="*/ 2832958 h 3386383"/>
              <a:gd name="connsiteX35" fmla="*/ 1250988 w 2038796"/>
              <a:gd name="connsiteY35" fmla="*/ 2614175 h 3386383"/>
              <a:gd name="connsiteX36" fmla="*/ 1256599 w 2038796"/>
              <a:gd name="connsiteY36" fmla="*/ 2501979 h 3386383"/>
              <a:gd name="connsiteX37" fmla="*/ 1262209 w 2038796"/>
              <a:gd name="connsiteY37" fmla="*/ 2367343 h 3386383"/>
              <a:gd name="connsiteX38" fmla="*/ 1357574 w 2038796"/>
              <a:gd name="connsiteY38" fmla="*/ 2518809 h 3386383"/>
              <a:gd name="connsiteX39" fmla="*/ 1368794 w 2038796"/>
              <a:gd name="connsiteY39" fmla="*/ 3057351 h 3386383"/>
              <a:gd name="connsiteX40" fmla="*/ 1413673 w 2038796"/>
              <a:gd name="connsiteY40" fmla="*/ 3062960 h 3386383"/>
              <a:gd name="connsiteX41" fmla="*/ 1419283 w 2038796"/>
              <a:gd name="connsiteY41" fmla="*/ 2574906 h 3386383"/>
              <a:gd name="connsiteX42" fmla="*/ 1469772 w 2038796"/>
              <a:gd name="connsiteY42" fmla="*/ 2586126 h 3386383"/>
              <a:gd name="connsiteX43" fmla="*/ 1480991 w 2038796"/>
              <a:gd name="connsiteY43" fmla="*/ 3242474 h 3386383"/>
              <a:gd name="connsiteX44" fmla="*/ 1531479 w 2038796"/>
              <a:gd name="connsiteY44" fmla="*/ 3225645 h 3386383"/>
              <a:gd name="connsiteX45" fmla="*/ 1537090 w 2038796"/>
              <a:gd name="connsiteY45" fmla="*/ 2754420 h 3386383"/>
              <a:gd name="connsiteX46" fmla="*/ 1604407 w 2038796"/>
              <a:gd name="connsiteY46" fmla="*/ 2911495 h 3386383"/>
              <a:gd name="connsiteX47" fmla="*/ 1991484 w 2038796"/>
              <a:gd name="connsiteY47" fmla="*/ 2715151 h 3386383"/>
              <a:gd name="connsiteX48" fmla="*/ 1997094 w 2038796"/>
              <a:gd name="connsiteY48" fmla="*/ 2602955 h 3386383"/>
              <a:gd name="connsiteX49" fmla="*/ 1828800 w 2038796"/>
              <a:gd name="connsiteY49" fmla="*/ 2586126 h 3386383"/>
              <a:gd name="connsiteX50" fmla="*/ 1705383 w 2038796"/>
              <a:gd name="connsiteY50" fmla="*/ 2513198 h 3386383"/>
              <a:gd name="connsiteX51" fmla="*/ 1621237 w 2038796"/>
              <a:gd name="connsiteY51" fmla="*/ 2401002 h 3386383"/>
              <a:gd name="connsiteX52" fmla="*/ 1694164 w 2038796"/>
              <a:gd name="connsiteY52" fmla="*/ 2277586 h 3386383"/>
              <a:gd name="connsiteX53" fmla="*/ 1514650 w 2038796"/>
              <a:gd name="connsiteY53" fmla="*/ 1980266 h 3386383"/>
              <a:gd name="connsiteX54" fmla="*/ 1503430 w 2038796"/>
              <a:gd name="connsiteY54" fmla="*/ 1576359 h 3386383"/>
              <a:gd name="connsiteX55" fmla="*/ 1312696 w 2038796"/>
              <a:gd name="connsiteY55" fmla="*/ 1598797 h 3386383"/>
              <a:gd name="connsiteX56" fmla="*/ 1323916 w 2038796"/>
              <a:gd name="connsiteY56" fmla="*/ 1436114 h 3386383"/>
              <a:gd name="connsiteX57" fmla="*/ 1262208 w 2038796"/>
              <a:gd name="connsiteY57" fmla="*/ 1295869 h 3386383"/>
              <a:gd name="connsiteX58" fmla="*/ 1284648 w 2038796"/>
              <a:gd name="connsiteY58" fmla="*/ 1189282 h 3386383"/>
              <a:gd name="connsiteX59" fmla="*/ 1256599 w 2038796"/>
              <a:gd name="connsiteY59" fmla="*/ 1026597 h 3386383"/>
              <a:gd name="connsiteX60" fmla="*/ 1256599 w 2038796"/>
              <a:gd name="connsiteY60" fmla="*/ 830254 h 3386383"/>
              <a:gd name="connsiteX61" fmla="*/ 970498 w 2038796"/>
              <a:gd name="connsiteY61" fmla="*/ 661959 h 3386383"/>
              <a:gd name="connsiteX62" fmla="*/ 1015376 w 2038796"/>
              <a:gd name="connsiteY62" fmla="*/ 572202 h 3386383"/>
              <a:gd name="connsiteX63" fmla="*/ 1150012 w 2038796"/>
              <a:gd name="connsiteY63" fmla="*/ 431957 h 3386383"/>
              <a:gd name="connsiteX64" fmla="*/ 1166841 w 2038796"/>
              <a:gd name="connsiteY64" fmla="*/ 263662 h 3386383"/>
              <a:gd name="connsiteX65" fmla="*/ 1161232 w 2038796"/>
              <a:gd name="connsiteY65" fmla="*/ 145856 h 3386383"/>
              <a:gd name="connsiteX66" fmla="*/ 1093914 w 2038796"/>
              <a:gd name="connsiteY66" fmla="*/ 84149 h 3386383"/>
              <a:gd name="connsiteX67" fmla="*/ 987327 w 2038796"/>
              <a:gd name="connsiteY67" fmla="*/ 44880 h 3386383"/>
              <a:gd name="connsiteX68" fmla="*/ 869522 w 2038796"/>
              <a:gd name="connsiteY68" fmla="*/ 0 h 3386383"/>
              <a:gd name="connsiteX0" fmla="*/ 869522 w 2038796"/>
              <a:gd name="connsiteY0" fmla="*/ 0 h 3386383"/>
              <a:gd name="connsiteX1" fmla="*/ 779764 w 2038796"/>
              <a:gd name="connsiteY1" fmla="*/ 67319 h 3386383"/>
              <a:gd name="connsiteX2" fmla="*/ 751715 w 2038796"/>
              <a:gd name="connsiteY2" fmla="*/ 173905 h 3386383"/>
              <a:gd name="connsiteX3" fmla="*/ 656348 w 2038796"/>
              <a:gd name="connsiteY3" fmla="*/ 353419 h 3386383"/>
              <a:gd name="connsiteX4" fmla="*/ 656348 w 2038796"/>
              <a:gd name="connsiteY4" fmla="*/ 409517 h 3386383"/>
              <a:gd name="connsiteX5" fmla="*/ 678788 w 2038796"/>
              <a:gd name="connsiteY5" fmla="*/ 516105 h 3386383"/>
              <a:gd name="connsiteX6" fmla="*/ 488053 w 2038796"/>
              <a:gd name="connsiteY6" fmla="*/ 617081 h 3386383"/>
              <a:gd name="connsiteX7" fmla="*/ 280491 w 2038796"/>
              <a:gd name="connsiteY7" fmla="*/ 656349 h 3386383"/>
              <a:gd name="connsiteX8" fmla="*/ 218783 w 2038796"/>
              <a:gd name="connsiteY8" fmla="*/ 897571 h 3386383"/>
              <a:gd name="connsiteX9" fmla="*/ 168294 w 2038796"/>
              <a:gd name="connsiteY9" fmla="*/ 1032207 h 3386383"/>
              <a:gd name="connsiteX10" fmla="*/ 72927 w 2038796"/>
              <a:gd name="connsiteY10" fmla="*/ 1161233 h 3386383"/>
              <a:gd name="connsiteX11" fmla="*/ 0 w 2038796"/>
              <a:gd name="connsiteY11" fmla="*/ 1295868 h 3386383"/>
              <a:gd name="connsiteX12" fmla="*/ 134635 w 2038796"/>
              <a:gd name="connsiteY12" fmla="*/ 1654896 h 3386383"/>
              <a:gd name="connsiteX13" fmla="*/ 241222 w 2038796"/>
              <a:gd name="connsiteY13" fmla="*/ 1727824 h 3386383"/>
              <a:gd name="connsiteX14" fmla="*/ 291710 w 2038796"/>
              <a:gd name="connsiteY14" fmla="*/ 1694165 h 3386383"/>
              <a:gd name="connsiteX15" fmla="*/ 336589 w 2038796"/>
              <a:gd name="connsiteY15" fmla="*/ 1750263 h 3386383"/>
              <a:gd name="connsiteX16" fmla="*/ 387077 w 2038796"/>
              <a:gd name="connsiteY16" fmla="*/ 3276133 h 3386383"/>
              <a:gd name="connsiteX17" fmla="*/ 448785 w 2038796"/>
              <a:gd name="connsiteY17" fmla="*/ 3248084 h 3386383"/>
              <a:gd name="connsiteX18" fmla="*/ 431956 w 2038796"/>
              <a:gd name="connsiteY18" fmla="*/ 2372953 h 3386383"/>
              <a:gd name="connsiteX19" fmla="*/ 482444 w 2038796"/>
              <a:gd name="connsiteY19" fmla="*/ 2384172 h 3386383"/>
              <a:gd name="connsiteX20" fmla="*/ 516103 w 2038796"/>
              <a:gd name="connsiteY20" fmla="*/ 3068570 h 3386383"/>
              <a:gd name="connsiteX21" fmla="*/ 583421 w 2038796"/>
              <a:gd name="connsiteY21" fmla="*/ 3074180 h 3386383"/>
              <a:gd name="connsiteX22" fmla="*/ 572201 w 2038796"/>
              <a:gd name="connsiteY22" fmla="*/ 2406612 h 3386383"/>
              <a:gd name="connsiteX23" fmla="*/ 964888 w 2038796"/>
              <a:gd name="connsiteY23" fmla="*/ 2412222 h 3386383"/>
              <a:gd name="connsiteX24" fmla="*/ 970498 w 2038796"/>
              <a:gd name="connsiteY24" fmla="*/ 2816128 h 3386383"/>
              <a:gd name="connsiteX25" fmla="*/ 1026596 w 2038796"/>
              <a:gd name="connsiteY25" fmla="*/ 2827348 h 3386383"/>
              <a:gd name="connsiteX26" fmla="*/ 1020986 w 2038796"/>
              <a:gd name="connsiteY26" fmla="*/ 3001252 h 3386383"/>
              <a:gd name="connsiteX27" fmla="*/ 1009767 w 2038796"/>
              <a:gd name="connsiteY27" fmla="*/ 3124668 h 3386383"/>
              <a:gd name="connsiteX28" fmla="*/ 1020986 w 2038796"/>
              <a:gd name="connsiteY28" fmla="*/ 3343451 h 3386383"/>
              <a:gd name="connsiteX29" fmla="*/ 1217330 w 2038796"/>
              <a:gd name="connsiteY29" fmla="*/ 3360280 h 3386383"/>
              <a:gd name="connsiteX30" fmla="*/ 1211720 w 2038796"/>
              <a:gd name="connsiteY30" fmla="*/ 3175157 h 3386383"/>
              <a:gd name="connsiteX31" fmla="*/ 1228549 w 2038796"/>
              <a:gd name="connsiteY31" fmla="*/ 3001253 h 3386383"/>
              <a:gd name="connsiteX32" fmla="*/ 1211720 w 2038796"/>
              <a:gd name="connsiteY32" fmla="*/ 2872226 h 3386383"/>
              <a:gd name="connsiteX33" fmla="*/ 1234159 w 2038796"/>
              <a:gd name="connsiteY33" fmla="*/ 2832958 h 3386383"/>
              <a:gd name="connsiteX34" fmla="*/ 1250988 w 2038796"/>
              <a:gd name="connsiteY34" fmla="*/ 2614175 h 3386383"/>
              <a:gd name="connsiteX35" fmla="*/ 1256599 w 2038796"/>
              <a:gd name="connsiteY35" fmla="*/ 2501979 h 3386383"/>
              <a:gd name="connsiteX36" fmla="*/ 1262209 w 2038796"/>
              <a:gd name="connsiteY36" fmla="*/ 2367343 h 3386383"/>
              <a:gd name="connsiteX37" fmla="*/ 1357574 w 2038796"/>
              <a:gd name="connsiteY37" fmla="*/ 2518809 h 3386383"/>
              <a:gd name="connsiteX38" fmla="*/ 1368794 w 2038796"/>
              <a:gd name="connsiteY38" fmla="*/ 3057351 h 3386383"/>
              <a:gd name="connsiteX39" fmla="*/ 1413673 w 2038796"/>
              <a:gd name="connsiteY39" fmla="*/ 3062960 h 3386383"/>
              <a:gd name="connsiteX40" fmla="*/ 1419283 w 2038796"/>
              <a:gd name="connsiteY40" fmla="*/ 2574906 h 3386383"/>
              <a:gd name="connsiteX41" fmla="*/ 1469772 w 2038796"/>
              <a:gd name="connsiteY41" fmla="*/ 2586126 h 3386383"/>
              <a:gd name="connsiteX42" fmla="*/ 1480991 w 2038796"/>
              <a:gd name="connsiteY42" fmla="*/ 3242474 h 3386383"/>
              <a:gd name="connsiteX43" fmla="*/ 1531479 w 2038796"/>
              <a:gd name="connsiteY43" fmla="*/ 3225645 h 3386383"/>
              <a:gd name="connsiteX44" fmla="*/ 1537090 w 2038796"/>
              <a:gd name="connsiteY44" fmla="*/ 2754420 h 3386383"/>
              <a:gd name="connsiteX45" fmla="*/ 1604407 w 2038796"/>
              <a:gd name="connsiteY45" fmla="*/ 2911495 h 3386383"/>
              <a:gd name="connsiteX46" fmla="*/ 1991484 w 2038796"/>
              <a:gd name="connsiteY46" fmla="*/ 2715151 h 3386383"/>
              <a:gd name="connsiteX47" fmla="*/ 1997094 w 2038796"/>
              <a:gd name="connsiteY47" fmla="*/ 2602955 h 3386383"/>
              <a:gd name="connsiteX48" fmla="*/ 1828800 w 2038796"/>
              <a:gd name="connsiteY48" fmla="*/ 2586126 h 3386383"/>
              <a:gd name="connsiteX49" fmla="*/ 1705383 w 2038796"/>
              <a:gd name="connsiteY49" fmla="*/ 2513198 h 3386383"/>
              <a:gd name="connsiteX50" fmla="*/ 1621237 w 2038796"/>
              <a:gd name="connsiteY50" fmla="*/ 2401002 h 3386383"/>
              <a:gd name="connsiteX51" fmla="*/ 1694164 w 2038796"/>
              <a:gd name="connsiteY51" fmla="*/ 2277586 h 3386383"/>
              <a:gd name="connsiteX52" fmla="*/ 1514650 w 2038796"/>
              <a:gd name="connsiteY52" fmla="*/ 1980266 h 3386383"/>
              <a:gd name="connsiteX53" fmla="*/ 1503430 w 2038796"/>
              <a:gd name="connsiteY53" fmla="*/ 1576359 h 3386383"/>
              <a:gd name="connsiteX54" fmla="*/ 1312696 w 2038796"/>
              <a:gd name="connsiteY54" fmla="*/ 1598797 h 3386383"/>
              <a:gd name="connsiteX55" fmla="*/ 1323916 w 2038796"/>
              <a:gd name="connsiteY55" fmla="*/ 1436114 h 3386383"/>
              <a:gd name="connsiteX56" fmla="*/ 1262208 w 2038796"/>
              <a:gd name="connsiteY56" fmla="*/ 1295869 h 3386383"/>
              <a:gd name="connsiteX57" fmla="*/ 1284648 w 2038796"/>
              <a:gd name="connsiteY57" fmla="*/ 1189282 h 3386383"/>
              <a:gd name="connsiteX58" fmla="*/ 1256599 w 2038796"/>
              <a:gd name="connsiteY58" fmla="*/ 1026597 h 3386383"/>
              <a:gd name="connsiteX59" fmla="*/ 1256599 w 2038796"/>
              <a:gd name="connsiteY59" fmla="*/ 830254 h 3386383"/>
              <a:gd name="connsiteX60" fmla="*/ 970498 w 2038796"/>
              <a:gd name="connsiteY60" fmla="*/ 661959 h 3386383"/>
              <a:gd name="connsiteX61" fmla="*/ 1015376 w 2038796"/>
              <a:gd name="connsiteY61" fmla="*/ 572202 h 3386383"/>
              <a:gd name="connsiteX62" fmla="*/ 1150012 w 2038796"/>
              <a:gd name="connsiteY62" fmla="*/ 431957 h 3386383"/>
              <a:gd name="connsiteX63" fmla="*/ 1166841 w 2038796"/>
              <a:gd name="connsiteY63" fmla="*/ 263662 h 3386383"/>
              <a:gd name="connsiteX64" fmla="*/ 1161232 w 2038796"/>
              <a:gd name="connsiteY64" fmla="*/ 145856 h 3386383"/>
              <a:gd name="connsiteX65" fmla="*/ 1093914 w 2038796"/>
              <a:gd name="connsiteY65" fmla="*/ 84149 h 3386383"/>
              <a:gd name="connsiteX66" fmla="*/ 987327 w 2038796"/>
              <a:gd name="connsiteY66" fmla="*/ 44880 h 3386383"/>
              <a:gd name="connsiteX67" fmla="*/ 869522 w 2038796"/>
              <a:gd name="connsiteY67" fmla="*/ 0 h 3386383"/>
              <a:gd name="connsiteX0" fmla="*/ 869522 w 2038796"/>
              <a:gd name="connsiteY0" fmla="*/ 0 h 3386383"/>
              <a:gd name="connsiteX1" fmla="*/ 779764 w 2038796"/>
              <a:gd name="connsiteY1" fmla="*/ 67319 h 3386383"/>
              <a:gd name="connsiteX2" fmla="*/ 751715 w 2038796"/>
              <a:gd name="connsiteY2" fmla="*/ 173905 h 3386383"/>
              <a:gd name="connsiteX3" fmla="*/ 656348 w 2038796"/>
              <a:gd name="connsiteY3" fmla="*/ 353419 h 3386383"/>
              <a:gd name="connsiteX4" fmla="*/ 656348 w 2038796"/>
              <a:gd name="connsiteY4" fmla="*/ 409517 h 3386383"/>
              <a:gd name="connsiteX5" fmla="*/ 678788 w 2038796"/>
              <a:gd name="connsiteY5" fmla="*/ 516105 h 3386383"/>
              <a:gd name="connsiteX6" fmla="*/ 488053 w 2038796"/>
              <a:gd name="connsiteY6" fmla="*/ 617081 h 3386383"/>
              <a:gd name="connsiteX7" fmla="*/ 280491 w 2038796"/>
              <a:gd name="connsiteY7" fmla="*/ 673178 h 3386383"/>
              <a:gd name="connsiteX8" fmla="*/ 218783 w 2038796"/>
              <a:gd name="connsiteY8" fmla="*/ 897571 h 3386383"/>
              <a:gd name="connsiteX9" fmla="*/ 168294 w 2038796"/>
              <a:gd name="connsiteY9" fmla="*/ 1032207 h 3386383"/>
              <a:gd name="connsiteX10" fmla="*/ 72927 w 2038796"/>
              <a:gd name="connsiteY10" fmla="*/ 1161233 h 3386383"/>
              <a:gd name="connsiteX11" fmla="*/ 0 w 2038796"/>
              <a:gd name="connsiteY11" fmla="*/ 1295868 h 3386383"/>
              <a:gd name="connsiteX12" fmla="*/ 134635 w 2038796"/>
              <a:gd name="connsiteY12" fmla="*/ 1654896 h 3386383"/>
              <a:gd name="connsiteX13" fmla="*/ 241222 w 2038796"/>
              <a:gd name="connsiteY13" fmla="*/ 1727824 h 3386383"/>
              <a:gd name="connsiteX14" fmla="*/ 291710 w 2038796"/>
              <a:gd name="connsiteY14" fmla="*/ 1694165 h 3386383"/>
              <a:gd name="connsiteX15" fmla="*/ 336589 w 2038796"/>
              <a:gd name="connsiteY15" fmla="*/ 1750263 h 3386383"/>
              <a:gd name="connsiteX16" fmla="*/ 387077 w 2038796"/>
              <a:gd name="connsiteY16" fmla="*/ 3276133 h 3386383"/>
              <a:gd name="connsiteX17" fmla="*/ 448785 w 2038796"/>
              <a:gd name="connsiteY17" fmla="*/ 3248084 h 3386383"/>
              <a:gd name="connsiteX18" fmla="*/ 431956 w 2038796"/>
              <a:gd name="connsiteY18" fmla="*/ 2372953 h 3386383"/>
              <a:gd name="connsiteX19" fmla="*/ 482444 w 2038796"/>
              <a:gd name="connsiteY19" fmla="*/ 2384172 h 3386383"/>
              <a:gd name="connsiteX20" fmla="*/ 516103 w 2038796"/>
              <a:gd name="connsiteY20" fmla="*/ 3068570 h 3386383"/>
              <a:gd name="connsiteX21" fmla="*/ 583421 w 2038796"/>
              <a:gd name="connsiteY21" fmla="*/ 3074180 h 3386383"/>
              <a:gd name="connsiteX22" fmla="*/ 572201 w 2038796"/>
              <a:gd name="connsiteY22" fmla="*/ 2406612 h 3386383"/>
              <a:gd name="connsiteX23" fmla="*/ 964888 w 2038796"/>
              <a:gd name="connsiteY23" fmla="*/ 2412222 h 3386383"/>
              <a:gd name="connsiteX24" fmla="*/ 970498 w 2038796"/>
              <a:gd name="connsiteY24" fmla="*/ 2816128 h 3386383"/>
              <a:gd name="connsiteX25" fmla="*/ 1026596 w 2038796"/>
              <a:gd name="connsiteY25" fmla="*/ 2827348 h 3386383"/>
              <a:gd name="connsiteX26" fmla="*/ 1020986 w 2038796"/>
              <a:gd name="connsiteY26" fmla="*/ 3001252 h 3386383"/>
              <a:gd name="connsiteX27" fmla="*/ 1009767 w 2038796"/>
              <a:gd name="connsiteY27" fmla="*/ 3124668 h 3386383"/>
              <a:gd name="connsiteX28" fmla="*/ 1020986 w 2038796"/>
              <a:gd name="connsiteY28" fmla="*/ 3343451 h 3386383"/>
              <a:gd name="connsiteX29" fmla="*/ 1217330 w 2038796"/>
              <a:gd name="connsiteY29" fmla="*/ 3360280 h 3386383"/>
              <a:gd name="connsiteX30" fmla="*/ 1211720 w 2038796"/>
              <a:gd name="connsiteY30" fmla="*/ 3175157 h 3386383"/>
              <a:gd name="connsiteX31" fmla="*/ 1228549 w 2038796"/>
              <a:gd name="connsiteY31" fmla="*/ 3001253 h 3386383"/>
              <a:gd name="connsiteX32" fmla="*/ 1211720 w 2038796"/>
              <a:gd name="connsiteY32" fmla="*/ 2872226 h 3386383"/>
              <a:gd name="connsiteX33" fmla="*/ 1234159 w 2038796"/>
              <a:gd name="connsiteY33" fmla="*/ 2832958 h 3386383"/>
              <a:gd name="connsiteX34" fmla="*/ 1250988 w 2038796"/>
              <a:gd name="connsiteY34" fmla="*/ 2614175 h 3386383"/>
              <a:gd name="connsiteX35" fmla="*/ 1256599 w 2038796"/>
              <a:gd name="connsiteY35" fmla="*/ 2501979 h 3386383"/>
              <a:gd name="connsiteX36" fmla="*/ 1262209 w 2038796"/>
              <a:gd name="connsiteY36" fmla="*/ 2367343 h 3386383"/>
              <a:gd name="connsiteX37" fmla="*/ 1357574 w 2038796"/>
              <a:gd name="connsiteY37" fmla="*/ 2518809 h 3386383"/>
              <a:gd name="connsiteX38" fmla="*/ 1368794 w 2038796"/>
              <a:gd name="connsiteY38" fmla="*/ 3057351 h 3386383"/>
              <a:gd name="connsiteX39" fmla="*/ 1413673 w 2038796"/>
              <a:gd name="connsiteY39" fmla="*/ 3062960 h 3386383"/>
              <a:gd name="connsiteX40" fmla="*/ 1419283 w 2038796"/>
              <a:gd name="connsiteY40" fmla="*/ 2574906 h 3386383"/>
              <a:gd name="connsiteX41" fmla="*/ 1469772 w 2038796"/>
              <a:gd name="connsiteY41" fmla="*/ 2586126 h 3386383"/>
              <a:gd name="connsiteX42" fmla="*/ 1480991 w 2038796"/>
              <a:gd name="connsiteY42" fmla="*/ 3242474 h 3386383"/>
              <a:gd name="connsiteX43" fmla="*/ 1531479 w 2038796"/>
              <a:gd name="connsiteY43" fmla="*/ 3225645 h 3386383"/>
              <a:gd name="connsiteX44" fmla="*/ 1537090 w 2038796"/>
              <a:gd name="connsiteY44" fmla="*/ 2754420 h 3386383"/>
              <a:gd name="connsiteX45" fmla="*/ 1604407 w 2038796"/>
              <a:gd name="connsiteY45" fmla="*/ 2911495 h 3386383"/>
              <a:gd name="connsiteX46" fmla="*/ 1991484 w 2038796"/>
              <a:gd name="connsiteY46" fmla="*/ 2715151 h 3386383"/>
              <a:gd name="connsiteX47" fmla="*/ 1997094 w 2038796"/>
              <a:gd name="connsiteY47" fmla="*/ 2602955 h 3386383"/>
              <a:gd name="connsiteX48" fmla="*/ 1828800 w 2038796"/>
              <a:gd name="connsiteY48" fmla="*/ 2586126 h 3386383"/>
              <a:gd name="connsiteX49" fmla="*/ 1705383 w 2038796"/>
              <a:gd name="connsiteY49" fmla="*/ 2513198 h 3386383"/>
              <a:gd name="connsiteX50" fmla="*/ 1621237 w 2038796"/>
              <a:gd name="connsiteY50" fmla="*/ 2401002 h 3386383"/>
              <a:gd name="connsiteX51" fmla="*/ 1694164 w 2038796"/>
              <a:gd name="connsiteY51" fmla="*/ 2277586 h 3386383"/>
              <a:gd name="connsiteX52" fmla="*/ 1514650 w 2038796"/>
              <a:gd name="connsiteY52" fmla="*/ 1980266 h 3386383"/>
              <a:gd name="connsiteX53" fmla="*/ 1503430 w 2038796"/>
              <a:gd name="connsiteY53" fmla="*/ 1576359 h 3386383"/>
              <a:gd name="connsiteX54" fmla="*/ 1312696 w 2038796"/>
              <a:gd name="connsiteY54" fmla="*/ 1598797 h 3386383"/>
              <a:gd name="connsiteX55" fmla="*/ 1323916 w 2038796"/>
              <a:gd name="connsiteY55" fmla="*/ 1436114 h 3386383"/>
              <a:gd name="connsiteX56" fmla="*/ 1262208 w 2038796"/>
              <a:gd name="connsiteY56" fmla="*/ 1295869 h 3386383"/>
              <a:gd name="connsiteX57" fmla="*/ 1284648 w 2038796"/>
              <a:gd name="connsiteY57" fmla="*/ 1189282 h 3386383"/>
              <a:gd name="connsiteX58" fmla="*/ 1256599 w 2038796"/>
              <a:gd name="connsiteY58" fmla="*/ 1026597 h 3386383"/>
              <a:gd name="connsiteX59" fmla="*/ 1256599 w 2038796"/>
              <a:gd name="connsiteY59" fmla="*/ 830254 h 3386383"/>
              <a:gd name="connsiteX60" fmla="*/ 970498 w 2038796"/>
              <a:gd name="connsiteY60" fmla="*/ 661959 h 3386383"/>
              <a:gd name="connsiteX61" fmla="*/ 1015376 w 2038796"/>
              <a:gd name="connsiteY61" fmla="*/ 572202 h 3386383"/>
              <a:gd name="connsiteX62" fmla="*/ 1150012 w 2038796"/>
              <a:gd name="connsiteY62" fmla="*/ 431957 h 3386383"/>
              <a:gd name="connsiteX63" fmla="*/ 1166841 w 2038796"/>
              <a:gd name="connsiteY63" fmla="*/ 263662 h 3386383"/>
              <a:gd name="connsiteX64" fmla="*/ 1161232 w 2038796"/>
              <a:gd name="connsiteY64" fmla="*/ 145856 h 3386383"/>
              <a:gd name="connsiteX65" fmla="*/ 1093914 w 2038796"/>
              <a:gd name="connsiteY65" fmla="*/ 84149 h 3386383"/>
              <a:gd name="connsiteX66" fmla="*/ 987327 w 2038796"/>
              <a:gd name="connsiteY66" fmla="*/ 44880 h 3386383"/>
              <a:gd name="connsiteX67" fmla="*/ 869522 w 2038796"/>
              <a:gd name="connsiteY67" fmla="*/ 0 h 3386383"/>
              <a:gd name="connsiteX0" fmla="*/ 869522 w 2038796"/>
              <a:gd name="connsiteY0" fmla="*/ 0 h 3386383"/>
              <a:gd name="connsiteX1" fmla="*/ 779764 w 2038796"/>
              <a:gd name="connsiteY1" fmla="*/ 67319 h 3386383"/>
              <a:gd name="connsiteX2" fmla="*/ 751715 w 2038796"/>
              <a:gd name="connsiteY2" fmla="*/ 173905 h 3386383"/>
              <a:gd name="connsiteX3" fmla="*/ 656348 w 2038796"/>
              <a:gd name="connsiteY3" fmla="*/ 353419 h 3386383"/>
              <a:gd name="connsiteX4" fmla="*/ 656348 w 2038796"/>
              <a:gd name="connsiteY4" fmla="*/ 409517 h 3386383"/>
              <a:gd name="connsiteX5" fmla="*/ 678788 w 2038796"/>
              <a:gd name="connsiteY5" fmla="*/ 516105 h 3386383"/>
              <a:gd name="connsiteX6" fmla="*/ 488053 w 2038796"/>
              <a:gd name="connsiteY6" fmla="*/ 617081 h 3386383"/>
              <a:gd name="connsiteX7" fmla="*/ 280491 w 2038796"/>
              <a:gd name="connsiteY7" fmla="*/ 673178 h 3386383"/>
              <a:gd name="connsiteX8" fmla="*/ 218783 w 2038796"/>
              <a:gd name="connsiteY8" fmla="*/ 897571 h 3386383"/>
              <a:gd name="connsiteX9" fmla="*/ 168294 w 2038796"/>
              <a:gd name="connsiteY9" fmla="*/ 1032207 h 3386383"/>
              <a:gd name="connsiteX10" fmla="*/ 72927 w 2038796"/>
              <a:gd name="connsiteY10" fmla="*/ 1161233 h 3386383"/>
              <a:gd name="connsiteX11" fmla="*/ 0 w 2038796"/>
              <a:gd name="connsiteY11" fmla="*/ 1295868 h 3386383"/>
              <a:gd name="connsiteX12" fmla="*/ 134635 w 2038796"/>
              <a:gd name="connsiteY12" fmla="*/ 1654896 h 3386383"/>
              <a:gd name="connsiteX13" fmla="*/ 241222 w 2038796"/>
              <a:gd name="connsiteY13" fmla="*/ 1727824 h 3386383"/>
              <a:gd name="connsiteX14" fmla="*/ 291710 w 2038796"/>
              <a:gd name="connsiteY14" fmla="*/ 1694165 h 3386383"/>
              <a:gd name="connsiteX15" fmla="*/ 336589 w 2038796"/>
              <a:gd name="connsiteY15" fmla="*/ 1750263 h 3386383"/>
              <a:gd name="connsiteX16" fmla="*/ 387077 w 2038796"/>
              <a:gd name="connsiteY16" fmla="*/ 3276133 h 3386383"/>
              <a:gd name="connsiteX17" fmla="*/ 448785 w 2038796"/>
              <a:gd name="connsiteY17" fmla="*/ 3248084 h 3386383"/>
              <a:gd name="connsiteX18" fmla="*/ 431956 w 2038796"/>
              <a:gd name="connsiteY18" fmla="*/ 2372953 h 3386383"/>
              <a:gd name="connsiteX19" fmla="*/ 482444 w 2038796"/>
              <a:gd name="connsiteY19" fmla="*/ 2384172 h 3386383"/>
              <a:gd name="connsiteX20" fmla="*/ 516103 w 2038796"/>
              <a:gd name="connsiteY20" fmla="*/ 3068570 h 3386383"/>
              <a:gd name="connsiteX21" fmla="*/ 583421 w 2038796"/>
              <a:gd name="connsiteY21" fmla="*/ 3074180 h 3386383"/>
              <a:gd name="connsiteX22" fmla="*/ 572201 w 2038796"/>
              <a:gd name="connsiteY22" fmla="*/ 2406612 h 3386383"/>
              <a:gd name="connsiteX23" fmla="*/ 964888 w 2038796"/>
              <a:gd name="connsiteY23" fmla="*/ 2412222 h 3386383"/>
              <a:gd name="connsiteX24" fmla="*/ 970498 w 2038796"/>
              <a:gd name="connsiteY24" fmla="*/ 2816128 h 3386383"/>
              <a:gd name="connsiteX25" fmla="*/ 1026596 w 2038796"/>
              <a:gd name="connsiteY25" fmla="*/ 2827348 h 3386383"/>
              <a:gd name="connsiteX26" fmla="*/ 1020986 w 2038796"/>
              <a:gd name="connsiteY26" fmla="*/ 3001252 h 3386383"/>
              <a:gd name="connsiteX27" fmla="*/ 1009767 w 2038796"/>
              <a:gd name="connsiteY27" fmla="*/ 3124668 h 3386383"/>
              <a:gd name="connsiteX28" fmla="*/ 1020986 w 2038796"/>
              <a:gd name="connsiteY28" fmla="*/ 3343451 h 3386383"/>
              <a:gd name="connsiteX29" fmla="*/ 1217330 w 2038796"/>
              <a:gd name="connsiteY29" fmla="*/ 3360280 h 3386383"/>
              <a:gd name="connsiteX30" fmla="*/ 1211720 w 2038796"/>
              <a:gd name="connsiteY30" fmla="*/ 3175157 h 3386383"/>
              <a:gd name="connsiteX31" fmla="*/ 1228549 w 2038796"/>
              <a:gd name="connsiteY31" fmla="*/ 3001253 h 3386383"/>
              <a:gd name="connsiteX32" fmla="*/ 1211720 w 2038796"/>
              <a:gd name="connsiteY32" fmla="*/ 2872226 h 3386383"/>
              <a:gd name="connsiteX33" fmla="*/ 1234159 w 2038796"/>
              <a:gd name="connsiteY33" fmla="*/ 2832958 h 3386383"/>
              <a:gd name="connsiteX34" fmla="*/ 1250988 w 2038796"/>
              <a:gd name="connsiteY34" fmla="*/ 2614175 h 3386383"/>
              <a:gd name="connsiteX35" fmla="*/ 1256599 w 2038796"/>
              <a:gd name="connsiteY35" fmla="*/ 2501979 h 3386383"/>
              <a:gd name="connsiteX36" fmla="*/ 1262209 w 2038796"/>
              <a:gd name="connsiteY36" fmla="*/ 2367343 h 3386383"/>
              <a:gd name="connsiteX37" fmla="*/ 1357574 w 2038796"/>
              <a:gd name="connsiteY37" fmla="*/ 2518809 h 3386383"/>
              <a:gd name="connsiteX38" fmla="*/ 1368794 w 2038796"/>
              <a:gd name="connsiteY38" fmla="*/ 3057351 h 3386383"/>
              <a:gd name="connsiteX39" fmla="*/ 1413673 w 2038796"/>
              <a:gd name="connsiteY39" fmla="*/ 3062960 h 3386383"/>
              <a:gd name="connsiteX40" fmla="*/ 1419283 w 2038796"/>
              <a:gd name="connsiteY40" fmla="*/ 2574906 h 3386383"/>
              <a:gd name="connsiteX41" fmla="*/ 1469772 w 2038796"/>
              <a:gd name="connsiteY41" fmla="*/ 2586126 h 3386383"/>
              <a:gd name="connsiteX42" fmla="*/ 1480991 w 2038796"/>
              <a:gd name="connsiteY42" fmla="*/ 3242474 h 3386383"/>
              <a:gd name="connsiteX43" fmla="*/ 1531479 w 2038796"/>
              <a:gd name="connsiteY43" fmla="*/ 3225645 h 3386383"/>
              <a:gd name="connsiteX44" fmla="*/ 1537090 w 2038796"/>
              <a:gd name="connsiteY44" fmla="*/ 2754420 h 3386383"/>
              <a:gd name="connsiteX45" fmla="*/ 1604407 w 2038796"/>
              <a:gd name="connsiteY45" fmla="*/ 2911495 h 3386383"/>
              <a:gd name="connsiteX46" fmla="*/ 1991484 w 2038796"/>
              <a:gd name="connsiteY46" fmla="*/ 2715151 h 3386383"/>
              <a:gd name="connsiteX47" fmla="*/ 1997094 w 2038796"/>
              <a:gd name="connsiteY47" fmla="*/ 2602955 h 3386383"/>
              <a:gd name="connsiteX48" fmla="*/ 1828800 w 2038796"/>
              <a:gd name="connsiteY48" fmla="*/ 2586126 h 3386383"/>
              <a:gd name="connsiteX49" fmla="*/ 1705383 w 2038796"/>
              <a:gd name="connsiteY49" fmla="*/ 2513198 h 3386383"/>
              <a:gd name="connsiteX50" fmla="*/ 1621237 w 2038796"/>
              <a:gd name="connsiteY50" fmla="*/ 2401002 h 3386383"/>
              <a:gd name="connsiteX51" fmla="*/ 1694164 w 2038796"/>
              <a:gd name="connsiteY51" fmla="*/ 2277586 h 3386383"/>
              <a:gd name="connsiteX52" fmla="*/ 1514650 w 2038796"/>
              <a:gd name="connsiteY52" fmla="*/ 1980266 h 3386383"/>
              <a:gd name="connsiteX53" fmla="*/ 1503430 w 2038796"/>
              <a:gd name="connsiteY53" fmla="*/ 1576359 h 3386383"/>
              <a:gd name="connsiteX54" fmla="*/ 1312696 w 2038796"/>
              <a:gd name="connsiteY54" fmla="*/ 1598797 h 3386383"/>
              <a:gd name="connsiteX55" fmla="*/ 1323916 w 2038796"/>
              <a:gd name="connsiteY55" fmla="*/ 1436114 h 3386383"/>
              <a:gd name="connsiteX56" fmla="*/ 1262208 w 2038796"/>
              <a:gd name="connsiteY56" fmla="*/ 1295869 h 3386383"/>
              <a:gd name="connsiteX57" fmla="*/ 1284648 w 2038796"/>
              <a:gd name="connsiteY57" fmla="*/ 1189282 h 3386383"/>
              <a:gd name="connsiteX58" fmla="*/ 1256599 w 2038796"/>
              <a:gd name="connsiteY58" fmla="*/ 1026597 h 3386383"/>
              <a:gd name="connsiteX59" fmla="*/ 1256599 w 2038796"/>
              <a:gd name="connsiteY59" fmla="*/ 830254 h 3386383"/>
              <a:gd name="connsiteX60" fmla="*/ 970498 w 2038796"/>
              <a:gd name="connsiteY60" fmla="*/ 661959 h 3386383"/>
              <a:gd name="connsiteX61" fmla="*/ 1015376 w 2038796"/>
              <a:gd name="connsiteY61" fmla="*/ 572202 h 3386383"/>
              <a:gd name="connsiteX62" fmla="*/ 1150012 w 2038796"/>
              <a:gd name="connsiteY62" fmla="*/ 431957 h 3386383"/>
              <a:gd name="connsiteX63" fmla="*/ 1166841 w 2038796"/>
              <a:gd name="connsiteY63" fmla="*/ 263662 h 3386383"/>
              <a:gd name="connsiteX64" fmla="*/ 1161232 w 2038796"/>
              <a:gd name="connsiteY64" fmla="*/ 145856 h 3386383"/>
              <a:gd name="connsiteX65" fmla="*/ 1093914 w 2038796"/>
              <a:gd name="connsiteY65" fmla="*/ 84149 h 3386383"/>
              <a:gd name="connsiteX66" fmla="*/ 987327 w 2038796"/>
              <a:gd name="connsiteY66" fmla="*/ 44880 h 3386383"/>
              <a:gd name="connsiteX67" fmla="*/ 869522 w 2038796"/>
              <a:gd name="connsiteY67" fmla="*/ 0 h 3386383"/>
              <a:gd name="connsiteX0" fmla="*/ 869522 w 2038796"/>
              <a:gd name="connsiteY0" fmla="*/ 0 h 3386383"/>
              <a:gd name="connsiteX1" fmla="*/ 779764 w 2038796"/>
              <a:gd name="connsiteY1" fmla="*/ 67319 h 3386383"/>
              <a:gd name="connsiteX2" fmla="*/ 751715 w 2038796"/>
              <a:gd name="connsiteY2" fmla="*/ 173905 h 3386383"/>
              <a:gd name="connsiteX3" fmla="*/ 656348 w 2038796"/>
              <a:gd name="connsiteY3" fmla="*/ 409517 h 3386383"/>
              <a:gd name="connsiteX4" fmla="*/ 678788 w 2038796"/>
              <a:gd name="connsiteY4" fmla="*/ 516105 h 3386383"/>
              <a:gd name="connsiteX5" fmla="*/ 488053 w 2038796"/>
              <a:gd name="connsiteY5" fmla="*/ 617081 h 3386383"/>
              <a:gd name="connsiteX6" fmla="*/ 280491 w 2038796"/>
              <a:gd name="connsiteY6" fmla="*/ 673178 h 3386383"/>
              <a:gd name="connsiteX7" fmla="*/ 218783 w 2038796"/>
              <a:gd name="connsiteY7" fmla="*/ 897571 h 3386383"/>
              <a:gd name="connsiteX8" fmla="*/ 168294 w 2038796"/>
              <a:gd name="connsiteY8" fmla="*/ 1032207 h 3386383"/>
              <a:gd name="connsiteX9" fmla="*/ 72927 w 2038796"/>
              <a:gd name="connsiteY9" fmla="*/ 1161233 h 3386383"/>
              <a:gd name="connsiteX10" fmla="*/ 0 w 2038796"/>
              <a:gd name="connsiteY10" fmla="*/ 1295868 h 3386383"/>
              <a:gd name="connsiteX11" fmla="*/ 134635 w 2038796"/>
              <a:gd name="connsiteY11" fmla="*/ 1654896 h 3386383"/>
              <a:gd name="connsiteX12" fmla="*/ 241222 w 2038796"/>
              <a:gd name="connsiteY12" fmla="*/ 1727824 h 3386383"/>
              <a:gd name="connsiteX13" fmla="*/ 291710 w 2038796"/>
              <a:gd name="connsiteY13" fmla="*/ 1694165 h 3386383"/>
              <a:gd name="connsiteX14" fmla="*/ 336589 w 2038796"/>
              <a:gd name="connsiteY14" fmla="*/ 1750263 h 3386383"/>
              <a:gd name="connsiteX15" fmla="*/ 387077 w 2038796"/>
              <a:gd name="connsiteY15" fmla="*/ 3276133 h 3386383"/>
              <a:gd name="connsiteX16" fmla="*/ 448785 w 2038796"/>
              <a:gd name="connsiteY16" fmla="*/ 3248084 h 3386383"/>
              <a:gd name="connsiteX17" fmla="*/ 431956 w 2038796"/>
              <a:gd name="connsiteY17" fmla="*/ 2372953 h 3386383"/>
              <a:gd name="connsiteX18" fmla="*/ 482444 w 2038796"/>
              <a:gd name="connsiteY18" fmla="*/ 2384172 h 3386383"/>
              <a:gd name="connsiteX19" fmla="*/ 516103 w 2038796"/>
              <a:gd name="connsiteY19" fmla="*/ 3068570 h 3386383"/>
              <a:gd name="connsiteX20" fmla="*/ 583421 w 2038796"/>
              <a:gd name="connsiteY20" fmla="*/ 3074180 h 3386383"/>
              <a:gd name="connsiteX21" fmla="*/ 572201 w 2038796"/>
              <a:gd name="connsiteY21" fmla="*/ 2406612 h 3386383"/>
              <a:gd name="connsiteX22" fmla="*/ 964888 w 2038796"/>
              <a:gd name="connsiteY22" fmla="*/ 2412222 h 3386383"/>
              <a:gd name="connsiteX23" fmla="*/ 970498 w 2038796"/>
              <a:gd name="connsiteY23" fmla="*/ 2816128 h 3386383"/>
              <a:gd name="connsiteX24" fmla="*/ 1026596 w 2038796"/>
              <a:gd name="connsiteY24" fmla="*/ 2827348 h 3386383"/>
              <a:gd name="connsiteX25" fmla="*/ 1020986 w 2038796"/>
              <a:gd name="connsiteY25" fmla="*/ 3001252 h 3386383"/>
              <a:gd name="connsiteX26" fmla="*/ 1009767 w 2038796"/>
              <a:gd name="connsiteY26" fmla="*/ 3124668 h 3386383"/>
              <a:gd name="connsiteX27" fmla="*/ 1020986 w 2038796"/>
              <a:gd name="connsiteY27" fmla="*/ 3343451 h 3386383"/>
              <a:gd name="connsiteX28" fmla="*/ 1217330 w 2038796"/>
              <a:gd name="connsiteY28" fmla="*/ 3360280 h 3386383"/>
              <a:gd name="connsiteX29" fmla="*/ 1211720 w 2038796"/>
              <a:gd name="connsiteY29" fmla="*/ 3175157 h 3386383"/>
              <a:gd name="connsiteX30" fmla="*/ 1228549 w 2038796"/>
              <a:gd name="connsiteY30" fmla="*/ 3001253 h 3386383"/>
              <a:gd name="connsiteX31" fmla="*/ 1211720 w 2038796"/>
              <a:gd name="connsiteY31" fmla="*/ 2872226 h 3386383"/>
              <a:gd name="connsiteX32" fmla="*/ 1234159 w 2038796"/>
              <a:gd name="connsiteY32" fmla="*/ 2832958 h 3386383"/>
              <a:gd name="connsiteX33" fmla="*/ 1250988 w 2038796"/>
              <a:gd name="connsiteY33" fmla="*/ 2614175 h 3386383"/>
              <a:gd name="connsiteX34" fmla="*/ 1256599 w 2038796"/>
              <a:gd name="connsiteY34" fmla="*/ 2501979 h 3386383"/>
              <a:gd name="connsiteX35" fmla="*/ 1262209 w 2038796"/>
              <a:gd name="connsiteY35" fmla="*/ 2367343 h 3386383"/>
              <a:gd name="connsiteX36" fmla="*/ 1357574 w 2038796"/>
              <a:gd name="connsiteY36" fmla="*/ 2518809 h 3386383"/>
              <a:gd name="connsiteX37" fmla="*/ 1368794 w 2038796"/>
              <a:gd name="connsiteY37" fmla="*/ 3057351 h 3386383"/>
              <a:gd name="connsiteX38" fmla="*/ 1413673 w 2038796"/>
              <a:gd name="connsiteY38" fmla="*/ 3062960 h 3386383"/>
              <a:gd name="connsiteX39" fmla="*/ 1419283 w 2038796"/>
              <a:gd name="connsiteY39" fmla="*/ 2574906 h 3386383"/>
              <a:gd name="connsiteX40" fmla="*/ 1469772 w 2038796"/>
              <a:gd name="connsiteY40" fmla="*/ 2586126 h 3386383"/>
              <a:gd name="connsiteX41" fmla="*/ 1480991 w 2038796"/>
              <a:gd name="connsiteY41" fmla="*/ 3242474 h 3386383"/>
              <a:gd name="connsiteX42" fmla="*/ 1531479 w 2038796"/>
              <a:gd name="connsiteY42" fmla="*/ 3225645 h 3386383"/>
              <a:gd name="connsiteX43" fmla="*/ 1537090 w 2038796"/>
              <a:gd name="connsiteY43" fmla="*/ 2754420 h 3386383"/>
              <a:gd name="connsiteX44" fmla="*/ 1604407 w 2038796"/>
              <a:gd name="connsiteY44" fmla="*/ 2911495 h 3386383"/>
              <a:gd name="connsiteX45" fmla="*/ 1991484 w 2038796"/>
              <a:gd name="connsiteY45" fmla="*/ 2715151 h 3386383"/>
              <a:gd name="connsiteX46" fmla="*/ 1997094 w 2038796"/>
              <a:gd name="connsiteY46" fmla="*/ 2602955 h 3386383"/>
              <a:gd name="connsiteX47" fmla="*/ 1828800 w 2038796"/>
              <a:gd name="connsiteY47" fmla="*/ 2586126 h 3386383"/>
              <a:gd name="connsiteX48" fmla="*/ 1705383 w 2038796"/>
              <a:gd name="connsiteY48" fmla="*/ 2513198 h 3386383"/>
              <a:gd name="connsiteX49" fmla="*/ 1621237 w 2038796"/>
              <a:gd name="connsiteY49" fmla="*/ 2401002 h 3386383"/>
              <a:gd name="connsiteX50" fmla="*/ 1694164 w 2038796"/>
              <a:gd name="connsiteY50" fmla="*/ 2277586 h 3386383"/>
              <a:gd name="connsiteX51" fmla="*/ 1514650 w 2038796"/>
              <a:gd name="connsiteY51" fmla="*/ 1980266 h 3386383"/>
              <a:gd name="connsiteX52" fmla="*/ 1503430 w 2038796"/>
              <a:gd name="connsiteY52" fmla="*/ 1576359 h 3386383"/>
              <a:gd name="connsiteX53" fmla="*/ 1312696 w 2038796"/>
              <a:gd name="connsiteY53" fmla="*/ 1598797 h 3386383"/>
              <a:gd name="connsiteX54" fmla="*/ 1323916 w 2038796"/>
              <a:gd name="connsiteY54" fmla="*/ 1436114 h 3386383"/>
              <a:gd name="connsiteX55" fmla="*/ 1262208 w 2038796"/>
              <a:gd name="connsiteY55" fmla="*/ 1295869 h 3386383"/>
              <a:gd name="connsiteX56" fmla="*/ 1284648 w 2038796"/>
              <a:gd name="connsiteY56" fmla="*/ 1189282 h 3386383"/>
              <a:gd name="connsiteX57" fmla="*/ 1256599 w 2038796"/>
              <a:gd name="connsiteY57" fmla="*/ 1026597 h 3386383"/>
              <a:gd name="connsiteX58" fmla="*/ 1256599 w 2038796"/>
              <a:gd name="connsiteY58" fmla="*/ 830254 h 3386383"/>
              <a:gd name="connsiteX59" fmla="*/ 970498 w 2038796"/>
              <a:gd name="connsiteY59" fmla="*/ 661959 h 3386383"/>
              <a:gd name="connsiteX60" fmla="*/ 1015376 w 2038796"/>
              <a:gd name="connsiteY60" fmla="*/ 572202 h 3386383"/>
              <a:gd name="connsiteX61" fmla="*/ 1150012 w 2038796"/>
              <a:gd name="connsiteY61" fmla="*/ 431957 h 3386383"/>
              <a:gd name="connsiteX62" fmla="*/ 1166841 w 2038796"/>
              <a:gd name="connsiteY62" fmla="*/ 263662 h 3386383"/>
              <a:gd name="connsiteX63" fmla="*/ 1161232 w 2038796"/>
              <a:gd name="connsiteY63" fmla="*/ 145856 h 3386383"/>
              <a:gd name="connsiteX64" fmla="*/ 1093914 w 2038796"/>
              <a:gd name="connsiteY64" fmla="*/ 84149 h 3386383"/>
              <a:gd name="connsiteX65" fmla="*/ 987327 w 2038796"/>
              <a:gd name="connsiteY65" fmla="*/ 44880 h 3386383"/>
              <a:gd name="connsiteX66" fmla="*/ 869522 w 2038796"/>
              <a:gd name="connsiteY66" fmla="*/ 0 h 3386383"/>
              <a:gd name="connsiteX0" fmla="*/ 869522 w 2038796"/>
              <a:gd name="connsiteY0" fmla="*/ 0 h 3386383"/>
              <a:gd name="connsiteX1" fmla="*/ 779764 w 2038796"/>
              <a:gd name="connsiteY1" fmla="*/ 67319 h 3386383"/>
              <a:gd name="connsiteX2" fmla="*/ 751715 w 2038796"/>
              <a:gd name="connsiteY2" fmla="*/ 173905 h 3386383"/>
              <a:gd name="connsiteX3" fmla="*/ 690007 w 2038796"/>
              <a:gd name="connsiteY3" fmla="*/ 409517 h 3386383"/>
              <a:gd name="connsiteX4" fmla="*/ 678788 w 2038796"/>
              <a:gd name="connsiteY4" fmla="*/ 516105 h 3386383"/>
              <a:gd name="connsiteX5" fmla="*/ 488053 w 2038796"/>
              <a:gd name="connsiteY5" fmla="*/ 617081 h 3386383"/>
              <a:gd name="connsiteX6" fmla="*/ 280491 w 2038796"/>
              <a:gd name="connsiteY6" fmla="*/ 673178 h 3386383"/>
              <a:gd name="connsiteX7" fmla="*/ 218783 w 2038796"/>
              <a:gd name="connsiteY7" fmla="*/ 897571 h 3386383"/>
              <a:gd name="connsiteX8" fmla="*/ 168294 w 2038796"/>
              <a:gd name="connsiteY8" fmla="*/ 1032207 h 3386383"/>
              <a:gd name="connsiteX9" fmla="*/ 72927 w 2038796"/>
              <a:gd name="connsiteY9" fmla="*/ 1161233 h 3386383"/>
              <a:gd name="connsiteX10" fmla="*/ 0 w 2038796"/>
              <a:gd name="connsiteY10" fmla="*/ 1295868 h 3386383"/>
              <a:gd name="connsiteX11" fmla="*/ 134635 w 2038796"/>
              <a:gd name="connsiteY11" fmla="*/ 1654896 h 3386383"/>
              <a:gd name="connsiteX12" fmla="*/ 241222 w 2038796"/>
              <a:gd name="connsiteY12" fmla="*/ 1727824 h 3386383"/>
              <a:gd name="connsiteX13" fmla="*/ 291710 w 2038796"/>
              <a:gd name="connsiteY13" fmla="*/ 1694165 h 3386383"/>
              <a:gd name="connsiteX14" fmla="*/ 336589 w 2038796"/>
              <a:gd name="connsiteY14" fmla="*/ 1750263 h 3386383"/>
              <a:gd name="connsiteX15" fmla="*/ 387077 w 2038796"/>
              <a:gd name="connsiteY15" fmla="*/ 3276133 h 3386383"/>
              <a:gd name="connsiteX16" fmla="*/ 448785 w 2038796"/>
              <a:gd name="connsiteY16" fmla="*/ 3248084 h 3386383"/>
              <a:gd name="connsiteX17" fmla="*/ 431956 w 2038796"/>
              <a:gd name="connsiteY17" fmla="*/ 2372953 h 3386383"/>
              <a:gd name="connsiteX18" fmla="*/ 482444 w 2038796"/>
              <a:gd name="connsiteY18" fmla="*/ 2384172 h 3386383"/>
              <a:gd name="connsiteX19" fmla="*/ 516103 w 2038796"/>
              <a:gd name="connsiteY19" fmla="*/ 3068570 h 3386383"/>
              <a:gd name="connsiteX20" fmla="*/ 583421 w 2038796"/>
              <a:gd name="connsiteY20" fmla="*/ 3074180 h 3386383"/>
              <a:gd name="connsiteX21" fmla="*/ 572201 w 2038796"/>
              <a:gd name="connsiteY21" fmla="*/ 2406612 h 3386383"/>
              <a:gd name="connsiteX22" fmla="*/ 964888 w 2038796"/>
              <a:gd name="connsiteY22" fmla="*/ 2412222 h 3386383"/>
              <a:gd name="connsiteX23" fmla="*/ 970498 w 2038796"/>
              <a:gd name="connsiteY23" fmla="*/ 2816128 h 3386383"/>
              <a:gd name="connsiteX24" fmla="*/ 1026596 w 2038796"/>
              <a:gd name="connsiteY24" fmla="*/ 2827348 h 3386383"/>
              <a:gd name="connsiteX25" fmla="*/ 1020986 w 2038796"/>
              <a:gd name="connsiteY25" fmla="*/ 3001252 h 3386383"/>
              <a:gd name="connsiteX26" fmla="*/ 1009767 w 2038796"/>
              <a:gd name="connsiteY26" fmla="*/ 3124668 h 3386383"/>
              <a:gd name="connsiteX27" fmla="*/ 1020986 w 2038796"/>
              <a:gd name="connsiteY27" fmla="*/ 3343451 h 3386383"/>
              <a:gd name="connsiteX28" fmla="*/ 1217330 w 2038796"/>
              <a:gd name="connsiteY28" fmla="*/ 3360280 h 3386383"/>
              <a:gd name="connsiteX29" fmla="*/ 1211720 w 2038796"/>
              <a:gd name="connsiteY29" fmla="*/ 3175157 h 3386383"/>
              <a:gd name="connsiteX30" fmla="*/ 1228549 w 2038796"/>
              <a:gd name="connsiteY30" fmla="*/ 3001253 h 3386383"/>
              <a:gd name="connsiteX31" fmla="*/ 1211720 w 2038796"/>
              <a:gd name="connsiteY31" fmla="*/ 2872226 h 3386383"/>
              <a:gd name="connsiteX32" fmla="*/ 1234159 w 2038796"/>
              <a:gd name="connsiteY32" fmla="*/ 2832958 h 3386383"/>
              <a:gd name="connsiteX33" fmla="*/ 1250988 w 2038796"/>
              <a:gd name="connsiteY33" fmla="*/ 2614175 h 3386383"/>
              <a:gd name="connsiteX34" fmla="*/ 1256599 w 2038796"/>
              <a:gd name="connsiteY34" fmla="*/ 2501979 h 3386383"/>
              <a:gd name="connsiteX35" fmla="*/ 1262209 w 2038796"/>
              <a:gd name="connsiteY35" fmla="*/ 2367343 h 3386383"/>
              <a:gd name="connsiteX36" fmla="*/ 1357574 w 2038796"/>
              <a:gd name="connsiteY36" fmla="*/ 2518809 h 3386383"/>
              <a:gd name="connsiteX37" fmla="*/ 1368794 w 2038796"/>
              <a:gd name="connsiteY37" fmla="*/ 3057351 h 3386383"/>
              <a:gd name="connsiteX38" fmla="*/ 1413673 w 2038796"/>
              <a:gd name="connsiteY38" fmla="*/ 3062960 h 3386383"/>
              <a:gd name="connsiteX39" fmla="*/ 1419283 w 2038796"/>
              <a:gd name="connsiteY39" fmla="*/ 2574906 h 3386383"/>
              <a:gd name="connsiteX40" fmla="*/ 1469772 w 2038796"/>
              <a:gd name="connsiteY40" fmla="*/ 2586126 h 3386383"/>
              <a:gd name="connsiteX41" fmla="*/ 1480991 w 2038796"/>
              <a:gd name="connsiteY41" fmla="*/ 3242474 h 3386383"/>
              <a:gd name="connsiteX42" fmla="*/ 1531479 w 2038796"/>
              <a:gd name="connsiteY42" fmla="*/ 3225645 h 3386383"/>
              <a:gd name="connsiteX43" fmla="*/ 1537090 w 2038796"/>
              <a:gd name="connsiteY43" fmla="*/ 2754420 h 3386383"/>
              <a:gd name="connsiteX44" fmla="*/ 1604407 w 2038796"/>
              <a:gd name="connsiteY44" fmla="*/ 2911495 h 3386383"/>
              <a:gd name="connsiteX45" fmla="*/ 1991484 w 2038796"/>
              <a:gd name="connsiteY45" fmla="*/ 2715151 h 3386383"/>
              <a:gd name="connsiteX46" fmla="*/ 1997094 w 2038796"/>
              <a:gd name="connsiteY46" fmla="*/ 2602955 h 3386383"/>
              <a:gd name="connsiteX47" fmla="*/ 1828800 w 2038796"/>
              <a:gd name="connsiteY47" fmla="*/ 2586126 h 3386383"/>
              <a:gd name="connsiteX48" fmla="*/ 1705383 w 2038796"/>
              <a:gd name="connsiteY48" fmla="*/ 2513198 h 3386383"/>
              <a:gd name="connsiteX49" fmla="*/ 1621237 w 2038796"/>
              <a:gd name="connsiteY49" fmla="*/ 2401002 h 3386383"/>
              <a:gd name="connsiteX50" fmla="*/ 1694164 w 2038796"/>
              <a:gd name="connsiteY50" fmla="*/ 2277586 h 3386383"/>
              <a:gd name="connsiteX51" fmla="*/ 1514650 w 2038796"/>
              <a:gd name="connsiteY51" fmla="*/ 1980266 h 3386383"/>
              <a:gd name="connsiteX52" fmla="*/ 1503430 w 2038796"/>
              <a:gd name="connsiteY52" fmla="*/ 1576359 h 3386383"/>
              <a:gd name="connsiteX53" fmla="*/ 1312696 w 2038796"/>
              <a:gd name="connsiteY53" fmla="*/ 1598797 h 3386383"/>
              <a:gd name="connsiteX54" fmla="*/ 1323916 w 2038796"/>
              <a:gd name="connsiteY54" fmla="*/ 1436114 h 3386383"/>
              <a:gd name="connsiteX55" fmla="*/ 1262208 w 2038796"/>
              <a:gd name="connsiteY55" fmla="*/ 1295869 h 3386383"/>
              <a:gd name="connsiteX56" fmla="*/ 1284648 w 2038796"/>
              <a:gd name="connsiteY56" fmla="*/ 1189282 h 3386383"/>
              <a:gd name="connsiteX57" fmla="*/ 1256599 w 2038796"/>
              <a:gd name="connsiteY57" fmla="*/ 1026597 h 3386383"/>
              <a:gd name="connsiteX58" fmla="*/ 1256599 w 2038796"/>
              <a:gd name="connsiteY58" fmla="*/ 830254 h 3386383"/>
              <a:gd name="connsiteX59" fmla="*/ 970498 w 2038796"/>
              <a:gd name="connsiteY59" fmla="*/ 661959 h 3386383"/>
              <a:gd name="connsiteX60" fmla="*/ 1015376 w 2038796"/>
              <a:gd name="connsiteY60" fmla="*/ 572202 h 3386383"/>
              <a:gd name="connsiteX61" fmla="*/ 1150012 w 2038796"/>
              <a:gd name="connsiteY61" fmla="*/ 431957 h 3386383"/>
              <a:gd name="connsiteX62" fmla="*/ 1166841 w 2038796"/>
              <a:gd name="connsiteY62" fmla="*/ 263662 h 3386383"/>
              <a:gd name="connsiteX63" fmla="*/ 1161232 w 2038796"/>
              <a:gd name="connsiteY63" fmla="*/ 145856 h 3386383"/>
              <a:gd name="connsiteX64" fmla="*/ 1093914 w 2038796"/>
              <a:gd name="connsiteY64" fmla="*/ 84149 h 3386383"/>
              <a:gd name="connsiteX65" fmla="*/ 987327 w 2038796"/>
              <a:gd name="connsiteY65" fmla="*/ 44880 h 3386383"/>
              <a:gd name="connsiteX66" fmla="*/ 869522 w 2038796"/>
              <a:gd name="connsiteY66" fmla="*/ 0 h 3386383"/>
              <a:gd name="connsiteX0" fmla="*/ 869522 w 2038796"/>
              <a:gd name="connsiteY0" fmla="*/ 0 h 3386383"/>
              <a:gd name="connsiteX1" fmla="*/ 779764 w 2038796"/>
              <a:gd name="connsiteY1" fmla="*/ 67319 h 3386383"/>
              <a:gd name="connsiteX2" fmla="*/ 751715 w 2038796"/>
              <a:gd name="connsiteY2" fmla="*/ 173905 h 3386383"/>
              <a:gd name="connsiteX3" fmla="*/ 690007 w 2038796"/>
              <a:gd name="connsiteY3" fmla="*/ 409517 h 3386383"/>
              <a:gd name="connsiteX4" fmla="*/ 678788 w 2038796"/>
              <a:gd name="connsiteY4" fmla="*/ 516105 h 3386383"/>
              <a:gd name="connsiteX5" fmla="*/ 488053 w 2038796"/>
              <a:gd name="connsiteY5" fmla="*/ 617081 h 3386383"/>
              <a:gd name="connsiteX6" fmla="*/ 280491 w 2038796"/>
              <a:gd name="connsiteY6" fmla="*/ 673178 h 3386383"/>
              <a:gd name="connsiteX7" fmla="*/ 218783 w 2038796"/>
              <a:gd name="connsiteY7" fmla="*/ 897571 h 3386383"/>
              <a:gd name="connsiteX8" fmla="*/ 168294 w 2038796"/>
              <a:gd name="connsiteY8" fmla="*/ 1032207 h 3386383"/>
              <a:gd name="connsiteX9" fmla="*/ 72927 w 2038796"/>
              <a:gd name="connsiteY9" fmla="*/ 1161233 h 3386383"/>
              <a:gd name="connsiteX10" fmla="*/ 0 w 2038796"/>
              <a:gd name="connsiteY10" fmla="*/ 1295868 h 3386383"/>
              <a:gd name="connsiteX11" fmla="*/ 134635 w 2038796"/>
              <a:gd name="connsiteY11" fmla="*/ 1654896 h 3386383"/>
              <a:gd name="connsiteX12" fmla="*/ 241222 w 2038796"/>
              <a:gd name="connsiteY12" fmla="*/ 1727824 h 3386383"/>
              <a:gd name="connsiteX13" fmla="*/ 291710 w 2038796"/>
              <a:gd name="connsiteY13" fmla="*/ 1694165 h 3386383"/>
              <a:gd name="connsiteX14" fmla="*/ 336589 w 2038796"/>
              <a:gd name="connsiteY14" fmla="*/ 1750263 h 3386383"/>
              <a:gd name="connsiteX15" fmla="*/ 387077 w 2038796"/>
              <a:gd name="connsiteY15" fmla="*/ 3276133 h 3386383"/>
              <a:gd name="connsiteX16" fmla="*/ 448785 w 2038796"/>
              <a:gd name="connsiteY16" fmla="*/ 3248084 h 3386383"/>
              <a:gd name="connsiteX17" fmla="*/ 431956 w 2038796"/>
              <a:gd name="connsiteY17" fmla="*/ 2372953 h 3386383"/>
              <a:gd name="connsiteX18" fmla="*/ 482444 w 2038796"/>
              <a:gd name="connsiteY18" fmla="*/ 2384172 h 3386383"/>
              <a:gd name="connsiteX19" fmla="*/ 516103 w 2038796"/>
              <a:gd name="connsiteY19" fmla="*/ 3068570 h 3386383"/>
              <a:gd name="connsiteX20" fmla="*/ 583421 w 2038796"/>
              <a:gd name="connsiteY20" fmla="*/ 3074180 h 3386383"/>
              <a:gd name="connsiteX21" fmla="*/ 572201 w 2038796"/>
              <a:gd name="connsiteY21" fmla="*/ 2406612 h 3386383"/>
              <a:gd name="connsiteX22" fmla="*/ 964888 w 2038796"/>
              <a:gd name="connsiteY22" fmla="*/ 2412222 h 3386383"/>
              <a:gd name="connsiteX23" fmla="*/ 970498 w 2038796"/>
              <a:gd name="connsiteY23" fmla="*/ 2816128 h 3386383"/>
              <a:gd name="connsiteX24" fmla="*/ 1026596 w 2038796"/>
              <a:gd name="connsiteY24" fmla="*/ 2827348 h 3386383"/>
              <a:gd name="connsiteX25" fmla="*/ 1020986 w 2038796"/>
              <a:gd name="connsiteY25" fmla="*/ 3001252 h 3386383"/>
              <a:gd name="connsiteX26" fmla="*/ 1009767 w 2038796"/>
              <a:gd name="connsiteY26" fmla="*/ 3124668 h 3386383"/>
              <a:gd name="connsiteX27" fmla="*/ 1020986 w 2038796"/>
              <a:gd name="connsiteY27" fmla="*/ 3343451 h 3386383"/>
              <a:gd name="connsiteX28" fmla="*/ 1217330 w 2038796"/>
              <a:gd name="connsiteY28" fmla="*/ 3360280 h 3386383"/>
              <a:gd name="connsiteX29" fmla="*/ 1211720 w 2038796"/>
              <a:gd name="connsiteY29" fmla="*/ 3175157 h 3386383"/>
              <a:gd name="connsiteX30" fmla="*/ 1228549 w 2038796"/>
              <a:gd name="connsiteY30" fmla="*/ 3001253 h 3386383"/>
              <a:gd name="connsiteX31" fmla="*/ 1211720 w 2038796"/>
              <a:gd name="connsiteY31" fmla="*/ 2872226 h 3386383"/>
              <a:gd name="connsiteX32" fmla="*/ 1234159 w 2038796"/>
              <a:gd name="connsiteY32" fmla="*/ 2832958 h 3386383"/>
              <a:gd name="connsiteX33" fmla="*/ 1250988 w 2038796"/>
              <a:gd name="connsiteY33" fmla="*/ 2614175 h 3386383"/>
              <a:gd name="connsiteX34" fmla="*/ 1256599 w 2038796"/>
              <a:gd name="connsiteY34" fmla="*/ 2501979 h 3386383"/>
              <a:gd name="connsiteX35" fmla="*/ 1262209 w 2038796"/>
              <a:gd name="connsiteY35" fmla="*/ 2367343 h 3386383"/>
              <a:gd name="connsiteX36" fmla="*/ 1357574 w 2038796"/>
              <a:gd name="connsiteY36" fmla="*/ 2518809 h 3386383"/>
              <a:gd name="connsiteX37" fmla="*/ 1368794 w 2038796"/>
              <a:gd name="connsiteY37" fmla="*/ 3057351 h 3386383"/>
              <a:gd name="connsiteX38" fmla="*/ 1413673 w 2038796"/>
              <a:gd name="connsiteY38" fmla="*/ 3062960 h 3386383"/>
              <a:gd name="connsiteX39" fmla="*/ 1419283 w 2038796"/>
              <a:gd name="connsiteY39" fmla="*/ 2574906 h 3386383"/>
              <a:gd name="connsiteX40" fmla="*/ 1469772 w 2038796"/>
              <a:gd name="connsiteY40" fmla="*/ 2586126 h 3386383"/>
              <a:gd name="connsiteX41" fmla="*/ 1480991 w 2038796"/>
              <a:gd name="connsiteY41" fmla="*/ 3242474 h 3386383"/>
              <a:gd name="connsiteX42" fmla="*/ 1531479 w 2038796"/>
              <a:gd name="connsiteY42" fmla="*/ 3225645 h 3386383"/>
              <a:gd name="connsiteX43" fmla="*/ 1537090 w 2038796"/>
              <a:gd name="connsiteY43" fmla="*/ 2754420 h 3386383"/>
              <a:gd name="connsiteX44" fmla="*/ 1604407 w 2038796"/>
              <a:gd name="connsiteY44" fmla="*/ 2911495 h 3386383"/>
              <a:gd name="connsiteX45" fmla="*/ 1991484 w 2038796"/>
              <a:gd name="connsiteY45" fmla="*/ 2715151 h 3386383"/>
              <a:gd name="connsiteX46" fmla="*/ 1997094 w 2038796"/>
              <a:gd name="connsiteY46" fmla="*/ 2602955 h 3386383"/>
              <a:gd name="connsiteX47" fmla="*/ 1828800 w 2038796"/>
              <a:gd name="connsiteY47" fmla="*/ 2586126 h 3386383"/>
              <a:gd name="connsiteX48" fmla="*/ 1705383 w 2038796"/>
              <a:gd name="connsiteY48" fmla="*/ 2513198 h 3386383"/>
              <a:gd name="connsiteX49" fmla="*/ 1621237 w 2038796"/>
              <a:gd name="connsiteY49" fmla="*/ 2401002 h 3386383"/>
              <a:gd name="connsiteX50" fmla="*/ 1694164 w 2038796"/>
              <a:gd name="connsiteY50" fmla="*/ 2277586 h 3386383"/>
              <a:gd name="connsiteX51" fmla="*/ 1514650 w 2038796"/>
              <a:gd name="connsiteY51" fmla="*/ 1980266 h 3386383"/>
              <a:gd name="connsiteX52" fmla="*/ 1503430 w 2038796"/>
              <a:gd name="connsiteY52" fmla="*/ 1576359 h 3386383"/>
              <a:gd name="connsiteX53" fmla="*/ 1312696 w 2038796"/>
              <a:gd name="connsiteY53" fmla="*/ 1598797 h 3386383"/>
              <a:gd name="connsiteX54" fmla="*/ 1323916 w 2038796"/>
              <a:gd name="connsiteY54" fmla="*/ 1436114 h 3386383"/>
              <a:gd name="connsiteX55" fmla="*/ 1262208 w 2038796"/>
              <a:gd name="connsiteY55" fmla="*/ 1295869 h 3386383"/>
              <a:gd name="connsiteX56" fmla="*/ 1284648 w 2038796"/>
              <a:gd name="connsiteY56" fmla="*/ 1189282 h 3386383"/>
              <a:gd name="connsiteX57" fmla="*/ 1256599 w 2038796"/>
              <a:gd name="connsiteY57" fmla="*/ 1026597 h 3386383"/>
              <a:gd name="connsiteX58" fmla="*/ 1256599 w 2038796"/>
              <a:gd name="connsiteY58" fmla="*/ 830254 h 3386383"/>
              <a:gd name="connsiteX59" fmla="*/ 970498 w 2038796"/>
              <a:gd name="connsiteY59" fmla="*/ 661959 h 3386383"/>
              <a:gd name="connsiteX60" fmla="*/ 1015376 w 2038796"/>
              <a:gd name="connsiteY60" fmla="*/ 572202 h 3386383"/>
              <a:gd name="connsiteX61" fmla="*/ 1150012 w 2038796"/>
              <a:gd name="connsiteY61" fmla="*/ 431957 h 3386383"/>
              <a:gd name="connsiteX62" fmla="*/ 1166841 w 2038796"/>
              <a:gd name="connsiteY62" fmla="*/ 263662 h 3386383"/>
              <a:gd name="connsiteX63" fmla="*/ 1161232 w 2038796"/>
              <a:gd name="connsiteY63" fmla="*/ 145856 h 3386383"/>
              <a:gd name="connsiteX64" fmla="*/ 1093914 w 2038796"/>
              <a:gd name="connsiteY64" fmla="*/ 84149 h 3386383"/>
              <a:gd name="connsiteX65" fmla="*/ 987327 w 2038796"/>
              <a:gd name="connsiteY65" fmla="*/ 44880 h 3386383"/>
              <a:gd name="connsiteX66" fmla="*/ 869522 w 2038796"/>
              <a:gd name="connsiteY66" fmla="*/ 0 h 3386383"/>
              <a:gd name="connsiteX0" fmla="*/ 869522 w 2038796"/>
              <a:gd name="connsiteY0" fmla="*/ 0 h 3386383"/>
              <a:gd name="connsiteX1" fmla="*/ 779764 w 2038796"/>
              <a:gd name="connsiteY1" fmla="*/ 67319 h 3386383"/>
              <a:gd name="connsiteX2" fmla="*/ 751715 w 2038796"/>
              <a:gd name="connsiteY2" fmla="*/ 173905 h 3386383"/>
              <a:gd name="connsiteX3" fmla="*/ 690007 w 2038796"/>
              <a:gd name="connsiteY3" fmla="*/ 409517 h 3386383"/>
              <a:gd name="connsiteX4" fmla="*/ 678788 w 2038796"/>
              <a:gd name="connsiteY4" fmla="*/ 516105 h 3386383"/>
              <a:gd name="connsiteX5" fmla="*/ 488053 w 2038796"/>
              <a:gd name="connsiteY5" fmla="*/ 617081 h 3386383"/>
              <a:gd name="connsiteX6" fmla="*/ 280491 w 2038796"/>
              <a:gd name="connsiteY6" fmla="*/ 673178 h 3386383"/>
              <a:gd name="connsiteX7" fmla="*/ 218783 w 2038796"/>
              <a:gd name="connsiteY7" fmla="*/ 897571 h 3386383"/>
              <a:gd name="connsiteX8" fmla="*/ 168294 w 2038796"/>
              <a:gd name="connsiteY8" fmla="*/ 1032207 h 3386383"/>
              <a:gd name="connsiteX9" fmla="*/ 72927 w 2038796"/>
              <a:gd name="connsiteY9" fmla="*/ 1161233 h 3386383"/>
              <a:gd name="connsiteX10" fmla="*/ 0 w 2038796"/>
              <a:gd name="connsiteY10" fmla="*/ 1295868 h 3386383"/>
              <a:gd name="connsiteX11" fmla="*/ 134635 w 2038796"/>
              <a:gd name="connsiteY11" fmla="*/ 1654896 h 3386383"/>
              <a:gd name="connsiteX12" fmla="*/ 241222 w 2038796"/>
              <a:gd name="connsiteY12" fmla="*/ 1727824 h 3386383"/>
              <a:gd name="connsiteX13" fmla="*/ 291710 w 2038796"/>
              <a:gd name="connsiteY13" fmla="*/ 1694165 h 3386383"/>
              <a:gd name="connsiteX14" fmla="*/ 336589 w 2038796"/>
              <a:gd name="connsiteY14" fmla="*/ 1750263 h 3386383"/>
              <a:gd name="connsiteX15" fmla="*/ 387077 w 2038796"/>
              <a:gd name="connsiteY15" fmla="*/ 3276133 h 3386383"/>
              <a:gd name="connsiteX16" fmla="*/ 448785 w 2038796"/>
              <a:gd name="connsiteY16" fmla="*/ 3248084 h 3386383"/>
              <a:gd name="connsiteX17" fmla="*/ 431956 w 2038796"/>
              <a:gd name="connsiteY17" fmla="*/ 2372953 h 3386383"/>
              <a:gd name="connsiteX18" fmla="*/ 482444 w 2038796"/>
              <a:gd name="connsiteY18" fmla="*/ 2384172 h 3386383"/>
              <a:gd name="connsiteX19" fmla="*/ 516103 w 2038796"/>
              <a:gd name="connsiteY19" fmla="*/ 3068570 h 3386383"/>
              <a:gd name="connsiteX20" fmla="*/ 583421 w 2038796"/>
              <a:gd name="connsiteY20" fmla="*/ 3074180 h 3386383"/>
              <a:gd name="connsiteX21" fmla="*/ 572201 w 2038796"/>
              <a:gd name="connsiteY21" fmla="*/ 2406612 h 3386383"/>
              <a:gd name="connsiteX22" fmla="*/ 964888 w 2038796"/>
              <a:gd name="connsiteY22" fmla="*/ 2412222 h 3386383"/>
              <a:gd name="connsiteX23" fmla="*/ 970498 w 2038796"/>
              <a:gd name="connsiteY23" fmla="*/ 2816128 h 3386383"/>
              <a:gd name="connsiteX24" fmla="*/ 1026596 w 2038796"/>
              <a:gd name="connsiteY24" fmla="*/ 2827348 h 3386383"/>
              <a:gd name="connsiteX25" fmla="*/ 1020986 w 2038796"/>
              <a:gd name="connsiteY25" fmla="*/ 3001252 h 3386383"/>
              <a:gd name="connsiteX26" fmla="*/ 1009767 w 2038796"/>
              <a:gd name="connsiteY26" fmla="*/ 3124668 h 3386383"/>
              <a:gd name="connsiteX27" fmla="*/ 1020986 w 2038796"/>
              <a:gd name="connsiteY27" fmla="*/ 3343451 h 3386383"/>
              <a:gd name="connsiteX28" fmla="*/ 1217330 w 2038796"/>
              <a:gd name="connsiteY28" fmla="*/ 3360280 h 3386383"/>
              <a:gd name="connsiteX29" fmla="*/ 1211720 w 2038796"/>
              <a:gd name="connsiteY29" fmla="*/ 3175157 h 3386383"/>
              <a:gd name="connsiteX30" fmla="*/ 1228549 w 2038796"/>
              <a:gd name="connsiteY30" fmla="*/ 3001253 h 3386383"/>
              <a:gd name="connsiteX31" fmla="*/ 1211720 w 2038796"/>
              <a:gd name="connsiteY31" fmla="*/ 2872226 h 3386383"/>
              <a:gd name="connsiteX32" fmla="*/ 1234159 w 2038796"/>
              <a:gd name="connsiteY32" fmla="*/ 2832958 h 3386383"/>
              <a:gd name="connsiteX33" fmla="*/ 1250988 w 2038796"/>
              <a:gd name="connsiteY33" fmla="*/ 2614175 h 3386383"/>
              <a:gd name="connsiteX34" fmla="*/ 1256599 w 2038796"/>
              <a:gd name="connsiteY34" fmla="*/ 2501979 h 3386383"/>
              <a:gd name="connsiteX35" fmla="*/ 1262209 w 2038796"/>
              <a:gd name="connsiteY35" fmla="*/ 2367343 h 3386383"/>
              <a:gd name="connsiteX36" fmla="*/ 1357574 w 2038796"/>
              <a:gd name="connsiteY36" fmla="*/ 2518809 h 3386383"/>
              <a:gd name="connsiteX37" fmla="*/ 1368794 w 2038796"/>
              <a:gd name="connsiteY37" fmla="*/ 3057351 h 3386383"/>
              <a:gd name="connsiteX38" fmla="*/ 1413673 w 2038796"/>
              <a:gd name="connsiteY38" fmla="*/ 3062960 h 3386383"/>
              <a:gd name="connsiteX39" fmla="*/ 1419283 w 2038796"/>
              <a:gd name="connsiteY39" fmla="*/ 2574906 h 3386383"/>
              <a:gd name="connsiteX40" fmla="*/ 1469772 w 2038796"/>
              <a:gd name="connsiteY40" fmla="*/ 2586126 h 3386383"/>
              <a:gd name="connsiteX41" fmla="*/ 1480991 w 2038796"/>
              <a:gd name="connsiteY41" fmla="*/ 3242474 h 3386383"/>
              <a:gd name="connsiteX42" fmla="*/ 1531479 w 2038796"/>
              <a:gd name="connsiteY42" fmla="*/ 3225645 h 3386383"/>
              <a:gd name="connsiteX43" fmla="*/ 1537090 w 2038796"/>
              <a:gd name="connsiteY43" fmla="*/ 2754420 h 3386383"/>
              <a:gd name="connsiteX44" fmla="*/ 1604407 w 2038796"/>
              <a:gd name="connsiteY44" fmla="*/ 2911495 h 3386383"/>
              <a:gd name="connsiteX45" fmla="*/ 1991484 w 2038796"/>
              <a:gd name="connsiteY45" fmla="*/ 2715151 h 3386383"/>
              <a:gd name="connsiteX46" fmla="*/ 1997094 w 2038796"/>
              <a:gd name="connsiteY46" fmla="*/ 2602955 h 3386383"/>
              <a:gd name="connsiteX47" fmla="*/ 1828800 w 2038796"/>
              <a:gd name="connsiteY47" fmla="*/ 2586126 h 3386383"/>
              <a:gd name="connsiteX48" fmla="*/ 1705383 w 2038796"/>
              <a:gd name="connsiteY48" fmla="*/ 2513198 h 3386383"/>
              <a:gd name="connsiteX49" fmla="*/ 1621237 w 2038796"/>
              <a:gd name="connsiteY49" fmla="*/ 2401002 h 3386383"/>
              <a:gd name="connsiteX50" fmla="*/ 1694164 w 2038796"/>
              <a:gd name="connsiteY50" fmla="*/ 2277586 h 3386383"/>
              <a:gd name="connsiteX51" fmla="*/ 1514650 w 2038796"/>
              <a:gd name="connsiteY51" fmla="*/ 1980266 h 3386383"/>
              <a:gd name="connsiteX52" fmla="*/ 1503430 w 2038796"/>
              <a:gd name="connsiteY52" fmla="*/ 1576359 h 3386383"/>
              <a:gd name="connsiteX53" fmla="*/ 1312696 w 2038796"/>
              <a:gd name="connsiteY53" fmla="*/ 1598797 h 3386383"/>
              <a:gd name="connsiteX54" fmla="*/ 1323916 w 2038796"/>
              <a:gd name="connsiteY54" fmla="*/ 1436114 h 3386383"/>
              <a:gd name="connsiteX55" fmla="*/ 1262208 w 2038796"/>
              <a:gd name="connsiteY55" fmla="*/ 1295869 h 3386383"/>
              <a:gd name="connsiteX56" fmla="*/ 1284648 w 2038796"/>
              <a:gd name="connsiteY56" fmla="*/ 1189282 h 3386383"/>
              <a:gd name="connsiteX57" fmla="*/ 1256599 w 2038796"/>
              <a:gd name="connsiteY57" fmla="*/ 1026597 h 3386383"/>
              <a:gd name="connsiteX58" fmla="*/ 1256599 w 2038796"/>
              <a:gd name="connsiteY58" fmla="*/ 830254 h 3386383"/>
              <a:gd name="connsiteX59" fmla="*/ 970498 w 2038796"/>
              <a:gd name="connsiteY59" fmla="*/ 661959 h 3386383"/>
              <a:gd name="connsiteX60" fmla="*/ 1015376 w 2038796"/>
              <a:gd name="connsiteY60" fmla="*/ 572202 h 3386383"/>
              <a:gd name="connsiteX61" fmla="*/ 1150012 w 2038796"/>
              <a:gd name="connsiteY61" fmla="*/ 431957 h 3386383"/>
              <a:gd name="connsiteX62" fmla="*/ 1166841 w 2038796"/>
              <a:gd name="connsiteY62" fmla="*/ 263662 h 3386383"/>
              <a:gd name="connsiteX63" fmla="*/ 1161232 w 2038796"/>
              <a:gd name="connsiteY63" fmla="*/ 145856 h 3386383"/>
              <a:gd name="connsiteX64" fmla="*/ 1093914 w 2038796"/>
              <a:gd name="connsiteY64" fmla="*/ 84149 h 3386383"/>
              <a:gd name="connsiteX65" fmla="*/ 987327 w 2038796"/>
              <a:gd name="connsiteY65" fmla="*/ 44880 h 3386383"/>
              <a:gd name="connsiteX66" fmla="*/ 869522 w 2038796"/>
              <a:gd name="connsiteY66" fmla="*/ 0 h 33863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</a:cxnLst>
            <a:rect l="l" t="t" r="r" b="b"/>
            <a:pathLst>
              <a:path w="2038796" h="3386383">
                <a:moveTo>
                  <a:pt x="869522" y="0"/>
                </a:moveTo>
                <a:lnTo>
                  <a:pt x="779764" y="67319"/>
                </a:lnTo>
                <a:lnTo>
                  <a:pt x="751715" y="173905"/>
                </a:lnTo>
                <a:cubicBezTo>
                  <a:pt x="731146" y="252442"/>
                  <a:pt x="676918" y="297321"/>
                  <a:pt x="690007" y="409517"/>
                </a:cubicBezTo>
                <a:lnTo>
                  <a:pt x="678788" y="516105"/>
                </a:lnTo>
                <a:lnTo>
                  <a:pt x="488053" y="617081"/>
                </a:lnTo>
                <a:cubicBezTo>
                  <a:pt x="418866" y="617081"/>
                  <a:pt x="304800" y="639519"/>
                  <a:pt x="280491" y="673178"/>
                </a:cubicBezTo>
                <a:lnTo>
                  <a:pt x="218783" y="897571"/>
                </a:lnTo>
                <a:lnTo>
                  <a:pt x="168294" y="1032207"/>
                </a:lnTo>
                <a:lnTo>
                  <a:pt x="72927" y="1161233"/>
                </a:lnTo>
                <a:lnTo>
                  <a:pt x="0" y="1295868"/>
                </a:lnTo>
                <a:lnTo>
                  <a:pt x="134635" y="1654896"/>
                </a:lnTo>
                <a:lnTo>
                  <a:pt x="241222" y="1727824"/>
                </a:lnTo>
                <a:lnTo>
                  <a:pt x="291710" y="1694165"/>
                </a:lnTo>
                <a:lnTo>
                  <a:pt x="336589" y="1750263"/>
                </a:lnTo>
                <a:lnTo>
                  <a:pt x="387077" y="3276133"/>
                </a:lnTo>
                <a:lnTo>
                  <a:pt x="448785" y="3248084"/>
                </a:lnTo>
                <a:lnTo>
                  <a:pt x="431956" y="2372953"/>
                </a:lnTo>
                <a:lnTo>
                  <a:pt x="482444" y="2384172"/>
                </a:lnTo>
                <a:lnTo>
                  <a:pt x="516103" y="3068570"/>
                </a:lnTo>
                <a:lnTo>
                  <a:pt x="583421" y="3074180"/>
                </a:lnTo>
                <a:lnTo>
                  <a:pt x="572201" y="2406612"/>
                </a:lnTo>
                <a:lnTo>
                  <a:pt x="964888" y="2412222"/>
                </a:lnTo>
                <a:cubicBezTo>
                  <a:pt x="1011637" y="2451490"/>
                  <a:pt x="968628" y="2681493"/>
                  <a:pt x="970498" y="2816128"/>
                </a:cubicBezTo>
                <a:lnTo>
                  <a:pt x="1026596" y="2827348"/>
                </a:lnTo>
                <a:lnTo>
                  <a:pt x="1020986" y="3001252"/>
                </a:lnTo>
                <a:lnTo>
                  <a:pt x="1009767" y="3124668"/>
                </a:lnTo>
                <a:cubicBezTo>
                  <a:pt x="1007897" y="3188246"/>
                  <a:pt x="972368" y="3279873"/>
                  <a:pt x="1020986" y="3343451"/>
                </a:cubicBezTo>
                <a:cubicBezTo>
                  <a:pt x="1086435" y="3420118"/>
                  <a:pt x="1168711" y="3373370"/>
                  <a:pt x="1217330" y="3360280"/>
                </a:cubicBezTo>
                <a:cubicBezTo>
                  <a:pt x="1262209" y="3306052"/>
                  <a:pt x="1206110" y="3229385"/>
                  <a:pt x="1211720" y="3175157"/>
                </a:cubicBezTo>
                <a:lnTo>
                  <a:pt x="1228549" y="3001253"/>
                </a:lnTo>
                <a:cubicBezTo>
                  <a:pt x="1228549" y="2950764"/>
                  <a:pt x="1211720" y="2922715"/>
                  <a:pt x="1211720" y="2872226"/>
                </a:cubicBezTo>
                <a:lnTo>
                  <a:pt x="1234159" y="2832958"/>
                </a:lnTo>
                <a:lnTo>
                  <a:pt x="1250988" y="2614175"/>
                </a:lnTo>
                <a:lnTo>
                  <a:pt x="1256599" y="2501979"/>
                </a:lnTo>
                <a:lnTo>
                  <a:pt x="1262209" y="2367343"/>
                </a:lnTo>
                <a:lnTo>
                  <a:pt x="1357574" y="2518809"/>
                </a:lnTo>
                <a:lnTo>
                  <a:pt x="1368794" y="3057351"/>
                </a:lnTo>
                <a:lnTo>
                  <a:pt x="1413673" y="3062960"/>
                </a:lnTo>
                <a:lnTo>
                  <a:pt x="1419283" y="2574906"/>
                </a:lnTo>
                <a:lnTo>
                  <a:pt x="1469772" y="2586126"/>
                </a:lnTo>
                <a:lnTo>
                  <a:pt x="1480991" y="3242474"/>
                </a:lnTo>
                <a:lnTo>
                  <a:pt x="1531479" y="3225645"/>
                </a:lnTo>
                <a:cubicBezTo>
                  <a:pt x="1533349" y="3068570"/>
                  <a:pt x="1535220" y="2911495"/>
                  <a:pt x="1537090" y="2754420"/>
                </a:cubicBezTo>
                <a:cubicBezTo>
                  <a:pt x="1559529" y="2806778"/>
                  <a:pt x="1570748" y="2920845"/>
                  <a:pt x="1604407" y="2911495"/>
                </a:cubicBezTo>
                <a:lnTo>
                  <a:pt x="1991484" y="2715151"/>
                </a:lnTo>
                <a:cubicBezTo>
                  <a:pt x="2066282" y="2672142"/>
                  <a:pt x="2040103" y="2595476"/>
                  <a:pt x="1997094" y="2602955"/>
                </a:cubicBezTo>
                <a:lnTo>
                  <a:pt x="1828800" y="2586126"/>
                </a:lnTo>
                <a:cubicBezTo>
                  <a:pt x="1757742" y="2591735"/>
                  <a:pt x="1742782" y="2552467"/>
                  <a:pt x="1705383" y="2513198"/>
                </a:cubicBezTo>
                <a:lnTo>
                  <a:pt x="1621237" y="2401002"/>
                </a:lnTo>
                <a:lnTo>
                  <a:pt x="1694164" y="2277586"/>
                </a:lnTo>
                <a:lnTo>
                  <a:pt x="1514650" y="1980266"/>
                </a:lnTo>
                <a:lnTo>
                  <a:pt x="1503430" y="1576359"/>
                </a:lnTo>
                <a:cubicBezTo>
                  <a:pt x="1458552" y="1527741"/>
                  <a:pt x="1380014" y="1602537"/>
                  <a:pt x="1312696" y="1598797"/>
                </a:cubicBezTo>
                <a:lnTo>
                  <a:pt x="1323916" y="1436114"/>
                </a:lnTo>
                <a:lnTo>
                  <a:pt x="1262208" y="1295869"/>
                </a:lnTo>
                <a:lnTo>
                  <a:pt x="1284648" y="1189282"/>
                </a:lnTo>
                <a:lnTo>
                  <a:pt x="1256599" y="1026597"/>
                </a:lnTo>
                <a:cubicBezTo>
                  <a:pt x="1256599" y="961149"/>
                  <a:pt x="1279039" y="850824"/>
                  <a:pt x="1256599" y="830254"/>
                </a:cubicBezTo>
                <a:lnTo>
                  <a:pt x="970498" y="661959"/>
                </a:lnTo>
                <a:lnTo>
                  <a:pt x="1015376" y="572202"/>
                </a:lnTo>
                <a:lnTo>
                  <a:pt x="1150012" y="431957"/>
                </a:lnTo>
                <a:cubicBezTo>
                  <a:pt x="1178061" y="375859"/>
                  <a:pt x="1161231" y="319760"/>
                  <a:pt x="1166841" y="263662"/>
                </a:cubicBezTo>
                <a:lnTo>
                  <a:pt x="1161232" y="145856"/>
                </a:lnTo>
                <a:lnTo>
                  <a:pt x="1093914" y="84149"/>
                </a:lnTo>
                <a:lnTo>
                  <a:pt x="987327" y="44880"/>
                </a:lnTo>
                <a:lnTo>
                  <a:pt x="869522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sp>
        <p:nvSpPr>
          <p:cNvPr id="100" name="Freeform 6">
            <a:extLst>
              <a:ext uri="{FF2B5EF4-FFF2-40B4-BE49-F238E27FC236}">
                <a16:creationId xmlns="" xmlns:a16="http://schemas.microsoft.com/office/drawing/2014/main" id="{5938B821-0D7E-4E38-A5CD-AF520603F9EE}"/>
              </a:ext>
            </a:extLst>
          </p:cNvPr>
          <p:cNvSpPr/>
          <p:nvPr/>
        </p:nvSpPr>
        <p:spPr>
          <a:xfrm flipH="1">
            <a:off x="6997304" y="3863810"/>
            <a:ext cx="1744199" cy="2217283"/>
          </a:xfrm>
          <a:custGeom>
            <a:avLst/>
            <a:gdLst/>
            <a:ahLst/>
            <a:cxnLst/>
            <a:rect l="l" t="t" r="r" b="b"/>
            <a:pathLst>
              <a:path w="4425823" h="5626251">
                <a:moveTo>
                  <a:pt x="2333544" y="3596735"/>
                </a:moveTo>
                <a:lnTo>
                  <a:pt x="2306249" y="3664974"/>
                </a:lnTo>
                <a:lnTo>
                  <a:pt x="1937759" y="3719565"/>
                </a:lnTo>
                <a:lnTo>
                  <a:pt x="1842225" y="3896986"/>
                </a:lnTo>
                <a:lnTo>
                  <a:pt x="1883168" y="4060759"/>
                </a:lnTo>
                <a:cubicBezTo>
                  <a:pt x="1819479" y="4047111"/>
                  <a:pt x="1755789" y="4210885"/>
                  <a:pt x="1692100" y="4019816"/>
                </a:cubicBezTo>
                <a:lnTo>
                  <a:pt x="1528327" y="4074407"/>
                </a:lnTo>
                <a:lnTo>
                  <a:pt x="1596565" y="4156293"/>
                </a:lnTo>
                <a:lnTo>
                  <a:pt x="1623861" y="5016102"/>
                </a:lnTo>
                <a:lnTo>
                  <a:pt x="2128828" y="5016103"/>
                </a:lnTo>
                <a:lnTo>
                  <a:pt x="2306249" y="4538431"/>
                </a:lnTo>
                <a:lnTo>
                  <a:pt x="2347192" y="4347362"/>
                </a:lnTo>
                <a:lnTo>
                  <a:pt x="2538261" y="3719565"/>
                </a:lnTo>
                <a:close/>
                <a:moveTo>
                  <a:pt x="724533" y="0"/>
                </a:moveTo>
                <a:cubicBezTo>
                  <a:pt x="836693" y="18259"/>
                  <a:pt x="948851" y="-10434"/>
                  <a:pt x="1061010" y="54776"/>
                </a:cubicBezTo>
                <a:cubicBezTo>
                  <a:pt x="1100135" y="161720"/>
                  <a:pt x="1178387" y="268664"/>
                  <a:pt x="1178387" y="375608"/>
                </a:cubicBezTo>
                <a:lnTo>
                  <a:pt x="1115787" y="563409"/>
                </a:lnTo>
                <a:lnTo>
                  <a:pt x="1217513" y="657311"/>
                </a:lnTo>
                <a:lnTo>
                  <a:pt x="1154913" y="751212"/>
                </a:lnTo>
                <a:lnTo>
                  <a:pt x="1186213" y="852938"/>
                </a:lnTo>
                <a:lnTo>
                  <a:pt x="1154913" y="939014"/>
                </a:lnTo>
                <a:lnTo>
                  <a:pt x="1154913" y="1079866"/>
                </a:lnTo>
                <a:lnTo>
                  <a:pt x="967110" y="1087692"/>
                </a:lnTo>
                <a:lnTo>
                  <a:pt x="1397491" y="1690224"/>
                </a:lnTo>
                <a:lnTo>
                  <a:pt x="1507041" y="1525898"/>
                </a:lnTo>
                <a:lnTo>
                  <a:pt x="1600943" y="1189417"/>
                </a:lnTo>
                <a:cubicBezTo>
                  <a:pt x="1673977" y="1085082"/>
                  <a:pt x="1856563" y="996399"/>
                  <a:pt x="1890471" y="1040741"/>
                </a:cubicBezTo>
                <a:cubicBezTo>
                  <a:pt x="1913947" y="1077259"/>
                  <a:pt x="1804397" y="1309403"/>
                  <a:pt x="1843522" y="1455473"/>
                </a:cubicBezTo>
                <a:cubicBezTo>
                  <a:pt x="1739187" y="1546764"/>
                  <a:pt x="1650504" y="1630233"/>
                  <a:pt x="1647894" y="1752825"/>
                </a:cubicBezTo>
                <a:lnTo>
                  <a:pt x="1726144" y="1823250"/>
                </a:lnTo>
                <a:lnTo>
                  <a:pt x="1600943" y="2042355"/>
                </a:lnTo>
                <a:lnTo>
                  <a:pt x="1757446" y="1995403"/>
                </a:lnTo>
                <a:cubicBezTo>
                  <a:pt x="1812222" y="1945844"/>
                  <a:pt x="1876126" y="1867593"/>
                  <a:pt x="1921773" y="1846727"/>
                </a:cubicBezTo>
                <a:cubicBezTo>
                  <a:pt x="1967419" y="1825860"/>
                  <a:pt x="1994808" y="1862377"/>
                  <a:pt x="2031325" y="1870203"/>
                </a:cubicBezTo>
                <a:lnTo>
                  <a:pt x="2101751" y="1721525"/>
                </a:lnTo>
                <a:cubicBezTo>
                  <a:pt x="2144789" y="1712395"/>
                  <a:pt x="2269990" y="1632840"/>
                  <a:pt x="2297378" y="1651098"/>
                </a:cubicBezTo>
                <a:cubicBezTo>
                  <a:pt x="2425188" y="1716308"/>
                  <a:pt x="2255644" y="1750217"/>
                  <a:pt x="2234776" y="1799776"/>
                </a:cubicBezTo>
                <a:cubicBezTo>
                  <a:pt x="2349544" y="1810210"/>
                  <a:pt x="2566040" y="1773691"/>
                  <a:pt x="2579081" y="1831076"/>
                </a:cubicBezTo>
                <a:lnTo>
                  <a:pt x="2602557" y="2011054"/>
                </a:lnTo>
                <a:cubicBezTo>
                  <a:pt x="2581689" y="2018879"/>
                  <a:pt x="2571255" y="2029311"/>
                  <a:pt x="2539955" y="2034528"/>
                </a:cubicBezTo>
                <a:cubicBezTo>
                  <a:pt x="2508655" y="2039745"/>
                  <a:pt x="2491700" y="2043658"/>
                  <a:pt x="2414754" y="2042354"/>
                </a:cubicBezTo>
                <a:cubicBezTo>
                  <a:pt x="2337807" y="2041049"/>
                  <a:pt x="2190434" y="2031921"/>
                  <a:pt x="2078274" y="2026704"/>
                </a:cubicBezTo>
                <a:lnTo>
                  <a:pt x="2172176" y="2237982"/>
                </a:lnTo>
                <a:cubicBezTo>
                  <a:pt x="2018283" y="2326667"/>
                  <a:pt x="1919164" y="2399700"/>
                  <a:pt x="1710495" y="2504034"/>
                </a:cubicBezTo>
                <a:cubicBezTo>
                  <a:pt x="1689629" y="2603151"/>
                  <a:pt x="1848739" y="2616195"/>
                  <a:pt x="1960900" y="2691837"/>
                </a:cubicBezTo>
                <a:lnTo>
                  <a:pt x="2117400" y="2777914"/>
                </a:lnTo>
                <a:cubicBezTo>
                  <a:pt x="2315637" y="2877032"/>
                  <a:pt x="2803399" y="2741395"/>
                  <a:pt x="3040762" y="2887465"/>
                </a:cubicBezTo>
                <a:cubicBezTo>
                  <a:pt x="3155528" y="2986582"/>
                  <a:pt x="3121621" y="3171779"/>
                  <a:pt x="3103362" y="3278721"/>
                </a:cubicBezTo>
                <a:lnTo>
                  <a:pt x="3745022" y="4256859"/>
                </a:lnTo>
                <a:lnTo>
                  <a:pt x="3588519" y="4468136"/>
                </a:lnTo>
                <a:lnTo>
                  <a:pt x="3870223" y="4781140"/>
                </a:lnTo>
                <a:lnTo>
                  <a:pt x="4050201" y="4765490"/>
                </a:lnTo>
                <a:lnTo>
                  <a:pt x="4222353" y="4843740"/>
                </a:lnTo>
                <a:cubicBezTo>
                  <a:pt x="4287562" y="4833307"/>
                  <a:pt x="4344948" y="4713323"/>
                  <a:pt x="4417980" y="4812440"/>
                </a:cubicBezTo>
                <a:cubicBezTo>
                  <a:pt x="4480580" y="4940252"/>
                  <a:pt x="4151926" y="5099361"/>
                  <a:pt x="4018899" y="5242821"/>
                </a:cubicBezTo>
                <a:lnTo>
                  <a:pt x="3901523" y="5203696"/>
                </a:lnTo>
                <a:lnTo>
                  <a:pt x="3948474" y="5266296"/>
                </a:lnTo>
                <a:lnTo>
                  <a:pt x="3713721" y="5383674"/>
                </a:lnTo>
                <a:lnTo>
                  <a:pt x="3549393" y="5141094"/>
                </a:lnTo>
                <a:lnTo>
                  <a:pt x="3572869" y="5031544"/>
                </a:lnTo>
                <a:lnTo>
                  <a:pt x="3392892" y="4718539"/>
                </a:lnTo>
                <a:lnTo>
                  <a:pt x="3275515" y="4773314"/>
                </a:lnTo>
                <a:lnTo>
                  <a:pt x="3009462" y="4280334"/>
                </a:lnTo>
                <a:lnTo>
                  <a:pt x="2978161" y="4436836"/>
                </a:lnTo>
                <a:lnTo>
                  <a:pt x="2657332" y="4413360"/>
                </a:lnTo>
                <a:cubicBezTo>
                  <a:pt x="2626031" y="4614204"/>
                  <a:pt x="2602557" y="4768098"/>
                  <a:pt x="2610382" y="4945467"/>
                </a:cubicBezTo>
                <a:cubicBezTo>
                  <a:pt x="2691240" y="5078494"/>
                  <a:pt x="2725151" y="5117620"/>
                  <a:pt x="2727758" y="5297597"/>
                </a:cubicBezTo>
                <a:lnTo>
                  <a:pt x="2845135" y="5407148"/>
                </a:lnTo>
                <a:cubicBezTo>
                  <a:pt x="2858177" y="5461924"/>
                  <a:pt x="2980770" y="5524523"/>
                  <a:pt x="2884260" y="5571475"/>
                </a:cubicBezTo>
                <a:cubicBezTo>
                  <a:pt x="2790358" y="5587125"/>
                  <a:pt x="2688633" y="5618426"/>
                  <a:pt x="2571255" y="5587125"/>
                </a:cubicBezTo>
                <a:cubicBezTo>
                  <a:pt x="2479962" y="5537565"/>
                  <a:pt x="2404321" y="5464533"/>
                  <a:pt x="2344328" y="5375848"/>
                </a:cubicBezTo>
                <a:lnTo>
                  <a:pt x="2258252" y="5368023"/>
                </a:lnTo>
                <a:lnTo>
                  <a:pt x="2211301" y="5219347"/>
                </a:lnTo>
                <a:lnTo>
                  <a:pt x="2062624" y="5211521"/>
                </a:lnTo>
                <a:lnTo>
                  <a:pt x="2172176" y="5297597"/>
                </a:lnTo>
                <a:lnTo>
                  <a:pt x="2140876" y="5422799"/>
                </a:lnTo>
                <a:lnTo>
                  <a:pt x="2156527" y="5602775"/>
                </a:lnTo>
                <a:lnTo>
                  <a:pt x="2007849" y="5626251"/>
                </a:lnTo>
                <a:lnTo>
                  <a:pt x="1960898" y="5493224"/>
                </a:lnTo>
                <a:lnTo>
                  <a:pt x="2046974" y="5375848"/>
                </a:lnTo>
                <a:lnTo>
                  <a:pt x="1577467" y="5258472"/>
                </a:lnTo>
                <a:lnTo>
                  <a:pt x="1037535" y="5368023"/>
                </a:lnTo>
                <a:lnTo>
                  <a:pt x="998411" y="5563650"/>
                </a:lnTo>
                <a:cubicBezTo>
                  <a:pt x="961894" y="5665377"/>
                  <a:pt x="862776" y="5610601"/>
                  <a:pt x="771483" y="5563650"/>
                </a:cubicBezTo>
                <a:lnTo>
                  <a:pt x="771483" y="5391498"/>
                </a:lnTo>
                <a:lnTo>
                  <a:pt x="849734" y="5375848"/>
                </a:lnTo>
                <a:lnTo>
                  <a:pt x="888859" y="5281947"/>
                </a:lnTo>
                <a:lnTo>
                  <a:pt x="1014061" y="5234996"/>
                </a:lnTo>
                <a:lnTo>
                  <a:pt x="716707" y="5156745"/>
                </a:lnTo>
                <a:cubicBezTo>
                  <a:pt x="708881" y="5240213"/>
                  <a:pt x="763656" y="5354981"/>
                  <a:pt x="693231" y="5407148"/>
                </a:cubicBezTo>
                <a:cubicBezTo>
                  <a:pt x="607156" y="5430624"/>
                  <a:pt x="568029" y="5360198"/>
                  <a:pt x="505429" y="5336723"/>
                </a:cubicBezTo>
                <a:lnTo>
                  <a:pt x="497604" y="5188045"/>
                </a:lnTo>
                <a:lnTo>
                  <a:pt x="591505" y="5172396"/>
                </a:lnTo>
                <a:lnTo>
                  <a:pt x="638457" y="5055018"/>
                </a:lnTo>
                <a:cubicBezTo>
                  <a:pt x="677583" y="4963725"/>
                  <a:pt x="1170564" y="5060235"/>
                  <a:pt x="1436616" y="5062844"/>
                </a:cubicBezTo>
                <a:lnTo>
                  <a:pt x="1389665" y="4069056"/>
                </a:lnTo>
                <a:lnTo>
                  <a:pt x="1428791" y="4037755"/>
                </a:lnTo>
                <a:lnTo>
                  <a:pt x="1444441" y="3943855"/>
                </a:lnTo>
                <a:lnTo>
                  <a:pt x="1319240" y="3920379"/>
                </a:lnTo>
                <a:lnTo>
                  <a:pt x="1240988" y="3810828"/>
                </a:lnTo>
                <a:cubicBezTo>
                  <a:pt x="972325" y="3852563"/>
                  <a:pt x="813217" y="4144699"/>
                  <a:pt x="693232" y="3787353"/>
                </a:cubicBezTo>
                <a:lnTo>
                  <a:pt x="137650" y="1940628"/>
                </a:lnTo>
                <a:cubicBezTo>
                  <a:pt x="56789" y="1677183"/>
                  <a:pt x="-78845" y="1265061"/>
                  <a:pt x="59398" y="1142468"/>
                </a:cubicBezTo>
                <a:cubicBezTo>
                  <a:pt x="234158" y="980749"/>
                  <a:pt x="260243" y="1077257"/>
                  <a:pt x="380227" y="1150292"/>
                </a:cubicBezTo>
                <a:cubicBezTo>
                  <a:pt x="375011" y="1048565"/>
                  <a:pt x="455870" y="837287"/>
                  <a:pt x="560204" y="837287"/>
                </a:cubicBezTo>
                <a:lnTo>
                  <a:pt x="411527" y="563409"/>
                </a:lnTo>
                <a:cubicBezTo>
                  <a:pt x="375011" y="430382"/>
                  <a:pt x="401095" y="320830"/>
                  <a:pt x="442829" y="187803"/>
                </a:cubicBezTo>
                <a:cubicBezTo>
                  <a:pt x="528905" y="54775"/>
                  <a:pt x="630632" y="62602"/>
                  <a:pt x="724533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grpSp>
        <p:nvGrpSpPr>
          <p:cNvPr id="101" name="Group 31">
            <a:extLst>
              <a:ext uri="{FF2B5EF4-FFF2-40B4-BE49-F238E27FC236}">
                <a16:creationId xmlns="" xmlns:a16="http://schemas.microsoft.com/office/drawing/2014/main" id="{6B642D8E-37B0-44E8-95E5-6583F4760622}"/>
              </a:ext>
            </a:extLst>
          </p:cNvPr>
          <p:cNvGrpSpPr/>
          <p:nvPr/>
        </p:nvGrpSpPr>
        <p:grpSpPr>
          <a:xfrm>
            <a:off x="4611928" y="4617259"/>
            <a:ext cx="2808123" cy="1367790"/>
            <a:chOff x="4611928" y="4617259"/>
            <a:chExt cx="2808123" cy="1367790"/>
          </a:xfrm>
        </p:grpSpPr>
        <p:sp>
          <p:nvSpPr>
            <p:cNvPr id="102" name="Oval 4">
              <a:extLst>
                <a:ext uri="{FF2B5EF4-FFF2-40B4-BE49-F238E27FC236}">
                  <a16:creationId xmlns="" xmlns:a16="http://schemas.microsoft.com/office/drawing/2014/main" id="{28F2FC2F-08E8-4411-A855-3C7A0030B8EE}"/>
                </a:ext>
              </a:extLst>
            </p:cNvPr>
            <p:cNvSpPr/>
            <p:nvPr/>
          </p:nvSpPr>
          <p:spPr>
            <a:xfrm>
              <a:off x="4611928" y="4617259"/>
              <a:ext cx="2808123" cy="312014"/>
            </a:xfrm>
            <a:prstGeom prst="ellipse">
              <a:avLst/>
            </a:pr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/>
            </a:p>
          </p:txBody>
        </p:sp>
        <p:sp>
          <p:nvSpPr>
            <p:cNvPr id="103" name="Rectangle 5">
              <a:extLst>
                <a:ext uri="{FF2B5EF4-FFF2-40B4-BE49-F238E27FC236}">
                  <a16:creationId xmlns="" xmlns:a16="http://schemas.microsoft.com/office/drawing/2014/main" id="{BE380056-28AE-4B4F-8178-95B57FEE4D0E}"/>
                </a:ext>
              </a:extLst>
            </p:cNvPr>
            <p:cNvSpPr/>
            <p:nvPr/>
          </p:nvSpPr>
          <p:spPr>
            <a:xfrm>
              <a:off x="5286306" y="4773267"/>
              <a:ext cx="124805" cy="1211782"/>
            </a:xfrm>
            <a:prstGeom prst="rect">
              <a:avLst/>
            </a:pr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/>
            </a:p>
          </p:txBody>
        </p:sp>
        <p:sp>
          <p:nvSpPr>
            <p:cNvPr id="104" name="Rectangle 6">
              <a:extLst>
                <a:ext uri="{FF2B5EF4-FFF2-40B4-BE49-F238E27FC236}">
                  <a16:creationId xmlns="" xmlns:a16="http://schemas.microsoft.com/office/drawing/2014/main" id="{B340373E-91C8-4ECF-9EC0-F5A31F6A7C7E}"/>
                </a:ext>
              </a:extLst>
            </p:cNvPr>
            <p:cNvSpPr/>
            <p:nvPr/>
          </p:nvSpPr>
          <p:spPr>
            <a:xfrm>
              <a:off x="6593988" y="4773267"/>
              <a:ext cx="124805" cy="1211782"/>
            </a:xfrm>
            <a:prstGeom prst="rect">
              <a:avLst/>
            </a:pr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/>
            </a:p>
          </p:txBody>
        </p:sp>
      </p:grpSp>
      <p:grpSp>
        <p:nvGrpSpPr>
          <p:cNvPr id="105" name="Group 16">
            <a:extLst>
              <a:ext uri="{FF2B5EF4-FFF2-40B4-BE49-F238E27FC236}">
                <a16:creationId xmlns="" xmlns:a16="http://schemas.microsoft.com/office/drawing/2014/main" id="{63D51CED-19D5-4A03-9B50-E987733B8969}"/>
              </a:ext>
            </a:extLst>
          </p:cNvPr>
          <p:cNvGrpSpPr/>
          <p:nvPr/>
        </p:nvGrpSpPr>
        <p:grpSpPr>
          <a:xfrm>
            <a:off x="1621020" y="1659002"/>
            <a:ext cx="2361875" cy="1135337"/>
            <a:chOff x="1343487" y="1612564"/>
            <a:chExt cx="2361875" cy="1135337"/>
          </a:xfrm>
        </p:grpSpPr>
        <p:sp>
          <p:nvSpPr>
            <p:cNvPr id="106" name="TextBox 17">
              <a:extLst>
                <a:ext uri="{FF2B5EF4-FFF2-40B4-BE49-F238E27FC236}">
                  <a16:creationId xmlns="" xmlns:a16="http://schemas.microsoft.com/office/drawing/2014/main" id="{216D4231-4432-408D-BCFE-BFC6D247D4D0}"/>
                </a:ext>
              </a:extLst>
            </p:cNvPr>
            <p:cNvSpPr txBox="1"/>
            <p:nvPr/>
          </p:nvSpPr>
          <p:spPr>
            <a:xfrm>
              <a:off x="1343487" y="1916904"/>
              <a:ext cx="2361875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Easy to change colors, photos and Text.</a:t>
              </a:r>
              <a:r>
                <a:rPr lang="ko-KR" alt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 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07" name="TextBox 18">
              <a:extLst>
                <a:ext uri="{FF2B5EF4-FFF2-40B4-BE49-F238E27FC236}">
                  <a16:creationId xmlns="" xmlns:a16="http://schemas.microsoft.com/office/drawing/2014/main" id="{A5F5D535-467D-4E51-A587-3EC432CF3F2B}"/>
                </a:ext>
              </a:extLst>
            </p:cNvPr>
            <p:cNvSpPr txBox="1"/>
            <p:nvPr/>
          </p:nvSpPr>
          <p:spPr>
            <a:xfrm>
              <a:off x="1343487" y="1612564"/>
              <a:ext cx="2361875" cy="307777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r"/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Contents Title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108" name="Group 19">
            <a:extLst>
              <a:ext uri="{FF2B5EF4-FFF2-40B4-BE49-F238E27FC236}">
                <a16:creationId xmlns="" xmlns:a16="http://schemas.microsoft.com/office/drawing/2014/main" id="{80EF3567-8B11-4DA8-8361-6CC5B72BCBE6}"/>
              </a:ext>
            </a:extLst>
          </p:cNvPr>
          <p:cNvGrpSpPr/>
          <p:nvPr/>
        </p:nvGrpSpPr>
        <p:grpSpPr>
          <a:xfrm>
            <a:off x="8102280" y="2545306"/>
            <a:ext cx="2286862" cy="1135337"/>
            <a:chOff x="1343487" y="1612564"/>
            <a:chExt cx="2361875" cy="1135337"/>
          </a:xfrm>
        </p:grpSpPr>
        <p:sp>
          <p:nvSpPr>
            <p:cNvPr id="109" name="TextBox 20">
              <a:extLst>
                <a:ext uri="{FF2B5EF4-FFF2-40B4-BE49-F238E27FC236}">
                  <a16:creationId xmlns="" xmlns:a16="http://schemas.microsoft.com/office/drawing/2014/main" id="{E1C51592-C39F-46CE-BB25-8E4BCBBD5DE1}"/>
                </a:ext>
              </a:extLst>
            </p:cNvPr>
            <p:cNvSpPr txBox="1"/>
            <p:nvPr/>
          </p:nvSpPr>
          <p:spPr>
            <a:xfrm>
              <a:off x="1343487" y="1916904"/>
              <a:ext cx="2361875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Easy to change colors, photos and Text.</a:t>
              </a:r>
              <a:r>
                <a:rPr lang="ko-KR" alt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 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10" name="TextBox 21">
              <a:extLst>
                <a:ext uri="{FF2B5EF4-FFF2-40B4-BE49-F238E27FC236}">
                  <a16:creationId xmlns="" xmlns:a16="http://schemas.microsoft.com/office/drawing/2014/main" id="{A4DDC65E-879E-4674-85FE-0C2E97FD25A7}"/>
                </a:ext>
              </a:extLst>
            </p:cNvPr>
            <p:cNvSpPr txBox="1"/>
            <p:nvPr/>
          </p:nvSpPr>
          <p:spPr>
            <a:xfrm>
              <a:off x="1343487" y="1612564"/>
              <a:ext cx="2361875" cy="307777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Contents Title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111" name="Group 22">
            <a:extLst>
              <a:ext uri="{FF2B5EF4-FFF2-40B4-BE49-F238E27FC236}">
                <a16:creationId xmlns="" xmlns:a16="http://schemas.microsoft.com/office/drawing/2014/main" id="{D18E6B93-8F8D-4B55-8932-6D2D16075340}"/>
              </a:ext>
            </a:extLst>
          </p:cNvPr>
          <p:cNvGrpSpPr/>
          <p:nvPr/>
        </p:nvGrpSpPr>
        <p:grpSpPr>
          <a:xfrm>
            <a:off x="9021215" y="4175187"/>
            <a:ext cx="2286862" cy="1135337"/>
            <a:chOff x="1343487" y="1612564"/>
            <a:chExt cx="2361875" cy="1135337"/>
          </a:xfrm>
        </p:grpSpPr>
        <p:sp>
          <p:nvSpPr>
            <p:cNvPr id="112" name="TextBox 23">
              <a:extLst>
                <a:ext uri="{FF2B5EF4-FFF2-40B4-BE49-F238E27FC236}">
                  <a16:creationId xmlns="" xmlns:a16="http://schemas.microsoft.com/office/drawing/2014/main" id="{0C423AA2-3B4D-48B0-8645-A684C2D37786}"/>
                </a:ext>
              </a:extLst>
            </p:cNvPr>
            <p:cNvSpPr txBox="1"/>
            <p:nvPr/>
          </p:nvSpPr>
          <p:spPr>
            <a:xfrm>
              <a:off x="1343487" y="1916904"/>
              <a:ext cx="2361875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Easy to change colors, photos and Text.</a:t>
              </a:r>
              <a:r>
                <a:rPr lang="ko-KR" alt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  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13" name="TextBox 24">
              <a:extLst>
                <a:ext uri="{FF2B5EF4-FFF2-40B4-BE49-F238E27FC236}">
                  <a16:creationId xmlns="" xmlns:a16="http://schemas.microsoft.com/office/drawing/2014/main" id="{6C8D3CE9-6048-4EFC-B924-85EA7A7DAD09}"/>
                </a:ext>
              </a:extLst>
            </p:cNvPr>
            <p:cNvSpPr txBox="1"/>
            <p:nvPr/>
          </p:nvSpPr>
          <p:spPr>
            <a:xfrm>
              <a:off x="1343487" y="1612564"/>
              <a:ext cx="2361875" cy="307777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Contents Title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114" name="Group 25">
            <a:extLst>
              <a:ext uri="{FF2B5EF4-FFF2-40B4-BE49-F238E27FC236}">
                <a16:creationId xmlns="" xmlns:a16="http://schemas.microsoft.com/office/drawing/2014/main" id="{B716D0F7-45EA-412A-A282-446D1BC17A9F}"/>
              </a:ext>
            </a:extLst>
          </p:cNvPr>
          <p:cNvGrpSpPr/>
          <p:nvPr/>
        </p:nvGrpSpPr>
        <p:grpSpPr>
          <a:xfrm>
            <a:off x="772925" y="3360246"/>
            <a:ext cx="2361875" cy="1135337"/>
            <a:chOff x="1343487" y="1612564"/>
            <a:chExt cx="2361875" cy="1135337"/>
          </a:xfrm>
        </p:grpSpPr>
        <p:sp>
          <p:nvSpPr>
            <p:cNvPr id="115" name="TextBox 26">
              <a:extLst>
                <a:ext uri="{FF2B5EF4-FFF2-40B4-BE49-F238E27FC236}">
                  <a16:creationId xmlns="" xmlns:a16="http://schemas.microsoft.com/office/drawing/2014/main" id="{57142CF7-D554-4D4E-B44A-165563D33AC6}"/>
                </a:ext>
              </a:extLst>
            </p:cNvPr>
            <p:cNvSpPr txBox="1"/>
            <p:nvPr/>
          </p:nvSpPr>
          <p:spPr>
            <a:xfrm>
              <a:off x="1343487" y="1916904"/>
              <a:ext cx="2361875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Easy to change colors, photos and Text.</a:t>
              </a:r>
              <a:r>
                <a:rPr lang="ko-KR" alt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 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16" name="TextBox 27">
              <a:extLst>
                <a:ext uri="{FF2B5EF4-FFF2-40B4-BE49-F238E27FC236}">
                  <a16:creationId xmlns="" xmlns:a16="http://schemas.microsoft.com/office/drawing/2014/main" id="{3EB66AF7-F044-4B35-893B-8D3A787375B5}"/>
                </a:ext>
              </a:extLst>
            </p:cNvPr>
            <p:cNvSpPr txBox="1"/>
            <p:nvPr/>
          </p:nvSpPr>
          <p:spPr>
            <a:xfrm>
              <a:off x="1343487" y="1612564"/>
              <a:ext cx="2361875" cy="307777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r"/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Contents Title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117" name="그룹 8">
            <a:extLst>
              <a:ext uri="{FF2B5EF4-FFF2-40B4-BE49-F238E27FC236}">
                <a16:creationId xmlns="" xmlns:a16="http://schemas.microsoft.com/office/drawing/2014/main" id="{A471E336-1063-4675-A289-FDB88074E2FE}"/>
              </a:ext>
            </a:extLst>
          </p:cNvPr>
          <p:cNvGrpSpPr/>
          <p:nvPr/>
        </p:nvGrpSpPr>
        <p:grpSpPr>
          <a:xfrm>
            <a:off x="4184761" y="1501888"/>
            <a:ext cx="3838897" cy="2021700"/>
            <a:chOff x="4150351" y="1422827"/>
            <a:chExt cx="3920087" cy="2064457"/>
          </a:xfrm>
        </p:grpSpPr>
        <p:sp>
          <p:nvSpPr>
            <p:cNvPr id="118" name="Oval 21">
              <a:extLst>
                <a:ext uri="{FF2B5EF4-FFF2-40B4-BE49-F238E27FC236}">
                  <a16:creationId xmlns="" xmlns:a16="http://schemas.microsoft.com/office/drawing/2014/main" id="{E925341E-93EB-4942-8F3B-3B297C4E3111}"/>
                </a:ext>
              </a:extLst>
            </p:cNvPr>
            <p:cNvSpPr/>
            <p:nvPr/>
          </p:nvSpPr>
          <p:spPr>
            <a:xfrm rot="19890270" flipV="1">
              <a:off x="6946782" y="1604416"/>
              <a:ext cx="1123656" cy="1139787"/>
            </a:xfrm>
            <a:custGeom>
              <a:avLst/>
              <a:gdLst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536736 w 2495698"/>
                <a:gd name="connsiteY30" fmla="*/ 2229547 h 2531525"/>
                <a:gd name="connsiteX31" fmla="*/ 1251837 w 2495698"/>
                <a:gd name="connsiteY31" fmla="*/ 2272543 h 2531525"/>
                <a:gd name="connsiteX32" fmla="*/ 1108065 w 2495698"/>
                <a:gd name="connsiteY32" fmla="*/ 2531525 h 2531525"/>
                <a:gd name="connsiteX33" fmla="*/ 739291 w 2495698"/>
                <a:gd name="connsiteY33" fmla="*/ 2432713 h 2531525"/>
                <a:gd name="connsiteX34" fmla="*/ 744274 w 2495698"/>
                <a:gd name="connsiteY34" fmla="*/ 2136543 h 2531525"/>
                <a:gd name="connsiteX35" fmla="*/ 535891 w 2495698"/>
                <a:gd name="connsiteY35" fmla="*/ 1973098 h 2531525"/>
                <a:gd name="connsiteX36" fmla="*/ 540671 w 2495698"/>
                <a:gd name="connsiteY36" fmla="*/ 1983347 h 2531525"/>
                <a:gd name="connsiteX37" fmla="*/ 232276 w 2495698"/>
                <a:gd name="connsiteY37" fmla="*/ 2043090 h 2531525"/>
                <a:gd name="connsiteX38" fmla="*/ 70927 w 2495698"/>
                <a:gd name="connsiteY38" fmla="*/ 1697078 h 2531525"/>
                <a:gd name="connsiteX39" fmla="*/ 279495 w 2495698"/>
                <a:gd name="connsiteY39" fmla="*/ 1527966 h 2531525"/>
                <a:gd name="connsiteX40" fmla="*/ 245586 w 2495698"/>
                <a:gd name="connsiteY40" fmla="*/ 1274796 h 2531525"/>
                <a:gd name="connsiteX41" fmla="*/ 0 w 2495698"/>
                <a:gd name="connsiteY41" fmla="*/ 1138462 h 2531525"/>
                <a:gd name="connsiteX42" fmla="*/ 98812 w 2495698"/>
                <a:gd name="connsiteY42" fmla="*/ 769689 h 2531525"/>
                <a:gd name="connsiteX43" fmla="*/ 380240 w 2495698"/>
                <a:gd name="connsiteY43" fmla="*/ 774423 h 2531525"/>
                <a:gd name="connsiteX44" fmla="*/ 516679 w 2495698"/>
                <a:gd name="connsiteY44" fmla="*/ 590627 h 2531525"/>
                <a:gd name="connsiteX45" fmla="*/ 422419 w 2495698"/>
                <a:gd name="connsiteY45" fmla="*/ 299900 h 2531525"/>
                <a:gd name="connsiteX46" fmla="*/ 746189 w 2495698"/>
                <a:gd name="connsiteY46" fmla="*/ 97585 h 2531525"/>
                <a:gd name="connsiteX47" fmla="*/ 972292 w 2495698"/>
                <a:gd name="connsiteY47" fmla="*/ 315656 h 2531525"/>
                <a:gd name="connsiteX48" fmla="*/ 970019 w 2495698"/>
                <a:gd name="connsiteY48" fmla="*/ 317076 h 2531525"/>
                <a:gd name="connsiteX49" fmla="*/ 1248316 w 2495698"/>
                <a:gd name="connsiteY49" fmla="*/ 277231 h 2531525"/>
                <a:gd name="connsiteX50" fmla="*/ 1238669 w 2495698"/>
                <a:gd name="connsiteY50" fmla="*/ 274647 h 2531525"/>
                <a:gd name="connsiteX51" fmla="*/ 1391137 w 2495698"/>
                <a:gd name="connsiteY51" fmla="*/ 0 h 2531525"/>
                <a:gd name="connsiteX52" fmla="*/ 1759910 w 2495698"/>
                <a:gd name="connsiteY52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536736 w 2495698"/>
                <a:gd name="connsiteY30" fmla="*/ 2229547 h 2531525"/>
                <a:gd name="connsiteX31" fmla="*/ 1251837 w 2495698"/>
                <a:gd name="connsiteY31" fmla="*/ 2272543 h 2531525"/>
                <a:gd name="connsiteX32" fmla="*/ 1108065 w 2495698"/>
                <a:gd name="connsiteY32" fmla="*/ 2531525 h 2531525"/>
                <a:gd name="connsiteX33" fmla="*/ 739291 w 2495698"/>
                <a:gd name="connsiteY33" fmla="*/ 2432713 h 2531525"/>
                <a:gd name="connsiteX34" fmla="*/ 744274 w 2495698"/>
                <a:gd name="connsiteY34" fmla="*/ 2136543 h 2531525"/>
                <a:gd name="connsiteX35" fmla="*/ 535891 w 2495698"/>
                <a:gd name="connsiteY35" fmla="*/ 1973098 h 2531525"/>
                <a:gd name="connsiteX36" fmla="*/ 540671 w 2495698"/>
                <a:gd name="connsiteY36" fmla="*/ 1983347 h 2531525"/>
                <a:gd name="connsiteX37" fmla="*/ 232276 w 2495698"/>
                <a:gd name="connsiteY37" fmla="*/ 2043090 h 2531525"/>
                <a:gd name="connsiteX38" fmla="*/ 70927 w 2495698"/>
                <a:gd name="connsiteY38" fmla="*/ 1697078 h 2531525"/>
                <a:gd name="connsiteX39" fmla="*/ 279495 w 2495698"/>
                <a:gd name="connsiteY39" fmla="*/ 1527966 h 2531525"/>
                <a:gd name="connsiteX40" fmla="*/ 245586 w 2495698"/>
                <a:gd name="connsiteY40" fmla="*/ 1274796 h 2531525"/>
                <a:gd name="connsiteX41" fmla="*/ 0 w 2495698"/>
                <a:gd name="connsiteY41" fmla="*/ 1138462 h 2531525"/>
                <a:gd name="connsiteX42" fmla="*/ 98812 w 2495698"/>
                <a:gd name="connsiteY42" fmla="*/ 769689 h 2531525"/>
                <a:gd name="connsiteX43" fmla="*/ 380240 w 2495698"/>
                <a:gd name="connsiteY43" fmla="*/ 774423 h 2531525"/>
                <a:gd name="connsiteX44" fmla="*/ 516679 w 2495698"/>
                <a:gd name="connsiteY44" fmla="*/ 590627 h 2531525"/>
                <a:gd name="connsiteX45" fmla="*/ 422419 w 2495698"/>
                <a:gd name="connsiteY45" fmla="*/ 299900 h 2531525"/>
                <a:gd name="connsiteX46" fmla="*/ 746189 w 2495698"/>
                <a:gd name="connsiteY46" fmla="*/ 97585 h 2531525"/>
                <a:gd name="connsiteX47" fmla="*/ 972292 w 2495698"/>
                <a:gd name="connsiteY47" fmla="*/ 315656 h 2531525"/>
                <a:gd name="connsiteX48" fmla="*/ 970019 w 2495698"/>
                <a:gd name="connsiteY48" fmla="*/ 317076 h 2531525"/>
                <a:gd name="connsiteX49" fmla="*/ 1248316 w 2495698"/>
                <a:gd name="connsiteY49" fmla="*/ 277231 h 2531525"/>
                <a:gd name="connsiteX50" fmla="*/ 1238669 w 2495698"/>
                <a:gd name="connsiteY50" fmla="*/ 274647 h 2531525"/>
                <a:gd name="connsiteX51" fmla="*/ 1391137 w 2495698"/>
                <a:gd name="connsiteY51" fmla="*/ 0 h 2531525"/>
                <a:gd name="connsiteX52" fmla="*/ 1759910 w 2495698"/>
                <a:gd name="connsiteY52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238669 w 2495698"/>
                <a:gd name="connsiteY49" fmla="*/ 274647 h 2531525"/>
                <a:gd name="connsiteX50" fmla="*/ 1391137 w 2495698"/>
                <a:gd name="connsiteY50" fmla="*/ 0 h 2531525"/>
                <a:gd name="connsiteX51" fmla="*/ 1759910 w 2495698"/>
                <a:gd name="connsiteY51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238669 w 2495698"/>
                <a:gd name="connsiteY49" fmla="*/ 274647 h 2531525"/>
                <a:gd name="connsiteX50" fmla="*/ 1391137 w 2495698"/>
                <a:gd name="connsiteY50" fmla="*/ 0 h 2531525"/>
                <a:gd name="connsiteX51" fmla="*/ 1759910 w 2495698"/>
                <a:gd name="connsiteY51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238669 w 2495698"/>
                <a:gd name="connsiteY49" fmla="*/ 274647 h 2531525"/>
                <a:gd name="connsiteX50" fmla="*/ 1391137 w 2495698"/>
                <a:gd name="connsiteY50" fmla="*/ 0 h 2531525"/>
                <a:gd name="connsiteX51" fmla="*/ 1759910 w 2495698"/>
                <a:gd name="connsiteY51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954704 w 2495698"/>
                <a:gd name="connsiteY17" fmla="*/ 573108 h 2531525"/>
                <a:gd name="connsiteX18" fmla="*/ 2234317 w 2495698"/>
                <a:gd name="connsiteY18" fmla="*/ 503581 h 2531525"/>
                <a:gd name="connsiteX19" fmla="*/ 2413554 w 2495698"/>
                <a:gd name="connsiteY19" fmla="*/ 840674 h 2531525"/>
                <a:gd name="connsiteX20" fmla="*/ 2214321 w 2495698"/>
                <a:gd name="connsiteY20" fmla="*/ 1020292 h 2531525"/>
                <a:gd name="connsiteX21" fmla="*/ 2246841 w 2495698"/>
                <a:gd name="connsiteY21" fmla="*/ 1303347 h 2531525"/>
                <a:gd name="connsiteX22" fmla="*/ 2495698 w 2495698"/>
                <a:gd name="connsiteY22" fmla="*/ 1441496 h 2531525"/>
                <a:gd name="connsiteX23" fmla="*/ 2396885 w 2495698"/>
                <a:gd name="connsiteY23" fmla="*/ 1810269 h 2531525"/>
                <a:gd name="connsiteX24" fmla="*/ 2094912 w 2495698"/>
                <a:gd name="connsiteY24" fmla="*/ 1805190 h 2531525"/>
                <a:gd name="connsiteX25" fmla="*/ 1958644 w 2495698"/>
                <a:gd name="connsiteY25" fmla="*/ 1977881 h 2531525"/>
                <a:gd name="connsiteX26" fmla="*/ 2057814 w 2495698"/>
                <a:gd name="connsiteY26" fmla="*/ 2236715 h 2531525"/>
                <a:gd name="connsiteX27" fmla="*/ 1745078 w 2495698"/>
                <a:gd name="connsiteY27" fmla="*/ 2455696 h 2531525"/>
                <a:gd name="connsiteX28" fmla="*/ 1507869 w 2495698"/>
                <a:gd name="connsiteY28" fmla="*/ 2249759 h 2531525"/>
                <a:gd name="connsiteX29" fmla="*/ 1251837 w 2495698"/>
                <a:gd name="connsiteY29" fmla="*/ 2272543 h 2531525"/>
                <a:gd name="connsiteX30" fmla="*/ 1108065 w 2495698"/>
                <a:gd name="connsiteY30" fmla="*/ 2531525 h 2531525"/>
                <a:gd name="connsiteX31" fmla="*/ 739291 w 2495698"/>
                <a:gd name="connsiteY31" fmla="*/ 2432713 h 2531525"/>
                <a:gd name="connsiteX32" fmla="*/ 744274 w 2495698"/>
                <a:gd name="connsiteY32" fmla="*/ 2136543 h 2531525"/>
                <a:gd name="connsiteX33" fmla="*/ 535891 w 2495698"/>
                <a:gd name="connsiteY33" fmla="*/ 1973098 h 2531525"/>
                <a:gd name="connsiteX34" fmla="*/ 540671 w 2495698"/>
                <a:gd name="connsiteY34" fmla="*/ 1983347 h 2531525"/>
                <a:gd name="connsiteX35" fmla="*/ 232276 w 2495698"/>
                <a:gd name="connsiteY35" fmla="*/ 2043090 h 2531525"/>
                <a:gd name="connsiteX36" fmla="*/ 70927 w 2495698"/>
                <a:gd name="connsiteY36" fmla="*/ 1697078 h 2531525"/>
                <a:gd name="connsiteX37" fmla="*/ 279495 w 2495698"/>
                <a:gd name="connsiteY37" fmla="*/ 1527966 h 2531525"/>
                <a:gd name="connsiteX38" fmla="*/ 245586 w 2495698"/>
                <a:gd name="connsiteY38" fmla="*/ 1274796 h 2531525"/>
                <a:gd name="connsiteX39" fmla="*/ 0 w 2495698"/>
                <a:gd name="connsiteY39" fmla="*/ 1138462 h 2531525"/>
                <a:gd name="connsiteX40" fmla="*/ 98812 w 2495698"/>
                <a:gd name="connsiteY40" fmla="*/ 769689 h 2531525"/>
                <a:gd name="connsiteX41" fmla="*/ 380240 w 2495698"/>
                <a:gd name="connsiteY41" fmla="*/ 774423 h 2531525"/>
                <a:gd name="connsiteX42" fmla="*/ 516679 w 2495698"/>
                <a:gd name="connsiteY42" fmla="*/ 590627 h 2531525"/>
                <a:gd name="connsiteX43" fmla="*/ 422419 w 2495698"/>
                <a:gd name="connsiteY43" fmla="*/ 299900 h 2531525"/>
                <a:gd name="connsiteX44" fmla="*/ 746189 w 2495698"/>
                <a:gd name="connsiteY44" fmla="*/ 97585 h 2531525"/>
                <a:gd name="connsiteX45" fmla="*/ 972292 w 2495698"/>
                <a:gd name="connsiteY45" fmla="*/ 315656 h 2531525"/>
                <a:gd name="connsiteX46" fmla="*/ 970019 w 2495698"/>
                <a:gd name="connsiteY46" fmla="*/ 317076 h 2531525"/>
                <a:gd name="connsiteX47" fmla="*/ 1248316 w 2495698"/>
                <a:gd name="connsiteY47" fmla="*/ 277231 h 2531525"/>
                <a:gd name="connsiteX48" fmla="*/ 1391137 w 2495698"/>
                <a:gd name="connsiteY48" fmla="*/ 0 h 2531525"/>
                <a:gd name="connsiteX49" fmla="*/ 1759910 w 2495698"/>
                <a:gd name="connsiteY49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954704 w 2495698"/>
                <a:gd name="connsiteY17" fmla="*/ 573108 h 2531525"/>
                <a:gd name="connsiteX18" fmla="*/ 2234317 w 2495698"/>
                <a:gd name="connsiteY18" fmla="*/ 503581 h 2531525"/>
                <a:gd name="connsiteX19" fmla="*/ 2413554 w 2495698"/>
                <a:gd name="connsiteY19" fmla="*/ 840674 h 2531525"/>
                <a:gd name="connsiteX20" fmla="*/ 2214321 w 2495698"/>
                <a:gd name="connsiteY20" fmla="*/ 1020292 h 2531525"/>
                <a:gd name="connsiteX21" fmla="*/ 2246841 w 2495698"/>
                <a:gd name="connsiteY21" fmla="*/ 1303347 h 2531525"/>
                <a:gd name="connsiteX22" fmla="*/ 2495698 w 2495698"/>
                <a:gd name="connsiteY22" fmla="*/ 1441496 h 2531525"/>
                <a:gd name="connsiteX23" fmla="*/ 2396885 w 2495698"/>
                <a:gd name="connsiteY23" fmla="*/ 1810269 h 2531525"/>
                <a:gd name="connsiteX24" fmla="*/ 2094912 w 2495698"/>
                <a:gd name="connsiteY24" fmla="*/ 1805190 h 2531525"/>
                <a:gd name="connsiteX25" fmla="*/ 1958644 w 2495698"/>
                <a:gd name="connsiteY25" fmla="*/ 1977881 h 2531525"/>
                <a:gd name="connsiteX26" fmla="*/ 2057814 w 2495698"/>
                <a:gd name="connsiteY26" fmla="*/ 2236715 h 2531525"/>
                <a:gd name="connsiteX27" fmla="*/ 1745078 w 2495698"/>
                <a:gd name="connsiteY27" fmla="*/ 2455696 h 2531525"/>
                <a:gd name="connsiteX28" fmla="*/ 1507869 w 2495698"/>
                <a:gd name="connsiteY28" fmla="*/ 2249759 h 2531525"/>
                <a:gd name="connsiteX29" fmla="*/ 1251837 w 2495698"/>
                <a:gd name="connsiteY29" fmla="*/ 2272543 h 2531525"/>
                <a:gd name="connsiteX30" fmla="*/ 1108065 w 2495698"/>
                <a:gd name="connsiteY30" fmla="*/ 2531525 h 2531525"/>
                <a:gd name="connsiteX31" fmla="*/ 739291 w 2495698"/>
                <a:gd name="connsiteY31" fmla="*/ 2432713 h 2531525"/>
                <a:gd name="connsiteX32" fmla="*/ 744274 w 2495698"/>
                <a:gd name="connsiteY32" fmla="*/ 2136543 h 2531525"/>
                <a:gd name="connsiteX33" fmla="*/ 535891 w 2495698"/>
                <a:gd name="connsiteY33" fmla="*/ 1973098 h 2531525"/>
                <a:gd name="connsiteX34" fmla="*/ 232276 w 2495698"/>
                <a:gd name="connsiteY34" fmla="*/ 2043090 h 2531525"/>
                <a:gd name="connsiteX35" fmla="*/ 70927 w 2495698"/>
                <a:gd name="connsiteY35" fmla="*/ 1697078 h 2531525"/>
                <a:gd name="connsiteX36" fmla="*/ 279495 w 2495698"/>
                <a:gd name="connsiteY36" fmla="*/ 1527966 h 2531525"/>
                <a:gd name="connsiteX37" fmla="*/ 245586 w 2495698"/>
                <a:gd name="connsiteY37" fmla="*/ 1274796 h 2531525"/>
                <a:gd name="connsiteX38" fmla="*/ 0 w 2495698"/>
                <a:gd name="connsiteY38" fmla="*/ 1138462 h 2531525"/>
                <a:gd name="connsiteX39" fmla="*/ 98812 w 2495698"/>
                <a:gd name="connsiteY39" fmla="*/ 769689 h 2531525"/>
                <a:gd name="connsiteX40" fmla="*/ 380240 w 2495698"/>
                <a:gd name="connsiteY40" fmla="*/ 774423 h 2531525"/>
                <a:gd name="connsiteX41" fmla="*/ 516679 w 2495698"/>
                <a:gd name="connsiteY41" fmla="*/ 590627 h 2531525"/>
                <a:gd name="connsiteX42" fmla="*/ 422419 w 2495698"/>
                <a:gd name="connsiteY42" fmla="*/ 299900 h 2531525"/>
                <a:gd name="connsiteX43" fmla="*/ 746189 w 2495698"/>
                <a:gd name="connsiteY43" fmla="*/ 97585 h 2531525"/>
                <a:gd name="connsiteX44" fmla="*/ 972292 w 2495698"/>
                <a:gd name="connsiteY44" fmla="*/ 315656 h 2531525"/>
                <a:gd name="connsiteX45" fmla="*/ 970019 w 2495698"/>
                <a:gd name="connsiteY45" fmla="*/ 317076 h 2531525"/>
                <a:gd name="connsiteX46" fmla="*/ 1248316 w 2495698"/>
                <a:gd name="connsiteY46" fmla="*/ 277231 h 2531525"/>
                <a:gd name="connsiteX47" fmla="*/ 1391137 w 2495698"/>
                <a:gd name="connsiteY47" fmla="*/ 0 h 2531525"/>
                <a:gd name="connsiteX48" fmla="*/ 1759910 w 2495698"/>
                <a:gd name="connsiteY48" fmla="*/ 98812 h 253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495698" h="2531525">
                  <a:moveTo>
                    <a:pt x="1365628" y="832740"/>
                  </a:moveTo>
                  <a:cubicBezTo>
                    <a:pt x="1121373" y="767293"/>
                    <a:pt x="870309" y="912244"/>
                    <a:pt x="804861" y="1156499"/>
                  </a:cubicBezTo>
                  <a:cubicBezTo>
                    <a:pt x="739413" y="1400754"/>
                    <a:pt x="884365" y="1651818"/>
                    <a:pt x="1128620" y="1717266"/>
                  </a:cubicBezTo>
                  <a:cubicBezTo>
                    <a:pt x="1372875" y="1782713"/>
                    <a:pt x="1623939" y="1637762"/>
                    <a:pt x="1689387" y="1393507"/>
                  </a:cubicBezTo>
                  <a:cubicBezTo>
                    <a:pt x="1754835" y="1149252"/>
                    <a:pt x="1609883" y="898188"/>
                    <a:pt x="1365628" y="832740"/>
                  </a:cubicBezTo>
                  <a:close/>
                  <a:moveTo>
                    <a:pt x="1447099" y="528685"/>
                  </a:moveTo>
                  <a:cubicBezTo>
                    <a:pt x="1859279" y="639128"/>
                    <a:pt x="2103885" y="1062799"/>
                    <a:pt x="1993442" y="1474978"/>
                  </a:cubicBezTo>
                  <a:cubicBezTo>
                    <a:pt x="1882999" y="1887158"/>
                    <a:pt x="1459328" y="2131764"/>
                    <a:pt x="1047149" y="2021321"/>
                  </a:cubicBezTo>
                  <a:cubicBezTo>
                    <a:pt x="634969" y="1910878"/>
                    <a:pt x="390363" y="1487207"/>
                    <a:pt x="500806" y="1075027"/>
                  </a:cubicBezTo>
                  <a:cubicBezTo>
                    <a:pt x="611249" y="662848"/>
                    <a:pt x="1034920" y="418242"/>
                    <a:pt x="1447099" y="528685"/>
                  </a:cubicBezTo>
                  <a:close/>
                  <a:moveTo>
                    <a:pt x="1476725" y="418119"/>
                  </a:moveTo>
                  <a:cubicBezTo>
                    <a:pt x="1003481" y="291314"/>
                    <a:pt x="517045" y="572157"/>
                    <a:pt x="390240" y="1045401"/>
                  </a:cubicBezTo>
                  <a:cubicBezTo>
                    <a:pt x="263435" y="1518646"/>
                    <a:pt x="544279" y="2005081"/>
                    <a:pt x="1017523" y="2131887"/>
                  </a:cubicBezTo>
                  <a:cubicBezTo>
                    <a:pt x="1490767" y="2258692"/>
                    <a:pt x="1977202" y="1977848"/>
                    <a:pt x="2104008" y="1504604"/>
                  </a:cubicBezTo>
                  <a:cubicBezTo>
                    <a:pt x="2230813" y="1031360"/>
                    <a:pt x="1949969" y="544925"/>
                    <a:pt x="1476725" y="418119"/>
                  </a:cubicBezTo>
                  <a:close/>
                  <a:moveTo>
                    <a:pt x="1759910" y="98812"/>
                  </a:moveTo>
                  <a:cubicBezTo>
                    <a:pt x="1758148" y="203507"/>
                    <a:pt x="1756387" y="308202"/>
                    <a:pt x="1754625" y="412897"/>
                  </a:cubicBezTo>
                  <a:lnTo>
                    <a:pt x="1954704" y="573108"/>
                  </a:lnTo>
                  <a:lnTo>
                    <a:pt x="2234317" y="503581"/>
                  </a:lnTo>
                  <a:lnTo>
                    <a:pt x="2413554" y="840674"/>
                  </a:lnTo>
                  <a:lnTo>
                    <a:pt x="2214321" y="1020292"/>
                  </a:lnTo>
                  <a:cubicBezTo>
                    <a:pt x="2239296" y="1111262"/>
                    <a:pt x="2251067" y="1206519"/>
                    <a:pt x="2246841" y="1303347"/>
                  </a:cubicBezTo>
                  <a:lnTo>
                    <a:pt x="2495698" y="1441496"/>
                  </a:lnTo>
                  <a:lnTo>
                    <a:pt x="2396885" y="1810269"/>
                  </a:lnTo>
                  <a:lnTo>
                    <a:pt x="2094912" y="1805190"/>
                  </a:lnTo>
                  <a:cubicBezTo>
                    <a:pt x="2056732" y="1868983"/>
                    <a:pt x="2010475" y="1926517"/>
                    <a:pt x="1958644" y="1977881"/>
                  </a:cubicBezTo>
                  <a:lnTo>
                    <a:pt x="2057814" y="2236715"/>
                  </a:lnTo>
                  <a:lnTo>
                    <a:pt x="1745078" y="2455696"/>
                  </a:lnTo>
                  <a:lnTo>
                    <a:pt x="1507869" y="2249759"/>
                  </a:lnTo>
                  <a:lnTo>
                    <a:pt x="1251837" y="2272543"/>
                  </a:lnTo>
                  <a:lnTo>
                    <a:pt x="1108065" y="2531525"/>
                  </a:lnTo>
                  <a:lnTo>
                    <a:pt x="739291" y="2432713"/>
                  </a:lnTo>
                  <a:lnTo>
                    <a:pt x="744274" y="2136543"/>
                  </a:lnTo>
                  <a:cubicBezTo>
                    <a:pt x="666128" y="2092006"/>
                    <a:pt x="595548" y="2037539"/>
                    <a:pt x="535891" y="1973098"/>
                  </a:cubicBezTo>
                  <a:lnTo>
                    <a:pt x="232276" y="2043090"/>
                  </a:lnTo>
                  <a:lnTo>
                    <a:pt x="70927" y="1697078"/>
                  </a:lnTo>
                  <a:lnTo>
                    <a:pt x="279495" y="1527966"/>
                  </a:lnTo>
                  <a:cubicBezTo>
                    <a:pt x="257233" y="1446371"/>
                    <a:pt x="245603" y="1361336"/>
                    <a:pt x="245586" y="1274796"/>
                  </a:cubicBezTo>
                  <a:lnTo>
                    <a:pt x="0" y="1138462"/>
                  </a:lnTo>
                  <a:lnTo>
                    <a:pt x="98812" y="769689"/>
                  </a:lnTo>
                  <a:lnTo>
                    <a:pt x="380240" y="774423"/>
                  </a:lnTo>
                  <a:cubicBezTo>
                    <a:pt x="418421" y="707046"/>
                    <a:pt x="464524" y="645614"/>
                    <a:pt x="516679" y="590627"/>
                  </a:cubicBezTo>
                  <a:lnTo>
                    <a:pt x="422419" y="299900"/>
                  </a:lnTo>
                  <a:lnTo>
                    <a:pt x="746189" y="97585"/>
                  </a:lnTo>
                  <a:lnTo>
                    <a:pt x="972292" y="315656"/>
                  </a:lnTo>
                  <a:lnTo>
                    <a:pt x="970019" y="317076"/>
                  </a:lnTo>
                  <a:cubicBezTo>
                    <a:pt x="1058903" y="289108"/>
                    <a:pt x="1152743" y="276181"/>
                    <a:pt x="1248316" y="277231"/>
                  </a:cubicBezTo>
                  <a:lnTo>
                    <a:pt x="1391137" y="0"/>
                  </a:lnTo>
                  <a:lnTo>
                    <a:pt x="1759910" y="9881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119" name="Oval 21">
              <a:extLst>
                <a:ext uri="{FF2B5EF4-FFF2-40B4-BE49-F238E27FC236}">
                  <a16:creationId xmlns="" xmlns:a16="http://schemas.microsoft.com/office/drawing/2014/main" id="{5407C3E4-9AC6-4329-8971-88F6044E575D}"/>
                </a:ext>
              </a:extLst>
            </p:cNvPr>
            <p:cNvSpPr/>
            <p:nvPr/>
          </p:nvSpPr>
          <p:spPr>
            <a:xfrm rot="18850474" flipV="1">
              <a:off x="5702728" y="1977997"/>
              <a:ext cx="1343822" cy="1363113"/>
            </a:xfrm>
            <a:custGeom>
              <a:avLst/>
              <a:gdLst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536736 w 2495698"/>
                <a:gd name="connsiteY30" fmla="*/ 2229547 h 2531525"/>
                <a:gd name="connsiteX31" fmla="*/ 1251837 w 2495698"/>
                <a:gd name="connsiteY31" fmla="*/ 2272543 h 2531525"/>
                <a:gd name="connsiteX32" fmla="*/ 1108065 w 2495698"/>
                <a:gd name="connsiteY32" fmla="*/ 2531525 h 2531525"/>
                <a:gd name="connsiteX33" fmla="*/ 739291 w 2495698"/>
                <a:gd name="connsiteY33" fmla="*/ 2432713 h 2531525"/>
                <a:gd name="connsiteX34" fmla="*/ 744274 w 2495698"/>
                <a:gd name="connsiteY34" fmla="*/ 2136543 h 2531525"/>
                <a:gd name="connsiteX35" fmla="*/ 535891 w 2495698"/>
                <a:gd name="connsiteY35" fmla="*/ 1973098 h 2531525"/>
                <a:gd name="connsiteX36" fmla="*/ 540671 w 2495698"/>
                <a:gd name="connsiteY36" fmla="*/ 1983347 h 2531525"/>
                <a:gd name="connsiteX37" fmla="*/ 232276 w 2495698"/>
                <a:gd name="connsiteY37" fmla="*/ 2043090 h 2531525"/>
                <a:gd name="connsiteX38" fmla="*/ 70927 w 2495698"/>
                <a:gd name="connsiteY38" fmla="*/ 1697078 h 2531525"/>
                <a:gd name="connsiteX39" fmla="*/ 279495 w 2495698"/>
                <a:gd name="connsiteY39" fmla="*/ 1527966 h 2531525"/>
                <a:gd name="connsiteX40" fmla="*/ 245586 w 2495698"/>
                <a:gd name="connsiteY40" fmla="*/ 1274796 h 2531525"/>
                <a:gd name="connsiteX41" fmla="*/ 0 w 2495698"/>
                <a:gd name="connsiteY41" fmla="*/ 1138462 h 2531525"/>
                <a:gd name="connsiteX42" fmla="*/ 98812 w 2495698"/>
                <a:gd name="connsiteY42" fmla="*/ 769689 h 2531525"/>
                <a:gd name="connsiteX43" fmla="*/ 380240 w 2495698"/>
                <a:gd name="connsiteY43" fmla="*/ 774423 h 2531525"/>
                <a:gd name="connsiteX44" fmla="*/ 516679 w 2495698"/>
                <a:gd name="connsiteY44" fmla="*/ 590627 h 2531525"/>
                <a:gd name="connsiteX45" fmla="*/ 422419 w 2495698"/>
                <a:gd name="connsiteY45" fmla="*/ 299900 h 2531525"/>
                <a:gd name="connsiteX46" fmla="*/ 746189 w 2495698"/>
                <a:gd name="connsiteY46" fmla="*/ 97585 h 2531525"/>
                <a:gd name="connsiteX47" fmla="*/ 972292 w 2495698"/>
                <a:gd name="connsiteY47" fmla="*/ 315656 h 2531525"/>
                <a:gd name="connsiteX48" fmla="*/ 970019 w 2495698"/>
                <a:gd name="connsiteY48" fmla="*/ 317076 h 2531525"/>
                <a:gd name="connsiteX49" fmla="*/ 1248316 w 2495698"/>
                <a:gd name="connsiteY49" fmla="*/ 277231 h 2531525"/>
                <a:gd name="connsiteX50" fmla="*/ 1238669 w 2495698"/>
                <a:gd name="connsiteY50" fmla="*/ 274647 h 2531525"/>
                <a:gd name="connsiteX51" fmla="*/ 1391137 w 2495698"/>
                <a:gd name="connsiteY51" fmla="*/ 0 h 2531525"/>
                <a:gd name="connsiteX52" fmla="*/ 1759910 w 2495698"/>
                <a:gd name="connsiteY52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536736 w 2495698"/>
                <a:gd name="connsiteY30" fmla="*/ 2229547 h 2531525"/>
                <a:gd name="connsiteX31" fmla="*/ 1251837 w 2495698"/>
                <a:gd name="connsiteY31" fmla="*/ 2272543 h 2531525"/>
                <a:gd name="connsiteX32" fmla="*/ 1108065 w 2495698"/>
                <a:gd name="connsiteY32" fmla="*/ 2531525 h 2531525"/>
                <a:gd name="connsiteX33" fmla="*/ 739291 w 2495698"/>
                <a:gd name="connsiteY33" fmla="*/ 2432713 h 2531525"/>
                <a:gd name="connsiteX34" fmla="*/ 744274 w 2495698"/>
                <a:gd name="connsiteY34" fmla="*/ 2136543 h 2531525"/>
                <a:gd name="connsiteX35" fmla="*/ 535891 w 2495698"/>
                <a:gd name="connsiteY35" fmla="*/ 1973098 h 2531525"/>
                <a:gd name="connsiteX36" fmla="*/ 540671 w 2495698"/>
                <a:gd name="connsiteY36" fmla="*/ 1983347 h 2531525"/>
                <a:gd name="connsiteX37" fmla="*/ 232276 w 2495698"/>
                <a:gd name="connsiteY37" fmla="*/ 2043090 h 2531525"/>
                <a:gd name="connsiteX38" fmla="*/ 70927 w 2495698"/>
                <a:gd name="connsiteY38" fmla="*/ 1697078 h 2531525"/>
                <a:gd name="connsiteX39" fmla="*/ 279495 w 2495698"/>
                <a:gd name="connsiteY39" fmla="*/ 1527966 h 2531525"/>
                <a:gd name="connsiteX40" fmla="*/ 245586 w 2495698"/>
                <a:gd name="connsiteY40" fmla="*/ 1274796 h 2531525"/>
                <a:gd name="connsiteX41" fmla="*/ 0 w 2495698"/>
                <a:gd name="connsiteY41" fmla="*/ 1138462 h 2531525"/>
                <a:gd name="connsiteX42" fmla="*/ 98812 w 2495698"/>
                <a:gd name="connsiteY42" fmla="*/ 769689 h 2531525"/>
                <a:gd name="connsiteX43" fmla="*/ 380240 w 2495698"/>
                <a:gd name="connsiteY43" fmla="*/ 774423 h 2531525"/>
                <a:gd name="connsiteX44" fmla="*/ 516679 w 2495698"/>
                <a:gd name="connsiteY44" fmla="*/ 590627 h 2531525"/>
                <a:gd name="connsiteX45" fmla="*/ 422419 w 2495698"/>
                <a:gd name="connsiteY45" fmla="*/ 299900 h 2531525"/>
                <a:gd name="connsiteX46" fmla="*/ 746189 w 2495698"/>
                <a:gd name="connsiteY46" fmla="*/ 97585 h 2531525"/>
                <a:gd name="connsiteX47" fmla="*/ 972292 w 2495698"/>
                <a:gd name="connsiteY47" fmla="*/ 315656 h 2531525"/>
                <a:gd name="connsiteX48" fmla="*/ 970019 w 2495698"/>
                <a:gd name="connsiteY48" fmla="*/ 317076 h 2531525"/>
                <a:gd name="connsiteX49" fmla="*/ 1248316 w 2495698"/>
                <a:gd name="connsiteY49" fmla="*/ 277231 h 2531525"/>
                <a:gd name="connsiteX50" fmla="*/ 1238669 w 2495698"/>
                <a:gd name="connsiteY50" fmla="*/ 274647 h 2531525"/>
                <a:gd name="connsiteX51" fmla="*/ 1391137 w 2495698"/>
                <a:gd name="connsiteY51" fmla="*/ 0 h 2531525"/>
                <a:gd name="connsiteX52" fmla="*/ 1759910 w 2495698"/>
                <a:gd name="connsiteY52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238669 w 2495698"/>
                <a:gd name="connsiteY49" fmla="*/ 274647 h 2531525"/>
                <a:gd name="connsiteX50" fmla="*/ 1391137 w 2495698"/>
                <a:gd name="connsiteY50" fmla="*/ 0 h 2531525"/>
                <a:gd name="connsiteX51" fmla="*/ 1759910 w 2495698"/>
                <a:gd name="connsiteY51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238669 w 2495698"/>
                <a:gd name="connsiteY49" fmla="*/ 274647 h 2531525"/>
                <a:gd name="connsiteX50" fmla="*/ 1391137 w 2495698"/>
                <a:gd name="connsiteY50" fmla="*/ 0 h 2531525"/>
                <a:gd name="connsiteX51" fmla="*/ 1759910 w 2495698"/>
                <a:gd name="connsiteY51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238669 w 2495698"/>
                <a:gd name="connsiteY49" fmla="*/ 274647 h 2531525"/>
                <a:gd name="connsiteX50" fmla="*/ 1391137 w 2495698"/>
                <a:gd name="connsiteY50" fmla="*/ 0 h 2531525"/>
                <a:gd name="connsiteX51" fmla="*/ 1759910 w 2495698"/>
                <a:gd name="connsiteY51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954704 w 2495698"/>
                <a:gd name="connsiteY17" fmla="*/ 573108 h 2531525"/>
                <a:gd name="connsiteX18" fmla="*/ 2234317 w 2495698"/>
                <a:gd name="connsiteY18" fmla="*/ 503581 h 2531525"/>
                <a:gd name="connsiteX19" fmla="*/ 2413554 w 2495698"/>
                <a:gd name="connsiteY19" fmla="*/ 840674 h 2531525"/>
                <a:gd name="connsiteX20" fmla="*/ 2214321 w 2495698"/>
                <a:gd name="connsiteY20" fmla="*/ 1020292 h 2531525"/>
                <a:gd name="connsiteX21" fmla="*/ 2246841 w 2495698"/>
                <a:gd name="connsiteY21" fmla="*/ 1303347 h 2531525"/>
                <a:gd name="connsiteX22" fmla="*/ 2495698 w 2495698"/>
                <a:gd name="connsiteY22" fmla="*/ 1441496 h 2531525"/>
                <a:gd name="connsiteX23" fmla="*/ 2396885 w 2495698"/>
                <a:gd name="connsiteY23" fmla="*/ 1810269 h 2531525"/>
                <a:gd name="connsiteX24" fmla="*/ 2094912 w 2495698"/>
                <a:gd name="connsiteY24" fmla="*/ 1805190 h 2531525"/>
                <a:gd name="connsiteX25" fmla="*/ 1958644 w 2495698"/>
                <a:gd name="connsiteY25" fmla="*/ 1977881 h 2531525"/>
                <a:gd name="connsiteX26" fmla="*/ 2057814 w 2495698"/>
                <a:gd name="connsiteY26" fmla="*/ 2236715 h 2531525"/>
                <a:gd name="connsiteX27" fmla="*/ 1745078 w 2495698"/>
                <a:gd name="connsiteY27" fmla="*/ 2455696 h 2531525"/>
                <a:gd name="connsiteX28" fmla="*/ 1507869 w 2495698"/>
                <a:gd name="connsiteY28" fmla="*/ 2249759 h 2531525"/>
                <a:gd name="connsiteX29" fmla="*/ 1251837 w 2495698"/>
                <a:gd name="connsiteY29" fmla="*/ 2272543 h 2531525"/>
                <a:gd name="connsiteX30" fmla="*/ 1108065 w 2495698"/>
                <a:gd name="connsiteY30" fmla="*/ 2531525 h 2531525"/>
                <a:gd name="connsiteX31" fmla="*/ 739291 w 2495698"/>
                <a:gd name="connsiteY31" fmla="*/ 2432713 h 2531525"/>
                <a:gd name="connsiteX32" fmla="*/ 744274 w 2495698"/>
                <a:gd name="connsiteY32" fmla="*/ 2136543 h 2531525"/>
                <a:gd name="connsiteX33" fmla="*/ 535891 w 2495698"/>
                <a:gd name="connsiteY33" fmla="*/ 1973098 h 2531525"/>
                <a:gd name="connsiteX34" fmla="*/ 540671 w 2495698"/>
                <a:gd name="connsiteY34" fmla="*/ 1983347 h 2531525"/>
                <a:gd name="connsiteX35" fmla="*/ 232276 w 2495698"/>
                <a:gd name="connsiteY35" fmla="*/ 2043090 h 2531525"/>
                <a:gd name="connsiteX36" fmla="*/ 70927 w 2495698"/>
                <a:gd name="connsiteY36" fmla="*/ 1697078 h 2531525"/>
                <a:gd name="connsiteX37" fmla="*/ 279495 w 2495698"/>
                <a:gd name="connsiteY37" fmla="*/ 1527966 h 2531525"/>
                <a:gd name="connsiteX38" fmla="*/ 245586 w 2495698"/>
                <a:gd name="connsiteY38" fmla="*/ 1274796 h 2531525"/>
                <a:gd name="connsiteX39" fmla="*/ 0 w 2495698"/>
                <a:gd name="connsiteY39" fmla="*/ 1138462 h 2531525"/>
                <a:gd name="connsiteX40" fmla="*/ 98812 w 2495698"/>
                <a:gd name="connsiteY40" fmla="*/ 769689 h 2531525"/>
                <a:gd name="connsiteX41" fmla="*/ 380240 w 2495698"/>
                <a:gd name="connsiteY41" fmla="*/ 774423 h 2531525"/>
                <a:gd name="connsiteX42" fmla="*/ 516679 w 2495698"/>
                <a:gd name="connsiteY42" fmla="*/ 590627 h 2531525"/>
                <a:gd name="connsiteX43" fmla="*/ 422419 w 2495698"/>
                <a:gd name="connsiteY43" fmla="*/ 299900 h 2531525"/>
                <a:gd name="connsiteX44" fmla="*/ 746189 w 2495698"/>
                <a:gd name="connsiteY44" fmla="*/ 97585 h 2531525"/>
                <a:gd name="connsiteX45" fmla="*/ 972292 w 2495698"/>
                <a:gd name="connsiteY45" fmla="*/ 315656 h 2531525"/>
                <a:gd name="connsiteX46" fmla="*/ 970019 w 2495698"/>
                <a:gd name="connsiteY46" fmla="*/ 317076 h 2531525"/>
                <a:gd name="connsiteX47" fmla="*/ 1248316 w 2495698"/>
                <a:gd name="connsiteY47" fmla="*/ 277231 h 2531525"/>
                <a:gd name="connsiteX48" fmla="*/ 1391137 w 2495698"/>
                <a:gd name="connsiteY48" fmla="*/ 0 h 2531525"/>
                <a:gd name="connsiteX49" fmla="*/ 1759910 w 2495698"/>
                <a:gd name="connsiteY49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954704 w 2495698"/>
                <a:gd name="connsiteY17" fmla="*/ 573108 h 2531525"/>
                <a:gd name="connsiteX18" fmla="*/ 2234317 w 2495698"/>
                <a:gd name="connsiteY18" fmla="*/ 503581 h 2531525"/>
                <a:gd name="connsiteX19" fmla="*/ 2413554 w 2495698"/>
                <a:gd name="connsiteY19" fmla="*/ 840674 h 2531525"/>
                <a:gd name="connsiteX20" fmla="*/ 2214321 w 2495698"/>
                <a:gd name="connsiteY20" fmla="*/ 1020292 h 2531525"/>
                <a:gd name="connsiteX21" fmla="*/ 2246841 w 2495698"/>
                <a:gd name="connsiteY21" fmla="*/ 1303347 h 2531525"/>
                <a:gd name="connsiteX22" fmla="*/ 2495698 w 2495698"/>
                <a:gd name="connsiteY22" fmla="*/ 1441496 h 2531525"/>
                <a:gd name="connsiteX23" fmla="*/ 2396885 w 2495698"/>
                <a:gd name="connsiteY23" fmla="*/ 1810269 h 2531525"/>
                <a:gd name="connsiteX24" fmla="*/ 2094912 w 2495698"/>
                <a:gd name="connsiteY24" fmla="*/ 1805190 h 2531525"/>
                <a:gd name="connsiteX25" fmla="*/ 1958644 w 2495698"/>
                <a:gd name="connsiteY25" fmla="*/ 1977881 h 2531525"/>
                <a:gd name="connsiteX26" fmla="*/ 2057814 w 2495698"/>
                <a:gd name="connsiteY26" fmla="*/ 2236715 h 2531525"/>
                <a:gd name="connsiteX27" fmla="*/ 1745078 w 2495698"/>
                <a:gd name="connsiteY27" fmla="*/ 2455696 h 2531525"/>
                <a:gd name="connsiteX28" fmla="*/ 1507869 w 2495698"/>
                <a:gd name="connsiteY28" fmla="*/ 2249759 h 2531525"/>
                <a:gd name="connsiteX29" fmla="*/ 1251837 w 2495698"/>
                <a:gd name="connsiteY29" fmla="*/ 2272543 h 2531525"/>
                <a:gd name="connsiteX30" fmla="*/ 1108065 w 2495698"/>
                <a:gd name="connsiteY30" fmla="*/ 2531525 h 2531525"/>
                <a:gd name="connsiteX31" fmla="*/ 739291 w 2495698"/>
                <a:gd name="connsiteY31" fmla="*/ 2432713 h 2531525"/>
                <a:gd name="connsiteX32" fmla="*/ 744274 w 2495698"/>
                <a:gd name="connsiteY32" fmla="*/ 2136543 h 2531525"/>
                <a:gd name="connsiteX33" fmla="*/ 535891 w 2495698"/>
                <a:gd name="connsiteY33" fmla="*/ 1973098 h 2531525"/>
                <a:gd name="connsiteX34" fmla="*/ 232276 w 2495698"/>
                <a:gd name="connsiteY34" fmla="*/ 2043090 h 2531525"/>
                <a:gd name="connsiteX35" fmla="*/ 70927 w 2495698"/>
                <a:gd name="connsiteY35" fmla="*/ 1697078 h 2531525"/>
                <a:gd name="connsiteX36" fmla="*/ 279495 w 2495698"/>
                <a:gd name="connsiteY36" fmla="*/ 1527966 h 2531525"/>
                <a:gd name="connsiteX37" fmla="*/ 245586 w 2495698"/>
                <a:gd name="connsiteY37" fmla="*/ 1274796 h 2531525"/>
                <a:gd name="connsiteX38" fmla="*/ 0 w 2495698"/>
                <a:gd name="connsiteY38" fmla="*/ 1138462 h 2531525"/>
                <a:gd name="connsiteX39" fmla="*/ 98812 w 2495698"/>
                <a:gd name="connsiteY39" fmla="*/ 769689 h 2531525"/>
                <a:gd name="connsiteX40" fmla="*/ 380240 w 2495698"/>
                <a:gd name="connsiteY40" fmla="*/ 774423 h 2531525"/>
                <a:gd name="connsiteX41" fmla="*/ 516679 w 2495698"/>
                <a:gd name="connsiteY41" fmla="*/ 590627 h 2531525"/>
                <a:gd name="connsiteX42" fmla="*/ 422419 w 2495698"/>
                <a:gd name="connsiteY42" fmla="*/ 299900 h 2531525"/>
                <a:gd name="connsiteX43" fmla="*/ 746189 w 2495698"/>
                <a:gd name="connsiteY43" fmla="*/ 97585 h 2531525"/>
                <a:gd name="connsiteX44" fmla="*/ 972292 w 2495698"/>
                <a:gd name="connsiteY44" fmla="*/ 315656 h 2531525"/>
                <a:gd name="connsiteX45" fmla="*/ 970019 w 2495698"/>
                <a:gd name="connsiteY45" fmla="*/ 317076 h 2531525"/>
                <a:gd name="connsiteX46" fmla="*/ 1248316 w 2495698"/>
                <a:gd name="connsiteY46" fmla="*/ 277231 h 2531525"/>
                <a:gd name="connsiteX47" fmla="*/ 1391137 w 2495698"/>
                <a:gd name="connsiteY47" fmla="*/ 0 h 2531525"/>
                <a:gd name="connsiteX48" fmla="*/ 1759910 w 2495698"/>
                <a:gd name="connsiteY48" fmla="*/ 98812 h 253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495698" h="2531525">
                  <a:moveTo>
                    <a:pt x="1365628" y="832740"/>
                  </a:moveTo>
                  <a:cubicBezTo>
                    <a:pt x="1121373" y="767293"/>
                    <a:pt x="870309" y="912244"/>
                    <a:pt x="804861" y="1156499"/>
                  </a:cubicBezTo>
                  <a:cubicBezTo>
                    <a:pt x="739413" y="1400754"/>
                    <a:pt x="884365" y="1651818"/>
                    <a:pt x="1128620" y="1717266"/>
                  </a:cubicBezTo>
                  <a:cubicBezTo>
                    <a:pt x="1372875" y="1782713"/>
                    <a:pt x="1623939" y="1637762"/>
                    <a:pt x="1689387" y="1393507"/>
                  </a:cubicBezTo>
                  <a:cubicBezTo>
                    <a:pt x="1754835" y="1149252"/>
                    <a:pt x="1609883" y="898188"/>
                    <a:pt x="1365628" y="832740"/>
                  </a:cubicBezTo>
                  <a:close/>
                  <a:moveTo>
                    <a:pt x="1447099" y="528685"/>
                  </a:moveTo>
                  <a:cubicBezTo>
                    <a:pt x="1859279" y="639128"/>
                    <a:pt x="2103885" y="1062799"/>
                    <a:pt x="1993442" y="1474978"/>
                  </a:cubicBezTo>
                  <a:cubicBezTo>
                    <a:pt x="1882999" y="1887158"/>
                    <a:pt x="1459328" y="2131764"/>
                    <a:pt x="1047149" y="2021321"/>
                  </a:cubicBezTo>
                  <a:cubicBezTo>
                    <a:pt x="634969" y="1910878"/>
                    <a:pt x="390363" y="1487207"/>
                    <a:pt x="500806" y="1075027"/>
                  </a:cubicBezTo>
                  <a:cubicBezTo>
                    <a:pt x="611249" y="662848"/>
                    <a:pt x="1034920" y="418242"/>
                    <a:pt x="1447099" y="528685"/>
                  </a:cubicBezTo>
                  <a:close/>
                  <a:moveTo>
                    <a:pt x="1476725" y="418119"/>
                  </a:moveTo>
                  <a:cubicBezTo>
                    <a:pt x="1003481" y="291314"/>
                    <a:pt x="517045" y="572157"/>
                    <a:pt x="390240" y="1045401"/>
                  </a:cubicBezTo>
                  <a:cubicBezTo>
                    <a:pt x="263435" y="1518646"/>
                    <a:pt x="544279" y="2005081"/>
                    <a:pt x="1017523" y="2131887"/>
                  </a:cubicBezTo>
                  <a:cubicBezTo>
                    <a:pt x="1490767" y="2258692"/>
                    <a:pt x="1977202" y="1977848"/>
                    <a:pt x="2104008" y="1504604"/>
                  </a:cubicBezTo>
                  <a:cubicBezTo>
                    <a:pt x="2230813" y="1031360"/>
                    <a:pt x="1949969" y="544925"/>
                    <a:pt x="1476725" y="418119"/>
                  </a:cubicBezTo>
                  <a:close/>
                  <a:moveTo>
                    <a:pt x="1759910" y="98812"/>
                  </a:moveTo>
                  <a:cubicBezTo>
                    <a:pt x="1758148" y="203507"/>
                    <a:pt x="1756387" y="308202"/>
                    <a:pt x="1754625" y="412897"/>
                  </a:cubicBezTo>
                  <a:lnTo>
                    <a:pt x="1954704" y="573108"/>
                  </a:lnTo>
                  <a:lnTo>
                    <a:pt x="2234317" y="503581"/>
                  </a:lnTo>
                  <a:lnTo>
                    <a:pt x="2413554" y="840674"/>
                  </a:lnTo>
                  <a:lnTo>
                    <a:pt x="2214321" y="1020292"/>
                  </a:lnTo>
                  <a:cubicBezTo>
                    <a:pt x="2239296" y="1111262"/>
                    <a:pt x="2251067" y="1206519"/>
                    <a:pt x="2246841" y="1303347"/>
                  </a:cubicBezTo>
                  <a:lnTo>
                    <a:pt x="2495698" y="1441496"/>
                  </a:lnTo>
                  <a:lnTo>
                    <a:pt x="2396885" y="1810269"/>
                  </a:lnTo>
                  <a:lnTo>
                    <a:pt x="2094912" y="1805190"/>
                  </a:lnTo>
                  <a:cubicBezTo>
                    <a:pt x="2056732" y="1868983"/>
                    <a:pt x="2010475" y="1926517"/>
                    <a:pt x="1958644" y="1977881"/>
                  </a:cubicBezTo>
                  <a:lnTo>
                    <a:pt x="2057814" y="2236715"/>
                  </a:lnTo>
                  <a:lnTo>
                    <a:pt x="1745078" y="2455696"/>
                  </a:lnTo>
                  <a:lnTo>
                    <a:pt x="1507869" y="2249759"/>
                  </a:lnTo>
                  <a:lnTo>
                    <a:pt x="1251837" y="2272543"/>
                  </a:lnTo>
                  <a:lnTo>
                    <a:pt x="1108065" y="2531525"/>
                  </a:lnTo>
                  <a:lnTo>
                    <a:pt x="739291" y="2432713"/>
                  </a:lnTo>
                  <a:lnTo>
                    <a:pt x="744274" y="2136543"/>
                  </a:lnTo>
                  <a:cubicBezTo>
                    <a:pt x="666128" y="2092006"/>
                    <a:pt x="595548" y="2037539"/>
                    <a:pt x="535891" y="1973098"/>
                  </a:cubicBezTo>
                  <a:lnTo>
                    <a:pt x="232276" y="2043090"/>
                  </a:lnTo>
                  <a:lnTo>
                    <a:pt x="70927" y="1697078"/>
                  </a:lnTo>
                  <a:lnTo>
                    <a:pt x="279495" y="1527966"/>
                  </a:lnTo>
                  <a:cubicBezTo>
                    <a:pt x="257233" y="1446371"/>
                    <a:pt x="245603" y="1361336"/>
                    <a:pt x="245586" y="1274796"/>
                  </a:cubicBezTo>
                  <a:lnTo>
                    <a:pt x="0" y="1138462"/>
                  </a:lnTo>
                  <a:lnTo>
                    <a:pt x="98812" y="769689"/>
                  </a:lnTo>
                  <a:lnTo>
                    <a:pt x="380240" y="774423"/>
                  </a:lnTo>
                  <a:cubicBezTo>
                    <a:pt x="418421" y="707046"/>
                    <a:pt x="464524" y="645614"/>
                    <a:pt x="516679" y="590627"/>
                  </a:cubicBezTo>
                  <a:lnTo>
                    <a:pt x="422419" y="299900"/>
                  </a:lnTo>
                  <a:lnTo>
                    <a:pt x="746189" y="97585"/>
                  </a:lnTo>
                  <a:lnTo>
                    <a:pt x="972292" y="315656"/>
                  </a:lnTo>
                  <a:lnTo>
                    <a:pt x="970019" y="317076"/>
                  </a:lnTo>
                  <a:cubicBezTo>
                    <a:pt x="1058903" y="289108"/>
                    <a:pt x="1152743" y="276181"/>
                    <a:pt x="1248316" y="277231"/>
                  </a:cubicBezTo>
                  <a:lnTo>
                    <a:pt x="1391137" y="0"/>
                  </a:lnTo>
                  <a:lnTo>
                    <a:pt x="1759910" y="988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120" name="Oval 21">
              <a:extLst>
                <a:ext uri="{FF2B5EF4-FFF2-40B4-BE49-F238E27FC236}">
                  <a16:creationId xmlns="" xmlns:a16="http://schemas.microsoft.com/office/drawing/2014/main" id="{30C5BFDF-9714-4FEB-BA86-5991A572B0AB}"/>
                </a:ext>
              </a:extLst>
            </p:cNvPr>
            <p:cNvSpPr/>
            <p:nvPr/>
          </p:nvSpPr>
          <p:spPr>
            <a:xfrm rot="17537713" flipV="1">
              <a:off x="4703331" y="1414998"/>
              <a:ext cx="1090840" cy="1106497"/>
            </a:xfrm>
            <a:custGeom>
              <a:avLst/>
              <a:gdLst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536736 w 2495698"/>
                <a:gd name="connsiteY30" fmla="*/ 2229547 h 2531525"/>
                <a:gd name="connsiteX31" fmla="*/ 1251837 w 2495698"/>
                <a:gd name="connsiteY31" fmla="*/ 2272543 h 2531525"/>
                <a:gd name="connsiteX32" fmla="*/ 1108065 w 2495698"/>
                <a:gd name="connsiteY32" fmla="*/ 2531525 h 2531525"/>
                <a:gd name="connsiteX33" fmla="*/ 739291 w 2495698"/>
                <a:gd name="connsiteY33" fmla="*/ 2432713 h 2531525"/>
                <a:gd name="connsiteX34" fmla="*/ 744274 w 2495698"/>
                <a:gd name="connsiteY34" fmla="*/ 2136543 h 2531525"/>
                <a:gd name="connsiteX35" fmla="*/ 535891 w 2495698"/>
                <a:gd name="connsiteY35" fmla="*/ 1973098 h 2531525"/>
                <a:gd name="connsiteX36" fmla="*/ 540671 w 2495698"/>
                <a:gd name="connsiteY36" fmla="*/ 1983347 h 2531525"/>
                <a:gd name="connsiteX37" fmla="*/ 232276 w 2495698"/>
                <a:gd name="connsiteY37" fmla="*/ 2043090 h 2531525"/>
                <a:gd name="connsiteX38" fmla="*/ 70927 w 2495698"/>
                <a:gd name="connsiteY38" fmla="*/ 1697078 h 2531525"/>
                <a:gd name="connsiteX39" fmla="*/ 279495 w 2495698"/>
                <a:gd name="connsiteY39" fmla="*/ 1527966 h 2531525"/>
                <a:gd name="connsiteX40" fmla="*/ 245586 w 2495698"/>
                <a:gd name="connsiteY40" fmla="*/ 1274796 h 2531525"/>
                <a:gd name="connsiteX41" fmla="*/ 0 w 2495698"/>
                <a:gd name="connsiteY41" fmla="*/ 1138462 h 2531525"/>
                <a:gd name="connsiteX42" fmla="*/ 98812 w 2495698"/>
                <a:gd name="connsiteY42" fmla="*/ 769689 h 2531525"/>
                <a:gd name="connsiteX43" fmla="*/ 380240 w 2495698"/>
                <a:gd name="connsiteY43" fmla="*/ 774423 h 2531525"/>
                <a:gd name="connsiteX44" fmla="*/ 516679 w 2495698"/>
                <a:gd name="connsiteY44" fmla="*/ 590627 h 2531525"/>
                <a:gd name="connsiteX45" fmla="*/ 422419 w 2495698"/>
                <a:gd name="connsiteY45" fmla="*/ 299900 h 2531525"/>
                <a:gd name="connsiteX46" fmla="*/ 746189 w 2495698"/>
                <a:gd name="connsiteY46" fmla="*/ 97585 h 2531525"/>
                <a:gd name="connsiteX47" fmla="*/ 972292 w 2495698"/>
                <a:gd name="connsiteY47" fmla="*/ 315656 h 2531525"/>
                <a:gd name="connsiteX48" fmla="*/ 970019 w 2495698"/>
                <a:gd name="connsiteY48" fmla="*/ 317076 h 2531525"/>
                <a:gd name="connsiteX49" fmla="*/ 1248316 w 2495698"/>
                <a:gd name="connsiteY49" fmla="*/ 277231 h 2531525"/>
                <a:gd name="connsiteX50" fmla="*/ 1238669 w 2495698"/>
                <a:gd name="connsiteY50" fmla="*/ 274647 h 2531525"/>
                <a:gd name="connsiteX51" fmla="*/ 1391137 w 2495698"/>
                <a:gd name="connsiteY51" fmla="*/ 0 h 2531525"/>
                <a:gd name="connsiteX52" fmla="*/ 1759910 w 2495698"/>
                <a:gd name="connsiteY52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536736 w 2495698"/>
                <a:gd name="connsiteY30" fmla="*/ 2229547 h 2531525"/>
                <a:gd name="connsiteX31" fmla="*/ 1251837 w 2495698"/>
                <a:gd name="connsiteY31" fmla="*/ 2272543 h 2531525"/>
                <a:gd name="connsiteX32" fmla="*/ 1108065 w 2495698"/>
                <a:gd name="connsiteY32" fmla="*/ 2531525 h 2531525"/>
                <a:gd name="connsiteX33" fmla="*/ 739291 w 2495698"/>
                <a:gd name="connsiteY33" fmla="*/ 2432713 h 2531525"/>
                <a:gd name="connsiteX34" fmla="*/ 744274 w 2495698"/>
                <a:gd name="connsiteY34" fmla="*/ 2136543 h 2531525"/>
                <a:gd name="connsiteX35" fmla="*/ 535891 w 2495698"/>
                <a:gd name="connsiteY35" fmla="*/ 1973098 h 2531525"/>
                <a:gd name="connsiteX36" fmla="*/ 540671 w 2495698"/>
                <a:gd name="connsiteY36" fmla="*/ 1983347 h 2531525"/>
                <a:gd name="connsiteX37" fmla="*/ 232276 w 2495698"/>
                <a:gd name="connsiteY37" fmla="*/ 2043090 h 2531525"/>
                <a:gd name="connsiteX38" fmla="*/ 70927 w 2495698"/>
                <a:gd name="connsiteY38" fmla="*/ 1697078 h 2531525"/>
                <a:gd name="connsiteX39" fmla="*/ 279495 w 2495698"/>
                <a:gd name="connsiteY39" fmla="*/ 1527966 h 2531525"/>
                <a:gd name="connsiteX40" fmla="*/ 245586 w 2495698"/>
                <a:gd name="connsiteY40" fmla="*/ 1274796 h 2531525"/>
                <a:gd name="connsiteX41" fmla="*/ 0 w 2495698"/>
                <a:gd name="connsiteY41" fmla="*/ 1138462 h 2531525"/>
                <a:gd name="connsiteX42" fmla="*/ 98812 w 2495698"/>
                <a:gd name="connsiteY42" fmla="*/ 769689 h 2531525"/>
                <a:gd name="connsiteX43" fmla="*/ 380240 w 2495698"/>
                <a:gd name="connsiteY43" fmla="*/ 774423 h 2531525"/>
                <a:gd name="connsiteX44" fmla="*/ 516679 w 2495698"/>
                <a:gd name="connsiteY44" fmla="*/ 590627 h 2531525"/>
                <a:gd name="connsiteX45" fmla="*/ 422419 w 2495698"/>
                <a:gd name="connsiteY45" fmla="*/ 299900 h 2531525"/>
                <a:gd name="connsiteX46" fmla="*/ 746189 w 2495698"/>
                <a:gd name="connsiteY46" fmla="*/ 97585 h 2531525"/>
                <a:gd name="connsiteX47" fmla="*/ 972292 w 2495698"/>
                <a:gd name="connsiteY47" fmla="*/ 315656 h 2531525"/>
                <a:gd name="connsiteX48" fmla="*/ 970019 w 2495698"/>
                <a:gd name="connsiteY48" fmla="*/ 317076 h 2531525"/>
                <a:gd name="connsiteX49" fmla="*/ 1248316 w 2495698"/>
                <a:gd name="connsiteY49" fmla="*/ 277231 h 2531525"/>
                <a:gd name="connsiteX50" fmla="*/ 1238669 w 2495698"/>
                <a:gd name="connsiteY50" fmla="*/ 274647 h 2531525"/>
                <a:gd name="connsiteX51" fmla="*/ 1391137 w 2495698"/>
                <a:gd name="connsiteY51" fmla="*/ 0 h 2531525"/>
                <a:gd name="connsiteX52" fmla="*/ 1759910 w 2495698"/>
                <a:gd name="connsiteY52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238669 w 2495698"/>
                <a:gd name="connsiteY49" fmla="*/ 274647 h 2531525"/>
                <a:gd name="connsiteX50" fmla="*/ 1391137 w 2495698"/>
                <a:gd name="connsiteY50" fmla="*/ 0 h 2531525"/>
                <a:gd name="connsiteX51" fmla="*/ 1759910 w 2495698"/>
                <a:gd name="connsiteY51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238669 w 2495698"/>
                <a:gd name="connsiteY49" fmla="*/ 274647 h 2531525"/>
                <a:gd name="connsiteX50" fmla="*/ 1391137 w 2495698"/>
                <a:gd name="connsiteY50" fmla="*/ 0 h 2531525"/>
                <a:gd name="connsiteX51" fmla="*/ 1759910 w 2495698"/>
                <a:gd name="connsiteY51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238669 w 2495698"/>
                <a:gd name="connsiteY49" fmla="*/ 274647 h 2531525"/>
                <a:gd name="connsiteX50" fmla="*/ 1391137 w 2495698"/>
                <a:gd name="connsiteY50" fmla="*/ 0 h 2531525"/>
                <a:gd name="connsiteX51" fmla="*/ 1759910 w 2495698"/>
                <a:gd name="connsiteY51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954704 w 2495698"/>
                <a:gd name="connsiteY17" fmla="*/ 573108 h 2531525"/>
                <a:gd name="connsiteX18" fmla="*/ 2234317 w 2495698"/>
                <a:gd name="connsiteY18" fmla="*/ 503581 h 2531525"/>
                <a:gd name="connsiteX19" fmla="*/ 2413554 w 2495698"/>
                <a:gd name="connsiteY19" fmla="*/ 840674 h 2531525"/>
                <a:gd name="connsiteX20" fmla="*/ 2214321 w 2495698"/>
                <a:gd name="connsiteY20" fmla="*/ 1020292 h 2531525"/>
                <a:gd name="connsiteX21" fmla="*/ 2246841 w 2495698"/>
                <a:gd name="connsiteY21" fmla="*/ 1303347 h 2531525"/>
                <a:gd name="connsiteX22" fmla="*/ 2495698 w 2495698"/>
                <a:gd name="connsiteY22" fmla="*/ 1441496 h 2531525"/>
                <a:gd name="connsiteX23" fmla="*/ 2396885 w 2495698"/>
                <a:gd name="connsiteY23" fmla="*/ 1810269 h 2531525"/>
                <a:gd name="connsiteX24" fmla="*/ 2094912 w 2495698"/>
                <a:gd name="connsiteY24" fmla="*/ 1805190 h 2531525"/>
                <a:gd name="connsiteX25" fmla="*/ 1958644 w 2495698"/>
                <a:gd name="connsiteY25" fmla="*/ 1977881 h 2531525"/>
                <a:gd name="connsiteX26" fmla="*/ 2057814 w 2495698"/>
                <a:gd name="connsiteY26" fmla="*/ 2236715 h 2531525"/>
                <a:gd name="connsiteX27" fmla="*/ 1745078 w 2495698"/>
                <a:gd name="connsiteY27" fmla="*/ 2455696 h 2531525"/>
                <a:gd name="connsiteX28" fmla="*/ 1507869 w 2495698"/>
                <a:gd name="connsiteY28" fmla="*/ 2249759 h 2531525"/>
                <a:gd name="connsiteX29" fmla="*/ 1251837 w 2495698"/>
                <a:gd name="connsiteY29" fmla="*/ 2272543 h 2531525"/>
                <a:gd name="connsiteX30" fmla="*/ 1108065 w 2495698"/>
                <a:gd name="connsiteY30" fmla="*/ 2531525 h 2531525"/>
                <a:gd name="connsiteX31" fmla="*/ 739291 w 2495698"/>
                <a:gd name="connsiteY31" fmla="*/ 2432713 h 2531525"/>
                <a:gd name="connsiteX32" fmla="*/ 744274 w 2495698"/>
                <a:gd name="connsiteY32" fmla="*/ 2136543 h 2531525"/>
                <a:gd name="connsiteX33" fmla="*/ 535891 w 2495698"/>
                <a:gd name="connsiteY33" fmla="*/ 1973098 h 2531525"/>
                <a:gd name="connsiteX34" fmla="*/ 540671 w 2495698"/>
                <a:gd name="connsiteY34" fmla="*/ 1983347 h 2531525"/>
                <a:gd name="connsiteX35" fmla="*/ 232276 w 2495698"/>
                <a:gd name="connsiteY35" fmla="*/ 2043090 h 2531525"/>
                <a:gd name="connsiteX36" fmla="*/ 70927 w 2495698"/>
                <a:gd name="connsiteY36" fmla="*/ 1697078 h 2531525"/>
                <a:gd name="connsiteX37" fmla="*/ 279495 w 2495698"/>
                <a:gd name="connsiteY37" fmla="*/ 1527966 h 2531525"/>
                <a:gd name="connsiteX38" fmla="*/ 245586 w 2495698"/>
                <a:gd name="connsiteY38" fmla="*/ 1274796 h 2531525"/>
                <a:gd name="connsiteX39" fmla="*/ 0 w 2495698"/>
                <a:gd name="connsiteY39" fmla="*/ 1138462 h 2531525"/>
                <a:gd name="connsiteX40" fmla="*/ 98812 w 2495698"/>
                <a:gd name="connsiteY40" fmla="*/ 769689 h 2531525"/>
                <a:gd name="connsiteX41" fmla="*/ 380240 w 2495698"/>
                <a:gd name="connsiteY41" fmla="*/ 774423 h 2531525"/>
                <a:gd name="connsiteX42" fmla="*/ 516679 w 2495698"/>
                <a:gd name="connsiteY42" fmla="*/ 590627 h 2531525"/>
                <a:gd name="connsiteX43" fmla="*/ 422419 w 2495698"/>
                <a:gd name="connsiteY43" fmla="*/ 299900 h 2531525"/>
                <a:gd name="connsiteX44" fmla="*/ 746189 w 2495698"/>
                <a:gd name="connsiteY44" fmla="*/ 97585 h 2531525"/>
                <a:gd name="connsiteX45" fmla="*/ 972292 w 2495698"/>
                <a:gd name="connsiteY45" fmla="*/ 315656 h 2531525"/>
                <a:gd name="connsiteX46" fmla="*/ 970019 w 2495698"/>
                <a:gd name="connsiteY46" fmla="*/ 317076 h 2531525"/>
                <a:gd name="connsiteX47" fmla="*/ 1248316 w 2495698"/>
                <a:gd name="connsiteY47" fmla="*/ 277231 h 2531525"/>
                <a:gd name="connsiteX48" fmla="*/ 1391137 w 2495698"/>
                <a:gd name="connsiteY48" fmla="*/ 0 h 2531525"/>
                <a:gd name="connsiteX49" fmla="*/ 1759910 w 2495698"/>
                <a:gd name="connsiteY49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954704 w 2495698"/>
                <a:gd name="connsiteY17" fmla="*/ 573108 h 2531525"/>
                <a:gd name="connsiteX18" fmla="*/ 2234317 w 2495698"/>
                <a:gd name="connsiteY18" fmla="*/ 503581 h 2531525"/>
                <a:gd name="connsiteX19" fmla="*/ 2413554 w 2495698"/>
                <a:gd name="connsiteY19" fmla="*/ 840674 h 2531525"/>
                <a:gd name="connsiteX20" fmla="*/ 2214321 w 2495698"/>
                <a:gd name="connsiteY20" fmla="*/ 1020292 h 2531525"/>
                <a:gd name="connsiteX21" fmla="*/ 2246841 w 2495698"/>
                <a:gd name="connsiteY21" fmla="*/ 1303347 h 2531525"/>
                <a:gd name="connsiteX22" fmla="*/ 2495698 w 2495698"/>
                <a:gd name="connsiteY22" fmla="*/ 1441496 h 2531525"/>
                <a:gd name="connsiteX23" fmla="*/ 2396885 w 2495698"/>
                <a:gd name="connsiteY23" fmla="*/ 1810269 h 2531525"/>
                <a:gd name="connsiteX24" fmla="*/ 2094912 w 2495698"/>
                <a:gd name="connsiteY24" fmla="*/ 1805190 h 2531525"/>
                <a:gd name="connsiteX25" fmla="*/ 1958644 w 2495698"/>
                <a:gd name="connsiteY25" fmla="*/ 1977881 h 2531525"/>
                <a:gd name="connsiteX26" fmla="*/ 2057814 w 2495698"/>
                <a:gd name="connsiteY26" fmla="*/ 2236715 h 2531525"/>
                <a:gd name="connsiteX27" fmla="*/ 1745078 w 2495698"/>
                <a:gd name="connsiteY27" fmla="*/ 2455696 h 2531525"/>
                <a:gd name="connsiteX28" fmla="*/ 1507869 w 2495698"/>
                <a:gd name="connsiteY28" fmla="*/ 2249759 h 2531525"/>
                <a:gd name="connsiteX29" fmla="*/ 1251837 w 2495698"/>
                <a:gd name="connsiteY29" fmla="*/ 2272543 h 2531525"/>
                <a:gd name="connsiteX30" fmla="*/ 1108065 w 2495698"/>
                <a:gd name="connsiteY30" fmla="*/ 2531525 h 2531525"/>
                <a:gd name="connsiteX31" fmla="*/ 739291 w 2495698"/>
                <a:gd name="connsiteY31" fmla="*/ 2432713 h 2531525"/>
                <a:gd name="connsiteX32" fmla="*/ 744274 w 2495698"/>
                <a:gd name="connsiteY32" fmla="*/ 2136543 h 2531525"/>
                <a:gd name="connsiteX33" fmla="*/ 535891 w 2495698"/>
                <a:gd name="connsiteY33" fmla="*/ 1973098 h 2531525"/>
                <a:gd name="connsiteX34" fmla="*/ 232276 w 2495698"/>
                <a:gd name="connsiteY34" fmla="*/ 2043090 h 2531525"/>
                <a:gd name="connsiteX35" fmla="*/ 70927 w 2495698"/>
                <a:gd name="connsiteY35" fmla="*/ 1697078 h 2531525"/>
                <a:gd name="connsiteX36" fmla="*/ 279495 w 2495698"/>
                <a:gd name="connsiteY36" fmla="*/ 1527966 h 2531525"/>
                <a:gd name="connsiteX37" fmla="*/ 245586 w 2495698"/>
                <a:gd name="connsiteY37" fmla="*/ 1274796 h 2531525"/>
                <a:gd name="connsiteX38" fmla="*/ 0 w 2495698"/>
                <a:gd name="connsiteY38" fmla="*/ 1138462 h 2531525"/>
                <a:gd name="connsiteX39" fmla="*/ 98812 w 2495698"/>
                <a:gd name="connsiteY39" fmla="*/ 769689 h 2531525"/>
                <a:gd name="connsiteX40" fmla="*/ 380240 w 2495698"/>
                <a:gd name="connsiteY40" fmla="*/ 774423 h 2531525"/>
                <a:gd name="connsiteX41" fmla="*/ 516679 w 2495698"/>
                <a:gd name="connsiteY41" fmla="*/ 590627 h 2531525"/>
                <a:gd name="connsiteX42" fmla="*/ 422419 w 2495698"/>
                <a:gd name="connsiteY42" fmla="*/ 299900 h 2531525"/>
                <a:gd name="connsiteX43" fmla="*/ 746189 w 2495698"/>
                <a:gd name="connsiteY43" fmla="*/ 97585 h 2531525"/>
                <a:gd name="connsiteX44" fmla="*/ 972292 w 2495698"/>
                <a:gd name="connsiteY44" fmla="*/ 315656 h 2531525"/>
                <a:gd name="connsiteX45" fmla="*/ 970019 w 2495698"/>
                <a:gd name="connsiteY45" fmla="*/ 317076 h 2531525"/>
                <a:gd name="connsiteX46" fmla="*/ 1248316 w 2495698"/>
                <a:gd name="connsiteY46" fmla="*/ 277231 h 2531525"/>
                <a:gd name="connsiteX47" fmla="*/ 1391137 w 2495698"/>
                <a:gd name="connsiteY47" fmla="*/ 0 h 2531525"/>
                <a:gd name="connsiteX48" fmla="*/ 1759910 w 2495698"/>
                <a:gd name="connsiteY48" fmla="*/ 98812 h 253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495698" h="2531525">
                  <a:moveTo>
                    <a:pt x="1365628" y="832740"/>
                  </a:moveTo>
                  <a:cubicBezTo>
                    <a:pt x="1121373" y="767293"/>
                    <a:pt x="870309" y="912244"/>
                    <a:pt x="804861" y="1156499"/>
                  </a:cubicBezTo>
                  <a:cubicBezTo>
                    <a:pt x="739413" y="1400754"/>
                    <a:pt x="884365" y="1651818"/>
                    <a:pt x="1128620" y="1717266"/>
                  </a:cubicBezTo>
                  <a:cubicBezTo>
                    <a:pt x="1372875" y="1782713"/>
                    <a:pt x="1623939" y="1637762"/>
                    <a:pt x="1689387" y="1393507"/>
                  </a:cubicBezTo>
                  <a:cubicBezTo>
                    <a:pt x="1754835" y="1149252"/>
                    <a:pt x="1609883" y="898188"/>
                    <a:pt x="1365628" y="832740"/>
                  </a:cubicBezTo>
                  <a:close/>
                  <a:moveTo>
                    <a:pt x="1447099" y="528685"/>
                  </a:moveTo>
                  <a:cubicBezTo>
                    <a:pt x="1859279" y="639128"/>
                    <a:pt x="2103885" y="1062799"/>
                    <a:pt x="1993442" y="1474978"/>
                  </a:cubicBezTo>
                  <a:cubicBezTo>
                    <a:pt x="1882999" y="1887158"/>
                    <a:pt x="1459328" y="2131764"/>
                    <a:pt x="1047149" y="2021321"/>
                  </a:cubicBezTo>
                  <a:cubicBezTo>
                    <a:pt x="634969" y="1910878"/>
                    <a:pt x="390363" y="1487207"/>
                    <a:pt x="500806" y="1075027"/>
                  </a:cubicBezTo>
                  <a:cubicBezTo>
                    <a:pt x="611249" y="662848"/>
                    <a:pt x="1034920" y="418242"/>
                    <a:pt x="1447099" y="528685"/>
                  </a:cubicBezTo>
                  <a:close/>
                  <a:moveTo>
                    <a:pt x="1476725" y="418119"/>
                  </a:moveTo>
                  <a:cubicBezTo>
                    <a:pt x="1003481" y="291314"/>
                    <a:pt x="517045" y="572157"/>
                    <a:pt x="390240" y="1045401"/>
                  </a:cubicBezTo>
                  <a:cubicBezTo>
                    <a:pt x="263435" y="1518646"/>
                    <a:pt x="544279" y="2005081"/>
                    <a:pt x="1017523" y="2131887"/>
                  </a:cubicBezTo>
                  <a:cubicBezTo>
                    <a:pt x="1490767" y="2258692"/>
                    <a:pt x="1977202" y="1977848"/>
                    <a:pt x="2104008" y="1504604"/>
                  </a:cubicBezTo>
                  <a:cubicBezTo>
                    <a:pt x="2230813" y="1031360"/>
                    <a:pt x="1949969" y="544925"/>
                    <a:pt x="1476725" y="418119"/>
                  </a:cubicBezTo>
                  <a:close/>
                  <a:moveTo>
                    <a:pt x="1759910" y="98812"/>
                  </a:moveTo>
                  <a:cubicBezTo>
                    <a:pt x="1758148" y="203507"/>
                    <a:pt x="1756387" y="308202"/>
                    <a:pt x="1754625" y="412897"/>
                  </a:cubicBezTo>
                  <a:lnTo>
                    <a:pt x="1954704" y="573108"/>
                  </a:lnTo>
                  <a:lnTo>
                    <a:pt x="2234317" y="503581"/>
                  </a:lnTo>
                  <a:lnTo>
                    <a:pt x="2413554" y="840674"/>
                  </a:lnTo>
                  <a:lnTo>
                    <a:pt x="2214321" y="1020292"/>
                  </a:lnTo>
                  <a:cubicBezTo>
                    <a:pt x="2239296" y="1111262"/>
                    <a:pt x="2251067" y="1206519"/>
                    <a:pt x="2246841" y="1303347"/>
                  </a:cubicBezTo>
                  <a:lnTo>
                    <a:pt x="2495698" y="1441496"/>
                  </a:lnTo>
                  <a:lnTo>
                    <a:pt x="2396885" y="1810269"/>
                  </a:lnTo>
                  <a:lnTo>
                    <a:pt x="2094912" y="1805190"/>
                  </a:lnTo>
                  <a:cubicBezTo>
                    <a:pt x="2056732" y="1868983"/>
                    <a:pt x="2010475" y="1926517"/>
                    <a:pt x="1958644" y="1977881"/>
                  </a:cubicBezTo>
                  <a:lnTo>
                    <a:pt x="2057814" y="2236715"/>
                  </a:lnTo>
                  <a:lnTo>
                    <a:pt x="1745078" y="2455696"/>
                  </a:lnTo>
                  <a:lnTo>
                    <a:pt x="1507869" y="2249759"/>
                  </a:lnTo>
                  <a:lnTo>
                    <a:pt x="1251837" y="2272543"/>
                  </a:lnTo>
                  <a:lnTo>
                    <a:pt x="1108065" y="2531525"/>
                  </a:lnTo>
                  <a:lnTo>
                    <a:pt x="739291" y="2432713"/>
                  </a:lnTo>
                  <a:lnTo>
                    <a:pt x="744274" y="2136543"/>
                  </a:lnTo>
                  <a:cubicBezTo>
                    <a:pt x="666128" y="2092006"/>
                    <a:pt x="595548" y="2037539"/>
                    <a:pt x="535891" y="1973098"/>
                  </a:cubicBezTo>
                  <a:lnTo>
                    <a:pt x="232276" y="2043090"/>
                  </a:lnTo>
                  <a:lnTo>
                    <a:pt x="70927" y="1697078"/>
                  </a:lnTo>
                  <a:lnTo>
                    <a:pt x="279495" y="1527966"/>
                  </a:lnTo>
                  <a:cubicBezTo>
                    <a:pt x="257233" y="1446371"/>
                    <a:pt x="245603" y="1361336"/>
                    <a:pt x="245586" y="1274796"/>
                  </a:cubicBezTo>
                  <a:lnTo>
                    <a:pt x="0" y="1138462"/>
                  </a:lnTo>
                  <a:lnTo>
                    <a:pt x="98812" y="769689"/>
                  </a:lnTo>
                  <a:lnTo>
                    <a:pt x="380240" y="774423"/>
                  </a:lnTo>
                  <a:cubicBezTo>
                    <a:pt x="418421" y="707046"/>
                    <a:pt x="464524" y="645614"/>
                    <a:pt x="516679" y="590627"/>
                  </a:cubicBezTo>
                  <a:lnTo>
                    <a:pt x="422419" y="299900"/>
                  </a:lnTo>
                  <a:lnTo>
                    <a:pt x="746189" y="97585"/>
                  </a:lnTo>
                  <a:lnTo>
                    <a:pt x="972292" y="315656"/>
                  </a:lnTo>
                  <a:lnTo>
                    <a:pt x="970019" y="317076"/>
                  </a:lnTo>
                  <a:cubicBezTo>
                    <a:pt x="1058903" y="289108"/>
                    <a:pt x="1152743" y="276181"/>
                    <a:pt x="1248316" y="277231"/>
                  </a:cubicBezTo>
                  <a:lnTo>
                    <a:pt x="1391137" y="0"/>
                  </a:lnTo>
                  <a:lnTo>
                    <a:pt x="1759910" y="98812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121" name="Oval 21">
              <a:extLst>
                <a:ext uri="{FF2B5EF4-FFF2-40B4-BE49-F238E27FC236}">
                  <a16:creationId xmlns="" xmlns:a16="http://schemas.microsoft.com/office/drawing/2014/main" id="{C1AB126C-8878-4936-BC48-171380B11911}"/>
                </a:ext>
              </a:extLst>
            </p:cNvPr>
            <p:cNvSpPr/>
            <p:nvPr/>
          </p:nvSpPr>
          <p:spPr>
            <a:xfrm rot="18850474" flipV="1">
              <a:off x="4158161" y="2391316"/>
              <a:ext cx="1088158" cy="1103778"/>
            </a:xfrm>
            <a:custGeom>
              <a:avLst/>
              <a:gdLst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536736 w 2495698"/>
                <a:gd name="connsiteY30" fmla="*/ 2229547 h 2531525"/>
                <a:gd name="connsiteX31" fmla="*/ 1251837 w 2495698"/>
                <a:gd name="connsiteY31" fmla="*/ 2272543 h 2531525"/>
                <a:gd name="connsiteX32" fmla="*/ 1108065 w 2495698"/>
                <a:gd name="connsiteY32" fmla="*/ 2531525 h 2531525"/>
                <a:gd name="connsiteX33" fmla="*/ 739291 w 2495698"/>
                <a:gd name="connsiteY33" fmla="*/ 2432713 h 2531525"/>
                <a:gd name="connsiteX34" fmla="*/ 744274 w 2495698"/>
                <a:gd name="connsiteY34" fmla="*/ 2136543 h 2531525"/>
                <a:gd name="connsiteX35" fmla="*/ 535891 w 2495698"/>
                <a:gd name="connsiteY35" fmla="*/ 1973098 h 2531525"/>
                <a:gd name="connsiteX36" fmla="*/ 540671 w 2495698"/>
                <a:gd name="connsiteY36" fmla="*/ 1983347 h 2531525"/>
                <a:gd name="connsiteX37" fmla="*/ 232276 w 2495698"/>
                <a:gd name="connsiteY37" fmla="*/ 2043090 h 2531525"/>
                <a:gd name="connsiteX38" fmla="*/ 70927 w 2495698"/>
                <a:gd name="connsiteY38" fmla="*/ 1697078 h 2531525"/>
                <a:gd name="connsiteX39" fmla="*/ 279495 w 2495698"/>
                <a:gd name="connsiteY39" fmla="*/ 1527966 h 2531525"/>
                <a:gd name="connsiteX40" fmla="*/ 245586 w 2495698"/>
                <a:gd name="connsiteY40" fmla="*/ 1274796 h 2531525"/>
                <a:gd name="connsiteX41" fmla="*/ 0 w 2495698"/>
                <a:gd name="connsiteY41" fmla="*/ 1138462 h 2531525"/>
                <a:gd name="connsiteX42" fmla="*/ 98812 w 2495698"/>
                <a:gd name="connsiteY42" fmla="*/ 769689 h 2531525"/>
                <a:gd name="connsiteX43" fmla="*/ 380240 w 2495698"/>
                <a:gd name="connsiteY43" fmla="*/ 774423 h 2531525"/>
                <a:gd name="connsiteX44" fmla="*/ 516679 w 2495698"/>
                <a:gd name="connsiteY44" fmla="*/ 590627 h 2531525"/>
                <a:gd name="connsiteX45" fmla="*/ 422419 w 2495698"/>
                <a:gd name="connsiteY45" fmla="*/ 299900 h 2531525"/>
                <a:gd name="connsiteX46" fmla="*/ 746189 w 2495698"/>
                <a:gd name="connsiteY46" fmla="*/ 97585 h 2531525"/>
                <a:gd name="connsiteX47" fmla="*/ 972292 w 2495698"/>
                <a:gd name="connsiteY47" fmla="*/ 315656 h 2531525"/>
                <a:gd name="connsiteX48" fmla="*/ 970019 w 2495698"/>
                <a:gd name="connsiteY48" fmla="*/ 317076 h 2531525"/>
                <a:gd name="connsiteX49" fmla="*/ 1248316 w 2495698"/>
                <a:gd name="connsiteY49" fmla="*/ 277231 h 2531525"/>
                <a:gd name="connsiteX50" fmla="*/ 1238669 w 2495698"/>
                <a:gd name="connsiteY50" fmla="*/ 274647 h 2531525"/>
                <a:gd name="connsiteX51" fmla="*/ 1391137 w 2495698"/>
                <a:gd name="connsiteY51" fmla="*/ 0 h 2531525"/>
                <a:gd name="connsiteX52" fmla="*/ 1759910 w 2495698"/>
                <a:gd name="connsiteY52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536736 w 2495698"/>
                <a:gd name="connsiteY30" fmla="*/ 2229547 h 2531525"/>
                <a:gd name="connsiteX31" fmla="*/ 1251837 w 2495698"/>
                <a:gd name="connsiteY31" fmla="*/ 2272543 h 2531525"/>
                <a:gd name="connsiteX32" fmla="*/ 1108065 w 2495698"/>
                <a:gd name="connsiteY32" fmla="*/ 2531525 h 2531525"/>
                <a:gd name="connsiteX33" fmla="*/ 739291 w 2495698"/>
                <a:gd name="connsiteY33" fmla="*/ 2432713 h 2531525"/>
                <a:gd name="connsiteX34" fmla="*/ 744274 w 2495698"/>
                <a:gd name="connsiteY34" fmla="*/ 2136543 h 2531525"/>
                <a:gd name="connsiteX35" fmla="*/ 535891 w 2495698"/>
                <a:gd name="connsiteY35" fmla="*/ 1973098 h 2531525"/>
                <a:gd name="connsiteX36" fmla="*/ 540671 w 2495698"/>
                <a:gd name="connsiteY36" fmla="*/ 1983347 h 2531525"/>
                <a:gd name="connsiteX37" fmla="*/ 232276 w 2495698"/>
                <a:gd name="connsiteY37" fmla="*/ 2043090 h 2531525"/>
                <a:gd name="connsiteX38" fmla="*/ 70927 w 2495698"/>
                <a:gd name="connsiteY38" fmla="*/ 1697078 h 2531525"/>
                <a:gd name="connsiteX39" fmla="*/ 279495 w 2495698"/>
                <a:gd name="connsiteY39" fmla="*/ 1527966 h 2531525"/>
                <a:gd name="connsiteX40" fmla="*/ 245586 w 2495698"/>
                <a:gd name="connsiteY40" fmla="*/ 1274796 h 2531525"/>
                <a:gd name="connsiteX41" fmla="*/ 0 w 2495698"/>
                <a:gd name="connsiteY41" fmla="*/ 1138462 h 2531525"/>
                <a:gd name="connsiteX42" fmla="*/ 98812 w 2495698"/>
                <a:gd name="connsiteY42" fmla="*/ 769689 h 2531525"/>
                <a:gd name="connsiteX43" fmla="*/ 380240 w 2495698"/>
                <a:gd name="connsiteY43" fmla="*/ 774423 h 2531525"/>
                <a:gd name="connsiteX44" fmla="*/ 516679 w 2495698"/>
                <a:gd name="connsiteY44" fmla="*/ 590627 h 2531525"/>
                <a:gd name="connsiteX45" fmla="*/ 422419 w 2495698"/>
                <a:gd name="connsiteY45" fmla="*/ 299900 h 2531525"/>
                <a:gd name="connsiteX46" fmla="*/ 746189 w 2495698"/>
                <a:gd name="connsiteY46" fmla="*/ 97585 h 2531525"/>
                <a:gd name="connsiteX47" fmla="*/ 972292 w 2495698"/>
                <a:gd name="connsiteY47" fmla="*/ 315656 h 2531525"/>
                <a:gd name="connsiteX48" fmla="*/ 970019 w 2495698"/>
                <a:gd name="connsiteY48" fmla="*/ 317076 h 2531525"/>
                <a:gd name="connsiteX49" fmla="*/ 1248316 w 2495698"/>
                <a:gd name="connsiteY49" fmla="*/ 277231 h 2531525"/>
                <a:gd name="connsiteX50" fmla="*/ 1238669 w 2495698"/>
                <a:gd name="connsiteY50" fmla="*/ 274647 h 2531525"/>
                <a:gd name="connsiteX51" fmla="*/ 1391137 w 2495698"/>
                <a:gd name="connsiteY51" fmla="*/ 0 h 2531525"/>
                <a:gd name="connsiteX52" fmla="*/ 1759910 w 2495698"/>
                <a:gd name="connsiteY52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238669 w 2495698"/>
                <a:gd name="connsiteY49" fmla="*/ 274647 h 2531525"/>
                <a:gd name="connsiteX50" fmla="*/ 1391137 w 2495698"/>
                <a:gd name="connsiteY50" fmla="*/ 0 h 2531525"/>
                <a:gd name="connsiteX51" fmla="*/ 1759910 w 2495698"/>
                <a:gd name="connsiteY51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238669 w 2495698"/>
                <a:gd name="connsiteY49" fmla="*/ 274647 h 2531525"/>
                <a:gd name="connsiteX50" fmla="*/ 1391137 w 2495698"/>
                <a:gd name="connsiteY50" fmla="*/ 0 h 2531525"/>
                <a:gd name="connsiteX51" fmla="*/ 1759910 w 2495698"/>
                <a:gd name="connsiteY51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238669 w 2495698"/>
                <a:gd name="connsiteY49" fmla="*/ 274647 h 2531525"/>
                <a:gd name="connsiteX50" fmla="*/ 1391137 w 2495698"/>
                <a:gd name="connsiteY50" fmla="*/ 0 h 2531525"/>
                <a:gd name="connsiteX51" fmla="*/ 1759910 w 2495698"/>
                <a:gd name="connsiteY51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954704 w 2495698"/>
                <a:gd name="connsiteY17" fmla="*/ 573108 h 2531525"/>
                <a:gd name="connsiteX18" fmla="*/ 2234317 w 2495698"/>
                <a:gd name="connsiteY18" fmla="*/ 503581 h 2531525"/>
                <a:gd name="connsiteX19" fmla="*/ 2413554 w 2495698"/>
                <a:gd name="connsiteY19" fmla="*/ 840674 h 2531525"/>
                <a:gd name="connsiteX20" fmla="*/ 2214321 w 2495698"/>
                <a:gd name="connsiteY20" fmla="*/ 1020292 h 2531525"/>
                <a:gd name="connsiteX21" fmla="*/ 2246841 w 2495698"/>
                <a:gd name="connsiteY21" fmla="*/ 1303347 h 2531525"/>
                <a:gd name="connsiteX22" fmla="*/ 2495698 w 2495698"/>
                <a:gd name="connsiteY22" fmla="*/ 1441496 h 2531525"/>
                <a:gd name="connsiteX23" fmla="*/ 2396885 w 2495698"/>
                <a:gd name="connsiteY23" fmla="*/ 1810269 h 2531525"/>
                <a:gd name="connsiteX24" fmla="*/ 2094912 w 2495698"/>
                <a:gd name="connsiteY24" fmla="*/ 1805190 h 2531525"/>
                <a:gd name="connsiteX25" fmla="*/ 1958644 w 2495698"/>
                <a:gd name="connsiteY25" fmla="*/ 1977881 h 2531525"/>
                <a:gd name="connsiteX26" fmla="*/ 2057814 w 2495698"/>
                <a:gd name="connsiteY26" fmla="*/ 2236715 h 2531525"/>
                <a:gd name="connsiteX27" fmla="*/ 1745078 w 2495698"/>
                <a:gd name="connsiteY27" fmla="*/ 2455696 h 2531525"/>
                <a:gd name="connsiteX28" fmla="*/ 1507869 w 2495698"/>
                <a:gd name="connsiteY28" fmla="*/ 2249759 h 2531525"/>
                <a:gd name="connsiteX29" fmla="*/ 1251837 w 2495698"/>
                <a:gd name="connsiteY29" fmla="*/ 2272543 h 2531525"/>
                <a:gd name="connsiteX30" fmla="*/ 1108065 w 2495698"/>
                <a:gd name="connsiteY30" fmla="*/ 2531525 h 2531525"/>
                <a:gd name="connsiteX31" fmla="*/ 739291 w 2495698"/>
                <a:gd name="connsiteY31" fmla="*/ 2432713 h 2531525"/>
                <a:gd name="connsiteX32" fmla="*/ 744274 w 2495698"/>
                <a:gd name="connsiteY32" fmla="*/ 2136543 h 2531525"/>
                <a:gd name="connsiteX33" fmla="*/ 535891 w 2495698"/>
                <a:gd name="connsiteY33" fmla="*/ 1973098 h 2531525"/>
                <a:gd name="connsiteX34" fmla="*/ 540671 w 2495698"/>
                <a:gd name="connsiteY34" fmla="*/ 1983347 h 2531525"/>
                <a:gd name="connsiteX35" fmla="*/ 232276 w 2495698"/>
                <a:gd name="connsiteY35" fmla="*/ 2043090 h 2531525"/>
                <a:gd name="connsiteX36" fmla="*/ 70927 w 2495698"/>
                <a:gd name="connsiteY36" fmla="*/ 1697078 h 2531525"/>
                <a:gd name="connsiteX37" fmla="*/ 279495 w 2495698"/>
                <a:gd name="connsiteY37" fmla="*/ 1527966 h 2531525"/>
                <a:gd name="connsiteX38" fmla="*/ 245586 w 2495698"/>
                <a:gd name="connsiteY38" fmla="*/ 1274796 h 2531525"/>
                <a:gd name="connsiteX39" fmla="*/ 0 w 2495698"/>
                <a:gd name="connsiteY39" fmla="*/ 1138462 h 2531525"/>
                <a:gd name="connsiteX40" fmla="*/ 98812 w 2495698"/>
                <a:gd name="connsiteY40" fmla="*/ 769689 h 2531525"/>
                <a:gd name="connsiteX41" fmla="*/ 380240 w 2495698"/>
                <a:gd name="connsiteY41" fmla="*/ 774423 h 2531525"/>
                <a:gd name="connsiteX42" fmla="*/ 516679 w 2495698"/>
                <a:gd name="connsiteY42" fmla="*/ 590627 h 2531525"/>
                <a:gd name="connsiteX43" fmla="*/ 422419 w 2495698"/>
                <a:gd name="connsiteY43" fmla="*/ 299900 h 2531525"/>
                <a:gd name="connsiteX44" fmla="*/ 746189 w 2495698"/>
                <a:gd name="connsiteY44" fmla="*/ 97585 h 2531525"/>
                <a:gd name="connsiteX45" fmla="*/ 972292 w 2495698"/>
                <a:gd name="connsiteY45" fmla="*/ 315656 h 2531525"/>
                <a:gd name="connsiteX46" fmla="*/ 970019 w 2495698"/>
                <a:gd name="connsiteY46" fmla="*/ 317076 h 2531525"/>
                <a:gd name="connsiteX47" fmla="*/ 1248316 w 2495698"/>
                <a:gd name="connsiteY47" fmla="*/ 277231 h 2531525"/>
                <a:gd name="connsiteX48" fmla="*/ 1391137 w 2495698"/>
                <a:gd name="connsiteY48" fmla="*/ 0 h 2531525"/>
                <a:gd name="connsiteX49" fmla="*/ 1759910 w 2495698"/>
                <a:gd name="connsiteY49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954704 w 2495698"/>
                <a:gd name="connsiteY17" fmla="*/ 573108 h 2531525"/>
                <a:gd name="connsiteX18" fmla="*/ 2234317 w 2495698"/>
                <a:gd name="connsiteY18" fmla="*/ 503581 h 2531525"/>
                <a:gd name="connsiteX19" fmla="*/ 2413554 w 2495698"/>
                <a:gd name="connsiteY19" fmla="*/ 840674 h 2531525"/>
                <a:gd name="connsiteX20" fmla="*/ 2214321 w 2495698"/>
                <a:gd name="connsiteY20" fmla="*/ 1020292 h 2531525"/>
                <a:gd name="connsiteX21" fmla="*/ 2246841 w 2495698"/>
                <a:gd name="connsiteY21" fmla="*/ 1303347 h 2531525"/>
                <a:gd name="connsiteX22" fmla="*/ 2495698 w 2495698"/>
                <a:gd name="connsiteY22" fmla="*/ 1441496 h 2531525"/>
                <a:gd name="connsiteX23" fmla="*/ 2396885 w 2495698"/>
                <a:gd name="connsiteY23" fmla="*/ 1810269 h 2531525"/>
                <a:gd name="connsiteX24" fmla="*/ 2094912 w 2495698"/>
                <a:gd name="connsiteY24" fmla="*/ 1805190 h 2531525"/>
                <a:gd name="connsiteX25" fmla="*/ 1958644 w 2495698"/>
                <a:gd name="connsiteY25" fmla="*/ 1977881 h 2531525"/>
                <a:gd name="connsiteX26" fmla="*/ 2057814 w 2495698"/>
                <a:gd name="connsiteY26" fmla="*/ 2236715 h 2531525"/>
                <a:gd name="connsiteX27" fmla="*/ 1745078 w 2495698"/>
                <a:gd name="connsiteY27" fmla="*/ 2455696 h 2531525"/>
                <a:gd name="connsiteX28" fmla="*/ 1507869 w 2495698"/>
                <a:gd name="connsiteY28" fmla="*/ 2249759 h 2531525"/>
                <a:gd name="connsiteX29" fmla="*/ 1251837 w 2495698"/>
                <a:gd name="connsiteY29" fmla="*/ 2272543 h 2531525"/>
                <a:gd name="connsiteX30" fmla="*/ 1108065 w 2495698"/>
                <a:gd name="connsiteY30" fmla="*/ 2531525 h 2531525"/>
                <a:gd name="connsiteX31" fmla="*/ 739291 w 2495698"/>
                <a:gd name="connsiteY31" fmla="*/ 2432713 h 2531525"/>
                <a:gd name="connsiteX32" fmla="*/ 744274 w 2495698"/>
                <a:gd name="connsiteY32" fmla="*/ 2136543 h 2531525"/>
                <a:gd name="connsiteX33" fmla="*/ 535891 w 2495698"/>
                <a:gd name="connsiteY33" fmla="*/ 1973098 h 2531525"/>
                <a:gd name="connsiteX34" fmla="*/ 232276 w 2495698"/>
                <a:gd name="connsiteY34" fmla="*/ 2043090 h 2531525"/>
                <a:gd name="connsiteX35" fmla="*/ 70927 w 2495698"/>
                <a:gd name="connsiteY35" fmla="*/ 1697078 h 2531525"/>
                <a:gd name="connsiteX36" fmla="*/ 279495 w 2495698"/>
                <a:gd name="connsiteY36" fmla="*/ 1527966 h 2531525"/>
                <a:gd name="connsiteX37" fmla="*/ 245586 w 2495698"/>
                <a:gd name="connsiteY37" fmla="*/ 1274796 h 2531525"/>
                <a:gd name="connsiteX38" fmla="*/ 0 w 2495698"/>
                <a:gd name="connsiteY38" fmla="*/ 1138462 h 2531525"/>
                <a:gd name="connsiteX39" fmla="*/ 98812 w 2495698"/>
                <a:gd name="connsiteY39" fmla="*/ 769689 h 2531525"/>
                <a:gd name="connsiteX40" fmla="*/ 380240 w 2495698"/>
                <a:gd name="connsiteY40" fmla="*/ 774423 h 2531525"/>
                <a:gd name="connsiteX41" fmla="*/ 516679 w 2495698"/>
                <a:gd name="connsiteY41" fmla="*/ 590627 h 2531525"/>
                <a:gd name="connsiteX42" fmla="*/ 422419 w 2495698"/>
                <a:gd name="connsiteY42" fmla="*/ 299900 h 2531525"/>
                <a:gd name="connsiteX43" fmla="*/ 746189 w 2495698"/>
                <a:gd name="connsiteY43" fmla="*/ 97585 h 2531525"/>
                <a:gd name="connsiteX44" fmla="*/ 972292 w 2495698"/>
                <a:gd name="connsiteY44" fmla="*/ 315656 h 2531525"/>
                <a:gd name="connsiteX45" fmla="*/ 970019 w 2495698"/>
                <a:gd name="connsiteY45" fmla="*/ 317076 h 2531525"/>
                <a:gd name="connsiteX46" fmla="*/ 1248316 w 2495698"/>
                <a:gd name="connsiteY46" fmla="*/ 277231 h 2531525"/>
                <a:gd name="connsiteX47" fmla="*/ 1391137 w 2495698"/>
                <a:gd name="connsiteY47" fmla="*/ 0 h 2531525"/>
                <a:gd name="connsiteX48" fmla="*/ 1759910 w 2495698"/>
                <a:gd name="connsiteY48" fmla="*/ 98812 h 253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495698" h="2531525">
                  <a:moveTo>
                    <a:pt x="1365628" y="832740"/>
                  </a:moveTo>
                  <a:cubicBezTo>
                    <a:pt x="1121373" y="767293"/>
                    <a:pt x="870309" y="912244"/>
                    <a:pt x="804861" y="1156499"/>
                  </a:cubicBezTo>
                  <a:cubicBezTo>
                    <a:pt x="739413" y="1400754"/>
                    <a:pt x="884365" y="1651818"/>
                    <a:pt x="1128620" y="1717266"/>
                  </a:cubicBezTo>
                  <a:cubicBezTo>
                    <a:pt x="1372875" y="1782713"/>
                    <a:pt x="1623939" y="1637762"/>
                    <a:pt x="1689387" y="1393507"/>
                  </a:cubicBezTo>
                  <a:cubicBezTo>
                    <a:pt x="1754835" y="1149252"/>
                    <a:pt x="1609883" y="898188"/>
                    <a:pt x="1365628" y="832740"/>
                  </a:cubicBezTo>
                  <a:close/>
                  <a:moveTo>
                    <a:pt x="1447099" y="528685"/>
                  </a:moveTo>
                  <a:cubicBezTo>
                    <a:pt x="1859279" y="639128"/>
                    <a:pt x="2103885" y="1062799"/>
                    <a:pt x="1993442" y="1474978"/>
                  </a:cubicBezTo>
                  <a:cubicBezTo>
                    <a:pt x="1882999" y="1887158"/>
                    <a:pt x="1459328" y="2131764"/>
                    <a:pt x="1047149" y="2021321"/>
                  </a:cubicBezTo>
                  <a:cubicBezTo>
                    <a:pt x="634969" y="1910878"/>
                    <a:pt x="390363" y="1487207"/>
                    <a:pt x="500806" y="1075027"/>
                  </a:cubicBezTo>
                  <a:cubicBezTo>
                    <a:pt x="611249" y="662848"/>
                    <a:pt x="1034920" y="418242"/>
                    <a:pt x="1447099" y="528685"/>
                  </a:cubicBezTo>
                  <a:close/>
                  <a:moveTo>
                    <a:pt x="1476725" y="418119"/>
                  </a:moveTo>
                  <a:cubicBezTo>
                    <a:pt x="1003481" y="291314"/>
                    <a:pt x="517045" y="572157"/>
                    <a:pt x="390240" y="1045401"/>
                  </a:cubicBezTo>
                  <a:cubicBezTo>
                    <a:pt x="263435" y="1518646"/>
                    <a:pt x="544279" y="2005081"/>
                    <a:pt x="1017523" y="2131887"/>
                  </a:cubicBezTo>
                  <a:cubicBezTo>
                    <a:pt x="1490767" y="2258692"/>
                    <a:pt x="1977202" y="1977848"/>
                    <a:pt x="2104008" y="1504604"/>
                  </a:cubicBezTo>
                  <a:cubicBezTo>
                    <a:pt x="2230813" y="1031360"/>
                    <a:pt x="1949969" y="544925"/>
                    <a:pt x="1476725" y="418119"/>
                  </a:cubicBezTo>
                  <a:close/>
                  <a:moveTo>
                    <a:pt x="1759910" y="98812"/>
                  </a:moveTo>
                  <a:cubicBezTo>
                    <a:pt x="1758148" y="203507"/>
                    <a:pt x="1756387" y="308202"/>
                    <a:pt x="1754625" y="412897"/>
                  </a:cubicBezTo>
                  <a:lnTo>
                    <a:pt x="1954704" y="573108"/>
                  </a:lnTo>
                  <a:lnTo>
                    <a:pt x="2234317" y="503581"/>
                  </a:lnTo>
                  <a:lnTo>
                    <a:pt x="2413554" y="840674"/>
                  </a:lnTo>
                  <a:lnTo>
                    <a:pt x="2214321" y="1020292"/>
                  </a:lnTo>
                  <a:cubicBezTo>
                    <a:pt x="2239296" y="1111262"/>
                    <a:pt x="2251067" y="1206519"/>
                    <a:pt x="2246841" y="1303347"/>
                  </a:cubicBezTo>
                  <a:lnTo>
                    <a:pt x="2495698" y="1441496"/>
                  </a:lnTo>
                  <a:lnTo>
                    <a:pt x="2396885" y="1810269"/>
                  </a:lnTo>
                  <a:lnTo>
                    <a:pt x="2094912" y="1805190"/>
                  </a:lnTo>
                  <a:cubicBezTo>
                    <a:pt x="2056732" y="1868983"/>
                    <a:pt x="2010475" y="1926517"/>
                    <a:pt x="1958644" y="1977881"/>
                  </a:cubicBezTo>
                  <a:lnTo>
                    <a:pt x="2057814" y="2236715"/>
                  </a:lnTo>
                  <a:lnTo>
                    <a:pt x="1745078" y="2455696"/>
                  </a:lnTo>
                  <a:lnTo>
                    <a:pt x="1507869" y="2249759"/>
                  </a:lnTo>
                  <a:lnTo>
                    <a:pt x="1251837" y="2272543"/>
                  </a:lnTo>
                  <a:lnTo>
                    <a:pt x="1108065" y="2531525"/>
                  </a:lnTo>
                  <a:lnTo>
                    <a:pt x="739291" y="2432713"/>
                  </a:lnTo>
                  <a:lnTo>
                    <a:pt x="744274" y="2136543"/>
                  </a:lnTo>
                  <a:cubicBezTo>
                    <a:pt x="666128" y="2092006"/>
                    <a:pt x="595548" y="2037539"/>
                    <a:pt x="535891" y="1973098"/>
                  </a:cubicBezTo>
                  <a:lnTo>
                    <a:pt x="232276" y="2043090"/>
                  </a:lnTo>
                  <a:lnTo>
                    <a:pt x="70927" y="1697078"/>
                  </a:lnTo>
                  <a:lnTo>
                    <a:pt x="279495" y="1527966"/>
                  </a:lnTo>
                  <a:cubicBezTo>
                    <a:pt x="257233" y="1446371"/>
                    <a:pt x="245603" y="1361336"/>
                    <a:pt x="245586" y="1274796"/>
                  </a:cubicBezTo>
                  <a:lnTo>
                    <a:pt x="0" y="1138462"/>
                  </a:lnTo>
                  <a:lnTo>
                    <a:pt x="98812" y="769689"/>
                  </a:lnTo>
                  <a:lnTo>
                    <a:pt x="380240" y="774423"/>
                  </a:lnTo>
                  <a:cubicBezTo>
                    <a:pt x="418421" y="707046"/>
                    <a:pt x="464524" y="645614"/>
                    <a:pt x="516679" y="590627"/>
                  </a:cubicBezTo>
                  <a:lnTo>
                    <a:pt x="422419" y="299900"/>
                  </a:lnTo>
                  <a:lnTo>
                    <a:pt x="746189" y="97585"/>
                  </a:lnTo>
                  <a:lnTo>
                    <a:pt x="972292" y="315656"/>
                  </a:lnTo>
                  <a:lnTo>
                    <a:pt x="970019" y="317076"/>
                  </a:lnTo>
                  <a:cubicBezTo>
                    <a:pt x="1058903" y="289108"/>
                    <a:pt x="1152743" y="276181"/>
                    <a:pt x="1248316" y="277231"/>
                  </a:cubicBezTo>
                  <a:lnTo>
                    <a:pt x="1391137" y="0"/>
                  </a:lnTo>
                  <a:lnTo>
                    <a:pt x="1759910" y="9881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</p:grpSp>
      <p:sp>
        <p:nvSpPr>
          <p:cNvPr id="27" name="Text Placeholder 1"/>
          <p:cNvSpPr txBox="1">
            <a:spLocks/>
          </p:cNvSpPr>
          <p:nvPr/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>
            <a:normAutofit fontScale="92500" lnSpcReduction="10000"/>
          </a:bodyPr>
          <a:lstStyle>
            <a:lvl1pPr marL="0" indent="0" algn="ctr" defTabSz="914423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5400" b="0" kern="1200" baseline="0">
                <a:solidFill>
                  <a:schemeClr val="tx1"/>
                </a:solidFill>
                <a:latin typeface="+mj-lt"/>
                <a:ea typeface="+mn-ea"/>
                <a:cs typeface="Arial" pitchFamily="34" charset="0"/>
              </a:defRPr>
            </a:lvl1pPr>
            <a:lvl2pPr marL="685818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28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40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52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63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75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85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98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 dirty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"/>
                <a:ea typeface="Arial Unicode MS"/>
                <a:cs typeface="Arial" pitchFamily="34" charset="0"/>
              </a:rPr>
              <a:t>Infographic Style</a:t>
            </a:r>
            <a:endParaRPr kumimoji="0" lang="en-US" sz="5400" b="0" i="0" u="none" strike="noStrike" kern="120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Arial"/>
              <a:ea typeface="Arial Unicode MS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10398323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8" name="Chart 6">
            <a:extLst>
              <a:ext uri="{FF2B5EF4-FFF2-40B4-BE49-F238E27FC236}">
                <a16:creationId xmlns="" xmlns:a16="http://schemas.microsoft.com/office/drawing/2014/main" id="{1222DAAB-B804-4742-8A5A-3E3792DF2C7E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849100780"/>
              </p:ext>
            </p:extLst>
          </p:nvPr>
        </p:nvGraphicFramePr>
        <p:xfrm>
          <a:off x="2652032" y="1705412"/>
          <a:ext cx="6887939" cy="21040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29" name="Round Same Side Corner Rectangle 8">
            <a:extLst>
              <a:ext uri="{FF2B5EF4-FFF2-40B4-BE49-F238E27FC236}">
                <a16:creationId xmlns="" xmlns:a16="http://schemas.microsoft.com/office/drawing/2014/main" id="{D955E885-D670-4FC1-8DCE-3AADECEC59CA}"/>
              </a:ext>
            </a:extLst>
          </p:cNvPr>
          <p:cNvSpPr/>
          <p:nvPr/>
        </p:nvSpPr>
        <p:spPr>
          <a:xfrm>
            <a:off x="5103840" y="1999608"/>
            <a:ext cx="575459" cy="1515617"/>
          </a:xfrm>
          <a:custGeom>
            <a:avLst/>
            <a:gdLst>
              <a:gd name="connsiteX0" fmla="*/ 280204 w 1489775"/>
              <a:gd name="connsiteY0" fmla="*/ 750754 h 3923699"/>
              <a:gd name="connsiteX1" fmla="*/ 1209570 w 1489775"/>
              <a:gd name="connsiteY1" fmla="*/ 750754 h 3923699"/>
              <a:gd name="connsiteX2" fmla="*/ 1489774 w 1489775"/>
              <a:gd name="connsiteY2" fmla="*/ 1030958 h 3923699"/>
              <a:gd name="connsiteX3" fmla="*/ 1489774 w 1489775"/>
              <a:gd name="connsiteY3" fmla="*/ 1293518 h 3923699"/>
              <a:gd name="connsiteX4" fmla="*/ 1489775 w 1489775"/>
              <a:gd name="connsiteY4" fmla="*/ 1293518 h 3923699"/>
              <a:gd name="connsiteX5" fmla="*/ 1489775 w 1489775"/>
              <a:gd name="connsiteY5" fmla="*/ 2063902 h 3923699"/>
              <a:gd name="connsiteX6" fmla="*/ 1345759 w 1489775"/>
              <a:gd name="connsiteY6" fmla="*/ 2207918 h 3923699"/>
              <a:gd name="connsiteX7" fmla="*/ 1201743 w 1489775"/>
              <a:gd name="connsiteY7" fmla="*/ 2063902 h 3923699"/>
              <a:gd name="connsiteX8" fmla="*/ 1201743 w 1489775"/>
              <a:gd name="connsiteY8" fmla="*/ 1390678 h 3923699"/>
              <a:gd name="connsiteX9" fmla="*/ 1158887 w 1489775"/>
              <a:gd name="connsiteY9" fmla="*/ 1390678 h 3923699"/>
              <a:gd name="connsiteX10" fmla="*/ 1158887 w 1489775"/>
              <a:gd name="connsiteY10" fmla="*/ 2305078 h 3923699"/>
              <a:gd name="connsiteX11" fmla="*/ 1151853 w 1489775"/>
              <a:gd name="connsiteY11" fmla="*/ 3743699 h 3923699"/>
              <a:gd name="connsiteX12" fmla="*/ 971853 w 1489775"/>
              <a:gd name="connsiteY12" fmla="*/ 3923699 h 3923699"/>
              <a:gd name="connsiteX13" fmla="*/ 791853 w 1489775"/>
              <a:gd name="connsiteY13" fmla="*/ 3743699 h 3923699"/>
              <a:gd name="connsiteX14" fmla="*/ 791853 w 1489775"/>
              <a:gd name="connsiteY14" fmla="*/ 2305078 h 3923699"/>
              <a:gd name="connsiteX15" fmla="*/ 683854 w 1489775"/>
              <a:gd name="connsiteY15" fmla="*/ 2305078 h 3923699"/>
              <a:gd name="connsiteX16" fmla="*/ 683854 w 1489775"/>
              <a:gd name="connsiteY16" fmla="*/ 3743698 h 3923699"/>
              <a:gd name="connsiteX17" fmla="*/ 503854 w 1489775"/>
              <a:gd name="connsiteY17" fmla="*/ 3923698 h 3923699"/>
              <a:gd name="connsiteX18" fmla="*/ 323854 w 1489775"/>
              <a:gd name="connsiteY18" fmla="*/ 3743698 h 3923699"/>
              <a:gd name="connsiteX19" fmla="*/ 323854 w 1489775"/>
              <a:gd name="connsiteY19" fmla="*/ 2238914 h 3923699"/>
              <a:gd name="connsiteX20" fmla="*/ 330887 w 1489775"/>
              <a:gd name="connsiteY20" fmla="*/ 2238914 h 3923699"/>
              <a:gd name="connsiteX21" fmla="*/ 330887 w 1489775"/>
              <a:gd name="connsiteY21" fmla="*/ 1390678 h 3923699"/>
              <a:gd name="connsiteX22" fmla="*/ 288033 w 1489775"/>
              <a:gd name="connsiteY22" fmla="*/ 1390678 h 3923699"/>
              <a:gd name="connsiteX23" fmla="*/ 288033 w 1489775"/>
              <a:gd name="connsiteY23" fmla="*/ 2063902 h 3923699"/>
              <a:gd name="connsiteX24" fmla="*/ 144017 w 1489775"/>
              <a:gd name="connsiteY24" fmla="*/ 2207918 h 3923699"/>
              <a:gd name="connsiteX25" fmla="*/ 1 w 1489775"/>
              <a:gd name="connsiteY25" fmla="*/ 2063902 h 3923699"/>
              <a:gd name="connsiteX26" fmla="*/ 1 w 1489775"/>
              <a:gd name="connsiteY26" fmla="*/ 1390678 h 3923699"/>
              <a:gd name="connsiteX27" fmla="*/ 0 w 1489775"/>
              <a:gd name="connsiteY27" fmla="*/ 1390678 h 3923699"/>
              <a:gd name="connsiteX28" fmla="*/ 0 w 1489775"/>
              <a:gd name="connsiteY28" fmla="*/ 1030958 h 3923699"/>
              <a:gd name="connsiteX29" fmla="*/ 280204 w 1489775"/>
              <a:gd name="connsiteY29" fmla="*/ 750754 h 3923699"/>
              <a:gd name="connsiteX30" fmla="*/ 744888 w 1489775"/>
              <a:gd name="connsiteY30" fmla="*/ 0 h 3923699"/>
              <a:gd name="connsiteX31" fmla="*/ 1082199 w 1489775"/>
              <a:gd name="connsiteY31" fmla="*/ 337311 h 3923699"/>
              <a:gd name="connsiteX32" fmla="*/ 744888 w 1489775"/>
              <a:gd name="connsiteY32" fmla="*/ 674622 h 3923699"/>
              <a:gd name="connsiteX33" fmla="*/ 407577 w 1489775"/>
              <a:gd name="connsiteY33" fmla="*/ 337311 h 3923699"/>
              <a:gd name="connsiteX34" fmla="*/ 744888 w 1489775"/>
              <a:gd name="connsiteY34" fmla="*/ 0 h 3923699"/>
              <a:gd name="connsiteX0" fmla="*/ 280204 w 1489775"/>
              <a:gd name="connsiteY0" fmla="*/ 750754 h 3923699"/>
              <a:gd name="connsiteX1" fmla="*/ 1209570 w 1489775"/>
              <a:gd name="connsiteY1" fmla="*/ 750754 h 3923699"/>
              <a:gd name="connsiteX2" fmla="*/ 1489774 w 1489775"/>
              <a:gd name="connsiteY2" fmla="*/ 1030958 h 3923699"/>
              <a:gd name="connsiteX3" fmla="*/ 1489774 w 1489775"/>
              <a:gd name="connsiteY3" fmla="*/ 1293518 h 3923699"/>
              <a:gd name="connsiteX4" fmla="*/ 1489775 w 1489775"/>
              <a:gd name="connsiteY4" fmla="*/ 1293518 h 3923699"/>
              <a:gd name="connsiteX5" fmla="*/ 1489775 w 1489775"/>
              <a:gd name="connsiteY5" fmla="*/ 2063902 h 3923699"/>
              <a:gd name="connsiteX6" fmla="*/ 1345759 w 1489775"/>
              <a:gd name="connsiteY6" fmla="*/ 2207918 h 3923699"/>
              <a:gd name="connsiteX7" fmla="*/ 1201743 w 1489775"/>
              <a:gd name="connsiteY7" fmla="*/ 2063902 h 3923699"/>
              <a:gd name="connsiteX8" fmla="*/ 1201743 w 1489775"/>
              <a:gd name="connsiteY8" fmla="*/ 1390678 h 3923699"/>
              <a:gd name="connsiteX9" fmla="*/ 1158887 w 1489775"/>
              <a:gd name="connsiteY9" fmla="*/ 1390678 h 3923699"/>
              <a:gd name="connsiteX10" fmla="*/ 1151853 w 1489775"/>
              <a:gd name="connsiteY10" fmla="*/ 3743699 h 3923699"/>
              <a:gd name="connsiteX11" fmla="*/ 971853 w 1489775"/>
              <a:gd name="connsiteY11" fmla="*/ 3923699 h 3923699"/>
              <a:gd name="connsiteX12" fmla="*/ 791853 w 1489775"/>
              <a:gd name="connsiteY12" fmla="*/ 3743699 h 3923699"/>
              <a:gd name="connsiteX13" fmla="*/ 791853 w 1489775"/>
              <a:gd name="connsiteY13" fmla="*/ 2305078 h 3923699"/>
              <a:gd name="connsiteX14" fmla="*/ 683854 w 1489775"/>
              <a:gd name="connsiteY14" fmla="*/ 2305078 h 3923699"/>
              <a:gd name="connsiteX15" fmla="*/ 683854 w 1489775"/>
              <a:gd name="connsiteY15" fmla="*/ 3743698 h 3923699"/>
              <a:gd name="connsiteX16" fmla="*/ 503854 w 1489775"/>
              <a:gd name="connsiteY16" fmla="*/ 3923698 h 3923699"/>
              <a:gd name="connsiteX17" fmla="*/ 323854 w 1489775"/>
              <a:gd name="connsiteY17" fmla="*/ 3743698 h 3923699"/>
              <a:gd name="connsiteX18" fmla="*/ 323854 w 1489775"/>
              <a:gd name="connsiteY18" fmla="*/ 2238914 h 3923699"/>
              <a:gd name="connsiteX19" fmla="*/ 330887 w 1489775"/>
              <a:gd name="connsiteY19" fmla="*/ 2238914 h 3923699"/>
              <a:gd name="connsiteX20" fmla="*/ 330887 w 1489775"/>
              <a:gd name="connsiteY20" fmla="*/ 1390678 h 3923699"/>
              <a:gd name="connsiteX21" fmla="*/ 288033 w 1489775"/>
              <a:gd name="connsiteY21" fmla="*/ 1390678 h 3923699"/>
              <a:gd name="connsiteX22" fmla="*/ 288033 w 1489775"/>
              <a:gd name="connsiteY22" fmla="*/ 2063902 h 3923699"/>
              <a:gd name="connsiteX23" fmla="*/ 144017 w 1489775"/>
              <a:gd name="connsiteY23" fmla="*/ 2207918 h 3923699"/>
              <a:gd name="connsiteX24" fmla="*/ 1 w 1489775"/>
              <a:gd name="connsiteY24" fmla="*/ 2063902 h 3923699"/>
              <a:gd name="connsiteX25" fmla="*/ 1 w 1489775"/>
              <a:gd name="connsiteY25" fmla="*/ 1390678 h 3923699"/>
              <a:gd name="connsiteX26" fmla="*/ 0 w 1489775"/>
              <a:gd name="connsiteY26" fmla="*/ 1390678 h 3923699"/>
              <a:gd name="connsiteX27" fmla="*/ 0 w 1489775"/>
              <a:gd name="connsiteY27" fmla="*/ 1030958 h 3923699"/>
              <a:gd name="connsiteX28" fmla="*/ 280204 w 1489775"/>
              <a:gd name="connsiteY28" fmla="*/ 750754 h 3923699"/>
              <a:gd name="connsiteX29" fmla="*/ 744888 w 1489775"/>
              <a:gd name="connsiteY29" fmla="*/ 0 h 3923699"/>
              <a:gd name="connsiteX30" fmla="*/ 1082199 w 1489775"/>
              <a:gd name="connsiteY30" fmla="*/ 337311 h 3923699"/>
              <a:gd name="connsiteX31" fmla="*/ 744888 w 1489775"/>
              <a:gd name="connsiteY31" fmla="*/ 674622 h 3923699"/>
              <a:gd name="connsiteX32" fmla="*/ 407577 w 1489775"/>
              <a:gd name="connsiteY32" fmla="*/ 337311 h 3923699"/>
              <a:gd name="connsiteX33" fmla="*/ 744888 w 1489775"/>
              <a:gd name="connsiteY33" fmla="*/ 0 h 3923699"/>
              <a:gd name="connsiteX0" fmla="*/ 280204 w 1489775"/>
              <a:gd name="connsiteY0" fmla="*/ 750754 h 3923699"/>
              <a:gd name="connsiteX1" fmla="*/ 1209570 w 1489775"/>
              <a:gd name="connsiteY1" fmla="*/ 750754 h 3923699"/>
              <a:gd name="connsiteX2" fmla="*/ 1489774 w 1489775"/>
              <a:gd name="connsiteY2" fmla="*/ 1030958 h 3923699"/>
              <a:gd name="connsiteX3" fmla="*/ 1489774 w 1489775"/>
              <a:gd name="connsiteY3" fmla="*/ 1293518 h 3923699"/>
              <a:gd name="connsiteX4" fmla="*/ 1489775 w 1489775"/>
              <a:gd name="connsiteY4" fmla="*/ 1293518 h 3923699"/>
              <a:gd name="connsiteX5" fmla="*/ 1489775 w 1489775"/>
              <a:gd name="connsiteY5" fmla="*/ 2063902 h 3923699"/>
              <a:gd name="connsiteX6" fmla="*/ 1345759 w 1489775"/>
              <a:gd name="connsiteY6" fmla="*/ 2207918 h 3923699"/>
              <a:gd name="connsiteX7" fmla="*/ 1201743 w 1489775"/>
              <a:gd name="connsiteY7" fmla="*/ 2063902 h 3923699"/>
              <a:gd name="connsiteX8" fmla="*/ 1201743 w 1489775"/>
              <a:gd name="connsiteY8" fmla="*/ 1390678 h 3923699"/>
              <a:gd name="connsiteX9" fmla="*/ 1158887 w 1489775"/>
              <a:gd name="connsiteY9" fmla="*/ 1390678 h 3923699"/>
              <a:gd name="connsiteX10" fmla="*/ 1151853 w 1489775"/>
              <a:gd name="connsiteY10" fmla="*/ 3743699 h 3923699"/>
              <a:gd name="connsiteX11" fmla="*/ 971853 w 1489775"/>
              <a:gd name="connsiteY11" fmla="*/ 3923699 h 3923699"/>
              <a:gd name="connsiteX12" fmla="*/ 791853 w 1489775"/>
              <a:gd name="connsiteY12" fmla="*/ 3743699 h 3923699"/>
              <a:gd name="connsiteX13" fmla="*/ 791853 w 1489775"/>
              <a:gd name="connsiteY13" fmla="*/ 2305078 h 3923699"/>
              <a:gd name="connsiteX14" fmla="*/ 683854 w 1489775"/>
              <a:gd name="connsiteY14" fmla="*/ 2305078 h 3923699"/>
              <a:gd name="connsiteX15" fmla="*/ 683854 w 1489775"/>
              <a:gd name="connsiteY15" fmla="*/ 3743698 h 3923699"/>
              <a:gd name="connsiteX16" fmla="*/ 503854 w 1489775"/>
              <a:gd name="connsiteY16" fmla="*/ 3923698 h 3923699"/>
              <a:gd name="connsiteX17" fmla="*/ 323854 w 1489775"/>
              <a:gd name="connsiteY17" fmla="*/ 3743698 h 3923699"/>
              <a:gd name="connsiteX18" fmla="*/ 323854 w 1489775"/>
              <a:gd name="connsiteY18" fmla="*/ 2238914 h 3923699"/>
              <a:gd name="connsiteX19" fmla="*/ 330887 w 1489775"/>
              <a:gd name="connsiteY19" fmla="*/ 1390678 h 3923699"/>
              <a:gd name="connsiteX20" fmla="*/ 288033 w 1489775"/>
              <a:gd name="connsiteY20" fmla="*/ 1390678 h 3923699"/>
              <a:gd name="connsiteX21" fmla="*/ 288033 w 1489775"/>
              <a:gd name="connsiteY21" fmla="*/ 2063902 h 3923699"/>
              <a:gd name="connsiteX22" fmla="*/ 144017 w 1489775"/>
              <a:gd name="connsiteY22" fmla="*/ 2207918 h 3923699"/>
              <a:gd name="connsiteX23" fmla="*/ 1 w 1489775"/>
              <a:gd name="connsiteY23" fmla="*/ 2063902 h 3923699"/>
              <a:gd name="connsiteX24" fmla="*/ 1 w 1489775"/>
              <a:gd name="connsiteY24" fmla="*/ 1390678 h 3923699"/>
              <a:gd name="connsiteX25" fmla="*/ 0 w 1489775"/>
              <a:gd name="connsiteY25" fmla="*/ 1390678 h 3923699"/>
              <a:gd name="connsiteX26" fmla="*/ 0 w 1489775"/>
              <a:gd name="connsiteY26" fmla="*/ 1030958 h 3923699"/>
              <a:gd name="connsiteX27" fmla="*/ 280204 w 1489775"/>
              <a:gd name="connsiteY27" fmla="*/ 750754 h 3923699"/>
              <a:gd name="connsiteX28" fmla="*/ 744888 w 1489775"/>
              <a:gd name="connsiteY28" fmla="*/ 0 h 3923699"/>
              <a:gd name="connsiteX29" fmla="*/ 1082199 w 1489775"/>
              <a:gd name="connsiteY29" fmla="*/ 337311 h 3923699"/>
              <a:gd name="connsiteX30" fmla="*/ 744888 w 1489775"/>
              <a:gd name="connsiteY30" fmla="*/ 674622 h 3923699"/>
              <a:gd name="connsiteX31" fmla="*/ 407577 w 1489775"/>
              <a:gd name="connsiteY31" fmla="*/ 337311 h 3923699"/>
              <a:gd name="connsiteX32" fmla="*/ 744888 w 1489775"/>
              <a:gd name="connsiteY32" fmla="*/ 0 h 3923699"/>
              <a:gd name="connsiteX0" fmla="*/ 280204 w 1489775"/>
              <a:gd name="connsiteY0" fmla="*/ 750754 h 3923699"/>
              <a:gd name="connsiteX1" fmla="*/ 1209570 w 1489775"/>
              <a:gd name="connsiteY1" fmla="*/ 750754 h 3923699"/>
              <a:gd name="connsiteX2" fmla="*/ 1489774 w 1489775"/>
              <a:gd name="connsiteY2" fmla="*/ 1030958 h 3923699"/>
              <a:gd name="connsiteX3" fmla="*/ 1489774 w 1489775"/>
              <a:gd name="connsiteY3" fmla="*/ 1293518 h 3923699"/>
              <a:gd name="connsiteX4" fmla="*/ 1489775 w 1489775"/>
              <a:gd name="connsiteY4" fmla="*/ 1293518 h 3923699"/>
              <a:gd name="connsiteX5" fmla="*/ 1489775 w 1489775"/>
              <a:gd name="connsiteY5" fmla="*/ 2063902 h 3923699"/>
              <a:gd name="connsiteX6" fmla="*/ 1345759 w 1489775"/>
              <a:gd name="connsiteY6" fmla="*/ 2207918 h 3923699"/>
              <a:gd name="connsiteX7" fmla="*/ 1201743 w 1489775"/>
              <a:gd name="connsiteY7" fmla="*/ 2063902 h 3923699"/>
              <a:gd name="connsiteX8" fmla="*/ 1201743 w 1489775"/>
              <a:gd name="connsiteY8" fmla="*/ 1390678 h 3923699"/>
              <a:gd name="connsiteX9" fmla="*/ 1158887 w 1489775"/>
              <a:gd name="connsiteY9" fmla="*/ 1390678 h 3923699"/>
              <a:gd name="connsiteX10" fmla="*/ 1151853 w 1489775"/>
              <a:gd name="connsiteY10" fmla="*/ 3743699 h 3923699"/>
              <a:gd name="connsiteX11" fmla="*/ 971853 w 1489775"/>
              <a:gd name="connsiteY11" fmla="*/ 3923699 h 3923699"/>
              <a:gd name="connsiteX12" fmla="*/ 791853 w 1489775"/>
              <a:gd name="connsiteY12" fmla="*/ 3743699 h 3923699"/>
              <a:gd name="connsiteX13" fmla="*/ 791853 w 1489775"/>
              <a:gd name="connsiteY13" fmla="*/ 2305078 h 3923699"/>
              <a:gd name="connsiteX14" fmla="*/ 683854 w 1489775"/>
              <a:gd name="connsiteY14" fmla="*/ 2305078 h 3923699"/>
              <a:gd name="connsiteX15" fmla="*/ 683854 w 1489775"/>
              <a:gd name="connsiteY15" fmla="*/ 3743698 h 3923699"/>
              <a:gd name="connsiteX16" fmla="*/ 503854 w 1489775"/>
              <a:gd name="connsiteY16" fmla="*/ 3923698 h 3923699"/>
              <a:gd name="connsiteX17" fmla="*/ 323854 w 1489775"/>
              <a:gd name="connsiteY17" fmla="*/ 3743698 h 3923699"/>
              <a:gd name="connsiteX18" fmla="*/ 330887 w 1489775"/>
              <a:gd name="connsiteY18" fmla="*/ 1390678 h 3923699"/>
              <a:gd name="connsiteX19" fmla="*/ 288033 w 1489775"/>
              <a:gd name="connsiteY19" fmla="*/ 1390678 h 3923699"/>
              <a:gd name="connsiteX20" fmla="*/ 288033 w 1489775"/>
              <a:gd name="connsiteY20" fmla="*/ 2063902 h 3923699"/>
              <a:gd name="connsiteX21" fmla="*/ 144017 w 1489775"/>
              <a:gd name="connsiteY21" fmla="*/ 2207918 h 3923699"/>
              <a:gd name="connsiteX22" fmla="*/ 1 w 1489775"/>
              <a:gd name="connsiteY22" fmla="*/ 2063902 h 3923699"/>
              <a:gd name="connsiteX23" fmla="*/ 1 w 1489775"/>
              <a:gd name="connsiteY23" fmla="*/ 1390678 h 3923699"/>
              <a:gd name="connsiteX24" fmla="*/ 0 w 1489775"/>
              <a:gd name="connsiteY24" fmla="*/ 1390678 h 3923699"/>
              <a:gd name="connsiteX25" fmla="*/ 0 w 1489775"/>
              <a:gd name="connsiteY25" fmla="*/ 1030958 h 3923699"/>
              <a:gd name="connsiteX26" fmla="*/ 280204 w 1489775"/>
              <a:gd name="connsiteY26" fmla="*/ 750754 h 3923699"/>
              <a:gd name="connsiteX27" fmla="*/ 744888 w 1489775"/>
              <a:gd name="connsiteY27" fmla="*/ 0 h 3923699"/>
              <a:gd name="connsiteX28" fmla="*/ 1082199 w 1489775"/>
              <a:gd name="connsiteY28" fmla="*/ 337311 h 3923699"/>
              <a:gd name="connsiteX29" fmla="*/ 744888 w 1489775"/>
              <a:gd name="connsiteY29" fmla="*/ 674622 h 3923699"/>
              <a:gd name="connsiteX30" fmla="*/ 407577 w 1489775"/>
              <a:gd name="connsiteY30" fmla="*/ 337311 h 3923699"/>
              <a:gd name="connsiteX31" fmla="*/ 744888 w 1489775"/>
              <a:gd name="connsiteY31" fmla="*/ 0 h 39236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1489775" h="3923699">
                <a:moveTo>
                  <a:pt x="280204" y="750754"/>
                </a:moveTo>
                <a:lnTo>
                  <a:pt x="1209570" y="750754"/>
                </a:lnTo>
                <a:cubicBezTo>
                  <a:pt x="1364322" y="750754"/>
                  <a:pt x="1489774" y="876206"/>
                  <a:pt x="1489774" y="1030958"/>
                </a:cubicBezTo>
                <a:lnTo>
                  <a:pt x="1489774" y="1293518"/>
                </a:lnTo>
                <a:lnTo>
                  <a:pt x="1489775" y="1293518"/>
                </a:lnTo>
                <a:lnTo>
                  <a:pt x="1489775" y="2063902"/>
                </a:lnTo>
                <a:cubicBezTo>
                  <a:pt x="1489775" y="2143440"/>
                  <a:pt x="1425297" y="2207918"/>
                  <a:pt x="1345759" y="2207918"/>
                </a:cubicBezTo>
                <a:cubicBezTo>
                  <a:pt x="1266221" y="2207918"/>
                  <a:pt x="1201743" y="2143440"/>
                  <a:pt x="1201743" y="2063902"/>
                </a:cubicBezTo>
                <a:lnTo>
                  <a:pt x="1201743" y="1390678"/>
                </a:lnTo>
                <a:lnTo>
                  <a:pt x="1158887" y="1390678"/>
                </a:lnTo>
                <a:cubicBezTo>
                  <a:pt x="1156542" y="2175018"/>
                  <a:pt x="1154198" y="2959359"/>
                  <a:pt x="1151853" y="3743699"/>
                </a:cubicBezTo>
                <a:cubicBezTo>
                  <a:pt x="1151853" y="3843110"/>
                  <a:pt x="1071264" y="3923699"/>
                  <a:pt x="971853" y="3923699"/>
                </a:cubicBezTo>
                <a:cubicBezTo>
                  <a:pt x="872442" y="3923699"/>
                  <a:pt x="791853" y="3843110"/>
                  <a:pt x="791853" y="3743699"/>
                </a:cubicBezTo>
                <a:lnTo>
                  <a:pt x="791853" y="2305078"/>
                </a:lnTo>
                <a:lnTo>
                  <a:pt x="683854" y="2305078"/>
                </a:lnTo>
                <a:lnTo>
                  <a:pt x="683854" y="3743698"/>
                </a:lnTo>
                <a:cubicBezTo>
                  <a:pt x="683854" y="3843109"/>
                  <a:pt x="603265" y="3923698"/>
                  <a:pt x="503854" y="3923698"/>
                </a:cubicBezTo>
                <a:cubicBezTo>
                  <a:pt x="404443" y="3923698"/>
                  <a:pt x="323854" y="3843109"/>
                  <a:pt x="323854" y="3743698"/>
                </a:cubicBezTo>
                <a:cubicBezTo>
                  <a:pt x="326198" y="2959358"/>
                  <a:pt x="328543" y="2175018"/>
                  <a:pt x="330887" y="1390678"/>
                </a:cubicBezTo>
                <a:lnTo>
                  <a:pt x="288033" y="1390678"/>
                </a:lnTo>
                <a:lnTo>
                  <a:pt x="288033" y="2063902"/>
                </a:lnTo>
                <a:cubicBezTo>
                  <a:pt x="288033" y="2143440"/>
                  <a:pt x="223555" y="2207918"/>
                  <a:pt x="144017" y="2207918"/>
                </a:cubicBezTo>
                <a:cubicBezTo>
                  <a:pt x="64479" y="2207918"/>
                  <a:pt x="1" y="2143440"/>
                  <a:pt x="1" y="2063902"/>
                </a:cubicBezTo>
                <a:lnTo>
                  <a:pt x="1" y="1390678"/>
                </a:lnTo>
                <a:lnTo>
                  <a:pt x="0" y="1390678"/>
                </a:lnTo>
                <a:lnTo>
                  <a:pt x="0" y="1030958"/>
                </a:lnTo>
                <a:cubicBezTo>
                  <a:pt x="0" y="876206"/>
                  <a:pt x="125452" y="750754"/>
                  <a:pt x="280204" y="750754"/>
                </a:cubicBezTo>
                <a:close/>
                <a:moveTo>
                  <a:pt x="744888" y="0"/>
                </a:moveTo>
                <a:cubicBezTo>
                  <a:pt x="931180" y="0"/>
                  <a:pt x="1082199" y="151019"/>
                  <a:pt x="1082199" y="337311"/>
                </a:cubicBezTo>
                <a:cubicBezTo>
                  <a:pt x="1082199" y="523603"/>
                  <a:pt x="931180" y="674622"/>
                  <a:pt x="744888" y="674622"/>
                </a:cubicBezTo>
                <a:cubicBezTo>
                  <a:pt x="558596" y="674622"/>
                  <a:pt x="407577" y="523603"/>
                  <a:pt x="407577" y="337311"/>
                </a:cubicBezTo>
                <a:cubicBezTo>
                  <a:pt x="407577" y="151019"/>
                  <a:pt x="558596" y="0"/>
                  <a:pt x="744888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30" name="Round Same Side Corner Rectangle 20">
            <a:extLst>
              <a:ext uri="{FF2B5EF4-FFF2-40B4-BE49-F238E27FC236}">
                <a16:creationId xmlns="" xmlns:a16="http://schemas.microsoft.com/office/drawing/2014/main" id="{7294A236-F4C1-470B-AB2F-25397A8E9F6F}"/>
              </a:ext>
            </a:extLst>
          </p:cNvPr>
          <p:cNvSpPr/>
          <p:nvPr/>
        </p:nvSpPr>
        <p:spPr>
          <a:xfrm rot="10800000">
            <a:off x="6349186" y="1992612"/>
            <a:ext cx="717050" cy="1529609"/>
          </a:xfrm>
          <a:custGeom>
            <a:avLst/>
            <a:gdLst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521281 w 1856332"/>
              <a:gd name="connsiteY2" fmla="*/ 3174669 h 3959924"/>
              <a:gd name="connsiteX3" fmla="*/ 466697 w 1856332"/>
              <a:gd name="connsiteY3" fmla="*/ 3144149 h 3959924"/>
              <a:gd name="connsiteX4" fmla="*/ 8303 w 1856332"/>
              <a:gd name="connsiteY4" fmla="*/ 1942070 h 3959924"/>
              <a:gd name="connsiteX5" fmla="*/ 81139 w 1856332"/>
              <a:gd name="connsiteY5" fmla="*/ 1779444 h 3959924"/>
              <a:gd name="connsiteX6" fmla="*/ 243764 w 1856332"/>
              <a:gd name="connsiteY6" fmla="*/ 1852280 h 3959924"/>
              <a:gd name="connsiteX7" fmla="*/ 504770 w 1856332"/>
              <a:gd name="connsiteY7" fmla="*/ 2536736 h 3959924"/>
              <a:gd name="connsiteX8" fmla="*/ 555637 w 1856332"/>
              <a:gd name="connsiteY8" fmla="*/ 2536736 h 3959924"/>
              <a:gd name="connsiteX9" fmla="*/ 226299 w 1856332"/>
              <a:gd name="connsiteY9" fmla="*/ 1210417 h 3959924"/>
              <a:gd name="connsiteX10" fmla="*/ 551784 w 1856332"/>
              <a:gd name="connsiteY10" fmla="*/ 1210417 h 3959924"/>
              <a:gd name="connsiteX11" fmla="*/ 551784 w 1856332"/>
              <a:gd name="connsiteY11" fmla="*/ 168335 h 3959924"/>
              <a:gd name="connsiteX12" fmla="*/ 720119 w 1856332"/>
              <a:gd name="connsiteY12" fmla="*/ 0 h 3959924"/>
              <a:gd name="connsiteX13" fmla="*/ 888454 w 1856332"/>
              <a:gd name="connsiteY13" fmla="*/ 168335 h 3959924"/>
              <a:gd name="connsiteX14" fmla="*/ 888454 w 1856332"/>
              <a:gd name="connsiteY14" fmla="*/ 1210417 h 3959924"/>
              <a:gd name="connsiteX15" fmla="*/ 968040 w 1856332"/>
              <a:gd name="connsiteY15" fmla="*/ 1210417 h 3959924"/>
              <a:gd name="connsiteX16" fmla="*/ 968040 w 1856332"/>
              <a:gd name="connsiteY16" fmla="*/ 168335 h 3959924"/>
              <a:gd name="connsiteX17" fmla="*/ 1136375 w 1856332"/>
              <a:gd name="connsiteY17" fmla="*/ 0 h 3959924"/>
              <a:gd name="connsiteX18" fmla="*/ 1304710 w 1856332"/>
              <a:gd name="connsiteY18" fmla="*/ 168335 h 3959924"/>
              <a:gd name="connsiteX19" fmla="*/ 1304710 w 1856332"/>
              <a:gd name="connsiteY19" fmla="*/ 1210417 h 3959924"/>
              <a:gd name="connsiteX20" fmla="*/ 1631589 w 1856332"/>
              <a:gd name="connsiteY20" fmla="*/ 1210417 h 3959924"/>
              <a:gd name="connsiteX21" fmla="*/ 1302251 w 1856332"/>
              <a:gd name="connsiteY21" fmla="*/ 2536736 h 3959924"/>
              <a:gd name="connsiteX22" fmla="*/ 1351562 w 1856332"/>
              <a:gd name="connsiteY22" fmla="*/ 2536736 h 3959924"/>
              <a:gd name="connsiteX23" fmla="*/ 1612568 w 1856332"/>
              <a:gd name="connsiteY23" fmla="*/ 1852280 h 3959924"/>
              <a:gd name="connsiteX24" fmla="*/ 1775193 w 1856332"/>
              <a:gd name="connsiteY24" fmla="*/ 1779444 h 3959924"/>
              <a:gd name="connsiteX25" fmla="*/ 1848029 w 1856332"/>
              <a:gd name="connsiteY25" fmla="*/ 1942070 h 3959924"/>
              <a:gd name="connsiteX26" fmla="*/ 1389635 w 1856332"/>
              <a:gd name="connsiteY26" fmla="*/ 3144149 h 3959924"/>
              <a:gd name="connsiteX27" fmla="*/ 1344732 w 1856332"/>
              <a:gd name="connsiteY27" fmla="*/ 3176282 h 3959924"/>
              <a:gd name="connsiteX28" fmla="*/ 1228565 w 1856332"/>
              <a:gd name="connsiteY28" fmla="*/ 3214674 h 3959924"/>
              <a:gd name="connsiteX29" fmla="*/ 925623 w 1856332"/>
              <a:gd name="connsiteY29" fmla="*/ 3959924 h 3959924"/>
              <a:gd name="connsiteX30" fmla="*/ 601623 w 1856332"/>
              <a:gd name="connsiteY30" fmla="*/ 3635924 h 3959924"/>
              <a:gd name="connsiteX31" fmla="*/ 925623 w 1856332"/>
              <a:gd name="connsiteY31" fmla="*/ 3311924 h 3959924"/>
              <a:gd name="connsiteX32" fmla="*/ 1249623 w 1856332"/>
              <a:gd name="connsiteY32" fmla="*/ 3635924 h 3959924"/>
              <a:gd name="connsiteX33" fmla="*/ 925623 w 1856332"/>
              <a:gd name="connsiteY33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344732 w 1856332"/>
              <a:gd name="connsiteY26" fmla="*/ 3176282 h 3959924"/>
              <a:gd name="connsiteX27" fmla="*/ 1228565 w 1856332"/>
              <a:gd name="connsiteY27" fmla="*/ 3214674 h 3959924"/>
              <a:gd name="connsiteX28" fmla="*/ 925623 w 1856332"/>
              <a:gd name="connsiteY28" fmla="*/ 3959924 h 3959924"/>
              <a:gd name="connsiteX29" fmla="*/ 601623 w 1856332"/>
              <a:gd name="connsiteY29" fmla="*/ 3635924 h 3959924"/>
              <a:gd name="connsiteX30" fmla="*/ 925623 w 1856332"/>
              <a:gd name="connsiteY30" fmla="*/ 3311924 h 3959924"/>
              <a:gd name="connsiteX31" fmla="*/ 1249623 w 1856332"/>
              <a:gd name="connsiteY31" fmla="*/ 3635924 h 3959924"/>
              <a:gd name="connsiteX32" fmla="*/ 925623 w 1856332"/>
              <a:gd name="connsiteY32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344732 w 1856332"/>
              <a:gd name="connsiteY26" fmla="*/ 3176282 h 3959924"/>
              <a:gd name="connsiteX27" fmla="*/ 1228565 w 1856332"/>
              <a:gd name="connsiteY27" fmla="*/ 3214674 h 3959924"/>
              <a:gd name="connsiteX28" fmla="*/ 925623 w 1856332"/>
              <a:gd name="connsiteY28" fmla="*/ 3959924 h 3959924"/>
              <a:gd name="connsiteX29" fmla="*/ 601623 w 1856332"/>
              <a:gd name="connsiteY29" fmla="*/ 3635924 h 3959924"/>
              <a:gd name="connsiteX30" fmla="*/ 925623 w 1856332"/>
              <a:gd name="connsiteY30" fmla="*/ 3311924 h 3959924"/>
              <a:gd name="connsiteX31" fmla="*/ 1249623 w 1856332"/>
              <a:gd name="connsiteY31" fmla="*/ 3635924 h 3959924"/>
              <a:gd name="connsiteX32" fmla="*/ 925623 w 1856332"/>
              <a:gd name="connsiteY32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228565 w 1856332"/>
              <a:gd name="connsiteY26" fmla="*/ 3214674 h 3959924"/>
              <a:gd name="connsiteX27" fmla="*/ 925623 w 1856332"/>
              <a:gd name="connsiteY27" fmla="*/ 3959924 h 3959924"/>
              <a:gd name="connsiteX28" fmla="*/ 601623 w 1856332"/>
              <a:gd name="connsiteY28" fmla="*/ 3635924 h 3959924"/>
              <a:gd name="connsiteX29" fmla="*/ 925623 w 1856332"/>
              <a:gd name="connsiteY29" fmla="*/ 3311924 h 3959924"/>
              <a:gd name="connsiteX30" fmla="*/ 1249623 w 1856332"/>
              <a:gd name="connsiteY30" fmla="*/ 3635924 h 3959924"/>
              <a:gd name="connsiteX31" fmla="*/ 925623 w 1856332"/>
              <a:gd name="connsiteY31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228565 w 1856332"/>
              <a:gd name="connsiteY26" fmla="*/ 3214674 h 3959924"/>
              <a:gd name="connsiteX27" fmla="*/ 925623 w 1856332"/>
              <a:gd name="connsiteY27" fmla="*/ 3959924 h 3959924"/>
              <a:gd name="connsiteX28" fmla="*/ 601623 w 1856332"/>
              <a:gd name="connsiteY28" fmla="*/ 3635924 h 3959924"/>
              <a:gd name="connsiteX29" fmla="*/ 925623 w 1856332"/>
              <a:gd name="connsiteY29" fmla="*/ 3311924 h 3959924"/>
              <a:gd name="connsiteX30" fmla="*/ 1249623 w 1856332"/>
              <a:gd name="connsiteY30" fmla="*/ 3635924 h 3959924"/>
              <a:gd name="connsiteX31" fmla="*/ 925623 w 1856332"/>
              <a:gd name="connsiteY31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228565 w 1856332"/>
              <a:gd name="connsiteY26" fmla="*/ 3214674 h 3959924"/>
              <a:gd name="connsiteX27" fmla="*/ 925623 w 1856332"/>
              <a:gd name="connsiteY27" fmla="*/ 3959924 h 3959924"/>
              <a:gd name="connsiteX28" fmla="*/ 601623 w 1856332"/>
              <a:gd name="connsiteY28" fmla="*/ 3635924 h 3959924"/>
              <a:gd name="connsiteX29" fmla="*/ 925623 w 1856332"/>
              <a:gd name="connsiteY29" fmla="*/ 3311924 h 3959924"/>
              <a:gd name="connsiteX30" fmla="*/ 1249623 w 1856332"/>
              <a:gd name="connsiteY30" fmla="*/ 3635924 h 3959924"/>
              <a:gd name="connsiteX31" fmla="*/ 925623 w 1856332"/>
              <a:gd name="connsiteY31" fmla="*/ 3959924 h 3959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1856332" h="3959924">
                <a:moveTo>
                  <a:pt x="1228565" y="3214674"/>
                </a:moveTo>
                <a:lnTo>
                  <a:pt x="622681" y="3214674"/>
                </a:lnTo>
                <a:cubicBezTo>
                  <a:pt x="495703" y="3202920"/>
                  <a:pt x="501057" y="3225622"/>
                  <a:pt x="466697" y="3144149"/>
                </a:cubicBezTo>
                <a:lnTo>
                  <a:pt x="8303" y="1942070"/>
                </a:lnTo>
                <a:cubicBezTo>
                  <a:pt x="-16491" y="1877049"/>
                  <a:pt x="16118" y="1804239"/>
                  <a:pt x="81139" y="1779444"/>
                </a:cubicBezTo>
                <a:cubicBezTo>
                  <a:pt x="146160" y="1754650"/>
                  <a:pt x="218970" y="1787259"/>
                  <a:pt x="243764" y="1852280"/>
                </a:cubicBezTo>
                <a:lnTo>
                  <a:pt x="504770" y="2536736"/>
                </a:lnTo>
                <a:lnTo>
                  <a:pt x="555637" y="2536736"/>
                </a:lnTo>
                <a:lnTo>
                  <a:pt x="226299" y="1210417"/>
                </a:lnTo>
                <a:lnTo>
                  <a:pt x="551784" y="1210417"/>
                </a:lnTo>
                <a:lnTo>
                  <a:pt x="551784" y="168335"/>
                </a:lnTo>
                <a:cubicBezTo>
                  <a:pt x="551784" y="75366"/>
                  <a:pt x="627150" y="0"/>
                  <a:pt x="720119" y="0"/>
                </a:cubicBezTo>
                <a:cubicBezTo>
                  <a:pt x="813088" y="0"/>
                  <a:pt x="888454" y="75366"/>
                  <a:pt x="888454" y="168335"/>
                </a:cubicBezTo>
                <a:lnTo>
                  <a:pt x="888454" y="1210417"/>
                </a:lnTo>
                <a:lnTo>
                  <a:pt x="968040" y="1210417"/>
                </a:lnTo>
                <a:lnTo>
                  <a:pt x="968040" y="168335"/>
                </a:lnTo>
                <a:cubicBezTo>
                  <a:pt x="968040" y="75366"/>
                  <a:pt x="1043406" y="0"/>
                  <a:pt x="1136375" y="0"/>
                </a:cubicBezTo>
                <a:cubicBezTo>
                  <a:pt x="1229344" y="0"/>
                  <a:pt x="1304710" y="75366"/>
                  <a:pt x="1304710" y="168335"/>
                </a:cubicBezTo>
                <a:lnTo>
                  <a:pt x="1304710" y="1210417"/>
                </a:lnTo>
                <a:lnTo>
                  <a:pt x="1631589" y="1210417"/>
                </a:lnTo>
                <a:lnTo>
                  <a:pt x="1302251" y="2536736"/>
                </a:lnTo>
                <a:lnTo>
                  <a:pt x="1351562" y="2536736"/>
                </a:lnTo>
                <a:lnTo>
                  <a:pt x="1612568" y="1852280"/>
                </a:lnTo>
                <a:cubicBezTo>
                  <a:pt x="1637362" y="1787259"/>
                  <a:pt x="1710172" y="1754650"/>
                  <a:pt x="1775193" y="1779444"/>
                </a:cubicBezTo>
                <a:cubicBezTo>
                  <a:pt x="1840214" y="1804239"/>
                  <a:pt x="1872823" y="1877049"/>
                  <a:pt x="1848029" y="1942070"/>
                </a:cubicBezTo>
                <a:lnTo>
                  <a:pt x="1389635" y="3144149"/>
                </a:lnTo>
                <a:cubicBezTo>
                  <a:pt x="1348984" y="3225622"/>
                  <a:pt x="1356391" y="3202920"/>
                  <a:pt x="1228565" y="3214674"/>
                </a:cubicBezTo>
                <a:close/>
                <a:moveTo>
                  <a:pt x="925623" y="3959924"/>
                </a:moveTo>
                <a:cubicBezTo>
                  <a:pt x="746683" y="3959924"/>
                  <a:pt x="601623" y="3814864"/>
                  <a:pt x="601623" y="3635924"/>
                </a:cubicBezTo>
                <a:cubicBezTo>
                  <a:pt x="601623" y="3456984"/>
                  <a:pt x="746683" y="3311924"/>
                  <a:pt x="925623" y="3311924"/>
                </a:cubicBezTo>
                <a:cubicBezTo>
                  <a:pt x="1104563" y="3311924"/>
                  <a:pt x="1249623" y="3456984"/>
                  <a:pt x="1249623" y="3635924"/>
                </a:cubicBezTo>
                <a:cubicBezTo>
                  <a:pt x="1249623" y="3814864"/>
                  <a:pt x="1104563" y="3959924"/>
                  <a:pt x="925623" y="395992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31" name="Group 9">
            <a:extLst>
              <a:ext uri="{FF2B5EF4-FFF2-40B4-BE49-F238E27FC236}">
                <a16:creationId xmlns="" xmlns:a16="http://schemas.microsoft.com/office/drawing/2014/main" id="{A68F0ABA-08D9-4865-8B9D-17D40E036A0A}"/>
              </a:ext>
            </a:extLst>
          </p:cNvPr>
          <p:cNvGrpSpPr/>
          <p:nvPr/>
        </p:nvGrpSpPr>
        <p:grpSpPr>
          <a:xfrm>
            <a:off x="931986" y="2631066"/>
            <a:ext cx="3107688" cy="1048024"/>
            <a:chOff x="803640" y="3362835"/>
            <a:chExt cx="2059657" cy="1048024"/>
          </a:xfrm>
        </p:grpSpPr>
        <p:sp>
          <p:nvSpPr>
            <p:cNvPr id="32" name="TextBox 10">
              <a:extLst>
                <a:ext uri="{FF2B5EF4-FFF2-40B4-BE49-F238E27FC236}">
                  <a16:creationId xmlns="" xmlns:a16="http://schemas.microsoft.com/office/drawing/2014/main" id="{BDF22E0A-DE54-4397-A806-C0480E8F4DE3}"/>
                </a:ext>
              </a:extLst>
            </p:cNvPr>
            <p:cNvSpPr txBox="1"/>
            <p:nvPr/>
          </p:nvSpPr>
          <p:spPr>
            <a:xfrm>
              <a:off x="803640" y="3579862"/>
              <a:ext cx="2059657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 Get a modern PowerPoint  Presentation that is beautifully designed.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33" name="TextBox 11">
              <a:extLst>
                <a:ext uri="{FF2B5EF4-FFF2-40B4-BE49-F238E27FC236}">
                  <a16:creationId xmlns="" xmlns:a16="http://schemas.microsoft.com/office/drawing/2014/main" id="{F20F27A6-1690-42B5-A64E-8EC22D88B6BC}"/>
                </a:ext>
              </a:extLst>
            </p:cNvPr>
            <p:cNvSpPr txBox="1"/>
            <p:nvPr/>
          </p:nvSpPr>
          <p:spPr>
            <a:xfrm>
              <a:off x="803640" y="3362835"/>
              <a:ext cx="205965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34" name="Group 12">
            <a:extLst>
              <a:ext uri="{FF2B5EF4-FFF2-40B4-BE49-F238E27FC236}">
                <a16:creationId xmlns="" xmlns:a16="http://schemas.microsoft.com/office/drawing/2014/main" id="{E493A796-633A-43F6-9AD3-338E61354AEF}"/>
              </a:ext>
            </a:extLst>
          </p:cNvPr>
          <p:cNvGrpSpPr/>
          <p:nvPr/>
        </p:nvGrpSpPr>
        <p:grpSpPr>
          <a:xfrm>
            <a:off x="8087402" y="2631066"/>
            <a:ext cx="3333806" cy="1048024"/>
            <a:chOff x="803640" y="3362835"/>
            <a:chExt cx="2059657" cy="1048024"/>
          </a:xfrm>
        </p:grpSpPr>
        <p:sp>
          <p:nvSpPr>
            <p:cNvPr id="35" name="TextBox 13">
              <a:extLst>
                <a:ext uri="{FF2B5EF4-FFF2-40B4-BE49-F238E27FC236}">
                  <a16:creationId xmlns="" xmlns:a16="http://schemas.microsoft.com/office/drawing/2014/main" id="{53BC8455-FA16-4A32-88F0-5DFD4736F7B5}"/>
                </a:ext>
              </a:extLst>
            </p:cNvPr>
            <p:cNvSpPr txBox="1"/>
            <p:nvPr/>
          </p:nvSpPr>
          <p:spPr>
            <a:xfrm>
              <a:off x="803640" y="3579862"/>
              <a:ext cx="2059657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 Get a modern PowerPoint  Presentation that is beautifully designed.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36" name="TextBox 14">
              <a:extLst>
                <a:ext uri="{FF2B5EF4-FFF2-40B4-BE49-F238E27FC236}">
                  <a16:creationId xmlns="" xmlns:a16="http://schemas.microsoft.com/office/drawing/2014/main" id="{343BE573-3DBE-43F6-9EF0-121DA2778CFA}"/>
                </a:ext>
              </a:extLst>
            </p:cNvPr>
            <p:cNvSpPr txBox="1"/>
            <p:nvPr/>
          </p:nvSpPr>
          <p:spPr>
            <a:xfrm>
              <a:off x="803640" y="3362835"/>
              <a:ext cx="205965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37" name="TextBox 15">
            <a:extLst>
              <a:ext uri="{FF2B5EF4-FFF2-40B4-BE49-F238E27FC236}">
                <a16:creationId xmlns="" xmlns:a16="http://schemas.microsoft.com/office/drawing/2014/main" id="{F6BB7374-E3E9-41AF-9CE5-BC1AAF0F3EE2}"/>
              </a:ext>
            </a:extLst>
          </p:cNvPr>
          <p:cNvSpPr txBox="1"/>
          <p:nvPr/>
        </p:nvSpPr>
        <p:spPr>
          <a:xfrm>
            <a:off x="2038078" y="1798349"/>
            <a:ext cx="2001594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ko-KR" sz="20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Modern  PowerPoint</a:t>
            </a:r>
            <a:endParaRPr lang="ko-KR" altLang="en-US" sz="20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38" name="TextBox 16">
            <a:extLst>
              <a:ext uri="{FF2B5EF4-FFF2-40B4-BE49-F238E27FC236}">
                <a16:creationId xmlns="" xmlns:a16="http://schemas.microsoft.com/office/drawing/2014/main" id="{59AA91B3-DA09-4835-9AA2-0790C96378A6}"/>
              </a:ext>
            </a:extLst>
          </p:cNvPr>
          <p:cNvSpPr txBox="1"/>
          <p:nvPr/>
        </p:nvSpPr>
        <p:spPr>
          <a:xfrm>
            <a:off x="8087402" y="1798349"/>
            <a:ext cx="2001594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20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Modern  PowerPoint</a:t>
            </a:r>
            <a:endParaRPr lang="ko-KR" altLang="en-US" sz="20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graphicFrame>
        <p:nvGraphicFramePr>
          <p:cNvPr id="39" name="Chart 17">
            <a:extLst>
              <a:ext uri="{FF2B5EF4-FFF2-40B4-BE49-F238E27FC236}">
                <a16:creationId xmlns="" xmlns:a16="http://schemas.microsoft.com/office/drawing/2014/main" id="{7117F498-2036-49B5-B09C-953DA46BC71B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509335481"/>
              </p:ext>
            </p:extLst>
          </p:nvPr>
        </p:nvGraphicFramePr>
        <p:xfrm>
          <a:off x="1908968" y="3875514"/>
          <a:ext cx="3888000" cy="49130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pSp>
        <p:nvGrpSpPr>
          <p:cNvPr id="40" name="Group 18">
            <a:extLst>
              <a:ext uri="{FF2B5EF4-FFF2-40B4-BE49-F238E27FC236}">
                <a16:creationId xmlns="" xmlns:a16="http://schemas.microsoft.com/office/drawing/2014/main" id="{7473594C-C50F-4CEA-BEC6-92030F8CBC2E}"/>
              </a:ext>
            </a:extLst>
          </p:cNvPr>
          <p:cNvGrpSpPr/>
          <p:nvPr/>
        </p:nvGrpSpPr>
        <p:grpSpPr>
          <a:xfrm>
            <a:off x="1838848" y="4210259"/>
            <a:ext cx="4133506" cy="776597"/>
            <a:chOff x="803640" y="3362835"/>
            <a:chExt cx="2059657" cy="678692"/>
          </a:xfrm>
        </p:grpSpPr>
        <p:sp>
          <p:nvSpPr>
            <p:cNvPr id="41" name="TextBox 19">
              <a:extLst>
                <a:ext uri="{FF2B5EF4-FFF2-40B4-BE49-F238E27FC236}">
                  <a16:creationId xmlns="" xmlns:a16="http://schemas.microsoft.com/office/drawing/2014/main" id="{2ECF56C0-E691-4E1B-ACFE-C9759588F342}"/>
                </a:ext>
              </a:extLst>
            </p:cNvPr>
            <p:cNvSpPr txBox="1"/>
            <p:nvPr/>
          </p:nvSpPr>
          <p:spPr>
            <a:xfrm>
              <a:off x="803640" y="3579862"/>
              <a:ext cx="2059657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    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42" name="TextBox 20">
              <a:extLst>
                <a:ext uri="{FF2B5EF4-FFF2-40B4-BE49-F238E27FC236}">
                  <a16:creationId xmlns="" xmlns:a16="http://schemas.microsoft.com/office/drawing/2014/main" id="{3D52ACB3-DF88-4393-B9D5-3FA2A2AEB241}"/>
                </a:ext>
              </a:extLst>
            </p:cNvPr>
            <p:cNvSpPr txBox="1"/>
            <p:nvPr/>
          </p:nvSpPr>
          <p:spPr>
            <a:xfrm>
              <a:off x="803640" y="3362835"/>
              <a:ext cx="205965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43" name="Oval 21">
            <a:extLst>
              <a:ext uri="{FF2B5EF4-FFF2-40B4-BE49-F238E27FC236}">
                <a16:creationId xmlns="" xmlns:a16="http://schemas.microsoft.com/office/drawing/2014/main" id="{0F869084-2191-480C-A05D-20423E3600D6}"/>
              </a:ext>
            </a:extLst>
          </p:cNvPr>
          <p:cNvSpPr/>
          <p:nvPr/>
        </p:nvSpPr>
        <p:spPr>
          <a:xfrm>
            <a:off x="964805" y="4193035"/>
            <a:ext cx="762460" cy="762460"/>
          </a:xfrm>
          <a:prstGeom prst="ellipse">
            <a:avLst/>
          </a:prstGeom>
          <a:solidFill>
            <a:schemeClr val="bg1"/>
          </a:solidFill>
          <a:ln w="3810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44" name="Group 22">
            <a:extLst>
              <a:ext uri="{FF2B5EF4-FFF2-40B4-BE49-F238E27FC236}">
                <a16:creationId xmlns="" xmlns:a16="http://schemas.microsoft.com/office/drawing/2014/main" id="{C927CD3B-DD38-4AE9-A91E-FF39ADCAF398}"/>
              </a:ext>
            </a:extLst>
          </p:cNvPr>
          <p:cNvGrpSpPr/>
          <p:nvPr/>
        </p:nvGrpSpPr>
        <p:grpSpPr>
          <a:xfrm>
            <a:off x="7357822" y="4308164"/>
            <a:ext cx="4063386" cy="678692"/>
            <a:chOff x="803640" y="3362835"/>
            <a:chExt cx="2059657" cy="678692"/>
          </a:xfrm>
        </p:grpSpPr>
        <p:sp>
          <p:nvSpPr>
            <p:cNvPr id="45" name="TextBox 23">
              <a:extLst>
                <a:ext uri="{FF2B5EF4-FFF2-40B4-BE49-F238E27FC236}">
                  <a16:creationId xmlns="" xmlns:a16="http://schemas.microsoft.com/office/drawing/2014/main" id="{D7F5FB99-E04F-43EC-9F55-E2C7A9CB7760}"/>
                </a:ext>
              </a:extLst>
            </p:cNvPr>
            <p:cNvSpPr txBox="1"/>
            <p:nvPr/>
          </p:nvSpPr>
          <p:spPr>
            <a:xfrm>
              <a:off x="803640" y="3579862"/>
              <a:ext cx="2059657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    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46" name="TextBox 24">
              <a:extLst>
                <a:ext uri="{FF2B5EF4-FFF2-40B4-BE49-F238E27FC236}">
                  <a16:creationId xmlns="" xmlns:a16="http://schemas.microsoft.com/office/drawing/2014/main" id="{1E3D14B4-90CC-4849-9F16-B677B484AFE6}"/>
                </a:ext>
              </a:extLst>
            </p:cNvPr>
            <p:cNvSpPr txBox="1"/>
            <p:nvPr/>
          </p:nvSpPr>
          <p:spPr>
            <a:xfrm>
              <a:off x="803640" y="3362835"/>
              <a:ext cx="205965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47" name="Oval 25">
            <a:extLst>
              <a:ext uri="{FF2B5EF4-FFF2-40B4-BE49-F238E27FC236}">
                <a16:creationId xmlns="" xmlns:a16="http://schemas.microsoft.com/office/drawing/2014/main" id="{D0E3E5FC-8269-4F4D-B43A-9CB7CB017C07}"/>
              </a:ext>
            </a:extLst>
          </p:cNvPr>
          <p:cNvSpPr/>
          <p:nvPr/>
        </p:nvSpPr>
        <p:spPr>
          <a:xfrm>
            <a:off x="6413660" y="4193035"/>
            <a:ext cx="762460" cy="762460"/>
          </a:xfrm>
          <a:prstGeom prst="ellipse">
            <a:avLst/>
          </a:prstGeom>
          <a:solidFill>
            <a:schemeClr val="bg1"/>
          </a:solidFill>
          <a:ln w="3810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48" name="Group 26">
            <a:extLst>
              <a:ext uri="{FF2B5EF4-FFF2-40B4-BE49-F238E27FC236}">
                <a16:creationId xmlns="" xmlns:a16="http://schemas.microsoft.com/office/drawing/2014/main" id="{7C8676C4-6CC5-4036-ADDA-7F4D679EB9CE}"/>
              </a:ext>
            </a:extLst>
          </p:cNvPr>
          <p:cNvGrpSpPr/>
          <p:nvPr/>
        </p:nvGrpSpPr>
        <p:grpSpPr>
          <a:xfrm>
            <a:off x="1908968" y="5523513"/>
            <a:ext cx="4063386" cy="678692"/>
            <a:chOff x="803640" y="3362835"/>
            <a:chExt cx="2059657" cy="678692"/>
          </a:xfrm>
        </p:grpSpPr>
        <p:sp>
          <p:nvSpPr>
            <p:cNvPr id="49" name="TextBox 27">
              <a:extLst>
                <a:ext uri="{FF2B5EF4-FFF2-40B4-BE49-F238E27FC236}">
                  <a16:creationId xmlns="" xmlns:a16="http://schemas.microsoft.com/office/drawing/2014/main" id="{3C58DA7C-2B85-43B8-BC9C-9E11477F07E3}"/>
                </a:ext>
              </a:extLst>
            </p:cNvPr>
            <p:cNvSpPr txBox="1"/>
            <p:nvPr/>
          </p:nvSpPr>
          <p:spPr>
            <a:xfrm>
              <a:off x="803640" y="3579862"/>
              <a:ext cx="2059657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    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50" name="TextBox 28">
              <a:extLst>
                <a:ext uri="{FF2B5EF4-FFF2-40B4-BE49-F238E27FC236}">
                  <a16:creationId xmlns="" xmlns:a16="http://schemas.microsoft.com/office/drawing/2014/main" id="{3204A000-D9A9-408D-B5AB-EF28FCE53645}"/>
                </a:ext>
              </a:extLst>
            </p:cNvPr>
            <p:cNvSpPr txBox="1"/>
            <p:nvPr/>
          </p:nvSpPr>
          <p:spPr>
            <a:xfrm>
              <a:off x="803640" y="3362835"/>
              <a:ext cx="205965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51" name="Oval 29">
            <a:extLst>
              <a:ext uri="{FF2B5EF4-FFF2-40B4-BE49-F238E27FC236}">
                <a16:creationId xmlns="" xmlns:a16="http://schemas.microsoft.com/office/drawing/2014/main" id="{88505CEB-8C7B-4396-8DC7-0BA3C2BDD0CB}"/>
              </a:ext>
            </a:extLst>
          </p:cNvPr>
          <p:cNvSpPr/>
          <p:nvPr/>
        </p:nvSpPr>
        <p:spPr>
          <a:xfrm>
            <a:off x="6413659" y="5427903"/>
            <a:ext cx="762460" cy="762460"/>
          </a:xfrm>
          <a:prstGeom prst="ellipse">
            <a:avLst/>
          </a:prstGeom>
          <a:solidFill>
            <a:schemeClr val="bg1"/>
          </a:solidFill>
          <a:ln w="3810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52" name="Group 30">
            <a:extLst>
              <a:ext uri="{FF2B5EF4-FFF2-40B4-BE49-F238E27FC236}">
                <a16:creationId xmlns="" xmlns:a16="http://schemas.microsoft.com/office/drawing/2014/main" id="{E2280480-B089-4F41-AEAA-CE3ED907DB3E}"/>
              </a:ext>
            </a:extLst>
          </p:cNvPr>
          <p:cNvGrpSpPr/>
          <p:nvPr/>
        </p:nvGrpSpPr>
        <p:grpSpPr>
          <a:xfrm>
            <a:off x="7357822" y="5523513"/>
            <a:ext cx="4063386" cy="678692"/>
            <a:chOff x="803640" y="3362835"/>
            <a:chExt cx="2059657" cy="678692"/>
          </a:xfrm>
        </p:grpSpPr>
        <p:sp>
          <p:nvSpPr>
            <p:cNvPr id="53" name="TextBox 31">
              <a:extLst>
                <a:ext uri="{FF2B5EF4-FFF2-40B4-BE49-F238E27FC236}">
                  <a16:creationId xmlns="" xmlns:a16="http://schemas.microsoft.com/office/drawing/2014/main" id="{CDFFC4FE-5A82-47C7-95AC-295C97BD7AFD}"/>
                </a:ext>
              </a:extLst>
            </p:cNvPr>
            <p:cNvSpPr txBox="1"/>
            <p:nvPr/>
          </p:nvSpPr>
          <p:spPr>
            <a:xfrm>
              <a:off x="803640" y="3579862"/>
              <a:ext cx="2059657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    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54" name="TextBox 32">
              <a:extLst>
                <a:ext uri="{FF2B5EF4-FFF2-40B4-BE49-F238E27FC236}">
                  <a16:creationId xmlns="" xmlns:a16="http://schemas.microsoft.com/office/drawing/2014/main" id="{4D931AE2-2C51-457C-AD57-48A1EDA6D7B0}"/>
                </a:ext>
              </a:extLst>
            </p:cNvPr>
            <p:cNvSpPr txBox="1"/>
            <p:nvPr/>
          </p:nvSpPr>
          <p:spPr>
            <a:xfrm>
              <a:off x="803640" y="3362835"/>
              <a:ext cx="205965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55" name="Oval 33">
            <a:extLst>
              <a:ext uri="{FF2B5EF4-FFF2-40B4-BE49-F238E27FC236}">
                <a16:creationId xmlns="" xmlns:a16="http://schemas.microsoft.com/office/drawing/2014/main" id="{D5E20AFF-24B0-4834-B210-577B17EBBDD2}"/>
              </a:ext>
            </a:extLst>
          </p:cNvPr>
          <p:cNvSpPr/>
          <p:nvPr/>
        </p:nvSpPr>
        <p:spPr>
          <a:xfrm>
            <a:off x="978472" y="5427903"/>
            <a:ext cx="762460" cy="762460"/>
          </a:xfrm>
          <a:prstGeom prst="ellipse">
            <a:avLst/>
          </a:prstGeom>
          <a:solidFill>
            <a:schemeClr val="bg1"/>
          </a:solidFill>
          <a:ln w="3810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aphicFrame>
        <p:nvGraphicFramePr>
          <p:cNvPr id="56" name="Chart 18">
            <a:extLst>
              <a:ext uri="{FF2B5EF4-FFF2-40B4-BE49-F238E27FC236}">
                <a16:creationId xmlns="" xmlns:a16="http://schemas.microsoft.com/office/drawing/2014/main" id="{2EDEA3F4-AF09-4DBA-A1C9-16272D18D492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968651220"/>
              </p:ext>
            </p:extLst>
          </p:nvPr>
        </p:nvGraphicFramePr>
        <p:xfrm>
          <a:off x="1908968" y="5106572"/>
          <a:ext cx="3888000" cy="49130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57" name="Chart 18">
            <a:extLst>
              <a:ext uri="{FF2B5EF4-FFF2-40B4-BE49-F238E27FC236}">
                <a16:creationId xmlns="" xmlns:a16="http://schemas.microsoft.com/office/drawing/2014/main" id="{23CBDA5B-F90B-4844-9A7F-27DDEA14BDCE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157506260"/>
              </p:ext>
            </p:extLst>
          </p:nvPr>
        </p:nvGraphicFramePr>
        <p:xfrm>
          <a:off x="7392144" y="3875514"/>
          <a:ext cx="3888000" cy="49130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58" name="Chart 18">
            <a:extLst>
              <a:ext uri="{FF2B5EF4-FFF2-40B4-BE49-F238E27FC236}">
                <a16:creationId xmlns="" xmlns:a16="http://schemas.microsoft.com/office/drawing/2014/main" id="{9E532183-B6EC-4FA2-80E2-860D259B16EB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932438848"/>
              </p:ext>
            </p:extLst>
          </p:nvPr>
        </p:nvGraphicFramePr>
        <p:xfrm>
          <a:off x="7392144" y="5106572"/>
          <a:ext cx="3888000" cy="49130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59" name="Rounded Rectangle 32">
            <a:extLst>
              <a:ext uri="{FF2B5EF4-FFF2-40B4-BE49-F238E27FC236}">
                <a16:creationId xmlns="" xmlns:a16="http://schemas.microsoft.com/office/drawing/2014/main" id="{97D7BF0C-B809-44A1-AA6E-DAFAA7EDA323}"/>
              </a:ext>
            </a:extLst>
          </p:cNvPr>
          <p:cNvSpPr/>
          <p:nvPr/>
        </p:nvSpPr>
        <p:spPr>
          <a:xfrm>
            <a:off x="6634623" y="5654540"/>
            <a:ext cx="322637" cy="322637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019696" y="2510955"/>
                </a:moveTo>
                <a:lnTo>
                  <a:pt x="2019696" y="2797359"/>
                </a:lnTo>
                <a:lnTo>
                  <a:pt x="2914589" y="2797359"/>
                </a:lnTo>
                <a:lnTo>
                  <a:pt x="2914589" y="2510955"/>
                </a:lnTo>
                <a:close/>
                <a:moveTo>
                  <a:pt x="2019696" y="2081348"/>
                </a:moveTo>
                <a:lnTo>
                  <a:pt x="2019696" y="2367752"/>
                </a:lnTo>
                <a:lnTo>
                  <a:pt x="2914589" y="2367752"/>
                </a:lnTo>
                <a:lnTo>
                  <a:pt x="2914589" y="2081348"/>
                </a:lnTo>
                <a:close/>
                <a:moveTo>
                  <a:pt x="580710" y="2021703"/>
                </a:moveTo>
                <a:lnTo>
                  <a:pt x="378191" y="2224222"/>
                </a:lnTo>
                <a:lnTo>
                  <a:pt x="593323" y="2439354"/>
                </a:lnTo>
                <a:lnTo>
                  <a:pt x="378191" y="2654485"/>
                </a:lnTo>
                <a:lnTo>
                  <a:pt x="580710" y="2857004"/>
                </a:lnTo>
                <a:lnTo>
                  <a:pt x="795842" y="2641872"/>
                </a:lnTo>
                <a:lnTo>
                  <a:pt x="1010973" y="2857004"/>
                </a:lnTo>
                <a:lnTo>
                  <a:pt x="1213492" y="2654485"/>
                </a:lnTo>
                <a:lnTo>
                  <a:pt x="998360" y="2439354"/>
                </a:lnTo>
                <a:lnTo>
                  <a:pt x="1213492" y="2224222"/>
                </a:lnTo>
                <a:lnTo>
                  <a:pt x="1010973" y="2021703"/>
                </a:lnTo>
                <a:lnTo>
                  <a:pt x="795842" y="2236835"/>
                </a:lnTo>
                <a:close/>
                <a:moveTo>
                  <a:pt x="1656000" y="1656001"/>
                </a:moveTo>
                <a:lnTo>
                  <a:pt x="3240000" y="1656001"/>
                </a:lnTo>
                <a:lnTo>
                  <a:pt x="3240000" y="2699989"/>
                </a:lnTo>
                <a:cubicBezTo>
                  <a:pt x="3240000" y="2998229"/>
                  <a:pt x="2998229" y="3240000"/>
                  <a:pt x="2699989" y="3240000"/>
                </a:cubicBezTo>
                <a:lnTo>
                  <a:pt x="1656000" y="3240000"/>
                </a:lnTo>
                <a:close/>
                <a:moveTo>
                  <a:pt x="0" y="1656001"/>
                </a:moveTo>
                <a:lnTo>
                  <a:pt x="1584000" y="1656001"/>
                </a:lnTo>
                <a:lnTo>
                  <a:pt x="1584000" y="3240000"/>
                </a:lnTo>
                <a:lnTo>
                  <a:pt x="540011" y="3240000"/>
                </a:lnTo>
                <a:cubicBezTo>
                  <a:pt x="241771" y="3240000"/>
                  <a:pt x="0" y="2998229"/>
                  <a:pt x="0" y="2699989"/>
                </a:cubicBezTo>
                <a:close/>
                <a:moveTo>
                  <a:pt x="2467143" y="957859"/>
                </a:moveTo>
                <a:cubicBezTo>
                  <a:pt x="2388055" y="957859"/>
                  <a:pt x="2323941" y="1021973"/>
                  <a:pt x="2323941" y="1101061"/>
                </a:cubicBezTo>
                <a:cubicBezTo>
                  <a:pt x="2323941" y="1180149"/>
                  <a:pt x="2388055" y="1244263"/>
                  <a:pt x="2467143" y="1244263"/>
                </a:cubicBezTo>
                <a:cubicBezTo>
                  <a:pt x="2546231" y="1244263"/>
                  <a:pt x="2610345" y="1180149"/>
                  <a:pt x="2610345" y="1101061"/>
                </a:cubicBezTo>
                <a:cubicBezTo>
                  <a:pt x="2610345" y="1021973"/>
                  <a:pt x="2546231" y="957859"/>
                  <a:pt x="2467143" y="957859"/>
                </a:cubicBezTo>
                <a:close/>
                <a:moveTo>
                  <a:pt x="2019696" y="635775"/>
                </a:moveTo>
                <a:lnTo>
                  <a:pt x="2019696" y="922180"/>
                </a:lnTo>
                <a:lnTo>
                  <a:pt x="2914589" y="922180"/>
                </a:lnTo>
                <a:lnTo>
                  <a:pt x="2914589" y="635775"/>
                </a:lnTo>
                <a:close/>
                <a:moveTo>
                  <a:pt x="652639" y="331531"/>
                </a:moveTo>
                <a:lnTo>
                  <a:pt x="652639" y="635775"/>
                </a:lnTo>
                <a:lnTo>
                  <a:pt x="348395" y="635775"/>
                </a:lnTo>
                <a:lnTo>
                  <a:pt x="348395" y="922180"/>
                </a:lnTo>
                <a:lnTo>
                  <a:pt x="652639" y="922180"/>
                </a:lnTo>
                <a:lnTo>
                  <a:pt x="652639" y="1226424"/>
                </a:lnTo>
                <a:lnTo>
                  <a:pt x="939044" y="1226424"/>
                </a:lnTo>
                <a:lnTo>
                  <a:pt x="939044" y="922180"/>
                </a:lnTo>
                <a:lnTo>
                  <a:pt x="1243288" y="922180"/>
                </a:lnTo>
                <a:lnTo>
                  <a:pt x="1243288" y="635775"/>
                </a:lnTo>
                <a:lnTo>
                  <a:pt x="939044" y="635775"/>
                </a:lnTo>
                <a:lnTo>
                  <a:pt x="939044" y="331531"/>
                </a:lnTo>
                <a:close/>
                <a:moveTo>
                  <a:pt x="2467143" y="313692"/>
                </a:moveTo>
                <a:cubicBezTo>
                  <a:pt x="2388055" y="313692"/>
                  <a:pt x="2323941" y="377806"/>
                  <a:pt x="2323941" y="456894"/>
                </a:cubicBezTo>
                <a:cubicBezTo>
                  <a:pt x="2323941" y="535982"/>
                  <a:pt x="2388055" y="600096"/>
                  <a:pt x="2467143" y="600096"/>
                </a:cubicBezTo>
                <a:cubicBezTo>
                  <a:pt x="2546231" y="600096"/>
                  <a:pt x="2610345" y="535982"/>
                  <a:pt x="2610345" y="456894"/>
                </a:cubicBezTo>
                <a:cubicBezTo>
                  <a:pt x="2610345" y="377806"/>
                  <a:pt x="2546231" y="313692"/>
                  <a:pt x="2467143" y="313692"/>
                </a:cubicBezTo>
                <a:close/>
                <a:moveTo>
                  <a:pt x="540011" y="0"/>
                </a:moveTo>
                <a:lnTo>
                  <a:pt x="2699989" y="0"/>
                </a:lnTo>
                <a:cubicBezTo>
                  <a:pt x="2998229" y="0"/>
                  <a:pt x="3240000" y="241771"/>
                  <a:pt x="3240000" y="540011"/>
                </a:cubicBezTo>
                <a:lnTo>
                  <a:pt x="3240000" y="1584001"/>
                </a:lnTo>
                <a:lnTo>
                  <a:pt x="1656000" y="1584001"/>
                </a:lnTo>
                <a:lnTo>
                  <a:pt x="1656000" y="1"/>
                </a:lnTo>
                <a:lnTo>
                  <a:pt x="1584000" y="1"/>
                </a:lnTo>
                <a:lnTo>
                  <a:pt x="1584000" y="1584001"/>
                </a:lnTo>
                <a:lnTo>
                  <a:pt x="0" y="1584001"/>
                </a:lnTo>
                <a:lnTo>
                  <a:pt x="0" y="540011"/>
                </a:lnTo>
                <a:cubicBezTo>
                  <a:pt x="0" y="241771"/>
                  <a:pt x="241771" y="0"/>
                  <a:pt x="540011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60" name="Rectangle 16">
            <a:extLst>
              <a:ext uri="{FF2B5EF4-FFF2-40B4-BE49-F238E27FC236}">
                <a16:creationId xmlns="" xmlns:a16="http://schemas.microsoft.com/office/drawing/2014/main" id="{87766492-933D-4961-8E6F-A587080B40DB}"/>
              </a:ext>
            </a:extLst>
          </p:cNvPr>
          <p:cNvSpPr/>
          <p:nvPr/>
        </p:nvSpPr>
        <p:spPr>
          <a:xfrm rot="2700000">
            <a:off x="6663917" y="4341948"/>
            <a:ext cx="265920" cy="476745"/>
          </a:xfrm>
          <a:custGeom>
            <a:avLst/>
            <a:gdLst/>
            <a:ahLst/>
            <a:cxnLst/>
            <a:rect l="l" t="t" r="r" b="b"/>
            <a:pathLst>
              <a:path w="2232248" h="4001999">
                <a:moveTo>
                  <a:pt x="1116887" y="0"/>
                </a:moveTo>
                <a:cubicBezTo>
                  <a:pt x="1270748" y="4762"/>
                  <a:pt x="1433283" y="120651"/>
                  <a:pt x="1447291" y="308459"/>
                </a:cubicBezTo>
                <a:cubicBezTo>
                  <a:pt x="1483174" y="544979"/>
                  <a:pt x="1283237" y="603082"/>
                  <a:pt x="1339988" y="887363"/>
                </a:cubicBezTo>
                <a:lnTo>
                  <a:pt x="2232248" y="887363"/>
                </a:lnTo>
                <a:lnTo>
                  <a:pt x="2232248" y="1778237"/>
                </a:lnTo>
                <a:cubicBezTo>
                  <a:pt x="1956566" y="1829261"/>
                  <a:pt x="1897086" y="1634366"/>
                  <a:pt x="1663321" y="1669832"/>
                </a:cubicBezTo>
                <a:cubicBezTo>
                  <a:pt x="1475513" y="1683840"/>
                  <a:pt x="1359624" y="1846375"/>
                  <a:pt x="1354862" y="2000236"/>
                </a:cubicBezTo>
                <a:cubicBezTo>
                  <a:pt x="1358037" y="2135389"/>
                  <a:pt x="1477787" y="2334920"/>
                  <a:pt x="1701420" y="2336507"/>
                </a:cubicBezTo>
                <a:cubicBezTo>
                  <a:pt x="1972077" y="2308709"/>
                  <a:pt x="1932339" y="2176007"/>
                  <a:pt x="2232248" y="2187989"/>
                </a:cubicBezTo>
                <a:lnTo>
                  <a:pt x="2232248" y="3119611"/>
                </a:lnTo>
                <a:lnTo>
                  <a:pt x="1303259" y="3119611"/>
                </a:lnTo>
                <a:cubicBezTo>
                  <a:pt x="1289664" y="3424971"/>
                  <a:pt x="1423682" y="3383289"/>
                  <a:pt x="1451633" y="3655441"/>
                </a:cubicBezTo>
                <a:cubicBezTo>
                  <a:pt x="1450046" y="3879074"/>
                  <a:pt x="1250515" y="3998824"/>
                  <a:pt x="1115362" y="4001999"/>
                </a:cubicBezTo>
                <a:cubicBezTo>
                  <a:pt x="961501" y="3997237"/>
                  <a:pt x="798966" y="3881348"/>
                  <a:pt x="784958" y="3693540"/>
                </a:cubicBezTo>
                <a:cubicBezTo>
                  <a:pt x="749282" y="3458385"/>
                  <a:pt x="946712" y="3399594"/>
                  <a:pt x="892811" y="3119611"/>
                </a:cubicBezTo>
                <a:lnTo>
                  <a:pt x="0" y="3119611"/>
                </a:lnTo>
                <a:lnTo>
                  <a:pt x="0" y="2203607"/>
                </a:lnTo>
                <a:cubicBezTo>
                  <a:pt x="285884" y="2145799"/>
                  <a:pt x="343730" y="2346665"/>
                  <a:pt x="580754" y="2310706"/>
                </a:cubicBezTo>
                <a:cubicBezTo>
                  <a:pt x="768562" y="2296698"/>
                  <a:pt x="884451" y="2134163"/>
                  <a:pt x="889213" y="1980302"/>
                </a:cubicBezTo>
                <a:cubicBezTo>
                  <a:pt x="886038" y="1845149"/>
                  <a:pt x="766288" y="1645618"/>
                  <a:pt x="542655" y="1644031"/>
                </a:cubicBezTo>
                <a:cubicBezTo>
                  <a:pt x="268493" y="1672188"/>
                  <a:pt x="312817" y="1807984"/>
                  <a:pt x="0" y="1792208"/>
                </a:cubicBezTo>
                <a:lnTo>
                  <a:pt x="0" y="887363"/>
                </a:lnTo>
                <a:lnTo>
                  <a:pt x="928847" y="887363"/>
                </a:lnTo>
                <a:cubicBezTo>
                  <a:pt x="944034" y="576570"/>
                  <a:pt x="808718" y="620178"/>
                  <a:pt x="780616" y="346558"/>
                </a:cubicBezTo>
                <a:cubicBezTo>
                  <a:pt x="782203" y="122925"/>
                  <a:pt x="981734" y="3175"/>
                  <a:pt x="1116887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61" name="Rectangle 9">
            <a:extLst>
              <a:ext uri="{FF2B5EF4-FFF2-40B4-BE49-F238E27FC236}">
                <a16:creationId xmlns="" xmlns:a16="http://schemas.microsoft.com/office/drawing/2014/main" id="{533C8950-C64B-4556-B5CF-E2CFE31F7057}"/>
              </a:ext>
            </a:extLst>
          </p:cNvPr>
          <p:cNvSpPr/>
          <p:nvPr/>
        </p:nvSpPr>
        <p:spPr>
          <a:xfrm>
            <a:off x="1184110" y="4419415"/>
            <a:ext cx="329463" cy="308407"/>
          </a:xfrm>
          <a:custGeom>
            <a:avLst/>
            <a:gdLst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2991331 w 3239999"/>
              <a:gd name="connsiteY3" fmla="*/ 2709748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3239999" h="3032924">
                <a:moveTo>
                  <a:pt x="1576606" y="2778202"/>
                </a:moveTo>
                <a:cubicBezTo>
                  <a:pt x="1576606" y="2778795"/>
                  <a:pt x="1663394" y="2792670"/>
                  <a:pt x="1663394" y="2778202"/>
                </a:cubicBezTo>
                <a:lnTo>
                  <a:pt x="1663394" y="2776423"/>
                </a:lnTo>
                <a:cubicBezTo>
                  <a:pt x="2185083" y="2605634"/>
                  <a:pt x="2444552" y="2500589"/>
                  <a:pt x="2991331" y="2709748"/>
                </a:cubicBezTo>
                <a:lnTo>
                  <a:pt x="3000856" y="526981"/>
                </a:lnTo>
                <a:lnTo>
                  <a:pt x="2855082" y="526981"/>
                </a:lnTo>
                <a:cubicBezTo>
                  <a:pt x="2857178" y="1175360"/>
                  <a:pt x="2859273" y="1823738"/>
                  <a:pt x="2861369" y="2472117"/>
                </a:cubicBezTo>
                <a:cubicBezTo>
                  <a:pt x="2483869" y="2318121"/>
                  <a:pt x="2052449" y="2439541"/>
                  <a:pt x="1663394" y="2765302"/>
                </a:cubicBezTo>
                <a:lnTo>
                  <a:pt x="1663394" y="526981"/>
                </a:lnTo>
                <a:lnTo>
                  <a:pt x="1663394" y="430441"/>
                </a:lnTo>
                <a:lnTo>
                  <a:pt x="1663394" y="402054"/>
                </a:lnTo>
                <a:cubicBezTo>
                  <a:pt x="1896442" y="149589"/>
                  <a:pt x="2115835" y="2106"/>
                  <a:pt x="2406065" y="22"/>
                </a:cubicBezTo>
                <a:cubicBezTo>
                  <a:pt x="2537987" y="-925"/>
                  <a:pt x="2684544" y="28169"/>
                  <a:pt x="2853673" y="91100"/>
                </a:cubicBezTo>
                <a:cubicBezTo>
                  <a:pt x="2854039" y="204214"/>
                  <a:pt x="2854404" y="317327"/>
                  <a:pt x="2854770" y="430441"/>
                </a:cubicBezTo>
                <a:lnTo>
                  <a:pt x="3120669" y="428517"/>
                </a:lnTo>
                <a:lnTo>
                  <a:pt x="3120669" y="738345"/>
                </a:lnTo>
                <a:lnTo>
                  <a:pt x="3239999" y="738345"/>
                </a:lnTo>
                <a:lnTo>
                  <a:pt x="3239999" y="3032924"/>
                </a:lnTo>
                <a:lnTo>
                  <a:pt x="0" y="3032924"/>
                </a:lnTo>
                <a:lnTo>
                  <a:pt x="0" y="738345"/>
                </a:lnTo>
                <a:lnTo>
                  <a:pt x="102477" y="738345"/>
                </a:lnTo>
                <a:lnTo>
                  <a:pt x="102477" y="428517"/>
                </a:lnTo>
                <a:lnTo>
                  <a:pt x="385229" y="430441"/>
                </a:lnTo>
                <a:cubicBezTo>
                  <a:pt x="385595" y="317327"/>
                  <a:pt x="385960" y="204214"/>
                  <a:pt x="386326" y="91100"/>
                </a:cubicBezTo>
                <a:cubicBezTo>
                  <a:pt x="555455" y="28169"/>
                  <a:pt x="702013" y="-925"/>
                  <a:pt x="833935" y="22"/>
                </a:cubicBezTo>
                <a:cubicBezTo>
                  <a:pt x="1124164" y="2106"/>
                  <a:pt x="1343558" y="149589"/>
                  <a:pt x="1576606" y="402054"/>
                </a:cubicBezTo>
                <a:lnTo>
                  <a:pt x="1576606" y="430441"/>
                </a:lnTo>
                <a:lnTo>
                  <a:pt x="1576606" y="526981"/>
                </a:lnTo>
                <a:lnTo>
                  <a:pt x="1576606" y="2765302"/>
                </a:lnTo>
                <a:cubicBezTo>
                  <a:pt x="1187550" y="2439541"/>
                  <a:pt x="756130" y="2318121"/>
                  <a:pt x="378630" y="2472117"/>
                </a:cubicBezTo>
                <a:lnTo>
                  <a:pt x="384918" y="526981"/>
                </a:lnTo>
                <a:lnTo>
                  <a:pt x="239143" y="526981"/>
                </a:lnTo>
                <a:lnTo>
                  <a:pt x="229618" y="2690698"/>
                </a:lnTo>
                <a:cubicBezTo>
                  <a:pt x="773243" y="2466244"/>
                  <a:pt x="1081748" y="2626096"/>
                  <a:pt x="1576606" y="2776423"/>
                </a:cubicBezTo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62" name="Frame 17">
            <a:extLst>
              <a:ext uri="{FF2B5EF4-FFF2-40B4-BE49-F238E27FC236}">
                <a16:creationId xmlns="" xmlns:a16="http://schemas.microsoft.com/office/drawing/2014/main" id="{FB624DA5-8561-46AE-8E18-5EED6D851726}"/>
              </a:ext>
            </a:extLst>
          </p:cNvPr>
          <p:cNvSpPr/>
          <p:nvPr/>
        </p:nvSpPr>
        <p:spPr>
          <a:xfrm>
            <a:off x="1200486" y="5638456"/>
            <a:ext cx="318434" cy="318434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415456" y="380544"/>
                </a:moveTo>
                <a:lnTo>
                  <a:pt x="415456" y="385333"/>
                </a:lnTo>
                <a:lnTo>
                  <a:pt x="385333" y="385333"/>
                </a:lnTo>
                <a:lnTo>
                  <a:pt x="385333" y="2854667"/>
                </a:lnTo>
                <a:lnTo>
                  <a:pt x="1529120" y="2854667"/>
                </a:lnTo>
                <a:cubicBezTo>
                  <a:pt x="1267123" y="2430711"/>
                  <a:pt x="997530" y="1721825"/>
                  <a:pt x="436017" y="1672600"/>
                </a:cubicBezTo>
                <a:lnTo>
                  <a:pt x="600235" y="1185112"/>
                </a:lnTo>
                <a:cubicBezTo>
                  <a:pt x="1132790" y="1359573"/>
                  <a:pt x="1278822" y="1550851"/>
                  <a:pt x="1544730" y="1923929"/>
                </a:cubicBezTo>
                <a:cubicBezTo>
                  <a:pt x="1789452" y="1379400"/>
                  <a:pt x="1927092" y="1088696"/>
                  <a:pt x="2233403" y="596568"/>
                </a:cubicBezTo>
                <a:lnTo>
                  <a:pt x="2770666" y="596568"/>
                </a:lnTo>
                <a:cubicBezTo>
                  <a:pt x="2331495" y="1220469"/>
                  <a:pt x="1907612" y="2113878"/>
                  <a:pt x="1578489" y="2854667"/>
                </a:cubicBezTo>
                <a:lnTo>
                  <a:pt x="2854667" y="2854667"/>
                </a:lnTo>
                <a:lnTo>
                  <a:pt x="2854667" y="596568"/>
                </a:lnTo>
                <a:lnTo>
                  <a:pt x="2858395" y="596568"/>
                </a:lnTo>
                <a:lnTo>
                  <a:pt x="2858395" y="380544"/>
                </a:lnTo>
                <a:close/>
                <a:moveTo>
                  <a:pt x="0" y="0"/>
                </a:moveTo>
                <a:lnTo>
                  <a:pt x="3240000" y="0"/>
                </a:lnTo>
                <a:lnTo>
                  <a:pt x="3240000" y="3240000"/>
                </a:lnTo>
                <a:lnTo>
                  <a:pt x="0" y="324000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63" name="Text Placeholder 1"/>
          <p:cNvSpPr txBox="1">
            <a:spLocks/>
          </p:cNvSpPr>
          <p:nvPr/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>
            <a:normAutofit fontScale="92500" lnSpcReduction="10000"/>
          </a:bodyPr>
          <a:lstStyle>
            <a:lvl1pPr marL="0" indent="0" algn="ctr" defTabSz="914423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5400" b="0" kern="1200" baseline="0">
                <a:solidFill>
                  <a:schemeClr val="tx1"/>
                </a:solidFill>
                <a:latin typeface="+mj-lt"/>
                <a:ea typeface="+mn-ea"/>
                <a:cs typeface="Arial" pitchFamily="34" charset="0"/>
              </a:defRPr>
            </a:lvl1pPr>
            <a:lvl2pPr marL="685818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28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40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52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63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75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85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98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 dirty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"/>
                <a:ea typeface="Arial Unicode MS"/>
                <a:cs typeface="Arial" pitchFamily="34" charset="0"/>
              </a:rPr>
              <a:t>Infographic Style</a:t>
            </a:r>
            <a:endParaRPr kumimoji="0" lang="en-US" sz="5400" b="0" i="0" u="none" strike="noStrike" kern="120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Arial"/>
              <a:ea typeface="Arial Unicode MS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70091449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" name="Text Placeholder 1"/>
          <p:cNvSpPr txBox="1">
            <a:spLocks/>
          </p:cNvSpPr>
          <p:nvPr/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>
            <a:norm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dirty="0" smtClean="0"/>
              <a:t>Infographic Style</a:t>
            </a:r>
            <a:endParaRPr lang="en-US" dirty="0"/>
          </a:p>
        </p:txBody>
      </p:sp>
      <p:pic>
        <p:nvPicPr>
          <p:cNvPr id="64" name="Picture 2" descr="E:\002-KIMS BUSINESS\007-04-1-FIVERR\01-PPT-TEMPLATE\COVER-PSD\05-cut-01.png">
            <a:extLst>
              <a:ext uri="{FF2B5EF4-FFF2-40B4-BE49-F238E27FC236}">
                <a16:creationId xmlns="" xmlns:a16="http://schemas.microsoft.com/office/drawing/2014/main" id="{1C5C72D7-CA51-4E96-AA5B-BF1EBC562B6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5400000">
            <a:off x="7368023" y="2110974"/>
            <a:ext cx="1304914" cy="25189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65" name="Pentagon 2">
            <a:extLst>
              <a:ext uri="{FF2B5EF4-FFF2-40B4-BE49-F238E27FC236}">
                <a16:creationId xmlns="" xmlns:a16="http://schemas.microsoft.com/office/drawing/2014/main" id="{DB47CC91-0EBA-4503-9493-96236D114A31}"/>
              </a:ext>
            </a:extLst>
          </p:cNvPr>
          <p:cNvSpPr/>
          <p:nvPr/>
        </p:nvSpPr>
        <p:spPr>
          <a:xfrm rot="5400000">
            <a:off x="6042989" y="2053403"/>
            <a:ext cx="1008000" cy="4838438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2"/>
          </a:solidFill>
          <a:ln>
            <a:noFill/>
          </a:ln>
          <a:effectLst>
            <a:outerShdw blurRad="50800" dist="50800" dir="5400000" algn="ctr" rotWithShape="0">
              <a:srgbClr val="000000">
                <a:alpha val="22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6" name="Rounded Rectangle 23">
            <a:extLst>
              <a:ext uri="{FF2B5EF4-FFF2-40B4-BE49-F238E27FC236}">
                <a16:creationId xmlns="" xmlns:a16="http://schemas.microsoft.com/office/drawing/2014/main" id="{C7F7A375-B865-4C70-8B7E-5C09CB31D815}"/>
              </a:ext>
            </a:extLst>
          </p:cNvPr>
          <p:cNvSpPr/>
          <p:nvPr/>
        </p:nvSpPr>
        <p:spPr>
          <a:xfrm rot="18900000">
            <a:off x="8029914" y="4044934"/>
            <a:ext cx="837070" cy="837070"/>
          </a:xfrm>
          <a:prstGeom prst="ellipse">
            <a:avLst/>
          </a:prstGeom>
          <a:solidFill>
            <a:schemeClr val="accent2">
              <a:lumMod val="75000"/>
            </a:schemeClr>
          </a:solidFill>
          <a:ln>
            <a:noFill/>
          </a:ln>
          <a:effectLst>
            <a:outerShdw blurRad="50800" dist="38100" dir="5400000" algn="ctr" rotWithShape="0">
              <a:srgbClr val="000000">
                <a:alpha val="43000"/>
              </a:srgb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ko-KR" altLang="en-US"/>
          </a:p>
        </p:txBody>
      </p:sp>
      <p:sp>
        <p:nvSpPr>
          <p:cNvPr id="67" name="Rounded Rectangle 24">
            <a:extLst>
              <a:ext uri="{FF2B5EF4-FFF2-40B4-BE49-F238E27FC236}">
                <a16:creationId xmlns="" xmlns:a16="http://schemas.microsoft.com/office/drawing/2014/main" id="{72108CC0-B298-4C5D-BD8E-7CE8A3C9D035}"/>
              </a:ext>
            </a:extLst>
          </p:cNvPr>
          <p:cNvSpPr/>
          <p:nvPr/>
        </p:nvSpPr>
        <p:spPr>
          <a:xfrm rot="18900000">
            <a:off x="8107866" y="4122886"/>
            <a:ext cx="681166" cy="681166"/>
          </a:xfrm>
          <a:prstGeom prst="ellipse">
            <a:avLst/>
          </a:prstGeom>
          <a:solidFill>
            <a:schemeClr val="bg1"/>
          </a:solidFill>
          <a:ln w="63500">
            <a:noFill/>
          </a:ln>
          <a:effectLst>
            <a:outerShdw blurRad="50800" dist="38100" dir="5400000" algn="ctr" rotWithShape="0">
              <a:srgbClr val="000000">
                <a:alpha val="43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8" name="TextBox 30">
            <a:extLst>
              <a:ext uri="{FF2B5EF4-FFF2-40B4-BE49-F238E27FC236}">
                <a16:creationId xmlns="" xmlns:a16="http://schemas.microsoft.com/office/drawing/2014/main" id="{09842C00-9650-4AAF-BAB3-D20BD07532B5}"/>
              </a:ext>
            </a:extLst>
          </p:cNvPr>
          <p:cNvSpPr txBox="1"/>
          <p:nvPr/>
        </p:nvSpPr>
        <p:spPr>
          <a:xfrm>
            <a:off x="8199273" y="4278803"/>
            <a:ext cx="498353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03</a:t>
            </a:r>
            <a:endParaRPr lang="ko-KR" altLang="en-US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69" name="Pentagon 3">
            <a:extLst>
              <a:ext uri="{FF2B5EF4-FFF2-40B4-BE49-F238E27FC236}">
                <a16:creationId xmlns="" xmlns:a16="http://schemas.microsoft.com/office/drawing/2014/main" id="{CA4D9453-6CAF-4CD6-8C08-E183DD94E2BE}"/>
              </a:ext>
            </a:extLst>
          </p:cNvPr>
          <p:cNvSpPr/>
          <p:nvPr/>
        </p:nvSpPr>
        <p:spPr>
          <a:xfrm rot="5400000">
            <a:off x="6042990" y="-106986"/>
            <a:ext cx="1008000" cy="4838438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4"/>
          </a:solidFill>
          <a:ln>
            <a:noFill/>
          </a:ln>
          <a:effectLst>
            <a:outerShdw blurRad="50800" dist="50800" dir="5400000" algn="ctr" rotWithShape="0">
              <a:srgbClr val="000000">
                <a:alpha val="22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70" name="Rounded Rectangle 5">
            <a:extLst>
              <a:ext uri="{FF2B5EF4-FFF2-40B4-BE49-F238E27FC236}">
                <a16:creationId xmlns="" xmlns:a16="http://schemas.microsoft.com/office/drawing/2014/main" id="{A98172EA-95D4-415C-954F-49DDF7E43202}"/>
              </a:ext>
            </a:extLst>
          </p:cNvPr>
          <p:cNvSpPr/>
          <p:nvPr/>
        </p:nvSpPr>
        <p:spPr>
          <a:xfrm rot="18900000">
            <a:off x="8029069" y="1883703"/>
            <a:ext cx="838760" cy="838760"/>
          </a:xfrm>
          <a:prstGeom prst="ellipse">
            <a:avLst/>
          </a:prstGeom>
          <a:solidFill>
            <a:schemeClr val="accent4">
              <a:lumMod val="75000"/>
            </a:schemeClr>
          </a:solidFill>
          <a:ln>
            <a:noFill/>
          </a:ln>
          <a:effectLst>
            <a:outerShdw blurRad="50800" dist="38100" dir="5400000" algn="ctr" rotWithShape="0">
              <a:srgbClr val="000000">
                <a:alpha val="43000"/>
              </a:srgb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ko-KR" altLang="en-US"/>
          </a:p>
        </p:txBody>
      </p:sp>
      <p:sp>
        <p:nvSpPr>
          <p:cNvPr id="71" name="Rounded Rectangle 6">
            <a:extLst>
              <a:ext uri="{FF2B5EF4-FFF2-40B4-BE49-F238E27FC236}">
                <a16:creationId xmlns="" xmlns:a16="http://schemas.microsoft.com/office/drawing/2014/main" id="{7207F62F-9F57-4229-8523-5C1B83637635}"/>
              </a:ext>
            </a:extLst>
          </p:cNvPr>
          <p:cNvSpPr/>
          <p:nvPr/>
        </p:nvSpPr>
        <p:spPr>
          <a:xfrm rot="18900000">
            <a:off x="8107179" y="1961813"/>
            <a:ext cx="682540" cy="682540"/>
          </a:xfrm>
          <a:prstGeom prst="ellipse">
            <a:avLst/>
          </a:prstGeom>
          <a:solidFill>
            <a:schemeClr val="bg1"/>
          </a:solidFill>
          <a:ln w="63500">
            <a:noFill/>
          </a:ln>
          <a:effectLst>
            <a:outerShdw blurRad="50800" dist="38100" dir="5400000" algn="ctr" rotWithShape="0">
              <a:srgbClr val="000000">
                <a:alpha val="43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72" name="TextBox 34">
            <a:extLst>
              <a:ext uri="{FF2B5EF4-FFF2-40B4-BE49-F238E27FC236}">
                <a16:creationId xmlns="" xmlns:a16="http://schemas.microsoft.com/office/drawing/2014/main" id="{19FD890B-7341-4ED4-AC05-F0A9FBE419AD}"/>
              </a:ext>
            </a:extLst>
          </p:cNvPr>
          <p:cNvSpPr txBox="1"/>
          <p:nvPr/>
        </p:nvSpPr>
        <p:spPr>
          <a:xfrm>
            <a:off x="8198770" y="2118417"/>
            <a:ext cx="49935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01</a:t>
            </a:r>
            <a:endParaRPr lang="ko-KR" altLang="en-US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pic>
        <p:nvPicPr>
          <p:cNvPr id="73" name="Picture 2" descr="E:\002-KIMS BUSINESS\007-04-1-FIVERR\01-PPT-TEMPLATE\COVER-PSD\05-cut-01.png">
            <a:extLst>
              <a:ext uri="{FF2B5EF4-FFF2-40B4-BE49-F238E27FC236}">
                <a16:creationId xmlns="" xmlns:a16="http://schemas.microsoft.com/office/drawing/2014/main" id="{D2CDFDE9-F391-4175-B8F3-C5AE24D59BC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6200000">
            <a:off x="1640920" y="3826841"/>
            <a:ext cx="5040000" cy="22925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74" name="Pentagon 13">
            <a:extLst>
              <a:ext uri="{FF2B5EF4-FFF2-40B4-BE49-F238E27FC236}">
                <a16:creationId xmlns="" xmlns:a16="http://schemas.microsoft.com/office/drawing/2014/main" id="{23BAFC3A-17AE-4DE7-AD09-1C3AF24D6F50}"/>
              </a:ext>
            </a:extLst>
          </p:cNvPr>
          <p:cNvSpPr/>
          <p:nvPr/>
        </p:nvSpPr>
        <p:spPr>
          <a:xfrm rot="16200000">
            <a:off x="5141010" y="3152127"/>
            <a:ext cx="1008000" cy="4838438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1"/>
          </a:solidFill>
          <a:ln>
            <a:noFill/>
          </a:ln>
          <a:effectLst>
            <a:outerShdw blurRad="50800" dist="50800" dir="5400000" algn="ctr" rotWithShape="0">
              <a:srgbClr val="000000">
                <a:alpha val="22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75" name="Rounded Rectangle 19">
            <a:extLst>
              <a:ext uri="{FF2B5EF4-FFF2-40B4-BE49-F238E27FC236}">
                <a16:creationId xmlns="" xmlns:a16="http://schemas.microsoft.com/office/drawing/2014/main" id="{56C488A5-F5AF-419B-90CB-5FA21E78DB2C}"/>
              </a:ext>
            </a:extLst>
          </p:cNvPr>
          <p:cNvSpPr/>
          <p:nvPr/>
        </p:nvSpPr>
        <p:spPr>
          <a:xfrm rot="18900000">
            <a:off x="3317677" y="5139858"/>
            <a:ext cx="837070" cy="837070"/>
          </a:xfrm>
          <a:prstGeom prst="ellipse">
            <a:avLst/>
          </a:prstGeom>
          <a:solidFill>
            <a:schemeClr val="accent1">
              <a:lumMod val="75000"/>
            </a:schemeClr>
          </a:solidFill>
          <a:ln>
            <a:noFill/>
          </a:ln>
          <a:effectLst>
            <a:outerShdw blurRad="50800" dist="38100" dir="5400000" algn="ctr" rotWithShape="0">
              <a:srgbClr val="000000">
                <a:alpha val="43000"/>
              </a:srgb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ko-KR" altLang="en-US"/>
          </a:p>
        </p:txBody>
      </p:sp>
      <p:sp>
        <p:nvSpPr>
          <p:cNvPr id="76" name="Rounded Rectangle 20">
            <a:extLst>
              <a:ext uri="{FF2B5EF4-FFF2-40B4-BE49-F238E27FC236}">
                <a16:creationId xmlns="" xmlns:a16="http://schemas.microsoft.com/office/drawing/2014/main" id="{8D87409E-C939-4D0D-8C27-4D281B059F48}"/>
              </a:ext>
            </a:extLst>
          </p:cNvPr>
          <p:cNvSpPr/>
          <p:nvPr/>
        </p:nvSpPr>
        <p:spPr>
          <a:xfrm rot="18900000">
            <a:off x="3395629" y="5217810"/>
            <a:ext cx="681166" cy="681166"/>
          </a:xfrm>
          <a:prstGeom prst="ellipse">
            <a:avLst/>
          </a:prstGeom>
          <a:solidFill>
            <a:schemeClr val="bg1"/>
          </a:solidFill>
          <a:ln w="63500">
            <a:noFill/>
          </a:ln>
          <a:effectLst>
            <a:outerShdw blurRad="50800" dist="38100" dir="5400000" algn="ctr" rotWithShape="0">
              <a:srgbClr val="000000">
                <a:alpha val="43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7" name="TextBox 39">
            <a:extLst>
              <a:ext uri="{FF2B5EF4-FFF2-40B4-BE49-F238E27FC236}">
                <a16:creationId xmlns="" xmlns:a16="http://schemas.microsoft.com/office/drawing/2014/main" id="{B56828D4-A583-4821-AA05-F103336C573D}"/>
              </a:ext>
            </a:extLst>
          </p:cNvPr>
          <p:cNvSpPr txBox="1"/>
          <p:nvPr/>
        </p:nvSpPr>
        <p:spPr>
          <a:xfrm>
            <a:off x="3487036" y="5373727"/>
            <a:ext cx="498353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04</a:t>
            </a:r>
            <a:endParaRPr lang="ko-KR" altLang="en-US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78" name="Pentagon 12">
            <a:extLst>
              <a:ext uri="{FF2B5EF4-FFF2-40B4-BE49-F238E27FC236}">
                <a16:creationId xmlns="" xmlns:a16="http://schemas.microsoft.com/office/drawing/2014/main" id="{95CA3CB6-1BED-4A7A-83CD-76823DC69392}"/>
              </a:ext>
            </a:extLst>
          </p:cNvPr>
          <p:cNvSpPr/>
          <p:nvPr/>
        </p:nvSpPr>
        <p:spPr>
          <a:xfrm rot="16200000">
            <a:off x="5141010" y="991738"/>
            <a:ext cx="1008000" cy="4838438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3"/>
          </a:solidFill>
          <a:ln>
            <a:noFill/>
          </a:ln>
          <a:effectLst>
            <a:outerShdw blurRad="50800" dist="50800" dir="5400000" algn="ctr" rotWithShape="0">
              <a:srgbClr val="000000">
                <a:alpha val="22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9" name="Rounded Rectangle 15">
            <a:extLst>
              <a:ext uri="{FF2B5EF4-FFF2-40B4-BE49-F238E27FC236}">
                <a16:creationId xmlns="" xmlns:a16="http://schemas.microsoft.com/office/drawing/2014/main" id="{3317DFC8-4FFE-4A26-9310-DD036E6995C9}"/>
              </a:ext>
            </a:extLst>
          </p:cNvPr>
          <p:cNvSpPr/>
          <p:nvPr/>
        </p:nvSpPr>
        <p:spPr>
          <a:xfrm rot="18900000">
            <a:off x="3317677" y="2984899"/>
            <a:ext cx="837070" cy="837070"/>
          </a:xfrm>
          <a:prstGeom prst="ellipse">
            <a:avLst/>
          </a:prstGeom>
          <a:solidFill>
            <a:schemeClr val="accent3">
              <a:lumMod val="75000"/>
            </a:schemeClr>
          </a:solidFill>
          <a:ln>
            <a:noFill/>
          </a:ln>
          <a:effectLst>
            <a:outerShdw blurRad="50800" dist="38100" dir="5400000" algn="ctr" rotWithShape="0">
              <a:srgbClr val="000000">
                <a:alpha val="43000"/>
              </a:srgb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ko-KR" altLang="en-US"/>
          </a:p>
        </p:txBody>
      </p:sp>
      <p:sp>
        <p:nvSpPr>
          <p:cNvPr id="80" name="Rounded Rectangle 16">
            <a:extLst>
              <a:ext uri="{FF2B5EF4-FFF2-40B4-BE49-F238E27FC236}">
                <a16:creationId xmlns="" xmlns:a16="http://schemas.microsoft.com/office/drawing/2014/main" id="{3CE88172-0AF2-4E23-879D-5A2359023CD3}"/>
              </a:ext>
            </a:extLst>
          </p:cNvPr>
          <p:cNvSpPr/>
          <p:nvPr/>
        </p:nvSpPr>
        <p:spPr>
          <a:xfrm rot="18900000">
            <a:off x="3395629" y="3062851"/>
            <a:ext cx="681166" cy="681166"/>
          </a:xfrm>
          <a:prstGeom prst="ellipse">
            <a:avLst/>
          </a:prstGeom>
          <a:solidFill>
            <a:schemeClr val="bg1"/>
          </a:solidFill>
          <a:ln w="63500">
            <a:noFill/>
          </a:ln>
          <a:effectLst>
            <a:outerShdw blurRad="50800" dist="38100" dir="5400000" algn="ctr" rotWithShape="0">
              <a:srgbClr val="000000">
                <a:alpha val="43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1" name="TextBox 43">
            <a:extLst>
              <a:ext uri="{FF2B5EF4-FFF2-40B4-BE49-F238E27FC236}">
                <a16:creationId xmlns="" xmlns:a16="http://schemas.microsoft.com/office/drawing/2014/main" id="{0DFA1691-FAD0-4A27-88C9-B84342CED132}"/>
              </a:ext>
            </a:extLst>
          </p:cNvPr>
          <p:cNvSpPr txBox="1"/>
          <p:nvPr/>
        </p:nvSpPr>
        <p:spPr>
          <a:xfrm>
            <a:off x="3487036" y="3218768"/>
            <a:ext cx="498353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02</a:t>
            </a:r>
            <a:endParaRPr lang="ko-KR" altLang="en-US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pic>
        <p:nvPicPr>
          <p:cNvPr id="82" name="Picture 2" descr="E:\002-KIMS BUSINESS\007-04-1-FIVERR\01-PPT-TEMPLATE\COVER-PSD\05-cut-01.png">
            <a:extLst>
              <a:ext uri="{FF2B5EF4-FFF2-40B4-BE49-F238E27FC236}">
                <a16:creationId xmlns="" xmlns:a16="http://schemas.microsoft.com/office/drawing/2014/main" id="{FB9D57BB-CE89-4E16-8463-A6050FE7DBE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5400000">
            <a:off x="7362176" y="5530354"/>
            <a:ext cx="1333697" cy="22623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83" name="Picture 2" descr="E:\002-KIMS BUSINESS\007-04-1-FIVERR\01-PPT-TEMPLATE\COVER-PSD\05-cut-01.png">
            <a:extLst>
              <a:ext uri="{FF2B5EF4-FFF2-40B4-BE49-F238E27FC236}">
                <a16:creationId xmlns="" xmlns:a16="http://schemas.microsoft.com/office/drawing/2014/main" id="{AAE76612-D303-4A1F-9556-4F58FEBAECE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5400000">
            <a:off x="7455401" y="3326052"/>
            <a:ext cx="1150267" cy="20590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84" name="Group 32">
            <a:extLst>
              <a:ext uri="{FF2B5EF4-FFF2-40B4-BE49-F238E27FC236}">
                <a16:creationId xmlns="" xmlns:a16="http://schemas.microsoft.com/office/drawing/2014/main" id="{A2D5F9D4-3E41-4960-94EE-DFA6C8A7A566}"/>
              </a:ext>
            </a:extLst>
          </p:cNvPr>
          <p:cNvGrpSpPr/>
          <p:nvPr/>
        </p:nvGrpSpPr>
        <p:grpSpPr>
          <a:xfrm>
            <a:off x="4159485" y="1872353"/>
            <a:ext cx="3761788" cy="899495"/>
            <a:chOff x="200944" y="4307149"/>
            <a:chExt cx="4687727" cy="899495"/>
          </a:xfrm>
        </p:grpSpPr>
        <p:sp>
          <p:nvSpPr>
            <p:cNvPr id="85" name="TextBox 47">
              <a:extLst>
                <a:ext uri="{FF2B5EF4-FFF2-40B4-BE49-F238E27FC236}">
                  <a16:creationId xmlns="" xmlns:a16="http://schemas.microsoft.com/office/drawing/2014/main" id="{F47323F3-3C27-48C0-AD2F-D2482B3148A5}"/>
                </a:ext>
              </a:extLst>
            </p:cNvPr>
            <p:cNvSpPr txBox="1"/>
            <p:nvPr/>
          </p:nvSpPr>
          <p:spPr>
            <a:xfrm>
              <a:off x="245430" y="4560313"/>
              <a:ext cx="4620351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You can simply impress your audience and add a unique zing and appeal to your Presentations. Easy to change colors, photos and Text.   </a:t>
              </a:r>
            </a:p>
          </p:txBody>
        </p:sp>
        <p:sp>
          <p:nvSpPr>
            <p:cNvPr id="86" name="TextBox 48">
              <a:extLst>
                <a:ext uri="{FF2B5EF4-FFF2-40B4-BE49-F238E27FC236}">
                  <a16:creationId xmlns="" xmlns:a16="http://schemas.microsoft.com/office/drawing/2014/main" id="{C29A07C4-1FE4-4AB1-9B70-7B579023ADBA}"/>
                </a:ext>
              </a:extLst>
            </p:cNvPr>
            <p:cNvSpPr txBox="1"/>
            <p:nvPr/>
          </p:nvSpPr>
          <p:spPr>
            <a:xfrm>
              <a:off x="200944" y="4307149"/>
              <a:ext cx="468772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bg1"/>
                  </a:solidFill>
                  <a:cs typeface="Arial" pitchFamily="34" charset="0"/>
                </a:rPr>
                <a:t>Text Here</a:t>
              </a:r>
              <a:endParaRPr lang="ko-KR" altLang="en-US" sz="12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grpSp>
        <p:nvGrpSpPr>
          <p:cNvPr id="87" name="Group 32">
            <a:extLst>
              <a:ext uri="{FF2B5EF4-FFF2-40B4-BE49-F238E27FC236}">
                <a16:creationId xmlns="" xmlns:a16="http://schemas.microsoft.com/office/drawing/2014/main" id="{16149485-0246-4A7A-AF5B-6F0894FA356F}"/>
              </a:ext>
            </a:extLst>
          </p:cNvPr>
          <p:cNvGrpSpPr/>
          <p:nvPr/>
        </p:nvGrpSpPr>
        <p:grpSpPr>
          <a:xfrm>
            <a:off x="4265746" y="2975394"/>
            <a:ext cx="3761788" cy="899495"/>
            <a:chOff x="200944" y="4307149"/>
            <a:chExt cx="4687727" cy="899495"/>
          </a:xfrm>
        </p:grpSpPr>
        <p:sp>
          <p:nvSpPr>
            <p:cNvPr id="88" name="TextBox 50">
              <a:extLst>
                <a:ext uri="{FF2B5EF4-FFF2-40B4-BE49-F238E27FC236}">
                  <a16:creationId xmlns="" xmlns:a16="http://schemas.microsoft.com/office/drawing/2014/main" id="{8F68CF1D-A132-48F5-8041-165FCEE6F143}"/>
                </a:ext>
              </a:extLst>
            </p:cNvPr>
            <p:cNvSpPr txBox="1"/>
            <p:nvPr/>
          </p:nvSpPr>
          <p:spPr>
            <a:xfrm>
              <a:off x="245430" y="4560313"/>
              <a:ext cx="4620351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You can simply impress your audience and add a unique zing and appeal to your Presentations. Easy to change colors, photos and Text.   </a:t>
              </a:r>
            </a:p>
          </p:txBody>
        </p:sp>
        <p:sp>
          <p:nvSpPr>
            <p:cNvPr id="89" name="TextBox 51">
              <a:extLst>
                <a:ext uri="{FF2B5EF4-FFF2-40B4-BE49-F238E27FC236}">
                  <a16:creationId xmlns="" xmlns:a16="http://schemas.microsoft.com/office/drawing/2014/main" id="{52974761-561B-48B2-B201-D8A188823A60}"/>
                </a:ext>
              </a:extLst>
            </p:cNvPr>
            <p:cNvSpPr txBox="1"/>
            <p:nvPr/>
          </p:nvSpPr>
          <p:spPr>
            <a:xfrm>
              <a:off x="200944" y="4307149"/>
              <a:ext cx="468772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bg1"/>
                  </a:solidFill>
                  <a:cs typeface="Arial" pitchFamily="34" charset="0"/>
                </a:rPr>
                <a:t>Text Here</a:t>
              </a:r>
              <a:endParaRPr lang="ko-KR" altLang="en-US" sz="12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grpSp>
        <p:nvGrpSpPr>
          <p:cNvPr id="90" name="Group 32">
            <a:extLst>
              <a:ext uri="{FF2B5EF4-FFF2-40B4-BE49-F238E27FC236}">
                <a16:creationId xmlns="" xmlns:a16="http://schemas.microsoft.com/office/drawing/2014/main" id="{33DE773B-7A23-46E5-9AFD-F4439600BE43}"/>
              </a:ext>
            </a:extLst>
          </p:cNvPr>
          <p:cNvGrpSpPr/>
          <p:nvPr/>
        </p:nvGrpSpPr>
        <p:grpSpPr>
          <a:xfrm>
            <a:off x="4147886" y="4034953"/>
            <a:ext cx="3761788" cy="899495"/>
            <a:chOff x="200944" y="4307149"/>
            <a:chExt cx="4687727" cy="899495"/>
          </a:xfrm>
        </p:grpSpPr>
        <p:sp>
          <p:nvSpPr>
            <p:cNvPr id="91" name="TextBox 53">
              <a:extLst>
                <a:ext uri="{FF2B5EF4-FFF2-40B4-BE49-F238E27FC236}">
                  <a16:creationId xmlns="" xmlns:a16="http://schemas.microsoft.com/office/drawing/2014/main" id="{D521B6D8-1F38-4D57-AC82-9EC1C664478F}"/>
                </a:ext>
              </a:extLst>
            </p:cNvPr>
            <p:cNvSpPr txBox="1"/>
            <p:nvPr/>
          </p:nvSpPr>
          <p:spPr>
            <a:xfrm>
              <a:off x="245430" y="4560313"/>
              <a:ext cx="4620351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You can simply impress your audience and add a unique zing and appeal to your Presentations. Easy to change colors, photos and Text.   </a:t>
              </a:r>
            </a:p>
          </p:txBody>
        </p:sp>
        <p:sp>
          <p:nvSpPr>
            <p:cNvPr id="92" name="TextBox 54">
              <a:extLst>
                <a:ext uri="{FF2B5EF4-FFF2-40B4-BE49-F238E27FC236}">
                  <a16:creationId xmlns="" xmlns:a16="http://schemas.microsoft.com/office/drawing/2014/main" id="{D6DA01B7-0F08-448C-9826-1F7EDD9CBF6C}"/>
                </a:ext>
              </a:extLst>
            </p:cNvPr>
            <p:cNvSpPr txBox="1"/>
            <p:nvPr/>
          </p:nvSpPr>
          <p:spPr>
            <a:xfrm>
              <a:off x="200944" y="4307149"/>
              <a:ext cx="468772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bg1"/>
                  </a:solidFill>
                  <a:cs typeface="Arial" pitchFamily="34" charset="0"/>
                </a:rPr>
                <a:t>Text Here</a:t>
              </a:r>
              <a:endParaRPr lang="ko-KR" altLang="en-US" sz="12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grpSp>
        <p:nvGrpSpPr>
          <p:cNvPr id="93" name="Group 32">
            <a:extLst>
              <a:ext uri="{FF2B5EF4-FFF2-40B4-BE49-F238E27FC236}">
                <a16:creationId xmlns="" xmlns:a16="http://schemas.microsoft.com/office/drawing/2014/main" id="{33A06016-287E-4567-B146-A249A11AB3C8}"/>
              </a:ext>
            </a:extLst>
          </p:cNvPr>
          <p:cNvGrpSpPr/>
          <p:nvPr/>
        </p:nvGrpSpPr>
        <p:grpSpPr>
          <a:xfrm>
            <a:off x="4254147" y="5137994"/>
            <a:ext cx="3761788" cy="899495"/>
            <a:chOff x="200944" y="4307149"/>
            <a:chExt cx="4687727" cy="899495"/>
          </a:xfrm>
        </p:grpSpPr>
        <p:sp>
          <p:nvSpPr>
            <p:cNvPr id="94" name="TextBox 56">
              <a:extLst>
                <a:ext uri="{FF2B5EF4-FFF2-40B4-BE49-F238E27FC236}">
                  <a16:creationId xmlns="" xmlns:a16="http://schemas.microsoft.com/office/drawing/2014/main" id="{2D994D1F-0EC6-4D40-A1FF-C24345FADD6A}"/>
                </a:ext>
              </a:extLst>
            </p:cNvPr>
            <p:cNvSpPr txBox="1"/>
            <p:nvPr/>
          </p:nvSpPr>
          <p:spPr>
            <a:xfrm>
              <a:off x="245430" y="4560313"/>
              <a:ext cx="4620351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You can simply impress your audience and add a unique zing and appeal to your Presentations. Easy to change colors, photos and Text.   </a:t>
              </a:r>
            </a:p>
          </p:txBody>
        </p:sp>
        <p:sp>
          <p:nvSpPr>
            <p:cNvPr id="95" name="TextBox 57">
              <a:extLst>
                <a:ext uri="{FF2B5EF4-FFF2-40B4-BE49-F238E27FC236}">
                  <a16:creationId xmlns="" xmlns:a16="http://schemas.microsoft.com/office/drawing/2014/main" id="{DF192094-615E-4D08-822F-0DD73CF625B3}"/>
                </a:ext>
              </a:extLst>
            </p:cNvPr>
            <p:cNvSpPr txBox="1"/>
            <p:nvPr/>
          </p:nvSpPr>
          <p:spPr>
            <a:xfrm>
              <a:off x="200944" y="4307149"/>
              <a:ext cx="468772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bg1"/>
                  </a:solidFill>
                  <a:cs typeface="Arial" pitchFamily="34" charset="0"/>
                </a:rPr>
                <a:t>Text Here</a:t>
              </a:r>
              <a:endParaRPr lang="ko-KR" altLang="en-US" sz="12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grpSp>
        <p:nvGrpSpPr>
          <p:cNvPr id="96" name="그룹 87">
            <a:extLst>
              <a:ext uri="{FF2B5EF4-FFF2-40B4-BE49-F238E27FC236}">
                <a16:creationId xmlns="" xmlns:a16="http://schemas.microsoft.com/office/drawing/2014/main" id="{01CF5A1E-96A8-41A1-89E8-56CD56440BD3}"/>
              </a:ext>
            </a:extLst>
          </p:cNvPr>
          <p:cNvGrpSpPr/>
          <p:nvPr/>
        </p:nvGrpSpPr>
        <p:grpSpPr>
          <a:xfrm>
            <a:off x="1015627" y="4349790"/>
            <a:ext cx="2523434" cy="1065203"/>
            <a:chOff x="1682410" y="2217893"/>
            <a:chExt cx="2019261" cy="852379"/>
          </a:xfrm>
          <a:solidFill>
            <a:schemeClr val="bg1">
              <a:lumMod val="85000"/>
            </a:schemeClr>
          </a:solidFill>
        </p:grpSpPr>
        <p:grpSp>
          <p:nvGrpSpPr>
            <p:cNvPr id="97" name="그룹 86">
              <a:extLst>
                <a:ext uri="{FF2B5EF4-FFF2-40B4-BE49-F238E27FC236}">
                  <a16:creationId xmlns="" xmlns:a16="http://schemas.microsoft.com/office/drawing/2014/main" id="{46DC49DF-5AFB-440F-8ECB-3843F7F4D592}"/>
                </a:ext>
              </a:extLst>
            </p:cNvPr>
            <p:cNvGrpSpPr/>
            <p:nvPr/>
          </p:nvGrpSpPr>
          <p:grpSpPr>
            <a:xfrm>
              <a:off x="1774163" y="2217893"/>
              <a:ext cx="1927508" cy="852379"/>
              <a:chOff x="1774163" y="2217893"/>
              <a:chExt cx="1927508" cy="852379"/>
            </a:xfrm>
            <a:grpFill/>
          </p:grpSpPr>
          <p:sp>
            <p:nvSpPr>
              <p:cNvPr id="99" name="Freeform 18">
                <a:extLst>
                  <a:ext uri="{FF2B5EF4-FFF2-40B4-BE49-F238E27FC236}">
                    <a16:creationId xmlns="" xmlns:a16="http://schemas.microsoft.com/office/drawing/2014/main" id="{1A86191F-1373-4CF4-B1A2-917D9C71A473}"/>
                  </a:ext>
                </a:extLst>
              </p:cNvPr>
              <p:cNvSpPr/>
              <p:nvPr/>
            </p:nvSpPr>
            <p:spPr>
              <a:xfrm flipH="1">
                <a:off x="1774163" y="2350717"/>
                <a:ext cx="1600825" cy="719555"/>
              </a:xfrm>
              <a:custGeom>
                <a:avLst/>
                <a:gdLst>
                  <a:gd name="connsiteX0" fmla="*/ 4126727 w 4126727"/>
                  <a:gd name="connsiteY0" fmla="*/ 866693 h 1836752"/>
                  <a:gd name="connsiteX1" fmla="*/ 2782957 w 4126727"/>
                  <a:gd name="connsiteY1" fmla="*/ 0 h 1836752"/>
                  <a:gd name="connsiteX2" fmla="*/ 2703444 w 4126727"/>
                  <a:gd name="connsiteY2" fmla="*/ 7952 h 1836752"/>
                  <a:gd name="connsiteX3" fmla="*/ 1375576 w 4126727"/>
                  <a:gd name="connsiteY3" fmla="*/ 326004 h 1836752"/>
                  <a:gd name="connsiteX4" fmla="*/ 0 w 4126727"/>
                  <a:gd name="connsiteY4" fmla="*/ 477079 h 1836752"/>
                  <a:gd name="connsiteX5" fmla="*/ 1574358 w 4126727"/>
                  <a:gd name="connsiteY5" fmla="*/ 898498 h 1836752"/>
                  <a:gd name="connsiteX6" fmla="*/ 2576223 w 4126727"/>
                  <a:gd name="connsiteY6" fmla="*/ 1280160 h 1836752"/>
                  <a:gd name="connsiteX7" fmla="*/ 3267986 w 4126727"/>
                  <a:gd name="connsiteY7" fmla="*/ 1836752 h 1836752"/>
                  <a:gd name="connsiteX8" fmla="*/ 4126727 w 4126727"/>
                  <a:gd name="connsiteY8" fmla="*/ 866693 h 1836752"/>
                  <a:gd name="connsiteX0" fmla="*/ 4126727 w 4126727"/>
                  <a:gd name="connsiteY0" fmla="*/ 884466 h 1854525"/>
                  <a:gd name="connsiteX1" fmla="*/ 2782957 w 4126727"/>
                  <a:gd name="connsiteY1" fmla="*/ 17773 h 1854525"/>
                  <a:gd name="connsiteX2" fmla="*/ 2703444 w 4126727"/>
                  <a:gd name="connsiteY2" fmla="*/ 25725 h 1854525"/>
                  <a:gd name="connsiteX3" fmla="*/ 1375576 w 4126727"/>
                  <a:gd name="connsiteY3" fmla="*/ 343777 h 1854525"/>
                  <a:gd name="connsiteX4" fmla="*/ 0 w 4126727"/>
                  <a:gd name="connsiteY4" fmla="*/ 494852 h 1854525"/>
                  <a:gd name="connsiteX5" fmla="*/ 1574358 w 4126727"/>
                  <a:gd name="connsiteY5" fmla="*/ 916271 h 1854525"/>
                  <a:gd name="connsiteX6" fmla="*/ 2576223 w 4126727"/>
                  <a:gd name="connsiteY6" fmla="*/ 1297933 h 1854525"/>
                  <a:gd name="connsiteX7" fmla="*/ 3267986 w 4126727"/>
                  <a:gd name="connsiteY7" fmla="*/ 1854525 h 1854525"/>
                  <a:gd name="connsiteX8" fmla="*/ 4126727 w 4126727"/>
                  <a:gd name="connsiteY8" fmla="*/ 884466 h 1854525"/>
                  <a:gd name="connsiteX0" fmla="*/ 1375576 w 4126727"/>
                  <a:gd name="connsiteY0" fmla="*/ 331865 h 1842613"/>
                  <a:gd name="connsiteX1" fmla="*/ 0 w 4126727"/>
                  <a:gd name="connsiteY1" fmla="*/ 482940 h 1842613"/>
                  <a:gd name="connsiteX2" fmla="*/ 1574358 w 4126727"/>
                  <a:gd name="connsiteY2" fmla="*/ 904359 h 1842613"/>
                  <a:gd name="connsiteX3" fmla="*/ 2576223 w 4126727"/>
                  <a:gd name="connsiteY3" fmla="*/ 1286021 h 1842613"/>
                  <a:gd name="connsiteX4" fmla="*/ 3267986 w 4126727"/>
                  <a:gd name="connsiteY4" fmla="*/ 1842613 h 1842613"/>
                  <a:gd name="connsiteX5" fmla="*/ 4126727 w 4126727"/>
                  <a:gd name="connsiteY5" fmla="*/ 872554 h 1842613"/>
                  <a:gd name="connsiteX6" fmla="*/ 2782957 w 4126727"/>
                  <a:gd name="connsiteY6" fmla="*/ 5861 h 1842613"/>
                  <a:gd name="connsiteX7" fmla="*/ 2794884 w 4126727"/>
                  <a:gd name="connsiteY7" fmla="*/ 105253 h 1842613"/>
                  <a:gd name="connsiteX0" fmla="*/ 1375576 w 4126727"/>
                  <a:gd name="connsiteY0" fmla="*/ 326004 h 1836752"/>
                  <a:gd name="connsiteX1" fmla="*/ 0 w 4126727"/>
                  <a:gd name="connsiteY1" fmla="*/ 477079 h 1836752"/>
                  <a:gd name="connsiteX2" fmla="*/ 1574358 w 4126727"/>
                  <a:gd name="connsiteY2" fmla="*/ 898498 h 1836752"/>
                  <a:gd name="connsiteX3" fmla="*/ 2576223 w 4126727"/>
                  <a:gd name="connsiteY3" fmla="*/ 1280160 h 1836752"/>
                  <a:gd name="connsiteX4" fmla="*/ 3267986 w 4126727"/>
                  <a:gd name="connsiteY4" fmla="*/ 1836752 h 1836752"/>
                  <a:gd name="connsiteX5" fmla="*/ 4126727 w 4126727"/>
                  <a:gd name="connsiteY5" fmla="*/ 866693 h 1836752"/>
                  <a:gd name="connsiteX6" fmla="*/ 2782957 w 4126727"/>
                  <a:gd name="connsiteY6" fmla="*/ 0 h 1836752"/>
                  <a:gd name="connsiteX0" fmla="*/ 1375576 w 4126727"/>
                  <a:gd name="connsiteY0" fmla="*/ 326004 h 1836752"/>
                  <a:gd name="connsiteX1" fmla="*/ 0 w 4126727"/>
                  <a:gd name="connsiteY1" fmla="*/ 477079 h 1836752"/>
                  <a:gd name="connsiteX2" fmla="*/ 1574358 w 4126727"/>
                  <a:gd name="connsiteY2" fmla="*/ 898498 h 1836752"/>
                  <a:gd name="connsiteX3" fmla="*/ 2576223 w 4126727"/>
                  <a:gd name="connsiteY3" fmla="*/ 1280160 h 1836752"/>
                  <a:gd name="connsiteX4" fmla="*/ 3267986 w 4126727"/>
                  <a:gd name="connsiteY4" fmla="*/ 1836752 h 1836752"/>
                  <a:gd name="connsiteX5" fmla="*/ 4126727 w 4126727"/>
                  <a:gd name="connsiteY5" fmla="*/ 866693 h 1836752"/>
                  <a:gd name="connsiteX6" fmla="*/ 2782957 w 4126727"/>
                  <a:gd name="connsiteY6" fmla="*/ 0 h 1836752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7" fmla="*/ 1375576 w 4063117"/>
                  <a:gd name="connsiteY7" fmla="*/ 326004 h 1836752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7" fmla="*/ 1375576 w 4063117"/>
                  <a:gd name="connsiteY7" fmla="*/ 326004 h 1836752"/>
                  <a:gd name="connsiteX0" fmla="*/ 1375576 w 4063117"/>
                  <a:gd name="connsiteY0" fmla="*/ 390578 h 1901326"/>
                  <a:gd name="connsiteX1" fmla="*/ 0 w 4063117"/>
                  <a:gd name="connsiteY1" fmla="*/ 541653 h 1901326"/>
                  <a:gd name="connsiteX2" fmla="*/ 1574358 w 4063117"/>
                  <a:gd name="connsiteY2" fmla="*/ 963072 h 1901326"/>
                  <a:gd name="connsiteX3" fmla="*/ 2576223 w 4063117"/>
                  <a:gd name="connsiteY3" fmla="*/ 1344734 h 1901326"/>
                  <a:gd name="connsiteX4" fmla="*/ 3267986 w 4063117"/>
                  <a:gd name="connsiteY4" fmla="*/ 1901326 h 1901326"/>
                  <a:gd name="connsiteX5" fmla="*/ 4063117 w 4063117"/>
                  <a:gd name="connsiteY5" fmla="*/ 994878 h 1901326"/>
                  <a:gd name="connsiteX6" fmla="*/ 2782957 w 4063117"/>
                  <a:gd name="connsiteY6" fmla="*/ 64574 h 1901326"/>
                  <a:gd name="connsiteX7" fmla="*/ 2178658 w 4063117"/>
                  <a:gd name="connsiteY7" fmla="*/ 96380 h 1901326"/>
                  <a:gd name="connsiteX8" fmla="*/ 1375576 w 4063117"/>
                  <a:gd name="connsiteY8" fmla="*/ 390578 h 1901326"/>
                  <a:gd name="connsiteX0" fmla="*/ 1375576 w 4063117"/>
                  <a:gd name="connsiteY0" fmla="*/ 383650 h 1894398"/>
                  <a:gd name="connsiteX1" fmla="*/ 0 w 4063117"/>
                  <a:gd name="connsiteY1" fmla="*/ 534725 h 1894398"/>
                  <a:gd name="connsiteX2" fmla="*/ 1574358 w 4063117"/>
                  <a:gd name="connsiteY2" fmla="*/ 956144 h 1894398"/>
                  <a:gd name="connsiteX3" fmla="*/ 2576223 w 4063117"/>
                  <a:gd name="connsiteY3" fmla="*/ 1337806 h 1894398"/>
                  <a:gd name="connsiteX4" fmla="*/ 3267986 w 4063117"/>
                  <a:gd name="connsiteY4" fmla="*/ 1894398 h 1894398"/>
                  <a:gd name="connsiteX5" fmla="*/ 4063117 w 4063117"/>
                  <a:gd name="connsiteY5" fmla="*/ 987950 h 1894398"/>
                  <a:gd name="connsiteX6" fmla="*/ 2782957 w 4063117"/>
                  <a:gd name="connsiteY6" fmla="*/ 57646 h 1894398"/>
                  <a:gd name="connsiteX7" fmla="*/ 2178658 w 4063117"/>
                  <a:gd name="connsiteY7" fmla="*/ 89452 h 1894398"/>
                  <a:gd name="connsiteX8" fmla="*/ 1375576 w 4063117"/>
                  <a:gd name="connsiteY8" fmla="*/ 383650 h 1894398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7" fmla="*/ 2178658 w 4063117"/>
                  <a:gd name="connsiteY7" fmla="*/ 31806 h 1836752"/>
                  <a:gd name="connsiteX8" fmla="*/ 1375576 w 4063117"/>
                  <a:gd name="connsiteY8" fmla="*/ 326004 h 1836752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7" fmla="*/ 2178658 w 4063117"/>
                  <a:gd name="connsiteY7" fmla="*/ 31806 h 1836752"/>
                  <a:gd name="connsiteX8" fmla="*/ 1375576 w 4063117"/>
                  <a:gd name="connsiteY8" fmla="*/ 326004 h 1836752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7" fmla="*/ 2178658 w 4063117"/>
                  <a:gd name="connsiteY7" fmla="*/ 31806 h 1836752"/>
                  <a:gd name="connsiteX8" fmla="*/ 1375576 w 4063117"/>
                  <a:gd name="connsiteY8" fmla="*/ 326004 h 1836752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7" fmla="*/ 2178658 w 4063117"/>
                  <a:gd name="connsiteY7" fmla="*/ 31806 h 1836752"/>
                  <a:gd name="connsiteX8" fmla="*/ 1375576 w 4063117"/>
                  <a:gd name="connsiteY8" fmla="*/ 326004 h 1836752"/>
                  <a:gd name="connsiteX0" fmla="*/ 1419093 w 4106634"/>
                  <a:gd name="connsiteY0" fmla="*/ 326004 h 1836752"/>
                  <a:gd name="connsiteX1" fmla="*/ 43517 w 4106634"/>
                  <a:gd name="connsiteY1" fmla="*/ 477079 h 1836752"/>
                  <a:gd name="connsiteX2" fmla="*/ 1617875 w 4106634"/>
                  <a:gd name="connsiteY2" fmla="*/ 898498 h 1836752"/>
                  <a:gd name="connsiteX3" fmla="*/ 2619740 w 4106634"/>
                  <a:gd name="connsiteY3" fmla="*/ 1280160 h 1836752"/>
                  <a:gd name="connsiteX4" fmla="*/ 3311503 w 4106634"/>
                  <a:gd name="connsiteY4" fmla="*/ 1836752 h 1836752"/>
                  <a:gd name="connsiteX5" fmla="*/ 4106634 w 4106634"/>
                  <a:gd name="connsiteY5" fmla="*/ 930304 h 1836752"/>
                  <a:gd name="connsiteX6" fmla="*/ 2826474 w 4106634"/>
                  <a:gd name="connsiteY6" fmla="*/ 0 h 1836752"/>
                  <a:gd name="connsiteX7" fmla="*/ 2222175 w 4106634"/>
                  <a:gd name="connsiteY7" fmla="*/ 31806 h 1836752"/>
                  <a:gd name="connsiteX8" fmla="*/ 1419093 w 4106634"/>
                  <a:gd name="connsiteY8" fmla="*/ 326004 h 1836752"/>
                  <a:gd name="connsiteX0" fmla="*/ 1419093 w 4106634"/>
                  <a:gd name="connsiteY0" fmla="*/ 326004 h 1836752"/>
                  <a:gd name="connsiteX1" fmla="*/ 43517 w 4106634"/>
                  <a:gd name="connsiteY1" fmla="*/ 477079 h 1836752"/>
                  <a:gd name="connsiteX2" fmla="*/ 1617875 w 4106634"/>
                  <a:gd name="connsiteY2" fmla="*/ 898498 h 1836752"/>
                  <a:gd name="connsiteX3" fmla="*/ 2619740 w 4106634"/>
                  <a:gd name="connsiteY3" fmla="*/ 1280160 h 1836752"/>
                  <a:gd name="connsiteX4" fmla="*/ 3311503 w 4106634"/>
                  <a:gd name="connsiteY4" fmla="*/ 1836752 h 1836752"/>
                  <a:gd name="connsiteX5" fmla="*/ 4106634 w 4106634"/>
                  <a:gd name="connsiteY5" fmla="*/ 930304 h 1836752"/>
                  <a:gd name="connsiteX6" fmla="*/ 2826474 w 4106634"/>
                  <a:gd name="connsiteY6" fmla="*/ 0 h 1836752"/>
                  <a:gd name="connsiteX7" fmla="*/ 2222175 w 4106634"/>
                  <a:gd name="connsiteY7" fmla="*/ 31806 h 1836752"/>
                  <a:gd name="connsiteX8" fmla="*/ 1419093 w 4106634"/>
                  <a:gd name="connsiteY8" fmla="*/ 326004 h 1836752"/>
                  <a:gd name="connsiteX0" fmla="*/ 1424462 w 4112003"/>
                  <a:gd name="connsiteY0" fmla="*/ 326004 h 1836752"/>
                  <a:gd name="connsiteX1" fmla="*/ 48886 w 4112003"/>
                  <a:gd name="connsiteY1" fmla="*/ 477079 h 1836752"/>
                  <a:gd name="connsiteX2" fmla="*/ 1623244 w 4112003"/>
                  <a:gd name="connsiteY2" fmla="*/ 898498 h 1836752"/>
                  <a:gd name="connsiteX3" fmla="*/ 2625109 w 4112003"/>
                  <a:gd name="connsiteY3" fmla="*/ 1280160 h 1836752"/>
                  <a:gd name="connsiteX4" fmla="*/ 3316872 w 4112003"/>
                  <a:gd name="connsiteY4" fmla="*/ 1836752 h 1836752"/>
                  <a:gd name="connsiteX5" fmla="*/ 4112003 w 4112003"/>
                  <a:gd name="connsiteY5" fmla="*/ 930304 h 1836752"/>
                  <a:gd name="connsiteX6" fmla="*/ 2831843 w 4112003"/>
                  <a:gd name="connsiteY6" fmla="*/ 0 h 1836752"/>
                  <a:gd name="connsiteX7" fmla="*/ 2227544 w 4112003"/>
                  <a:gd name="connsiteY7" fmla="*/ 31806 h 1836752"/>
                  <a:gd name="connsiteX8" fmla="*/ 1424462 w 4112003"/>
                  <a:gd name="connsiteY8" fmla="*/ 326004 h 1836752"/>
                  <a:gd name="connsiteX0" fmla="*/ 1424462 w 4112003"/>
                  <a:gd name="connsiteY0" fmla="*/ 326004 h 1836752"/>
                  <a:gd name="connsiteX1" fmla="*/ 48886 w 4112003"/>
                  <a:gd name="connsiteY1" fmla="*/ 477079 h 1836752"/>
                  <a:gd name="connsiteX2" fmla="*/ 1623244 w 4112003"/>
                  <a:gd name="connsiteY2" fmla="*/ 898498 h 1836752"/>
                  <a:gd name="connsiteX3" fmla="*/ 2132129 w 4112003"/>
                  <a:gd name="connsiteY3" fmla="*/ 993914 h 1836752"/>
                  <a:gd name="connsiteX4" fmla="*/ 2625109 w 4112003"/>
                  <a:gd name="connsiteY4" fmla="*/ 1280160 h 1836752"/>
                  <a:gd name="connsiteX5" fmla="*/ 3316872 w 4112003"/>
                  <a:gd name="connsiteY5" fmla="*/ 1836752 h 1836752"/>
                  <a:gd name="connsiteX6" fmla="*/ 4112003 w 4112003"/>
                  <a:gd name="connsiteY6" fmla="*/ 930304 h 1836752"/>
                  <a:gd name="connsiteX7" fmla="*/ 2831843 w 4112003"/>
                  <a:gd name="connsiteY7" fmla="*/ 0 h 1836752"/>
                  <a:gd name="connsiteX8" fmla="*/ 2227544 w 4112003"/>
                  <a:gd name="connsiteY8" fmla="*/ 31806 h 1836752"/>
                  <a:gd name="connsiteX9" fmla="*/ 1424462 w 4112003"/>
                  <a:gd name="connsiteY9" fmla="*/ 326004 h 1836752"/>
                  <a:gd name="connsiteX0" fmla="*/ 1435225 w 4122766"/>
                  <a:gd name="connsiteY0" fmla="*/ 326004 h 1836752"/>
                  <a:gd name="connsiteX1" fmla="*/ 59649 w 4122766"/>
                  <a:gd name="connsiteY1" fmla="*/ 477079 h 1836752"/>
                  <a:gd name="connsiteX2" fmla="*/ 1634007 w 4122766"/>
                  <a:gd name="connsiteY2" fmla="*/ 898498 h 1836752"/>
                  <a:gd name="connsiteX3" fmla="*/ 2142892 w 4122766"/>
                  <a:gd name="connsiteY3" fmla="*/ 993914 h 1836752"/>
                  <a:gd name="connsiteX4" fmla="*/ 2635872 w 4122766"/>
                  <a:gd name="connsiteY4" fmla="*/ 1280160 h 1836752"/>
                  <a:gd name="connsiteX5" fmla="*/ 3327635 w 4122766"/>
                  <a:gd name="connsiteY5" fmla="*/ 1836752 h 1836752"/>
                  <a:gd name="connsiteX6" fmla="*/ 4122766 w 4122766"/>
                  <a:gd name="connsiteY6" fmla="*/ 930304 h 1836752"/>
                  <a:gd name="connsiteX7" fmla="*/ 2842606 w 4122766"/>
                  <a:gd name="connsiteY7" fmla="*/ 0 h 1836752"/>
                  <a:gd name="connsiteX8" fmla="*/ 2238307 w 4122766"/>
                  <a:gd name="connsiteY8" fmla="*/ 31806 h 1836752"/>
                  <a:gd name="connsiteX9" fmla="*/ 1435225 w 4122766"/>
                  <a:gd name="connsiteY9" fmla="*/ 326004 h 1836752"/>
                  <a:gd name="connsiteX0" fmla="*/ 1435225 w 4122766"/>
                  <a:gd name="connsiteY0" fmla="*/ 326004 h 1836752"/>
                  <a:gd name="connsiteX1" fmla="*/ 59649 w 4122766"/>
                  <a:gd name="connsiteY1" fmla="*/ 477079 h 1836752"/>
                  <a:gd name="connsiteX2" fmla="*/ 1634007 w 4122766"/>
                  <a:gd name="connsiteY2" fmla="*/ 898498 h 1836752"/>
                  <a:gd name="connsiteX3" fmla="*/ 2142892 w 4122766"/>
                  <a:gd name="connsiteY3" fmla="*/ 993914 h 1836752"/>
                  <a:gd name="connsiteX4" fmla="*/ 2635872 w 4122766"/>
                  <a:gd name="connsiteY4" fmla="*/ 1280160 h 1836752"/>
                  <a:gd name="connsiteX5" fmla="*/ 3327635 w 4122766"/>
                  <a:gd name="connsiteY5" fmla="*/ 1836752 h 1836752"/>
                  <a:gd name="connsiteX6" fmla="*/ 4122766 w 4122766"/>
                  <a:gd name="connsiteY6" fmla="*/ 930304 h 1836752"/>
                  <a:gd name="connsiteX7" fmla="*/ 2842606 w 4122766"/>
                  <a:gd name="connsiteY7" fmla="*/ 0 h 1836752"/>
                  <a:gd name="connsiteX8" fmla="*/ 2238307 w 4122766"/>
                  <a:gd name="connsiteY8" fmla="*/ 31806 h 1836752"/>
                  <a:gd name="connsiteX9" fmla="*/ 1435225 w 4122766"/>
                  <a:gd name="connsiteY9" fmla="*/ 326004 h 1836752"/>
                  <a:gd name="connsiteX0" fmla="*/ 1435225 w 4122766"/>
                  <a:gd name="connsiteY0" fmla="*/ 338408 h 1849156"/>
                  <a:gd name="connsiteX1" fmla="*/ 59649 w 4122766"/>
                  <a:gd name="connsiteY1" fmla="*/ 489483 h 1849156"/>
                  <a:gd name="connsiteX2" fmla="*/ 1634007 w 4122766"/>
                  <a:gd name="connsiteY2" fmla="*/ 910902 h 1849156"/>
                  <a:gd name="connsiteX3" fmla="*/ 2142892 w 4122766"/>
                  <a:gd name="connsiteY3" fmla="*/ 1006318 h 1849156"/>
                  <a:gd name="connsiteX4" fmla="*/ 2635872 w 4122766"/>
                  <a:gd name="connsiteY4" fmla="*/ 1292564 h 1849156"/>
                  <a:gd name="connsiteX5" fmla="*/ 3327635 w 4122766"/>
                  <a:gd name="connsiteY5" fmla="*/ 1849156 h 1849156"/>
                  <a:gd name="connsiteX6" fmla="*/ 4122766 w 4122766"/>
                  <a:gd name="connsiteY6" fmla="*/ 942708 h 1849156"/>
                  <a:gd name="connsiteX7" fmla="*/ 2842606 w 4122766"/>
                  <a:gd name="connsiteY7" fmla="*/ 12404 h 1849156"/>
                  <a:gd name="connsiteX8" fmla="*/ 2238307 w 4122766"/>
                  <a:gd name="connsiteY8" fmla="*/ 44210 h 1849156"/>
                  <a:gd name="connsiteX9" fmla="*/ 1435225 w 4122766"/>
                  <a:gd name="connsiteY9" fmla="*/ 338408 h 1849156"/>
                  <a:gd name="connsiteX0" fmla="*/ 1435225 w 4122766"/>
                  <a:gd name="connsiteY0" fmla="*/ 354916 h 1865664"/>
                  <a:gd name="connsiteX1" fmla="*/ 59649 w 4122766"/>
                  <a:gd name="connsiteY1" fmla="*/ 505991 h 1865664"/>
                  <a:gd name="connsiteX2" fmla="*/ 1634007 w 4122766"/>
                  <a:gd name="connsiteY2" fmla="*/ 927410 h 1865664"/>
                  <a:gd name="connsiteX3" fmla="*/ 2142892 w 4122766"/>
                  <a:gd name="connsiteY3" fmla="*/ 1022826 h 1865664"/>
                  <a:gd name="connsiteX4" fmla="*/ 2635872 w 4122766"/>
                  <a:gd name="connsiteY4" fmla="*/ 1309072 h 1865664"/>
                  <a:gd name="connsiteX5" fmla="*/ 3327635 w 4122766"/>
                  <a:gd name="connsiteY5" fmla="*/ 1865664 h 1865664"/>
                  <a:gd name="connsiteX6" fmla="*/ 4122766 w 4122766"/>
                  <a:gd name="connsiteY6" fmla="*/ 959216 h 1865664"/>
                  <a:gd name="connsiteX7" fmla="*/ 2842606 w 4122766"/>
                  <a:gd name="connsiteY7" fmla="*/ 28912 h 1865664"/>
                  <a:gd name="connsiteX8" fmla="*/ 2238307 w 4122766"/>
                  <a:gd name="connsiteY8" fmla="*/ 60718 h 1865664"/>
                  <a:gd name="connsiteX9" fmla="*/ 1435225 w 4122766"/>
                  <a:gd name="connsiteY9" fmla="*/ 354916 h 1865664"/>
                  <a:gd name="connsiteX0" fmla="*/ 1435225 w 4122766"/>
                  <a:gd name="connsiteY0" fmla="*/ 354916 h 1865664"/>
                  <a:gd name="connsiteX1" fmla="*/ 59649 w 4122766"/>
                  <a:gd name="connsiteY1" fmla="*/ 505991 h 1865664"/>
                  <a:gd name="connsiteX2" fmla="*/ 1634007 w 4122766"/>
                  <a:gd name="connsiteY2" fmla="*/ 927410 h 1865664"/>
                  <a:gd name="connsiteX3" fmla="*/ 2142892 w 4122766"/>
                  <a:gd name="connsiteY3" fmla="*/ 1022826 h 1865664"/>
                  <a:gd name="connsiteX4" fmla="*/ 2635872 w 4122766"/>
                  <a:gd name="connsiteY4" fmla="*/ 1309072 h 1865664"/>
                  <a:gd name="connsiteX5" fmla="*/ 3327635 w 4122766"/>
                  <a:gd name="connsiteY5" fmla="*/ 1865664 h 1865664"/>
                  <a:gd name="connsiteX6" fmla="*/ 4122766 w 4122766"/>
                  <a:gd name="connsiteY6" fmla="*/ 959216 h 1865664"/>
                  <a:gd name="connsiteX7" fmla="*/ 2842606 w 4122766"/>
                  <a:gd name="connsiteY7" fmla="*/ 28912 h 1865664"/>
                  <a:gd name="connsiteX8" fmla="*/ 2238307 w 4122766"/>
                  <a:gd name="connsiteY8" fmla="*/ 60718 h 1865664"/>
                  <a:gd name="connsiteX9" fmla="*/ 1435225 w 4122766"/>
                  <a:gd name="connsiteY9" fmla="*/ 354916 h 1865664"/>
                  <a:gd name="connsiteX0" fmla="*/ 1435225 w 4122766"/>
                  <a:gd name="connsiteY0" fmla="*/ 339809 h 1850557"/>
                  <a:gd name="connsiteX1" fmla="*/ 59649 w 4122766"/>
                  <a:gd name="connsiteY1" fmla="*/ 490884 h 1850557"/>
                  <a:gd name="connsiteX2" fmla="*/ 1634007 w 4122766"/>
                  <a:gd name="connsiteY2" fmla="*/ 912303 h 1850557"/>
                  <a:gd name="connsiteX3" fmla="*/ 2142892 w 4122766"/>
                  <a:gd name="connsiteY3" fmla="*/ 1007719 h 1850557"/>
                  <a:gd name="connsiteX4" fmla="*/ 2635872 w 4122766"/>
                  <a:gd name="connsiteY4" fmla="*/ 1293965 h 1850557"/>
                  <a:gd name="connsiteX5" fmla="*/ 3327635 w 4122766"/>
                  <a:gd name="connsiteY5" fmla="*/ 1850557 h 1850557"/>
                  <a:gd name="connsiteX6" fmla="*/ 4122766 w 4122766"/>
                  <a:gd name="connsiteY6" fmla="*/ 944109 h 1850557"/>
                  <a:gd name="connsiteX7" fmla="*/ 2842606 w 4122766"/>
                  <a:gd name="connsiteY7" fmla="*/ 13805 h 1850557"/>
                  <a:gd name="connsiteX8" fmla="*/ 2166745 w 4122766"/>
                  <a:gd name="connsiteY8" fmla="*/ 93319 h 1850557"/>
                  <a:gd name="connsiteX9" fmla="*/ 1435225 w 4122766"/>
                  <a:gd name="connsiteY9" fmla="*/ 339809 h 1850557"/>
                  <a:gd name="connsiteX0" fmla="*/ 1435225 w 4122766"/>
                  <a:gd name="connsiteY0" fmla="*/ 367230 h 1877978"/>
                  <a:gd name="connsiteX1" fmla="*/ 59649 w 4122766"/>
                  <a:gd name="connsiteY1" fmla="*/ 518305 h 1877978"/>
                  <a:gd name="connsiteX2" fmla="*/ 1634007 w 4122766"/>
                  <a:gd name="connsiteY2" fmla="*/ 939724 h 1877978"/>
                  <a:gd name="connsiteX3" fmla="*/ 2142892 w 4122766"/>
                  <a:gd name="connsiteY3" fmla="*/ 1035140 h 1877978"/>
                  <a:gd name="connsiteX4" fmla="*/ 2635872 w 4122766"/>
                  <a:gd name="connsiteY4" fmla="*/ 1321386 h 1877978"/>
                  <a:gd name="connsiteX5" fmla="*/ 3327635 w 4122766"/>
                  <a:gd name="connsiteY5" fmla="*/ 1877978 h 1877978"/>
                  <a:gd name="connsiteX6" fmla="*/ 4122766 w 4122766"/>
                  <a:gd name="connsiteY6" fmla="*/ 971530 h 1877978"/>
                  <a:gd name="connsiteX7" fmla="*/ 2842606 w 4122766"/>
                  <a:gd name="connsiteY7" fmla="*/ 9421 h 1877978"/>
                  <a:gd name="connsiteX8" fmla="*/ 2166745 w 4122766"/>
                  <a:gd name="connsiteY8" fmla="*/ 120740 h 1877978"/>
                  <a:gd name="connsiteX9" fmla="*/ 1435225 w 4122766"/>
                  <a:gd name="connsiteY9" fmla="*/ 367230 h 1877978"/>
                  <a:gd name="connsiteX0" fmla="*/ 1435225 w 4122766"/>
                  <a:gd name="connsiteY0" fmla="*/ 367230 h 1877978"/>
                  <a:gd name="connsiteX1" fmla="*/ 59649 w 4122766"/>
                  <a:gd name="connsiteY1" fmla="*/ 518305 h 1877978"/>
                  <a:gd name="connsiteX2" fmla="*/ 1634007 w 4122766"/>
                  <a:gd name="connsiteY2" fmla="*/ 939724 h 1877978"/>
                  <a:gd name="connsiteX3" fmla="*/ 2142892 w 4122766"/>
                  <a:gd name="connsiteY3" fmla="*/ 1035140 h 1877978"/>
                  <a:gd name="connsiteX4" fmla="*/ 2635872 w 4122766"/>
                  <a:gd name="connsiteY4" fmla="*/ 1321386 h 1877978"/>
                  <a:gd name="connsiteX5" fmla="*/ 3327635 w 4122766"/>
                  <a:gd name="connsiteY5" fmla="*/ 1877978 h 1877978"/>
                  <a:gd name="connsiteX6" fmla="*/ 4122766 w 4122766"/>
                  <a:gd name="connsiteY6" fmla="*/ 971530 h 1877978"/>
                  <a:gd name="connsiteX7" fmla="*/ 2842606 w 4122766"/>
                  <a:gd name="connsiteY7" fmla="*/ 9421 h 1877978"/>
                  <a:gd name="connsiteX8" fmla="*/ 2166745 w 4122766"/>
                  <a:gd name="connsiteY8" fmla="*/ 120740 h 1877978"/>
                  <a:gd name="connsiteX9" fmla="*/ 1435225 w 4122766"/>
                  <a:gd name="connsiteY9" fmla="*/ 367230 h 1877978"/>
                  <a:gd name="connsiteX0" fmla="*/ 1435225 w 4122766"/>
                  <a:gd name="connsiteY0" fmla="*/ 376690 h 1887438"/>
                  <a:gd name="connsiteX1" fmla="*/ 59649 w 4122766"/>
                  <a:gd name="connsiteY1" fmla="*/ 527765 h 1887438"/>
                  <a:gd name="connsiteX2" fmla="*/ 1634007 w 4122766"/>
                  <a:gd name="connsiteY2" fmla="*/ 949184 h 1887438"/>
                  <a:gd name="connsiteX3" fmla="*/ 2142892 w 4122766"/>
                  <a:gd name="connsiteY3" fmla="*/ 1044600 h 1887438"/>
                  <a:gd name="connsiteX4" fmla="*/ 2635872 w 4122766"/>
                  <a:gd name="connsiteY4" fmla="*/ 1330846 h 1887438"/>
                  <a:gd name="connsiteX5" fmla="*/ 3327635 w 4122766"/>
                  <a:gd name="connsiteY5" fmla="*/ 1887438 h 1887438"/>
                  <a:gd name="connsiteX6" fmla="*/ 4122766 w 4122766"/>
                  <a:gd name="connsiteY6" fmla="*/ 980990 h 1887438"/>
                  <a:gd name="connsiteX7" fmla="*/ 2842606 w 4122766"/>
                  <a:gd name="connsiteY7" fmla="*/ 18881 h 1887438"/>
                  <a:gd name="connsiteX8" fmla="*/ 2166745 w 4122766"/>
                  <a:gd name="connsiteY8" fmla="*/ 130200 h 1887438"/>
                  <a:gd name="connsiteX9" fmla="*/ 1435225 w 4122766"/>
                  <a:gd name="connsiteY9" fmla="*/ 376690 h 1887438"/>
                  <a:gd name="connsiteX0" fmla="*/ 1435225 w 4067107"/>
                  <a:gd name="connsiteY0" fmla="*/ 376690 h 1887438"/>
                  <a:gd name="connsiteX1" fmla="*/ 59649 w 4067107"/>
                  <a:gd name="connsiteY1" fmla="*/ 527765 h 1887438"/>
                  <a:gd name="connsiteX2" fmla="*/ 1634007 w 4067107"/>
                  <a:gd name="connsiteY2" fmla="*/ 949184 h 1887438"/>
                  <a:gd name="connsiteX3" fmla="*/ 2142892 w 4067107"/>
                  <a:gd name="connsiteY3" fmla="*/ 1044600 h 1887438"/>
                  <a:gd name="connsiteX4" fmla="*/ 2635872 w 4067107"/>
                  <a:gd name="connsiteY4" fmla="*/ 1330846 h 1887438"/>
                  <a:gd name="connsiteX5" fmla="*/ 3327635 w 4067107"/>
                  <a:gd name="connsiteY5" fmla="*/ 1887438 h 1887438"/>
                  <a:gd name="connsiteX6" fmla="*/ 4067107 w 4067107"/>
                  <a:gd name="connsiteY6" fmla="*/ 1036649 h 1887438"/>
                  <a:gd name="connsiteX7" fmla="*/ 2842606 w 4067107"/>
                  <a:gd name="connsiteY7" fmla="*/ 18881 h 1887438"/>
                  <a:gd name="connsiteX8" fmla="*/ 2166745 w 4067107"/>
                  <a:gd name="connsiteY8" fmla="*/ 130200 h 1887438"/>
                  <a:gd name="connsiteX9" fmla="*/ 1435225 w 4067107"/>
                  <a:gd name="connsiteY9" fmla="*/ 376690 h 1887438"/>
                  <a:gd name="connsiteX0" fmla="*/ 1435225 w 4067107"/>
                  <a:gd name="connsiteY0" fmla="*/ 376690 h 1887438"/>
                  <a:gd name="connsiteX1" fmla="*/ 59649 w 4067107"/>
                  <a:gd name="connsiteY1" fmla="*/ 527765 h 1887438"/>
                  <a:gd name="connsiteX2" fmla="*/ 1634007 w 4067107"/>
                  <a:gd name="connsiteY2" fmla="*/ 949184 h 1887438"/>
                  <a:gd name="connsiteX3" fmla="*/ 2142892 w 4067107"/>
                  <a:gd name="connsiteY3" fmla="*/ 1044600 h 1887438"/>
                  <a:gd name="connsiteX4" fmla="*/ 2635872 w 4067107"/>
                  <a:gd name="connsiteY4" fmla="*/ 1330846 h 1887438"/>
                  <a:gd name="connsiteX5" fmla="*/ 3327635 w 4067107"/>
                  <a:gd name="connsiteY5" fmla="*/ 1887438 h 1887438"/>
                  <a:gd name="connsiteX6" fmla="*/ 4067107 w 4067107"/>
                  <a:gd name="connsiteY6" fmla="*/ 1036649 h 1887438"/>
                  <a:gd name="connsiteX7" fmla="*/ 2842606 w 4067107"/>
                  <a:gd name="connsiteY7" fmla="*/ 18881 h 1887438"/>
                  <a:gd name="connsiteX8" fmla="*/ 2166745 w 4067107"/>
                  <a:gd name="connsiteY8" fmla="*/ 130200 h 1887438"/>
                  <a:gd name="connsiteX9" fmla="*/ 1435225 w 4067107"/>
                  <a:gd name="connsiteY9" fmla="*/ 376690 h 1887438"/>
                  <a:gd name="connsiteX0" fmla="*/ 1435225 w 4067107"/>
                  <a:gd name="connsiteY0" fmla="*/ 376690 h 1887438"/>
                  <a:gd name="connsiteX1" fmla="*/ 59649 w 4067107"/>
                  <a:gd name="connsiteY1" fmla="*/ 527765 h 1887438"/>
                  <a:gd name="connsiteX2" fmla="*/ 1634007 w 4067107"/>
                  <a:gd name="connsiteY2" fmla="*/ 949184 h 1887438"/>
                  <a:gd name="connsiteX3" fmla="*/ 2142892 w 4067107"/>
                  <a:gd name="connsiteY3" fmla="*/ 1044600 h 1887438"/>
                  <a:gd name="connsiteX4" fmla="*/ 2548408 w 4067107"/>
                  <a:gd name="connsiteY4" fmla="*/ 1275187 h 1887438"/>
                  <a:gd name="connsiteX5" fmla="*/ 3327635 w 4067107"/>
                  <a:gd name="connsiteY5" fmla="*/ 1887438 h 1887438"/>
                  <a:gd name="connsiteX6" fmla="*/ 4067107 w 4067107"/>
                  <a:gd name="connsiteY6" fmla="*/ 1036649 h 1887438"/>
                  <a:gd name="connsiteX7" fmla="*/ 2842606 w 4067107"/>
                  <a:gd name="connsiteY7" fmla="*/ 18881 h 1887438"/>
                  <a:gd name="connsiteX8" fmla="*/ 2166745 w 4067107"/>
                  <a:gd name="connsiteY8" fmla="*/ 130200 h 1887438"/>
                  <a:gd name="connsiteX9" fmla="*/ 1435225 w 4067107"/>
                  <a:gd name="connsiteY9" fmla="*/ 376690 h 1887438"/>
                  <a:gd name="connsiteX0" fmla="*/ 1435225 w 4067107"/>
                  <a:gd name="connsiteY0" fmla="*/ 376690 h 1927194"/>
                  <a:gd name="connsiteX1" fmla="*/ 59649 w 4067107"/>
                  <a:gd name="connsiteY1" fmla="*/ 527765 h 1927194"/>
                  <a:gd name="connsiteX2" fmla="*/ 1634007 w 4067107"/>
                  <a:gd name="connsiteY2" fmla="*/ 949184 h 1927194"/>
                  <a:gd name="connsiteX3" fmla="*/ 2142892 w 4067107"/>
                  <a:gd name="connsiteY3" fmla="*/ 1044600 h 1927194"/>
                  <a:gd name="connsiteX4" fmla="*/ 2548408 w 4067107"/>
                  <a:gd name="connsiteY4" fmla="*/ 1275187 h 1927194"/>
                  <a:gd name="connsiteX5" fmla="*/ 3089096 w 4067107"/>
                  <a:gd name="connsiteY5" fmla="*/ 1927194 h 1927194"/>
                  <a:gd name="connsiteX6" fmla="*/ 4067107 w 4067107"/>
                  <a:gd name="connsiteY6" fmla="*/ 1036649 h 1927194"/>
                  <a:gd name="connsiteX7" fmla="*/ 2842606 w 4067107"/>
                  <a:gd name="connsiteY7" fmla="*/ 18881 h 1927194"/>
                  <a:gd name="connsiteX8" fmla="*/ 2166745 w 4067107"/>
                  <a:gd name="connsiteY8" fmla="*/ 130200 h 1927194"/>
                  <a:gd name="connsiteX9" fmla="*/ 1435225 w 4067107"/>
                  <a:gd name="connsiteY9" fmla="*/ 376690 h 1927194"/>
                  <a:gd name="connsiteX0" fmla="*/ 1435225 w 4067107"/>
                  <a:gd name="connsiteY0" fmla="*/ 376690 h 1927194"/>
                  <a:gd name="connsiteX1" fmla="*/ 59649 w 4067107"/>
                  <a:gd name="connsiteY1" fmla="*/ 527765 h 1927194"/>
                  <a:gd name="connsiteX2" fmla="*/ 1634007 w 4067107"/>
                  <a:gd name="connsiteY2" fmla="*/ 949184 h 1927194"/>
                  <a:gd name="connsiteX3" fmla="*/ 2142892 w 4067107"/>
                  <a:gd name="connsiteY3" fmla="*/ 1044600 h 1927194"/>
                  <a:gd name="connsiteX4" fmla="*/ 2548408 w 4067107"/>
                  <a:gd name="connsiteY4" fmla="*/ 1275187 h 1927194"/>
                  <a:gd name="connsiteX5" fmla="*/ 3256074 w 4067107"/>
                  <a:gd name="connsiteY5" fmla="*/ 1927194 h 1927194"/>
                  <a:gd name="connsiteX6" fmla="*/ 4067107 w 4067107"/>
                  <a:gd name="connsiteY6" fmla="*/ 1036649 h 1927194"/>
                  <a:gd name="connsiteX7" fmla="*/ 2842606 w 4067107"/>
                  <a:gd name="connsiteY7" fmla="*/ 18881 h 1927194"/>
                  <a:gd name="connsiteX8" fmla="*/ 2166745 w 4067107"/>
                  <a:gd name="connsiteY8" fmla="*/ 130200 h 1927194"/>
                  <a:gd name="connsiteX9" fmla="*/ 1435225 w 4067107"/>
                  <a:gd name="connsiteY9" fmla="*/ 376690 h 1927194"/>
                  <a:gd name="connsiteX0" fmla="*/ 1435225 w 4067107"/>
                  <a:gd name="connsiteY0" fmla="*/ 376690 h 1927194"/>
                  <a:gd name="connsiteX1" fmla="*/ 59649 w 4067107"/>
                  <a:gd name="connsiteY1" fmla="*/ 527765 h 1927194"/>
                  <a:gd name="connsiteX2" fmla="*/ 1634007 w 4067107"/>
                  <a:gd name="connsiteY2" fmla="*/ 949184 h 1927194"/>
                  <a:gd name="connsiteX3" fmla="*/ 2142892 w 4067107"/>
                  <a:gd name="connsiteY3" fmla="*/ 1044600 h 1927194"/>
                  <a:gd name="connsiteX4" fmla="*/ 2476846 w 4067107"/>
                  <a:gd name="connsiteY4" fmla="*/ 1378554 h 1927194"/>
                  <a:gd name="connsiteX5" fmla="*/ 3256074 w 4067107"/>
                  <a:gd name="connsiteY5" fmla="*/ 1927194 h 1927194"/>
                  <a:gd name="connsiteX6" fmla="*/ 4067107 w 4067107"/>
                  <a:gd name="connsiteY6" fmla="*/ 1036649 h 1927194"/>
                  <a:gd name="connsiteX7" fmla="*/ 2842606 w 4067107"/>
                  <a:gd name="connsiteY7" fmla="*/ 18881 h 1927194"/>
                  <a:gd name="connsiteX8" fmla="*/ 2166745 w 4067107"/>
                  <a:gd name="connsiteY8" fmla="*/ 130200 h 1927194"/>
                  <a:gd name="connsiteX9" fmla="*/ 1435225 w 4067107"/>
                  <a:gd name="connsiteY9" fmla="*/ 376690 h 1927194"/>
                  <a:gd name="connsiteX0" fmla="*/ 1435225 w 4067107"/>
                  <a:gd name="connsiteY0" fmla="*/ 376690 h 1927194"/>
                  <a:gd name="connsiteX1" fmla="*/ 59649 w 4067107"/>
                  <a:gd name="connsiteY1" fmla="*/ 527765 h 1927194"/>
                  <a:gd name="connsiteX2" fmla="*/ 1634007 w 4067107"/>
                  <a:gd name="connsiteY2" fmla="*/ 949184 h 1927194"/>
                  <a:gd name="connsiteX3" fmla="*/ 2142892 w 4067107"/>
                  <a:gd name="connsiteY3" fmla="*/ 1044600 h 1927194"/>
                  <a:gd name="connsiteX4" fmla="*/ 2476846 w 4067107"/>
                  <a:gd name="connsiteY4" fmla="*/ 1378554 h 1927194"/>
                  <a:gd name="connsiteX5" fmla="*/ 3256074 w 4067107"/>
                  <a:gd name="connsiteY5" fmla="*/ 1927194 h 1927194"/>
                  <a:gd name="connsiteX6" fmla="*/ 4067107 w 4067107"/>
                  <a:gd name="connsiteY6" fmla="*/ 1036649 h 1927194"/>
                  <a:gd name="connsiteX7" fmla="*/ 2842606 w 4067107"/>
                  <a:gd name="connsiteY7" fmla="*/ 18881 h 1927194"/>
                  <a:gd name="connsiteX8" fmla="*/ 2166745 w 4067107"/>
                  <a:gd name="connsiteY8" fmla="*/ 130200 h 1927194"/>
                  <a:gd name="connsiteX9" fmla="*/ 1435225 w 4067107"/>
                  <a:gd name="connsiteY9" fmla="*/ 376690 h 1927194"/>
                  <a:gd name="connsiteX0" fmla="*/ 1435225 w 4067107"/>
                  <a:gd name="connsiteY0" fmla="*/ 376690 h 1747240"/>
                  <a:gd name="connsiteX1" fmla="*/ 59649 w 4067107"/>
                  <a:gd name="connsiteY1" fmla="*/ 527765 h 1747240"/>
                  <a:gd name="connsiteX2" fmla="*/ 1634007 w 4067107"/>
                  <a:gd name="connsiteY2" fmla="*/ 949184 h 1747240"/>
                  <a:gd name="connsiteX3" fmla="*/ 2142892 w 4067107"/>
                  <a:gd name="connsiteY3" fmla="*/ 1044600 h 1747240"/>
                  <a:gd name="connsiteX4" fmla="*/ 2476846 w 4067107"/>
                  <a:gd name="connsiteY4" fmla="*/ 1378554 h 1747240"/>
                  <a:gd name="connsiteX5" fmla="*/ 3004138 w 4067107"/>
                  <a:gd name="connsiteY5" fmla="*/ 1747240 h 1747240"/>
                  <a:gd name="connsiteX6" fmla="*/ 4067107 w 4067107"/>
                  <a:gd name="connsiteY6" fmla="*/ 1036649 h 1747240"/>
                  <a:gd name="connsiteX7" fmla="*/ 2842606 w 4067107"/>
                  <a:gd name="connsiteY7" fmla="*/ 18881 h 1747240"/>
                  <a:gd name="connsiteX8" fmla="*/ 2166745 w 4067107"/>
                  <a:gd name="connsiteY8" fmla="*/ 130200 h 1747240"/>
                  <a:gd name="connsiteX9" fmla="*/ 1435225 w 4067107"/>
                  <a:gd name="connsiteY9" fmla="*/ 376690 h 1747240"/>
                  <a:gd name="connsiteX0" fmla="*/ 1435225 w 3887153"/>
                  <a:gd name="connsiteY0" fmla="*/ 376690 h 1747240"/>
                  <a:gd name="connsiteX1" fmla="*/ 59649 w 3887153"/>
                  <a:gd name="connsiteY1" fmla="*/ 527765 h 1747240"/>
                  <a:gd name="connsiteX2" fmla="*/ 1634007 w 3887153"/>
                  <a:gd name="connsiteY2" fmla="*/ 949184 h 1747240"/>
                  <a:gd name="connsiteX3" fmla="*/ 2142892 w 3887153"/>
                  <a:gd name="connsiteY3" fmla="*/ 1044600 h 1747240"/>
                  <a:gd name="connsiteX4" fmla="*/ 2476846 w 3887153"/>
                  <a:gd name="connsiteY4" fmla="*/ 1378554 h 1747240"/>
                  <a:gd name="connsiteX5" fmla="*/ 3004138 w 3887153"/>
                  <a:gd name="connsiteY5" fmla="*/ 1747240 h 1747240"/>
                  <a:gd name="connsiteX6" fmla="*/ 3887153 w 3887153"/>
                  <a:gd name="connsiteY6" fmla="*/ 784714 h 1747240"/>
                  <a:gd name="connsiteX7" fmla="*/ 2842606 w 3887153"/>
                  <a:gd name="connsiteY7" fmla="*/ 18881 h 1747240"/>
                  <a:gd name="connsiteX8" fmla="*/ 2166745 w 3887153"/>
                  <a:gd name="connsiteY8" fmla="*/ 130200 h 1747240"/>
                  <a:gd name="connsiteX9" fmla="*/ 1435225 w 3887153"/>
                  <a:gd name="connsiteY9" fmla="*/ 376690 h 1747240"/>
                  <a:gd name="connsiteX0" fmla="*/ 1435225 w 3887153"/>
                  <a:gd name="connsiteY0" fmla="*/ 376690 h 1747240"/>
                  <a:gd name="connsiteX1" fmla="*/ 59649 w 3887153"/>
                  <a:gd name="connsiteY1" fmla="*/ 527765 h 1747240"/>
                  <a:gd name="connsiteX2" fmla="*/ 1634007 w 3887153"/>
                  <a:gd name="connsiteY2" fmla="*/ 949184 h 1747240"/>
                  <a:gd name="connsiteX3" fmla="*/ 2142892 w 3887153"/>
                  <a:gd name="connsiteY3" fmla="*/ 1044600 h 1747240"/>
                  <a:gd name="connsiteX4" fmla="*/ 2476846 w 3887153"/>
                  <a:gd name="connsiteY4" fmla="*/ 1378554 h 1747240"/>
                  <a:gd name="connsiteX5" fmla="*/ 2806187 w 3887153"/>
                  <a:gd name="connsiteY5" fmla="*/ 1747240 h 1747240"/>
                  <a:gd name="connsiteX6" fmla="*/ 3887153 w 3887153"/>
                  <a:gd name="connsiteY6" fmla="*/ 784714 h 1747240"/>
                  <a:gd name="connsiteX7" fmla="*/ 2842606 w 3887153"/>
                  <a:gd name="connsiteY7" fmla="*/ 18881 h 1747240"/>
                  <a:gd name="connsiteX8" fmla="*/ 2166745 w 3887153"/>
                  <a:gd name="connsiteY8" fmla="*/ 130200 h 1747240"/>
                  <a:gd name="connsiteX9" fmla="*/ 1435225 w 3887153"/>
                  <a:gd name="connsiteY9" fmla="*/ 376690 h 17472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887153" h="1747240">
                    <a:moveTo>
                      <a:pt x="1435225" y="376690"/>
                    </a:moveTo>
                    <a:cubicBezTo>
                      <a:pt x="921041" y="355486"/>
                      <a:pt x="168317" y="374040"/>
                      <a:pt x="59649" y="527765"/>
                    </a:cubicBezTo>
                    <a:cubicBezTo>
                      <a:pt x="-282257" y="890874"/>
                      <a:pt x="926341" y="920030"/>
                      <a:pt x="1634007" y="949184"/>
                    </a:cubicBezTo>
                    <a:cubicBezTo>
                      <a:pt x="1755927" y="988940"/>
                      <a:pt x="2020972" y="1004844"/>
                      <a:pt x="2142892" y="1044600"/>
                    </a:cubicBezTo>
                    <a:lnTo>
                      <a:pt x="2476846" y="1378554"/>
                    </a:lnTo>
                    <a:lnTo>
                      <a:pt x="2806187" y="1747240"/>
                    </a:lnTo>
                    <a:lnTo>
                      <a:pt x="3887153" y="784714"/>
                    </a:lnTo>
                    <a:cubicBezTo>
                      <a:pt x="3502840" y="495816"/>
                      <a:pt x="3512746" y="372650"/>
                      <a:pt x="2842606" y="18881"/>
                    </a:cubicBezTo>
                    <a:cubicBezTo>
                      <a:pt x="2541783" y="-38103"/>
                      <a:pt x="2417210" y="44060"/>
                      <a:pt x="2166745" y="130200"/>
                    </a:cubicBezTo>
                    <a:cubicBezTo>
                      <a:pt x="1932182" y="184534"/>
                      <a:pt x="1811587" y="315730"/>
                      <a:pt x="1435225" y="37669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100" name="Freeform 19">
                <a:extLst>
                  <a:ext uri="{FF2B5EF4-FFF2-40B4-BE49-F238E27FC236}">
                    <a16:creationId xmlns="" xmlns:a16="http://schemas.microsoft.com/office/drawing/2014/main" id="{92A9D9A2-B4B2-49DE-817B-4435928AD177}"/>
                  </a:ext>
                </a:extLst>
              </p:cNvPr>
              <p:cNvSpPr/>
              <p:nvPr/>
            </p:nvSpPr>
            <p:spPr>
              <a:xfrm flipH="1">
                <a:off x="2156087" y="2217893"/>
                <a:ext cx="1545584" cy="794676"/>
              </a:xfrm>
              <a:custGeom>
                <a:avLst/>
                <a:gdLst>
                  <a:gd name="connsiteX0" fmla="*/ 1288111 w 3347499"/>
                  <a:gd name="connsiteY0" fmla="*/ 620202 h 1995778"/>
                  <a:gd name="connsiteX1" fmla="*/ 659958 w 3347499"/>
                  <a:gd name="connsiteY1" fmla="*/ 95416 h 1995778"/>
                  <a:gd name="connsiteX2" fmla="*/ 373711 w 3347499"/>
                  <a:gd name="connsiteY2" fmla="*/ 39757 h 1995778"/>
                  <a:gd name="connsiteX3" fmla="*/ 119270 w 3347499"/>
                  <a:gd name="connsiteY3" fmla="*/ 0 h 1995778"/>
                  <a:gd name="connsiteX4" fmla="*/ 111318 w 3347499"/>
                  <a:gd name="connsiteY4" fmla="*/ 151075 h 1995778"/>
                  <a:gd name="connsiteX5" fmla="*/ 0 w 3347499"/>
                  <a:gd name="connsiteY5" fmla="*/ 214686 h 1995778"/>
                  <a:gd name="connsiteX6" fmla="*/ 779228 w 3347499"/>
                  <a:gd name="connsiteY6" fmla="*/ 1264258 h 1995778"/>
                  <a:gd name="connsiteX7" fmla="*/ 1900362 w 3347499"/>
                  <a:gd name="connsiteY7" fmla="*/ 1995778 h 1995778"/>
                  <a:gd name="connsiteX8" fmla="*/ 3347499 w 3347499"/>
                  <a:gd name="connsiteY8" fmla="*/ 1653872 h 1995778"/>
                  <a:gd name="connsiteX9" fmla="*/ 1288111 w 3347499"/>
                  <a:gd name="connsiteY9" fmla="*/ 620202 h 1995778"/>
                  <a:gd name="connsiteX0" fmla="*/ 1288111 w 3347499"/>
                  <a:gd name="connsiteY0" fmla="*/ 620202 h 1995778"/>
                  <a:gd name="connsiteX1" fmla="*/ 659958 w 3347499"/>
                  <a:gd name="connsiteY1" fmla="*/ 95416 h 1995778"/>
                  <a:gd name="connsiteX2" fmla="*/ 373711 w 3347499"/>
                  <a:gd name="connsiteY2" fmla="*/ 39757 h 1995778"/>
                  <a:gd name="connsiteX3" fmla="*/ 119270 w 3347499"/>
                  <a:gd name="connsiteY3" fmla="*/ 0 h 1995778"/>
                  <a:gd name="connsiteX4" fmla="*/ 111318 w 3347499"/>
                  <a:gd name="connsiteY4" fmla="*/ 151075 h 1995778"/>
                  <a:gd name="connsiteX5" fmla="*/ 0 w 3347499"/>
                  <a:gd name="connsiteY5" fmla="*/ 214686 h 1995778"/>
                  <a:gd name="connsiteX6" fmla="*/ 779228 w 3347499"/>
                  <a:gd name="connsiteY6" fmla="*/ 1264258 h 1995778"/>
                  <a:gd name="connsiteX7" fmla="*/ 1900362 w 3347499"/>
                  <a:gd name="connsiteY7" fmla="*/ 1995778 h 1995778"/>
                  <a:gd name="connsiteX8" fmla="*/ 3347499 w 3347499"/>
                  <a:gd name="connsiteY8" fmla="*/ 1653872 h 1995778"/>
                  <a:gd name="connsiteX9" fmla="*/ 1288111 w 3347499"/>
                  <a:gd name="connsiteY9" fmla="*/ 620202 h 1995778"/>
                  <a:gd name="connsiteX0" fmla="*/ 1304013 w 3347499"/>
                  <a:gd name="connsiteY0" fmla="*/ 652007 h 1995778"/>
                  <a:gd name="connsiteX1" fmla="*/ 659958 w 3347499"/>
                  <a:gd name="connsiteY1" fmla="*/ 95416 h 1995778"/>
                  <a:gd name="connsiteX2" fmla="*/ 373711 w 3347499"/>
                  <a:gd name="connsiteY2" fmla="*/ 39757 h 1995778"/>
                  <a:gd name="connsiteX3" fmla="*/ 119270 w 3347499"/>
                  <a:gd name="connsiteY3" fmla="*/ 0 h 1995778"/>
                  <a:gd name="connsiteX4" fmla="*/ 111318 w 3347499"/>
                  <a:gd name="connsiteY4" fmla="*/ 151075 h 1995778"/>
                  <a:gd name="connsiteX5" fmla="*/ 0 w 3347499"/>
                  <a:gd name="connsiteY5" fmla="*/ 214686 h 1995778"/>
                  <a:gd name="connsiteX6" fmla="*/ 779228 w 3347499"/>
                  <a:gd name="connsiteY6" fmla="*/ 1264258 h 1995778"/>
                  <a:gd name="connsiteX7" fmla="*/ 1900362 w 3347499"/>
                  <a:gd name="connsiteY7" fmla="*/ 1995778 h 1995778"/>
                  <a:gd name="connsiteX8" fmla="*/ 3347499 w 3347499"/>
                  <a:gd name="connsiteY8" fmla="*/ 1653872 h 1995778"/>
                  <a:gd name="connsiteX9" fmla="*/ 1304013 w 3347499"/>
                  <a:gd name="connsiteY9" fmla="*/ 652007 h 1995778"/>
                  <a:gd name="connsiteX0" fmla="*/ 1304013 w 3347499"/>
                  <a:gd name="connsiteY0" fmla="*/ 652007 h 1995778"/>
                  <a:gd name="connsiteX1" fmla="*/ 659958 w 3347499"/>
                  <a:gd name="connsiteY1" fmla="*/ 95416 h 1995778"/>
                  <a:gd name="connsiteX2" fmla="*/ 373711 w 3347499"/>
                  <a:gd name="connsiteY2" fmla="*/ 39757 h 1995778"/>
                  <a:gd name="connsiteX3" fmla="*/ 119270 w 3347499"/>
                  <a:gd name="connsiteY3" fmla="*/ 0 h 1995778"/>
                  <a:gd name="connsiteX4" fmla="*/ 111318 w 3347499"/>
                  <a:gd name="connsiteY4" fmla="*/ 151075 h 1995778"/>
                  <a:gd name="connsiteX5" fmla="*/ 0 w 3347499"/>
                  <a:gd name="connsiteY5" fmla="*/ 214686 h 1995778"/>
                  <a:gd name="connsiteX6" fmla="*/ 779228 w 3347499"/>
                  <a:gd name="connsiteY6" fmla="*/ 1264258 h 1995778"/>
                  <a:gd name="connsiteX7" fmla="*/ 1900362 w 3347499"/>
                  <a:gd name="connsiteY7" fmla="*/ 1995778 h 1995778"/>
                  <a:gd name="connsiteX8" fmla="*/ 3347499 w 3347499"/>
                  <a:gd name="connsiteY8" fmla="*/ 1653872 h 1995778"/>
                  <a:gd name="connsiteX9" fmla="*/ 1304013 w 3347499"/>
                  <a:gd name="connsiteY9" fmla="*/ 652007 h 1995778"/>
                  <a:gd name="connsiteX0" fmla="*/ 1304013 w 3347499"/>
                  <a:gd name="connsiteY0" fmla="*/ 635267 h 1979038"/>
                  <a:gd name="connsiteX1" fmla="*/ 659958 w 3347499"/>
                  <a:gd name="connsiteY1" fmla="*/ 78676 h 1979038"/>
                  <a:gd name="connsiteX2" fmla="*/ 373711 w 3347499"/>
                  <a:gd name="connsiteY2" fmla="*/ 23017 h 1979038"/>
                  <a:gd name="connsiteX3" fmla="*/ 95416 w 3347499"/>
                  <a:gd name="connsiteY3" fmla="*/ 38919 h 1979038"/>
                  <a:gd name="connsiteX4" fmla="*/ 111318 w 3347499"/>
                  <a:gd name="connsiteY4" fmla="*/ 134335 h 1979038"/>
                  <a:gd name="connsiteX5" fmla="*/ 0 w 3347499"/>
                  <a:gd name="connsiteY5" fmla="*/ 197946 h 1979038"/>
                  <a:gd name="connsiteX6" fmla="*/ 779228 w 3347499"/>
                  <a:gd name="connsiteY6" fmla="*/ 1247518 h 1979038"/>
                  <a:gd name="connsiteX7" fmla="*/ 1900362 w 3347499"/>
                  <a:gd name="connsiteY7" fmla="*/ 1979038 h 1979038"/>
                  <a:gd name="connsiteX8" fmla="*/ 3347499 w 3347499"/>
                  <a:gd name="connsiteY8" fmla="*/ 1637132 h 1979038"/>
                  <a:gd name="connsiteX9" fmla="*/ 1304013 w 3347499"/>
                  <a:gd name="connsiteY9" fmla="*/ 635267 h 1979038"/>
                  <a:gd name="connsiteX0" fmla="*/ 1304013 w 3347499"/>
                  <a:gd name="connsiteY0" fmla="*/ 654838 h 1998609"/>
                  <a:gd name="connsiteX1" fmla="*/ 659958 w 3347499"/>
                  <a:gd name="connsiteY1" fmla="*/ 98247 h 1998609"/>
                  <a:gd name="connsiteX2" fmla="*/ 373711 w 3347499"/>
                  <a:gd name="connsiteY2" fmla="*/ 42588 h 1998609"/>
                  <a:gd name="connsiteX3" fmla="*/ 95416 w 3347499"/>
                  <a:gd name="connsiteY3" fmla="*/ 58490 h 1998609"/>
                  <a:gd name="connsiteX4" fmla="*/ 111318 w 3347499"/>
                  <a:gd name="connsiteY4" fmla="*/ 153906 h 1998609"/>
                  <a:gd name="connsiteX5" fmla="*/ 0 w 3347499"/>
                  <a:gd name="connsiteY5" fmla="*/ 217517 h 1998609"/>
                  <a:gd name="connsiteX6" fmla="*/ 779228 w 3347499"/>
                  <a:gd name="connsiteY6" fmla="*/ 1267089 h 1998609"/>
                  <a:gd name="connsiteX7" fmla="*/ 1900362 w 3347499"/>
                  <a:gd name="connsiteY7" fmla="*/ 1998609 h 1998609"/>
                  <a:gd name="connsiteX8" fmla="*/ 3347499 w 3347499"/>
                  <a:gd name="connsiteY8" fmla="*/ 1656703 h 1998609"/>
                  <a:gd name="connsiteX9" fmla="*/ 1304013 w 3347499"/>
                  <a:gd name="connsiteY9" fmla="*/ 654838 h 1998609"/>
                  <a:gd name="connsiteX0" fmla="*/ 1304013 w 3347499"/>
                  <a:gd name="connsiteY0" fmla="*/ 654838 h 1998609"/>
                  <a:gd name="connsiteX1" fmla="*/ 659958 w 3347499"/>
                  <a:gd name="connsiteY1" fmla="*/ 98247 h 1998609"/>
                  <a:gd name="connsiteX2" fmla="*/ 373711 w 3347499"/>
                  <a:gd name="connsiteY2" fmla="*/ 42588 h 1998609"/>
                  <a:gd name="connsiteX3" fmla="*/ 95416 w 3347499"/>
                  <a:gd name="connsiteY3" fmla="*/ 58490 h 1998609"/>
                  <a:gd name="connsiteX4" fmla="*/ 174928 w 3347499"/>
                  <a:gd name="connsiteY4" fmla="*/ 177759 h 1998609"/>
                  <a:gd name="connsiteX5" fmla="*/ 0 w 3347499"/>
                  <a:gd name="connsiteY5" fmla="*/ 217517 h 1998609"/>
                  <a:gd name="connsiteX6" fmla="*/ 779228 w 3347499"/>
                  <a:gd name="connsiteY6" fmla="*/ 1267089 h 1998609"/>
                  <a:gd name="connsiteX7" fmla="*/ 1900362 w 3347499"/>
                  <a:gd name="connsiteY7" fmla="*/ 1998609 h 1998609"/>
                  <a:gd name="connsiteX8" fmla="*/ 3347499 w 3347499"/>
                  <a:gd name="connsiteY8" fmla="*/ 1656703 h 1998609"/>
                  <a:gd name="connsiteX9" fmla="*/ 1304013 w 3347499"/>
                  <a:gd name="connsiteY9" fmla="*/ 654838 h 1998609"/>
                  <a:gd name="connsiteX0" fmla="*/ 1304013 w 3347499"/>
                  <a:gd name="connsiteY0" fmla="*/ 654838 h 1998609"/>
                  <a:gd name="connsiteX1" fmla="*/ 659958 w 3347499"/>
                  <a:gd name="connsiteY1" fmla="*/ 98247 h 1998609"/>
                  <a:gd name="connsiteX2" fmla="*/ 373711 w 3347499"/>
                  <a:gd name="connsiteY2" fmla="*/ 42588 h 1998609"/>
                  <a:gd name="connsiteX3" fmla="*/ 95416 w 3347499"/>
                  <a:gd name="connsiteY3" fmla="*/ 58490 h 1998609"/>
                  <a:gd name="connsiteX4" fmla="*/ 174928 w 3347499"/>
                  <a:gd name="connsiteY4" fmla="*/ 177759 h 1998609"/>
                  <a:gd name="connsiteX5" fmla="*/ 0 w 3347499"/>
                  <a:gd name="connsiteY5" fmla="*/ 217517 h 1998609"/>
                  <a:gd name="connsiteX6" fmla="*/ 811033 w 3347499"/>
                  <a:gd name="connsiteY6" fmla="*/ 1243235 h 1998609"/>
                  <a:gd name="connsiteX7" fmla="*/ 1900362 w 3347499"/>
                  <a:gd name="connsiteY7" fmla="*/ 1998609 h 1998609"/>
                  <a:gd name="connsiteX8" fmla="*/ 3347499 w 3347499"/>
                  <a:gd name="connsiteY8" fmla="*/ 1656703 h 1998609"/>
                  <a:gd name="connsiteX9" fmla="*/ 1304013 w 3347499"/>
                  <a:gd name="connsiteY9" fmla="*/ 654838 h 1998609"/>
                  <a:gd name="connsiteX0" fmla="*/ 1304013 w 3347499"/>
                  <a:gd name="connsiteY0" fmla="*/ 654838 h 1863437"/>
                  <a:gd name="connsiteX1" fmla="*/ 659958 w 3347499"/>
                  <a:gd name="connsiteY1" fmla="*/ 98247 h 1863437"/>
                  <a:gd name="connsiteX2" fmla="*/ 373711 w 3347499"/>
                  <a:gd name="connsiteY2" fmla="*/ 42588 h 1863437"/>
                  <a:gd name="connsiteX3" fmla="*/ 95416 w 3347499"/>
                  <a:gd name="connsiteY3" fmla="*/ 58490 h 1863437"/>
                  <a:gd name="connsiteX4" fmla="*/ 174928 w 3347499"/>
                  <a:gd name="connsiteY4" fmla="*/ 177759 h 1863437"/>
                  <a:gd name="connsiteX5" fmla="*/ 0 w 3347499"/>
                  <a:gd name="connsiteY5" fmla="*/ 217517 h 1863437"/>
                  <a:gd name="connsiteX6" fmla="*/ 811033 w 3347499"/>
                  <a:gd name="connsiteY6" fmla="*/ 1243235 h 1863437"/>
                  <a:gd name="connsiteX7" fmla="*/ 1924216 w 3347499"/>
                  <a:gd name="connsiteY7" fmla="*/ 1863437 h 1863437"/>
                  <a:gd name="connsiteX8" fmla="*/ 3347499 w 3347499"/>
                  <a:gd name="connsiteY8" fmla="*/ 1656703 h 1863437"/>
                  <a:gd name="connsiteX9" fmla="*/ 1304013 w 3347499"/>
                  <a:gd name="connsiteY9" fmla="*/ 654838 h 1863437"/>
                  <a:gd name="connsiteX0" fmla="*/ 1304013 w 3347499"/>
                  <a:gd name="connsiteY0" fmla="*/ 654838 h 1982707"/>
                  <a:gd name="connsiteX1" fmla="*/ 659958 w 3347499"/>
                  <a:gd name="connsiteY1" fmla="*/ 98247 h 1982707"/>
                  <a:gd name="connsiteX2" fmla="*/ 373711 w 3347499"/>
                  <a:gd name="connsiteY2" fmla="*/ 42588 h 1982707"/>
                  <a:gd name="connsiteX3" fmla="*/ 95416 w 3347499"/>
                  <a:gd name="connsiteY3" fmla="*/ 58490 h 1982707"/>
                  <a:gd name="connsiteX4" fmla="*/ 174928 w 3347499"/>
                  <a:gd name="connsiteY4" fmla="*/ 177759 h 1982707"/>
                  <a:gd name="connsiteX5" fmla="*/ 0 w 3347499"/>
                  <a:gd name="connsiteY5" fmla="*/ 217517 h 1982707"/>
                  <a:gd name="connsiteX6" fmla="*/ 811033 w 3347499"/>
                  <a:gd name="connsiteY6" fmla="*/ 1243235 h 1982707"/>
                  <a:gd name="connsiteX7" fmla="*/ 2146852 w 3347499"/>
                  <a:gd name="connsiteY7" fmla="*/ 1982707 h 1982707"/>
                  <a:gd name="connsiteX8" fmla="*/ 3347499 w 3347499"/>
                  <a:gd name="connsiteY8" fmla="*/ 1656703 h 1982707"/>
                  <a:gd name="connsiteX9" fmla="*/ 1304013 w 3347499"/>
                  <a:gd name="connsiteY9" fmla="*/ 654838 h 1982707"/>
                  <a:gd name="connsiteX0" fmla="*/ 1304013 w 3387256"/>
                  <a:gd name="connsiteY0" fmla="*/ 654838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1304013 w 3387256"/>
                  <a:gd name="connsiteY9" fmla="*/ 654838 h 1982707"/>
                  <a:gd name="connsiteX0" fmla="*/ 1304013 w 3387256"/>
                  <a:gd name="connsiteY0" fmla="*/ 654838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715616 w 3387256"/>
                  <a:gd name="connsiteY9" fmla="*/ 726401 h 1982707"/>
                  <a:gd name="connsiteX10" fmla="*/ 1304013 w 3387256"/>
                  <a:gd name="connsiteY10" fmla="*/ 654838 h 1982707"/>
                  <a:gd name="connsiteX0" fmla="*/ 1304013 w 3387256"/>
                  <a:gd name="connsiteY0" fmla="*/ 654838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715616 w 3387256"/>
                  <a:gd name="connsiteY9" fmla="*/ 726401 h 1982707"/>
                  <a:gd name="connsiteX10" fmla="*/ 1304013 w 3387256"/>
                  <a:gd name="connsiteY10" fmla="*/ 654838 h 1982707"/>
                  <a:gd name="connsiteX0" fmla="*/ 1304013 w 3387256"/>
                  <a:gd name="connsiteY0" fmla="*/ 654838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715616 w 3387256"/>
                  <a:gd name="connsiteY9" fmla="*/ 782060 h 1982707"/>
                  <a:gd name="connsiteX10" fmla="*/ 1304013 w 3387256"/>
                  <a:gd name="connsiteY10" fmla="*/ 654838 h 1982707"/>
                  <a:gd name="connsiteX0" fmla="*/ 1304013 w 3387256"/>
                  <a:gd name="connsiteY0" fmla="*/ 654838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715616 w 3387256"/>
                  <a:gd name="connsiteY9" fmla="*/ 782060 h 1982707"/>
                  <a:gd name="connsiteX10" fmla="*/ 1304013 w 3387256"/>
                  <a:gd name="connsiteY10" fmla="*/ 654838 h 1982707"/>
                  <a:gd name="connsiteX0" fmla="*/ 1304013 w 3387256"/>
                  <a:gd name="connsiteY0" fmla="*/ 654838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739470 w 3387256"/>
                  <a:gd name="connsiteY9" fmla="*/ 813865 h 1982707"/>
                  <a:gd name="connsiteX10" fmla="*/ 1304013 w 3387256"/>
                  <a:gd name="connsiteY10" fmla="*/ 654838 h 1982707"/>
                  <a:gd name="connsiteX0" fmla="*/ 1272207 w 3387256"/>
                  <a:gd name="connsiteY0" fmla="*/ 630984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739470 w 3387256"/>
                  <a:gd name="connsiteY9" fmla="*/ 813865 h 1982707"/>
                  <a:gd name="connsiteX10" fmla="*/ 1272207 w 3387256"/>
                  <a:gd name="connsiteY10" fmla="*/ 630984 h 1982707"/>
                  <a:gd name="connsiteX0" fmla="*/ 1272207 w 3387256"/>
                  <a:gd name="connsiteY0" fmla="*/ 630984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739470 w 3387256"/>
                  <a:gd name="connsiteY9" fmla="*/ 813865 h 1982707"/>
                  <a:gd name="connsiteX10" fmla="*/ 1272207 w 3387256"/>
                  <a:gd name="connsiteY10" fmla="*/ 630984 h 1982707"/>
                  <a:gd name="connsiteX0" fmla="*/ 1272207 w 3387256"/>
                  <a:gd name="connsiteY0" fmla="*/ 630984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2353585 w 3387256"/>
                  <a:gd name="connsiteY9" fmla="*/ 1267090 h 1982707"/>
                  <a:gd name="connsiteX10" fmla="*/ 739470 w 3387256"/>
                  <a:gd name="connsiteY10" fmla="*/ 813865 h 1982707"/>
                  <a:gd name="connsiteX11" fmla="*/ 1272207 w 3387256"/>
                  <a:gd name="connsiteY11" fmla="*/ 630984 h 1982707"/>
                  <a:gd name="connsiteX0" fmla="*/ 1272207 w 3387256"/>
                  <a:gd name="connsiteY0" fmla="*/ 630984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2353585 w 3387256"/>
                  <a:gd name="connsiteY9" fmla="*/ 1267090 h 1982707"/>
                  <a:gd name="connsiteX10" fmla="*/ 739470 w 3387256"/>
                  <a:gd name="connsiteY10" fmla="*/ 813865 h 1982707"/>
                  <a:gd name="connsiteX11" fmla="*/ 1272207 w 338725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353585 w 3753016"/>
                  <a:gd name="connsiteY9" fmla="*/ 1267090 h 1982707"/>
                  <a:gd name="connsiteX10" fmla="*/ 739470 w 3753016"/>
                  <a:gd name="connsiteY10" fmla="*/ 813865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353585 w 3753016"/>
                  <a:gd name="connsiteY9" fmla="*/ 1267090 h 1982707"/>
                  <a:gd name="connsiteX10" fmla="*/ 739470 w 3753016"/>
                  <a:gd name="connsiteY10" fmla="*/ 813865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353585 w 3753016"/>
                  <a:gd name="connsiteY9" fmla="*/ 1267090 h 1982707"/>
                  <a:gd name="connsiteX10" fmla="*/ 771276 w 3753016"/>
                  <a:gd name="connsiteY10" fmla="*/ 861572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353585 w 3753016"/>
                  <a:gd name="connsiteY9" fmla="*/ 1267090 h 1982707"/>
                  <a:gd name="connsiteX10" fmla="*/ 771276 w 3753016"/>
                  <a:gd name="connsiteY10" fmla="*/ 861572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353585 w 3753016"/>
                  <a:gd name="connsiteY9" fmla="*/ 1267090 h 1982707"/>
                  <a:gd name="connsiteX10" fmla="*/ 771276 w 3753016"/>
                  <a:gd name="connsiteY10" fmla="*/ 861572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353585 w 3753016"/>
                  <a:gd name="connsiteY9" fmla="*/ 1267090 h 1982707"/>
                  <a:gd name="connsiteX10" fmla="*/ 771276 w 3753016"/>
                  <a:gd name="connsiteY10" fmla="*/ 861572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385390 w 3753016"/>
                  <a:gd name="connsiteY9" fmla="*/ 1314798 h 1982707"/>
                  <a:gd name="connsiteX10" fmla="*/ 771276 w 3753016"/>
                  <a:gd name="connsiteY10" fmla="*/ 861572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385390 w 3753016"/>
                  <a:gd name="connsiteY9" fmla="*/ 1314798 h 1982707"/>
                  <a:gd name="connsiteX10" fmla="*/ 771276 w 3753016"/>
                  <a:gd name="connsiteY10" fmla="*/ 861572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71276 w 3753016"/>
                  <a:gd name="connsiteY10" fmla="*/ 861572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79227 w 3753016"/>
                  <a:gd name="connsiteY10" fmla="*/ 893377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79227 w 3753016"/>
                  <a:gd name="connsiteY10" fmla="*/ 893377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79227 w 3753016"/>
                  <a:gd name="connsiteY10" fmla="*/ 893377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79227 w 3753016"/>
                  <a:gd name="connsiteY10" fmla="*/ 893377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272207 w 3753016"/>
                  <a:gd name="connsiteY11" fmla="*/ 630984 h 1982707"/>
                  <a:gd name="connsiteX0" fmla="*/ 1280159 w 3753016"/>
                  <a:gd name="connsiteY0" fmla="*/ 662789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280159 w 3753016"/>
                  <a:gd name="connsiteY11" fmla="*/ 662789 h 1982707"/>
                  <a:gd name="connsiteX0" fmla="*/ 1280159 w 3753016"/>
                  <a:gd name="connsiteY0" fmla="*/ 662789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19269 w 3753016"/>
                  <a:gd name="connsiteY4" fmla="*/ 169808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280159 w 3753016"/>
                  <a:gd name="connsiteY11" fmla="*/ 662789 h 1982707"/>
                  <a:gd name="connsiteX0" fmla="*/ 1280159 w 3753016"/>
                  <a:gd name="connsiteY0" fmla="*/ 662789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19269 w 3753016"/>
                  <a:gd name="connsiteY4" fmla="*/ 169808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280159 w 3753016"/>
                  <a:gd name="connsiteY11" fmla="*/ 662789 h 1982707"/>
                  <a:gd name="connsiteX0" fmla="*/ 1280159 w 3753016"/>
                  <a:gd name="connsiteY0" fmla="*/ 662789 h 1982707"/>
                  <a:gd name="connsiteX1" fmla="*/ 731519 w 3753016"/>
                  <a:gd name="connsiteY1" fmla="*/ 90295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19269 w 3753016"/>
                  <a:gd name="connsiteY4" fmla="*/ 169808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280159 w 3753016"/>
                  <a:gd name="connsiteY11" fmla="*/ 662789 h 1982707"/>
                  <a:gd name="connsiteX0" fmla="*/ 1311965 w 3753016"/>
                  <a:gd name="connsiteY0" fmla="*/ 662789 h 1982707"/>
                  <a:gd name="connsiteX1" fmla="*/ 731519 w 3753016"/>
                  <a:gd name="connsiteY1" fmla="*/ 90295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19269 w 3753016"/>
                  <a:gd name="connsiteY4" fmla="*/ 169808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311965 w 3753016"/>
                  <a:gd name="connsiteY11" fmla="*/ 662789 h 1982707"/>
                  <a:gd name="connsiteX0" fmla="*/ 1311965 w 3753016"/>
                  <a:gd name="connsiteY0" fmla="*/ 662789 h 1982707"/>
                  <a:gd name="connsiteX1" fmla="*/ 731519 w 3753016"/>
                  <a:gd name="connsiteY1" fmla="*/ 90295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19269 w 3753016"/>
                  <a:gd name="connsiteY4" fmla="*/ 169808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311965 w 3753016"/>
                  <a:gd name="connsiteY11" fmla="*/ 662789 h 1982707"/>
                  <a:gd name="connsiteX0" fmla="*/ 1311965 w 3753016"/>
                  <a:gd name="connsiteY0" fmla="*/ 662789 h 1982707"/>
                  <a:gd name="connsiteX1" fmla="*/ 699714 w 3753016"/>
                  <a:gd name="connsiteY1" fmla="*/ 90295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19269 w 3753016"/>
                  <a:gd name="connsiteY4" fmla="*/ 169808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311965 w 3753016"/>
                  <a:gd name="connsiteY11" fmla="*/ 662789 h 1982707"/>
                  <a:gd name="connsiteX0" fmla="*/ 1311965 w 3753016"/>
                  <a:gd name="connsiteY0" fmla="*/ 662789 h 1982707"/>
                  <a:gd name="connsiteX1" fmla="*/ 699714 w 3753016"/>
                  <a:gd name="connsiteY1" fmla="*/ 90295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19269 w 3753016"/>
                  <a:gd name="connsiteY4" fmla="*/ 169808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311965 w 3753016"/>
                  <a:gd name="connsiteY11" fmla="*/ 662789 h 1982707"/>
                  <a:gd name="connsiteX0" fmla="*/ 1311965 w 3753016"/>
                  <a:gd name="connsiteY0" fmla="*/ 662789 h 1982707"/>
                  <a:gd name="connsiteX1" fmla="*/ 699714 w 3753016"/>
                  <a:gd name="connsiteY1" fmla="*/ 90295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19269 w 3753016"/>
                  <a:gd name="connsiteY4" fmla="*/ 169808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311965 w 3753016"/>
                  <a:gd name="connsiteY11" fmla="*/ 662789 h 1982707"/>
                  <a:gd name="connsiteX0" fmla="*/ 1311965 w 3753016"/>
                  <a:gd name="connsiteY0" fmla="*/ 665192 h 1985110"/>
                  <a:gd name="connsiteX1" fmla="*/ 699714 w 3753016"/>
                  <a:gd name="connsiteY1" fmla="*/ 92698 h 1985110"/>
                  <a:gd name="connsiteX2" fmla="*/ 397565 w 3753016"/>
                  <a:gd name="connsiteY2" fmla="*/ 37040 h 1985110"/>
                  <a:gd name="connsiteX3" fmla="*/ 95416 w 3753016"/>
                  <a:gd name="connsiteY3" fmla="*/ 60893 h 1985110"/>
                  <a:gd name="connsiteX4" fmla="*/ 119269 w 3753016"/>
                  <a:gd name="connsiteY4" fmla="*/ 172211 h 1985110"/>
                  <a:gd name="connsiteX5" fmla="*/ 0 w 3753016"/>
                  <a:gd name="connsiteY5" fmla="*/ 219920 h 1985110"/>
                  <a:gd name="connsiteX6" fmla="*/ 811033 w 3753016"/>
                  <a:gd name="connsiteY6" fmla="*/ 1245638 h 1985110"/>
                  <a:gd name="connsiteX7" fmla="*/ 2146852 w 3753016"/>
                  <a:gd name="connsiteY7" fmla="*/ 1985110 h 1985110"/>
                  <a:gd name="connsiteX8" fmla="*/ 3753016 w 3753016"/>
                  <a:gd name="connsiteY8" fmla="*/ 1500080 h 1985110"/>
                  <a:gd name="connsiteX9" fmla="*/ 2409244 w 3753016"/>
                  <a:gd name="connsiteY9" fmla="*/ 1293347 h 1985110"/>
                  <a:gd name="connsiteX10" fmla="*/ 755373 w 3753016"/>
                  <a:gd name="connsiteY10" fmla="*/ 871927 h 1985110"/>
                  <a:gd name="connsiteX11" fmla="*/ 1311965 w 3753016"/>
                  <a:gd name="connsiteY11" fmla="*/ 665192 h 1985110"/>
                  <a:gd name="connsiteX0" fmla="*/ 1311965 w 3753016"/>
                  <a:gd name="connsiteY0" fmla="*/ 670630 h 1990548"/>
                  <a:gd name="connsiteX1" fmla="*/ 699714 w 3753016"/>
                  <a:gd name="connsiteY1" fmla="*/ 98136 h 1990548"/>
                  <a:gd name="connsiteX2" fmla="*/ 453224 w 3753016"/>
                  <a:gd name="connsiteY2" fmla="*/ 26576 h 1990548"/>
                  <a:gd name="connsiteX3" fmla="*/ 95416 w 3753016"/>
                  <a:gd name="connsiteY3" fmla="*/ 66331 h 1990548"/>
                  <a:gd name="connsiteX4" fmla="*/ 119269 w 3753016"/>
                  <a:gd name="connsiteY4" fmla="*/ 177649 h 1990548"/>
                  <a:gd name="connsiteX5" fmla="*/ 0 w 3753016"/>
                  <a:gd name="connsiteY5" fmla="*/ 225358 h 1990548"/>
                  <a:gd name="connsiteX6" fmla="*/ 811033 w 3753016"/>
                  <a:gd name="connsiteY6" fmla="*/ 1251076 h 1990548"/>
                  <a:gd name="connsiteX7" fmla="*/ 2146852 w 3753016"/>
                  <a:gd name="connsiteY7" fmla="*/ 1990548 h 1990548"/>
                  <a:gd name="connsiteX8" fmla="*/ 3753016 w 3753016"/>
                  <a:gd name="connsiteY8" fmla="*/ 1505518 h 1990548"/>
                  <a:gd name="connsiteX9" fmla="*/ 2409244 w 3753016"/>
                  <a:gd name="connsiteY9" fmla="*/ 1298785 h 1990548"/>
                  <a:gd name="connsiteX10" fmla="*/ 755373 w 3753016"/>
                  <a:gd name="connsiteY10" fmla="*/ 877365 h 1990548"/>
                  <a:gd name="connsiteX11" fmla="*/ 1311965 w 3753016"/>
                  <a:gd name="connsiteY11" fmla="*/ 670630 h 1990548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95416 w 3753016"/>
                  <a:gd name="connsiteY3" fmla="*/ 67430 h 1991647"/>
                  <a:gd name="connsiteX4" fmla="*/ 119269 w 3753016"/>
                  <a:gd name="connsiteY4" fmla="*/ 178748 h 1991647"/>
                  <a:gd name="connsiteX5" fmla="*/ 0 w 3753016"/>
                  <a:gd name="connsiteY5" fmla="*/ 226457 h 1991647"/>
                  <a:gd name="connsiteX6" fmla="*/ 811033 w 3753016"/>
                  <a:gd name="connsiteY6" fmla="*/ 1252175 h 1991647"/>
                  <a:gd name="connsiteX7" fmla="*/ 2146852 w 3753016"/>
                  <a:gd name="connsiteY7" fmla="*/ 1991647 h 1991647"/>
                  <a:gd name="connsiteX8" fmla="*/ 3753016 w 3753016"/>
                  <a:gd name="connsiteY8" fmla="*/ 1506617 h 1991647"/>
                  <a:gd name="connsiteX9" fmla="*/ 2409244 w 3753016"/>
                  <a:gd name="connsiteY9" fmla="*/ 1299884 h 1991647"/>
                  <a:gd name="connsiteX10" fmla="*/ 755373 w 3753016"/>
                  <a:gd name="connsiteY10" fmla="*/ 878464 h 1991647"/>
                  <a:gd name="connsiteX11" fmla="*/ 1311965 w 3753016"/>
                  <a:gd name="connsiteY11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119269 w 3753016"/>
                  <a:gd name="connsiteY4" fmla="*/ 178748 h 1991647"/>
                  <a:gd name="connsiteX5" fmla="*/ 0 w 3753016"/>
                  <a:gd name="connsiteY5" fmla="*/ 226457 h 1991647"/>
                  <a:gd name="connsiteX6" fmla="*/ 811033 w 3753016"/>
                  <a:gd name="connsiteY6" fmla="*/ 1252175 h 1991647"/>
                  <a:gd name="connsiteX7" fmla="*/ 2146852 w 3753016"/>
                  <a:gd name="connsiteY7" fmla="*/ 1991647 h 1991647"/>
                  <a:gd name="connsiteX8" fmla="*/ 3753016 w 3753016"/>
                  <a:gd name="connsiteY8" fmla="*/ 1506617 h 1991647"/>
                  <a:gd name="connsiteX9" fmla="*/ 2409244 w 3753016"/>
                  <a:gd name="connsiteY9" fmla="*/ 1299884 h 1991647"/>
                  <a:gd name="connsiteX10" fmla="*/ 755373 w 3753016"/>
                  <a:gd name="connsiteY10" fmla="*/ 878464 h 1991647"/>
                  <a:gd name="connsiteX11" fmla="*/ 1311965 w 3753016"/>
                  <a:gd name="connsiteY11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119269 w 3753016"/>
                  <a:gd name="connsiteY4" fmla="*/ 178748 h 1991647"/>
                  <a:gd name="connsiteX5" fmla="*/ 0 w 3753016"/>
                  <a:gd name="connsiteY5" fmla="*/ 226457 h 1991647"/>
                  <a:gd name="connsiteX6" fmla="*/ 811033 w 3753016"/>
                  <a:gd name="connsiteY6" fmla="*/ 1252175 h 1991647"/>
                  <a:gd name="connsiteX7" fmla="*/ 2146852 w 3753016"/>
                  <a:gd name="connsiteY7" fmla="*/ 1991647 h 1991647"/>
                  <a:gd name="connsiteX8" fmla="*/ 3753016 w 3753016"/>
                  <a:gd name="connsiteY8" fmla="*/ 1506617 h 1991647"/>
                  <a:gd name="connsiteX9" fmla="*/ 2409244 w 3753016"/>
                  <a:gd name="connsiteY9" fmla="*/ 1299884 h 1991647"/>
                  <a:gd name="connsiteX10" fmla="*/ 755373 w 3753016"/>
                  <a:gd name="connsiteY10" fmla="*/ 878464 h 1991647"/>
                  <a:gd name="connsiteX11" fmla="*/ 1311965 w 3753016"/>
                  <a:gd name="connsiteY11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166977 w 3753016"/>
                  <a:gd name="connsiteY4" fmla="*/ 178748 h 1991647"/>
                  <a:gd name="connsiteX5" fmla="*/ 0 w 3753016"/>
                  <a:gd name="connsiteY5" fmla="*/ 226457 h 1991647"/>
                  <a:gd name="connsiteX6" fmla="*/ 811033 w 3753016"/>
                  <a:gd name="connsiteY6" fmla="*/ 1252175 h 1991647"/>
                  <a:gd name="connsiteX7" fmla="*/ 2146852 w 3753016"/>
                  <a:gd name="connsiteY7" fmla="*/ 1991647 h 1991647"/>
                  <a:gd name="connsiteX8" fmla="*/ 3753016 w 3753016"/>
                  <a:gd name="connsiteY8" fmla="*/ 1506617 h 1991647"/>
                  <a:gd name="connsiteX9" fmla="*/ 2409244 w 3753016"/>
                  <a:gd name="connsiteY9" fmla="*/ 1299884 h 1991647"/>
                  <a:gd name="connsiteX10" fmla="*/ 755373 w 3753016"/>
                  <a:gd name="connsiteY10" fmla="*/ 878464 h 1991647"/>
                  <a:gd name="connsiteX11" fmla="*/ 1311965 w 3753016"/>
                  <a:gd name="connsiteY11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0 w 3753016"/>
                  <a:gd name="connsiteY4" fmla="*/ 226457 h 1991647"/>
                  <a:gd name="connsiteX5" fmla="*/ 811033 w 3753016"/>
                  <a:gd name="connsiteY5" fmla="*/ 1252175 h 1991647"/>
                  <a:gd name="connsiteX6" fmla="*/ 2146852 w 3753016"/>
                  <a:gd name="connsiteY6" fmla="*/ 1991647 h 1991647"/>
                  <a:gd name="connsiteX7" fmla="*/ 3753016 w 3753016"/>
                  <a:gd name="connsiteY7" fmla="*/ 1506617 h 1991647"/>
                  <a:gd name="connsiteX8" fmla="*/ 2409244 w 3753016"/>
                  <a:gd name="connsiteY8" fmla="*/ 1299884 h 1991647"/>
                  <a:gd name="connsiteX9" fmla="*/ 755373 w 3753016"/>
                  <a:gd name="connsiteY9" fmla="*/ 878464 h 1991647"/>
                  <a:gd name="connsiteX10" fmla="*/ 1311965 w 3753016"/>
                  <a:gd name="connsiteY10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0 w 3753016"/>
                  <a:gd name="connsiteY4" fmla="*/ 226457 h 1991647"/>
                  <a:gd name="connsiteX5" fmla="*/ 811033 w 3753016"/>
                  <a:gd name="connsiteY5" fmla="*/ 1252175 h 1991647"/>
                  <a:gd name="connsiteX6" fmla="*/ 2146852 w 3753016"/>
                  <a:gd name="connsiteY6" fmla="*/ 1991647 h 1991647"/>
                  <a:gd name="connsiteX7" fmla="*/ 3753016 w 3753016"/>
                  <a:gd name="connsiteY7" fmla="*/ 1506617 h 1991647"/>
                  <a:gd name="connsiteX8" fmla="*/ 2409244 w 3753016"/>
                  <a:gd name="connsiteY8" fmla="*/ 1299884 h 1991647"/>
                  <a:gd name="connsiteX9" fmla="*/ 755373 w 3753016"/>
                  <a:gd name="connsiteY9" fmla="*/ 878464 h 1991647"/>
                  <a:gd name="connsiteX10" fmla="*/ 1311965 w 3753016"/>
                  <a:gd name="connsiteY10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0 w 3753016"/>
                  <a:gd name="connsiteY4" fmla="*/ 226457 h 1991647"/>
                  <a:gd name="connsiteX5" fmla="*/ 811033 w 3753016"/>
                  <a:gd name="connsiteY5" fmla="*/ 1252175 h 1991647"/>
                  <a:gd name="connsiteX6" fmla="*/ 2146852 w 3753016"/>
                  <a:gd name="connsiteY6" fmla="*/ 1991647 h 1991647"/>
                  <a:gd name="connsiteX7" fmla="*/ 3753016 w 3753016"/>
                  <a:gd name="connsiteY7" fmla="*/ 1506617 h 1991647"/>
                  <a:gd name="connsiteX8" fmla="*/ 2409244 w 3753016"/>
                  <a:gd name="connsiteY8" fmla="*/ 1299884 h 1991647"/>
                  <a:gd name="connsiteX9" fmla="*/ 755373 w 3753016"/>
                  <a:gd name="connsiteY9" fmla="*/ 878464 h 1991647"/>
                  <a:gd name="connsiteX10" fmla="*/ 1311965 w 3753016"/>
                  <a:gd name="connsiteY10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0 w 3753016"/>
                  <a:gd name="connsiteY4" fmla="*/ 226457 h 1991647"/>
                  <a:gd name="connsiteX5" fmla="*/ 811033 w 3753016"/>
                  <a:gd name="connsiteY5" fmla="*/ 1252175 h 1991647"/>
                  <a:gd name="connsiteX6" fmla="*/ 2146852 w 3753016"/>
                  <a:gd name="connsiteY6" fmla="*/ 1991647 h 1991647"/>
                  <a:gd name="connsiteX7" fmla="*/ 3753016 w 3753016"/>
                  <a:gd name="connsiteY7" fmla="*/ 1506617 h 1991647"/>
                  <a:gd name="connsiteX8" fmla="*/ 2409244 w 3753016"/>
                  <a:gd name="connsiteY8" fmla="*/ 1299884 h 1991647"/>
                  <a:gd name="connsiteX9" fmla="*/ 755373 w 3753016"/>
                  <a:gd name="connsiteY9" fmla="*/ 878464 h 1991647"/>
                  <a:gd name="connsiteX10" fmla="*/ 1311965 w 3753016"/>
                  <a:gd name="connsiteY10" fmla="*/ 671729 h 1991647"/>
                  <a:gd name="connsiteX0" fmla="*/ 1337304 w 3778355"/>
                  <a:gd name="connsiteY0" fmla="*/ 671729 h 1991647"/>
                  <a:gd name="connsiteX1" fmla="*/ 725053 w 3778355"/>
                  <a:gd name="connsiteY1" fmla="*/ 99235 h 1991647"/>
                  <a:gd name="connsiteX2" fmla="*/ 478563 w 3778355"/>
                  <a:gd name="connsiteY2" fmla="*/ 27675 h 1991647"/>
                  <a:gd name="connsiteX3" fmla="*/ 152560 w 3778355"/>
                  <a:gd name="connsiteY3" fmla="*/ 67430 h 1991647"/>
                  <a:gd name="connsiteX4" fmla="*/ 232072 w 3778355"/>
                  <a:gd name="connsiteY4" fmla="*/ 186702 h 1991647"/>
                  <a:gd name="connsiteX5" fmla="*/ 25339 w 3778355"/>
                  <a:gd name="connsiteY5" fmla="*/ 226457 h 1991647"/>
                  <a:gd name="connsiteX6" fmla="*/ 836372 w 3778355"/>
                  <a:gd name="connsiteY6" fmla="*/ 1252175 h 1991647"/>
                  <a:gd name="connsiteX7" fmla="*/ 2172191 w 3778355"/>
                  <a:gd name="connsiteY7" fmla="*/ 1991647 h 1991647"/>
                  <a:gd name="connsiteX8" fmla="*/ 3778355 w 3778355"/>
                  <a:gd name="connsiteY8" fmla="*/ 1506617 h 1991647"/>
                  <a:gd name="connsiteX9" fmla="*/ 2434583 w 3778355"/>
                  <a:gd name="connsiteY9" fmla="*/ 1299884 h 1991647"/>
                  <a:gd name="connsiteX10" fmla="*/ 780712 w 3778355"/>
                  <a:gd name="connsiteY10" fmla="*/ 878464 h 1991647"/>
                  <a:gd name="connsiteX11" fmla="*/ 1337304 w 3778355"/>
                  <a:gd name="connsiteY11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206733 w 3753016"/>
                  <a:gd name="connsiteY4" fmla="*/ 186702 h 1991647"/>
                  <a:gd name="connsiteX5" fmla="*/ 0 w 3753016"/>
                  <a:gd name="connsiteY5" fmla="*/ 226457 h 1991647"/>
                  <a:gd name="connsiteX6" fmla="*/ 811033 w 3753016"/>
                  <a:gd name="connsiteY6" fmla="*/ 1252175 h 1991647"/>
                  <a:gd name="connsiteX7" fmla="*/ 2146852 w 3753016"/>
                  <a:gd name="connsiteY7" fmla="*/ 1991647 h 1991647"/>
                  <a:gd name="connsiteX8" fmla="*/ 3753016 w 3753016"/>
                  <a:gd name="connsiteY8" fmla="*/ 1506617 h 1991647"/>
                  <a:gd name="connsiteX9" fmla="*/ 2409244 w 3753016"/>
                  <a:gd name="connsiteY9" fmla="*/ 1299884 h 1991647"/>
                  <a:gd name="connsiteX10" fmla="*/ 755373 w 3753016"/>
                  <a:gd name="connsiteY10" fmla="*/ 878464 h 1991647"/>
                  <a:gd name="connsiteX11" fmla="*/ 1311965 w 3753016"/>
                  <a:gd name="connsiteY11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166977 w 3753016"/>
                  <a:gd name="connsiteY4" fmla="*/ 154897 h 1991647"/>
                  <a:gd name="connsiteX5" fmla="*/ 0 w 3753016"/>
                  <a:gd name="connsiteY5" fmla="*/ 226457 h 1991647"/>
                  <a:gd name="connsiteX6" fmla="*/ 811033 w 3753016"/>
                  <a:gd name="connsiteY6" fmla="*/ 1252175 h 1991647"/>
                  <a:gd name="connsiteX7" fmla="*/ 2146852 w 3753016"/>
                  <a:gd name="connsiteY7" fmla="*/ 1991647 h 1991647"/>
                  <a:gd name="connsiteX8" fmla="*/ 3753016 w 3753016"/>
                  <a:gd name="connsiteY8" fmla="*/ 1506617 h 1991647"/>
                  <a:gd name="connsiteX9" fmla="*/ 2409244 w 3753016"/>
                  <a:gd name="connsiteY9" fmla="*/ 1299884 h 1991647"/>
                  <a:gd name="connsiteX10" fmla="*/ 755373 w 3753016"/>
                  <a:gd name="connsiteY10" fmla="*/ 878464 h 1991647"/>
                  <a:gd name="connsiteX11" fmla="*/ 1311965 w 3753016"/>
                  <a:gd name="connsiteY11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166977 w 3753016"/>
                  <a:gd name="connsiteY4" fmla="*/ 154897 h 1991647"/>
                  <a:gd name="connsiteX5" fmla="*/ 0 w 3753016"/>
                  <a:gd name="connsiteY5" fmla="*/ 226457 h 1991647"/>
                  <a:gd name="connsiteX6" fmla="*/ 818984 w 3753016"/>
                  <a:gd name="connsiteY6" fmla="*/ 1347591 h 1991647"/>
                  <a:gd name="connsiteX7" fmla="*/ 2146852 w 3753016"/>
                  <a:gd name="connsiteY7" fmla="*/ 1991647 h 1991647"/>
                  <a:gd name="connsiteX8" fmla="*/ 3753016 w 3753016"/>
                  <a:gd name="connsiteY8" fmla="*/ 1506617 h 1991647"/>
                  <a:gd name="connsiteX9" fmla="*/ 2409244 w 3753016"/>
                  <a:gd name="connsiteY9" fmla="*/ 1299884 h 1991647"/>
                  <a:gd name="connsiteX10" fmla="*/ 755373 w 3753016"/>
                  <a:gd name="connsiteY10" fmla="*/ 878464 h 1991647"/>
                  <a:gd name="connsiteX11" fmla="*/ 1311965 w 3753016"/>
                  <a:gd name="connsiteY11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166977 w 3753016"/>
                  <a:gd name="connsiteY4" fmla="*/ 154897 h 1991647"/>
                  <a:gd name="connsiteX5" fmla="*/ 0 w 3753016"/>
                  <a:gd name="connsiteY5" fmla="*/ 226457 h 1991647"/>
                  <a:gd name="connsiteX6" fmla="*/ 818984 w 3753016"/>
                  <a:gd name="connsiteY6" fmla="*/ 1347591 h 1991647"/>
                  <a:gd name="connsiteX7" fmla="*/ 2146852 w 3753016"/>
                  <a:gd name="connsiteY7" fmla="*/ 1991647 h 1991647"/>
                  <a:gd name="connsiteX8" fmla="*/ 3753016 w 3753016"/>
                  <a:gd name="connsiteY8" fmla="*/ 1506617 h 1991647"/>
                  <a:gd name="connsiteX9" fmla="*/ 2409244 w 3753016"/>
                  <a:gd name="connsiteY9" fmla="*/ 1299884 h 1991647"/>
                  <a:gd name="connsiteX10" fmla="*/ 755373 w 3753016"/>
                  <a:gd name="connsiteY10" fmla="*/ 878464 h 1991647"/>
                  <a:gd name="connsiteX11" fmla="*/ 1311965 w 3753016"/>
                  <a:gd name="connsiteY11" fmla="*/ 671729 h 1991647"/>
                  <a:gd name="connsiteX0" fmla="*/ 1311965 w 3753016"/>
                  <a:gd name="connsiteY0" fmla="*/ 671729 h 1928037"/>
                  <a:gd name="connsiteX1" fmla="*/ 699714 w 3753016"/>
                  <a:gd name="connsiteY1" fmla="*/ 99235 h 1928037"/>
                  <a:gd name="connsiteX2" fmla="*/ 453224 w 3753016"/>
                  <a:gd name="connsiteY2" fmla="*/ 27675 h 1928037"/>
                  <a:gd name="connsiteX3" fmla="*/ 127221 w 3753016"/>
                  <a:gd name="connsiteY3" fmla="*/ 67430 h 1928037"/>
                  <a:gd name="connsiteX4" fmla="*/ 166977 w 3753016"/>
                  <a:gd name="connsiteY4" fmla="*/ 154897 h 1928037"/>
                  <a:gd name="connsiteX5" fmla="*/ 0 w 3753016"/>
                  <a:gd name="connsiteY5" fmla="*/ 226457 h 1928037"/>
                  <a:gd name="connsiteX6" fmla="*/ 818984 w 3753016"/>
                  <a:gd name="connsiteY6" fmla="*/ 1347591 h 1928037"/>
                  <a:gd name="connsiteX7" fmla="*/ 2011680 w 3753016"/>
                  <a:gd name="connsiteY7" fmla="*/ 1928037 h 1928037"/>
                  <a:gd name="connsiteX8" fmla="*/ 3753016 w 3753016"/>
                  <a:gd name="connsiteY8" fmla="*/ 1506617 h 1928037"/>
                  <a:gd name="connsiteX9" fmla="*/ 2409244 w 3753016"/>
                  <a:gd name="connsiteY9" fmla="*/ 1299884 h 1928037"/>
                  <a:gd name="connsiteX10" fmla="*/ 755373 w 3753016"/>
                  <a:gd name="connsiteY10" fmla="*/ 878464 h 1928037"/>
                  <a:gd name="connsiteX11" fmla="*/ 1311965 w 3753016"/>
                  <a:gd name="connsiteY11" fmla="*/ 671729 h 1928037"/>
                  <a:gd name="connsiteX0" fmla="*/ 1311965 w 3753016"/>
                  <a:gd name="connsiteY0" fmla="*/ 671729 h 1928037"/>
                  <a:gd name="connsiteX1" fmla="*/ 699714 w 3753016"/>
                  <a:gd name="connsiteY1" fmla="*/ 99235 h 1928037"/>
                  <a:gd name="connsiteX2" fmla="*/ 453224 w 3753016"/>
                  <a:gd name="connsiteY2" fmla="*/ 27675 h 1928037"/>
                  <a:gd name="connsiteX3" fmla="*/ 127221 w 3753016"/>
                  <a:gd name="connsiteY3" fmla="*/ 67430 h 1928037"/>
                  <a:gd name="connsiteX4" fmla="*/ 166977 w 3753016"/>
                  <a:gd name="connsiteY4" fmla="*/ 154897 h 1928037"/>
                  <a:gd name="connsiteX5" fmla="*/ 0 w 3753016"/>
                  <a:gd name="connsiteY5" fmla="*/ 226457 h 1928037"/>
                  <a:gd name="connsiteX6" fmla="*/ 818984 w 3753016"/>
                  <a:gd name="connsiteY6" fmla="*/ 1347591 h 1928037"/>
                  <a:gd name="connsiteX7" fmla="*/ 2011680 w 3753016"/>
                  <a:gd name="connsiteY7" fmla="*/ 1928037 h 1928037"/>
                  <a:gd name="connsiteX8" fmla="*/ 3753016 w 3753016"/>
                  <a:gd name="connsiteY8" fmla="*/ 1506617 h 1928037"/>
                  <a:gd name="connsiteX9" fmla="*/ 2409244 w 3753016"/>
                  <a:gd name="connsiteY9" fmla="*/ 1299884 h 1928037"/>
                  <a:gd name="connsiteX10" fmla="*/ 755373 w 3753016"/>
                  <a:gd name="connsiteY10" fmla="*/ 878464 h 1928037"/>
                  <a:gd name="connsiteX11" fmla="*/ 1311965 w 3753016"/>
                  <a:gd name="connsiteY11" fmla="*/ 671729 h 1928037"/>
                  <a:gd name="connsiteX0" fmla="*/ 1311965 w 3753016"/>
                  <a:gd name="connsiteY0" fmla="*/ 671729 h 1929647"/>
                  <a:gd name="connsiteX1" fmla="*/ 699714 w 3753016"/>
                  <a:gd name="connsiteY1" fmla="*/ 99235 h 1929647"/>
                  <a:gd name="connsiteX2" fmla="*/ 453224 w 3753016"/>
                  <a:gd name="connsiteY2" fmla="*/ 27675 h 1929647"/>
                  <a:gd name="connsiteX3" fmla="*/ 127221 w 3753016"/>
                  <a:gd name="connsiteY3" fmla="*/ 67430 h 1929647"/>
                  <a:gd name="connsiteX4" fmla="*/ 166977 w 3753016"/>
                  <a:gd name="connsiteY4" fmla="*/ 154897 h 1929647"/>
                  <a:gd name="connsiteX5" fmla="*/ 0 w 3753016"/>
                  <a:gd name="connsiteY5" fmla="*/ 226457 h 1929647"/>
                  <a:gd name="connsiteX6" fmla="*/ 818984 w 3753016"/>
                  <a:gd name="connsiteY6" fmla="*/ 1347591 h 1929647"/>
                  <a:gd name="connsiteX7" fmla="*/ 2011680 w 3753016"/>
                  <a:gd name="connsiteY7" fmla="*/ 1928037 h 1929647"/>
                  <a:gd name="connsiteX8" fmla="*/ 3753016 w 3753016"/>
                  <a:gd name="connsiteY8" fmla="*/ 1506617 h 1929647"/>
                  <a:gd name="connsiteX9" fmla="*/ 2409244 w 3753016"/>
                  <a:gd name="connsiteY9" fmla="*/ 1299884 h 1929647"/>
                  <a:gd name="connsiteX10" fmla="*/ 755373 w 3753016"/>
                  <a:gd name="connsiteY10" fmla="*/ 878464 h 1929647"/>
                  <a:gd name="connsiteX11" fmla="*/ 1311965 w 3753016"/>
                  <a:gd name="connsiteY11" fmla="*/ 671729 h 19296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753016" h="1929647">
                    <a:moveTo>
                      <a:pt x="1311965" y="671729"/>
                    </a:moveTo>
                    <a:cubicBezTo>
                      <a:pt x="1166191" y="480897"/>
                      <a:pt x="893195" y="-35936"/>
                      <a:pt x="699714" y="99235"/>
                    </a:cubicBezTo>
                    <a:cubicBezTo>
                      <a:pt x="667909" y="136342"/>
                      <a:pt x="636104" y="-73042"/>
                      <a:pt x="453224" y="27675"/>
                    </a:cubicBezTo>
                    <a:cubicBezTo>
                      <a:pt x="360459" y="32976"/>
                      <a:pt x="331304" y="-57141"/>
                      <a:pt x="127221" y="67430"/>
                    </a:cubicBezTo>
                    <a:cubicBezTo>
                      <a:pt x="74212" y="88634"/>
                      <a:pt x="188181" y="128392"/>
                      <a:pt x="166977" y="154897"/>
                    </a:cubicBezTo>
                    <a:cubicBezTo>
                      <a:pt x="145773" y="181402"/>
                      <a:pt x="70236" y="131041"/>
                      <a:pt x="0" y="226457"/>
                    </a:cubicBezTo>
                    <a:cubicBezTo>
                      <a:pt x="272995" y="600168"/>
                      <a:pt x="673210" y="1283981"/>
                      <a:pt x="818984" y="1347591"/>
                    </a:cubicBezTo>
                    <a:cubicBezTo>
                      <a:pt x="1216549" y="1541073"/>
                      <a:pt x="1741336" y="1885630"/>
                      <a:pt x="2011680" y="1928037"/>
                    </a:cubicBezTo>
                    <a:cubicBezTo>
                      <a:pt x="2266121" y="1954542"/>
                      <a:pt x="3172571" y="1647090"/>
                      <a:pt x="3753016" y="1506617"/>
                    </a:cubicBezTo>
                    <a:cubicBezTo>
                      <a:pt x="3697357" y="1407226"/>
                      <a:pt x="3208351" y="1168688"/>
                      <a:pt x="2409244" y="1299884"/>
                    </a:cubicBezTo>
                    <a:cubicBezTo>
                      <a:pt x="489003" y="1295909"/>
                      <a:pt x="734169" y="972555"/>
                      <a:pt x="755373" y="878464"/>
                    </a:cubicBezTo>
                    <a:cubicBezTo>
                      <a:pt x="816333" y="727390"/>
                      <a:pt x="1115833" y="695583"/>
                      <a:pt x="1311965" y="67172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sp>
          <p:nvSpPr>
            <p:cNvPr id="98" name="직사각형 85">
              <a:extLst>
                <a:ext uri="{FF2B5EF4-FFF2-40B4-BE49-F238E27FC236}">
                  <a16:creationId xmlns="" xmlns:a16="http://schemas.microsoft.com/office/drawing/2014/main" id="{B7A92156-AF78-4CC0-91B2-B7A057A049DA}"/>
                </a:ext>
              </a:extLst>
            </p:cNvPr>
            <p:cNvSpPr/>
            <p:nvPr/>
          </p:nvSpPr>
          <p:spPr>
            <a:xfrm rot="18740140">
              <a:off x="1894195" y="2506511"/>
              <a:ext cx="285737" cy="709307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  <a:effectLst>
              <a:outerShdw blurRad="50800" dist="50800" dir="5400000" algn="ctr" rotWithShape="0">
                <a:srgbClr val="000000">
                  <a:alpha val="22000"/>
                </a:srgb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</p:grpSp>
      <p:grpSp>
        <p:nvGrpSpPr>
          <p:cNvPr id="101" name="그룹 88">
            <a:extLst>
              <a:ext uri="{FF2B5EF4-FFF2-40B4-BE49-F238E27FC236}">
                <a16:creationId xmlns="" xmlns:a16="http://schemas.microsoft.com/office/drawing/2014/main" id="{90C15BBF-79BC-4354-8464-D36A001EFF62}"/>
              </a:ext>
            </a:extLst>
          </p:cNvPr>
          <p:cNvGrpSpPr/>
          <p:nvPr/>
        </p:nvGrpSpPr>
        <p:grpSpPr>
          <a:xfrm>
            <a:off x="1015627" y="2061903"/>
            <a:ext cx="2523434" cy="1065203"/>
            <a:chOff x="1682410" y="2217893"/>
            <a:chExt cx="2019261" cy="852379"/>
          </a:xfrm>
          <a:solidFill>
            <a:schemeClr val="bg1">
              <a:lumMod val="85000"/>
            </a:schemeClr>
          </a:solidFill>
        </p:grpSpPr>
        <p:grpSp>
          <p:nvGrpSpPr>
            <p:cNvPr id="102" name="그룹 89">
              <a:extLst>
                <a:ext uri="{FF2B5EF4-FFF2-40B4-BE49-F238E27FC236}">
                  <a16:creationId xmlns="" xmlns:a16="http://schemas.microsoft.com/office/drawing/2014/main" id="{7FFBB734-A11A-4C7D-9E4D-81C7E1A809A7}"/>
                </a:ext>
              </a:extLst>
            </p:cNvPr>
            <p:cNvGrpSpPr/>
            <p:nvPr/>
          </p:nvGrpSpPr>
          <p:grpSpPr>
            <a:xfrm>
              <a:off x="1774163" y="2217893"/>
              <a:ext cx="1927508" cy="852379"/>
              <a:chOff x="1774163" y="2217893"/>
              <a:chExt cx="1927508" cy="852379"/>
            </a:xfrm>
            <a:grpFill/>
          </p:grpSpPr>
          <p:sp>
            <p:nvSpPr>
              <p:cNvPr id="104" name="Freeform 18">
                <a:extLst>
                  <a:ext uri="{FF2B5EF4-FFF2-40B4-BE49-F238E27FC236}">
                    <a16:creationId xmlns="" xmlns:a16="http://schemas.microsoft.com/office/drawing/2014/main" id="{D48C12DF-0664-472C-A991-3FD9C6AA1EF7}"/>
                  </a:ext>
                </a:extLst>
              </p:cNvPr>
              <p:cNvSpPr/>
              <p:nvPr/>
            </p:nvSpPr>
            <p:spPr>
              <a:xfrm flipH="1">
                <a:off x="1774163" y="2350717"/>
                <a:ext cx="1600825" cy="719555"/>
              </a:xfrm>
              <a:custGeom>
                <a:avLst/>
                <a:gdLst>
                  <a:gd name="connsiteX0" fmla="*/ 4126727 w 4126727"/>
                  <a:gd name="connsiteY0" fmla="*/ 866693 h 1836752"/>
                  <a:gd name="connsiteX1" fmla="*/ 2782957 w 4126727"/>
                  <a:gd name="connsiteY1" fmla="*/ 0 h 1836752"/>
                  <a:gd name="connsiteX2" fmla="*/ 2703444 w 4126727"/>
                  <a:gd name="connsiteY2" fmla="*/ 7952 h 1836752"/>
                  <a:gd name="connsiteX3" fmla="*/ 1375576 w 4126727"/>
                  <a:gd name="connsiteY3" fmla="*/ 326004 h 1836752"/>
                  <a:gd name="connsiteX4" fmla="*/ 0 w 4126727"/>
                  <a:gd name="connsiteY4" fmla="*/ 477079 h 1836752"/>
                  <a:gd name="connsiteX5" fmla="*/ 1574358 w 4126727"/>
                  <a:gd name="connsiteY5" fmla="*/ 898498 h 1836752"/>
                  <a:gd name="connsiteX6" fmla="*/ 2576223 w 4126727"/>
                  <a:gd name="connsiteY6" fmla="*/ 1280160 h 1836752"/>
                  <a:gd name="connsiteX7" fmla="*/ 3267986 w 4126727"/>
                  <a:gd name="connsiteY7" fmla="*/ 1836752 h 1836752"/>
                  <a:gd name="connsiteX8" fmla="*/ 4126727 w 4126727"/>
                  <a:gd name="connsiteY8" fmla="*/ 866693 h 1836752"/>
                  <a:gd name="connsiteX0" fmla="*/ 4126727 w 4126727"/>
                  <a:gd name="connsiteY0" fmla="*/ 884466 h 1854525"/>
                  <a:gd name="connsiteX1" fmla="*/ 2782957 w 4126727"/>
                  <a:gd name="connsiteY1" fmla="*/ 17773 h 1854525"/>
                  <a:gd name="connsiteX2" fmla="*/ 2703444 w 4126727"/>
                  <a:gd name="connsiteY2" fmla="*/ 25725 h 1854525"/>
                  <a:gd name="connsiteX3" fmla="*/ 1375576 w 4126727"/>
                  <a:gd name="connsiteY3" fmla="*/ 343777 h 1854525"/>
                  <a:gd name="connsiteX4" fmla="*/ 0 w 4126727"/>
                  <a:gd name="connsiteY4" fmla="*/ 494852 h 1854525"/>
                  <a:gd name="connsiteX5" fmla="*/ 1574358 w 4126727"/>
                  <a:gd name="connsiteY5" fmla="*/ 916271 h 1854525"/>
                  <a:gd name="connsiteX6" fmla="*/ 2576223 w 4126727"/>
                  <a:gd name="connsiteY6" fmla="*/ 1297933 h 1854525"/>
                  <a:gd name="connsiteX7" fmla="*/ 3267986 w 4126727"/>
                  <a:gd name="connsiteY7" fmla="*/ 1854525 h 1854525"/>
                  <a:gd name="connsiteX8" fmla="*/ 4126727 w 4126727"/>
                  <a:gd name="connsiteY8" fmla="*/ 884466 h 1854525"/>
                  <a:gd name="connsiteX0" fmla="*/ 1375576 w 4126727"/>
                  <a:gd name="connsiteY0" fmla="*/ 331865 h 1842613"/>
                  <a:gd name="connsiteX1" fmla="*/ 0 w 4126727"/>
                  <a:gd name="connsiteY1" fmla="*/ 482940 h 1842613"/>
                  <a:gd name="connsiteX2" fmla="*/ 1574358 w 4126727"/>
                  <a:gd name="connsiteY2" fmla="*/ 904359 h 1842613"/>
                  <a:gd name="connsiteX3" fmla="*/ 2576223 w 4126727"/>
                  <a:gd name="connsiteY3" fmla="*/ 1286021 h 1842613"/>
                  <a:gd name="connsiteX4" fmla="*/ 3267986 w 4126727"/>
                  <a:gd name="connsiteY4" fmla="*/ 1842613 h 1842613"/>
                  <a:gd name="connsiteX5" fmla="*/ 4126727 w 4126727"/>
                  <a:gd name="connsiteY5" fmla="*/ 872554 h 1842613"/>
                  <a:gd name="connsiteX6" fmla="*/ 2782957 w 4126727"/>
                  <a:gd name="connsiteY6" fmla="*/ 5861 h 1842613"/>
                  <a:gd name="connsiteX7" fmla="*/ 2794884 w 4126727"/>
                  <a:gd name="connsiteY7" fmla="*/ 105253 h 1842613"/>
                  <a:gd name="connsiteX0" fmla="*/ 1375576 w 4126727"/>
                  <a:gd name="connsiteY0" fmla="*/ 326004 h 1836752"/>
                  <a:gd name="connsiteX1" fmla="*/ 0 w 4126727"/>
                  <a:gd name="connsiteY1" fmla="*/ 477079 h 1836752"/>
                  <a:gd name="connsiteX2" fmla="*/ 1574358 w 4126727"/>
                  <a:gd name="connsiteY2" fmla="*/ 898498 h 1836752"/>
                  <a:gd name="connsiteX3" fmla="*/ 2576223 w 4126727"/>
                  <a:gd name="connsiteY3" fmla="*/ 1280160 h 1836752"/>
                  <a:gd name="connsiteX4" fmla="*/ 3267986 w 4126727"/>
                  <a:gd name="connsiteY4" fmla="*/ 1836752 h 1836752"/>
                  <a:gd name="connsiteX5" fmla="*/ 4126727 w 4126727"/>
                  <a:gd name="connsiteY5" fmla="*/ 866693 h 1836752"/>
                  <a:gd name="connsiteX6" fmla="*/ 2782957 w 4126727"/>
                  <a:gd name="connsiteY6" fmla="*/ 0 h 1836752"/>
                  <a:gd name="connsiteX0" fmla="*/ 1375576 w 4126727"/>
                  <a:gd name="connsiteY0" fmla="*/ 326004 h 1836752"/>
                  <a:gd name="connsiteX1" fmla="*/ 0 w 4126727"/>
                  <a:gd name="connsiteY1" fmla="*/ 477079 h 1836752"/>
                  <a:gd name="connsiteX2" fmla="*/ 1574358 w 4126727"/>
                  <a:gd name="connsiteY2" fmla="*/ 898498 h 1836752"/>
                  <a:gd name="connsiteX3" fmla="*/ 2576223 w 4126727"/>
                  <a:gd name="connsiteY3" fmla="*/ 1280160 h 1836752"/>
                  <a:gd name="connsiteX4" fmla="*/ 3267986 w 4126727"/>
                  <a:gd name="connsiteY4" fmla="*/ 1836752 h 1836752"/>
                  <a:gd name="connsiteX5" fmla="*/ 4126727 w 4126727"/>
                  <a:gd name="connsiteY5" fmla="*/ 866693 h 1836752"/>
                  <a:gd name="connsiteX6" fmla="*/ 2782957 w 4126727"/>
                  <a:gd name="connsiteY6" fmla="*/ 0 h 1836752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7" fmla="*/ 1375576 w 4063117"/>
                  <a:gd name="connsiteY7" fmla="*/ 326004 h 1836752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7" fmla="*/ 1375576 w 4063117"/>
                  <a:gd name="connsiteY7" fmla="*/ 326004 h 1836752"/>
                  <a:gd name="connsiteX0" fmla="*/ 1375576 w 4063117"/>
                  <a:gd name="connsiteY0" fmla="*/ 390578 h 1901326"/>
                  <a:gd name="connsiteX1" fmla="*/ 0 w 4063117"/>
                  <a:gd name="connsiteY1" fmla="*/ 541653 h 1901326"/>
                  <a:gd name="connsiteX2" fmla="*/ 1574358 w 4063117"/>
                  <a:gd name="connsiteY2" fmla="*/ 963072 h 1901326"/>
                  <a:gd name="connsiteX3" fmla="*/ 2576223 w 4063117"/>
                  <a:gd name="connsiteY3" fmla="*/ 1344734 h 1901326"/>
                  <a:gd name="connsiteX4" fmla="*/ 3267986 w 4063117"/>
                  <a:gd name="connsiteY4" fmla="*/ 1901326 h 1901326"/>
                  <a:gd name="connsiteX5" fmla="*/ 4063117 w 4063117"/>
                  <a:gd name="connsiteY5" fmla="*/ 994878 h 1901326"/>
                  <a:gd name="connsiteX6" fmla="*/ 2782957 w 4063117"/>
                  <a:gd name="connsiteY6" fmla="*/ 64574 h 1901326"/>
                  <a:gd name="connsiteX7" fmla="*/ 2178658 w 4063117"/>
                  <a:gd name="connsiteY7" fmla="*/ 96380 h 1901326"/>
                  <a:gd name="connsiteX8" fmla="*/ 1375576 w 4063117"/>
                  <a:gd name="connsiteY8" fmla="*/ 390578 h 1901326"/>
                  <a:gd name="connsiteX0" fmla="*/ 1375576 w 4063117"/>
                  <a:gd name="connsiteY0" fmla="*/ 383650 h 1894398"/>
                  <a:gd name="connsiteX1" fmla="*/ 0 w 4063117"/>
                  <a:gd name="connsiteY1" fmla="*/ 534725 h 1894398"/>
                  <a:gd name="connsiteX2" fmla="*/ 1574358 w 4063117"/>
                  <a:gd name="connsiteY2" fmla="*/ 956144 h 1894398"/>
                  <a:gd name="connsiteX3" fmla="*/ 2576223 w 4063117"/>
                  <a:gd name="connsiteY3" fmla="*/ 1337806 h 1894398"/>
                  <a:gd name="connsiteX4" fmla="*/ 3267986 w 4063117"/>
                  <a:gd name="connsiteY4" fmla="*/ 1894398 h 1894398"/>
                  <a:gd name="connsiteX5" fmla="*/ 4063117 w 4063117"/>
                  <a:gd name="connsiteY5" fmla="*/ 987950 h 1894398"/>
                  <a:gd name="connsiteX6" fmla="*/ 2782957 w 4063117"/>
                  <a:gd name="connsiteY6" fmla="*/ 57646 h 1894398"/>
                  <a:gd name="connsiteX7" fmla="*/ 2178658 w 4063117"/>
                  <a:gd name="connsiteY7" fmla="*/ 89452 h 1894398"/>
                  <a:gd name="connsiteX8" fmla="*/ 1375576 w 4063117"/>
                  <a:gd name="connsiteY8" fmla="*/ 383650 h 1894398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7" fmla="*/ 2178658 w 4063117"/>
                  <a:gd name="connsiteY7" fmla="*/ 31806 h 1836752"/>
                  <a:gd name="connsiteX8" fmla="*/ 1375576 w 4063117"/>
                  <a:gd name="connsiteY8" fmla="*/ 326004 h 1836752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7" fmla="*/ 2178658 w 4063117"/>
                  <a:gd name="connsiteY7" fmla="*/ 31806 h 1836752"/>
                  <a:gd name="connsiteX8" fmla="*/ 1375576 w 4063117"/>
                  <a:gd name="connsiteY8" fmla="*/ 326004 h 1836752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7" fmla="*/ 2178658 w 4063117"/>
                  <a:gd name="connsiteY7" fmla="*/ 31806 h 1836752"/>
                  <a:gd name="connsiteX8" fmla="*/ 1375576 w 4063117"/>
                  <a:gd name="connsiteY8" fmla="*/ 326004 h 1836752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7" fmla="*/ 2178658 w 4063117"/>
                  <a:gd name="connsiteY7" fmla="*/ 31806 h 1836752"/>
                  <a:gd name="connsiteX8" fmla="*/ 1375576 w 4063117"/>
                  <a:gd name="connsiteY8" fmla="*/ 326004 h 1836752"/>
                  <a:gd name="connsiteX0" fmla="*/ 1419093 w 4106634"/>
                  <a:gd name="connsiteY0" fmla="*/ 326004 h 1836752"/>
                  <a:gd name="connsiteX1" fmla="*/ 43517 w 4106634"/>
                  <a:gd name="connsiteY1" fmla="*/ 477079 h 1836752"/>
                  <a:gd name="connsiteX2" fmla="*/ 1617875 w 4106634"/>
                  <a:gd name="connsiteY2" fmla="*/ 898498 h 1836752"/>
                  <a:gd name="connsiteX3" fmla="*/ 2619740 w 4106634"/>
                  <a:gd name="connsiteY3" fmla="*/ 1280160 h 1836752"/>
                  <a:gd name="connsiteX4" fmla="*/ 3311503 w 4106634"/>
                  <a:gd name="connsiteY4" fmla="*/ 1836752 h 1836752"/>
                  <a:gd name="connsiteX5" fmla="*/ 4106634 w 4106634"/>
                  <a:gd name="connsiteY5" fmla="*/ 930304 h 1836752"/>
                  <a:gd name="connsiteX6" fmla="*/ 2826474 w 4106634"/>
                  <a:gd name="connsiteY6" fmla="*/ 0 h 1836752"/>
                  <a:gd name="connsiteX7" fmla="*/ 2222175 w 4106634"/>
                  <a:gd name="connsiteY7" fmla="*/ 31806 h 1836752"/>
                  <a:gd name="connsiteX8" fmla="*/ 1419093 w 4106634"/>
                  <a:gd name="connsiteY8" fmla="*/ 326004 h 1836752"/>
                  <a:gd name="connsiteX0" fmla="*/ 1419093 w 4106634"/>
                  <a:gd name="connsiteY0" fmla="*/ 326004 h 1836752"/>
                  <a:gd name="connsiteX1" fmla="*/ 43517 w 4106634"/>
                  <a:gd name="connsiteY1" fmla="*/ 477079 h 1836752"/>
                  <a:gd name="connsiteX2" fmla="*/ 1617875 w 4106634"/>
                  <a:gd name="connsiteY2" fmla="*/ 898498 h 1836752"/>
                  <a:gd name="connsiteX3" fmla="*/ 2619740 w 4106634"/>
                  <a:gd name="connsiteY3" fmla="*/ 1280160 h 1836752"/>
                  <a:gd name="connsiteX4" fmla="*/ 3311503 w 4106634"/>
                  <a:gd name="connsiteY4" fmla="*/ 1836752 h 1836752"/>
                  <a:gd name="connsiteX5" fmla="*/ 4106634 w 4106634"/>
                  <a:gd name="connsiteY5" fmla="*/ 930304 h 1836752"/>
                  <a:gd name="connsiteX6" fmla="*/ 2826474 w 4106634"/>
                  <a:gd name="connsiteY6" fmla="*/ 0 h 1836752"/>
                  <a:gd name="connsiteX7" fmla="*/ 2222175 w 4106634"/>
                  <a:gd name="connsiteY7" fmla="*/ 31806 h 1836752"/>
                  <a:gd name="connsiteX8" fmla="*/ 1419093 w 4106634"/>
                  <a:gd name="connsiteY8" fmla="*/ 326004 h 1836752"/>
                  <a:gd name="connsiteX0" fmla="*/ 1424462 w 4112003"/>
                  <a:gd name="connsiteY0" fmla="*/ 326004 h 1836752"/>
                  <a:gd name="connsiteX1" fmla="*/ 48886 w 4112003"/>
                  <a:gd name="connsiteY1" fmla="*/ 477079 h 1836752"/>
                  <a:gd name="connsiteX2" fmla="*/ 1623244 w 4112003"/>
                  <a:gd name="connsiteY2" fmla="*/ 898498 h 1836752"/>
                  <a:gd name="connsiteX3" fmla="*/ 2625109 w 4112003"/>
                  <a:gd name="connsiteY3" fmla="*/ 1280160 h 1836752"/>
                  <a:gd name="connsiteX4" fmla="*/ 3316872 w 4112003"/>
                  <a:gd name="connsiteY4" fmla="*/ 1836752 h 1836752"/>
                  <a:gd name="connsiteX5" fmla="*/ 4112003 w 4112003"/>
                  <a:gd name="connsiteY5" fmla="*/ 930304 h 1836752"/>
                  <a:gd name="connsiteX6" fmla="*/ 2831843 w 4112003"/>
                  <a:gd name="connsiteY6" fmla="*/ 0 h 1836752"/>
                  <a:gd name="connsiteX7" fmla="*/ 2227544 w 4112003"/>
                  <a:gd name="connsiteY7" fmla="*/ 31806 h 1836752"/>
                  <a:gd name="connsiteX8" fmla="*/ 1424462 w 4112003"/>
                  <a:gd name="connsiteY8" fmla="*/ 326004 h 1836752"/>
                  <a:gd name="connsiteX0" fmla="*/ 1424462 w 4112003"/>
                  <a:gd name="connsiteY0" fmla="*/ 326004 h 1836752"/>
                  <a:gd name="connsiteX1" fmla="*/ 48886 w 4112003"/>
                  <a:gd name="connsiteY1" fmla="*/ 477079 h 1836752"/>
                  <a:gd name="connsiteX2" fmla="*/ 1623244 w 4112003"/>
                  <a:gd name="connsiteY2" fmla="*/ 898498 h 1836752"/>
                  <a:gd name="connsiteX3" fmla="*/ 2132129 w 4112003"/>
                  <a:gd name="connsiteY3" fmla="*/ 993914 h 1836752"/>
                  <a:gd name="connsiteX4" fmla="*/ 2625109 w 4112003"/>
                  <a:gd name="connsiteY4" fmla="*/ 1280160 h 1836752"/>
                  <a:gd name="connsiteX5" fmla="*/ 3316872 w 4112003"/>
                  <a:gd name="connsiteY5" fmla="*/ 1836752 h 1836752"/>
                  <a:gd name="connsiteX6" fmla="*/ 4112003 w 4112003"/>
                  <a:gd name="connsiteY6" fmla="*/ 930304 h 1836752"/>
                  <a:gd name="connsiteX7" fmla="*/ 2831843 w 4112003"/>
                  <a:gd name="connsiteY7" fmla="*/ 0 h 1836752"/>
                  <a:gd name="connsiteX8" fmla="*/ 2227544 w 4112003"/>
                  <a:gd name="connsiteY8" fmla="*/ 31806 h 1836752"/>
                  <a:gd name="connsiteX9" fmla="*/ 1424462 w 4112003"/>
                  <a:gd name="connsiteY9" fmla="*/ 326004 h 1836752"/>
                  <a:gd name="connsiteX0" fmla="*/ 1435225 w 4122766"/>
                  <a:gd name="connsiteY0" fmla="*/ 326004 h 1836752"/>
                  <a:gd name="connsiteX1" fmla="*/ 59649 w 4122766"/>
                  <a:gd name="connsiteY1" fmla="*/ 477079 h 1836752"/>
                  <a:gd name="connsiteX2" fmla="*/ 1634007 w 4122766"/>
                  <a:gd name="connsiteY2" fmla="*/ 898498 h 1836752"/>
                  <a:gd name="connsiteX3" fmla="*/ 2142892 w 4122766"/>
                  <a:gd name="connsiteY3" fmla="*/ 993914 h 1836752"/>
                  <a:gd name="connsiteX4" fmla="*/ 2635872 w 4122766"/>
                  <a:gd name="connsiteY4" fmla="*/ 1280160 h 1836752"/>
                  <a:gd name="connsiteX5" fmla="*/ 3327635 w 4122766"/>
                  <a:gd name="connsiteY5" fmla="*/ 1836752 h 1836752"/>
                  <a:gd name="connsiteX6" fmla="*/ 4122766 w 4122766"/>
                  <a:gd name="connsiteY6" fmla="*/ 930304 h 1836752"/>
                  <a:gd name="connsiteX7" fmla="*/ 2842606 w 4122766"/>
                  <a:gd name="connsiteY7" fmla="*/ 0 h 1836752"/>
                  <a:gd name="connsiteX8" fmla="*/ 2238307 w 4122766"/>
                  <a:gd name="connsiteY8" fmla="*/ 31806 h 1836752"/>
                  <a:gd name="connsiteX9" fmla="*/ 1435225 w 4122766"/>
                  <a:gd name="connsiteY9" fmla="*/ 326004 h 1836752"/>
                  <a:gd name="connsiteX0" fmla="*/ 1435225 w 4122766"/>
                  <a:gd name="connsiteY0" fmla="*/ 326004 h 1836752"/>
                  <a:gd name="connsiteX1" fmla="*/ 59649 w 4122766"/>
                  <a:gd name="connsiteY1" fmla="*/ 477079 h 1836752"/>
                  <a:gd name="connsiteX2" fmla="*/ 1634007 w 4122766"/>
                  <a:gd name="connsiteY2" fmla="*/ 898498 h 1836752"/>
                  <a:gd name="connsiteX3" fmla="*/ 2142892 w 4122766"/>
                  <a:gd name="connsiteY3" fmla="*/ 993914 h 1836752"/>
                  <a:gd name="connsiteX4" fmla="*/ 2635872 w 4122766"/>
                  <a:gd name="connsiteY4" fmla="*/ 1280160 h 1836752"/>
                  <a:gd name="connsiteX5" fmla="*/ 3327635 w 4122766"/>
                  <a:gd name="connsiteY5" fmla="*/ 1836752 h 1836752"/>
                  <a:gd name="connsiteX6" fmla="*/ 4122766 w 4122766"/>
                  <a:gd name="connsiteY6" fmla="*/ 930304 h 1836752"/>
                  <a:gd name="connsiteX7" fmla="*/ 2842606 w 4122766"/>
                  <a:gd name="connsiteY7" fmla="*/ 0 h 1836752"/>
                  <a:gd name="connsiteX8" fmla="*/ 2238307 w 4122766"/>
                  <a:gd name="connsiteY8" fmla="*/ 31806 h 1836752"/>
                  <a:gd name="connsiteX9" fmla="*/ 1435225 w 4122766"/>
                  <a:gd name="connsiteY9" fmla="*/ 326004 h 1836752"/>
                  <a:gd name="connsiteX0" fmla="*/ 1435225 w 4122766"/>
                  <a:gd name="connsiteY0" fmla="*/ 338408 h 1849156"/>
                  <a:gd name="connsiteX1" fmla="*/ 59649 w 4122766"/>
                  <a:gd name="connsiteY1" fmla="*/ 489483 h 1849156"/>
                  <a:gd name="connsiteX2" fmla="*/ 1634007 w 4122766"/>
                  <a:gd name="connsiteY2" fmla="*/ 910902 h 1849156"/>
                  <a:gd name="connsiteX3" fmla="*/ 2142892 w 4122766"/>
                  <a:gd name="connsiteY3" fmla="*/ 1006318 h 1849156"/>
                  <a:gd name="connsiteX4" fmla="*/ 2635872 w 4122766"/>
                  <a:gd name="connsiteY4" fmla="*/ 1292564 h 1849156"/>
                  <a:gd name="connsiteX5" fmla="*/ 3327635 w 4122766"/>
                  <a:gd name="connsiteY5" fmla="*/ 1849156 h 1849156"/>
                  <a:gd name="connsiteX6" fmla="*/ 4122766 w 4122766"/>
                  <a:gd name="connsiteY6" fmla="*/ 942708 h 1849156"/>
                  <a:gd name="connsiteX7" fmla="*/ 2842606 w 4122766"/>
                  <a:gd name="connsiteY7" fmla="*/ 12404 h 1849156"/>
                  <a:gd name="connsiteX8" fmla="*/ 2238307 w 4122766"/>
                  <a:gd name="connsiteY8" fmla="*/ 44210 h 1849156"/>
                  <a:gd name="connsiteX9" fmla="*/ 1435225 w 4122766"/>
                  <a:gd name="connsiteY9" fmla="*/ 338408 h 1849156"/>
                  <a:gd name="connsiteX0" fmla="*/ 1435225 w 4122766"/>
                  <a:gd name="connsiteY0" fmla="*/ 354916 h 1865664"/>
                  <a:gd name="connsiteX1" fmla="*/ 59649 w 4122766"/>
                  <a:gd name="connsiteY1" fmla="*/ 505991 h 1865664"/>
                  <a:gd name="connsiteX2" fmla="*/ 1634007 w 4122766"/>
                  <a:gd name="connsiteY2" fmla="*/ 927410 h 1865664"/>
                  <a:gd name="connsiteX3" fmla="*/ 2142892 w 4122766"/>
                  <a:gd name="connsiteY3" fmla="*/ 1022826 h 1865664"/>
                  <a:gd name="connsiteX4" fmla="*/ 2635872 w 4122766"/>
                  <a:gd name="connsiteY4" fmla="*/ 1309072 h 1865664"/>
                  <a:gd name="connsiteX5" fmla="*/ 3327635 w 4122766"/>
                  <a:gd name="connsiteY5" fmla="*/ 1865664 h 1865664"/>
                  <a:gd name="connsiteX6" fmla="*/ 4122766 w 4122766"/>
                  <a:gd name="connsiteY6" fmla="*/ 959216 h 1865664"/>
                  <a:gd name="connsiteX7" fmla="*/ 2842606 w 4122766"/>
                  <a:gd name="connsiteY7" fmla="*/ 28912 h 1865664"/>
                  <a:gd name="connsiteX8" fmla="*/ 2238307 w 4122766"/>
                  <a:gd name="connsiteY8" fmla="*/ 60718 h 1865664"/>
                  <a:gd name="connsiteX9" fmla="*/ 1435225 w 4122766"/>
                  <a:gd name="connsiteY9" fmla="*/ 354916 h 1865664"/>
                  <a:gd name="connsiteX0" fmla="*/ 1435225 w 4122766"/>
                  <a:gd name="connsiteY0" fmla="*/ 354916 h 1865664"/>
                  <a:gd name="connsiteX1" fmla="*/ 59649 w 4122766"/>
                  <a:gd name="connsiteY1" fmla="*/ 505991 h 1865664"/>
                  <a:gd name="connsiteX2" fmla="*/ 1634007 w 4122766"/>
                  <a:gd name="connsiteY2" fmla="*/ 927410 h 1865664"/>
                  <a:gd name="connsiteX3" fmla="*/ 2142892 w 4122766"/>
                  <a:gd name="connsiteY3" fmla="*/ 1022826 h 1865664"/>
                  <a:gd name="connsiteX4" fmla="*/ 2635872 w 4122766"/>
                  <a:gd name="connsiteY4" fmla="*/ 1309072 h 1865664"/>
                  <a:gd name="connsiteX5" fmla="*/ 3327635 w 4122766"/>
                  <a:gd name="connsiteY5" fmla="*/ 1865664 h 1865664"/>
                  <a:gd name="connsiteX6" fmla="*/ 4122766 w 4122766"/>
                  <a:gd name="connsiteY6" fmla="*/ 959216 h 1865664"/>
                  <a:gd name="connsiteX7" fmla="*/ 2842606 w 4122766"/>
                  <a:gd name="connsiteY7" fmla="*/ 28912 h 1865664"/>
                  <a:gd name="connsiteX8" fmla="*/ 2238307 w 4122766"/>
                  <a:gd name="connsiteY8" fmla="*/ 60718 h 1865664"/>
                  <a:gd name="connsiteX9" fmla="*/ 1435225 w 4122766"/>
                  <a:gd name="connsiteY9" fmla="*/ 354916 h 1865664"/>
                  <a:gd name="connsiteX0" fmla="*/ 1435225 w 4122766"/>
                  <a:gd name="connsiteY0" fmla="*/ 339809 h 1850557"/>
                  <a:gd name="connsiteX1" fmla="*/ 59649 w 4122766"/>
                  <a:gd name="connsiteY1" fmla="*/ 490884 h 1850557"/>
                  <a:gd name="connsiteX2" fmla="*/ 1634007 w 4122766"/>
                  <a:gd name="connsiteY2" fmla="*/ 912303 h 1850557"/>
                  <a:gd name="connsiteX3" fmla="*/ 2142892 w 4122766"/>
                  <a:gd name="connsiteY3" fmla="*/ 1007719 h 1850557"/>
                  <a:gd name="connsiteX4" fmla="*/ 2635872 w 4122766"/>
                  <a:gd name="connsiteY4" fmla="*/ 1293965 h 1850557"/>
                  <a:gd name="connsiteX5" fmla="*/ 3327635 w 4122766"/>
                  <a:gd name="connsiteY5" fmla="*/ 1850557 h 1850557"/>
                  <a:gd name="connsiteX6" fmla="*/ 4122766 w 4122766"/>
                  <a:gd name="connsiteY6" fmla="*/ 944109 h 1850557"/>
                  <a:gd name="connsiteX7" fmla="*/ 2842606 w 4122766"/>
                  <a:gd name="connsiteY7" fmla="*/ 13805 h 1850557"/>
                  <a:gd name="connsiteX8" fmla="*/ 2166745 w 4122766"/>
                  <a:gd name="connsiteY8" fmla="*/ 93319 h 1850557"/>
                  <a:gd name="connsiteX9" fmla="*/ 1435225 w 4122766"/>
                  <a:gd name="connsiteY9" fmla="*/ 339809 h 1850557"/>
                  <a:gd name="connsiteX0" fmla="*/ 1435225 w 4122766"/>
                  <a:gd name="connsiteY0" fmla="*/ 367230 h 1877978"/>
                  <a:gd name="connsiteX1" fmla="*/ 59649 w 4122766"/>
                  <a:gd name="connsiteY1" fmla="*/ 518305 h 1877978"/>
                  <a:gd name="connsiteX2" fmla="*/ 1634007 w 4122766"/>
                  <a:gd name="connsiteY2" fmla="*/ 939724 h 1877978"/>
                  <a:gd name="connsiteX3" fmla="*/ 2142892 w 4122766"/>
                  <a:gd name="connsiteY3" fmla="*/ 1035140 h 1877978"/>
                  <a:gd name="connsiteX4" fmla="*/ 2635872 w 4122766"/>
                  <a:gd name="connsiteY4" fmla="*/ 1321386 h 1877978"/>
                  <a:gd name="connsiteX5" fmla="*/ 3327635 w 4122766"/>
                  <a:gd name="connsiteY5" fmla="*/ 1877978 h 1877978"/>
                  <a:gd name="connsiteX6" fmla="*/ 4122766 w 4122766"/>
                  <a:gd name="connsiteY6" fmla="*/ 971530 h 1877978"/>
                  <a:gd name="connsiteX7" fmla="*/ 2842606 w 4122766"/>
                  <a:gd name="connsiteY7" fmla="*/ 9421 h 1877978"/>
                  <a:gd name="connsiteX8" fmla="*/ 2166745 w 4122766"/>
                  <a:gd name="connsiteY8" fmla="*/ 120740 h 1877978"/>
                  <a:gd name="connsiteX9" fmla="*/ 1435225 w 4122766"/>
                  <a:gd name="connsiteY9" fmla="*/ 367230 h 1877978"/>
                  <a:gd name="connsiteX0" fmla="*/ 1435225 w 4122766"/>
                  <a:gd name="connsiteY0" fmla="*/ 367230 h 1877978"/>
                  <a:gd name="connsiteX1" fmla="*/ 59649 w 4122766"/>
                  <a:gd name="connsiteY1" fmla="*/ 518305 h 1877978"/>
                  <a:gd name="connsiteX2" fmla="*/ 1634007 w 4122766"/>
                  <a:gd name="connsiteY2" fmla="*/ 939724 h 1877978"/>
                  <a:gd name="connsiteX3" fmla="*/ 2142892 w 4122766"/>
                  <a:gd name="connsiteY3" fmla="*/ 1035140 h 1877978"/>
                  <a:gd name="connsiteX4" fmla="*/ 2635872 w 4122766"/>
                  <a:gd name="connsiteY4" fmla="*/ 1321386 h 1877978"/>
                  <a:gd name="connsiteX5" fmla="*/ 3327635 w 4122766"/>
                  <a:gd name="connsiteY5" fmla="*/ 1877978 h 1877978"/>
                  <a:gd name="connsiteX6" fmla="*/ 4122766 w 4122766"/>
                  <a:gd name="connsiteY6" fmla="*/ 971530 h 1877978"/>
                  <a:gd name="connsiteX7" fmla="*/ 2842606 w 4122766"/>
                  <a:gd name="connsiteY7" fmla="*/ 9421 h 1877978"/>
                  <a:gd name="connsiteX8" fmla="*/ 2166745 w 4122766"/>
                  <a:gd name="connsiteY8" fmla="*/ 120740 h 1877978"/>
                  <a:gd name="connsiteX9" fmla="*/ 1435225 w 4122766"/>
                  <a:gd name="connsiteY9" fmla="*/ 367230 h 1877978"/>
                  <a:gd name="connsiteX0" fmla="*/ 1435225 w 4122766"/>
                  <a:gd name="connsiteY0" fmla="*/ 376690 h 1887438"/>
                  <a:gd name="connsiteX1" fmla="*/ 59649 w 4122766"/>
                  <a:gd name="connsiteY1" fmla="*/ 527765 h 1887438"/>
                  <a:gd name="connsiteX2" fmla="*/ 1634007 w 4122766"/>
                  <a:gd name="connsiteY2" fmla="*/ 949184 h 1887438"/>
                  <a:gd name="connsiteX3" fmla="*/ 2142892 w 4122766"/>
                  <a:gd name="connsiteY3" fmla="*/ 1044600 h 1887438"/>
                  <a:gd name="connsiteX4" fmla="*/ 2635872 w 4122766"/>
                  <a:gd name="connsiteY4" fmla="*/ 1330846 h 1887438"/>
                  <a:gd name="connsiteX5" fmla="*/ 3327635 w 4122766"/>
                  <a:gd name="connsiteY5" fmla="*/ 1887438 h 1887438"/>
                  <a:gd name="connsiteX6" fmla="*/ 4122766 w 4122766"/>
                  <a:gd name="connsiteY6" fmla="*/ 980990 h 1887438"/>
                  <a:gd name="connsiteX7" fmla="*/ 2842606 w 4122766"/>
                  <a:gd name="connsiteY7" fmla="*/ 18881 h 1887438"/>
                  <a:gd name="connsiteX8" fmla="*/ 2166745 w 4122766"/>
                  <a:gd name="connsiteY8" fmla="*/ 130200 h 1887438"/>
                  <a:gd name="connsiteX9" fmla="*/ 1435225 w 4122766"/>
                  <a:gd name="connsiteY9" fmla="*/ 376690 h 1887438"/>
                  <a:gd name="connsiteX0" fmla="*/ 1435225 w 4067107"/>
                  <a:gd name="connsiteY0" fmla="*/ 376690 h 1887438"/>
                  <a:gd name="connsiteX1" fmla="*/ 59649 w 4067107"/>
                  <a:gd name="connsiteY1" fmla="*/ 527765 h 1887438"/>
                  <a:gd name="connsiteX2" fmla="*/ 1634007 w 4067107"/>
                  <a:gd name="connsiteY2" fmla="*/ 949184 h 1887438"/>
                  <a:gd name="connsiteX3" fmla="*/ 2142892 w 4067107"/>
                  <a:gd name="connsiteY3" fmla="*/ 1044600 h 1887438"/>
                  <a:gd name="connsiteX4" fmla="*/ 2635872 w 4067107"/>
                  <a:gd name="connsiteY4" fmla="*/ 1330846 h 1887438"/>
                  <a:gd name="connsiteX5" fmla="*/ 3327635 w 4067107"/>
                  <a:gd name="connsiteY5" fmla="*/ 1887438 h 1887438"/>
                  <a:gd name="connsiteX6" fmla="*/ 4067107 w 4067107"/>
                  <a:gd name="connsiteY6" fmla="*/ 1036649 h 1887438"/>
                  <a:gd name="connsiteX7" fmla="*/ 2842606 w 4067107"/>
                  <a:gd name="connsiteY7" fmla="*/ 18881 h 1887438"/>
                  <a:gd name="connsiteX8" fmla="*/ 2166745 w 4067107"/>
                  <a:gd name="connsiteY8" fmla="*/ 130200 h 1887438"/>
                  <a:gd name="connsiteX9" fmla="*/ 1435225 w 4067107"/>
                  <a:gd name="connsiteY9" fmla="*/ 376690 h 1887438"/>
                  <a:gd name="connsiteX0" fmla="*/ 1435225 w 4067107"/>
                  <a:gd name="connsiteY0" fmla="*/ 376690 h 1887438"/>
                  <a:gd name="connsiteX1" fmla="*/ 59649 w 4067107"/>
                  <a:gd name="connsiteY1" fmla="*/ 527765 h 1887438"/>
                  <a:gd name="connsiteX2" fmla="*/ 1634007 w 4067107"/>
                  <a:gd name="connsiteY2" fmla="*/ 949184 h 1887438"/>
                  <a:gd name="connsiteX3" fmla="*/ 2142892 w 4067107"/>
                  <a:gd name="connsiteY3" fmla="*/ 1044600 h 1887438"/>
                  <a:gd name="connsiteX4" fmla="*/ 2635872 w 4067107"/>
                  <a:gd name="connsiteY4" fmla="*/ 1330846 h 1887438"/>
                  <a:gd name="connsiteX5" fmla="*/ 3327635 w 4067107"/>
                  <a:gd name="connsiteY5" fmla="*/ 1887438 h 1887438"/>
                  <a:gd name="connsiteX6" fmla="*/ 4067107 w 4067107"/>
                  <a:gd name="connsiteY6" fmla="*/ 1036649 h 1887438"/>
                  <a:gd name="connsiteX7" fmla="*/ 2842606 w 4067107"/>
                  <a:gd name="connsiteY7" fmla="*/ 18881 h 1887438"/>
                  <a:gd name="connsiteX8" fmla="*/ 2166745 w 4067107"/>
                  <a:gd name="connsiteY8" fmla="*/ 130200 h 1887438"/>
                  <a:gd name="connsiteX9" fmla="*/ 1435225 w 4067107"/>
                  <a:gd name="connsiteY9" fmla="*/ 376690 h 1887438"/>
                  <a:gd name="connsiteX0" fmla="*/ 1435225 w 4067107"/>
                  <a:gd name="connsiteY0" fmla="*/ 376690 h 1887438"/>
                  <a:gd name="connsiteX1" fmla="*/ 59649 w 4067107"/>
                  <a:gd name="connsiteY1" fmla="*/ 527765 h 1887438"/>
                  <a:gd name="connsiteX2" fmla="*/ 1634007 w 4067107"/>
                  <a:gd name="connsiteY2" fmla="*/ 949184 h 1887438"/>
                  <a:gd name="connsiteX3" fmla="*/ 2142892 w 4067107"/>
                  <a:gd name="connsiteY3" fmla="*/ 1044600 h 1887438"/>
                  <a:gd name="connsiteX4" fmla="*/ 2548408 w 4067107"/>
                  <a:gd name="connsiteY4" fmla="*/ 1275187 h 1887438"/>
                  <a:gd name="connsiteX5" fmla="*/ 3327635 w 4067107"/>
                  <a:gd name="connsiteY5" fmla="*/ 1887438 h 1887438"/>
                  <a:gd name="connsiteX6" fmla="*/ 4067107 w 4067107"/>
                  <a:gd name="connsiteY6" fmla="*/ 1036649 h 1887438"/>
                  <a:gd name="connsiteX7" fmla="*/ 2842606 w 4067107"/>
                  <a:gd name="connsiteY7" fmla="*/ 18881 h 1887438"/>
                  <a:gd name="connsiteX8" fmla="*/ 2166745 w 4067107"/>
                  <a:gd name="connsiteY8" fmla="*/ 130200 h 1887438"/>
                  <a:gd name="connsiteX9" fmla="*/ 1435225 w 4067107"/>
                  <a:gd name="connsiteY9" fmla="*/ 376690 h 1887438"/>
                  <a:gd name="connsiteX0" fmla="*/ 1435225 w 4067107"/>
                  <a:gd name="connsiteY0" fmla="*/ 376690 h 1927194"/>
                  <a:gd name="connsiteX1" fmla="*/ 59649 w 4067107"/>
                  <a:gd name="connsiteY1" fmla="*/ 527765 h 1927194"/>
                  <a:gd name="connsiteX2" fmla="*/ 1634007 w 4067107"/>
                  <a:gd name="connsiteY2" fmla="*/ 949184 h 1927194"/>
                  <a:gd name="connsiteX3" fmla="*/ 2142892 w 4067107"/>
                  <a:gd name="connsiteY3" fmla="*/ 1044600 h 1927194"/>
                  <a:gd name="connsiteX4" fmla="*/ 2548408 w 4067107"/>
                  <a:gd name="connsiteY4" fmla="*/ 1275187 h 1927194"/>
                  <a:gd name="connsiteX5" fmla="*/ 3089096 w 4067107"/>
                  <a:gd name="connsiteY5" fmla="*/ 1927194 h 1927194"/>
                  <a:gd name="connsiteX6" fmla="*/ 4067107 w 4067107"/>
                  <a:gd name="connsiteY6" fmla="*/ 1036649 h 1927194"/>
                  <a:gd name="connsiteX7" fmla="*/ 2842606 w 4067107"/>
                  <a:gd name="connsiteY7" fmla="*/ 18881 h 1927194"/>
                  <a:gd name="connsiteX8" fmla="*/ 2166745 w 4067107"/>
                  <a:gd name="connsiteY8" fmla="*/ 130200 h 1927194"/>
                  <a:gd name="connsiteX9" fmla="*/ 1435225 w 4067107"/>
                  <a:gd name="connsiteY9" fmla="*/ 376690 h 1927194"/>
                  <a:gd name="connsiteX0" fmla="*/ 1435225 w 4067107"/>
                  <a:gd name="connsiteY0" fmla="*/ 376690 h 1927194"/>
                  <a:gd name="connsiteX1" fmla="*/ 59649 w 4067107"/>
                  <a:gd name="connsiteY1" fmla="*/ 527765 h 1927194"/>
                  <a:gd name="connsiteX2" fmla="*/ 1634007 w 4067107"/>
                  <a:gd name="connsiteY2" fmla="*/ 949184 h 1927194"/>
                  <a:gd name="connsiteX3" fmla="*/ 2142892 w 4067107"/>
                  <a:gd name="connsiteY3" fmla="*/ 1044600 h 1927194"/>
                  <a:gd name="connsiteX4" fmla="*/ 2548408 w 4067107"/>
                  <a:gd name="connsiteY4" fmla="*/ 1275187 h 1927194"/>
                  <a:gd name="connsiteX5" fmla="*/ 3256074 w 4067107"/>
                  <a:gd name="connsiteY5" fmla="*/ 1927194 h 1927194"/>
                  <a:gd name="connsiteX6" fmla="*/ 4067107 w 4067107"/>
                  <a:gd name="connsiteY6" fmla="*/ 1036649 h 1927194"/>
                  <a:gd name="connsiteX7" fmla="*/ 2842606 w 4067107"/>
                  <a:gd name="connsiteY7" fmla="*/ 18881 h 1927194"/>
                  <a:gd name="connsiteX8" fmla="*/ 2166745 w 4067107"/>
                  <a:gd name="connsiteY8" fmla="*/ 130200 h 1927194"/>
                  <a:gd name="connsiteX9" fmla="*/ 1435225 w 4067107"/>
                  <a:gd name="connsiteY9" fmla="*/ 376690 h 1927194"/>
                  <a:gd name="connsiteX0" fmla="*/ 1435225 w 4067107"/>
                  <a:gd name="connsiteY0" fmla="*/ 376690 h 1927194"/>
                  <a:gd name="connsiteX1" fmla="*/ 59649 w 4067107"/>
                  <a:gd name="connsiteY1" fmla="*/ 527765 h 1927194"/>
                  <a:gd name="connsiteX2" fmla="*/ 1634007 w 4067107"/>
                  <a:gd name="connsiteY2" fmla="*/ 949184 h 1927194"/>
                  <a:gd name="connsiteX3" fmla="*/ 2142892 w 4067107"/>
                  <a:gd name="connsiteY3" fmla="*/ 1044600 h 1927194"/>
                  <a:gd name="connsiteX4" fmla="*/ 2476846 w 4067107"/>
                  <a:gd name="connsiteY4" fmla="*/ 1378554 h 1927194"/>
                  <a:gd name="connsiteX5" fmla="*/ 3256074 w 4067107"/>
                  <a:gd name="connsiteY5" fmla="*/ 1927194 h 1927194"/>
                  <a:gd name="connsiteX6" fmla="*/ 4067107 w 4067107"/>
                  <a:gd name="connsiteY6" fmla="*/ 1036649 h 1927194"/>
                  <a:gd name="connsiteX7" fmla="*/ 2842606 w 4067107"/>
                  <a:gd name="connsiteY7" fmla="*/ 18881 h 1927194"/>
                  <a:gd name="connsiteX8" fmla="*/ 2166745 w 4067107"/>
                  <a:gd name="connsiteY8" fmla="*/ 130200 h 1927194"/>
                  <a:gd name="connsiteX9" fmla="*/ 1435225 w 4067107"/>
                  <a:gd name="connsiteY9" fmla="*/ 376690 h 1927194"/>
                  <a:gd name="connsiteX0" fmla="*/ 1435225 w 4067107"/>
                  <a:gd name="connsiteY0" fmla="*/ 376690 h 1927194"/>
                  <a:gd name="connsiteX1" fmla="*/ 59649 w 4067107"/>
                  <a:gd name="connsiteY1" fmla="*/ 527765 h 1927194"/>
                  <a:gd name="connsiteX2" fmla="*/ 1634007 w 4067107"/>
                  <a:gd name="connsiteY2" fmla="*/ 949184 h 1927194"/>
                  <a:gd name="connsiteX3" fmla="*/ 2142892 w 4067107"/>
                  <a:gd name="connsiteY3" fmla="*/ 1044600 h 1927194"/>
                  <a:gd name="connsiteX4" fmla="*/ 2476846 w 4067107"/>
                  <a:gd name="connsiteY4" fmla="*/ 1378554 h 1927194"/>
                  <a:gd name="connsiteX5" fmla="*/ 3256074 w 4067107"/>
                  <a:gd name="connsiteY5" fmla="*/ 1927194 h 1927194"/>
                  <a:gd name="connsiteX6" fmla="*/ 4067107 w 4067107"/>
                  <a:gd name="connsiteY6" fmla="*/ 1036649 h 1927194"/>
                  <a:gd name="connsiteX7" fmla="*/ 2842606 w 4067107"/>
                  <a:gd name="connsiteY7" fmla="*/ 18881 h 1927194"/>
                  <a:gd name="connsiteX8" fmla="*/ 2166745 w 4067107"/>
                  <a:gd name="connsiteY8" fmla="*/ 130200 h 1927194"/>
                  <a:gd name="connsiteX9" fmla="*/ 1435225 w 4067107"/>
                  <a:gd name="connsiteY9" fmla="*/ 376690 h 1927194"/>
                  <a:gd name="connsiteX0" fmla="*/ 1435225 w 4067107"/>
                  <a:gd name="connsiteY0" fmla="*/ 376690 h 1747240"/>
                  <a:gd name="connsiteX1" fmla="*/ 59649 w 4067107"/>
                  <a:gd name="connsiteY1" fmla="*/ 527765 h 1747240"/>
                  <a:gd name="connsiteX2" fmla="*/ 1634007 w 4067107"/>
                  <a:gd name="connsiteY2" fmla="*/ 949184 h 1747240"/>
                  <a:gd name="connsiteX3" fmla="*/ 2142892 w 4067107"/>
                  <a:gd name="connsiteY3" fmla="*/ 1044600 h 1747240"/>
                  <a:gd name="connsiteX4" fmla="*/ 2476846 w 4067107"/>
                  <a:gd name="connsiteY4" fmla="*/ 1378554 h 1747240"/>
                  <a:gd name="connsiteX5" fmla="*/ 3004138 w 4067107"/>
                  <a:gd name="connsiteY5" fmla="*/ 1747240 h 1747240"/>
                  <a:gd name="connsiteX6" fmla="*/ 4067107 w 4067107"/>
                  <a:gd name="connsiteY6" fmla="*/ 1036649 h 1747240"/>
                  <a:gd name="connsiteX7" fmla="*/ 2842606 w 4067107"/>
                  <a:gd name="connsiteY7" fmla="*/ 18881 h 1747240"/>
                  <a:gd name="connsiteX8" fmla="*/ 2166745 w 4067107"/>
                  <a:gd name="connsiteY8" fmla="*/ 130200 h 1747240"/>
                  <a:gd name="connsiteX9" fmla="*/ 1435225 w 4067107"/>
                  <a:gd name="connsiteY9" fmla="*/ 376690 h 1747240"/>
                  <a:gd name="connsiteX0" fmla="*/ 1435225 w 3887153"/>
                  <a:gd name="connsiteY0" fmla="*/ 376690 h 1747240"/>
                  <a:gd name="connsiteX1" fmla="*/ 59649 w 3887153"/>
                  <a:gd name="connsiteY1" fmla="*/ 527765 h 1747240"/>
                  <a:gd name="connsiteX2" fmla="*/ 1634007 w 3887153"/>
                  <a:gd name="connsiteY2" fmla="*/ 949184 h 1747240"/>
                  <a:gd name="connsiteX3" fmla="*/ 2142892 w 3887153"/>
                  <a:gd name="connsiteY3" fmla="*/ 1044600 h 1747240"/>
                  <a:gd name="connsiteX4" fmla="*/ 2476846 w 3887153"/>
                  <a:gd name="connsiteY4" fmla="*/ 1378554 h 1747240"/>
                  <a:gd name="connsiteX5" fmla="*/ 3004138 w 3887153"/>
                  <a:gd name="connsiteY5" fmla="*/ 1747240 h 1747240"/>
                  <a:gd name="connsiteX6" fmla="*/ 3887153 w 3887153"/>
                  <a:gd name="connsiteY6" fmla="*/ 784714 h 1747240"/>
                  <a:gd name="connsiteX7" fmla="*/ 2842606 w 3887153"/>
                  <a:gd name="connsiteY7" fmla="*/ 18881 h 1747240"/>
                  <a:gd name="connsiteX8" fmla="*/ 2166745 w 3887153"/>
                  <a:gd name="connsiteY8" fmla="*/ 130200 h 1747240"/>
                  <a:gd name="connsiteX9" fmla="*/ 1435225 w 3887153"/>
                  <a:gd name="connsiteY9" fmla="*/ 376690 h 1747240"/>
                  <a:gd name="connsiteX0" fmla="*/ 1435225 w 3887153"/>
                  <a:gd name="connsiteY0" fmla="*/ 376690 h 1747240"/>
                  <a:gd name="connsiteX1" fmla="*/ 59649 w 3887153"/>
                  <a:gd name="connsiteY1" fmla="*/ 527765 h 1747240"/>
                  <a:gd name="connsiteX2" fmla="*/ 1634007 w 3887153"/>
                  <a:gd name="connsiteY2" fmla="*/ 949184 h 1747240"/>
                  <a:gd name="connsiteX3" fmla="*/ 2142892 w 3887153"/>
                  <a:gd name="connsiteY3" fmla="*/ 1044600 h 1747240"/>
                  <a:gd name="connsiteX4" fmla="*/ 2476846 w 3887153"/>
                  <a:gd name="connsiteY4" fmla="*/ 1378554 h 1747240"/>
                  <a:gd name="connsiteX5" fmla="*/ 2806187 w 3887153"/>
                  <a:gd name="connsiteY5" fmla="*/ 1747240 h 1747240"/>
                  <a:gd name="connsiteX6" fmla="*/ 3887153 w 3887153"/>
                  <a:gd name="connsiteY6" fmla="*/ 784714 h 1747240"/>
                  <a:gd name="connsiteX7" fmla="*/ 2842606 w 3887153"/>
                  <a:gd name="connsiteY7" fmla="*/ 18881 h 1747240"/>
                  <a:gd name="connsiteX8" fmla="*/ 2166745 w 3887153"/>
                  <a:gd name="connsiteY8" fmla="*/ 130200 h 1747240"/>
                  <a:gd name="connsiteX9" fmla="*/ 1435225 w 3887153"/>
                  <a:gd name="connsiteY9" fmla="*/ 376690 h 17472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887153" h="1747240">
                    <a:moveTo>
                      <a:pt x="1435225" y="376690"/>
                    </a:moveTo>
                    <a:cubicBezTo>
                      <a:pt x="921041" y="355486"/>
                      <a:pt x="168317" y="374040"/>
                      <a:pt x="59649" y="527765"/>
                    </a:cubicBezTo>
                    <a:cubicBezTo>
                      <a:pt x="-282257" y="890874"/>
                      <a:pt x="926341" y="920030"/>
                      <a:pt x="1634007" y="949184"/>
                    </a:cubicBezTo>
                    <a:cubicBezTo>
                      <a:pt x="1755927" y="988940"/>
                      <a:pt x="2020972" y="1004844"/>
                      <a:pt x="2142892" y="1044600"/>
                    </a:cubicBezTo>
                    <a:lnTo>
                      <a:pt x="2476846" y="1378554"/>
                    </a:lnTo>
                    <a:lnTo>
                      <a:pt x="2806187" y="1747240"/>
                    </a:lnTo>
                    <a:lnTo>
                      <a:pt x="3887153" y="784714"/>
                    </a:lnTo>
                    <a:cubicBezTo>
                      <a:pt x="3502840" y="495816"/>
                      <a:pt x="3512746" y="372650"/>
                      <a:pt x="2842606" y="18881"/>
                    </a:cubicBezTo>
                    <a:cubicBezTo>
                      <a:pt x="2541783" y="-38103"/>
                      <a:pt x="2417210" y="44060"/>
                      <a:pt x="2166745" y="130200"/>
                    </a:cubicBezTo>
                    <a:cubicBezTo>
                      <a:pt x="1932182" y="184534"/>
                      <a:pt x="1811587" y="315730"/>
                      <a:pt x="1435225" y="37669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105" name="Freeform 19">
                <a:extLst>
                  <a:ext uri="{FF2B5EF4-FFF2-40B4-BE49-F238E27FC236}">
                    <a16:creationId xmlns="" xmlns:a16="http://schemas.microsoft.com/office/drawing/2014/main" id="{E50F6835-6D34-4D88-954F-DE129D8E189B}"/>
                  </a:ext>
                </a:extLst>
              </p:cNvPr>
              <p:cNvSpPr/>
              <p:nvPr/>
            </p:nvSpPr>
            <p:spPr>
              <a:xfrm flipH="1">
                <a:off x="2156087" y="2217893"/>
                <a:ext cx="1545584" cy="794676"/>
              </a:xfrm>
              <a:custGeom>
                <a:avLst/>
                <a:gdLst>
                  <a:gd name="connsiteX0" fmla="*/ 1288111 w 3347499"/>
                  <a:gd name="connsiteY0" fmla="*/ 620202 h 1995778"/>
                  <a:gd name="connsiteX1" fmla="*/ 659958 w 3347499"/>
                  <a:gd name="connsiteY1" fmla="*/ 95416 h 1995778"/>
                  <a:gd name="connsiteX2" fmla="*/ 373711 w 3347499"/>
                  <a:gd name="connsiteY2" fmla="*/ 39757 h 1995778"/>
                  <a:gd name="connsiteX3" fmla="*/ 119270 w 3347499"/>
                  <a:gd name="connsiteY3" fmla="*/ 0 h 1995778"/>
                  <a:gd name="connsiteX4" fmla="*/ 111318 w 3347499"/>
                  <a:gd name="connsiteY4" fmla="*/ 151075 h 1995778"/>
                  <a:gd name="connsiteX5" fmla="*/ 0 w 3347499"/>
                  <a:gd name="connsiteY5" fmla="*/ 214686 h 1995778"/>
                  <a:gd name="connsiteX6" fmla="*/ 779228 w 3347499"/>
                  <a:gd name="connsiteY6" fmla="*/ 1264258 h 1995778"/>
                  <a:gd name="connsiteX7" fmla="*/ 1900362 w 3347499"/>
                  <a:gd name="connsiteY7" fmla="*/ 1995778 h 1995778"/>
                  <a:gd name="connsiteX8" fmla="*/ 3347499 w 3347499"/>
                  <a:gd name="connsiteY8" fmla="*/ 1653872 h 1995778"/>
                  <a:gd name="connsiteX9" fmla="*/ 1288111 w 3347499"/>
                  <a:gd name="connsiteY9" fmla="*/ 620202 h 1995778"/>
                  <a:gd name="connsiteX0" fmla="*/ 1288111 w 3347499"/>
                  <a:gd name="connsiteY0" fmla="*/ 620202 h 1995778"/>
                  <a:gd name="connsiteX1" fmla="*/ 659958 w 3347499"/>
                  <a:gd name="connsiteY1" fmla="*/ 95416 h 1995778"/>
                  <a:gd name="connsiteX2" fmla="*/ 373711 w 3347499"/>
                  <a:gd name="connsiteY2" fmla="*/ 39757 h 1995778"/>
                  <a:gd name="connsiteX3" fmla="*/ 119270 w 3347499"/>
                  <a:gd name="connsiteY3" fmla="*/ 0 h 1995778"/>
                  <a:gd name="connsiteX4" fmla="*/ 111318 w 3347499"/>
                  <a:gd name="connsiteY4" fmla="*/ 151075 h 1995778"/>
                  <a:gd name="connsiteX5" fmla="*/ 0 w 3347499"/>
                  <a:gd name="connsiteY5" fmla="*/ 214686 h 1995778"/>
                  <a:gd name="connsiteX6" fmla="*/ 779228 w 3347499"/>
                  <a:gd name="connsiteY6" fmla="*/ 1264258 h 1995778"/>
                  <a:gd name="connsiteX7" fmla="*/ 1900362 w 3347499"/>
                  <a:gd name="connsiteY7" fmla="*/ 1995778 h 1995778"/>
                  <a:gd name="connsiteX8" fmla="*/ 3347499 w 3347499"/>
                  <a:gd name="connsiteY8" fmla="*/ 1653872 h 1995778"/>
                  <a:gd name="connsiteX9" fmla="*/ 1288111 w 3347499"/>
                  <a:gd name="connsiteY9" fmla="*/ 620202 h 1995778"/>
                  <a:gd name="connsiteX0" fmla="*/ 1304013 w 3347499"/>
                  <a:gd name="connsiteY0" fmla="*/ 652007 h 1995778"/>
                  <a:gd name="connsiteX1" fmla="*/ 659958 w 3347499"/>
                  <a:gd name="connsiteY1" fmla="*/ 95416 h 1995778"/>
                  <a:gd name="connsiteX2" fmla="*/ 373711 w 3347499"/>
                  <a:gd name="connsiteY2" fmla="*/ 39757 h 1995778"/>
                  <a:gd name="connsiteX3" fmla="*/ 119270 w 3347499"/>
                  <a:gd name="connsiteY3" fmla="*/ 0 h 1995778"/>
                  <a:gd name="connsiteX4" fmla="*/ 111318 w 3347499"/>
                  <a:gd name="connsiteY4" fmla="*/ 151075 h 1995778"/>
                  <a:gd name="connsiteX5" fmla="*/ 0 w 3347499"/>
                  <a:gd name="connsiteY5" fmla="*/ 214686 h 1995778"/>
                  <a:gd name="connsiteX6" fmla="*/ 779228 w 3347499"/>
                  <a:gd name="connsiteY6" fmla="*/ 1264258 h 1995778"/>
                  <a:gd name="connsiteX7" fmla="*/ 1900362 w 3347499"/>
                  <a:gd name="connsiteY7" fmla="*/ 1995778 h 1995778"/>
                  <a:gd name="connsiteX8" fmla="*/ 3347499 w 3347499"/>
                  <a:gd name="connsiteY8" fmla="*/ 1653872 h 1995778"/>
                  <a:gd name="connsiteX9" fmla="*/ 1304013 w 3347499"/>
                  <a:gd name="connsiteY9" fmla="*/ 652007 h 1995778"/>
                  <a:gd name="connsiteX0" fmla="*/ 1304013 w 3347499"/>
                  <a:gd name="connsiteY0" fmla="*/ 652007 h 1995778"/>
                  <a:gd name="connsiteX1" fmla="*/ 659958 w 3347499"/>
                  <a:gd name="connsiteY1" fmla="*/ 95416 h 1995778"/>
                  <a:gd name="connsiteX2" fmla="*/ 373711 w 3347499"/>
                  <a:gd name="connsiteY2" fmla="*/ 39757 h 1995778"/>
                  <a:gd name="connsiteX3" fmla="*/ 119270 w 3347499"/>
                  <a:gd name="connsiteY3" fmla="*/ 0 h 1995778"/>
                  <a:gd name="connsiteX4" fmla="*/ 111318 w 3347499"/>
                  <a:gd name="connsiteY4" fmla="*/ 151075 h 1995778"/>
                  <a:gd name="connsiteX5" fmla="*/ 0 w 3347499"/>
                  <a:gd name="connsiteY5" fmla="*/ 214686 h 1995778"/>
                  <a:gd name="connsiteX6" fmla="*/ 779228 w 3347499"/>
                  <a:gd name="connsiteY6" fmla="*/ 1264258 h 1995778"/>
                  <a:gd name="connsiteX7" fmla="*/ 1900362 w 3347499"/>
                  <a:gd name="connsiteY7" fmla="*/ 1995778 h 1995778"/>
                  <a:gd name="connsiteX8" fmla="*/ 3347499 w 3347499"/>
                  <a:gd name="connsiteY8" fmla="*/ 1653872 h 1995778"/>
                  <a:gd name="connsiteX9" fmla="*/ 1304013 w 3347499"/>
                  <a:gd name="connsiteY9" fmla="*/ 652007 h 1995778"/>
                  <a:gd name="connsiteX0" fmla="*/ 1304013 w 3347499"/>
                  <a:gd name="connsiteY0" fmla="*/ 635267 h 1979038"/>
                  <a:gd name="connsiteX1" fmla="*/ 659958 w 3347499"/>
                  <a:gd name="connsiteY1" fmla="*/ 78676 h 1979038"/>
                  <a:gd name="connsiteX2" fmla="*/ 373711 w 3347499"/>
                  <a:gd name="connsiteY2" fmla="*/ 23017 h 1979038"/>
                  <a:gd name="connsiteX3" fmla="*/ 95416 w 3347499"/>
                  <a:gd name="connsiteY3" fmla="*/ 38919 h 1979038"/>
                  <a:gd name="connsiteX4" fmla="*/ 111318 w 3347499"/>
                  <a:gd name="connsiteY4" fmla="*/ 134335 h 1979038"/>
                  <a:gd name="connsiteX5" fmla="*/ 0 w 3347499"/>
                  <a:gd name="connsiteY5" fmla="*/ 197946 h 1979038"/>
                  <a:gd name="connsiteX6" fmla="*/ 779228 w 3347499"/>
                  <a:gd name="connsiteY6" fmla="*/ 1247518 h 1979038"/>
                  <a:gd name="connsiteX7" fmla="*/ 1900362 w 3347499"/>
                  <a:gd name="connsiteY7" fmla="*/ 1979038 h 1979038"/>
                  <a:gd name="connsiteX8" fmla="*/ 3347499 w 3347499"/>
                  <a:gd name="connsiteY8" fmla="*/ 1637132 h 1979038"/>
                  <a:gd name="connsiteX9" fmla="*/ 1304013 w 3347499"/>
                  <a:gd name="connsiteY9" fmla="*/ 635267 h 1979038"/>
                  <a:gd name="connsiteX0" fmla="*/ 1304013 w 3347499"/>
                  <a:gd name="connsiteY0" fmla="*/ 654838 h 1998609"/>
                  <a:gd name="connsiteX1" fmla="*/ 659958 w 3347499"/>
                  <a:gd name="connsiteY1" fmla="*/ 98247 h 1998609"/>
                  <a:gd name="connsiteX2" fmla="*/ 373711 w 3347499"/>
                  <a:gd name="connsiteY2" fmla="*/ 42588 h 1998609"/>
                  <a:gd name="connsiteX3" fmla="*/ 95416 w 3347499"/>
                  <a:gd name="connsiteY3" fmla="*/ 58490 h 1998609"/>
                  <a:gd name="connsiteX4" fmla="*/ 111318 w 3347499"/>
                  <a:gd name="connsiteY4" fmla="*/ 153906 h 1998609"/>
                  <a:gd name="connsiteX5" fmla="*/ 0 w 3347499"/>
                  <a:gd name="connsiteY5" fmla="*/ 217517 h 1998609"/>
                  <a:gd name="connsiteX6" fmla="*/ 779228 w 3347499"/>
                  <a:gd name="connsiteY6" fmla="*/ 1267089 h 1998609"/>
                  <a:gd name="connsiteX7" fmla="*/ 1900362 w 3347499"/>
                  <a:gd name="connsiteY7" fmla="*/ 1998609 h 1998609"/>
                  <a:gd name="connsiteX8" fmla="*/ 3347499 w 3347499"/>
                  <a:gd name="connsiteY8" fmla="*/ 1656703 h 1998609"/>
                  <a:gd name="connsiteX9" fmla="*/ 1304013 w 3347499"/>
                  <a:gd name="connsiteY9" fmla="*/ 654838 h 1998609"/>
                  <a:gd name="connsiteX0" fmla="*/ 1304013 w 3347499"/>
                  <a:gd name="connsiteY0" fmla="*/ 654838 h 1998609"/>
                  <a:gd name="connsiteX1" fmla="*/ 659958 w 3347499"/>
                  <a:gd name="connsiteY1" fmla="*/ 98247 h 1998609"/>
                  <a:gd name="connsiteX2" fmla="*/ 373711 w 3347499"/>
                  <a:gd name="connsiteY2" fmla="*/ 42588 h 1998609"/>
                  <a:gd name="connsiteX3" fmla="*/ 95416 w 3347499"/>
                  <a:gd name="connsiteY3" fmla="*/ 58490 h 1998609"/>
                  <a:gd name="connsiteX4" fmla="*/ 174928 w 3347499"/>
                  <a:gd name="connsiteY4" fmla="*/ 177759 h 1998609"/>
                  <a:gd name="connsiteX5" fmla="*/ 0 w 3347499"/>
                  <a:gd name="connsiteY5" fmla="*/ 217517 h 1998609"/>
                  <a:gd name="connsiteX6" fmla="*/ 779228 w 3347499"/>
                  <a:gd name="connsiteY6" fmla="*/ 1267089 h 1998609"/>
                  <a:gd name="connsiteX7" fmla="*/ 1900362 w 3347499"/>
                  <a:gd name="connsiteY7" fmla="*/ 1998609 h 1998609"/>
                  <a:gd name="connsiteX8" fmla="*/ 3347499 w 3347499"/>
                  <a:gd name="connsiteY8" fmla="*/ 1656703 h 1998609"/>
                  <a:gd name="connsiteX9" fmla="*/ 1304013 w 3347499"/>
                  <a:gd name="connsiteY9" fmla="*/ 654838 h 1998609"/>
                  <a:gd name="connsiteX0" fmla="*/ 1304013 w 3347499"/>
                  <a:gd name="connsiteY0" fmla="*/ 654838 h 1998609"/>
                  <a:gd name="connsiteX1" fmla="*/ 659958 w 3347499"/>
                  <a:gd name="connsiteY1" fmla="*/ 98247 h 1998609"/>
                  <a:gd name="connsiteX2" fmla="*/ 373711 w 3347499"/>
                  <a:gd name="connsiteY2" fmla="*/ 42588 h 1998609"/>
                  <a:gd name="connsiteX3" fmla="*/ 95416 w 3347499"/>
                  <a:gd name="connsiteY3" fmla="*/ 58490 h 1998609"/>
                  <a:gd name="connsiteX4" fmla="*/ 174928 w 3347499"/>
                  <a:gd name="connsiteY4" fmla="*/ 177759 h 1998609"/>
                  <a:gd name="connsiteX5" fmla="*/ 0 w 3347499"/>
                  <a:gd name="connsiteY5" fmla="*/ 217517 h 1998609"/>
                  <a:gd name="connsiteX6" fmla="*/ 811033 w 3347499"/>
                  <a:gd name="connsiteY6" fmla="*/ 1243235 h 1998609"/>
                  <a:gd name="connsiteX7" fmla="*/ 1900362 w 3347499"/>
                  <a:gd name="connsiteY7" fmla="*/ 1998609 h 1998609"/>
                  <a:gd name="connsiteX8" fmla="*/ 3347499 w 3347499"/>
                  <a:gd name="connsiteY8" fmla="*/ 1656703 h 1998609"/>
                  <a:gd name="connsiteX9" fmla="*/ 1304013 w 3347499"/>
                  <a:gd name="connsiteY9" fmla="*/ 654838 h 1998609"/>
                  <a:gd name="connsiteX0" fmla="*/ 1304013 w 3347499"/>
                  <a:gd name="connsiteY0" fmla="*/ 654838 h 1863437"/>
                  <a:gd name="connsiteX1" fmla="*/ 659958 w 3347499"/>
                  <a:gd name="connsiteY1" fmla="*/ 98247 h 1863437"/>
                  <a:gd name="connsiteX2" fmla="*/ 373711 w 3347499"/>
                  <a:gd name="connsiteY2" fmla="*/ 42588 h 1863437"/>
                  <a:gd name="connsiteX3" fmla="*/ 95416 w 3347499"/>
                  <a:gd name="connsiteY3" fmla="*/ 58490 h 1863437"/>
                  <a:gd name="connsiteX4" fmla="*/ 174928 w 3347499"/>
                  <a:gd name="connsiteY4" fmla="*/ 177759 h 1863437"/>
                  <a:gd name="connsiteX5" fmla="*/ 0 w 3347499"/>
                  <a:gd name="connsiteY5" fmla="*/ 217517 h 1863437"/>
                  <a:gd name="connsiteX6" fmla="*/ 811033 w 3347499"/>
                  <a:gd name="connsiteY6" fmla="*/ 1243235 h 1863437"/>
                  <a:gd name="connsiteX7" fmla="*/ 1924216 w 3347499"/>
                  <a:gd name="connsiteY7" fmla="*/ 1863437 h 1863437"/>
                  <a:gd name="connsiteX8" fmla="*/ 3347499 w 3347499"/>
                  <a:gd name="connsiteY8" fmla="*/ 1656703 h 1863437"/>
                  <a:gd name="connsiteX9" fmla="*/ 1304013 w 3347499"/>
                  <a:gd name="connsiteY9" fmla="*/ 654838 h 1863437"/>
                  <a:gd name="connsiteX0" fmla="*/ 1304013 w 3347499"/>
                  <a:gd name="connsiteY0" fmla="*/ 654838 h 1982707"/>
                  <a:gd name="connsiteX1" fmla="*/ 659958 w 3347499"/>
                  <a:gd name="connsiteY1" fmla="*/ 98247 h 1982707"/>
                  <a:gd name="connsiteX2" fmla="*/ 373711 w 3347499"/>
                  <a:gd name="connsiteY2" fmla="*/ 42588 h 1982707"/>
                  <a:gd name="connsiteX3" fmla="*/ 95416 w 3347499"/>
                  <a:gd name="connsiteY3" fmla="*/ 58490 h 1982707"/>
                  <a:gd name="connsiteX4" fmla="*/ 174928 w 3347499"/>
                  <a:gd name="connsiteY4" fmla="*/ 177759 h 1982707"/>
                  <a:gd name="connsiteX5" fmla="*/ 0 w 3347499"/>
                  <a:gd name="connsiteY5" fmla="*/ 217517 h 1982707"/>
                  <a:gd name="connsiteX6" fmla="*/ 811033 w 3347499"/>
                  <a:gd name="connsiteY6" fmla="*/ 1243235 h 1982707"/>
                  <a:gd name="connsiteX7" fmla="*/ 2146852 w 3347499"/>
                  <a:gd name="connsiteY7" fmla="*/ 1982707 h 1982707"/>
                  <a:gd name="connsiteX8" fmla="*/ 3347499 w 3347499"/>
                  <a:gd name="connsiteY8" fmla="*/ 1656703 h 1982707"/>
                  <a:gd name="connsiteX9" fmla="*/ 1304013 w 3347499"/>
                  <a:gd name="connsiteY9" fmla="*/ 654838 h 1982707"/>
                  <a:gd name="connsiteX0" fmla="*/ 1304013 w 3387256"/>
                  <a:gd name="connsiteY0" fmla="*/ 654838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1304013 w 3387256"/>
                  <a:gd name="connsiteY9" fmla="*/ 654838 h 1982707"/>
                  <a:gd name="connsiteX0" fmla="*/ 1304013 w 3387256"/>
                  <a:gd name="connsiteY0" fmla="*/ 654838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715616 w 3387256"/>
                  <a:gd name="connsiteY9" fmla="*/ 726401 h 1982707"/>
                  <a:gd name="connsiteX10" fmla="*/ 1304013 w 3387256"/>
                  <a:gd name="connsiteY10" fmla="*/ 654838 h 1982707"/>
                  <a:gd name="connsiteX0" fmla="*/ 1304013 w 3387256"/>
                  <a:gd name="connsiteY0" fmla="*/ 654838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715616 w 3387256"/>
                  <a:gd name="connsiteY9" fmla="*/ 726401 h 1982707"/>
                  <a:gd name="connsiteX10" fmla="*/ 1304013 w 3387256"/>
                  <a:gd name="connsiteY10" fmla="*/ 654838 h 1982707"/>
                  <a:gd name="connsiteX0" fmla="*/ 1304013 w 3387256"/>
                  <a:gd name="connsiteY0" fmla="*/ 654838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715616 w 3387256"/>
                  <a:gd name="connsiteY9" fmla="*/ 782060 h 1982707"/>
                  <a:gd name="connsiteX10" fmla="*/ 1304013 w 3387256"/>
                  <a:gd name="connsiteY10" fmla="*/ 654838 h 1982707"/>
                  <a:gd name="connsiteX0" fmla="*/ 1304013 w 3387256"/>
                  <a:gd name="connsiteY0" fmla="*/ 654838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715616 w 3387256"/>
                  <a:gd name="connsiteY9" fmla="*/ 782060 h 1982707"/>
                  <a:gd name="connsiteX10" fmla="*/ 1304013 w 3387256"/>
                  <a:gd name="connsiteY10" fmla="*/ 654838 h 1982707"/>
                  <a:gd name="connsiteX0" fmla="*/ 1304013 w 3387256"/>
                  <a:gd name="connsiteY0" fmla="*/ 654838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739470 w 3387256"/>
                  <a:gd name="connsiteY9" fmla="*/ 813865 h 1982707"/>
                  <a:gd name="connsiteX10" fmla="*/ 1304013 w 3387256"/>
                  <a:gd name="connsiteY10" fmla="*/ 654838 h 1982707"/>
                  <a:gd name="connsiteX0" fmla="*/ 1272207 w 3387256"/>
                  <a:gd name="connsiteY0" fmla="*/ 630984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739470 w 3387256"/>
                  <a:gd name="connsiteY9" fmla="*/ 813865 h 1982707"/>
                  <a:gd name="connsiteX10" fmla="*/ 1272207 w 3387256"/>
                  <a:gd name="connsiteY10" fmla="*/ 630984 h 1982707"/>
                  <a:gd name="connsiteX0" fmla="*/ 1272207 w 3387256"/>
                  <a:gd name="connsiteY0" fmla="*/ 630984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739470 w 3387256"/>
                  <a:gd name="connsiteY9" fmla="*/ 813865 h 1982707"/>
                  <a:gd name="connsiteX10" fmla="*/ 1272207 w 3387256"/>
                  <a:gd name="connsiteY10" fmla="*/ 630984 h 1982707"/>
                  <a:gd name="connsiteX0" fmla="*/ 1272207 w 3387256"/>
                  <a:gd name="connsiteY0" fmla="*/ 630984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2353585 w 3387256"/>
                  <a:gd name="connsiteY9" fmla="*/ 1267090 h 1982707"/>
                  <a:gd name="connsiteX10" fmla="*/ 739470 w 3387256"/>
                  <a:gd name="connsiteY10" fmla="*/ 813865 h 1982707"/>
                  <a:gd name="connsiteX11" fmla="*/ 1272207 w 3387256"/>
                  <a:gd name="connsiteY11" fmla="*/ 630984 h 1982707"/>
                  <a:gd name="connsiteX0" fmla="*/ 1272207 w 3387256"/>
                  <a:gd name="connsiteY0" fmla="*/ 630984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2353585 w 3387256"/>
                  <a:gd name="connsiteY9" fmla="*/ 1267090 h 1982707"/>
                  <a:gd name="connsiteX10" fmla="*/ 739470 w 3387256"/>
                  <a:gd name="connsiteY10" fmla="*/ 813865 h 1982707"/>
                  <a:gd name="connsiteX11" fmla="*/ 1272207 w 338725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353585 w 3753016"/>
                  <a:gd name="connsiteY9" fmla="*/ 1267090 h 1982707"/>
                  <a:gd name="connsiteX10" fmla="*/ 739470 w 3753016"/>
                  <a:gd name="connsiteY10" fmla="*/ 813865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353585 w 3753016"/>
                  <a:gd name="connsiteY9" fmla="*/ 1267090 h 1982707"/>
                  <a:gd name="connsiteX10" fmla="*/ 739470 w 3753016"/>
                  <a:gd name="connsiteY10" fmla="*/ 813865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353585 w 3753016"/>
                  <a:gd name="connsiteY9" fmla="*/ 1267090 h 1982707"/>
                  <a:gd name="connsiteX10" fmla="*/ 771276 w 3753016"/>
                  <a:gd name="connsiteY10" fmla="*/ 861572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353585 w 3753016"/>
                  <a:gd name="connsiteY9" fmla="*/ 1267090 h 1982707"/>
                  <a:gd name="connsiteX10" fmla="*/ 771276 w 3753016"/>
                  <a:gd name="connsiteY10" fmla="*/ 861572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353585 w 3753016"/>
                  <a:gd name="connsiteY9" fmla="*/ 1267090 h 1982707"/>
                  <a:gd name="connsiteX10" fmla="*/ 771276 w 3753016"/>
                  <a:gd name="connsiteY10" fmla="*/ 861572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353585 w 3753016"/>
                  <a:gd name="connsiteY9" fmla="*/ 1267090 h 1982707"/>
                  <a:gd name="connsiteX10" fmla="*/ 771276 w 3753016"/>
                  <a:gd name="connsiteY10" fmla="*/ 861572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385390 w 3753016"/>
                  <a:gd name="connsiteY9" fmla="*/ 1314798 h 1982707"/>
                  <a:gd name="connsiteX10" fmla="*/ 771276 w 3753016"/>
                  <a:gd name="connsiteY10" fmla="*/ 861572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385390 w 3753016"/>
                  <a:gd name="connsiteY9" fmla="*/ 1314798 h 1982707"/>
                  <a:gd name="connsiteX10" fmla="*/ 771276 w 3753016"/>
                  <a:gd name="connsiteY10" fmla="*/ 861572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71276 w 3753016"/>
                  <a:gd name="connsiteY10" fmla="*/ 861572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79227 w 3753016"/>
                  <a:gd name="connsiteY10" fmla="*/ 893377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79227 w 3753016"/>
                  <a:gd name="connsiteY10" fmla="*/ 893377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79227 w 3753016"/>
                  <a:gd name="connsiteY10" fmla="*/ 893377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79227 w 3753016"/>
                  <a:gd name="connsiteY10" fmla="*/ 893377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272207 w 3753016"/>
                  <a:gd name="connsiteY11" fmla="*/ 630984 h 1982707"/>
                  <a:gd name="connsiteX0" fmla="*/ 1280159 w 3753016"/>
                  <a:gd name="connsiteY0" fmla="*/ 662789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280159 w 3753016"/>
                  <a:gd name="connsiteY11" fmla="*/ 662789 h 1982707"/>
                  <a:gd name="connsiteX0" fmla="*/ 1280159 w 3753016"/>
                  <a:gd name="connsiteY0" fmla="*/ 662789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19269 w 3753016"/>
                  <a:gd name="connsiteY4" fmla="*/ 169808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280159 w 3753016"/>
                  <a:gd name="connsiteY11" fmla="*/ 662789 h 1982707"/>
                  <a:gd name="connsiteX0" fmla="*/ 1280159 w 3753016"/>
                  <a:gd name="connsiteY0" fmla="*/ 662789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19269 w 3753016"/>
                  <a:gd name="connsiteY4" fmla="*/ 169808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280159 w 3753016"/>
                  <a:gd name="connsiteY11" fmla="*/ 662789 h 1982707"/>
                  <a:gd name="connsiteX0" fmla="*/ 1280159 w 3753016"/>
                  <a:gd name="connsiteY0" fmla="*/ 662789 h 1982707"/>
                  <a:gd name="connsiteX1" fmla="*/ 731519 w 3753016"/>
                  <a:gd name="connsiteY1" fmla="*/ 90295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19269 w 3753016"/>
                  <a:gd name="connsiteY4" fmla="*/ 169808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280159 w 3753016"/>
                  <a:gd name="connsiteY11" fmla="*/ 662789 h 1982707"/>
                  <a:gd name="connsiteX0" fmla="*/ 1311965 w 3753016"/>
                  <a:gd name="connsiteY0" fmla="*/ 662789 h 1982707"/>
                  <a:gd name="connsiteX1" fmla="*/ 731519 w 3753016"/>
                  <a:gd name="connsiteY1" fmla="*/ 90295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19269 w 3753016"/>
                  <a:gd name="connsiteY4" fmla="*/ 169808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311965 w 3753016"/>
                  <a:gd name="connsiteY11" fmla="*/ 662789 h 1982707"/>
                  <a:gd name="connsiteX0" fmla="*/ 1311965 w 3753016"/>
                  <a:gd name="connsiteY0" fmla="*/ 662789 h 1982707"/>
                  <a:gd name="connsiteX1" fmla="*/ 731519 w 3753016"/>
                  <a:gd name="connsiteY1" fmla="*/ 90295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19269 w 3753016"/>
                  <a:gd name="connsiteY4" fmla="*/ 169808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311965 w 3753016"/>
                  <a:gd name="connsiteY11" fmla="*/ 662789 h 1982707"/>
                  <a:gd name="connsiteX0" fmla="*/ 1311965 w 3753016"/>
                  <a:gd name="connsiteY0" fmla="*/ 662789 h 1982707"/>
                  <a:gd name="connsiteX1" fmla="*/ 699714 w 3753016"/>
                  <a:gd name="connsiteY1" fmla="*/ 90295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19269 w 3753016"/>
                  <a:gd name="connsiteY4" fmla="*/ 169808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311965 w 3753016"/>
                  <a:gd name="connsiteY11" fmla="*/ 662789 h 1982707"/>
                  <a:gd name="connsiteX0" fmla="*/ 1311965 w 3753016"/>
                  <a:gd name="connsiteY0" fmla="*/ 662789 h 1982707"/>
                  <a:gd name="connsiteX1" fmla="*/ 699714 w 3753016"/>
                  <a:gd name="connsiteY1" fmla="*/ 90295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19269 w 3753016"/>
                  <a:gd name="connsiteY4" fmla="*/ 169808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311965 w 3753016"/>
                  <a:gd name="connsiteY11" fmla="*/ 662789 h 1982707"/>
                  <a:gd name="connsiteX0" fmla="*/ 1311965 w 3753016"/>
                  <a:gd name="connsiteY0" fmla="*/ 662789 h 1982707"/>
                  <a:gd name="connsiteX1" fmla="*/ 699714 w 3753016"/>
                  <a:gd name="connsiteY1" fmla="*/ 90295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19269 w 3753016"/>
                  <a:gd name="connsiteY4" fmla="*/ 169808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311965 w 3753016"/>
                  <a:gd name="connsiteY11" fmla="*/ 662789 h 1982707"/>
                  <a:gd name="connsiteX0" fmla="*/ 1311965 w 3753016"/>
                  <a:gd name="connsiteY0" fmla="*/ 665192 h 1985110"/>
                  <a:gd name="connsiteX1" fmla="*/ 699714 w 3753016"/>
                  <a:gd name="connsiteY1" fmla="*/ 92698 h 1985110"/>
                  <a:gd name="connsiteX2" fmla="*/ 397565 w 3753016"/>
                  <a:gd name="connsiteY2" fmla="*/ 37040 h 1985110"/>
                  <a:gd name="connsiteX3" fmla="*/ 95416 w 3753016"/>
                  <a:gd name="connsiteY3" fmla="*/ 60893 h 1985110"/>
                  <a:gd name="connsiteX4" fmla="*/ 119269 w 3753016"/>
                  <a:gd name="connsiteY4" fmla="*/ 172211 h 1985110"/>
                  <a:gd name="connsiteX5" fmla="*/ 0 w 3753016"/>
                  <a:gd name="connsiteY5" fmla="*/ 219920 h 1985110"/>
                  <a:gd name="connsiteX6" fmla="*/ 811033 w 3753016"/>
                  <a:gd name="connsiteY6" fmla="*/ 1245638 h 1985110"/>
                  <a:gd name="connsiteX7" fmla="*/ 2146852 w 3753016"/>
                  <a:gd name="connsiteY7" fmla="*/ 1985110 h 1985110"/>
                  <a:gd name="connsiteX8" fmla="*/ 3753016 w 3753016"/>
                  <a:gd name="connsiteY8" fmla="*/ 1500080 h 1985110"/>
                  <a:gd name="connsiteX9" fmla="*/ 2409244 w 3753016"/>
                  <a:gd name="connsiteY9" fmla="*/ 1293347 h 1985110"/>
                  <a:gd name="connsiteX10" fmla="*/ 755373 w 3753016"/>
                  <a:gd name="connsiteY10" fmla="*/ 871927 h 1985110"/>
                  <a:gd name="connsiteX11" fmla="*/ 1311965 w 3753016"/>
                  <a:gd name="connsiteY11" fmla="*/ 665192 h 1985110"/>
                  <a:gd name="connsiteX0" fmla="*/ 1311965 w 3753016"/>
                  <a:gd name="connsiteY0" fmla="*/ 670630 h 1990548"/>
                  <a:gd name="connsiteX1" fmla="*/ 699714 w 3753016"/>
                  <a:gd name="connsiteY1" fmla="*/ 98136 h 1990548"/>
                  <a:gd name="connsiteX2" fmla="*/ 453224 w 3753016"/>
                  <a:gd name="connsiteY2" fmla="*/ 26576 h 1990548"/>
                  <a:gd name="connsiteX3" fmla="*/ 95416 w 3753016"/>
                  <a:gd name="connsiteY3" fmla="*/ 66331 h 1990548"/>
                  <a:gd name="connsiteX4" fmla="*/ 119269 w 3753016"/>
                  <a:gd name="connsiteY4" fmla="*/ 177649 h 1990548"/>
                  <a:gd name="connsiteX5" fmla="*/ 0 w 3753016"/>
                  <a:gd name="connsiteY5" fmla="*/ 225358 h 1990548"/>
                  <a:gd name="connsiteX6" fmla="*/ 811033 w 3753016"/>
                  <a:gd name="connsiteY6" fmla="*/ 1251076 h 1990548"/>
                  <a:gd name="connsiteX7" fmla="*/ 2146852 w 3753016"/>
                  <a:gd name="connsiteY7" fmla="*/ 1990548 h 1990548"/>
                  <a:gd name="connsiteX8" fmla="*/ 3753016 w 3753016"/>
                  <a:gd name="connsiteY8" fmla="*/ 1505518 h 1990548"/>
                  <a:gd name="connsiteX9" fmla="*/ 2409244 w 3753016"/>
                  <a:gd name="connsiteY9" fmla="*/ 1298785 h 1990548"/>
                  <a:gd name="connsiteX10" fmla="*/ 755373 w 3753016"/>
                  <a:gd name="connsiteY10" fmla="*/ 877365 h 1990548"/>
                  <a:gd name="connsiteX11" fmla="*/ 1311965 w 3753016"/>
                  <a:gd name="connsiteY11" fmla="*/ 670630 h 1990548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95416 w 3753016"/>
                  <a:gd name="connsiteY3" fmla="*/ 67430 h 1991647"/>
                  <a:gd name="connsiteX4" fmla="*/ 119269 w 3753016"/>
                  <a:gd name="connsiteY4" fmla="*/ 178748 h 1991647"/>
                  <a:gd name="connsiteX5" fmla="*/ 0 w 3753016"/>
                  <a:gd name="connsiteY5" fmla="*/ 226457 h 1991647"/>
                  <a:gd name="connsiteX6" fmla="*/ 811033 w 3753016"/>
                  <a:gd name="connsiteY6" fmla="*/ 1252175 h 1991647"/>
                  <a:gd name="connsiteX7" fmla="*/ 2146852 w 3753016"/>
                  <a:gd name="connsiteY7" fmla="*/ 1991647 h 1991647"/>
                  <a:gd name="connsiteX8" fmla="*/ 3753016 w 3753016"/>
                  <a:gd name="connsiteY8" fmla="*/ 1506617 h 1991647"/>
                  <a:gd name="connsiteX9" fmla="*/ 2409244 w 3753016"/>
                  <a:gd name="connsiteY9" fmla="*/ 1299884 h 1991647"/>
                  <a:gd name="connsiteX10" fmla="*/ 755373 w 3753016"/>
                  <a:gd name="connsiteY10" fmla="*/ 878464 h 1991647"/>
                  <a:gd name="connsiteX11" fmla="*/ 1311965 w 3753016"/>
                  <a:gd name="connsiteY11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119269 w 3753016"/>
                  <a:gd name="connsiteY4" fmla="*/ 178748 h 1991647"/>
                  <a:gd name="connsiteX5" fmla="*/ 0 w 3753016"/>
                  <a:gd name="connsiteY5" fmla="*/ 226457 h 1991647"/>
                  <a:gd name="connsiteX6" fmla="*/ 811033 w 3753016"/>
                  <a:gd name="connsiteY6" fmla="*/ 1252175 h 1991647"/>
                  <a:gd name="connsiteX7" fmla="*/ 2146852 w 3753016"/>
                  <a:gd name="connsiteY7" fmla="*/ 1991647 h 1991647"/>
                  <a:gd name="connsiteX8" fmla="*/ 3753016 w 3753016"/>
                  <a:gd name="connsiteY8" fmla="*/ 1506617 h 1991647"/>
                  <a:gd name="connsiteX9" fmla="*/ 2409244 w 3753016"/>
                  <a:gd name="connsiteY9" fmla="*/ 1299884 h 1991647"/>
                  <a:gd name="connsiteX10" fmla="*/ 755373 w 3753016"/>
                  <a:gd name="connsiteY10" fmla="*/ 878464 h 1991647"/>
                  <a:gd name="connsiteX11" fmla="*/ 1311965 w 3753016"/>
                  <a:gd name="connsiteY11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119269 w 3753016"/>
                  <a:gd name="connsiteY4" fmla="*/ 178748 h 1991647"/>
                  <a:gd name="connsiteX5" fmla="*/ 0 w 3753016"/>
                  <a:gd name="connsiteY5" fmla="*/ 226457 h 1991647"/>
                  <a:gd name="connsiteX6" fmla="*/ 811033 w 3753016"/>
                  <a:gd name="connsiteY6" fmla="*/ 1252175 h 1991647"/>
                  <a:gd name="connsiteX7" fmla="*/ 2146852 w 3753016"/>
                  <a:gd name="connsiteY7" fmla="*/ 1991647 h 1991647"/>
                  <a:gd name="connsiteX8" fmla="*/ 3753016 w 3753016"/>
                  <a:gd name="connsiteY8" fmla="*/ 1506617 h 1991647"/>
                  <a:gd name="connsiteX9" fmla="*/ 2409244 w 3753016"/>
                  <a:gd name="connsiteY9" fmla="*/ 1299884 h 1991647"/>
                  <a:gd name="connsiteX10" fmla="*/ 755373 w 3753016"/>
                  <a:gd name="connsiteY10" fmla="*/ 878464 h 1991647"/>
                  <a:gd name="connsiteX11" fmla="*/ 1311965 w 3753016"/>
                  <a:gd name="connsiteY11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166977 w 3753016"/>
                  <a:gd name="connsiteY4" fmla="*/ 178748 h 1991647"/>
                  <a:gd name="connsiteX5" fmla="*/ 0 w 3753016"/>
                  <a:gd name="connsiteY5" fmla="*/ 226457 h 1991647"/>
                  <a:gd name="connsiteX6" fmla="*/ 811033 w 3753016"/>
                  <a:gd name="connsiteY6" fmla="*/ 1252175 h 1991647"/>
                  <a:gd name="connsiteX7" fmla="*/ 2146852 w 3753016"/>
                  <a:gd name="connsiteY7" fmla="*/ 1991647 h 1991647"/>
                  <a:gd name="connsiteX8" fmla="*/ 3753016 w 3753016"/>
                  <a:gd name="connsiteY8" fmla="*/ 1506617 h 1991647"/>
                  <a:gd name="connsiteX9" fmla="*/ 2409244 w 3753016"/>
                  <a:gd name="connsiteY9" fmla="*/ 1299884 h 1991647"/>
                  <a:gd name="connsiteX10" fmla="*/ 755373 w 3753016"/>
                  <a:gd name="connsiteY10" fmla="*/ 878464 h 1991647"/>
                  <a:gd name="connsiteX11" fmla="*/ 1311965 w 3753016"/>
                  <a:gd name="connsiteY11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0 w 3753016"/>
                  <a:gd name="connsiteY4" fmla="*/ 226457 h 1991647"/>
                  <a:gd name="connsiteX5" fmla="*/ 811033 w 3753016"/>
                  <a:gd name="connsiteY5" fmla="*/ 1252175 h 1991647"/>
                  <a:gd name="connsiteX6" fmla="*/ 2146852 w 3753016"/>
                  <a:gd name="connsiteY6" fmla="*/ 1991647 h 1991647"/>
                  <a:gd name="connsiteX7" fmla="*/ 3753016 w 3753016"/>
                  <a:gd name="connsiteY7" fmla="*/ 1506617 h 1991647"/>
                  <a:gd name="connsiteX8" fmla="*/ 2409244 w 3753016"/>
                  <a:gd name="connsiteY8" fmla="*/ 1299884 h 1991647"/>
                  <a:gd name="connsiteX9" fmla="*/ 755373 w 3753016"/>
                  <a:gd name="connsiteY9" fmla="*/ 878464 h 1991647"/>
                  <a:gd name="connsiteX10" fmla="*/ 1311965 w 3753016"/>
                  <a:gd name="connsiteY10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0 w 3753016"/>
                  <a:gd name="connsiteY4" fmla="*/ 226457 h 1991647"/>
                  <a:gd name="connsiteX5" fmla="*/ 811033 w 3753016"/>
                  <a:gd name="connsiteY5" fmla="*/ 1252175 h 1991647"/>
                  <a:gd name="connsiteX6" fmla="*/ 2146852 w 3753016"/>
                  <a:gd name="connsiteY6" fmla="*/ 1991647 h 1991647"/>
                  <a:gd name="connsiteX7" fmla="*/ 3753016 w 3753016"/>
                  <a:gd name="connsiteY7" fmla="*/ 1506617 h 1991647"/>
                  <a:gd name="connsiteX8" fmla="*/ 2409244 w 3753016"/>
                  <a:gd name="connsiteY8" fmla="*/ 1299884 h 1991647"/>
                  <a:gd name="connsiteX9" fmla="*/ 755373 w 3753016"/>
                  <a:gd name="connsiteY9" fmla="*/ 878464 h 1991647"/>
                  <a:gd name="connsiteX10" fmla="*/ 1311965 w 3753016"/>
                  <a:gd name="connsiteY10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0 w 3753016"/>
                  <a:gd name="connsiteY4" fmla="*/ 226457 h 1991647"/>
                  <a:gd name="connsiteX5" fmla="*/ 811033 w 3753016"/>
                  <a:gd name="connsiteY5" fmla="*/ 1252175 h 1991647"/>
                  <a:gd name="connsiteX6" fmla="*/ 2146852 w 3753016"/>
                  <a:gd name="connsiteY6" fmla="*/ 1991647 h 1991647"/>
                  <a:gd name="connsiteX7" fmla="*/ 3753016 w 3753016"/>
                  <a:gd name="connsiteY7" fmla="*/ 1506617 h 1991647"/>
                  <a:gd name="connsiteX8" fmla="*/ 2409244 w 3753016"/>
                  <a:gd name="connsiteY8" fmla="*/ 1299884 h 1991647"/>
                  <a:gd name="connsiteX9" fmla="*/ 755373 w 3753016"/>
                  <a:gd name="connsiteY9" fmla="*/ 878464 h 1991647"/>
                  <a:gd name="connsiteX10" fmla="*/ 1311965 w 3753016"/>
                  <a:gd name="connsiteY10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0 w 3753016"/>
                  <a:gd name="connsiteY4" fmla="*/ 226457 h 1991647"/>
                  <a:gd name="connsiteX5" fmla="*/ 811033 w 3753016"/>
                  <a:gd name="connsiteY5" fmla="*/ 1252175 h 1991647"/>
                  <a:gd name="connsiteX6" fmla="*/ 2146852 w 3753016"/>
                  <a:gd name="connsiteY6" fmla="*/ 1991647 h 1991647"/>
                  <a:gd name="connsiteX7" fmla="*/ 3753016 w 3753016"/>
                  <a:gd name="connsiteY7" fmla="*/ 1506617 h 1991647"/>
                  <a:gd name="connsiteX8" fmla="*/ 2409244 w 3753016"/>
                  <a:gd name="connsiteY8" fmla="*/ 1299884 h 1991647"/>
                  <a:gd name="connsiteX9" fmla="*/ 755373 w 3753016"/>
                  <a:gd name="connsiteY9" fmla="*/ 878464 h 1991647"/>
                  <a:gd name="connsiteX10" fmla="*/ 1311965 w 3753016"/>
                  <a:gd name="connsiteY10" fmla="*/ 671729 h 1991647"/>
                  <a:gd name="connsiteX0" fmla="*/ 1337304 w 3778355"/>
                  <a:gd name="connsiteY0" fmla="*/ 671729 h 1991647"/>
                  <a:gd name="connsiteX1" fmla="*/ 725053 w 3778355"/>
                  <a:gd name="connsiteY1" fmla="*/ 99235 h 1991647"/>
                  <a:gd name="connsiteX2" fmla="*/ 478563 w 3778355"/>
                  <a:gd name="connsiteY2" fmla="*/ 27675 h 1991647"/>
                  <a:gd name="connsiteX3" fmla="*/ 152560 w 3778355"/>
                  <a:gd name="connsiteY3" fmla="*/ 67430 h 1991647"/>
                  <a:gd name="connsiteX4" fmla="*/ 232072 w 3778355"/>
                  <a:gd name="connsiteY4" fmla="*/ 186702 h 1991647"/>
                  <a:gd name="connsiteX5" fmla="*/ 25339 w 3778355"/>
                  <a:gd name="connsiteY5" fmla="*/ 226457 h 1991647"/>
                  <a:gd name="connsiteX6" fmla="*/ 836372 w 3778355"/>
                  <a:gd name="connsiteY6" fmla="*/ 1252175 h 1991647"/>
                  <a:gd name="connsiteX7" fmla="*/ 2172191 w 3778355"/>
                  <a:gd name="connsiteY7" fmla="*/ 1991647 h 1991647"/>
                  <a:gd name="connsiteX8" fmla="*/ 3778355 w 3778355"/>
                  <a:gd name="connsiteY8" fmla="*/ 1506617 h 1991647"/>
                  <a:gd name="connsiteX9" fmla="*/ 2434583 w 3778355"/>
                  <a:gd name="connsiteY9" fmla="*/ 1299884 h 1991647"/>
                  <a:gd name="connsiteX10" fmla="*/ 780712 w 3778355"/>
                  <a:gd name="connsiteY10" fmla="*/ 878464 h 1991647"/>
                  <a:gd name="connsiteX11" fmla="*/ 1337304 w 3778355"/>
                  <a:gd name="connsiteY11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206733 w 3753016"/>
                  <a:gd name="connsiteY4" fmla="*/ 186702 h 1991647"/>
                  <a:gd name="connsiteX5" fmla="*/ 0 w 3753016"/>
                  <a:gd name="connsiteY5" fmla="*/ 226457 h 1991647"/>
                  <a:gd name="connsiteX6" fmla="*/ 811033 w 3753016"/>
                  <a:gd name="connsiteY6" fmla="*/ 1252175 h 1991647"/>
                  <a:gd name="connsiteX7" fmla="*/ 2146852 w 3753016"/>
                  <a:gd name="connsiteY7" fmla="*/ 1991647 h 1991647"/>
                  <a:gd name="connsiteX8" fmla="*/ 3753016 w 3753016"/>
                  <a:gd name="connsiteY8" fmla="*/ 1506617 h 1991647"/>
                  <a:gd name="connsiteX9" fmla="*/ 2409244 w 3753016"/>
                  <a:gd name="connsiteY9" fmla="*/ 1299884 h 1991647"/>
                  <a:gd name="connsiteX10" fmla="*/ 755373 w 3753016"/>
                  <a:gd name="connsiteY10" fmla="*/ 878464 h 1991647"/>
                  <a:gd name="connsiteX11" fmla="*/ 1311965 w 3753016"/>
                  <a:gd name="connsiteY11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166977 w 3753016"/>
                  <a:gd name="connsiteY4" fmla="*/ 154897 h 1991647"/>
                  <a:gd name="connsiteX5" fmla="*/ 0 w 3753016"/>
                  <a:gd name="connsiteY5" fmla="*/ 226457 h 1991647"/>
                  <a:gd name="connsiteX6" fmla="*/ 811033 w 3753016"/>
                  <a:gd name="connsiteY6" fmla="*/ 1252175 h 1991647"/>
                  <a:gd name="connsiteX7" fmla="*/ 2146852 w 3753016"/>
                  <a:gd name="connsiteY7" fmla="*/ 1991647 h 1991647"/>
                  <a:gd name="connsiteX8" fmla="*/ 3753016 w 3753016"/>
                  <a:gd name="connsiteY8" fmla="*/ 1506617 h 1991647"/>
                  <a:gd name="connsiteX9" fmla="*/ 2409244 w 3753016"/>
                  <a:gd name="connsiteY9" fmla="*/ 1299884 h 1991647"/>
                  <a:gd name="connsiteX10" fmla="*/ 755373 w 3753016"/>
                  <a:gd name="connsiteY10" fmla="*/ 878464 h 1991647"/>
                  <a:gd name="connsiteX11" fmla="*/ 1311965 w 3753016"/>
                  <a:gd name="connsiteY11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166977 w 3753016"/>
                  <a:gd name="connsiteY4" fmla="*/ 154897 h 1991647"/>
                  <a:gd name="connsiteX5" fmla="*/ 0 w 3753016"/>
                  <a:gd name="connsiteY5" fmla="*/ 226457 h 1991647"/>
                  <a:gd name="connsiteX6" fmla="*/ 818984 w 3753016"/>
                  <a:gd name="connsiteY6" fmla="*/ 1347591 h 1991647"/>
                  <a:gd name="connsiteX7" fmla="*/ 2146852 w 3753016"/>
                  <a:gd name="connsiteY7" fmla="*/ 1991647 h 1991647"/>
                  <a:gd name="connsiteX8" fmla="*/ 3753016 w 3753016"/>
                  <a:gd name="connsiteY8" fmla="*/ 1506617 h 1991647"/>
                  <a:gd name="connsiteX9" fmla="*/ 2409244 w 3753016"/>
                  <a:gd name="connsiteY9" fmla="*/ 1299884 h 1991647"/>
                  <a:gd name="connsiteX10" fmla="*/ 755373 w 3753016"/>
                  <a:gd name="connsiteY10" fmla="*/ 878464 h 1991647"/>
                  <a:gd name="connsiteX11" fmla="*/ 1311965 w 3753016"/>
                  <a:gd name="connsiteY11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166977 w 3753016"/>
                  <a:gd name="connsiteY4" fmla="*/ 154897 h 1991647"/>
                  <a:gd name="connsiteX5" fmla="*/ 0 w 3753016"/>
                  <a:gd name="connsiteY5" fmla="*/ 226457 h 1991647"/>
                  <a:gd name="connsiteX6" fmla="*/ 818984 w 3753016"/>
                  <a:gd name="connsiteY6" fmla="*/ 1347591 h 1991647"/>
                  <a:gd name="connsiteX7" fmla="*/ 2146852 w 3753016"/>
                  <a:gd name="connsiteY7" fmla="*/ 1991647 h 1991647"/>
                  <a:gd name="connsiteX8" fmla="*/ 3753016 w 3753016"/>
                  <a:gd name="connsiteY8" fmla="*/ 1506617 h 1991647"/>
                  <a:gd name="connsiteX9" fmla="*/ 2409244 w 3753016"/>
                  <a:gd name="connsiteY9" fmla="*/ 1299884 h 1991647"/>
                  <a:gd name="connsiteX10" fmla="*/ 755373 w 3753016"/>
                  <a:gd name="connsiteY10" fmla="*/ 878464 h 1991647"/>
                  <a:gd name="connsiteX11" fmla="*/ 1311965 w 3753016"/>
                  <a:gd name="connsiteY11" fmla="*/ 671729 h 1991647"/>
                  <a:gd name="connsiteX0" fmla="*/ 1311965 w 3753016"/>
                  <a:gd name="connsiteY0" fmla="*/ 671729 h 1928037"/>
                  <a:gd name="connsiteX1" fmla="*/ 699714 w 3753016"/>
                  <a:gd name="connsiteY1" fmla="*/ 99235 h 1928037"/>
                  <a:gd name="connsiteX2" fmla="*/ 453224 w 3753016"/>
                  <a:gd name="connsiteY2" fmla="*/ 27675 h 1928037"/>
                  <a:gd name="connsiteX3" fmla="*/ 127221 w 3753016"/>
                  <a:gd name="connsiteY3" fmla="*/ 67430 h 1928037"/>
                  <a:gd name="connsiteX4" fmla="*/ 166977 w 3753016"/>
                  <a:gd name="connsiteY4" fmla="*/ 154897 h 1928037"/>
                  <a:gd name="connsiteX5" fmla="*/ 0 w 3753016"/>
                  <a:gd name="connsiteY5" fmla="*/ 226457 h 1928037"/>
                  <a:gd name="connsiteX6" fmla="*/ 818984 w 3753016"/>
                  <a:gd name="connsiteY6" fmla="*/ 1347591 h 1928037"/>
                  <a:gd name="connsiteX7" fmla="*/ 2011680 w 3753016"/>
                  <a:gd name="connsiteY7" fmla="*/ 1928037 h 1928037"/>
                  <a:gd name="connsiteX8" fmla="*/ 3753016 w 3753016"/>
                  <a:gd name="connsiteY8" fmla="*/ 1506617 h 1928037"/>
                  <a:gd name="connsiteX9" fmla="*/ 2409244 w 3753016"/>
                  <a:gd name="connsiteY9" fmla="*/ 1299884 h 1928037"/>
                  <a:gd name="connsiteX10" fmla="*/ 755373 w 3753016"/>
                  <a:gd name="connsiteY10" fmla="*/ 878464 h 1928037"/>
                  <a:gd name="connsiteX11" fmla="*/ 1311965 w 3753016"/>
                  <a:gd name="connsiteY11" fmla="*/ 671729 h 1928037"/>
                  <a:gd name="connsiteX0" fmla="*/ 1311965 w 3753016"/>
                  <a:gd name="connsiteY0" fmla="*/ 671729 h 1928037"/>
                  <a:gd name="connsiteX1" fmla="*/ 699714 w 3753016"/>
                  <a:gd name="connsiteY1" fmla="*/ 99235 h 1928037"/>
                  <a:gd name="connsiteX2" fmla="*/ 453224 w 3753016"/>
                  <a:gd name="connsiteY2" fmla="*/ 27675 h 1928037"/>
                  <a:gd name="connsiteX3" fmla="*/ 127221 w 3753016"/>
                  <a:gd name="connsiteY3" fmla="*/ 67430 h 1928037"/>
                  <a:gd name="connsiteX4" fmla="*/ 166977 w 3753016"/>
                  <a:gd name="connsiteY4" fmla="*/ 154897 h 1928037"/>
                  <a:gd name="connsiteX5" fmla="*/ 0 w 3753016"/>
                  <a:gd name="connsiteY5" fmla="*/ 226457 h 1928037"/>
                  <a:gd name="connsiteX6" fmla="*/ 818984 w 3753016"/>
                  <a:gd name="connsiteY6" fmla="*/ 1347591 h 1928037"/>
                  <a:gd name="connsiteX7" fmla="*/ 2011680 w 3753016"/>
                  <a:gd name="connsiteY7" fmla="*/ 1928037 h 1928037"/>
                  <a:gd name="connsiteX8" fmla="*/ 3753016 w 3753016"/>
                  <a:gd name="connsiteY8" fmla="*/ 1506617 h 1928037"/>
                  <a:gd name="connsiteX9" fmla="*/ 2409244 w 3753016"/>
                  <a:gd name="connsiteY9" fmla="*/ 1299884 h 1928037"/>
                  <a:gd name="connsiteX10" fmla="*/ 755373 w 3753016"/>
                  <a:gd name="connsiteY10" fmla="*/ 878464 h 1928037"/>
                  <a:gd name="connsiteX11" fmla="*/ 1311965 w 3753016"/>
                  <a:gd name="connsiteY11" fmla="*/ 671729 h 1928037"/>
                  <a:gd name="connsiteX0" fmla="*/ 1311965 w 3753016"/>
                  <a:gd name="connsiteY0" fmla="*/ 671729 h 1929647"/>
                  <a:gd name="connsiteX1" fmla="*/ 699714 w 3753016"/>
                  <a:gd name="connsiteY1" fmla="*/ 99235 h 1929647"/>
                  <a:gd name="connsiteX2" fmla="*/ 453224 w 3753016"/>
                  <a:gd name="connsiteY2" fmla="*/ 27675 h 1929647"/>
                  <a:gd name="connsiteX3" fmla="*/ 127221 w 3753016"/>
                  <a:gd name="connsiteY3" fmla="*/ 67430 h 1929647"/>
                  <a:gd name="connsiteX4" fmla="*/ 166977 w 3753016"/>
                  <a:gd name="connsiteY4" fmla="*/ 154897 h 1929647"/>
                  <a:gd name="connsiteX5" fmla="*/ 0 w 3753016"/>
                  <a:gd name="connsiteY5" fmla="*/ 226457 h 1929647"/>
                  <a:gd name="connsiteX6" fmla="*/ 818984 w 3753016"/>
                  <a:gd name="connsiteY6" fmla="*/ 1347591 h 1929647"/>
                  <a:gd name="connsiteX7" fmla="*/ 2011680 w 3753016"/>
                  <a:gd name="connsiteY7" fmla="*/ 1928037 h 1929647"/>
                  <a:gd name="connsiteX8" fmla="*/ 3753016 w 3753016"/>
                  <a:gd name="connsiteY8" fmla="*/ 1506617 h 1929647"/>
                  <a:gd name="connsiteX9" fmla="*/ 2409244 w 3753016"/>
                  <a:gd name="connsiteY9" fmla="*/ 1299884 h 1929647"/>
                  <a:gd name="connsiteX10" fmla="*/ 755373 w 3753016"/>
                  <a:gd name="connsiteY10" fmla="*/ 878464 h 1929647"/>
                  <a:gd name="connsiteX11" fmla="*/ 1311965 w 3753016"/>
                  <a:gd name="connsiteY11" fmla="*/ 671729 h 19296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753016" h="1929647">
                    <a:moveTo>
                      <a:pt x="1311965" y="671729"/>
                    </a:moveTo>
                    <a:cubicBezTo>
                      <a:pt x="1166191" y="480897"/>
                      <a:pt x="893195" y="-35936"/>
                      <a:pt x="699714" y="99235"/>
                    </a:cubicBezTo>
                    <a:cubicBezTo>
                      <a:pt x="667909" y="136342"/>
                      <a:pt x="636104" y="-73042"/>
                      <a:pt x="453224" y="27675"/>
                    </a:cubicBezTo>
                    <a:cubicBezTo>
                      <a:pt x="360459" y="32976"/>
                      <a:pt x="331304" y="-57141"/>
                      <a:pt x="127221" y="67430"/>
                    </a:cubicBezTo>
                    <a:cubicBezTo>
                      <a:pt x="74212" y="88634"/>
                      <a:pt x="188181" y="128392"/>
                      <a:pt x="166977" y="154897"/>
                    </a:cubicBezTo>
                    <a:cubicBezTo>
                      <a:pt x="145773" y="181402"/>
                      <a:pt x="70236" y="131041"/>
                      <a:pt x="0" y="226457"/>
                    </a:cubicBezTo>
                    <a:cubicBezTo>
                      <a:pt x="272995" y="600168"/>
                      <a:pt x="673210" y="1283981"/>
                      <a:pt x="818984" y="1347591"/>
                    </a:cubicBezTo>
                    <a:cubicBezTo>
                      <a:pt x="1216549" y="1541073"/>
                      <a:pt x="1741336" y="1885630"/>
                      <a:pt x="2011680" y="1928037"/>
                    </a:cubicBezTo>
                    <a:cubicBezTo>
                      <a:pt x="2266121" y="1954542"/>
                      <a:pt x="3172571" y="1647090"/>
                      <a:pt x="3753016" y="1506617"/>
                    </a:cubicBezTo>
                    <a:cubicBezTo>
                      <a:pt x="3697357" y="1407226"/>
                      <a:pt x="3208351" y="1168688"/>
                      <a:pt x="2409244" y="1299884"/>
                    </a:cubicBezTo>
                    <a:cubicBezTo>
                      <a:pt x="489003" y="1295909"/>
                      <a:pt x="734169" y="972555"/>
                      <a:pt x="755373" y="878464"/>
                    </a:cubicBezTo>
                    <a:cubicBezTo>
                      <a:pt x="816333" y="727390"/>
                      <a:pt x="1115833" y="695583"/>
                      <a:pt x="1311965" y="67172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sp>
          <p:nvSpPr>
            <p:cNvPr id="103" name="직사각형 90">
              <a:extLst>
                <a:ext uri="{FF2B5EF4-FFF2-40B4-BE49-F238E27FC236}">
                  <a16:creationId xmlns="" xmlns:a16="http://schemas.microsoft.com/office/drawing/2014/main" id="{3F6021CE-E5CA-46D5-BA80-FD296DC09948}"/>
                </a:ext>
              </a:extLst>
            </p:cNvPr>
            <p:cNvSpPr/>
            <p:nvPr/>
          </p:nvSpPr>
          <p:spPr>
            <a:xfrm rot="18740140">
              <a:off x="1894195" y="2506511"/>
              <a:ext cx="285737" cy="709307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  <a:effectLst>
              <a:outerShdw blurRad="50800" dist="50800" dir="5400000" algn="ctr" rotWithShape="0">
                <a:srgbClr val="000000">
                  <a:alpha val="22000"/>
                </a:srgb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106" name="그룹 93">
            <a:extLst>
              <a:ext uri="{FF2B5EF4-FFF2-40B4-BE49-F238E27FC236}">
                <a16:creationId xmlns="" xmlns:a16="http://schemas.microsoft.com/office/drawing/2014/main" id="{F0797998-48C0-480D-A175-D9F86622E9B7}"/>
              </a:ext>
            </a:extLst>
          </p:cNvPr>
          <p:cNvGrpSpPr/>
          <p:nvPr/>
        </p:nvGrpSpPr>
        <p:grpSpPr>
          <a:xfrm rot="10800000" flipV="1">
            <a:off x="8712232" y="5325601"/>
            <a:ext cx="2523434" cy="1065203"/>
            <a:chOff x="1682410" y="2217893"/>
            <a:chExt cx="2019261" cy="852379"/>
          </a:xfrm>
          <a:solidFill>
            <a:schemeClr val="bg1">
              <a:lumMod val="85000"/>
            </a:schemeClr>
          </a:solidFill>
        </p:grpSpPr>
        <p:grpSp>
          <p:nvGrpSpPr>
            <p:cNvPr id="107" name="그룹 94">
              <a:extLst>
                <a:ext uri="{FF2B5EF4-FFF2-40B4-BE49-F238E27FC236}">
                  <a16:creationId xmlns="" xmlns:a16="http://schemas.microsoft.com/office/drawing/2014/main" id="{E44D978B-0B71-4F74-942B-E949AF329071}"/>
                </a:ext>
              </a:extLst>
            </p:cNvPr>
            <p:cNvGrpSpPr/>
            <p:nvPr/>
          </p:nvGrpSpPr>
          <p:grpSpPr>
            <a:xfrm>
              <a:off x="1774163" y="2217893"/>
              <a:ext cx="1927508" cy="852379"/>
              <a:chOff x="1774163" y="2217893"/>
              <a:chExt cx="1927508" cy="852379"/>
            </a:xfrm>
            <a:grpFill/>
          </p:grpSpPr>
          <p:sp>
            <p:nvSpPr>
              <p:cNvPr id="109" name="Freeform 18">
                <a:extLst>
                  <a:ext uri="{FF2B5EF4-FFF2-40B4-BE49-F238E27FC236}">
                    <a16:creationId xmlns="" xmlns:a16="http://schemas.microsoft.com/office/drawing/2014/main" id="{31AD42C8-14D7-4BB6-81B7-86F5919B5DFC}"/>
                  </a:ext>
                </a:extLst>
              </p:cNvPr>
              <p:cNvSpPr/>
              <p:nvPr/>
            </p:nvSpPr>
            <p:spPr>
              <a:xfrm flipH="1">
                <a:off x="1774163" y="2350717"/>
                <a:ext cx="1600825" cy="719555"/>
              </a:xfrm>
              <a:custGeom>
                <a:avLst/>
                <a:gdLst>
                  <a:gd name="connsiteX0" fmla="*/ 4126727 w 4126727"/>
                  <a:gd name="connsiteY0" fmla="*/ 866693 h 1836752"/>
                  <a:gd name="connsiteX1" fmla="*/ 2782957 w 4126727"/>
                  <a:gd name="connsiteY1" fmla="*/ 0 h 1836752"/>
                  <a:gd name="connsiteX2" fmla="*/ 2703444 w 4126727"/>
                  <a:gd name="connsiteY2" fmla="*/ 7952 h 1836752"/>
                  <a:gd name="connsiteX3" fmla="*/ 1375576 w 4126727"/>
                  <a:gd name="connsiteY3" fmla="*/ 326004 h 1836752"/>
                  <a:gd name="connsiteX4" fmla="*/ 0 w 4126727"/>
                  <a:gd name="connsiteY4" fmla="*/ 477079 h 1836752"/>
                  <a:gd name="connsiteX5" fmla="*/ 1574358 w 4126727"/>
                  <a:gd name="connsiteY5" fmla="*/ 898498 h 1836752"/>
                  <a:gd name="connsiteX6" fmla="*/ 2576223 w 4126727"/>
                  <a:gd name="connsiteY6" fmla="*/ 1280160 h 1836752"/>
                  <a:gd name="connsiteX7" fmla="*/ 3267986 w 4126727"/>
                  <a:gd name="connsiteY7" fmla="*/ 1836752 h 1836752"/>
                  <a:gd name="connsiteX8" fmla="*/ 4126727 w 4126727"/>
                  <a:gd name="connsiteY8" fmla="*/ 866693 h 1836752"/>
                  <a:gd name="connsiteX0" fmla="*/ 4126727 w 4126727"/>
                  <a:gd name="connsiteY0" fmla="*/ 884466 h 1854525"/>
                  <a:gd name="connsiteX1" fmla="*/ 2782957 w 4126727"/>
                  <a:gd name="connsiteY1" fmla="*/ 17773 h 1854525"/>
                  <a:gd name="connsiteX2" fmla="*/ 2703444 w 4126727"/>
                  <a:gd name="connsiteY2" fmla="*/ 25725 h 1854525"/>
                  <a:gd name="connsiteX3" fmla="*/ 1375576 w 4126727"/>
                  <a:gd name="connsiteY3" fmla="*/ 343777 h 1854525"/>
                  <a:gd name="connsiteX4" fmla="*/ 0 w 4126727"/>
                  <a:gd name="connsiteY4" fmla="*/ 494852 h 1854525"/>
                  <a:gd name="connsiteX5" fmla="*/ 1574358 w 4126727"/>
                  <a:gd name="connsiteY5" fmla="*/ 916271 h 1854525"/>
                  <a:gd name="connsiteX6" fmla="*/ 2576223 w 4126727"/>
                  <a:gd name="connsiteY6" fmla="*/ 1297933 h 1854525"/>
                  <a:gd name="connsiteX7" fmla="*/ 3267986 w 4126727"/>
                  <a:gd name="connsiteY7" fmla="*/ 1854525 h 1854525"/>
                  <a:gd name="connsiteX8" fmla="*/ 4126727 w 4126727"/>
                  <a:gd name="connsiteY8" fmla="*/ 884466 h 1854525"/>
                  <a:gd name="connsiteX0" fmla="*/ 1375576 w 4126727"/>
                  <a:gd name="connsiteY0" fmla="*/ 331865 h 1842613"/>
                  <a:gd name="connsiteX1" fmla="*/ 0 w 4126727"/>
                  <a:gd name="connsiteY1" fmla="*/ 482940 h 1842613"/>
                  <a:gd name="connsiteX2" fmla="*/ 1574358 w 4126727"/>
                  <a:gd name="connsiteY2" fmla="*/ 904359 h 1842613"/>
                  <a:gd name="connsiteX3" fmla="*/ 2576223 w 4126727"/>
                  <a:gd name="connsiteY3" fmla="*/ 1286021 h 1842613"/>
                  <a:gd name="connsiteX4" fmla="*/ 3267986 w 4126727"/>
                  <a:gd name="connsiteY4" fmla="*/ 1842613 h 1842613"/>
                  <a:gd name="connsiteX5" fmla="*/ 4126727 w 4126727"/>
                  <a:gd name="connsiteY5" fmla="*/ 872554 h 1842613"/>
                  <a:gd name="connsiteX6" fmla="*/ 2782957 w 4126727"/>
                  <a:gd name="connsiteY6" fmla="*/ 5861 h 1842613"/>
                  <a:gd name="connsiteX7" fmla="*/ 2794884 w 4126727"/>
                  <a:gd name="connsiteY7" fmla="*/ 105253 h 1842613"/>
                  <a:gd name="connsiteX0" fmla="*/ 1375576 w 4126727"/>
                  <a:gd name="connsiteY0" fmla="*/ 326004 h 1836752"/>
                  <a:gd name="connsiteX1" fmla="*/ 0 w 4126727"/>
                  <a:gd name="connsiteY1" fmla="*/ 477079 h 1836752"/>
                  <a:gd name="connsiteX2" fmla="*/ 1574358 w 4126727"/>
                  <a:gd name="connsiteY2" fmla="*/ 898498 h 1836752"/>
                  <a:gd name="connsiteX3" fmla="*/ 2576223 w 4126727"/>
                  <a:gd name="connsiteY3" fmla="*/ 1280160 h 1836752"/>
                  <a:gd name="connsiteX4" fmla="*/ 3267986 w 4126727"/>
                  <a:gd name="connsiteY4" fmla="*/ 1836752 h 1836752"/>
                  <a:gd name="connsiteX5" fmla="*/ 4126727 w 4126727"/>
                  <a:gd name="connsiteY5" fmla="*/ 866693 h 1836752"/>
                  <a:gd name="connsiteX6" fmla="*/ 2782957 w 4126727"/>
                  <a:gd name="connsiteY6" fmla="*/ 0 h 1836752"/>
                  <a:gd name="connsiteX0" fmla="*/ 1375576 w 4126727"/>
                  <a:gd name="connsiteY0" fmla="*/ 326004 h 1836752"/>
                  <a:gd name="connsiteX1" fmla="*/ 0 w 4126727"/>
                  <a:gd name="connsiteY1" fmla="*/ 477079 h 1836752"/>
                  <a:gd name="connsiteX2" fmla="*/ 1574358 w 4126727"/>
                  <a:gd name="connsiteY2" fmla="*/ 898498 h 1836752"/>
                  <a:gd name="connsiteX3" fmla="*/ 2576223 w 4126727"/>
                  <a:gd name="connsiteY3" fmla="*/ 1280160 h 1836752"/>
                  <a:gd name="connsiteX4" fmla="*/ 3267986 w 4126727"/>
                  <a:gd name="connsiteY4" fmla="*/ 1836752 h 1836752"/>
                  <a:gd name="connsiteX5" fmla="*/ 4126727 w 4126727"/>
                  <a:gd name="connsiteY5" fmla="*/ 866693 h 1836752"/>
                  <a:gd name="connsiteX6" fmla="*/ 2782957 w 4126727"/>
                  <a:gd name="connsiteY6" fmla="*/ 0 h 1836752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7" fmla="*/ 1375576 w 4063117"/>
                  <a:gd name="connsiteY7" fmla="*/ 326004 h 1836752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7" fmla="*/ 1375576 w 4063117"/>
                  <a:gd name="connsiteY7" fmla="*/ 326004 h 1836752"/>
                  <a:gd name="connsiteX0" fmla="*/ 1375576 w 4063117"/>
                  <a:gd name="connsiteY0" fmla="*/ 390578 h 1901326"/>
                  <a:gd name="connsiteX1" fmla="*/ 0 w 4063117"/>
                  <a:gd name="connsiteY1" fmla="*/ 541653 h 1901326"/>
                  <a:gd name="connsiteX2" fmla="*/ 1574358 w 4063117"/>
                  <a:gd name="connsiteY2" fmla="*/ 963072 h 1901326"/>
                  <a:gd name="connsiteX3" fmla="*/ 2576223 w 4063117"/>
                  <a:gd name="connsiteY3" fmla="*/ 1344734 h 1901326"/>
                  <a:gd name="connsiteX4" fmla="*/ 3267986 w 4063117"/>
                  <a:gd name="connsiteY4" fmla="*/ 1901326 h 1901326"/>
                  <a:gd name="connsiteX5" fmla="*/ 4063117 w 4063117"/>
                  <a:gd name="connsiteY5" fmla="*/ 994878 h 1901326"/>
                  <a:gd name="connsiteX6" fmla="*/ 2782957 w 4063117"/>
                  <a:gd name="connsiteY6" fmla="*/ 64574 h 1901326"/>
                  <a:gd name="connsiteX7" fmla="*/ 2178658 w 4063117"/>
                  <a:gd name="connsiteY7" fmla="*/ 96380 h 1901326"/>
                  <a:gd name="connsiteX8" fmla="*/ 1375576 w 4063117"/>
                  <a:gd name="connsiteY8" fmla="*/ 390578 h 1901326"/>
                  <a:gd name="connsiteX0" fmla="*/ 1375576 w 4063117"/>
                  <a:gd name="connsiteY0" fmla="*/ 383650 h 1894398"/>
                  <a:gd name="connsiteX1" fmla="*/ 0 w 4063117"/>
                  <a:gd name="connsiteY1" fmla="*/ 534725 h 1894398"/>
                  <a:gd name="connsiteX2" fmla="*/ 1574358 w 4063117"/>
                  <a:gd name="connsiteY2" fmla="*/ 956144 h 1894398"/>
                  <a:gd name="connsiteX3" fmla="*/ 2576223 w 4063117"/>
                  <a:gd name="connsiteY3" fmla="*/ 1337806 h 1894398"/>
                  <a:gd name="connsiteX4" fmla="*/ 3267986 w 4063117"/>
                  <a:gd name="connsiteY4" fmla="*/ 1894398 h 1894398"/>
                  <a:gd name="connsiteX5" fmla="*/ 4063117 w 4063117"/>
                  <a:gd name="connsiteY5" fmla="*/ 987950 h 1894398"/>
                  <a:gd name="connsiteX6" fmla="*/ 2782957 w 4063117"/>
                  <a:gd name="connsiteY6" fmla="*/ 57646 h 1894398"/>
                  <a:gd name="connsiteX7" fmla="*/ 2178658 w 4063117"/>
                  <a:gd name="connsiteY7" fmla="*/ 89452 h 1894398"/>
                  <a:gd name="connsiteX8" fmla="*/ 1375576 w 4063117"/>
                  <a:gd name="connsiteY8" fmla="*/ 383650 h 1894398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7" fmla="*/ 2178658 w 4063117"/>
                  <a:gd name="connsiteY7" fmla="*/ 31806 h 1836752"/>
                  <a:gd name="connsiteX8" fmla="*/ 1375576 w 4063117"/>
                  <a:gd name="connsiteY8" fmla="*/ 326004 h 1836752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7" fmla="*/ 2178658 w 4063117"/>
                  <a:gd name="connsiteY7" fmla="*/ 31806 h 1836752"/>
                  <a:gd name="connsiteX8" fmla="*/ 1375576 w 4063117"/>
                  <a:gd name="connsiteY8" fmla="*/ 326004 h 1836752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7" fmla="*/ 2178658 w 4063117"/>
                  <a:gd name="connsiteY7" fmla="*/ 31806 h 1836752"/>
                  <a:gd name="connsiteX8" fmla="*/ 1375576 w 4063117"/>
                  <a:gd name="connsiteY8" fmla="*/ 326004 h 1836752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7" fmla="*/ 2178658 w 4063117"/>
                  <a:gd name="connsiteY7" fmla="*/ 31806 h 1836752"/>
                  <a:gd name="connsiteX8" fmla="*/ 1375576 w 4063117"/>
                  <a:gd name="connsiteY8" fmla="*/ 326004 h 1836752"/>
                  <a:gd name="connsiteX0" fmla="*/ 1419093 w 4106634"/>
                  <a:gd name="connsiteY0" fmla="*/ 326004 h 1836752"/>
                  <a:gd name="connsiteX1" fmla="*/ 43517 w 4106634"/>
                  <a:gd name="connsiteY1" fmla="*/ 477079 h 1836752"/>
                  <a:gd name="connsiteX2" fmla="*/ 1617875 w 4106634"/>
                  <a:gd name="connsiteY2" fmla="*/ 898498 h 1836752"/>
                  <a:gd name="connsiteX3" fmla="*/ 2619740 w 4106634"/>
                  <a:gd name="connsiteY3" fmla="*/ 1280160 h 1836752"/>
                  <a:gd name="connsiteX4" fmla="*/ 3311503 w 4106634"/>
                  <a:gd name="connsiteY4" fmla="*/ 1836752 h 1836752"/>
                  <a:gd name="connsiteX5" fmla="*/ 4106634 w 4106634"/>
                  <a:gd name="connsiteY5" fmla="*/ 930304 h 1836752"/>
                  <a:gd name="connsiteX6" fmla="*/ 2826474 w 4106634"/>
                  <a:gd name="connsiteY6" fmla="*/ 0 h 1836752"/>
                  <a:gd name="connsiteX7" fmla="*/ 2222175 w 4106634"/>
                  <a:gd name="connsiteY7" fmla="*/ 31806 h 1836752"/>
                  <a:gd name="connsiteX8" fmla="*/ 1419093 w 4106634"/>
                  <a:gd name="connsiteY8" fmla="*/ 326004 h 1836752"/>
                  <a:gd name="connsiteX0" fmla="*/ 1419093 w 4106634"/>
                  <a:gd name="connsiteY0" fmla="*/ 326004 h 1836752"/>
                  <a:gd name="connsiteX1" fmla="*/ 43517 w 4106634"/>
                  <a:gd name="connsiteY1" fmla="*/ 477079 h 1836752"/>
                  <a:gd name="connsiteX2" fmla="*/ 1617875 w 4106634"/>
                  <a:gd name="connsiteY2" fmla="*/ 898498 h 1836752"/>
                  <a:gd name="connsiteX3" fmla="*/ 2619740 w 4106634"/>
                  <a:gd name="connsiteY3" fmla="*/ 1280160 h 1836752"/>
                  <a:gd name="connsiteX4" fmla="*/ 3311503 w 4106634"/>
                  <a:gd name="connsiteY4" fmla="*/ 1836752 h 1836752"/>
                  <a:gd name="connsiteX5" fmla="*/ 4106634 w 4106634"/>
                  <a:gd name="connsiteY5" fmla="*/ 930304 h 1836752"/>
                  <a:gd name="connsiteX6" fmla="*/ 2826474 w 4106634"/>
                  <a:gd name="connsiteY6" fmla="*/ 0 h 1836752"/>
                  <a:gd name="connsiteX7" fmla="*/ 2222175 w 4106634"/>
                  <a:gd name="connsiteY7" fmla="*/ 31806 h 1836752"/>
                  <a:gd name="connsiteX8" fmla="*/ 1419093 w 4106634"/>
                  <a:gd name="connsiteY8" fmla="*/ 326004 h 1836752"/>
                  <a:gd name="connsiteX0" fmla="*/ 1424462 w 4112003"/>
                  <a:gd name="connsiteY0" fmla="*/ 326004 h 1836752"/>
                  <a:gd name="connsiteX1" fmla="*/ 48886 w 4112003"/>
                  <a:gd name="connsiteY1" fmla="*/ 477079 h 1836752"/>
                  <a:gd name="connsiteX2" fmla="*/ 1623244 w 4112003"/>
                  <a:gd name="connsiteY2" fmla="*/ 898498 h 1836752"/>
                  <a:gd name="connsiteX3" fmla="*/ 2625109 w 4112003"/>
                  <a:gd name="connsiteY3" fmla="*/ 1280160 h 1836752"/>
                  <a:gd name="connsiteX4" fmla="*/ 3316872 w 4112003"/>
                  <a:gd name="connsiteY4" fmla="*/ 1836752 h 1836752"/>
                  <a:gd name="connsiteX5" fmla="*/ 4112003 w 4112003"/>
                  <a:gd name="connsiteY5" fmla="*/ 930304 h 1836752"/>
                  <a:gd name="connsiteX6" fmla="*/ 2831843 w 4112003"/>
                  <a:gd name="connsiteY6" fmla="*/ 0 h 1836752"/>
                  <a:gd name="connsiteX7" fmla="*/ 2227544 w 4112003"/>
                  <a:gd name="connsiteY7" fmla="*/ 31806 h 1836752"/>
                  <a:gd name="connsiteX8" fmla="*/ 1424462 w 4112003"/>
                  <a:gd name="connsiteY8" fmla="*/ 326004 h 1836752"/>
                  <a:gd name="connsiteX0" fmla="*/ 1424462 w 4112003"/>
                  <a:gd name="connsiteY0" fmla="*/ 326004 h 1836752"/>
                  <a:gd name="connsiteX1" fmla="*/ 48886 w 4112003"/>
                  <a:gd name="connsiteY1" fmla="*/ 477079 h 1836752"/>
                  <a:gd name="connsiteX2" fmla="*/ 1623244 w 4112003"/>
                  <a:gd name="connsiteY2" fmla="*/ 898498 h 1836752"/>
                  <a:gd name="connsiteX3" fmla="*/ 2132129 w 4112003"/>
                  <a:gd name="connsiteY3" fmla="*/ 993914 h 1836752"/>
                  <a:gd name="connsiteX4" fmla="*/ 2625109 w 4112003"/>
                  <a:gd name="connsiteY4" fmla="*/ 1280160 h 1836752"/>
                  <a:gd name="connsiteX5" fmla="*/ 3316872 w 4112003"/>
                  <a:gd name="connsiteY5" fmla="*/ 1836752 h 1836752"/>
                  <a:gd name="connsiteX6" fmla="*/ 4112003 w 4112003"/>
                  <a:gd name="connsiteY6" fmla="*/ 930304 h 1836752"/>
                  <a:gd name="connsiteX7" fmla="*/ 2831843 w 4112003"/>
                  <a:gd name="connsiteY7" fmla="*/ 0 h 1836752"/>
                  <a:gd name="connsiteX8" fmla="*/ 2227544 w 4112003"/>
                  <a:gd name="connsiteY8" fmla="*/ 31806 h 1836752"/>
                  <a:gd name="connsiteX9" fmla="*/ 1424462 w 4112003"/>
                  <a:gd name="connsiteY9" fmla="*/ 326004 h 1836752"/>
                  <a:gd name="connsiteX0" fmla="*/ 1435225 w 4122766"/>
                  <a:gd name="connsiteY0" fmla="*/ 326004 h 1836752"/>
                  <a:gd name="connsiteX1" fmla="*/ 59649 w 4122766"/>
                  <a:gd name="connsiteY1" fmla="*/ 477079 h 1836752"/>
                  <a:gd name="connsiteX2" fmla="*/ 1634007 w 4122766"/>
                  <a:gd name="connsiteY2" fmla="*/ 898498 h 1836752"/>
                  <a:gd name="connsiteX3" fmla="*/ 2142892 w 4122766"/>
                  <a:gd name="connsiteY3" fmla="*/ 993914 h 1836752"/>
                  <a:gd name="connsiteX4" fmla="*/ 2635872 w 4122766"/>
                  <a:gd name="connsiteY4" fmla="*/ 1280160 h 1836752"/>
                  <a:gd name="connsiteX5" fmla="*/ 3327635 w 4122766"/>
                  <a:gd name="connsiteY5" fmla="*/ 1836752 h 1836752"/>
                  <a:gd name="connsiteX6" fmla="*/ 4122766 w 4122766"/>
                  <a:gd name="connsiteY6" fmla="*/ 930304 h 1836752"/>
                  <a:gd name="connsiteX7" fmla="*/ 2842606 w 4122766"/>
                  <a:gd name="connsiteY7" fmla="*/ 0 h 1836752"/>
                  <a:gd name="connsiteX8" fmla="*/ 2238307 w 4122766"/>
                  <a:gd name="connsiteY8" fmla="*/ 31806 h 1836752"/>
                  <a:gd name="connsiteX9" fmla="*/ 1435225 w 4122766"/>
                  <a:gd name="connsiteY9" fmla="*/ 326004 h 1836752"/>
                  <a:gd name="connsiteX0" fmla="*/ 1435225 w 4122766"/>
                  <a:gd name="connsiteY0" fmla="*/ 326004 h 1836752"/>
                  <a:gd name="connsiteX1" fmla="*/ 59649 w 4122766"/>
                  <a:gd name="connsiteY1" fmla="*/ 477079 h 1836752"/>
                  <a:gd name="connsiteX2" fmla="*/ 1634007 w 4122766"/>
                  <a:gd name="connsiteY2" fmla="*/ 898498 h 1836752"/>
                  <a:gd name="connsiteX3" fmla="*/ 2142892 w 4122766"/>
                  <a:gd name="connsiteY3" fmla="*/ 993914 h 1836752"/>
                  <a:gd name="connsiteX4" fmla="*/ 2635872 w 4122766"/>
                  <a:gd name="connsiteY4" fmla="*/ 1280160 h 1836752"/>
                  <a:gd name="connsiteX5" fmla="*/ 3327635 w 4122766"/>
                  <a:gd name="connsiteY5" fmla="*/ 1836752 h 1836752"/>
                  <a:gd name="connsiteX6" fmla="*/ 4122766 w 4122766"/>
                  <a:gd name="connsiteY6" fmla="*/ 930304 h 1836752"/>
                  <a:gd name="connsiteX7" fmla="*/ 2842606 w 4122766"/>
                  <a:gd name="connsiteY7" fmla="*/ 0 h 1836752"/>
                  <a:gd name="connsiteX8" fmla="*/ 2238307 w 4122766"/>
                  <a:gd name="connsiteY8" fmla="*/ 31806 h 1836752"/>
                  <a:gd name="connsiteX9" fmla="*/ 1435225 w 4122766"/>
                  <a:gd name="connsiteY9" fmla="*/ 326004 h 1836752"/>
                  <a:gd name="connsiteX0" fmla="*/ 1435225 w 4122766"/>
                  <a:gd name="connsiteY0" fmla="*/ 338408 h 1849156"/>
                  <a:gd name="connsiteX1" fmla="*/ 59649 w 4122766"/>
                  <a:gd name="connsiteY1" fmla="*/ 489483 h 1849156"/>
                  <a:gd name="connsiteX2" fmla="*/ 1634007 w 4122766"/>
                  <a:gd name="connsiteY2" fmla="*/ 910902 h 1849156"/>
                  <a:gd name="connsiteX3" fmla="*/ 2142892 w 4122766"/>
                  <a:gd name="connsiteY3" fmla="*/ 1006318 h 1849156"/>
                  <a:gd name="connsiteX4" fmla="*/ 2635872 w 4122766"/>
                  <a:gd name="connsiteY4" fmla="*/ 1292564 h 1849156"/>
                  <a:gd name="connsiteX5" fmla="*/ 3327635 w 4122766"/>
                  <a:gd name="connsiteY5" fmla="*/ 1849156 h 1849156"/>
                  <a:gd name="connsiteX6" fmla="*/ 4122766 w 4122766"/>
                  <a:gd name="connsiteY6" fmla="*/ 942708 h 1849156"/>
                  <a:gd name="connsiteX7" fmla="*/ 2842606 w 4122766"/>
                  <a:gd name="connsiteY7" fmla="*/ 12404 h 1849156"/>
                  <a:gd name="connsiteX8" fmla="*/ 2238307 w 4122766"/>
                  <a:gd name="connsiteY8" fmla="*/ 44210 h 1849156"/>
                  <a:gd name="connsiteX9" fmla="*/ 1435225 w 4122766"/>
                  <a:gd name="connsiteY9" fmla="*/ 338408 h 1849156"/>
                  <a:gd name="connsiteX0" fmla="*/ 1435225 w 4122766"/>
                  <a:gd name="connsiteY0" fmla="*/ 354916 h 1865664"/>
                  <a:gd name="connsiteX1" fmla="*/ 59649 w 4122766"/>
                  <a:gd name="connsiteY1" fmla="*/ 505991 h 1865664"/>
                  <a:gd name="connsiteX2" fmla="*/ 1634007 w 4122766"/>
                  <a:gd name="connsiteY2" fmla="*/ 927410 h 1865664"/>
                  <a:gd name="connsiteX3" fmla="*/ 2142892 w 4122766"/>
                  <a:gd name="connsiteY3" fmla="*/ 1022826 h 1865664"/>
                  <a:gd name="connsiteX4" fmla="*/ 2635872 w 4122766"/>
                  <a:gd name="connsiteY4" fmla="*/ 1309072 h 1865664"/>
                  <a:gd name="connsiteX5" fmla="*/ 3327635 w 4122766"/>
                  <a:gd name="connsiteY5" fmla="*/ 1865664 h 1865664"/>
                  <a:gd name="connsiteX6" fmla="*/ 4122766 w 4122766"/>
                  <a:gd name="connsiteY6" fmla="*/ 959216 h 1865664"/>
                  <a:gd name="connsiteX7" fmla="*/ 2842606 w 4122766"/>
                  <a:gd name="connsiteY7" fmla="*/ 28912 h 1865664"/>
                  <a:gd name="connsiteX8" fmla="*/ 2238307 w 4122766"/>
                  <a:gd name="connsiteY8" fmla="*/ 60718 h 1865664"/>
                  <a:gd name="connsiteX9" fmla="*/ 1435225 w 4122766"/>
                  <a:gd name="connsiteY9" fmla="*/ 354916 h 1865664"/>
                  <a:gd name="connsiteX0" fmla="*/ 1435225 w 4122766"/>
                  <a:gd name="connsiteY0" fmla="*/ 354916 h 1865664"/>
                  <a:gd name="connsiteX1" fmla="*/ 59649 w 4122766"/>
                  <a:gd name="connsiteY1" fmla="*/ 505991 h 1865664"/>
                  <a:gd name="connsiteX2" fmla="*/ 1634007 w 4122766"/>
                  <a:gd name="connsiteY2" fmla="*/ 927410 h 1865664"/>
                  <a:gd name="connsiteX3" fmla="*/ 2142892 w 4122766"/>
                  <a:gd name="connsiteY3" fmla="*/ 1022826 h 1865664"/>
                  <a:gd name="connsiteX4" fmla="*/ 2635872 w 4122766"/>
                  <a:gd name="connsiteY4" fmla="*/ 1309072 h 1865664"/>
                  <a:gd name="connsiteX5" fmla="*/ 3327635 w 4122766"/>
                  <a:gd name="connsiteY5" fmla="*/ 1865664 h 1865664"/>
                  <a:gd name="connsiteX6" fmla="*/ 4122766 w 4122766"/>
                  <a:gd name="connsiteY6" fmla="*/ 959216 h 1865664"/>
                  <a:gd name="connsiteX7" fmla="*/ 2842606 w 4122766"/>
                  <a:gd name="connsiteY7" fmla="*/ 28912 h 1865664"/>
                  <a:gd name="connsiteX8" fmla="*/ 2238307 w 4122766"/>
                  <a:gd name="connsiteY8" fmla="*/ 60718 h 1865664"/>
                  <a:gd name="connsiteX9" fmla="*/ 1435225 w 4122766"/>
                  <a:gd name="connsiteY9" fmla="*/ 354916 h 1865664"/>
                  <a:gd name="connsiteX0" fmla="*/ 1435225 w 4122766"/>
                  <a:gd name="connsiteY0" fmla="*/ 339809 h 1850557"/>
                  <a:gd name="connsiteX1" fmla="*/ 59649 w 4122766"/>
                  <a:gd name="connsiteY1" fmla="*/ 490884 h 1850557"/>
                  <a:gd name="connsiteX2" fmla="*/ 1634007 w 4122766"/>
                  <a:gd name="connsiteY2" fmla="*/ 912303 h 1850557"/>
                  <a:gd name="connsiteX3" fmla="*/ 2142892 w 4122766"/>
                  <a:gd name="connsiteY3" fmla="*/ 1007719 h 1850557"/>
                  <a:gd name="connsiteX4" fmla="*/ 2635872 w 4122766"/>
                  <a:gd name="connsiteY4" fmla="*/ 1293965 h 1850557"/>
                  <a:gd name="connsiteX5" fmla="*/ 3327635 w 4122766"/>
                  <a:gd name="connsiteY5" fmla="*/ 1850557 h 1850557"/>
                  <a:gd name="connsiteX6" fmla="*/ 4122766 w 4122766"/>
                  <a:gd name="connsiteY6" fmla="*/ 944109 h 1850557"/>
                  <a:gd name="connsiteX7" fmla="*/ 2842606 w 4122766"/>
                  <a:gd name="connsiteY7" fmla="*/ 13805 h 1850557"/>
                  <a:gd name="connsiteX8" fmla="*/ 2166745 w 4122766"/>
                  <a:gd name="connsiteY8" fmla="*/ 93319 h 1850557"/>
                  <a:gd name="connsiteX9" fmla="*/ 1435225 w 4122766"/>
                  <a:gd name="connsiteY9" fmla="*/ 339809 h 1850557"/>
                  <a:gd name="connsiteX0" fmla="*/ 1435225 w 4122766"/>
                  <a:gd name="connsiteY0" fmla="*/ 367230 h 1877978"/>
                  <a:gd name="connsiteX1" fmla="*/ 59649 w 4122766"/>
                  <a:gd name="connsiteY1" fmla="*/ 518305 h 1877978"/>
                  <a:gd name="connsiteX2" fmla="*/ 1634007 w 4122766"/>
                  <a:gd name="connsiteY2" fmla="*/ 939724 h 1877978"/>
                  <a:gd name="connsiteX3" fmla="*/ 2142892 w 4122766"/>
                  <a:gd name="connsiteY3" fmla="*/ 1035140 h 1877978"/>
                  <a:gd name="connsiteX4" fmla="*/ 2635872 w 4122766"/>
                  <a:gd name="connsiteY4" fmla="*/ 1321386 h 1877978"/>
                  <a:gd name="connsiteX5" fmla="*/ 3327635 w 4122766"/>
                  <a:gd name="connsiteY5" fmla="*/ 1877978 h 1877978"/>
                  <a:gd name="connsiteX6" fmla="*/ 4122766 w 4122766"/>
                  <a:gd name="connsiteY6" fmla="*/ 971530 h 1877978"/>
                  <a:gd name="connsiteX7" fmla="*/ 2842606 w 4122766"/>
                  <a:gd name="connsiteY7" fmla="*/ 9421 h 1877978"/>
                  <a:gd name="connsiteX8" fmla="*/ 2166745 w 4122766"/>
                  <a:gd name="connsiteY8" fmla="*/ 120740 h 1877978"/>
                  <a:gd name="connsiteX9" fmla="*/ 1435225 w 4122766"/>
                  <a:gd name="connsiteY9" fmla="*/ 367230 h 1877978"/>
                  <a:gd name="connsiteX0" fmla="*/ 1435225 w 4122766"/>
                  <a:gd name="connsiteY0" fmla="*/ 367230 h 1877978"/>
                  <a:gd name="connsiteX1" fmla="*/ 59649 w 4122766"/>
                  <a:gd name="connsiteY1" fmla="*/ 518305 h 1877978"/>
                  <a:gd name="connsiteX2" fmla="*/ 1634007 w 4122766"/>
                  <a:gd name="connsiteY2" fmla="*/ 939724 h 1877978"/>
                  <a:gd name="connsiteX3" fmla="*/ 2142892 w 4122766"/>
                  <a:gd name="connsiteY3" fmla="*/ 1035140 h 1877978"/>
                  <a:gd name="connsiteX4" fmla="*/ 2635872 w 4122766"/>
                  <a:gd name="connsiteY4" fmla="*/ 1321386 h 1877978"/>
                  <a:gd name="connsiteX5" fmla="*/ 3327635 w 4122766"/>
                  <a:gd name="connsiteY5" fmla="*/ 1877978 h 1877978"/>
                  <a:gd name="connsiteX6" fmla="*/ 4122766 w 4122766"/>
                  <a:gd name="connsiteY6" fmla="*/ 971530 h 1877978"/>
                  <a:gd name="connsiteX7" fmla="*/ 2842606 w 4122766"/>
                  <a:gd name="connsiteY7" fmla="*/ 9421 h 1877978"/>
                  <a:gd name="connsiteX8" fmla="*/ 2166745 w 4122766"/>
                  <a:gd name="connsiteY8" fmla="*/ 120740 h 1877978"/>
                  <a:gd name="connsiteX9" fmla="*/ 1435225 w 4122766"/>
                  <a:gd name="connsiteY9" fmla="*/ 367230 h 1877978"/>
                  <a:gd name="connsiteX0" fmla="*/ 1435225 w 4122766"/>
                  <a:gd name="connsiteY0" fmla="*/ 376690 h 1887438"/>
                  <a:gd name="connsiteX1" fmla="*/ 59649 w 4122766"/>
                  <a:gd name="connsiteY1" fmla="*/ 527765 h 1887438"/>
                  <a:gd name="connsiteX2" fmla="*/ 1634007 w 4122766"/>
                  <a:gd name="connsiteY2" fmla="*/ 949184 h 1887438"/>
                  <a:gd name="connsiteX3" fmla="*/ 2142892 w 4122766"/>
                  <a:gd name="connsiteY3" fmla="*/ 1044600 h 1887438"/>
                  <a:gd name="connsiteX4" fmla="*/ 2635872 w 4122766"/>
                  <a:gd name="connsiteY4" fmla="*/ 1330846 h 1887438"/>
                  <a:gd name="connsiteX5" fmla="*/ 3327635 w 4122766"/>
                  <a:gd name="connsiteY5" fmla="*/ 1887438 h 1887438"/>
                  <a:gd name="connsiteX6" fmla="*/ 4122766 w 4122766"/>
                  <a:gd name="connsiteY6" fmla="*/ 980990 h 1887438"/>
                  <a:gd name="connsiteX7" fmla="*/ 2842606 w 4122766"/>
                  <a:gd name="connsiteY7" fmla="*/ 18881 h 1887438"/>
                  <a:gd name="connsiteX8" fmla="*/ 2166745 w 4122766"/>
                  <a:gd name="connsiteY8" fmla="*/ 130200 h 1887438"/>
                  <a:gd name="connsiteX9" fmla="*/ 1435225 w 4122766"/>
                  <a:gd name="connsiteY9" fmla="*/ 376690 h 1887438"/>
                  <a:gd name="connsiteX0" fmla="*/ 1435225 w 4067107"/>
                  <a:gd name="connsiteY0" fmla="*/ 376690 h 1887438"/>
                  <a:gd name="connsiteX1" fmla="*/ 59649 w 4067107"/>
                  <a:gd name="connsiteY1" fmla="*/ 527765 h 1887438"/>
                  <a:gd name="connsiteX2" fmla="*/ 1634007 w 4067107"/>
                  <a:gd name="connsiteY2" fmla="*/ 949184 h 1887438"/>
                  <a:gd name="connsiteX3" fmla="*/ 2142892 w 4067107"/>
                  <a:gd name="connsiteY3" fmla="*/ 1044600 h 1887438"/>
                  <a:gd name="connsiteX4" fmla="*/ 2635872 w 4067107"/>
                  <a:gd name="connsiteY4" fmla="*/ 1330846 h 1887438"/>
                  <a:gd name="connsiteX5" fmla="*/ 3327635 w 4067107"/>
                  <a:gd name="connsiteY5" fmla="*/ 1887438 h 1887438"/>
                  <a:gd name="connsiteX6" fmla="*/ 4067107 w 4067107"/>
                  <a:gd name="connsiteY6" fmla="*/ 1036649 h 1887438"/>
                  <a:gd name="connsiteX7" fmla="*/ 2842606 w 4067107"/>
                  <a:gd name="connsiteY7" fmla="*/ 18881 h 1887438"/>
                  <a:gd name="connsiteX8" fmla="*/ 2166745 w 4067107"/>
                  <a:gd name="connsiteY8" fmla="*/ 130200 h 1887438"/>
                  <a:gd name="connsiteX9" fmla="*/ 1435225 w 4067107"/>
                  <a:gd name="connsiteY9" fmla="*/ 376690 h 1887438"/>
                  <a:gd name="connsiteX0" fmla="*/ 1435225 w 4067107"/>
                  <a:gd name="connsiteY0" fmla="*/ 376690 h 1887438"/>
                  <a:gd name="connsiteX1" fmla="*/ 59649 w 4067107"/>
                  <a:gd name="connsiteY1" fmla="*/ 527765 h 1887438"/>
                  <a:gd name="connsiteX2" fmla="*/ 1634007 w 4067107"/>
                  <a:gd name="connsiteY2" fmla="*/ 949184 h 1887438"/>
                  <a:gd name="connsiteX3" fmla="*/ 2142892 w 4067107"/>
                  <a:gd name="connsiteY3" fmla="*/ 1044600 h 1887438"/>
                  <a:gd name="connsiteX4" fmla="*/ 2635872 w 4067107"/>
                  <a:gd name="connsiteY4" fmla="*/ 1330846 h 1887438"/>
                  <a:gd name="connsiteX5" fmla="*/ 3327635 w 4067107"/>
                  <a:gd name="connsiteY5" fmla="*/ 1887438 h 1887438"/>
                  <a:gd name="connsiteX6" fmla="*/ 4067107 w 4067107"/>
                  <a:gd name="connsiteY6" fmla="*/ 1036649 h 1887438"/>
                  <a:gd name="connsiteX7" fmla="*/ 2842606 w 4067107"/>
                  <a:gd name="connsiteY7" fmla="*/ 18881 h 1887438"/>
                  <a:gd name="connsiteX8" fmla="*/ 2166745 w 4067107"/>
                  <a:gd name="connsiteY8" fmla="*/ 130200 h 1887438"/>
                  <a:gd name="connsiteX9" fmla="*/ 1435225 w 4067107"/>
                  <a:gd name="connsiteY9" fmla="*/ 376690 h 1887438"/>
                  <a:gd name="connsiteX0" fmla="*/ 1435225 w 4067107"/>
                  <a:gd name="connsiteY0" fmla="*/ 376690 h 1887438"/>
                  <a:gd name="connsiteX1" fmla="*/ 59649 w 4067107"/>
                  <a:gd name="connsiteY1" fmla="*/ 527765 h 1887438"/>
                  <a:gd name="connsiteX2" fmla="*/ 1634007 w 4067107"/>
                  <a:gd name="connsiteY2" fmla="*/ 949184 h 1887438"/>
                  <a:gd name="connsiteX3" fmla="*/ 2142892 w 4067107"/>
                  <a:gd name="connsiteY3" fmla="*/ 1044600 h 1887438"/>
                  <a:gd name="connsiteX4" fmla="*/ 2548408 w 4067107"/>
                  <a:gd name="connsiteY4" fmla="*/ 1275187 h 1887438"/>
                  <a:gd name="connsiteX5" fmla="*/ 3327635 w 4067107"/>
                  <a:gd name="connsiteY5" fmla="*/ 1887438 h 1887438"/>
                  <a:gd name="connsiteX6" fmla="*/ 4067107 w 4067107"/>
                  <a:gd name="connsiteY6" fmla="*/ 1036649 h 1887438"/>
                  <a:gd name="connsiteX7" fmla="*/ 2842606 w 4067107"/>
                  <a:gd name="connsiteY7" fmla="*/ 18881 h 1887438"/>
                  <a:gd name="connsiteX8" fmla="*/ 2166745 w 4067107"/>
                  <a:gd name="connsiteY8" fmla="*/ 130200 h 1887438"/>
                  <a:gd name="connsiteX9" fmla="*/ 1435225 w 4067107"/>
                  <a:gd name="connsiteY9" fmla="*/ 376690 h 1887438"/>
                  <a:gd name="connsiteX0" fmla="*/ 1435225 w 4067107"/>
                  <a:gd name="connsiteY0" fmla="*/ 376690 h 1927194"/>
                  <a:gd name="connsiteX1" fmla="*/ 59649 w 4067107"/>
                  <a:gd name="connsiteY1" fmla="*/ 527765 h 1927194"/>
                  <a:gd name="connsiteX2" fmla="*/ 1634007 w 4067107"/>
                  <a:gd name="connsiteY2" fmla="*/ 949184 h 1927194"/>
                  <a:gd name="connsiteX3" fmla="*/ 2142892 w 4067107"/>
                  <a:gd name="connsiteY3" fmla="*/ 1044600 h 1927194"/>
                  <a:gd name="connsiteX4" fmla="*/ 2548408 w 4067107"/>
                  <a:gd name="connsiteY4" fmla="*/ 1275187 h 1927194"/>
                  <a:gd name="connsiteX5" fmla="*/ 3089096 w 4067107"/>
                  <a:gd name="connsiteY5" fmla="*/ 1927194 h 1927194"/>
                  <a:gd name="connsiteX6" fmla="*/ 4067107 w 4067107"/>
                  <a:gd name="connsiteY6" fmla="*/ 1036649 h 1927194"/>
                  <a:gd name="connsiteX7" fmla="*/ 2842606 w 4067107"/>
                  <a:gd name="connsiteY7" fmla="*/ 18881 h 1927194"/>
                  <a:gd name="connsiteX8" fmla="*/ 2166745 w 4067107"/>
                  <a:gd name="connsiteY8" fmla="*/ 130200 h 1927194"/>
                  <a:gd name="connsiteX9" fmla="*/ 1435225 w 4067107"/>
                  <a:gd name="connsiteY9" fmla="*/ 376690 h 1927194"/>
                  <a:gd name="connsiteX0" fmla="*/ 1435225 w 4067107"/>
                  <a:gd name="connsiteY0" fmla="*/ 376690 h 1927194"/>
                  <a:gd name="connsiteX1" fmla="*/ 59649 w 4067107"/>
                  <a:gd name="connsiteY1" fmla="*/ 527765 h 1927194"/>
                  <a:gd name="connsiteX2" fmla="*/ 1634007 w 4067107"/>
                  <a:gd name="connsiteY2" fmla="*/ 949184 h 1927194"/>
                  <a:gd name="connsiteX3" fmla="*/ 2142892 w 4067107"/>
                  <a:gd name="connsiteY3" fmla="*/ 1044600 h 1927194"/>
                  <a:gd name="connsiteX4" fmla="*/ 2548408 w 4067107"/>
                  <a:gd name="connsiteY4" fmla="*/ 1275187 h 1927194"/>
                  <a:gd name="connsiteX5" fmla="*/ 3256074 w 4067107"/>
                  <a:gd name="connsiteY5" fmla="*/ 1927194 h 1927194"/>
                  <a:gd name="connsiteX6" fmla="*/ 4067107 w 4067107"/>
                  <a:gd name="connsiteY6" fmla="*/ 1036649 h 1927194"/>
                  <a:gd name="connsiteX7" fmla="*/ 2842606 w 4067107"/>
                  <a:gd name="connsiteY7" fmla="*/ 18881 h 1927194"/>
                  <a:gd name="connsiteX8" fmla="*/ 2166745 w 4067107"/>
                  <a:gd name="connsiteY8" fmla="*/ 130200 h 1927194"/>
                  <a:gd name="connsiteX9" fmla="*/ 1435225 w 4067107"/>
                  <a:gd name="connsiteY9" fmla="*/ 376690 h 1927194"/>
                  <a:gd name="connsiteX0" fmla="*/ 1435225 w 4067107"/>
                  <a:gd name="connsiteY0" fmla="*/ 376690 h 1927194"/>
                  <a:gd name="connsiteX1" fmla="*/ 59649 w 4067107"/>
                  <a:gd name="connsiteY1" fmla="*/ 527765 h 1927194"/>
                  <a:gd name="connsiteX2" fmla="*/ 1634007 w 4067107"/>
                  <a:gd name="connsiteY2" fmla="*/ 949184 h 1927194"/>
                  <a:gd name="connsiteX3" fmla="*/ 2142892 w 4067107"/>
                  <a:gd name="connsiteY3" fmla="*/ 1044600 h 1927194"/>
                  <a:gd name="connsiteX4" fmla="*/ 2476846 w 4067107"/>
                  <a:gd name="connsiteY4" fmla="*/ 1378554 h 1927194"/>
                  <a:gd name="connsiteX5" fmla="*/ 3256074 w 4067107"/>
                  <a:gd name="connsiteY5" fmla="*/ 1927194 h 1927194"/>
                  <a:gd name="connsiteX6" fmla="*/ 4067107 w 4067107"/>
                  <a:gd name="connsiteY6" fmla="*/ 1036649 h 1927194"/>
                  <a:gd name="connsiteX7" fmla="*/ 2842606 w 4067107"/>
                  <a:gd name="connsiteY7" fmla="*/ 18881 h 1927194"/>
                  <a:gd name="connsiteX8" fmla="*/ 2166745 w 4067107"/>
                  <a:gd name="connsiteY8" fmla="*/ 130200 h 1927194"/>
                  <a:gd name="connsiteX9" fmla="*/ 1435225 w 4067107"/>
                  <a:gd name="connsiteY9" fmla="*/ 376690 h 1927194"/>
                  <a:gd name="connsiteX0" fmla="*/ 1435225 w 4067107"/>
                  <a:gd name="connsiteY0" fmla="*/ 376690 h 1927194"/>
                  <a:gd name="connsiteX1" fmla="*/ 59649 w 4067107"/>
                  <a:gd name="connsiteY1" fmla="*/ 527765 h 1927194"/>
                  <a:gd name="connsiteX2" fmla="*/ 1634007 w 4067107"/>
                  <a:gd name="connsiteY2" fmla="*/ 949184 h 1927194"/>
                  <a:gd name="connsiteX3" fmla="*/ 2142892 w 4067107"/>
                  <a:gd name="connsiteY3" fmla="*/ 1044600 h 1927194"/>
                  <a:gd name="connsiteX4" fmla="*/ 2476846 w 4067107"/>
                  <a:gd name="connsiteY4" fmla="*/ 1378554 h 1927194"/>
                  <a:gd name="connsiteX5" fmla="*/ 3256074 w 4067107"/>
                  <a:gd name="connsiteY5" fmla="*/ 1927194 h 1927194"/>
                  <a:gd name="connsiteX6" fmla="*/ 4067107 w 4067107"/>
                  <a:gd name="connsiteY6" fmla="*/ 1036649 h 1927194"/>
                  <a:gd name="connsiteX7" fmla="*/ 2842606 w 4067107"/>
                  <a:gd name="connsiteY7" fmla="*/ 18881 h 1927194"/>
                  <a:gd name="connsiteX8" fmla="*/ 2166745 w 4067107"/>
                  <a:gd name="connsiteY8" fmla="*/ 130200 h 1927194"/>
                  <a:gd name="connsiteX9" fmla="*/ 1435225 w 4067107"/>
                  <a:gd name="connsiteY9" fmla="*/ 376690 h 1927194"/>
                  <a:gd name="connsiteX0" fmla="*/ 1435225 w 4067107"/>
                  <a:gd name="connsiteY0" fmla="*/ 376690 h 1747240"/>
                  <a:gd name="connsiteX1" fmla="*/ 59649 w 4067107"/>
                  <a:gd name="connsiteY1" fmla="*/ 527765 h 1747240"/>
                  <a:gd name="connsiteX2" fmla="*/ 1634007 w 4067107"/>
                  <a:gd name="connsiteY2" fmla="*/ 949184 h 1747240"/>
                  <a:gd name="connsiteX3" fmla="*/ 2142892 w 4067107"/>
                  <a:gd name="connsiteY3" fmla="*/ 1044600 h 1747240"/>
                  <a:gd name="connsiteX4" fmla="*/ 2476846 w 4067107"/>
                  <a:gd name="connsiteY4" fmla="*/ 1378554 h 1747240"/>
                  <a:gd name="connsiteX5" fmla="*/ 3004138 w 4067107"/>
                  <a:gd name="connsiteY5" fmla="*/ 1747240 h 1747240"/>
                  <a:gd name="connsiteX6" fmla="*/ 4067107 w 4067107"/>
                  <a:gd name="connsiteY6" fmla="*/ 1036649 h 1747240"/>
                  <a:gd name="connsiteX7" fmla="*/ 2842606 w 4067107"/>
                  <a:gd name="connsiteY7" fmla="*/ 18881 h 1747240"/>
                  <a:gd name="connsiteX8" fmla="*/ 2166745 w 4067107"/>
                  <a:gd name="connsiteY8" fmla="*/ 130200 h 1747240"/>
                  <a:gd name="connsiteX9" fmla="*/ 1435225 w 4067107"/>
                  <a:gd name="connsiteY9" fmla="*/ 376690 h 1747240"/>
                  <a:gd name="connsiteX0" fmla="*/ 1435225 w 3887153"/>
                  <a:gd name="connsiteY0" fmla="*/ 376690 h 1747240"/>
                  <a:gd name="connsiteX1" fmla="*/ 59649 w 3887153"/>
                  <a:gd name="connsiteY1" fmla="*/ 527765 h 1747240"/>
                  <a:gd name="connsiteX2" fmla="*/ 1634007 w 3887153"/>
                  <a:gd name="connsiteY2" fmla="*/ 949184 h 1747240"/>
                  <a:gd name="connsiteX3" fmla="*/ 2142892 w 3887153"/>
                  <a:gd name="connsiteY3" fmla="*/ 1044600 h 1747240"/>
                  <a:gd name="connsiteX4" fmla="*/ 2476846 w 3887153"/>
                  <a:gd name="connsiteY4" fmla="*/ 1378554 h 1747240"/>
                  <a:gd name="connsiteX5" fmla="*/ 3004138 w 3887153"/>
                  <a:gd name="connsiteY5" fmla="*/ 1747240 h 1747240"/>
                  <a:gd name="connsiteX6" fmla="*/ 3887153 w 3887153"/>
                  <a:gd name="connsiteY6" fmla="*/ 784714 h 1747240"/>
                  <a:gd name="connsiteX7" fmla="*/ 2842606 w 3887153"/>
                  <a:gd name="connsiteY7" fmla="*/ 18881 h 1747240"/>
                  <a:gd name="connsiteX8" fmla="*/ 2166745 w 3887153"/>
                  <a:gd name="connsiteY8" fmla="*/ 130200 h 1747240"/>
                  <a:gd name="connsiteX9" fmla="*/ 1435225 w 3887153"/>
                  <a:gd name="connsiteY9" fmla="*/ 376690 h 1747240"/>
                  <a:gd name="connsiteX0" fmla="*/ 1435225 w 3887153"/>
                  <a:gd name="connsiteY0" fmla="*/ 376690 h 1747240"/>
                  <a:gd name="connsiteX1" fmla="*/ 59649 w 3887153"/>
                  <a:gd name="connsiteY1" fmla="*/ 527765 h 1747240"/>
                  <a:gd name="connsiteX2" fmla="*/ 1634007 w 3887153"/>
                  <a:gd name="connsiteY2" fmla="*/ 949184 h 1747240"/>
                  <a:gd name="connsiteX3" fmla="*/ 2142892 w 3887153"/>
                  <a:gd name="connsiteY3" fmla="*/ 1044600 h 1747240"/>
                  <a:gd name="connsiteX4" fmla="*/ 2476846 w 3887153"/>
                  <a:gd name="connsiteY4" fmla="*/ 1378554 h 1747240"/>
                  <a:gd name="connsiteX5" fmla="*/ 2806187 w 3887153"/>
                  <a:gd name="connsiteY5" fmla="*/ 1747240 h 1747240"/>
                  <a:gd name="connsiteX6" fmla="*/ 3887153 w 3887153"/>
                  <a:gd name="connsiteY6" fmla="*/ 784714 h 1747240"/>
                  <a:gd name="connsiteX7" fmla="*/ 2842606 w 3887153"/>
                  <a:gd name="connsiteY7" fmla="*/ 18881 h 1747240"/>
                  <a:gd name="connsiteX8" fmla="*/ 2166745 w 3887153"/>
                  <a:gd name="connsiteY8" fmla="*/ 130200 h 1747240"/>
                  <a:gd name="connsiteX9" fmla="*/ 1435225 w 3887153"/>
                  <a:gd name="connsiteY9" fmla="*/ 376690 h 17472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887153" h="1747240">
                    <a:moveTo>
                      <a:pt x="1435225" y="376690"/>
                    </a:moveTo>
                    <a:cubicBezTo>
                      <a:pt x="921041" y="355486"/>
                      <a:pt x="168317" y="374040"/>
                      <a:pt x="59649" y="527765"/>
                    </a:cubicBezTo>
                    <a:cubicBezTo>
                      <a:pt x="-282257" y="890874"/>
                      <a:pt x="926341" y="920030"/>
                      <a:pt x="1634007" y="949184"/>
                    </a:cubicBezTo>
                    <a:cubicBezTo>
                      <a:pt x="1755927" y="988940"/>
                      <a:pt x="2020972" y="1004844"/>
                      <a:pt x="2142892" y="1044600"/>
                    </a:cubicBezTo>
                    <a:lnTo>
                      <a:pt x="2476846" y="1378554"/>
                    </a:lnTo>
                    <a:lnTo>
                      <a:pt x="2806187" y="1747240"/>
                    </a:lnTo>
                    <a:lnTo>
                      <a:pt x="3887153" y="784714"/>
                    </a:lnTo>
                    <a:cubicBezTo>
                      <a:pt x="3502840" y="495816"/>
                      <a:pt x="3512746" y="372650"/>
                      <a:pt x="2842606" y="18881"/>
                    </a:cubicBezTo>
                    <a:cubicBezTo>
                      <a:pt x="2541783" y="-38103"/>
                      <a:pt x="2417210" y="44060"/>
                      <a:pt x="2166745" y="130200"/>
                    </a:cubicBezTo>
                    <a:cubicBezTo>
                      <a:pt x="1932182" y="184534"/>
                      <a:pt x="1811587" y="315730"/>
                      <a:pt x="1435225" y="37669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110" name="Freeform 19">
                <a:extLst>
                  <a:ext uri="{FF2B5EF4-FFF2-40B4-BE49-F238E27FC236}">
                    <a16:creationId xmlns="" xmlns:a16="http://schemas.microsoft.com/office/drawing/2014/main" id="{5ADD6B09-F150-4B20-A7FF-9DC706C8A919}"/>
                  </a:ext>
                </a:extLst>
              </p:cNvPr>
              <p:cNvSpPr/>
              <p:nvPr/>
            </p:nvSpPr>
            <p:spPr>
              <a:xfrm flipH="1">
                <a:off x="2156087" y="2217893"/>
                <a:ext cx="1545584" cy="794676"/>
              </a:xfrm>
              <a:custGeom>
                <a:avLst/>
                <a:gdLst>
                  <a:gd name="connsiteX0" fmla="*/ 1288111 w 3347499"/>
                  <a:gd name="connsiteY0" fmla="*/ 620202 h 1995778"/>
                  <a:gd name="connsiteX1" fmla="*/ 659958 w 3347499"/>
                  <a:gd name="connsiteY1" fmla="*/ 95416 h 1995778"/>
                  <a:gd name="connsiteX2" fmla="*/ 373711 w 3347499"/>
                  <a:gd name="connsiteY2" fmla="*/ 39757 h 1995778"/>
                  <a:gd name="connsiteX3" fmla="*/ 119270 w 3347499"/>
                  <a:gd name="connsiteY3" fmla="*/ 0 h 1995778"/>
                  <a:gd name="connsiteX4" fmla="*/ 111318 w 3347499"/>
                  <a:gd name="connsiteY4" fmla="*/ 151075 h 1995778"/>
                  <a:gd name="connsiteX5" fmla="*/ 0 w 3347499"/>
                  <a:gd name="connsiteY5" fmla="*/ 214686 h 1995778"/>
                  <a:gd name="connsiteX6" fmla="*/ 779228 w 3347499"/>
                  <a:gd name="connsiteY6" fmla="*/ 1264258 h 1995778"/>
                  <a:gd name="connsiteX7" fmla="*/ 1900362 w 3347499"/>
                  <a:gd name="connsiteY7" fmla="*/ 1995778 h 1995778"/>
                  <a:gd name="connsiteX8" fmla="*/ 3347499 w 3347499"/>
                  <a:gd name="connsiteY8" fmla="*/ 1653872 h 1995778"/>
                  <a:gd name="connsiteX9" fmla="*/ 1288111 w 3347499"/>
                  <a:gd name="connsiteY9" fmla="*/ 620202 h 1995778"/>
                  <a:gd name="connsiteX0" fmla="*/ 1288111 w 3347499"/>
                  <a:gd name="connsiteY0" fmla="*/ 620202 h 1995778"/>
                  <a:gd name="connsiteX1" fmla="*/ 659958 w 3347499"/>
                  <a:gd name="connsiteY1" fmla="*/ 95416 h 1995778"/>
                  <a:gd name="connsiteX2" fmla="*/ 373711 w 3347499"/>
                  <a:gd name="connsiteY2" fmla="*/ 39757 h 1995778"/>
                  <a:gd name="connsiteX3" fmla="*/ 119270 w 3347499"/>
                  <a:gd name="connsiteY3" fmla="*/ 0 h 1995778"/>
                  <a:gd name="connsiteX4" fmla="*/ 111318 w 3347499"/>
                  <a:gd name="connsiteY4" fmla="*/ 151075 h 1995778"/>
                  <a:gd name="connsiteX5" fmla="*/ 0 w 3347499"/>
                  <a:gd name="connsiteY5" fmla="*/ 214686 h 1995778"/>
                  <a:gd name="connsiteX6" fmla="*/ 779228 w 3347499"/>
                  <a:gd name="connsiteY6" fmla="*/ 1264258 h 1995778"/>
                  <a:gd name="connsiteX7" fmla="*/ 1900362 w 3347499"/>
                  <a:gd name="connsiteY7" fmla="*/ 1995778 h 1995778"/>
                  <a:gd name="connsiteX8" fmla="*/ 3347499 w 3347499"/>
                  <a:gd name="connsiteY8" fmla="*/ 1653872 h 1995778"/>
                  <a:gd name="connsiteX9" fmla="*/ 1288111 w 3347499"/>
                  <a:gd name="connsiteY9" fmla="*/ 620202 h 1995778"/>
                  <a:gd name="connsiteX0" fmla="*/ 1304013 w 3347499"/>
                  <a:gd name="connsiteY0" fmla="*/ 652007 h 1995778"/>
                  <a:gd name="connsiteX1" fmla="*/ 659958 w 3347499"/>
                  <a:gd name="connsiteY1" fmla="*/ 95416 h 1995778"/>
                  <a:gd name="connsiteX2" fmla="*/ 373711 w 3347499"/>
                  <a:gd name="connsiteY2" fmla="*/ 39757 h 1995778"/>
                  <a:gd name="connsiteX3" fmla="*/ 119270 w 3347499"/>
                  <a:gd name="connsiteY3" fmla="*/ 0 h 1995778"/>
                  <a:gd name="connsiteX4" fmla="*/ 111318 w 3347499"/>
                  <a:gd name="connsiteY4" fmla="*/ 151075 h 1995778"/>
                  <a:gd name="connsiteX5" fmla="*/ 0 w 3347499"/>
                  <a:gd name="connsiteY5" fmla="*/ 214686 h 1995778"/>
                  <a:gd name="connsiteX6" fmla="*/ 779228 w 3347499"/>
                  <a:gd name="connsiteY6" fmla="*/ 1264258 h 1995778"/>
                  <a:gd name="connsiteX7" fmla="*/ 1900362 w 3347499"/>
                  <a:gd name="connsiteY7" fmla="*/ 1995778 h 1995778"/>
                  <a:gd name="connsiteX8" fmla="*/ 3347499 w 3347499"/>
                  <a:gd name="connsiteY8" fmla="*/ 1653872 h 1995778"/>
                  <a:gd name="connsiteX9" fmla="*/ 1304013 w 3347499"/>
                  <a:gd name="connsiteY9" fmla="*/ 652007 h 1995778"/>
                  <a:gd name="connsiteX0" fmla="*/ 1304013 w 3347499"/>
                  <a:gd name="connsiteY0" fmla="*/ 652007 h 1995778"/>
                  <a:gd name="connsiteX1" fmla="*/ 659958 w 3347499"/>
                  <a:gd name="connsiteY1" fmla="*/ 95416 h 1995778"/>
                  <a:gd name="connsiteX2" fmla="*/ 373711 w 3347499"/>
                  <a:gd name="connsiteY2" fmla="*/ 39757 h 1995778"/>
                  <a:gd name="connsiteX3" fmla="*/ 119270 w 3347499"/>
                  <a:gd name="connsiteY3" fmla="*/ 0 h 1995778"/>
                  <a:gd name="connsiteX4" fmla="*/ 111318 w 3347499"/>
                  <a:gd name="connsiteY4" fmla="*/ 151075 h 1995778"/>
                  <a:gd name="connsiteX5" fmla="*/ 0 w 3347499"/>
                  <a:gd name="connsiteY5" fmla="*/ 214686 h 1995778"/>
                  <a:gd name="connsiteX6" fmla="*/ 779228 w 3347499"/>
                  <a:gd name="connsiteY6" fmla="*/ 1264258 h 1995778"/>
                  <a:gd name="connsiteX7" fmla="*/ 1900362 w 3347499"/>
                  <a:gd name="connsiteY7" fmla="*/ 1995778 h 1995778"/>
                  <a:gd name="connsiteX8" fmla="*/ 3347499 w 3347499"/>
                  <a:gd name="connsiteY8" fmla="*/ 1653872 h 1995778"/>
                  <a:gd name="connsiteX9" fmla="*/ 1304013 w 3347499"/>
                  <a:gd name="connsiteY9" fmla="*/ 652007 h 1995778"/>
                  <a:gd name="connsiteX0" fmla="*/ 1304013 w 3347499"/>
                  <a:gd name="connsiteY0" fmla="*/ 635267 h 1979038"/>
                  <a:gd name="connsiteX1" fmla="*/ 659958 w 3347499"/>
                  <a:gd name="connsiteY1" fmla="*/ 78676 h 1979038"/>
                  <a:gd name="connsiteX2" fmla="*/ 373711 w 3347499"/>
                  <a:gd name="connsiteY2" fmla="*/ 23017 h 1979038"/>
                  <a:gd name="connsiteX3" fmla="*/ 95416 w 3347499"/>
                  <a:gd name="connsiteY3" fmla="*/ 38919 h 1979038"/>
                  <a:gd name="connsiteX4" fmla="*/ 111318 w 3347499"/>
                  <a:gd name="connsiteY4" fmla="*/ 134335 h 1979038"/>
                  <a:gd name="connsiteX5" fmla="*/ 0 w 3347499"/>
                  <a:gd name="connsiteY5" fmla="*/ 197946 h 1979038"/>
                  <a:gd name="connsiteX6" fmla="*/ 779228 w 3347499"/>
                  <a:gd name="connsiteY6" fmla="*/ 1247518 h 1979038"/>
                  <a:gd name="connsiteX7" fmla="*/ 1900362 w 3347499"/>
                  <a:gd name="connsiteY7" fmla="*/ 1979038 h 1979038"/>
                  <a:gd name="connsiteX8" fmla="*/ 3347499 w 3347499"/>
                  <a:gd name="connsiteY8" fmla="*/ 1637132 h 1979038"/>
                  <a:gd name="connsiteX9" fmla="*/ 1304013 w 3347499"/>
                  <a:gd name="connsiteY9" fmla="*/ 635267 h 1979038"/>
                  <a:gd name="connsiteX0" fmla="*/ 1304013 w 3347499"/>
                  <a:gd name="connsiteY0" fmla="*/ 654838 h 1998609"/>
                  <a:gd name="connsiteX1" fmla="*/ 659958 w 3347499"/>
                  <a:gd name="connsiteY1" fmla="*/ 98247 h 1998609"/>
                  <a:gd name="connsiteX2" fmla="*/ 373711 w 3347499"/>
                  <a:gd name="connsiteY2" fmla="*/ 42588 h 1998609"/>
                  <a:gd name="connsiteX3" fmla="*/ 95416 w 3347499"/>
                  <a:gd name="connsiteY3" fmla="*/ 58490 h 1998609"/>
                  <a:gd name="connsiteX4" fmla="*/ 111318 w 3347499"/>
                  <a:gd name="connsiteY4" fmla="*/ 153906 h 1998609"/>
                  <a:gd name="connsiteX5" fmla="*/ 0 w 3347499"/>
                  <a:gd name="connsiteY5" fmla="*/ 217517 h 1998609"/>
                  <a:gd name="connsiteX6" fmla="*/ 779228 w 3347499"/>
                  <a:gd name="connsiteY6" fmla="*/ 1267089 h 1998609"/>
                  <a:gd name="connsiteX7" fmla="*/ 1900362 w 3347499"/>
                  <a:gd name="connsiteY7" fmla="*/ 1998609 h 1998609"/>
                  <a:gd name="connsiteX8" fmla="*/ 3347499 w 3347499"/>
                  <a:gd name="connsiteY8" fmla="*/ 1656703 h 1998609"/>
                  <a:gd name="connsiteX9" fmla="*/ 1304013 w 3347499"/>
                  <a:gd name="connsiteY9" fmla="*/ 654838 h 1998609"/>
                  <a:gd name="connsiteX0" fmla="*/ 1304013 w 3347499"/>
                  <a:gd name="connsiteY0" fmla="*/ 654838 h 1998609"/>
                  <a:gd name="connsiteX1" fmla="*/ 659958 w 3347499"/>
                  <a:gd name="connsiteY1" fmla="*/ 98247 h 1998609"/>
                  <a:gd name="connsiteX2" fmla="*/ 373711 w 3347499"/>
                  <a:gd name="connsiteY2" fmla="*/ 42588 h 1998609"/>
                  <a:gd name="connsiteX3" fmla="*/ 95416 w 3347499"/>
                  <a:gd name="connsiteY3" fmla="*/ 58490 h 1998609"/>
                  <a:gd name="connsiteX4" fmla="*/ 174928 w 3347499"/>
                  <a:gd name="connsiteY4" fmla="*/ 177759 h 1998609"/>
                  <a:gd name="connsiteX5" fmla="*/ 0 w 3347499"/>
                  <a:gd name="connsiteY5" fmla="*/ 217517 h 1998609"/>
                  <a:gd name="connsiteX6" fmla="*/ 779228 w 3347499"/>
                  <a:gd name="connsiteY6" fmla="*/ 1267089 h 1998609"/>
                  <a:gd name="connsiteX7" fmla="*/ 1900362 w 3347499"/>
                  <a:gd name="connsiteY7" fmla="*/ 1998609 h 1998609"/>
                  <a:gd name="connsiteX8" fmla="*/ 3347499 w 3347499"/>
                  <a:gd name="connsiteY8" fmla="*/ 1656703 h 1998609"/>
                  <a:gd name="connsiteX9" fmla="*/ 1304013 w 3347499"/>
                  <a:gd name="connsiteY9" fmla="*/ 654838 h 1998609"/>
                  <a:gd name="connsiteX0" fmla="*/ 1304013 w 3347499"/>
                  <a:gd name="connsiteY0" fmla="*/ 654838 h 1998609"/>
                  <a:gd name="connsiteX1" fmla="*/ 659958 w 3347499"/>
                  <a:gd name="connsiteY1" fmla="*/ 98247 h 1998609"/>
                  <a:gd name="connsiteX2" fmla="*/ 373711 w 3347499"/>
                  <a:gd name="connsiteY2" fmla="*/ 42588 h 1998609"/>
                  <a:gd name="connsiteX3" fmla="*/ 95416 w 3347499"/>
                  <a:gd name="connsiteY3" fmla="*/ 58490 h 1998609"/>
                  <a:gd name="connsiteX4" fmla="*/ 174928 w 3347499"/>
                  <a:gd name="connsiteY4" fmla="*/ 177759 h 1998609"/>
                  <a:gd name="connsiteX5" fmla="*/ 0 w 3347499"/>
                  <a:gd name="connsiteY5" fmla="*/ 217517 h 1998609"/>
                  <a:gd name="connsiteX6" fmla="*/ 811033 w 3347499"/>
                  <a:gd name="connsiteY6" fmla="*/ 1243235 h 1998609"/>
                  <a:gd name="connsiteX7" fmla="*/ 1900362 w 3347499"/>
                  <a:gd name="connsiteY7" fmla="*/ 1998609 h 1998609"/>
                  <a:gd name="connsiteX8" fmla="*/ 3347499 w 3347499"/>
                  <a:gd name="connsiteY8" fmla="*/ 1656703 h 1998609"/>
                  <a:gd name="connsiteX9" fmla="*/ 1304013 w 3347499"/>
                  <a:gd name="connsiteY9" fmla="*/ 654838 h 1998609"/>
                  <a:gd name="connsiteX0" fmla="*/ 1304013 w 3347499"/>
                  <a:gd name="connsiteY0" fmla="*/ 654838 h 1863437"/>
                  <a:gd name="connsiteX1" fmla="*/ 659958 w 3347499"/>
                  <a:gd name="connsiteY1" fmla="*/ 98247 h 1863437"/>
                  <a:gd name="connsiteX2" fmla="*/ 373711 w 3347499"/>
                  <a:gd name="connsiteY2" fmla="*/ 42588 h 1863437"/>
                  <a:gd name="connsiteX3" fmla="*/ 95416 w 3347499"/>
                  <a:gd name="connsiteY3" fmla="*/ 58490 h 1863437"/>
                  <a:gd name="connsiteX4" fmla="*/ 174928 w 3347499"/>
                  <a:gd name="connsiteY4" fmla="*/ 177759 h 1863437"/>
                  <a:gd name="connsiteX5" fmla="*/ 0 w 3347499"/>
                  <a:gd name="connsiteY5" fmla="*/ 217517 h 1863437"/>
                  <a:gd name="connsiteX6" fmla="*/ 811033 w 3347499"/>
                  <a:gd name="connsiteY6" fmla="*/ 1243235 h 1863437"/>
                  <a:gd name="connsiteX7" fmla="*/ 1924216 w 3347499"/>
                  <a:gd name="connsiteY7" fmla="*/ 1863437 h 1863437"/>
                  <a:gd name="connsiteX8" fmla="*/ 3347499 w 3347499"/>
                  <a:gd name="connsiteY8" fmla="*/ 1656703 h 1863437"/>
                  <a:gd name="connsiteX9" fmla="*/ 1304013 w 3347499"/>
                  <a:gd name="connsiteY9" fmla="*/ 654838 h 1863437"/>
                  <a:gd name="connsiteX0" fmla="*/ 1304013 w 3347499"/>
                  <a:gd name="connsiteY0" fmla="*/ 654838 h 1982707"/>
                  <a:gd name="connsiteX1" fmla="*/ 659958 w 3347499"/>
                  <a:gd name="connsiteY1" fmla="*/ 98247 h 1982707"/>
                  <a:gd name="connsiteX2" fmla="*/ 373711 w 3347499"/>
                  <a:gd name="connsiteY2" fmla="*/ 42588 h 1982707"/>
                  <a:gd name="connsiteX3" fmla="*/ 95416 w 3347499"/>
                  <a:gd name="connsiteY3" fmla="*/ 58490 h 1982707"/>
                  <a:gd name="connsiteX4" fmla="*/ 174928 w 3347499"/>
                  <a:gd name="connsiteY4" fmla="*/ 177759 h 1982707"/>
                  <a:gd name="connsiteX5" fmla="*/ 0 w 3347499"/>
                  <a:gd name="connsiteY5" fmla="*/ 217517 h 1982707"/>
                  <a:gd name="connsiteX6" fmla="*/ 811033 w 3347499"/>
                  <a:gd name="connsiteY6" fmla="*/ 1243235 h 1982707"/>
                  <a:gd name="connsiteX7" fmla="*/ 2146852 w 3347499"/>
                  <a:gd name="connsiteY7" fmla="*/ 1982707 h 1982707"/>
                  <a:gd name="connsiteX8" fmla="*/ 3347499 w 3347499"/>
                  <a:gd name="connsiteY8" fmla="*/ 1656703 h 1982707"/>
                  <a:gd name="connsiteX9" fmla="*/ 1304013 w 3347499"/>
                  <a:gd name="connsiteY9" fmla="*/ 654838 h 1982707"/>
                  <a:gd name="connsiteX0" fmla="*/ 1304013 w 3387256"/>
                  <a:gd name="connsiteY0" fmla="*/ 654838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1304013 w 3387256"/>
                  <a:gd name="connsiteY9" fmla="*/ 654838 h 1982707"/>
                  <a:gd name="connsiteX0" fmla="*/ 1304013 w 3387256"/>
                  <a:gd name="connsiteY0" fmla="*/ 654838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715616 w 3387256"/>
                  <a:gd name="connsiteY9" fmla="*/ 726401 h 1982707"/>
                  <a:gd name="connsiteX10" fmla="*/ 1304013 w 3387256"/>
                  <a:gd name="connsiteY10" fmla="*/ 654838 h 1982707"/>
                  <a:gd name="connsiteX0" fmla="*/ 1304013 w 3387256"/>
                  <a:gd name="connsiteY0" fmla="*/ 654838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715616 w 3387256"/>
                  <a:gd name="connsiteY9" fmla="*/ 726401 h 1982707"/>
                  <a:gd name="connsiteX10" fmla="*/ 1304013 w 3387256"/>
                  <a:gd name="connsiteY10" fmla="*/ 654838 h 1982707"/>
                  <a:gd name="connsiteX0" fmla="*/ 1304013 w 3387256"/>
                  <a:gd name="connsiteY0" fmla="*/ 654838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715616 w 3387256"/>
                  <a:gd name="connsiteY9" fmla="*/ 782060 h 1982707"/>
                  <a:gd name="connsiteX10" fmla="*/ 1304013 w 3387256"/>
                  <a:gd name="connsiteY10" fmla="*/ 654838 h 1982707"/>
                  <a:gd name="connsiteX0" fmla="*/ 1304013 w 3387256"/>
                  <a:gd name="connsiteY0" fmla="*/ 654838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715616 w 3387256"/>
                  <a:gd name="connsiteY9" fmla="*/ 782060 h 1982707"/>
                  <a:gd name="connsiteX10" fmla="*/ 1304013 w 3387256"/>
                  <a:gd name="connsiteY10" fmla="*/ 654838 h 1982707"/>
                  <a:gd name="connsiteX0" fmla="*/ 1304013 w 3387256"/>
                  <a:gd name="connsiteY0" fmla="*/ 654838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739470 w 3387256"/>
                  <a:gd name="connsiteY9" fmla="*/ 813865 h 1982707"/>
                  <a:gd name="connsiteX10" fmla="*/ 1304013 w 3387256"/>
                  <a:gd name="connsiteY10" fmla="*/ 654838 h 1982707"/>
                  <a:gd name="connsiteX0" fmla="*/ 1272207 w 3387256"/>
                  <a:gd name="connsiteY0" fmla="*/ 630984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739470 w 3387256"/>
                  <a:gd name="connsiteY9" fmla="*/ 813865 h 1982707"/>
                  <a:gd name="connsiteX10" fmla="*/ 1272207 w 3387256"/>
                  <a:gd name="connsiteY10" fmla="*/ 630984 h 1982707"/>
                  <a:gd name="connsiteX0" fmla="*/ 1272207 w 3387256"/>
                  <a:gd name="connsiteY0" fmla="*/ 630984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739470 w 3387256"/>
                  <a:gd name="connsiteY9" fmla="*/ 813865 h 1982707"/>
                  <a:gd name="connsiteX10" fmla="*/ 1272207 w 3387256"/>
                  <a:gd name="connsiteY10" fmla="*/ 630984 h 1982707"/>
                  <a:gd name="connsiteX0" fmla="*/ 1272207 w 3387256"/>
                  <a:gd name="connsiteY0" fmla="*/ 630984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2353585 w 3387256"/>
                  <a:gd name="connsiteY9" fmla="*/ 1267090 h 1982707"/>
                  <a:gd name="connsiteX10" fmla="*/ 739470 w 3387256"/>
                  <a:gd name="connsiteY10" fmla="*/ 813865 h 1982707"/>
                  <a:gd name="connsiteX11" fmla="*/ 1272207 w 3387256"/>
                  <a:gd name="connsiteY11" fmla="*/ 630984 h 1982707"/>
                  <a:gd name="connsiteX0" fmla="*/ 1272207 w 3387256"/>
                  <a:gd name="connsiteY0" fmla="*/ 630984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2353585 w 3387256"/>
                  <a:gd name="connsiteY9" fmla="*/ 1267090 h 1982707"/>
                  <a:gd name="connsiteX10" fmla="*/ 739470 w 3387256"/>
                  <a:gd name="connsiteY10" fmla="*/ 813865 h 1982707"/>
                  <a:gd name="connsiteX11" fmla="*/ 1272207 w 338725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353585 w 3753016"/>
                  <a:gd name="connsiteY9" fmla="*/ 1267090 h 1982707"/>
                  <a:gd name="connsiteX10" fmla="*/ 739470 w 3753016"/>
                  <a:gd name="connsiteY10" fmla="*/ 813865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353585 w 3753016"/>
                  <a:gd name="connsiteY9" fmla="*/ 1267090 h 1982707"/>
                  <a:gd name="connsiteX10" fmla="*/ 739470 w 3753016"/>
                  <a:gd name="connsiteY10" fmla="*/ 813865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353585 w 3753016"/>
                  <a:gd name="connsiteY9" fmla="*/ 1267090 h 1982707"/>
                  <a:gd name="connsiteX10" fmla="*/ 771276 w 3753016"/>
                  <a:gd name="connsiteY10" fmla="*/ 861572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353585 w 3753016"/>
                  <a:gd name="connsiteY9" fmla="*/ 1267090 h 1982707"/>
                  <a:gd name="connsiteX10" fmla="*/ 771276 w 3753016"/>
                  <a:gd name="connsiteY10" fmla="*/ 861572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353585 w 3753016"/>
                  <a:gd name="connsiteY9" fmla="*/ 1267090 h 1982707"/>
                  <a:gd name="connsiteX10" fmla="*/ 771276 w 3753016"/>
                  <a:gd name="connsiteY10" fmla="*/ 861572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353585 w 3753016"/>
                  <a:gd name="connsiteY9" fmla="*/ 1267090 h 1982707"/>
                  <a:gd name="connsiteX10" fmla="*/ 771276 w 3753016"/>
                  <a:gd name="connsiteY10" fmla="*/ 861572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385390 w 3753016"/>
                  <a:gd name="connsiteY9" fmla="*/ 1314798 h 1982707"/>
                  <a:gd name="connsiteX10" fmla="*/ 771276 w 3753016"/>
                  <a:gd name="connsiteY10" fmla="*/ 861572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385390 w 3753016"/>
                  <a:gd name="connsiteY9" fmla="*/ 1314798 h 1982707"/>
                  <a:gd name="connsiteX10" fmla="*/ 771276 w 3753016"/>
                  <a:gd name="connsiteY10" fmla="*/ 861572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71276 w 3753016"/>
                  <a:gd name="connsiteY10" fmla="*/ 861572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79227 w 3753016"/>
                  <a:gd name="connsiteY10" fmla="*/ 893377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79227 w 3753016"/>
                  <a:gd name="connsiteY10" fmla="*/ 893377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79227 w 3753016"/>
                  <a:gd name="connsiteY10" fmla="*/ 893377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79227 w 3753016"/>
                  <a:gd name="connsiteY10" fmla="*/ 893377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272207 w 3753016"/>
                  <a:gd name="connsiteY11" fmla="*/ 630984 h 1982707"/>
                  <a:gd name="connsiteX0" fmla="*/ 1280159 w 3753016"/>
                  <a:gd name="connsiteY0" fmla="*/ 662789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280159 w 3753016"/>
                  <a:gd name="connsiteY11" fmla="*/ 662789 h 1982707"/>
                  <a:gd name="connsiteX0" fmla="*/ 1280159 w 3753016"/>
                  <a:gd name="connsiteY0" fmla="*/ 662789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19269 w 3753016"/>
                  <a:gd name="connsiteY4" fmla="*/ 169808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280159 w 3753016"/>
                  <a:gd name="connsiteY11" fmla="*/ 662789 h 1982707"/>
                  <a:gd name="connsiteX0" fmla="*/ 1280159 w 3753016"/>
                  <a:gd name="connsiteY0" fmla="*/ 662789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19269 w 3753016"/>
                  <a:gd name="connsiteY4" fmla="*/ 169808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280159 w 3753016"/>
                  <a:gd name="connsiteY11" fmla="*/ 662789 h 1982707"/>
                  <a:gd name="connsiteX0" fmla="*/ 1280159 w 3753016"/>
                  <a:gd name="connsiteY0" fmla="*/ 662789 h 1982707"/>
                  <a:gd name="connsiteX1" fmla="*/ 731519 w 3753016"/>
                  <a:gd name="connsiteY1" fmla="*/ 90295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19269 w 3753016"/>
                  <a:gd name="connsiteY4" fmla="*/ 169808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280159 w 3753016"/>
                  <a:gd name="connsiteY11" fmla="*/ 662789 h 1982707"/>
                  <a:gd name="connsiteX0" fmla="*/ 1311965 w 3753016"/>
                  <a:gd name="connsiteY0" fmla="*/ 662789 h 1982707"/>
                  <a:gd name="connsiteX1" fmla="*/ 731519 w 3753016"/>
                  <a:gd name="connsiteY1" fmla="*/ 90295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19269 w 3753016"/>
                  <a:gd name="connsiteY4" fmla="*/ 169808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311965 w 3753016"/>
                  <a:gd name="connsiteY11" fmla="*/ 662789 h 1982707"/>
                  <a:gd name="connsiteX0" fmla="*/ 1311965 w 3753016"/>
                  <a:gd name="connsiteY0" fmla="*/ 662789 h 1982707"/>
                  <a:gd name="connsiteX1" fmla="*/ 731519 w 3753016"/>
                  <a:gd name="connsiteY1" fmla="*/ 90295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19269 w 3753016"/>
                  <a:gd name="connsiteY4" fmla="*/ 169808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311965 w 3753016"/>
                  <a:gd name="connsiteY11" fmla="*/ 662789 h 1982707"/>
                  <a:gd name="connsiteX0" fmla="*/ 1311965 w 3753016"/>
                  <a:gd name="connsiteY0" fmla="*/ 662789 h 1982707"/>
                  <a:gd name="connsiteX1" fmla="*/ 699714 w 3753016"/>
                  <a:gd name="connsiteY1" fmla="*/ 90295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19269 w 3753016"/>
                  <a:gd name="connsiteY4" fmla="*/ 169808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311965 w 3753016"/>
                  <a:gd name="connsiteY11" fmla="*/ 662789 h 1982707"/>
                  <a:gd name="connsiteX0" fmla="*/ 1311965 w 3753016"/>
                  <a:gd name="connsiteY0" fmla="*/ 662789 h 1982707"/>
                  <a:gd name="connsiteX1" fmla="*/ 699714 w 3753016"/>
                  <a:gd name="connsiteY1" fmla="*/ 90295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19269 w 3753016"/>
                  <a:gd name="connsiteY4" fmla="*/ 169808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311965 w 3753016"/>
                  <a:gd name="connsiteY11" fmla="*/ 662789 h 1982707"/>
                  <a:gd name="connsiteX0" fmla="*/ 1311965 w 3753016"/>
                  <a:gd name="connsiteY0" fmla="*/ 662789 h 1982707"/>
                  <a:gd name="connsiteX1" fmla="*/ 699714 w 3753016"/>
                  <a:gd name="connsiteY1" fmla="*/ 90295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19269 w 3753016"/>
                  <a:gd name="connsiteY4" fmla="*/ 169808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311965 w 3753016"/>
                  <a:gd name="connsiteY11" fmla="*/ 662789 h 1982707"/>
                  <a:gd name="connsiteX0" fmla="*/ 1311965 w 3753016"/>
                  <a:gd name="connsiteY0" fmla="*/ 665192 h 1985110"/>
                  <a:gd name="connsiteX1" fmla="*/ 699714 w 3753016"/>
                  <a:gd name="connsiteY1" fmla="*/ 92698 h 1985110"/>
                  <a:gd name="connsiteX2" fmla="*/ 397565 w 3753016"/>
                  <a:gd name="connsiteY2" fmla="*/ 37040 h 1985110"/>
                  <a:gd name="connsiteX3" fmla="*/ 95416 w 3753016"/>
                  <a:gd name="connsiteY3" fmla="*/ 60893 h 1985110"/>
                  <a:gd name="connsiteX4" fmla="*/ 119269 w 3753016"/>
                  <a:gd name="connsiteY4" fmla="*/ 172211 h 1985110"/>
                  <a:gd name="connsiteX5" fmla="*/ 0 w 3753016"/>
                  <a:gd name="connsiteY5" fmla="*/ 219920 h 1985110"/>
                  <a:gd name="connsiteX6" fmla="*/ 811033 w 3753016"/>
                  <a:gd name="connsiteY6" fmla="*/ 1245638 h 1985110"/>
                  <a:gd name="connsiteX7" fmla="*/ 2146852 w 3753016"/>
                  <a:gd name="connsiteY7" fmla="*/ 1985110 h 1985110"/>
                  <a:gd name="connsiteX8" fmla="*/ 3753016 w 3753016"/>
                  <a:gd name="connsiteY8" fmla="*/ 1500080 h 1985110"/>
                  <a:gd name="connsiteX9" fmla="*/ 2409244 w 3753016"/>
                  <a:gd name="connsiteY9" fmla="*/ 1293347 h 1985110"/>
                  <a:gd name="connsiteX10" fmla="*/ 755373 w 3753016"/>
                  <a:gd name="connsiteY10" fmla="*/ 871927 h 1985110"/>
                  <a:gd name="connsiteX11" fmla="*/ 1311965 w 3753016"/>
                  <a:gd name="connsiteY11" fmla="*/ 665192 h 1985110"/>
                  <a:gd name="connsiteX0" fmla="*/ 1311965 w 3753016"/>
                  <a:gd name="connsiteY0" fmla="*/ 670630 h 1990548"/>
                  <a:gd name="connsiteX1" fmla="*/ 699714 w 3753016"/>
                  <a:gd name="connsiteY1" fmla="*/ 98136 h 1990548"/>
                  <a:gd name="connsiteX2" fmla="*/ 453224 w 3753016"/>
                  <a:gd name="connsiteY2" fmla="*/ 26576 h 1990548"/>
                  <a:gd name="connsiteX3" fmla="*/ 95416 w 3753016"/>
                  <a:gd name="connsiteY3" fmla="*/ 66331 h 1990548"/>
                  <a:gd name="connsiteX4" fmla="*/ 119269 w 3753016"/>
                  <a:gd name="connsiteY4" fmla="*/ 177649 h 1990548"/>
                  <a:gd name="connsiteX5" fmla="*/ 0 w 3753016"/>
                  <a:gd name="connsiteY5" fmla="*/ 225358 h 1990548"/>
                  <a:gd name="connsiteX6" fmla="*/ 811033 w 3753016"/>
                  <a:gd name="connsiteY6" fmla="*/ 1251076 h 1990548"/>
                  <a:gd name="connsiteX7" fmla="*/ 2146852 w 3753016"/>
                  <a:gd name="connsiteY7" fmla="*/ 1990548 h 1990548"/>
                  <a:gd name="connsiteX8" fmla="*/ 3753016 w 3753016"/>
                  <a:gd name="connsiteY8" fmla="*/ 1505518 h 1990548"/>
                  <a:gd name="connsiteX9" fmla="*/ 2409244 w 3753016"/>
                  <a:gd name="connsiteY9" fmla="*/ 1298785 h 1990548"/>
                  <a:gd name="connsiteX10" fmla="*/ 755373 w 3753016"/>
                  <a:gd name="connsiteY10" fmla="*/ 877365 h 1990548"/>
                  <a:gd name="connsiteX11" fmla="*/ 1311965 w 3753016"/>
                  <a:gd name="connsiteY11" fmla="*/ 670630 h 1990548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95416 w 3753016"/>
                  <a:gd name="connsiteY3" fmla="*/ 67430 h 1991647"/>
                  <a:gd name="connsiteX4" fmla="*/ 119269 w 3753016"/>
                  <a:gd name="connsiteY4" fmla="*/ 178748 h 1991647"/>
                  <a:gd name="connsiteX5" fmla="*/ 0 w 3753016"/>
                  <a:gd name="connsiteY5" fmla="*/ 226457 h 1991647"/>
                  <a:gd name="connsiteX6" fmla="*/ 811033 w 3753016"/>
                  <a:gd name="connsiteY6" fmla="*/ 1252175 h 1991647"/>
                  <a:gd name="connsiteX7" fmla="*/ 2146852 w 3753016"/>
                  <a:gd name="connsiteY7" fmla="*/ 1991647 h 1991647"/>
                  <a:gd name="connsiteX8" fmla="*/ 3753016 w 3753016"/>
                  <a:gd name="connsiteY8" fmla="*/ 1506617 h 1991647"/>
                  <a:gd name="connsiteX9" fmla="*/ 2409244 w 3753016"/>
                  <a:gd name="connsiteY9" fmla="*/ 1299884 h 1991647"/>
                  <a:gd name="connsiteX10" fmla="*/ 755373 w 3753016"/>
                  <a:gd name="connsiteY10" fmla="*/ 878464 h 1991647"/>
                  <a:gd name="connsiteX11" fmla="*/ 1311965 w 3753016"/>
                  <a:gd name="connsiteY11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119269 w 3753016"/>
                  <a:gd name="connsiteY4" fmla="*/ 178748 h 1991647"/>
                  <a:gd name="connsiteX5" fmla="*/ 0 w 3753016"/>
                  <a:gd name="connsiteY5" fmla="*/ 226457 h 1991647"/>
                  <a:gd name="connsiteX6" fmla="*/ 811033 w 3753016"/>
                  <a:gd name="connsiteY6" fmla="*/ 1252175 h 1991647"/>
                  <a:gd name="connsiteX7" fmla="*/ 2146852 w 3753016"/>
                  <a:gd name="connsiteY7" fmla="*/ 1991647 h 1991647"/>
                  <a:gd name="connsiteX8" fmla="*/ 3753016 w 3753016"/>
                  <a:gd name="connsiteY8" fmla="*/ 1506617 h 1991647"/>
                  <a:gd name="connsiteX9" fmla="*/ 2409244 w 3753016"/>
                  <a:gd name="connsiteY9" fmla="*/ 1299884 h 1991647"/>
                  <a:gd name="connsiteX10" fmla="*/ 755373 w 3753016"/>
                  <a:gd name="connsiteY10" fmla="*/ 878464 h 1991647"/>
                  <a:gd name="connsiteX11" fmla="*/ 1311965 w 3753016"/>
                  <a:gd name="connsiteY11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119269 w 3753016"/>
                  <a:gd name="connsiteY4" fmla="*/ 178748 h 1991647"/>
                  <a:gd name="connsiteX5" fmla="*/ 0 w 3753016"/>
                  <a:gd name="connsiteY5" fmla="*/ 226457 h 1991647"/>
                  <a:gd name="connsiteX6" fmla="*/ 811033 w 3753016"/>
                  <a:gd name="connsiteY6" fmla="*/ 1252175 h 1991647"/>
                  <a:gd name="connsiteX7" fmla="*/ 2146852 w 3753016"/>
                  <a:gd name="connsiteY7" fmla="*/ 1991647 h 1991647"/>
                  <a:gd name="connsiteX8" fmla="*/ 3753016 w 3753016"/>
                  <a:gd name="connsiteY8" fmla="*/ 1506617 h 1991647"/>
                  <a:gd name="connsiteX9" fmla="*/ 2409244 w 3753016"/>
                  <a:gd name="connsiteY9" fmla="*/ 1299884 h 1991647"/>
                  <a:gd name="connsiteX10" fmla="*/ 755373 w 3753016"/>
                  <a:gd name="connsiteY10" fmla="*/ 878464 h 1991647"/>
                  <a:gd name="connsiteX11" fmla="*/ 1311965 w 3753016"/>
                  <a:gd name="connsiteY11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166977 w 3753016"/>
                  <a:gd name="connsiteY4" fmla="*/ 178748 h 1991647"/>
                  <a:gd name="connsiteX5" fmla="*/ 0 w 3753016"/>
                  <a:gd name="connsiteY5" fmla="*/ 226457 h 1991647"/>
                  <a:gd name="connsiteX6" fmla="*/ 811033 w 3753016"/>
                  <a:gd name="connsiteY6" fmla="*/ 1252175 h 1991647"/>
                  <a:gd name="connsiteX7" fmla="*/ 2146852 w 3753016"/>
                  <a:gd name="connsiteY7" fmla="*/ 1991647 h 1991647"/>
                  <a:gd name="connsiteX8" fmla="*/ 3753016 w 3753016"/>
                  <a:gd name="connsiteY8" fmla="*/ 1506617 h 1991647"/>
                  <a:gd name="connsiteX9" fmla="*/ 2409244 w 3753016"/>
                  <a:gd name="connsiteY9" fmla="*/ 1299884 h 1991647"/>
                  <a:gd name="connsiteX10" fmla="*/ 755373 w 3753016"/>
                  <a:gd name="connsiteY10" fmla="*/ 878464 h 1991647"/>
                  <a:gd name="connsiteX11" fmla="*/ 1311965 w 3753016"/>
                  <a:gd name="connsiteY11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0 w 3753016"/>
                  <a:gd name="connsiteY4" fmla="*/ 226457 h 1991647"/>
                  <a:gd name="connsiteX5" fmla="*/ 811033 w 3753016"/>
                  <a:gd name="connsiteY5" fmla="*/ 1252175 h 1991647"/>
                  <a:gd name="connsiteX6" fmla="*/ 2146852 w 3753016"/>
                  <a:gd name="connsiteY6" fmla="*/ 1991647 h 1991647"/>
                  <a:gd name="connsiteX7" fmla="*/ 3753016 w 3753016"/>
                  <a:gd name="connsiteY7" fmla="*/ 1506617 h 1991647"/>
                  <a:gd name="connsiteX8" fmla="*/ 2409244 w 3753016"/>
                  <a:gd name="connsiteY8" fmla="*/ 1299884 h 1991647"/>
                  <a:gd name="connsiteX9" fmla="*/ 755373 w 3753016"/>
                  <a:gd name="connsiteY9" fmla="*/ 878464 h 1991647"/>
                  <a:gd name="connsiteX10" fmla="*/ 1311965 w 3753016"/>
                  <a:gd name="connsiteY10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0 w 3753016"/>
                  <a:gd name="connsiteY4" fmla="*/ 226457 h 1991647"/>
                  <a:gd name="connsiteX5" fmla="*/ 811033 w 3753016"/>
                  <a:gd name="connsiteY5" fmla="*/ 1252175 h 1991647"/>
                  <a:gd name="connsiteX6" fmla="*/ 2146852 w 3753016"/>
                  <a:gd name="connsiteY6" fmla="*/ 1991647 h 1991647"/>
                  <a:gd name="connsiteX7" fmla="*/ 3753016 w 3753016"/>
                  <a:gd name="connsiteY7" fmla="*/ 1506617 h 1991647"/>
                  <a:gd name="connsiteX8" fmla="*/ 2409244 w 3753016"/>
                  <a:gd name="connsiteY8" fmla="*/ 1299884 h 1991647"/>
                  <a:gd name="connsiteX9" fmla="*/ 755373 w 3753016"/>
                  <a:gd name="connsiteY9" fmla="*/ 878464 h 1991647"/>
                  <a:gd name="connsiteX10" fmla="*/ 1311965 w 3753016"/>
                  <a:gd name="connsiteY10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0 w 3753016"/>
                  <a:gd name="connsiteY4" fmla="*/ 226457 h 1991647"/>
                  <a:gd name="connsiteX5" fmla="*/ 811033 w 3753016"/>
                  <a:gd name="connsiteY5" fmla="*/ 1252175 h 1991647"/>
                  <a:gd name="connsiteX6" fmla="*/ 2146852 w 3753016"/>
                  <a:gd name="connsiteY6" fmla="*/ 1991647 h 1991647"/>
                  <a:gd name="connsiteX7" fmla="*/ 3753016 w 3753016"/>
                  <a:gd name="connsiteY7" fmla="*/ 1506617 h 1991647"/>
                  <a:gd name="connsiteX8" fmla="*/ 2409244 w 3753016"/>
                  <a:gd name="connsiteY8" fmla="*/ 1299884 h 1991647"/>
                  <a:gd name="connsiteX9" fmla="*/ 755373 w 3753016"/>
                  <a:gd name="connsiteY9" fmla="*/ 878464 h 1991647"/>
                  <a:gd name="connsiteX10" fmla="*/ 1311965 w 3753016"/>
                  <a:gd name="connsiteY10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0 w 3753016"/>
                  <a:gd name="connsiteY4" fmla="*/ 226457 h 1991647"/>
                  <a:gd name="connsiteX5" fmla="*/ 811033 w 3753016"/>
                  <a:gd name="connsiteY5" fmla="*/ 1252175 h 1991647"/>
                  <a:gd name="connsiteX6" fmla="*/ 2146852 w 3753016"/>
                  <a:gd name="connsiteY6" fmla="*/ 1991647 h 1991647"/>
                  <a:gd name="connsiteX7" fmla="*/ 3753016 w 3753016"/>
                  <a:gd name="connsiteY7" fmla="*/ 1506617 h 1991647"/>
                  <a:gd name="connsiteX8" fmla="*/ 2409244 w 3753016"/>
                  <a:gd name="connsiteY8" fmla="*/ 1299884 h 1991647"/>
                  <a:gd name="connsiteX9" fmla="*/ 755373 w 3753016"/>
                  <a:gd name="connsiteY9" fmla="*/ 878464 h 1991647"/>
                  <a:gd name="connsiteX10" fmla="*/ 1311965 w 3753016"/>
                  <a:gd name="connsiteY10" fmla="*/ 671729 h 1991647"/>
                  <a:gd name="connsiteX0" fmla="*/ 1337304 w 3778355"/>
                  <a:gd name="connsiteY0" fmla="*/ 671729 h 1991647"/>
                  <a:gd name="connsiteX1" fmla="*/ 725053 w 3778355"/>
                  <a:gd name="connsiteY1" fmla="*/ 99235 h 1991647"/>
                  <a:gd name="connsiteX2" fmla="*/ 478563 w 3778355"/>
                  <a:gd name="connsiteY2" fmla="*/ 27675 h 1991647"/>
                  <a:gd name="connsiteX3" fmla="*/ 152560 w 3778355"/>
                  <a:gd name="connsiteY3" fmla="*/ 67430 h 1991647"/>
                  <a:gd name="connsiteX4" fmla="*/ 232072 w 3778355"/>
                  <a:gd name="connsiteY4" fmla="*/ 186702 h 1991647"/>
                  <a:gd name="connsiteX5" fmla="*/ 25339 w 3778355"/>
                  <a:gd name="connsiteY5" fmla="*/ 226457 h 1991647"/>
                  <a:gd name="connsiteX6" fmla="*/ 836372 w 3778355"/>
                  <a:gd name="connsiteY6" fmla="*/ 1252175 h 1991647"/>
                  <a:gd name="connsiteX7" fmla="*/ 2172191 w 3778355"/>
                  <a:gd name="connsiteY7" fmla="*/ 1991647 h 1991647"/>
                  <a:gd name="connsiteX8" fmla="*/ 3778355 w 3778355"/>
                  <a:gd name="connsiteY8" fmla="*/ 1506617 h 1991647"/>
                  <a:gd name="connsiteX9" fmla="*/ 2434583 w 3778355"/>
                  <a:gd name="connsiteY9" fmla="*/ 1299884 h 1991647"/>
                  <a:gd name="connsiteX10" fmla="*/ 780712 w 3778355"/>
                  <a:gd name="connsiteY10" fmla="*/ 878464 h 1991647"/>
                  <a:gd name="connsiteX11" fmla="*/ 1337304 w 3778355"/>
                  <a:gd name="connsiteY11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206733 w 3753016"/>
                  <a:gd name="connsiteY4" fmla="*/ 186702 h 1991647"/>
                  <a:gd name="connsiteX5" fmla="*/ 0 w 3753016"/>
                  <a:gd name="connsiteY5" fmla="*/ 226457 h 1991647"/>
                  <a:gd name="connsiteX6" fmla="*/ 811033 w 3753016"/>
                  <a:gd name="connsiteY6" fmla="*/ 1252175 h 1991647"/>
                  <a:gd name="connsiteX7" fmla="*/ 2146852 w 3753016"/>
                  <a:gd name="connsiteY7" fmla="*/ 1991647 h 1991647"/>
                  <a:gd name="connsiteX8" fmla="*/ 3753016 w 3753016"/>
                  <a:gd name="connsiteY8" fmla="*/ 1506617 h 1991647"/>
                  <a:gd name="connsiteX9" fmla="*/ 2409244 w 3753016"/>
                  <a:gd name="connsiteY9" fmla="*/ 1299884 h 1991647"/>
                  <a:gd name="connsiteX10" fmla="*/ 755373 w 3753016"/>
                  <a:gd name="connsiteY10" fmla="*/ 878464 h 1991647"/>
                  <a:gd name="connsiteX11" fmla="*/ 1311965 w 3753016"/>
                  <a:gd name="connsiteY11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166977 w 3753016"/>
                  <a:gd name="connsiteY4" fmla="*/ 154897 h 1991647"/>
                  <a:gd name="connsiteX5" fmla="*/ 0 w 3753016"/>
                  <a:gd name="connsiteY5" fmla="*/ 226457 h 1991647"/>
                  <a:gd name="connsiteX6" fmla="*/ 811033 w 3753016"/>
                  <a:gd name="connsiteY6" fmla="*/ 1252175 h 1991647"/>
                  <a:gd name="connsiteX7" fmla="*/ 2146852 w 3753016"/>
                  <a:gd name="connsiteY7" fmla="*/ 1991647 h 1991647"/>
                  <a:gd name="connsiteX8" fmla="*/ 3753016 w 3753016"/>
                  <a:gd name="connsiteY8" fmla="*/ 1506617 h 1991647"/>
                  <a:gd name="connsiteX9" fmla="*/ 2409244 w 3753016"/>
                  <a:gd name="connsiteY9" fmla="*/ 1299884 h 1991647"/>
                  <a:gd name="connsiteX10" fmla="*/ 755373 w 3753016"/>
                  <a:gd name="connsiteY10" fmla="*/ 878464 h 1991647"/>
                  <a:gd name="connsiteX11" fmla="*/ 1311965 w 3753016"/>
                  <a:gd name="connsiteY11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166977 w 3753016"/>
                  <a:gd name="connsiteY4" fmla="*/ 154897 h 1991647"/>
                  <a:gd name="connsiteX5" fmla="*/ 0 w 3753016"/>
                  <a:gd name="connsiteY5" fmla="*/ 226457 h 1991647"/>
                  <a:gd name="connsiteX6" fmla="*/ 818984 w 3753016"/>
                  <a:gd name="connsiteY6" fmla="*/ 1347591 h 1991647"/>
                  <a:gd name="connsiteX7" fmla="*/ 2146852 w 3753016"/>
                  <a:gd name="connsiteY7" fmla="*/ 1991647 h 1991647"/>
                  <a:gd name="connsiteX8" fmla="*/ 3753016 w 3753016"/>
                  <a:gd name="connsiteY8" fmla="*/ 1506617 h 1991647"/>
                  <a:gd name="connsiteX9" fmla="*/ 2409244 w 3753016"/>
                  <a:gd name="connsiteY9" fmla="*/ 1299884 h 1991647"/>
                  <a:gd name="connsiteX10" fmla="*/ 755373 w 3753016"/>
                  <a:gd name="connsiteY10" fmla="*/ 878464 h 1991647"/>
                  <a:gd name="connsiteX11" fmla="*/ 1311965 w 3753016"/>
                  <a:gd name="connsiteY11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166977 w 3753016"/>
                  <a:gd name="connsiteY4" fmla="*/ 154897 h 1991647"/>
                  <a:gd name="connsiteX5" fmla="*/ 0 w 3753016"/>
                  <a:gd name="connsiteY5" fmla="*/ 226457 h 1991647"/>
                  <a:gd name="connsiteX6" fmla="*/ 818984 w 3753016"/>
                  <a:gd name="connsiteY6" fmla="*/ 1347591 h 1991647"/>
                  <a:gd name="connsiteX7" fmla="*/ 2146852 w 3753016"/>
                  <a:gd name="connsiteY7" fmla="*/ 1991647 h 1991647"/>
                  <a:gd name="connsiteX8" fmla="*/ 3753016 w 3753016"/>
                  <a:gd name="connsiteY8" fmla="*/ 1506617 h 1991647"/>
                  <a:gd name="connsiteX9" fmla="*/ 2409244 w 3753016"/>
                  <a:gd name="connsiteY9" fmla="*/ 1299884 h 1991647"/>
                  <a:gd name="connsiteX10" fmla="*/ 755373 w 3753016"/>
                  <a:gd name="connsiteY10" fmla="*/ 878464 h 1991647"/>
                  <a:gd name="connsiteX11" fmla="*/ 1311965 w 3753016"/>
                  <a:gd name="connsiteY11" fmla="*/ 671729 h 1991647"/>
                  <a:gd name="connsiteX0" fmla="*/ 1311965 w 3753016"/>
                  <a:gd name="connsiteY0" fmla="*/ 671729 h 1928037"/>
                  <a:gd name="connsiteX1" fmla="*/ 699714 w 3753016"/>
                  <a:gd name="connsiteY1" fmla="*/ 99235 h 1928037"/>
                  <a:gd name="connsiteX2" fmla="*/ 453224 w 3753016"/>
                  <a:gd name="connsiteY2" fmla="*/ 27675 h 1928037"/>
                  <a:gd name="connsiteX3" fmla="*/ 127221 w 3753016"/>
                  <a:gd name="connsiteY3" fmla="*/ 67430 h 1928037"/>
                  <a:gd name="connsiteX4" fmla="*/ 166977 w 3753016"/>
                  <a:gd name="connsiteY4" fmla="*/ 154897 h 1928037"/>
                  <a:gd name="connsiteX5" fmla="*/ 0 w 3753016"/>
                  <a:gd name="connsiteY5" fmla="*/ 226457 h 1928037"/>
                  <a:gd name="connsiteX6" fmla="*/ 818984 w 3753016"/>
                  <a:gd name="connsiteY6" fmla="*/ 1347591 h 1928037"/>
                  <a:gd name="connsiteX7" fmla="*/ 2011680 w 3753016"/>
                  <a:gd name="connsiteY7" fmla="*/ 1928037 h 1928037"/>
                  <a:gd name="connsiteX8" fmla="*/ 3753016 w 3753016"/>
                  <a:gd name="connsiteY8" fmla="*/ 1506617 h 1928037"/>
                  <a:gd name="connsiteX9" fmla="*/ 2409244 w 3753016"/>
                  <a:gd name="connsiteY9" fmla="*/ 1299884 h 1928037"/>
                  <a:gd name="connsiteX10" fmla="*/ 755373 w 3753016"/>
                  <a:gd name="connsiteY10" fmla="*/ 878464 h 1928037"/>
                  <a:gd name="connsiteX11" fmla="*/ 1311965 w 3753016"/>
                  <a:gd name="connsiteY11" fmla="*/ 671729 h 1928037"/>
                  <a:gd name="connsiteX0" fmla="*/ 1311965 w 3753016"/>
                  <a:gd name="connsiteY0" fmla="*/ 671729 h 1928037"/>
                  <a:gd name="connsiteX1" fmla="*/ 699714 w 3753016"/>
                  <a:gd name="connsiteY1" fmla="*/ 99235 h 1928037"/>
                  <a:gd name="connsiteX2" fmla="*/ 453224 w 3753016"/>
                  <a:gd name="connsiteY2" fmla="*/ 27675 h 1928037"/>
                  <a:gd name="connsiteX3" fmla="*/ 127221 w 3753016"/>
                  <a:gd name="connsiteY3" fmla="*/ 67430 h 1928037"/>
                  <a:gd name="connsiteX4" fmla="*/ 166977 w 3753016"/>
                  <a:gd name="connsiteY4" fmla="*/ 154897 h 1928037"/>
                  <a:gd name="connsiteX5" fmla="*/ 0 w 3753016"/>
                  <a:gd name="connsiteY5" fmla="*/ 226457 h 1928037"/>
                  <a:gd name="connsiteX6" fmla="*/ 818984 w 3753016"/>
                  <a:gd name="connsiteY6" fmla="*/ 1347591 h 1928037"/>
                  <a:gd name="connsiteX7" fmla="*/ 2011680 w 3753016"/>
                  <a:gd name="connsiteY7" fmla="*/ 1928037 h 1928037"/>
                  <a:gd name="connsiteX8" fmla="*/ 3753016 w 3753016"/>
                  <a:gd name="connsiteY8" fmla="*/ 1506617 h 1928037"/>
                  <a:gd name="connsiteX9" fmla="*/ 2409244 w 3753016"/>
                  <a:gd name="connsiteY9" fmla="*/ 1299884 h 1928037"/>
                  <a:gd name="connsiteX10" fmla="*/ 755373 w 3753016"/>
                  <a:gd name="connsiteY10" fmla="*/ 878464 h 1928037"/>
                  <a:gd name="connsiteX11" fmla="*/ 1311965 w 3753016"/>
                  <a:gd name="connsiteY11" fmla="*/ 671729 h 1928037"/>
                  <a:gd name="connsiteX0" fmla="*/ 1311965 w 3753016"/>
                  <a:gd name="connsiteY0" fmla="*/ 671729 h 1929647"/>
                  <a:gd name="connsiteX1" fmla="*/ 699714 w 3753016"/>
                  <a:gd name="connsiteY1" fmla="*/ 99235 h 1929647"/>
                  <a:gd name="connsiteX2" fmla="*/ 453224 w 3753016"/>
                  <a:gd name="connsiteY2" fmla="*/ 27675 h 1929647"/>
                  <a:gd name="connsiteX3" fmla="*/ 127221 w 3753016"/>
                  <a:gd name="connsiteY3" fmla="*/ 67430 h 1929647"/>
                  <a:gd name="connsiteX4" fmla="*/ 166977 w 3753016"/>
                  <a:gd name="connsiteY4" fmla="*/ 154897 h 1929647"/>
                  <a:gd name="connsiteX5" fmla="*/ 0 w 3753016"/>
                  <a:gd name="connsiteY5" fmla="*/ 226457 h 1929647"/>
                  <a:gd name="connsiteX6" fmla="*/ 818984 w 3753016"/>
                  <a:gd name="connsiteY6" fmla="*/ 1347591 h 1929647"/>
                  <a:gd name="connsiteX7" fmla="*/ 2011680 w 3753016"/>
                  <a:gd name="connsiteY7" fmla="*/ 1928037 h 1929647"/>
                  <a:gd name="connsiteX8" fmla="*/ 3753016 w 3753016"/>
                  <a:gd name="connsiteY8" fmla="*/ 1506617 h 1929647"/>
                  <a:gd name="connsiteX9" fmla="*/ 2409244 w 3753016"/>
                  <a:gd name="connsiteY9" fmla="*/ 1299884 h 1929647"/>
                  <a:gd name="connsiteX10" fmla="*/ 755373 w 3753016"/>
                  <a:gd name="connsiteY10" fmla="*/ 878464 h 1929647"/>
                  <a:gd name="connsiteX11" fmla="*/ 1311965 w 3753016"/>
                  <a:gd name="connsiteY11" fmla="*/ 671729 h 19296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753016" h="1929647">
                    <a:moveTo>
                      <a:pt x="1311965" y="671729"/>
                    </a:moveTo>
                    <a:cubicBezTo>
                      <a:pt x="1166191" y="480897"/>
                      <a:pt x="893195" y="-35936"/>
                      <a:pt x="699714" y="99235"/>
                    </a:cubicBezTo>
                    <a:cubicBezTo>
                      <a:pt x="667909" y="136342"/>
                      <a:pt x="636104" y="-73042"/>
                      <a:pt x="453224" y="27675"/>
                    </a:cubicBezTo>
                    <a:cubicBezTo>
                      <a:pt x="360459" y="32976"/>
                      <a:pt x="331304" y="-57141"/>
                      <a:pt x="127221" y="67430"/>
                    </a:cubicBezTo>
                    <a:cubicBezTo>
                      <a:pt x="74212" y="88634"/>
                      <a:pt x="188181" y="128392"/>
                      <a:pt x="166977" y="154897"/>
                    </a:cubicBezTo>
                    <a:cubicBezTo>
                      <a:pt x="145773" y="181402"/>
                      <a:pt x="70236" y="131041"/>
                      <a:pt x="0" y="226457"/>
                    </a:cubicBezTo>
                    <a:cubicBezTo>
                      <a:pt x="272995" y="600168"/>
                      <a:pt x="673210" y="1283981"/>
                      <a:pt x="818984" y="1347591"/>
                    </a:cubicBezTo>
                    <a:cubicBezTo>
                      <a:pt x="1216549" y="1541073"/>
                      <a:pt x="1741336" y="1885630"/>
                      <a:pt x="2011680" y="1928037"/>
                    </a:cubicBezTo>
                    <a:cubicBezTo>
                      <a:pt x="2266121" y="1954542"/>
                      <a:pt x="3172571" y="1647090"/>
                      <a:pt x="3753016" y="1506617"/>
                    </a:cubicBezTo>
                    <a:cubicBezTo>
                      <a:pt x="3697357" y="1407226"/>
                      <a:pt x="3208351" y="1168688"/>
                      <a:pt x="2409244" y="1299884"/>
                    </a:cubicBezTo>
                    <a:cubicBezTo>
                      <a:pt x="489003" y="1295909"/>
                      <a:pt x="734169" y="972555"/>
                      <a:pt x="755373" y="878464"/>
                    </a:cubicBezTo>
                    <a:cubicBezTo>
                      <a:pt x="816333" y="727390"/>
                      <a:pt x="1115833" y="695583"/>
                      <a:pt x="1311965" y="67172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sp>
          <p:nvSpPr>
            <p:cNvPr id="108" name="직사각형 95">
              <a:extLst>
                <a:ext uri="{FF2B5EF4-FFF2-40B4-BE49-F238E27FC236}">
                  <a16:creationId xmlns="" xmlns:a16="http://schemas.microsoft.com/office/drawing/2014/main" id="{E15235EB-6DB5-429B-B4F9-C22C9A470621}"/>
                </a:ext>
              </a:extLst>
            </p:cNvPr>
            <p:cNvSpPr/>
            <p:nvPr/>
          </p:nvSpPr>
          <p:spPr>
            <a:xfrm rot="18740140">
              <a:off x="1894195" y="2506511"/>
              <a:ext cx="285737" cy="709307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ffectLst>
              <a:outerShdw blurRad="50800" dist="50800" dir="5400000" algn="ctr" rotWithShape="0">
                <a:srgbClr val="000000">
                  <a:alpha val="22000"/>
                </a:srgb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</p:grpSp>
      <p:grpSp>
        <p:nvGrpSpPr>
          <p:cNvPr id="111" name="그룹 98">
            <a:extLst>
              <a:ext uri="{FF2B5EF4-FFF2-40B4-BE49-F238E27FC236}">
                <a16:creationId xmlns="" xmlns:a16="http://schemas.microsoft.com/office/drawing/2014/main" id="{90B4AF84-3410-418D-8683-69634E6839F7}"/>
              </a:ext>
            </a:extLst>
          </p:cNvPr>
          <p:cNvGrpSpPr/>
          <p:nvPr/>
        </p:nvGrpSpPr>
        <p:grpSpPr>
          <a:xfrm rot="10800000" flipV="1">
            <a:off x="8712232" y="3034626"/>
            <a:ext cx="2523434" cy="1065203"/>
            <a:chOff x="1682410" y="2217893"/>
            <a:chExt cx="2019261" cy="852379"/>
          </a:xfrm>
          <a:solidFill>
            <a:schemeClr val="bg1">
              <a:lumMod val="85000"/>
            </a:schemeClr>
          </a:solidFill>
        </p:grpSpPr>
        <p:grpSp>
          <p:nvGrpSpPr>
            <p:cNvPr id="112" name="그룹 99">
              <a:extLst>
                <a:ext uri="{FF2B5EF4-FFF2-40B4-BE49-F238E27FC236}">
                  <a16:creationId xmlns="" xmlns:a16="http://schemas.microsoft.com/office/drawing/2014/main" id="{7B7F50BF-B7B6-4BC7-ACD0-E1D207AD3E2C}"/>
                </a:ext>
              </a:extLst>
            </p:cNvPr>
            <p:cNvGrpSpPr/>
            <p:nvPr/>
          </p:nvGrpSpPr>
          <p:grpSpPr>
            <a:xfrm>
              <a:off x="1774163" y="2217893"/>
              <a:ext cx="1927508" cy="852379"/>
              <a:chOff x="1774163" y="2217893"/>
              <a:chExt cx="1927508" cy="852379"/>
            </a:xfrm>
            <a:grpFill/>
          </p:grpSpPr>
          <p:sp>
            <p:nvSpPr>
              <p:cNvPr id="114" name="Freeform 18">
                <a:extLst>
                  <a:ext uri="{FF2B5EF4-FFF2-40B4-BE49-F238E27FC236}">
                    <a16:creationId xmlns="" xmlns:a16="http://schemas.microsoft.com/office/drawing/2014/main" id="{FAFB2F86-C169-428E-964A-AFA075A58E8A}"/>
                  </a:ext>
                </a:extLst>
              </p:cNvPr>
              <p:cNvSpPr/>
              <p:nvPr/>
            </p:nvSpPr>
            <p:spPr>
              <a:xfrm flipH="1">
                <a:off x="1774163" y="2350717"/>
                <a:ext cx="1600825" cy="719555"/>
              </a:xfrm>
              <a:custGeom>
                <a:avLst/>
                <a:gdLst>
                  <a:gd name="connsiteX0" fmla="*/ 4126727 w 4126727"/>
                  <a:gd name="connsiteY0" fmla="*/ 866693 h 1836752"/>
                  <a:gd name="connsiteX1" fmla="*/ 2782957 w 4126727"/>
                  <a:gd name="connsiteY1" fmla="*/ 0 h 1836752"/>
                  <a:gd name="connsiteX2" fmla="*/ 2703444 w 4126727"/>
                  <a:gd name="connsiteY2" fmla="*/ 7952 h 1836752"/>
                  <a:gd name="connsiteX3" fmla="*/ 1375576 w 4126727"/>
                  <a:gd name="connsiteY3" fmla="*/ 326004 h 1836752"/>
                  <a:gd name="connsiteX4" fmla="*/ 0 w 4126727"/>
                  <a:gd name="connsiteY4" fmla="*/ 477079 h 1836752"/>
                  <a:gd name="connsiteX5" fmla="*/ 1574358 w 4126727"/>
                  <a:gd name="connsiteY5" fmla="*/ 898498 h 1836752"/>
                  <a:gd name="connsiteX6" fmla="*/ 2576223 w 4126727"/>
                  <a:gd name="connsiteY6" fmla="*/ 1280160 h 1836752"/>
                  <a:gd name="connsiteX7" fmla="*/ 3267986 w 4126727"/>
                  <a:gd name="connsiteY7" fmla="*/ 1836752 h 1836752"/>
                  <a:gd name="connsiteX8" fmla="*/ 4126727 w 4126727"/>
                  <a:gd name="connsiteY8" fmla="*/ 866693 h 1836752"/>
                  <a:gd name="connsiteX0" fmla="*/ 4126727 w 4126727"/>
                  <a:gd name="connsiteY0" fmla="*/ 884466 h 1854525"/>
                  <a:gd name="connsiteX1" fmla="*/ 2782957 w 4126727"/>
                  <a:gd name="connsiteY1" fmla="*/ 17773 h 1854525"/>
                  <a:gd name="connsiteX2" fmla="*/ 2703444 w 4126727"/>
                  <a:gd name="connsiteY2" fmla="*/ 25725 h 1854525"/>
                  <a:gd name="connsiteX3" fmla="*/ 1375576 w 4126727"/>
                  <a:gd name="connsiteY3" fmla="*/ 343777 h 1854525"/>
                  <a:gd name="connsiteX4" fmla="*/ 0 w 4126727"/>
                  <a:gd name="connsiteY4" fmla="*/ 494852 h 1854525"/>
                  <a:gd name="connsiteX5" fmla="*/ 1574358 w 4126727"/>
                  <a:gd name="connsiteY5" fmla="*/ 916271 h 1854525"/>
                  <a:gd name="connsiteX6" fmla="*/ 2576223 w 4126727"/>
                  <a:gd name="connsiteY6" fmla="*/ 1297933 h 1854525"/>
                  <a:gd name="connsiteX7" fmla="*/ 3267986 w 4126727"/>
                  <a:gd name="connsiteY7" fmla="*/ 1854525 h 1854525"/>
                  <a:gd name="connsiteX8" fmla="*/ 4126727 w 4126727"/>
                  <a:gd name="connsiteY8" fmla="*/ 884466 h 1854525"/>
                  <a:gd name="connsiteX0" fmla="*/ 1375576 w 4126727"/>
                  <a:gd name="connsiteY0" fmla="*/ 331865 h 1842613"/>
                  <a:gd name="connsiteX1" fmla="*/ 0 w 4126727"/>
                  <a:gd name="connsiteY1" fmla="*/ 482940 h 1842613"/>
                  <a:gd name="connsiteX2" fmla="*/ 1574358 w 4126727"/>
                  <a:gd name="connsiteY2" fmla="*/ 904359 h 1842613"/>
                  <a:gd name="connsiteX3" fmla="*/ 2576223 w 4126727"/>
                  <a:gd name="connsiteY3" fmla="*/ 1286021 h 1842613"/>
                  <a:gd name="connsiteX4" fmla="*/ 3267986 w 4126727"/>
                  <a:gd name="connsiteY4" fmla="*/ 1842613 h 1842613"/>
                  <a:gd name="connsiteX5" fmla="*/ 4126727 w 4126727"/>
                  <a:gd name="connsiteY5" fmla="*/ 872554 h 1842613"/>
                  <a:gd name="connsiteX6" fmla="*/ 2782957 w 4126727"/>
                  <a:gd name="connsiteY6" fmla="*/ 5861 h 1842613"/>
                  <a:gd name="connsiteX7" fmla="*/ 2794884 w 4126727"/>
                  <a:gd name="connsiteY7" fmla="*/ 105253 h 1842613"/>
                  <a:gd name="connsiteX0" fmla="*/ 1375576 w 4126727"/>
                  <a:gd name="connsiteY0" fmla="*/ 326004 h 1836752"/>
                  <a:gd name="connsiteX1" fmla="*/ 0 w 4126727"/>
                  <a:gd name="connsiteY1" fmla="*/ 477079 h 1836752"/>
                  <a:gd name="connsiteX2" fmla="*/ 1574358 w 4126727"/>
                  <a:gd name="connsiteY2" fmla="*/ 898498 h 1836752"/>
                  <a:gd name="connsiteX3" fmla="*/ 2576223 w 4126727"/>
                  <a:gd name="connsiteY3" fmla="*/ 1280160 h 1836752"/>
                  <a:gd name="connsiteX4" fmla="*/ 3267986 w 4126727"/>
                  <a:gd name="connsiteY4" fmla="*/ 1836752 h 1836752"/>
                  <a:gd name="connsiteX5" fmla="*/ 4126727 w 4126727"/>
                  <a:gd name="connsiteY5" fmla="*/ 866693 h 1836752"/>
                  <a:gd name="connsiteX6" fmla="*/ 2782957 w 4126727"/>
                  <a:gd name="connsiteY6" fmla="*/ 0 h 1836752"/>
                  <a:gd name="connsiteX0" fmla="*/ 1375576 w 4126727"/>
                  <a:gd name="connsiteY0" fmla="*/ 326004 h 1836752"/>
                  <a:gd name="connsiteX1" fmla="*/ 0 w 4126727"/>
                  <a:gd name="connsiteY1" fmla="*/ 477079 h 1836752"/>
                  <a:gd name="connsiteX2" fmla="*/ 1574358 w 4126727"/>
                  <a:gd name="connsiteY2" fmla="*/ 898498 h 1836752"/>
                  <a:gd name="connsiteX3" fmla="*/ 2576223 w 4126727"/>
                  <a:gd name="connsiteY3" fmla="*/ 1280160 h 1836752"/>
                  <a:gd name="connsiteX4" fmla="*/ 3267986 w 4126727"/>
                  <a:gd name="connsiteY4" fmla="*/ 1836752 h 1836752"/>
                  <a:gd name="connsiteX5" fmla="*/ 4126727 w 4126727"/>
                  <a:gd name="connsiteY5" fmla="*/ 866693 h 1836752"/>
                  <a:gd name="connsiteX6" fmla="*/ 2782957 w 4126727"/>
                  <a:gd name="connsiteY6" fmla="*/ 0 h 1836752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7" fmla="*/ 1375576 w 4063117"/>
                  <a:gd name="connsiteY7" fmla="*/ 326004 h 1836752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7" fmla="*/ 1375576 w 4063117"/>
                  <a:gd name="connsiteY7" fmla="*/ 326004 h 1836752"/>
                  <a:gd name="connsiteX0" fmla="*/ 1375576 w 4063117"/>
                  <a:gd name="connsiteY0" fmla="*/ 390578 h 1901326"/>
                  <a:gd name="connsiteX1" fmla="*/ 0 w 4063117"/>
                  <a:gd name="connsiteY1" fmla="*/ 541653 h 1901326"/>
                  <a:gd name="connsiteX2" fmla="*/ 1574358 w 4063117"/>
                  <a:gd name="connsiteY2" fmla="*/ 963072 h 1901326"/>
                  <a:gd name="connsiteX3" fmla="*/ 2576223 w 4063117"/>
                  <a:gd name="connsiteY3" fmla="*/ 1344734 h 1901326"/>
                  <a:gd name="connsiteX4" fmla="*/ 3267986 w 4063117"/>
                  <a:gd name="connsiteY4" fmla="*/ 1901326 h 1901326"/>
                  <a:gd name="connsiteX5" fmla="*/ 4063117 w 4063117"/>
                  <a:gd name="connsiteY5" fmla="*/ 994878 h 1901326"/>
                  <a:gd name="connsiteX6" fmla="*/ 2782957 w 4063117"/>
                  <a:gd name="connsiteY6" fmla="*/ 64574 h 1901326"/>
                  <a:gd name="connsiteX7" fmla="*/ 2178658 w 4063117"/>
                  <a:gd name="connsiteY7" fmla="*/ 96380 h 1901326"/>
                  <a:gd name="connsiteX8" fmla="*/ 1375576 w 4063117"/>
                  <a:gd name="connsiteY8" fmla="*/ 390578 h 1901326"/>
                  <a:gd name="connsiteX0" fmla="*/ 1375576 w 4063117"/>
                  <a:gd name="connsiteY0" fmla="*/ 383650 h 1894398"/>
                  <a:gd name="connsiteX1" fmla="*/ 0 w 4063117"/>
                  <a:gd name="connsiteY1" fmla="*/ 534725 h 1894398"/>
                  <a:gd name="connsiteX2" fmla="*/ 1574358 w 4063117"/>
                  <a:gd name="connsiteY2" fmla="*/ 956144 h 1894398"/>
                  <a:gd name="connsiteX3" fmla="*/ 2576223 w 4063117"/>
                  <a:gd name="connsiteY3" fmla="*/ 1337806 h 1894398"/>
                  <a:gd name="connsiteX4" fmla="*/ 3267986 w 4063117"/>
                  <a:gd name="connsiteY4" fmla="*/ 1894398 h 1894398"/>
                  <a:gd name="connsiteX5" fmla="*/ 4063117 w 4063117"/>
                  <a:gd name="connsiteY5" fmla="*/ 987950 h 1894398"/>
                  <a:gd name="connsiteX6" fmla="*/ 2782957 w 4063117"/>
                  <a:gd name="connsiteY6" fmla="*/ 57646 h 1894398"/>
                  <a:gd name="connsiteX7" fmla="*/ 2178658 w 4063117"/>
                  <a:gd name="connsiteY7" fmla="*/ 89452 h 1894398"/>
                  <a:gd name="connsiteX8" fmla="*/ 1375576 w 4063117"/>
                  <a:gd name="connsiteY8" fmla="*/ 383650 h 1894398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7" fmla="*/ 2178658 w 4063117"/>
                  <a:gd name="connsiteY7" fmla="*/ 31806 h 1836752"/>
                  <a:gd name="connsiteX8" fmla="*/ 1375576 w 4063117"/>
                  <a:gd name="connsiteY8" fmla="*/ 326004 h 1836752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7" fmla="*/ 2178658 w 4063117"/>
                  <a:gd name="connsiteY7" fmla="*/ 31806 h 1836752"/>
                  <a:gd name="connsiteX8" fmla="*/ 1375576 w 4063117"/>
                  <a:gd name="connsiteY8" fmla="*/ 326004 h 1836752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7" fmla="*/ 2178658 w 4063117"/>
                  <a:gd name="connsiteY7" fmla="*/ 31806 h 1836752"/>
                  <a:gd name="connsiteX8" fmla="*/ 1375576 w 4063117"/>
                  <a:gd name="connsiteY8" fmla="*/ 326004 h 1836752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7" fmla="*/ 2178658 w 4063117"/>
                  <a:gd name="connsiteY7" fmla="*/ 31806 h 1836752"/>
                  <a:gd name="connsiteX8" fmla="*/ 1375576 w 4063117"/>
                  <a:gd name="connsiteY8" fmla="*/ 326004 h 1836752"/>
                  <a:gd name="connsiteX0" fmla="*/ 1419093 w 4106634"/>
                  <a:gd name="connsiteY0" fmla="*/ 326004 h 1836752"/>
                  <a:gd name="connsiteX1" fmla="*/ 43517 w 4106634"/>
                  <a:gd name="connsiteY1" fmla="*/ 477079 h 1836752"/>
                  <a:gd name="connsiteX2" fmla="*/ 1617875 w 4106634"/>
                  <a:gd name="connsiteY2" fmla="*/ 898498 h 1836752"/>
                  <a:gd name="connsiteX3" fmla="*/ 2619740 w 4106634"/>
                  <a:gd name="connsiteY3" fmla="*/ 1280160 h 1836752"/>
                  <a:gd name="connsiteX4" fmla="*/ 3311503 w 4106634"/>
                  <a:gd name="connsiteY4" fmla="*/ 1836752 h 1836752"/>
                  <a:gd name="connsiteX5" fmla="*/ 4106634 w 4106634"/>
                  <a:gd name="connsiteY5" fmla="*/ 930304 h 1836752"/>
                  <a:gd name="connsiteX6" fmla="*/ 2826474 w 4106634"/>
                  <a:gd name="connsiteY6" fmla="*/ 0 h 1836752"/>
                  <a:gd name="connsiteX7" fmla="*/ 2222175 w 4106634"/>
                  <a:gd name="connsiteY7" fmla="*/ 31806 h 1836752"/>
                  <a:gd name="connsiteX8" fmla="*/ 1419093 w 4106634"/>
                  <a:gd name="connsiteY8" fmla="*/ 326004 h 1836752"/>
                  <a:gd name="connsiteX0" fmla="*/ 1419093 w 4106634"/>
                  <a:gd name="connsiteY0" fmla="*/ 326004 h 1836752"/>
                  <a:gd name="connsiteX1" fmla="*/ 43517 w 4106634"/>
                  <a:gd name="connsiteY1" fmla="*/ 477079 h 1836752"/>
                  <a:gd name="connsiteX2" fmla="*/ 1617875 w 4106634"/>
                  <a:gd name="connsiteY2" fmla="*/ 898498 h 1836752"/>
                  <a:gd name="connsiteX3" fmla="*/ 2619740 w 4106634"/>
                  <a:gd name="connsiteY3" fmla="*/ 1280160 h 1836752"/>
                  <a:gd name="connsiteX4" fmla="*/ 3311503 w 4106634"/>
                  <a:gd name="connsiteY4" fmla="*/ 1836752 h 1836752"/>
                  <a:gd name="connsiteX5" fmla="*/ 4106634 w 4106634"/>
                  <a:gd name="connsiteY5" fmla="*/ 930304 h 1836752"/>
                  <a:gd name="connsiteX6" fmla="*/ 2826474 w 4106634"/>
                  <a:gd name="connsiteY6" fmla="*/ 0 h 1836752"/>
                  <a:gd name="connsiteX7" fmla="*/ 2222175 w 4106634"/>
                  <a:gd name="connsiteY7" fmla="*/ 31806 h 1836752"/>
                  <a:gd name="connsiteX8" fmla="*/ 1419093 w 4106634"/>
                  <a:gd name="connsiteY8" fmla="*/ 326004 h 1836752"/>
                  <a:gd name="connsiteX0" fmla="*/ 1424462 w 4112003"/>
                  <a:gd name="connsiteY0" fmla="*/ 326004 h 1836752"/>
                  <a:gd name="connsiteX1" fmla="*/ 48886 w 4112003"/>
                  <a:gd name="connsiteY1" fmla="*/ 477079 h 1836752"/>
                  <a:gd name="connsiteX2" fmla="*/ 1623244 w 4112003"/>
                  <a:gd name="connsiteY2" fmla="*/ 898498 h 1836752"/>
                  <a:gd name="connsiteX3" fmla="*/ 2625109 w 4112003"/>
                  <a:gd name="connsiteY3" fmla="*/ 1280160 h 1836752"/>
                  <a:gd name="connsiteX4" fmla="*/ 3316872 w 4112003"/>
                  <a:gd name="connsiteY4" fmla="*/ 1836752 h 1836752"/>
                  <a:gd name="connsiteX5" fmla="*/ 4112003 w 4112003"/>
                  <a:gd name="connsiteY5" fmla="*/ 930304 h 1836752"/>
                  <a:gd name="connsiteX6" fmla="*/ 2831843 w 4112003"/>
                  <a:gd name="connsiteY6" fmla="*/ 0 h 1836752"/>
                  <a:gd name="connsiteX7" fmla="*/ 2227544 w 4112003"/>
                  <a:gd name="connsiteY7" fmla="*/ 31806 h 1836752"/>
                  <a:gd name="connsiteX8" fmla="*/ 1424462 w 4112003"/>
                  <a:gd name="connsiteY8" fmla="*/ 326004 h 1836752"/>
                  <a:gd name="connsiteX0" fmla="*/ 1424462 w 4112003"/>
                  <a:gd name="connsiteY0" fmla="*/ 326004 h 1836752"/>
                  <a:gd name="connsiteX1" fmla="*/ 48886 w 4112003"/>
                  <a:gd name="connsiteY1" fmla="*/ 477079 h 1836752"/>
                  <a:gd name="connsiteX2" fmla="*/ 1623244 w 4112003"/>
                  <a:gd name="connsiteY2" fmla="*/ 898498 h 1836752"/>
                  <a:gd name="connsiteX3" fmla="*/ 2132129 w 4112003"/>
                  <a:gd name="connsiteY3" fmla="*/ 993914 h 1836752"/>
                  <a:gd name="connsiteX4" fmla="*/ 2625109 w 4112003"/>
                  <a:gd name="connsiteY4" fmla="*/ 1280160 h 1836752"/>
                  <a:gd name="connsiteX5" fmla="*/ 3316872 w 4112003"/>
                  <a:gd name="connsiteY5" fmla="*/ 1836752 h 1836752"/>
                  <a:gd name="connsiteX6" fmla="*/ 4112003 w 4112003"/>
                  <a:gd name="connsiteY6" fmla="*/ 930304 h 1836752"/>
                  <a:gd name="connsiteX7" fmla="*/ 2831843 w 4112003"/>
                  <a:gd name="connsiteY7" fmla="*/ 0 h 1836752"/>
                  <a:gd name="connsiteX8" fmla="*/ 2227544 w 4112003"/>
                  <a:gd name="connsiteY8" fmla="*/ 31806 h 1836752"/>
                  <a:gd name="connsiteX9" fmla="*/ 1424462 w 4112003"/>
                  <a:gd name="connsiteY9" fmla="*/ 326004 h 1836752"/>
                  <a:gd name="connsiteX0" fmla="*/ 1435225 w 4122766"/>
                  <a:gd name="connsiteY0" fmla="*/ 326004 h 1836752"/>
                  <a:gd name="connsiteX1" fmla="*/ 59649 w 4122766"/>
                  <a:gd name="connsiteY1" fmla="*/ 477079 h 1836752"/>
                  <a:gd name="connsiteX2" fmla="*/ 1634007 w 4122766"/>
                  <a:gd name="connsiteY2" fmla="*/ 898498 h 1836752"/>
                  <a:gd name="connsiteX3" fmla="*/ 2142892 w 4122766"/>
                  <a:gd name="connsiteY3" fmla="*/ 993914 h 1836752"/>
                  <a:gd name="connsiteX4" fmla="*/ 2635872 w 4122766"/>
                  <a:gd name="connsiteY4" fmla="*/ 1280160 h 1836752"/>
                  <a:gd name="connsiteX5" fmla="*/ 3327635 w 4122766"/>
                  <a:gd name="connsiteY5" fmla="*/ 1836752 h 1836752"/>
                  <a:gd name="connsiteX6" fmla="*/ 4122766 w 4122766"/>
                  <a:gd name="connsiteY6" fmla="*/ 930304 h 1836752"/>
                  <a:gd name="connsiteX7" fmla="*/ 2842606 w 4122766"/>
                  <a:gd name="connsiteY7" fmla="*/ 0 h 1836752"/>
                  <a:gd name="connsiteX8" fmla="*/ 2238307 w 4122766"/>
                  <a:gd name="connsiteY8" fmla="*/ 31806 h 1836752"/>
                  <a:gd name="connsiteX9" fmla="*/ 1435225 w 4122766"/>
                  <a:gd name="connsiteY9" fmla="*/ 326004 h 1836752"/>
                  <a:gd name="connsiteX0" fmla="*/ 1435225 w 4122766"/>
                  <a:gd name="connsiteY0" fmla="*/ 326004 h 1836752"/>
                  <a:gd name="connsiteX1" fmla="*/ 59649 w 4122766"/>
                  <a:gd name="connsiteY1" fmla="*/ 477079 h 1836752"/>
                  <a:gd name="connsiteX2" fmla="*/ 1634007 w 4122766"/>
                  <a:gd name="connsiteY2" fmla="*/ 898498 h 1836752"/>
                  <a:gd name="connsiteX3" fmla="*/ 2142892 w 4122766"/>
                  <a:gd name="connsiteY3" fmla="*/ 993914 h 1836752"/>
                  <a:gd name="connsiteX4" fmla="*/ 2635872 w 4122766"/>
                  <a:gd name="connsiteY4" fmla="*/ 1280160 h 1836752"/>
                  <a:gd name="connsiteX5" fmla="*/ 3327635 w 4122766"/>
                  <a:gd name="connsiteY5" fmla="*/ 1836752 h 1836752"/>
                  <a:gd name="connsiteX6" fmla="*/ 4122766 w 4122766"/>
                  <a:gd name="connsiteY6" fmla="*/ 930304 h 1836752"/>
                  <a:gd name="connsiteX7" fmla="*/ 2842606 w 4122766"/>
                  <a:gd name="connsiteY7" fmla="*/ 0 h 1836752"/>
                  <a:gd name="connsiteX8" fmla="*/ 2238307 w 4122766"/>
                  <a:gd name="connsiteY8" fmla="*/ 31806 h 1836752"/>
                  <a:gd name="connsiteX9" fmla="*/ 1435225 w 4122766"/>
                  <a:gd name="connsiteY9" fmla="*/ 326004 h 1836752"/>
                  <a:gd name="connsiteX0" fmla="*/ 1435225 w 4122766"/>
                  <a:gd name="connsiteY0" fmla="*/ 338408 h 1849156"/>
                  <a:gd name="connsiteX1" fmla="*/ 59649 w 4122766"/>
                  <a:gd name="connsiteY1" fmla="*/ 489483 h 1849156"/>
                  <a:gd name="connsiteX2" fmla="*/ 1634007 w 4122766"/>
                  <a:gd name="connsiteY2" fmla="*/ 910902 h 1849156"/>
                  <a:gd name="connsiteX3" fmla="*/ 2142892 w 4122766"/>
                  <a:gd name="connsiteY3" fmla="*/ 1006318 h 1849156"/>
                  <a:gd name="connsiteX4" fmla="*/ 2635872 w 4122766"/>
                  <a:gd name="connsiteY4" fmla="*/ 1292564 h 1849156"/>
                  <a:gd name="connsiteX5" fmla="*/ 3327635 w 4122766"/>
                  <a:gd name="connsiteY5" fmla="*/ 1849156 h 1849156"/>
                  <a:gd name="connsiteX6" fmla="*/ 4122766 w 4122766"/>
                  <a:gd name="connsiteY6" fmla="*/ 942708 h 1849156"/>
                  <a:gd name="connsiteX7" fmla="*/ 2842606 w 4122766"/>
                  <a:gd name="connsiteY7" fmla="*/ 12404 h 1849156"/>
                  <a:gd name="connsiteX8" fmla="*/ 2238307 w 4122766"/>
                  <a:gd name="connsiteY8" fmla="*/ 44210 h 1849156"/>
                  <a:gd name="connsiteX9" fmla="*/ 1435225 w 4122766"/>
                  <a:gd name="connsiteY9" fmla="*/ 338408 h 1849156"/>
                  <a:gd name="connsiteX0" fmla="*/ 1435225 w 4122766"/>
                  <a:gd name="connsiteY0" fmla="*/ 354916 h 1865664"/>
                  <a:gd name="connsiteX1" fmla="*/ 59649 w 4122766"/>
                  <a:gd name="connsiteY1" fmla="*/ 505991 h 1865664"/>
                  <a:gd name="connsiteX2" fmla="*/ 1634007 w 4122766"/>
                  <a:gd name="connsiteY2" fmla="*/ 927410 h 1865664"/>
                  <a:gd name="connsiteX3" fmla="*/ 2142892 w 4122766"/>
                  <a:gd name="connsiteY3" fmla="*/ 1022826 h 1865664"/>
                  <a:gd name="connsiteX4" fmla="*/ 2635872 w 4122766"/>
                  <a:gd name="connsiteY4" fmla="*/ 1309072 h 1865664"/>
                  <a:gd name="connsiteX5" fmla="*/ 3327635 w 4122766"/>
                  <a:gd name="connsiteY5" fmla="*/ 1865664 h 1865664"/>
                  <a:gd name="connsiteX6" fmla="*/ 4122766 w 4122766"/>
                  <a:gd name="connsiteY6" fmla="*/ 959216 h 1865664"/>
                  <a:gd name="connsiteX7" fmla="*/ 2842606 w 4122766"/>
                  <a:gd name="connsiteY7" fmla="*/ 28912 h 1865664"/>
                  <a:gd name="connsiteX8" fmla="*/ 2238307 w 4122766"/>
                  <a:gd name="connsiteY8" fmla="*/ 60718 h 1865664"/>
                  <a:gd name="connsiteX9" fmla="*/ 1435225 w 4122766"/>
                  <a:gd name="connsiteY9" fmla="*/ 354916 h 1865664"/>
                  <a:gd name="connsiteX0" fmla="*/ 1435225 w 4122766"/>
                  <a:gd name="connsiteY0" fmla="*/ 354916 h 1865664"/>
                  <a:gd name="connsiteX1" fmla="*/ 59649 w 4122766"/>
                  <a:gd name="connsiteY1" fmla="*/ 505991 h 1865664"/>
                  <a:gd name="connsiteX2" fmla="*/ 1634007 w 4122766"/>
                  <a:gd name="connsiteY2" fmla="*/ 927410 h 1865664"/>
                  <a:gd name="connsiteX3" fmla="*/ 2142892 w 4122766"/>
                  <a:gd name="connsiteY3" fmla="*/ 1022826 h 1865664"/>
                  <a:gd name="connsiteX4" fmla="*/ 2635872 w 4122766"/>
                  <a:gd name="connsiteY4" fmla="*/ 1309072 h 1865664"/>
                  <a:gd name="connsiteX5" fmla="*/ 3327635 w 4122766"/>
                  <a:gd name="connsiteY5" fmla="*/ 1865664 h 1865664"/>
                  <a:gd name="connsiteX6" fmla="*/ 4122766 w 4122766"/>
                  <a:gd name="connsiteY6" fmla="*/ 959216 h 1865664"/>
                  <a:gd name="connsiteX7" fmla="*/ 2842606 w 4122766"/>
                  <a:gd name="connsiteY7" fmla="*/ 28912 h 1865664"/>
                  <a:gd name="connsiteX8" fmla="*/ 2238307 w 4122766"/>
                  <a:gd name="connsiteY8" fmla="*/ 60718 h 1865664"/>
                  <a:gd name="connsiteX9" fmla="*/ 1435225 w 4122766"/>
                  <a:gd name="connsiteY9" fmla="*/ 354916 h 1865664"/>
                  <a:gd name="connsiteX0" fmla="*/ 1435225 w 4122766"/>
                  <a:gd name="connsiteY0" fmla="*/ 339809 h 1850557"/>
                  <a:gd name="connsiteX1" fmla="*/ 59649 w 4122766"/>
                  <a:gd name="connsiteY1" fmla="*/ 490884 h 1850557"/>
                  <a:gd name="connsiteX2" fmla="*/ 1634007 w 4122766"/>
                  <a:gd name="connsiteY2" fmla="*/ 912303 h 1850557"/>
                  <a:gd name="connsiteX3" fmla="*/ 2142892 w 4122766"/>
                  <a:gd name="connsiteY3" fmla="*/ 1007719 h 1850557"/>
                  <a:gd name="connsiteX4" fmla="*/ 2635872 w 4122766"/>
                  <a:gd name="connsiteY4" fmla="*/ 1293965 h 1850557"/>
                  <a:gd name="connsiteX5" fmla="*/ 3327635 w 4122766"/>
                  <a:gd name="connsiteY5" fmla="*/ 1850557 h 1850557"/>
                  <a:gd name="connsiteX6" fmla="*/ 4122766 w 4122766"/>
                  <a:gd name="connsiteY6" fmla="*/ 944109 h 1850557"/>
                  <a:gd name="connsiteX7" fmla="*/ 2842606 w 4122766"/>
                  <a:gd name="connsiteY7" fmla="*/ 13805 h 1850557"/>
                  <a:gd name="connsiteX8" fmla="*/ 2166745 w 4122766"/>
                  <a:gd name="connsiteY8" fmla="*/ 93319 h 1850557"/>
                  <a:gd name="connsiteX9" fmla="*/ 1435225 w 4122766"/>
                  <a:gd name="connsiteY9" fmla="*/ 339809 h 1850557"/>
                  <a:gd name="connsiteX0" fmla="*/ 1435225 w 4122766"/>
                  <a:gd name="connsiteY0" fmla="*/ 367230 h 1877978"/>
                  <a:gd name="connsiteX1" fmla="*/ 59649 w 4122766"/>
                  <a:gd name="connsiteY1" fmla="*/ 518305 h 1877978"/>
                  <a:gd name="connsiteX2" fmla="*/ 1634007 w 4122766"/>
                  <a:gd name="connsiteY2" fmla="*/ 939724 h 1877978"/>
                  <a:gd name="connsiteX3" fmla="*/ 2142892 w 4122766"/>
                  <a:gd name="connsiteY3" fmla="*/ 1035140 h 1877978"/>
                  <a:gd name="connsiteX4" fmla="*/ 2635872 w 4122766"/>
                  <a:gd name="connsiteY4" fmla="*/ 1321386 h 1877978"/>
                  <a:gd name="connsiteX5" fmla="*/ 3327635 w 4122766"/>
                  <a:gd name="connsiteY5" fmla="*/ 1877978 h 1877978"/>
                  <a:gd name="connsiteX6" fmla="*/ 4122766 w 4122766"/>
                  <a:gd name="connsiteY6" fmla="*/ 971530 h 1877978"/>
                  <a:gd name="connsiteX7" fmla="*/ 2842606 w 4122766"/>
                  <a:gd name="connsiteY7" fmla="*/ 9421 h 1877978"/>
                  <a:gd name="connsiteX8" fmla="*/ 2166745 w 4122766"/>
                  <a:gd name="connsiteY8" fmla="*/ 120740 h 1877978"/>
                  <a:gd name="connsiteX9" fmla="*/ 1435225 w 4122766"/>
                  <a:gd name="connsiteY9" fmla="*/ 367230 h 1877978"/>
                  <a:gd name="connsiteX0" fmla="*/ 1435225 w 4122766"/>
                  <a:gd name="connsiteY0" fmla="*/ 367230 h 1877978"/>
                  <a:gd name="connsiteX1" fmla="*/ 59649 w 4122766"/>
                  <a:gd name="connsiteY1" fmla="*/ 518305 h 1877978"/>
                  <a:gd name="connsiteX2" fmla="*/ 1634007 w 4122766"/>
                  <a:gd name="connsiteY2" fmla="*/ 939724 h 1877978"/>
                  <a:gd name="connsiteX3" fmla="*/ 2142892 w 4122766"/>
                  <a:gd name="connsiteY3" fmla="*/ 1035140 h 1877978"/>
                  <a:gd name="connsiteX4" fmla="*/ 2635872 w 4122766"/>
                  <a:gd name="connsiteY4" fmla="*/ 1321386 h 1877978"/>
                  <a:gd name="connsiteX5" fmla="*/ 3327635 w 4122766"/>
                  <a:gd name="connsiteY5" fmla="*/ 1877978 h 1877978"/>
                  <a:gd name="connsiteX6" fmla="*/ 4122766 w 4122766"/>
                  <a:gd name="connsiteY6" fmla="*/ 971530 h 1877978"/>
                  <a:gd name="connsiteX7" fmla="*/ 2842606 w 4122766"/>
                  <a:gd name="connsiteY7" fmla="*/ 9421 h 1877978"/>
                  <a:gd name="connsiteX8" fmla="*/ 2166745 w 4122766"/>
                  <a:gd name="connsiteY8" fmla="*/ 120740 h 1877978"/>
                  <a:gd name="connsiteX9" fmla="*/ 1435225 w 4122766"/>
                  <a:gd name="connsiteY9" fmla="*/ 367230 h 1877978"/>
                  <a:gd name="connsiteX0" fmla="*/ 1435225 w 4122766"/>
                  <a:gd name="connsiteY0" fmla="*/ 376690 h 1887438"/>
                  <a:gd name="connsiteX1" fmla="*/ 59649 w 4122766"/>
                  <a:gd name="connsiteY1" fmla="*/ 527765 h 1887438"/>
                  <a:gd name="connsiteX2" fmla="*/ 1634007 w 4122766"/>
                  <a:gd name="connsiteY2" fmla="*/ 949184 h 1887438"/>
                  <a:gd name="connsiteX3" fmla="*/ 2142892 w 4122766"/>
                  <a:gd name="connsiteY3" fmla="*/ 1044600 h 1887438"/>
                  <a:gd name="connsiteX4" fmla="*/ 2635872 w 4122766"/>
                  <a:gd name="connsiteY4" fmla="*/ 1330846 h 1887438"/>
                  <a:gd name="connsiteX5" fmla="*/ 3327635 w 4122766"/>
                  <a:gd name="connsiteY5" fmla="*/ 1887438 h 1887438"/>
                  <a:gd name="connsiteX6" fmla="*/ 4122766 w 4122766"/>
                  <a:gd name="connsiteY6" fmla="*/ 980990 h 1887438"/>
                  <a:gd name="connsiteX7" fmla="*/ 2842606 w 4122766"/>
                  <a:gd name="connsiteY7" fmla="*/ 18881 h 1887438"/>
                  <a:gd name="connsiteX8" fmla="*/ 2166745 w 4122766"/>
                  <a:gd name="connsiteY8" fmla="*/ 130200 h 1887438"/>
                  <a:gd name="connsiteX9" fmla="*/ 1435225 w 4122766"/>
                  <a:gd name="connsiteY9" fmla="*/ 376690 h 1887438"/>
                  <a:gd name="connsiteX0" fmla="*/ 1435225 w 4067107"/>
                  <a:gd name="connsiteY0" fmla="*/ 376690 h 1887438"/>
                  <a:gd name="connsiteX1" fmla="*/ 59649 w 4067107"/>
                  <a:gd name="connsiteY1" fmla="*/ 527765 h 1887438"/>
                  <a:gd name="connsiteX2" fmla="*/ 1634007 w 4067107"/>
                  <a:gd name="connsiteY2" fmla="*/ 949184 h 1887438"/>
                  <a:gd name="connsiteX3" fmla="*/ 2142892 w 4067107"/>
                  <a:gd name="connsiteY3" fmla="*/ 1044600 h 1887438"/>
                  <a:gd name="connsiteX4" fmla="*/ 2635872 w 4067107"/>
                  <a:gd name="connsiteY4" fmla="*/ 1330846 h 1887438"/>
                  <a:gd name="connsiteX5" fmla="*/ 3327635 w 4067107"/>
                  <a:gd name="connsiteY5" fmla="*/ 1887438 h 1887438"/>
                  <a:gd name="connsiteX6" fmla="*/ 4067107 w 4067107"/>
                  <a:gd name="connsiteY6" fmla="*/ 1036649 h 1887438"/>
                  <a:gd name="connsiteX7" fmla="*/ 2842606 w 4067107"/>
                  <a:gd name="connsiteY7" fmla="*/ 18881 h 1887438"/>
                  <a:gd name="connsiteX8" fmla="*/ 2166745 w 4067107"/>
                  <a:gd name="connsiteY8" fmla="*/ 130200 h 1887438"/>
                  <a:gd name="connsiteX9" fmla="*/ 1435225 w 4067107"/>
                  <a:gd name="connsiteY9" fmla="*/ 376690 h 1887438"/>
                  <a:gd name="connsiteX0" fmla="*/ 1435225 w 4067107"/>
                  <a:gd name="connsiteY0" fmla="*/ 376690 h 1887438"/>
                  <a:gd name="connsiteX1" fmla="*/ 59649 w 4067107"/>
                  <a:gd name="connsiteY1" fmla="*/ 527765 h 1887438"/>
                  <a:gd name="connsiteX2" fmla="*/ 1634007 w 4067107"/>
                  <a:gd name="connsiteY2" fmla="*/ 949184 h 1887438"/>
                  <a:gd name="connsiteX3" fmla="*/ 2142892 w 4067107"/>
                  <a:gd name="connsiteY3" fmla="*/ 1044600 h 1887438"/>
                  <a:gd name="connsiteX4" fmla="*/ 2635872 w 4067107"/>
                  <a:gd name="connsiteY4" fmla="*/ 1330846 h 1887438"/>
                  <a:gd name="connsiteX5" fmla="*/ 3327635 w 4067107"/>
                  <a:gd name="connsiteY5" fmla="*/ 1887438 h 1887438"/>
                  <a:gd name="connsiteX6" fmla="*/ 4067107 w 4067107"/>
                  <a:gd name="connsiteY6" fmla="*/ 1036649 h 1887438"/>
                  <a:gd name="connsiteX7" fmla="*/ 2842606 w 4067107"/>
                  <a:gd name="connsiteY7" fmla="*/ 18881 h 1887438"/>
                  <a:gd name="connsiteX8" fmla="*/ 2166745 w 4067107"/>
                  <a:gd name="connsiteY8" fmla="*/ 130200 h 1887438"/>
                  <a:gd name="connsiteX9" fmla="*/ 1435225 w 4067107"/>
                  <a:gd name="connsiteY9" fmla="*/ 376690 h 1887438"/>
                  <a:gd name="connsiteX0" fmla="*/ 1435225 w 4067107"/>
                  <a:gd name="connsiteY0" fmla="*/ 376690 h 1887438"/>
                  <a:gd name="connsiteX1" fmla="*/ 59649 w 4067107"/>
                  <a:gd name="connsiteY1" fmla="*/ 527765 h 1887438"/>
                  <a:gd name="connsiteX2" fmla="*/ 1634007 w 4067107"/>
                  <a:gd name="connsiteY2" fmla="*/ 949184 h 1887438"/>
                  <a:gd name="connsiteX3" fmla="*/ 2142892 w 4067107"/>
                  <a:gd name="connsiteY3" fmla="*/ 1044600 h 1887438"/>
                  <a:gd name="connsiteX4" fmla="*/ 2548408 w 4067107"/>
                  <a:gd name="connsiteY4" fmla="*/ 1275187 h 1887438"/>
                  <a:gd name="connsiteX5" fmla="*/ 3327635 w 4067107"/>
                  <a:gd name="connsiteY5" fmla="*/ 1887438 h 1887438"/>
                  <a:gd name="connsiteX6" fmla="*/ 4067107 w 4067107"/>
                  <a:gd name="connsiteY6" fmla="*/ 1036649 h 1887438"/>
                  <a:gd name="connsiteX7" fmla="*/ 2842606 w 4067107"/>
                  <a:gd name="connsiteY7" fmla="*/ 18881 h 1887438"/>
                  <a:gd name="connsiteX8" fmla="*/ 2166745 w 4067107"/>
                  <a:gd name="connsiteY8" fmla="*/ 130200 h 1887438"/>
                  <a:gd name="connsiteX9" fmla="*/ 1435225 w 4067107"/>
                  <a:gd name="connsiteY9" fmla="*/ 376690 h 1887438"/>
                  <a:gd name="connsiteX0" fmla="*/ 1435225 w 4067107"/>
                  <a:gd name="connsiteY0" fmla="*/ 376690 h 1927194"/>
                  <a:gd name="connsiteX1" fmla="*/ 59649 w 4067107"/>
                  <a:gd name="connsiteY1" fmla="*/ 527765 h 1927194"/>
                  <a:gd name="connsiteX2" fmla="*/ 1634007 w 4067107"/>
                  <a:gd name="connsiteY2" fmla="*/ 949184 h 1927194"/>
                  <a:gd name="connsiteX3" fmla="*/ 2142892 w 4067107"/>
                  <a:gd name="connsiteY3" fmla="*/ 1044600 h 1927194"/>
                  <a:gd name="connsiteX4" fmla="*/ 2548408 w 4067107"/>
                  <a:gd name="connsiteY4" fmla="*/ 1275187 h 1927194"/>
                  <a:gd name="connsiteX5" fmla="*/ 3089096 w 4067107"/>
                  <a:gd name="connsiteY5" fmla="*/ 1927194 h 1927194"/>
                  <a:gd name="connsiteX6" fmla="*/ 4067107 w 4067107"/>
                  <a:gd name="connsiteY6" fmla="*/ 1036649 h 1927194"/>
                  <a:gd name="connsiteX7" fmla="*/ 2842606 w 4067107"/>
                  <a:gd name="connsiteY7" fmla="*/ 18881 h 1927194"/>
                  <a:gd name="connsiteX8" fmla="*/ 2166745 w 4067107"/>
                  <a:gd name="connsiteY8" fmla="*/ 130200 h 1927194"/>
                  <a:gd name="connsiteX9" fmla="*/ 1435225 w 4067107"/>
                  <a:gd name="connsiteY9" fmla="*/ 376690 h 1927194"/>
                  <a:gd name="connsiteX0" fmla="*/ 1435225 w 4067107"/>
                  <a:gd name="connsiteY0" fmla="*/ 376690 h 1927194"/>
                  <a:gd name="connsiteX1" fmla="*/ 59649 w 4067107"/>
                  <a:gd name="connsiteY1" fmla="*/ 527765 h 1927194"/>
                  <a:gd name="connsiteX2" fmla="*/ 1634007 w 4067107"/>
                  <a:gd name="connsiteY2" fmla="*/ 949184 h 1927194"/>
                  <a:gd name="connsiteX3" fmla="*/ 2142892 w 4067107"/>
                  <a:gd name="connsiteY3" fmla="*/ 1044600 h 1927194"/>
                  <a:gd name="connsiteX4" fmla="*/ 2548408 w 4067107"/>
                  <a:gd name="connsiteY4" fmla="*/ 1275187 h 1927194"/>
                  <a:gd name="connsiteX5" fmla="*/ 3256074 w 4067107"/>
                  <a:gd name="connsiteY5" fmla="*/ 1927194 h 1927194"/>
                  <a:gd name="connsiteX6" fmla="*/ 4067107 w 4067107"/>
                  <a:gd name="connsiteY6" fmla="*/ 1036649 h 1927194"/>
                  <a:gd name="connsiteX7" fmla="*/ 2842606 w 4067107"/>
                  <a:gd name="connsiteY7" fmla="*/ 18881 h 1927194"/>
                  <a:gd name="connsiteX8" fmla="*/ 2166745 w 4067107"/>
                  <a:gd name="connsiteY8" fmla="*/ 130200 h 1927194"/>
                  <a:gd name="connsiteX9" fmla="*/ 1435225 w 4067107"/>
                  <a:gd name="connsiteY9" fmla="*/ 376690 h 1927194"/>
                  <a:gd name="connsiteX0" fmla="*/ 1435225 w 4067107"/>
                  <a:gd name="connsiteY0" fmla="*/ 376690 h 1927194"/>
                  <a:gd name="connsiteX1" fmla="*/ 59649 w 4067107"/>
                  <a:gd name="connsiteY1" fmla="*/ 527765 h 1927194"/>
                  <a:gd name="connsiteX2" fmla="*/ 1634007 w 4067107"/>
                  <a:gd name="connsiteY2" fmla="*/ 949184 h 1927194"/>
                  <a:gd name="connsiteX3" fmla="*/ 2142892 w 4067107"/>
                  <a:gd name="connsiteY3" fmla="*/ 1044600 h 1927194"/>
                  <a:gd name="connsiteX4" fmla="*/ 2476846 w 4067107"/>
                  <a:gd name="connsiteY4" fmla="*/ 1378554 h 1927194"/>
                  <a:gd name="connsiteX5" fmla="*/ 3256074 w 4067107"/>
                  <a:gd name="connsiteY5" fmla="*/ 1927194 h 1927194"/>
                  <a:gd name="connsiteX6" fmla="*/ 4067107 w 4067107"/>
                  <a:gd name="connsiteY6" fmla="*/ 1036649 h 1927194"/>
                  <a:gd name="connsiteX7" fmla="*/ 2842606 w 4067107"/>
                  <a:gd name="connsiteY7" fmla="*/ 18881 h 1927194"/>
                  <a:gd name="connsiteX8" fmla="*/ 2166745 w 4067107"/>
                  <a:gd name="connsiteY8" fmla="*/ 130200 h 1927194"/>
                  <a:gd name="connsiteX9" fmla="*/ 1435225 w 4067107"/>
                  <a:gd name="connsiteY9" fmla="*/ 376690 h 1927194"/>
                  <a:gd name="connsiteX0" fmla="*/ 1435225 w 4067107"/>
                  <a:gd name="connsiteY0" fmla="*/ 376690 h 1927194"/>
                  <a:gd name="connsiteX1" fmla="*/ 59649 w 4067107"/>
                  <a:gd name="connsiteY1" fmla="*/ 527765 h 1927194"/>
                  <a:gd name="connsiteX2" fmla="*/ 1634007 w 4067107"/>
                  <a:gd name="connsiteY2" fmla="*/ 949184 h 1927194"/>
                  <a:gd name="connsiteX3" fmla="*/ 2142892 w 4067107"/>
                  <a:gd name="connsiteY3" fmla="*/ 1044600 h 1927194"/>
                  <a:gd name="connsiteX4" fmla="*/ 2476846 w 4067107"/>
                  <a:gd name="connsiteY4" fmla="*/ 1378554 h 1927194"/>
                  <a:gd name="connsiteX5" fmla="*/ 3256074 w 4067107"/>
                  <a:gd name="connsiteY5" fmla="*/ 1927194 h 1927194"/>
                  <a:gd name="connsiteX6" fmla="*/ 4067107 w 4067107"/>
                  <a:gd name="connsiteY6" fmla="*/ 1036649 h 1927194"/>
                  <a:gd name="connsiteX7" fmla="*/ 2842606 w 4067107"/>
                  <a:gd name="connsiteY7" fmla="*/ 18881 h 1927194"/>
                  <a:gd name="connsiteX8" fmla="*/ 2166745 w 4067107"/>
                  <a:gd name="connsiteY8" fmla="*/ 130200 h 1927194"/>
                  <a:gd name="connsiteX9" fmla="*/ 1435225 w 4067107"/>
                  <a:gd name="connsiteY9" fmla="*/ 376690 h 1927194"/>
                  <a:gd name="connsiteX0" fmla="*/ 1435225 w 4067107"/>
                  <a:gd name="connsiteY0" fmla="*/ 376690 h 1747240"/>
                  <a:gd name="connsiteX1" fmla="*/ 59649 w 4067107"/>
                  <a:gd name="connsiteY1" fmla="*/ 527765 h 1747240"/>
                  <a:gd name="connsiteX2" fmla="*/ 1634007 w 4067107"/>
                  <a:gd name="connsiteY2" fmla="*/ 949184 h 1747240"/>
                  <a:gd name="connsiteX3" fmla="*/ 2142892 w 4067107"/>
                  <a:gd name="connsiteY3" fmla="*/ 1044600 h 1747240"/>
                  <a:gd name="connsiteX4" fmla="*/ 2476846 w 4067107"/>
                  <a:gd name="connsiteY4" fmla="*/ 1378554 h 1747240"/>
                  <a:gd name="connsiteX5" fmla="*/ 3004138 w 4067107"/>
                  <a:gd name="connsiteY5" fmla="*/ 1747240 h 1747240"/>
                  <a:gd name="connsiteX6" fmla="*/ 4067107 w 4067107"/>
                  <a:gd name="connsiteY6" fmla="*/ 1036649 h 1747240"/>
                  <a:gd name="connsiteX7" fmla="*/ 2842606 w 4067107"/>
                  <a:gd name="connsiteY7" fmla="*/ 18881 h 1747240"/>
                  <a:gd name="connsiteX8" fmla="*/ 2166745 w 4067107"/>
                  <a:gd name="connsiteY8" fmla="*/ 130200 h 1747240"/>
                  <a:gd name="connsiteX9" fmla="*/ 1435225 w 4067107"/>
                  <a:gd name="connsiteY9" fmla="*/ 376690 h 1747240"/>
                  <a:gd name="connsiteX0" fmla="*/ 1435225 w 3887153"/>
                  <a:gd name="connsiteY0" fmla="*/ 376690 h 1747240"/>
                  <a:gd name="connsiteX1" fmla="*/ 59649 w 3887153"/>
                  <a:gd name="connsiteY1" fmla="*/ 527765 h 1747240"/>
                  <a:gd name="connsiteX2" fmla="*/ 1634007 w 3887153"/>
                  <a:gd name="connsiteY2" fmla="*/ 949184 h 1747240"/>
                  <a:gd name="connsiteX3" fmla="*/ 2142892 w 3887153"/>
                  <a:gd name="connsiteY3" fmla="*/ 1044600 h 1747240"/>
                  <a:gd name="connsiteX4" fmla="*/ 2476846 w 3887153"/>
                  <a:gd name="connsiteY4" fmla="*/ 1378554 h 1747240"/>
                  <a:gd name="connsiteX5" fmla="*/ 3004138 w 3887153"/>
                  <a:gd name="connsiteY5" fmla="*/ 1747240 h 1747240"/>
                  <a:gd name="connsiteX6" fmla="*/ 3887153 w 3887153"/>
                  <a:gd name="connsiteY6" fmla="*/ 784714 h 1747240"/>
                  <a:gd name="connsiteX7" fmla="*/ 2842606 w 3887153"/>
                  <a:gd name="connsiteY7" fmla="*/ 18881 h 1747240"/>
                  <a:gd name="connsiteX8" fmla="*/ 2166745 w 3887153"/>
                  <a:gd name="connsiteY8" fmla="*/ 130200 h 1747240"/>
                  <a:gd name="connsiteX9" fmla="*/ 1435225 w 3887153"/>
                  <a:gd name="connsiteY9" fmla="*/ 376690 h 1747240"/>
                  <a:gd name="connsiteX0" fmla="*/ 1435225 w 3887153"/>
                  <a:gd name="connsiteY0" fmla="*/ 376690 h 1747240"/>
                  <a:gd name="connsiteX1" fmla="*/ 59649 w 3887153"/>
                  <a:gd name="connsiteY1" fmla="*/ 527765 h 1747240"/>
                  <a:gd name="connsiteX2" fmla="*/ 1634007 w 3887153"/>
                  <a:gd name="connsiteY2" fmla="*/ 949184 h 1747240"/>
                  <a:gd name="connsiteX3" fmla="*/ 2142892 w 3887153"/>
                  <a:gd name="connsiteY3" fmla="*/ 1044600 h 1747240"/>
                  <a:gd name="connsiteX4" fmla="*/ 2476846 w 3887153"/>
                  <a:gd name="connsiteY4" fmla="*/ 1378554 h 1747240"/>
                  <a:gd name="connsiteX5" fmla="*/ 2806187 w 3887153"/>
                  <a:gd name="connsiteY5" fmla="*/ 1747240 h 1747240"/>
                  <a:gd name="connsiteX6" fmla="*/ 3887153 w 3887153"/>
                  <a:gd name="connsiteY6" fmla="*/ 784714 h 1747240"/>
                  <a:gd name="connsiteX7" fmla="*/ 2842606 w 3887153"/>
                  <a:gd name="connsiteY7" fmla="*/ 18881 h 1747240"/>
                  <a:gd name="connsiteX8" fmla="*/ 2166745 w 3887153"/>
                  <a:gd name="connsiteY8" fmla="*/ 130200 h 1747240"/>
                  <a:gd name="connsiteX9" fmla="*/ 1435225 w 3887153"/>
                  <a:gd name="connsiteY9" fmla="*/ 376690 h 17472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887153" h="1747240">
                    <a:moveTo>
                      <a:pt x="1435225" y="376690"/>
                    </a:moveTo>
                    <a:cubicBezTo>
                      <a:pt x="921041" y="355486"/>
                      <a:pt x="168317" y="374040"/>
                      <a:pt x="59649" y="527765"/>
                    </a:cubicBezTo>
                    <a:cubicBezTo>
                      <a:pt x="-282257" y="890874"/>
                      <a:pt x="926341" y="920030"/>
                      <a:pt x="1634007" y="949184"/>
                    </a:cubicBezTo>
                    <a:cubicBezTo>
                      <a:pt x="1755927" y="988940"/>
                      <a:pt x="2020972" y="1004844"/>
                      <a:pt x="2142892" y="1044600"/>
                    </a:cubicBezTo>
                    <a:lnTo>
                      <a:pt x="2476846" y="1378554"/>
                    </a:lnTo>
                    <a:lnTo>
                      <a:pt x="2806187" y="1747240"/>
                    </a:lnTo>
                    <a:lnTo>
                      <a:pt x="3887153" y="784714"/>
                    </a:lnTo>
                    <a:cubicBezTo>
                      <a:pt x="3502840" y="495816"/>
                      <a:pt x="3512746" y="372650"/>
                      <a:pt x="2842606" y="18881"/>
                    </a:cubicBezTo>
                    <a:cubicBezTo>
                      <a:pt x="2541783" y="-38103"/>
                      <a:pt x="2417210" y="44060"/>
                      <a:pt x="2166745" y="130200"/>
                    </a:cubicBezTo>
                    <a:cubicBezTo>
                      <a:pt x="1932182" y="184534"/>
                      <a:pt x="1811587" y="315730"/>
                      <a:pt x="1435225" y="37669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115" name="Freeform 19">
                <a:extLst>
                  <a:ext uri="{FF2B5EF4-FFF2-40B4-BE49-F238E27FC236}">
                    <a16:creationId xmlns="" xmlns:a16="http://schemas.microsoft.com/office/drawing/2014/main" id="{6AB1489E-08D6-4847-BC5F-1E617A1375BF}"/>
                  </a:ext>
                </a:extLst>
              </p:cNvPr>
              <p:cNvSpPr/>
              <p:nvPr/>
            </p:nvSpPr>
            <p:spPr>
              <a:xfrm flipH="1">
                <a:off x="2156087" y="2217893"/>
                <a:ext cx="1545584" cy="794676"/>
              </a:xfrm>
              <a:custGeom>
                <a:avLst/>
                <a:gdLst>
                  <a:gd name="connsiteX0" fmla="*/ 1288111 w 3347499"/>
                  <a:gd name="connsiteY0" fmla="*/ 620202 h 1995778"/>
                  <a:gd name="connsiteX1" fmla="*/ 659958 w 3347499"/>
                  <a:gd name="connsiteY1" fmla="*/ 95416 h 1995778"/>
                  <a:gd name="connsiteX2" fmla="*/ 373711 w 3347499"/>
                  <a:gd name="connsiteY2" fmla="*/ 39757 h 1995778"/>
                  <a:gd name="connsiteX3" fmla="*/ 119270 w 3347499"/>
                  <a:gd name="connsiteY3" fmla="*/ 0 h 1995778"/>
                  <a:gd name="connsiteX4" fmla="*/ 111318 w 3347499"/>
                  <a:gd name="connsiteY4" fmla="*/ 151075 h 1995778"/>
                  <a:gd name="connsiteX5" fmla="*/ 0 w 3347499"/>
                  <a:gd name="connsiteY5" fmla="*/ 214686 h 1995778"/>
                  <a:gd name="connsiteX6" fmla="*/ 779228 w 3347499"/>
                  <a:gd name="connsiteY6" fmla="*/ 1264258 h 1995778"/>
                  <a:gd name="connsiteX7" fmla="*/ 1900362 w 3347499"/>
                  <a:gd name="connsiteY7" fmla="*/ 1995778 h 1995778"/>
                  <a:gd name="connsiteX8" fmla="*/ 3347499 w 3347499"/>
                  <a:gd name="connsiteY8" fmla="*/ 1653872 h 1995778"/>
                  <a:gd name="connsiteX9" fmla="*/ 1288111 w 3347499"/>
                  <a:gd name="connsiteY9" fmla="*/ 620202 h 1995778"/>
                  <a:gd name="connsiteX0" fmla="*/ 1288111 w 3347499"/>
                  <a:gd name="connsiteY0" fmla="*/ 620202 h 1995778"/>
                  <a:gd name="connsiteX1" fmla="*/ 659958 w 3347499"/>
                  <a:gd name="connsiteY1" fmla="*/ 95416 h 1995778"/>
                  <a:gd name="connsiteX2" fmla="*/ 373711 w 3347499"/>
                  <a:gd name="connsiteY2" fmla="*/ 39757 h 1995778"/>
                  <a:gd name="connsiteX3" fmla="*/ 119270 w 3347499"/>
                  <a:gd name="connsiteY3" fmla="*/ 0 h 1995778"/>
                  <a:gd name="connsiteX4" fmla="*/ 111318 w 3347499"/>
                  <a:gd name="connsiteY4" fmla="*/ 151075 h 1995778"/>
                  <a:gd name="connsiteX5" fmla="*/ 0 w 3347499"/>
                  <a:gd name="connsiteY5" fmla="*/ 214686 h 1995778"/>
                  <a:gd name="connsiteX6" fmla="*/ 779228 w 3347499"/>
                  <a:gd name="connsiteY6" fmla="*/ 1264258 h 1995778"/>
                  <a:gd name="connsiteX7" fmla="*/ 1900362 w 3347499"/>
                  <a:gd name="connsiteY7" fmla="*/ 1995778 h 1995778"/>
                  <a:gd name="connsiteX8" fmla="*/ 3347499 w 3347499"/>
                  <a:gd name="connsiteY8" fmla="*/ 1653872 h 1995778"/>
                  <a:gd name="connsiteX9" fmla="*/ 1288111 w 3347499"/>
                  <a:gd name="connsiteY9" fmla="*/ 620202 h 1995778"/>
                  <a:gd name="connsiteX0" fmla="*/ 1304013 w 3347499"/>
                  <a:gd name="connsiteY0" fmla="*/ 652007 h 1995778"/>
                  <a:gd name="connsiteX1" fmla="*/ 659958 w 3347499"/>
                  <a:gd name="connsiteY1" fmla="*/ 95416 h 1995778"/>
                  <a:gd name="connsiteX2" fmla="*/ 373711 w 3347499"/>
                  <a:gd name="connsiteY2" fmla="*/ 39757 h 1995778"/>
                  <a:gd name="connsiteX3" fmla="*/ 119270 w 3347499"/>
                  <a:gd name="connsiteY3" fmla="*/ 0 h 1995778"/>
                  <a:gd name="connsiteX4" fmla="*/ 111318 w 3347499"/>
                  <a:gd name="connsiteY4" fmla="*/ 151075 h 1995778"/>
                  <a:gd name="connsiteX5" fmla="*/ 0 w 3347499"/>
                  <a:gd name="connsiteY5" fmla="*/ 214686 h 1995778"/>
                  <a:gd name="connsiteX6" fmla="*/ 779228 w 3347499"/>
                  <a:gd name="connsiteY6" fmla="*/ 1264258 h 1995778"/>
                  <a:gd name="connsiteX7" fmla="*/ 1900362 w 3347499"/>
                  <a:gd name="connsiteY7" fmla="*/ 1995778 h 1995778"/>
                  <a:gd name="connsiteX8" fmla="*/ 3347499 w 3347499"/>
                  <a:gd name="connsiteY8" fmla="*/ 1653872 h 1995778"/>
                  <a:gd name="connsiteX9" fmla="*/ 1304013 w 3347499"/>
                  <a:gd name="connsiteY9" fmla="*/ 652007 h 1995778"/>
                  <a:gd name="connsiteX0" fmla="*/ 1304013 w 3347499"/>
                  <a:gd name="connsiteY0" fmla="*/ 652007 h 1995778"/>
                  <a:gd name="connsiteX1" fmla="*/ 659958 w 3347499"/>
                  <a:gd name="connsiteY1" fmla="*/ 95416 h 1995778"/>
                  <a:gd name="connsiteX2" fmla="*/ 373711 w 3347499"/>
                  <a:gd name="connsiteY2" fmla="*/ 39757 h 1995778"/>
                  <a:gd name="connsiteX3" fmla="*/ 119270 w 3347499"/>
                  <a:gd name="connsiteY3" fmla="*/ 0 h 1995778"/>
                  <a:gd name="connsiteX4" fmla="*/ 111318 w 3347499"/>
                  <a:gd name="connsiteY4" fmla="*/ 151075 h 1995778"/>
                  <a:gd name="connsiteX5" fmla="*/ 0 w 3347499"/>
                  <a:gd name="connsiteY5" fmla="*/ 214686 h 1995778"/>
                  <a:gd name="connsiteX6" fmla="*/ 779228 w 3347499"/>
                  <a:gd name="connsiteY6" fmla="*/ 1264258 h 1995778"/>
                  <a:gd name="connsiteX7" fmla="*/ 1900362 w 3347499"/>
                  <a:gd name="connsiteY7" fmla="*/ 1995778 h 1995778"/>
                  <a:gd name="connsiteX8" fmla="*/ 3347499 w 3347499"/>
                  <a:gd name="connsiteY8" fmla="*/ 1653872 h 1995778"/>
                  <a:gd name="connsiteX9" fmla="*/ 1304013 w 3347499"/>
                  <a:gd name="connsiteY9" fmla="*/ 652007 h 1995778"/>
                  <a:gd name="connsiteX0" fmla="*/ 1304013 w 3347499"/>
                  <a:gd name="connsiteY0" fmla="*/ 635267 h 1979038"/>
                  <a:gd name="connsiteX1" fmla="*/ 659958 w 3347499"/>
                  <a:gd name="connsiteY1" fmla="*/ 78676 h 1979038"/>
                  <a:gd name="connsiteX2" fmla="*/ 373711 w 3347499"/>
                  <a:gd name="connsiteY2" fmla="*/ 23017 h 1979038"/>
                  <a:gd name="connsiteX3" fmla="*/ 95416 w 3347499"/>
                  <a:gd name="connsiteY3" fmla="*/ 38919 h 1979038"/>
                  <a:gd name="connsiteX4" fmla="*/ 111318 w 3347499"/>
                  <a:gd name="connsiteY4" fmla="*/ 134335 h 1979038"/>
                  <a:gd name="connsiteX5" fmla="*/ 0 w 3347499"/>
                  <a:gd name="connsiteY5" fmla="*/ 197946 h 1979038"/>
                  <a:gd name="connsiteX6" fmla="*/ 779228 w 3347499"/>
                  <a:gd name="connsiteY6" fmla="*/ 1247518 h 1979038"/>
                  <a:gd name="connsiteX7" fmla="*/ 1900362 w 3347499"/>
                  <a:gd name="connsiteY7" fmla="*/ 1979038 h 1979038"/>
                  <a:gd name="connsiteX8" fmla="*/ 3347499 w 3347499"/>
                  <a:gd name="connsiteY8" fmla="*/ 1637132 h 1979038"/>
                  <a:gd name="connsiteX9" fmla="*/ 1304013 w 3347499"/>
                  <a:gd name="connsiteY9" fmla="*/ 635267 h 1979038"/>
                  <a:gd name="connsiteX0" fmla="*/ 1304013 w 3347499"/>
                  <a:gd name="connsiteY0" fmla="*/ 654838 h 1998609"/>
                  <a:gd name="connsiteX1" fmla="*/ 659958 w 3347499"/>
                  <a:gd name="connsiteY1" fmla="*/ 98247 h 1998609"/>
                  <a:gd name="connsiteX2" fmla="*/ 373711 w 3347499"/>
                  <a:gd name="connsiteY2" fmla="*/ 42588 h 1998609"/>
                  <a:gd name="connsiteX3" fmla="*/ 95416 w 3347499"/>
                  <a:gd name="connsiteY3" fmla="*/ 58490 h 1998609"/>
                  <a:gd name="connsiteX4" fmla="*/ 111318 w 3347499"/>
                  <a:gd name="connsiteY4" fmla="*/ 153906 h 1998609"/>
                  <a:gd name="connsiteX5" fmla="*/ 0 w 3347499"/>
                  <a:gd name="connsiteY5" fmla="*/ 217517 h 1998609"/>
                  <a:gd name="connsiteX6" fmla="*/ 779228 w 3347499"/>
                  <a:gd name="connsiteY6" fmla="*/ 1267089 h 1998609"/>
                  <a:gd name="connsiteX7" fmla="*/ 1900362 w 3347499"/>
                  <a:gd name="connsiteY7" fmla="*/ 1998609 h 1998609"/>
                  <a:gd name="connsiteX8" fmla="*/ 3347499 w 3347499"/>
                  <a:gd name="connsiteY8" fmla="*/ 1656703 h 1998609"/>
                  <a:gd name="connsiteX9" fmla="*/ 1304013 w 3347499"/>
                  <a:gd name="connsiteY9" fmla="*/ 654838 h 1998609"/>
                  <a:gd name="connsiteX0" fmla="*/ 1304013 w 3347499"/>
                  <a:gd name="connsiteY0" fmla="*/ 654838 h 1998609"/>
                  <a:gd name="connsiteX1" fmla="*/ 659958 w 3347499"/>
                  <a:gd name="connsiteY1" fmla="*/ 98247 h 1998609"/>
                  <a:gd name="connsiteX2" fmla="*/ 373711 w 3347499"/>
                  <a:gd name="connsiteY2" fmla="*/ 42588 h 1998609"/>
                  <a:gd name="connsiteX3" fmla="*/ 95416 w 3347499"/>
                  <a:gd name="connsiteY3" fmla="*/ 58490 h 1998609"/>
                  <a:gd name="connsiteX4" fmla="*/ 174928 w 3347499"/>
                  <a:gd name="connsiteY4" fmla="*/ 177759 h 1998609"/>
                  <a:gd name="connsiteX5" fmla="*/ 0 w 3347499"/>
                  <a:gd name="connsiteY5" fmla="*/ 217517 h 1998609"/>
                  <a:gd name="connsiteX6" fmla="*/ 779228 w 3347499"/>
                  <a:gd name="connsiteY6" fmla="*/ 1267089 h 1998609"/>
                  <a:gd name="connsiteX7" fmla="*/ 1900362 w 3347499"/>
                  <a:gd name="connsiteY7" fmla="*/ 1998609 h 1998609"/>
                  <a:gd name="connsiteX8" fmla="*/ 3347499 w 3347499"/>
                  <a:gd name="connsiteY8" fmla="*/ 1656703 h 1998609"/>
                  <a:gd name="connsiteX9" fmla="*/ 1304013 w 3347499"/>
                  <a:gd name="connsiteY9" fmla="*/ 654838 h 1998609"/>
                  <a:gd name="connsiteX0" fmla="*/ 1304013 w 3347499"/>
                  <a:gd name="connsiteY0" fmla="*/ 654838 h 1998609"/>
                  <a:gd name="connsiteX1" fmla="*/ 659958 w 3347499"/>
                  <a:gd name="connsiteY1" fmla="*/ 98247 h 1998609"/>
                  <a:gd name="connsiteX2" fmla="*/ 373711 w 3347499"/>
                  <a:gd name="connsiteY2" fmla="*/ 42588 h 1998609"/>
                  <a:gd name="connsiteX3" fmla="*/ 95416 w 3347499"/>
                  <a:gd name="connsiteY3" fmla="*/ 58490 h 1998609"/>
                  <a:gd name="connsiteX4" fmla="*/ 174928 w 3347499"/>
                  <a:gd name="connsiteY4" fmla="*/ 177759 h 1998609"/>
                  <a:gd name="connsiteX5" fmla="*/ 0 w 3347499"/>
                  <a:gd name="connsiteY5" fmla="*/ 217517 h 1998609"/>
                  <a:gd name="connsiteX6" fmla="*/ 811033 w 3347499"/>
                  <a:gd name="connsiteY6" fmla="*/ 1243235 h 1998609"/>
                  <a:gd name="connsiteX7" fmla="*/ 1900362 w 3347499"/>
                  <a:gd name="connsiteY7" fmla="*/ 1998609 h 1998609"/>
                  <a:gd name="connsiteX8" fmla="*/ 3347499 w 3347499"/>
                  <a:gd name="connsiteY8" fmla="*/ 1656703 h 1998609"/>
                  <a:gd name="connsiteX9" fmla="*/ 1304013 w 3347499"/>
                  <a:gd name="connsiteY9" fmla="*/ 654838 h 1998609"/>
                  <a:gd name="connsiteX0" fmla="*/ 1304013 w 3347499"/>
                  <a:gd name="connsiteY0" fmla="*/ 654838 h 1863437"/>
                  <a:gd name="connsiteX1" fmla="*/ 659958 w 3347499"/>
                  <a:gd name="connsiteY1" fmla="*/ 98247 h 1863437"/>
                  <a:gd name="connsiteX2" fmla="*/ 373711 w 3347499"/>
                  <a:gd name="connsiteY2" fmla="*/ 42588 h 1863437"/>
                  <a:gd name="connsiteX3" fmla="*/ 95416 w 3347499"/>
                  <a:gd name="connsiteY3" fmla="*/ 58490 h 1863437"/>
                  <a:gd name="connsiteX4" fmla="*/ 174928 w 3347499"/>
                  <a:gd name="connsiteY4" fmla="*/ 177759 h 1863437"/>
                  <a:gd name="connsiteX5" fmla="*/ 0 w 3347499"/>
                  <a:gd name="connsiteY5" fmla="*/ 217517 h 1863437"/>
                  <a:gd name="connsiteX6" fmla="*/ 811033 w 3347499"/>
                  <a:gd name="connsiteY6" fmla="*/ 1243235 h 1863437"/>
                  <a:gd name="connsiteX7" fmla="*/ 1924216 w 3347499"/>
                  <a:gd name="connsiteY7" fmla="*/ 1863437 h 1863437"/>
                  <a:gd name="connsiteX8" fmla="*/ 3347499 w 3347499"/>
                  <a:gd name="connsiteY8" fmla="*/ 1656703 h 1863437"/>
                  <a:gd name="connsiteX9" fmla="*/ 1304013 w 3347499"/>
                  <a:gd name="connsiteY9" fmla="*/ 654838 h 1863437"/>
                  <a:gd name="connsiteX0" fmla="*/ 1304013 w 3347499"/>
                  <a:gd name="connsiteY0" fmla="*/ 654838 h 1982707"/>
                  <a:gd name="connsiteX1" fmla="*/ 659958 w 3347499"/>
                  <a:gd name="connsiteY1" fmla="*/ 98247 h 1982707"/>
                  <a:gd name="connsiteX2" fmla="*/ 373711 w 3347499"/>
                  <a:gd name="connsiteY2" fmla="*/ 42588 h 1982707"/>
                  <a:gd name="connsiteX3" fmla="*/ 95416 w 3347499"/>
                  <a:gd name="connsiteY3" fmla="*/ 58490 h 1982707"/>
                  <a:gd name="connsiteX4" fmla="*/ 174928 w 3347499"/>
                  <a:gd name="connsiteY4" fmla="*/ 177759 h 1982707"/>
                  <a:gd name="connsiteX5" fmla="*/ 0 w 3347499"/>
                  <a:gd name="connsiteY5" fmla="*/ 217517 h 1982707"/>
                  <a:gd name="connsiteX6" fmla="*/ 811033 w 3347499"/>
                  <a:gd name="connsiteY6" fmla="*/ 1243235 h 1982707"/>
                  <a:gd name="connsiteX7" fmla="*/ 2146852 w 3347499"/>
                  <a:gd name="connsiteY7" fmla="*/ 1982707 h 1982707"/>
                  <a:gd name="connsiteX8" fmla="*/ 3347499 w 3347499"/>
                  <a:gd name="connsiteY8" fmla="*/ 1656703 h 1982707"/>
                  <a:gd name="connsiteX9" fmla="*/ 1304013 w 3347499"/>
                  <a:gd name="connsiteY9" fmla="*/ 654838 h 1982707"/>
                  <a:gd name="connsiteX0" fmla="*/ 1304013 w 3387256"/>
                  <a:gd name="connsiteY0" fmla="*/ 654838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1304013 w 3387256"/>
                  <a:gd name="connsiteY9" fmla="*/ 654838 h 1982707"/>
                  <a:gd name="connsiteX0" fmla="*/ 1304013 w 3387256"/>
                  <a:gd name="connsiteY0" fmla="*/ 654838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715616 w 3387256"/>
                  <a:gd name="connsiteY9" fmla="*/ 726401 h 1982707"/>
                  <a:gd name="connsiteX10" fmla="*/ 1304013 w 3387256"/>
                  <a:gd name="connsiteY10" fmla="*/ 654838 h 1982707"/>
                  <a:gd name="connsiteX0" fmla="*/ 1304013 w 3387256"/>
                  <a:gd name="connsiteY0" fmla="*/ 654838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715616 w 3387256"/>
                  <a:gd name="connsiteY9" fmla="*/ 726401 h 1982707"/>
                  <a:gd name="connsiteX10" fmla="*/ 1304013 w 3387256"/>
                  <a:gd name="connsiteY10" fmla="*/ 654838 h 1982707"/>
                  <a:gd name="connsiteX0" fmla="*/ 1304013 w 3387256"/>
                  <a:gd name="connsiteY0" fmla="*/ 654838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715616 w 3387256"/>
                  <a:gd name="connsiteY9" fmla="*/ 782060 h 1982707"/>
                  <a:gd name="connsiteX10" fmla="*/ 1304013 w 3387256"/>
                  <a:gd name="connsiteY10" fmla="*/ 654838 h 1982707"/>
                  <a:gd name="connsiteX0" fmla="*/ 1304013 w 3387256"/>
                  <a:gd name="connsiteY0" fmla="*/ 654838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715616 w 3387256"/>
                  <a:gd name="connsiteY9" fmla="*/ 782060 h 1982707"/>
                  <a:gd name="connsiteX10" fmla="*/ 1304013 w 3387256"/>
                  <a:gd name="connsiteY10" fmla="*/ 654838 h 1982707"/>
                  <a:gd name="connsiteX0" fmla="*/ 1304013 w 3387256"/>
                  <a:gd name="connsiteY0" fmla="*/ 654838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739470 w 3387256"/>
                  <a:gd name="connsiteY9" fmla="*/ 813865 h 1982707"/>
                  <a:gd name="connsiteX10" fmla="*/ 1304013 w 3387256"/>
                  <a:gd name="connsiteY10" fmla="*/ 654838 h 1982707"/>
                  <a:gd name="connsiteX0" fmla="*/ 1272207 w 3387256"/>
                  <a:gd name="connsiteY0" fmla="*/ 630984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739470 w 3387256"/>
                  <a:gd name="connsiteY9" fmla="*/ 813865 h 1982707"/>
                  <a:gd name="connsiteX10" fmla="*/ 1272207 w 3387256"/>
                  <a:gd name="connsiteY10" fmla="*/ 630984 h 1982707"/>
                  <a:gd name="connsiteX0" fmla="*/ 1272207 w 3387256"/>
                  <a:gd name="connsiteY0" fmla="*/ 630984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739470 w 3387256"/>
                  <a:gd name="connsiteY9" fmla="*/ 813865 h 1982707"/>
                  <a:gd name="connsiteX10" fmla="*/ 1272207 w 3387256"/>
                  <a:gd name="connsiteY10" fmla="*/ 630984 h 1982707"/>
                  <a:gd name="connsiteX0" fmla="*/ 1272207 w 3387256"/>
                  <a:gd name="connsiteY0" fmla="*/ 630984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2353585 w 3387256"/>
                  <a:gd name="connsiteY9" fmla="*/ 1267090 h 1982707"/>
                  <a:gd name="connsiteX10" fmla="*/ 739470 w 3387256"/>
                  <a:gd name="connsiteY10" fmla="*/ 813865 h 1982707"/>
                  <a:gd name="connsiteX11" fmla="*/ 1272207 w 3387256"/>
                  <a:gd name="connsiteY11" fmla="*/ 630984 h 1982707"/>
                  <a:gd name="connsiteX0" fmla="*/ 1272207 w 3387256"/>
                  <a:gd name="connsiteY0" fmla="*/ 630984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2353585 w 3387256"/>
                  <a:gd name="connsiteY9" fmla="*/ 1267090 h 1982707"/>
                  <a:gd name="connsiteX10" fmla="*/ 739470 w 3387256"/>
                  <a:gd name="connsiteY10" fmla="*/ 813865 h 1982707"/>
                  <a:gd name="connsiteX11" fmla="*/ 1272207 w 338725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353585 w 3753016"/>
                  <a:gd name="connsiteY9" fmla="*/ 1267090 h 1982707"/>
                  <a:gd name="connsiteX10" fmla="*/ 739470 w 3753016"/>
                  <a:gd name="connsiteY10" fmla="*/ 813865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353585 w 3753016"/>
                  <a:gd name="connsiteY9" fmla="*/ 1267090 h 1982707"/>
                  <a:gd name="connsiteX10" fmla="*/ 739470 w 3753016"/>
                  <a:gd name="connsiteY10" fmla="*/ 813865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353585 w 3753016"/>
                  <a:gd name="connsiteY9" fmla="*/ 1267090 h 1982707"/>
                  <a:gd name="connsiteX10" fmla="*/ 771276 w 3753016"/>
                  <a:gd name="connsiteY10" fmla="*/ 861572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353585 w 3753016"/>
                  <a:gd name="connsiteY9" fmla="*/ 1267090 h 1982707"/>
                  <a:gd name="connsiteX10" fmla="*/ 771276 w 3753016"/>
                  <a:gd name="connsiteY10" fmla="*/ 861572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353585 w 3753016"/>
                  <a:gd name="connsiteY9" fmla="*/ 1267090 h 1982707"/>
                  <a:gd name="connsiteX10" fmla="*/ 771276 w 3753016"/>
                  <a:gd name="connsiteY10" fmla="*/ 861572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353585 w 3753016"/>
                  <a:gd name="connsiteY9" fmla="*/ 1267090 h 1982707"/>
                  <a:gd name="connsiteX10" fmla="*/ 771276 w 3753016"/>
                  <a:gd name="connsiteY10" fmla="*/ 861572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385390 w 3753016"/>
                  <a:gd name="connsiteY9" fmla="*/ 1314798 h 1982707"/>
                  <a:gd name="connsiteX10" fmla="*/ 771276 w 3753016"/>
                  <a:gd name="connsiteY10" fmla="*/ 861572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385390 w 3753016"/>
                  <a:gd name="connsiteY9" fmla="*/ 1314798 h 1982707"/>
                  <a:gd name="connsiteX10" fmla="*/ 771276 w 3753016"/>
                  <a:gd name="connsiteY10" fmla="*/ 861572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71276 w 3753016"/>
                  <a:gd name="connsiteY10" fmla="*/ 861572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79227 w 3753016"/>
                  <a:gd name="connsiteY10" fmla="*/ 893377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79227 w 3753016"/>
                  <a:gd name="connsiteY10" fmla="*/ 893377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79227 w 3753016"/>
                  <a:gd name="connsiteY10" fmla="*/ 893377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79227 w 3753016"/>
                  <a:gd name="connsiteY10" fmla="*/ 893377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272207 w 3753016"/>
                  <a:gd name="connsiteY11" fmla="*/ 630984 h 1982707"/>
                  <a:gd name="connsiteX0" fmla="*/ 1280159 w 3753016"/>
                  <a:gd name="connsiteY0" fmla="*/ 662789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280159 w 3753016"/>
                  <a:gd name="connsiteY11" fmla="*/ 662789 h 1982707"/>
                  <a:gd name="connsiteX0" fmla="*/ 1280159 w 3753016"/>
                  <a:gd name="connsiteY0" fmla="*/ 662789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19269 w 3753016"/>
                  <a:gd name="connsiteY4" fmla="*/ 169808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280159 w 3753016"/>
                  <a:gd name="connsiteY11" fmla="*/ 662789 h 1982707"/>
                  <a:gd name="connsiteX0" fmla="*/ 1280159 w 3753016"/>
                  <a:gd name="connsiteY0" fmla="*/ 662789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19269 w 3753016"/>
                  <a:gd name="connsiteY4" fmla="*/ 169808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280159 w 3753016"/>
                  <a:gd name="connsiteY11" fmla="*/ 662789 h 1982707"/>
                  <a:gd name="connsiteX0" fmla="*/ 1280159 w 3753016"/>
                  <a:gd name="connsiteY0" fmla="*/ 662789 h 1982707"/>
                  <a:gd name="connsiteX1" fmla="*/ 731519 w 3753016"/>
                  <a:gd name="connsiteY1" fmla="*/ 90295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19269 w 3753016"/>
                  <a:gd name="connsiteY4" fmla="*/ 169808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280159 w 3753016"/>
                  <a:gd name="connsiteY11" fmla="*/ 662789 h 1982707"/>
                  <a:gd name="connsiteX0" fmla="*/ 1311965 w 3753016"/>
                  <a:gd name="connsiteY0" fmla="*/ 662789 h 1982707"/>
                  <a:gd name="connsiteX1" fmla="*/ 731519 w 3753016"/>
                  <a:gd name="connsiteY1" fmla="*/ 90295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19269 w 3753016"/>
                  <a:gd name="connsiteY4" fmla="*/ 169808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311965 w 3753016"/>
                  <a:gd name="connsiteY11" fmla="*/ 662789 h 1982707"/>
                  <a:gd name="connsiteX0" fmla="*/ 1311965 w 3753016"/>
                  <a:gd name="connsiteY0" fmla="*/ 662789 h 1982707"/>
                  <a:gd name="connsiteX1" fmla="*/ 731519 w 3753016"/>
                  <a:gd name="connsiteY1" fmla="*/ 90295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19269 w 3753016"/>
                  <a:gd name="connsiteY4" fmla="*/ 169808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311965 w 3753016"/>
                  <a:gd name="connsiteY11" fmla="*/ 662789 h 1982707"/>
                  <a:gd name="connsiteX0" fmla="*/ 1311965 w 3753016"/>
                  <a:gd name="connsiteY0" fmla="*/ 662789 h 1982707"/>
                  <a:gd name="connsiteX1" fmla="*/ 699714 w 3753016"/>
                  <a:gd name="connsiteY1" fmla="*/ 90295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19269 w 3753016"/>
                  <a:gd name="connsiteY4" fmla="*/ 169808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311965 w 3753016"/>
                  <a:gd name="connsiteY11" fmla="*/ 662789 h 1982707"/>
                  <a:gd name="connsiteX0" fmla="*/ 1311965 w 3753016"/>
                  <a:gd name="connsiteY0" fmla="*/ 662789 h 1982707"/>
                  <a:gd name="connsiteX1" fmla="*/ 699714 w 3753016"/>
                  <a:gd name="connsiteY1" fmla="*/ 90295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19269 w 3753016"/>
                  <a:gd name="connsiteY4" fmla="*/ 169808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311965 w 3753016"/>
                  <a:gd name="connsiteY11" fmla="*/ 662789 h 1982707"/>
                  <a:gd name="connsiteX0" fmla="*/ 1311965 w 3753016"/>
                  <a:gd name="connsiteY0" fmla="*/ 662789 h 1982707"/>
                  <a:gd name="connsiteX1" fmla="*/ 699714 w 3753016"/>
                  <a:gd name="connsiteY1" fmla="*/ 90295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19269 w 3753016"/>
                  <a:gd name="connsiteY4" fmla="*/ 169808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311965 w 3753016"/>
                  <a:gd name="connsiteY11" fmla="*/ 662789 h 1982707"/>
                  <a:gd name="connsiteX0" fmla="*/ 1311965 w 3753016"/>
                  <a:gd name="connsiteY0" fmla="*/ 665192 h 1985110"/>
                  <a:gd name="connsiteX1" fmla="*/ 699714 w 3753016"/>
                  <a:gd name="connsiteY1" fmla="*/ 92698 h 1985110"/>
                  <a:gd name="connsiteX2" fmla="*/ 397565 w 3753016"/>
                  <a:gd name="connsiteY2" fmla="*/ 37040 h 1985110"/>
                  <a:gd name="connsiteX3" fmla="*/ 95416 w 3753016"/>
                  <a:gd name="connsiteY3" fmla="*/ 60893 h 1985110"/>
                  <a:gd name="connsiteX4" fmla="*/ 119269 w 3753016"/>
                  <a:gd name="connsiteY4" fmla="*/ 172211 h 1985110"/>
                  <a:gd name="connsiteX5" fmla="*/ 0 w 3753016"/>
                  <a:gd name="connsiteY5" fmla="*/ 219920 h 1985110"/>
                  <a:gd name="connsiteX6" fmla="*/ 811033 w 3753016"/>
                  <a:gd name="connsiteY6" fmla="*/ 1245638 h 1985110"/>
                  <a:gd name="connsiteX7" fmla="*/ 2146852 w 3753016"/>
                  <a:gd name="connsiteY7" fmla="*/ 1985110 h 1985110"/>
                  <a:gd name="connsiteX8" fmla="*/ 3753016 w 3753016"/>
                  <a:gd name="connsiteY8" fmla="*/ 1500080 h 1985110"/>
                  <a:gd name="connsiteX9" fmla="*/ 2409244 w 3753016"/>
                  <a:gd name="connsiteY9" fmla="*/ 1293347 h 1985110"/>
                  <a:gd name="connsiteX10" fmla="*/ 755373 w 3753016"/>
                  <a:gd name="connsiteY10" fmla="*/ 871927 h 1985110"/>
                  <a:gd name="connsiteX11" fmla="*/ 1311965 w 3753016"/>
                  <a:gd name="connsiteY11" fmla="*/ 665192 h 1985110"/>
                  <a:gd name="connsiteX0" fmla="*/ 1311965 w 3753016"/>
                  <a:gd name="connsiteY0" fmla="*/ 670630 h 1990548"/>
                  <a:gd name="connsiteX1" fmla="*/ 699714 w 3753016"/>
                  <a:gd name="connsiteY1" fmla="*/ 98136 h 1990548"/>
                  <a:gd name="connsiteX2" fmla="*/ 453224 w 3753016"/>
                  <a:gd name="connsiteY2" fmla="*/ 26576 h 1990548"/>
                  <a:gd name="connsiteX3" fmla="*/ 95416 w 3753016"/>
                  <a:gd name="connsiteY3" fmla="*/ 66331 h 1990548"/>
                  <a:gd name="connsiteX4" fmla="*/ 119269 w 3753016"/>
                  <a:gd name="connsiteY4" fmla="*/ 177649 h 1990548"/>
                  <a:gd name="connsiteX5" fmla="*/ 0 w 3753016"/>
                  <a:gd name="connsiteY5" fmla="*/ 225358 h 1990548"/>
                  <a:gd name="connsiteX6" fmla="*/ 811033 w 3753016"/>
                  <a:gd name="connsiteY6" fmla="*/ 1251076 h 1990548"/>
                  <a:gd name="connsiteX7" fmla="*/ 2146852 w 3753016"/>
                  <a:gd name="connsiteY7" fmla="*/ 1990548 h 1990548"/>
                  <a:gd name="connsiteX8" fmla="*/ 3753016 w 3753016"/>
                  <a:gd name="connsiteY8" fmla="*/ 1505518 h 1990548"/>
                  <a:gd name="connsiteX9" fmla="*/ 2409244 w 3753016"/>
                  <a:gd name="connsiteY9" fmla="*/ 1298785 h 1990548"/>
                  <a:gd name="connsiteX10" fmla="*/ 755373 w 3753016"/>
                  <a:gd name="connsiteY10" fmla="*/ 877365 h 1990548"/>
                  <a:gd name="connsiteX11" fmla="*/ 1311965 w 3753016"/>
                  <a:gd name="connsiteY11" fmla="*/ 670630 h 1990548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95416 w 3753016"/>
                  <a:gd name="connsiteY3" fmla="*/ 67430 h 1991647"/>
                  <a:gd name="connsiteX4" fmla="*/ 119269 w 3753016"/>
                  <a:gd name="connsiteY4" fmla="*/ 178748 h 1991647"/>
                  <a:gd name="connsiteX5" fmla="*/ 0 w 3753016"/>
                  <a:gd name="connsiteY5" fmla="*/ 226457 h 1991647"/>
                  <a:gd name="connsiteX6" fmla="*/ 811033 w 3753016"/>
                  <a:gd name="connsiteY6" fmla="*/ 1252175 h 1991647"/>
                  <a:gd name="connsiteX7" fmla="*/ 2146852 w 3753016"/>
                  <a:gd name="connsiteY7" fmla="*/ 1991647 h 1991647"/>
                  <a:gd name="connsiteX8" fmla="*/ 3753016 w 3753016"/>
                  <a:gd name="connsiteY8" fmla="*/ 1506617 h 1991647"/>
                  <a:gd name="connsiteX9" fmla="*/ 2409244 w 3753016"/>
                  <a:gd name="connsiteY9" fmla="*/ 1299884 h 1991647"/>
                  <a:gd name="connsiteX10" fmla="*/ 755373 w 3753016"/>
                  <a:gd name="connsiteY10" fmla="*/ 878464 h 1991647"/>
                  <a:gd name="connsiteX11" fmla="*/ 1311965 w 3753016"/>
                  <a:gd name="connsiteY11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119269 w 3753016"/>
                  <a:gd name="connsiteY4" fmla="*/ 178748 h 1991647"/>
                  <a:gd name="connsiteX5" fmla="*/ 0 w 3753016"/>
                  <a:gd name="connsiteY5" fmla="*/ 226457 h 1991647"/>
                  <a:gd name="connsiteX6" fmla="*/ 811033 w 3753016"/>
                  <a:gd name="connsiteY6" fmla="*/ 1252175 h 1991647"/>
                  <a:gd name="connsiteX7" fmla="*/ 2146852 w 3753016"/>
                  <a:gd name="connsiteY7" fmla="*/ 1991647 h 1991647"/>
                  <a:gd name="connsiteX8" fmla="*/ 3753016 w 3753016"/>
                  <a:gd name="connsiteY8" fmla="*/ 1506617 h 1991647"/>
                  <a:gd name="connsiteX9" fmla="*/ 2409244 w 3753016"/>
                  <a:gd name="connsiteY9" fmla="*/ 1299884 h 1991647"/>
                  <a:gd name="connsiteX10" fmla="*/ 755373 w 3753016"/>
                  <a:gd name="connsiteY10" fmla="*/ 878464 h 1991647"/>
                  <a:gd name="connsiteX11" fmla="*/ 1311965 w 3753016"/>
                  <a:gd name="connsiteY11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119269 w 3753016"/>
                  <a:gd name="connsiteY4" fmla="*/ 178748 h 1991647"/>
                  <a:gd name="connsiteX5" fmla="*/ 0 w 3753016"/>
                  <a:gd name="connsiteY5" fmla="*/ 226457 h 1991647"/>
                  <a:gd name="connsiteX6" fmla="*/ 811033 w 3753016"/>
                  <a:gd name="connsiteY6" fmla="*/ 1252175 h 1991647"/>
                  <a:gd name="connsiteX7" fmla="*/ 2146852 w 3753016"/>
                  <a:gd name="connsiteY7" fmla="*/ 1991647 h 1991647"/>
                  <a:gd name="connsiteX8" fmla="*/ 3753016 w 3753016"/>
                  <a:gd name="connsiteY8" fmla="*/ 1506617 h 1991647"/>
                  <a:gd name="connsiteX9" fmla="*/ 2409244 w 3753016"/>
                  <a:gd name="connsiteY9" fmla="*/ 1299884 h 1991647"/>
                  <a:gd name="connsiteX10" fmla="*/ 755373 w 3753016"/>
                  <a:gd name="connsiteY10" fmla="*/ 878464 h 1991647"/>
                  <a:gd name="connsiteX11" fmla="*/ 1311965 w 3753016"/>
                  <a:gd name="connsiteY11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166977 w 3753016"/>
                  <a:gd name="connsiteY4" fmla="*/ 178748 h 1991647"/>
                  <a:gd name="connsiteX5" fmla="*/ 0 w 3753016"/>
                  <a:gd name="connsiteY5" fmla="*/ 226457 h 1991647"/>
                  <a:gd name="connsiteX6" fmla="*/ 811033 w 3753016"/>
                  <a:gd name="connsiteY6" fmla="*/ 1252175 h 1991647"/>
                  <a:gd name="connsiteX7" fmla="*/ 2146852 w 3753016"/>
                  <a:gd name="connsiteY7" fmla="*/ 1991647 h 1991647"/>
                  <a:gd name="connsiteX8" fmla="*/ 3753016 w 3753016"/>
                  <a:gd name="connsiteY8" fmla="*/ 1506617 h 1991647"/>
                  <a:gd name="connsiteX9" fmla="*/ 2409244 w 3753016"/>
                  <a:gd name="connsiteY9" fmla="*/ 1299884 h 1991647"/>
                  <a:gd name="connsiteX10" fmla="*/ 755373 w 3753016"/>
                  <a:gd name="connsiteY10" fmla="*/ 878464 h 1991647"/>
                  <a:gd name="connsiteX11" fmla="*/ 1311965 w 3753016"/>
                  <a:gd name="connsiteY11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0 w 3753016"/>
                  <a:gd name="connsiteY4" fmla="*/ 226457 h 1991647"/>
                  <a:gd name="connsiteX5" fmla="*/ 811033 w 3753016"/>
                  <a:gd name="connsiteY5" fmla="*/ 1252175 h 1991647"/>
                  <a:gd name="connsiteX6" fmla="*/ 2146852 w 3753016"/>
                  <a:gd name="connsiteY6" fmla="*/ 1991647 h 1991647"/>
                  <a:gd name="connsiteX7" fmla="*/ 3753016 w 3753016"/>
                  <a:gd name="connsiteY7" fmla="*/ 1506617 h 1991647"/>
                  <a:gd name="connsiteX8" fmla="*/ 2409244 w 3753016"/>
                  <a:gd name="connsiteY8" fmla="*/ 1299884 h 1991647"/>
                  <a:gd name="connsiteX9" fmla="*/ 755373 w 3753016"/>
                  <a:gd name="connsiteY9" fmla="*/ 878464 h 1991647"/>
                  <a:gd name="connsiteX10" fmla="*/ 1311965 w 3753016"/>
                  <a:gd name="connsiteY10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0 w 3753016"/>
                  <a:gd name="connsiteY4" fmla="*/ 226457 h 1991647"/>
                  <a:gd name="connsiteX5" fmla="*/ 811033 w 3753016"/>
                  <a:gd name="connsiteY5" fmla="*/ 1252175 h 1991647"/>
                  <a:gd name="connsiteX6" fmla="*/ 2146852 w 3753016"/>
                  <a:gd name="connsiteY6" fmla="*/ 1991647 h 1991647"/>
                  <a:gd name="connsiteX7" fmla="*/ 3753016 w 3753016"/>
                  <a:gd name="connsiteY7" fmla="*/ 1506617 h 1991647"/>
                  <a:gd name="connsiteX8" fmla="*/ 2409244 w 3753016"/>
                  <a:gd name="connsiteY8" fmla="*/ 1299884 h 1991647"/>
                  <a:gd name="connsiteX9" fmla="*/ 755373 w 3753016"/>
                  <a:gd name="connsiteY9" fmla="*/ 878464 h 1991647"/>
                  <a:gd name="connsiteX10" fmla="*/ 1311965 w 3753016"/>
                  <a:gd name="connsiteY10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0 w 3753016"/>
                  <a:gd name="connsiteY4" fmla="*/ 226457 h 1991647"/>
                  <a:gd name="connsiteX5" fmla="*/ 811033 w 3753016"/>
                  <a:gd name="connsiteY5" fmla="*/ 1252175 h 1991647"/>
                  <a:gd name="connsiteX6" fmla="*/ 2146852 w 3753016"/>
                  <a:gd name="connsiteY6" fmla="*/ 1991647 h 1991647"/>
                  <a:gd name="connsiteX7" fmla="*/ 3753016 w 3753016"/>
                  <a:gd name="connsiteY7" fmla="*/ 1506617 h 1991647"/>
                  <a:gd name="connsiteX8" fmla="*/ 2409244 w 3753016"/>
                  <a:gd name="connsiteY8" fmla="*/ 1299884 h 1991647"/>
                  <a:gd name="connsiteX9" fmla="*/ 755373 w 3753016"/>
                  <a:gd name="connsiteY9" fmla="*/ 878464 h 1991647"/>
                  <a:gd name="connsiteX10" fmla="*/ 1311965 w 3753016"/>
                  <a:gd name="connsiteY10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0 w 3753016"/>
                  <a:gd name="connsiteY4" fmla="*/ 226457 h 1991647"/>
                  <a:gd name="connsiteX5" fmla="*/ 811033 w 3753016"/>
                  <a:gd name="connsiteY5" fmla="*/ 1252175 h 1991647"/>
                  <a:gd name="connsiteX6" fmla="*/ 2146852 w 3753016"/>
                  <a:gd name="connsiteY6" fmla="*/ 1991647 h 1991647"/>
                  <a:gd name="connsiteX7" fmla="*/ 3753016 w 3753016"/>
                  <a:gd name="connsiteY7" fmla="*/ 1506617 h 1991647"/>
                  <a:gd name="connsiteX8" fmla="*/ 2409244 w 3753016"/>
                  <a:gd name="connsiteY8" fmla="*/ 1299884 h 1991647"/>
                  <a:gd name="connsiteX9" fmla="*/ 755373 w 3753016"/>
                  <a:gd name="connsiteY9" fmla="*/ 878464 h 1991647"/>
                  <a:gd name="connsiteX10" fmla="*/ 1311965 w 3753016"/>
                  <a:gd name="connsiteY10" fmla="*/ 671729 h 1991647"/>
                  <a:gd name="connsiteX0" fmla="*/ 1337304 w 3778355"/>
                  <a:gd name="connsiteY0" fmla="*/ 671729 h 1991647"/>
                  <a:gd name="connsiteX1" fmla="*/ 725053 w 3778355"/>
                  <a:gd name="connsiteY1" fmla="*/ 99235 h 1991647"/>
                  <a:gd name="connsiteX2" fmla="*/ 478563 w 3778355"/>
                  <a:gd name="connsiteY2" fmla="*/ 27675 h 1991647"/>
                  <a:gd name="connsiteX3" fmla="*/ 152560 w 3778355"/>
                  <a:gd name="connsiteY3" fmla="*/ 67430 h 1991647"/>
                  <a:gd name="connsiteX4" fmla="*/ 232072 w 3778355"/>
                  <a:gd name="connsiteY4" fmla="*/ 186702 h 1991647"/>
                  <a:gd name="connsiteX5" fmla="*/ 25339 w 3778355"/>
                  <a:gd name="connsiteY5" fmla="*/ 226457 h 1991647"/>
                  <a:gd name="connsiteX6" fmla="*/ 836372 w 3778355"/>
                  <a:gd name="connsiteY6" fmla="*/ 1252175 h 1991647"/>
                  <a:gd name="connsiteX7" fmla="*/ 2172191 w 3778355"/>
                  <a:gd name="connsiteY7" fmla="*/ 1991647 h 1991647"/>
                  <a:gd name="connsiteX8" fmla="*/ 3778355 w 3778355"/>
                  <a:gd name="connsiteY8" fmla="*/ 1506617 h 1991647"/>
                  <a:gd name="connsiteX9" fmla="*/ 2434583 w 3778355"/>
                  <a:gd name="connsiteY9" fmla="*/ 1299884 h 1991647"/>
                  <a:gd name="connsiteX10" fmla="*/ 780712 w 3778355"/>
                  <a:gd name="connsiteY10" fmla="*/ 878464 h 1991647"/>
                  <a:gd name="connsiteX11" fmla="*/ 1337304 w 3778355"/>
                  <a:gd name="connsiteY11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206733 w 3753016"/>
                  <a:gd name="connsiteY4" fmla="*/ 186702 h 1991647"/>
                  <a:gd name="connsiteX5" fmla="*/ 0 w 3753016"/>
                  <a:gd name="connsiteY5" fmla="*/ 226457 h 1991647"/>
                  <a:gd name="connsiteX6" fmla="*/ 811033 w 3753016"/>
                  <a:gd name="connsiteY6" fmla="*/ 1252175 h 1991647"/>
                  <a:gd name="connsiteX7" fmla="*/ 2146852 w 3753016"/>
                  <a:gd name="connsiteY7" fmla="*/ 1991647 h 1991647"/>
                  <a:gd name="connsiteX8" fmla="*/ 3753016 w 3753016"/>
                  <a:gd name="connsiteY8" fmla="*/ 1506617 h 1991647"/>
                  <a:gd name="connsiteX9" fmla="*/ 2409244 w 3753016"/>
                  <a:gd name="connsiteY9" fmla="*/ 1299884 h 1991647"/>
                  <a:gd name="connsiteX10" fmla="*/ 755373 w 3753016"/>
                  <a:gd name="connsiteY10" fmla="*/ 878464 h 1991647"/>
                  <a:gd name="connsiteX11" fmla="*/ 1311965 w 3753016"/>
                  <a:gd name="connsiteY11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166977 w 3753016"/>
                  <a:gd name="connsiteY4" fmla="*/ 154897 h 1991647"/>
                  <a:gd name="connsiteX5" fmla="*/ 0 w 3753016"/>
                  <a:gd name="connsiteY5" fmla="*/ 226457 h 1991647"/>
                  <a:gd name="connsiteX6" fmla="*/ 811033 w 3753016"/>
                  <a:gd name="connsiteY6" fmla="*/ 1252175 h 1991647"/>
                  <a:gd name="connsiteX7" fmla="*/ 2146852 w 3753016"/>
                  <a:gd name="connsiteY7" fmla="*/ 1991647 h 1991647"/>
                  <a:gd name="connsiteX8" fmla="*/ 3753016 w 3753016"/>
                  <a:gd name="connsiteY8" fmla="*/ 1506617 h 1991647"/>
                  <a:gd name="connsiteX9" fmla="*/ 2409244 w 3753016"/>
                  <a:gd name="connsiteY9" fmla="*/ 1299884 h 1991647"/>
                  <a:gd name="connsiteX10" fmla="*/ 755373 w 3753016"/>
                  <a:gd name="connsiteY10" fmla="*/ 878464 h 1991647"/>
                  <a:gd name="connsiteX11" fmla="*/ 1311965 w 3753016"/>
                  <a:gd name="connsiteY11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166977 w 3753016"/>
                  <a:gd name="connsiteY4" fmla="*/ 154897 h 1991647"/>
                  <a:gd name="connsiteX5" fmla="*/ 0 w 3753016"/>
                  <a:gd name="connsiteY5" fmla="*/ 226457 h 1991647"/>
                  <a:gd name="connsiteX6" fmla="*/ 818984 w 3753016"/>
                  <a:gd name="connsiteY6" fmla="*/ 1347591 h 1991647"/>
                  <a:gd name="connsiteX7" fmla="*/ 2146852 w 3753016"/>
                  <a:gd name="connsiteY7" fmla="*/ 1991647 h 1991647"/>
                  <a:gd name="connsiteX8" fmla="*/ 3753016 w 3753016"/>
                  <a:gd name="connsiteY8" fmla="*/ 1506617 h 1991647"/>
                  <a:gd name="connsiteX9" fmla="*/ 2409244 w 3753016"/>
                  <a:gd name="connsiteY9" fmla="*/ 1299884 h 1991647"/>
                  <a:gd name="connsiteX10" fmla="*/ 755373 w 3753016"/>
                  <a:gd name="connsiteY10" fmla="*/ 878464 h 1991647"/>
                  <a:gd name="connsiteX11" fmla="*/ 1311965 w 3753016"/>
                  <a:gd name="connsiteY11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166977 w 3753016"/>
                  <a:gd name="connsiteY4" fmla="*/ 154897 h 1991647"/>
                  <a:gd name="connsiteX5" fmla="*/ 0 w 3753016"/>
                  <a:gd name="connsiteY5" fmla="*/ 226457 h 1991647"/>
                  <a:gd name="connsiteX6" fmla="*/ 818984 w 3753016"/>
                  <a:gd name="connsiteY6" fmla="*/ 1347591 h 1991647"/>
                  <a:gd name="connsiteX7" fmla="*/ 2146852 w 3753016"/>
                  <a:gd name="connsiteY7" fmla="*/ 1991647 h 1991647"/>
                  <a:gd name="connsiteX8" fmla="*/ 3753016 w 3753016"/>
                  <a:gd name="connsiteY8" fmla="*/ 1506617 h 1991647"/>
                  <a:gd name="connsiteX9" fmla="*/ 2409244 w 3753016"/>
                  <a:gd name="connsiteY9" fmla="*/ 1299884 h 1991647"/>
                  <a:gd name="connsiteX10" fmla="*/ 755373 w 3753016"/>
                  <a:gd name="connsiteY10" fmla="*/ 878464 h 1991647"/>
                  <a:gd name="connsiteX11" fmla="*/ 1311965 w 3753016"/>
                  <a:gd name="connsiteY11" fmla="*/ 671729 h 1991647"/>
                  <a:gd name="connsiteX0" fmla="*/ 1311965 w 3753016"/>
                  <a:gd name="connsiteY0" fmla="*/ 671729 h 1928037"/>
                  <a:gd name="connsiteX1" fmla="*/ 699714 w 3753016"/>
                  <a:gd name="connsiteY1" fmla="*/ 99235 h 1928037"/>
                  <a:gd name="connsiteX2" fmla="*/ 453224 w 3753016"/>
                  <a:gd name="connsiteY2" fmla="*/ 27675 h 1928037"/>
                  <a:gd name="connsiteX3" fmla="*/ 127221 w 3753016"/>
                  <a:gd name="connsiteY3" fmla="*/ 67430 h 1928037"/>
                  <a:gd name="connsiteX4" fmla="*/ 166977 w 3753016"/>
                  <a:gd name="connsiteY4" fmla="*/ 154897 h 1928037"/>
                  <a:gd name="connsiteX5" fmla="*/ 0 w 3753016"/>
                  <a:gd name="connsiteY5" fmla="*/ 226457 h 1928037"/>
                  <a:gd name="connsiteX6" fmla="*/ 818984 w 3753016"/>
                  <a:gd name="connsiteY6" fmla="*/ 1347591 h 1928037"/>
                  <a:gd name="connsiteX7" fmla="*/ 2011680 w 3753016"/>
                  <a:gd name="connsiteY7" fmla="*/ 1928037 h 1928037"/>
                  <a:gd name="connsiteX8" fmla="*/ 3753016 w 3753016"/>
                  <a:gd name="connsiteY8" fmla="*/ 1506617 h 1928037"/>
                  <a:gd name="connsiteX9" fmla="*/ 2409244 w 3753016"/>
                  <a:gd name="connsiteY9" fmla="*/ 1299884 h 1928037"/>
                  <a:gd name="connsiteX10" fmla="*/ 755373 w 3753016"/>
                  <a:gd name="connsiteY10" fmla="*/ 878464 h 1928037"/>
                  <a:gd name="connsiteX11" fmla="*/ 1311965 w 3753016"/>
                  <a:gd name="connsiteY11" fmla="*/ 671729 h 1928037"/>
                  <a:gd name="connsiteX0" fmla="*/ 1311965 w 3753016"/>
                  <a:gd name="connsiteY0" fmla="*/ 671729 h 1928037"/>
                  <a:gd name="connsiteX1" fmla="*/ 699714 w 3753016"/>
                  <a:gd name="connsiteY1" fmla="*/ 99235 h 1928037"/>
                  <a:gd name="connsiteX2" fmla="*/ 453224 w 3753016"/>
                  <a:gd name="connsiteY2" fmla="*/ 27675 h 1928037"/>
                  <a:gd name="connsiteX3" fmla="*/ 127221 w 3753016"/>
                  <a:gd name="connsiteY3" fmla="*/ 67430 h 1928037"/>
                  <a:gd name="connsiteX4" fmla="*/ 166977 w 3753016"/>
                  <a:gd name="connsiteY4" fmla="*/ 154897 h 1928037"/>
                  <a:gd name="connsiteX5" fmla="*/ 0 w 3753016"/>
                  <a:gd name="connsiteY5" fmla="*/ 226457 h 1928037"/>
                  <a:gd name="connsiteX6" fmla="*/ 818984 w 3753016"/>
                  <a:gd name="connsiteY6" fmla="*/ 1347591 h 1928037"/>
                  <a:gd name="connsiteX7" fmla="*/ 2011680 w 3753016"/>
                  <a:gd name="connsiteY7" fmla="*/ 1928037 h 1928037"/>
                  <a:gd name="connsiteX8" fmla="*/ 3753016 w 3753016"/>
                  <a:gd name="connsiteY8" fmla="*/ 1506617 h 1928037"/>
                  <a:gd name="connsiteX9" fmla="*/ 2409244 w 3753016"/>
                  <a:gd name="connsiteY9" fmla="*/ 1299884 h 1928037"/>
                  <a:gd name="connsiteX10" fmla="*/ 755373 w 3753016"/>
                  <a:gd name="connsiteY10" fmla="*/ 878464 h 1928037"/>
                  <a:gd name="connsiteX11" fmla="*/ 1311965 w 3753016"/>
                  <a:gd name="connsiteY11" fmla="*/ 671729 h 1928037"/>
                  <a:gd name="connsiteX0" fmla="*/ 1311965 w 3753016"/>
                  <a:gd name="connsiteY0" fmla="*/ 671729 h 1929647"/>
                  <a:gd name="connsiteX1" fmla="*/ 699714 w 3753016"/>
                  <a:gd name="connsiteY1" fmla="*/ 99235 h 1929647"/>
                  <a:gd name="connsiteX2" fmla="*/ 453224 w 3753016"/>
                  <a:gd name="connsiteY2" fmla="*/ 27675 h 1929647"/>
                  <a:gd name="connsiteX3" fmla="*/ 127221 w 3753016"/>
                  <a:gd name="connsiteY3" fmla="*/ 67430 h 1929647"/>
                  <a:gd name="connsiteX4" fmla="*/ 166977 w 3753016"/>
                  <a:gd name="connsiteY4" fmla="*/ 154897 h 1929647"/>
                  <a:gd name="connsiteX5" fmla="*/ 0 w 3753016"/>
                  <a:gd name="connsiteY5" fmla="*/ 226457 h 1929647"/>
                  <a:gd name="connsiteX6" fmla="*/ 818984 w 3753016"/>
                  <a:gd name="connsiteY6" fmla="*/ 1347591 h 1929647"/>
                  <a:gd name="connsiteX7" fmla="*/ 2011680 w 3753016"/>
                  <a:gd name="connsiteY7" fmla="*/ 1928037 h 1929647"/>
                  <a:gd name="connsiteX8" fmla="*/ 3753016 w 3753016"/>
                  <a:gd name="connsiteY8" fmla="*/ 1506617 h 1929647"/>
                  <a:gd name="connsiteX9" fmla="*/ 2409244 w 3753016"/>
                  <a:gd name="connsiteY9" fmla="*/ 1299884 h 1929647"/>
                  <a:gd name="connsiteX10" fmla="*/ 755373 w 3753016"/>
                  <a:gd name="connsiteY10" fmla="*/ 878464 h 1929647"/>
                  <a:gd name="connsiteX11" fmla="*/ 1311965 w 3753016"/>
                  <a:gd name="connsiteY11" fmla="*/ 671729 h 19296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753016" h="1929647">
                    <a:moveTo>
                      <a:pt x="1311965" y="671729"/>
                    </a:moveTo>
                    <a:cubicBezTo>
                      <a:pt x="1166191" y="480897"/>
                      <a:pt x="893195" y="-35936"/>
                      <a:pt x="699714" y="99235"/>
                    </a:cubicBezTo>
                    <a:cubicBezTo>
                      <a:pt x="667909" y="136342"/>
                      <a:pt x="636104" y="-73042"/>
                      <a:pt x="453224" y="27675"/>
                    </a:cubicBezTo>
                    <a:cubicBezTo>
                      <a:pt x="360459" y="32976"/>
                      <a:pt x="331304" y="-57141"/>
                      <a:pt x="127221" y="67430"/>
                    </a:cubicBezTo>
                    <a:cubicBezTo>
                      <a:pt x="74212" y="88634"/>
                      <a:pt x="188181" y="128392"/>
                      <a:pt x="166977" y="154897"/>
                    </a:cubicBezTo>
                    <a:cubicBezTo>
                      <a:pt x="145773" y="181402"/>
                      <a:pt x="70236" y="131041"/>
                      <a:pt x="0" y="226457"/>
                    </a:cubicBezTo>
                    <a:cubicBezTo>
                      <a:pt x="272995" y="600168"/>
                      <a:pt x="673210" y="1283981"/>
                      <a:pt x="818984" y="1347591"/>
                    </a:cubicBezTo>
                    <a:cubicBezTo>
                      <a:pt x="1216549" y="1541073"/>
                      <a:pt x="1741336" y="1885630"/>
                      <a:pt x="2011680" y="1928037"/>
                    </a:cubicBezTo>
                    <a:cubicBezTo>
                      <a:pt x="2266121" y="1954542"/>
                      <a:pt x="3172571" y="1647090"/>
                      <a:pt x="3753016" y="1506617"/>
                    </a:cubicBezTo>
                    <a:cubicBezTo>
                      <a:pt x="3697357" y="1407226"/>
                      <a:pt x="3208351" y="1168688"/>
                      <a:pt x="2409244" y="1299884"/>
                    </a:cubicBezTo>
                    <a:cubicBezTo>
                      <a:pt x="489003" y="1295909"/>
                      <a:pt x="734169" y="972555"/>
                      <a:pt x="755373" y="878464"/>
                    </a:cubicBezTo>
                    <a:cubicBezTo>
                      <a:pt x="816333" y="727390"/>
                      <a:pt x="1115833" y="695583"/>
                      <a:pt x="1311965" y="67172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sp>
          <p:nvSpPr>
            <p:cNvPr id="113" name="직사각형 100">
              <a:extLst>
                <a:ext uri="{FF2B5EF4-FFF2-40B4-BE49-F238E27FC236}">
                  <a16:creationId xmlns="" xmlns:a16="http://schemas.microsoft.com/office/drawing/2014/main" id="{F1E70B82-F90A-440E-820B-CBBABF015D08}"/>
                </a:ext>
              </a:extLst>
            </p:cNvPr>
            <p:cNvSpPr/>
            <p:nvPr/>
          </p:nvSpPr>
          <p:spPr>
            <a:xfrm rot="18740140">
              <a:off x="1894195" y="2506511"/>
              <a:ext cx="285737" cy="709307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  <a:effectLst>
              <a:outerShdw blurRad="50800" dist="50800" dir="5400000" algn="ctr" rotWithShape="0">
                <a:srgbClr val="000000">
                  <a:alpha val="22000"/>
                </a:srgb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</p:grpSp>
      <p:sp>
        <p:nvSpPr>
          <p:cNvPr id="116" name="Rectangle 21">
            <a:extLst>
              <a:ext uri="{FF2B5EF4-FFF2-40B4-BE49-F238E27FC236}">
                <a16:creationId xmlns="" xmlns:a16="http://schemas.microsoft.com/office/drawing/2014/main" id="{333817EA-7337-43FE-8B58-936C2D6864B0}"/>
              </a:ext>
            </a:extLst>
          </p:cNvPr>
          <p:cNvSpPr/>
          <p:nvPr/>
        </p:nvSpPr>
        <p:spPr>
          <a:xfrm>
            <a:off x="9322398" y="2426166"/>
            <a:ext cx="1142334" cy="639925"/>
          </a:xfrm>
          <a:custGeom>
            <a:avLst/>
            <a:gdLst/>
            <a:ahLst/>
            <a:cxnLst/>
            <a:rect l="l" t="t" r="r" b="b"/>
            <a:pathLst>
              <a:path w="4560938" h="2554996">
                <a:moveTo>
                  <a:pt x="2315585" y="1351978"/>
                </a:moveTo>
                <a:lnTo>
                  <a:pt x="2315585" y="1608128"/>
                </a:lnTo>
                <a:cubicBezTo>
                  <a:pt x="2332000" y="1604085"/>
                  <a:pt x="2347685" y="1596777"/>
                  <a:pt x="2361832" y="1586519"/>
                </a:cubicBezTo>
                <a:cubicBezTo>
                  <a:pt x="2403345" y="1556419"/>
                  <a:pt x="2424829" y="1505846"/>
                  <a:pt x="2417675" y="1455070"/>
                </a:cubicBezTo>
                <a:cubicBezTo>
                  <a:pt x="2409025" y="1388817"/>
                  <a:pt x="2368208" y="1366470"/>
                  <a:pt x="2315585" y="1351978"/>
                </a:cubicBezTo>
                <a:close/>
                <a:moveTo>
                  <a:pt x="3612086" y="989467"/>
                </a:moveTo>
                <a:cubicBezTo>
                  <a:pt x="3453010" y="989467"/>
                  <a:pt x="3324054" y="1118423"/>
                  <a:pt x="3324054" y="1277499"/>
                </a:cubicBezTo>
                <a:cubicBezTo>
                  <a:pt x="3324054" y="1436575"/>
                  <a:pt x="3453010" y="1565531"/>
                  <a:pt x="3612086" y="1565531"/>
                </a:cubicBezTo>
                <a:cubicBezTo>
                  <a:pt x="3771162" y="1565531"/>
                  <a:pt x="3900118" y="1436575"/>
                  <a:pt x="3900118" y="1277499"/>
                </a:cubicBezTo>
                <a:cubicBezTo>
                  <a:pt x="3900118" y="1118423"/>
                  <a:pt x="3771162" y="989467"/>
                  <a:pt x="3612086" y="989467"/>
                </a:cubicBezTo>
                <a:close/>
                <a:moveTo>
                  <a:pt x="948854" y="989467"/>
                </a:moveTo>
                <a:cubicBezTo>
                  <a:pt x="789778" y="989467"/>
                  <a:pt x="660822" y="1118423"/>
                  <a:pt x="660822" y="1277499"/>
                </a:cubicBezTo>
                <a:cubicBezTo>
                  <a:pt x="660822" y="1436575"/>
                  <a:pt x="789778" y="1565531"/>
                  <a:pt x="948854" y="1565531"/>
                </a:cubicBezTo>
                <a:cubicBezTo>
                  <a:pt x="1107930" y="1565531"/>
                  <a:pt x="1236886" y="1436575"/>
                  <a:pt x="1236886" y="1277499"/>
                </a:cubicBezTo>
                <a:cubicBezTo>
                  <a:pt x="1236886" y="1118423"/>
                  <a:pt x="1107930" y="989467"/>
                  <a:pt x="948854" y="989467"/>
                </a:cubicBezTo>
                <a:close/>
                <a:moveTo>
                  <a:pt x="2247651" y="946230"/>
                </a:moveTo>
                <a:cubicBezTo>
                  <a:pt x="2230469" y="950266"/>
                  <a:pt x="2214012" y="957763"/>
                  <a:pt x="2199233" y="968479"/>
                </a:cubicBezTo>
                <a:cubicBezTo>
                  <a:pt x="2157721" y="998579"/>
                  <a:pt x="2136236" y="1049152"/>
                  <a:pt x="2143390" y="1099928"/>
                </a:cubicBezTo>
                <a:cubicBezTo>
                  <a:pt x="2157154" y="1167662"/>
                  <a:pt x="2197550" y="1197656"/>
                  <a:pt x="2247651" y="1217102"/>
                </a:cubicBezTo>
                <a:close/>
                <a:moveTo>
                  <a:pt x="2247651" y="785264"/>
                </a:moveTo>
                <a:lnTo>
                  <a:pt x="2315585" y="785264"/>
                </a:lnTo>
                <a:lnTo>
                  <a:pt x="2315585" y="832380"/>
                </a:lnTo>
                <a:cubicBezTo>
                  <a:pt x="2341411" y="835890"/>
                  <a:pt x="2366862" y="843587"/>
                  <a:pt x="2390991" y="855423"/>
                </a:cubicBezTo>
                <a:cubicBezTo>
                  <a:pt x="2474360" y="896319"/>
                  <a:pt x="2528313" y="979930"/>
                  <a:pt x="2531223" y="1072743"/>
                </a:cubicBezTo>
                <a:lnTo>
                  <a:pt x="2418963" y="1076264"/>
                </a:lnTo>
                <a:cubicBezTo>
                  <a:pt x="2417356" y="1025012"/>
                  <a:pt x="2387564" y="978842"/>
                  <a:pt x="2341528" y="956260"/>
                </a:cubicBezTo>
                <a:cubicBezTo>
                  <a:pt x="2333151" y="952151"/>
                  <a:pt x="2324486" y="948946"/>
                  <a:pt x="2315585" y="946938"/>
                </a:cubicBezTo>
                <a:lnTo>
                  <a:pt x="2315585" y="1239083"/>
                </a:lnTo>
                <a:cubicBezTo>
                  <a:pt x="2404308" y="1264638"/>
                  <a:pt x="2499083" y="1293869"/>
                  <a:pt x="2528899" y="1441205"/>
                </a:cubicBezTo>
                <a:cubicBezTo>
                  <a:pt x="2541347" y="1532528"/>
                  <a:pt x="2502457" y="1623287"/>
                  <a:pt x="2427762" y="1677447"/>
                </a:cubicBezTo>
                <a:cubicBezTo>
                  <a:pt x="2394006" y="1701923"/>
                  <a:pt x="2355419" y="1717125"/>
                  <a:pt x="2315585" y="1722661"/>
                </a:cubicBezTo>
                <a:lnTo>
                  <a:pt x="2315585" y="1769734"/>
                </a:lnTo>
                <a:lnTo>
                  <a:pt x="2247651" y="1769734"/>
                </a:lnTo>
                <a:lnTo>
                  <a:pt x="2247651" y="1722944"/>
                </a:lnTo>
                <a:cubicBezTo>
                  <a:pt x="2221084" y="1719537"/>
                  <a:pt x="2194881" y="1711743"/>
                  <a:pt x="2170074" y="1699575"/>
                </a:cubicBezTo>
                <a:cubicBezTo>
                  <a:pt x="2086705" y="1658679"/>
                  <a:pt x="2032752" y="1575069"/>
                  <a:pt x="2029842" y="1482255"/>
                </a:cubicBezTo>
                <a:lnTo>
                  <a:pt x="2142102" y="1478734"/>
                </a:lnTo>
                <a:cubicBezTo>
                  <a:pt x="2143709" y="1529986"/>
                  <a:pt x="2173501" y="1576156"/>
                  <a:pt x="2219537" y="1598738"/>
                </a:cubicBezTo>
                <a:cubicBezTo>
                  <a:pt x="2228602" y="1603184"/>
                  <a:pt x="2238004" y="1606573"/>
                  <a:pt x="2247651" y="1608616"/>
                </a:cubicBezTo>
                <a:lnTo>
                  <a:pt x="2247651" y="1335176"/>
                </a:lnTo>
                <a:cubicBezTo>
                  <a:pt x="2162261" y="1314127"/>
                  <a:pt x="2069489" y="1278142"/>
                  <a:pt x="2032173" y="1115597"/>
                </a:cubicBezTo>
                <a:cubicBezTo>
                  <a:pt x="2019217" y="1023646"/>
                  <a:pt x="2058125" y="932061"/>
                  <a:pt x="2133303" y="877552"/>
                </a:cubicBezTo>
                <a:cubicBezTo>
                  <a:pt x="2167670" y="852632"/>
                  <a:pt x="2207046" y="837325"/>
                  <a:pt x="2247651" y="832077"/>
                </a:cubicBezTo>
                <a:close/>
                <a:moveTo>
                  <a:pt x="2280470" y="617534"/>
                </a:moveTo>
                <a:cubicBezTo>
                  <a:pt x="1915981" y="617534"/>
                  <a:pt x="1620504" y="913011"/>
                  <a:pt x="1620504" y="1277500"/>
                </a:cubicBezTo>
                <a:cubicBezTo>
                  <a:pt x="1620504" y="1641989"/>
                  <a:pt x="1915981" y="1937466"/>
                  <a:pt x="2280470" y="1937466"/>
                </a:cubicBezTo>
                <a:cubicBezTo>
                  <a:pt x="2644959" y="1937466"/>
                  <a:pt x="2940436" y="1641989"/>
                  <a:pt x="2940436" y="1277500"/>
                </a:cubicBezTo>
                <a:cubicBezTo>
                  <a:pt x="2940436" y="913011"/>
                  <a:pt x="2644959" y="617534"/>
                  <a:pt x="2280470" y="617534"/>
                </a:cubicBezTo>
                <a:close/>
                <a:moveTo>
                  <a:pt x="284505" y="265281"/>
                </a:moveTo>
                <a:lnTo>
                  <a:pt x="4276434" y="265281"/>
                </a:lnTo>
                <a:lnTo>
                  <a:pt x="4276434" y="2289716"/>
                </a:lnTo>
                <a:lnTo>
                  <a:pt x="284505" y="2289716"/>
                </a:lnTo>
                <a:close/>
                <a:moveTo>
                  <a:pt x="180344" y="148161"/>
                </a:moveTo>
                <a:lnTo>
                  <a:pt x="180344" y="2406836"/>
                </a:lnTo>
                <a:lnTo>
                  <a:pt x="4380595" y="2406836"/>
                </a:lnTo>
                <a:lnTo>
                  <a:pt x="4380595" y="148161"/>
                </a:lnTo>
                <a:close/>
                <a:moveTo>
                  <a:pt x="0" y="0"/>
                </a:moveTo>
                <a:lnTo>
                  <a:pt x="4560938" y="0"/>
                </a:lnTo>
                <a:lnTo>
                  <a:pt x="4560938" y="2554996"/>
                </a:lnTo>
                <a:lnTo>
                  <a:pt x="0" y="2554996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117" name="그룹 3">
            <a:extLst>
              <a:ext uri="{FF2B5EF4-FFF2-40B4-BE49-F238E27FC236}">
                <a16:creationId xmlns="" xmlns:a16="http://schemas.microsoft.com/office/drawing/2014/main" id="{5639A761-BD56-4742-A098-3B4573C59190}"/>
              </a:ext>
            </a:extLst>
          </p:cNvPr>
          <p:cNvGrpSpPr/>
          <p:nvPr/>
        </p:nvGrpSpPr>
        <p:grpSpPr>
          <a:xfrm>
            <a:off x="1833725" y="1490838"/>
            <a:ext cx="1116529" cy="741016"/>
            <a:chOff x="9017332" y="4660057"/>
            <a:chExt cx="1116529" cy="741016"/>
          </a:xfrm>
        </p:grpSpPr>
        <p:grpSp>
          <p:nvGrpSpPr>
            <p:cNvPr id="118" name="그룹 106">
              <a:extLst>
                <a:ext uri="{FF2B5EF4-FFF2-40B4-BE49-F238E27FC236}">
                  <a16:creationId xmlns="" xmlns:a16="http://schemas.microsoft.com/office/drawing/2014/main" id="{99AE7487-AEB0-4B9C-8CC0-1D56DAFB1C63}"/>
                </a:ext>
              </a:extLst>
            </p:cNvPr>
            <p:cNvGrpSpPr/>
            <p:nvPr/>
          </p:nvGrpSpPr>
          <p:grpSpPr>
            <a:xfrm>
              <a:off x="9017332" y="4660057"/>
              <a:ext cx="1116529" cy="741016"/>
              <a:chOff x="8890504" y="1819747"/>
              <a:chExt cx="2424749" cy="1609253"/>
            </a:xfrm>
          </p:grpSpPr>
          <p:sp>
            <p:nvSpPr>
              <p:cNvPr id="120" name="사각형: 둥근 모서리 108">
                <a:extLst>
                  <a:ext uri="{FF2B5EF4-FFF2-40B4-BE49-F238E27FC236}">
                    <a16:creationId xmlns="" xmlns:a16="http://schemas.microsoft.com/office/drawing/2014/main" id="{5FE494D7-7D3B-4569-A673-28EC23DF8304}"/>
                  </a:ext>
                </a:extLst>
              </p:cNvPr>
              <p:cNvSpPr/>
              <p:nvPr/>
            </p:nvSpPr>
            <p:spPr>
              <a:xfrm>
                <a:off x="8890504" y="1819747"/>
                <a:ext cx="2338544" cy="1609253"/>
              </a:xfrm>
              <a:prstGeom prst="roundRect">
                <a:avLst/>
              </a:pr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121" name="사각형: 둥근 모서리 109">
                <a:extLst>
                  <a:ext uri="{FF2B5EF4-FFF2-40B4-BE49-F238E27FC236}">
                    <a16:creationId xmlns="" xmlns:a16="http://schemas.microsoft.com/office/drawing/2014/main" id="{F5906E4D-26C7-437B-AD23-F402B8A2F0D4}"/>
                  </a:ext>
                </a:extLst>
              </p:cNvPr>
              <p:cNvSpPr/>
              <p:nvPr/>
            </p:nvSpPr>
            <p:spPr>
              <a:xfrm>
                <a:off x="9000521" y="1954285"/>
                <a:ext cx="2118510" cy="1340176"/>
              </a:xfrm>
              <a:prstGeom prst="roundRect">
                <a:avLst>
                  <a:gd name="adj" fmla="val 12614"/>
                </a:avLst>
              </a:prstGeom>
              <a:noFill/>
              <a:ln w="22225">
                <a:solidFill>
                  <a:schemeClr val="bg1"/>
                </a:solidFill>
                <a:prstDash val="sys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122" name="사각형: 둥근 모서리 110">
                <a:extLst>
                  <a:ext uri="{FF2B5EF4-FFF2-40B4-BE49-F238E27FC236}">
                    <a16:creationId xmlns="" xmlns:a16="http://schemas.microsoft.com/office/drawing/2014/main" id="{35C39759-121D-45DB-8E68-002AD436DE97}"/>
                  </a:ext>
                </a:extLst>
              </p:cNvPr>
              <p:cNvSpPr/>
              <p:nvPr/>
            </p:nvSpPr>
            <p:spPr>
              <a:xfrm>
                <a:off x="10616628" y="2383996"/>
                <a:ext cx="698625" cy="480754"/>
              </a:xfrm>
              <a:prstGeom prst="roundRect">
                <a:avLst/>
              </a:prstGeom>
              <a:solidFill>
                <a:schemeClr val="accent4"/>
              </a:solidFill>
              <a:ln w="15875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123" name="타원 111">
                <a:extLst>
                  <a:ext uri="{FF2B5EF4-FFF2-40B4-BE49-F238E27FC236}">
                    <a16:creationId xmlns="" xmlns:a16="http://schemas.microsoft.com/office/drawing/2014/main" id="{3F7D3D44-CFD5-484A-897E-087EC611B74B}"/>
                  </a:ext>
                </a:extLst>
              </p:cNvPr>
              <p:cNvSpPr/>
              <p:nvPr/>
            </p:nvSpPr>
            <p:spPr>
              <a:xfrm>
                <a:off x="10732612" y="2479518"/>
                <a:ext cx="289711" cy="289711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sp>
          <p:nvSpPr>
            <p:cNvPr id="119" name="Block Arc 11">
              <a:extLst>
                <a:ext uri="{FF2B5EF4-FFF2-40B4-BE49-F238E27FC236}">
                  <a16:creationId xmlns="" xmlns:a16="http://schemas.microsoft.com/office/drawing/2014/main" id="{FD4F1077-E96B-4845-9DD2-A56090A5A784}"/>
                </a:ext>
              </a:extLst>
            </p:cNvPr>
            <p:cNvSpPr/>
            <p:nvPr/>
          </p:nvSpPr>
          <p:spPr>
            <a:xfrm>
              <a:off x="9415738" y="4824489"/>
              <a:ext cx="255069" cy="415030"/>
            </a:xfrm>
            <a:custGeom>
              <a:avLst/>
              <a:gdLst/>
              <a:ahLst/>
              <a:cxnLst/>
              <a:rect l="l" t="t" r="r" b="b"/>
              <a:pathLst>
                <a:path w="3636337" h="7138182">
                  <a:moveTo>
                    <a:pt x="1563551" y="3029061"/>
                  </a:moveTo>
                  <a:lnTo>
                    <a:pt x="1563551" y="1171769"/>
                  </a:lnTo>
                  <a:cubicBezTo>
                    <a:pt x="1444523" y="1201084"/>
                    <a:pt x="1330799" y="1254073"/>
                    <a:pt x="1228219" y="1328453"/>
                  </a:cubicBezTo>
                  <a:cubicBezTo>
                    <a:pt x="927220" y="1546705"/>
                    <a:pt x="771440" y="1913395"/>
                    <a:pt x="823311" y="2281559"/>
                  </a:cubicBezTo>
                  <a:cubicBezTo>
                    <a:pt x="886035" y="2761950"/>
                    <a:pt x="1181988" y="2923981"/>
                    <a:pt x="1563551" y="3029061"/>
                  </a:cubicBezTo>
                  <a:close/>
                  <a:moveTo>
                    <a:pt x="2056123" y="5971053"/>
                  </a:moveTo>
                  <a:cubicBezTo>
                    <a:pt x="2180706" y="5941789"/>
                    <a:pt x="2300029" y="5887431"/>
                    <a:pt x="2407191" y="5809729"/>
                  </a:cubicBezTo>
                  <a:cubicBezTo>
                    <a:pt x="2708190" y="5591477"/>
                    <a:pt x="2863970" y="5224787"/>
                    <a:pt x="2812099" y="4856623"/>
                  </a:cubicBezTo>
                  <a:cubicBezTo>
                    <a:pt x="2712300" y="4365494"/>
                    <a:pt x="2419393" y="4148018"/>
                    <a:pt x="2056123" y="4007016"/>
                  </a:cubicBezTo>
                  <a:close/>
                  <a:moveTo>
                    <a:pt x="2056123" y="7138182"/>
                  </a:moveTo>
                  <a:lnTo>
                    <a:pt x="1563551" y="7138182"/>
                  </a:lnTo>
                  <a:lnTo>
                    <a:pt x="1563551" y="6796553"/>
                  </a:lnTo>
                  <a:cubicBezTo>
                    <a:pt x="1376287" y="6771102"/>
                    <a:pt x="1191751" y="6715291"/>
                    <a:pt x="1016794" y="6629471"/>
                  </a:cubicBezTo>
                  <a:cubicBezTo>
                    <a:pt x="412303" y="6332946"/>
                    <a:pt x="21102" y="5726704"/>
                    <a:pt x="0" y="5053734"/>
                  </a:cubicBezTo>
                  <a:lnTo>
                    <a:pt x="813973" y="5028205"/>
                  </a:lnTo>
                  <a:cubicBezTo>
                    <a:pt x="825624" y="5399818"/>
                    <a:pt x="1041643" y="5734588"/>
                    <a:pt x="1375441" y="5898325"/>
                  </a:cubicBezTo>
                  <a:cubicBezTo>
                    <a:pt x="1436179" y="5928119"/>
                    <a:pt x="1499008" y="5951362"/>
                    <a:pt x="1563551" y="5965918"/>
                  </a:cubicBezTo>
                  <a:lnTo>
                    <a:pt x="1563551" y="3847635"/>
                  </a:lnTo>
                  <a:cubicBezTo>
                    <a:pt x="920238" y="3662345"/>
                    <a:pt x="233045" y="3450393"/>
                    <a:pt x="16852" y="2382091"/>
                  </a:cubicBezTo>
                  <a:cubicBezTo>
                    <a:pt x="-73403" y="1719933"/>
                    <a:pt x="208577" y="1061859"/>
                    <a:pt x="750173" y="669157"/>
                  </a:cubicBezTo>
                  <a:cubicBezTo>
                    <a:pt x="994931" y="491686"/>
                    <a:pt x="1274723" y="381458"/>
                    <a:pt x="1563551" y="341319"/>
                  </a:cubicBezTo>
                  <a:lnTo>
                    <a:pt x="1563551" y="0"/>
                  </a:lnTo>
                  <a:lnTo>
                    <a:pt x="2056123" y="0"/>
                  </a:lnTo>
                  <a:lnTo>
                    <a:pt x="2056123" y="339268"/>
                  </a:lnTo>
                  <a:cubicBezTo>
                    <a:pt x="2248752" y="363969"/>
                    <a:pt x="2438747" y="420481"/>
                    <a:pt x="2618616" y="508711"/>
                  </a:cubicBezTo>
                  <a:cubicBezTo>
                    <a:pt x="3223107" y="805237"/>
                    <a:pt x="3614308" y="1411478"/>
                    <a:pt x="3635410" y="2084448"/>
                  </a:cubicBezTo>
                  <a:lnTo>
                    <a:pt x="2821437" y="2109978"/>
                  </a:lnTo>
                  <a:cubicBezTo>
                    <a:pt x="2809786" y="1738364"/>
                    <a:pt x="2593767" y="1403594"/>
                    <a:pt x="2259969" y="1239857"/>
                  </a:cubicBezTo>
                  <a:cubicBezTo>
                    <a:pt x="2194243" y="1207617"/>
                    <a:pt x="2126069" y="1183046"/>
                    <a:pt x="2056123" y="1168235"/>
                  </a:cubicBezTo>
                  <a:lnTo>
                    <a:pt x="2056123" y="3150890"/>
                  </a:lnTo>
                  <a:cubicBezTo>
                    <a:pt x="2675271" y="3303511"/>
                    <a:pt x="3347939" y="3564428"/>
                    <a:pt x="3618512" y="4743007"/>
                  </a:cubicBezTo>
                  <a:cubicBezTo>
                    <a:pt x="3712448" y="5409725"/>
                    <a:pt x="3430336" y="6073786"/>
                    <a:pt x="2885237" y="6469025"/>
                  </a:cubicBezTo>
                  <a:cubicBezTo>
                    <a:pt x="2636047" y="6649712"/>
                    <a:pt x="2350538" y="6760700"/>
                    <a:pt x="2056123" y="679874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tx1"/>
                </a:solidFill>
              </a:endParaRPr>
            </a:p>
          </p:txBody>
        </p:sp>
      </p:grpSp>
      <p:grpSp>
        <p:nvGrpSpPr>
          <p:cNvPr id="124" name="그룹 2">
            <a:extLst>
              <a:ext uri="{FF2B5EF4-FFF2-40B4-BE49-F238E27FC236}">
                <a16:creationId xmlns="" xmlns:a16="http://schemas.microsoft.com/office/drawing/2014/main" id="{ED8B6662-E737-4084-841E-9D0A36C12436}"/>
              </a:ext>
            </a:extLst>
          </p:cNvPr>
          <p:cNvGrpSpPr/>
          <p:nvPr/>
        </p:nvGrpSpPr>
        <p:grpSpPr>
          <a:xfrm>
            <a:off x="1801261" y="3418107"/>
            <a:ext cx="1181456" cy="1172060"/>
            <a:chOff x="2112749" y="3418107"/>
            <a:chExt cx="1181456" cy="1172060"/>
          </a:xfrm>
        </p:grpSpPr>
        <p:sp>
          <p:nvSpPr>
            <p:cNvPr id="125" name="자유형: 도형 113">
              <a:extLst>
                <a:ext uri="{FF2B5EF4-FFF2-40B4-BE49-F238E27FC236}">
                  <a16:creationId xmlns="" xmlns:a16="http://schemas.microsoft.com/office/drawing/2014/main" id="{02D65830-562E-437E-84C4-8B64E6D4927E}"/>
                </a:ext>
              </a:extLst>
            </p:cNvPr>
            <p:cNvSpPr>
              <a:spLocks noChangeAspect="1"/>
            </p:cNvSpPr>
            <p:nvPr/>
          </p:nvSpPr>
          <p:spPr>
            <a:xfrm rot="2848566">
              <a:off x="2117447" y="3413409"/>
              <a:ext cx="1172060" cy="1181456"/>
            </a:xfrm>
            <a:custGeom>
              <a:avLst/>
              <a:gdLst>
                <a:gd name="connsiteX0" fmla="*/ 302812 w 1172060"/>
                <a:gd name="connsiteY0" fmla="*/ 668924 h 1181456"/>
                <a:gd name="connsiteX1" fmla="*/ 629231 w 1172060"/>
                <a:gd name="connsiteY1" fmla="*/ 315506 h 1181456"/>
                <a:gd name="connsiteX2" fmla="*/ 1063707 w 1172060"/>
                <a:gd name="connsiteY2" fmla="*/ 395423 h 1181456"/>
                <a:gd name="connsiteX3" fmla="*/ 998378 w 1172060"/>
                <a:gd name="connsiteY3" fmla="*/ 964382 h 1181456"/>
                <a:gd name="connsiteX4" fmla="*/ 403821 w 1172060"/>
                <a:gd name="connsiteY4" fmla="*/ 1073546 h 1181456"/>
                <a:gd name="connsiteX5" fmla="*/ 403085 w 1172060"/>
                <a:gd name="connsiteY5" fmla="*/ 1072441 h 1181456"/>
                <a:gd name="connsiteX6" fmla="*/ 302812 w 1172060"/>
                <a:gd name="connsiteY6" fmla="*/ 668924 h 1181456"/>
                <a:gd name="connsiteX7" fmla="*/ 237854 w 1172060"/>
                <a:gd name="connsiteY7" fmla="*/ 595408 h 1181456"/>
                <a:gd name="connsiteX8" fmla="*/ 542985 w 1172060"/>
                <a:gd name="connsiteY8" fmla="*/ 262697 h 1181456"/>
                <a:gd name="connsiteX9" fmla="*/ 561746 w 1172060"/>
                <a:gd name="connsiteY9" fmla="*/ 261886 h 1181456"/>
                <a:gd name="connsiteX10" fmla="*/ 600889 w 1172060"/>
                <a:gd name="connsiteY10" fmla="*/ 297782 h 1181456"/>
                <a:gd name="connsiteX11" fmla="*/ 601700 w 1172060"/>
                <a:gd name="connsiteY11" fmla="*/ 316543 h 1181456"/>
                <a:gd name="connsiteX12" fmla="*/ 296568 w 1172060"/>
                <a:gd name="connsiteY12" fmla="*/ 649254 h 1181456"/>
                <a:gd name="connsiteX13" fmla="*/ 277807 w 1172060"/>
                <a:gd name="connsiteY13" fmla="*/ 650065 h 1181456"/>
                <a:gd name="connsiteX14" fmla="*/ 238665 w 1172060"/>
                <a:gd name="connsiteY14" fmla="*/ 614168 h 1181456"/>
                <a:gd name="connsiteX15" fmla="*/ 237854 w 1172060"/>
                <a:gd name="connsiteY15" fmla="*/ 595408 h 1181456"/>
                <a:gd name="connsiteX16" fmla="*/ 170715 w 1172060"/>
                <a:gd name="connsiteY16" fmla="*/ 196213 h 1181456"/>
                <a:gd name="connsiteX17" fmla="*/ 330127 w 1172060"/>
                <a:gd name="connsiteY17" fmla="*/ 165192 h 1181456"/>
                <a:gd name="connsiteX18" fmla="*/ 440075 w 1172060"/>
                <a:gd name="connsiteY18" fmla="*/ 1218 h 1181456"/>
                <a:gd name="connsiteX19" fmla="*/ 521596 w 1172060"/>
                <a:gd name="connsiteY19" fmla="*/ 248757 h 1181456"/>
                <a:gd name="connsiteX20" fmla="*/ 234141 w 1172060"/>
                <a:gd name="connsiteY20" fmla="*/ 569990 h 1181456"/>
                <a:gd name="connsiteX21" fmla="*/ 35337 w 1172060"/>
                <a:gd name="connsiteY21" fmla="*/ 578003 h 1181456"/>
                <a:gd name="connsiteX22" fmla="*/ 123970 w 1172060"/>
                <a:gd name="connsiteY22" fmla="*/ 403571 h 1181456"/>
                <a:gd name="connsiteX23" fmla="*/ 170715 w 1172060"/>
                <a:gd name="connsiteY23" fmla="*/ 196213 h 1181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172060" h="1181456">
                  <a:moveTo>
                    <a:pt x="302812" y="668924"/>
                  </a:moveTo>
                  <a:lnTo>
                    <a:pt x="629231" y="315506"/>
                  </a:lnTo>
                  <a:cubicBezTo>
                    <a:pt x="848283" y="306381"/>
                    <a:pt x="978182" y="305056"/>
                    <a:pt x="1063707" y="395423"/>
                  </a:cubicBezTo>
                  <a:cubicBezTo>
                    <a:pt x="1170280" y="508029"/>
                    <a:pt x="1267197" y="650379"/>
                    <a:pt x="998378" y="964382"/>
                  </a:cubicBezTo>
                  <a:cubicBezTo>
                    <a:pt x="696240" y="1276281"/>
                    <a:pt x="521556" y="1194524"/>
                    <a:pt x="403821" y="1073546"/>
                  </a:cubicBezTo>
                  <a:lnTo>
                    <a:pt x="403085" y="1072441"/>
                  </a:lnTo>
                  <a:cubicBezTo>
                    <a:pt x="324908" y="984678"/>
                    <a:pt x="302320" y="883213"/>
                    <a:pt x="302812" y="668924"/>
                  </a:cubicBezTo>
                  <a:close/>
                  <a:moveTo>
                    <a:pt x="237854" y="595408"/>
                  </a:moveTo>
                  <a:lnTo>
                    <a:pt x="542985" y="262697"/>
                  </a:lnTo>
                  <a:cubicBezTo>
                    <a:pt x="547942" y="257292"/>
                    <a:pt x="556341" y="256929"/>
                    <a:pt x="561746" y="261886"/>
                  </a:cubicBezTo>
                  <a:lnTo>
                    <a:pt x="600889" y="297782"/>
                  </a:lnTo>
                  <a:cubicBezTo>
                    <a:pt x="606293" y="302739"/>
                    <a:pt x="606657" y="311139"/>
                    <a:pt x="601700" y="316543"/>
                  </a:cubicBezTo>
                  <a:lnTo>
                    <a:pt x="296568" y="649254"/>
                  </a:lnTo>
                  <a:cubicBezTo>
                    <a:pt x="291611" y="654659"/>
                    <a:pt x="283212" y="655022"/>
                    <a:pt x="277807" y="650065"/>
                  </a:cubicBezTo>
                  <a:lnTo>
                    <a:pt x="238665" y="614168"/>
                  </a:lnTo>
                  <a:cubicBezTo>
                    <a:pt x="233260" y="609211"/>
                    <a:pt x="232898" y="600812"/>
                    <a:pt x="237854" y="595408"/>
                  </a:cubicBezTo>
                  <a:close/>
                  <a:moveTo>
                    <a:pt x="170715" y="196213"/>
                  </a:moveTo>
                  <a:cubicBezTo>
                    <a:pt x="239941" y="133429"/>
                    <a:pt x="250327" y="149631"/>
                    <a:pt x="330127" y="165192"/>
                  </a:cubicBezTo>
                  <a:cubicBezTo>
                    <a:pt x="445765" y="184636"/>
                    <a:pt x="396659" y="17962"/>
                    <a:pt x="440075" y="1218"/>
                  </a:cubicBezTo>
                  <a:cubicBezTo>
                    <a:pt x="478089" y="-13442"/>
                    <a:pt x="565874" y="106294"/>
                    <a:pt x="521596" y="248757"/>
                  </a:cubicBezTo>
                  <a:cubicBezTo>
                    <a:pt x="421713" y="357668"/>
                    <a:pt x="334023" y="461079"/>
                    <a:pt x="234141" y="569990"/>
                  </a:cubicBezTo>
                  <a:cubicBezTo>
                    <a:pt x="126009" y="620334"/>
                    <a:pt x="81210" y="609522"/>
                    <a:pt x="35337" y="578003"/>
                  </a:cubicBezTo>
                  <a:cubicBezTo>
                    <a:pt x="-10537" y="546484"/>
                    <a:pt x="-37835" y="446419"/>
                    <a:pt x="123970" y="403571"/>
                  </a:cubicBezTo>
                  <a:cubicBezTo>
                    <a:pt x="185254" y="392132"/>
                    <a:pt x="69653" y="346354"/>
                    <a:pt x="170715" y="196213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dirty="0">
                <a:solidFill>
                  <a:schemeClr val="tx1"/>
                </a:solidFill>
              </a:endParaRPr>
            </a:p>
          </p:txBody>
        </p:sp>
        <p:sp>
          <p:nvSpPr>
            <p:cNvPr id="126" name="Block Arc 11">
              <a:extLst>
                <a:ext uri="{FF2B5EF4-FFF2-40B4-BE49-F238E27FC236}">
                  <a16:creationId xmlns="" xmlns:a16="http://schemas.microsoft.com/office/drawing/2014/main" id="{055A7CF9-BB3B-4995-AB6C-F2FF19999200}"/>
                </a:ext>
              </a:extLst>
            </p:cNvPr>
            <p:cNvSpPr/>
            <p:nvPr/>
          </p:nvSpPr>
          <p:spPr>
            <a:xfrm>
              <a:off x="2575942" y="4011357"/>
              <a:ext cx="255069" cy="415030"/>
            </a:xfrm>
            <a:custGeom>
              <a:avLst/>
              <a:gdLst/>
              <a:ahLst/>
              <a:cxnLst/>
              <a:rect l="l" t="t" r="r" b="b"/>
              <a:pathLst>
                <a:path w="3636337" h="7138182">
                  <a:moveTo>
                    <a:pt x="1563551" y="3029061"/>
                  </a:moveTo>
                  <a:lnTo>
                    <a:pt x="1563551" y="1171769"/>
                  </a:lnTo>
                  <a:cubicBezTo>
                    <a:pt x="1444523" y="1201084"/>
                    <a:pt x="1330799" y="1254073"/>
                    <a:pt x="1228219" y="1328453"/>
                  </a:cubicBezTo>
                  <a:cubicBezTo>
                    <a:pt x="927220" y="1546705"/>
                    <a:pt x="771440" y="1913395"/>
                    <a:pt x="823311" y="2281559"/>
                  </a:cubicBezTo>
                  <a:cubicBezTo>
                    <a:pt x="886035" y="2761950"/>
                    <a:pt x="1181988" y="2923981"/>
                    <a:pt x="1563551" y="3029061"/>
                  </a:cubicBezTo>
                  <a:close/>
                  <a:moveTo>
                    <a:pt x="2056123" y="5971053"/>
                  </a:moveTo>
                  <a:cubicBezTo>
                    <a:pt x="2180706" y="5941789"/>
                    <a:pt x="2300029" y="5887431"/>
                    <a:pt x="2407191" y="5809729"/>
                  </a:cubicBezTo>
                  <a:cubicBezTo>
                    <a:pt x="2708190" y="5591477"/>
                    <a:pt x="2863970" y="5224787"/>
                    <a:pt x="2812099" y="4856623"/>
                  </a:cubicBezTo>
                  <a:cubicBezTo>
                    <a:pt x="2712300" y="4365494"/>
                    <a:pt x="2419393" y="4148018"/>
                    <a:pt x="2056123" y="4007016"/>
                  </a:cubicBezTo>
                  <a:close/>
                  <a:moveTo>
                    <a:pt x="2056123" y="7138182"/>
                  </a:moveTo>
                  <a:lnTo>
                    <a:pt x="1563551" y="7138182"/>
                  </a:lnTo>
                  <a:lnTo>
                    <a:pt x="1563551" y="6796553"/>
                  </a:lnTo>
                  <a:cubicBezTo>
                    <a:pt x="1376287" y="6771102"/>
                    <a:pt x="1191751" y="6715291"/>
                    <a:pt x="1016794" y="6629471"/>
                  </a:cubicBezTo>
                  <a:cubicBezTo>
                    <a:pt x="412303" y="6332946"/>
                    <a:pt x="21102" y="5726704"/>
                    <a:pt x="0" y="5053734"/>
                  </a:cubicBezTo>
                  <a:lnTo>
                    <a:pt x="813973" y="5028205"/>
                  </a:lnTo>
                  <a:cubicBezTo>
                    <a:pt x="825624" y="5399818"/>
                    <a:pt x="1041643" y="5734588"/>
                    <a:pt x="1375441" y="5898325"/>
                  </a:cubicBezTo>
                  <a:cubicBezTo>
                    <a:pt x="1436179" y="5928119"/>
                    <a:pt x="1499008" y="5951362"/>
                    <a:pt x="1563551" y="5965918"/>
                  </a:cubicBezTo>
                  <a:lnTo>
                    <a:pt x="1563551" y="3847635"/>
                  </a:lnTo>
                  <a:cubicBezTo>
                    <a:pt x="920238" y="3662345"/>
                    <a:pt x="233045" y="3450393"/>
                    <a:pt x="16852" y="2382091"/>
                  </a:cubicBezTo>
                  <a:cubicBezTo>
                    <a:pt x="-73403" y="1719933"/>
                    <a:pt x="208577" y="1061859"/>
                    <a:pt x="750173" y="669157"/>
                  </a:cubicBezTo>
                  <a:cubicBezTo>
                    <a:pt x="994931" y="491686"/>
                    <a:pt x="1274723" y="381458"/>
                    <a:pt x="1563551" y="341319"/>
                  </a:cubicBezTo>
                  <a:lnTo>
                    <a:pt x="1563551" y="0"/>
                  </a:lnTo>
                  <a:lnTo>
                    <a:pt x="2056123" y="0"/>
                  </a:lnTo>
                  <a:lnTo>
                    <a:pt x="2056123" y="339268"/>
                  </a:lnTo>
                  <a:cubicBezTo>
                    <a:pt x="2248752" y="363969"/>
                    <a:pt x="2438747" y="420481"/>
                    <a:pt x="2618616" y="508711"/>
                  </a:cubicBezTo>
                  <a:cubicBezTo>
                    <a:pt x="3223107" y="805237"/>
                    <a:pt x="3614308" y="1411478"/>
                    <a:pt x="3635410" y="2084448"/>
                  </a:cubicBezTo>
                  <a:lnTo>
                    <a:pt x="2821437" y="2109978"/>
                  </a:lnTo>
                  <a:cubicBezTo>
                    <a:pt x="2809786" y="1738364"/>
                    <a:pt x="2593767" y="1403594"/>
                    <a:pt x="2259969" y="1239857"/>
                  </a:cubicBezTo>
                  <a:cubicBezTo>
                    <a:pt x="2194243" y="1207617"/>
                    <a:pt x="2126069" y="1183046"/>
                    <a:pt x="2056123" y="1168235"/>
                  </a:cubicBezTo>
                  <a:lnTo>
                    <a:pt x="2056123" y="3150890"/>
                  </a:lnTo>
                  <a:cubicBezTo>
                    <a:pt x="2675271" y="3303511"/>
                    <a:pt x="3347939" y="3564428"/>
                    <a:pt x="3618512" y="4743007"/>
                  </a:cubicBezTo>
                  <a:cubicBezTo>
                    <a:pt x="3712448" y="5409725"/>
                    <a:pt x="3430336" y="6073786"/>
                    <a:pt x="2885237" y="6469025"/>
                  </a:cubicBezTo>
                  <a:cubicBezTo>
                    <a:pt x="2636047" y="6649712"/>
                    <a:pt x="2350538" y="6760700"/>
                    <a:pt x="2056123" y="679874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>
                <a:solidFill>
                  <a:schemeClr val="tx1"/>
                </a:solidFill>
              </a:endParaRPr>
            </a:p>
          </p:txBody>
        </p:sp>
      </p:grpSp>
      <p:grpSp>
        <p:nvGrpSpPr>
          <p:cNvPr id="127" name="그룹 5">
            <a:extLst>
              <a:ext uri="{FF2B5EF4-FFF2-40B4-BE49-F238E27FC236}">
                <a16:creationId xmlns="" xmlns:a16="http://schemas.microsoft.com/office/drawing/2014/main" id="{5F691474-0A83-4257-953C-8ABAA757CA9F}"/>
              </a:ext>
            </a:extLst>
          </p:cNvPr>
          <p:cNvGrpSpPr/>
          <p:nvPr/>
        </p:nvGrpSpPr>
        <p:grpSpPr>
          <a:xfrm>
            <a:off x="9436365" y="4552694"/>
            <a:ext cx="914400" cy="914400"/>
            <a:chOff x="2460435" y="1380960"/>
            <a:chExt cx="914400" cy="914400"/>
          </a:xfrm>
        </p:grpSpPr>
        <p:sp>
          <p:nvSpPr>
            <p:cNvPr id="128" name="타원 4">
              <a:extLst>
                <a:ext uri="{FF2B5EF4-FFF2-40B4-BE49-F238E27FC236}">
                  <a16:creationId xmlns="" xmlns:a16="http://schemas.microsoft.com/office/drawing/2014/main" id="{AB18A626-F538-4F22-8B98-A46E3D5B344E}"/>
                </a:ext>
              </a:extLst>
            </p:cNvPr>
            <p:cNvSpPr/>
            <p:nvPr/>
          </p:nvSpPr>
          <p:spPr>
            <a:xfrm>
              <a:off x="2460435" y="1380960"/>
              <a:ext cx="914400" cy="914400"/>
            </a:xfrm>
            <a:prstGeom prst="ellips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29" name="타원 105">
              <a:extLst>
                <a:ext uri="{FF2B5EF4-FFF2-40B4-BE49-F238E27FC236}">
                  <a16:creationId xmlns="" xmlns:a16="http://schemas.microsoft.com/office/drawing/2014/main" id="{A4A0AE56-B9D6-4C31-8C71-AE72AB4FBA07}"/>
                </a:ext>
              </a:extLst>
            </p:cNvPr>
            <p:cNvSpPr/>
            <p:nvPr/>
          </p:nvSpPr>
          <p:spPr>
            <a:xfrm>
              <a:off x="2529738" y="1453602"/>
              <a:ext cx="778252" cy="778252"/>
            </a:xfrm>
            <a:prstGeom prst="ellipse">
              <a:avLst/>
            </a:prstGeom>
            <a:ln w="190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30" name="Block Arc 11">
              <a:extLst>
                <a:ext uri="{FF2B5EF4-FFF2-40B4-BE49-F238E27FC236}">
                  <a16:creationId xmlns="" xmlns:a16="http://schemas.microsoft.com/office/drawing/2014/main" id="{E90C19C8-6124-485F-AF0B-CC8405E6499C}"/>
                </a:ext>
              </a:extLst>
            </p:cNvPr>
            <p:cNvSpPr/>
            <p:nvPr/>
          </p:nvSpPr>
          <p:spPr>
            <a:xfrm>
              <a:off x="2761961" y="1573266"/>
              <a:ext cx="311347" cy="506602"/>
            </a:xfrm>
            <a:custGeom>
              <a:avLst/>
              <a:gdLst/>
              <a:ahLst/>
              <a:cxnLst/>
              <a:rect l="l" t="t" r="r" b="b"/>
              <a:pathLst>
                <a:path w="3636337" h="7138182">
                  <a:moveTo>
                    <a:pt x="1563551" y="3029061"/>
                  </a:moveTo>
                  <a:lnTo>
                    <a:pt x="1563551" y="1171769"/>
                  </a:lnTo>
                  <a:cubicBezTo>
                    <a:pt x="1444523" y="1201084"/>
                    <a:pt x="1330799" y="1254073"/>
                    <a:pt x="1228219" y="1328453"/>
                  </a:cubicBezTo>
                  <a:cubicBezTo>
                    <a:pt x="927220" y="1546705"/>
                    <a:pt x="771440" y="1913395"/>
                    <a:pt x="823311" y="2281559"/>
                  </a:cubicBezTo>
                  <a:cubicBezTo>
                    <a:pt x="886035" y="2761950"/>
                    <a:pt x="1181988" y="2923981"/>
                    <a:pt x="1563551" y="3029061"/>
                  </a:cubicBezTo>
                  <a:close/>
                  <a:moveTo>
                    <a:pt x="2056123" y="5971053"/>
                  </a:moveTo>
                  <a:cubicBezTo>
                    <a:pt x="2180706" y="5941789"/>
                    <a:pt x="2300029" y="5887431"/>
                    <a:pt x="2407191" y="5809729"/>
                  </a:cubicBezTo>
                  <a:cubicBezTo>
                    <a:pt x="2708190" y="5591477"/>
                    <a:pt x="2863970" y="5224787"/>
                    <a:pt x="2812099" y="4856623"/>
                  </a:cubicBezTo>
                  <a:cubicBezTo>
                    <a:pt x="2712300" y="4365494"/>
                    <a:pt x="2419393" y="4148018"/>
                    <a:pt x="2056123" y="4007016"/>
                  </a:cubicBezTo>
                  <a:close/>
                  <a:moveTo>
                    <a:pt x="2056123" y="7138182"/>
                  </a:moveTo>
                  <a:lnTo>
                    <a:pt x="1563551" y="7138182"/>
                  </a:lnTo>
                  <a:lnTo>
                    <a:pt x="1563551" y="6796553"/>
                  </a:lnTo>
                  <a:cubicBezTo>
                    <a:pt x="1376287" y="6771102"/>
                    <a:pt x="1191751" y="6715291"/>
                    <a:pt x="1016794" y="6629471"/>
                  </a:cubicBezTo>
                  <a:cubicBezTo>
                    <a:pt x="412303" y="6332946"/>
                    <a:pt x="21102" y="5726704"/>
                    <a:pt x="0" y="5053734"/>
                  </a:cubicBezTo>
                  <a:lnTo>
                    <a:pt x="813973" y="5028205"/>
                  </a:lnTo>
                  <a:cubicBezTo>
                    <a:pt x="825624" y="5399818"/>
                    <a:pt x="1041643" y="5734588"/>
                    <a:pt x="1375441" y="5898325"/>
                  </a:cubicBezTo>
                  <a:cubicBezTo>
                    <a:pt x="1436179" y="5928119"/>
                    <a:pt x="1499008" y="5951362"/>
                    <a:pt x="1563551" y="5965918"/>
                  </a:cubicBezTo>
                  <a:lnTo>
                    <a:pt x="1563551" y="3847635"/>
                  </a:lnTo>
                  <a:cubicBezTo>
                    <a:pt x="920238" y="3662345"/>
                    <a:pt x="233045" y="3450393"/>
                    <a:pt x="16852" y="2382091"/>
                  </a:cubicBezTo>
                  <a:cubicBezTo>
                    <a:pt x="-73403" y="1719933"/>
                    <a:pt x="208577" y="1061859"/>
                    <a:pt x="750173" y="669157"/>
                  </a:cubicBezTo>
                  <a:cubicBezTo>
                    <a:pt x="994931" y="491686"/>
                    <a:pt x="1274723" y="381458"/>
                    <a:pt x="1563551" y="341319"/>
                  </a:cubicBezTo>
                  <a:lnTo>
                    <a:pt x="1563551" y="0"/>
                  </a:lnTo>
                  <a:lnTo>
                    <a:pt x="2056123" y="0"/>
                  </a:lnTo>
                  <a:lnTo>
                    <a:pt x="2056123" y="339268"/>
                  </a:lnTo>
                  <a:cubicBezTo>
                    <a:pt x="2248752" y="363969"/>
                    <a:pt x="2438747" y="420481"/>
                    <a:pt x="2618616" y="508711"/>
                  </a:cubicBezTo>
                  <a:cubicBezTo>
                    <a:pt x="3223107" y="805237"/>
                    <a:pt x="3614308" y="1411478"/>
                    <a:pt x="3635410" y="2084448"/>
                  </a:cubicBezTo>
                  <a:lnTo>
                    <a:pt x="2821437" y="2109978"/>
                  </a:lnTo>
                  <a:cubicBezTo>
                    <a:pt x="2809786" y="1738364"/>
                    <a:pt x="2593767" y="1403594"/>
                    <a:pt x="2259969" y="1239857"/>
                  </a:cubicBezTo>
                  <a:cubicBezTo>
                    <a:pt x="2194243" y="1207617"/>
                    <a:pt x="2126069" y="1183046"/>
                    <a:pt x="2056123" y="1168235"/>
                  </a:cubicBezTo>
                  <a:lnTo>
                    <a:pt x="2056123" y="3150890"/>
                  </a:lnTo>
                  <a:cubicBezTo>
                    <a:pt x="2675271" y="3303511"/>
                    <a:pt x="3347939" y="3564428"/>
                    <a:pt x="3618512" y="4743007"/>
                  </a:cubicBezTo>
                  <a:cubicBezTo>
                    <a:pt x="3712448" y="5409725"/>
                    <a:pt x="3430336" y="6073786"/>
                    <a:pt x="2885237" y="6469025"/>
                  </a:cubicBezTo>
                  <a:cubicBezTo>
                    <a:pt x="2636047" y="6649712"/>
                    <a:pt x="2350538" y="6760700"/>
                    <a:pt x="2056123" y="679874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tx1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03101877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1" name="Text Placeholder 1"/>
          <p:cNvSpPr txBox="1">
            <a:spLocks/>
          </p:cNvSpPr>
          <p:nvPr/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>
            <a:norm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dirty="0" smtClean="0"/>
              <a:t>Infographic Style</a:t>
            </a:r>
            <a:endParaRPr lang="en-US" dirty="0"/>
          </a:p>
        </p:txBody>
      </p:sp>
      <p:sp>
        <p:nvSpPr>
          <p:cNvPr id="132" name="Freeform 55">
            <a:extLst>
              <a:ext uri="{FF2B5EF4-FFF2-40B4-BE49-F238E27FC236}">
                <a16:creationId xmlns="" xmlns:a16="http://schemas.microsoft.com/office/drawing/2014/main" id="{67B27A2A-FB18-45E4-A9CE-3325DDF3F039}"/>
              </a:ext>
            </a:extLst>
          </p:cNvPr>
          <p:cNvSpPr/>
          <p:nvPr/>
        </p:nvSpPr>
        <p:spPr>
          <a:xfrm>
            <a:off x="4628" y="1226072"/>
            <a:ext cx="4890689" cy="5328278"/>
          </a:xfrm>
          <a:custGeom>
            <a:avLst/>
            <a:gdLst/>
            <a:ahLst/>
            <a:cxnLst/>
            <a:rect l="l" t="t" r="r" b="b"/>
            <a:pathLst>
              <a:path w="3294587" h="5795631">
                <a:moveTo>
                  <a:pt x="0" y="0"/>
                </a:moveTo>
                <a:lnTo>
                  <a:pt x="3294587" y="2889259"/>
                </a:lnTo>
                <a:lnTo>
                  <a:pt x="0" y="5795631"/>
                </a:lnTo>
                <a:close/>
              </a:path>
            </a:pathLst>
          </a:cu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cxnSp>
        <p:nvCxnSpPr>
          <p:cNvPr id="133" name="Straight Connector 12">
            <a:extLst>
              <a:ext uri="{FF2B5EF4-FFF2-40B4-BE49-F238E27FC236}">
                <a16:creationId xmlns="" xmlns:a16="http://schemas.microsoft.com/office/drawing/2014/main" id="{763FF770-D07E-46E3-97C8-FA60C0FBC24F}"/>
              </a:ext>
            </a:extLst>
          </p:cNvPr>
          <p:cNvCxnSpPr>
            <a:cxnSpLocks/>
            <a:endCxn id="139" idx="2"/>
          </p:cNvCxnSpPr>
          <p:nvPr/>
        </p:nvCxnSpPr>
        <p:spPr>
          <a:xfrm>
            <a:off x="4966026" y="3897639"/>
            <a:ext cx="1469475" cy="555314"/>
          </a:xfrm>
          <a:prstGeom prst="line">
            <a:avLst/>
          </a:prstGeom>
          <a:ln w="38100">
            <a:solidFill>
              <a:schemeClr val="accent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4" name="Straight Connector 13">
            <a:extLst>
              <a:ext uri="{FF2B5EF4-FFF2-40B4-BE49-F238E27FC236}">
                <a16:creationId xmlns="" xmlns:a16="http://schemas.microsoft.com/office/drawing/2014/main" id="{D091E1CB-AF1A-44F1-BCDF-A00FF26F1210}"/>
              </a:ext>
            </a:extLst>
          </p:cNvPr>
          <p:cNvCxnSpPr>
            <a:cxnSpLocks/>
            <a:endCxn id="140" idx="1"/>
          </p:cNvCxnSpPr>
          <p:nvPr/>
        </p:nvCxnSpPr>
        <p:spPr>
          <a:xfrm>
            <a:off x="4922759" y="3888189"/>
            <a:ext cx="1049096" cy="1352977"/>
          </a:xfrm>
          <a:prstGeom prst="line">
            <a:avLst/>
          </a:prstGeom>
          <a:ln w="3810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5" name="Straight Connector 14">
            <a:extLst>
              <a:ext uri="{FF2B5EF4-FFF2-40B4-BE49-F238E27FC236}">
                <a16:creationId xmlns="" xmlns:a16="http://schemas.microsoft.com/office/drawing/2014/main" id="{BAF2BB7B-E4D0-4096-AA3B-E5609030CBBB}"/>
              </a:ext>
            </a:extLst>
          </p:cNvPr>
          <p:cNvCxnSpPr>
            <a:cxnSpLocks/>
            <a:endCxn id="138" idx="2"/>
          </p:cNvCxnSpPr>
          <p:nvPr/>
        </p:nvCxnSpPr>
        <p:spPr>
          <a:xfrm flipV="1">
            <a:off x="4966026" y="3340719"/>
            <a:ext cx="1469475" cy="542866"/>
          </a:xfrm>
          <a:prstGeom prst="line">
            <a:avLst/>
          </a:prstGeom>
          <a:ln w="3810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6" name="Straight Connector 15">
            <a:extLst>
              <a:ext uri="{FF2B5EF4-FFF2-40B4-BE49-F238E27FC236}">
                <a16:creationId xmlns="" xmlns:a16="http://schemas.microsoft.com/office/drawing/2014/main" id="{EBECBF2F-C007-42B1-BB09-7A95EF1C1335}"/>
              </a:ext>
            </a:extLst>
          </p:cNvPr>
          <p:cNvCxnSpPr>
            <a:cxnSpLocks/>
            <a:endCxn id="141" idx="3"/>
          </p:cNvCxnSpPr>
          <p:nvPr/>
        </p:nvCxnSpPr>
        <p:spPr>
          <a:xfrm flipV="1">
            <a:off x="4954199" y="2552504"/>
            <a:ext cx="1017656" cy="1331082"/>
          </a:xfrm>
          <a:prstGeom prst="line">
            <a:avLst/>
          </a:prstGeom>
          <a:ln w="38100">
            <a:solidFill>
              <a:schemeClr val="accent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7" name="Oval 16">
            <a:extLst>
              <a:ext uri="{FF2B5EF4-FFF2-40B4-BE49-F238E27FC236}">
                <a16:creationId xmlns="" xmlns:a16="http://schemas.microsoft.com/office/drawing/2014/main" id="{2E16D446-9E8C-405B-BD09-6E062FB899BA}"/>
              </a:ext>
            </a:extLst>
          </p:cNvPr>
          <p:cNvSpPr/>
          <p:nvPr/>
        </p:nvSpPr>
        <p:spPr>
          <a:xfrm>
            <a:off x="3961015" y="3058367"/>
            <a:ext cx="1676936" cy="1676936"/>
          </a:xfrm>
          <a:prstGeom prst="ellipse">
            <a:avLst/>
          </a:prstGeom>
          <a:solidFill>
            <a:schemeClr val="accent6"/>
          </a:solidFill>
          <a:ln w="889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>
              <a:latin typeface="Arial" pitchFamily="34" charset="0"/>
              <a:cs typeface="Arial" pitchFamily="34" charset="0"/>
            </a:endParaRPr>
          </a:p>
        </p:txBody>
      </p:sp>
      <p:sp>
        <p:nvSpPr>
          <p:cNvPr id="138" name="Oval 17">
            <a:extLst>
              <a:ext uri="{FF2B5EF4-FFF2-40B4-BE49-F238E27FC236}">
                <a16:creationId xmlns="" xmlns:a16="http://schemas.microsoft.com/office/drawing/2014/main" id="{11C47881-1B3D-4EDC-9D84-1BFDB488EDB2}"/>
              </a:ext>
            </a:extLst>
          </p:cNvPr>
          <p:cNvSpPr/>
          <p:nvPr/>
        </p:nvSpPr>
        <p:spPr>
          <a:xfrm>
            <a:off x="6435501" y="2882486"/>
            <a:ext cx="916465" cy="916465"/>
          </a:xfrm>
          <a:prstGeom prst="ellipse">
            <a:avLst/>
          </a:prstGeom>
          <a:solidFill>
            <a:schemeClr val="bg1"/>
          </a:solidFill>
          <a:ln w="38100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latin typeface="Arial" pitchFamily="34" charset="0"/>
              <a:cs typeface="Arial" pitchFamily="34" charset="0"/>
            </a:endParaRPr>
          </a:p>
        </p:txBody>
      </p:sp>
      <p:sp>
        <p:nvSpPr>
          <p:cNvPr id="139" name="Oval 18">
            <a:extLst>
              <a:ext uri="{FF2B5EF4-FFF2-40B4-BE49-F238E27FC236}">
                <a16:creationId xmlns="" xmlns:a16="http://schemas.microsoft.com/office/drawing/2014/main" id="{D141ED69-69D6-4DB7-BF68-54354C998A3D}"/>
              </a:ext>
            </a:extLst>
          </p:cNvPr>
          <p:cNvSpPr/>
          <p:nvPr/>
        </p:nvSpPr>
        <p:spPr>
          <a:xfrm>
            <a:off x="6435501" y="3994720"/>
            <a:ext cx="916465" cy="916465"/>
          </a:xfrm>
          <a:prstGeom prst="ellipse">
            <a:avLst/>
          </a:prstGeom>
          <a:solidFill>
            <a:schemeClr val="bg1"/>
          </a:solidFill>
          <a:ln w="3810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latin typeface="Arial" pitchFamily="34" charset="0"/>
              <a:cs typeface="Arial" pitchFamily="34" charset="0"/>
            </a:endParaRPr>
          </a:p>
        </p:txBody>
      </p:sp>
      <p:sp>
        <p:nvSpPr>
          <p:cNvPr id="140" name="Oval 19">
            <a:extLst>
              <a:ext uri="{FF2B5EF4-FFF2-40B4-BE49-F238E27FC236}">
                <a16:creationId xmlns="" xmlns:a16="http://schemas.microsoft.com/office/drawing/2014/main" id="{C6F34BD2-7E1B-465A-ADF3-1DB133917A7F}"/>
              </a:ext>
            </a:extLst>
          </p:cNvPr>
          <p:cNvSpPr/>
          <p:nvPr/>
        </p:nvSpPr>
        <p:spPr>
          <a:xfrm>
            <a:off x="5837642" y="5106953"/>
            <a:ext cx="916465" cy="916465"/>
          </a:xfrm>
          <a:prstGeom prst="ellipse">
            <a:avLst/>
          </a:prstGeom>
          <a:solidFill>
            <a:schemeClr val="bg1"/>
          </a:solidFill>
          <a:ln w="3810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>
              <a:latin typeface="Arial" pitchFamily="34" charset="0"/>
              <a:cs typeface="Arial" pitchFamily="34" charset="0"/>
            </a:endParaRPr>
          </a:p>
        </p:txBody>
      </p:sp>
      <p:sp>
        <p:nvSpPr>
          <p:cNvPr id="141" name="Oval 20">
            <a:extLst>
              <a:ext uri="{FF2B5EF4-FFF2-40B4-BE49-F238E27FC236}">
                <a16:creationId xmlns="" xmlns:a16="http://schemas.microsoft.com/office/drawing/2014/main" id="{B81854BC-4F94-40A5-B53F-824261E31C09}"/>
              </a:ext>
            </a:extLst>
          </p:cNvPr>
          <p:cNvSpPr/>
          <p:nvPr/>
        </p:nvSpPr>
        <p:spPr>
          <a:xfrm>
            <a:off x="5837642" y="1770252"/>
            <a:ext cx="916465" cy="916465"/>
          </a:xfrm>
          <a:prstGeom prst="ellipse">
            <a:avLst/>
          </a:prstGeom>
          <a:solidFill>
            <a:schemeClr val="bg1"/>
          </a:solidFill>
          <a:ln w="38100"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latin typeface="Arial" pitchFamily="34" charset="0"/>
              <a:cs typeface="Arial" pitchFamily="34" charset="0"/>
            </a:endParaRPr>
          </a:p>
        </p:txBody>
      </p:sp>
      <p:sp>
        <p:nvSpPr>
          <p:cNvPr id="142" name="TextBox 21">
            <a:extLst>
              <a:ext uri="{FF2B5EF4-FFF2-40B4-BE49-F238E27FC236}">
                <a16:creationId xmlns="" xmlns:a16="http://schemas.microsoft.com/office/drawing/2014/main" id="{3BD754A5-64F0-4C60-A78F-733E25A953EC}"/>
              </a:ext>
            </a:extLst>
          </p:cNvPr>
          <p:cNvSpPr txBox="1"/>
          <p:nvPr/>
        </p:nvSpPr>
        <p:spPr>
          <a:xfrm>
            <a:off x="6908254" y="1887796"/>
            <a:ext cx="3871222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 Easy to change colors, photos and Text</a:t>
            </a:r>
            <a:endParaRPr lang="en-US" altLang="ko-KR" sz="1200" dirty="0">
              <a:solidFill>
                <a:schemeClr val="tx1">
                  <a:lumMod val="95000"/>
                  <a:lumOff val="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43" name="TextBox 22">
            <a:extLst>
              <a:ext uri="{FF2B5EF4-FFF2-40B4-BE49-F238E27FC236}">
                <a16:creationId xmlns="" xmlns:a16="http://schemas.microsoft.com/office/drawing/2014/main" id="{07F741B9-3A74-4FBE-8208-E5B13F846967}"/>
              </a:ext>
            </a:extLst>
          </p:cNvPr>
          <p:cNvSpPr txBox="1"/>
          <p:nvPr/>
        </p:nvSpPr>
        <p:spPr>
          <a:xfrm>
            <a:off x="7514818" y="3005871"/>
            <a:ext cx="3871222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 Easy to change colors, photos and Text</a:t>
            </a:r>
            <a:endParaRPr lang="en-US" altLang="ko-KR" sz="1200" dirty="0">
              <a:solidFill>
                <a:schemeClr val="tx1">
                  <a:lumMod val="95000"/>
                  <a:lumOff val="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44" name="TextBox 23">
            <a:extLst>
              <a:ext uri="{FF2B5EF4-FFF2-40B4-BE49-F238E27FC236}">
                <a16:creationId xmlns="" xmlns:a16="http://schemas.microsoft.com/office/drawing/2014/main" id="{494DC165-AC17-4BB5-9BC8-4E1F4B59A8DE}"/>
              </a:ext>
            </a:extLst>
          </p:cNvPr>
          <p:cNvSpPr txBox="1"/>
          <p:nvPr/>
        </p:nvSpPr>
        <p:spPr>
          <a:xfrm>
            <a:off x="7519638" y="4123946"/>
            <a:ext cx="3871222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 Easy to change colors, photos and Text</a:t>
            </a:r>
            <a:endParaRPr lang="en-US" altLang="ko-KR" sz="1200" dirty="0">
              <a:solidFill>
                <a:schemeClr val="tx1">
                  <a:lumMod val="95000"/>
                  <a:lumOff val="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45" name="TextBox 24">
            <a:extLst>
              <a:ext uri="{FF2B5EF4-FFF2-40B4-BE49-F238E27FC236}">
                <a16:creationId xmlns="" xmlns:a16="http://schemas.microsoft.com/office/drawing/2014/main" id="{11019C0A-7BB7-4700-9088-2A7F2C1B429C}"/>
              </a:ext>
            </a:extLst>
          </p:cNvPr>
          <p:cNvSpPr txBox="1"/>
          <p:nvPr/>
        </p:nvSpPr>
        <p:spPr>
          <a:xfrm>
            <a:off x="6908254" y="5242022"/>
            <a:ext cx="3871222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 Easy to change colors, photos and Text</a:t>
            </a:r>
            <a:endParaRPr lang="en-US" altLang="ko-KR" sz="1200" dirty="0">
              <a:solidFill>
                <a:schemeClr val="tx1">
                  <a:lumMod val="95000"/>
                  <a:lumOff val="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46" name="TextBox 25">
            <a:extLst>
              <a:ext uri="{FF2B5EF4-FFF2-40B4-BE49-F238E27FC236}">
                <a16:creationId xmlns="" xmlns:a16="http://schemas.microsoft.com/office/drawing/2014/main" id="{EAD1B9BB-51BE-4865-A860-98AB6482DD28}"/>
              </a:ext>
            </a:extLst>
          </p:cNvPr>
          <p:cNvSpPr txBox="1"/>
          <p:nvPr/>
        </p:nvSpPr>
        <p:spPr>
          <a:xfrm>
            <a:off x="4101284" y="3930679"/>
            <a:ext cx="1416378" cy="52322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Contents</a:t>
            </a:r>
          </a:p>
          <a:p>
            <a:pPr algn="ctr"/>
            <a:r>
              <a:rPr lang="en-US" altLang="ko-KR" sz="14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Here</a:t>
            </a:r>
            <a:endParaRPr lang="ko-KR" altLang="en-US" sz="1400" b="1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47" name="Rectangle 9">
            <a:extLst>
              <a:ext uri="{FF2B5EF4-FFF2-40B4-BE49-F238E27FC236}">
                <a16:creationId xmlns="" xmlns:a16="http://schemas.microsoft.com/office/drawing/2014/main" id="{C9850C31-1B55-4A2C-8F02-F0B3BC9A6BA6}"/>
              </a:ext>
            </a:extLst>
          </p:cNvPr>
          <p:cNvSpPr/>
          <p:nvPr/>
        </p:nvSpPr>
        <p:spPr>
          <a:xfrm>
            <a:off x="4552638" y="3318698"/>
            <a:ext cx="512324" cy="511492"/>
          </a:xfrm>
          <a:custGeom>
            <a:avLst/>
            <a:gdLst/>
            <a:ahLst/>
            <a:cxnLst/>
            <a:rect l="l" t="t" r="r" b="b"/>
            <a:pathLst>
              <a:path w="3228210" h="3222968">
                <a:moveTo>
                  <a:pt x="1619999" y="642446"/>
                </a:moveTo>
                <a:lnTo>
                  <a:pt x="2664115" y="1686562"/>
                </a:lnTo>
                <a:lnTo>
                  <a:pt x="2664116" y="1686562"/>
                </a:lnTo>
                <a:lnTo>
                  <a:pt x="2664116" y="3222968"/>
                </a:lnTo>
                <a:lnTo>
                  <a:pt x="2015013" y="3222968"/>
                </a:lnTo>
                <a:lnTo>
                  <a:pt x="2015013" y="2511495"/>
                </a:lnTo>
                <a:cubicBezTo>
                  <a:pt x="2015013" y="2399422"/>
                  <a:pt x="1924159" y="2308568"/>
                  <a:pt x="1812086" y="2308568"/>
                </a:cubicBezTo>
                <a:lnTo>
                  <a:pt x="1427912" y="2308568"/>
                </a:lnTo>
                <a:cubicBezTo>
                  <a:pt x="1315839" y="2308568"/>
                  <a:pt x="1224985" y="2399422"/>
                  <a:pt x="1224985" y="2511495"/>
                </a:cubicBezTo>
                <a:lnTo>
                  <a:pt x="1224985" y="3222968"/>
                </a:lnTo>
                <a:lnTo>
                  <a:pt x="575882" y="3222968"/>
                </a:lnTo>
                <a:lnTo>
                  <a:pt x="575882" y="1686562"/>
                </a:lnTo>
                <a:lnTo>
                  <a:pt x="575884" y="1686562"/>
                </a:lnTo>
                <a:close/>
                <a:moveTo>
                  <a:pt x="509997" y="122689"/>
                </a:moveTo>
                <a:lnTo>
                  <a:pt x="942045" y="122689"/>
                </a:lnTo>
                <a:lnTo>
                  <a:pt x="942045" y="542556"/>
                </a:lnTo>
                <a:lnTo>
                  <a:pt x="509997" y="974604"/>
                </a:lnTo>
                <a:close/>
                <a:moveTo>
                  <a:pt x="1620001" y="7099"/>
                </a:moveTo>
                <a:lnTo>
                  <a:pt x="3228210" y="1686560"/>
                </a:lnTo>
                <a:lnTo>
                  <a:pt x="2900441" y="1686560"/>
                </a:lnTo>
                <a:lnTo>
                  <a:pt x="1620001" y="349390"/>
                </a:lnTo>
                <a:close/>
                <a:moveTo>
                  <a:pt x="1619999" y="0"/>
                </a:moveTo>
                <a:lnTo>
                  <a:pt x="1619999" y="342291"/>
                </a:lnTo>
                <a:lnTo>
                  <a:pt x="330172" y="1679462"/>
                </a:lnTo>
                <a:lnTo>
                  <a:pt x="0" y="167946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148" name="Round Same Side Corner Rectangle 11">
            <a:extLst>
              <a:ext uri="{FF2B5EF4-FFF2-40B4-BE49-F238E27FC236}">
                <a16:creationId xmlns="" xmlns:a16="http://schemas.microsoft.com/office/drawing/2014/main" id="{061A4531-BD64-4450-8865-0F58EA83CFA7}"/>
              </a:ext>
            </a:extLst>
          </p:cNvPr>
          <p:cNvSpPr>
            <a:spLocks noChangeAspect="1"/>
          </p:cNvSpPr>
          <p:nvPr/>
        </p:nvSpPr>
        <p:spPr>
          <a:xfrm rot="9900000">
            <a:off x="6710254" y="3203978"/>
            <a:ext cx="396000" cy="336326"/>
          </a:xfrm>
          <a:custGeom>
            <a:avLst/>
            <a:gdLst/>
            <a:ahLst/>
            <a:cxnLst/>
            <a:rect l="l" t="t" r="r" b="b"/>
            <a:pathLst>
              <a:path w="2911009" h="2472345">
                <a:moveTo>
                  <a:pt x="2219598" y="1335309"/>
                </a:moveTo>
                <a:lnTo>
                  <a:pt x="2219598" y="1222573"/>
                </a:lnTo>
                <a:cubicBezTo>
                  <a:pt x="2219598" y="1176944"/>
                  <a:pt x="2241926" y="1136530"/>
                  <a:pt x="2277694" y="1113650"/>
                </a:cubicBezTo>
                <a:lnTo>
                  <a:pt x="2277694" y="137786"/>
                </a:lnTo>
                <a:cubicBezTo>
                  <a:pt x="2277694" y="61689"/>
                  <a:pt x="2339383" y="0"/>
                  <a:pt x="2415480" y="0"/>
                </a:cubicBezTo>
                <a:lnTo>
                  <a:pt x="2545196" y="0"/>
                </a:lnTo>
                <a:cubicBezTo>
                  <a:pt x="2621293" y="0"/>
                  <a:pt x="2682982" y="61689"/>
                  <a:pt x="2682982" y="137786"/>
                </a:cubicBezTo>
                <a:lnTo>
                  <a:pt x="2682982" y="1099067"/>
                </a:lnTo>
                <a:cubicBezTo>
                  <a:pt x="2730197" y="1120049"/>
                  <a:pt x="2762708" y="1167515"/>
                  <a:pt x="2762708" y="1222573"/>
                </a:cubicBezTo>
                <a:lnTo>
                  <a:pt x="2762708" y="1480834"/>
                </a:lnTo>
                <a:close/>
                <a:moveTo>
                  <a:pt x="241900" y="1676361"/>
                </a:moveTo>
                <a:cubicBezTo>
                  <a:pt x="69371" y="1631107"/>
                  <a:pt x="-34146" y="1454930"/>
                  <a:pt x="10296" y="1282189"/>
                </a:cubicBezTo>
                <a:cubicBezTo>
                  <a:pt x="54739" y="1109449"/>
                  <a:pt x="230428" y="1005105"/>
                  <a:pt x="403375" y="1048736"/>
                </a:cubicBezTo>
                <a:cubicBezTo>
                  <a:pt x="349550" y="1257945"/>
                  <a:pt x="295726" y="1467153"/>
                  <a:pt x="241900" y="1676361"/>
                </a:cubicBezTo>
                <a:close/>
                <a:moveTo>
                  <a:pt x="2578947" y="2467929"/>
                </a:moveTo>
                <a:lnTo>
                  <a:pt x="1957545" y="2301425"/>
                </a:lnTo>
                <a:lnTo>
                  <a:pt x="2194209" y="1418183"/>
                </a:lnTo>
                <a:lnTo>
                  <a:pt x="2815611" y="1584687"/>
                </a:lnTo>
                <a:cubicBezTo>
                  <a:pt x="2884250" y="1603079"/>
                  <a:pt x="2924985" y="1673632"/>
                  <a:pt x="2906593" y="1742272"/>
                </a:cubicBezTo>
                <a:lnTo>
                  <a:pt x="2736532" y="2376947"/>
                </a:lnTo>
                <a:cubicBezTo>
                  <a:pt x="2718140" y="2445587"/>
                  <a:pt x="2647586" y="2486321"/>
                  <a:pt x="2578947" y="2467929"/>
                </a:cubicBezTo>
                <a:close/>
                <a:moveTo>
                  <a:pt x="610249" y="2287120"/>
                </a:moveTo>
                <a:lnTo>
                  <a:pt x="1020264" y="756923"/>
                </a:lnTo>
                <a:lnTo>
                  <a:pt x="2107356" y="1398691"/>
                </a:lnTo>
                <a:lnTo>
                  <a:pt x="1872582" y="2274879"/>
                </a:lnTo>
                <a:close/>
                <a:moveTo>
                  <a:pt x="426016" y="2349577"/>
                </a:moveTo>
                <a:lnTo>
                  <a:pt x="243978" y="2300800"/>
                </a:lnTo>
                <a:cubicBezTo>
                  <a:pt x="205115" y="2290387"/>
                  <a:pt x="182051" y="2250439"/>
                  <a:pt x="192464" y="2211576"/>
                </a:cubicBezTo>
                <a:lnTo>
                  <a:pt x="620679" y="613455"/>
                </a:lnTo>
                <a:cubicBezTo>
                  <a:pt x="631093" y="574592"/>
                  <a:pt x="671040" y="551528"/>
                  <a:pt x="709903" y="561941"/>
                </a:cubicBezTo>
                <a:lnTo>
                  <a:pt x="891942" y="610718"/>
                </a:lnTo>
                <a:cubicBezTo>
                  <a:pt x="930805" y="621132"/>
                  <a:pt x="953869" y="661079"/>
                  <a:pt x="943455" y="699942"/>
                </a:cubicBezTo>
                <a:lnTo>
                  <a:pt x="515240" y="2298064"/>
                </a:lnTo>
                <a:cubicBezTo>
                  <a:pt x="504827" y="2336927"/>
                  <a:pt x="464879" y="2359990"/>
                  <a:pt x="426016" y="2349577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149" name="Block Arc 10">
            <a:extLst>
              <a:ext uri="{FF2B5EF4-FFF2-40B4-BE49-F238E27FC236}">
                <a16:creationId xmlns="" xmlns:a16="http://schemas.microsoft.com/office/drawing/2014/main" id="{1EA5E8E6-8A64-454D-A0D6-06B43824CD53}"/>
              </a:ext>
            </a:extLst>
          </p:cNvPr>
          <p:cNvSpPr/>
          <p:nvPr/>
        </p:nvSpPr>
        <p:spPr>
          <a:xfrm>
            <a:off x="6089057" y="2082346"/>
            <a:ext cx="431509" cy="292281"/>
          </a:xfrm>
          <a:custGeom>
            <a:avLst/>
            <a:gdLst/>
            <a:ahLst/>
            <a:cxnLst/>
            <a:rect l="l" t="t" r="r" b="b"/>
            <a:pathLst>
              <a:path w="3219104" h="2180445">
                <a:moveTo>
                  <a:pt x="631935" y="660566"/>
                </a:moveTo>
                <a:cubicBezTo>
                  <a:pt x="582229" y="660566"/>
                  <a:pt x="541935" y="700860"/>
                  <a:pt x="541935" y="750566"/>
                </a:cubicBezTo>
                <a:cubicBezTo>
                  <a:pt x="541935" y="800272"/>
                  <a:pt x="582229" y="840566"/>
                  <a:pt x="631935" y="840566"/>
                </a:cubicBezTo>
                <a:cubicBezTo>
                  <a:pt x="681641" y="840566"/>
                  <a:pt x="721935" y="800272"/>
                  <a:pt x="721935" y="750566"/>
                </a:cubicBezTo>
                <a:cubicBezTo>
                  <a:pt x="721935" y="700860"/>
                  <a:pt x="681641" y="660566"/>
                  <a:pt x="631935" y="660566"/>
                </a:cubicBezTo>
                <a:close/>
                <a:moveTo>
                  <a:pt x="2920524" y="132986"/>
                </a:moveTo>
                <a:cubicBezTo>
                  <a:pt x="2884582" y="132986"/>
                  <a:pt x="2855445" y="171564"/>
                  <a:pt x="2855445" y="219152"/>
                </a:cubicBezTo>
                <a:cubicBezTo>
                  <a:pt x="2855445" y="266740"/>
                  <a:pt x="2884582" y="305318"/>
                  <a:pt x="2920524" y="305318"/>
                </a:cubicBezTo>
                <a:cubicBezTo>
                  <a:pt x="2956466" y="305318"/>
                  <a:pt x="2985603" y="266740"/>
                  <a:pt x="2985603" y="219152"/>
                </a:cubicBezTo>
                <a:cubicBezTo>
                  <a:pt x="2985603" y="171564"/>
                  <a:pt x="2956466" y="132986"/>
                  <a:pt x="2920524" y="132986"/>
                </a:cubicBezTo>
                <a:close/>
                <a:moveTo>
                  <a:pt x="1840097" y="123357"/>
                </a:moveTo>
                <a:cubicBezTo>
                  <a:pt x="1690593" y="125267"/>
                  <a:pt x="1541569" y="163386"/>
                  <a:pt x="1407089" y="237534"/>
                </a:cubicBezTo>
                <a:lnTo>
                  <a:pt x="1442443" y="299445"/>
                </a:lnTo>
                <a:cubicBezTo>
                  <a:pt x="1690026" y="162934"/>
                  <a:pt x="1991162" y="159087"/>
                  <a:pt x="2242273" y="289227"/>
                </a:cubicBezTo>
                <a:lnTo>
                  <a:pt x="2275978" y="226435"/>
                </a:lnTo>
                <a:cubicBezTo>
                  <a:pt x="2139582" y="155746"/>
                  <a:pt x="1989600" y="121447"/>
                  <a:pt x="1840097" y="123357"/>
                </a:cubicBezTo>
                <a:close/>
                <a:moveTo>
                  <a:pt x="1808744" y="1233"/>
                </a:moveTo>
                <a:cubicBezTo>
                  <a:pt x="2156106" y="-14520"/>
                  <a:pt x="2554236" y="122009"/>
                  <a:pt x="2727916" y="332053"/>
                </a:cubicBezTo>
                <a:lnTo>
                  <a:pt x="2797407" y="426906"/>
                </a:lnTo>
                <a:cubicBezTo>
                  <a:pt x="2816730" y="407744"/>
                  <a:pt x="2822914" y="396798"/>
                  <a:pt x="2848347" y="374270"/>
                </a:cubicBezTo>
                <a:cubicBezTo>
                  <a:pt x="2789714" y="335227"/>
                  <a:pt x="2770554" y="301522"/>
                  <a:pt x="2770554" y="211287"/>
                </a:cubicBezTo>
                <a:cubicBezTo>
                  <a:pt x="2770554" y="109060"/>
                  <a:pt x="2826850" y="34523"/>
                  <a:pt x="2918697" y="33333"/>
                </a:cubicBezTo>
                <a:cubicBezTo>
                  <a:pt x="3010544" y="32143"/>
                  <a:pt x="3068737" y="122977"/>
                  <a:pt x="3064459" y="218431"/>
                </a:cubicBezTo>
                <a:cubicBezTo>
                  <a:pt x="3062319" y="266188"/>
                  <a:pt x="3063213" y="242475"/>
                  <a:pt x="3054577" y="285936"/>
                </a:cubicBezTo>
                <a:cubicBezTo>
                  <a:pt x="3088600" y="260795"/>
                  <a:pt x="3146396" y="297212"/>
                  <a:pt x="3198377" y="27802"/>
                </a:cubicBezTo>
                <a:cubicBezTo>
                  <a:pt x="3270974" y="270322"/>
                  <a:pt x="3142267" y="378871"/>
                  <a:pt x="2977023" y="405424"/>
                </a:cubicBezTo>
                <a:cubicBezTo>
                  <a:pt x="2937650" y="455263"/>
                  <a:pt x="2906651" y="507366"/>
                  <a:pt x="2854455" y="531728"/>
                </a:cubicBezTo>
                <a:cubicBezTo>
                  <a:pt x="2854593" y="531917"/>
                  <a:pt x="2854687" y="532126"/>
                  <a:pt x="2854781" y="532336"/>
                </a:cubicBezTo>
                <a:lnTo>
                  <a:pt x="2914835" y="719911"/>
                </a:lnTo>
                <a:cubicBezTo>
                  <a:pt x="2982387" y="1030651"/>
                  <a:pt x="2875068" y="1334999"/>
                  <a:pt x="2751965" y="1458417"/>
                </a:cubicBezTo>
                <a:cubicBezTo>
                  <a:pt x="2718119" y="1752479"/>
                  <a:pt x="2636178" y="1904762"/>
                  <a:pt x="2564924" y="2133185"/>
                </a:cubicBezTo>
                <a:cubicBezTo>
                  <a:pt x="2548001" y="2174319"/>
                  <a:pt x="2290597" y="2162941"/>
                  <a:pt x="2284362" y="2130560"/>
                </a:cubicBezTo>
                <a:cubicBezTo>
                  <a:pt x="2253189" y="1989654"/>
                  <a:pt x="2205984" y="1832997"/>
                  <a:pt x="2190842" y="1681589"/>
                </a:cubicBezTo>
                <a:cubicBezTo>
                  <a:pt x="1937891" y="1727975"/>
                  <a:pt x="1628829" y="1727099"/>
                  <a:pt x="1429318" y="1710471"/>
                </a:cubicBezTo>
                <a:cubicBezTo>
                  <a:pt x="1387456" y="1891634"/>
                  <a:pt x="1268107" y="2057044"/>
                  <a:pt x="1143413" y="2180445"/>
                </a:cubicBezTo>
                <a:lnTo>
                  <a:pt x="943012" y="2180445"/>
                </a:lnTo>
                <a:cubicBezTo>
                  <a:pt x="894916" y="2170818"/>
                  <a:pt x="902932" y="1825120"/>
                  <a:pt x="910948" y="1650083"/>
                </a:cubicBezTo>
                <a:cubicBezTo>
                  <a:pt x="600994" y="1508303"/>
                  <a:pt x="-80369" y="1319263"/>
                  <a:pt x="7807" y="838786"/>
                </a:cubicBezTo>
                <a:cubicBezTo>
                  <a:pt x="13151" y="796777"/>
                  <a:pt x="184160" y="802028"/>
                  <a:pt x="275009" y="799402"/>
                </a:cubicBezTo>
                <a:cubicBezTo>
                  <a:pt x="369419" y="659373"/>
                  <a:pt x="418407" y="582356"/>
                  <a:pt x="555570" y="465957"/>
                </a:cubicBezTo>
                <a:cubicBezTo>
                  <a:pt x="547554" y="374062"/>
                  <a:pt x="496786" y="206026"/>
                  <a:pt x="531522" y="190273"/>
                </a:cubicBezTo>
                <a:cubicBezTo>
                  <a:pt x="764877" y="64246"/>
                  <a:pt x="803177" y="250661"/>
                  <a:pt x="924308" y="355683"/>
                </a:cubicBezTo>
                <a:cubicBezTo>
                  <a:pt x="1130053" y="143013"/>
                  <a:pt x="1554903" y="11735"/>
                  <a:pt x="1808744" y="1233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150" name="Round Same Side Corner Rectangle 36">
            <a:extLst>
              <a:ext uri="{FF2B5EF4-FFF2-40B4-BE49-F238E27FC236}">
                <a16:creationId xmlns="" xmlns:a16="http://schemas.microsoft.com/office/drawing/2014/main" id="{EF14666D-D11A-4BFA-B51F-1AE936330814}"/>
              </a:ext>
            </a:extLst>
          </p:cNvPr>
          <p:cNvSpPr>
            <a:spLocks noChangeAspect="1"/>
          </p:cNvSpPr>
          <p:nvPr/>
        </p:nvSpPr>
        <p:spPr>
          <a:xfrm>
            <a:off x="6115773" y="5411987"/>
            <a:ext cx="396000" cy="313084"/>
          </a:xfrm>
          <a:custGeom>
            <a:avLst/>
            <a:gdLst/>
            <a:ahLst/>
            <a:cxnLst/>
            <a:rect l="l" t="t" r="r" b="b"/>
            <a:pathLst>
              <a:path w="3219104" h="2545072">
                <a:moveTo>
                  <a:pt x="2779672" y="457200"/>
                </a:moveTo>
                <a:lnTo>
                  <a:pt x="2975888" y="457200"/>
                </a:lnTo>
                <a:cubicBezTo>
                  <a:pt x="3110212" y="457200"/>
                  <a:pt x="3219104" y="566092"/>
                  <a:pt x="3219104" y="700416"/>
                </a:cubicBezTo>
                <a:lnTo>
                  <a:pt x="3219104" y="2301856"/>
                </a:lnTo>
                <a:cubicBezTo>
                  <a:pt x="3219104" y="2436180"/>
                  <a:pt x="3110212" y="2545072"/>
                  <a:pt x="2975888" y="2545072"/>
                </a:cubicBezTo>
                <a:lnTo>
                  <a:pt x="2779672" y="2545072"/>
                </a:lnTo>
                <a:close/>
                <a:moveTo>
                  <a:pt x="243216" y="457200"/>
                </a:moveTo>
                <a:lnTo>
                  <a:pt x="439432" y="457200"/>
                </a:lnTo>
                <a:lnTo>
                  <a:pt x="439432" y="2545072"/>
                </a:lnTo>
                <a:lnTo>
                  <a:pt x="243216" y="2545072"/>
                </a:lnTo>
                <a:cubicBezTo>
                  <a:pt x="108892" y="2545072"/>
                  <a:pt x="0" y="2436180"/>
                  <a:pt x="0" y="2301856"/>
                </a:cubicBezTo>
                <a:lnTo>
                  <a:pt x="0" y="700416"/>
                </a:lnTo>
                <a:cubicBezTo>
                  <a:pt x="0" y="566092"/>
                  <a:pt x="108892" y="457200"/>
                  <a:pt x="243216" y="457200"/>
                </a:cubicBezTo>
                <a:close/>
                <a:moveTo>
                  <a:pt x="1428476" y="174246"/>
                </a:moveTo>
                <a:cubicBezTo>
                  <a:pt x="1372210" y="174246"/>
                  <a:pt x="1326598" y="219858"/>
                  <a:pt x="1326598" y="276124"/>
                </a:cubicBezTo>
                <a:lnTo>
                  <a:pt x="1326598" y="457200"/>
                </a:lnTo>
                <a:lnTo>
                  <a:pt x="1892506" y="457200"/>
                </a:lnTo>
                <a:lnTo>
                  <a:pt x="1892506" y="276124"/>
                </a:lnTo>
                <a:cubicBezTo>
                  <a:pt x="1892506" y="219858"/>
                  <a:pt x="1846894" y="174246"/>
                  <a:pt x="1790628" y="174246"/>
                </a:cubicBezTo>
                <a:close/>
                <a:moveTo>
                  <a:pt x="1285704" y="0"/>
                </a:moveTo>
                <a:lnTo>
                  <a:pt x="1933400" y="0"/>
                </a:lnTo>
                <a:cubicBezTo>
                  <a:pt x="2007048" y="0"/>
                  <a:pt x="2066752" y="59704"/>
                  <a:pt x="2066752" y="133352"/>
                </a:cubicBezTo>
                <a:lnTo>
                  <a:pt x="2066752" y="457200"/>
                </a:lnTo>
                <a:lnTo>
                  <a:pt x="2599672" y="457200"/>
                </a:lnTo>
                <a:lnTo>
                  <a:pt x="2599672" y="2545072"/>
                </a:lnTo>
                <a:lnTo>
                  <a:pt x="619432" y="2545072"/>
                </a:lnTo>
                <a:lnTo>
                  <a:pt x="619432" y="457200"/>
                </a:lnTo>
                <a:lnTo>
                  <a:pt x="1152352" y="457200"/>
                </a:lnTo>
                <a:lnTo>
                  <a:pt x="1152352" y="133352"/>
                </a:lnTo>
                <a:cubicBezTo>
                  <a:pt x="1152352" y="59704"/>
                  <a:pt x="1212056" y="0"/>
                  <a:pt x="1285704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151" name="Oval 21">
            <a:extLst>
              <a:ext uri="{FF2B5EF4-FFF2-40B4-BE49-F238E27FC236}">
                <a16:creationId xmlns="" xmlns:a16="http://schemas.microsoft.com/office/drawing/2014/main" id="{2EB5B527-AA99-4F6A-8FF9-67F0F44434C9}"/>
              </a:ext>
            </a:extLst>
          </p:cNvPr>
          <p:cNvSpPr>
            <a:spLocks noChangeAspect="1"/>
          </p:cNvSpPr>
          <p:nvPr/>
        </p:nvSpPr>
        <p:spPr>
          <a:xfrm>
            <a:off x="6708194" y="4253608"/>
            <a:ext cx="381905" cy="385094"/>
          </a:xfrm>
          <a:custGeom>
            <a:avLst/>
            <a:gdLst/>
            <a:ahLst/>
            <a:cxnLst/>
            <a:rect l="l" t="t" r="r" b="b"/>
            <a:pathLst>
              <a:path w="1652142" h="1665940">
                <a:moveTo>
                  <a:pt x="898689" y="548008"/>
                </a:moveTo>
                <a:cubicBezTo>
                  <a:pt x="737950" y="504938"/>
                  <a:pt x="572731" y="600328"/>
                  <a:pt x="529661" y="761066"/>
                </a:cubicBezTo>
                <a:cubicBezTo>
                  <a:pt x="486591" y="921805"/>
                  <a:pt x="581980" y="1087025"/>
                  <a:pt x="742719" y="1130094"/>
                </a:cubicBezTo>
                <a:cubicBezTo>
                  <a:pt x="903458" y="1173164"/>
                  <a:pt x="1068677" y="1077775"/>
                  <a:pt x="1111747" y="917036"/>
                </a:cubicBezTo>
                <a:cubicBezTo>
                  <a:pt x="1154817" y="756297"/>
                  <a:pt x="1059428" y="591077"/>
                  <a:pt x="898689" y="548008"/>
                </a:cubicBezTo>
                <a:close/>
                <a:moveTo>
                  <a:pt x="952303" y="347916"/>
                </a:moveTo>
                <a:cubicBezTo>
                  <a:pt x="1223549" y="420596"/>
                  <a:pt x="1384519" y="699404"/>
                  <a:pt x="1311839" y="970650"/>
                </a:cubicBezTo>
                <a:cubicBezTo>
                  <a:pt x="1239159" y="1241896"/>
                  <a:pt x="960351" y="1402866"/>
                  <a:pt x="689105" y="1330186"/>
                </a:cubicBezTo>
                <a:cubicBezTo>
                  <a:pt x="417859" y="1257506"/>
                  <a:pt x="256889" y="978698"/>
                  <a:pt x="329569" y="707451"/>
                </a:cubicBezTo>
                <a:cubicBezTo>
                  <a:pt x="402249" y="436205"/>
                  <a:pt x="681057" y="275235"/>
                  <a:pt x="952303" y="347916"/>
                </a:cubicBezTo>
                <a:close/>
                <a:moveTo>
                  <a:pt x="971799" y="275155"/>
                </a:moveTo>
                <a:cubicBezTo>
                  <a:pt x="660368" y="191707"/>
                  <a:pt x="340256" y="376524"/>
                  <a:pt x="256808" y="687955"/>
                </a:cubicBezTo>
                <a:cubicBezTo>
                  <a:pt x="173361" y="999387"/>
                  <a:pt x="358178" y="1319499"/>
                  <a:pt x="669609" y="1402947"/>
                </a:cubicBezTo>
                <a:cubicBezTo>
                  <a:pt x="981040" y="1486395"/>
                  <a:pt x="1301152" y="1301577"/>
                  <a:pt x="1384600" y="990146"/>
                </a:cubicBezTo>
                <a:cubicBezTo>
                  <a:pt x="1468047" y="678715"/>
                  <a:pt x="1283230" y="358603"/>
                  <a:pt x="971799" y="275155"/>
                </a:cubicBezTo>
                <a:close/>
                <a:moveTo>
                  <a:pt x="1652142" y="394531"/>
                </a:moveTo>
                <a:lnTo>
                  <a:pt x="1649662" y="403784"/>
                </a:lnTo>
                <a:lnTo>
                  <a:pt x="1647140" y="399895"/>
                </a:lnTo>
                <a:close/>
                <a:moveTo>
                  <a:pt x="1158157" y="65026"/>
                </a:moveTo>
                <a:lnTo>
                  <a:pt x="1154679" y="271718"/>
                </a:lnTo>
                <a:lnTo>
                  <a:pt x="1148331" y="270017"/>
                </a:lnTo>
                <a:cubicBezTo>
                  <a:pt x="1200055" y="299127"/>
                  <a:pt x="1246804" y="334821"/>
                  <a:pt x="1286346" y="377149"/>
                </a:cubicBezTo>
                <a:lnTo>
                  <a:pt x="1470353" y="331395"/>
                </a:lnTo>
                <a:lnTo>
                  <a:pt x="1588305" y="553229"/>
                </a:lnTo>
                <a:lnTo>
                  <a:pt x="1457194" y="671432"/>
                </a:lnTo>
                <a:cubicBezTo>
                  <a:pt x="1473630" y="731297"/>
                  <a:pt x="1481376" y="793983"/>
                  <a:pt x="1478595" y="857704"/>
                </a:cubicBezTo>
                <a:lnTo>
                  <a:pt x="1642362" y="948616"/>
                </a:lnTo>
                <a:lnTo>
                  <a:pt x="1577335" y="1191298"/>
                </a:lnTo>
                <a:lnTo>
                  <a:pt x="1378614" y="1187955"/>
                </a:lnTo>
                <a:cubicBezTo>
                  <a:pt x="1353489" y="1229936"/>
                  <a:pt x="1323048" y="1267799"/>
                  <a:pt x="1288939" y="1301599"/>
                </a:cubicBezTo>
                <a:lnTo>
                  <a:pt x="1354201" y="1471932"/>
                </a:lnTo>
                <a:lnTo>
                  <a:pt x="1148396" y="1616039"/>
                </a:lnTo>
                <a:lnTo>
                  <a:pt x="992294" y="1480516"/>
                </a:lnTo>
                <a:lnTo>
                  <a:pt x="1011291" y="1467215"/>
                </a:lnTo>
                <a:cubicBezTo>
                  <a:pt x="951500" y="1486565"/>
                  <a:pt x="888271" y="1495869"/>
                  <a:pt x="823805" y="1495510"/>
                </a:cubicBezTo>
                <a:lnTo>
                  <a:pt x="729193" y="1665940"/>
                </a:lnTo>
                <a:lnTo>
                  <a:pt x="486511" y="1600914"/>
                </a:lnTo>
                <a:lnTo>
                  <a:pt x="489790" y="1406012"/>
                </a:lnTo>
                <a:cubicBezTo>
                  <a:pt x="438364" y="1376702"/>
                  <a:pt x="391917" y="1340859"/>
                  <a:pt x="352658" y="1298452"/>
                </a:cubicBezTo>
                <a:lnTo>
                  <a:pt x="355803" y="1305197"/>
                </a:lnTo>
                <a:lnTo>
                  <a:pt x="152856" y="1344512"/>
                </a:lnTo>
                <a:lnTo>
                  <a:pt x="46675" y="1116809"/>
                </a:lnTo>
                <a:lnTo>
                  <a:pt x="183929" y="1005520"/>
                </a:lnTo>
                <a:cubicBezTo>
                  <a:pt x="169279" y="951824"/>
                  <a:pt x="161626" y="895865"/>
                  <a:pt x="161615" y="838915"/>
                </a:cubicBezTo>
                <a:lnTo>
                  <a:pt x="0" y="749197"/>
                </a:lnTo>
                <a:lnTo>
                  <a:pt x="65026" y="506515"/>
                </a:lnTo>
                <a:lnTo>
                  <a:pt x="250227" y="509630"/>
                </a:lnTo>
                <a:cubicBezTo>
                  <a:pt x="275353" y="465291"/>
                  <a:pt x="305693" y="424864"/>
                  <a:pt x="340015" y="388679"/>
                </a:cubicBezTo>
                <a:lnTo>
                  <a:pt x="277984" y="197357"/>
                </a:lnTo>
                <a:lnTo>
                  <a:pt x="491050" y="64219"/>
                </a:lnTo>
                <a:lnTo>
                  <a:pt x="639843" y="207726"/>
                </a:lnTo>
                <a:lnTo>
                  <a:pt x="638348" y="208660"/>
                </a:lnTo>
                <a:cubicBezTo>
                  <a:pt x="696840" y="190256"/>
                  <a:pt x="758594" y="181748"/>
                  <a:pt x="821488" y="182440"/>
                </a:cubicBezTo>
                <a:lnTo>
                  <a:pt x="815140" y="180739"/>
                </a:lnTo>
                <a:lnTo>
                  <a:pt x="915476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152" name="Graphic 14">
            <a:extLst>
              <a:ext uri="{FF2B5EF4-FFF2-40B4-BE49-F238E27FC236}">
                <a16:creationId xmlns="" xmlns:a16="http://schemas.microsoft.com/office/drawing/2014/main" id="{103A0356-0DCE-4C8E-8653-2E58ED6A5B18}"/>
              </a:ext>
            </a:extLst>
          </p:cNvPr>
          <p:cNvSpPr/>
          <p:nvPr/>
        </p:nvSpPr>
        <p:spPr>
          <a:xfrm flipH="1">
            <a:off x="1192420" y="1102901"/>
            <a:ext cx="1938987" cy="5098601"/>
          </a:xfrm>
          <a:custGeom>
            <a:avLst/>
            <a:gdLst>
              <a:gd name="connsiteX0" fmla="*/ 1708188 w 1743075"/>
              <a:gd name="connsiteY0" fmla="*/ 1960294 h 4829175"/>
              <a:gd name="connsiteX1" fmla="*/ 1736763 w 1743075"/>
              <a:gd name="connsiteY1" fmla="*/ 1693594 h 4829175"/>
              <a:gd name="connsiteX2" fmla="*/ 1727238 w 1743075"/>
              <a:gd name="connsiteY2" fmla="*/ 1609774 h 4829175"/>
              <a:gd name="connsiteX3" fmla="*/ 1703425 w 1743075"/>
              <a:gd name="connsiteY3" fmla="*/ 1511666 h 4829175"/>
              <a:gd name="connsiteX4" fmla="*/ 1696757 w 1743075"/>
              <a:gd name="connsiteY4" fmla="*/ 1463089 h 4829175"/>
              <a:gd name="connsiteX5" fmla="*/ 1622463 w 1743075"/>
              <a:gd name="connsiteY5" fmla="*/ 865871 h 4829175"/>
              <a:gd name="connsiteX6" fmla="*/ 1587220 w 1743075"/>
              <a:gd name="connsiteY6" fmla="*/ 831581 h 4829175"/>
              <a:gd name="connsiteX7" fmla="*/ 1263370 w 1743075"/>
              <a:gd name="connsiteY7" fmla="*/ 719186 h 4829175"/>
              <a:gd name="connsiteX8" fmla="*/ 1215745 w 1743075"/>
              <a:gd name="connsiteY8" fmla="*/ 693469 h 4829175"/>
              <a:gd name="connsiteX9" fmla="*/ 1170025 w 1743075"/>
              <a:gd name="connsiteY9" fmla="*/ 662989 h 4829175"/>
              <a:gd name="connsiteX10" fmla="*/ 1111923 w 1743075"/>
              <a:gd name="connsiteY10" fmla="*/ 522019 h 4829175"/>
              <a:gd name="connsiteX11" fmla="*/ 1116685 w 1743075"/>
              <a:gd name="connsiteY11" fmla="*/ 461059 h 4829175"/>
              <a:gd name="connsiteX12" fmla="*/ 1131925 w 1743075"/>
              <a:gd name="connsiteY12" fmla="*/ 392479 h 4829175"/>
              <a:gd name="connsiteX13" fmla="*/ 1143355 w 1743075"/>
              <a:gd name="connsiteY13" fmla="*/ 291514 h 4829175"/>
              <a:gd name="connsiteX14" fmla="*/ 1142403 w 1743075"/>
              <a:gd name="connsiteY14" fmla="*/ 289609 h 4829175"/>
              <a:gd name="connsiteX15" fmla="*/ 1126210 w 1743075"/>
              <a:gd name="connsiteY15" fmla="*/ 271511 h 4829175"/>
              <a:gd name="connsiteX16" fmla="*/ 1112875 w 1743075"/>
              <a:gd name="connsiteY16" fmla="*/ 285799 h 4829175"/>
              <a:gd name="connsiteX17" fmla="*/ 1113828 w 1743075"/>
              <a:gd name="connsiteY17" fmla="*/ 258176 h 4829175"/>
              <a:gd name="connsiteX18" fmla="*/ 1112875 w 1743075"/>
              <a:gd name="connsiteY18" fmla="*/ 224839 h 4829175"/>
              <a:gd name="connsiteX19" fmla="*/ 1107160 w 1743075"/>
              <a:gd name="connsiteY19" fmla="*/ 199121 h 4829175"/>
              <a:gd name="connsiteX20" fmla="*/ 1103350 w 1743075"/>
              <a:gd name="connsiteY20" fmla="*/ 182929 h 4829175"/>
              <a:gd name="connsiteX21" fmla="*/ 1100493 w 1743075"/>
              <a:gd name="connsiteY21" fmla="*/ 166736 h 4829175"/>
              <a:gd name="connsiteX22" fmla="*/ 1096683 w 1743075"/>
              <a:gd name="connsiteY22" fmla="*/ 150544 h 4829175"/>
              <a:gd name="connsiteX23" fmla="*/ 1091920 w 1743075"/>
              <a:gd name="connsiteY23" fmla="*/ 135304 h 4829175"/>
              <a:gd name="connsiteX24" fmla="*/ 1086205 w 1743075"/>
              <a:gd name="connsiteY24" fmla="*/ 116254 h 4829175"/>
              <a:gd name="connsiteX25" fmla="*/ 1077633 w 1743075"/>
              <a:gd name="connsiteY25" fmla="*/ 104824 h 4829175"/>
              <a:gd name="connsiteX26" fmla="*/ 1067155 w 1743075"/>
              <a:gd name="connsiteY26" fmla="*/ 89584 h 4829175"/>
              <a:gd name="connsiteX27" fmla="*/ 1055725 w 1743075"/>
              <a:gd name="connsiteY27" fmla="*/ 76249 h 4829175"/>
              <a:gd name="connsiteX28" fmla="*/ 1043343 w 1743075"/>
              <a:gd name="connsiteY28" fmla="*/ 65771 h 4829175"/>
              <a:gd name="connsiteX29" fmla="*/ 1030960 w 1743075"/>
              <a:gd name="connsiteY29" fmla="*/ 54341 h 4829175"/>
              <a:gd name="connsiteX30" fmla="*/ 1017625 w 1743075"/>
              <a:gd name="connsiteY30" fmla="*/ 41006 h 4829175"/>
              <a:gd name="connsiteX31" fmla="*/ 1003338 w 1743075"/>
              <a:gd name="connsiteY31" fmla="*/ 38149 h 4829175"/>
              <a:gd name="connsiteX32" fmla="*/ 981430 w 1743075"/>
              <a:gd name="connsiteY32" fmla="*/ 28624 h 4829175"/>
              <a:gd name="connsiteX33" fmla="*/ 958570 w 1743075"/>
              <a:gd name="connsiteY33" fmla="*/ 21004 h 4829175"/>
              <a:gd name="connsiteX34" fmla="*/ 934758 w 1743075"/>
              <a:gd name="connsiteY34" fmla="*/ 16241 h 4829175"/>
              <a:gd name="connsiteX35" fmla="*/ 910945 w 1743075"/>
              <a:gd name="connsiteY35" fmla="*/ 12431 h 4829175"/>
              <a:gd name="connsiteX36" fmla="*/ 886180 w 1743075"/>
              <a:gd name="connsiteY36" fmla="*/ 9574 h 4829175"/>
              <a:gd name="connsiteX37" fmla="*/ 861415 w 1743075"/>
              <a:gd name="connsiteY37" fmla="*/ 8621 h 4829175"/>
              <a:gd name="connsiteX38" fmla="*/ 847127 w 1743075"/>
              <a:gd name="connsiteY38" fmla="*/ 9574 h 4829175"/>
              <a:gd name="connsiteX39" fmla="*/ 831888 w 1743075"/>
              <a:gd name="connsiteY39" fmla="*/ 13384 h 4829175"/>
              <a:gd name="connsiteX40" fmla="*/ 817600 w 1743075"/>
              <a:gd name="connsiteY40" fmla="*/ 19099 h 4829175"/>
              <a:gd name="connsiteX41" fmla="*/ 810933 w 1743075"/>
              <a:gd name="connsiteY41" fmla="*/ 11479 h 4829175"/>
              <a:gd name="connsiteX42" fmla="*/ 807123 w 1743075"/>
              <a:gd name="connsiteY42" fmla="*/ 29576 h 4829175"/>
              <a:gd name="connsiteX43" fmla="*/ 790930 w 1743075"/>
              <a:gd name="connsiteY43" fmla="*/ 41006 h 4829175"/>
              <a:gd name="connsiteX44" fmla="*/ 774738 w 1743075"/>
              <a:gd name="connsiteY44" fmla="*/ 59104 h 4829175"/>
              <a:gd name="connsiteX45" fmla="*/ 759498 w 1743075"/>
              <a:gd name="connsiteY45" fmla="*/ 76249 h 4829175"/>
              <a:gd name="connsiteX46" fmla="*/ 746163 w 1743075"/>
              <a:gd name="connsiteY46" fmla="*/ 89584 h 4829175"/>
              <a:gd name="connsiteX47" fmla="*/ 733780 w 1743075"/>
              <a:gd name="connsiteY47" fmla="*/ 105776 h 4829175"/>
              <a:gd name="connsiteX48" fmla="*/ 723302 w 1743075"/>
              <a:gd name="connsiteY48" fmla="*/ 122921 h 4829175"/>
              <a:gd name="connsiteX49" fmla="*/ 713777 w 1743075"/>
              <a:gd name="connsiteY49" fmla="*/ 139114 h 4829175"/>
              <a:gd name="connsiteX50" fmla="*/ 706158 w 1743075"/>
              <a:gd name="connsiteY50" fmla="*/ 160069 h 4829175"/>
              <a:gd name="connsiteX51" fmla="*/ 702348 w 1743075"/>
              <a:gd name="connsiteY51" fmla="*/ 175309 h 4829175"/>
              <a:gd name="connsiteX52" fmla="*/ 699490 w 1743075"/>
              <a:gd name="connsiteY52" fmla="*/ 186739 h 4829175"/>
              <a:gd name="connsiteX53" fmla="*/ 696633 w 1743075"/>
              <a:gd name="connsiteY53" fmla="*/ 216266 h 4829175"/>
              <a:gd name="connsiteX54" fmla="*/ 698538 w 1743075"/>
              <a:gd name="connsiteY54" fmla="*/ 247699 h 4829175"/>
              <a:gd name="connsiteX55" fmla="*/ 694727 w 1743075"/>
              <a:gd name="connsiteY55" fmla="*/ 306754 h 4829175"/>
              <a:gd name="connsiteX56" fmla="*/ 694727 w 1743075"/>
              <a:gd name="connsiteY56" fmla="*/ 306754 h 4829175"/>
              <a:gd name="connsiteX57" fmla="*/ 662343 w 1743075"/>
              <a:gd name="connsiteY57" fmla="*/ 320089 h 4829175"/>
              <a:gd name="connsiteX58" fmla="*/ 671868 w 1743075"/>
              <a:gd name="connsiteY58" fmla="*/ 384859 h 4829175"/>
              <a:gd name="connsiteX59" fmla="*/ 682345 w 1743075"/>
              <a:gd name="connsiteY59" fmla="*/ 400099 h 4829175"/>
              <a:gd name="connsiteX60" fmla="*/ 769975 w 1743075"/>
              <a:gd name="connsiteY60" fmla="*/ 575359 h 4829175"/>
              <a:gd name="connsiteX61" fmla="*/ 679488 w 1743075"/>
              <a:gd name="connsiteY61" fmla="*/ 741094 h 4829175"/>
              <a:gd name="connsiteX62" fmla="*/ 412787 w 1743075"/>
              <a:gd name="connsiteY62" fmla="*/ 837296 h 4829175"/>
              <a:gd name="connsiteX63" fmla="*/ 355637 w 1743075"/>
              <a:gd name="connsiteY63" fmla="*/ 917306 h 4829175"/>
              <a:gd name="connsiteX64" fmla="*/ 337540 w 1743075"/>
              <a:gd name="connsiteY64" fmla="*/ 1080184 h 4829175"/>
              <a:gd name="connsiteX65" fmla="*/ 323253 w 1743075"/>
              <a:gd name="connsiteY65" fmla="*/ 1267826 h 4829175"/>
              <a:gd name="connsiteX66" fmla="*/ 286105 w 1743075"/>
              <a:gd name="connsiteY66" fmla="*/ 1558339 h 4829175"/>
              <a:gd name="connsiteX67" fmla="*/ 277533 w 1743075"/>
              <a:gd name="connsiteY67" fmla="*/ 1647874 h 4829175"/>
              <a:gd name="connsiteX68" fmla="*/ 256578 w 1743075"/>
              <a:gd name="connsiteY68" fmla="*/ 1709786 h 4829175"/>
              <a:gd name="connsiteX69" fmla="*/ 246100 w 1743075"/>
              <a:gd name="connsiteY69" fmla="*/ 1762174 h 4829175"/>
              <a:gd name="connsiteX70" fmla="*/ 248005 w 1743075"/>
              <a:gd name="connsiteY70" fmla="*/ 1892666 h 4829175"/>
              <a:gd name="connsiteX71" fmla="*/ 242290 w 1743075"/>
              <a:gd name="connsiteY71" fmla="*/ 1940291 h 4829175"/>
              <a:gd name="connsiteX72" fmla="*/ 230860 w 1743075"/>
              <a:gd name="connsiteY72" fmla="*/ 2296526 h 4829175"/>
              <a:gd name="connsiteX73" fmla="*/ 225145 w 1743075"/>
              <a:gd name="connsiteY73" fmla="*/ 2352724 h 4829175"/>
              <a:gd name="connsiteX74" fmla="*/ 231813 w 1743075"/>
              <a:gd name="connsiteY74" fmla="*/ 2441306 h 4829175"/>
              <a:gd name="connsiteX75" fmla="*/ 238480 w 1743075"/>
              <a:gd name="connsiteY75" fmla="*/ 2520364 h 4829175"/>
              <a:gd name="connsiteX76" fmla="*/ 221335 w 1743075"/>
              <a:gd name="connsiteY76" fmla="*/ 2589896 h 4829175"/>
              <a:gd name="connsiteX77" fmla="*/ 228003 w 1743075"/>
              <a:gd name="connsiteY77" fmla="*/ 2667049 h 4829175"/>
              <a:gd name="connsiteX78" fmla="*/ 237528 w 1743075"/>
              <a:gd name="connsiteY78" fmla="*/ 2822306 h 4829175"/>
              <a:gd name="connsiteX79" fmla="*/ 171805 w 1743075"/>
              <a:gd name="connsiteY79" fmla="*/ 3010901 h 4829175"/>
              <a:gd name="connsiteX80" fmla="*/ 125132 w 1743075"/>
              <a:gd name="connsiteY80" fmla="*/ 3028999 h 4829175"/>
              <a:gd name="connsiteX81" fmla="*/ 93700 w 1743075"/>
              <a:gd name="connsiteY81" fmla="*/ 3107104 h 4829175"/>
              <a:gd name="connsiteX82" fmla="*/ 27025 w 1743075"/>
              <a:gd name="connsiteY82" fmla="*/ 3277601 h 4829175"/>
              <a:gd name="connsiteX83" fmla="*/ 19405 w 1743075"/>
              <a:gd name="connsiteY83" fmla="*/ 3385234 h 4829175"/>
              <a:gd name="connsiteX84" fmla="*/ 13690 w 1743075"/>
              <a:gd name="connsiteY84" fmla="*/ 3611929 h 4829175"/>
              <a:gd name="connsiteX85" fmla="*/ 23215 w 1743075"/>
              <a:gd name="connsiteY85" fmla="*/ 3724324 h 4829175"/>
              <a:gd name="connsiteX86" fmla="*/ 83222 w 1743075"/>
              <a:gd name="connsiteY86" fmla="*/ 3803381 h 4829175"/>
              <a:gd name="connsiteX87" fmla="*/ 190855 w 1743075"/>
              <a:gd name="connsiteY87" fmla="*/ 3811001 h 4829175"/>
              <a:gd name="connsiteX88" fmla="*/ 237528 w 1743075"/>
              <a:gd name="connsiteY88" fmla="*/ 3805286 h 4829175"/>
              <a:gd name="connsiteX89" fmla="*/ 327062 w 1743075"/>
              <a:gd name="connsiteY89" fmla="*/ 3796714 h 4829175"/>
              <a:gd name="connsiteX90" fmla="*/ 320395 w 1743075"/>
              <a:gd name="connsiteY90" fmla="*/ 4089131 h 4829175"/>
              <a:gd name="connsiteX91" fmla="*/ 314680 w 1743075"/>
              <a:gd name="connsiteY91" fmla="*/ 4139614 h 4829175"/>
              <a:gd name="connsiteX92" fmla="*/ 311823 w 1743075"/>
              <a:gd name="connsiteY92" fmla="*/ 4163426 h 4829175"/>
              <a:gd name="connsiteX93" fmla="*/ 279438 w 1743075"/>
              <a:gd name="connsiteY93" fmla="*/ 4415839 h 4829175"/>
              <a:gd name="connsiteX94" fmla="*/ 317537 w 1743075"/>
              <a:gd name="connsiteY94" fmla="*/ 4444414 h 4829175"/>
              <a:gd name="connsiteX95" fmla="*/ 286105 w 1743075"/>
              <a:gd name="connsiteY95" fmla="*/ 4481561 h 4829175"/>
              <a:gd name="connsiteX96" fmla="*/ 277533 w 1743075"/>
              <a:gd name="connsiteY96" fmla="*/ 4502516 h 4829175"/>
              <a:gd name="connsiteX97" fmla="*/ 260388 w 1743075"/>
              <a:gd name="connsiteY97" fmla="*/ 4569191 h 4829175"/>
              <a:gd name="connsiteX98" fmla="*/ 173710 w 1743075"/>
              <a:gd name="connsiteY98" fmla="*/ 4682539 h 4829175"/>
              <a:gd name="connsiteX99" fmla="*/ 111797 w 1743075"/>
              <a:gd name="connsiteY99" fmla="*/ 4718734 h 4829175"/>
              <a:gd name="connsiteX100" fmla="*/ 79412 w 1743075"/>
              <a:gd name="connsiteY100" fmla="*/ 4791124 h 4829175"/>
              <a:gd name="connsiteX101" fmla="*/ 136563 w 1743075"/>
              <a:gd name="connsiteY101" fmla="*/ 4813031 h 4829175"/>
              <a:gd name="connsiteX102" fmla="*/ 283248 w 1743075"/>
              <a:gd name="connsiteY102" fmla="*/ 4812079 h 4829175"/>
              <a:gd name="connsiteX103" fmla="*/ 358495 w 1743075"/>
              <a:gd name="connsiteY103" fmla="*/ 4777789 h 4829175"/>
              <a:gd name="connsiteX104" fmla="*/ 440410 w 1743075"/>
              <a:gd name="connsiteY104" fmla="*/ 4756834 h 4829175"/>
              <a:gd name="connsiteX105" fmla="*/ 594715 w 1743075"/>
              <a:gd name="connsiteY105" fmla="*/ 4730164 h 4829175"/>
              <a:gd name="connsiteX106" fmla="*/ 611860 w 1743075"/>
              <a:gd name="connsiteY106" fmla="*/ 4528234 h 4829175"/>
              <a:gd name="connsiteX107" fmla="*/ 650913 w 1743075"/>
              <a:gd name="connsiteY107" fmla="*/ 4437746 h 4829175"/>
              <a:gd name="connsiteX108" fmla="*/ 672820 w 1743075"/>
              <a:gd name="connsiteY108" fmla="*/ 4431079 h 4829175"/>
              <a:gd name="connsiteX109" fmla="*/ 716635 w 1743075"/>
              <a:gd name="connsiteY109" fmla="*/ 4253914 h 4829175"/>
              <a:gd name="connsiteX110" fmla="*/ 721398 w 1743075"/>
              <a:gd name="connsiteY110" fmla="*/ 4228196 h 4829175"/>
              <a:gd name="connsiteX111" fmla="*/ 755688 w 1743075"/>
              <a:gd name="connsiteY111" fmla="*/ 3985309 h 4829175"/>
              <a:gd name="connsiteX112" fmla="*/ 762355 w 1743075"/>
              <a:gd name="connsiteY112" fmla="*/ 3962449 h 4829175"/>
              <a:gd name="connsiteX113" fmla="*/ 826173 w 1743075"/>
              <a:gd name="connsiteY113" fmla="*/ 3636694 h 4829175"/>
              <a:gd name="connsiteX114" fmla="*/ 829983 w 1743075"/>
              <a:gd name="connsiteY114" fmla="*/ 3612881 h 4829175"/>
              <a:gd name="connsiteX115" fmla="*/ 836650 w 1743075"/>
              <a:gd name="connsiteY115" fmla="*/ 3565256 h 4829175"/>
              <a:gd name="connsiteX116" fmla="*/ 867130 w 1743075"/>
              <a:gd name="connsiteY116" fmla="*/ 3320464 h 4829175"/>
              <a:gd name="connsiteX117" fmla="*/ 915708 w 1743075"/>
              <a:gd name="connsiteY117" fmla="*/ 2997566 h 4829175"/>
              <a:gd name="connsiteX118" fmla="*/ 936663 w 1743075"/>
              <a:gd name="connsiteY118" fmla="*/ 3032809 h 4829175"/>
              <a:gd name="connsiteX119" fmla="*/ 949998 w 1743075"/>
              <a:gd name="connsiteY119" fmla="*/ 3197591 h 4829175"/>
              <a:gd name="connsiteX120" fmla="*/ 949045 w 1743075"/>
              <a:gd name="connsiteY120" fmla="*/ 3325226 h 4829175"/>
              <a:gd name="connsiteX121" fmla="*/ 980477 w 1743075"/>
              <a:gd name="connsiteY121" fmla="*/ 3579544 h 4829175"/>
              <a:gd name="connsiteX122" fmla="*/ 983335 w 1743075"/>
              <a:gd name="connsiteY122" fmla="*/ 3946256 h 4829175"/>
              <a:gd name="connsiteX123" fmla="*/ 989050 w 1743075"/>
              <a:gd name="connsiteY123" fmla="*/ 4107229 h 4829175"/>
              <a:gd name="connsiteX124" fmla="*/ 976668 w 1743075"/>
              <a:gd name="connsiteY124" fmla="*/ 4243436 h 4829175"/>
              <a:gd name="connsiteX125" fmla="*/ 971905 w 1743075"/>
              <a:gd name="connsiteY125" fmla="*/ 4266296 h 4829175"/>
              <a:gd name="connsiteX126" fmla="*/ 966190 w 1743075"/>
              <a:gd name="connsiteY126" fmla="*/ 4288204 h 4829175"/>
              <a:gd name="connsiteX127" fmla="*/ 961427 w 1743075"/>
              <a:gd name="connsiteY127" fmla="*/ 4595861 h 4829175"/>
              <a:gd name="connsiteX128" fmla="*/ 974763 w 1743075"/>
              <a:gd name="connsiteY128" fmla="*/ 4618721 h 4829175"/>
              <a:gd name="connsiteX129" fmla="*/ 1007148 w 1743075"/>
              <a:gd name="connsiteY129" fmla="*/ 4692064 h 4829175"/>
              <a:gd name="connsiteX130" fmla="*/ 1070013 w 1743075"/>
              <a:gd name="connsiteY130" fmla="*/ 4767311 h 4829175"/>
              <a:gd name="connsiteX131" fmla="*/ 1116685 w 1743075"/>
              <a:gd name="connsiteY131" fmla="*/ 4820651 h 4829175"/>
              <a:gd name="connsiteX132" fmla="*/ 1133830 w 1743075"/>
              <a:gd name="connsiteY132" fmla="*/ 4827319 h 4829175"/>
              <a:gd name="connsiteX133" fmla="*/ 1181455 w 1743075"/>
              <a:gd name="connsiteY133" fmla="*/ 4827319 h 4829175"/>
              <a:gd name="connsiteX134" fmla="*/ 1255750 w 1743075"/>
              <a:gd name="connsiteY134" fmla="*/ 4818746 h 4829175"/>
              <a:gd name="connsiteX135" fmla="*/ 1298613 w 1743075"/>
              <a:gd name="connsiteY135" fmla="*/ 4766359 h 4829175"/>
              <a:gd name="connsiteX136" fmla="*/ 1281468 w 1743075"/>
              <a:gd name="connsiteY136" fmla="*/ 4697779 h 4829175"/>
              <a:gd name="connsiteX137" fmla="*/ 1270038 w 1743075"/>
              <a:gd name="connsiteY137" fmla="*/ 4605386 h 4829175"/>
              <a:gd name="connsiteX138" fmla="*/ 1330998 w 1743075"/>
              <a:gd name="connsiteY138" fmla="*/ 4244389 h 4829175"/>
              <a:gd name="connsiteX139" fmla="*/ 1331950 w 1743075"/>
              <a:gd name="connsiteY139" fmla="*/ 4239626 h 4829175"/>
              <a:gd name="connsiteX140" fmla="*/ 1352905 w 1743075"/>
              <a:gd name="connsiteY140" fmla="*/ 3898631 h 4829175"/>
              <a:gd name="connsiteX141" fmla="*/ 1384338 w 1743075"/>
              <a:gd name="connsiteY141" fmla="*/ 3664316 h 4829175"/>
              <a:gd name="connsiteX142" fmla="*/ 1441488 w 1743075"/>
              <a:gd name="connsiteY142" fmla="*/ 3318559 h 4829175"/>
              <a:gd name="connsiteX143" fmla="*/ 1457680 w 1743075"/>
              <a:gd name="connsiteY143" fmla="*/ 3014711 h 4829175"/>
              <a:gd name="connsiteX144" fmla="*/ 1485303 w 1743075"/>
              <a:gd name="connsiteY144" fmla="*/ 2673716 h 4829175"/>
              <a:gd name="connsiteX145" fmla="*/ 1488160 w 1743075"/>
              <a:gd name="connsiteY145" fmla="*/ 2573704 h 4829175"/>
              <a:gd name="connsiteX146" fmla="*/ 1497685 w 1743075"/>
              <a:gd name="connsiteY146" fmla="*/ 2507981 h 4829175"/>
              <a:gd name="connsiteX147" fmla="*/ 1519593 w 1743075"/>
              <a:gd name="connsiteY147" fmla="*/ 2480359 h 4829175"/>
              <a:gd name="connsiteX148" fmla="*/ 1573885 w 1743075"/>
              <a:gd name="connsiteY148" fmla="*/ 2434639 h 4829175"/>
              <a:gd name="connsiteX149" fmla="*/ 1599603 w 1743075"/>
              <a:gd name="connsiteY149" fmla="*/ 2400349 h 4829175"/>
              <a:gd name="connsiteX150" fmla="*/ 1662468 w 1743075"/>
              <a:gd name="connsiteY150" fmla="*/ 2271761 h 4829175"/>
              <a:gd name="connsiteX151" fmla="*/ 1671040 w 1743075"/>
              <a:gd name="connsiteY151" fmla="*/ 2126029 h 4829175"/>
              <a:gd name="connsiteX152" fmla="*/ 1671993 w 1743075"/>
              <a:gd name="connsiteY152" fmla="*/ 2111741 h 4829175"/>
              <a:gd name="connsiteX153" fmla="*/ 1708188 w 1743075"/>
              <a:gd name="connsiteY153" fmla="*/ 1960294 h 4829175"/>
              <a:gd name="connsiteX154" fmla="*/ 284200 w 1743075"/>
              <a:gd name="connsiteY154" fmla="*/ 2927081 h 4829175"/>
              <a:gd name="connsiteX155" fmla="*/ 321348 w 1743075"/>
              <a:gd name="connsiteY155" fmla="*/ 2824211 h 4829175"/>
              <a:gd name="connsiteX156" fmla="*/ 328968 w 1743075"/>
              <a:gd name="connsiteY156" fmla="*/ 2825164 h 4829175"/>
              <a:gd name="connsiteX157" fmla="*/ 337540 w 1743075"/>
              <a:gd name="connsiteY157" fmla="*/ 2930891 h 4829175"/>
              <a:gd name="connsiteX158" fmla="*/ 284200 w 1743075"/>
              <a:gd name="connsiteY158" fmla="*/ 2927081 h 4829175"/>
              <a:gd name="connsiteX159" fmla="*/ 391833 w 1743075"/>
              <a:gd name="connsiteY159" fmla="*/ 2454641 h 4829175"/>
              <a:gd name="connsiteX160" fmla="*/ 262293 w 1743075"/>
              <a:gd name="connsiteY160" fmla="*/ 2454641 h 4829175"/>
              <a:gd name="connsiteX161" fmla="*/ 288963 w 1743075"/>
              <a:gd name="connsiteY161" fmla="*/ 2388919 h 4829175"/>
              <a:gd name="connsiteX162" fmla="*/ 401358 w 1743075"/>
              <a:gd name="connsiteY162" fmla="*/ 2401301 h 4829175"/>
              <a:gd name="connsiteX163" fmla="*/ 391833 w 1743075"/>
              <a:gd name="connsiteY163" fmla="*/ 2454641 h 4829175"/>
              <a:gd name="connsiteX164" fmla="*/ 422312 w 1743075"/>
              <a:gd name="connsiteY164" fmla="*/ 2628949 h 4829175"/>
              <a:gd name="connsiteX165" fmla="*/ 414693 w 1743075"/>
              <a:gd name="connsiteY165" fmla="*/ 2566084 h 4829175"/>
              <a:gd name="connsiteX166" fmla="*/ 408978 w 1743075"/>
              <a:gd name="connsiteY166" fmla="*/ 2500361 h 4829175"/>
              <a:gd name="connsiteX167" fmla="*/ 410883 w 1743075"/>
              <a:gd name="connsiteY167" fmla="*/ 2468929 h 4829175"/>
              <a:gd name="connsiteX168" fmla="*/ 448030 w 1743075"/>
              <a:gd name="connsiteY168" fmla="*/ 2374631 h 4829175"/>
              <a:gd name="connsiteX169" fmla="*/ 422312 w 1743075"/>
              <a:gd name="connsiteY169" fmla="*/ 2628949 h 4829175"/>
              <a:gd name="connsiteX170" fmla="*/ 814743 w 1743075"/>
              <a:gd name="connsiteY170" fmla="*/ 1037321 h 4829175"/>
              <a:gd name="connsiteX171" fmla="*/ 806170 w 1743075"/>
              <a:gd name="connsiteY171" fmla="*/ 1037321 h 4829175"/>
              <a:gd name="connsiteX172" fmla="*/ 793788 w 1743075"/>
              <a:gd name="connsiteY172" fmla="*/ 857299 h 4829175"/>
              <a:gd name="connsiteX173" fmla="*/ 802360 w 1743075"/>
              <a:gd name="connsiteY173" fmla="*/ 854441 h 4829175"/>
              <a:gd name="connsiteX174" fmla="*/ 849033 w 1743075"/>
              <a:gd name="connsiteY174" fmla="*/ 903971 h 4829175"/>
              <a:gd name="connsiteX175" fmla="*/ 862368 w 1743075"/>
              <a:gd name="connsiteY175" fmla="*/ 883969 h 4829175"/>
              <a:gd name="connsiteX176" fmla="*/ 885227 w 1743075"/>
              <a:gd name="connsiteY176" fmla="*/ 857299 h 4829175"/>
              <a:gd name="connsiteX177" fmla="*/ 891895 w 1743075"/>
              <a:gd name="connsiteY177" fmla="*/ 861109 h 4829175"/>
              <a:gd name="connsiteX178" fmla="*/ 814743 w 1743075"/>
              <a:gd name="connsiteY178" fmla="*/ 1037321 h 4829175"/>
              <a:gd name="connsiteX179" fmla="*/ 860463 w 1743075"/>
              <a:gd name="connsiteY179" fmla="*/ 883969 h 4829175"/>
              <a:gd name="connsiteX180" fmla="*/ 796645 w 1743075"/>
              <a:gd name="connsiteY180" fmla="*/ 786814 h 4829175"/>
              <a:gd name="connsiteX181" fmla="*/ 795693 w 1743075"/>
              <a:gd name="connsiteY181" fmla="*/ 672514 h 4829175"/>
              <a:gd name="connsiteX182" fmla="*/ 901420 w 1743075"/>
              <a:gd name="connsiteY182" fmla="*/ 747761 h 4829175"/>
              <a:gd name="connsiteX183" fmla="*/ 860463 w 1743075"/>
              <a:gd name="connsiteY183" fmla="*/ 883969 h 4829175"/>
              <a:gd name="connsiteX184" fmla="*/ 985240 w 1743075"/>
              <a:gd name="connsiteY184" fmla="*/ 1052561 h 4829175"/>
              <a:gd name="connsiteX185" fmla="*/ 979525 w 1743075"/>
              <a:gd name="connsiteY185" fmla="*/ 1050656 h 4829175"/>
              <a:gd name="connsiteX186" fmla="*/ 970952 w 1743075"/>
              <a:gd name="connsiteY186" fmla="*/ 869681 h 4829175"/>
              <a:gd name="connsiteX187" fmla="*/ 999527 w 1743075"/>
              <a:gd name="connsiteY187" fmla="*/ 913496 h 4829175"/>
              <a:gd name="connsiteX188" fmla="*/ 1044295 w 1743075"/>
              <a:gd name="connsiteY188" fmla="*/ 880159 h 4829175"/>
              <a:gd name="connsiteX189" fmla="*/ 985240 w 1743075"/>
              <a:gd name="connsiteY189" fmla="*/ 1052561 h 4829175"/>
              <a:gd name="connsiteX190" fmla="*/ 1001433 w 1743075"/>
              <a:gd name="connsiteY190" fmla="*/ 888731 h 4829175"/>
              <a:gd name="connsiteX191" fmla="*/ 942377 w 1743075"/>
              <a:gd name="connsiteY191" fmla="*/ 758239 h 4829175"/>
              <a:gd name="connsiteX192" fmla="*/ 1104303 w 1743075"/>
              <a:gd name="connsiteY192" fmla="*/ 632509 h 4829175"/>
              <a:gd name="connsiteX193" fmla="*/ 1001433 w 1743075"/>
              <a:gd name="connsiteY193" fmla="*/ 888731 h 4829175"/>
              <a:gd name="connsiteX194" fmla="*/ 1510068 w 1743075"/>
              <a:gd name="connsiteY194" fmla="*/ 2456546 h 4829175"/>
              <a:gd name="connsiteX195" fmla="*/ 1388148 w 1743075"/>
              <a:gd name="connsiteY195" fmla="*/ 2296526 h 4829175"/>
              <a:gd name="connsiteX196" fmla="*/ 1543405 w 1743075"/>
              <a:gd name="connsiteY196" fmla="*/ 2432734 h 4829175"/>
              <a:gd name="connsiteX197" fmla="*/ 1510068 w 1743075"/>
              <a:gd name="connsiteY197" fmla="*/ 2456546 h 4829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</a:cxnLst>
            <a:rect l="l" t="t" r="r" b="b"/>
            <a:pathLst>
              <a:path w="1743075" h="4829175">
                <a:moveTo>
                  <a:pt x="1708188" y="1960294"/>
                </a:moveTo>
                <a:cubicBezTo>
                  <a:pt x="1708188" y="1871711"/>
                  <a:pt x="1736763" y="1782176"/>
                  <a:pt x="1736763" y="1693594"/>
                </a:cubicBezTo>
                <a:cubicBezTo>
                  <a:pt x="1733905" y="1665971"/>
                  <a:pt x="1731048" y="1637396"/>
                  <a:pt x="1727238" y="1609774"/>
                </a:cubicBezTo>
                <a:cubicBezTo>
                  <a:pt x="1722475" y="1577389"/>
                  <a:pt x="1708188" y="1544051"/>
                  <a:pt x="1703425" y="1511666"/>
                </a:cubicBezTo>
                <a:cubicBezTo>
                  <a:pt x="1700568" y="1495474"/>
                  <a:pt x="1698663" y="1479281"/>
                  <a:pt x="1696757" y="1463089"/>
                </a:cubicBezTo>
                <a:cubicBezTo>
                  <a:pt x="1670088" y="1265921"/>
                  <a:pt x="1689138" y="1056371"/>
                  <a:pt x="1622463" y="865871"/>
                </a:cubicBezTo>
                <a:cubicBezTo>
                  <a:pt x="1611985" y="852536"/>
                  <a:pt x="1599603" y="842059"/>
                  <a:pt x="1587220" y="831581"/>
                </a:cubicBezTo>
                <a:cubicBezTo>
                  <a:pt x="1498638" y="763954"/>
                  <a:pt x="1360525" y="772526"/>
                  <a:pt x="1263370" y="719186"/>
                </a:cubicBezTo>
                <a:cubicBezTo>
                  <a:pt x="1247178" y="711566"/>
                  <a:pt x="1230985" y="702994"/>
                  <a:pt x="1215745" y="693469"/>
                </a:cubicBezTo>
                <a:cubicBezTo>
                  <a:pt x="1200505" y="683944"/>
                  <a:pt x="1185265" y="674419"/>
                  <a:pt x="1170025" y="662989"/>
                </a:cubicBezTo>
                <a:cubicBezTo>
                  <a:pt x="1123353" y="626794"/>
                  <a:pt x="1099540" y="582979"/>
                  <a:pt x="1111923" y="522019"/>
                </a:cubicBezTo>
                <a:cubicBezTo>
                  <a:pt x="1115733" y="502016"/>
                  <a:pt x="1113828" y="481061"/>
                  <a:pt x="1116685" y="461059"/>
                </a:cubicBezTo>
                <a:cubicBezTo>
                  <a:pt x="1120495" y="438199"/>
                  <a:pt x="1123353" y="413434"/>
                  <a:pt x="1131925" y="392479"/>
                </a:cubicBezTo>
                <a:cubicBezTo>
                  <a:pt x="1146213" y="357236"/>
                  <a:pt x="1151928" y="324851"/>
                  <a:pt x="1143355" y="291514"/>
                </a:cubicBezTo>
                <a:lnTo>
                  <a:pt x="1142403" y="289609"/>
                </a:lnTo>
                <a:cubicBezTo>
                  <a:pt x="1137640" y="269606"/>
                  <a:pt x="1126210" y="271511"/>
                  <a:pt x="1126210" y="271511"/>
                </a:cubicBezTo>
                <a:cubicBezTo>
                  <a:pt x="1120495" y="275321"/>
                  <a:pt x="1112875" y="285799"/>
                  <a:pt x="1112875" y="285799"/>
                </a:cubicBezTo>
                <a:lnTo>
                  <a:pt x="1113828" y="258176"/>
                </a:lnTo>
                <a:lnTo>
                  <a:pt x="1112875" y="224839"/>
                </a:lnTo>
                <a:cubicBezTo>
                  <a:pt x="1110970" y="222934"/>
                  <a:pt x="1109065" y="207694"/>
                  <a:pt x="1107160" y="199121"/>
                </a:cubicBezTo>
                <a:cubicBezTo>
                  <a:pt x="1106208" y="187691"/>
                  <a:pt x="1104303" y="201026"/>
                  <a:pt x="1103350" y="182929"/>
                </a:cubicBezTo>
                <a:cubicBezTo>
                  <a:pt x="1102398" y="179119"/>
                  <a:pt x="1101445" y="179119"/>
                  <a:pt x="1100493" y="166736"/>
                </a:cubicBezTo>
                <a:cubicBezTo>
                  <a:pt x="1099540" y="143876"/>
                  <a:pt x="1098588" y="152449"/>
                  <a:pt x="1096683" y="150544"/>
                </a:cubicBezTo>
                <a:cubicBezTo>
                  <a:pt x="1095730" y="118159"/>
                  <a:pt x="1093825" y="115301"/>
                  <a:pt x="1091920" y="135304"/>
                </a:cubicBezTo>
                <a:cubicBezTo>
                  <a:pt x="1090015" y="129589"/>
                  <a:pt x="1088110" y="125779"/>
                  <a:pt x="1086205" y="116254"/>
                </a:cubicBezTo>
                <a:cubicBezTo>
                  <a:pt x="1083348" y="105776"/>
                  <a:pt x="1081443" y="99109"/>
                  <a:pt x="1077633" y="104824"/>
                </a:cubicBezTo>
                <a:cubicBezTo>
                  <a:pt x="1073823" y="117206"/>
                  <a:pt x="1070965" y="90536"/>
                  <a:pt x="1067155" y="89584"/>
                </a:cubicBezTo>
                <a:cubicBezTo>
                  <a:pt x="1063345" y="94346"/>
                  <a:pt x="1059535" y="50531"/>
                  <a:pt x="1055725" y="76249"/>
                </a:cubicBezTo>
                <a:cubicBezTo>
                  <a:pt x="1051915" y="85774"/>
                  <a:pt x="1048105" y="59104"/>
                  <a:pt x="1043343" y="65771"/>
                </a:cubicBezTo>
                <a:cubicBezTo>
                  <a:pt x="1039533" y="64819"/>
                  <a:pt x="1034770" y="66724"/>
                  <a:pt x="1030960" y="54341"/>
                </a:cubicBezTo>
                <a:cubicBezTo>
                  <a:pt x="1026198" y="52436"/>
                  <a:pt x="1022388" y="38149"/>
                  <a:pt x="1017625" y="41006"/>
                </a:cubicBezTo>
                <a:cubicBezTo>
                  <a:pt x="1012863" y="42911"/>
                  <a:pt x="1008100" y="32434"/>
                  <a:pt x="1003338" y="38149"/>
                </a:cubicBezTo>
                <a:cubicBezTo>
                  <a:pt x="996670" y="20051"/>
                  <a:pt x="989050" y="36244"/>
                  <a:pt x="981430" y="28624"/>
                </a:cubicBezTo>
                <a:cubicBezTo>
                  <a:pt x="973810" y="20051"/>
                  <a:pt x="966190" y="10526"/>
                  <a:pt x="958570" y="21004"/>
                </a:cubicBezTo>
                <a:cubicBezTo>
                  <a:pt x="950950" y="6716"/>
                  <a:pt x="943330" y="25766"/>
                  <a:pt x="934758" y="16241"/>
                </a:cubicBezTo>
                <a:cubicBezTo>
                  <a:pt x="927138" y="17194"/>
                  <a:pt x="918565" y="9574"/>
                  <a:pt x="910945" y="12431"/>
                </a:cubicBezTo>
                <a:cubicBezTo>
                  <a:pt x="902373" y="7669"/>
                  <a:pt x="894752" y="33386"/>
                  <a:pt x="886180" y="9574"/>
                </a:cubicBezTo>
                <a:cubicBezTo>
                  <a:pt x="877608" y="9574"/>
                  <a:pt x="869988" y="4811"/>
                  <a:pt x="861415" y="8621"/>
                </a:cubicBezTo>
                <a:cubicBezTo>
                  <a:pt x="856652" y="12431"/>
                  <a:pt x="851890" y="21004"/>
                  <a:pt x="847127" y="9574"/>
                </a:cubicBezTo>
                <a:cubicBezTo>
                  <a:pt x="842365" y="11479"/>
                  <a:pt x="836650" y="18146"/>
                  <a:pt x="831888" y="13384"/>
                </a:cubicBezTo>
                <a:cubicBezTo>
                  <a:pt x="827125" y="17194"/>
                  <a:pt x="822363" y="23861"/>
                  <a:pt x="817600" y="19099"/>
                </a:cubicBezTo>
                <a:cubicBezTo>
                  <a:pt x="815695" y="13384"/>
                  <a:pt x="812838" y="10526"/>
                  <a:pt x="810933" y="11479"/>
                </a:cubicBezTo>
                <a:cubicBezTo>
                  <a:pt x="809027" y="12431"/>
                  <a:pt x="809027" y="19099"/>
                  <a:pt x="807123" y="29576"/>
                </a:cubicBezTo>
                <a:cubicBezTo>
                  <a:pt x="801408" y="35291"/>
                  <a:pt x="795693" y="41006"/>
                  <a:pt x="790930" y="41006"/>
                </a:cubicBezTo>
                <a:cubicBezTo>
                  <a:pt x="785215" y="54341"/>
                  <a:pt x="780452" y="61009"/>
                  <a:pt x="774738" y="59104"/>
                </a:cubicBezTo>
                <a:cubicBezTo>
                  <a:pt x="769023" y="72439"/>
                  <a:pt x="764260" y="60056"/>
                  <a:pt x="759498" y="76249"/>
                </a:cubicBezTo>
                <a:cubicBezTo>
                  <a:pt x="754735" y="65771"/>
                  <a:pt x="749973" y="86726"/>
                  <a:pt x="746163" y="89584"/>
                </a:cubicBezTo>
                <a:cubicBezTo>
                  <a:pt x="741400" y="88631"/>
                  <a:pt x="737590" y="105776"/>
                  <a:pt x="733780" y="105776"/>
                </a:cubicBezTo>
                <a:cubicBezTo>
                  <a:pt x="729970" y="99109"/>
                  <a:pt x="726160" y="120064"/>
                  <a:pt x="723302" y="122921"/>
                </a:cubicBezTo>
                <a:cubicBezTo>
                  <a:pt x="719493" y="142924"/>
                  <a:pt x="716635" y="116254"/>
                  <a:pt x="713777" y="139114"/>
                </a:cubicBezTo>
                <a:cubicBezTo>
                  <a:pt x="710920" y="119111"/>
                  <a:pt x="708063" y="152449"/>
                  <a:pt x="706158" y="160069"/>
                </a:cubicBezTo>
                <a:cubicBezTo>
                  <a:pt x="705205" y="151496"/>
                  <a:pt x="703300" y="170546"/>
                  <a:pt x="702348" y="175309"/>
                </a:cubicBezTo>
                <a:cubicBezTo>
                  <a:pt x="701395" y="180071"/>
                  <a:pt x="700443" y="184834"/>
                  <a:pt x="699490" y="186739"/>
                </a:cubicBezTo>
                <a:cubicBezTo>
                  <a:pt x="697585" y="196264"/>
                  <a:pt x="696633" y="205789"/>
                  <a:pt x="696633" y="216266"/>
                </a:cubicBezTo>
                <a:cubicBezTo>
                  <a:pt x="696633" y="226744"/>
                  <a:pt x="696633" y="237221"/>
                  <a:pt x="698538" y="247699"/>
                </a:cubicBezTo>
                <a:cubicBezTo>
                  <a:pt x="701395" y="267701"/>
                  <a:pt x="700443" y="287704"/>
                  <a:pt x="694727" y="306754"/>
                </a:cubicBezTo>
                <a:lnTo>
                  <a:pt x="694727" y="306754"/>
                </a:lnTo>
                <a:cubicBezTo>
                  <a:pt x="694727" y="306754"/>
                  <a:pt x="667105" y="301039"/>
                  <a:pt x="662343" y="320089"/>
                </a:cubicBezTo>
                <a:cubicBezTo>
                  <a:pt x="662343" y="320089"/>
                  <a:pt x="655675" y="353426"/>
                  <a:pt x="671868" y="384859"/>
                </a:cubicBezTo>
                <a:cubicBezTo>
                  <a:pt x="673773" y="390574"/>
                  <a:pt x="677583" y="395336"/>
                  <a:pt x="682345" y="400099"/>
                </a:cubicBezTo>
                <a:cubicBezTo>
                  <a:pt x="729970" y="449629"/>
                  <a:pt x="754735" y="513446"/>
                  <a:pt x="769975" y="575359"/>
                </a:cubicBezTo>
                <a:cubicBezTo>
                  <a:pt x="789977" y="655369"/>
                  <a:pt x="787120" y="706804"/>
                  <a:pt x="679488" y="741094"/>
                </a:cubicBezTo>
                <a:cubicBezTo>
                  <a:pt x="592810" y="769669"/>
                  <a:pt x="497560" y="803006"/>
                  <a:pt x="412787" y="837296"/>
                </a:cubicBezTo>
                <a:cubicBezTo>
                  <a:pt x="378498" y="850631"/>
                  <a:pt x="356590" y="877301"/>
                  <a:pt x="355637" y="917306"/>
                </a:cubicBezTo>
                <a:cubicBezTo>
                  <a:pt x="354685" y="972551"/>
                  <a:pt x="350875" y="1025891"/>
                  <a:pt x="337540" y="1080184"/>
                </a:cubicBezTo>
                <a:cubicBezTo>
                  <a:pt x="322300" y="1141144"/>
                  <a:pt x="331825" y="1204961"/>
                  <a:pt x="323253" y="1267826"/>
                </a:cubicBezTo>
                <a:cubicBezTo>
                  <a:pt x="310870" y="1364981"/>
                  <a:pt x="279438" y="1459279"/>
                  <a:pt x="286105" y="1558339"/>
                </a:cubicBezTo>
                <a:cubicBezTo>
                  <a:pt x="288010" y="1587866"/>
                  <a:pt x="282295" y="1618346"/>
                  <a:pt x="277533" y="1647874"/>
                </a:cubicBezTo>
                <a:cubicBezTo>
                  <a:pt x="273723" y="1668829"/>
                  <a:pt x="263245" y="1688831"/>
                  <a:pt x="256578" y="1709786"/>
                </a:cubicBezTo>
                <a:cubicBezTo>
                  <a:pt x="251815" y="1726931"/>
                  <a:pt x="239432" y="1749791"/>
                  <a:pt x="246100" y="1762174"/>
                </a:cubicBezTo>
                <a:cubicBezTo>
                  <a:pt x="267055" y="1806941"/>
                  <a:pt x="249910" y="1849804"/>
                  <a:pt x="248005" y="1892666"/>
                </a:cubicBezTo>
                <a:cubicBezTo>
                  <a:pt x="247053" y="1908859"/>
                  <a:pt x="243242" y="1924099"/>
                  <a:pt x="242290" y="1940291"/>
                </a:cubicBezTo>
                <a:cubicBezTo>
                  <a:pt x="238480" y="2059354"/>
                  <a:pt x="234670" y="2178416"/>
                  <a:pt x="230860" y="2296526"/>
                </a:cubicBezTo>
                <a:cubicBezTo>
                  <a:pt x="229907" y="2315576"/>
                  <a:pt x="225145" y="2334626"/>
                  <a:pt x="225145" y="2352724"/>
                </a:cubicBezTo>
                <a:cubicBezTo>
                  <a:pt x="225145" y="2382251"/>
                  <a:pt x="222288" y="2414636"/>
                  <a:pt x="231813" y="2441306"/>
                </a:cubicBezTo>
                <a:cubicBezTo>
                  <a:pt x="241338" y="2468929"/>
                  <a:pt x="243242" y="2493694"/>
                  <a:pt x="238480" y="2520364"/>
                </a:cubicBezTo>
                <a:cubicBezTo>
                  <a:pt x="233717" y="2543224"/>
                  <a:pt x="228003" y="2567036"/>
                  <a:pt x="221335" y="2589896"/>
                </a:cubicBezTo>
                <a:cubicBezTo>
                  <a:pt x="212763" y="2617519"/>
                  <a:pt x="217525" y="2640379"/>
                  <a:pt x="228003" y="2667049"/>
                </a:cubicBezTo>
                <a:cubicBezTo>
                  <a:pt x="248005" y="2716579"/>
                  <a:pt x="262293" y="2766109"/>
                  <a:pt x="237528" y="2822306"/>
                </a:cubicBezTo>
                <a:cubicBezTo>
                  <a:pt x="211810" y="2880409"/>
                  <a:pt x="194665" y="2943274"/>
                  <a:pt x="171805" y="3010901"/>
                </a:cubicBezTo>
                <a:cubicBezTo>
                  <a:pt x="160375" y="3015664"/>
                  <a:pt x="142277" y="3022331"/>
                  <a:pt x="125132" y="3028999"/>
                </a:cubicBezTo>
                <a:cubicBezTo>
                  <a:pt x="113702" y="3057574"/>
                  <a:pt x="107035" y="3084244"/>
                  <a:pt x="93700" y="3107104"/>
                </a:cubicBezTo>
                <a:cubicBezTo>
                  <a:pt x="61315" y="3159491"/>
                  <a:pt x="40360" y="3218546"/>
                  <a:pt x="27025" y="3277601"/>
                </a:cubicBezTo>
                <a:cubicBezTo>
                  <a:pt x="19405" y="3312844"/>
                  <a:pt x="28930" y="3349991"/>
                  <a:pt x="19405" y="3385234"/>
                </a:cubicBezTo>
                <a:cubicBezTo>
                  <a:pt x="-1550" y="3460481"/>
                  <a:pt x="9880" y="3535729"/>
                  <a:pt x="13690" y="3611929"/>
                </a:cubicBezTo>
                <a:cubicBezTo>
                  <a:pt x="15595" y="3650029"/>
                  <a:pt x="14642" y="3687176"/>
                  <a:pt x="23215" y="3724324"/>
                </a:cubicBezTo>
                <a:cubicBezTo>
                  <a:pt x="30835" y="3759566"/>
                  <a:pt x="45122" y="3794809"/>
                  <a:pt x="83222" y="3803381"/>
                </a:cubicBezTo>
                <a:cubicBezTo>
                  <a:pt x="118465" y="3811001"/>
                  <a:pt x="155613" y="3813859"/>
                  <a:pt x="190855" y="3811001"/>
                </a:cubicBezTo>
                <a:cubicBezTo>
                  <a:pt x="206095" y="3810049"/>
                  <a:pt x="222288" y="3807191"/>
                  <a:pt x="237528" y="3805286"/>
                </a:cubicBezTo>
                <a:cubicBezTo>
                  <a:pt x="269913" y="3796714"/>
                  <a:pt x="317537" y="3787189"/>
                  <a:pt x="327062" y="3796714"/>
                </a:cubicBezTo>
                <a:cubicBezTo>
                  <a:pt x="384212" y="3882439"/>
                  <a:pt x="327062" y="3987214"/>
                  <a:pt x="320395" y="4089131"/>
                </a:cubicBezTo>
                <a:cubicBezTo>
                  <a:pt x="318490" y="4106276"/>
                  <a:pt x="316585" y="4122469"/>
                  <a:pt x="314680" y="4139614"/>
                </a:cubicBezTo>
                <a:cubicBezTo>
                  <a:pt x="313728" y="4147234"/>
                  <a:pt x="312775" y="4154854"/>
                  <a:pt x="311823" y="4163426"/>
                </a:cubicBezTo>
                <a:cubicBezTo>
                  <a:pt x="308013" y="4244389"/>
                  <a:pt x="269913" y="4330114"/>
                  <a:pt x="279438" y="4415839"/>
                </a:cubicBezTo>
                <a:cubicBezTo>
                  <a:pt x="279438" y="4434889"/>
                  <a:pt x="298488" y="4444414"/>
                  <a:pt x="317537" y="4444414"/>
                </a:cubicBezTo>
                <a:cubicBezTo>
                  <a:pt x="308013" y="4453939"/>
                  <a:pt x="298488" y="4463464"/>
                  <a:pt x="286105" y="4481561"/>
                </a:cubicBezTo>
                <a:cubicBezTo>
                  <a:pt x="282295" y="4488229"/>
                  <a:pt x="279438" y="4494896"/>
                  <a:pt x="277533" y="4502516"/>
                </a:cubicBezTo>
                <a:cubicBezTo>
                  <a:pt x="269913" y="4523471"/>
                  <a:pt x="266103" y="4546331"/>
                  <a:pt x="260388" y="4569191"/>
                </a:cubicBezTo>
                <a:cubicBezTo>
                  <a:pt x="248005" y="4620626"/>
                  <a:pt x="219430" y="4656821"/>
                  <a:pt x="173710" y="4682539"/>
                </a:cubicBezTo>
                <a:cubicBezTo>
                  <a:pt x="152755" y="4693969"/>
                  <a:pt x="132752" y="4707304"/>
                  <a:pt x="111797" y="4718734"/>
                </a:cubicBezTo>
                <a:cubicBezTo>
                  <a:pt x="85127" y="4733021"/>
                  <a:pt x="71792" y="4753976"/>
                  <a:pt x="79412" y="4791124"/>
                </a:cubicBezTo>
                <a:cubicBezTo>
                  <a:pt x="96557" y="4797791"/>
                  <a:pt x="116560" y="4812079"/>
                  <a:pt x="136563" y="4813031"/>
                </a:cubicBezTo>
                <a:cubicBezTo>
                  <a:pt x="185140" y="4815889"/>
                  <a:pt x="234670" y="4817794"/>
                  <a:pt x="283248" y="4812079"/>
                </a:cubicBezTo>
                <a:cubicBezTo>
                  <a:pt x="309918" y="4809221"/>
                  <a:pt x="338493" y="4794934"/>
                  <a:pt x="358495" y="4777789"/>
                </a:cubicBezTo>
                <a:cubicBezTo>
                  <a:pt x="384212" y="4754929"/>
                  <a:pt x="407073" y="4749214"/>
                  <a:pt x="440410" y="4756834"/>
                </a:cubicBezTo>
                <a:cubicBezTo>
                  <a:pt x="492798" y="4769216"/>
                  <a:pt x="544233" y="4761596"/>
                  <a:pt x="594715" y="4730164"/>
                </a:cubicBezTo>
                <a:cubicBezTo>
                  <a:pt x="600430" y="4663489"/>
                  <a:pt x="610908" y="4595861"/>
                  <a:pt x="611860" y="4528234"/>
                </a:cubicBezTo>
                <a:cubicBezTo>
                  <a:pt x="612813" y="4487276"/>
                  <a:pt x="619480" y="4452986"/>
                  <a:pt x="650913" y="4437746"/>
                </a:cubicBezTo>
                <a:cubicBezTo>
                  <a:pt x="657580" y="4434889"/>
                  <a:pt x="664248" y="4432031"/>
                  <a:pt x="672820" y="4431079"/>
                </a:cubicBezTo>
                <a:cubicBezTo>
                  <a:pt x="692823" y="4372976"/>
                  <a:pt x="704252" y="4312969"/>
                  <a:pt x="716635" y="4253914"/>
                </a:cubicBezTo>
                <a:cubicBezTo>
                  <a:pt x="718540" y="4245341"/>
                  <a:pt x="720445" y="4236769"/>
                  <a:pt x="721398" y="4228196"/>
                </a:cubicBezTo>
                <a:cubicBezTo>
                  <a:pt x="724255" y="4145329"/>
                  <a:pt x="735685" y="4063414"/>
                  <a:pt x="755688" y="3985309"/>
                </a:cubicBezTo>
                <a:cubicBezTo>
                  <a:pt x="757593" y="3977689"/>
                  <a:pt x="759498" y="3970069"/>
                  <a:pt x="762355" y="3962449"/>
                </a:cubicBezTo>
                <a:cubicBezTo>
                  <a:pt x="782358" y="3845291"/>
                  <a:pt x="782358" y="3740516"/>
                  <a:pt x="826173" y="3636694"/>
                </a:cubicBezTo>
                <a:cubicBezTo>
                  <a:pt x="827125" y="3629074"/>
                  <a:pt x="828077" y="3620501"/>
                  <a:pt x="829983" y="3612881"/>
                </a:cubicBezTo>
                <a:cubicBezTo>
                  <a:pt x="831888" y="3596689"/>
                  <a:pt x="834745" y="3580496"/>
                  <a:pt x="836650" y="3565256"/>
                </a:cubicBezTo>
                <a:cubicBezTo>
                  <a:pt x="848080" y="3483341"/>
                  <a:pt x="867130" y="3402379"/>
                  <a:pt x="867130" y="3320464"/>
                </a:cubicBezTo>
                <a:cubicBezTo>
                  <a:pt x="866177" y="3209974"/>
                  <a:pt x="900468" y="3106151"/>
                  <a:pt x="915708" y="2997566"/>
                </a:cubicBezTo>
                <a:cubicBezTo>
                  <a:pt x="926185" y="3008044"/>
                  <a:pt x="932852" y="3019474"/>
                  <a:pt x="936663" y="3032809"/>
                </a:cubicBezTo>
                <a:cubicBezTo>
                  <a:pt x="952855" y="3087101"/>
                  <a:pt x="955713" y="3141394"/>
                  <a:pt x="949998" y="3197591"/>
                </a:cubicBezTo>
                <a:cubicBezTo>
                  <a:pt x="946188" y="3239501"/>
                  <a:pt x="945235" y="3283316"/>
                  <a:pt x="949045" y="3325226"/>
                </a:cubicBezTo>
                <a:cubicBezTo>
                  <a:pt x="957618" y="3409999"/>
                  <a:pt x="976668" y="3494771"/>
                  <a:pt x="980477" y="3579544"/>
                </a:cubicBezTo>
                <a:cubicBezTo>
                  <a:pt x="986193" y="3701464"/>
                  <a:pt x="981430" y="3824336"/>
                  <a:pt x="983335" y="3946256"/>
                </a:cubicBezTo>
                <a:cubicBezTo>
                  <a:pt x="984288" y="3999596"/>
                  <a:pt x="990002" y="4053889"/>
                  <a:pt x="989050" y="4107229"/>
                </a:cubicBezTo>
                <a:cubicBezTo>
                  <a:pt x="988098" y="4152949"/>
                  <a:pt x="985240" y="4198669"/>
                  <a:pt x="976668" y="4243436"/>
                </a:cubicBezTo>
                <a:cubicBezTo>
                  <a:pt x="975715" y="4251056"/>
                  <a:pt x="973810" y="4258676"/>
                  <a:pt x="971905" y="4266296"/>
                </a:cubicBezTo>
                <a:cubicBezTo>
                  <a:pt x="970000" y="4273916"/>
                  <a:pt x="968095" y="4281536"/>
                  <a:pt x="966190" y="4288204"/>
                </a:cubicBezTo>
                <a:cubicBezTo>
                  <a:pt x="971905" y="4389169"/>
                  <a:pt x="943330" y="4493944"/>
                  <a:pt x="961427" y="4595861"/>
                </a:cubicBezTo>
                <a:cubicBezTo>
                  <a:pt x="965238" y="4603481"/>
                  <a:pt x="970000" y="4611101"/>
                  <a:pt x="974763" y="4618721"/>
                </a:cubicBezTo>
                <a:cubicBezTo>
                  <a:pt x="989050" y="4640629"/>
                  <a:pt x="1005243" y="4666346"/>
                  <a:pt x="1007148" y="4692064"/>
                </a:cubicBezTo>
                <a:cubicBezTo>
                  <a:pt x="1010958" y="4733021"/>
                  <a:pt x="1028102" y="4756834"/>
                  <a:pt x="1070013" y="4767311"/>
                </a:cubicBezTo>
                <a:cubicBezTo>
                  <a:pt x="1065250" y="4803506"/>
                  <a:pt x="1085253" y="4816841"/>
                  <a:pt x="1116685" y="4820651"/>
                </a:cubicBezTo>
                <a:cubicBezTo>
                  <a:pt x="1122400" y="4821604"/>
                  <a:pt x="1128115" y="4825414"/>
                  <a:pt x="1133830" y="4827319"/>
                </a:cubicBezTo>
                <a:cubicBezTo>
                  <a:pt x="1150023" y="4827319"/>
                  <a:pt x="1165263" y="4827319"/>
                  <a:pt x="1181455" y="4827319"/>
                </a:cubicBezTo>
                <a:cubicBezTo>
                  <a:pt x="1206220" y="4824461"/>
                  <a:pt x="1230985" y="4821604"/>
                  <a:pt x="1255750" y="4818746"/>
                </a:cubicBezTo>
                <a:cubicBezTo>
                  <a:pt x="1291945" y="4814936"/>
                  <a:pt x="1303375" y="4802554"/>
                  <a:pt x="1298613" y="4766359"/>
                </a:cubicBezTo>
                <a:cubicBezTo>
                  <a:pt x="1295755" y="4743499"/>
                  <a:pt x="1291945" y="4718734"/>
                  <a:pt x="1281468" y="4697779"/>
                </a:cubicBezTo>
                <a:cubicBezTo>
                  <a:pt x="1266228" y="4667299"/>
                  <a:pt x="1264323" y="4637771"/>
                  <a:pt x="1270038" y="4605386"/>
                </a:cubicBezTo>
                <a:cubicBezTo>
                  <a:pt x="1290993" y="4485371"/>
                  <a:pt x="1310995" y="4365356"/>
                  <a:pt x="1330998" y="4244389"/>
                </a:cubicBezTo>
                <a:cubicBezTo>
                  <a:pt x="1330998" y="4242484"/>
                  <a:pt x="1331950" y="4241531"/>
                  <a:pt x="1331950" y="4239626"/>
                </a:cubicBezTo>
                <a:cubicBezTo>
                  <a:pt x="1339570" y="4126279"/>
                  <a:pt x="1348143" y="4011979"/>
                  <a:pt x="1352905" y="3898631"/>
                </a:cubicBezTo>
                <a:cubicBezTo>
                  <a:pt x="1356715" y="3819574"/>
                  <a:pt x="1364335" y="3742421"/>
                  <a:pt x="1384338" y="3664316"/>
                </a:cubicBezTo>
                <a:cubicBezTo>
                  <a:pt x="1412913" y="3550969"/>
                  <a:pt x="1439582" y="3436669"/>
                  <a:pt x="1441488" y="3318559"/>
                </a:cubicBezTo>
                <a:cubicBezTo>
                  <a:pt x="1443393" y="3217594"/>
                  <a:pt x="1450060" y="3115676"/>
                  <a:pt x="1457680" y="3014711"/>
                </a:cubicBezTo>
                <a:cubicBezTo>
                  <a:pt x="1465300" y="2901364"/>
                  <a:pt x="1476730" y="2788016"/>
                  <a:pt x="1485303" y="2673716"/>
                </a:cubicBezTo>
                <a:cubicBezTo>
                  <a:pt x="1488160" y="2640379"/>
                  <a:pt x="1486255" y="2607041"/>
                  <a:pt x="1488160" y="2573704"/>
                </a:cubicBezTo>
                <a:cubicBezTo>
                  <a:pt x="1489113" y="2551796"/>
                  <a:pt x="1491970" y="2528936"/>
                  <a:pt x="1497685" y="2507981"/>
                </a:cubicBezTo>
                <a:cubicBezTo>
                  <a:pt x="1500543" y="2497504"/>
                  <a:pt x="1511973" y="2480359"/>
                  <a:pt x="1519593" y="2480359"/>
                </a:cubicBezTo>
                <a:cubicBezTo>
                  <a:pt x="1552930" y="2480359"/>
                  <a:pt x="1560550" y="2455594"/>
                  <a:pt x="1573885" y="2434639"/>
                </a:cubicBezTo>
                <a:cubicBezTo>
                  <a:pt x="1581505" y="2422256"/>
                  <a:pt x="1589125" y="2409874"/>
                  <a:pt x="1599603" y="2400349"/>
                </a:cubicBezTo>
                <a:cubicBezTo>
                  <a:pt x="1639607" y="2367011"/>
                  <a:pt x="1656753" y="2322244"/>
                  <a:pt x="1662468" y="2271761"/>
                </a:cubicBezTo>
                <a:cubicBezTo>
                  <a:pt x="1668182" y="2223184"/>
                  <a:pt x="1685328" y="2175559"/>
                  <a:pt x="1671040" y="2126029"/>
                </a:cubicBezTo>
                <a:cubicBezTo>
                  <a:pt x="1670088" y="2121266"/>
                  <a:pt x="1671040" y="2116504"/>
                  <a:pt x="1671993" y="2111741"/>
                </a:cubicBezTo>
                <a:cubicBezTo>
                  <a:pt x="1686280" y="2062211"/>
                  <a:pt x="1697710" y="2010776"/>
                  <a:pt x="1708188" y="1960294"/>
                </a:cubicBezTo>
                <a:close/>
                <a:moveTo>
                  <a:pt x="284200" y="2927081"/>
                </a:moveTo>
                <a:cubicBezTo>
                  <a:pt x="297535" y="2890886"/>
                  <a:pt x="308965" y="2857549"/>
                  <a:pt x="321348" y="2824211"/>
                </a:cubicBezTo>
                <a:cubicBezTo>
                  <a:pt x="324205" y="2824211"/>
                  <a:pt x="327062" y="2824211"/>
                  <a:pt x="328968" y="2825164"/>
                </a:cubicBezTo>
                <a:cubicBezTo>
                  <a:pt x="331825" y="2859454"/>
                  <a:pt x="334683" y="2893744"/>
                  <a:pt x="337540" y="2930891"/>
                </a:cubicBezTo>
                <a:cubicBezTo>
                  <a:pt x="318490" y="2928986"/>
                  <a:pt x="303250" y="2928034"/>
                  <a:pt x="284200" y="2927081"/>
                </a:cubicBezTo>
                <a:close/>
                <a:moveTo>
                  <a:pt x="391833" y="2454641"/>
                </a:moveTo>
                <a:cubicBezTo>
                  <a:pt x="345160" y="2454641"/>
                  <a:pt x="303250" y="2454641"/>
                  <a:pt x="262293" y="2454641"/>
                </a:cubicBezTo>
                <a:cubicBezTo>
                  <a:pt x="246100" y="2407016"/>
                  <a:pt x="249910" y="2400349"/>
                  <a:pt x="288963" y="2388919"/>
                </a:cubicBezTo>
                <a:cubicBezTo>
                  <a:pt x="326110" y="2377489"/>
                  <a:pt x="360400" y="2380346"/>
                  <a:pt x="401358" y="2401301"/>
                </a:cubicBezTo>
                <a:cubicBezTo>
                  <a:pt x="398500" y="2421304"/>
                  <a:pt x="394690" y="2439401"/>
                  <a:pt x="391833" y="2454641"/>
                </a:cubicBezTo>
                <a:close/>
                <a:moveTo>
                  <a:pt x="422312" y="2628949"/>
                </a:moveTo>
                <a:cubicBezTo>
                  <a:pt x="419455" y="2603231"/>
                  <a:pt x="416598" y="2585134"/>
                  <a:pt x="414693" y="2566084"/>
                </a:cubicBezTo>
                <a:cubicBezTo>
                  <a:pt x="412787" y="2544176"/>
                  <a:pt x="409930" y="2522269"/>
                  <a:pt x="408978" y="2500361"/>
                </a:cubicBezTo>
                <a:cubicBezTo>
                  <a:pt x="408025" y="2489884"/>
                  <a:pt x="405168" y="2473691"/>
                  <a:pt x="410883" y="2468929"/>
                </a:cubicBezTo>
                <a:cubicBezTo>
                  <a:pt x="439458" y="2443211"/>
                  <a:pt x="439458" y="2407016"/>
                  <a:pt x="448030" y="2374631"/>
                </a:cubicBezTo>
                <a:cubicBezTo>
                  <a:pt x="449935" y="2457499"/>
                  <a:pt x="455650" y="2540366"/>
                  <a:pt x="422312" y="2628949"/>
                </a:cubicBezTo>
                <a:close/>
                <a:moveTo>
                  <a:pt x="814743" y="1037321"/>
                </a:moveTo>
                <a:cubicBezTo>
                  <a:pt x="811885" y="1037321"/>
                  <a:pt x="809027" y="1037321"/>
                  <a:pt x="806170" y="1037321"/>
                </a:cubicBezTo>
                <a:cubicBezTo>
                  <a:pt x="802360" y="977314"/>
                  <a:pt x="797598" y="917306"/>
                  <a:pt x="793788" y="857299"/>
                </a:cubicBezTo>
                <a:cubicBezTo>
                  <a:pt x="796645" y="856346"/>
                  <a:pt x="799502" y="855394"/>
                  <a:pt x="802360" y="854441"/>
                </a:cubicBezTo>
                <a:cubicBezTo>
                  <a:pt x="816648" y="869681"/>
                  <a:pt x="831888" y="884921"/>
                  <a:pt x="849033" y="903971"/>
                </a:cubicBezTo>
                <a:cubicBezTo>
                  <a:pt x="854748" y="895399"/>
                  <a:pt x="858558" y="889684"/>
                  <a:pt x="862368" y="883969"/>
                </a:cubicBezTo>
                <a:cubicBezTo>
                  <a:pt x="869988" y="875396"/>
                  <a:pt x="877608" y="865871"/>
                  <a:pt x="885227" y="857299"/>
                </a:cubicBezTo>
                <a:cubicBezTo>
                  <a:pt x="887133" y="858251"/>
                  <a:pt x="889990" y="860156"/>
                  <a:pt x="891895" y="861109"/>
                </a:cubicBezTo>
                <a:cubicBezTo>
                  <a:pt x="865225" y="920164"/>
                  <a:pt x="839508" y="978266"/>
                  <a:pt x="814743" y="1037321"/>
                </a:cubicBezTo>
                <a:close/>
                <a:moveTo>
                  <a:pt x="860463" y="883969"/>
                </a:moveTo>
                <a:cubicBezTo>
                  <a:pt x="813790" y="868729"/>
                  <a:pt x="803313" y="825866"/>
                  <a:pt x="796645" y="786814"/>
                </a:cubicBezTo>
                <a:cubicBezTo>
                  <a:pt x="789977" y="753476"/>
                  <a:pt x="795693" y="718234"/>
                  <a:pt x="795693" y="672514"/>
                </a:cubicBezTo>
                <a:cubicBezTo>
                  <a:pt x="837602" y="702041"/>
                  <a:pt x="870940" y="725854"/>
                  <a:pt x="901420" y="747761"/>
                </a:cubicBezTo>
                <a:cubicBezTo>
                  <a:pt x="886180" y="796339"/>
                  <a:pt x="873798" y="840154"/>
                  <a:pt x="860463" y="883969"/>
                </a:cubicBezTo>
                <a:close/>
                <a:moveTo>
                  <a:pt x="985240" y="1052561"/>
                </a:moveTo>
                <a:cubicBezTo>
                  <a:pt x="983335" y="1051609"/>
                  <a:pt x="981430" y="1051609"/>
                  <a:pt x="979525" y="1050656"/>
                </a:cubicBezTo>
                <a:cubicBezTo>
                  <a:pt x="976668" y="989696"/>
                  <a:pt x="973810" y="928736"/>
                  <a:pt x="970952" y="869681"/>
                </a:cubicBezTo>
                <a:cubicBezTo>
                  <a:pt x="979525" y="882064"/>
                  <a:pt x="988098" y="896351"/>
                  <a:pt x="999527" y="913496"/>
                </a:cubicBezTo>
                <a:cubicBezTo>
                  <a:pt x="1012863" y="903019"/>
                  <a:pt x="1024293" y="895399"/>
                  <a:pt x="1044295" y="880159"/>
                </a:cubicBezTo>
                <a:cubicBezTo>
                  <a:pt x="1022388" y="943024"/>
                  <a:pt x="1003338" y="997316"/>
                  <a:pt x="985240" y="1052561"/>
                </a:cubicBezTo>
                <a:close/>
                <a:moveTo>
                  <a:pt x="1001433" y="888731"/>
                </a:moveTo>
                <a:cubicBezTo>
                  <a:pt x="982383" y="845869"/>
                  <a:pt x="963333" y="804911"/>
                  <a:pt x="942377" y="758239"/>
                </a:cubicBezTo>
                <a:cubicBezTo>
                  <a:pt x="997623" y="715376"/>
                  <a:pt x="1050963" y="674419"/>
                  <a:pt x="1104303" y="632509"/>
                </a:cubicBezTo>
                <a:cubicBezTo>
                  <a:pt x="1124305" y="682039"/>
                  <a:pt x="1071918" y="815389"/>
                  <a:pt x="1001433" y="888731"/>
                </a:cubicBezTo>
                <a:close/>
                <a:moveTo>
                  <a:pt x="1510068" y="2456546"/>
                </a:moveTo>
                <a:cubicBezTo>
                  <a:pt x="1469110" y="2403206"/>
                  <a:pt x="1430057" y="2352724"/>
                  <a:pt x="1388148" y="2296526"/>
                </a:cubicBezTo>
                <a:cubicBezTo>
                  <a:pt x="1473873" y="2307004"/>
                  <a:pt x="1508163" y="2367011"/>
                  <a:pt x="1543405" y="2432734"/>
                </a:cubicBezTo>
                <a:cubicBezTo>
                  <a:pt x="1531023" y="2441306"/>
                  <a:pt x="1521498" y="2447974"/>
                  <a:pt x="1510068" y="2456546"/>
                </a:cubicBez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4803527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" name="Text Placeholder 1"/>
          <p:cNvSpPr txBox="1">
            <a:spLocks/>
          </p:cNvSpPr>
          <p:nvPr/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>
            <a:normAutofit fontScale="92500" lnSpcReduction="10000"/>
          </a:bodyPr>
          <a:lstStyle>
            <a:lvl1pPr marL="0" indent="0" algn="ctr" defTabSz="914423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5400" b="0" kern="1200" baseline="0">
                <a:solidFill>
                  <a:schemeClr val="tx1"/>
                </a:solidFill>
                <a:latin typeface="+mj-lt"/>
                <a:ea typeface="+mn-ea"/>
                <a:cs typeface="Arial" pitchFamily="34" charset="0"/>
              </a:defRPr>
            </a:lvl1pPr>
            <a:lvl2pPr marL="685818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28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40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52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63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75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85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98" indent="-228605" algn="l" defTabSz="914423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 dirty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"/>
                <a:ea typeface="Arial Unicode MS"/>
                <a:cs typeface="Arial" pitchFamily="34" charset="0"/>
              </a:rPr>
              <a:t>Infographic Style</a:t>
            </a:r>
            <a:endParaRPr kumimoji="0" lang="en-US" sz="5400" b="0" i="0" u="none" strike="noStrike" kern="120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Arial"/>
              <a:ea typeface="Arial Unicode MS"/>
              <a:cs typeface="Arial" pitchFamily="34" charset="0"/>
            </a:endParaRPr>
          </a:p>
        </p:txBody>
      </p:sp>
      <p:sp>
        <p:nvSpPr>
          <p:cNvPr id="116" name="Freeform 6">
            <a:extLst>
              <a:ext uri="{FF2B5EF4-FFF2-40B4-BE49-F238E27FC236}">
                <a16:creationId xmlns="" xmlns:a16="http://schemas.microsoft.com/office/drawing/2014/main" id="{0C95EFAE-D6F8-4193-AFE2-83F1B87C5CE8}"/>
              </a:ext>
            </a:extLst>
          </p:cNvPr>
          <p:cNvSpPr/>
          <p:nvPr/>
        </p:nvSpPr>
        <p:spPr>
          <a:xfrm>
            <a:off x="4864396" y="2060088"/>
            <a:ext cx="1943613" cy="3941997"/>
          </a:xfrm>
          <a:custGeom>
            <a:avLst/>
            <a:gdLst>
              <a:gd name="connsiteX0" fmla="*/ 2707307 w 3349545"/>
              <a:gd name="connsiteY0" fmla="*/ 4707202 h 6793483"/>
              <a:gd name="connsiteX1" fmla="*/ 2641993 w 3349545"/>
              <a:gd name="connsiteY1" fmla="*/ 4726252 h 6793483"/>
              <a:gd name="connsiteX2" fmla="*/ 2587564 w 3349545"/>
              <a:gd name="connsiteY2" fmla="*/ 4805174 h 6793483"/>
              <a:gd name="connsiteX3" fmla="*/ 2805278 w 3349545"/>
              <a:gd name="connsiteY3" fmla="*/ 4791567 h 6793483"/>
              <a:gd name="connsiteX4" fmla="*/ 2707307 w 3349545"/>
              <a:gd name="connsiteY4" fmla="*/ 4707202 h 6793483"/>
              <a:gd name="connsiteX5" fmla="*/ 1613293 w 3349545"/>
              <a:gd name="connsiteY5" fmla="*/ 1261872 h 6793483"/>
              <a:gd name="connsiteX6" fmla="*/ 1621457 w 3349545"/>
              <a:gd name="connsiteY6" fmla="*/ 1457816 h 6793483"/>
              <a:gd name="connsiteX7" fmla="*/ 1436400 w 3349545"/>
              <a:gd name="connsiteY7" fmla="*/ 2170830 h 6793483"/>
              <a:gd name="connsiteX8" fmla="*/ 1403743 w 3349545"/>
              <a:gd name="connsiteY8" fmla="*/ 2853908 h 6793483"/>
              <a:gd name="connsiteX9" fmla="*/ 1452728 w 3349545"/>
              <a:gd name="connsiteY9" fmla="*/ 2772266 h 6793483"/>
              <a:gd name="connsiteX10" fmla="*/ 1588800 w 3349545"/>
              <a:gd name="connsiteY10" fmla="*/ 2018430 h 6793483"/>
              <a:gd name="connsiteX11" fmla="*/ 1700378 w 3349545"/>
              <a:gd name="connsiteY11" fmla="*/ 1504080 h 6793483"/>
              <a:gd name="connsiteX12" fmla="*/ 1735757 w 3349545"/>
              <a:gd name="connsiteY12" fmla="*/ 1460537 h 6793483"/>
              <a:gd name="connsiteX13" fmla="*/ 1656834 w 3349545"/>
              <a:gd name="connsiteY13" fmla="*/ 1275480 h 6793483"/>
              <a:gd name="connsiteX14" fmla="*/ 1613293 w 3349545"/>
              <a:gd name="connsiteY14" fmla="*/ 1261872 h 6793483"/>
              <a:gd name="connsiteX15" fmla="*/ 1821237 w 3349545"/>
              <a:gd name="connsiteY15" fmla="*/ 16 h 6793483"/>
              <a:gd name="connsiteX16" fmla="*/ 2081275 w 3349545"/>
              <a:gd name="connsiteY16" fmla="*/ 68603 h 6793483"/>
              <a:gd name="connsiteX17" fmla="*/ 2243329 w 3349545"/>
              <a:gd name="connsiteY17" fmla="*/ 345059 h 6793483"/>
              <a:gd name="connsiteX18" fmla="*/ 2235166 w 3349545"/>
              <a:gd name="connsiteY18" fmla="*/ 680565 h 6793483"/>
              <a:gd name="connsiteX19" fmla="*/ 2244664 w 3349545"/>
              <a:gd name="connsiteY19" fmla="*/ 845493 h 6793483"/>
              <a:gd name="connsiteX20" fmla="*/ 2213804 w 3349545"/>
              <a:gd name="connsiteY20" fmla="*/ 971604 h 6793483"/>
              <a:gd name="connsiteX21" fmla="*/ 2233515 w 3349545"/>
              <a:gd name="connsiteY21" fmla="*/ 1080381 h 6793483"/>
              <a:gd name="connsiteX22" fmla="*/ 1792907 w 3349545"/>
              <a:gd name="connsiteY22" fmla="*/ 1501358 h 6793483"/>
              <a:gd name="connsiteX23" fmla="*/ 1811957 w 3349545"/>
              <a:gd name="connsiteY23" fmla="*/ 1580280 h 6793483"/>
              <a:gd name="connsiteX24" fmla="*/ 1782021 w 3349545"/>
              <a:gd name="connsiteY24" fmla="*/ 1672808 h 6793483"/>
              <a:gd name="connsiteX25" fmla="*/ 1809236 w 3349545"/>
              <a:gd name="connsiteY25" fmla="*/ 1993937 h 6793483"/>
              <a:gd name="connsiteX26" fmla="*/ 2255550 w 3349545"/>
              <a:gd name="connsiteY26" fmla="*/ 1210166 h 6793483"/>
              <a:gd name="connsiteX27" fmla="*/ 2234169 w 3349545"/>
              <a:gd name="connsiteY27" fmla="*/ 1083988 h 6793483"/>
              <a:gd name="connsiteX28" fmla="*/ 2240145 w 3349545"/>
              <a:gd name="connsiteY28" fmla="*/ 1116970 h 6793483"/>
              <a:gd name="connsiteX29" fmla="*/ 2394343 w 3349545"/>
              <a:gd name="connsiteY29" fmla="*/ 1275480 h 6793483"/>
              <a:gd name="connsiteX30" fmla="*/ 3090566 w 3349545"/>
              <a:gd name="connsiteY30" fmla="*/ 1914656 h 6793483"/>
              <a:gd name="connsiteX31" fmla="*/ 3055599 w 3349545"/>
              <a:gd name="connsiteY31" fmla="*/ 2631573 h 6793483"/>
              <a:gd name="connsiteX32" fmla="*/ 3066946 w 3349545"/>
              <a:gd name="connsiteY32" fmla="*/ 2864947 h 6793483"/>
              <a:gd name="connsiteX33" fmla="*/ 2926151 w 3349545"/>
              <a:gd name="connsiteY33" fmla="*/ 3411134 h 6793483"/>
              <a:gd name="connsiteX34" fmla="*/ 2941196 w 3349545"/>
              <a:gd name="connsiteY34" fmla="*/ 3532777 h 6793483"/>
              <a:gd name="connsiteX35" fmla="*/ 2758244 w 3349545"/>
              <a:gd name="connsiteY35" fmla="*/ 4396753 h 6793483"/>
              <a:gd name="connsiteX36" fmla="*/ 2707821 w 3349545"/>
              <a:gd name="connsiteY36" fmla="*/ 4516187 h 6793483"/>
              <a:gd name="connsiteX37" fmla="*/ 2710542 w 3349545"/>
              <a:gd name="connsiteY37" fmla="*/ 4660526 h 6793483"/>
              <a:gd name="connsiteX38" fmla="*/ 2841273 w 3349545"/>
              <a:gd name="connsiteY38" fmla="*/ 4756392 h 6793483"/>
              <a:gd name="connsiteX39" fmla="*/ 3309873 w 3349545"/>
              <a:gd name="connsiteY39" fmla="*/ 4773183 h 6793483"/>
              <a:gd name="connsiteX40" fmla="*/ 3333441 w 3349545"/>
              <a:gd name="connsiteY40" fmla="*/ 5729842 h 6793483"/>
              <a:gd name="connsiteX41" fmla="*/ 3003943 w 3349545"/>
              <a:gd name="connsiteY41" fmla="*/ 5885579 h 6793483"/>
              <a:gd name="connsiteX42" fmla="*/ 2954957 w 3349545"/>
              <a:gd name="connsiteY42" fmla="*/ 5950894 h 6793483"/>
              <a:gd name="connsiteX43" fmla="*/ 2884200 w 3349545"/>
              <a:gd name="connsiteY43" fmla="*/ 5945450 h 6793483"/>
              <a:gd name="connsiteX44" fmla="*/ 2879295 w 3349545"/>
              <a:gd name="connsiteY44" fmla="*/ 5916148 h 6793483"/>
              <a:gd name="connsiteX45" fmla="*/ 2863712 w 3349545"/>
              <a:gd name="connsiteY45" fmla="*/ 5920497 h 6793483"/>
              <a:gd name="connsiteX46" fmla="*/ 2487641 w 3349545"/>
              <a:gd name="connsiteY46" fmla="*/ 5978622 h 6793483"/>
              <a:gd name="connsiteX47" fmla="*/ 2210210 w 3349545"/>
              <a:gd name="connsiteY47" fmla="*/ 6651482 h 6793483"/>
              <a:gd name="connsiteX48" fmla="*/ 1928722 w 3349545"/>
              <a:gd name="connsiteY48" fmla="*/ 6793099 h 6793483"/>
              <a:gd name="connsiteX49" fmla="*/ 1818375 w 3349545"/>
              <a:gd name="connsiteY49" fmla="*/ 6601624 h 6793483"/>
              <a:gd name="connsiteX50" fmla="*/ 2029055 w 3349545"/>
              <a:gd name="connsiteY50" fmla="*/ 6142524 h 6793483"/>
              <a:gd name="connsiteX51" fmla="*/ 2031314 w 3349545"/>
              <a:gd name="connsiteY51" fmla="*/ 5974514 h 6793483"/>
              <a:gd name="connsiteX52" fmla="*/ 1689492 w 3349545"/>
              <a:gd name="connsiteY52" fmla="*/ 5949097 h 6793483"/>
              <a:gd name="connsiteX53" fmla="*/ 1385257 w 3349545"/>
              <a:gd name="connsiteY53" fmla="*/ 6100778 h 6793483"/>
              <a:gd name="connsiteX54" fmla="*/ 1166414 w 3349545"/>
              <a:gd name="connsiteY54" fmla="*/ 6116645 h 6793483"/>
              <a:gd name="connsiteX55" fmla="*/ 1045644 w 3349545"/>
              <a:gd name="connsiteY55" fmla="*/ 5995875 h 6793483"/>
              <a:gd name="connsiteX56" fmla="*/ 1435681 w 3349545"/>
              <a:gd name="connsiteY56" fmla="*/ 5734822 h 6793483"/>
              <a:gd name="connsiteX57" fmla="*/ 1481997 w 3349545"/>
              <a:gd name="connsiteY57" fmla="*/ 5531948 h 6793483"/>
              <a:gd name="connsiteX58" fmla="*/ 1264539 w 3349545"/>
              <a:gd name="connsiteY58" fmla="*/ 4136728 h 6793483"/>
              <a:gd name="connsiteX59" fmla="*/ 1173191 w 3349545"/>
              <a:gd name="connsiteY59" fmla="*/ 3908282 h 6793483"/>
              <a:gd name="connsiteX60" fmla="*/ 1266799 w 3349545"/>
              <a:gd name="connsiteY60" fmla="*/ 3338939 h 6793483"/>
              <a:gd name="connsiteX61" fmla="*/ 950753 w 3349545"/>
              <a:gd name="connsiteY61" fmla="*/ 3192290 h 6793483"/>
              <a:gd name="connsiteX62" fmla="*/ 512655 w 3349545"/>
              <a:gd name="connsiteY62" fmla="*/ 3096065 h 6793483"/>
              <a:gd name="connsiteX63" fmla="*/ 485389 w 3349545"/>
              <a:gd name="connsiteY63" fmla="*/ 2992957 h 6793483"/>
              <a:gd name="connsiteX64" fmla="*/ 364157 w 3349545"/>
              <a:gd name="connsiteY64" fmla="*/ 2985256 h 6793483"/>
              <a:gd name="connsiteX65" fmla="*/ 312861 w 3349545"/>
              <a:gd name="connsiteY65" fmla="*/ 2907157 h 6793483"/>
              <a:gd name="connsiteX66" fmla="*/ 0 w 3349545"/>
              <a:gd name="connsiteY66" fmla="*/ 2760045 h 6793483"/>
              <a:gd name="connsiteX67" fmla="*/ 328778 w 3349545"/>
              <a:gd name="connsiteY67" fmla="*/ 1963693 h 6793483"/>
              <a:gd name="connsiteX68" fmla="*/ 1109675 w 3349545"/>
              <a:gd name="connsiteY68" fmla="*/ 2286054 h 6793483"/>
              <a:gd name="connsiteX69" fmla="*/ 1183666 w 3349545"/>
              <a:gd name="connsiteY69" fmla="*/ 2122614 h 6793483"/>
              <a:gd name="connsiteX70" fmla="*/ 1204514 w 3349545"/>
              <a:gd name="connsiteY70" fmla="*/ 1954605 h 6793483"/>
              <a:gd name="connsiteX71" fmla="*/ 1239533 w 3349545"/>
              <a:gd name="connsiteY71" fmla="*/ 1364773 h 6793483"/>
              <a:gd name="connsiteX72" fmla="*/ 1597734 w 3349545"/>
              <a:gd name="connsiteY72" fmla="*/ 1208214 h 6793483"/>
              <a:gd name="connsiteX73" fmla="*/ 1444564 w 3349545"/>
              <a:gd name="connsiteY73" fmla="*/ 769294 h 6793483"/>
              <a:gd name="connsiteX74" fmla="*/ 1381151 w 3349545"/>
              <a:gd name="connsiteY74" fmla="*/ 327499 h 6793483"/>
              <a:gd name="connsiteX75" fmla="*/ 1666746 w 3349545"/>
              <a:gd name="connsiteY75" fmla="*/ 35022 h 6793483"/>
              <a:gd name="connsiteX76" fmla="*/ 1821237 w 3349545"/>
              <a:gd name="connsiteY76" fmla="*/ 16 h 6793483"/>
              <a:gd name="connsiteX0" fmla="*/ 2707307 w 3349545"/>
              <a:gd name="connsiteY0" fmla="*/ 4707202 h 6793483"/>
              <a:gd name="connsiteX1" fmla="*/ 2641993 w 3349545"/>
              <a:gd name="connsiteY1" fmla="*/ 4726252 h 6793483"/>
              <a:gd name="connsiteX2" fmla="*/ 2587564 w 3349545"/>
              <a:gd name="connsiteY2" fmla="*/ 4805174 h 6793483"/>
              <a:gd name="connsiteX3" fmla="*/ 2805278 w 3349545"/>
              <a:gd name="connsiteY3" fmla="*/ 4791567 h 6793483"/>
              <a:gd name="connsiteX4" fmla="*/ 2707307 w 3349545"/>
              <a:gd name="connsiteY4" fmla="*/ 4707202 h 6793483"/>
              <a:gd name="connsiteX5" fmla="*/ 1613293 w 3349545"/>
              <a:gd name="connsiteY5" fmla="*/ 1261872 h 6793483"/>
              <a:gd name="connsiteX6" fmla="*/ 1632343 w 3349545"/>
              <a:gd name="connsiteY6" fmla="*/ 1441488 h 6793483"/>
              <a:gd name="connsiteX7" fmla="*/ 1436400 w 3349545"/>
              <a:gd name="connsiteY7" fmla="*/ 2170830 h 6793483"/>
              <a:gd name="connsiteX8" fmla="*/ 1403743 w 3349545"/>
              <a:gd name="connsiteY8" fmla="*/ 2853908 h 6793483"/>
              <a:gd name="connsiteX9" fmla="*/ 1452728 w 3349545"/>
              <a:gd name="connsiteY9" fmla="*/ 2772266 h 6793483"/>
              <a:gd name="connsiteX10" fmla="*/ 1588800 w 3349545"/>
              <a:gd name="connsiteY10" fmla="*/ 2018430 h 6793483"/>
              <a:gd name="connsiteX11" fmla="*/ 1700378 w 3349545"/>
              <a:gd name="connsiteY11" fmla="*/ 1504080 h 6793483"/>
              <a:gd name="connsiteX12" fmla="*/ 1735757 w 3349545"/>
              <a:gd name="connsiteY12" fmla="*/ 1460537 h 6793483"/>
              <a:gd name="connsiteX13" fmla="*/ 1656834 w 3349545"/>
              <a:gd name="connsiteY13" fmla="*/ 1275480 h 6793483"/>
              <a:gd name="connsiteX14" fmla="*/ 1613293 w 3349545"/>
              <a:gd name="connsiteY14" fmla="*/ 1261872 h 6793483"/>
              <a:gd name="connsiteX15" fmla="*/ 1821237 w 3349545"/>
              <a:gd name="connsiteY15" fmla="*/ 16 h 6793483"/>
              <a:gd name="connsiteX16" fmla="*/ 2081275 w 3349545"/>
              <a:gd name="connsiteY16" fmla="*/ 68603 h 6793483"/>
              <a:gd name="connsiteX17" fmla="*/ 2243329 w 3349545"/>
              <a:gd name="connsiteY17" fmla="*/ 345059 h 6793483"/>
              <a:gd name="connsiteX18" fmla="*/ 2235166 w 3349545"/>
              <a:gd name="connsiteY18" fmla="*/ 680565 h 6793483"/>
              <a:gd name="connsiteX19" fmla="*/ 2244664 w 3349545"/>
              <a:gd name="connsiteY19" fmla="*/ 845493 h 6793483"/>
              <a:gd name="connsiteX20" fmla="*/ 2213804 w 3349545"/>
              <a:gd name="connsiteY20" fmla="*/ 971604 h 6793483"/>
              <a:gd name="connsiteX21" fmla="*/ 2233515 w 3349545"/>
              <a:gd name="connsiteY21" fmla="*/ 1080381 h 6793483"/>
              <a:gd name="connsiteX22" fmla="*/ 1792907 w 3349545"/>
              <a:gd name="connsiteY22" fmla="*/ 1501358 h 6793483"/>
              <a:gd name="connsiteX23" fmla="*/ 1811957 w 3349545"/>
              <a:gd name="connsiteY23" fmla="*/ 1580280 h 6793483"/>
              <a:gd name="connsiteX24" fmla="*/ 1782021 w 3349545"/>
              <a:gd name="connsiteY24" fmla="*/ 1672808 h 6793483"/>
              <a:gd name="connsiteX25" fmla="*/ 1809236 w 3349545"/>
              <a:gd name="connsiteY25" fmla="*/ 1993937 h 6793483"/>
              <a:gd name="connsiteX26" fmla="*/ 2255550 w 3349545"/>
              <a:gd name="connsiteY26" fmla="*/ 1210166 h 6793483"/>
              <a:gd name="connsiteX27" fmla="*/ 2234169 w 3349545"/>
              <a:gd name="connsiteY27" fmla="*/ 1083988 h 6793483"/>
              <a:gd name="connsiteX28" fmla="*/ 2240145 w 3349545"/>
              <a:gd name="connsiteY28" fmla="*/ 1116970 h 6793483"/>
              <a:gd name="connsiteX29" fmla="*/ 2394343 w 3349545"/>
              <a:gd name="connsiteY29" fmla="*/ 1275480 h 6793483"/>
              <a:gd name="connsiteX30" fmla="*/ 3090566 w 3349545"/>
              <a:gd name="connsiteY30" fmla="*/ 1914656 h 6793483"/>
              <a:gd name="connsiteX31" fmla="*/ 3055599 w 3349545"/>
              <a:gd name="connsiteY31" fmla="*/ 2631573 h 6793483"/>
              <a:gd name="connsiteX32" fmla="*/ 3066946 w 3349545"/>
              <a:gd name="connsiteY32" fmla="*/ 2864947 h 6793483"/>
              <a:gd name="connsiteX33" fmla="*/ 2926151 w 3349545"/>
              <a:gd name="connsiteY33" fmla="*/ 3411134 h 6793483"/>
              <a:gd name="connsiteX34" fmla="*/ 2941196 w 3349545"/>
              <a:gd name="connsiteY34" fmla="*/ 3532777 h 6793483"/>
              <a:gd name="connsiteX35" fmla="*/ 2758244 w 3349545"/>
              <a:gd name="connsiteY35" fmla="*/ 4396753 h 6793483"/>
              <a:gd name="connsiteX36" fmla="*/ 2707821 w 3349545"/>
              <a:gd name="connsiteY36" fmla="*/ 4516187 h 6793483"/>
              <a:gd name="connsiteX37" fmla="*/ 2710542 w 3349545"/>
              <a:gd name="connsiteY37" fmla="*/ 4660526 h 6793483"/>
              <a:gd name="connsiteX38" fmla="*/ 2841273 w 3349545"/>
              <a:gd name="connsiteY38" fmla="*/ 4756392 h 6793483"/>
              <a:gd name="connsiteX39" fmla="*/ 3309873 w 3349545"/>
              <a:gd name="connsiteY39" fmla="*/ 4773183 h 6793483"/>
              <a:gd name="connsiteX40" fmla="*/ 3333441 w 3349545"/>
              <a:gd name="connsiteY40" fmla="*/ 5729842 h 6793483"/>
              <a:gd name="connsiteX41" fmla="*/ 3003943 w 3349545"/>
              <a:gd name="connsiteY41" fmla="*/ 5885579 h 6793483"/>
              <a:gd name="connsiteX42" fmla="*/ 2954957 w 3349545"/>
              <a:gd name="connsiteY42" fmla="*/ 5950894 h 6793483"/>
              <a:gd name="connsiteX43" fmla="*/ 2884200 w 3349545"/>
              <a:gd name="connsiteY43" fmla="*/ 5945450 h 6793483"/>
              <a:gd name="connsiteX44" fmla="*/ 2879295 w 3349545"/>
              <a:gd name="connsiteY44" fmla="*/ 5916148 h 6793483"/>
              <a:gd name="connsiteX45" fmla="*/ 2863712 w 3349545"/>
              <a:gd name="connsiteY45" fmla="*/ 5920497 h 6793483"/>
              <a:gd name="connsiteX46" fmla="*/ 2487641 w 3349545"/>
              <a:gd name="connsiteY46" fmla="*/ 5978622 h 6793483"/>
              <a:gd name="connsiteX47" fmla="*/ 2210210 w 3349545"/>
              <a:gd name="connsiteY47" fmla="*/ 6651482 h 6793483"/>
              <a:gd name="connsiteX48" fmla="*/ 1928722 w 3349545"/>
              <a:gd name="connsiteY48" fmla="*/ 6793099 h 6793483"/>
              <a:gd name="connsiteX49" fmla="*/ 1818375 w 3349545"/>
              <a:gd name="connsiteY49" fmla="*/ 6601624 h 6793483"/>
              <a:gd name="connsiteX50" fmla="*/ 2029055 w 3349545"/>
              <a:gd name="connsiteY50" fmla="*/ 6142524 h 6793483"/>
              <a:gd name="connsiteX51" fmla="*/ 2031314 w 3349545"/>
              <a:gd name="connsiteY51" fmla="*/ 5974514 h 6793483"/>
              <a:gd name="connsiteX52" fmla="*/ 1689492 w 3349545"/>
              <a:gd name="connsiteY52" fmla="*/ 5949097 h 6793483"/>
              <a:gd name="connsiteX53" fmla="*/ 1385257 w 3349545"/>
              <a:gd name="connsiteY53" fmla="*/ 6100778 h 6793483"/>
              <a:gd name="connsiteX54" fmla="*/ 1166414 w 3349545"/>
              <a:gd name="connsiteY54" fmla="*/ 6116645 h 6793483"/>
              <a:gd name="connsiteX55" fmla="*/ 1045644 w 3349545"/>
              <a:gd name="connsiteY55" fmla="*/ 5995875 h 6793483"/>
              <a:gd name="connsiteX56" fmla="*/ 1435681 w 3349545"/>
              <a:gd name="connsiteY56" fmla="*/ 5734822 h 6793483"/>
              <a:gd name="connsiteX57" fmla="*/ 1481997 w 3349545"/>
              <a:gd name="connsiteY57" fmla="*/ 5531948 h 6793483"/>
              <a:gd name="connsiteX58" fmla="*/ 1264539 w 3349545"/>
              <a:gd name="connsiteY58" fmla="*/ 4136728 h 6793483"/>
              <a:gd name="connsiteX59" fmla="*/ 1173191 w 3349545"/>
              <a:gd name="connsiteY59" fmla="*/ 3908282 h 6793483"/>
              <a:gd name="connsiteX60" fmla="*/ 1266799 w 3349545"/>
              <a:gd name="connsiteY60" fmla="*/ 3338939 h 6793483"/>
              <a:gd name="connsiteX61" fmla="*/ 950753 w 3349545"/>
              <a:gd name="connsiteY61" fmla="*/ 3192290 h 6793483"/>
              <a:gd name="connsiteX62" fmla="*/ 512655 w 3349545"/>
              <a:gd name="connsiteY62" fmla="*/ 3096065 h 6793483"/>
              <a:gd name="connsiteX63" fmla="*/ 485389 w 3349545"/>
              <a:gd name="connsiteY63" fmla="*/ 2992957 h 6793483"/>
              <a:gd name="connsiteX64" fmla="*/ 364157 w 3349545"/>
              <a:gd name="connsiteY64" fmla="*/ 2985256 h 6793483"/>
              <a:gd name="connsiteX65" fmla="*/ 312861 w 3349545"/>
              <a:gd name="connsiteY65" fmla="*/ 2907157 h 6793483"/>
              <a:gd name="connsiteX66" fmla="*/ 0 w 3349545"/>
              <a:gd name="connsiteY66" fmla="*/ 2760045 h 6793483"/>
              <a:gd name="connsiteX67" fmla="*/ 328778 w 3349545"/>
              <a:gd name="connsiteY67" fmla="*/ 1963693 h 6793483"/>
              <a:gd name="connsiteX68" fmla="*/ 1109675 w 3349545"/>
              <a:gd name="connsiteY68" fmla="*/ 2286054 h 6793483"/>
              <a:gd name="connsiteX69" fmla="*/ 1183666 w 3349545"/>
              <a:gd name="connsiteY69" fmla="*/ 2122614 h 6793483"/>
              <a:gd name="connsiteX70" fmla="*/ 1204514 w 3349545"/>
              <a:gd name="connsiteY70" fmla="*/ 1954605 h 6793483"/>
              <a:gd name="connsiteX71" fmla="*/ 1239533 w 3349545"/>
              <a:gd name="connsiteY71" fmla="*/ 1364773 h 6793483"/>
              <a:gd name="connsiteX72" fmla="*/ 1597734 w 3349545"/>
              <a:gd name="connsiteY72" fmla="*/ 1208214 h 6793483"/>
              <a:gd name="connsiteX73" fmla="*/ 1444564 w 3349545"/>
              <a:gd name="connsiteY73" fmla="*/ 769294 h 6793483"/>
              <a:gd name="connsiteX74" fmla="*/ 1381151 w 3349545"/>
              <a:gd name="connsiteY74" fmla="*/ 327499 h 6793483"/>
              <a:gd name="connsiteX75" fmla="*/ 1666746 w 3349545"/>
              <a:gd name="connsiteY75" fmla="*/ 35022 h 6793483"/>
              <a:gd name="connsiteX76" fmla="*/ 1821237 w 3349545"/>
              <a:gd name="connsiteY76" fmla="*/ 16 h 6793483"/>
              <a:gd name="connsiteX0" fmla="*/ 2707307 w 3349545"/>
              <a:gd name="connsiteY0" fmla="*/ 4707202 h 6793483"/>
              <a:gd name="connsiteX1" fmla="*/ 2641993 w 3349545"/>
              <a:gd name="connsiteY1" fmla="*/ 4726252 h 6793483"/>
              <a:gd name="connsiteX2" fmla="*/ 2587564 w 3349545"/>
              <a:gd name="connsiteY2" fmla="*/ 4805174 h 6793483"/>
              <a:gd name="connsiteX3" fmla="*/ 2805278 w 3349545"/>
              <a:gd name="connsiteY3" fmla="*/ 4791567 h 6793483"/>
              <a:gd name="connsiteX4" fmla="*/ 2707307 w 3349545"/>
              <a:gd name="connsiteY4" fmla="*/ 4707202 h 6793483"/>
              <a:gd name="connsiteX5" fmla="*/ 1613293 w 3349545"/>
              <a:gd name="connsiteY5" fmla="*/ 1261872 h 6793483"/>
              <a:gd name="connsiteX6" fmla="*/ 1632343 w 3349545"/>
              <a:gd name="connsiteY6" fmla="*/ 1441488 h 6793483"/>
              <a:gd name="connsiteX7" fmla="*/ 1436400 w 3349545"/>
              <a:gd name="connsiteY7" fmla="*/ 2170830 h 6793483"/>
              <a:gd name="connsiteX8" fmla="*/ 1403743 w 3349545"/>
              <a:gd name="connsiteY8" fmla="*/ 2853908 h 6793483"/>
              <a:gd name="connsiteX9" fmla="*/ 1452728 w 3349545"/>
              <a:gd name="connsiteY9" fmla="*/ 2772266 h 6793483"/>
              <a:gd name="connsiteX10" fmla="*/ 1588800 w 3349545"/>
              <a:gd name="connsiteY10" fmla="*/ 2018430 h 6793483"/>
              <a:gd name="connsiteX11" fmla="*/ 1700378 w 3349545"/>
              <a:gd name="connsiteY11" fmla="*/ 1504080 h 6793483"/>
              <a:gd name="connsiteX12" fmla="*/ 1735757 w 3349545"/>
              <a:gd name="connsiteY12" fmla="*/ 1460537 h 6793483"/>
              <a:gd name="connsiteX13" fmla="*/ 1656834 w 3349545"/>
              <a:gd name="connsiteY13" fmla="*/ 1275480 h 6793483"/>
              <a:gd name="connsiteX14" fmla="*/ 1613293 w 3349545"/>
              <a:gd name="connsiteY14" fmla="*/ 1261872 h 6793483"/>
              <a:gd name="connsiteX15" fmla="*/ 1821237 w 3349545"/>
              <a:gd name="connsiteY15" fmla="*/ 16 h 6793483"/>
              <a:gd name="connsiteX16" fmla="*/ 2081275 w 3349545"/>
              <a:gd name="connsiteY16" fmla="*/ 68603 h 6793483"/>
              <a:gd name="connsiteX17" fmla="*/ 2243329 w 3349545"/>
              <a:gd name="connsiteY17" fmla="*/ 345059 h 6793483"/>
              <a:gd name="connsiteX18" fmla="*/ 2235166 w 3349545"/>
              <a:gd name="connsiteY18" fmla="*/ 680565 h 6793483"/>
              <a:gd name="connsiteX19" fmla="*/ 2244664 w 3349545"/>
              <a:gd name="connsiteY19" fmla="*/ 845493 h 6793483"/>
              <a:gd name="connsiteX20" fmla="*/ 2213804 w 3349545"/>
              <a:gd name="connsiteY20" fmla="*/ 971604 h 6793483"/>
              <a:gd name="connsiteX21" fmla="*/ 2233515 w 3349545"/>
              <a:gd name="connsiteY21" fmla="*/ 1080381 h 6793483"/>
              <a:gd name="connsiteX22" fmla="*/ 1817400 w 3349545"/>
              <a:gd name="connsiteY22" fmla="*/ 1485029 h 6793483"/>
              <a:gd name="connsiteX23" fmla="*/ 1811957 w 3349545"/>
              <a:gd name="connsiteY23" fmla="*/ 1580280 h 6793483"/>
              <a:gd name="connsiteX24" fmla="*/ 1782021 w 3349545"/>
              <a:gd name="connsiteY24" fmla="*/ 1672808 h 6793483"/>
              <a:gd name="connsiteX25" fmla="*/ 1809236 w 3349545"/>
              <a:gd name="connsiteY25" fmla="*/ 1993937 h 6793483"/>
              <a:gd name="connsiteX26" fmla="*/ 2255550 w 3349545"/>
              <a:gd name="connsiteY26" fmla="*/ 1210166 h 6793483"/>
              <a:gd name="connsiteX27" fmla="*/ 2234169 w 3349545"/>
              <a:gd name="connsiteY27" fmla="*/ 1083988 h 6793483"/>
              <a:gd name="connsiteX28" fmla="*/ 2240145 w 3349545"/>
              <a:gd name="connsiteY28" fmla="*/ 1116970 h 6793483"/>
              <a:gd name="connsiteX29" fmla="*/ 2394343 w 3349545"/>
              <a:gd name="connsiteY29" fmla="*/ 1275480 h 6793483"/>
              <a:gd name="connsiteX30" fmla="*/ 3090566 w 3349545"/>
              <a:gd name="connsiteY30" fmla="*/ 1914656 h 6793483"/>
              <a:gd name="connsiteX31" fmla="*/ 3055599 w 3349545"/>
              <a:gd name="connsiteY31" fmla="*/ 2631573 h 6793483"/>
              <a:gd name="connsiteX32" fmla="*/ 3066946 w 3349545"/>
              <a:gd name="connsiteY32" fmla="*/ 2864947 h 6793483"/>
              <a:gd name="connsiteX33" fmla="*/ 2926151 w 3349545"/>
              <a:gd name="connsiteY33" fmla="*/ 3411134 h 6793483"/>
              <a:gd name="connsiteX34" fmla="*/ 2941196 w 3349545"/>
              <a:gd name="connsiteY34" fmla="*/ 3532777 h 6793483"/>
              <a:gd name="connsiteX35" fmla="*/ 2758244 w 3349545"/>
              <a:gd name="connsiteY35" fmla="*/ 4396753 h 6793483"/>
              <a:gd name="connsiteX36" fmla="*/ 2707821 w 3349545"/>
              <a:gd name="connsiteY36" fmla="*/ 4516187 h 6793483"/>
              <a:gd name="connsiteX37" fmla="*/ 2710542 w 3349545"/>
              <a:gd name="connsiteY37" fmla="*/ 4660526 h 6793483"/>
              <a:gd name="connsiteX38" fmla="*/ 2841273 w 3349545"/>
              <a:gd name="connsiteY38" fmla="*/ 4756392 h 6793483"/>
              <a:gd name="connsiteX39" fmla="*/ 3309873 w 3349545"/>
              <a:gd name="connsiteY39" fmla="*/ 4773183 h 6793483"/>
              <a:gd name="connsiteX40" fmla="*/ 3333441 w 3349545"/>
              <a:gd name="connsiteY40" fmla="*/ 5729842 h 6793483"/>
              <a:gd name="connsiteX41" fmla="*/ 3003943 w 3349545"/>
              <a:gd name="connsiteY41" fmla="*/ 5885579 h 6793483"/>
              <a:gd name="connsiteX42" fmla="*/ 2954957 w 3349545"/>
              <a:gd name="connsiteY42" fmla="*/ 5950894 h 6793483"/>
              <a:gd name="connsiteX43" fmla="*/ 2884200 w 3349545"/>
              <a:gd name="connsiteY43" fmla="*/ 5945450 h 6793483"/>
              <a:gd name="connsiteX44" fmla="*/ 2879295 w 3349545"/>
              <a:gd name="connsiteY44" fmla="*/ 5916148 h 6793483"/>
              <a:gd name="connsiteX45" fmla="*/ 2863712 w 3349545"/>
              <a:gd name="connsiteY45" fmla="*/ 5920497 h 6793483"/>
              <a:gd name="connsiteX46" fmla="*/ 2487641 w 3349545"/>
              <a:gd name="connsiteY46" fmla="*/ 5978622 h 6793483"/>
              <a:gd name="connsiteX47" fmla="*/ 2210210 w 3349545"/>
              <a:gd name="connsiteY47" fmla="*/ 6651482 h 6793483"/>
              <a:gd name="connsiteX48" fmla="*/ 1928722 w 3349545"/>
              <a:gd name="connsiteY48" fmla="*/ 6793099 h 6793483"/>
              <a:gd name="connsiteX49" fmla="*/ 1818375 w 3349545"/>
              <a:gd name="connsiteY49" fmla="*/ 6601624 h 6793483"/>
              <a:gd name="connsiteX50" fmla="*/ 2029055 w 3349545"/>
              <a:gd name="connsiteY50" fmla="*/ 6142524 h 6793483"/>
              <a:gd name="connsiteX51" fmla="*/ 2031314 w 3349545"/>
              <a:gd name="connsiteY51" fmla="*/ 5974514 h 6793483"/>
              <a:gd name="connsiteX52" fmla="*/ 1689492 w 3349545"/>
              <a:gd name="connsiteY52" fmla="*/ 5949097 h 6793483"/>
              <a:gd name="connsiteX53" fmla="*/ 1385257 w 3349545"/>
              <a:gd name="connsiteY53" fmla="*/ 6100778 h 6793483"/>
              <a:gd name="connsiteX54" fmla="*/ 1166414 w 3349545"/>
              <a:gd name="connsiteY54" fmla="*/ 6116645 h 6793483"/>
              <a:gd name="connsiteX55" fmla="*/ 1045644 w 3349545"/>
              <a:gd name="connsiteY55" fmla="*/ 5995875 h 6793483"/>
              <a:gd name="connsiteX56" fmla="*/ 1435681 w 3349545"/>
              <a:gd name="connsiteY56" fmla="*/ 5734822 h 6793483"/>
              <a:gd name="connsiteX57" fmla="*/ 1481997 w 3349545"/>
              <a:gd name="connsiteY57" fmla="*/ 5531948 h 6793483"/>
              <a:gd name="connsiteX58" fmla="*/ 1264539 w 3349545"/>
              <a:gd name="connsiteY58" fmla="*/ 4136728 h 6793483"/>
              <a:gd name="connsiteX59" fmla="*/ 1173191 w 3349545"/>
              <a:gd name="connsiteY59" fmla="*/ 3908282 h 6793483"/>
              <a:gd name="connsiteX60" fmla="*/ 1266799 w 3349545"/>
              <a:gd name="connsiteY60" fmla="*/ 3338939 h 6793483"/>
              <a:gd name="connsiteX61" fmla="*/ 950753 w 3349545"/>
              <a:gd name="connsiteY61" fmla="*/ 3192290 h 6793483"/>
              <a:gd name="connsiteX62" fmla="*/ 512655 w 3349545"/>
              <a:gd name="connsiteY62" fmla="*/ 3096065 h 6793483"/>
              <a:gd name="connsiteX63" fmla="*/ 485389 w 3349545"/>
              <a:gd name="connsiteY63" fmla="*/ 2992957 h 6793483"/>
              <a:gd name="connsiteX64" fmla="*/ 364157 w 3349545"/>
              <a:gd name="connsiteY64" fmla="*/ 2985256 h 6793483"/>
              <a:gd name="connsiteX65" fmla="*/ 312861 w 3349545"/>
              <a:gd name="connsiteY65" fmla="*/ 2907157 h 6793483"/>
              <a:gd name="connsiteX66" fmla="*/ 0 w 3349545"/>
              <a:gd name="connsiteY66" fmla="*/ 2760045 h 6793483"/>
              <a:gd name="connsiteX67" fmla="*/ 328778 w 3349545"/>
              <a:gd name="connsiteY67" fmla="*/ 1963693 h 6793483"/>
              <a:gd name="connsiteX68" fmla="*/ 1109675 w 3349545"/>
              <a:gd name="connsiteY68" fmla="*/ 2286054 h 6793483"/>
              <a:gd name="connsiteX69" fmla="*/ 1183666 w 3349545"/>
              <a:gd name="connsiteY69" fmla="*/ 2122614 h 6793483"/>
              <a:gd name="connsiteX70" fmla="*/ 1204514 w 3349545"/>
              <a:gd name="connsiteY70" fmla="*/ 1954605 h 6793483"/>
              <a:gd name="connsiteX71" fmla="*/ 1239533 w 3349545"/>
              <a:gd name="connsiteY71" fmla="*/ 1364773 h 6793483"/>
              <a:gd name="connsiteX72" fmla="*/ 1597734 w 3349545"/>
              <a:gd name="connsiteY72" fmla="*/ 1208214 h 6793483"/>
              <a:gd name="connsiteX73" fmla="*/ 1444564 w 3349545"/>
              <a:gd name="connsiteY73" fmla="*/ 769294 h 6793483"/>
              <a:gd name="connsiteX74" fmla="*/ 1381151 w 3349545"/>
              <a:gd name="connsiteY74" fmla="*/ 327499 h 6793483"/>
              <a:gd name="connsiteX75" fmla="*/ 1666746 w 3349545"/>
              <a:gd name="connsiteY75" fmla="*/ 35022 h 6793483"/>
              <a:gd name="connsiteX76" fmla="*/ 1821237 w 3349545"/>
              <a:gd name="connsiteY76" fmla="*/ 16 h 6793483"/>
              <a:gd name="connsiteX0" fmla="*/ 2707307 w 3349545"/>
              <a:gd name="connsiteY0" fmla="*/ 4707202 h 6793483"/>
              <a:gd name="connsiteX1" fmla="*/ 2641993 w 3349545"/>
              <a:gd name="connsiteY1" fmla="*/ 4726252 h 6793483"/>
              <a:gd name="connsiteX2" fmla="*/ 2587564 w 3349545"/>
              <a:gd name="connsiteY2" fmla="*/ 4805174 h 6793483"/>
              <a:gd name="connsiteX3" fmla="*/ 2805278 w 3349545"/>
              <a:gd name="connsiteY3" fmla="*/ 4791567 h 6793483"/>
              <a:gd name="connsiteX4" fmla="*/ 2707307 w 3349545"/>
              <a:gd name="connsiteY4" fmla="*/ 4707202 h 6793483"/>
              <a:gd name="connsiteX5" fmla="*/ 1613293 w 3349545"/>
              <a:gd name="connsiteY5" fmla="*/ 1261872 h 6793483"/>
              <a:gd name="connsiteX6" fmla="*/ 1632343 w 3349545"/>
              <a:gd name="connsiteY6" fmla="*/ 1441488 h 6793483"/>
              <a:gd name="connsiteX7" fmla="*/ 1436400 w 3349545"/>
              <a:gd name="connsiteY7" fmla="*/ 2170830 h 6793483"/>
              <a:gd name="connsiteX8" fmla="*/ 1403743 w 3349545"/>
              <a:gd name="connsiteY8" fmla="*/ 2853908 h 6793483"/>
              <a:gd name="connsiteX9" fmla="*/ 1452728 w 3349545"/>
              <a:gd name="connsiteY9" fmla="*/ 2772266 h 6793483"/>
              <a:gd name="connsiteX10" fmla="*/ 1588800 w 3349545"/>
              <a:gd name="connsiteY10" fmla="*/ 2018430 h 6793483"/>
              <a:gd name="connsiteX11" fmla="*/ 1700378 w 3349545"/>
              <a:gd name="connsiteY11" fmla="*/ 1504080 h 6793483"/>
              <a:gd name="connsiteX12" fmla="*/ 1735757 w 3349545"/>
              <a:gd name="connsiteY12" fmla="*/ 1460537 h 6793483"/>
              <a:gd name="connsiteX13" fmla="*/ 1656834 w 3349545"/>
              <a:gd name="connsiteY13" fmla="*/ 1275480 h 6793483"/>
              <a:gd name="connsiteX14" fmla="*/ 1613293 w 3349545"/>
              <a:gd name="connsiteY14" fmla="*/ 1261872 h 6793483"/>
              <a:gd name="connsiteX15" fmla="*/ 1821237 w 3349545"/>
              <a:gd name="connsiteY15" fmla="*/ 16 h 6793483"/>
              <a:gd name="connsiteX16" fmla="*/ 2081275 w 3349545"/>
              <a:gd name="connsiteY16" fmla="*/ 68603 h 6793483"/>
              <a:gd name="connsiteX17" fmla="*/ 2243329 w 3349545"/>
              <a:gd name="connsiteY17" fmla="*/ 345059 h 6793483"/>
              <a:gd name="connsiteX18" fmla="*/ 2235166 w 3349545"/>
              <a:gd name="connsiteY18" fmla="*/ 680565 h 6793483"/>
              <a:gd name="connsiteX19" fmla="*/ 2244664 w 3349545"/>
              <a:gd name="connsiteY19" fmla="*/ 845493 h 6793483"/>
              <a:gd name="connsiteX20" fmla="*/ 2213804 w 3349545"/>
              <a:gd name="connsiteY20" fmla="*/ 971604 h 6793483"/>
              <a:gd name="connsiteX21" fmla="*/ 2233515 w 3349545"/>
              <a:gd name="connsiteY21" fmla="*/ 1080381 h 6793483"/>
              <a:gd name="connsiteX22" fmla="*/ 1803793 w 3349545"/>
              <a:gd name="connsiteY22" fmla="*/ 1485029 h 6793483"/>
              <a:gd name="connsiteX23" fmla="*/ 1811957 w 3349545"/>
              <a:gd name="connsiteY23" fmla="*/ 1580280 h 6793483"/>
              <a:gd name="connsiteX24" fmla="*/ 1782021 w 3349545"/>
              <a:gd name="connsiteY24" fmla="*/ 1672808 h 6793483"/>
              <a:gd name="connsiteX25" fmla="*/ 1809236 w 3349545"/>
              <a:gd name="connsiteY25" fmla="*/ 1993937 h 6793483"/>
              <a:gd name="connsiteX26" fmla="*/ 2255550 w 3349545"/>
              <a:gd name="connsiteY26" fmla="*/ 1210166 h 6793483"/>
              <a:gd name="connsiteX27" fmla="*/ 2234169 w 3349545"/>
              <a:gd name="connsiteY27" fmla="*/ 1083988 h 6793483"/>
              <a:gd name="connsiteX28" fmla="*/ 2240145 w 3349545"/>
              <a:gd name="connsiteY28" fmla="*/ 1116970 h 6793483"/>
              <a:gd name="connsiteX29" fmla="*/ 2394343 w 3349545"/>
              <a:gd name="connsiteY29" fmla="*/ 1275480 h 6793483"/>
              <a:gd name="connsiteX30" fmla="*/ 3090566 w 3349545"/>
              <a:gd name="connsiteY30" fmla="*/ 1914656 h 6793483"/>
              <a:gd name="connsiteX31" fmla="*/ 3055599 w 3349545"/>
              <a:gd name="connsiteY31" fmla="*/ 2631573 h 6793483"/>
              <a:gd name="connsiteX32" fmla="*/ 3066946 w 3349545"/>
              <a:gd name="connsiteY32" fmla="*/ 2864947 h 6793483"/>
              <a:gd name="connsiteX33" fmla="*/ 2926151 w 3349545"/>
              <a:gd name="connsiteY33" fmla="*/ 3411134 h 6793483"/>
              <a:gd name="connsiteX34" fmla="*/ 2941196 w 3349545"/>
              <a:gd name="connsiteY34" fmla="*/ 3532777 h 6793483"/>
              <a:gd name="connsiteX35" fmla="*/ 2758244 w 3349545"/>
              <a:gd name="connsiteY35" fmla="*/ 4396753 h 6793483"/>
              <a:gd name="connsiteX36" fmla="*/ 2707821 w 3349545"/>
              <a:gd name="connsiteY36" fmla="*/ 4516187 h 6793483"/>
              <a:gd name="connsiteX37" fmla="*/ 2710542 w 3349545"/>
              <a:gd name="connsiteY37" fmla="*/ 4660526 h 6793483"/>
              <a:gd name="connsiteX38" fmla="*/ 2841273 w 3349545"/>
              <a:gd name="connsiteY38" fmla="*/ 4756392 h 6793483"/>
              <a:gd name="connsiteX39" fmla="*/ 3309873 w 3349545"/>
              <a:gd name="connsiteY39" fmla="*/ 4773183 h 6793483"/>
              <a:gd name="connsiteX40" fmla="*/ 3333441 w 3349545"/>
              <a:gd name="connsiteY40" fmla="*/ 5729842 h 6793483"/>
              <a:gd name="connsiteX41" fmla="*/ 3003943 w 3349545"/>
              <a:gd name="connsiteY41" fmla="*/ 5885579 h 6793483"/>
              <a:gd name="connsiteX42" fmla="*/ 2954957 w 3349545"/>
              <a:gd name="connsiteY42" fmla="*/ 5950894 h 6793483"/>
              <a:gd name="connsiteX43" fmla="*/ 2884200 w 3349545"/>
              <a:gd name="connsiteY43" fmla="*/ 5945450 h 6793483"/>
              <a:gd name="connsiteX44" fmla="*/ 2879295 w 3349545"/>
              <a:gd name="connsiteY44" fmla="*/ 5916148 h 6793483"/>
              <a:gd name="connsiteX45" fmla="*/ 2863712 w 3349545"/>
              <a:gd name="connsiteY45" fmla="*/ 5920497 h 6793483"/>
              <a:gd name="connsiteX46" fmla="*/ 2487641 w 3349545"/>
              <a:gd name="connsiteY46" fmla="*/ 5978622 h 6793483"/>
              <a:gd name="connsiteX47" fmla="*/ 2210210 w 3349545"/>
              <a:gd name="connsiteY47" fmla="*/ 6651482 h 6793483"/>
              <a:gd name="connsiteX48" fmla="*/ 1928722 w 3349545"/>
              <a:gd name="connsiteY48" fmla="*/ 6793099 h 6793483"/>
              <a:gd name="connsiteX49" fmla="*/ 1818375 w 3349545"/>
              <a:gd name="connsiteY49" fmla="*/ 6601624 h 6793483"/>
              <a:gd name="connsiteX50" fmla="*/ 2029055 w 3349545"/>
              <a:gd name="connsiteY50" fmla="*/ 6142524 h 6793483"/>
              <a:gd name="connsiteX51" fmla="*/ 2031314 w 3349545"/>
              <a:gd name="connsiteY51" fmla="*/ 5974514 h 6793483"/>
              <a:gd name="connsiteX52" fmla="*/ 1689492 w 3349545"/>
              <a:gd name="connsiteY52" fmla="*/ 5949097 h 6793483"/>
              <a:gd name="connsiteX53" fmla="*/ 1385257 w 3349545"/>
              <a:gd name="connsiteY53" fmla="*/ 6100778 h 6793483"/>
              <a:gd name="connsiteX54" fmla="*/ 1166414 w 3349545"/>
              <a:gd name="connsiteY54" fmla="*/ 6116645 h 6793483"/>
              <a:gd name="connsiteX55" fmla="*/ 1045644 w 3349545"/>
              <a:gd name="connsiteY55" fmla="*/ 5995875 h 6793483"/>
              <a:gd name="connsiteX56" fmla="*/ 1435681 w 3349545"/>
              <a:gd name="connsiteY56" fmla="*/ 5734822 h 6793483"/>
              <a:gd name="connsiteX57" fmla="*/ 1481997 w 3349545"/>
              <a:gd name="connsiteY57" fmla="*/ 5531948 h 6793483"/>
              <a:gd name="connsiteX58" fmla="*/ 1264539 w 3349545"/>
              <a:gd name="connsiteY58" fmla="*/ 4136728 h 6793483"/>
              <a:gd name="connsiteX59" fmla="*/ 1173191 w 3349545"/>
              <a:gd name="connsiteY59" fmla="*/ 3908282 h 6793483"/>
              <a:gd name="connsiteX60" fmla="*/ 1266799 w 3349545"/>
              <a:gd name="connsiteY60" fmla="*/ 3338939 h 6793483"/>
              <a:gd name="connsiteX61" fmla="*/ 950753 w 3349545"/>
              <a:gd name="connsiteY61" fmla="*/ 3192290 h 6793483"/>
              <a:gd name="connsiteX62" fmla="*/ 512655 w 3349545"/>
              <a:gd name="connsiteY62" fmla="*/ 3096065 h 6793483"/>
              <a:gd name="connsiteX63" fmla="*/ 485389 w 3349545"/>
              <a:gd name="connsiteY63" fmla="*/ 2992957 h 6793483"/>
              <a:gd name="connsiteX64" fmla="*/ 364157 w 3349545"/>
              <a:gd name="connsiteY64" fmla="*/ 2985256 h 6793483"/>
              <a:gd name="connsiteX65" fmla="*/ 312861 w 3349545"/>
              <a:gd name="connsiteY65" fmla="*/ 2907157 h 6793483"/>
              <a:gd name="connsiteX66" fmla="*/ 0 w 3349545"/>
              <a:gd name="connsiteY66" fmla="*/ 2760045 h 6793483"/>
              <a:gd name="connsiteX67" fmla="*/ 328778 w 3349545"/>
              <a:gd name="connsiteY67" fmla="*/ 1963693 h 6793483"/>
              <a:gd name="connsiteX68" fmla="*/ 1109675 w 3349545"/>
              <a:gd name="connsiteY68" fmla="*/ 2286054 h 6793483"/>
              <a:gd name="connsiteX69" fmla="*/ 1183666 w 3349545"/>
              <a:gd name="connsiteY69" fmla="*/ 2122614 h 6793483"/>
              <a:gd name="connsiteX70" fmla="*/ 1204514 w 3349545"/>
              <a:gd name="connsiteY70" fmla="*/ 1954605 h 6793483"/>
              <a:gd name="connsiteX71" fmla="*/ 1239533 w 3349545"/>
              <a:gd name="connsiteY71" fmla="*/ 1364773 h 6793483"/>
              <a:gd name="connsiteX72" fmla="*/ 1597734 w 3349545"/>
              <a:gd name="connsiteY72" fmla="*/ 1208214 h 6793483"/>
              <a:gd name="connsiteX73" fmla="*/ 1444564 w 3349545"/>
              <a:gd name="connsiteY73" fmla="*/ 769294 h 6793483"/>
              <a:gd name="connsiteX74" fmla="*/ 1381151 w 3349545"/>
              <a:gd name="connsiteY74" fmla="*/ 327499 h 6793483"/>
              <a:gd name="connsiteX75" fmla="*/ 1666746 w 3349545"/>
              <a:gd name="connsiteY75" fmla="*/ 35022 h 6793483"/>
              <a:gd name="connsiteX76" fmla="*/ 1821237 w 3349545"/>
              <a:gd name="connsiteY76" fmla="*/ 16 h 6793483"/>
              <a:gd name="connsiteX0" fmla="*/ 2707307 w 3349545"/>
              <a:gd name="connsiteY0" fmla="*/ 4707202 h 6793483"/>
              <a:gd name="connsiteX1" fmla="*/ 2641993 w 3349545"/>
              <a:gd name="connsiteY1" fmla="*/ 4726252 h 6793483"/>
              <a:gd name="connsiteX2" fmla="*/ 2587564 w 3349545"/>
              <a:gd name="connsiteY2" fmla="*/ 4805174 h 6793483"/>
              <a:gd name="connsiteX3" fmla="*/ 2805278 w 3349545"/>
              <a:gd name="connsiteY3" fmla="*/ 4791567 h 6793483"/>
              <a:gd name="connsiteX4" fmla="*/ 2707307 w 3349545"/>
              <a:gd name="connsiteY4" fmla="*/ 4707202 h 6793483"/>
              <a:gd name="connsiteX5" fmla="*/ 1613293 w 3349545"/>
              <a:gd name="connsiteY5" fmla="*/ 1261872 h 6793483"/>
              <a:gd name="connsiteX6" fmla="*/ 1632343 w 3349545"/>
              <a:gd name="connsiteY6" fmla="*/ 1441488 h 6793483"/>
              <a:gd name="connsiteX7" fmla="*/ 1436400 w 3349545"/>
              <a:gd name="connsiteY7" fmla="*/ 2170830 h 6793483"/>
              <a:gd name="connsiteX8" fmla="*/ 1403743 w 3349545"/>
              <a:gd name="connsiteY8" fmla="*/ 2853908 h 6793483"/>
              <a:gd name="connsiteX9" fmla="*/ 1452728 w 3349545"/>
              <a:gd name="connsiteY9" fmla="*/ 2772266 h 6793483"/>
              <a:gd name="connsiteX10" fmla="*/ 1588800 w 3349545"/>
              <a:gd name="connsiteY10" fmla="*/ 2018430 h 6793483"/>
              <a:gd name="connsiteX11" fmla="*/ 1700378 w 3349545"/>
              <a:gd name="connsiteY11" fmla="*/ 1504080 h 6793483"/>
              <a:gd name="connsiteX12" fmla="*/ 1735757 w 3349545"/>
              <a:gd name="connsiteY12" fmla="*/ 1460537 h 6793483"/>
              <a:gd name="connsiteX13" fmla="*/ 1656834 w 3349545"/>
              <a:gd name="connsiteY13" fmla="*/ 1275480 h 6793483"/>
              <a:gd name="connsiteX14" fmla="*/ 1613293 w 3349545"/>
              <a:gd name="connsiteY14" fmla="*/ 1261872 h 6793483"/>
              <a:gd name="connsiteX15" fmla="*/ 1821237 w 3349545"/>
              <a:gd name="connsiteY15" fmla="*/ 16 h 6793483"/>
              <a:gd name="connsiteX16" fmla="*/ 2081275 w 3349545"/>
              <a:gd name="connsiteY16" fmla="*/ 68603 h 6793483"/>
              <a:gd name="connsiteX17" fmla="*/ 2243329 w 3349545"/>
              <a:gd name="connsiteY17" fmla="*/ 345059 h 6793483"/>
              <a:gd name="connsiteX18" fmla="*/ 2235166 w 3349545"/>
              <a:gd name="connsiteY18" fmla="*/ 680565 h 6793483"/>
              <a:gd name="connsiteX19" fmla="*/ 2244664 w 3349545"/>
              <a:gd name="connsiteY19" fmla="*/ 845493 h 6793483"/>
              <a:gd name="connsiteX20" fmla="*/ 2213804 w 3349545"/>
              <a:gd name="connsiteY20" fmla="*/ 971604 h 6793483"/>
              <a:gd name="connsiteX21" fmla="*/ 2233515 w 3349545"/>
              <a:gd name="connsiteY21" fmla="*/ 1080381 h 6793483"/>
              <a:gd name="connsiteX22" fmla="*/ 1803793 w 3349545"/>
              <a:gd name="connsiteY22" fmla="*/ 1485029 h 6793483"/>
              <a:gd name="connsiteX23" fmla="*/ 1811957 w 3349545"/>
              <a:gd name="connsiteY23" fmla="*/ 1580280 h 6793483"/>
              <a:gd name="connsiteX24" fmla="*/ 1782021 w 3349545"/>
              <a:gd name="connsiteY24" fmla="*/ 1672808 h 6793483"/>
              <a:gd name="connsiteX25" fmla="*/ 1809236 w 3349545"/>
              <a:gd name="connsiteY25" fmla="*/ 1993937 h 6793483"/>
              <a:gd name="connsiteX26" fmla="*/ 2255550 w 3349545"/>
              <a:gd name="connsiteY26" fmla="*/ 1210166 h 6793483"/>
              <a:gd name="connsiteX27" fmla="*/ 2234169 w 3349545"/>
              <a:gd name="connsiteY27" fmla="*/ 1083988 h 6793483"/>
              <a:gd name="connsiteX28" fmla="*/ 2240145 w 3349545"/>
              <a:gd name="connsiteY28" fmla="*/ 1116970 h 6793483"/>
              <a:gd name="connsiteX29" fmla="*/ 2394343 w 3349545"/>
              <a:gd name="connsiteY29" fmla="*/ 1275480 h 6793483"/>
              <a:gd name="connsiteX30" fmla="*/ 3090566 w 3349545"/>
              <a:gd name="connsiteY30" fmla="*/ 1914656 h 6793483"/>
              <a:gd name="connsiteX31" fmla="*/ 3055599 w 3349545"/>
              <a:gd name="connsiteY31" fmla="*/ 2631573 h 6793483"/>
              <a:gd name="connsiteX32" fmla="*/ 3066946 w 3349545"/>
              <a:gd name="connsiteY32" fmla="*/ 2864947 h 6793483"/>
              <a:gd name="connsiteX33" fmla="*/ 2926151 w 3349545"/>
              <a:gd name="connsiteY33" fmla="*/ 3411134 h 6793483"/>
              <a:gd name="connsiteX34" fmla="*/ 2941196 w 3349545"/>
              <a:gd name="connsiteY34" fmla="*/ 3532777 h 6793483"/>
              <a:gd name="connsiteX35" fmla="*/ 2758244 w 3349545"/>
              <a:gd name="connsiteY35" fmla="*/ 4396753 h 6793483"/>
              <a:gd name="connsiteX36" fmla="*/ 2707821 w 3349545"/>
              <a:gd name="connsiteY36" fmla="*/ 4516187 h 6793483"/>
              <a:gd name="connsiteX37" fmla="*/ 2710542 w 3349545"/>
              <a:gd name="connsiteY37" fmla="*/ 4660526 h 6793483"/>
              <a:gd name="connsiteX38" fmla="*/ 2841273 w 3349545"/>
              <a:gd name="connsiteY38" fmla="*/ 4756392 h 6793483"/>
              <a:gd name="connsiteX39" fmla="*/ 3309873 w 3349545"/>
              <a:gd name="connsiteY39" fmla="*/ 4773183 h 6793483"/>
              <a:gd name="connsiteX40" fmla="*/ 3333441 w 3349545"/>
              <a:gd name="connsiteY40" fmla="*/ 5729842 h 6793483"/>
              <a:gd name="connsiteX41" fmla="*/ 3003943 w 3349545"/>
              <a:gd name="connsiteY41" fmla="*/ 5885579 h 6793483"/>
              <a:gd name="connsiteX42" fmla="*/ 2954957 w 3349545"/>
              <a:gd name="connsiteY42" fmla="*/ 5950894 h 6793483"/>
              <a:gd name="connsiteX43" fmla="*/ 2884200 w 3349545"/>
              <a:gd name="connsiteY43" fmla="*/ 5945450 h 6793483"/>
              <a:gd name="connsiteX44" fmla="*/ 2879295 w 3349545"/>
              <a:gd name="connsiteY44" fmla="*/ 5916148 h 6793483"/>
              <a:gd name="connsiteX45" fmla="*/ 2863712 w 3349545"/>
              <a:gd name="connsiteY45" fmla="*/ 5920497 h 6793483"/>
              <a:gd name="connsiteX46" fmla="*/ 2487641 w 3349545"/>
              <a:gd name="connsiteY46" fmla="*/ 5978622 h 6793483"/>
              <a:gd name="connsiteX47" fmla="*/ 2210210 w 3349545"/>
              <a:gd name="connsiteY47" fmla="*/ 6651482 h 6793483"/>
              <a:gd name="connsiteX48" fmla="*/ 1928722 w 3349545"/>
              <a:gd name="connsiteY48" fmla="*/ 6793099 h 6793483"/>
              <a:gd name="connsiteX49" fmla="*/ 1818375 w 3349545"/>
              <a:gd name="connsiteY49" fmla="*/ 6601624 h 6793483"/>
              <a:gd name="connsiteX50" fmla="*/ 2029055 w 3349545"/>
              <a:gd name="connsiteY50" fmla="*/ 6142524 h 6793483"/>
              <a:gd name="connsiteX51" fmla="*/ 2031314 w 3349545"/>
              <a:gd name="connsiteY51" fmla="*/ 5974514 h 6793483"/>
              <a:gd name="connsiteX52" fmla="*/ 1689492 w 3349545"/>
              <a:gd name="connsiteY52" fmla="*/ 5949097 h 6793483"/>
              <a:gd name="connsiteX53" fmla="*/ 1385257 w 3349545"/>
              <a:gd name="connsiteY53" fmla="*/ 6100778 h 6793483"/>
              <a:gd name="connsiteX54" fmla="*/ 1166414 w 3349545"/>
              <a:gd name="connsiteY54" fmla="*/ 6116645 h 6793483"/>
              <a:gd name="connsiteX55" fmla="*/ 1045644 w 3349545"/>
              <a:gd name="connsiteY55" fmla="*/ 5995875 h 6793483"/>
              <a:gd name="connsiteX56" fmla="*/ 1435681 w 3349545"/>
              <a:gd name="connsiteY56" fmla="*/ 5734822 h 6793483"/>
              <a:gd name="connsiteX57" fmla="*/ 1481997 w 3349545"/>
              <a:gd name="connsiteY57" fmla="*/ 5531948 h 6793483"/>
              <a:gd name="connsiteX58" fmla="*/ 1264539 w 3349545"/>
              <a:gd name="connsiteY58" fmla="*/ 4136728 h 6793483"/>
              <a:gd name="connsiteX59" fmla="*/ 1173191 w 3349545"/>
              <a:gd name="connsiteY59" fmla="*/ 3908282 h 6793483"/>
              <a:gd name="connsiteX60" fmla="*/ 1266799 w 3349545"/>
              <a:gd name="connsiteY60" fmla="*/ 3338939 h 6793483"/>
              <a:gd name="connsiteX61" fmla="*/ 950753 w 3349545"/>
              <a:gd name="connsiteY61" fmla="*/ 3192290 h 6793483"/>
              <a:gd name="connsiteX62" fmla="*/ 512655 w 3349545"/>
              <a:gd name="connsiteY62" fmla="*/ 3096065 h 6793483"/>
              <a:gd name="connsiteX63" fmla="*/ 485389 w 3349545"/>
              <a:gd name="connsiteY63" fmla="*/ 2992957 h 6793483"/>
              <a:gd name="connsiteX64" fmla="*/ 364157 w 3349545"/>
              <a:gd name="connsiteY64" fmla="*/ 2985256 h 6793483"/>
              <a:gd name="connsiteX65" fmla="*/ 312861 w 3349545"/>
              <a:gd name="connsiteY65" fmla="*/ 2907157 h 6793483"/>
              <a:gd name="connsiteX66" fmla="*/ 0 w 3349545"/>
              <a:gd name="connsiteY66" fmla="*/ 2760045 h 6793483"/>
              <a:gd name="connsiteX67" fmla="*/ 328778 w 3349545"/>
              <a:gd name="connsiteY67" fmla="*/ 1963693 h 6793483"/>
              <a:gd name="connsiteX68" fmla="*/ 1109675 w 3349545"/>
              <a:gd name="connsiteY68" fmla="*/ 2286054 h 6793483"/>
              <a:gd name="connsiteX69" fmla="*/ 1183666 w 3349545"/>
              <a:gd name="connsiteY69" fmla="*/ 2122614 h 6793483"/>
              <a:gd name="connsiteX70" fmla="*/ 1204514 w 3349545"/>
              <a:gd name="connsiteY70" fmla="*/ 1954605 h 6793483"/>
              <a:gd name="connsiteX71" fmla="*/ 1239533 w 3349545"/>
              <a:gd name="connsiteY71" fmla="*/ 1364773 h 6793483"/>
              <a:gd name="connsiteX72" fmla="*/ 1597734 w 3349545"/>
              <a:gd name="connsiteY72" fmla="*/ 1208214 h 6793483"/>
              <a:gd name="connsiteX73" fmla="*/ 1444564 w 3349545"/>
              <a:gd name="connsiteY73" fmla="*/ 769294 h 6793483"/>
              <a:gd name="connsiteX74" fmla="*/ 1381151 w 3349545"/>
              <a:gd name="connsiteY74" fmla="*/ 327499 h 6793483"/>
              <a:gd name="connsiteX75" fmla="*/ 1666746 w 3349545"/>
              <a:gd name="connsiteY75" fmla="*/ 35022 h 6793483"/>
              <a:gd name="connsiteX76" fmla="*/ 1821237 w 3349545"/>
              <a:gd name="connsiteY76" fmla="*/ 16 h 6793483"/>
              <a:gd name="connsiteX0" fmla="*/ 2707307 w 3349545"/>
              <a:gd name="connsiteY0" fmla="*/ 4707202 h 6793483"/>
              <a:gd name="connsiteX1" fmla="*/ 2641993 w 3349545"/>
              <a:gd name="connsiteY1" fmla="*/ 4726252 h 6793483"/>
              <a:gd name="connsiteX2" fmla="*/ 2587564 w 3349545"/>
              <a:gd name="connsiteY2" fmla="*/ 4805174 h 6793483"/>
              <a:gd name="connsiteX3" fmla="*/ 2805278 w 3349545"/>
              <a:gd name="connsiteY3" fmla="*/ 4791567 h 6793483"/>
              <a:gd name="connsiteX4" fmla="*/ 2707307 w 3349545"/>
              <a:gd name="connsiteY4" fmla="*/ 4707202 h 6793483"/>
              <a:gd name="connsiteX5" fmla="*/ 1613293 w 3349545"/>
              <a:gd name="connsiteY5" fmla="*/ 1261872 h 6793483"/>
              <a:gd name="connsiteX6" fmla="*/ 1632343 w 3349545"/>
              <a:gd name="connsiteY6" fmla="*/ 1441488 h 6793483"/>
              <a:gd name="connsiteX7" fmla="*/ 1436400 w 3349545"/>
              <a:gd name="connsiteY7" fmla="*/ 2170830 h 6793483"/>
              <a:gd name="connsiteX8" fmla="*/ 1403743 w 3349545"/>
              <a:gd name="connsiteY8" fmla="*/ 2853908 h 6793483"/>
              <a:gd name="connsiteX9" fmla="*/ 1452728 w 3349545"/>
              <a:gd name="connsiteY9" fmla="*/ 2772266 h 6793483"/>
              <a:gd name="connsiteX10" fmla="*/ 1588800 w 3349545"/>
              <a:gd name="connsiteY10" fmla="*/ 2018430 h 6793483"/>
              <a:gd name="connsiteX11" fmla="*/ 1692214 w 3349545"/>
              <a:gd name="connsiteY11" fmla="*/ 1504080 h 6793483"/>
              <a:gd name="connsiteX12" fmla="*/ 1735757 w 3349545"/>
              <a:gd name="connsiteY12" fmla="*/ 1460537 h 6793483"/>
              <a:gd name="connsiteX13" fmla="*/ 1656834 w 3349545"/>
              <a:gd name="connsiteY13" fmla="*/ 1275480 h 6793483"/>
              <a:gd name="connsiteX14" fmla="*/ 1613293 w 3349545"/>
              <a:gd name="connsiteY14" fmla="*/ 1261872 h 6793483"/>
              <a:gd name="connsiteX15" fmla="*/ 1821237 w 3349545"/>
              <a:gd name="connsiteY15" fmla="*/ 16 h 6793483"/>
              <a:gd name="connsiteX16" fmla="*/ 2081275 w 3349545"/>
              <a:gd name="connsiteY16" fmla="*/ 68603 h 6793483"/>
              <a:gd name="connsiteX17" fmla="*/ 2243329 w 3349545"/>
              <a:gd name="connsiteY17" fmla="*/ 345059 h 6793483"/>
              <a:gd name="connsiteX18" fmla="*/ 2235166 w 3349545"/>
              <a:gd name="connsiteY18" fmla="*/ 680565 h 6793483"/>
              <a:gd name="connsiteX19" fmla="*/ 2244664 w 3349545"/>
              <a:gd name="connsiteY19" fmla="*/ 845493 h 6793483"/>
              <a:gd name="connsiteX20" fmla="*/ 2213804 w 3349545"/>
              <a:gd name="connsiteY20" fmla="*/ 971604 h 6793483"/>
              <a:gd name="connsiteX21" fmla="*/ 2233515 w 3349545"/>
              <a:gd name="connsiteY21" fmla="*/ 1080381 h 6793483"/>
              <a:gd name="connsiteX22" fmla="*/ 1803793 w 3349545"/>
              <a:gd name="connsiteY22" fmla="*/ 1485029 h 6793483"/>
              <a:gd name="connsiteX23" fmla="*/ 1811957 w 3349545"/>
              <a:gd name="connsiteY23" fmla="*/ 1580280 h 6793483"/>
              <a:gd name="connsiteX24" fmla="*/ 1782021 w 3349545"/>
              <a:gd name="connsiteY24" fmla="*/ 1672808 h 6793483"/>
              <a:gd name="connsiteX25" fmla="*/ 1809236 w 3349545"/>
              <a:gd name="connsiteY25" fmla="*/ 1993937 h 6793483"/>
              <a:gd name="connsiteX26" fmla="*/ 2255550 w 3349545"/>
              <a:gd name="connsiteY26" fmla="*/ 1210166 h 6793483"/>
              <a:gd name="connsiteX27" fmla="*/ 2234169 w 3349545"/>
              <a:gd name="connsiteY27" fmla="*/ 1083988 h 6793483"/>
              <a:gd name="connsiteX28" fmla="*/ 2240145 w 3349545"/>
              <a:gd name="connsiteY28" fmla="*/ 1116970 h 6793483"/>
              <a:gd name="connsiteX29" fmla="*/ 2394343 w 3349545"/>
              <a:gd name="connsiteY29" fmla="*/ 1275480 h 6793483"/>
              <a:gd name="connsiteX30" fmla="*/ 3090566 w 3349545"/>
              <a:gd name="connsiteY30" fmla="*/ 1914656 h 6793483"/>
              <a:gd name="connsiteX31" fmla="*/ 3055599 w 3349545"/>
              <a:gd name="connsiteY31" fmla="*/ 2631573 h 6793483"/>
              <a:gd name="connsiteX32" fmla="*/ 3066946 w 3349545"/>
              <a:gd name="connsiteY32" fmla="*/ 2864947 h 6793483"/>
              <a:gd name="connsiteX33" fmla="*/ 2926151 w 3349545"/>
              <a:gd name="connsiteY33" fmla="*/ 3411134 h 6793483"/>
              <a:gd name="connsiteX34" fmla="*/ 2941196 w 3349545"/>
              <a:gd name="connsiteY34" fmla="*/ 3532777 h 6793483"/>
              <a:gd name="connsiteX35" fmla="*/ 2758244 w 3349545"/>
              <a:gd name="connsiteY35" fmla="*/ 4396753 h 6793483"/>
              <a:gd name="connsiteX36" fmla="*/ 2707821 w 3349545"/>
              <a:gd name="connsiteY36" fmla="*/ 4516187 h 6793483"/>
              <a:gd name="connsiteX37" fmla="*/ 2710542 w 3349545"/>
              <a:gd name="connsiteY37" fmla="*/ 4660526 h 6793483"/>
              <a:gd name="connsiteX38" fmla="*/ 2841273 w 3349545"/>
              <a:gd name="connsiteY38" fmla="*/ 4756392 h 6793483"/>
              <a:gd name="connsiteX39" fmla="*/ 3309873 w 3349545"/>
              <a:gd name="connsiteY39" fmla="*/ 4773183 h 6793483"/>
              <a:gd name="connsiteX40" fmla="*/ 3333441 w 3349545"/>
              <a:gd name="connsiteY40" fmla="*/ 5729842 h 6793483"/>
              <a:gd name="connsiteX41" fmla="*/ 3003943 w 3349545"/>
              <a:gd name="connsiteY41" fmla="*/ 5885579 h 6793483"/>
              <a:gd name="connsiteX42" fmla="*/ 2954957 w 3349545"/>
              <a:gd name="connsiteY42" fmla="*/ 5950894 h 6793483"/>
              <a:gd name="connsiteX43" fmla="*/ 2884200 w 3349545"/>
              <a:gd name="connsiteY43" fmla="*/ 5945450 h 6793483"/>
              <a:gd name="connsiteX44" fmla="*/ 2879295 w 3349545"/>
              <a:gd name="connsiteY44" fmla="*/ 5916148 h 6793483"/>
              <a:gd name="connsiteX45" fmla="*/ 2863712 w 3349545"/>
              <a:gd name="connsiteY45" fmla="*/ 5920497 h 6793483"/>
              <a:gd name="connsiteX46" fmla="*/ 2487641 w 3349545"/>
              <a:gd name="connsiteY46" fmla="*/ 5978622 h 6793483"/>
              <a:gd name="connsiteX47" fmla="*/ 2210210 w 3349545"/>
              <a:gd name="connsiteY47" fmla="*/ 6651482 h 6793483"/>
              <a:gd name="connsiteX48" fmla="*/ 1928722 w 3349545"/>
              <a:gd name="connsiteY48" fmla="*/ 6793099 h 6793483"/>
              <a:gd name="connsiteX49" fmla="*/ 1818375 w 3349545"/>
              <a:gd name="connsiteY49" fmla="*/ 6601624 h 6793483"/>
              <a:gd name="connsiteX50" fmla="*/ 2029055 w 3349545"/>
              <a:gd name="connsiteY50" fmla="*/ 6142524 h 6793483"/>
              <a:gd name="connsiteX51" fmla="*/ 2031314 w 3349545"/>
              <a:gd name="connsiteY51" fmla="*/ 5974514 h 6793483"/>
              <a:gd name="connsiteX52" fmla="*/ 1689492 w 3349545"/>
              <a:gd name="connsiteY52" fmla="*/ 5949097 h 6793483"/>
              <a:gd name="connsiteX53" fmla="*/ 1385257 w 3349545"/>
              <a:gd name="connsiteY53" fmla="*/ 6100778 h 6793483"/>
              <a:gd name="connsiteX54" fmla="*/ 1166414 w 3349545"/>
              <a:gd name="connsiteY54" fmla="*/ 6116645 h 6793483"/>
              <a:gd name="connsiteX55" fmla="*/ 1045644 w 3349545"/>
              <a:gd name="connsiteY55" fmla="*/ 5995875 h 6793483"/>
              <a:gd name="connsiteX56" fmla="*/ 1435681 w 3349545"/>
              <a:gd name="connsiteY56" fmla="*/ 5734822 h 6793483"/>
              <a:gd name="connsiteX57" fmla="*/ 1481997 w 3349545"/>
              <a:gd name="connsiteY57" fmla="*/ 5531948 h 6793483"/>
              <a:gd name="connsiteX58" fmla="*/ 1264539 w 3349545"/>
              <a:gd name="connsiteY58" fmla="*/ 4136728 h 6793483"/>
              <a:gd name="connsiteX59" fmla="*/ 1173191 w 3349545"/>
              <a:gd name="connsiteY59" fmla="*/ 3908282 h 6793483"/>
              <a:gd name="connsiteX60" fmla="*/ 1266799 w 3349545"/>
              <a:gd name="connsiteY60" fmla="*/ 3338939 h 6793483"/>
              <a:gd name="connsiteX61" fmla="*/ 950753 w 3349545"/>
              <a:gd name="connsiteY61" fmla="*/ 3192290 h 6793483"/>
              <a:gd name="connsiteX62" fmla="*/ 512655 w 3349545"/>
              <a:gd name="connsiteY62" fmla="*/ 3096065 h 6793483"/>
              <a:gd name="connsiteX63" fmla="*/ 485389 w 3349545"/>
              <a:gd name="connsiteY63" fmla="*/ 2992957 h 6793483"/>
              <a:gd name="connsiteX64" fmla="*/ 364157 w 3349545"/>
              <a:gd name="connsiteY64" fmla="*/ 2985256 h 6793483"/>
              <a:gd name="connsiteX65" fmla="*/ 312861 w 3349545"/>
              <a:gd name="connsiteY65" fmla="*/ 2907157 h 6793483"/>
              <a:gd name="connsiteX66" fmla="*/ 0 w 3349545"/>
              <a:gd name="connsiteY66" fmla="*/ 2760045 h 6793483"/>
              <a:gd name="connsiteX67" fmla="*/ 328778 w 3349545"/>
              <a:gd name="connsiteY67" fmla="*/ 1963693 h 6793483"/>
              <a:gd name="connsiteX68" fmla="*/ 1109675 w 3349545"/>
              <a:gd name="connsiteY68" fmla="*/ 2286054 h 6793483"/>
              <a:gd name="connsiteX69" fmla="*/ 1183666 w 3349545"/>
              <a:gd name="connsiteY69" fmla="*/ 2122614 h 6793483"/>
              <a:gd name="connsiteX70" fmla="*/ 1204514 w 3349545"/>
              <a:gd name="connsiteY70" fmla="*/ 1954605 h 6793483"/>
              <a:gd name="connsiteX71" fmla="*/ 1239533 w 3349545"/>
              <a:gd name="connsiteY71" fmla="*/ 1364773 h 6793483"/>
              <a:gd name="connsiteX72" fmla="*/ 1597734 w 3349545"/>
              <a:gd name="connsiteY72" fmla="*/ 1208214 h 6793483"/>
              <a:gd name="connsiteX73" fmla="*/ 1444564 w 3349545"/>
              <a:gd name="connsiteY73" fmla="*/ 769294 h 6793483"/>
              <a:gd name="connsiteX74" fmla="*/ 1381151 w 3349545"/>
              <a:gd name="connsiteY74" fmla="*/ 327499 h 6793483"/>
              <a:gd name="connsiteX75" fmla="*/ 1666746 w 3349545"/>
              <a:gd name="connsiteY75" fmla="*/ 35022 h 6793483"/>
              <a:gd name="connsiteX76" fmla="*/ 1821237 w 3349545"/>
              <a:gd name="connsiteY76" fmla="*/ 16 h 6793483"/>
              <a:gd name="connsiteX0" fmla="*/ 2707307 w 3349545"/>
              <a:gd name="connsiteY0" fmla="*/ 4707202 h 6793483"/>
              <a:gd name="connsiteX1" fmla="*/ 2641993 w 3349545"/>
              <a:gd name="connsiteY1" fmla="*/ 4726252 h 6793483"/>
              <a:gd name="connsiteX2" fmla="*/ 2587564 w 3349545"/>
              <a:gd name="connsiteY2" fmla="*/ 4805174 h 6793483"/>
              <a:gd name="connsiteX3" fmla="*/ 2805278 w 3349545"/>
              <a:gd name="connsiteY3" fmla="*/ 4791567 h 6793483"/>
              <a:gd name="connsiteX4" fmla="*/ 2707307 w 3349545"/>
              <a:gd name="connsiteY4" fmla="*/ 4707202 h 6793483"/>
              <a:gd name="connsiteX5" fmla="*/ 1613293 w 3349545"/>
              <a:gd name="connsiteY5" fmla="*/ 1261872 h 6793483"/>
              <a:gd name="connsiteX6" fmla="*/ 1632343 w 3349545"/>
              <a:gd name="connsiteY6" fmla="*/ 1441488 h 6793483"/>
              <a:gd name="connsiteX7" fmla="*/ 1436400 w 3349545"/>
              <a:gd name="connsiteY7" fmla="*/ 2170830 h 6793483"/>
              <a:gd name="connsiteX8" fmla="*/ 1403743 w 3349545"/>
              <a:gd name="connsiteY8" fmla="*/ 2853908 h 6793483"/>
              <a:gd name="connsiteX9" fmla="*/ 1452728 w 3349545"/>
              <a:gd name="connsiteY9" fmla="*/ 2772266 h 6793483"/>
              <a:gd name="connsiteX10" fmla="*/ 1588800 w 3349545"/>
              <a:gd name="connsiteY10" fmla="*/ 2018430 h 6793483"/>
              <a:gd name="connsiteX11" fmla="*/ 1692214 w 3349545"/>
              <a:gd name="connsiteY11" fmla="*/ 1504080 h 6793483"/>
              <a:gd name="connsiteX12" fmla="*/ 1735757 w 3349545"/>
              <a:gd name="connsiteY12" fmla="*/ 1460537 h 6793483"/>
              <a:gd name="connsiteX13" fmla="*/ 1656834 w 3349545"/>
              <a:gd name="connsiteY13" fmla="*/ 1275480 h 6793483"/>
              <a:gd name="connsiteX14" fmla="*/ 1613293 w 3349545"/>
              <a:gd name="connsiteY14" fmla="*/ 1261872 h 6793483"/>
              <a:gd name="connsiteX15" fmla="*/ 1821237 w 3349545"/>
              <a:gd name="connsiteY15" fmla="*/ 16 h 6793483"/>
              <a:gd name="connsiteX16" fmla="*/ 2081275 w 3349545"/>
              <a:gd name="connsiteY16" fmla="*/ 68603 h 6793483"/>
              <a:gd name="connsiteX17" fmla="*/ 2243329 w 3349545"/>
              <a:gd name="connsiteY17" fmla="*/ 345059 h 6793483"/>
              <a:gd name="connsiteX18" fmla="*/ 2235166 w 3349545"/>
              <a:gd name="connsiteY18" fmla="*/ 680565 h 6793483"/>
              <a:gd name="connsiteX19" fmla="*/ 2244664 w 3349545"/>
              <a:gd name="connsiteY19" fmla="*/ 845493 h 6793483"/>
              <a:gd name="connsiteX20" fmla="*/ 2213804 w 3349545"/>
              <a:gd name="connsiteY20" fmla="*/ 971604 h 6793483"/>
              <a:gd name="connsiteX21" fmla="*/ 2233515 w 3349545"/>
              <a:gd name="connsiteY21" fmla="*/ 1080381 h 6793483"/>
              <a:gd name="connsiteX22" fmla="*/ 1803793 w 3349545"/>
              <a:gd name="connsiteY22" fmla="*/ 1485029 h 6793483"/>
              <a:gd name="connsiteX23" fmla="*/ 1811957 w 3349545"/>
              <a:gd name="connsiteY23" fmla="*/ 1580280 h 6793483"/>
              <a:gd name="connsiteX24" fmla="*/ 1782021 w 3349545"/>
              <a:gd name="connsiteY24" fmla="*/ 1672808 h 6793483"/>
              <a:gd name="connsiteX25" fmla="*/ 1809236 w 3349545"/>
              <a:gd name="connsiteY25" fmla="*/ 1993937 h 6793483"/>
              <a:gd name="connsiteX26" fmla="*/ 2255550 w 3349545"/>
              <a:gd name="connsiteY26" fmla="*/ 1210166 h 6793483"/>
              <a:gd name="connsiteX27" fmla="*/ 2234169 w 3349545"/>
              <a:gd name="connsiteY27" fmla="*/ 1083988 h 6793483"/>
              <a:gd name="connsiteX28" fmla="*/ 2240145 w 3349545"/>
              <a:gd name="connsiteY28" fmla="*/ 1116970 h 6793483"/>
              <a:gd name="connsiteX29" fmla="*/ 2394343 w 3349545"/>
              <a:gd name="connsiteY29" fmla="*/ 1275480 h 6793483"/>
              <a:gd name="connsiteX30" fmla="*/ 3090566 w 3349545"/>
              <a:gd name="connsiteY30" fmla="*/ 1914656 h 6793483"/>
              <a:gd name="connsiteX31" fmla="*/ 3055599 w 3349545"/>
              <a:gd name="connsiteY31" fmla="*/ 2631573 h 6793483"/>
              <a:gd name="connsiteX32" fmla="*/ 3066946 w 3349545"/>
              <a:gd name="connsiteY32" fmla="*/ 2864947 h 6793483"/>
              <a:gd name="connsiteX33" fmla="*/ 2926151 w 3349545"/>
              <a:gd name="connsiteY33" fmla="*/ 3411134 h 6793483"/>
              <a:gd name="connsiteX34" fmla="*/ 2941196 w 3349545"/>
              <a:gd name="connsiteY34" fmla="*/ 3532777 h 6793483"/>
              <a:gd name="connsiteX35" fmla="*/ 2758244 w 3349545"/>
              <a:gd name="connsiteY35" fmla="*/ 4396753 h 6793483"/>
              <a:gd name="connsiteX36" fmla="*/ 2707821 w 3349545"/>
              <a:gd name="connsiteY36" fmla="*/ 4516187 h 6793483"/>
              <a:gd name="connsiteX37" fmla="*/ 2710542 w 3349545"/>
              <a:gd name="connsiteY37" fmla="*/ 4660526 h 6793483"/>
              <a:gd name="connsiteX38" fmla="*/ 2841273 w 3349545"/>
              <a:gd name="connsiteY38" fmla="*/ 4756392 h 6793483"/>
              <a:gd name="connsiteX39" fmla="*/ 3309873 w 3349545"/>
              <a:gd name="connsiteY39" fmla="*/ 4773183 h 6793483"/>
              <a:gd name="connsiteX40" fmla="*/ 3333441 w 3349545"/>
              <a:gd name="connsiteY40" fmla="*/ 5729842 h 6793483"/>
              <a:gd name="connsiteX41" fmla="*/ 3003943 w 3349545"/>
              <a:gd name="connsiteY41" fmla="*/ 5885579 h 6793483"/>
              <a:gd name="connsiteX42" fmla="*/ 2954957 w 3349545"/>
              <a:gd name="connsiteY42" fmla="*/ 5950894 h 6793483"/>
              <a:gd name="connsiteX43" fmla="*/ 2884200 w 3349545"/>
              <a:gd name="connsiteY43" fmla="*/ 5945450 h 6793483"/>
              <a:gd name="connsiteX44" fmla="*/ 2879295 w 3349545"/>
              <a:gd name="connsiteY44" fmla="*/ 5916148 h 6793483"/>
              <a:gd name="connsiteX45" fmla="*/ 2863712 w 3349545"/>
              <a:gd name="connsiteY45" fmla="*/ 5920497 h 6793483"/>
              <a:gd name="connsiteX46" fmla="*/ 2487641 w 3349545"/>
              <a:gd name="connsiteY46" fmla="*/ 5978622 h 6793483"/>
              <a:gd name="connsiteX47" fmla="*/ 2210210 w 3349545"/>
              <a:gd name="connsiteY47" fmla="*/ 6651482 h 6793483"/>
              <a:gd name="connsiteX48" fmla="*/ 1928722 w 3349545"/>
              <a:gd name="connsiteY48" fmla="*/ 6793099 h 6793483"/>
              <a:gd name="connsiteX49" fmla="*/ 1818375 w 3349545"/>
              <a:gd name="connsiteY49" fmla="*/ 6601624 h 6793483"/>
              <a:gd name="connsiteX50" fmla="*/ 2029055 w 3349545"/>
              <a:gd name="connsiteY50" fmla="*/ 6142524 h 6793483"/>
              <a:gd name="connsiteX51" fmla="*/ 2031314 w 3349545"/>
              <a:gd name="connsiteY51" fmla="*/ 5974514 h 6793483"/>
              <a:gd name="connsiteX52" fmla="*/ 1689492 w 3349545"/>
              <a:gd name="connsiteY52" fmla="*/ 5949097 h 6793483"/>
              <a:gd name="connsiteX53" fmla="*/ 1385257 w 3349545"/>
              <a:gd name="connsiteY53" fmla="*/ 6100778 h 6793483"/>
              <a:gd name="connsiteX54" fmla="*/ 1166414 w 3349545"/>
              <a:gd name="connsiteY54" fmla="*/ 6116645 h 6793483"/>
              <a:gd name="connsiteX55" fmla="*/ 1045644 w 3349545"/>
              <a:gd name="connsiteY55" fmla="*/ 5995875 h 6793483"/>
              <a:gd name="connsiteX56" fmla="*/ 1435681 w 3349545"/>
              <a:gd name="connsiteY56" fmla="*/ 5734822 h 6793483"/>
              <a:gd name="connsiteX57" fmla="*/ 1481997 w 3349545"/>
              <a:gd name="connsiteY57" fmla="*/ 5531948 h 6793483"/>
              <a:gd name="connsiteX58" fmla="*/ 1264539 w 3349545"/>
              <a:gd name="connsiteY58" fmla="*/ 4136728 h 6793483"/>
              <a:gd name="connsiteX59" fmla="*/ 1173191 w 3349545"/>
              <a:gd name="connsiteY59" fmla="*/ 3908282 h 6793483"/>
              <a:gd name="connsiteX60" fmla="*/ 1266799 w 3349545"/>
              <a:gd name="connsiteY60" fmla="*/ 3338939 h 6793483"/>
              <a:gd name="connsiteX61" fmla="*/ 950753 w 3349545"/>
              <a:gd name="connsiteY61" fmla="*/ 3192290 h 6793483"/>
              <a:gd name="connsiteX62" fmla="*/ 512655 w 3349545"/>
              <a:gd name="connsiteY62" fmla="*/ 3096065 h 6793483"/>
              <a:gd name="connsiteX63" fmla="*/ 485389 w 3349545"/>
              <a:gd name="connsiteY63" fmla="*/ 2992957 h 6793483"/>
              <a:gd name="connsiteX64" fmla="*/ 364157 w 3349545"/>
              <a:gd name="connsiteY64" fmla="*/ 2985256 h 6793483"/>
              <a:gd name="connsiteX65" fmla="*/ 312861 w 3349545"/>
              <a:gd name="connsiteY65" fmla="*/ 2907157 h 6793483"/>
              <a:gd name="connsiteX66" fmla="*/ 0 w 3349545"/>
              <a:gd name="connsiteY66" fmla="*/ 2760045 h 6793483"/>
              <a:gd name="connsiteX67" fmla="*/ 328778 w 3349545"/>
              <a:gd name="connsiteY67" fmla="*/ 1963693 h 6793483"/>
              <a:gd name="connsiteX68" fmla="*/ 1109675 w 3349545"/>
              <a:gd name="connsiteY68" fmla="*/ 2286054 h 6793483"/>
              <a:gd name="connsiteX69" fmla="*/ 1183666 w 3349545"/>
              <a:gd name="connsiteY69" fmla="*/ 2122614 h 6793483"/>
              <a:gd name="connsiteX70" fmla="*/ 1204514 w 3349545"/>
              <a:gd name="connsiteY70" fmla="*/ 1954605 h 6793483"/>
              <a:gd name="connsiteX71" fmla="*/ 1239533 w 3349545"/>
              <a:gd name="connsiteY71" fmla="*/ 1364773 h 6793483"/>
              <a:gd name="connsiteX72" fmla="*/ 1597734 w 3349545"/>
              <a:gd name="connsiteY72" fmla="*/ 1208214 h 6793483"/>
              <a:gd name="connsiteX73" fmla="*/ 1444564 w 3349545"/>
              <a:gd name="connsiteY73" fmla="*/ 769294 h 6793483"/>
              <a:gd name="connsiteX74" fmla="*/ 1381151 w 3349545"/>
              <a:gd name="connsiteY74" fmla="*/ 327499 h 6793483"/>
              <a:gd name="connsiteX75" fmla="*/ 1666746 w 3349545"/>
              <a:gd name="connsiteY75" fmla="*/ 35022 h 6793483"/>
              <a:gd name="connsiteX76" fmla="*/ 1821237 w 3349545"/>
              <a:gd name="connsiteY76" fmla="*/ 16 h 6793483"/>
              <a:gd name="connsiteX0" fmla="*/ 2707307 w 3349545"/>
              <a:gd name="connsiteY0" fmla="*/ 4707202 h 6793483"/>
              <a:gd name="connsiteX1" fmla="*/ 2641993 w 3349545"/>
              <a:gd name="connsiteY1" fmla="*/ 4726252 h 6793483"/>
              <a:gd name="connsiteX2" fmla="*/ 2587564 w 3349545"/>
              <a:gd name="connsiteY2" fmla="*/ 4805174 h 6793483"/>
              <a:gd name="connsiteX3" fmla="*/ 2805278 w 3349545"/>
              <a:gd name="connsiteY3" fmla="*/ 4791567 h 6793483"/>
              <a:gd name="connsiteX4" fmla="*/ 2707307 w 3349545"/>
              <a:gd name="connsiteY4" fmla="*/ 4707202 h 6793483"/>
              <a:gd name="connsiteX5" fmla="*/ 1613293 w 3349545"/>
              <a:gd name="connsiteY5" fmla="*/ 1261872 h 6793483"/>
              <a:gd name="connsiteX6" fmla="*/ 1632343 w 3349545"/>
              <a:gd name="connsiteY6" fmla="*/ 1441488 h 6793483"/>
              <a:gd name="connsiteX7" fmla="*/ 1436400 w 3349545"/>
              <a:gd name="connsiteY7" fmla="*/ 2170830 h 6793483"/>
              <a:gd name="connsiteX8" fmla="*/ 1403743 w 3349545"/>
              <a:gd name="connsiteY8" fmla="*/ 2853908 h 6793483"/>
              <a:gd name="connsiteX9" fmla="*/ 1452728 w 3349545"/>
              <a:gd name="connsiteY9" fmla="*/ 2772266 h 6793483"/>
              <a:gd name="connsiteX10" fmla="*/ 1588800 w 3349545"/>
              <a:gd name="connsiteY10" fmla="*/ 2018430 h 6793483"/>
              <a:gd name="connsiteX11" fmla="*/ 1692214 w 3349545"/>
              <a:gd name="connsiteY11" fmla="*/ 1504080 h 6793483"/>
              <a:gd name="connsiteX12" fmla="*/ 1735757 w 3349545"/>
              <a:gd name="connsiteY12" fmla="*/ 1460537 h 6793483"/>
              <a:gd name="connsiteX13" fmla="*/ 1656834 w 3349545"/>
              <a:gd name="connsiteY13" fmla="*/ 1275480 h 6793483"/>
              <a:gd name="connsiteX14" fmla="*/ 1613293 w 3349545"/>
              <a:gd name="connsiteY14" fmla="*/ 1261872 h 6793483"/>
              <a:gd name="connsiteX15" fmla="*/ 1821237 w 3349545"/>
              <a:gd name="connsiteY15" fmla="*/ 16 h 6793483"/>
              <a:gd name="connsiteX16" fmla="*/ 2081275 w 3349545"/>
              <a:gd name="connsiteY16" fmla="*/ 68603 h 6793483"/>
              <a:gd name="connsiteX17" fmla="*/ 2243329 w 3349545"/>
              <a:gd name="connsiteY17" fmla="*/ 345059 h 6793483"/>
              <a:gd name="connsiteX18" fmla="*/ 2235166 w 3349545"/>
              <a:gd name="connsiteY18" fmla="*/ 680565 h 6793483"/>
              <a:gd name="connsiteX19" fmla="*/ 2244664 w 3349545"/>
              <a:gd name="connsiteY19" fmla="*/ 845493 h 6793483"/>
              <a:gd name="connsiteX20" fmla="*/ 2213804 w 3349545"/>
              <a:gd name="connsiteY20" fmla="*/ 971604 h 6793483"/>
              <a:gd name="connsiteX21" fmla="*/ 2233515 w 3349545"/>
              <a:gd name="connsiteY21" fmla="*/ 1080381 h 6793483"/>
              <a:gd name="connsiteX22" fmla="*/ 1803793 w 3349545"/>
              <a:gd name="connsiteY22" fmla="*/ 1485029 h 6793483"/>
              <a:gd name="connsiteX23" fmla="*/ 1811957 w 3349545"/>
              <a:gd name="connsiteY23" fmla="*/ 1580280 h 6793483"/>
              <a:gd name="connsiteX24" fmla="*/ 1782021 w 3349545"/>
              <a:gd name="connsiteY24" fmla="*/ 1672808 h 6793483"/>
              <a:gd name="connsiteX25" fmla="*/ 1809236 w 3349545"/>
              <a:gd name="connsiteY25" fmla="*/ 1993937 h 6793483"/>
              <a:gd name="connsiteX26" fmla="*/ 2247386 w 3349545"/>
              <a:gd name="connsiteY26" fmla="*/ 1204723 h 6793483"/>
              <a:gd name="connsiteX27" fmla="*/ 2234169 w 3349545"/>
              <a:gd name="connsiteY27" fmla="*/ 1083988 h 6793483"/>
              <a:gd name="connsiteX28" fmla="*/ 2240145 w 3349545"/>
              <a:gd name="connsiteY28" fmla="*/ 1116970 h 6793483"/>
              <a:gd name="connsiteX29" fmla="*/ 2394343 w 3349545"/>
              <a:gd name="connsiteY29" fmla="*/ 1275480 h 6793483"/>
              <a:gd name="connsiteX30" fmla="*/ 3090566 w 3349545"/>
              <a:gd name="connsiteY30" fmla="*/ 1914656 h 6793483"/>
              <a:gd name="connsiteX31" fmla="*/ 3055599 w 3349545"/>
              <a:gd name="connsiteY31" fmla="*/ 2631573 h 6793483"/>
              <a:gd name="connsiteX32" fmla="*/ 3066946 w 3349545"/>
              <a:gd name="connsiteY32" fmla="*/ 2864947 h 6793483"/>
              <a:gd name="connsiteX33" fmla="*/ 2926151 w 3349545"/>
              <a:gd name="connsiteY33" fmla="*/ 3411134 h 6793483"/>
              <a:gd name="connsiteX34" fmla="*/ 2941196 w 3349545"/>
              <a:gd name="connsiteY34" fmla="*/ 3532777 h 6793483"/>
              <a:gd name="connsiteX35" fmla="*/ 2758244 w 3349545"/>
              <a:gd name="connsiteY35" fmla="*/ 4396753 h 6793483"/>
              <a:gd name="connsiteX36" fmla="*/ 2707821 w 3349545"/>
              <a:gd name="connsiteY36" fmla="*/ 4516187 h 6793483"/>
              <a:gd name="connsiteX37" fmla="*/ 2710542 w 3349545"/>
              <a:gd name="connsiteY37" fmla="*/ 4660526 h 6793483"/>
              <a:gd name="connsiteX38" fmla="*/ 2841273 w 3349545"/>
              <a:gd name="connsiteY38" fmla="*/ 4756392 h 6793483"/>
              <a:gd name="connsiteX39" fmla="*/ 3309873 w 3349545"/>
              <a:gd name="connsiteY39" fmla="*/ 4773183 h 6793483"/>
              <a:gd name="connsiteX40" fmla="*/ 3333441 w 3349545"/>
              <a:gd name="connsiteY40" fmla="*/ 5729842 h 6793483"/>
              <a:gd name="connsiteX41" fmla="*/ 3003943 w 3349545"/>
              <a:gd name="connsiteY41" fmla="*/ 5885579 h 6793483"/>
              <a:gd name="connsiteX42" fmla="*/ 2954957 w 3349545"/>
              <a:gd name="connsiteY42" fmla="*/ 5950894 h 6793483"/>
              <a:gd name="connsiteX43" fmla="*/ 2884200 w 3349545"/>
              <a:gd name="connsiteY43" fmla="*/ 5945450 h 6793483"/>
              <a:gd name="connsiteX44" fmla="*/ 2879295 w 3349545"/>
              <a:gd name="connsiteY44" fmla="*/ 5916148 h 6793483"/>
              <a:gd name="connsiteX45" fmla="*/ 2863712 w 3349545"/>
              <a:gd name="connsiteY45" fmla="*/ 5920497 h 6793483"/>
              <a:gd name="connsiteX46" fmla="*/ 2487641 w 3349545"/>
              <a:gd name="connsiteY46" fmla="*/ 5978622 h 6793483"/>
              <a:gd name="connsiteX47" fmla="*/ 2210210 w 3349545"/>
              <a:gd name="connsiteY47" fmla="*/ 6651482 h 6793483"/>
              <a:gd name="connsiteX48" fmla="*/ 1928722 w 3349545"/>
              <a:gd name="connsiteY48" fmla="*/ 6793099 h 6793483"/>
              <a:gd name="connsiteX49" fmla="*/ 1818375 w 3349545"/>
              <a:gd name="connsiteY49" fmla="*/ 6601624 h 6793483"/>
              <a:gd name="connsiteX50" fmla="*/ 2029055 w 3349545"/>
              <a:gd name="connsiteY50" fmla="*/ 6142524 h 6793483"/>
              <a:gd name="connsiteX51" fmla="*/ 2031314 w 3349545"/>
              <a:gd name="connsiteY51" fmla="*/ 5974514 h 6793483"/>
              <a:gd name="connsiteX52" fmla="*/ 1689492 w 3349545"/>
              <a:gd name="connsiteY52" fmla="*/ 5949097 h 6793483"/>
              <a:gd name="connsiteX53" fmla="*/ 1385257 w 3349545"/>
              <a:gd name="connsiteY53" fmla="*/ 6100778 h 6793483"/>
              <a:gd name="connsiteX54" fmla="*/ 1166414 w 3349545"/>
              <a:gd name="connsiteY54" fmla="*/ 6116645 h 6793483"/>
              <a:gd name="connsiteX55" fmla="*/ 1045644 w 3349545"/>
              <a:gd name="connsiteY55" fmla="*/ 5995875 h 6793483"/>
              <a:gd name="connsiteX56" fmla="*/ 1435681 w 3349545"/>
              <a:gd name="connsiteY56" fmla="*/ 5734822 h 6793483"/>
              <a:gd name="connsiteX57" fmla="*/ 1481997 w 3349545"/>
              <a:gd name="connsiteY57" fmla="*/ 5531948 h 6793483"/>
              <a:gd name="connsiteX58" fmla="*/ 1264539 w 3349545"/>
              <a:gd name="connsiteY58" fmla="*/ 4136728 h 6793483"/>
              <a:gd name="connsiteX59" fmla="*/ 1173191 w 3349545"/>
              <a:gd name="connsiteY59" fmla="*/ 3908282 h 6793483"/>
              <a:gd name="connsiteX60" fmla="*/ 1266799 w 3349545"/>
              <a:gd name="connsiteY60" fmla="*/ 3338939 h 6793483"/>
              <a:gd name="connsiteX61" fmla="*/ 950753 w 3349545"/>
              <a:gd name="connsiteY61" fmla="*/ 3192290 h 6793483"/>
              <a:gd name="connsiteX62" fmla="*/ 512655 w 3349545"/>
              <a:gd name="connsiteY62" fmla="*/ 3096065 h 6793483"/>
              <a:gd name="connsiteX63" fmla="*/ 485389 w 3349545"/>
              <a:gd name="connsiteY63" fmla="*/ 2992957 h 6793483"/>
              <a:gd name="connsiteX64" fmla="*/ 364157 w 3349545"/>
              <a:gd name="connsiteY64" fmla="*/ 2985256 h 6793483"/>
              <a:gd name="connsiteX65" fmla="*/ 312861 w 3349545"/>
              <a:gd name="connsiteY65" fmla="*/ 2907157 h 6793483"/>
              <a:gd name="connsiteX66" fmla="*/ 0 w 3349545"/>
              <a:gd name="connsiteY66" fmla="*/ 2760045 h 6793483"/>
              <a:gd name="connsiteX67" fmla="*/ 328778 w 3349545"/>
              <a:gd name="connsiteY67" fmla="*/ 1963693 h 6793483"/>
              <a:gd name="connsiteX68" fmla="*/ 1109675 w 3349545"/>
              <a:gd name="connsiteY68" fmla="*/ 2286054 h 6793483"/>
              <a:gd name="connsiteX69" fmla="*/ 1183666 w 3349545"/>
              <a:gd name="connsiteY69" fmla="*/ 2122614 h 6793483"/>
              <a:gd name="connsiteX70" fmla="*/ 1204514 w 3349545"/>
              <a:gd name="connsiteY70" fmla="*/ 1954605 h 6793483"/>
              <a:gd name="connsiteX71" fmla="*/ 1239533 w 3349545"/>
              <a:gd name="connsiteY71" fmla="*/ 1364773 h 6793483"/>
              <a:gd name="connsiteX72" fmla="*/ 1597734 w 3349545"/>
              <a:gd name="connsiteY72" fmla="*/ 1208214 h 6793483"/>
              <a:gd name="connsiteX73" fmla="*/ 1444564 w 3349545"/>
              <a:gd name="connsiteY73" fmla="*/ 769294 h 6793483"/>
              <a:gd name="connsiteX74" fmla="*/ 1381151 w 3349545"/>
              <a:gd name="connsiteY74" fmla="*/ 327499 h 6793483"/>
              <a:gd name="connsiteX75" fmla="*/ 1666746 w 3349545"/>
              <a:gd name="connsiteY75" fmla="*/ 35022 h 6793483"/>
              <a:gd name="connsiteX76" fmla="*/ 1821237 w 3349545"/>
              <a:gd name="connsiteY76" fmla="*/ 16 h 6793483"/>
              <a:gd name="connsiteX0" fmla="*/ 2707307 w 3349545"/>
              <a:gd name="connsiteY0" fmla="*/ 4707202 h 6793483"/>
              <a:gd name="connsiteX1" fmla="*/ 2641993 w 3349545"/>
              <a:gd name="connsiteY1" fmla="*/ 4726252 h 6793483"/>
              <a:gd name="connsiteX2" fmla="*/ 2587564 w 3349545"/>
              <a:gd name="connsiteY2" fmla="*/ 4805174 h 6793483"/>
              <a:gd name="connsiteX3" fmla="*/ 2805278 w 3349545"/>
              <a:gd name="connsiteY3" fmla="*/ 4791567 h 6793483"/>
              <a:gd name="connsiteX4" fmla="*/ 2707307 w 3349545"/>
              <a:gd name="connsiteY4" fmla="*/ 4707202 h 6793483"/>
              <a:gd name="connsiteX5" fmla="*/ 1613293 w 3349545"/>
              <a:gd name="connsiteY5" fmla="*/ 1261872 h 6793483"/>
              <a:gd name="connsiteX6" fmla="*/ 1632343 w 3349545"/>
              <a:gd name="connsiteY6" fmla="*/ 1441488 h 6793483"/>
              <a:gd name="connsiteX7" fmla="*/ 1436400 w 3349545"/>
              <a:gd name="connsiteY7" fmla="*/ 2170830 h 6793483"/>
              <a:gd name="connsiteX8" fmla="*/ 1403743 w 3349545"/>
              <a:gd name="connsiteY8" fmla="*/ 2853908 h 6793483"/>
              <a:gd name="connsiteX9" fmla="*/ 1452728 w 3349545"/>
              <a:gd name="connsiteY9" fmla="*/ 2772266 h 6793483"/>
              <a:gd name="connsiteX10" fmla="*/ 1588800 w 3349545"/>
              <a:gd name="connsiteY10" fmla="*/ 2018430 h 6793483"/>
              <a:gd name="connsiteX11" fmla="*/ 1692214 w 3349545"/>
              <a:gd name="connsiteY11" fmla="*/ 1504080 h 6793483"/>
              <a:gd name="connsiteX12" fmla="*/ 1735757 w 3349545"/>
              <a:gd name="connsiteY12" fmla="*/ 1460537 h 6793483"/>
              <a:gd name="connsiteX13" fmla="*/ 1656834 w 3349545"/>
              <a:gd name="connsiteY13" fmla="*/ 1275480 h 6793483"/>
              <a:gd name="connsiteX14" fmla="*/ 1613293 w 3349545"/>
              <a:gd name="connsiteY14" fmla="*/ 1261872 h 6793483"/>
              <a:gd name="connsiteX15" fmla="*/ 1821237 w 3349545"/>
              <a:gd name="connsiteY15" fmla="*/ 16 h 6793483"/>
              <a:gd name="connsiteX16" fmla="*/ 2081275 w 3349545"/>
              <a:gd name="connsiteY16" fmla="*/ 68603 h 6793483"/>
              <a:gd name="connsiteX17" fmla="*/ 2243329 w 3349545"/>
              <a:gd name="connsiteY17" fmla="*/ 345059 h 6793483"/>
              <a:gd name="connsiteX18" fmla="*/ 2235166 w 3349545"/>
              <a:gd name="connsiteY18" fmla="*/ 680565 h 6793483"/>
              <a:gd name="connsiteX19" fmla="*/ 2244664 w 3349545"/>
              <a:gd name="connsiteY19" fmla="*/ 845493 h 6793483"/>
              <a:gd name="connsiteX20" fmla="*/ 2213804 w 3349545"/>
              <a:gd name="connsiteY20" fmla="*/ 971604 h 6793483"/>
              <a:gd name="connsiteX21" fmla="*/ 2233515 w 3349545"/>
              <a:gd name="connsiteY21" fmla="*/ 1080381 h 6793483"/>
              <a:gd name="connsiteX22" fmla="*/ 1803793 w 3349545"/>
              <a:gd name="connsiteY22" fmla="*/ 1485029 h 6793483"/>
              <a:gd name="connsiteX23" fmla="*/ 1811957 w 3349545"/>
              <a:gd name="connsiteY23" fmla="*/ 1580280 h 6793483"/>
              <a:gd name="connsiteX24" fmla="*/ 1782021 w 3349545"/>
              <a:gd name="connsiteY24" fmla="*/ 1672808 h 6793483"/>
              <a:gd name="connsiteX25" fmla="*/ 1809236 w 3349545"/>
              <a:gd name="connsiteY25" fmla="*/ 1993937 h 6793483"/>
              <a:gd name="connsiteX26" fmla="*/ 2247386 w 3349545"/>
              <a:gd name="connsiteY26" fmla="*/ 1204723 h 6793483"/>
              <a:gd name="connsiteX27" fmla="*/ 2234169 w 3349545"/>
              <a:gd name="connsiteY27" fmla="*/ 1083988 h 6793483"/>
              <a:gd name="connsiteX28" fmla="*/ 2240145 w 3349545"/>
              <a:gd name="connsiteY28" fmla="*/ 1116970 h 6793483"/>
              <a:gd name="connsiteX29" fmla="*/ 2394343 w 3349545"/>
              <a:gd name="connsiteY29" fmla="*/ 1275480 h 6793483"/>
              <a:gd name="connsiteX30" fmla="*/ 3090566 w 3349545"/>
              <a:gd name="connsiteY30" fmla="*/ 1914656 h 6793483"/>
              <a:gd name="connsiteX31" fmla="*/ 3055599 w 3349545"/>
              <a:gd name="connsiteY31" fmla="*/ 2631573 h 6793483"/>
              <a:gd name="connsiteX32" fmla="*/ 3066946 w 3349545"/>
              <a:gd name="connsiteY32" fmla="*/ 2864947 h 6793483"/>
              <a:gd name="connsiteX33" fmla="*/ 2926151 w 3349545"/>
              <a:gd name="connsiteY33" fmla="*/ 3411134 h 6793483"/>
              <a:gd name="connsiteX34" fmla="*/ 2941196 w 3349545"/>
              <a:gd name="connsiteY34" fmla="*/ 3532777 h 6793483"/>
              <a:gd name="connsiteX35" fmla="*/ 2758244 w 3349545"/>
              <a:gd name="connsiteY35" fmla="*/ 4396753 h 6793483"/>
              <a:gd name="connsiteX36" fmla="*/ 2707821 w 3349545"/>
              <a:gd name="connsiteY36" fmla="*/ 4516187 h 6793483"/>
              <a:gd name="connsiteX37" fmla="*/ 2710542 w 3349545"/>
              <a:gd name="connsiteY37" fmla="*/ 4660526 h 6793483"/>
              <a:gd name="connsiteX38" fmla="*/ 2841273 w 3349545"/>
              <a:gd name="connsiteY38" fmla="*/ 4756392 h 6793483"/>
              <a:gd name="connsiteX39" fmla="*/ 3309873 w 3349545"/>
              <a:gd name="connsiteY39" fmla="*/ 4773183 h 6793483"/>
              <a:gd name="connsiteX40" fmla="*/ 3333441 w 3349545"/>
              <a:gd name="connsiteY40" fmla="*/ 5729842 h 6793483"/>
              <a:gd name="connsiteX41" fmla="*/ 3003943 w 3349545"/>
              <a:gd name="connsiteY41" fmla="*/ 5885579 h 6793483"/>
              <a:gd name="connsiteX42" fmla="*/ 2954957 w 3349545"/>
              <a:gd name="connsiteY42" fmla="*/ 5950894 h 6793483"/>
              <a:gd name="connsiteX43" fmla="*/ 2884200 w 3349545"/>
              <a:gd name="connsiteY43" fmla="*/ 5945450 h 6793483"/>
              <a:gd name="connsiteX44" fmla="*/ 2879295 w 3349545"/>
              <a:gd name="connsiteY44" fmla="*/ 5916148 h 6793483"/>
              <a:gd name="connsiteX45" fmla="*/ 2863712 w 3349545"/>
              <a:gd name="connsiteY45" fmla="*/ 5920497 h 6793483"/>
              <a:gd name="connsiteX46" fmla="*/ 2487641 w 3349545"/>
              <a:gd name="connsiteY46" fmla="*/ 5978622 h 6793483"/>
              <a:gd name="connsiteX47" fmla="*/ 2210210 w 3349545"/>
              <a:gd name="connsiteY47" fmla="*/ 6651482 h 6793483"/>
              <a:gd name="connsiteX48" fmla="*/ 1928722 w 3349545"/>
              <a:gd name="connsiteY48" fmla="*/ 6793099 h 6793483"/>
              <a:gd name="connsiteX49" fmla="*/ 1818375 w 3349545"/>
              <a:gd name="connsiteY49" fmla="*/ 6601624 h 6793483"/>
              <a:gd name="connsiteX50" fmla="*/ 2029055 w 3349545"/>
              <a:gd name="connsiteY50" fmla="*/ 6142524 h 6793483"/>
              <a:gd name="connsiteX51" fmla="*/ 2031314 w 3349545"/>
              <a:gd name="connsiteY51" fmla="*/ 5974514 h 6793483"/>
              <a:gd name="connsiteX52" fmla="*/ 1689492 w 3349545"/>
              <a:gd name="connsiteY52" fmla="*/ 5949097 h 6793483"/>
              <a:gd name="connsiteX53" fmla="*/ 1385257 w 3349545"/>
              <a:gd name="connsiteY53" fmla="*/ 6100778 h 6793483"/>
              <a:gd name="connsiteX54" fmla="*/ 1166414 w 3349545"/>
              <a:gd name="connsiteY54" fmla="*/ 6116645 h 6793483"/>
              <a:gd name="connsiteX55" fmla="*/ 1045644 w 3349545"/>
              <a:gd name="connsiteY55" fmla="*/ 5995875 h 6793483"/>
              <a:gd name="connsiteX56" fmla="*/ 1435681 w 3349545"/>
              <a:gd name="connsiteY56" fmla="*/ 5734822 h 6793483"/>
              <a:gd name="connsiteX57" fmla="*/ 1481997 w 3349545"/>
              <a:gd name="connsiteY57" fmla="*/ 5531948 h 6793483"/>
              <a:gd name="connsiteX58" fmla="*/ 1264539 w 3349545"/>
              <a:gd name="connsiteY58" fmla="*/ 4136728 h 6793483"/>
              <a:gd name="connsiteX59" fmla="*/ 1173191 w 3349545"/>
              <a:gd name="connsiteY59" fmla="*/ 3908282 h 6793483"/>
              <a:gd name="connsiteX60" fmla="*/ 1266799 w 3349545"/>
              <a:gd name="connsiteY60" fmla="*/ 3338939 h 6793483"/>
              <a:gd name="connsiteX61" fmla="*/ 950753 w 3349545"/>
              <a:gd name="connsiteY61" fmla="*/ 3192290 h 6793483"/>
              <a:gd name="connsiteX62" fmla="*/ 512655 w 3349545"/>
              <a:gd name="connsiteY62" fmla="*/ 3096065 h 6793483"/>
              <a:gd name="connsiteX63" fmla="*/ 485389 w 3349545"/>
              <a:gd name="connsiteY63" fmla="*/ 2992957 h 6793483"/>
              <a:gd name="connsiteX64" fmla="*/ 364157 w 3349545"/>
              <a:gd name="connsiteY64" fmla="*/ 2985256 h 6793483"/>
              <a:gd name="connsiteX65" fmla="*/ 312861 w 3349545"/>
              <a:gd name="connsiteY65" fmla="*/ 2907157 h 6793483"/>
              <a:gd name="connsiteX66" fmla="*/ 0 w 3349545"/>
              <a:gd name="connsiteY66" fmla="*/ 2760045 h 6793483"/>
              <a:gd name="connsiteX67" fmla="*/ 328778 w 3349545"/>
              <a:gd name="connsiteY67" fmla="*/ 1963693 h 6793483"/>
              <a:gd name="connsiteX68" fmla="*/ 1109675 w 3349545"/>
              <a:gd name="connsiteY68" fmla="*/ 2286054 h 6793483"/>
              <a:gd name="connsiteX69" fmla="*/ 1183666 w 3349545"/>
              <a:gd name="connsiteY69" fmla="*/ 2122614 h 6793483"/>
              <a:gd name="connsiteX70" fmla="*/ 1204514 w 3349545"/>
              <a:gd name="connsiteY70" fmla="*/ 1954605 h 6793483"/>
              <a:gd name="connsiteX71" fmla="*/ 1239533 w 3349545"/>
              <a:gd name="connsiteY71" fmla="*/ 1364773 h 6793483"/>
              <a:gd name="connsiteX72" fmla="*/ 1597734 w 3349545"/>
              <a:gd name="connsiteY72" fmla="*/ 1208214 h 6793483"/>
              <a:gd name="connsiteX73" fmla="*/ 1444564 w 3349545"/>
              <a:gd name="connsiteY73" fmla="*/ 769294 h 6793483"/>
              <a:gd name="connsiteX74" fmla="*/ 1381151 w 3349545"/>
              <a:gd name="connsiteY74" fmla="*/ 327499 h 6793483"/>
              <a:gd name="connsiteX75" fmla="*/ 1666746 w 3349545"/>
              <a:gd name="connsiteY75" fmla="*/ 35022 h 6793483"/>
              <a:gd name="connsiteX76" fmla="*/ 1821237 w 3349545"/>
              <a:gd name="connsiteY76" fmla="*/ 16 h 6793483"/>
              <a:gd name="connsiteX0" fmla="*/ 2707307 w 3349545"/>
              <a:gd name="connsiteY0" fmla="*/ 4707202 h 6793483"/>
              <a:gd name="connsiteX1" fmla="*/ 2641993 w 3349545"/>
              <a:gd name="connsiteY1" fmla="*/ 4726252 h 6793483"/>
              <a:gd name="connsiteX2" fmla="*/ 2587564 w 3349545"/>
              <a:gd name="connsiteY2" fmla="*/ 4805174 h 6793483"/>
              <a:gd name="connsiteX3" fmla="*/ 2805278 w 3349545"/>
              <a:gd name="connsiteY3" fmla="*/ 4791567 h 6793483"/>
              <a:gd name="connsiteX4" fmla="*/ 2707307 w 3349545"/>
              <a:gd name="connsiteY4" fmla="*/ 4707202 h 6793483"/>
              <a:gd name="connsiteX5" fmla="*/ 1613293 w 3349545"/>
              <a:gd name="connsiteY5" fmla="*/ 1261872 h 6793483"/>
              <a:gd name="connsiteX6" fmla="*/ 1632343 w 3349545"/>
              <a:gd name="connsiteY6" fmla="*/ 1441488 h 6793483"/>
              <a:gd name="connsiteX7" fmla="*/ 1436400 w 3349545"/>
              <a:gd name="connsiteY7" fmla="*/ 2170830 h 6793483"/>
              <a:gd name="connsiteX8" fmla="*/ 1403743 w 3349545"/>
              <a:gd name="connsiteY8" fmla="*/ 2853908 h 6793483"/>
              <a:gd name="connsiteX9" fmla="*/ 1452728 w 3349545"/>
              <a:gd name="connsiteY9" fmla="*/ 2772266 h 6793483"/>
              <a:gd name="connsiteX10" fmla="*/ 1588800 w 3349545"/>
              <a:gd name="connsiteY10" fmla="*/ 2018430 h 6793483"/>
              <a:gd name="connsiteX11" fmla="*/ 1692214 w 3349545"/>
              <a:gd name="connsiteY11" fmla="*/ 1504080 h 6793483"/>
              <a:gd name="connsiteX12" fmla="*/ 1735757 w 3349545"/>
              <a:gd name="connsiteY12" fmla="*/ 1460537 h 6793483"/>
              <a:gd name="connsiteX13" fmla="*/ 1656834 w 3349545"/>
              <a:gd name="connsiteY13" fmla="*/ 1275480 h 6793483"/>
              <a:gd name="connsiteX14" fmla="*/ 1613293 w 3349545"/>
              <a:gd name="connsiteY14" fmla="*/ 1261872 h 6793483"/>
              <a:gd name="connsiteX15" fmla="*/ 1821237 w 3349545"/>
              <a:gd name="connsiteY15" fmla="*/ 16 h 6793483"/>
              <a:gd name="connsiteX16" fmla="*/ 2081275 w 3349545"/>
              <a:gd name="connsiteY16" fmla="*/ 68603 h 6793483"/>
              <a:gd name="connsiteX17" fmla="*/ 2243329 w 3349545"/>
              <a:gd name="connsiteY17" fmla="*/ 345059 h 6793483"/>
              <a:gd name="connsiteX18" fmla="*/ 2235166 w 3349545"/>
              <a:gd name="connsiteY18" fmla="*/ 680565 h 6793483"/>
              <a:gd name="connsiteX19" fmla="*/ 2244664 w 3349545"/>
              <a:gd name="connsiteY19" fmla="*/ 845493 h 6793483"/>
              <a:gd name="connsiteX20" fmla="*/ 2213804 w 3349545"/>
              <a:gd name="connsiteY20" fmla="*/ 971604 h 6793483"/>
              <a:gd name="connsiteX21" fmla="*/ 2233515 w 3349545"/>
              <a:gd name="connsiteY21" fmla="*/ 1080381 h 6793483"/>
              <a:gd name="connsiteX22" fmla="*/ 1803793 w 3349545"/>
              <a:gd name="connsiteY22" fmla="*/ 1485029 h 6793483"/>
              <a:gd name="connsiteX23" fmla="*/ 1811957 w 3349545"/>
              <a:gd name="connsiteY23" fmla="*/ 1580280 h 6793483"/>
              <a:gd name="connsiteX24" fmla="*/ 1782021 w 3349545"/>
              <a:gd name="connsiteY24" fmla="*/ 1672808 h 6793483"/>
              <a:gd name="connsiteX25" fmla="*/ 1809236 w 3349545"/>
              <a:gd name="connsiteY25" fmla="*/ 1993937 h 6793483"/>
              <a:gd name="connsiteX26" fmla="*/ 2247386 w 3349545"/>
              <a:gd name="connsiteY26" fmla="*/ 1204723 h 6793483"/>
              <a:gd name="connsiteX27" fmla="*/ 2234169 w 3349545"/>
              <a:gd name="connsiteY27" fmla="*/ 1083988 h 6793483"/>
              <a:gd name="connsiteX28" fmla="*/ 2240145 w 3349545"/>
              <a:gd name="connsiteY28" fmla="*/ 1116970 h 6793483"/>
              <a:gd name="connsiteX29" fmla="*/ 2394343 w 3349545"/>
              <a:gd name="connsiteY29" fmla="*/ 1275480 h 6793483"/>
              <a:gd name="connsiteX30" fmla="*/ 3090566 w 3349545"/>
              <a:gd name="connsiteY30" fmla="*/ 1914656 h 6793483"/>
              <a:gd name="connsiteX31" fmla="*/ 3055599 w 3349545"/>
              <a:gd name="connsiteY31" fmla="*/ 2631573 h 6793483"/>
              <a:gd name="connsiteX32" fmla="*/ 3066946 w 3349545"/>
              <a:gd name="connsiteY32" fmla="*/ 2864947 h 6793483"/>
              <a:gd name="connsiteX33" fmla="*/ 2926151 w 3349545"/>
              <a:gd name="connsiteY33" fmla="*/ 3411134 h 6793483"/>
              <a:gd name="connsiteX34" fmla="*/ 2941196 w 3349545"/>
              <a:gd name="connsiteY34" fmla="*/ 3532777 h 6793483"/>
              <a:gd name="connsiteX35" fmla="*/ 2758244 w 3349545"/>
              <a:gd name="connsiteY35" fmla="*/ 4396753 h 6793483"/>
              <a:gd name="connsiteX36" fmla="*/ 2707821 w 3349545"/>
              <a:gd name="connsiteY36" fmla="*/ 4516187 h 6793483"/>
              <a:gd name="connsiteX37" fmla="*/ 2710542 w 3349545"/>
              <a:gd name="connsiteY37" fmla="*/ 4660526 h 6793483"/>
              <a:gd name="connsiteX38" fmla="*/ 2841273 w 3349545"/>
              <a:gd name="connsiteY38" fmla="*/ 4756392 h 6793483"/>
              <a:gd name="connsiteX39" fmla="*/ 3309873 w 3349545"/>
              <a:gd name="connsiteY39" fmla="*/ 4773183 h 6793483"/>
              <a:gd name="connsiteX40" fmla="*/ 3333441 w 3349545"/>
              <a:gd name="connsiteY40" fmla="*/ 5729842 h 6793483"/>
              <a:gd name="connsiteX41" fmla="*/ 3003943 w 3349545"/>
              <a:gd name="connsiteY41" fmla="*/ 5885579 h 6793483"/>
              <a:gd name="connsiteX42" fmla="*/ 2954957 w 3349545"/>
              <a:gd name="connsiteY42" fmla="*/ 5950894 h 6793483"/>
              <a:gd name="connsiteX43" fmla="*/ 2884200 w 3349545"/>
              <a:gd name="connsiteY43" fmla="*/ 5945450 h 6793483"/>
              <a:gd name="connsiteX44" fmla="*/ 2879295 w 3349545"/>
              <a:gd name="connsiteY44" fmla="*/ 5916148 h 6793483"/>
              <a:gd name="connsiteX45" fmla="*/ 2863712 w 3349545"/>
              <a:gd name="connsiteY45" fmla="*/ 5920497 h 6793483"/>
              <a:gd name="connsiteX46" fmla="*/ 2487641 w 3349545"/>
              <a:gd name="connsiteY46" fmla="*/ 5978622 h 6793483"/>
              <a:gd name="connsiteX47" fmla="*/ 2210210 w 3349545"/>
              <a:gd name="connsiteY47" fmla="*/ 6651482 h 6793483"/>
              <a:gd name="connsiteX48" fmla="*/ 1928722 w 3349545"/>
              <a:gd name="connsiteY48" fmla="*/ 6793099 h 6793483"/>
              <a:gd name="connsiteX49" fmla="*/ 1818375 w 3349545"/>
              <a:gd name="connsiteY49" fmla="*/ 6601624 h 6793483"/>
              <a:gd name="connsiteX50" fmla="*/ 2029055 w 3349545"/>
              <a:gd name="connsiteY50" fmla="*/ 6142524 h 6793483"/>
              <a:gd name="connsiteX51" fmla="*/ 2031314 w 3349545"/>
              <a:gd name="connsiteY51" fmla="*/ 5974514 h 6793483"/>
              <a:gd name="connsiteX52" fmla="*/ 1689492 w 3349545"/>
              <a:gd name="connsiteY52" fmla="*/ 5949097 h 6793483"/>
              <a:gd name="connsiteX53" fmla="*/ 1385257 w 3349545"/>
              <a:gd name="connsiteY53" fmla="*/ 6100778 h 6793483"/>
              <a:gd name="connsiteX54" fmla="*/ 1166414 w 3349545"/>
              <a:gd name="connsiteY54" fmla="*/ 6116645 h 6793483"/>
              <a:gd name="connsiteX55" fmla="*/ 1045644 w 3349545"/>
              <a:gd name="connsiteY55" fmla="*/ 5995875 h 6793483"/>
              <a:gd name="connsiteX56" fmla="*/ 1435681 w 3349545"/>
              <a:gd name="connsiteY56" fmla="*/ 5734822 h 6793483"/>
              <a:gd name="connsiteX57" fmla="*/ 1481997 w 3349545"/>
              <a:gd name="connsiteY57" fmla="*/ 5531948 h 6793483"/>
              <a:gd name="connsiteX58" fmla="*/ 1264539 w 3349545"/>
              <a:gd name="connsiteY58" fmla="*/ 4136728 h 6793483"/>
              <a:gd name="connsiteX59" fmla="*/ 1173191 w 3349545"/>
              <a:gd name="connsiteY59" fmla="*/ 3908282 h 6793483"/>
              <a:gd name="connsiteX60" fmla="*/ 1266799 w 3349545"/>
              <a:gd name="connsiteY60" fmla="*/ 3338939 h 6793483"/>
              <a:gd name="connsiteX61" fmla="*/ 950753 w 3349545"/>
              <a:gd name="connsiteY61" fmla="*/ 3192290 h 6793483"/>
              <a:gd name="connsiteX62" fmla="*/ 512655 w 3349545"/>
              <a:gd name="connsiteY62" fmla="*/ 3096065 h 6793483"/>
              <a:gd name="connsiteX63" fmla="*/ 485389 w 3349545"/>
              <a:gd name="connsiteY63" fmla="*/ 2992957 h 6793483"/>
              <a:gd name="connsiteX64" fmla="*/ 364157 w 3349545"/>
              <a:gd name="connsiteY64" fmla="*/ 2985256 h 6793483"/>
              <a:gd name="connsiteX65" fmla="*/ 312861 w 3349545"/>
              <a:gd name="connsiteY65" fmla="*/ 2907157 h 6793483"/>
              <a:gd name="connsiteX66" fmla="*/ 0 w 3349545"/>
              <a:gd name="connsiteY66" fmla="*/ 2760045 h 6793483"/>
              <a:gd name="connsiteX67" fmla="*/ 328778 w 3349545"/>
              <a:gd name="connsiteY67" fmla="*/ 1963693 h 6793483"/>
              <a:gd name="connsiteX68" fmla="*/ 1109675 w 3349545"/>
              <a:gd name="connsiteY68" fmla="*/ 2286054 h 6793483"/>
              <a:gd name="connsiteX69" fmla="*/ 1183666 w 3349545"/>
              <a:gd name="connsiteY69" fmla="*/ 2122614 h 6793483"/>
              <a:gd name="connsiteX70" fmla="*/ 1204514 w 3349545"/>
              <a:gd name="connsiteY70" fmla="*/ 1954605 h 6793483"/>
              <a:gd name="connsiteX71" fmla="*/ 1239533 w 3349545"/>
              <a:gd name="connsiteY71" fmla="*/ 1364773 h 6793483"/>
              <a:gd name="connsiteX72" fmla="*/ 1597734 w 3349545"/>
              <a:gd name="connsiteY72" fmla="*/ 1208214 h 6793483"/>
              <a:gd name="connsiteX73" fmla="*/ 1444564 w 3349545"/>
              <a:gd name="connsiteY73" fmla="*/ 769294 h 6793483"/>
              <a:gd name="connsiteX74" fmla="*/ 1381151 w 3349545"/>
              <a:gd name="connsiteY74" fmla="*/ 327499 h 6793483"/>
              <a:gd name="connsiteX75" fmla="*/ 1666746 w 3349545"/>
              <a:gd name="connsiteY75" fmla="*/ 35022 h 6793483"/>
              <a:gd name="connsiteX76" fmla="*/ 1821237 w 3349545"/>
              <a:gd name="connsiteY76" fmla="*/ 16 h 6793483"/>
              <a:gd name="connsiteX0" fmla="*/ 2707307 w 3349545"/>
              <a:gd name="connsiteY0" fmla="*/ 4707202 h 6793483"/>
              <a:gd name="connsiteX1" fmla="*/ 2641993 w 3349545"/>
              <a:gd name="connsiteY1" fmla="*/ 4726252 h 6793483"/>
              <a:gd name="connsiteX2" fmla="*/ 2587564 w 3349545"/>
              <a:gd name="connsiteY2" fmla="*/ 4805174 h 6793483"/>
              <a:gd name="connsiteX3" fmla="*/ 2805278 w 3349545"/>
              <a:gd name="connsiteY3" fmla="*/ 4791567 h 6793483"/>
              <a:gd name="connsiteX4" fmla="*/ 2707307 w 3349545"/>
              <a:gd name="connsiteY4" fmla="*/ 4707202 h 6793483"/>
              <a:gd name="connsiteX5" fmla="*/ 1613293 w 3349545"/>
              <a:gd name="connsiteY5" fmla="*/ 1261872 h 6793483"/>
              <a:gd name="connsiteX6" fmla="*/ 1632343 w 3349545"/>
              <a:gd name="connsiteY6" fmla="*/ 1441488 h 6793483"/>
              <a:gd name="connsiteX7" fmla="*/ 1436400 w 3349545"/>
              <a:gd name="connsiteY7" fmla="*/ 2170830 h 6793483"/>
              <a:gd name="connsiteX8" fmla="*/ 1403743 w 3349545"/>
              <a:gd name="connsiteY8" fmla="*/ 2853908 h 6793483"/>
              <a:gd name="connsiteX9" fmla="*/ 1452728 w 3349545"/>
              <a:gd name="connsiteY9" fmla="*/ 2772266 h 6793483"/>
              <a:gd name="connsiteX10" fmla="*/ 1588800 w 3349545"/>
              <a:gd name="connsiteY10" fmla="*/ 2018430 h 6793483"/>
              <a:gd name="connsiteX11" fmla="*/ 1692214 w 3349545"/>
              <a:gd name="connsiteY11" fmla="*/ 1504080 h 6793483"/>
              <a:gd name="connsiteX12" fmla="*/ 1735757 w 3349545"/>
              <a:gd name="connsiteY12" fmla="*/ 1460537 h 6793483"/>
              <a:gd name="connsiteX13" fmla="*/ 1656834 w 3349545"/>
              <a:gd name="connsiteY13" fmla="*/ 1275480 h 6793483"/>
              <a:gd name="connsiteX14" fmla="*/ 1613293 w 3349545"/>
              <a:gd name="connsiteY14" fmla="*/ 1261872 h 6793483"/>
              <a:gd name="connsiteX15" fmla="*/ 1821237 w 3349545"/>
              <a:gd name="connsiteY15" fmla="*/ 16 h 6793483"/>
              <a:gd name="connsiteX16" fmla="*/ 2081275 w 3349545"/>
              <a:gd name="connsiteY16" fmla="*/ 68603 h 6793483"/>
              <a:gd name="connsiteX17" fmla="*/ 2243329 w 3349545"/>
              <a:gd name="connsiteY17" fmla="*/ 345059 h 6793483"/>
              <a:gd name="connsiteX18" fmla="*/ 2235166 w 3349545"/>
              <a:gd name="connsiteY18" fmla="*/ 680565 h 6793483"/>
              <a:gd name="connsiteX19" fmla="*/ 2244664 w 3349545"/>
              <a:gd name="connsiteY19" fmla="*/ 845493 h 6793483"/>
              <a:gd name="connsiteX20" fmla="*/ 2213804 w 3349545"/>
              <a:gd name="connsiteY20" fmla="*/ 971604 h 6793483"/>
              <a:gd name="connsiteX21" fmla="*/ 2233515 w 3349545"/>
              <a:gd name="connsiteY21" fmla="*/ 1080381 h 6793483"/>
              <a:gd name="connsiteX22" fmla="*/ 1803793 w 3349545"/>
              <a:gd name="connsiteY22" fmla="*/ 1485029 h 6793483"/>
              <a:gd name="connsiteX23" fmla="*/ 1811957 w 3349545"/>
              <a:gd name="connsiteY23" fmla="*/ 1580280 h 6793483"/>
              <a:gd name="connsiteX24" fmla="*/ 1782021 w 3349545"/>
              <a:gd name="connsiteY24" fmla="*/ 1672808 h 6793483"/>
              <a:gd name="connsiteX25" fmla="*/ 1809236 w 3349545"/>
              <a:gd name="connsiteY25" fmla="*/ 1993937 h 6793483"/>
              <a:gd name="connsiteX26" fmla="*/ 2247386 w 3349545"/>
              <a:gd name="connsiteY26" fmla="*/ 1204723 h 6793483"/>
              <a:gd name="connsiteX27" fmla="*/ 2234169 w 3349545"/>
              <a:gd name="connsiteY27" fmla="*/ 1083988 h 6793483"/>
              <a:gd name="connsiteX28" fmla="*/ 2240145 w 3349545"/>
              <a:gd name="connsiteY28" fmla="*/ 1116970 h 6793483"/>
              <a:gd name="connsiteX29" fmla="*/ 2394343 w 3349545"/>
              <a:gd name="connsiteY29" fmla="*/ 1275480 h 6793483"/>
              <a:gd name="connsiteX30" fmla="*/ 3090566 w 3349545"/>
              <a:gd name="connsiteY30" fmla="*/ 1914656 h 6793483"/>
              <a:gd name="connsiteX31" fmla="*/ 3055599 w 3349545"/>
              <a:gd name="connsiteY31" fmla="*/ 2631573 h 6793483"/>
              <a:gd name="connsiteX32" fmla="*/ 3066946 w 3349545"/>
              <a:gd name="connsiteY32" fmla="*/ 2864947 h 6793483"/>
              <a:gd name="connsiteX33" fmla="*/ 2926151 w 3349545"/>
              <a:gd name="connsiteY33" fmla="*/ 3411134 h 6793483"/>
              <a:gd name="connsiteX34" fmla="*/ 2941196 w 3349545"/>
              <a:gd name="connsiteY34" fmla="*/ 3532777 h 6793483"/>
              <a:gd name="connsiteX35" fmla="*/ 2758244 w 3349545"/>
              <a:gd name="connsiteY35" fmla="*/ 4396753 h 6793483"/>
              <a:gd name="connsiteX36" fmla="*/ 2707821 w 3349545"/>
              <a:gd name="connsiteY36" fmla="*/ 4516187 h 6793483"/>
              <a:gd name="connsiteX37" fmla="*/ 2713264 w 3349545"/>
              <a:gd name="connsiteY37" fmla="*/ 4644197 h 6793483"/>
              <a:gd name="connsiteX38" fmla="*/ 2841273 w 3349545"/>
              <a:gd name="connsiteY38" fmla="*/ 4756392 h 6793483"/>
              <a:gd name="connsiteX39" fmla="*/ 3309873 w 3349545"/>
              <a:gd name="connsiteY39" fmla="*/ 4773183 h 6793483"/>
              <a:gd name="connsiteX40" fmla="*/ 3333441 w 3349545"/>
              <a:gd name="connsiteY40" fmla="*/ 5729842 h 6793483"/>
              <a:gd name="connsiteX41" fmla="*/ 3003943 w 3349545"/>
              <a:gd name="connsiteY41" fmla="*/ 5885579 h 6793483"/>
              <a:gd name="connsiteX42" fmla="*/ 2954957 w 3349545"/>
              <a:gd name="connsiteY42" fmla="*/ 5950894 h 6793483"/>
              <a:gd name="connsiteX43" fmla="*/ 2884200 w 3349545"/>
              <a:gd name="connsiteY43" fmla="*/ 5945450 h 6793483"/>
              <a:gd name="connsiteX44" fmla="*/ 2879295 w 3349545"/>
              <a:gd name="connsiteY44" fmla="*/ 5916148 h 6793483"/>
              <a:gd name="connsiteX45" fmla="*/ 2863712 w 3349545"/>
              <a:gd name="connsiteY45" fmla="*/ 5920497 h 6793483"/>
              <a:gd name="connsiteX46" fmla="*/ 2487641 w 3349545"/>
              <a:gd name="connsiteY46" fmla="*/ 5978622 h 6793483"/>
              <a:gd name="connsiteX47" fmla="*/ 2210210 w 3349545"/>
              <a:gd name="connsiteY47" fmla="*/ 6651482 h 6793483"/>
              <a:gd name="connsiteX48" fmla="*/ 1928722 w 3349545"/>
              <a:gd name="connsiteY48" fmla="*/ 6793099 h 6793483"/>
              <a:gd name="connsiteX49" fmla="*/ 1818375 w 3349545"/>
              <a:gd name="connsiteY49" fmla="*/ 6601624 h 6793483"/>
              <a:gd name="connsiteX50" fmla="*/ 2029055 w 3349545"/>
              <a:gd name="connsiteY50" fmla="*/ 6142524 h 6793483"/>
              <a:gd name="connsiteX51" fmla="*/ 2031314 w 3349545"/>
              <a:gd name="connsiteY51" fmla="*/ 5974514 h 6793483"/>
              <a:gd name="connsiteX52" fmla="*/ 1689492 w 3349545"/>
              <a:gd name="connsiteY52" fmla="*/ 5949097 h 6793483"/>
              <a:gd name="connsiteX53" fmla="*/ 1385257 w 3349545"/>
              <a:gd name="connsiteY53" fmla="*/ 6100778 h 6793483"/>
              <a:gd name="connsiteX54" fmla="*/ 1166414 w 3349545"/>
              <a:gd name="connsiteY54" fmla="*/ 6116645 h 6793483"/>
              <a:gd name="connsiteX55" fmla="*/ 1045644 w 3349545"/>
              <a:gd name="connsiteY55" fmla="*/ 5995875 h 6793483"/>
              <a:gd name="connsiteX56" fmla="*/ 1435681 w 3349545"/>
              <a:gd name="connsiteY56" fmla="*/ 5734822 h 6793483"/>
              <a:gd name="connsiteX57" fmla="*/ 1481997 w 3349545"/>
              <a:gd name="connsiteY57" fmla="*/ 5531948 h 6793483"/>
              <a:gd name="connsiteX58" fmla="*/ 1264539 w 3349545"/>
              <a:gd name="connsiteY58" fmla="*/ 4136728 h 6793483"/>
              <a:gd name="connsiteX59" fmla="*/ 1173191 w 3349545"/>
              <a:gd name="connsiteY59" fmla="*/ 3908282 h 6793483"/>
              <a:gd name="connsiteX60" fmla="*/ 1266799 w 3349545"/>
              <a:gd name="connsiteY60" fmla="*/ 3338939 h 6793483"/>
              <a:gd name="connsiteX61" fmla="*/ 950753 w 3349545"/>
              <a:gd name="connsiteY61" fmla="*/ 3192290 h 6793483"/>
              <a:gd name="connsiteX62" fmla="*/ 512655 w 3349545"/>
              <a:gd name="connsiteY62" fmla="*/ 3096065 h 6793483"/>
              <a:gd name="connsiteX63" fmla="*/ 485389 w 3349545"/>
              <a:gd name="connsiteY63" fmla="*/ 2992957 h 6793483"/>
              <a:gd name="connsiteX64" fmla="*/ 364157 w 3349545"/>
              <a:gd name="connsiteY64" fmla="*/ 2985256 h 6793483"/>
              <a:gd name="connsiteX65" fmla="*/ 312861 w 3349545"/>
              <a:gd name="connsiteY65" fmla="*/ 2907157 h 6793483"/>
              <a:gd name="connsiteX66" fmla="*/ 0 w 3349545"/>
              <a:gd name="connsiteY66" fmla="*/ 2760045 h 6793483"/>
              <a:gd name="connsiteX67" fmla="*/ 328778 w 3349545"/>
              <a:gd name="connsiteY67" fmla="*/ 1963693 h 6793483"/>
              <a:gd name="connsiteX68" fmla="*/ 1109675 w 3349545"/>
              <a:gd name="connsiteY68" fmla="*/ 2286054 h 6793483"/>
              <a:gd name="connsiteX69" fmla="*/ 1183666 w 3349545"/>
              <a:gd name="connsiteY69" fmla="*/ 2122614 h 6793483"/>
              <a:gd name="connsiteX70" fmla="*/ 1204514 w 3349545"/>
              <a:gd name="connsiteY70" fmla="*/ 1954605 h 6793483"/>
              <a:gd name="connsiteX71" fmla="*/ 1239533 w 3349545"/>
              <a:gd name="connsiteY71" fmla="*/ 1364773 h 6793483"/>
              <a:gd name="connsiteX72" fmla="*/ 1597734 w 3349545"/>
              <a:gd name="connsiteY72" fmla="*/ 1208214 h 6793483"/>
              <a:gd name="connsiteX73" fmla="*/ 1444564 w 3349545"/>
              <a:gd name="connsiteY73" fmla="*/ 769294 h 6793483"/>
              <a:gd name="connsiteX74" fmla="*/ 1381151 w 3349545"/>
              <a:gd name="connsiteY74" fmla="*/ 327499 h 6793483"/>
              <a:gd name="connsiteX75" fmla="*/ 1666746 w 3349545"/>
              <a:gd name="connsiteY75" fmla="*/ 35022 h 6793483"/>
              <a:gd name="connsiteX76" fmla="*/ 1821237 w 3349545"/>
              <a:gd name="connsiteY76" fmla="*/ 16 h 6793483"/>
              <a:gd name="connsiteX0" fmla="*/ 2707307 w 3349545"/>
              <a:gd name="connsiteY0" fmla="*/ 4707202 h 6793483"/>
              <a:gd name="connsiteX1" fmla="*/ 2641993 w 3349545"/>
              <a:gd name="connsiteY1" fmla="*/ 4726252 h 6793483"/>
              <a:gd name="connsiteX2" fmla="*/ 2587564 w 3349545"/>
              <a:gd name="connsiteY2" fmla="*/ 4805174 h 6793483"/>
              <a:gd name="connsiteX3" fmla="*/ 2805278 w 3349545"/>
              <a:gd name="connsiteY3" fmla="*/ 4791567 h 6793483"/>
              <a:gd name="connsiteX4" fmla="*/ 2707307 w 3349545"/>
              <a:gd name="connsiteY4" fmla="*/ 4707202 h 6793483"/>
              <a:gd name="connsiteX5" fmla="*/ 1613293 w 3349545"/>
              <a:gd name="connsiteY5" fmla="*/ 1261872 h 6793483"/>
              <a:gd name="connsiteX6" fmla="*/ 1632343 w 3349545"/>
              <a:gd name="connsiteY6" fmla="*/ 1441488 h 6793483"/>
              <a:gd name="connsiteX7" fmla="*/ 1436400 w 3349545"/>
              <a:gd name="connsiteY7" fmla="*/ 2170830 h 6793483"/>
              <a:gd name="connsiteX8" fmla="*/ 1403743 w 3349545"/>
              <a:gd name="connsiteY8" fmla="*/ 2853908 h 6793483"/>
              <a:gd name="connsiteX9" fmla="*/ 1452728 w 3349545"/>
              <a:gd name="connsiteY9" fmla="*/ 2772266 h 6793483"/>
              <a:gd name="connsiteX10" fmla="*/ 1588800 w 3349545"/>
              <a:gd name="connsiteY10" fmla="*/ 2018430 h 6793483"/>
              <a:gd name="connsiteX11" fmla="*/ 1692214 w 3349545"/>
              <a:gd name="connsiteY11" fmla="*/ 1504080 h 6793483"/>
              <a:gd name="connsiteX12" fmla="*/ 1735757 w 3349545"/>
              <a:gd name="connsiteY12" fmla="*/ 1460537 h 6793483"/>
              <a:gd name="connsiteX13" fmla="*/ 1656834 w 3349545"/>
              <a:gd name="connsiteY13" fmla="*/ 1275480 h 6793483"/>
              <a:gd name="connsiteX14" fmla="*/ 1613293 w 3349545"/>
              <a:gd name="connsiteY14" fmla="*/ 1261872 h 6793483"/>
              <a:gd name="connsiteX15" fmla="*/ 1821237 w 3349545"/>
              <a:gd name="connsiteY15" fmla="*/ 16 h 6793483"/>
              <a:gd name="connsiteX16" fmla="*/ 2081275 w 3349545"/>
              <a:gd name="connsiteY16" fmla="*/ 68603 h 6793483"/>
              <a:gd name="connsiteX17" fmla="*/ 2243329 w 3349545"/>
              <a:gd name="connsiteY17" fmla="*/ 345059 h 6793483"/>
              <a:gd name="connsiteX18" fmla="*/ 2235166 w 3349545"/>
              <a:gd name="connsiteY18" fmla="*/ 680565 h 6793483"/>
              <a:gd name="connsiteX19" fmla="*/ 2244664 w 3349545"/>
              <a:gd name="connsiteY19" fmla="*/ 845493 h 6793483"/>
              <a:gd name="connsiteX20" fmla="*/ 2213804 w 3349545"/>
              <a:gd name="connsiteY20" fmla="*/ 971604 h 6793483"/>
              <a:gd name="connsiteX21" fmla="*/ 2233515 w 3349545"/>
              <a:gd name="connsiteY21" fmla="*/ 1080381 h 6793483"/>
              <a:gd name="connsiteX22" fmla="*/ 1803793 w 3349545"/>
              <a:gd name="connsiteY22" fmla="*/ 1485029 h 6793483"/>
              <a:gd name="connsiteX23" fmla="*/ 1811957 w 3349545"/>
              <a:gd name="connsiteY23" fmla="*/ 1580280 h 6793483"/>
              <a:gd name="connsiteX24" fmla="*/ 1782021 w 3349545"/>
              <a:gd name="connsiteY24" fmla="*/ 1672808 h 6793483"/>
              <a:gd name="connsiteX25" fmla="*/ 1809236 w 3349545"/>
              <a:gd name="connsiteY25" fmla="*/ 1993937 h 6793483"/>
              <a:gd name="connsiteX26" fmla="*/ 2247386 w 3349545"/>
              <a:gd name="connsiteY26" fmla="*/ 1204723 h 6793483"/>
              <a:gd name="connsiteX27" fmla="*/ 2234169 w 3349545"/>
              <a:gd name="connsiteY27" fmla="*/ 1083988 h 6793483"/>
              <a:gd name="connsiteX28" fmla="*/ 2240145 w 3349545"/>
              <a:gd name="connsiteY28" fmla="*/ 1116970 h 6793483"/>
              <a:gd name="connsiteX29" fmla="*/ 2394343 w 3349545"/>
              <a:gd name="connsiteY29" fmla="*/ 1275480 h 6793483"/>
              <a:gd name="connsiteX30" fmla="*/ 3090566 w 3349545"/>
              <a:gd name="connsiteY30" fmla="*/ 1914656 h 6793483"/>
              <a:gd name="connsiteX31" fmla="*/ 3055599 w 3349545"/>
              <a:gd name="connsiteY31" fmla="*/ 2631573 h 6793483"/>
              <a:gd name="connsiteX32" fmla="*/ 3066946 w 3349545"/>
              <a:gd name="connsiteY32" fmla="*/ 2864947 h 6793483"/>
              <a:gd name="connsiteX33" fmla="*/ 2926151 w 3349545"/>
              <a:gd name="connsiteY33" fmla="*/ 3411134 h 6793483"/>
              <a:gd name="connsiteX34" fmla="*/ 2941196 w 3349545"/>
              <a:gd name="connsiteY34" fmla="*/ 3532777 h 6793483"/>
              <a:gd name="connsiteX35" fmla="*/ 2758244 w 3349545"/>
              <a:gd name="connsiteY35" fmla="*/ 4396753 h 6793483"/>
              <a:gd name="connsiteX36" fmla="*/ 2707821 w 3349545"/>
              <a:gd name="connsiteY36" fmla="*/ 4516187 h 6793483"/>
              <a:gd name="connsiteX37" fmla="*/ 2713264 w 3349545"/>
              <a:gd name="connsiteY37" fmla="*/ 4644197 h 6793483"/>
              <a:gd name="connsiteX38" fmla="*/ 2841273 w 3349545"/>
              <a:gd name="connsiteY38" fmla="*/ 4756392 h 6793483"/>
              <a:gd name="connsiteX39" fmla="*/ 3309873 w 3349545"/>
              <a:gd name="connsiteY39" fmla="*/ 4773183 h 6793483"/>
              <a:gd name="connsiteX40" fmla="*/ 3333441 w 3349545"/>
              <a:gd name="connsiteY40" fmla="*/ 5729842 h 6793483"/>
              <a:gd name="connsiteX41" fmla="*/ 3003943 w 3349545"/>
              <a:gd name="connsiteY41" fmla="*/ 5885579 h 6793483"/>
              <a:gd name="connsiteX42" fmla="*/ 2954957 w 3349545"/>
              <a:gd name="connsiteY42" fmla="*/ 5950894 h 6793483"/>
              <a:gd name="connsiteX43" fmla="*/ 2884200 w 3349545"/>
              <a:gd name="connsiteY43" fmla="*/ 5945450 h 6793483"/>
              <a:gd name="connsiteX44" fmla="*/ 2879295 w 3349545"/>
              <a:gd name="connsiteY44" fmla="*/ 5916148 h 6793483"/>
              <a:gd name="connsiteX45" fmla="*/ 2863712 w 3349545"/>
              <a:gd name="connsiteY45" fmla="*/ 5920497 h 6793483"/>
              <a:gd name="connsiteX46" fmla="*/ 2487641 w 3349545"/>
              <a:gd name="connsiteY46" fmla="*/ 5978622 h 6793483"/>
              <a:gd name="connsiteX47" fmla="*/ 2210210 w 3349545"/>
              <a:gd name="connsiteY47" fmla="*/ 6651482 h 6793483"/>
              <a:gd name="connsiteX48" fmla="*/ 1928722 w 3349545"/>
              <a:gd name="connsiteY48" fmla="*/ 6793099 h 6793483"/>
              <a:gd name="connsiteX49" fmla="*/ 1818375 w 3349545"/>
              <a:gd name="connsiteY49" fmla="*/ 6601624 h 6793483"/>
              <a:gd name="connsiteX50" fmla="*/ 2029055 w 3349545"/>
              <a:gd name="connsiteY50" fmla="*/ 6142524 h 6793483"/>
              <a:gd name="connsiteX51" fmla="*/ 2031314 w 3349545"/>
              <a:gd name="connsiteY51" fmla="*/ 5974514 h 6793483"/>
              <a:gd name="connsiteX52" fmla="*/ 1689492 w 3349545"/>
              <a:gd name="connsiteY52" fmla="*/ 5949097 h 6793483"/>
              <a:gd name="connsiteX53" fmla="*/ 1385257 w 3349545"/>
              <a:gd name="connsiteY53" fmla="*/ 6100778 h 6793483"/>
              <a:gd name="connsiteX54" fmla="*/ 1166414 w 3349545"/>
              <a:gd name="connsiteY54" fmla="*/ 6116645 h 6793483"/>
              <a:gd name="connsiteX55" fmla="*/ 1045644 w 3349545"/>
              <a:gd name="connsiteY55" fmla="*/ 5995875 h 6793483"/>
              <a:gd name="connsiteX56" fmla="*/ 1435681 w 3349545"/>
              <a:gd name="connsiteY56" fmla="*/ 5734822 h 6793483"/>
              <a:gd name="connsiteX57" fmla="*/ 1481997 w 3349545"/>
              <a:gd name="connsiteY57" fmla="*/ 5531948 h 6793483"/>
              <a:gd name="connsiteX58" fmla="*/ 1264539 w 3349545"/>
              <a:gd name="connsiteY58" fmla="*/ 4136728 h 6793483"/>
              <a:gd name="connsiteX59" fmla="*/ 1173191 w 3349545"/>
              <a:gd name="connsiteY59" fmla="*/ 3908282 h 6793483"/>
              <a:gd name="connsiteX60" fmla="*/ 1266799 w 3349545"/>
              <a:gd name="connsiteY60" fmla="*/ 3338939 h 6793483"/>
              <a:gd name="connsiteX61" fmla="*/ 950753 w 3349545"/>
              <a:gd name="connsiteY61" fmla="*/ 3192290 h 6793483"/>
              <a:gd name="connsiteX62" fmla="*/ 512655 w 3349545"/>
              <a:gd name="connsiteY62" fmla="*/ 3096065 h 6793483"/>
              <a:gd name="connsiteX63" fmla="*/ 485389 w 3349545"/>
              <a:gd name="connsiteY63" fmla="*/ 2992957 h 6793483"/>
              <a:gd name="connsiteX64" fmla="*/ 364157 w 3349545"/>
              <a:gd name="connsiteY64" fmla="*/ 2985256 h 6793483"/>
              <a:gd name="connsiteX65" fmla="*/ 312861 w 3349545"/>
              <a:gd name="connsiteY65" fmla="*/ 2907157 h 6793483"/>
              <a:gd name="connsiteX66" fmla="*/ 0 w 3349545"/>
              <a:gd name="connsiteY66" fmla="*/ 2760045 h 6793483"/>
              <a:gd name="connsiteX67" fmla="*/ 328778 w 3349545"/>
              <a:gd name="connsiteY67" fmla="*/ 1963693 h 6793483"/>
              <a:gd name="connsiteX68" fmla="*/ 1109675 w 3349545"/>
              <a:gd name="connsiteY68" fmla="*/ 2286054 h 6793483"/>
              <a:gd name="connsiteX69" fmla="*/ 1183666 w 3349545"/>
              <a:gd name="connsiteY69" fmla="*/ 2122614 h 6793483"/>
              <a:gd name="connsiteX70" fmla="*/ 1204514 w 3349545"/>
              <a:gd name="connsiteY70" fmla="*/ 1954605 h 6793483"/>
              <a:gd name="connsiteX71" fmla="*/ 1239533 w 3349545"/>
              <a:gd name="connsiteY71" fmla="*/ 1364773 h 6793483"/>
              <a:gd name="connsiteX72" fmla="*/ 1597734 w 3349545"/>
              <a:gd name="connsiteY72" fmla="*/ 1208214 h 6793483"/>
              <a:gd name="connsiteX73" fmla="*/ 1444564 w 3349545"/>
              <a:gd name="connsiteY73" fmla="*/ 769294 h 6793483"/>
              <a:gd name="connsiteX74" fmla="*/ 1381151 w 3349545"/>
              <a:gd name="connsiteY74" fmla="*/ 327499 h 6793483"/>
              <a:gd name="connsiteX75" fmla="*/ 1666746 w 3349545"/>
              <a:gd name="connsiteY75" fmla="*/ 35022 h 6793483"/>
              <a:gd name="connsiteX76" fmla="*/ 1821237 w 3349545"/>
              <a:gd name="connsiteY76" fmla="*/ 16 h 6793483"/>
              <a:gd name="connsiteX0" fmla="*/ 2707307 w 3349545"/>
              <a:gd name="connsiteY0" fmla="*/ 4707202 h 6793483"/>
              <a:gd name="connsiteX1" fmla="*/ 2641993 w 3349545"/>
              <a:gd name="connsiteY1" fmla="*/ 4726252 h 6793483"/>
              <a:gd name="connsiteX2" fmla="*/ 2587564 w 3349545"/>
              <a:gd name="connsiteY2" fmla="*/ 4805174 h 6793483"/>
              <a:gd name="connsiteX3" fmla="*/ 2805278 w 3349545"/>
              <a:gd name="connsiteY3" fmla="*/ 4791567 h 6793483"/>
              <a:gd name="connsiteX4" fmla="*/ 2707307 w 3349545"/>
              <a:gd name="connsiteY4" fmla="*/ 4707202 h 6793483"/>
              <a:gd name="connsiteX5" fmla="*/ 1613293 w 3349545"/>
              <a:gd name="connsiteY5" fmla="*/ 1261872 h 6793483"/>
              <a:gd name="connsiteX6" fmla="*/ 1632343 w 3349545"/>
              <a:gd name="connsiteY6" fmla="*/ 1441488 h 6793483"/>
              <a:gd name="connsiteX7" fmla="*/ 1436400 w 3349545"/>
              <a:gd name="connsiteY7" fmla="*/ 2170830 h 6793483"/>
              <a:gd name="connsiteX8" fmla="*/ 1403743 w 3349545"/>
              <a:gd name="connsiteY8" fmla="*/ 2853908 h 6793483"/>
              <a:gd name="connsiteX9" fmla="*/ 1452728 w 3349545"/>
              <a:gd name="connsiteY9" fmla="*/ 2772266 h 6793483"/>
              <a:gd name="connsiteX10" fmla="*/ 1588800 w 3349545"/>
              <a:gd name="connsiteY10" fmla="*/ 2018430 h 6793483"/>
              <a:gd name="connsiteX11" fmla="*/ 1692214 w 3349545"/>
              <a:gd name="connsiteY11" fmla="*/ 1504080 h 6793483"/>
              <a:gd name="connsiteX12" fmla="*/ 1735757 w 3349545"/>
              <a:gd name="connsiteY12" fmla="*/ 1460537 h 6793483"/>
              <a:gd name="connsiteX13" fmla="*/ 1656834 w 3349545"/>
              <a:gd name="connsiteY13" fmla="*/ 1275480 h 6793483"/>
              <a:gd name="connsiteX14" fmla="*/ 1613293 w 3349545"/>
              <a:gd name="connsiteY14" fmla="*/ 1261872 h 6793483"/>
              <a:gd name="connsiteX15" fmla="*/ 1821237 w 3349545"/>
              <a:gd name="connsiteY15" fmla="*/ 16 h 6793483"/>
              <a:gd name="connsiteX16" fmla="*/ 2081275 w 3349545"/>
              <a:gd name="connsiteY16" fmla="*/ 68603 h 6793483"/>
              <a:gd name="connsiteX17" fmla="*/ 2243329 w 3349545"/>
              <a:gd name="connsiteY17" fmla="*/ 345059 h 6793483"/>
              <a:gd name="connsiteX18" fmla="*/ 2235166 w 3349545"/>
              <a:gd name="connsiteY18" fmla="*/ 680565 h 6793483"/>
              <a:gd name="connsiteX19" fmla="*/ 2244664 w 3349545"/>
              <a:gd name="connsiteY19" fmla="*/ 845493 h 6793483"/>
              <a:gd name="connsiteX20" fmla="*/ 2213804 w 3349545"/>
              <a:gd name="connsiteY20" fmla="*/ 971604 h 6793483"/>
              <a:gd name="connsiteX21" fmla="*/ 2233515 w 3349545"/>
              <a:gd name="connsiteY21" fmla="*/ 1080381 h 6793483"/>
              <a:gd name="connsiteX22" fmla="*/ 1803793 w 3349545"/>
              <a:gd name="connsiteY22" fmla="*/ 1485029 h 6793483"/>
              <a:gd name="connsiteX23" fmla="*/ 1811957 w 3349545"/>
              <a:gd name="connsiteY23" fmla="*/ 1580280 h 6793483"/>
              <a:gd name="connsiteX24" fmla="*/ 1782021 w 3349545"/>
              <a:gd name="connsiteY24" fmla="*/ 1672808 h 6793483"/>
              <a:gd name="connsiteX25" fmla="*/ 1809236 w 3349545"/>
              <a:gd name="connsiteY25" fmla="*/ 1993937 h 6793483"/>
              <a:gd name="connsiteX26" fmla="*/ 2247386 w 3349545"/>
              <a:gd name="connsiteY26" fmla="*/ 1204723 h 6793483"/>
              <a:gd name="connsiteX27" fmla="*/ 2234169 w 3349545"/>
              <a:gd name="connsiteY27" fmla="*/ 1083988 h 6793483"/>
              <a:gd name="connsiteX28" fmla="*/ 2240145 w 3349545"/>
              <a:gd name="connsiteY28" fmla="*/ 1116970 h 6793483"/>
              <a:gd name="connsiteX29" fmla="*/ 2394343 w 3349545"/>
              <a:gd name="connsiteY29" fmla="*/ 1275480 h 6793483"/>
              <a:gd name="connsiteX30" fmla="*/ 3090566 w 3349545"/>
              <a:gd name="connsiteY30" fmla="*/ 1914656 h 6793483"/>
              <a:gd name="connsiteX31" fmla="*/ 3055599 w 3349545"/>
              <a:gd name="connsiteY31" fmla="*/ 2631573 h 6793483"/>
              <a:gd name="connsiteX32" fmla="*/ 3066946 w 3349545"/>
              <a:gd name="connsiteY32" fmla="*/ 2864947 h 6793483"/>
              <a:gd name="connsiteX33" fmla="*/ 2926151 w 3349545"/>
              <a:gd name="connsiteY33" fmla="*/ 3411134 h 6793483"/>
              <a:gd name="connsiteX34" fmla="*/ 2941196 w 3349545"/>
              <a:gd name="connsiteY34" fmla="*/ 3532777 h 6793483"/>
              <a:gd name="connsiteX35" fmla="*/ 2758244 w 3349545"/>
              <a:gd name="connsiteY35" fmla="*/ 4396753 h 6793483"/>
              <a:gd name="connsiteX36" fmla="*/ 2707821 w 3349545"/>
              <a:gd name="connsiteY36" fmla="*/ 4516187 h 6793483"/>
              <a:gd name="connsiteX37" fmla="*/ 2713264 w 3349545"/>
              <a:gd name="connsiteY37" fmla="*/ 4644197 h 6793483"/>
              <a:gd name="connsiteX38" fmla="*/ 2873930 w 3349545"/>
              <a:gd name="connsiteY38" fmla="*/ 4778164 h 6793483"/>
              <a:gd name="connsiteX39" fmla="*/ 3309873 w 3349545"/>
              <a:gd name="connsiteY39" fmla="*/ 4773183 h 6793483"/>
              <a:gd name="connsiteX40" fmla="*/ 3333441 w 3349545"/>
              <a:gd name="connsiteY40" fmla="*/ 5729842 h 6793483"/>
              <a:gd name="connsiteX41" fmla="*/ 3003943 w 3349545"/>
              <a:gd name="connsiteY41" fmla="*/ 5885579 h 6793483"/>
              <a:gd name="connsiteX42" fmla="*/ 2954957 w 3349545"/>
              <a:gd name="connsiteY42" fmla="*/ 5950894 h 6793483"/>
              <a:gd name="connsiteX43" fmla="*/ 2884200 w 3349545"/>
              <a:gd name="connsiteY43" fmla="*/ 5945450 h 6793483"/>
              <a:gd name="connsiteX44" fmla="*/ 2879295 w 3349545"/>
              <a:gd name="connsiteY44" fmla="*/ 5916148 h 6793483"/>
              <a:gd name="connsiteX45" fmla="*/ 2863712 w 3349545"/>
              <a:gd name="connsiteY45" fmla="*/ 5920497 h 6793483"/>
              <a:gd name="connsiteX46" fmla="*/ 2487641 w 3349545"/>
              <a:gd name="connsiteY46" fmla="*/ 5978622 h 6793483"/>
              <a:gd name="connsiteX47" fmla="*/ 2210210 w 3349545"/>
              <a:gd name="connsiteY47" fmla="*/ 6651482 h 6793483"/>
              <a:gd name="connsiteX48" fmla="*/ 1928722 w 3349545"/>
              <a:gd name="connsiteY48" fmla="*/ 6793099 h 6793483"/>
              <a:gd name="connsiteX49" fmla="*/ 1818375 w 3349545"/>
              <a:gd name="connsiteY49" fmla="*/ 6601624 h 6793483"/>
              <a:gd name="connsiteX50" fmla="*/ 2029055 w 3349545"/>
              <a:gd name="connsiteY50" fmla="*/ 6142524 h 6793483"/>
              <a:gd name="connsiteX51" fmla="*/ 2031314 w 3349545"/>
              <a:gd name="connsiteY51" fmla="*/ 5974514 h 6793483"/>
              <a:gd name="connsiteX52" fmla="*/ 1689492 w 3349545"/>
              <a:gd name="connsiteY52" fmla="*/ 5949097 h 6793483"/>
              <a:gd name="connsiteX53" fmla="*/ 1385257 w 3349545"/>
              <a:gd name="connsiteY53" fmla="*/ 6100778 h 6793483"/>
              <a:gd name="connsiteX54" fmla="*/ 1166414 w 3349545"/>
              <a:gd name="connsiteY54" fmla="*/ 6116645 h 6793483"/>
              <a:gd name="connsiteX55" fmla="*/ 1045644 w 3349545"/>
              <a:gd name="connsiteY55" fmla="*/ 5995875 h 6793483"/>
              <a:gd name="connsiteX56" fmla="*/ 1435681 w 3349545"/>
              <a:gd name="connsiteY56" fmla="*/ 5734822 h 6793483"/>
              <a:gd name="connsiteX57" fmla="*/ 1481997 w 3349545"/>
              <a:gd name="connsiteY57" fmla="*/ 5531948 h 6793483"/>
              <a:gd name="connsiteX58" fmla="*/ 1264539 w 3349545"/>
              <a:gd name="connsiteY58" fmla="*/ 4136728 h 6793483"/>
              <a:gd name="connsiteX59" fmla="*/ 1173191 w 3349545"/>
              <a:gd name="connsiteY59" fmla="*/ 3908282 h 6793483"/>
              <a:gd name="connsiteX60" fmla="*/ 1266799 w 3349545"/>
              <a:gd name="connsiteY60" fmla="*/ 3338939 h 6793483"/>
              <a:gd name="connsiteX61" fmla="*/ 950753 w 3349545"/>
              <a:gd name="connsiteY61" fmla="*/ 3192290 h 6793483"/>
              <a:gd name="connsiteX62" fmla="*/ 512655 w 3349545"/>
              <a:gd name="connsiteY62" fmla="*/ 3096065 h 6793483"/>
              <a:gd name="connsiteX63" fmla="*/ 485389 w 3349545"/>
              <a:gd name="connsiteY63" fmla="*/ 2992957 h 6793483"/>
              <a:gd name="connsiteX64" fmla="*/ 364157 w 3349545"/>
              <a:gd name="connsiteY64" fmla="*/ 2985256 h 6793483"/>
              <a:gd name="connsiteX65" fmla="*/ 312861 w 3349545"/>
              <a:gd name="connsiteY65" fmla="*/ 2907157 h 6793483"/>
              <a:gd name="connsiteX66" fmla="*/ 0 w 3349545"/>
              <a:gd name="connsiteY66" fmla="*/ 2760045 h 6793483"/>
              <a:gd name="connsiteX67" fmla="*/ 328778 w 3349545"/>
              <a:gd name="connsiteY67" fmla="*/ 1963693 h 6793483"/>
              <a:gd name="connsiteX68" fmla="*/ 1109675 w 3349545"/>
              <a:gd name="connsiteY68" fmla="*/ 2286054 h 6793483"/>
              <a:gd name="connsiteX69" fmla="*/ 1183666 w 3349545"/>
              <a:gd name="connsiteY69" fmla="*/ 2122614 h 6793483"/>
              <a:gd name="connsiteX70" fmla="*/ 1204514 w 3349545"/>
              <a:gd name="connsiteY70" fmla="*/ 1954605 h 6793483"/>
              <a:gd name="connsiteX71" fmla="*/ 1239533 w 3349545"/>
              <a:gd name="connsiteY71" fmla="*/ 1364773 h 6793483"/>
              <a:gd name="connsiteX72" fmla="*/ 1597734 w 3349545"/>
              <a:gd name="connsiteY72" fmla="*/ 1208214 h 6793483"/>
              <a:gd name="connsiteX73" fmla="*/ 1444564 w 3349545"/>
              <a:gd name="connsiteY73" fmla="*/ 769294 h 6793483"/>
              <a:gd name="connsiteX74" fmla="*/ 1381151 w 3349545"/>
              <a:gd name="connsiteY74" fmla="*/ 327499 h 6793483"/>
              <a:gd name="connsiteX75" fmla="*/ 1666746 w 3349545"/>
              <a:gd name="connsiteY75" fmla="*/ 35022 h 6793483"/>
              <a:gd name="connsiteX76" fmla="*/ 1821237 w 3349545"/>
              <a:gd name="connsiteY76" fmla="*/ 16 h 6793483"/>
              <a:gd name="connsiteX0" fmla="*/ 2707307 w 3349545"/>
              <a:gd name="connsiteY0" fmla="*/ 4707202 h 6793483"/>
              <a:gd name="connsiteX1" fmla="*/ 2641993 w 3349545"/>
              <a:gd name="connsiteY1" fmla="*/ 4726252 h 6793483"/>
              <a:gd name="connsiteX2" fmla="*/ 2587564 w 3349545"/>
              <a:gd name="connsiteY2" fmla="*/ 4805174 h 6793483"/>
              <a:gd name="connsiteX3" fmla="*/ 2805278 w 3349545"/>
              <a:gd name="connsiteY3" fmla="*/ 4791567 h 6793483"/>
              <a:gd name="connsiteX4" fmla="*/ 2707307 w 3349545"/>
              <a:gd name="connsiteY4" fmla="*/ 4707202 h 6793483"/>
              <a:gd name="connsiteX5" fmla="*/ 1613293 w 3349545"/>
              <a:gd name="connsiteY5" fmla="*/ 1261872 h 6793483"/>
              <a:gd name="connsiteX6" fmla="*/ 1632343 w 3349545"/>
              <a:gd name="connsiteY6" fmla="*/ 1441488 h 6793483"/>
              <a:gd name="connsiteX7" fmla="*/ 1436400 w 3349545"/>
              <a:gd name="connsiteY7" fmla="*/ 2170830 h 6793483"/>
              <a:gd name="connsiteX8" fmla="*/ 1403743 w 3349545"/>
              <a:gd name="connsiteY8" fmla="*/ 2853908 h 6793483"/>
              <a:gd name="connsiteX9" fmla="*/ 1452728 w 3349545"/>
              <a:gd name="connsiteY9" fmla="*/ 2772266 h 6793483"/>
              <a:gd name="connsiteX10" fmla="*/ 1588800 w 3349545"/>
              <a:gd name="connsiteY10" fmla="*/ 2018430 h 6793483"/>
              <a:gd name="connsiteX11" fmla="*/ 1692214 w 3349545"/>
              <a:gd name="connsiteY11" fmla="*/ 1504080 h 6793483"/>
              <a:gd name="connsiteX12" fmla="*/ 1735757 w 3349545"/>
              <a:gd name="connsiteY12" fmla="*/ 1460537 h 6793483"/>
              <a:gd name="connsiteX13" fmla="*/ 1656834 w 3349545"/>
              <a:gd name="connsiteY13" fmla="*/ 1275480 h 6793483"/>
              <a:gd name="connsiteX14" fmla="*/ 1613293 w 3349545"/>
              <a:gd name="connsiteY14" fmla="*/ 1261872 h 6793483"/>
              <a:gd name="connsiteX15" fmla="*/ 1821237 w 3349545"/>
              <a:gd name="connsiteY15" fmla="*/ 16 h 6793483"/>
              <a:gd name="connsiteX16" fmla="*/ 2081275 w 3349545"/>
              <a:gd name="connsiteY16" fmla="*/ 68603 h 6793483"/>
              <a:gd name="connsiteX17" fmla="*/ 2243329 w 3349545"/>
              <a:gd name="connsiteY17" fmla="*/ 345059 h 6793483"/>
              <a:gd name="connsiteX18" fmla="*/ 2235166 w 3349545"/>
              <a:gd name="connsiteY18" fmla="*/ 680565 h 6793483"/>
              <a:gd name="connsiteX19" fmla="*/ 2244664 w 3349545"/>
              <a:gd name="connsiteY19" fmla="*/ 845493 h 6793483"/>
              <a:gd name="connsiteX20" fmla="*/ 2213804 w 3349545"/>
              <a:gd name="connsiteY20" fmla="*/ 971604 h 6793483"/>
              <a:gd name="connsiteX21" fmla="*/ 2233515 w 3349545"/>
              <a:gd name="connsiteY21" fmla="*/ 1080381 h 6793483"/>
              <a:gd name="connsiteX22" fmla="*/ 1803793 w 3349545"/>
              <a:gd name="connsiteY22" fmla="*/ 1485029 h 6793483"/>
              <a:gd name="connsiteX23" fmla="*/ 1811957 w 3349545"/>
              <a:gd name="connsiteY23" fmla="*/ 1580280 h 6793483"/>
              <a:gd name="connsiteX24" fmla="*/ 1782021 w 3349545"/>
              <a:gd name="connsiteY24" fmla="*/ 1672808 h 6793483"/>
              <a:gd name="connsiteX25" fmla="*/ 1809236 w 3349545"/>
              <a:gd name="connsiteY25" fmla="*/ 1993937 h 6793483"/>
              <a:gd name="connsiteX26" fmla="*/ 2247386 w 3349545"/>
              <a:gd name="connsiteY26" fmla="*/ 1204723 h 6793483"/>
              <a:gd name="connsiteX27" fmla="*/ 2234169 w 3349545"/>
              <a:gd name="connsiteY27" fmla="*/ 1083988 h 6793483"/>
              <a:gd name="connsiteX28" fmla="*/ 2240145 w 3349545"/>
              <a:gd name="connsiteY28" fmla="*/ 1116970 h 6793483"/>
              <a:gd name="connsiteX29" fmla="*/ 2394343 w 3349545"/>
              <a:gd name="connsiteY29" fmla="*/ 1275480 h 6793483"/>
              <a:gd name="connsiteX30" fmla="*/ 3090566 w 3349545"/>
              <a:gd name="connsiteY30" fmla="*/ 1914656 h 6793483"/>
              <a:gd name="connsiteX31" fmla="*/ 3055599 w 3349545"/>
              <a:gd name="connsiteY31" fmla="*/ 2631573 h 6793483"/>
              <a:gd name="connsiteX32" fmla="*/ 3066946 w 3349545"/>
              <a:gd name="connsiteY32" fmla="*/ 2864947 h 6793483"/>
              <a:gd name="connsiteX33" fmla="*/ 2926151 w 3349545"/>
              <a:gd name="connsiteY33" fmla="*/ 3411134 h 6793483"/>
              <a:gd name="connsiteX34" fmla="*/ 2941196 w 3349545"/>
              <a:gd name="connsiteY34" fmla="*/ 3532777 h 6793483"/>
              <a:gd name="connsiteX35" fmla="*/ 2758244 w 3349545"/>
              <a:gd name="connsiteY35" fmla="*/ 4396753 h 6793483"/>
              <a:gd name="connsiteX36" fmla="*/ 2707821 w 3349545"/>
              <a:gd name="connsiteY36" fmla="*/ 4516187 h 6793483"/>
              <a:gd name="connsiteX37" fmla="*/ 2713264 w 3349545"/>
              <a:gd name="connsiteY37" fmla="*/ 4644197 h 6793483"/>
              <a:gd name="connsiteX38" fmla="*/ 2873930 w 3349545"/>
              <a:gd name="connsiteY38" fmla="*/ 4778164 h 6793483"/>
              <a:gd name="connsiteX39" fmla="*/ 3309873 w 3349545"/>
              <a:gd name="connsiteY39" fmla="*/ 4773183 h 6793483"/>
              <a:gd name="connsiteX40" fmla="*/ 3333441 w 3349545"/>
              <a:gd name="connsiteY40" fmla="*/ 5729842 h 6793483"/>
              <a:gd name="connsiteX41" fmla="*/ 3003943 w 3349545"/>
              <a:gd name="connsiteY41" fmla="*/ 5885579 h 6793483"/>
              <a:gd name="connsiteX42" fmla="*/ 2954957 w 3349545"/>
              <a:gd name="connsiteY42" fmla="*/ 5950894 h 6793483"/>
              <a:gd name="connsiteX43" fmla="*/ 2884200 w 3349545"/>
              <a:gd name="connsiteY43" fmla="*/ 5945450 h 6793483"/>
              <a:gd name="connsiteX44" fmla="*/ 2879295 w 3349545"/>
              <a:gd name="connsiteY44" fmla="*/ 5916148 h 6793483"/>
              <a:gd name="connsiteX45" fmla="*/ 2863712 w 3349545"/>
              <a:gd name="connsiteY45" fmla="*/ 5920497 h 6793483"/>
              <a:gd name="connsiteX46" fmla="*/ 2487641 w 3349545"/>
              <a:gd name="connsiteY46" fmla="*/ 5978622 h 6793483"/>
              <a:gd name="connsiteX47" fmla="*/ 2210210 w 3349545"/>
              <a:gd name="connsiteY47" fmla="*/ 6651482 h 6793483"/>
              <a:gd name="connsiteX48" fmla="*/ 1928722 w 3349545"/>
              <a:gd name="connsiteY48" fmla="*/ 6793099 h 6793483"/>
              <a:gd name="connsiteX49" fmla="*/ 1818375 w 3349545"/>
              <a:gd name="connsiteY49" fmla="*/ 6601624 h 6793483"/>
              <a:gd name="connsiteX50" fmla="*/ 2029055 w 3349545"/>
              <a:gd name="connsiteY50" fmla="*/ 6142524 h 6793483"/>
              <a:gd name="connsiteX51" fmla="*/ 2031314 w 3349545"/>
              <a:gd name="connsiteY51" fmla="*/ 5974514 h 6793483"/>
              <a:gd name="connsiteX52" fmla="*/ 1689492 w 3349545"/>
              <a:gd name="connsiteY52" fmla="*/ 5949097 h 6793483"/>
              <a:gd name="connsiteX53" fmla="*/ 1385257 w 3349545"/>
              <a:gd name="connsiteY53" fmla="*/ 6100778 h 6793483"/>
              <a:gd name="connsiteX54" fmla="*/ 1166414 w 3349545"/>
              <a:gd name="connsiteY54" fmla="*/ 6116645 h 6793483"/>
              <a:gd name="connsiteX55" fmla="*/ 1045644 w 3349545"/>
              <a:gd name="connsiteY55" fmla="*/ 5995875 h 6793483"/>
              <a:gd name="connsiteX56" fmla="*/ 1435681 w 3349545"/>
              <a:gd name="connsiteY56" fmla="*/ 5734822 h 6793483"/>
              <a:gd name="connsiteX57" fmla="*/ 1481997 w 3349545"/>
              <a:gd name="connsiteY57" fmla="*/ 5531948 h 6793483"/>
              <a:gd name="connsiteX58" fmla="*/ 1264539 w 3349545"/>
              <a:gd name="connsiteY58" fmla="*/ 4136728 h 6793483"/>
              <a:gd name="connsiteX59" fmla="*/ 1173191 w 3349545"/>
              <a:gd name="connsiteY59" fmla="*/ 3908282 h 6793483"/>
              <a:gd name="connsiteX60" fmla="*/ 1266799 w 3349545"/>
              <a:gd name="connsiteY60" fmla="*/ 3338939 h 6793483"/>
              <a:gd name="connsiteX61" fmla="*/ 950753 w 3349545"/>
              <a:gd name="connsiteY61" fmla="*/ 3192290 h 6793483"/>
              <a:gd name="connsiteX62" fmla="*/ 512655 w 3349545"/>
              <a:gd name="connsiteY62" fmla="*/ 3096065 h 6793483"/>
              <a:gd name="connsiteX63" fmla="*/ 485389 w 3349545"/>
              <a:gd name="connsiteY63" fmla="*/ 2992957 h 6793483"/>
              <a:gd name="connsiteX64" fmla="*/ 364157 w 3349545"/>
              <a:gd name="connsiteY64" fmla="*/ 2985256 h 6793483"/>
              <a:gd name="connsiteX65" fmla="*/ 312861 w 3349545"/>
              <a:gd name="connsiteY65" fmla="*/ 2907157 h 6793483"/>
              <a:gd name="connsiteX66" fmla="*/ 0 w 3349545"/>
              <a:gd name="connsiteY66" fmla="*/ 2760045 h 6793483"/>
              <a:gd name="connsiteX67" fmla="*/ 328778 w 3349545"/>
              <a:gd name="connsiteY67" fmla="*/ 1963693 h 6793483"/>
              <a:gd name="connsiteX68" fmla="*/ 1109675 w 3349545"/>
              <a:gd name="connsiteY68" fmla="*/ 2286054 h 6793483"/>
              <a:gd name="connsiteX69" fmla="*/ 1183666 w 3349545"/>
              <a:gd name="connsiteY69" fmla="*/ 2122614 h 6793483"/>
              <a:gd name="connsiteX70" fmla="*/ 1204514 w 3349545"/>
              <a:gd name="connsiteY70" fmla="*/ 1954605 h 6793483"/>
              <a:gd name="connsiteX71" fmla="*/ 1239533 w 3349545"/>
              <a:gd name="connsiteY71" fmla="*/ 1364773 h 6793483"/>
              <a:gd name="connsiteX72" fmla="*/ 1597734 w 3349545"/>
              <a:gd name="connsiteY72" fmla="*/ 1208214 h 6793483"/>
              <a:gd name="connsiteX73" fmla="*/ 1444564 w 3349545"/>
              <a:gd name="connsiteY73" fmla="*/ 769294 h 6793483"/>
              <a:gd name="connsiteX74" fmla="*/ 1381151 w 3349545"/>
              <a:gd name="connsiteY74" fmla="*/ 327499 h 6793483"/>
              <a:gd name="connsiteX75" fmla="*/ 1666746 w 3349545"/>
              <a:gd name="connsiteY75" fmla="*/ 35022 h 6793483"/>
              <a:gd name="connsiteX76" fmla="*/ 1821237 w 3349545"/>
              <a:gd name="connsiteY76" fmla="*/ 16 h 6793483"/>
              <a:gd name="connsiteX0" fmla="*/ 2707307 w 3349545"/>
              <a:gd name="connsiteY0" fmla="*/ 4707202 h 6793483"/>
              <a:gd name="connsiteX1" fmla="*/ 2641993 w 3349545"/>
              <a:gd name="connsiteY1" fmla="*/ 4726252 h 6793483"/>
              <a:gd name="connsiteX2" fmla="*/ 2587564 w 3349545"/>
              <a:gd name="connsiteY2" fmla="*/ 4805174 h 6793483"/>
              <a:gd name="connsiteX3" fmla="*/ 2791671 w 3349545"/>
              <a:gd name="connsiteY3" fmla="*/ 4791567 h 6793483"/>
              <a:gd name="connsiteX4" fmla="*/ 2707307 w 3349545"/>
              <a:gd name="connsiteY4" fmla="*/ 4707202 h 6793483"/>
              <a:gd name="connsiteX5" fmla="*/ 1613293 w 3349545"/>
              <a:gd name="connsiteY5" fmla="*/ 1261872 h 6793483"/>
              <a:gd name="connsiteX6" fmla="*/ 1632343 w 3349545"/>
              <a:gd name="connsiteY6" fmla="*/ 1441488 h 6793483"/>
              <a:gd name="connsiteX7" fmla="*/ 1436400 w 3349545"/>
              <a:gd name="connsiteY7" fmla="*/ 2170830 h 6793483"/>
              <a:gd name="connsiteX8" fmla="*/ 1403743 w 3349545"/>
              <a:gd name="connsiteY8" fmla="*/ 2853908 h 6793483"/>
              <a:gd name="connsiteX9" fmla="*/ 1452728 w 3349545"/>
              <a:gd name="connsiteY9" fmla="*/ 2772266 h 6793483"/>
              <a:gd name="connsiteX10" fmla="*/ 1588800 w 3349545"/>
              <a:gd name="connsiteY10" fmla="*/ 2018430 h 6793483"/>
              <a:gd name="connsiteX11" fmla="*/ 1692214 w 3349545"/>
              <a:gd name="connsiteY11" fmla="*/ 1504080 h 6793483"/>
              <a:gd name="connsiteX12" fmla="*/ 1735757 w 3349545"/>
              <a:gd name="connsiteY12" fmla="*/ 1460537 h 6793483"/>
              <a:gd name="connsiteX13" fmla="*/ 1656834 w 3349545"/>
              <a:gd name="connsiteY13" fmla="*/ 1275480 h 6793483"/>
              <a:gd name="connsiteX14" fmla="*/ 1613293 w 3349545"/>
              <a:gd name="connsiteY14" fmla="*/ 1261872 h 6793483"/>
              <a:gd name="connsiteX15" fmla="*/ 1821237 w 3349545"/>
              <a:gd name="connsiteY15" fmla="*/ 16 h 6793483"/>
              <a:gd name="connsiteX16" fmla="*/ 2081275 w 3349545"/>
              <a:gd name="connsiteY16" fmla="*/ 68603 h 6793483"/>
              <a:gd name="connsiteX17" fmla="*/ 2243329 w 3349545"/>
              <a:gd name="connsiteY17" fmla="*/ 345059 h 6793483"/>
              <a:gd name="connsiteX18" fmla="*/ 2235166 w 3349545"/>
              <a:gd name="connsiteY18" fmla="*/ 680565 h 6793483"/>
              <a:gd name="connsiteX19" fmla="*/ 2244664 w 3349545"/>
              <a:gd name="connsiteY19" fmla="*/ 845493 h 6793483"/>
              <a:gd name="connsiteX20" fmla="*/ 2213804 w 3349545"/>
              <a:gd name="connsiteY20" fmla="*/ 971604 h 6793483"/>
              <a:gd name="connsiteX21" fmla="*/ 2233515 w 3349545"/>
              <a:gd name="connsiteY21" fmla="*/ 1080381 h 6793483"/>
              <a:gd name="connsiteX22" fmla="*/ 1803793 w 3349545"/>
              <a:gd name="connsiteY22" fmla="*/ 1485029 h 6793483"/>
              <a:gd name="connsiteX23" fmla="*/ 1811957 w 3349545"/>
              <a:gd name="connsiteY23" fmla="*/ 1580280 h 6793483"/>
              <a:gd name="connsiteX24" fmla="*/ 1782021 w 3349545"/>
              <a:gd name="connsiteY24" fmla="*/ 1672808 h 6793483"/>
              <a:gd name="connsiteX25" fmla="*/ 1809236 w 3349545"/>
              <a:gd name="connsiteY25" fmla="*/ 1993937 h 6793483"/>
              <a:gd name="connsiteX26" fmla="*/ 2247386 w 3349545"/>
              <a:gd name="connsiteY26" fmla="*/ 1204723 h 6793483"/>
              <a:gd name="connsiteX27" fmla="*/ 2234169 w 3349545"/>
              <a:gd name="connsiteY27" fmla="*/ 1083988 h 6793483"/>
              <a:gd name="connsiteX28" fmla="*/ 2240145 w 3349545"/>
              <a:gd name="connsiteY28" fmla="*/ 1116970 h 6793483"/>
              <a:gd name="connsiteX29" fmla="*/ 2394343 w 3349545"/>
              <a:gd name="connsiteY29" fmla="*/ 1275480 h 6793483"/>
              <a:gd name="connsiteX30" fmla="*/ 3090566 w 3349545"/>
              <a:gd name="connsiteY30" fmla="*/ 1914656 h 6793483"/>
              <a:gd name="connsiteX31" fmla="*/ 3055599 w 3349545"/>
              <a:gd name="connsiteY31" fmla="*/ 2631573 h 6793483"/>
              <a:gd name="connsiteX32" fmla="*/ 3066946 w 3349545"/>
              <a:gd name="connsiteY32" fmla="*/ 2864947 h 6793483"/>
              <a:gd name="connsiteX33" fmla="*/ 2926151 w 3349545"/>
              <a:gd name="connsiteY33" fmla="*/ 3411134 h 6793483"/>
              <a:gd name="connsiteX34" fmla="*/ 2941196 w 3349545"/>
              <a:gd name="connsiteY34" fmla="*/ 3532777 h 6793483"/>
              <a:gd name="connsiteX35" fmla="*/ 2758244 w 3349545"/>
              <a:gd name="connsiteY35" fmla="*/ 4396753 h 6793483"/>
              <a:gd name="connsiteX36" fmla="*/ 2707821 w 3349545"/>
              <a:gd name="connsiteY36" fmla="*/ 4516187 h 6793483"/>
              <a:gd name="connsiteX37" fmla="*/ 2713264 w 3349545"/>
              <a:gd name="connsiteY37" fmla="*/ 4644197 h 6793483"/>
              <a:gd name="connsiteX38" fmla="*/ 2873930 w 3349545"/>
              <a:gd name="connsiteY38" fmla="*/ 4778164 h 6793483"/>
              <a:gd name="connsiteX39" fmla="*/ 3309873 w 3349545"/>
              <a:gd name="connsiteY39" fmla="*/ 4773183 h 6793483"/>
              <a:gd name="connsiteX40" fmla="*/ 3333441 w 3349545"/>
              <a:gd name="connsiteY40" fmla="*/ 5729842 h 6793483"/>
              <a:gd name="connsiteX41" fmla="*/ 3003943 w 3349545"/>
              <a:gd name="connsiteY41" fmla="*/ 5885579 h 6793483"/>
              <a:gd name="connsiteX42" fmla="*/ 2954957 w 3349545"/>
              <a:gd name="connsiteY42" fmla="*/ 5950894 h 6793483"/>
              <a:gd name="connsiteX43" fmla="*/ 2884200 w 3349545"/>
              <a:gd name="connsiteY43" fmla="*/ 5945450 h 6793483"/>
              <a:gd name="connsiteX44" fmla="*/ 2879295 w 3349545"/>
              <a:gd name="connsiteY44" fmla="*/ 5916148 h 6793483"/>
              <a:gd name="connsiteX45" fmla="*/ 2863712 w 3349545"/>
              <a:gd name="connsiteY45" fmla="*/ 5920497 h 6793483"/>
              <a:gd name="connsiteX46" fmla="*/ 2487641 w 3349545"/>
              <a:gd name="connsiteY46" fmla="*/ 5978622 h 6793483"/>
              <a:gd name="connsiteX47" fmla="*/ 2210210 w 3349545"/>
              <a:gd name="connsiteY47" fmla="*/ 6651482 h 6793483"/>
              <a:gd name="connsiteX48" fmla="*/ 1928722 w 3349545"/>
              <a:gd name="connsiteY48" fmla="*/ 6793099 h 6793483"/>
              <a:gd name="connsiteX49" fmla="*/ 1818375 w 3349545"/>
              <a:gd name="connsiteY49" fmla="*/ 6601624 h 6793483"/>
              <a:gd name="connsiteX50" fmla="*/ 2029055 w 3349545"/>
              <a:gd name="connsiteY50" fmla="*/ 6142524 h 6793483"/>
              <a:gd name="connsiteX51" fmla="*/ 2031314 w 3349545"/>
              <a:gd name="connsiteY51" fmla="*/ 5974514 h 6793483"/>
              <a:gd name="connsiteX52" fmla="*/ 1689492 w 3349545"/>
              <a:gd name="connsiteY52" fmla="*/ 5949097 h 6793483"/>
              <a:gd name="connsiteX53" fmla="*/ 1385257 w 3349545"/>
              <a:gd name="connsiteY53" fmla="*/ 6100778 h 6793483"/>
              <a:gd name="connsiteX54" fmla="*/ 1166414 w 3349545"/>
              <a:gd name="connsiteY54" fmla="*/ 6116645 h 6793483"/>
              <a:gd name="connsiteX55" fmla="*/ 1045644 w 3349545"/>
              <a:gd name="connsiteY55" fmla="*/ 5995875 h 6793483"/>
              <a:gd name="connsiteX56" fmla="*/ 1435681 w 3349545"/>
              <a:gd name="connsiteY56" fmla="*/ 5734822 h 6793483"/>
              <a:gd name="connsiteX57" fmla="*/ 1481997 w 3349545"/>
              <a:gd name="connsiteY57" fmla="*/ 5531948 h 6793483"/>
              <a:gd name="connsiteX58" fmla="*/ 1264539 w 3349545"/>
              <a:gd name="connsiteY58" fmla="*/ 4136728 h 6793483"/>
              <a:gd name="connsiteX59" fmla="*/ 1173191 w 3349545"/>
              <a:gd name="connsiteY59" fmla="*/ 3908282 h 6793483"/>
              <a:gd name="connsiteX60" fmla="*/ 1266799 w 3349545"/>
              <a:gd name="connsiteY60" fmla="*/ 3338939 h 6793483"/>
              <a:gd name="connsiteX61" fmla="*/ 950753 w 3349545"/>
              <a:gd name="connsiteY61" fmla="*/ 3192290 h 6793483"/>
              <a:gd name="connsiteX62" fmla="*/ 512655 w 3349545"/>
              <a:gd name="connsiteY62" fmla="*/ 3096065 h 6793483"/>
              <a:gd name="connsiteX63" fmla="*/ 485389 w 3349545"/>
              <a:gd name="connsiteY63" fmla="*/ 2992957 h 6793483"/>
              <a:gd name="connsiteX64" fmla="*/ 364157 w 3349545"/>
              <a:gd name="connsiteY64" fmla="*/ 2985256 h 6793483"/>
              <a:gd name="connsiteX65" fmla="*/ 312861 w 3349545"/>
              <a:gd name="connsiteY65" fmla="*/ 2907157 h 6793483"/>
              <a:gd name="connsiteX66" fmla="*/ 0 w 3349545"/>
              <a:gd name="connsiteY66" fmla="*/ 2760045 h 6793483"/>
              <a:gd name="connsiteX67" fmla="*/ 328778 w 3349545"/>
              <a:gd name="connsiteY67" fmla="*/ 1963693 h 6793483"/>
              <a:gd name="connsiteX68" fmla="*/ 1109675 w 3349545"/>
              <a:gd name="connsiteY68" fmla="*/ 2286054 h 6793483"/>
              <a:gd name="connsiteX69" fmla="*/ 1183666 w 3349545"/>
              <a:gd name="connsiteY69" fmla="*/ 2122614 h 6793483"/>
              <a:gd name="connsiteX70" fmla="*/ 1204514 w 3349545"/>
              <a:gd name="connsiteY70" fmla="*/ 1954605 h 6793483"/>
              <a:gd name="connsiteX71" fmla="*/ 1239533 w 3349545"/>
              <a:gd name="connsiteY71" fmla="*/ 1364773 h 6793483"/>
              <a:gd name="connsiteX72" fmla="*/ 1597734 w 3349545"/>
              <a:gd name="connsiteY72" fmla="*/ 1208214 h 6793483"/>
              <a:gd name="connsiteX73" fmla="*/ 1444564 w 3349545"/>
              <a:gd name="connsiteY73" fmla="*/ 769294 h 6793483"/>
              <a:gd name="connsiteX74" fmla="*/ 1381151 w 3349545"/>
              <a:gd name="connsiteY74" fmla="*/ 327499 h 6793483"/>
              <a:gd name="connsiteX75" fmla="*/ 1666746 w 3349545"/>
              <a:gd name="connsiteY75" fmla="*/ 35022 h 6793483"/>
              <a:gd name="connsiteX76" fmla="*/ 1821237 w 3349545"/>
              <a:gd name="connsiteY76" fmla="*/ 16 h 6793483"/>
              <a:gd name="connsiteX0" fmla="*/ 2707307 w 3349545"/>
              <a:gd name="connsiteY0" fmla="*/ 4707202 h 6793483"/>
              <a:gd name="connsiteX1" fmla="*/ 2641993 w 3349545"/>
              <a:gd name="connsiteY1" fmla="*/ 4726252 h 6793483"/>
              <a:gd name="connsiteX2" fmla="*/ 2587564 w 3349545"/>
              <a:gd name="connsiteY2" fmla="*/ 4805174 h 6793483"/>
              <a:gd name="connsiteX3" fmla="*/ 2791671 w 3349545"/>
              <a:gd name="connsiteY3" fmla="*/ 4791567 h 6793483"/>
              <a:gd name="connsiteX4" fmla="*/ 2707307 w 3349545"/>
              <a:gd name="connsiteY4" fmla="*/ 4707202 h 6793483"/>
              <a:gd name="connsiteX5" fmla="*/ 1613293 w 3349545"/>
              <a:gd name="connsiteY5" fmla="*/ 1261872 h 6793483"/>
              <a:gd name="connsiteX6" fmla="*/ 1632343 w 3349545"/>
              <a:gd name="connsiteY6" fmla="*/ 1441488 h 6793483"/>
              <a:gd name="connsiteX7" fmla="*/ 1436400 w 3349545"/>
              <a:gd name="connsiteY7" fmla="*/ 2170830 h 6793483"/>
              <a:gd name="connsiteX8" fmla="*/ 1403743 w 3349545"/>
              <a:gd name="connsiteY8" fmla="*/ 2853908 h 6793483"/>
              <a:gd name="connsiteX9" fmla="*/ 1452728 w 3349545"/>
              <a:gd name="connsiteY9" fmla="*/ 2772266 h 6793483"/>
              <a:gd name="connsiteX10" fmla="*/ 1588800 w 3349545"/>
              <a:gd name="connsiteY10" fmla="*/ 2018430 h 6793483"/>
              <a:gd name="connsiteX11" fmla="*/ 1692214 w 3349545"/>
              <a:gd name="connsiteY11" fmla="*/ 1504080 h 6793483"/>
              <a:gd name="connsiteX12" fmla="*/ 1735757 w 3349545"/>
              <a:gd name="connsiteY12" fmla="*/ 1460537 h 6793483"/>
              <a:gd name="connsiteX13" fmla="*/ 1656834 w 3349545"/>
              <a:gd name="connsiteY13" fmla="*/ 1275480 h 6793483"/>
              <a:gd name="connsiteX14" fmla="*/ 1613293 w 3349545"/>
              <a:gd name="connsiteY14" fmla="*/ 1261872 h 6793483"/>
              <a:gd name="connsiteX15" fmla="*/ 1821237 w 3349545"/>
              <a:gd name="connsiteY15" fmla="*/ 16 h 6793483"/>
              <a:gd name="connsiteX16" fmla="*/ 2081275 w 3349545"/>
              <a:gd name="connsiteY16" fmla="*/ 68603 h 6793483"/>
              <a:gd name="connsiteX17" fmla="*/ 2243329 w 3349545"/>
              <a:gd name="connsiteY17" fmla="*/ 345059 h 6793483"/>
              <a:gd name="connsiteX18" fmla="*/ 2235166 w 3349545"/>
              <a:gd name="connsiteY18" fmla="*/ 680565 h 6793483"/>
              <a:gd name="connsiteX19" fmla="*/ 2244664 w 3349545"/>
              <a:gd name="connsiteY19" fmla="*/ 845493 h 6793483"/>
              <a:gd name="connsiteX20" fmla="*/ 2213804 w 3349545"/>
              <a:gd name="connsiteY20" fmla="*/ 971604 h 6793483"/>
              <a:gd name="connsiteX21" fmla="*/ 2233515 w 3349545"/>
              <a:gd name="connsiteY21" fmla="*/ 1080381 h 6793483"/>
              <a:gd name="connsiteX22" fmla="*/ 1803793 w 3349545"/>
              <a:gd name="connsiteY22" fmla="*/ 1485029 h 6793483"/>
              <a:gd name="connsiteX23" fmla="*/ 1811957 w 3349545"/>
              <a:gd name="connsiteY23" fmla="*/ 1580280 h 6793483"/>
              <a:gd name="connsiteX24" fmla="*/ 1782021 w 3349545"/>
              <a:gd name="connsiteY24" fmla="*/ 1672808 h 6793483"/>
              <a:gd name="connsiteX25" fmla="*/ 1809236 w 3349545"/>
              <a:gd name="connsiteY25" fmla="*/ 1993937 h 6793483"/>
              <a:gd name="connsiteX26" fmla="*/ 2247386 w 3349545"/>
              <a:gd name="connsiteY26" fmla="*/ 1204723 h 6793483"/>
              <a:gd name="connsiteX27" fmla="*/ 2234169 w 3349545"/>
              <a:gd name="connsiteY27" fmla="*/ 1083988 h 6793483"/>
              <a:gd name="connsiteX28" fmla="*/ 2240145 w 3349545"/>
              <a:gd name="connsiteY28" fmla="*/ 1116970 h 6793483"/>
              <a:gd name="connsiteX29" fmla="*/ 2394343 w 3349545"/>
              <a:gd name="connsiteY29" fmla="*/ 1275480 h 6793483"/>
              <a:gd name="connsiteX30" fmla="*/ 3090566 w 3349545"/>
              <a:gd name="connsiteY30" fmla="*/ 1914656 h 6793483"/>
              <a:gd name="connsiteX31" fmla="*/ 3055599 w 3349545"/>
              <a:gd name="connsiteY31" fmla="*/ 2631573 h 6793483"/>
              <a:gd name="connsiteX32" fmla="*/ 3066946 w 3349545"/>
              <a:gd name="connsiteY32" fmla="*/ 2864947 h 6793483"/>
              <a:gd name="connsiteX33" fmla="*/ 2926151 w 3349545"/>
              <a:gd name="connsiteY33" fmla="*/ 3411134 h 6793483"/>
              <a:gd name="connsiteX34" fmla="*/ 2941196 w 3349545"/>
              <a:gd name="connsiteY34" fmla="*/ 3532777 h 6793483"/>
              <a:gd name="connsiteX35" fmla="*/ 2758244 w 3349545"/>
              <a:gd name="connsiteY35" fmla="*/ 4396753 h 6793483"/>
              <a:gd name="connsiteX36" fmla="*/ 2707821 w 3349545"/>
              <a:gd name="connsiteY36" fmla="*/ 4516187 h 6793483"/>
              <a:gd name="connsiteX37" fmla="*/ 2713264 w 3349545"/>
              <a:gd name="connsiteY37" fmla="*/ 4633311 h 6793483"/>
              <a:gd name="connsiteX38" fmla="*/ 2873930 w 3349545"/>
              <a:gd name="connsiteY38" fmla="*/ 4778164 h 6793483"/>
              <a:gd name="connsiteX39" fmla="*/ 3309873 w 3349545"/>
              <a:gd name="connsiteY39" fmla="*/ 4773183 h 6793483"/>
              <a:gd name="connsiteX40" fmla="*/ 3333441 w 3349545"/>
              <a:gd name="connsiteY40" fmla="*/ 5729842 h 6793483"/>
              <a:gd name="connsiteX41" fmla="*/ 3003943 w 3349545"/>
              <a:gd name="connsiteY41" fmla="*/ 5885579 h 6793483"/>
              <a:gd name="connsiteX42" fmla="*/ 2954957 w 3349545"/>
              <a:gd name="connsiteY42" fmla="*/ 5950894 h 6793483"/>
              <a:gd name="connsiteX43" fmla="*/ 2884200 w 3349545"/>
              <a:gd name="connsiteY43" fmla="*/ 5945450 h 6793483"/>
              <a:gd name="connsiteX44" fmla="*/ 2879295 w 3349545"/>
              <a:gd name="connsiteY44" fmla="*/ 5916148 h 6793483"/>
              <a:gd name="connsiteX45" fmla="*/ 2863712 w 3349545"/>
              <a:gd name="connsiteY45" fmla="*/ 5920497 h 6793483"/>
              <a:gd name="connsiteX46" fmla="*/ 2487641 w 3349545"/>
              <a:gd name="connsiteY46" fmla="*/ 5978622 h 6793483"/>
              <a:gd name="connsiteX47" fmla="*/ 2210210 w 3349545"/>
              <a:gd name="connsiteY47" fmla="*/ 6651482 h 6793483"/>
              <a:gd name="connsiteX48" fmla="*/ 1928722 w 3349545"/>
              <a:gd name="connsiteY48" fmla="*/ 6793099 h 6793483"/>
              <a:gd name="connsiteX49" fmla="*/ 1818375 w 3349545"/>
              <a:gd name="connsiteY49" fmla="*/ 6601624 h 6793483"/>
              <a:gd name="connsiteX50" fmla="*/ 2029055 w 3349545"/>
              <a:gd name="connsiteY50" fmla="*/ 6142524 h 6793483"/>
              <a:gd name="connsiteX51" fmla="*/ 2031314 w 3349545"/>
              <a:gd name="connsiteY51" fmla="*/ 5974514 h 6793483"/>
              <a:gd name="connsiteX52" fmla="*/ 1689492 w 3349545"/>
              <a:gd name="connsiteY52" fmla="*/ 5949097 h 6793483"/>
              <a:gd name="connsiteX53" fmla="*/ 1385257 w 3349545"/>
              <a:gd name="connsiteY53" fmla="*/ 6100778 h 6793483"/>
              <a:gd name="connsiteX54" fmla="*/ 1166414 w 3349545"/>
              <a:gd name="connsiteY54" fmla="*/ 6116645 h 6793483"/>
              <a:gd name="connsiteX55" fmla="*/ 1045644 w 3349545"/>
              <a:gd name="connsiteY55" fmla="*/ 5995875 h 6793483"/>
              <a:gd name="connsiteX56" fmla="*/ 1435681 w 3349545"/>
              <a:gd name="connsiteY56" fmla="*/ 5734822 h 6793483"/>
              <a:gd name="connsiteX57" fmla="*/ 1481997 w 3349545"/>
              <a:gd name="connsiteY57" fmla="*/ 5531948 h 6793483"/>
              <a:gd name="connsiteX58" fmla="*/ 1264539 w 3349545"/>
              <a:gd name="connsiteY58" fmla="*/ 4136728 h 6793483"/>
              <a:gd name="connsiteX59" fmla="*/ 1173191 w 3349545"/>
              <a:gd name="connsiteY59" fmla="*/ 3908282 h 6793483"/>
              <a:gd name="connsiteX60" fmla="*/ 1266799 w 3349545"/>
              <a:gd name="connsiteY60" fmla="*/ 3338939 h 6793483"/>
              <a:gd name="connsiteX61" fmla="*/ 950753 w 3349545"/>
              <a:gd name="connsiteY61" fmla="*/ 3192290 h 6793483"/>
              <a:gd name="connsiteX62" fmla="*/ 512655 w 3349545"/>
              <a:gd name="connsiteY62" fmla="*/ 3096065 h 6793483"/>
              <a:gd name="connsiteX63" fmla="*/ 485389 w 3349545"/>
              <a:gd name="connsiteY63" fmla="*/ 2992957 h 6793483"/>
              <a:gd name="connsiteX64" fmla="*/ 364157 w 3349545"/>
              <a:gd name="connsiteY64" fmla="*/ 2985256 h 6793483"/>
              <a:gd name="connsiteX65" fmla="*/ 312861 w 3349545"/>
              <a:gd name="connsiteY65" fmla="*/ 2907157 h 6793483"/>
              <a:gd name="connsiteX66" fmla="*/ 0 w 3349545"/>
              <a:gd name="connsiteY66" fmla="*/ 2760045 h 6793483"/>
              <a:gd name="connsiteX67" fmla="*/ 328778 w 3349545"/>
              <a:gd name="connsiteY67" fmla="*/ 1963693 h 6793483"/>
              <a:gd name="connsiteX68" fmla="*/ 1109675 w 3349545"/>
              <a:gd name="connsiteY68" fmla="*/ 2286054 h 6793483"/>
              <a:gd name="connsiteX69" fmla="*/ 1183666 w 3349545"/>
              <a:gd name="connsiteY69" fmla="*/ 2122614 h 6793483"/>
              <a:gd name="connsiteX70" fmla="*/ 1204514 w 3349545"/>
              <a:gd name="connsiteY70" fmla="*/ 1954605 h 6793483"/>
              <a:gd name="connsiteX71" fmla="*/ 1239533 w 3349545"/>
              <a:gd name="connsiteY71" fmla="*/ 1364773 h 6793483"/>
              <a:gd name="connsiteX72" fmla="*/ 1597734 w 3349545"/>
              <a:gd name="connsiteY72" fmla="*/ 1208214 h 6793483"/>
              <a:gd name="connsiteX73" fmla="*/ 1444564 w 3349545"/>
              <a:gd name="connsiteY73" fmla="*/ 769294 h 6793483"/>
              <a:gd name="connsiteX74" fmla="*/ 1381151 w 3349545"/>
              <a:gd name="connsiteY74" fmla="*/ 327499 h 6793483"/>
              <a:gd name="connsiteX75" fmla="*/ 1666746 w 3349545"/>
              <a:gd name="connsiteY75" fmla="*/ 35022 h 6793483"/>
              <a:gd name="connsiteX76" fmla="*/ 1821237 w 3349545"/>
              <a:gd name="connsiteY76" fmla="*/ 16 h 6793483"/>
              <a:gd name="connsiteX0" fmla="*/ 2710028 w 3349545"/>
              <a:gd name="connsiteY0" fmla="*/ 4715366 h 6793483"/>
              <a:gd name="connsiteX1" fmla="*/ 2641993 w 3349545"/>
              <a:gd name="connsiteY1" fmla="*/ 4726252 h 6793483"/>
              <a:gd name="connsiteX2" fmla="*/ 2587564 w 3349545"/>
              <a:gd name="connsiteY2" fmla="*/ 4805174 h 6793483"/>
              <a:gd name="connsiteX3" fmla="*/ 2791671 w 3349545"/>
              <a:gd name="connsiteY3" fmla="*/ 4791567 h 6793483"/>
              <a:gd name="connsiteX4" fmla="*/ 2710028 w 3349545"/>
              <a:gd name="connsiteY4" fmla="*/ 4715366 h 6793483"/>
              <a:gd name="connsiteX5" fmla="*/ 1613293 w 3349545"/>
              <a:gd name="connsiteY5" fmla="*/ 1261872 h 6793483"/>
              <a:gd name="connsiteX6" fmla="*/ 1632343 w 3349545"/>
              <a:gd name="connsiteY6" fmla="*/ 1441488 h 6793483"/>
              <a:gd name="connsiteX7" fmla="*/ 1436400 w 3349545"/>
              <a:gd name="connsiteY7" fmla="*/ 2170830 h 6793483"/>
              <a:gd name="connsiteX8" fmla="*/ 1403743 w 3349545"/>
              <a:gd name="connsiteY8" fmla="*/ 2853908 h 6793483"/>
              <a:gd name="connsiteX9" fmla="*/ 1452728 w 3349545"/>
              <a:gd name="connsiteY9" fmla="*/ 2772266 h 6793483"/>
              <a:gd name="connsiteX10" fmla="*/ 1588800 w 3349545"/>
              <a:gd name="connsiteY10" fmla="*/ 2018430 h 6793483"/>
              <a:gd name="connsiteX11" fmla="*/ 1692214 w 3349545"/>
              <a:gd name="connsiteY11" fmla="*/ 1504080 h 6793483"/>
              <a:gd name="connsiteX12" fmla="*/ 1735757 w 3349545"/>
              <a:gd name="connsiteY12" fmla="*/ 1460537 h 6793483"/>
              <a:gd name="connsiteX13" fmla="*/ 1656834 w 3349545"/>
              <a:gd name="connsiteY13" fmla="*/ 1275480 h 6793483"/>
              <a:gd name="connsiteX14" fmla="*/ 1613293 w 3349545"/>
              <a:gd name="connsiteY14" fmla="*/ 1261872 h 6793483"/>
              <a:gd name="connsiteX15" fmla="*/ 1821237 w 3349545"/>
              <a:gd name="connsiteY15" fmla="*/ 16 h 6793483"/>
              <a:gd name="connsiteX16" fmla="*/ 2081275 w 3349545"/>
              <a:gd name="connsiteY16" fmla="*/ 68603 h 6793483"/>
              <a:gd name="connsiteX17" fmla="*/ 2243329 w 3349545"/>
              <a:gd name="connsiteY17" fmla="*/ 345059 h 6793483"/>
              <a:gd name="connsiteX18" fmla="*/ 2235166 w 3349545"/>
              <a:gd name="connsiteY18" fmla="*/ 680565 h 6793483"/>
              <a:gd name="connsiteX19" fmla="*/ 2244664 w 3349545"/>
              <a:gd name="connsiteY19" fmla="*/ 845493 h 6793483"/>
              <a:gd name="connsiteX20" fmla="*/ 2213804 w 3349545"/>
              <a:gd name="connsiteY20" fmla="*/ 971604 h 6793483"/>
              <a:gd name="connsiteX21" fmla="*/ 2233515 w 3349545"/>
              <a:gd name="connsiteY21" fmla="*/ 1080381 h 6793483"/>
              <a:gd name="connsiteX22" fmla="*/ 1803793 w 3349545"/>
              <a:gd name="connsiteY22" fmla="*/ 1485029 h 6793483"/>
              <a:gd name="connsiteX23" fmla="*/ 1811957 w 3349545"/>
              <a:gd name="connsiteY23" fmla="*/ 1580280 h 6793483"/>
              <a:gd name="connsiteX24" fmla="*/ 1782021 w 3349545"/>
              <a:gd name="connsiteY24" fmla="*/ 1672808 h 6793483"/>
              <a:gd name="connsiteX25" fmla="*/ 1809236 w 3349545"/>
              <a:gd name="connsiteY25" fmla="*/ 1993937 h 6793483"/>
              <a:gd name="connsiteX26" fmla="*/ 2247386 w 3349545"/>
              <a:gd name="connsiteY26" fmla="*/ 1204723 h 6793483"/>
              <a:gd name="connsiteX27" fmla="*/ 2234169 w 3349545"/>
              <a:gd name="connsiteY27" fmla="*/ 1083988 h 6793483"/>
              <a:gd name="connsiteX28" fmla="*/ 2240145 w 3349545"/>
              <a:gd name="connsiteY28" fmla="*/ 1116970 h 6793483"/>
              <a:gd name="connsiteX29" fmla="*/ 2394343 w 3349545"/>
              <a:gd name="connsiteY29" fmla="*/ 1275480 h 6793483"/>
              <a:gd name="connsiteX30" fmla="*/ 3090566 w 3349545"/>
              <a:gd name="connsiteY30" fmla="*/ 1914656 h 6793483"/>
              <a:gd name="connsiteX31" fmla="*/ 3055599 w 3349545"/>
              <a:gd name="connsiteY31" fmla="*/ 2631573 h 6793483"/>
              <a:gd name="connsiteX32" fmla="*/ 3066946 w 3349545"/>
              <a:gd name="connsiteY32" fmla="*/ 2864947 h 6793483"/>
              <a:gd name="connsiteX33" fmla="*/ 2926151 w 3349545"/>
              <a:gd name="connsiteY33" fmla="*/ 3411134 h 6793483"/>
              <a:gd name="connsiteX34" fmla="*/ 2941196 w 3349545"/>
              <a:gd name="connsiteY34" fmla="*/ 3532777 h 6793483"/>
              <a:gd name="connsiteX35" fmla="*/ 2758244 w 3349545"/>
              <a:gd name="connsiteY35" fmla="*/ 4396753 h 6793483"/>
              <a:gd name="connsiteX36" fmla="*/ 2707821 w 3349545"/>
              <a:gd name="connsiteY36" fmla="*/ 4516187 h 6793483"/>
              <a:gd name="connsiteX37" fmla="*/ 2713264 w 3349545"/>
              <a:gd name="connsiteY37" fmla="*/ 4633311 h 6793483"/>
              <a:gd name="connsiteX38" fmla="*/ 2873930 w 3349545"/>
              <a:gd name="connsiteY38" fmla="*/ 4778164 h 6793483"/>
              <a:gd name="connsiteX39" fmla="*/ 3309873 w 3349545"/>
              <a:gd name="connsiteY39" fmla="*/ 4773183 h 6793483"/>
              <a:gd name="connsiteX40" fmla="*/ 3333441 w 3349545"/>
              <a:gd name="connsiteY40" fmla="*/ 5729842 h 6793483"/>
              <a:gd name="connsiteX41" fmla="*/ 3003943 w 3349545"/>
              <a:gd name="connsiteY41" fmla="*/ 5885579 h 6793483"/>
              <a:gd name="connsiteX42" fmla="*/ 2954957 w 3349545"/>
              <a:gd name="connsiteY42" fmla="*/ 5950894 h 6793483"/>
              <a:gd name="connsiteX43" fmla="*/ 2884200 w 3349545"/>
              <a:gd name="connsiteY43" fmla="*/ 5945450 h 6793483"/>
              <a:gd name="connsiteX44" fmla="*/ 2879295 w 3349545"/>
              <a:gd name="connsiteY44" fmla="*/ 5916148 h 6793483"/>
              <a:gd name="connsiteX45" fmla="*/ 2863712 w 3349545"/>
              <a:gd name="connsiteY45" fmla="*/ 5920497 h 6793483"/>
              <a:gd name="connsiteX46" fmla="*/ 2487641 w 3349545"/>
              <a:gd name="connsiteY46" fmla="*/ 5978622 h 6793483"/>
              <a:gd name="connsiteX47" fmla="*/ 2210210 w 3349545"/>
              <a:gd name="connsiteY47" fmla="*/ 6651482 h 6793483"/>
              <a:gd name="connsiteX48" fmla="*/ 1928722 w 3349545"/>
              <a:gd name="connsiteY48" fmla="*/ 6793099 h 6793483"/>
              <a:gd name="connsiteX49" fmla="*/ 1818375 w 3349545"/>
              <a:gd name="connsiteY49" fmla="*/ 6601624 h 6793483"/>
              <a:gd name="connsiteX50" fmla="*/ 2029055 w 3349545"/>
              <a:gd name="connsiteY50" fmla="*/ 6142524 h 6793483"/>
              <a:gd name="connsiteX51" fmla="*/ 2031314 w 3349545"/>
              <a:gd name="connsiteY51" fmla="*/ 5974514 h 6793483"/>
              <a:gd name="connsiteX52" fmla="*/ 1689492 w 3349545"/>
              <a:gd name="connsiteY52" fmla="*/ 5949097 h 6793483"/>
              <a:gd name="connsiteX53" fmla="*/ 1385257 w 3349545"/>
              <a:gd name="connsiteY53" fmla="*/ 6100778 h 6793483"/>
              <a:gd name="connsiteX54" fmla="*/ 1166414 w 3349545"/>
              <a:gd name="connsiteY54" fmla="*/ 6116645 h 6793483"/>
              <a:gd name="connsiteX55" fmla="*/ 1045644 w 3349545"/>
              <a:gd name="connsiteY55" fmla="*/ 5995875 h 6793483"/>
              <a:gd name="connsiteX56" fmla="*/ 1435681 w 3349545"/>
              <a:gd name="connsiteY56" fmla="*/ 5734822 h 6793483"/>
              <a:gd name="connsiteX57" fmla="*/ 1481997 w 3349545"/>
              <a:gd name="connsiteY57" fmla="*/ 5531948 h 6793483"/>
              <a:gd name="connsiteX58" fmla="*/ 1264539 w 3349545"/>
              <a:gd name="connsiteY58" fmla="*/ 4136728 h 6793483"/>
              <a:gd name="connsiteX59" fmla="*/ 1173191 w 3349545"/>
              <a:gd name="connsiteY59" fmla="*/ 3908282 h 6793483"/>
              <a:gd name="connsiteX60" fmla="*/ 1266799 w 3349545"/>
              <a:gd name="connsiteY60" fmla="*/ 3338939 h 6793483"/>
              <a:gd name="connsiteX61" fmla="*/ 950753 w 3349545"/>
              <a:gd name="connsiteY61" fmla="*/ 3192290 h 6793483"/>
              <a:gd name="connsiteX62" fmla="*/ 512655 w 3349545"/>
              <a:gd name="connsiteY62" fmla="*/ 3096065 h 6793483"/>
              <a:gd name="connsiteX63" fmla="*/ 485389 w 3349545"/>
              <a:gd name="connsiteY63" fmla="*/ 2992957 h 6793483"/>
              <a:gd name="connsiteX64" fmla="*/ 364157 w 3349545"/>
              <a:gd name="connsiteY64" fmla="*/ 2985256 h 6793483"/>
              <a:gd name="connsiteX65" fmla="*/ 312861 w 3349545"/>
              <a:gd name="connsiteY65" fmla="*/ 2907157 h 6793483"/>
              <a:gd name="connsiteX66" fmla="*/ 0 w 3349545"/>
              <a:gd name="connsiteY66" fmla="*/ 2760045 h 6793483"/>
              <a:gd name="connsiteX67" fmla="*/ 328778 w 3349545"/>
              <a:gd name="connsiteY67" fmla="*/ 1963693 h 6793483"/>
              <a:gd name="connsiteX68" fmla="*/ 1109675 w 3349545"/>
              <a:gd name="connsiteY68" fmla="*/ 2286054 h 6793483"/>
              <a:gd name="connsiteX69" fmla="*/ 1183666 w 3349545"/>
              <a:gd name="connsiteY69" fmla="*/ 2122614 h 6793483"/>
              <a:gd name="connsiteX70" fmla="*/ 1204514 w 3349545"/>
              <a:gd name="connsiteY70" fmla="*/ 1954605 h 6793483"/>
              <a:gd name="connsiteX71" fmla="*/ 1239533 w 3349545"/>
              <a:gd name="connsiteY71" fmla="*/ 1364773 h 6793483"/>
              <a:gd name="connsiteX72" fmla="*/ 1597734 w 3349545"/>
              <a:gd name="connsiteY72" fmla="*/ 1208214 h 6793483"/>
              <a:gd name="connsiteX73" fmla="*/ 1444564 w 3349545"/>
              <a:gd name="connsiteY73" fmla="*/ 769294 h 6793483"/>
              <a:gd name="connsiteX74" fmla="*/ 1381151 w 3349545"/>
              <a:gd name="connsiteY74" fmla="*/ 327499 h 6793483"/>
              <a:gd name="connsiteX75" fmla="*/ 1666746 w 3349545"/>
              <a:gd name="connsiteY75" fmla="*/ 35022 h 6793483"/>
              <a:gd name="connsiteX76" fmla="*/ 1821237 w 3349545"/>
              <a:gd name="connsiteY76" fmla="*/ 16 h 6793483"/>
              <a:gd name="connsiteX0" fmla="*/ 2710028 w 3349545"/>
              <a:gd name="connsiteY0" fmla="*/ 4715366 h 6793483"/>
              <a:gd name="connsiteX1" fmla="*/ 2641993 w 3349545"/>
              <a:gd name="connsiteY1" fmla="*/ 4726252 h 6793483"/>
              <a:gd name="connsiteX2" fmla="*/ 2587564 w 3349545"/>
              <a:gd name="connsiteY2" fmla="*/ 4805174 h 6793483"/>
              <a:gd name="connsiteX3" fmla="*/ 2791671 w 3349545"/>
              <a:gd name="connsiteY3" fmla="*/ 4791567 h 6793483"/>
              <a:gd name="connsiteX4" fmla="*/ 2710028 w 3349545"/>
              <a:gd name="connsiteY4" fmla="*/ 4715366 h 6793483"/>
              <a:gd name="connsiteX5" fmla="*/ 1613293 w 3349545"/>
              <a:gd name="connsiteY5" fmla="*/ 1261872 h 6793483"/>
              <a:gd name="connsiteX6" fmla="*/ 1632343 w 3349545"/>
              <a:gd name="connsiteY6" fmla="*/ 1441488 h 6793483"/>
              <a:gd name="connsiteX7" fmla="*/ 1436400 w 3349545"/>
              <a:gd name="connsiteY7" fmla="*/ 2170830 h 6793483"/>
              <a:gd name="connsiteX8" fmla="*/ 1403743 w 3349545"/>
              <a:gd name="connsiteY8" fmla="*/ 2853908 h 6793483"/>
              <a:gd name="connsiteX9" fmla="*/ 1452728 w 3349545"/>
              <a:gd name="connsiteY9" fmla="*/ 2772266 h 6793483"/>
              <a:gd name="connsiteX10" fmla="*/ 1588800 w 3349545"/>
              <a:gd name="connsiteY10" fmla="*/ 2018430 h 6793483"/>
              <a:gd name="connsiteX11" fmla="*/ 1692214 w 3349545"/>
              <a:gd name="connsiteY11" fmla="*/ 1504080 h 6793483"/>
              <a:gd name="connsiteX12" fmla="*/ 1735757 w 3349545"/>
              <a:gd name="connsiteY12" fmla="*/ 1460537 h 6793483"/>
              <a:gd name="connsiteX13" fmla="*/ 1656834 w 3349545"/>
              <a:gd name="connsiteY13" fmla="*/ 1275480 h 6793483"/>
              <a:gd name="connsiteX14" fmla="*/ 1613293 w 3349545"/>
              <a:gd name="connsiteY14" fmla="*/ 1261872 h 6793483"/>
              <a:gd name="connsiteX15" fmla="*/ 1821237 w 3349545"/>
              <a:gd name="connsiteY15" fmla="*/ 16 h 6793483"/>
              <a:gd name="connsiteX16" fmla="*/ 2081275 w 3349545"/>
              <a:gd name="connsiteY16" fmla="*/ 68603 h 6793483"/>
              <a:gd name="connsiteX17" fmla="*/ 2243329 w 3349545"/>
              <a:gd name="connsiteY17" fmla="*/ 345059 h 6793483"/>
              <a:gd name="connsiteX18" fmla="*/ 2235166 w 3349545"/>
              <a:gd name="connsiteY18" fmla="*/ 680565 h 6793483"/>
              <a:gd name="connsiteX19" fmla="*/ 2244664 w 3349545"/>
              <a:gd name="connsiteY19" fmla="*/ 845493 h 6793483"/>
              <a:gd name="connsiteX20" fmla="*/ 2213804 w 3349545"/>
              <a:gd name="connsiteY20" fmla="*/ 971604 h 6793483"/>
              <a:gd name="connsiteX21" fmla="*/ 2233515 w 3349545"/>
              <a:gd name="connsiteY21" fmla="*/ 1080381 h 6793483"/>
              <a:gd name="connsiteX22" fmla="*/ 1803793 w 3349545"/>
              <a:gd name="connsiteY22" fmla="*/ 1485029 h 6793483"/>
              <a:gd name="connsiteX23" fmla="*/ 1811957 w 3349545"/>
              <a:gd name="connsiteY23" fmla="*/ 1580280 h 6793483"/>
              <a:gd name="connsiteX24" fmla="*/ 1782021 w 3349545"/>
              <a:gd name="connsiteY24" fmla="*/ 1672808 h 6793483"/>
              <a:gd name="connsiteX25" fmla="*/ 1809236 w 3349545"/>
              <a:gd name="connsiteY25" fmla="*/ 1993937 h 6793483"/>
              <a:gd name="connsiteX26" fmla="*/ 2247386 w 3349545"/>
              <a:gd name="connsiteY26" fmla="*/ 1204723 h 6793483"/>
              <a:gd name="connsiteX27" fmla="*/ 2234169 w 3349545"/>
              <a:gd name="connsiteY27" fmla="*/ 1083988 h 6793483"/>
              <a:gd name="connsiteX28" fmla="*/ 2240145 w 3349545"/>
              <a:gd name="connsiteY28" fmla="*/ 1116970 h 6793483"/>
              <a:gd name="connsiteX29" fmla="*/ 2394343 w 3349545"/>
              <a:gd name="connsiteY29" fmla="*/ 1275480 h 6793483"/>
              <a:gd name="connsiteX30" fmla="*/ 3090566 w 3349545"/>
              <a:gd name="connsiteY30" fmla="*/ 1914656 h 6793483"/>
              <a:gd name="connsiteX31" fmla="*/ 3055599 w 3349545"/>
              <a:gd name="connsiteY31" fmla="*/ 2631573 h 6793483"/>
              <a:gd name="connsiteX32" fmla="*/ 3066946 w 3349545"/>
              <a:gd name="connsiteY32" fmla="*/ 2864947 h 6793483"/>
              <a:gd name="connsiteX33" fmla="*/ 2926151 w 3349545"/>
              <a:gd name="connsiteY33" fmla="*/ 3411134 h 6793483"/>
              <a:gd name="connsiteX34" fmla="*/ 2941196 w 3349545"/>
              <a:gd name="connsiteY34" fmla="*/ 3532777 h 6793483"/>
              <a:gd name="connsiteX35" fmla="*/ 2758244 w 3349545"/>
              <a:gd name="connsiteY35" fmla="*/ 4396753 h 6793483"/>
              <a:gd name="connsiteX36" fmla="*/ 2707821 w 3349545"/>
              <a:gd name="connsiteY36" fmla="*/ 4516187 h 6793483"/>
              <a:gd name="connsiteX37" fmla="*/ 2713264 w 3349545"/>
              <a:gd name="connsiteY37" fmla="*/ 4633311 h 6793483"/>
              <a:gd name="connsiteX38" fmla="*/ 2873930 w 3349545"/>
              <a:gd name="connsiteY38" fmla="*/ 4778164 h 6793483"/>
              <a:gd name="connsiteX39" fmla="*/ 3309873 w 3349545"/>
              <a:gd name="connsiteY39" fmla="*/ 4773183 h 6793483"/>
              <a:gd name="connsiteX40" fmla="*/ 3333441 w 3349545"/>
              <a:gd name="connsiteY40" fmla="*/ 5729842 h 6793483"/>
              <a:gd name="connsiteX41" fmla="*/ 3003943 w 3349545"/>
              <a:gd name="connsiteY41" fmla="*/ 5885579 h 6793483"/>
              <a:gd name="connsiteX42" fmla="*/ 2954957 w 3349545"/>
              <a:gd name="connsiteY42" fmla="*/ 5950894 h 6793483"/>
              <a:gd name="connsiteX43" fmla="*/ 2884200 w 3349545"/>
              <a:gd name="connsiteY43" fmla="*/ 5945450 h 6793483"/>
              <a:gd name="connsiteX44" fmla="*/ 2879295 w 3349545"/>
              <a:gd name="connsiteY44" fmla="*/ 5916148 h 6793483"/>
              <a:gd name="connsiteX45" fmla="*/ 2863712 w 3349545"/>
              <a:gd name="connsiteY45" fmla="*/ 5920497 h 6793483"/>
              <a:gd name="connsiteX46" fmla="*/ 2487641 w 3349545"/>
              <a:gd name="connsiteY46" fmla="*/ 5978622 h 6793483"/>
              <a:gd name="connsiteX47" fmla="*/ 2210210 w 3349545"/>
              <a:gd name="connsiteY47" fmla="*/ 6651482 h 6793483"/>
              <a:gd name="connsiteX48" fmla="*/ 1928722 w 3349545"/>
              <a:gd name="connsiteY48" fmla="*/ 6793099 h 6793483"/>
              <a:gd name="connsiteX49" fmla="*/ 1818375 w 3349545"/>
              <a:gd name="connsiteY49" fmla="*/ 6601624 h 6793483"/>
              <a:gd name="connsiteX50" fmla="*/ 2029055 w 3349545"/>
              <a:gd name="connsiteY50" fmla="*/ 6142524 h 6793483"/>
              <a:gd name="connsiteX51" fmla="*/ 2031314 w 3349545"/>
              <a:gd name="connsiteY51" fmla="*/ 5974514 h 6793483"/>
              <a:gd name="connsiteX52" fmla="*/ 1689492 w 3349545"/>
              <a:gd name="connsiteY52" fmla="*/ 5949097 h 6793483"/>
              <a:gd name="connsiteX53" fmla="*/ 1385257 w 3349545"/>
              <a:gd name="connsiteY53" fmla="*/ 6100778 h 6793483"/>
              <a:gd name="connsiteX54" fmla="*/ 1166414 w 3349545"/>
              <a:gd name="connsiteY54" fmla="*/ 6116645 h 6793483"/>
              <a:gd name="connsiteX55" fmla="*/ 1045644 w 3349545"/>
              <a:gd name="connsiteY55" fmla="*/ 5995875 h 6793483"/>
              <a:gd name="connsiteX56" fmla="*/ 1435681 w 3349545"/>
              <a:gd name="connsiteY56" fmla="*/ 5734822 h 6793483"/>
              <a:gd name="connsiteX57" fmla="*/ 1481997 w 3349545"/>
              <a:gd name="connsiteY57" fmla="*/ 5531948 h 6793483"/>
              <a:gd name="connsiteX58" fmla="*/ 1264539 w 3349545"/>
              <a:gd name="connsiteY58" fmla="*/ 4136728 h 6793483"/>
              <a:gd name="connsiteX59" fmla="*/ 1173191 w 3349545"/>
              <a:gd name="connsiteY59" fmla="*/ 3908282 h 6793483"/>
              <a:gd name="connsiteX60" fmla="*/ 1266799 w 3349545"/>
              <a:gd name="connsiteY60" fmla="*/ 3338939 h 6793483"/>
              <a:gd name="connsiteX61" fmla="*/ 950753 w 3349545"/>
              <a:gd name="connsiteY61" fmla="*/ 3192290 h 6793483"/>
              <a:gd name="connsiteX62" fmla="*/ 512655 w 3349545"/>
              <a:gd name="connsiteY62" fmla="*/ 3096065 h 6793483"/>
              <a:gd name="connsiteX63" fmla="*/ 485389 w 3349545"/>
              <a:gd name="connsiteY63" fmla="*/ 2992957 h 6793483"/>
              <a:gd name="connsiteX64" fmla="*/ 364157 w 3349545"/>
              <a:gd name="connsiteY64" fmla="*/ 2985256 h 6793483"/>
              <a:gd name="connsiteX65" fmla="*/ 312861 w 3349545"/>
              <a:gd name="connsiteY65" fmla="*/ 2907157 h 6793483"/>
              <a:gd name="connsiteX66" fmla="*/ 0 w 3349545"/>
              <a:gd name="connsiteY66" fmla="*/ 2760045 h 6793483"/>
              <a:gd name="connsiteX67" fmla="*/ 328778 w 3349545"/>
              <a:gd name="connsiteY67" fmla="*/ 1963693 h 6793483"/>
              <a:gd name="connsiteX68" fmla="*/ 1109675 w 3349545"/>
              <a:gd name="connsiteY68" fmla="*/ 2286054 h 6793483"/>
              <a:gd name="connsiteX69" fmla="*/ 1183666 w 3349545"/>
              <a:gd name="connsiteY69" fmla="*/ 2122614 h 6793483"/>
              <a:gd name="connsiteX70" fmla="*/ 1204514 w 3349545"/>
              <a:gd name="connsiteY70" fmla="*/ 1954605 h 6793483"/>
              <a:gd name="connsiteX71" fmla="*/ 1239533 w 3349545"/>
              <a:gd name="connsiteY71" fmla="*/ 1364773 h 6793483"/>
              <a:gd name="connsiteX72" fmla="*/ 1597734 w 3349545"/>
              <a:gd name="connsiteY72" fmla="*/ 1208214 h 6793483"/>
              <a:gd name="connsiteX73" fmla="*/ 1444564 w 3349545"/>
              <a:gd name="connsiteY73" fmla="*/ 769294 h 6793483"/>
              <a:gd name="connsiteX74" fmla="*/ 1381151 w 3349545"/>
              <a:gd name="connsiteY74" fmla="*/ 327499 h 6793483"/>
              <a:gd name="connsiteX75" fmla="*/ 1666746 w 3349545"/>
              <a:gd name="connsiteY75" fmla="*/ 35022 h 6793483"/>
              <a:gd name="connsiteX76" fmla="*/ 1821237 w 3349545"/>
              <a:gd name="connsiteY76" fmla="*/ 16 h 6793483"/>
              <a:gd name="connsiteX0" fmla="*/ 2710028 w 3349545"/>
              <a:gd name="connsiteY0" fmla="*/ 4715366 h 6793483"/>
              <a:gd name="connsiteX1" fmla="*/ 2641993 w 3349545"/>
              <a:gd name="connsiteY1" fmla="*/ 4726252 h 6793483"/>
              <a:gd name="connsiteX2" fmla="*/ 2587564 w 3349545"/>
              <a:gd name="connsiteY2" fmla="*/ 4805174 h 6793483"/>
              <a:gd name="connsiteX3" fmla="*/ 2791671 w 3349545"/>
              <a:gd name="connsiteY3" fmla="*/ 4791567 h 6793483"/>
              <a:gd name="connsiteX4" fmla="*/ 2710028 w 3349545"/>
              <a:gd name="connsiteY4" fmla="*/ 4715366 h 6793483"/>
              <a:gd name="connsiteX5" fmla="*/ 1613293 w 3349545"/>
              <a:gd name="connsiteY5" fmla="*/ 1261872 h 6793483"/>
              <a:gd name="connsiteX6" fmla="*/ 1632343 w 3349545"/>
              <a:gd name="connsiteY6" fmla="*/ 1441488 h 6793483"/>
              <a:gd name="connsiteX7" fmla="*/ 1436400 w 3349545"/>
              <a:gd name="connsiteY7" fmla="*/ 2170830 h 6793483"/>
              <a:gd name="connsiteX8" fmla="*/ 1403743 w 3349545"/>
              <a:gd name="connsiteY8" fmla="*/ 2853908 h 6793483"/>
              <a:gd name="connsiteX9" fmla="*/ 1452728 w 3349545"/>
              <a:gd name="connsiteY9" fmla="*/ 2772266 h 6793483"/>
              <a:gd name="connsiteX10" fmla="*/ 1588800 w 3349545"/>
              <a:gd name="connsiteY10" fmla="*/ 2018430 h 6793483"/>
              <a:gd name="connsiteX11" fmla="*/ 1692214 w 3349545"/>
              <a:gd name="connsiteY11" fmla="*/ 1504080 h 6793483"/>
              <a:gd name="connsiteX12" fmla="*/ 1735757 w 3349545"/>
              <a:gd name="connsiteY12" fmla="*/ 1460537 h 6793483"/>
              <a:gd name="connsiteX13" fmla="*/ 1656834 w 3349545"/>
              <a:gd name="connsiteY13" fmla="*/ 1275480 h 6793483"/>
              <a:gd name="connsiteX14" fmla="*/ 1613293 w 3349545"/>
              <a:gd name="connsiteY14" fmla="*/ 1261872 h 6793483"/>
              <a:gd name="connsiteX15" fmla="*/ 1821237 w 3349545"/>
              <a:gd name="connsiteY15" fmla="*/ 16 h 6793483"/>
              <a:gd name="connsiteX16" fmla="*/ 2081275 w 3349545"/>
              <a:gd name="connsiteY16" fmla="*/ 68603 h 6793483"/>
              <a:gd name="connsiteX17" fmla="*/ 2243329 w 3349545"/>
              <a:gd name="connsiteY17" fmla="*/ 345059 h 6793483"/>
              <a:gd name="connsiteX18" fmla="*/ 2235166 w 3349545"/>
              <a:gd name="connsiteY18" fmla="*/ 680565 h 6793483"/>
              <a:gd name="connsiteX19" fmla="*/ 2244664 w 3349545"/>
              <a:gd name="connsiteY19" fmla="*/ 845493 h 6793483"/>
              <a:gd name="connsiteX20" fmla="*/ 2213804 w 3349545"/>
              <a:gd name="connsiteY20" fmla="*/ 971604 h 6793483"/>
              <a:gd name="connsiteX21" fmla="*/ 2233515 w 3349545"/>
              <a:gd name="connsiteY21" fmla="*/ 1080381 h 6793483"/>
              <a:gd name="connsiteX22" fmla="*/ 1803793 w 3349545"/>
              <a:gd name="connsiteY22" fmla="*/ 1485029 h 6793483"/>
              <a:gd name="connsiteX23" fmla="*/ 1811957 w 3349545"/>
              <a:gd name="connsiteY23" fmla="*/ 1580280 h 6793483"/>
              <a:gd name="connsiteX24" fmla="*/ 1782021 w 3349545"/>
              <a:gd name="connsiteY24" fmla="*/ 1672808 h 6793483"/>
              <a:gd name="connsiteX25" fmla="*/ 1809236 w 3349545"/>
              <a:gd name="connsiteY25" fmla="*/ 1993937 h 6793483"/>
              <a:gd name="connsiteX26" fmla="*/ 2247386 w 3349545"/>
              <a:gd name="connsiteY26" fmla="*/ 1204723 h 6793483"/>
              <a:gd name="connsiteX27" fmla="*/ 2234169 w 3349545"/>
              <a:gd name="connsiteY27" fmla="*/ 1083988 h 6793483"/>
              <a:gd name="connsiteX28" fmla="*/ 2240145 w 3349545"/>
              <a:gd name="connsiteY28" fmla="*/ 1116970 h 6793483"/>
              <a:gd name="connsiteX29" fmla="*/ 2394343 w 3349545"/>
              <a:gd name="connsiteY29" fmla="*/ 1275480 h 6793483"/>
              <a:gd name="connsiteX30" fmla="*/ 3090566 w 3349545"/>
              <a:gd name="connsiteY30" fmla="*/ 1914656 h 6793483"/>
              <a:gd name="connsiteX31" fmla="*/ 3055599 w 3349545"/>
              <a:gd name="connsiteY31" fmla="*/ 2631573 h 6793483"/>
              <a:gd name="connsiteX32" fmla="*/ 3066946 w 3349545"/>
              <a:gd name="connsiteY32" fmla="*/ 2864947 h 6793483"/>
              <a:gd name="connsiteX33" fmla="*/ 2926151 w 3349545"/>
              <a:gd name="connsiteY33" fmla="*/ 3411134 h 6793483"/>
              <a:gd name="connsiteX34" fmla="*/ 2941196 w 3349545"/>
              <a:gd name="connsiteY34" fmla="*/ 3532777 h 6793483"/>
              <a:gd name="connsiteX35" fmla="*/ 2758244 w 3349545"/>
              <a:gd name="connsiteY35" fmla="*/ 4396753 h 6793483"/>
              <a:gd name="connsiteX36" fmla="*/ 2707821 w 3349545"/>
              <a:gd name="connsiteY36" fmla="*/ 4516187 h 6793483"/>
              <a:gd name="connsiteX37" fmla="*/ 2713264 w 3349545"/>
              <a:gd name="connsiteY37" fmla="*/ 4633311 h 6793483"/>
              <a:gd name="connsiteX38" fmla="*/ 2873930 w 3349545"/>
              <a:gd name="connsiteY38" fmla="*/ 4778164 h 6793483"/>
              <a:gd name="connsiteX39" fmla="*/ 3309873 w 3349545"/>
              <a:gd name="connsiteY39" fmla="*/ 4773183 h 6793483"/>
              <a:gd name="connsiteX40" fmla="*/ 3333441 w 3349545"/>
              <a:gd name="connsiteY40" fmla="*/ 5729842 h 6793483"/>
              <a:gd name="connsiteX41" fmla="*/ 3003943 w 3349545"/>
              <a:gd name="connsiteY41" fmla="*/ 5885579 h 6793483"/>
              <a:gd name="connsiteX42" fmla="*/ 2954957 w 3349545"/>
              <a:gd name="connsiteY42" fmla="*/ 5950894 h 6793483"/>
              <a:gd name="connsiteX43" fmla="*/ 2884200 w 3349545"/>
              <a:gd name="connsiteY43" fmla="*/ 5945450 h 6793483"/>
              <a:gd name="connsiteX44" fmla="*/ 2879295 w 3349545"/>
              <a:gd name="connsiteY44" fmla="*/ 5916148 h 6793483"/>
              <a:gd name="connsiteX45" fmla="*/ 2863712 w 3349545"/>
              <a:gd name="connsiteY45" fmla="*/ 5920497 h 6793483"/>
              <a:gd name="connsiteX46" fmla="*/ 2487641 w 3349545"/>
              <a:gd name="connsiteY46" fmla="*/ 5978622 h 6793483"/>
              <a:gd name="connsiteX47" fmla="*/ 2210210 w 3349545"/>
              <a:gd name="connsiteY47" fmla="*/ 6651482 h 6793483"/>
              <a:gd name="connsiteX48" fmla="*/ 1928722 w 3349545"/>
              <a:gd name="connsiteY48" fmla="*/ 6793099 h 6793483"/>
              <a:gd name="connsiteX49" fmla="*/ 1818375 w 3349545"/>
              <a:gd name="connsiteY49" fmla="*/ 6601624 h 6793483"/>
              <a:gd name="connsiteX50" fmla="*/ 2029055 w 3349545"/>
              <a:gd name="connsiteY50" fmla="*/ 6142524 h 6793483"/>
              <a:gd name="connsiteX51" fmla="*/ 2031314 w 3349545"/>
              <a:gd name="connsiteY51" fmla="*/ 5974514 h 6793483"/>
              <a:gd name="connsiteX52" fmla="*/ 1689492 w 3349545"/>
              <a:gd name="connsiteY52" fmla="*/ 5949097 h 6793483"/>
              <a:gd name="connsiteX53" fmla="*/ 1385257 w 3349545"/>
              <a:gd name="connsiteY53" fmla="*/ 6100778 h 6793483"/>
              <a:gd name="connsiteX54" fmla="*/ 1166414 w 3349545"/>
              <a:gd name="connsiteY54" fmla="*/ 6116645 h 6793483"/>
              <a:gd name="connsiteX55" fmla="*/ 1045644 w 3349545"/>
              <a:gd name="connsiteY55" fmla="*/ 5995875 h 6793483"/>
              <a:gd name="connsiteX56" fmla="*/ 1435681 w 3349545"/>
              <a:gd name="connsiteY56" fmla="*/ 5734822 h 6793483"/>
              <a:gd name="connsiteX57" fmla="*/ 1481997 w 3349545"/>
              <a:gd name="connsiteY57" fmla="*/ 5531948 h 6793483"/>
              <a:gd name="connsiteX58" fmla="*/ 1264539 w 3349545"/>
              <a:gd name="connsiteY58" fmla="*/ 4136728 h 6793483"/>
              <a:gd name="connsiteX59" fmla="*/ 1173191 w 3349545"/>
              <a:gd name="connsiteY59" fmla="*/ 3908282 h 6793483"/>
              <a:gd name="connsiteX60" fmla="*/ 1266799 w 3349545"/>
              <a:gd name="connsiteY60" fmla="*/ 3338939 h 6793483"/>
              <a:gd name="connsiteX61" fmla="*/ 950753 w 3349545"/>
              <a:gd name="connsiteY61" fmla="*/ 3192290 h 6793483"/>
              <a:gd name="connsiteX62" fmla="*/ 512655 w 3349545"/>
              <a:gd name="connsiteY62" fmla="*/ 3096065 h 6793483"/>
              <a:gd name="connsiteX63" fmla="*/ 485389 w 3349545"/>
              <a:gd name="connsiteY63" fmla="*/ 2992957 h 6793483"/>
              <a:gd name="connsiteX64" fmla="*/ 364157 w 3349545"/>
              <a:gd name="connsiteY64" fmla="*/ 2985256 h 6793483"/>
              <a:gd name="connsiteX65" fmla="*/ 312861 w 3349545"/>
              <a:gd name="connsiteY65" fmla="*/ 2907157 h 6793483"/>
              <a:gd name="connsiteX66" fmla="*/ 0 w 3349545"/>
              <a:gd name="connsiteY66" fmla="*/ 2760045 h 6793483"/>
              <a:gd name="connsiteX67" fmla="*/ 328778 w 3349545"/>
              <a:gd name="connsiteY67" fmla="*/ 1963693 h 6793483"/>
              <a:gd name="connsiteX68" fmla="*/ 1109675 w 3349545"/>
              <a:gd name="connsiteY68" fmla="*/ 2286054 h 6793483"/>
              <a:gd name="connsiteX69" fmla="*/ 1183666 w 3349545"/>
              <a:gd name="connsiteY69" fmla="*/ 2122614 h 6793483"/>
              <a:gd name="connsiteX70" fmla="*/ 1204514 w 3349545"/>
              <a:gd name="connsiteY70" fmla="*/ 1954605 h 6793483"/>
              <a:gd name="connsiteX71" fmla="*/ 1239533 w 3349545"/>
              <a:gd name="connsiteY71" fmla="*/ 1364773 h 6793483"/>
              <a:gd name="connsiteX72" fmla="*/ 1597734 w 3349545"/>
              <a:gd name="connsiteY72" fmla="*/ 1208214 h 6793483"/>
              <a:gd name="connsiteX73" fmla="*/ 1444564 w 3349545"/>
              <a:gd name="connsiteY73" fmla="*/ 769294 h 6793483"/>
              <a:gd name="connsiteX74" fmla="*/ 1381151 w 3349545"/>
              <a:gd name="connsiteY74" fmla="*/ 327499 h 6793483"/>
              <a:gd name="connsiteX75" fmla="*/ 1666746 w 3349545"/>
              <a:gd name="connsiteY75" fmla="*/ 35022 h 6793483"/>
              <a:gd name="connsiteX76" fmla="*/ 1821237 w 3349545"/>
              <a:gd name="connsiteY76" fmla="*/ 16 h 6793483"/>
              <a:gd name="connsiteX0" fmla="*/ 2710028 w 3349545"/>
              <a:gd name="connsiteY0" fmla="*/ 4715366 h 6793483"/>
              <a:gd name="connsiteX1" fmla="*/ 2641993 w 3349545"/>
              <a:gd name="connsiteY1" fmla="*/ 4726252 h 6793483"/>
              <a:gd name="connsiteX2" fmla="*/ 2587564 w 3349545"/>
              <a:gd name="connsiteY2" fmla="*/ 4805174 h 6793483"/>
              <a:gd name="connsiteX3" fmla="*/ 2791671 w 3349545"/>
              <a:gd name="connsiteY3" fmla="*/ 4791567 h 6793483"/>
              <a:gd name="connsiteX4" fmla="*/ 2710028 w 3349545"/>
              <a:gd name="connsiteY4" fmla="*/ 4715366 h 6793483"/>
              <a:gd name="connsiteX5" fmla="*/ 1613293 w 3349545"/>
              <a:gd name="connsiteY5" fmla="*/ 1261872 h 6793483"/>
              <a:gd name="connsiteX6" fmla="*/ 1632343 w 3349545"/>
              <a:gd name="connsiteY6" fmla="*/ 1441488 h 6793483"/>
              <a:gd name="connsiteX7" fmla="*/ 1436400 w 3349545"/>
              <a:gd name="connsiteY7" fmla="*/ 2170830 h 6793483"/>
              <a:gd name="connsiteX8" fmla="*/ 1403743 w 3349545"/>
              <a:gd name="connsiteY8" fmla="*/ 2853908 h 6793483"/>
              <a:gd name="connsiteX9" fmla="*/ 1452728 w 3349545"/>
              <a:gd name="connsiteY9" fmla="*/ 2772266 h 6793483"/>
              <a:gd name="connsiteX10" fmla="*/ 1588800 w 3349545"/>
              <a:gd name="connsiteY10" fmla="*/ 2018430 h 6793483"/>
              <a:gd name="connsiteX11" fmla="*/ 1692214 w 3349545"/>
              <a:gd name="connsiteY11" fmla="*/ 1504080 h 6793483"/>
              <a:gd name="connsiteX12" fmla="*/ 1735757 w 3349545"/>
              <a:gd name="connsiteY12" fmla="*/ 1460537 h 6793483"/>
              <a:gd name="connsiteX13" fmla="*/ 1656834 w 3349545"/>
              <a:gd name="connsiteY13" fmla="*/ 1275480 h 6793483"/>
              <a:gd name="connsiteX14" fmla="*/ 1613293 w 3349545"/>
              <a:gd name="connsiteY14" fmla="*/ 1261872 h 6793483"/>
              <a:gd name="connsiteX15" fmla="*/ 1821237 w 3349545"/>
              <a:gd name="connsiteY15" fmla="*/ 16 h 6793483"/>
              <a:gd name="connsiteX16" fmla="*/ 2081275 w 3349545"/>
              <a:gd name="connsiteY16" fmla="*/ 68603 h 6793483"/>
              <a:gd name="connsiteX17" fmla="*/ 2243329 w 3349545"/>
              <a:gd name="connsiteY17" fmla="*/ 345059 h 6793483"/>
              <a:gd name="connsiteX18" fmla="*/ 2235166 w 3349545"/>
              <a:gd name="connsiteY18" fmla="*/ 680565 h 6793483"/>
              <a:gd name="connsiteX19" fmla="*/ 2244664 w 3349545"/>
              <a:gd name="connsiteY19" fmla="*/ 845493 h 6793483"/>
              <a:gd name="connsiteX20" fmla="*/ 2213804 w 3349545"/>
              <a:gd name="connsiteY20" fmla="*/ 971604 h 6793483"/>
              <a:gd name="connsiteX21" fmla="*/ 2233515 w 3349545"/>
              <a:gd name="connsiteY21" fmla="*/ 1080381 h 6793483"/>
              <a:gd name="connsiteX22" fmla="*/ 1803793 w 3349545"/>
              <a:gd name="connsiteY22" fmla="*/ 1485029 h 6793483"/>
              <a:gd name="connsiteX23" fmla="*/ 1811957 w 3349545"/>
              <a:gd name="connsiteY23" fmla="*/ 1580280 h 6793483"/>
              <a:gd name="connsiteX24" fmla="*/ 1782021 w 3349545"/>
              <a:gd name="connsiteY24" fmla="*/ 1672808 h 6793483"/>
              <a:gd name="connsiteX25" fmla="*/ 1809236 w 3349545"/>
              <a:gd name="connsiteY25" fmla="*/ 1993937 h 6793483"/>
              <a:gd name="connsiteX26" fmla="*/ 2247386 w 3349545"/>
              <a:gd name="connsiteY26" fmla="*/ 1204723 h 6793483"/>
              <a:gd name="connsiteX27" fmla="*/ 2234169 w 3349545"/>
              <a:gd name="connsiteY27" fmla="*/ 1083988 h 6793483"/>
              <a:gd name="connsiteX28" fmla="*/ 2240145 w 3349545"/>
              <a:gd name="connsiteY28" fmla="*/ 1116970 h 6793483"/>
              <a:gd name="connsiteX29" fmla="*/ 2394343 w 3349545"/>
              <a:gd name="connsiteY29" fmla="*/ 1275480 h 6793483"/>
              <a:gd name="connsiteX30" fmla="*/ 3090566 w 3349545"/>
              <a:gd name="connsiteY30" fmla="*/ 1914656 h 6793483"/>
              <a:gd name="connsiteX31" fmla="*/ 3055599 w 3349545"/>
              <a:gd name="connsiteY31" fmla="*/ 2631573 h 6793483"/>
              <a:gd name="connsiteX32" fmla="*/ 3066946 w 3349545"/>
              <a:gd name="connsiteY32" fmla="*/ 2864947 h 6793483"/>
              <a:gd name="connsiteX33" fmla="*/ 2926151 w 3349545"/>
              <a:gd name="connsiteY33" fmla="*/ 3411134 h 6793483"/>
              <a:gd name="connsiteX34" fmla="*/ 2941196 w 3349545"/>
              <a:gd name="connsiteY34" fmla="*/ 3532777 h 6793483"/>
              <a:gd name="connsiteX35" fmla="*/ 2758244 w 3349545"/>
              <a:gd name="connsiteY35" fmla="*/ 4396753 h 6793483"/>
              <a:gd name="connsiteX36" fmla="*/ 2707821 w 3349545"/>
              <a:gd name="connsiteY36" fmla="*/ 4516187 h 6793483"/>
              <a:gd name="connsiteX37" fmla="*/ 2713264 w 3349545"/>
              <a:gd name="connsiteY37" fmla="*/ 4633311 h 6793483"/>
              <a:gd name="connsiteX38" fmla="*/ 2873930 w 3349545"/>
              <a:gd name="connsiteY38" fmla="*/ 4778164 h 6793483"/>
              <a:gd name="connsiteX39" fmla="*/ 3309873 w 3349545"/>
              <a:gd name="connsiteY39" fmla="*/ 4773183 h 6793483"/>
              <a:gd name="connsiteX40" fmla="*/ 3333441 w 3349545"/>
              <a:gd name="connsiteY40" fmla="*/ 5729842 h 6793483"/>
              <a:gd name="connsiteX41" fmla="*/ 3003943 w 3349545"/>
              <a:gd name="connsiteY41" fmla="*/ 5885579 h 6793483"/>
              <a:gd name="connsiteX42" fmla="*/ 2954957 w 3349545"/>
              <a:gd name="connsiteY42" fmla="*/ 5950894 h 6793483"/>
              <a:gd name="connsiteX43" fmla="*/ 2884200 w 3349545"/>
              <a:gd name="connsiteY43" fmla="*/ 5945450 h 6793483"/>
              <a:gd name="connsiteX44" fmla="*/ 2879295 w 3349545"/>
              <a:gd name="connsiteY44" fmla="*/ 5916148 h 6793483"/>
              <a:gd name="connsiteX45" fmla="*/ 2863712 w 3349545"/>
              <a:gd name="connsiteY45" fmla="*/ 5920497 h 6793483"/>
              <a:gd name="connsiteX46" fmla="*/ 2487641 w 3349545"/>
              <a:gd name="connsiteY46" fmla="*/ 5978622 h 6793483"/>
              <a:gd name="connsiteX47" fmla="*/ 2210210 w 3349545"/>
              <a:gd name="connsiteY47" fmla="*/ 6651482 h 6793483"/>
              <a:gd name="connsiteX48" fmla="*/ 1928722 w 3349545"/>
              <a:gd name="connsiteY48" fmla="*/ 6793099 h 6793483"/>
              <a:gd name="connsiteX49" fmla="*/ 1818375 w 3349545"/>
              <a:gd name="connsiteY49" fmla="*/ 6601624 h 6793483"/>
              <a:gd name="connsiteX50" fmla="*/ 2029055 w 3349545"/>
              <a:gd name="connsiteY50" fmla="*/ 6142524 h 6793483"/>
              <a:gd name="connsiteX51" fmla="*/ 2031314 w 3349545"/>
              <a:gd name="connsiteY51" fmla="*/ 5974514 h 6793483"/>
              <a:gd name="connsiteX52" fmla="*/ 1689492 w 3349545"/>
              <a:gd name="connsiteY52" fmla="*/ 5949097 h 6793483"/>
              <a:gd name="connsiteX53" fmla="*/ 1385257 w 3349545"/>
              <a:gd name="connsiteY53" fmla="*/ 6100778 h 6793483"/>
              <a:gd name="connsiteX54" fmla="*/ 1166414 w 3349545"/>
              <a:gd name="connsiteY54" fmla="*/ 6116645 h 6793483"/>
              <a:gd name="connsiteX55" fmla="*/ 1045644 w 3349545"/>
              <a:gd name="connsiteY55" fmla="*/ 5995875 h 6793483"/>
              <a:gd name="connsiteX56" fmla="*/ 1435681 w 3349545"/>
              <a:gd name="connsiteY56" fmla="*/ 5734822 h 6793483"/>
              <a:gd name="connsiteX57" fmla="*/ 1481997 w 3349545"/>
              <a:gd name="connsiteY57" fmla="*/ 5531948 h 6793483"/>
              <a:gd name="connsiteX58" fmla="*/ 1264539 w 3349545"/>
              <a:gd name="connsiteY58" fmla="*/ 4136728 h 6793483"/>
              <a:gd name="connsiteX59" fmla="*/ 1173191 w 3349545"/>
              <a:gd name="connsiteY59" fmla="*/ 3908282 h 6793483"/>
              <a:gd name="connsiteX60" fmla="*/ 1266799 w 3349545"/>
              <a:gd name="connsiteY60" fmla="*/ 3338939 h 6793483"/>
              <a:gd name="connsiteX61" fmla="*/ 950753 w 3349545"/>
              <a:gd name="connsiteY61" fmla="*/ 3192290 h 6793483"/>
              <a:gd name="connsiteX62" fmla="*/ 512655 w 3349545"/>
              <a:gd name="connsiteY62" fmla="*/ 3096065 h 6793483"/>
              <a:gd name="connsiteX63" fmla="*/ 485389 w 3349545"/>
              <a:gd name="connsiteY63" fmla="*/ 2992957 h 6793483"/>
              <a:gd name="connsiteX64" fmla="*/ 364157 w 3349545"/>
              <a:gd name="connsiteY64" fmla="*/ 2985256 h 6793483"/>
              <a:gd name="connsiteX65" fmla="*/ 312861 w 3349545"/>
              <a:gd name="connsiteY65" fmla="*/ 2907157 h 6793483"/>
              <a:gd name="connsiteX66" fmla="*/ 0 w 3349545"/>
              <a:gd name="connsiteY66" fmla="*/ 2760045 h 6793483"/>
              <a:gd name="connsiteX67" fmla="*/ 328778 w 3349545"/>
              <a:gd name="connsiteY67" fmla="*/ 1963693 h 6793483"/>
              <a:gd name="connsiteX68" fmla="*/ 1109675 w 3349545"/>
              <a:gd name="connsiteY68" fmla="*/ 2286054 h 6793483"/>
              <a:gd name="connsiteX69" fmla="*/ 1183666 w 3349545"/>
              <a:gd name="connsiteY69" fmla="*/ 2122614 h 6793483"/>
              <a:gd name="connsiteX70" fmla="*/ 1204514 w 3349545"/>
              <a:gd name="connsiteY70" fmla="*/ 1954605 h 6793483"/>
              <a:gd name="connsiteX71" fmla="*/ 1239533 w 3349545"/>
              <a:gd name="connsiteY71" fmla="*/ 1364773 h 6793483"/>
              <a:gd name="connsiteX72" fmla="*/ 1597734 w 3349545"/>
              <a:gd name="connsiteY72" fmla="*/ 1208214 h 6793483"/>
              <a:gd name="connsiteX73" fmla="*/ 1444564 w 3349545"/>
              <a:gd name="connsiteY73" fmla="*/ 769294 h 6793483"/>
              <a:gd name="connsiteX74" fmla="*/ 1381151 w 3349545"/>
              <a:gd name="connsiteY74" fmla="*/ 327499 h 6793483"/>
              <a:gd name="connsiteX75" fmla="*/ 1666746 w 3349545"/>
              <a:gd name="connsiteY75" fmla="*/ 35022 h 6793483"/>
              <a:gd name="connsiteX76" fmla="*/ 1821237 w 3349545"/>
              <a:gd name="connsiteY76" fmla="*/ 16 h 6793483"/>
              <a:gd name="connsiteX0" fmla="*/ 2710028 w 3349545"/>
              <a:gd name="connsiteY0" fmla="*/ 4715366 h 6793483"/>
              <a:gd name="connsiteX1" fmla="*/ 2641993 w 3349545"/>
              <a:gd name="connsiteY1" fmla="*/ 4726252 h 6793483"/>
              <a:gd name="connsiteX2" fmla="*/ 2587564 w 3349545"/>
              <a:gd name="connsiteY2" fmla="*/ 4805174 h 6793483"/>
              <a:gd name="connsiteX3" fmla="*/ 2791671 w 3349545"/>
              <a:gd name="connsiteY3" fmla="*/ 4791567 h 6793483"/>
              <a:gd name="connsiteX4" fmla="*/ 2710028 w 3349545"/>
              <a:gd name="connsiteY4" fmla="*/ 4715366 h 6793483"/>
              <a:gd name="connsiteX5" fmla="*/ 1613293 w 3349545"/>
              <a:gd name="connsiteY5" fmla="*/ 1261872 h 6793483"/>
              <a:gd name="connsiteX6" fmla="*/ 1632343 w 3349545"/>
              <a:gd name="connsiteY6" fmla="*/ 1441488 h 6793483"/>
              <a:gd name="connsiteX7" fmla="*/ 1436400 w 3349545"/>
              <a:gd name="connsiteY7" fmla="*/ 2170830 h 6793483"/>
              <a:gd name="connsiteX8" fmla="*/ 1403743 w 3349545"/>
              <a:gd name="connsiteY8" fmla="*/ 2853908 h 6793483"/>
              <a:gd name="connsiteX9" fmla="*/ 1452728 w 3349545"/>
              <a:gd name="connsiteY9" fmla="*/ 2772266 h 6793483"/>
              <a:gd name="connsiteX10" fmla="*/ 1588800 w 3349545"/>
              <a:gd name="connsiteY10" fmla="*/ 2018430 h 6793483"/>
              <a:gd name="connsiteX11" fmla="*/ 1692214 w 3349545"/>
              <a:gd name="connsiteY11" fmla="*/ 1504080 h 6793483"/>
              <a:gd name="connsiteX12" fmla="*/ 1735757 w 3349545"/>
              <a:gd name="connsiteY12" fmla="*/ 1460537 h 6793483"/>
              <a:gd name="connsiteX13" fmla="*/ 1656834 w 3349545"/>
              <a:gd name="connsiteY13" fmla="*/ 1275480 h 6793483"/>
              <a:gd name="connsiteX14" fmla="*/ 1613293 w 3349545"/>
              <a:gd name="connsiteY14" fmla="*/ 1261872 h 6793483"/>
              <a:gd name="connsiteX15" fmla="*/ 1821237 w 3349545"/>
              <a:gd name="connsiteY15" fmla="*/ 16 h 6793483"/>
              <a:gd name="connsiteX16" fmla="*/ 2081275 w 3349545"/>
              <a:gd name="connsiteY16" fmla="*/ 68603 h 6793483"/>
              <a:gd name="connsiteX17" fmla="*/ 2243329 w 3349545"/>
              <a:gd name="connsiteY17" fmla="*/ 345059 h 6793483"/>
              <a:gd name="connsiteX18" fmla="*/ 2235166 w 3349545"/>
              <a:gd name="connsiteY18" fmla="*/ 680565 h 6793483"/>
              <a:gd name="connsiteX19" fmla="*/ 2244664 w 3349545"/>
              <a:gd name="connsiteY19" fmla="*/ 845493 h 6793483"/>
              <a:gd name="connsiteX20" fmla="*/ 2213804 w 3349545"/>
              <a:gd name="connsiteY20" fmla="*/ 971604 h 6793483"/>
              <a:gd name="connsiteX21" fmla="*/ 2233515 w 3349545"/>
              <a:gd name="connsiteY21" fmla="*/ 1080381 h 6793483"/>
              <a:gd name="connsiteX22" fmla="*/ 1803793 w 3349545"/>
              <a:gd name="connsiteY22" fmla="*/ 1485029 h 6793483"/>
              <a:gd name="connsiteX23" fmla="*/ 1811957 w 3349545"/>
              <a:gd name="connsiteY23" fmla="*/ 1580280 h 6793483"/>
              <a:gd name="connsiteX24" fmla="*/ 1782021 w 3349545"/>
              <a:gd name="connsiteY24" fmla="*/ 1672808 h 6793483"/>
              <a:gd name="connsiteX25" fmla="*/ 1809236 w 3349545"/>
              <a:gd name="connsiteY25" fmla="*/ 1993937 h 6793483"/>
              <a:gd name="connsiteX26" fmla="*/ 2247386 w 3349545"/>
              <a:gd name="connsiteY26" fmla="*/ 1204723 h 6793483"/>
              <a:gd name="connsiteX27" fmla="*/ 2234169 w 3349545"/>
              <a:gd name="connsiteY27" fmla="*/ 1083988 h 6793483"/>
              <a:gd name="connsiteX28" fmla="*/ 2240145 w 3349545"/>
              <a:gd name="connsiteY28" fmla="*/ 1116970 h 6793483"/>
              <a:gd name="connsiteX29" fmla="*/ 2394343 w 3349545"/>
              <a:gd name="connsiteY29" fmla="*/ 1275480 h 6793483"/>
              <a:gd name="connsiteX30" fmla="*/ 3090566 w 3349545"/>
              <a:gd name="connsiteY30" fmla="*/ 1914656 h 6793483"/>
              <a:gd name="connsiteX31" fmla="*/ 3055599 w 3349545"/>
              <a:gd name="connsiteY31" fmla="*/ 2631573 h 6793483"/>
              <a:gd name="connsiteX32" fmla="*/ 3066946 w 3349545"/>
              <a:gd name="connsiteY32" fmla="*/ 2864947 h 6793483"/>
              <a:gd name="connsiteX33" fmla="*/ 2926151 w 3349545"/>
              <a:gd name="connsiteY33" fmla="*/ 3411134 h 6793483"/>
              <a:gd name="connsiteX34" fmla="*/ 2941196 w 3349545"/>
              <a:gd name="connsiteY34" fmla="*/ 3532777 h 6793483"/>
              <a:gd name="connsiteX35" fmla="*/ 2758244 w 3349545"/>
              <a:gd name="connsiteY35" fmla="*/ 4396753 h 6793483"/>
              <a:gd name="connsiteX36" fmla="*/ 2707821 w 3349545"/>
              <a:gd name="connsiteY36" fmla="*/ 4516187 h 6793483"/>
              <a:gd name="connsiteX37" fmla="*/ 2713264 w 3349545"/>
              <a:gd name="connsiteY37" fmla="*/ 4633311 h 6793483"/>
              <a:gd name="connsiteX38" fmla="*/ 2873930 w 3349545"/>
              <a:gd name="connsiteY38" fmla="*/ 4778164 h 6793483"/>
              <a:gd name="connsiteX39" fmla="*/ 3309873 w 3349545"/>
              <a:gd name="connsiteY39" fmla="*/ 4773183 h 6793483"/>
              <a:gd name="connsiteX40" fmla="*/ 3333441 w 3349545"/>
              <a:gd name="connsiteY40" fmla="*/ 5729842 h 6793483"/>
              <a:gd name="connsiteX41" fmla="*/ 3003943 w 3349545"/>
              <a:gd name="connsiteY41" fmla="*/ 5885579 h 6793483"/>
              <a:gd name="connsiteX42" fmla="*/ 2954957 w 3349545"/>
              <a:gd name="connsiteY42" fmla="*/ 5950894 h 6793483"/>
              <a:gd name="connsiteX43" fmla="*/ 2884200 w 3349545"/>
              <a:gd name="connsiteY43" fmla="*/ 5945450 h 6793483"/>
              <a:gd name="connsiteX44" fmla="*/ 2879295 w 3349545"/>
              <a:gd name="connsiteY44" fmla="*/ 5916148 h 6793483"/>
              <a:gd name="connsiteX45" fmla="*/ 2863712 w 3349545"/>
              <a:gd name="connsiteY45" fmla="*/ 5920497 h 6793483"/>
              <a:gd name="connsiteX46" fmla="*/ 2487641 w 3349545"/>
              <a:gd name="connsiteY46" fmla="*/ 5978622 h 6793483"/>
              <a:gd name="connsiteX47" fmla="*/ 2210210 w 3349545"/>
              <a:gd name="connsiteY47" fmla="*/ 6651482 h 6793483"/>
              <a:gd name="connsiteX48" fmla="*/ 1928722 w 3349545"/>
              <a:gd name="connsiteY48" fmla="*/ 6793099 h 6793483"/>
              <a:gd name="connsiteX49" fmla="*/ 1818375 w 3349545"/>
              <a:gd name="connsiteY49" fmla="*/ 6601624 h 6793483"/>
              <a:gd name="connsiteX50" fmla="*/ 2029055 w 3349545"/>
              <a:gd name="connsiteY50" fmla="*/ 6142524 h 6793483"/>
              <a:gd name="connsiteX51" fmla="*/ 2031314 w 3349545"/>
              <a:gd name="connsiteY51" fmla="*/ 5974514 h 6793483"/>
              <a:gd name="connsiteX52" fmla="*/ 1689492 w 3349545"/>
              <a:gd name="connsiteY52" fmla="*/ 5949097 h 6793483"/>
              <a:gd name="connsiteX53" fmla="*/ 1385257 w 3349545"/>
              <a:gd name="connsiteY53" fmla="*/ 6100778 h 6793483"/>
              <a:gd name="connsiteX54" fmla="*/ 1166414 w 3349545"/>
              <a:gd name="connsiteY54" fmla="*/ 6116645 h 6793483"/>
              <a:gd name="connsiteX55" fmla="*/ 1045644 w 3349545"/>
              <a:gd name="connsiteY55" fmla="*/ 5995875 h 6793483"/>
              <a:gd name="connsiteX56" fmla="*/ 1435681 w 3349545"/>
              <a:gd name="connsiteY56" fmla="*/ 5734822 h 6793483"/>
              <a:gd name="connsiteX57" fmla="*/ 1481997 w 3349545"/>
              <a:gd name="connsiteY57" fmla="*/ 5531948 h 6793483"/>
              <a:gd name="connsiteX58" fmla="*/ 1264539 w 3349545"/>
              <a:gd name="connsiteY58" fmla="*/ 4136728 h 6793483"/>
              <a:gd name="connsiteX59" fmla="*/ 1173191 w 3349545"/>
              <a:gd name="connsiteY59" fmla="*/ 3908282 h 6793483"/>
              <a:gd name="connsiteX60" fmla="*/ 1266799 w 3349545"/>
              <a:gd name="connsiteY60" fmla="*/ 3338939 h 6793483"/>
              <a:gd name="connsiteX61" fmla="*/ 950753 w 3349545"/>
              <a:gd name="connsiteY61" fmla="*/ 3192290 h 6793483"/>
              <a:gd name="connsiteX62" fmla="*/ 512655 w 3349545"/>
              <a:gd name="connsiteY62" fmla="*/ 3096065 h 6793483"/>
              <a:gd name="connsiteX63" fmla="*/ 485389 w 3349545"/>
              <a:gd name="connsiteY63" fmla="*/ 2992957 h 6793483"/>
              <a:gd name="connsiteX64" fmla="*/ 364157 w 3349545"/>
              <a:gd name="connsiteY64" fmla="*/ 2985256 h 6793483"/>
              <a:gd name="connsiteX65" fmla="*/ 312861 w 3349545"/>
              <a:gd name="connsiteY65" fmla="*/ 2907157 h 6793483"/>
              <a:gd name="connsiteX66" fmla="*/ 0 w 3349545"/>
              <a:gd name="connsiteY66" fmla="*/ 2760045 h 6793483"/>
              <a:gd name="connsiteX67" fmla="*/ 328778 w 3349545"/>
              <a:gd name="connsiteY67" fmla="*/ 1963693 h 6793483"/>
              <a:gd name="connsiteX68" fmla="*/ 1109675 w 3349545"/>
              <a:gd name="connsiteY68" fmla="*/ 2286054 h 6793483"/>
              <a:gd name="connsiteX69" fmla="*/ 1183666 w 3349545"/>
              <a:gd name="connsiteY69" fmla="*/ 2122614 h 6793483"/>
              <a:gd name="connsiteX70" fmla="*/ 1204514 w 3349545"/>
              <a:gd name="connsiteY70" fmla="*/ 1954605 h 6793483"/>
              <a:gd name="connsiteX71" fmla="*/ 1239533 w 3349545"/>
              <a:gd name="connsiteY71" fmla="*/ 1364773 h 6793483"/>
              <a:gd name="connsiteX72" fmla="*/ 1597734 w 3349545"/>
              <a:gd name="connsiteY72" fmla="*/ 1208214 h 6793483"/>
              <a:gd name="connsiteX73" fmla="*/ 1444564 w 3349545"/>
              <a:gd name="connsiteY73" fmla="*/ 769294 h 6793483"/>
              <a:gd name="connsiteX74" fmla="*/ 1381151 w 3349545"/>
              <a:gd name="connsiteY74" fmla="*/ 327499 h 6793483"/>
              <a:gd name="connsiteX75" fmla="*/ 1666746 w 3349545"/>
              <a:gd name="connsiteY75" fmla="*/ 35022 h 6793483"/>
              <a:gd name="connsiteX76" fmla="*/ 1821237 w 3349545"/>
              <a:gd name="connsiteY76" fmla="*/ 16 h 67934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</a:cxnLst>
            <a:rect l="l" t="t" r="r" b="b"/>
            <a:pathLst>
              <a:path w="3349545" h="6793483">
                <a:moveTo>
                  <a:pt x="2710028" y="4715366"/>
                </a:moveTo>
                <a:cubicBezTo>
                  <a:pt x="2666485" y="4721716"/>
                  <a:pt x="2663764" y="4719902"/>
                  <a:pt x="2641993" y="4726252"/>
                </a:cubicBezTo>
                <a:cubicBezTo>
                  <a:pt x="2599357" y="4741673"/>
                  <a:pt x="2605707" y="4778867"/>
                  <a:pt x="2587564" y="4805174"/>
                </a:cubicBezTo>
                <a:lnTo>
                  <a:pt x="2791671" y="4791567"/>
                </a:lnTo>
                <a:cubicBezTo>
                  <a:pt x="2764457" y="4766167"/>
                  <a:pt x="2759013" y="4724437"/>
                  <a:pt x="2710028" y="4715366"/>
                </a:cubicBezTo>
                <a:close/>
                <a:moveTo>
                  <a:pt x="1613293" y="1261872"/>
                </a:moveTo>
                <a:cubicBezTo>
                  <a:pt x="1619643" y="1326279"/>
                  <a:pt x="1625993" y="1377081"/>
                  <a:pt x="1632343" y="1441488"/>
                </a:cubicBezTo>
                <a:cubicBezTo>
                  <a:pt x="1554329" y="1668273"/>
                  <a:pt x="1440937" y="2061066"/>
                  <a:pt x="1436400" y="2170830"/>
                </a:cubicBezTo>
                <a:lnTo>
                  <a:pt x="1403743" y="2853908"/>
                </a:lnTo>
                <a:lnTo>
                  <a:pt x="1452728" y="2772266"/>
                </a:lnTo>
                <a:cubicBezTo>
                  <a:pt x="1451367" y="2646173"/>
                  <a:pt x="1533918" y="2139080"/>
                  <a:pt x="1588800" y="2018430"/>
                </a:cubicBezTo>
                <a:cubicBezTo>
                  <a:pt x="1657289" y="1829745"/>
                  <a:pt x="1700832" y="1593888"/>
                  <a:pt x="1692214" y="1504080"/>
                </a:cubicBezTo>
                <a:lnTo>
                  <a:pt x="1735757" y="1460537"/>
                </a:lnTo>
                <a:cubicBezTo>
                  <a:pt x="1699471" y="1397037"/>
                  <a:pt x="1649577" y="1360752"/>
                  <a:pt x="1656834" y="1275480"/>
                </a:cubicBezTo>
                <a:cubicBezTo>
                  <a:pt x="1638692" y="1271851"/>
                  <a:pt x="1631435" y="1265501"/>
                  <a:pt x="1613293" y="1261872"/>
                </a:cubicBezTo>
                <a:close/>
                <a:moveTo>
                  <a:pt x="1821237" y="16"/>
                </a:moveTo>
                <a:cubicBezTo>
                  <a:pt x="1902601" y="820"/>
                  <a:pt x="1981308" y="30991"/>
                  <a:pt x="2081275" y="68603"/>
                </a:cubicBezTo>
                <a:lnTo>
                  <a:pt x="2243329" y="345059"/>
                </a:lnTo>
                <a:cubicBezTo>
                  <a:pt x="2257843" y="479572"/>
                  <a:pt x="2253309" y="578709"/>
                  <a:pt x="2235166" y="680565"/>
                </a:cubicBezTo>
                <a:cubicBezTo>
                  <a:pt x="2348328" y="681421"/>
                  <a:pt x="2277253" y="819211"/>
                  <a:pt x="2244664" y="845493"/>
                </a:cubicBezTo>
                <a:cubicBezTo>
                  <a:pt x="2233607" y="898372"/>
                  <a:pt x="2215464" y="930894"/>
                  <a:pt x="2213804" y="971604"/>
                </a:cubicBezTo>
                <a:lnTo>
                  <a:pt x="2233515" y="1080381"/>
                </a:lnTo>
                <a:cubicBezTo>
                  <a:pt x="2132672" y="1456957"/>
                  <a:pt x="1871779" y="1485947"/>
                  <a:pt x="1803793" y="1485029"/>
                </a:cubicBezTo>
                <a:cubicBezTo>
                  <a:pt x="1790185" y="1516779"/>
                  <a:pt x="1809236" y="1548530"/>
                  <a:pt x="1811957" y="1580280"/>
                </a:cubicBezTo>
                <a:lnTo>
                  <a:pt x="1782021" y="1672808"/>
                </a:lnTo>
                <a:lnTo>
                  <a:pt x="1809236" y="1993937"/>
                </a:lnTo>
                <a:cubicBezTo>
                  <a:pt x="1958007" y="1732680"/>
                  <a:pt x="2071401" y="1476865"/>
                  <a:pt x="2247386" y="1204723"/>
                </a:cubicBezTo>
                <a:cubicBezTo>
                  <a:pt x="2235885" y="1177294"/>
                  <a:pt x="2235134" y="1142364"/>
                  <a:pt x="2234169" y="1083988"/>
                </a:cubicBezTo>
                <a:lnTo>
                  <a:pt x="2240145" y="1116970"/>
                </a:lnTo>
                <a:cubicBezTo>
                  <a:pt x="2276131" y="1174419"/>
                  <a:pt x="2339691" y="1240503"/>
                  <a:pt x="2394343" y="1275480"/>
                </a:cubicBezTo>
                <a:cubicBezTo>
                  <a:pt x="2481651" y="1329506"/>
                  <a:pt x="3086039" y="1853286"/>
                  <a:pt x="3090566" y="1914656"/>
                </a:cubicBezTo>
                <a:lnTo>
                  <a:pt x="3055599" y="2631573"/>
                </a:lnTo>
                <a:cubicBezTo>
                  <a:pt x="3062103" y="2695757"/>
                  <a:pt x="3076771" y="2800763"/>
                  <a:pt x="3066946" y="2864947"/>
                </a:cubicBezTo>
                <a:lnTo>
                  <a:pt x="2926151" y="3411134"/>
                </a:lnTo>
                <a:cubicBezTo>
                  <a:pt x="2929352" y="3458032"/>
                  <a:pt x="2951603" y="3491322"/>
                  <a:pt x="2941196" y="3532777"/>
                </a:cubicBezTo>
                <a:cubicBezTo>
                  <a:pt x="2866605" y="3823490"/>
                  <a:pt x="2819228" y="4108761"/>
                  <a:pt x="2758244" y="4396753"/>
                </a:cubicBezTo>
                <a:cubicBezTo>
                  <a:pt x="2761394" y="4477385"/>
                  <a:pt x="2756379" y="4479098"/>
                  <a:pt x="2707821" y="4516187"/>
                </a:cubicBezTo>
                <a:cubicBezTo>
                  <a:pt x="2707821" y="4574278"/>
                  <a:pt x="2680607" y="4607877"/>
                  <a:pt x="2713264" y="4633311"/>
                </a:cubicBezTo>
                <a:cubicBezTo>
                  <a:pt x="2797662" y="4643495"/>
                  <a:pt x="2849403" y="4740766"/>
                  <a:pt x="2873930" y="4778164"/>
                </a:cubicBezTo>
                <a:lnTo>
                  <a:pt x="3309873" y="4773183"/>
                </a:lnTo>
                <a:cubicBezTo>
                  <a:pt x="3362179" y="4774570"/>
                  <a:pt x="3354613" y="5399162"/>
                  <a:pt x="3333441" y="5729842"/>
                </a:cubicBezTo>
                <a:cubicBezTo>
                  <a:pt x="3303437" y="5759983"/>
                  <a:pt x="3194512" y="5937081"/>
                  <a:pt x="3003943" y="5885579"/>
                </a:cubicBezTo>
                <a:cubicBezTo>
                  <a:pt x="2983986" y="5910980"/>
                  <a:pt x="2983078" y="5936379"/>
                  <a:pt x="2954957" y="5950894"/>
                </a:cubicBezTo>
                <a:cubicBezTo>
                  <a:pt x="2918671" y="5951802"/>
                  <a:pt x="2906879" y="5947265"/>
                  <a:pt x="2884200" y="5945450"/>
                </a:cubicBezTo>
                <a:cubicBezTo>
                  <a:pt x="2881799" y="5927645"/>
                  <a:pt x="2888584" y="5915965"/>
                  <a:pt x="2879295" y="5916148"/>
                </a:cubicBezTo>
                <a:lnTo>
                  <a:pt x="2863712" y="5920497"/>
                </a:lnTo>
                <a:lnTo>
                  <a:pt x="2487641" y="5978622"/>
                </a:lnTo>
                <a:cubicBezTo>
                  <a:pt x="2425100" y="6192023"/>
                  <a:pt x="2335344" y="6484345"/>
                  <a:pt x="2210210" y="6651482"/>
                </a:cubicBezTo>
                <a:cubicBezTo>
                  <a:pt x="2165367" y="6704131"/>
                  <a:pt x="1949073" y="6800321"/>
                  <a:pt x="1928722" y="6793099"/>
                </a:cubicBezTo>
                <a:cubicBezTo>
                  <a:pt x="1830254" y="6750138"/>
                  <a:pt x="1805265" y="6728949"/>
                  <a:pt x="1818375" y="6601624"/>
                </a:cubicBezTo>
                <a:cubicBezTo>
                  <a:pt x="1812402" y="6562891"/>
                  <a:pt x="1958828" y="6295557"/>
                  <a:pt x="2029055" y="6142524"/>
                </a:cubicBezTo>
                <a:cubicBezTo>
                  <a:pt x="2029808" y="6086521"/>
                  <a:pt x="2038726" y="6046845"/>
                  <a:pt x="2031314" y="5974514"/>
                </a:cubicBezTo>
                <a:cubicBezTo>
                  <a:pt x="1921002" y="5973299"/>
                  <a:pt x="1788918" y="5996576"/>
                  <a:pt x="1689492" y="5949097"/>
                </a:cubicBezTo>
                <a:cubicBezTo>
                  <a:pt x="1572659" y="6004193"/>
                  <a:pt x="1510254" y="6037517"/>
                  <a:pt x="1385257" y="6100778"/>
                </a:cubicBezTo>
                <a:cubicBezTo>
                  <a:pt x="1299609" y="6133282"/>
                  <a:pt x="1257504" y="6119520"/>
                  <a:pt x="1166414" y="6116645"/>
                </a:cubicBezTo>
                <a:cubicBezTo>
                  <a:pt x="1082614" y="6114488"/>
                  <a:pt x="1050523" y="6057904"/>
                  <a:pt x="1045644" y="5995875"/>
                </a:cubicBezTo>
                <a:cubicBezTo>
                  <a:pt x="1040492" y="5931536"/>
                  <a:pt x="1239446" y="5807326"/>
                  <a:pt x="1435681" y="5734822"/>
                </a:cubicBezTo>
                <a:cubicBezTo>
                  <a:pt x="1486498" y="5701668"/>
                  <a:pt x="1542759" y="5581431"/>
                  <a:pt x="1481997" y="5531948"/>
                </a:cubicBezTo>
                <a:cubicBezTo>
                  <a:pt x="1434911" y="5321781"/>
                  <a:pt x="1311625" y="4657138"/>
                  <a:pt x="1264539" y="4136728"/>
                </a:cubicBezTo>
                <a:cubicBezTo>
                  <a:pt x="1258583" y="4049693"/>
                  <a:pt x="1168261" y="3946331"/>
                  <a:pt x="1173191" y="3908282"/>
                </a:cubicBezTo>
                <a:lnTo>
                  <a:pt x="1266799" y="3338939"/>
                </a:lnTo>
                <a:lnTo>
                  <a:pt x="950753" y="3192290"/>
                </a:lnTo>
                <a:cubicBezTo>
                  <a:pt x="736685" y="3245486"/>
                  <a:pt x="623309" y="3151726"/>
                  <a:pt x="512655" y="3096065"/>
                </a:cubicBezTo>
                <a:cubicBezTo>
                  <a:pt x="481796" y="3061697"/>
                  <a:pt x="532578" y="3030048"/>
                  <a:pt x="485389" y="2992957"/>
                </a:cubicBezTo>
                <a:cubicBezTo>
                  <a:pt x="431371" y="2964083"/>
                  <a:pt x="396403" y="2995080"/>
                  <a:pt x="364157" y="2985256"/>
                </a:cubicBezTo>
                <a:cubicBezTo>
                  <a:pt x="333450" y="2975551"/>
                  <a:pt x="321796" y="2935912"/>
                  <a:pt x="312861" y="2907157"/>
                </a:cubicBezTo>
                <a:lnTo>
                  <a:pt x="0" y="2760045"/>
                </a:lnTo>
                <a:cubicBezTo>
                  <a:pt x="109593" y="2494594"/>
                  <a:pt x="303550" y="1986937"/>
                  <a:pt x="328778" y="1963693"/>
                </a:cubicBezTo>
                <a:cubicBezTo>
                  <a:pt x="374084" y="1918748"/>
                  <a:pt x="843933" y="2173157"/>
                  <a:pt x="1109675" y="2286054"/>
                </a:cubicBezTo>
                <a:cubicBezTo>
                  <a:pt x="1167903" y="2280559"/>
                  <a:pt x="1133602" y="2168930"/>
                  <a:pt x="1183666" y="2122614"/>
                </a:cubicBezTo>
                <a:cubicBezTo>
                  <a:pt x="1174287" y="2072054"/>
                  <a:pt x="1154022" y="2016051"/>
                  <a:pt x="1204514" y="1954605"/>
                </a:cubicBezTo>
                <a:cubicBezTo>
                  <a:pt x="1153594" y="1842358"/>
                  <a:pt x="1227860" y="1561384"/>
                  <a:pt x="1239533" y="1364773"/>
                </a:cubicBezTo>
                <a:cubicBezTo>
                  <a:pt x="1265497" y="1263600"/>
                  <a:pt x="1462913" y="1205973"/>
                  <a:pt x="1597734" y="1208214"/>
                </a:cubicBezTo>
                <a:cubicBezTo>
                  <a:pt x="1578839" y="1125749"/>
                  <a:pt x="1464332" y="880702"/>
                  <a:pt x="1444564" y="769294"/>
                </a:cubicBezTo>
                <a:cubicBezTo>
                  <a:pt x="1419352" y="627951"/>
                  <a:pt x="1349110" y="456228"/>
                  <a:pt x="1381151" y="327499"/>
                </a:cubicBezTo>
                <a:cubicBezTo>
                  <a:pt x="1383822" y="298949"/>
                  <a:pt x="1462689" y="109836"/>
                  <a:pt x="1666746" y="35022"/>
                </a:cubicBezTo>
                <a:cubicBezTo>
                  <a:pt x="1722644" y="9624"/>
                  <a:pt x="1772419" y="-466"/>
                  <a:pt x="1821237" y="16"/>
                </a:cubicBezTo>
                <a:close/>
              </a:path>
            </a:pathLst>
          </a:custGeom>
          <a:solidFill>
            <a:srgbClr val="262626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286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2701" b="0" i="0" u="none" strike="noStrike" kern="0" cap="none" spc="0" normalizeH="0" baseline="0" noProof="0" dirty="0" smtClean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</a:endParaRPr>
          </a:p>
        </p:txBody>
      </p:sp>
      <p:sp>
        <p:nvSpPr>
          <p:cNvPr id="117" name="TextBox 3">
            <a:extLst>
              <a:ext uri="{FF2B5EF4-FFF2-40B4-BE49-F238E27FC236}">
                <a16:creationId xmlns="" xmlns:a16="http://schemas.microsoft.com/office/drawing/2014/main" id="{AE966E6D-7FE3-40B6-965D-3C92BFD85289}"/>
              </a:ext>
            </a:extLst>
          </p:cNvPr>
          <p:cNvSpPr txBox="1"/>
          <p:nvPr/>
        </p:nvSpPr>
        <p:spPr>
          <a:xfrm>
            <a:off x="912249" y="1724787"/>
            <a:ext cx="878954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 defTabSz="914286"/>
            <a:r>
              <a:rPr lang="en-US" altLang="ko-KR" sz="2400" b="1" dirty="0">
                <a:solidFill>
                  <a:srgbClr val="3282BE"/>
                </a:solidFill>
                <a:cs typeface="Arial" pitchFamily="34" charset="0"/>
              </a:rPr>
              <a:t>85%</a:t>
            </a:r>
            <a:endParaRPr lang="ko-KR" altLang="en-US" sz="2400" b="1" dirty="0">
              <a:solidFill>
                <a:srgbClr val="3282BE"/>
              </a:solidFill>
              <a:cs typeface="Arial" pitchFamily="34" charset="0"/>
            </a:endParaRPr>
          </a:p>
        </p:txBody>
      </p:sp>
      <p:sp>
        <p:nvSpPr>
          <p:cNvPr id="118" name="Text Placeholder 12">
            <a:extLst>
              <a:ext uri="{FF2B5EF4-FFF2-40B4-BE49-F238E27FC236}">
                <a16:creationId xmlns="" xmlns:a16="http://schemas.microsoft.com/office/drawing/2014/main" id="{8CF2F53E-4660-469C-99B5-3F4F08A36376}"/>
              </a:ext>
            </a:extLst>
          </p:cNvPr>
          <p:cNvSpPr txBox="1">
            <a:spLocks/>
          </p:cNvSpPr>
          <p:nvPr/>
        </p:nvSpPr>
        <p:spPr>
          <a:xfrm>
            <a:off x="912248" y="2106396"/>
            <a:ext cx="3864854" cy="466533"/>
          </a:xfrm>
          <a:prstGeom prst="rect">
            <a:avLst/>
          </a:prstGeom>
        </p:spPr>
        <p:txBody>
          <a:bodyPr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Font typeface="Arial" pitchFamily="34" charset="0"/>
              <a:buNone/>
            </a:pPr>
            <a:r>
              <a:rPr lang="en-US" altLang="ko-KR" sz="1200" dirty="0">
                <a:solidFill>
                  <a:prstClr val="black">
                    <a:lumMod val="75000"/>
                    <a:lumOff val="25000"/>
                  </a:prstClr>
                </a:solidFill>
                <a:cs typeface="Arial" pitchFamily="34" charset="0"/>
              </a:rPr>
              <a:t>You can simply impress your audience and add a unique zing and appeal to your Presentations.</a:t>
            </a:r>
            <a:endParaRPr lang="ko-KR" altLang="en-US" sz="1200" dirty="0">
              <a:solidFill>
                <a:prstClr val="black">
                  <a:lumMod val="75000"/>
                  <a:lumOff val="25000"/>
                </a:prstClr>
              </a:solidFill>
              <a:cs typeface="Arial" pitchFamily="34" charset="0"/>
            </a:endParaRPr>
          </a:p>
        </p:txBody>
      </p:sp>
      <p:sp>
        <p:nvSpPr>
          <p:cNvPr id="119" name="TextBox 5">
            <a:extLst>
              <a:ext uri="{FF2B5EF4-FFF2-40B4-BE49-F238E27FC236}">
                <a16:creationId xmlns="" xmlns:a16="http://schemas.microsoft.com/office/drawing/2014/main" id="{34B51270-435E-406A-A145-18394500858E}"/>
              </a:ext>
            </a:extLst>
          </p:cNvPr>
          <p:cNvSpPr txBox="1"/>
          <p:nvPr/>
        </p:nvSpPr>
        <p:spPr>
          <a:xfrm>
            <a:off x="912249" y="2620239"/>
            <a:ext cx="878954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 defTabSz="914286"/>
            <a:r>
              <a:rPr lang="en-US" altLang="ko-KR" sz="2400" b="1" dirty="0">
                <a:solidFill>
                  <a:srgbClr val="262626"/>
                </a:solidFill>
                <a:cs typeface="Arial" pitchFamily="34" charset="0"/>
              </a:rPr>
              <a:t>70%</a:t>
            </a:r>
            <a:endParaRPr lang="ko-KR" altLang="en-US" sz="2400" b="1" dirty="0">
              <a:solidFill>
                <a:srgbClr val="262626"/>
              </a:solidFill>
              <a:cs typeface="Arial" pitchFamily="34" charset="0"/>
            </a:endParaRPr>
          </a:p>
        </p:txBody>
      </p:sp>
      <p:sp>
        <p:nvSpPr>
          <p:cNvPr id="120" name="Text Placeholder 12">
            <a:extLst>
              <a:ext uri="{FF2B5EF4-FFF2-40B4-BE49-F238E27FC236}">
                <a16:creationId xmlns="" xmlns:a16="http://schemas.microsoft.com/office/drawing/2014/main" id="{7266CFF3-47D9-4CB6-9D79-DCDEA6A9E639}"/>
              </a:ext>
            </a:extLst>
          </p:cNvPr>
          <p:cNvSpPr txBox="1">
            <a:spLocks/>
          </p:cNvSpPr>
          <p:nvPr/>
        </p:nvSpPr>
        <p:spPr>
          <a:xfrm>
            <a:off x="912248" y="3013331"/>
            <a:ext cx="3864854" cy="466533"/>
          </a:xfrm>
          <a:prstGeom prst="rect">
            <a:avLst/>
          </a:prstGeom>
        </p:spPr>
        <p:txBody>
          <a:bodyPr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Font typeface="Arial" pitchFamily="34" charset="0"/>
              <a:buNone/>
            </a:pPr>
            <a:r>
              <a:rPr lang="en-US" altLang="ko-KR" sz="1200" dirty="0">
                <a:solidFill>
                  <a:prstClr val="black">
                    <a:lumMod val="75000"/>
                    <a:lumOff val="25000"/>
                  </a:prstClr>
                </a:solidFill>
                <a:cs typeface="Arial" pitchFamily="34" charset="0"/>
              </a:rPr>
              <a:t>You can simply impress your audience and add a unique zing and appeal to your Presentations.</a:t>
            </a:r>
            <a:endParaRPr lang="ko-KR" altLang="en-US" sz="1200" dirty="0">
              <a:solidFill>
                <a:prstClr val="black">
                  <a:lumMod val="75000"/>
                  <a:lumOff val="25000"/>
                </a:prstClr>
              </a:solidFill>
              <a:cs typeface="Arial" pitchFamily="34" charset="0"/>
            </a:endParaRPr>
          </a:p>
        </p:txBody>
      </p:sp>
      <p:sp>
        <p:nvSpPr>
          <p:cNvPr id="121" name="TextBox 7">
            <a:extLst>
              <a:ext uri="{FF2B5EF4-FFF2-40B4-BE49-F238E27FC236}">
                <a16:creationId xmlns="" xmlns:a16="http://schemas.microsoft.com/office/drawing/2014/main" id="{9587C579-B3F7-43D7-8E22-7E1D7FF0C642}"/>
              </a:ext>
            </a:extLst>
          </p:cNvPr>
          <p:cNvSpPr txBox="1"/>
          <p:nvPr/>
        </p:nvSpPr>
        <p:spPr>
          <a:xfrm>
            <a:off x="912249" y="3527174"/>
            <a:ext cx="878954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 defTabSz="914286"/>
            <a:r>
              <a:rPr lang="en-US" altLang="ko-KR" sz="2400" b="1" dirty="0">
                <a:solidFill>
                  <a:srgbClr val="28608C"/>
                </a:solidFill>
                <a:cs typeface="Arial" pitchFamily="34" charset="0"/>
              </a:rPr>
              <a:t>65%</a:t>
            </a:r>
            <a:endParaRPr lang="ko-KR" altLang="en-US" sz="2400" b="1" dirty="0">
              <a:solidFill>
                <a:srgbClr val="28608C"/>
              </a:solidFill>
              <a:cs typeface="Arial" pitchFamily="34" charset="0"/>
            </a:endParaRPr>
          </a:p>
        </p:txBody>
      </p:sp>
      <p:sp>
        <p:nvSpPr>
          <p:cNvPr id="122" name="Text Placeholder 12">
            <a:extLst>
              <a:ext uri="{FF2B5EF4-FFF2-40B4-BE49-F238E27FC236}">
                <a16:creationId xmlns="" xmlns:a16="http://schemas.microsoft.com/office/drawing/2014/main" id="{DFAF1CCE-270D-430E-880B-FB756B9EB4E7}"/>
              </a:ext>
            </a:extLst>
          </p:cNvPr>
          <p:cNvSpPr txBox="1">
            <a:spLocks/>
          </p:cNvSpPr>
          <p:nvPr/>
        </p:nvSpPr>
        <p:spPr>
          <a:xfrm>
            <a:off x="912248" y="3915848"/>
            <a:ext cx="3864854" cy="466533"/>
          </a:xfrm>
          <a:prstGeom prst="rect">
            <a:avLst/>
          </a:prstGeom>
        </p:spPr>
        <p:txBody>
          <a:bodyPr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Font typeface="Arial" pitchFamily="34" charset="0"/>
              <a:buNone/>
            </a:pPr>
            <a:r>
              <a:rPr lang="en-US" altLang="ko-KR" sz="1200" dirty="0">
                <a:solidFill>
                  <a:prstClr val="black">
                    <a:lumMod val="75000"/>
                    <a:lumOff val="25000"/>
                  </a:prstClr>
                </a:solidFill>
                <a:cs typeface="Arial" pitchFamily="34" charset="0"/>
              </a:rPr>
              <a:t>You can simply impress your audience and add a unique zing and appeal to your Presentations.</a:t>
            </a:r>
            <a:endParaRPr lang="ko-KR" altLang="en-US" sz="1200" dirty="0">
              <a:solidFill>
                <a:prstClr val="black">
                  <a:lumMod val="75000"/>
                  <a:lumOff val="25000"/>
                </a:prstClr>
              </a:solidFill>
              <a:cs typeface="Arial" pitchFamily="34" charset="0"/>
            </a:endParaRPr>
          </a:p>
        </p:txBody>
      </p:sp>
      <p:sp>
        <p:nvSpPr>
          <p:cNvPr id="123" name="TextBox 9">
            <a:extLst>
              <a:ext uri="{FF2B5EF4-FFF2-40B4-BE49-F238E27FC236}">
                <a16:creationId xmlns="" xmlns:a16="http://schemas.microsoft.com/office/drawing/2014/main" id="{D3030AD2-3121-473D-92B6-8EE221309AC8}"/>
              </a:ext>
            </a:extLst>
          </p:cNvPr>
          <p:cNvSpPr txBox="1"/>
          <p:nvPr/>
        </p:nvSpPr>
        <p:spPr>
          <a:xfrm>
            <a:off x="912249" y="5311435"/>
            <a:ext cx="878954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 defTabSz="914286"/>
            <a:r>
              <a:rPr lang="en-US" altLang="ko-KR" sz="2400" b="1" dirty="0">
                <a:solidFill>
                  <a:srgbClr val="262626"/>
                </a:solidFill>
                <a:cs typeface="Arial" pitchFamily="34" charset="0"/>
              </a:rPr>
              <a:t>40%</a:t>
            </a:r>
            <a:endParaRPr lang="ko-KR" altLang="en-US" sz="2400" b="1" dirty="0">
              <a:solidFill>
                <a:srgbClr val="262626"/>
              </a:solidFill>
              <a:cs typeface="Arial" pitchFamily="34" charset="0"/>
            </a:endParaRPr>
          </a:p>
        </p:txBody>
      </p:sp>
      <p:sp>
        <p:nvSpPr>
          <p:cNvPr id="124" name="Text Placeholder 12">
            <a:extLst>
              <a:ext uri="{FF2B5EF4-FFF2-40B4-BE49-F238E27FC236}">
                <a16:creationId xmlns="" xmlns:a16="http://schemas.microsoft.com/office/drawing/2014/main" id="{3E929CC2-5F9B-4AF9-A631-6B11DF3B265E}"/>
              </a:ext>
            </a:extLst>
          </p:cNvPr>
          <p:cNvSpPr txBox="1">
            <a:spLocks/>
          </p:cNvSpPr>
          <p:nvPr/>
        </p:nvSpPr>
        <p:spPr>
          <a:xfrm>
            <a:off x="912248" y="5698772"/>
            <a:ext cx="3864854" cy="466533"/>
          </a:xfrm>
          <a:prstGeom prst="rect">
            <a:avLst/>
          </a:prstGeom>
        </p:spPr>
        <p:txBody>
          <a:bodyPr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Font typeface="Arial" pitchFamily="34" charset="0"/>
              <a:buNone/>
            </a:pPr>
            <a:r>
              <a:rPr lang="en-US" altLang="ko-KR" sz="1200" dirty="0">
                <a:solidFill>
                  <a:prstClr val="black">
                    <a:lumMod val="75000"/>
                    <a:lumOff val="25000"/>
                  </a:prstClr>
                </a:solidFill>
                <a:cs typeface="Arial" pitchFamily="34" charset="0"/>
              </a:rPr>
              <a:t>You can simply impress your audience and add a unique zing and appeal to your Presentations.</a:t>
            </a:r>
            <a:endParaRPr lang="ko-KR" altLang="en-US" sz="1200" dirty="0">
              <a:solidFill>
                <a:prstClr val="black">
                  <a:lumMod val="75000"/>
                  <a:lumOff val="25000"/>
                </a:prstClr>
              </a:solidFill>
              <a:cs typeface="Arial" pitchFamily="34" charset="0"/>
            </a:endParaRPr>
          </a:p>
        </p:txBody>
      </p:sp>
      <p:sp>
        <p:nvSpPr>
          <p:cNvPr id="125" name="TextBox 11">
            <a:extLst>
              <a:ext uri="{FF2B5EF4-FFF2-40B4-BE49-F238E27FC236}">
                <a16:creationId xmlns="" xmlns:a16="http://schemas.microsoft.com/office/drawing/2014/main" id="{05959F6A-EC1A-4ED2-9129-059CBED0D313}"/>
              </a:ext>
            </a:extLst>
          </p:cNvPr>
          <p:cNvSpPr txBox="1"/>
          <p:nvPr/>
        </p:nvSpPr>
        <p:spPr>
          <a:xfrm>
            <a:off x="912249" y="4429689"/>
            <a:ext cx="878954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 defTabSz="914286"/>
            <a:r>
              <a:rPr lang="en-US" altLang="ko-KR" sz="2400" b="1" dirty="0">
                <a:solidFill>
                  <a:srgbClr val="3282BE"/>
                </a:solidFill>
                <a:cs typeface="Arial" pitchFamily="34" charset="0"/>
              </a:rPr>
              <a:t>55%</a:t>
            </a:r>
            <a:endParaRPr lang="ko-KR" altLang="en-US" sz="2400" b="1" dirty="0">
              <a:solidFill>
                <a:srgbClr val="3282BE"/>
              </a:solidFill>
              <a:cs typeface="Arial" pitchFamily="34" charset="0"/>
            </a:endParaRPr>
          </a:p>
        </p:txBody>
      </p:sp>
      <p:sp>
        <p:nvSpPr>
          <p:cNvPr id="126" name="Text Placeholder 12">
            <a:extLst>
              <a:ext uri="{FF2B5EF4-FFF2-40B4-BE49-F238E27FC236}">
                <a16:creationId xmlns="" xmlns:a16="http://schemas.microsoft.com/office/drawing/2014/main" id="{6641E077-F8F7-44E2-AEE1-A13E229F65D3}"/>
              </a:ext>
            </a:extLst>
          </p:cNvPr>
          <p:cNvSpPr txBox="1">
            <a:spLocks/>
          </p:cNvSpPr>
          <p:nvPr/>
        </p:nvSpPr>
        <p:spPr>
          <a:xfrm>
            <a:off x="912248" y="4797593"/>
            <a:ext cx="3864854" cy="466533"/>
          </a:xfrm>
          <a:prstGeom prst="rect">
            <a:avLst/>
          </a:prstGeom>
        </p:spPr>
        <p:txBody>
          <a:bodyPr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Font typeface="Arial" pitchFamily="34" charset="0"/>
              <a:buNone/>
            </a:pPr>
            <a:r>
              <a:rPr lang="en-US" altLang="ko-KR" sz="1200" dirty="0">
                <a:solidFill>
                  <a:prstClr val="black">
                    <a:lumMod val="75000"/>
                    <a:lumOff val="25000"/>
                  </a:prstClr>
                </a:solidFill>
                <a:cs typeface="Arial" pitchFamily="34" charset="0"/>
              </a:rPr>
              <a:t>You can simply impress your audience and add a unique zing and appeal to your Presentations.</a:t>
            </a:r>
            <a:endParaRPr lang="ko-KR" altLang="en-US" sz="1200" dirty="0">
              <a:solidFill>
                <a:prstClr val="black">
                  <a:lumMod val="75000"/>
                  <a:lumOff val="25000"/>
                </a:prstClr>
              </a:solidFill>
              <a:cs typeface="Arial" pitchFamily="34" charset="0"/>
            </a:endParaRPr>
          </a:p>
        </p:txBody>
      </p:sp>
      <p:grpSp>
        <p:nvGrpSpPr>
          <p:cNvPr id="127" name="그룹 9">
            <a:extLst>
              <a:ext uri="{FF2B5EF4-FFF2-40B4-BE49-F238E27FC236}">
                <a16:creationId xmlns="" xmlns:a16="http://schemas.microsoft.com/office/drawing/2014/main" id="{EF29D6EE-50B0-47EF-8F5D-F16A6DE87453}"/>
              </a:ext>
            </a:extLst>
          </p:cNvPr>
          <p:cNvGrpSpPr/>
          <p:nvPr/>
        </p:nvGrpSpPr>
        <p:grpSpPr>
          <a:xfrm>
            <a:off x="7015978" y="1336377"/>
            <a:ext cx="5176027" cy="5521626"/>
            <a:chOff x="7015974" y="1248508"/>
            <a:chExt cx="5176027" cy="5670856"/>
          </a:xfrm>
        </p:grpSpPr>
        <p:grpSp>
          <p:nvGrpSpPr>
            <p:cNvPr id="128" name="그룹 7">
              <a:extLst>
                <a:ext uri="{FF2B5EF4-FFF2-40B4-BE49-F238E27FC236}">
                  <a16:creationId xmlns="" xmlns:a16="http://schemas.microsoft.com/office/drawing/2014/main" id="{56750D02-46DC-405F-AEC0-F7BFFB346AF1}"/>
                </a:ext>
              </a:extLst>
            </p:cNvPr>
            <p:cNvGrpSpPr/>
            <p:nvPr/>
          </p:nvGrpSpPr>
          <p:grpSpPr>
            <a:xfrm>
              <a:off x="9425131" y="1248508"/>
              <a:ext cx="2766870" cy="5670856"/>
              <a:chOff x="9425131" y="1248508"/>
              <a:chExt cx="2766870" cy="5670856"/>
            </a:xfrm>
          </p:grpSpPr>
          <p:sp>
            <p:nvSpPr>
              <p:cNvPr id="135" name="직사각형 2">
                <a:extLst>
                  <a:ext uri="{FF2B5EF4-FFF2-40B4-BE49-F238E27FC236}">
                    <a16:creationId xmlns="" xmlns:a16="http://schemas.microsoft.com/office/drawing/2014/main" id="{EE32D192-6E1B-4E4A-A0D5-B2D24C539222}"/>
                  </a:ext>
                </a:extLst>
              </p:cNvPr>
              <p:cNvSpPr/>
              <p:nvPr/>
            </p:nvSpPr>
            <p:spPr>
              <a:xfrm>
                <a:off x="9425131" y="1248508"/>
                <a:ext cx="2766870" cy="1134000"/>
              </a:xfrm>
              <a:prstGeom prst="rect">
                <a:avLst/>
              </a:prstGeom>
              <a:solidFill>
                <a:srgbClr val="3282BE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28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2701" b="0" i="0" u="none" strike="noStrike" kern="0" cap="none" spc="0" normalizeH="0" baseline="0" noProof="0" smtClean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Arial Unicode MS"/>
                </a:endParaRPr>
              </a:p>
            </p:txBody>
          </p:sp>
          <p:sp>
            <p:nvSpPr>
              <p:cNvPr id="136" name="직사각형 58">
                <a:extLst>
                  <a:ext uri="{FF2B5EF4-FFF2-40B4-BE49-F238E27FC236}">
                    <a16:creationId xmlns="" xmlns:a16="http://schemas.microsoft.com/office/drawing/2014/main" id="{9C21F811-6B23-4C95-8DCB-1CAC135324DC}"/>
                  </a:ext>
                </a:extLst>
              </p:cNvPr>
              <p:cNvSpPr/>
              <p:nvPr/>
            </p:nvSpPr>
            <p:spPr>
              <a:xfrm>
                <a:off x="9425131" y="2382722"/>
                <a:ext cx="2766870" cy="1134000"/>
              </a:xfrm>
              <a:prstGeom prst="rect">
                <a:avLst/>
              </a:prstGeom>
              <a:solidFill>
                <a:srgbClr val="262626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28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2701" b="0" i="0" u="none" strike="noStrike" kern="0" cap="none" spc="0" normalizeH="0" baseline="0" noProof="0" smtClean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Arial Unicode MS"/>
                </a:endParaRPr>
              </a:p>
            </p:txBody>
          </p:sp>
          <p:sp>
            <p:nvSpPr>
              <p:cNvPr id="137" name="직사각형 59">
                <a:extLst>
                  <a:ext uri="{FF2B5EF4-FFF2-40B4-BE49-F238E27FC236}">
                    <a16:creationId xmlns="" xmlns:a16="http://schemas.microsoft.com/office/drawing/2014/main" id="{2ABB303B-FC78-49C8-8089-48853DC54CD4}"/>
                  </a:ext>
                </a:extLst>
              </p:cNvPr>
              <p:cNvSpPr/>
              <p:nvPr/>
            </p:nvSpPr>
            <p:spPr>
              <a:xfrm>
                <a:off x="9425131" y="3516935"/>
                <a:ext cx="2766870" cy="1134000"/>
              </a:xfrm>
              <a:prstGeom prst="rect">
                <a:avLst/>
              </a:prstGeom>
              <a:solidFill>
                <a:srgbClr val="28608C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28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2701" b="0" i="0" u="none" strike="noStrike" kern="0" cap="none" spc="0" normalizeH="0" baseline="0" noProof="0" smtClean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Arial Unicode MS"/>
                </a:endParaRPr>
              </a:p>
            </p:txBody>
          </p:sp>
          <p:sp>
            <p:nvSpPr>
              <p:cNvPr id="138" name="직사각형 60">
                <a:extLst>
                  <a:ext uri="{FF2B5EF4-FFF2-40B4-BE49-F238E27FC236}">
                    <a16:creationId xmlns="" xmlns:a16="http://schemas.microsoft.com/office/drawing/2014/main" id="{502912CE-D83A-42AC-92A8-65AB4B569686}"/>
                  </a:ext>
                </a:extLst>
              </p:cNvPr>
              <p:cNvSpPr/>
              <p:nvPr/>
            </p:nvSpPr>
            <p:spPr>
              <a:xfrm>
                <a:off x="9425131" y="4651149"/>
                <a:ext cx="2766870" cy="1134000"/>
              </a:xfrm>
              <a:prstGeom prst="rect">
                <a:avLst/>
              </a:prstGeom>
              <a:solidFill>
                <a:srgbClr val="3282BE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28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2701" b="0" i="0" u="none" strike="noStrike" kern="0" cap="none" spc="0" normalizeH="0" baseline="0" noProof="0" smtClean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Arial Unicode MS"/>
                </a:endParaRPr>
              </a:p>
            </p:txBody>
          </p:sp>
          <p:sp>
            <p:nvSpPr>
              <p:cNvPr id="139" name="직사각형 61">
                <a:extLst>
                  <a:ext uri="{FF2B5EF4-FFF2-40B4-BE49-F238E27FC236}">
                    <a16:creationId xmlns="" xmlns:a16="http://schemas.microsoft.com/office/drawing/2014/main" id="{3FD21500-775A-4DA0-AF71-8D54A2FDBC37}"/>
                  </a:ext>
                </a:extLst>
              </p:cNvPr>
              <p:cNvSpPr/>
              <p:nvPr/>
            </p:nvSpPr>
            <p:spPr>
              <a:xfrm>
                <a:off x="9425131" y="5785364"/>
                <a:ext cx="2766870" cy="1134000"/>
              </a:xfrm>
              <a:prstGeom prst="rect">
                <a:avLst/>
              </a:prstGeom>
              <a:solidFill>
                <a:srgbClr val="262626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28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2701" b="0" i="0" u="none" strike="noStrike" kern="0" cap="none" spc="0" normalizeH="0" baseline="0" noProof="0" smtClean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Arial Unicode MS"/>
                </a:endParaRPr>
              </a:p>
            </p:txBody>
          </p:sp>
        </p:grpSp>
        <p:grpSp>
          <p:nvGrpSpPr>
            <p:cNvPr id="129" name="그룹 8">
              <a:extLst>
                <a:ext uri="{FF2B5EF4-FFF2-40B4-BE49-F238E27FC236}">
                  <a16:creationId xmlns="" xmlns:a16="http://schemas.microsoft.com/office/drawing/2014/main" id="{4830E1D3-0F3A-46E0-8516-882827F05900}"/>
                </a:ext>
              </a:extLst>
            </p:cNvPr>
            <p:cNvGrpSpPr/>
            <p:nvPr/>
          </p:nvGrpSpPr>
          <p:grpSpPr>
            <a:xfrm>
              <a:off x="7015974" y="1248508"/>
              <a:ext cx="2409157" cy="5670856"/>
              <a:chOff x="7015974" y="1248508"/>
              <a:chExt cx="2409157" cy="5670856"/>
            </a:xfrm>
          </p:grpSpPr>
          <p:sp>
            <p:nvSpPr>
              <p:cNvPr id="130" name="자유형: 도형 70">
                <a:extLst>
                  <a:ext uri="{FF2B5EF4-FFF2-40B4-BE49-F238E27FC236}">
                    <a16:creationId xmlns="" xmlns:a16="http://schemas.microsoft.com/office/drawing/2014/main" id="{4984A9F0-3233-4AE9-8899-6B9A1E60E79B}"/>
                  </a:ext>
                </a:extLst>
              </p:cNvPr>
              <p:cNvSpPr/>
              <p:nvPr/>
            </p:nvSpPr>
            <p:spPr>
              <a:xfrm>
                <a:off x="7642806" y="1248508"/>
                <a:ext cx="1782324" cy="1135420"/>
              </a:xfrm>
              <a:custGeom>
                <a:avLst/>
                <a:gdLst>
                  <a:gd name="connsiteX0" fmla="*/ 1582480 w 1782324"/>
                  <a:gd name="connsiteY0" fmla="*/ 0 h 1135420"/>
                  <a:gd name="connsiteX1" fmla="*/ 1782324 w 1782324"/>
                  <a:gd name="connsiteY1" fmla="*/ 0 h 1135420"/>
                  <a:gd name="connsiteX2" fmla="*/ 1782324 w 1782324"/>
                  <a:gd name="connsiteY2" fmla="*/ 1135420 h 1135420"/>
                  <a:gd name="connsiteX3" fmla="*/ 0 w 1782324"/>
                  <a:gd name="connsiteY3" fmla="*/ 1135420 h 1135420"/>
                  <a:gd name="connsiteX4" fmla="*/ 1394915 w 1782324"/>
                  <a:gd name="connsiteY4" fmla="*/ 19328 h 1135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82324" h="1135420">
                    <a:moveTo>
                      <a:pt x="1582480" y="0"/>
                    </a:moveTo>
                    <a:lnTo>
                      <a:pt x="1782324" y="0"/>
                    </a:lnTo>
                    <a:lnTo>
                      <a:pt x="1782324" y="1135420"/>
                    </a:lnTo>
                    <a:lnTo>
                      <a:pt x="0" y="1135420"/>
                    </a:lnTo>
                    <a:cubicBezTo>
                      <a:pt x="204706" y="584155"/>
                      <a:pt x="695866" y="136049"/>
                      <a:pt x="1394915" y="19328"/>
                    </a:cubicBezTo>
                    <a:close/>
                  </a:path>
                </a:pathLst>
              </a:custGeom>
              <a:solidFill>
                <a:srgbClr val="3282BE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28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2701" b="0" i="0" u="none" strike="noStrike" kern="0" cap="none" spc="0" normalizeH="0" baseline="0" noProof="0" smtClean="0">
                  <a:ln>
                    <a:noFill/>
                  </a:ln>
                  <a:solidFill>
                    <a:srgbClr val="3282BE"/>
                  </a:solidFill>
                  <a:effectLst/>
                  <a:uLnTx/>
                  <a:uFillTx/>
                  <a:latin typeface="Arial"/>
                  <a:ea typeface="Arial Unicode MS"/>
                </a:endParaRPr>
              </a:p>
            </p:txBody>
          </p:sp>
          <p:sp>
            <p:nvSpPr>
              <p:cNvPr id="131" name="자유형: 도형 71">
                <a:extLst>
                  <a:ext uri="{FF2B5EF4-FFF2-40B4-BE49-F238E27FC236}">
                    <a16:creationId xmlns="" xmlns:a16="http://schemas.microsoft.com/office/drawing/2014/main" id="{5140D05A-009A-4007-87B4-52A7112DBA20}"/>
                  </a:ext>
                </a:extLst>
              </p:cNvPr>
              <p:cNvSpPr/>
              <p:nvPr/>
            </p:nvSpPr>
            <p:spPr>
              <a:xfrm>
                <a:off x="7350020" y="2382722"/>
                <a:ext cx="2075111" cy="1135420"/>
              </a:xfrm>
              <a:custGeom>
                <a:avLst/>
                <a:gdLst>
                  <a:gd name="connsiteX0" fmla="*/ 298141 w 2075111"/>
                  <a:gd name="connsiteY0" fmla="*/ 0 h 1135420"/>
                  <a:gd name="connsiteX1" fmla="*/ 2075111 w 2075111"/>
                  <a:gd name="connsiteY1" fmla="*/ 0 h 1135420"/>
                  <a:gd name="connsiteX2" fmla="*/ 2075111 w 2075111"/>
                  <a:gd name="connsiteY2" fmla="*/ 1135420 h 1135420"/>
                  <a:gd name="connsiteX3" fmla="*/ 0 w 2075111"/>
                  <a:gd name="connsiteY3" fmla="*/ 1135420 h 1135420"/>
                  <a:gd name="connsiteX4" fmla="*/ 143326 w 2075111"/>
                  <a:gd name="connsiteY4" fmla="*/ 941418 h 1135420"/>
                  <a:gd name="connsiteX5" fmla="*/ 298141 w 2075111"/>
                  <a:gd name="connsiteY5" fmla="*/ 0 h 1135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075111" h="1135420">
                    <a:moveTo>
                      <a:pt x="298141" y="0"/>
                    </a:moveTo>
                    <a:lnTo>
                      <a:pt x="2075111" y="0"/>
                    </a:lnTo>
                    <a:lnTo>
                      <a:pt x="2075111" y="1135420"/>
                    </a:lnTo>
                    <a:lnTo>
                      <a:pt x="0" y="1135420"/>
                    </a:lnTo>
                    <a:cubicBezTo>
                      <a:pt x="75201" y="1043352"/>
                      <a:pt x="87553" y="1014096"/>
                      <a:pt x="143326" y="941418"/>
                    </a:cubicBezTo>
                    <a:cubicBezTo>
                      <a:pt x="294462" y="770596"/>
                      <a:pt x="51248" y="518977"/>
                      <a:pt x="298141" y="0"/>
                    </a:cubicBezTo>
                    <a:close/>
                  </a:path>
                </a:pathLst>
              </a:custGeom>
              <a:solidFill>
                <a:srgbClr val="262626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28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2701" b="0" i="0" u="none" strike="noStrike" kern="0" cap="none" spc="0" normalizeH="0" baseline="0" noProof="0" dirty="0" smtClean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Arial Unicode MS"/>
                </a:endParaRPr>
              </a:p>
            </p:txBody>
          </p:sp>
          <p:sp>
            <p:nvSpPr>
              <p:cNvPr id="132" name="자유형: 도형 72">
                <a:extLst>
                  <a:ext uri="{FF2B5EF4-FFF2-40B4-BE49-F238E27FC236}">
                    <a16:creationId xmlns="" xmlns:a16="http://schemas.microsoft.com/office/drawing/2014/main" id="{999556C7-01AD-4868-BAB9-92B6C19F273A}"/>
                  </a:ext>
                </a:extLst>
              </p:cNvPr>
              <p:cNvSpPr/>
              <p:nvPr/>
            </p:nvSpPr>
            <p:spPr>
              <a:xfrm>
                <a:off x="7015974" y="3516935"/>
                <a:ext cx="2409156" cy="1135420"/>
              </a:xfrm>
              <a:custGeom>
                <a:avLst/>
                <a:gdLst>
                  <a:gd name="connsiteX0" fmla="*/ 345087 w 2409156"/>
                  <a:gd name="connsiteY0" fmla="*/ 0 h 1135420"/>
                  <a:gd name="connsiteX1" fmla="*/ 2409156 w 2409156"/>
                  <a:gd name="connsiteY1" fmla="*/ 0 h 1135420"/>
                  <a:gd name="connsiteX2" fmla="*/ 2409156 w 2409156"/>
                  <a:gd name="connsiteY2" fmla="*/ 1135420 h 1135420"/>
                  <a:gd name="connsiteX3" fmla="*/ 396107 w 2409156"/>
                  <a:gd name="connsiteY3" fmla="*/ 1135420 h 1135420"/>
                  <a:gd name="connsiteX4" fmla="*/ 290286 w 2409156"/>
                  <a:gd name="connsiteY4" fmla="*/ 1068296 h 1135420"/>
                  <a:gd name="connsiteX5" fmla="*/ 415410 w 2409156"/>
                  <a:gd name="connsiteY5" fmla="*/ 783337 h 1135420"/>
                  <a:gd name="connsiteX6" fmla="*/ 7150 w 2409156"/>
                  <a:gd name="connsiteY6" fmla="*/ 455110 h 1135420"/>
                  <a:gd name="connsiteX7" fmla="*/ 345087 w 2409156"/>
                  <a:gd name="connsiteY7" fmla="*/ 0 h 1135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409156" h="1135420">
                    <a:moveTo>
                      <a:pt x="345087" y="0"/>
                    </a:moveTo>
                    <a:lnTo>
                      <a:pt x="2409156" y="0"/>
                    </a:lnTo>
                    <a:lnTo>
                      <a:pt x="2409156" y="1135420"/>
                    </a:lnTo>
                    <a:lnTo>
                      <a:pt x="396107" y="1135420"/>
                    </a:lnTo>
                    <a:cubicBezTo>
                      <a:pt x="359489" y="1114752"/>
                      <a:pt x="307981" y="1092898"/>
                      <a:pt x="290286" y="1068296"/>
                    </a:cubicBezTo>
                    <a:cubicBezTo>
                      <a:pt x="270508" y="1008385"/>
                      <a:pt x="362148" y="881624"/>
                      <a:pt x="415410" y="783337"/>
                    </a:cubicBezTo>
                    <a:cubicBezTo>
                      <a:pt x="506284" y="704464"/>
                      <a:pt x="-70109" y="637971"/>
                      <a:pt x="7150" y="455110"/>
                    </a:cubicBezTo>
                    <a:cubicBezTo>
                      <a:pt x="59408" y="386912"/>
                      <a:pt x="159209" y="227844"/>
                      <a:pt x="345087" y="0"/>
                    </a:cubicBezTo>
                    <a:close/>
                  </a:path>
                </a:pathLst>
              </a:custGeom>
              <a:solidFill>
                <a:srgbClr val="28608C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28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2701" b="0" i="0" u="none" strike="noStrike" kern="0" cap="none" spc="0" normalizeH="0" baseline="0" noProof="0" smtClean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Arial Unicode MS"/>
                </a:endParaRPr>
              </a:p>
            </p:txBody>
          </p:sp>
          <p:sp>
            <p:nvSpPr>
              <p:cNvPr id="133" name="자유형: 도형 74">
                <a:extLst>
                  <a:ext uri="{FF2B5EF4-FFF2-40B4-BE49-F238E27FC236}">
                    <a16:creationId xmlns="" xmlns:a16="http://schemas.microsoft.com/office/drawing/2014/main" id="{951BACA4-53E5-4CA0-A9B9-2D34D90693B7}"/>
                  </a:ext>
                </a:extLst>
              </p:cNvPr>
              <p:cNvSpPr/>
              <p:nvPr/>
            </p:nvSpPr>
            <p:spPr>
              <a:xfrm>
                <a:off x="7378502" y="4627007"/>
                <a:ext cx="2046629" cy="1144656"/>
              </a:xfrm>
              <a:custGeom>
                <a:avLst/>
                <a:gdLst>
                  <a:gd name="connsiteX0" fmla="*/ 0 w 2053213"/>
                  <a:gd name="connsiteY0" fmla="*/ 0 h 1135420"/>
                  <a:gd name="connsiteX1" fmla="*/ 2053213 w 2053213"/>
                  <a:gd name="connsiteY1" fmla="*/ 0 h 1135420"/>
                  <a:gd name="connsiteX2" fmla="*/ 2053213 w 2053213"/>
                  <a:gd name="connsiteY2" fmla="*/ 1135420 h 1135420"/>
                  <a:gd name="connsiteX3" fmla="*/ 1555916 w 2053213"/>
                  <a:gd name="connsiteY3" fmla="*/ 1135420 h 1135420"/>
                  <a:gd name="connsiteX4" fmla="*/ 1354047 w 2053213"/>
                  <a:gd name="connsiteY4" fmla="*/ 906501 h 1135420"/>
                  <a:gd name="connsiteX5" fmla="*/ 341110 w 2053213"/>
                  <a:gd name="connsiteY5" fmla="*/ 1021568 h 1135420"/>
                  <a:gd name="connsiteX6" fmla="*/ 188316 w 2053213"/>
                  <a:gd name="connsiteY6" fmla="*/ 363837 h 1135420"/>
                  <a:gd name="connsiteX7" fmla="*/ 12398 w 2053213"/>
                  <a:gd name="connsiteY7" fmla="*/ 184855 h 1135420"/>
                  <a:gd name="connsiteX8" fmla="*/ 60078 w 2053213"/>
                  <a:gd name="connsiteY8" fmla="*/ 35585 h 1135420"/>
                  <a:gd name="connsiteX0" fmla="*/ 18046 w 2046629"/>
                  <a:gd name="connsiteY0" fmla="*/ 0 h 1144656"/>
                  <a:gd name="connsiteX1" fmla="*/ 2046629 w 2046629"/>
                  <a:gd name="connsiteY1" fmla="*/ 9236 h 1144656"/>
                  <a:gd name="connsiteX2" fmla="*/ 2046629 w 2046629"/>
                  <a:gd name="connsiteY2" fmla="*/ 1144656 h 1144656"/>
                  <a:gd name="connsiteX3" fmla="*/ 1549332 w 2046629"/>
                  <a:gd name="connsiteY3" fmla="*/ 1144656 h 1144656"/>
                  <a:gd name="connsiteX4" fmla="*/ 1347463 w 2046629"/>
                  <a:gd name="connsiteY4" fmla="*/ 915737 h 1144656"/>
                  <a:gd name="connsiteX5" fmla="*/ 334526 w 2046629"/>
                  <a:gd name="connsiteY5" fmla="*/ 1030804 h 1144656"/>
                  <a:gd name="connsiteX6" fmla="*/ 181732 w 2046629"/>
                  <a:gd name="connsiteY6" fmla="*/ 373073 h 1144656"/>
                  <a:gd name="connsiteX7" fmla="*/ 5814 w 2046629"/>
                  <a:gd name="connsiteY7" fmla="*/ 194091 h 1144656"/>
                  <a:gd name="connsiteX8" fmla="*/ 53494 w 2046629"/>
                  <a:gd name="connsiteY8" fmla="*/ 44821 h 1144656"/>
                  <a:gd name="connsiteX9" fmla="*/ 18046 w 2046629"/>
                  <a:gd name="connsiteY9" fmla="*/ 0 h 1144656"/>
                  <a:gd name="connsiteX0" fmla="*/ 18046 w 2046629"/>
                  <a:gd name="connsiteY0" fmla="*/ 0 h 1144656"/>
                  <a:gd name="connsiteX1" fmla="*/ 2046629 w 2046629"/>
                  <a:gd name="connsiteY1" fmla="*/ 9236 h 1144656"/>
                  <a:gd name="connsiteX2" fmla="*/ 2046629 w 2046629"/>
                  <a:gd name="connsiteY2" fmla="*/ 1144656 h 1144656"/>
                  <a:gd name="connsiteX3" fmla="*/ 1549332 w 2046629"/>
                  <a:gd name="connsiteY3" fmla="*/ 1144656 h 1144656"/>
                  <a:gd name="connsiteX4" fmla="*/ 1347463 w 2046629"/>
                  <a:gd name="connsiteY4" fmla="*/ 915737 h 1144656"/>
                  <a:gd name="connsiteX5" fmla="*/ 334526 w 2046629"/>
                  <a:gd name="connsiteY5" fmla="*/ 1030804 h 1144656"/>
                  <a:gd name="connsiteX6" fmla="*/ 181732 w 2046629"/>
                  <a:gd name="connsiteY6" fmla="*/ 373073 h 1144656"/>
                  <a:gd name="connsiteX7" fmla="*/ 5814 w 2046629"/>
                  <a:gd name="connsiteY7" fmla="*/ 194091 h 1144656"/>
                  <a:gd name="connsiteX8" fmla="*/ 53494 w 2046629"/>
                  <a:gd name="connsiteY8" fmla="*/ 44821 h 1144656"/>
                  <a:gd name="connsiteX9" fmla="*/ 18046 w 2046629"/>
                  <a:gd name="connsiteY9" fmla="*/ 0 h 1144656"/>
                  <a:gd name="connsiteX0" fmla="*/ 18046 w 2046629"/>
                  <a:gd name="connsiteY0" fmla="*/ 0 h 1144656"/>
                  <a:gd name="connsiteX1" fmla="*/ 2046629 w 2046629"/>
                  <a:gd name="connsiteY1" fmla="*/ 9236 h 1144656"/>
                  <a:gd name="connsiteX2" fmla="*/ 2046629 w 2046629"/>
                  <a:gd name="connsiteY2" fmla="*/ 1144656 h 1144656"/>
                  <a:gd name="connsiteX3" fmla="*/ 1549332 w 2046629"/>
                  <a:gd name="connsiteY3" fmla="*/ 1144656 h 1144656"/>
                  <a:gd name="connsiteX4" fmla="*/ 1347463 w 2046629"/>
                  <a:gd name="connsiteY4" fmla="*/ 915737 h 1144656"/>
                  <a:gd name="connsiteX5" fmla="*/ 334526 w 2046629"/>
                  <a:gd name="connsiteY5" fmla="*/ 1030804 h 1144656"/>
                  <a:gd name="connsiteX6" fmla="*/ 181732 w 2046629"/>
                  <a:gd name="connsiteY6" fmla="*/ 373073 h 1144656"/>
                  <a:gd name="connsiteX7" fmla="*/ 5814 w 2046629"/>
                  <a:gd name="connsiteY7" fmla="*/ 194091 h 1144656"/>
                  <a:gd name="connsiteX8" fmla="*/ 53494 w 2046629"/>
                  <a:gd name="connsiteY8" fmla="*/ 44821 h 1144656"/>
                  <a:gd name="connsiteX9" fmla="*/ 18046 w 2046629"/>
                  <a:gd name="connsiteY9" fmla="*/ 0 h 11446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046629" h="1144656">
                    <a:moveTo>
                      <a:pt x="18046" y="0"/>
                    </a:moveTo>
                    <a:lnTo>
                      <a:pt x="2046629" y="9236"/>
                    </a:lnTo>
                    <a:lnTo>
                      <a:pt x="2046629" y="1144656"/>
                    </a:lnTo>
                    <a:lnTo>
                      <a:pt x="1549332" y="1144656"/>
                    </a:lnTo>
                    <a:cubicBezTo>
                      <a:pt x="1509942" y="991704"/>
                      <a:pt x="1449595" y="887935"/>
                      <a:pt x="1347463" y="915737"/>
                    </a:cubicBezTo>
                    <a:cubicBezTo>
                      <a:pt x="1036227" y="987105"/>
                      <a:pt x="630907" y="1147605"/>
                      <a:pt x="334526" y="1030804"/>
                    </a:cubicBezTo>
                    <a:cubicBezTo>
                      <a:pt x="2989" y="879235"/>
                      <a:pt x="250820" y="489979"/>
                      <a:pt x="181732" y="373073"/>
                    </a:cubicBezTo>
                    <a:cubicBezTo>
                      <a:pt x="151154" y="296907"/>
                      <a:pt x="51249" y="255402"/>
                      <a:pt x="5814" y="194091"/>
                    </a:cubicBezTo>
                    <a:cubicBezTo>
                      <a:pt x="-17908" y="154239"/>
                      <a:pt x="37601" y="94577"/>
                      <a:pt x="53494" y="44821"/>
                    </a:cubicBezTo>
                    <a:cubicBezTo>
                      <a:pt x="33468" y="17565"/>
                      <a:pt x="38072" y="11862"/>
                      <a:pt x="18046" y="0"/>
                    </a:cubicBezTo>
                    <a:close/>
                  </a:path>
                </a:pathLst>
              </a:custGeom>
              <a:solidFill>
                <a:srgbClr val="3282BE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28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2701" b="0" i="0" u="none" strike="noStrike" kern="0" cap="none" spc="0" normalizeH="0" baseline="0" noProof="0" dirty="0" smtClean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Arial Unicode MS"/>
                </a:endParaRPr>
              </a:p>
            </p:txBody>
          </p:sp>
          <p:sp>
            <p:nvSpPr>
              <p:cNvPr id="134" name="자유형: 도형 75">
                <a:extLst>
                  <a:ext uri="{FF2B5EF4-FFF2-40B4-BE49-F238E27FC236}">
                    <a16:creationId xmlns="" xmlns:a16="http://schemas.microsoft.com/office/drawing/2014/main" id="{352D29D8-D917-44AB-B5AA-F95EE52906F2}"/>
                  </a:ext>
                </a:extLst>
              </p:cNvPr>
              <p:cNvSpPr/>
              <p:nvPr/>
            </p:nvSpPr>
            <p:spPr>
              <a:xfrm>
                <a:off x="8924043" y="5785364"/>
                <a:ext cx="501087" cy="1134000"/>
              </a:xfrm>
              <a:custGeom>
                <a:avLst/>
                <a:gdLst>
                  <a:gd name="connsiteX0" fmla="*/ 0 w 501087"/>
                  <a:gd name="connsiteY0" fmla="*/ 0 h 1121900"/>
                  <a:gd name="connsiteX1" fmla="*/ 501087 w 501087"/>
                  <a:gd name="connsiteY1" fmla="*/ 0 h 1121900"/>
                  <a:gd name="connsiteX2" fmla="*/ 501087 w 501087"/>
                  <a:gd name="connsiteY2" fmla="*/ 1121900 h 1121900"/>
                  <a:gd name="connsiteX3" fmla="*/ 113679 w 501087"/>
                  <a:gd name="connsiteY3" fmla="*/ 1121900 h 1121900"/>
                  <a:gd name="connsiteX4" fmla="*/ 113679 w 501087"/>
                  <a:gd name="connsiteY4" fmla="*/ 647656 h 1121900"/>
                  <a:gd name="connsiteX5" fmla="*/ 0 w 501087"/>
                  <a:gd name="connsiteY5" fmla="*/ 0 h 1121900"/>
                  <a:gd name="connsiteX0" fmla="*/ 0 w 501087"/>
                  <a:gd name="connsiteY0" fmla="*/ 0 h 1121900"/>
                  <a:gd name="connsiteX1" fmla="*/ 501087 w 501087"/>
                  <a:gd name="connsiteY1" fmla="*/ 0 h 1121900"/>
                  <a:gd name="connsiteX2" fmla="*/ 501087 w 501087"/>
                  <a:gd name="connsiteY2" fmla="*/ 1121900 h 1121900"/>
                  <a:gd name="connsiteX3" fmla="*/ 113679 w 501087"/>
                  <a:gd name="connsiteY3" fmla="*/ 1121900 h 1121900"/>
                  <a:gd name="connsiteX4" fmla="*/ 0 w 501087"/>
                  <a:gd name="connsiteY4" fmla="*/ 0 h 1121900"/>
                  <a:gd name="connsiteX0" fmla="*/ 0 w 501087"/>
                  <a:gd name="connsiteY0" fmla="*/ 0 h 1121900"/>
                  <a:gd name="connsiteX1" fmla="*/ 501087 w 501087"/>
                  <a:gd name="connsiteY1" fmla="*/ 0 h 1121900"/>
                  <a:gd name="connsiteX2" fmla="*/ 501087 w 501087"/>
                  <a:gd name="connsiteY2" fmla="*/ 1121900 h 1121900"/>
                  <a:gd name="connsiteX3" fmla="*/ 113679 w 501087"/>
                  <a:gd name="connsiteY3" fmla="*/ 1121900 h 1121900"/>
                  <a:gd name="connsiteX4" fmla="*/ 0 w 501087"/>
                  <a:gd name="connsiteY4" fmla="*/ 0 h 1121900"/>
                  <a:gd name="connsiteX0" fmla="*/ 0 w 501087"/>
                  <a:gd name="connsiteY0" fmla="*/ 0 h 1121900"/>
                  <a:gd name="connsiteX1" fmla="*/ 501087 w 501087"/>
                  <a:gd name="connsiteY1" fmla="*/ 0 h 1121900"/>
                  <a:gd name="connsiteX2" fmla="*/ 501087 w 501087"/>
                  <a:gd name="connsiteY2" fmla="*/ 1121900 h 1121900"/>
                  <a:gd name="connsiteX3" fmla="*/ 113679 w 501087"/>
                  <a:gd name="connsiteY3" fmla="*/ 1121900 h 1121900"/>
                  <a:gd name="connsiteX4" fmla="*/ 0 w 501087"/>
                  <a:gd name="connsiteY4" fmla="*/ 0 h 1121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1087" h="1121900">
                    <a:moveTo>
                      <a:pt x="0" y="0"/>
                    </a:moveTo>
                    <a:lnTo>
                      <a:pt x="501087" y="0"/>
                    </a:lnTo>
                    <a:lnTo>
                      <a:pt x="501087" y="1121900"/>
                    </a:lnTo>
                    <a:lnTo>
                      <a:pt x="113679" y="1121900"/>
                    </a:lnTo>
                    <a:cubicBezTo>
                      <a:pt x="118889" y="738796"/>
                      <a:pt x="74839" y="401380"/>
                      <a:pt x="0" y="0"/>
                    </a:cubicBezTo>
                    <a:close/>
                  </a:path>
                </a:pathLst>
              </a:custGeom>
              <a:solidFill>
                <a:srgbClr val="262626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28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2701" b="0" i="0" u="none" strike="noStrike" kern="0" cap="none" spc="0" normalizeH="0" baseline="0" noProof="0" smtClean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Arial Unicode MS"/>
                </a:endParaRPr>
              </a:p>
            </p:txBody>
          </p:sp>
        </p:grpSp>
      </p:grpSp>
      <p:grpSp>
        <p:nvGrpSpPr>
          <p:cNvPr id="140" name="Group 26">
            <a:extLst>
              <a:ext uri="{FF2B5EF4-FFF2-40B4-BE49-F238E27FC236}">
                <a16:creationId xmlns="" xmlns:a16="http://schemas.microsoft.com/office/drawing/2014/main" id="{4C4C63C7-2C0A-44AF-9088-A86A29B78026}"/>
              </a:ext>
            </a:extLst>
          </p:cNvPr>
          <p:cNvGrpSpPr/>
          <p:nvPr/>
        </p:nvGrpSpPr>
        <p:grpSpPr>
          <a:xfrm>
            <a:off x="9715317" y="1518550"/>
            <a:ext cx="1694834" cy="738665"/>
            <a:chOff x="3942643" y="3330651"/>
            <a:chExt cx="1258713" cy="738663"/>
          </a:xfrm>
        </p:grpSpPr>
        <p:sp>
          <p:nvSpPr>
            <p:cNvPr id="141" name="TextBox 27">
              <a:extLst>
                <a:ext uri="{FF2B5EF4-FFF2-40B4-BE49-F238E27FC236}">
                  <a16:creationId xmlns="" xmlns:a16="http://schemas.microsoft.com/office/drawing/2014/main" id="{A664BFC7-70CA-4CAE-B47E-CFA9CD72D345}"/>
                </a:ext>
              </a:extLst>
            </p:cNvPr>
            <p:cNvSpPr txBox="1"/>
            <p:nvPr/>
          </p:nvSpPr>
          <p:spPr>
            <a:xfrm>
              <a:off x="3942644" y="3607650"/>
              <a:ext cx="1258712" cy="461664"/>
            </a:xfrm>
            <a:prstGeom prst="rect">
              <a:avLst/>
            </a:prstGeom>
            <a:noFill/>
          </p:spPr>
          <p:txBody>
            <a:bodyPr wrap="square" lIns="144000" rtlCol="0">
              <a:spAutoFit/>
            </a:bodyPr>
            <a:lstStyle/>
            <a:p>
              <a:pPr defTabSz="914286"/>
              <a:r>
                <a:rPr lang="en-US" altLang="ko-KR" sz="1200" dirty="0">
                  <a:solidFill>
                    <a:prstClr val="white"/>
                  </a:solidFill>
                  <a:cs typeface="Arial" pitchFamily="34" charset="0"/>
                </a:rPr>
                <a:t>Modern PowerPoint  Presentation </a:t>
              </a:r>
              <a:endParaRPr lang="ko-KR" altLang="en-US" sz="1200" dirty="0">
                <a:solidFill>
                  <a:prstClr val="white"/>
                </a:solidFill>
                <a:cs typeface="Arial" pitchFamily="34" charset="0"/>
              </a:endParaRPr>
            </a:p>
          </p:txBody>
        </p:sp>
        <p:sp>
          <p:nvSpPr>
            <p:cNvPr id="142" name="TextBox 28">
              <a:extLst>
                <a:ext uri="{FF2B5EF4-FFF2-40B4-BE49-F238E27FC236}">
                  <a16:creationId xmlns="" xmlns:a16="http://schemas.microsoft.com/office/drawing/2014/main" id="{019D668C-1070-40C0-973D-D13ABF94ECC0}"/>
                </a:ext>
              </a:extLst>
            </p:cNvPr>
            <p:cNvSpPr txBox="1"/>
            <p:nvPr/>
          </p:nvSpPr>
          <p:spPr>
            <a:xfrm>
              <a:off x="3942643" y="3330651"/>
              <a:ext cx="1258713" cy="30777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defTabSz="914286"/>
              <a:r>
                <a:rPr lang="en-US" altLang="ko-KR" sz="1400" b="1" dirty="0">
                  <a:solidFill>
                    <a:prstClr val="white"/>
                  </a:solidFill>
                  <a:cs typeface="Arial" pitchFamily="34" charset="0"/>
                </a:rPr>
                <a:t>Content A</a:t>
              </a:r>
              <a:endParaRPr lang="ko-KR" altLang="en-US" sz="1400" b="1" dirty="0">
                <a:solidFill>
                  <a:prstClr val="white"/>
                </a:solidFill>
                <a:cs typeface="Arial" pitchFamily="34" charset="0"/>
              </a:endParaRPr>
            </a:p>
          </p:txBody>
        </p:sp>
      </p:grpSp>
      <p:grpSp>
        <p:nvGrpSpPr>
          <p:cNvPr id="143" name="Group 29">
            <a:extLst>
              <a:ext uri="{FF2B5EF4-FFF2-40B4-BE49-F238E27FC236}">
                <a16:creationId xmlns="" xmlns:a16="http://schemas.microsoft.com/office/drawing/2014/main" id="{7EB5E18A-77EB-48E9-B920-95A8E24481DD}"/>
              </a:ext>
            </a:extLst>
          </p:cNvPr>
          <p:cNvGrpSpPr/>
          <p:nvPr/>
        </p:nvGrpSpPr>
        <p:grpSpPr>
          <a:xfrm>
            <a:off x="9715317" y="2620932"/>
            <a:ext cx="1694834" cy="738665"/>
            <a:chOff x="3942643" y="3330651"/>
            <a:chExt cx="1258713" cy="738663"/>
          </a:xfrm>
        </p:grpSpPr>
        <p:sp>
          <p:nvSpPr>
            <p:cNvPr id="144" name="TextBox 30">
              <a:extLst>
                <a:ext uri="{FF2B5EF4-FFF2-40B4-BE49-F238E27FC236}">
                  <a16:creationId xmlns="" xmlns:a16="http://schemas.microsoft.com/office/drawing/2014/main" id="{97D107E4-A091-4097-BCC2-20025C9A6706}"/>
                </a:ext>
              </a:extLst>
            </p:cNvPr>
            <p:cNvSpPr txBox="1"/>
            <p:nvPr/>
          </p:nvSpPr>
          <p:spPr>
            <a:xfrm>
              <a:off x="3942644" y="3607650"/>
              <a:ext cx="1258712" cy="461664"/>
            </a:xfrm>
            <a:prstGeom prst="rect">
              <a:avLst/>
            </a:prstGeom>
            <a:noFill/>
          </p:spPr>
          <p:txBody>
            <a:bodyPr wrap="square" lIns="144000" rtlCol="0">
              <a:spAutoFit/>
            </a:bodyPr>
            <a:lstStyle/>
            <a:p>
              <a:pPr defTabSz="914286"/>
              <a:r>
                <a:rPr lang="en-US" altLang="ko-KR" sz="1200" dirty="0">
                  <a:solidFill>
                    <a:prstClr val="white"/>
                  </a:solidFill>
                  <a:cs typeface="Arial" pitchFamily="34" charset="0"/>
                </a:rPr>
                <a:t>Modern PowerPoint  Presentation </a:t>
              </a:r>
              <a:endParaRPr lang="ko-KR" altLang="en-US" sz="1200" dirty="0">
                <a:solidFill>
                  <a:prstClr val="white"/>
                </a:solidFill>
                <a:cs typeface="Arial" pitchFamily="34" charset="0"/>
              </a:endParaRPr>
            </a:p>
          </p:txBody>
        </p:sp>
        <p:sp>
          <p:nvSpPr>
            <p:cNvPr id="145" name="TextBox 31">
              <a:extLst>
                <a:ext uri="{FF2B5EF4-FFF2-40B4-BE49-F238E27FC236}">
                  <a16:creationId xmlns="" xmlns:a16="http://schemas.microsoft.com/office/drawing/2014/main" id="{859CD065-BDAB-405E-B993-10738EAF7575}"/>
                </a:ext>
              </a:extLst>
            </p:cNvPr>
            <p:cNvSpPr txBox="1"/>
            <p:nvPr/>
          </p:nvSpPr>
          <p:spPr>
            <a:xfrm>
              <a:off x="3942643" y="3330651"/>
              <a:ext cx="1258713" cy="30777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defTabSz="914286"/>
              <a:r>
                <a:rPr lang="en-US" altLang="ko-KR" sz="1400" b="1" dirty="0">
                  <a:solidFill>
                    <a:prstClr val="white"/>
                  </a:solidFill>
                  <a:cs typeface="Arial" pitchFamily="34" charset="0"/>
                </a:rPr>
                <a:t>Content B </a:t>
              </a:r>
              <a:endParaRPr lang="ko-KR" altLang="en-US" sz="1400" b="1" dirty="0">
                <a:solidFill>
                  <a:prstClr val="white"/>
                </a:solidFill>
                <a:cs typeface="Arial" pitchFamily="34" charset="0"/>
              </a:endParaRPr>
            </a:p>
          </p:txBody>
        </p:sp>
      </p:grpSp>
      <p:grpSp>
        <p:nvGrpSpPr>
          <p:cNvPr id="146" name="Group 32">
            <a:extLst>
              <a:ext uri="{FF2B5EF4-FFF2-40B4-BE49-F238E27FC236}">
                <a16:creationId xmlns="" xmlns:a16="http://schemas.microsoft.com/office/drawing/2014/main" id="{0CB96D9A-D1CB-41F5-9C77-A461C7C7FB6F}"/>
              </a:ext>
            </a:extLst>
          </p:cNvPr>
          <p:cNvGrpSpPr/>
          <p:nvPr/>
        </p:nvGrpSpPr>
        <p:grpSpPr>
          <a:xfrm>
            <a:off x="9715317" y="3723314"/>
            <a:ext cx="1694834" cy="738665"/>
            <a:chOff x="3942643" y="3330651"/>
            <a:chExt cx="1258713" cy="738663"/>
          </a:xfrm>
        </p:grpSpPr>
        <p:sp>
          <p:nvSpPr>
            <p:cNvPr id="147" name="TextBox 33">
              <a:extLst>
                <a:ext uri="{FF2B5EF4-FFF2-40B4-BE49-F238E27FC236}">
                  <a16:creationId xmlns="" xmlns:a16="http://schemas.microsoft.com/office/drawing/2014/main" id="{41CF3198-40FB-4A6E-AF77-D194947F4540}"/>
                </a:ext>
              </a:extLst>
            </p:cNvPr>
            <p:cNvSpPr txBox="1"/>
            <p:nvPr/>
          </p:nvSpPr>
          <p:spPr>
            <a:xfrm>
              <a:off x="3942644" y="3607650"/>
              <a:ext cx="1258712" cy="461664"/>
            </a:xfrm>
            <a:prstGeom prst="rect">
              <a:avLst/>
            </a:prstGeom>
            <a:noFill/>
          </p:spPr>
          <p:txBody>
            <a:bodyPr wrap="square" lIns="144000" rtlCol="0">
              <a:spAutoFit/>
            </a:bodyPr>
            <a:lstStyle/>
            <a:p>
              <a:pPr defTabSz="914286"/>
              <a:r>
                <a:rPr lang="en-US" altLang="ko-KR" sz="1200" dirty="0">
                  <a:solidFill>
                    <a:prstClr val="white"/>
                  </a:solidFill>
                  <a:cs typeface="Arial" pitchFamily="34" charset="0"/>
                </a:rPr>
                <a:t>Modern PowerPoint  Presentation </a:t>
              </a:r>
              <a:endParaRPr lang="ko-KR" altLang="en-US" sz="1200" dirty="0">
                <a:solidFill>
                  <a:prstClr val="white"/>
                </a:solidFill>
                <a:cs typeface="Arial" pitchFamily="34" charset="0"/>
              </a:endParaRPr>
            </a:p>
          </p:txBody>
        </p:sp>
        <p:sp>
          <p:nvSpPr>
            <p:cNvPr id="148" name="TextBox 34">
              <a:extLst>
                <a:ext uri="{FF2B5EF4-FFF2-40B4-BE49-F238E27FC236}">
                  <a16:creationId xmlns="" xmlns:a16="http://schemas.microsoft.com/office/drawing/2014/main" id="{D4BBD6F6-9B65-42BE-92ED-DA0FCE79E44C}"/>
                </a:ext>
              </a:extLst>
            </p:cNvPr>
            <p:cNvSpPr txBox="1"/>
            <p:nvPr/>
          </p:nvSpPr>
          <p:spPr>
            <a:xfrm>
              <a:off x="3942643" y="3330651"/>
              <a:ext cx="1258713" cy="30777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defTabSz="914286"/>
              <a:r>
                <a:rPr lang="en-US" altLang="ko-KR" sz="1400" b="1" dirty="0">
                  <a:solidFill>
                    <a:prstClr val="white"/>
                  </a:solidFill>
                  <a:cs typeface="Arial" pitchFamily="34" charset="0"/>
                </a:rPr>
                <a:t>Content C</a:t>
              </a:r>
              <a:endParaRPr lang="ko-KR" altLang="en-US" sz="1400" b="1" dirty="0">
                <a:solidFill>
                  <a:prstClr val="white"/>
                </a:solidFill>
                <a:cs typeface="Arial" pitchFamily="34" charset="0"/>
              </a:endParaRPr>
            </a:p>
          </p:txBody>
        </p:sp>
      </p:grpSp>
      <p:grpSp>
        <p:nvGrpSpPr>
          <p:cNvPr id="149" name="Group 35">
            <a:extLst>
              <a:ext uri="{FF2B5EF4-FFF2-40B4-BE49-F238E27FC236}">
                <a16:creationId xmlns="" xmlns:a16="http://schemas.microsoft.com/office/drawing/2014/main" id="{B14F0355-651C-4520-A825-02441EF9757D}"/>
              </a:ext>
            </a:extLst>
          </p:cNvPr>
          <p:cNvGrpSpPr/>
          <p:nvPr/>
        </p:nvGrpSpPr>
        <p:grpSpPr>
          <a:xfrm>
            <a:off x="9715317" y="4825695"/>
            <a:ext cx="1694834" cy="738665"/>
            <a:chOff x="3942643" y="3330651"/>
            <a:chExt cx="1258713" cy="738663"/>
          </a:xfrm>
        </p:grpSpPr>
        <p:sp>
          <p:nvSpPr>
            <p:cNvPr id="150" name="TextBox 36">
              <a:extLst>
                <a:ext uri="{FF2B5EF4-FFF2-40B4-BE49-F238E27FC236}">
                  <a16:creationId xmlns="" xmlns:a16="http://schemas.microsoft.com/office/drawing/2014/main" id="{C478D6BF-BAC7-4681-8F98-A9A061E6AA80}"/>
                </a:ext>
              </a:extLst>
            </p:cNvPr>
            <p:cNvSpPr txBox="1"/>
            <p:nvPr/>
          </p:nvSpPr>
          <p:spPr>
            <a:xfrm>
              <a:off x="3942644" y="3607650"/>
              <a:ext cx="1258712" cy="461664"/>
            </a:xfrm>
            <a:prstGeom prst="rect">
              <a:avLst/>
            </a:prstGeom>
            <a:noFill/>
          </p:spPr>
          <p:txBody>
            <a:bodyPr wrap="square" lIns="144000" rtlCol="0">
              <a:spAutoFit/>
            </a:bodyPr>
            <a:lstStyle/>
            <a:p>
              <a:pPr defTabSz="914286"/>
              <a:r>
                <a:rPr lang="en-US" altLang="ko-KR" sz="1200" dirty="0">
                  <a:solidFill>
                    <a:prstClr val="white"/>
                  </a:solidFill>
                  <a:cs typeface="Arial" pitchFamily="34" charset="0"/>
                </a:rPr>
                <a:t>Modern PowerPoint  Presentation </a:t>
              </a:r>
              <a:endParaRPr lang="ko-KR" altLang="en-US" sz="1200" dirty="0">
                <a:solidFill>
                  <a:prstClr val="white"/>
                </a:solidFill>
                <a:cs typeface="Arial" pitchFamily="34" charset="0"/>
              </a:endParaRPr>
            </a:p>
          </p:txBody>
        </p:sp>
        <p:sp>
          <p:nvSpPr>
            <p:cNvPr id="151" name="TextBox 37">
              <a:extLst>
                <a:ext uri="{FF2B5EF4-FFF2-40B4-BE49-F238E27FC236}">
                  <a16:creationId xmlns="" xmlns:a16="http://schemas.microsoft.com/office/drawing/2014/main" id="{560BC866-DABB-4161-9C73-B2D9893F3311}"/>
                </a:ext>
              </a:extLst>
            </p:cNvPr>
            <p:cNvSpPr txBox="1"/>
            <p:nvPr/>
          </p:nvSpPr>
          <p:spPr>
            <a:xfrm>
              <a:off x="3942643" y="3330651"/>
              <a:ext cx="1258713" cy="30777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defTabSz="914286"/>
              <a:r>
                <a:rPr lang="en-US" altLang="ko-KR" sz="1400" b="1" dirty="0">
                  <a:solidFill>
                    <a:prstClr val="white"/>
                  </a:solidFill>
                  <a:cs typeface="Arial" pitchFamily="34" charset="0"/>
                </a:rPr>
                <a:t>Content D</a:t>
              </a:r>
              <a:endParaRPr lang="ko-KR" altLang="en-US" sz="1400" b="1" dirty="0">
                <a:solidFill>
                  <a:prstClr val="white"/>
                </a:solidFill>
                <a:cs typeface="Arial" pitchFamily="34" charset="0"/>
              </a:endParaRPr>
            </a:p>
          </p:txBody>
        </p:sp>
      </p:grpSp>
      <p:grpSp>
        <p:nvGrpSpPr>
          <p:cNvPr id="152" name="Group 38">
            <a:extLst>
              <a:ext uri="{FF2B5EF4-FFF2-40B4-BE49-F238E27FC236}">
                <a16:creationId xmlns="" xmlns:a16="http://schemas.microsoft.com/office/drawing/2014/main" id="{62D58339-2A5F-4288-85AD-6A0B2C8F4A52}"/>
              </a:ext>
            </a:extLst>
          </p:cNvPr>
          <p:cNvGrpSpPr/>
          <p:nvPr/>
        </p:nvGrpSpPr>
        <p:grpSpPr>
          <a:xfrm>
            <a:off x="9715317" y="5928079"/>
            <a:ext cx="1694834" cy="738665"/>
            <a:chOff x="3942643" y="3330651"/>
            <a:chExt cx="1258713" cy="738663"/>
          </a:xfrm>
        </p:grpSpPr>
        <p:sp>
          <p:nvSpPr>
            <p:cNvPr id="153" name="TextBox 39">
              <a:extLst>
                <a:ext uri="{FF2B5EF4-FFF2-40B4-BE49-F238E27FC236}">
                  <a16:creationId xmlns="" xmlns:a16="http://schemas.microsoft.com/office/drawing/2014/main" id="{2F740190-324E-491B-BB81-4BEA124D1665}"/>
                </a:ext>
              </a:extLst>
            </p:cNvPr>
            <p:cNvSpPr txBox="1"/>
            <p:nvPr/>
          </p:nvSpPr>
          <p:spPr>
            <a:xfrm>
              <a:off x="3942644" y="3607650"/>
              <a:ext cx="1258712" cy="461664"/>
            </a:xfrm>
            <a:prstGeom prst="rect">
              <a:avLst/>
            </a:prstGeom>
            <a:noFill/>
          </p:spPr>
          <p:txBody>
            <a:bodyPr wrap="square" lIns="144000" rtlCol="0">
              <a:spAutoFit/>
            </a:bodyPr>
            <a:lstStyle/>
            <a:p>
              <a:pPr defTabSz="914286"/>
              <a:r>
                <a:rPr lang="en-US" altLang="ko-KR" sz="1200" dirty="0">
                  <a:solidFill>
                    <a:prstClr val="white"/>
                  </a:solidFill>
                  <a:cs typeface="Arial" pitchFamily="34" charset="0"/>
                </a:rPr>
                <a:t>Modern PowerPoint  Presentation </a:t>
              </a:r>
              <a:endParaRPr lang="ko-KR" altLang="en-US" sz="1200" dirty="0">
                <a:solidFill>
                  <a:prstClr val="white"/>
                </a:solidFill>
                <a:cs typeface="Arial" pitchFamily="34" charset="0"/>
              </a:endParaRPr>
            </a:p>
          </p:txBody>
        </p:sp>
        <p:sp>
          <p:nvSpPr>
            <p:cNvPr id="154" name="TextBox 40">
              <a:extLst>
                <a:ext uri="{FF2B5EF4-FFF2-40B4-BE49-F238E27FC236}">
                  <a16:creationId xmlns="" xmlns:a16="http://schemas.microsoft.com/office/drawing/2014/main" id="{3EE2F2A5-A8FA-4E68-971A-409B232B6E62}"/>
                </a:ext>
              </a:extLst>
            </p:cNvPr>
            <p:cNvSpPr txBox="1"/>
            <p:nvPr/>
          </p:nvSpPr>
          <p:spPr>
            <a:xfrm>
              <a:off x="3942643" y="3330651"/>
              <a:ext cx="1258713" cy="30777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defTabSz="914286"/>
              <a:r>
                <a:rPr lang="en-US" altLang="ko-KR" sz="1400" b="1" dirty="0">
                  <a:solidFill>
                    <a:prstClr val="white"/>
                  </a:solidFill>
                  <a:cs typeface="Arial" pitchFamily="34" charset="0"/>
                </a:rPr>
                <a:t>Content E</a:t>
              </a:r>
              <a:endParaRPr lang="ko-KR" altLang="en-US" sz="1400" b="1" dirty="0">
                <a:solidFill>
                  <a:prstClr val="white"/>
                </a:solidFill>
                <a:cs typeface="Arial" pitchFamily="34" charset="0"/>
              </a:endParaRPr>
            </a:p>
          </p:txBody>
        </p:sp>
      </p:grpSp>
      <p:sp>
        <p:nvSpPr>
          <p:cNvPr id="155" name="Oval 21">
            <a:extLst>
              <a:ext uri="{FF2B5EF4-FFF2-40B4-BE49-F238E27FC236}">
                <a16:creationId xmlns="" xmlns:a16="http://schemas.microsoft.com/office/drawing/2014/main" id="{E6A7706B-391E-4EE5-87C5-5DDB3460E9C4}"/>
              </a:ext>
            </a:extLst>
          </p:cNvPr>
          <p:cNvSpPr/>
          <p:nvPr/>
        </p:nvSpPr>
        <p:spPr>
          <a:xfrm rot="20700000">
            <a:off x="9180462" y="5026256"/>
            <a:ext cx="385122" cy="337533"/>
          </a:xfrm>
          <a:custGeom>
            <a:avLst/>
            <a:gdLst/>
            <a:ahLst/>
            <a:cxnLst/>
            <a:rect l="l" t="t" r="r" b="b"/>
            <a:pathLst>
              <a:path w="4088377" h="3321003">
                <a:moveTo>
                  <a:pt x="1365628" y="1622218"/>
                </a:moveTo>
                <a:cubicBezTo>
                  <a:pt x="1121373" y="1556771"/>
                  <a:pt x="870309" y="1701722"/>
                  <a:pt x="804861" y="1945977"/>
                </a:cubicBezTo>
                <a:cubicBezTo>
                  <a:pt x="739413" y="2190232"/>
                  <a:pt x="884365" y="2441296"/>
                  <a:pt x="1128620" y="2506744"/>
                </a:cubicBezTo>
                <a:cubicBezTo>
                  <a:pt x="1372875" y="2572191"/>
                  <a:pt x="1623939" y="2427240"/>
                  <a:pt x="1689387" y="2182985"/>
                </a:cubicBezTo>
                <a:cubicBezTo>
                  <a:pt x="1754835" y="1938730"/>
                  <a:pt x="1609883" y="1687666"/>
                  <a:pt x="1365628" y="1622218"/>
                </a:cubicBezTo>
                <a:close/>
                <a:moveTo>
                  <a:pt x="1447099" y="1318163"/>
                </a:moveTo>
                <a:cubicBezTo>
                  <a:pt x="1859279" y="1428606"/>
                  <a:pt x="2103885" y="1852277"/>
                  <a:pt x="1993442" y="2264456"/>
                </a:cubicBezTo>
                <a:cubicBezTo>
                  <a:pt x="1882999" y="2676636"/>
                  <a:pt x="1459328" y="2921242"/>
                  <a:pt x="1047149" y="2810799"/>
                </a:cubicBezTo>
                <a:cubicBezTo>
                  <a:pt x="634969" y="2700356"/>
                  <a:pt x="390363" y="2276685"/>
                  <a:pt x="500806" y="1864505"/>
                </a:cubicBezTo>
                <a:cubicBezTo>
                  <a:pt x="611249" y="1452326"/>
                  <a:pt x="1034920" y="1207720"/>
                  <a:pt x="1447099" y="1318163"/>
                </a:cubicBezTo>
                <a:close/>
                <a:moveTo>
                  <a:pt x="1476725" y="1207597"/>
                </a:moveTo>
                <a:cubicBezTo>
                  <a:pt x="1003481" y="1080792"/>
                  <a:pt x="517045" y="1361635"/>
                  <a:pt x="390240" y="1834879"/>
                </a:cubicBezTo>
                <a:cubicBezTo>
                  <a:pt x="263435" y="2308124"/>
                  <a:pt x="544279" y="2794559"/>
                  <a:pt x="1017523" y="2921365"/>
                </a:cubicBezTo>
                <a:cubicBezTo>
                  <a:pt x="1490767" y="3048170"/>
                  <a:pt x="1977202" y="2767326"/>
                  <a:pt x="2104008" y="2294082"/>
                </a:cubicBezTo>
                <a:cubicBezTo>
                  <a:pt x="2230813" y="1820838"/>
                  <a:pt x="1949969" y="1334403"/>
                  <a:pt x="1476725" y="1207597"/>
                </a:cubicBezTo>
                <a:close/>
                <a:moveTo>
                  <a:pt x="3290290" y="1590224"/>
                </a:moveTo>
                <a:cubicBezTo>
                  <a:pt x="3269727" y="1586016"/>
                  <a:pt x="3248437" y="1583806"/>
                  <a:pt x="3226630" y="1583806"/>
                </a:cubicBezTo>
                <a:cubicBezTo>
                  <a:pt x="3052179" y="1583806"/>
                  <a:pt x="2910758" y="1725227"/>
                  <a:pt x="2910758" y="1899678"/>
                </a:cubicBezTo>
                <a:cubicBezTo>
                  <a:pt x="2910758" y="2074130"/>
                  <a:pt x="3052179" y="2215551"/>
                  <a:pt x="3226630" y="2215550"/>
                </a:cubicBezTo>
                <a:cubicBezTo>
                  <a:pt x="3401082" y="2215551"/>
                  <a:pt x="3542503" y="2074130"/>
                  <a:pt x="3542502" y="1899678"/>
                </a:cubicBezTo>
                <a:cubicBezTo>
                  <a:pt x="3542503" y="1747033"/>
                  <a:pt x="3434228" y="1619677"/>
                  <a:pt x="3290290" y="1590224"/>
                </a:cubicBezTo>
                <a:close/>
                <a:moveTo>
                  <a:pt x="3334055" y="1377473"/>
                </a:moveTo>
                <a:cubicBezTo>
                  <a:pt x="3576950" y="1427177"/>
                  <a:pt x="3759665" y="1642090"/>
                  <a:pt x="3759665" y="1899678"/>
                </a:cubicBezTo>
                <a:cubicBezTo>
                  <a:pt x="3759665" y="2194064"/>
                  <a:pt x="3521017" y="2432713"/>
                  <a:pt x="3226630" y="2432713"/>
                </a:cubicBezTo>
                <a:cubicBezTo>
                  <a:pt x="2932244" y="2432712"/>
                  <a:pt x="2693596" y="2194065"/>
                  <a:pt x="2693596" y="1899678"/>
                </a:cubicBezTo>
                <a:cubicBezTo>
                  <a:pt x="2693596" y="1605292"/>
                  <a:pt x="2932244" y="1366644"/>
                  <a:pt x="3226630" y="1366644"/>
                </a:cubicBezTo>
                <a:cubicBezTo>
                  <a:pt x="3263429" y="1366644"/>
                  <a:pt x="3299356" y="1370373"/>
                  <a:pt x="3334055" y="1377473"/>
                </a:cubicBezTo>
                <a:close/>
                <a:moveTo>
                  <a:pt x="1391137" y="789478"/>
                </a:moveTo>
                <a:lnTo>
                  <a:pt x="1759910" y="888290"/>
                </a:lnTo>
                <a:lnTo>
                  <a:pt x="1754625" y="1202375"/>
                </a:lnTo>
                <a:lnTo>
                  <a:pt x="1744979" y="1199790"/>
                </a:lnTo>
                <a:cubicBezTo>
                  <a:pt x="1823578" y="1244024"/>
                  <a:pt x="1894617" y="1298265"/>
                  <a:pt x="1954704" y="1362586"/>
                </a:cubicBezTo>
                <a:lnTo>
                  <a:pt x="2234317" y="1293059"/>
                </a:lnTo>
                <a:lnTo>
                  <a:pt x="2413554" y="1630152"/>
                </a:lnTo>
                <a:lnTo>
                  <a:pt x="2214321" y="1809770"/>
                </a:lnTo>
                <a:cubicBezTo>
                  <a:pt x="2239296" y="1900740"/>
                  <a:pt x="2251067" y="1995997"/>
                  <a:pt x="2246841" y="2092825"/>
                </a:cubicBezTo>
                <a:lnTo>
                  <a:pt x="2495698" y="2230974"/>
                </a:lnTo>
                <a:lnTo>
                  <a:pt x="2396885" y="2599747"/>
                </a:lnTo>
                <a:lnTo>
                  <a:pt x="2094912" y="2594668"/>
                </a:lnTo>
                <a:cubicBezTo>
                  <a:pt x="2056732" y="2658461"/>
                  <a:pt x="2010475" y="2715996"/>
                  <a:pt x="1958644" y="2767359"/>
                </a:cubicBezTo>
                <a:lnTo>
                  <a:pt x="2057814" y="3026193"/>
                </a:lnTo>
                <a:lnTo>
                  <a:pt x="1745078" y="3245174"/>
                </a:lnTo>
                <a:lnTo>
                  <a:pt x="1507869" y="3039237"/>
                </a:lnTo>
                <a:lnTo>
                  <a:pt x="1536736" y="3019025"/>
                </a:lnTo>
                <a:cubicBezTo>
                  <a:pt x="1445878" y="3048429"/>
                  <a:pt x="1349798" y="3062567"/>
                  <a:pt x="1251837" y="3062021"/>
                </a:cubicBezTo>
                <a:lnTo>
                  <a:pt x="1108065" y="3321003"/>
                </a:lnTo>
                <a:lnTo>
                  <a:pt x="739291" y="3222191"/>
                </a:lnTo>
                <a:lnTo>
                  <a:pt x="744274" y="2926021"/>
                </a:lnTo>
                <a:cubicBezTo>
                  <a:pt x="666128" y="2881484"/>
                  <a:pt x="595548" y="2827017"/>
                  <a:pt x="535891" y="2762576"/>
                </a:cubicBezTo>
                <a:lnTo>
                  <a:pt x="540671" y="2772825"/>
                </a:lnTo>
                <a:lnTo>
                  <a:pt x="232276" y="2832568"/>
                </a:lnTo>
                <a:lnTo>
                  <a:pt x="70927" y="2486556"/>
                </a:lnTo>
                <a:lnTo>
                  <a:pt x="279495" y="2317444"/>
                </a:lnTo>
                <a:cubicBezTo>
                  <a:pt x="257233" y="2235849"/>
                  <a:pt x="245603" y="2150814"/>
                  <a:pt x="245586" y="2064274"/>
                </a:cubicBezTo>
                <a:lnTo>
                  <a:pt x="0" y="1927940"/>
                </a:lnTo>
                <a:lnTo>
                  <a:pt x="98812" y="1559167"/>
                </a:lnTo>
                <a:lnTo>
                  <a:pt x="380240" y="1563901"/>
                </a:lnTo>
                <a:cubicBezTo>
                  <a:pt x="418421" y="1496524"/>
                  <a:pt x="464524" y="1435092"/>
                  <a:pt x="516679" y="1380105"/>
                </a:cubicBezTo>
                <a:lnTo>
                  <a:pt x="422419" y="1089378"/>
                </a:lnTo>
                <a:lnTo>
                  <a:pt x="746189" y="887063"/>
                </a:lnTo>
                <a:lnTo>
                  <a:pt x="972292" y="1105134"/>
                </a:lnTo>
                <a:lnTo>
                  <a:pt x="970019" y="1106554"/>
                </a:lnTo>
                <a:cubicBezTo>
                  <a:pt x="1058903" y="1078586"/>
                  <a:pt x="1152743" y="1065659"/>
                  <a:pt x="1248316" y="1066709"/>
                </a:cubicBezTo>
                <a:lnTo>
                  <a:pt x="1238669" y="1064125"/>
                </a:lnTo>
                <a:close/>
                <a:moveTo>
                  <a:pt x="3349970" y="1300109"/>
                </a:moveTo>
                <a:cubicBezTo>
                  <a:pt x="3310130" y="1291957"/>
                  <a:pt x="3268880" y="1287676"/>
                  <a:pt x="3226630" y="1287676"/>
                </a:cubicBezTo>
                <a:cubicBezTo>
                  <a:pt x="2888631" y="1287676"/>
                  <a:pt x="2614628" y="1561679"/>
                  <a:pt x="2614628" y="1899678"/>
                </a:cubicBezTo>
                <a:cubicBezTo>
                  <a:pt x="2614628" y="2237678"/>
                  <a:pt x="2888630" y="2511680"/>
                  <a:pt x="3226630" y="2511681"/>
                </a:cubicBezTo>
                <a:cubicBezTo>
                  <a:pt x="3564630" y="2511681"/>
                  <a:pt x="3838633" y="2237678"/>
                  <a:pt x="3838633" y="1899678"/>
                </a:cubicBezTo>
                <a:cubicBezTo>
                  <a:pt x="3838632" y="1603928"/>
                  <a:pt x="3628849" y="1357176"/>
                  <a:pt x="3349970" y="1300109"/>
                </a:cubicBezTo>
                <a:close/>
                <a:moveTo>
                  <a:pt x="3358324" y="1024334"/>
                </a:moveTo>
                <a:lnTo>
                  <a:pt x="3410883" y="1234575"/>
                </a:lnTo>
                <a:lnTo>
                  <a:pt x="3403994" y="1234575"/>
                </a:lnTo>
                <a:cubicBezTo>
                  <a:pt x="3464268" y="1250018"/>
                  <a:pt x="3521292" y="1273478"/>
                  <a:pt x="3572818" y="1305612"/>
                </a:cubicBezTo>
                <a:lnTo>
                  <a:pt x="3746730" y="1209354"/>
                </a:lnTo>
                <a:lnTo>
                  <a:pt x="3926358" y="1401981"/>
                </a:lnTo>
                <a:lnTo>
                  <a:pt x="3825667" y="1557247"/>
                </a:lnTo>
                <a:cubicBezTo>
                  <a:pt x="3858552" y="1613408"/>
                  <a:pt x="3883404" y="1674784"/>
                  <a:pt x="3897877" y="1740062"/>
                </a:cubicBezTo>
                <a:lnTo>
                  <a:pt x="4088377" y="1787686"/>
                </a:lnTo>
                <a:lnTo>
                  <a:pt x="4088377" y="2051071"/>
                </a:lnTo>
                <a:lnTo>
                  <a:pt x="3886243" y="2101605"/>
                </a:lnTo>
                <a:cubicBezTo>
                  <a:pt x="3872191" y="2150933"/>
                  <a:pt x="3851639" y="2197531"/>
                  <a:pt x="3826272" y="2241013"/>
                </a:cubicBezTo>
                <a:lnTo>
                  <a:pt x="3938572" y="2395786"/>
                </a:lnTo>
                <a:lnTo>
                  <a:pt x="3769272" y="2597551"/>
                </a:lnTo>
                <a:lnTo>
                  <a:pt x="3574432" y="2502674"/>
                </a:lnTo>
                <a:lnTo>
                  <a:pt x="3590059" y="2484050"/>
                </a:lnTo>
                <a:cubicBezTo>
                  <a:pt x="3534764" y="2519868"/>
                  <a:pt x="3473263" y="2546445"/>
                  <a:pt x="3407886" y="2563572"/>
                </a:cubicBezTo>
                <a:lnTo>
                  <a:pt x="3358323" y="2761823"/>
                </a:lnTo>
                <a:lnTo>
                  <a:pt x="3094938" y="2761823"/>
                </a:lnTo>
                <a:lnTo>
                  <a:pt x="3045375" y="2563574"/>
                </a:lnTo>
                <a:cubicBezTo>
                  <a:pt x="2985349" y="2547848"/>
                  <a:pt x="2928591" y="2524155"/>
                  <a:pt x="2877330" y="2491865"/>
                </a:cubicBezTo>
                <a:lnTo>
                  <a:pt x="2882346" y="2497841"/>
                </a:lnTo>
                <a:lnTo>
                  <a:pt x="2687507" y="2592718"/>
                </a:lnTo>
                <a:lnTo>
                  <a:pt x="2518206" y="2390954"/>
                </a:lnTo>
                <a:lnTo>
                  <a:pt x="2626994" y="2241021"/>
                </a:lnTo>
                <a:cubicBezTo>
                  <a:pt x="2597591" y="2190623"/>
                  <a:pt x="2574657" y="2136035"/>
                  <a:pt x="2559194" y="2078370"/>
                </a:cubicBezTo>
                <a:lnTo>
                  <a:pt x="2371198" y="2031371"/>
                </a:lnTo>
                <a:lnTo>
                  <a:pt x="2371198" y="1767986"/>
                </a:lnTo>
                <a:lnTo>
                  <a:pt x="2559579" y="1720890"/>
                </a:lnTo>
                <a:cubicBezTo>
                  <a:pt x="2572992" y="1669175"/>
                  <a:pt x="2592745" y="1620006"/>
                  <a:pt x="2617681" y="1574051"/>
                </a:cubicBezTo>
                <a:lnTo>
                  <a:pt x="2502958" y="1397149"/>
                </a:lnTo>
                <a:lnTo>
                  <a:pt x="2682587" y="1204520"/>
                </a:lnTo>
                <a:lnTo>
                  <a:pt x="2872193" y="1309466"/>
                </a:lnTo>
                <a:lnTo>
                  <a:pt x="2870932" y="1310818"/>
                </a:lnTo>
                <a:cubicBezTo>
                  <a:pt x="2925169" y="1276310"/>
                  <a:pt x="2985393" y="1250941"/>
                  <a:pt x="3049268" y="1234575"/>
                </a:cubicBezTo>
                <a:lnTo>
                  <a:pt x="3042378" y="1234576"/>
                </a:lnTo>
                <a:lnTo>
                  <a:pt x="3094939" y="1024334"/>
                </a:lnTo>
                <a:close/>
                <a:moveTo>
                  <a:pt x="2786480" y="402820"/>
                </a:moveTo>
                <a:cubicBezTo>
                  <a:pt x="2745900" y="389943"/>
                  <a:pt x="2701172" y="388627"/>
                  <a:pt x="2657264" y="401580"/>
                </a:cubicBezTo>
                <a:cubicBezTo>
                  <a:pt x="2540176" y="436121"/>
                  <a:pt x="2473258" y="559041"/>
                  <a:pt x="2507800" y="676128"/>
                </a:cubicBezTo>
                <a:cubicBezTo>
                  <a:pt x="2542340" y="793216"/>
                  <a:pt x="2665260" y="860133"/>
                  <a:pt x="2782348" y="825592"/>
                </a:cubicBezTo>
                <a:cubicBezTo>
                  <a:pt x="2899435" y="791051"/>
                  <a:pt x="2966353" y="668132"/>
                  <a:pt x="2931812" y="551045"/>
                </a:cubicBezTo>
                <a:cubicBezTo>
                  <a:pt x="2910223" y="477864"/>
                  <a:pt x="2854113" y="424282"/>
                  <a:pt x="2786480" y="402820"/>
                </a:cubicBezTo>
                <a:close/>
                <a:moveTo>
                  <a:pt x="2932202" y="47278"/>
                </a:moveTo>
                <a:lnTo>
                  <a:pt x="3090904" y="140999"/>
                </a:lnTo>
                <a:lnTo>
                  <a:pt x="3054065" y="265147"/>
                </a:lnTo>
                <a:cubicBezTo>
                  <a:pt x="3087256" y="296329"/>
                  <a:pt x="3116089" y="332603"/>
                  <a:pt x="3138727" y="373550"/>
                </a:cubicBezTo>
                <a:lnTo>
                  <a:pt x="3276016" y="367796"/>
                </a:lnTo>
                <a:lnTo>
                  <a:pt x="3328165" y="544574"/>
                </a:lnTo>
                <a:lnTo>
                  <a:pt x="3202503" y="618514"/>
                </a:lnTo>
                <a:cubicBezTo>
                  <a:pt x="3202838" y="654403"/>
                  <a:pt x="3198271" y="689748"/>
                  <a:pt x="3189855" y="723955"/>
                </a:cubicBezTo>
                <a:lnTo>
                  <a:pt x="3295873" y="805599"/>
                </a:lnTo>
                <a:lnTo>
                  <a:pt x="3222192" y="974540"/>
                </a:lnTo>
                <a:lnTo>
                  <a:pt x="3072634" y="949439"/>
                </a:lnTo>
                <a:lnTo>
                  <a:pt x="3079435" y="933845"/>
                </a:lnTo>
                <a:cubicBezTo>
                  <a:pt x="3049413" y="968833"/>
                  <a:pt x="3013398" y="998848"/>
                  <a:pt x="2972910" y="1023288"/>
                </a:cubicBezTo>
                <a:lnTo>
                  <a:pt x="2978897" y="1166163"/>
                </a:lnTo>
                <a:lnTo>
                  <a:pt x="2802119" y="1218312"/>
                </a:lnTo>
                <a:lnTo>
                  <a:pt x="2729602" y="1095065"/>
                </a:lnTo>
                <a:cubicBezTo>
                  <a:pt x="2686199" y="1096396"/>
                  <a:pt x="2643414" y="1091732"/>
                  <a:pt x="2602615" y="1080209"/>
                </a:cubicBezTo>
                <a:lnTo>
                  <a:pt x="2607165" y="1083226"/>
                </a:lnTo>
                <a:lnTo>
                  <a:pt x="2495179" y="1185484"/>
                </a:lnTo>
                <a:lnTo>
                  <a:pt x="2341599" y="1083585"/>
                </a:lnTo>
                <a:lnTo>
                  <a:pt x="2384929" y="961414"/>
                </a:lnTo>
                <a:cubicBezTo>
                  <a:pt x="2355215" y="933409"/>
                  <a:pt x="2329015" y="901312"/>
                  <a:pt x="2307218" y="865670"/>
                </a:cubicBezTo>
                <a:lnTo>
                  <a:pt x="2171734" y="871348"/>
                </a:lnTo>
                <a:lnTo>
                  <a:pt x="2119584" y="694571"/>
                </a:lnTo>
                <a:lnTo>
                  <a:pt x="2236697" y="625662"/>
                </a:lnTo>
                <a:cubicBezTo>
                  <a:pt x="2235459" y="588297"/>
                  <a:pt x="2238982" y="551385"/>
                  <a:pt x="2246620" y="515603"/>
                </a:cubicBezTo>
                <a:lnTo>
                  <a:pt x="2134594" y="419585"/>
                </a:lnTo>
                <a:lnTo>
                  <a:pt x="2217016" y="254732"/>
                </a:lnTo>
                <a:lnTo>
                  <a:pt x="2365055" y="287627"/>
                </a:lnTo>
                <a:lnTo>
                  <a:pt x="2364476" y="288784"/>
                </a:lnTo>
                <a:cubicBezTo>
                  <a:pt x="2394046" y="254885"/>
                  <a:pt x="2429444" y="225933"/>
                  <a:pt x="2469075" y="202302"/>
                </a:cubicBezTo>
                <a:lnTo>
                  <a:pt x="2464452" y="203666"/>
                </a:lnTo>
                <a:lnTo>
                  <a:pt x="2458102" y="52150"/>
                </a:lnTo>
                <a:lnTo>
                  <a:pt x="2634880" y="0"/>
                </a:lnTo>
                <a:lnTo>
                  <a:pt x="2711784" y="130703"/>
                </a:lnTo>
                <a:lnTo>
                  <a:pt x="2707159" y="132067"/>
                </a:lnTo>
                <a:cubicBezTo>
                  <a:pt x="2750672" y="130497"/>
                  <a:pt x="2793590" y="134953"/>
                  <a:pt x="2834535" y="146319"/>
                </a:cubicBezTo>
                <a:close/>
              </a:path>
            </a:pathLst>
          </a:custGeom>
          <a:solidFill>
            <a:sysClr val="window" lastClr="FFFFFF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286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2701" b="0" i="0" u="none" strike="noStrike" kern="0" cap="none" spc="0" normalizeH="0" baseline="0" noProof="0" smtClean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</a:endParaRPr>
          </a:p>
        </p:txBody>
      </p:sp>
      <p:sp>
        <p:nvSpPr>
          <p:cNvPr id="156" name="Trapezoid 3">
            <a:extLst>
              <a:ext uri="{FF2B5EF4-FFF2-40B4-BE49-F238E27FC236}">
                <a16:creationId xmlns="" xmlns:a16="http://schemas.microsoft.com/office/drawing/2014/main" id="{F4B3B45B-0996-4AA0-B139-1ED2D2566904}"/>
              </a:ext>
            </a:extLst>
          </p:cNvPr>
          <p:cNvSpPr/>
          <p:nvPr/>
        </p:nvSpPr>
        <p:spPr>
          <a:xfrm>
            <a:off x="9146454" y="2759347"/>
            <a:ext cx="453138" cy="461830"/>
          </a:xfrm>
          <a:custGeom>
            <a:avLst/>
            <a:gdLst/>
            <a:ahLst/>
            <a:cxnLst/>
            <a:rect l="l" t="t" r="r" b="b"/>
            <a:pathLst>
              <a:path w="3890855" h="3965475">
                <a:moveTo>
                  <a:pt x="513635" y="2426125"/>
                </a:moveTo>
                <a:lnTo>
                  <a:pt x="1518439" y="2426125"/>
                </a:lnTo>
                <a:cubicBezTo>
                  <a:pt x="1550976" y="2510415"/>
                  <a:pt x="1581900" y="2596962"/>
                  <a:pt x="1610725" y="2683637"/>
                </a:cubicBezTo>
                <a:lnTo>
                  <a:pt x="901668" y="2683637"/>
                </a:lnTo>
                <a:lnTo>
                  <a:pt x="559881" y="3707964"/>
                </a:lnTo>
                <a:lnTo>
                  <a:pt x="1917114" y="3707964"/>
                </a:lnTo>
                <a:cubicBezTo>
                  <a:pt x="1925031" y="3729959"/>
                  <a:pt x="1931702" y="3744180"/>
                  <a:pt x="1936944" y="3749452"/>
                </a:cubicBezTo>
                <a:cubicBezTo>
                  <a:pt x="1940579" y="3743065"/>
                  <a:pt x="1945876" y="3728913"/>
                  <a:pt x="1952632" y="3707964"/>
                </a:cubicBezTo>
                <a:lnTo>
                  <a:pt x="3330974" y="3707964"/>
                </a:lnTo>
                <a:lnTo>
                  <a:pt x="2989187" y="2683637"/>
                </a:lnTo>
                <a:lnTo>
                  <a:pt x="2271337" y="2683637"/>
                </a:lnTo>
                <a:cubicBezTo>
                  <a:pt x="2301469" y="2597098"/>
                  <a:pt x="2333531" y="2510572"/>
                  <a:pt x="2366939" y="2426125"/>
                </a:cubicBezTo>
                <a:lnTo>
                  <a:pt x="3377220" y="2426125"/>
                </a:lnTo>
                <a:lnTo>
                  <a:pt x="3890855" y="3965475"/>
                </a:lnTo>
                <a:lnTo>
                  <a:pt x="0" y="3965475"/>
                </a:lnTo>
                <a:close/>
                <a:moveTo>
                  <a:pt x="1936944" y="620869"/>
                </a:moveTo>
                <a:cubicBezTo>
                  <a:pt x="1782578" y="620869"/>
                  <a:pt x="1657440" y="746006"/>
                  <a:pt x="1657440" y="900372"/>
                </a:cubicBezTo>
                <a:cubicBezTo>
                  <a:pt x="1657440" y="1054738"/>
                  <a:pt x="1782578" y="1179876"/>
                  <a:pt x="1936944" y="1179876"/>
                </a:cubicBezTo>
                <a:cubicBezTo>
                  <a:pt x="2091310" y="1179876"/>
                  <a:pt x="2216447" y="1054738"/>
                  <a:pt x="2216447" y="900372"/>
                </a:cubicBezTo>
                <a:cubicBezTo>
                  <a:pt x="2216447" y="746006"/>
                  <a:pt x="2091310" y="620869"/>
                  <a:pt x="1936944" y="620869"/>
                </a:cubicBezTo>
                <a:close/>
                <a:moveTo>
                  <a:pt x="1936944" y="0"/>
                </a:moveTo>
                <a:cubicBezTo>
                  <a:pt x="2169175" y="0"/>
                  <a:pt x="2401406" y="88593"/>
                  <a:pt x="2578592" y="265779"/>
                </a:cubicBezTo>
                <a:lnTo>
                  <a:pt x="2578592" y="265780"/>
                </a:lnTo>
                <a:cubicBezTo>
                  <a:pt x="2932964" y="620153"/>
                  <a:pt x="2888999" y="1155622"/>
                  <a:pt x="2578592" y="1549077"/>
                </a:cubicBezTo>
                <a:cubicBezTo>
                  <a:pt x="2248849" y="1967039"/>
                  <a:pt x="1976153" y="3125749"/>
                  <a:pt x="1936944" y="3194660"/>
                </a:cubicBezTo>
                <a:cubicBezTo>
                  <a:pt x="1883033" y="3140450"/>
                  <a:pt x="1647095" y="1944983"/>
                  <a:pt x="1295295" y="1549076"/>
                </a:cubicBezTo>
                <a:cubicBezTo>
                  <a:pt x="962406" y="1174450"/>
                  <a:pt x="940923" y="620152"/>
                  <a:pt x="1295295" y="265779"/>
                </a:cubicBezTo>
                <a:cubicBezTo>
                  <a:pt x="1472481" y="88593"/>
                  <a:pt x="1704713" y="0"/>
                  <a:pt x="1936944" y="0"/>
                </a:cubicBezTo>
                <a:close/>
              </a:path>
            </a:pathLst>
          </a:custGeom>
          <a:solidFill>
            <a:sysClr val="window" lastClr="FFFFFF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286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2701" b="0" i="0" u="none" strike="noStrike" kern="0" cap="none" spc="0" normalizeH="0" baseline="0" noProof="0" smtClean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Arial Unicode MS"/>
            </a:endParaRPr>
          </a:p>
        </p:txBody>
      </p:sp>
      <p:sp>
        <p:nvSpPr>
          <p:cNvPr id="157" name="Down Arrow 1">
            <a:extLst>
              <a:ext uri="{FF2B5EF4-FFF2-40B4-BE49-F238E27FC236}">
                <a16:creationId xmlns="" xmlns:a16="http://schemas.microsoft.com/office/drawing/2014/main" id="{3FA8F4FA-1F39-4FCD-84F6-D5CB57E55076}"/>
              </a:ext>
            </a:extLst>
          </p:cNvPr>
          <p:cNvSpPr/>
          <p:nvPr/>
        </p:nvSpPr>
        <p:spPr>
          <a:xfrm rot="10800000" flipH="1">
            <a:off x="9204806" y="3903734"/>
            <a:ext cx="336437" cy="377818"/>
          </a:xfrm>
          <a:custGeom>
            <a:avLst/>
            <a:gdLst/>
            <a:ahLst/>
            <a:cxnLst/>
            <a:rect l="l" t="t" r="r" b="b"/>
            <a:pathLst>
              <a:path w="3496146" h="3926159">
                <a:moveTo>
                  <a:pt x="1476067" y="1782198"/>
                </a:moveTo>
                <a:lnTo>
                  <a:pt x="2085005" y="1782198"/>
                </a:lnTo>
                <a:lnTo>
                  <a:pt x="2085005" y="560436"/>
                </a:lnTo>
                <a:lnTo>
                  <a:pt x="2389473" y="560436"/>
                </a:lnTo>
                <a:lnTo>
                  <a:pt x="1780536" y="0"/>
                </a:lnTo>
                <a:lnTo>
                  <a:pt x="1171598" y="560436"/>
                </a:lnTo>
                <a:lnTo>
                  <a:pt x="1476067" y="560436"/>
                </a:lnTo>
                <a:close/>
                <a:moveTo>
                  <a:pt x="2794909" y="2376264"/>
                </a:moveTo>
                <a:lnTo>
                  <a:pt x="3403846" y="1815828"/>
                </a:lnTo>
                <a:lnTo>
                  <a:pt x="3099377" y="1815828"/>
                </a:lnTo>
                <a:lnTo>
                  <a:pt x="3099377" y="594066"/>
                </a:lnTo>
                <a:lnTo>
                  <a:pt x="2490440" y="594066"/>
                </a:lnTo>
                <a:lnTo>
                  <a:pt x="2490440" y="1815828"/>
                </a:lnTo>
                <a:lnTo>
                  <a:pt x="2185971" y="1815828"/>
                </a:lnTo>
                <a:close/>
                <a:moveTo>
                  <a:pt x="1738539" y="2704452"/>
                </a:moveTo>
                <a:cubicBezTo>
                  <a:pt x="2025742" y="2708651"/>
                  <a:pt x="2249289" y="2617027"/>
                  <a:pt x="2474392" y="2519294"/>
                </a:cubicBezTo>
                <a:cubicBezTo>
                  <a:pt x="2631335" y="2431624"/>
                  <a:pt x="2641220" y="2356014"/>
                  <a:pt x="2614641" y="2282563"/>
                </a:cubicBezTo>
                <a:cubicBezTo>
                  <a:pt x="2582745" y="2203226"/>
                  <a:pt x="2511446" y="2141129"/>
                  <a:pt x="2374721" y="2203680"/>
                </a:cubicBezTo>
                <a:cubicBezTo>
                  <a:pt x="2195292" y="2350932"/>
                  <a:pt x="1621166" y="2470817"/>
                  <a:pt x="1266317" y="2262320"/>
                </a:cubicBezTo>
                <a:cubicBezTo>
                  <a:pt x="1169173" y="2191011"/>
                  <a:pt x="970584" y="2135007"/>
                  <a:pt x="918755" y="2260582"/>
                </a:cubicBezTo>
                <a:cubicBezTo>
                  <a:pt x="905798" y="2301917"/>
                  <a:pt x="901034" y="2336556"/>
                  <a:pt x="904186" y="2366667"/>
                </a:cubicBezTo>
                <a:cubicBezTo>
                  <a:pt x="913642" y="2457000"/>
                  <a:pt x="994333" y="2506589"/>
                  <a:pt x="1138739" y="2574025"/>
                </a:cubicBezTo>
                <a:cubicBezTo>
                  <a:pt x="1370979" y="2664916"/>
                  <a:pt x="1566218" y="2701932"/>
                  <a:pt x="1738539" y="2704452"/>
                </a:cubicBezTo>
                <a:close/>
                <a:moveTo>
                  <a:pt x="1709810" y="3318171"/>
                </a:moveTo>
                <a:cubicBezTo>
                  <a:pt x="2287461" y="3321186"/>
                  <a:pt x="2747532" y="3089987"/>
                  <a:pt x="2907033" y="2982480"/>
                </a:cubicBezTo>
                <a:cubicBezTo>
                  <a:pt x="3019837" y="2919930"/>
                  <a:pt x="3127019" y="2830470"/>
                  <a:pt x="3047283" y="2692494"/>
                </a:cubicBezTo>
                <a:cubicBezTo>
                  <a:pt x="2931427" y="2583612"/>
                  <a:pt x="2859428" y="2623285"/>
                  <a:pt x="2747560" y="2705958"/>
                </a:cubicBezTo>
                <a:cubicBezTo>
                  <a:pt x="2476410" y="2811508"/>
                  <a:pt x="1878339" y="3347087"/>
                  <a:pt x="714142" y="2686413"/>
                </a:cubicBezTo>
                <a:cubicBezTo>
                  <a:pt x="581403" y="2592588"/>
                  <a:pt x="478211" y="2639047"/>
                  <a:pt x="434354" y="2730111"/>
                </a:cubicBezTo>
                <a:cubicBezTo>
                  <a:pt x="423118" y="2754726"/>
                  <a:pt x="419107" y="2778362"/>
                  <a:pt x="421326" y="2801084"/>
                </a:cubicBezTo>
                <a:cubicBezTo>
                  <a:pt x="427982" y="2869247"/>
                  <a:pt x="490703" y="2929162"/>
                  <a:pt x="582577" y="2982481"/>
                </a:cubicBezTo>
                <a:cubicBezTo>
                  <a:pt x="974299" y="3230234"/>
                  <a:pt x="1363219" y="3316361"/>
                  <a:pt x="1709810" y="3318171"/>
                </a:cubicBezTo>
                <a:close/>
                <a:moveTo>
                  <a:pt x="1650124" y="3925606"/>
                </a:moveTo>
                <a:cubicBezTo>
                  <a:pt x="2273556" y="3938577"/>
                  <a:pt x="2858828" y="3722251"/>
                  <a:pt x="3329308" y="3414392"/>
                </a:cubicBezTo>
                <a:cubicBezTo>
                  <a:pt x="3434138" y="3367480"/>
                  <a:pt x="3549293" y="3215474"/>
                  <a:pt x="3469556" y="3100952"/>
                </a:cubicBezTo>
                <a:cubicBezTo>
                  <a:pt x="3361675" y="3005103"/>
                  <a:pt x="3225886" y="3077348"/>
                  <a:pt x="3149901" y="3145689"/>
                </a:cubicBezTo>
                <a:cubicBezTo>
                  <a:pt x="2987266" y="3247333"/>
                  <a:pt x="1796029" y="4146474"/>
                  <a:pt x="297808" y="3098777"/>
                </a:cubicBezTo>
                <a:cubicBezTo>
                  <a:pt x="177029" y="2997135"/>
                  <a:pt x="65861" y="3063139"/>
                  <a:pt x="18020" y="3134657"/>
                </a:cubicBezTo>
                <a:cubicBezTo>
                  <a:pt x="4124" y="3161552"/>
                  <a:pt x="-1298" y="3188690"/>
                  <a:pt x="257" y="3215218"/>
                </a:cubicBezTo>
                <a:cubicBezTo>
                  <a:pt x="4919" y="3294803"/>
                  <a:pt x="72375" y="3368892"/>
                  <a:pt x="162256" y="3414392"/>
                </a:cubicBezTo>
                <a:cubicBezTo>
                  <a:pt x="657258" y="3766720"/>
                  <a:pt x="1165233" y="3915518"/>
                  <a:pt x="1650124" y="3925606"/>
                </a:cubicBezTo>
                <a:close/>
              </a:path>
            </a:pathLst>
          </a:custGeom>
          <a:solidFill>
            <a:sysClr val="window" lastClr="FFFFFF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286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2701" b="0" i="0" u="none" strike="noStrike" kern="0" cap="none" spc="0" normalizeH="0" baseline="0" noProof="0" smtClean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Arial Unicode MS"/>
            </a:endParaRPr>
          </a:p>
        </p:txBody>
      </p:sp>
      <p:sp>
        <p:nvSpPr>
          <p:cNvPr id="158" name="Rectangle 15">
            <a:extLst>
              <a:ext uri="{FF2B5EF4-FFF2-40B4-BE49-F238E27FC236}">
                <a16:creationId xmlns="" xmlns:a16="http://schemas.microsoft.com/office/drawing/2014/main" id="{4E7FD129-CFC4-4DC3-8596-DCE8A02278E4}"/>
              </a:ext>
            </a:extLst>
          </p:cNvPr>
          <p:cNvSpPr/>
          <p:nvPr/>
        </p:nvSpPr>
        <p:spPr>
          <a:xfrm rot="14270044">
            <a:off x="9149767" y="1655315"/>
            <a:ext cx="446518" cy="465131"/>
          </a:xfrm>
          <a:custGeom>
            <a:avLst/>
            <a:gdLst/>
            <a:ahLst/>
            <a:cxnLst/>
            <a:rect l="l" t="t" r="r" b="b"/>
            <a:pathLst>
              <a:path w="4088964" h="4259405">
                <a:moveTo>
                  <a:pt x="1480605" y="2231940"/>
                </a:moveTo>
                <a:lnTo>
                  <a:pt x="1199818" y="2044620"/>
                </a:lnTo>
                <a:lnTo>
                  <a:pt x="761621" y="2687221"/>
                </a:lnTo>
                <a:cubicBezTo>
                  <a:pt x="501536" y="2652619"/>
                  <a:pt x="265323" y="2467912"/>
                  <a:pt x="39127" y="2272940"/>
                </a:cubicBezTo>
                <a:cubicBezTo>
                  <a:pt x="-80639" y="2070133"/>
                  <a:pt x="269496" y="1743507"/>
                  <a:pt x="374515" y="1494038"/>
                </a:cubicBezTo>
                <a:lnTo>
                  <a:pt x="93728" y="1306717"/>
                </a:lnTo>
                <a:lnTo>
                  <a:pt x="1091841" y="1312633"/>
                </a:lnTo>
                <a:close/>
                <a:moveTo>
                  <a:pt x="2759566" y="226796"/>
                </a:moveTo>
                <a:cubicBezTo>
                  <a:pt x="2331051" y="377379"/>
                  <a:pt x="2150002" y="492309"/>
                  <a:pt x="1991062" y="643648"/>
                </a:cubicBezTo>
                <a:lnTo>
                  <a:pt x="1463599" y="1446568"/>
                </a:lnTo>
                <a:lnTo>
                  <a:pt x="610317" y="909936"/>
                </a:lnTo>
                <a:cubicBezTo>
                  <a:pt x="810411" y="627556"/>
                  <a:pt x="1020899" y="239191"/>
                  <a:pt x="1244930" y="61882"/>
                </a:cubicBezTo>
                <a:cubicBezTo>
                  <a:pt x="1491876" y="-75367"/>
                  <a:pt x="1697752" y="31605"/>
                  <a:pt x="2759566" y="226796"/>
                </a:cubicBezTo>
                <a:close/>
                <a:moveTo>
                  <a:pt x="1722488" y="3820535"/>
                </a:moveTo>
                <a:cubicBezTo>
                  <a:pt x="1376925" y="3801485"/>
                  <a:pt x="936112" y="3830060"/>
                  <a:pt x="666750" y="3734810"/>
                </a:cubicBezTo>
                <a:cubicBezTo>
                  <a:pt x="419100" y="3598835"/>
                  <a:pt x="400050" y="3367610"/>
                  <a:pt x="0" y="2364860"/>
                </a:cubicBezTo>
                <a:cubicBezTo>
                  <a:pt x="355600" y="2647435"/>
                  <a:pt x="549276" y="2739510"/>
                  <a:pt x="762000" y="2793485"/>
                </a:cubicBezTo>
                <a:lnTo>
                  <a:pt x="1722487" y="2812535"/>
                </a:lnTo>
                <a:close/>
                <a:moveTo>
                  <a:pt x="3605396" y="869465"/>
                </a:moveTo>
                <a:lnTo>
                  <a:pt x="3069019" y="1711228"/>
                </a:lnTo>
                <a:lnTo>
                  <a:pt x="2083849" y="1550906"/>
                </a:lnTo>
                <a:lnTo>
                  <a:pt x="2391902" y="1412941"/>
                </a:lnTo>
                <a:lnTo>
                  <a:pt x="2081217" y="699900"/>
                </a:lnTo>
                <a:cubicBezTo>
                  <a:pt x="2248971" y="498156"/>
                  <a:pt x="2531081" y="396532"/>
                  <a:pt x="2816547" y="308854"/>
                </a:cubicBezTo>
                <a:cubicBezTo>
                  <a:pt x="3051986" y="315439"/>
                  <a:pt x="3142075" y="785719"/>
                  <a:pt x="3297344" y="1007430"/>
                </a:cubicBezTo>
                <a:close/>
                <a:moveTo>
                  <a:pt x="3222215" y="3788662"/>
                </a:moveTo>
                <a:cubicBezTo>
                  <a:pt x="3089072" y="3954283"/>
                  <a:pt x="2662122" y="3869088"/>
                  <a:pt x="2413930" y="3921936"/>
                </a:cubicBezTo>
                <a:lnTo>
                  <a:pt x="2420658" y="4259405"/>
                </a:lnTo>
                <a:lnTo>
                  <a:pt x="1855155" y="3436926"/>
                </a:lnTo>
                <a:lnTo>
                  <a:pt x="2387428" y="2592563"/>
                </a:lnTo>
                <a:lnTo>
                  <a:pt x="2394156" y="2930032"/>
                </a:lnTo>
                <a:lnTo>
                  <a:pt x="3171906" y="2922431"/>
                </a:lnTo>
                <a:cubicBezTo>
                  <a:pt x="3292132" y="3155642"/>
                  <a:pt x="3275533" y="3455038"/>
                  <a:pt x="3244786" y="3752078"/>
                </a:cubicBezTo>
                <a:cubicBezTo>
                  <a:pt x="3238662" y="3765464"/>
                  <a:pt x="3231091" y="3777620"/>
                  <a:pt x="3222215" y="3788662"/>
                </a:cubicBezTo>
                <a:close/>
                <a:moveTo>
                  <a:pt x="3948285" y="2834020"/>
                </a:moveTo>
                <a:cubicBezTo>
                  <a:pt x="3833022" y="3018741"/>
                  <a:pt x="3639730" y="3281008"/>
                  <a:pt x="3342579" y="3731662"/>
                </a:cubicBezTo>
                <a:cubicBezTo>
                  <a:pt x="3371271" y="3278367"/>
                  <a:pt x="3336159" y="3066813"/>
                  <a:pt x="3258895" y="2861397"/>
                </a:cubicBezTo>
                <a:lnTo>
                  <a:pt x="2725671" y="2062291"/>
                </a:lnTo>
                <a:lnTo>
                  <a:pt x="3552883" y="1486284"/>
                </a:lnTo>
                <a:cubicBezTo>
                  <a:pt x="3734716" y="1780754"/>
                  <a:pt x="4010062" y="2126176"/>
                  <a:pt x="4085819" y="2401657"/>
                </a:cubicBezTo>
                <a:cubicBezTo>
                  <a:pt x="4100783" y="2542124"/>
                  <a:pt x="4063549" y="2649298"/>
                  <a:pt x="3948285" y="2834020"/>
                </a:cubicBezTo>
                <a:close/>
              </a:path>
            </a:pathLst>
          </a:custGeom>
          <a:solidFill>
            <a:sysClr val="window" lastClr="FFFFFF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286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2701" b="0" i="0" u="none" strike="noStrike" kern="0" cap="none" spc="0" normalizeH="0" baseline="0" noProof="0" smtClean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</a:endParaRPr>
          </a:p>
        </p:txBody>
      </p:sp>
      <p:sp>
        <p:nvSpPr>
          <p:cNvPr id="159" name="Frame 1">
            <a:extLst>
              <a:ext uri="{FF2B5EF4-FFF2-40B4-BE49-F238E27FC236}">
                <a16:creationId xmlns="" xmlns:a16="http://schemas.microsoft.com/office/drawing/2014/main" id="{D4C2E2B8-0E26-41C5-9692-DC9519778263}"/>
              </a:ext>
            </a:extLst>
          </p:cNvPr>
          <p:cNvSpPr/>
          <p:nvPr/>
        </p:nvSpPr>
        <p:spPr>
          <a:xfrm>
            <a:off x="9223088" y="6147470"/>
            <a:ext cx="299874" cy="299874"/>
          </a:xfrm>
          <a:custGeom>
            <a:avLst/>
            <a:gdLst/>
            <a:ahLst/>
            <a:cxnLst/>
            <a:rect l="l" t="t" r="r" b="b"/>
            <a:pathLst>
              <a:path w="3960000" h="3960000">
                <a:moveTo>
                  <a:pt x="0" y="2700080"/>
                </a:moveTo>
                <a:lnTo>
                  <a:pt x="569408" y="2700080"/>
                </a:lnTo>
                <a:lnTo>
                  <a:pt x="569408" y="3390592"/>
                </a:lnTo>
                <a:lnTo>
                  <a:pt x="3390592" y="3390592"/>
                </a:lnTo>
                <a:lnTo>
                  <a:pt x="3390592" y="2700080"/>
                </a:lnTo>
                <a:lnTo>
                  <a:pt x="3960000" y="2700080"/>
                </a:lnTo>
                <a:lnTo>
                  <a:pt x="3960000" y="3960000"/>
                </a:lnTo>
                <a:lnTo>
                  <a:pt x="0" y="3960000"/>
                </a:lnTo>
                <a:close/>
                <a:moveTo>
                  <a:pt x="1530791" y="0"/>
                </a:moveTo>
                <a:lnTo>
                  <a:pt x="2429209" y="0"/>
                </a:lnTo>
                <a:lnTo>
                  <a:pt x="2429209" y="2108456"/>
                </a:lnTo>
                <a:lnTo>
                  <a:pt x="2772088" y="2108456"/>
                </a:lnTo>
                <a:lnTo>
                  <a:pt x="1980000" y="3198242"/>
                </a:lnTo>
                <a:lnTo>
                  <a:pt x="1187912" y="2108456"/>
                </a:lnTo>
                <a:lnTo>
                  <a:pt x="1530791" y="2108456"/>
                </a:lnTo>
                <a:close/>
              </a:path>
            </a:pathLst>
          </a:custGeom>
          <a:solidFill>
            <a:sysClr val="window" lastClr="FFFFFF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286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2701" b="0" i="0" u="none" strike="noStrike" kern="0" cap="none" spc="0" normalizeH="0" baseline="0" noProof="0" smtClean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Arial Unicode MS"/>
            </a:endParaRPr>
          </a:p>
        </p:txBody>
      </p:sp>
    </p:spTree>
    <p:extLst>
      <p:ext uri="{BB962C8B-B14F-4D97-AF65-F5344CB8AC3E}">
        <p14:creationId xmlns:p14="http://schemas.microsoft.com/office/powerpoint/2010/main" val="62097936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4" name="Group 23">
            <a:extLst>
              <a:ext uri="{FF2B5EF4-FFF2-40B4-BE49-F238E27FC236}">
                <a16:creationId xmlns:a16="http://schemas.microsoft.com/office/drawing/2014/main" xmlns="" id="{2E1A02F3-774F-42A1-B576-65F43449AF53}"/>
              </a:ext>
            </a:extLst>
          </p:cNvPr>
          <p:cNvGrpSpPr/>
          <p:nvPr/>
        </p:nvGrpSpPr>
        <p:grpSpPr>
          <a:xfrm>
            <a:off x="6390807" y="2220024"/>
            <a:ext cx="1884020" cy="3312009"/>
            <a:chOff x="4871870" y="1763729"/>
            <a:chExt cx="2448272" cy="4303935"/>
          </a:xfrm>
        </p:grpSpPr>
        <p:grpSp>
          <p:nvGrpSpPr>
            <p:cNvPr id="25" name="Group 3">
              <a:extLst>
                <a:ext uri="{FF2B5EF4-FFF2-40B4-BE49-F238E27FC236}">
                  <a16:creationId xmlns:a16="http://schemas.microsoft.com/office/drawing/2014/main" xmlns="" id="{DC46FACE-7D3F-486F-9412-F98C5AEB1655}"/>
                </a:ext>
              </a:extLst>
            </p:cNvPr>
            <p:cNvGrpSpPr/>
            <p:nvPr/>
          </p:nvGrpSpPr>
          <p:grpSpPr>
            <a:xfrm>
              <a:off x="4871870" y="1763729"/>
              <a:ext cx="2448272" cy="4303935"/>
              <a:chOff x="445712" y="1449040"/>
              <a:chExt cx="2113018" cy="3924176"/>
            </a:xfrm>
          </p:grpSpPr>
          <p:sp>
            <p:nvSpPr>
              <p:cNvPr id="27" name="Rounded Rectangle 4">
                <a:extLst>
                  <a:ext uri="{FF2B5EF4-FFF2-40B4-BE49-F238E27FC236}">
                    <a16:creationId xmlns:a16="http://schemas.microsoft.com/office/drawing/2014/main" xmlns="" id="{ED5F4F7C-A667-4787-BC21-5DFC3F5E7F9F}"/>
                  </a:ext>
                </a:extLst>
              </p:cNvPr>
              <p:cNvSpPr/>
              <p:nvPr userDrawn="1"/>
            </p:nvSpPr>
            <p:spPr>
              <a:xfrm>
                <a:off x="445712" y="1449040"/>
                <a:ext cx="2113018" cy="3924176"/>
              </a:xfrm>
              <a:prstGeom prst="roundRect">
                <a:avLst>
                  <a:gd name="adj" fmla="val 13580"/>
                </a:avLst>
              </a:prstGeom>
              <a:solidFill>
                <a:srgbClr val="262626"/>
              </a:solidFill>
              <a:ln w="88900">
                <a:noFill/>
              </a:ln>
              <a:effectLst/>
              <a:scene3d>
                <a:camera prst="perspectiveFront"/>
                <a:lightRig rig="threePt" dir="t"/>
              </a:scene3d>
              <a:sp3d prstMaterial="plastic">
                <a:bevelT w="127000" h="50800"/>
                <a:bevelB w="127000" h="2540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800" dirty="0"/>
              </a:p>
            </p:txBody>
          </p:sp>
          <p:sp>
            <p:nvSpPr>
              <p:cNvPr id="28" name="Rectangle 5">
                <a:extLst>
                  <a:ext uri="{FF2B5EF4-FFF2-40B4-BE49-F238E27FC236}">
                    <a16:creationId xmlns:a16="http://schemas.microsoft.com/office/drawing/2014/main" xmlns="" id="{1B7CB1D3-AB88-4862-A021-74BCA4C0289B}"/>
                  </a:ext>
                </a:extLst>
              </p:cNvPr>
              <p:cNvSpPr/>
              <p:nvPr userDrawn="1"/>
            </p:nvSpPr>
            <p:spPr>
              <a:xfrm>
                <a:off x="1379920" y="1650572"/>
                <a:ext cx="216024" cy="34350"/>
              </a:xfrm>
              <a:prstGeom prst="rect">
                <a:avLst/>
              </a:prstGeom>
              <a:solidFill>
                <a:srgbClr val="B0B0B0"/>
              </a:solidFill>
              <a:ln w="889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800"/>
              </a:p>
            </p:txBody>
          </p:sp>
          <p:grpSp>
            <p:nvGrpSpPr>
              <p:cNvPr id="29" name="Group 6">
                <a:extLst>
                  <a:ext uri="{FF2B5EF4-FFF2-40B4-BE49-F238E27FC236}">
                    <a16:creationId xmlns:a16="http://schemas.microsoft.com/office/drawing/2014/main" xmlns="" id="{34F00CCF-FBCA-4A8D-B01A-77CF4618B8EF}"/>
                  </a:ext>
                </a:extLst>
              </p:cNvPr>
              <p:cNvGrpSpPr/>
              <p:nvPr userDrawn="1"/>
            </p:nvGrpSpPr>
            <p:grpSpPr>
              <a:xfrm>
                <a:off x="1407705" y="5045834"/>
                <a:ext cx="211967" cy="211967"/>
                <a:chOff x="1549420" y="5712364"/>
                <a:chExt cx="312583" cy="312583"/>
              </a:xfrm>
            </p:grpSpPr>
            <p:sp>
              <p:nvSpPr>
                <p:cNvPr id="30" name="Oval 7">
                  <a:extLst>
                    <a:ext uri="{FF2B5EF4-FFF2-40B4-BE49-F238E27FC236}">
                      <a16:creationId xmlns:a16="http://schemas.microsoft.com/office/drawing/2014/main" xmlns="" id="{598B6E1D-5421-4FE5-BEB0-CD29BD052969}"/>
                    </a:ext>
                  </a:extLst>
                </p:cNvPr>
                <p:cNvSpPr/>
                <p:nvPr userDrawn="1"/>
              </p:nvSpPr>
              <p:spPr>
                <a:xfrm>
                  <a:off x="1549420" y="5712364"/>
                  <a:ext cx="312583" cy="312583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tx1">
                        <a:lumMod val="94000"/>
                        <a:lumOff val="6000"/>
                      </a:schemeClr>
                    </a:gs>
                    <a:gs pos="56000">
                      <a:schemeClr val="tx1">
                        <a:lumMod val="65000"/>
                        <a:lumOff val="35000"/>
                      </a:schemeClr>
                    </a:gs>
                    <a:gs pos="91000">
                      <a:schemeClr val="tx1">
                        <a:lumMod val="50000"/>
                        <a:lumOff val="50000"/>
                      </a:schemeClr>
                    </a:gs>
                    <a:gs pos="100000">
                      <a:schemeClr val="bg1">
                        <a:lumMod val="75000"/>
                      </a:schemeClr>
                    </a:gs>
                  </a:gsLst>
                  <a:lin ang="10800000" scaled="1"/>
                  <a:tileRect/>
                </a:gradFill>
                <a:ln w="0">
                  <a:solidFill>
                    <a:srgbClr val="262626"/>
                  </a:solidFill>
                </a:ln>
                <a:scene3d>
                  <a:camera prst="perspectiveFront"/>
                  <a:lightRig rig="threePt" dir="t"/>
                </a:scene3d>
                <a:sp3d>
                  <a:bevelT w="63500" h="127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1800"/>
                </a:p>
              </p:txBody>
            </p:sp>
            <p:sp>
              <p:nvSpPr>
                <p:cNvPr id="31" name="Rounded Rectangle 8">
                  <a:extLst>
                    <a:ext uri="{FF2B5EF4-FFF2-40B4-BE49-F238E27FC236}">
                      <a16:creationId xmlns:a16="http://schemas.microsoft.com/office/drawing/2014/main" xmlns="" id="{D9B383E7-A279-4D64-A5EA-DA8B684C1D04}"/>
                    </a:ext>
                  </a:extLst>
                </p:cNvPr>
                <p:cNvSpPr/>
                <p:nvPr userDrawn="1"/>
              </p:nvSpPr>
              <p:spPr>
                <a:xfrm>
                  <a:off x="1634225" y="5796647"/>
                  <a:ext cx="142969" cy="144016"/>
                </a:xfrm>
                <a:prstGeom prst="roundRect">
                  <a:avLst/>
                </a:prstGeom>
                <a:solidFill>
                  <a:srgbClr val="737373"/>
                </a:solidFill>
                <a:ln w="6350">
                  <a:solidFill>
                    <a:srgbClr val="B0B0B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1800"/>
                </a:p>
              </p:txBody>
            </p:sp>
          </p:grpSp>
        </p:grpSp>
        <p:sp>
          <p:nvSpPr>
            <p:cNvPr id="26" name="Picture Placeholder 2">
              <a:extLst>
                <a:ext uri="{FF2B5EF4-FFF2-40B4-BE49-F238E27FC236}">
                  <a16:creationId xmlns:a16="http://schemas.microsoft.com/office/drawing/2014/main" xmlns="" id="{CDB33393-C3BE-453A-A651-1049B48BC56B}"/>
                </a:ext>
              </a:extLst>
            </p:cNvPr>
            <p:cNvSpPr txBox="1">
              <a:spLocks/>
            </p:cNvSpPr>
            <p:nvPr/>
          </p:nvSpPr>
          <p:spPr>
            <a:xfrm>
              <a:off x="5051890" y="2223507"/>
              <a:ext cx="2088232" cy="3384376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</p:spPr>
          <p:txBody>
            <a:bodyPr anchor="ctr"/>
            <a:lstStyle>
              <a:lvl1pPr marL="0" indent="0" algn="ctr" defTabSz="914400" rtl="0" eaLnBrk="1" latinLnBrk="0" hangingPunct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None/>
                <a:defRPr sz="1200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Arial" pitchFamily="34" charset="0"/>
                </a:defRPr>
              </a:lvl1pPr>
              <a:lvl2pPr marL="457223" indent="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None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46" indent="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None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69" indent="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None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91" indent="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None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114" indent="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None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337" indent="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None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560" indent="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None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783" indent="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None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ko-KR" altLang="en-US" dirty="0"/>
            </a:p>
          </p:txBody>
        </p:sp>
      </p:grpSp>
      <p:grpSp>
        <p:nvGrpSpPr>
          <p:cNvPr id="32" name="Group 31">
            <a:extLst>
              <a:ext uri="{FF2B5EF4-FFF2-40B4-BE49-F238E27FC236}">
                <a16:creationId xmlns:a16="http://schemas.microsoft.com/office/drawing/2014/main" xmlns="" id="{6FF3AE6A-E6E1-43C9-8485-F344C9410B57}"/>
              </a:ext>
            </a:extLst>
          </p:cNvPr>
          <p:cNvGrpSpPr/>
          <p:nvPr/>
        </p:nvGrpSpPr>
        <p:grpSpPr>
          <a:xfrm>
            <a:off x="3976873" y="2220024"/>
            <a:ext cx="1884020" cy="3312009"/>
            <a:chOff x="4871870" y="1763729"/>
            <a:chExt cx="2448272" cy="4303935"/>
          </a:xfrm>
        </p:grpSpPr>
        <p:grpSp>
          <p:nvGrpSpPr>
            <p:cNvPr id="33" name="Group 3">
              <a:extLst>
                <a:ext uri="{FF2B5EF4-FFF2-40B4-BE49-F238E27FC236}">
                  <a16:creationId xmlns:a16="http://schemas.microsoft.com/office/drawing/2014/main" xmlns="" id="{0A332528-73A6-4243-A09D-F81CF0D208FA}"/>
                </a:ext>
              </a:extLst>
            </p:cNvPr>
            <p:cNvGrpSpPr/>
            <p:nvPr/>
          </p:nvGrpSpPr>
          <p:grpSpPr>
            <a:xfrm>
              <a:off x="4871870" y="1763729"/>
              <a:ext cx="2448272" cy="4303935"/>
              <a:chOff x="445712" y="1449040"/>
              <a:chExt cx="2113018" cy="3924176"/>
            </a:xfrm>
          </p:grpSpPr>
          <p:sp>
            <p:nvSpPr>
              <p:cNvPr id="35" name="Rounded Rectangle 4">
                <a:extLst>
                  <a:ext uri="{FF2B5EF4-FFF2-40B4-BE49-F238E27FC236}">
                    <a16:creationId xmlns:a16="http://schemas.microsoft.com/office/drawing/2014/main" xmlns="" id="{508EF432-4AFD-43B7-A5F0-8BCC290AA06D}"/>
                  </a:ext>
                </a:extLst>
              </p:cNvPr>
              <p:cNvSpPr/>
              <p:nvPr userDrawn="1"/>
            </p:nvSpPr>
            <p:spPr>
              <a:xfrm>
                <a:off x="445712" y="1449040"/>
                <a:ext cx="2113018" cy="3924176"/>
              </a:xfrm>
              <a:prstGeom prst="roundRect">
                <a:avLst>
                  <a:gd name="adj" fmla="val 13580"/>
                </a:avLst>
              </a:prstGeom>
              <a:solidFill>
                <a:srgbClr val="262626"/>
              </a:solidFill>
              <a:ln w="88900">
                <a:noFill/>
              </a:ln>
              <a:effectLst/>
              <a:scene3d>
                <a:camera prst="perspectiveFront"/>
                <a:lightRig rig="threePt" dir="t"/>
              </a:scene3d>
              <a:sp3d prstMaterial="plastic">
                <a:bevelT w="127000" h="50800"/>
                <a:bevelB w="127000" h="2540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800" dirty="0"/>
              </a:p>
            </p:txBody>
          </p:sp>
          <p:sp>
            <p:nvSpPr>
              <p:cNvPr id="36" name="Rectangle 5">
                <a:extLst>
                  <a:ext uri="{FF2B5EF4-FFF2-40B4-BE49-F238E27FC236}">
                    <a16:creationId xmlns:a16="http://schemas.microsoft.com/office/drawing/2014/main" xmlns="" id="{069A7249-9C45-40FB-B5CF-A59C9E253BE8}"/>
                  </a:ext>
                </a:extLst>
              </p:cNvPr>
              <p:cNvSpPr/>
              <p:nvPr userDrawn="1"/>
            </p:nvSpPr>
            <p:spPr>
              <a:xfrm>
                <a:off x="1379920" y="1650572"/>
                <a:ext cx="216024" cy="34350"/>
              </a:xfrm>
              <a:prstGeom prst="rect">
                <a:avLst/>
              </a:prstGeom>
              <a:solidFill>
                <a:srgbClr val="B0B0B0"/>
              </a:solidFill>
              <a:ln w="889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800"/>
              </a:p>
            </p:txBody>
          </p:sp>
          <p:grpSp>
            <p:nvGrpSpPr>
              <p:cNvPr id="37" name="Group 6">
                <a:extLst>
                  <a:ext uri="{FF2B5EF4-FFF2-40B4-BE49-F238E27FC236}">
                    <a16:creationId xmlns:a16="http://schemas.microsoft.com/office/drawing/2014/main" xmlns="" id="{309BF971-3AB1-4655-B2C9-F6BAFA81B485}"/>
                  </a:ext>
                </a:extLst>
              </p:cNvPr>
              <p:cNvGrpSpPr/>
              <p:nvPr userDrawn="1"/>
            </p:nvGrpSpPr>
            <p:grpSpPr>
              <a:xfrm>
                <a:off x="1407705" y="5045834"/>
                <a:ext cx="211967" cy="211967"/>
                <a:chOff x="1549420" y="5712364"/>
                <a:chExt cx="312583" cy="312583"/>
              </a:xfrm>
            </p:grpSpPr>
            <p:sp>
              <p:nvSpPr>
                <p:cNvPr id="38" name="Oval 7">
                  <a:extLst>
                    <a:ext uri="{FF2B5EF4-FFF2-40B4-BE49-F238E27FC236}">
                      <a16:creationId xmlns:a16="http://schemas.microsoft.com/office/drawing/2014/main" xmlns="" id="{8A15261A-CFC1-4C21-939E-400009729C0C}"/>
                    </a:ext>
                  </a:extLst>
                </p:cNvPr>
                <p:cNvSpPr/>
                <p:nvPr userDrawn="1"/>
              </p:nvSpPr>
              <p:spPr>
                <a:xfrm>
                  <a:off x="1549420" y="5712364"/>
                  <a:ext cx="312583" cy="312583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tx1">
                        <a:lumMod val="94000"/>
                        <a:lumOff val="6000"/>
                      </a:schemeClr>
                    </a:gs>
                    <a:gs pos="56000">
                      <a:schemeClr val="tx1">
                        <a:lumMod val="65000"/>
                        <a:lumOff val="35000"/>
                      </a:schemeClr>
                    </a:gs>
                    <a:gs pos="91000">
                      <a:schemeClr val="tx1">
                        <a:lumMod val="50000"/>
                        <a:lumOff val="50000"/>
                      </a:schemeClr>
                    </a:gs>
                    <a:gs pos="100000">
                      <a:schemeClr val="bg1">
                        <a:lumMod val="75000"/>
                      </a:schemeClr>
                    </a:gs>
                  </a:gsLst>
                  <a:lin ang="10800000" scaled="1"/>
                  <a:tileRect/>
                </a:gradFill>
                <a:ln w="0">
                  <a:solidFill>
                    <a:srgbClr val="262626"/>
                  </a:solidFill>
                </a:ln>
                <a:scene3d>
                  <a:camera prst="perspectiveFront"/>
                  <a:lightRig rig="threePt" dir="t"/>
                </a:scene3d>
                <a:sp3d>
                  <a:bevelT w="63500" h="127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1800"/>
                </a:p>
              </p:txBody>
            </p:sp>
            <p:sp>
              <p:nvSpPr>
                <p:cNvPr id="39" name="Rounded Rectangle 8">
                  <a:extLst>
                    <a:ext uri="{FF2B5EF4-FFF2-40B4-BE49-F238E27FC236}">
                      <a16:creationId xmlns:a16="http://schemas.microsoft.com/office/drawing/2014/main" xmlns="" id="{9D83530D-5EA6-4E70-9DD6-A3239F323B2E}"/>
                    </a:ext>
                  </a:extLst>
                </p:cNvPr>
                <p:cNvSpPr/>
                <p:nvPr userDrawn="1"/>
              </p:nvSpPr>
              <p:spPr>
                <a:xfrm>
                  <a:off x="1634225" y="5796647"/>
                  <a:ext cx="142969" cy="144016"/>
                </a:xfrm>
                <a:prstGeom prst="roundRect">
                  <a:avLst/>
                </a:prstGeom>
                <a:solidFill>
                  <a:srgbClr val="737373"/>
                </a:solidFill>
                <a:ln w="6350">
                  <a:solidFill>
                    <a:srgbClr val="B0B0B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1800"/>
                </a:p>
              </p:txBody>
            </p:sp>
          </p:grpSp>
        </p:grpSp>
        <p:sp>
          <p:nvSpPr>
            <p:cNvPr id="34" name="Picture Placeholder 2">
              <a:extLst>
                <a:ext uri="{FF2B5EF4-FFF2-40B4-BE49-F238E27FC236}">
                  <a16:creationId xmlns:a16="http://schemas.microsoft.com/office/drawing/2014/main" xmlns="" id="{4D5FF921-9E53-4901-A322-0954E976841F}"/>
                </a:ext>
              </a:extLst>
            </p:cNvPr>
            <p:cNvSpPr txBox="1">
              <a:spLocks/>
            </p:cNvSpPr>
            <p:nvPr/>
          </p:nvSpPr>
          <p:spPr>
            <a:xfrm>
              <a:off x="5051890" y="2223507"/>
              <a:ext cx="2088232" cy="3384376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</p:spPr>
          <p:txBody>
            <a:bodyPr anchor="ctr"/>
            <a:lstStyle>
              <a:lvl1pPr marL="0" indent="0" algn="ctr" defTabSz="914400" rtl="0" eaLnBrk="1" latinLnBrk="0" hangingPunct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None/>
                <a:defRPr sz="1200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Arial" pitchFamily="34" charset="0"/>
                </a:defRPr>
              </a:lvl1pPr>
              <a:lvl2pPr marL="457223" indent="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None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46" indent="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None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69" indent="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None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91" indent="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None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114" indent="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None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337" indent="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None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560" indent="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None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783" indent="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None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ko-KR" altLang="en-US" dirty="0"/>
            </a:p>
          </p:txBody>
        </p:sp>
      </p:grpSp>
      <p:sp>
        <p:nvSpPr>
          <p:cNvPr id="2" name="Text Placeholder 1">
            <a:extLst>
              <a:ext uri="{FF2B5EF4-FFF2-40B4-BE49-F238E27FC236}">
                <a16:creationId xmlns:a16="http://schemas.microsoft.com/office/drawing/2014/main" xmlns="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dirty="0"/>
              <a:t>Infographic Style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xmlns="" id="{EDD71C50-F741-46B3-A000-28C893CB0F5D}"/>
              </a:ext>
            </a:extLst>
          </p:cNvPr>
          <p:cNvGrpSpPr/>
          <p:nvPr/>
        </p:nvGrpSpPr>
        <p:grpSpPr>
          <a:xfrm flipH="1">
            <a:off x="945310" y="1752882"/>
            <a:ext cx="2880000" cy="475870"/>
            <a:chOff x="2342648" y="2017026"/>
            <a:chExt cx="2097213" cy="376921"/>
          </a:xfrm>
          <a:solidFill>
            <a:srgbClr val="F5679D"/>
          </a:solidFill>
        </p:grpSpPr>
        <p:sp>
          <p:nvSpPr>
            <p:cNvPr id="4" name="Rectangle 9">
              <a:extLst>
                <a:ext uri="{FF2B5EF4-FFF2-40B4-BE49-F238E27FC236}">
                  <a16:creationId xmlns:a16="http://schemas.microsoft.com/office/drawing/2014/main" xmlns="" id="{85E290C8-0693-4451-AAE0-4886D08F4E8D}"/>
                </a:ext>
              </a:extLst>
            </p:cNvPr>
            <p:cNvSpPr/>
            <p:nvPr/>
          </p:nvSpPr>
          <p:spPr>
            <a:xfrm>
              <a:off x="4319543" y="2027138"/>
              <a:ext cx="115353" cy="366809"/>
            </a:xfrm>
            <a:custGeom>
              <a:avLst/>
              <a:gdLst>
                <a:gd name="connsiteX0" fmla="*/ 0 w 914400"/>
                <a:gd name="connsiteY0" fmla="*/ 0 h 914400"/>
                <a:gd name="connsiteX1" fmla="*/ 914400 w 914400"/>
                <a:gd name="connsiteY1" fmla="*/ 0 h 914400"/>
                <a:gd name="connsiteX2" fmla="*/ 914400 w 914400"/>
                <a:gd name="connsiteY2" fmla="*/ 914400 h 914400"/>
                <a:gd name="connsiteX3" fmla="*/ 0 w 914400"/>
                <a:gd name="connsiteY3" fmla="*/ 914400 h 914400"/>
                <a:gd name="connsiteX4" fmla="*/ 0 w 914400"/>
                <a:gd name="connsiteY4" fmla="*/ 0 h 914400"/>
                <a:gd name="connsiteX0" fmla="*/ 0 w 914400"/>
                <a:gd name="connsiteY0" fmla="*/ 292963 h 1207363"/>
                <a:gd name="connsiteX1" fmla="*/ 914400 w 914400"/>
                <a:gd name="connsiteY1" fmla="*/ 0 h 1207363"/>
                <a:gd name="connsiteX2" fmla="*/ 914400 w 914400"/>
                <a:gd name="connsiteY2" fmla="*/ 1207363 h 1207363"/>
                <a:gd name="connsiteX3" fmla="*/ 0 w 914400"/>
                <a:gd name="connsiteY3" fmla="*/ 1207363 h 1207363"/>
                <a:gd name="connsiteX4" fmla="*/ 0 w 914400"/>
                <a:gd name="connsiteY4" fmla="*/ 292963 h 1207363"/>
                <a:gd name="connsiteX0" fmla="*/ 612559 w 914400"/>
                <a:gd name="connsiteY0" fmla="*/ 8877 h 1207363"/>
                <a:gd name="connsiteX1" fmla="*/ 914400 w 914400"/>
                <a:gd name="connsiteY1" fmla="*/ 0 h 1207363"/>
                <a:gd name="connsiteX2" fmla="*/ 914400 w 914400"/>
                <a:gd name="connsiteY2" fmla="*/ 1207363 h 1207363"/>
                <a:gd name="connsiteX3" fmla="*/ 0 w 914400"/>
                <a:gd name="connsiteY3" fmla="*/ 1207363 h 1207363"/>
                <a:gd name="connsiteX4" fmla="*/ 612559 w 914400"/>
                <a:gd name="connsiteY4" fmla="*/ 8877 h 1207363"/>
                <a:gd name="connsiteX0" fmla="*/ 0 w 301841"/>
                <a:gd name="connsiteY0" fmla="*/ 8877 h 1207363"/>
                <a:gd name="connsiteX1" fmla="*/ 301841 w 301841"/>
                <a:gd name="connsiteY1" fmla="*/ 0 h 1207363"/>
                <a:gd name="connsiteX2" fmla="*/ 301841 w 301841"/>
                <a:gd name="connsiteY2" fmla="*/ 1207363 h 1207363"/>
                <a:gd name="connsiteX3" fmla="*/ 186432 w 301841"/>
                <a:gd name="connsiteY3" fmla="*/ 408372 h 1207363"/>
                <a:gd name="connsiteX4" fmla="*/ 0 w 301841"/>
                <a:gd name="connsiteY4" fmla="*/ 8877 h 1207363"/>
                <a:gd name="connsiteX0" fmla="*/ 0 w 133166"/>
                <a:gd name="connsiteY0" fmla="*/ 0 h 1207364"/>
                <a:gd name="connsiteX1" fmla="*/ 133166 w 133166"/>
                <a:gd name="connsiteY1" fmla="*/ 1 h 1207364"/>
                <a:gd name="connsiteX2" fmla="*/ 133166 w 133166"/>
                <a:gd name="connsiteY2" fmla="*/ 1207364 h 1207364"/>
                <a:gd name="connsiteX3" fmla="*/ 17757 w 133166"/>
                <a:gd name="connsiteY3" fmla="*/ 408373 h 1207364"/>
                <a:gd name="connsiteX4" fmla="*/ 0 w 133166"/>
                <a:gd name="connsiteY4" fmla="*/ 0 h 1207364"/>
                <a:gd name="connsiteX0" fmla="*/ 0 w 142044"/>
                <a:gd name="connsiteY0" fmla="*/ 0 h 408373"/>
                <a:gd name="connsiteX1" fmla="*/ 133166 w 142044"/>
                <a:gd name="connsiteY1" fmla="*/ 1 h 408373"/>
                <a:gd name="connsiteX2" fmla="*/ 142044 w 142044"/>
                <a:gd name="connsiteY2" fmla="*/ 301842 h 408373"/>
                <a:gd name="connsiteX3" fmla="*/ 17757 w 142044"/>
                <a:gd name="connsiteY3" fmla="*/ 408373 h 408373"/>
                <a:gd name="connsiteX4" fmla="*/ 0 w 142044"/>
                <a:gd name="connsiteY4" fmla="*/ 0 h 408373"/>
                <a:gd name="connsiteX0" fmla="*/ 0 w 133166"/>
                <a:gd name="connsiteY0" fmla="*/ 0 h 408373"/>
                <a:gd name="connsiteX1" fmla="*/ 133166 w 133166"/>
                <a:gd name="connsiteY1" fmla="*/ 1 h 408373"/>
                <a:gd name="connsiteX2" fmla="*/ 118293 w 133166"/>
                <a:gd name="connsiteY2" fmla="*/ 313717 h 408373"/>
                <a:gd name="connsiteX3" fmla="*/ 17757 w 133166"/>
                <a:gd name="connsiteY3" fmla="*/ 408373 h 408373"/>
                <a:gd name="connsiteX4" fmla="*/ 0 w 133166"/>
                <a:gd name="connsiteY4" fmla="*/ 0 h 408373"/>
                <a:gd name="connsiteX0" fmla="*/ 0 w 118293"/>
                <a:gd name="connsiteY0" fmla="*/ 5937 h 414310"/>
                <a:gd name="connsiteX1" fmla="*/ 115353 w 118293"/>
                <a:gd name="connsiteY1" fmla="*/ 0 h 414310"/>
                <a:gd name="connsiteX2" fmla="*/ 118293 w 118293"/>
                <a:gd name="connsiteY2" fmla="*/ 319654 h 414310"/>
                <a:gd name="connsiteX3" fmla="*/ 17757 w 118293"/>
                <a:gd name="connsiteY3" fmla="*/ 414310 h 414310"/>
                <a:gd name="connsiteX4" fmla="*/ 0 w 118293"/>
                <a:gd name="connsiteY4" fmla="*/ 5937 h 414310"/>
                <a:gd name="connsiteX0" fmla="*/ 0 w 118293"/>
                <a:gd name="connsiteY0" fmla="*/ 5937 h 366809"/>
                <a:gd name="connsiteX1" fmla="*/ 115353 w 118293"/>
                <a:gd name="connsiteY1" fmla="*/ 0 h 366809"/>
                <a:gd name="connsiteX2" fmla="*/ 118293 w 118293"/>
                <a:gd name="connsiteY2" fmla="*/ 319654 h 366809"/>
                <a:gd name="connsiteX3" fmla="*/ 5882 w 118293"/>
                <a:gd name="connsiteY3" fmla="*/ 366809 h 366809"/>
                <a:gd name="connsiteX4" fmla="*/ 0 w 118293"/>
                <a:gd name="connsiteY4" fmla="*/ 5937 h 366809"/>
                <a:gd name="connsiteX0" fmla="*/ 0 w 115353"/>
                <a:gd name="connsiteY0" fmla="*/ 5937 h 366809"/>
                <a:gd name="connsiteX1" fmla="*/ 115353 w 115353"/>
                <a:gd name="connsiteY1" fmla="*/ 0 h 366809"/>
                <a:gd name="connsiteX2" fmla="*/ 112356 w 115353"/>
                <a:gd name="connsiteY2" fmla="*/ 278091 h 366809"/>
                <a:gd name="connsiteX3" fmla="*/ 5882 w 115353"/>
                <a:gd name="connsiteY3" fmla="*/ 366809 h 366809"/>
                <a:gd name="connsiteX4" fmla="*/ 0 w 115353"/>
                <a:gd name="connsiteY4" fmla="*/ 5937 h 366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5353" h="366809">
                  <a:moveTo>
                    <a:pt x="0" y="5937"/>
                  </a:moveTo>
                  <a:lnTo>
                    <a:pt x="115353" y="0"/>
                  </a:lnTo>
                  <a:lnTo>
                    <a:pt x="112356" y="278091"/>
                  </a:lnTo>
                  <a:lnTo>
                    <a:pt x="5882" y="366809"/>
                  </a:lnTo>
                  <a:cubicBezTo>
                    <a:pt x="3921" y="246518"/>
                    <a:pt x="1961" y="126228"/>
                    <a:pt x="0" y="5937"/>
                  </a:cubicBez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/>
            </a:p>
          </p:txBody>
        </p:sp>
        <p:sp>
          <p:nvSpPr>
            <p:cNvPr id="5" name="Rectangle 6">
              <a:extLst>
                <a:ext uri="{FF2B5EF4-FFF2-40B4-BE49-F238E27FC236}">
                  <a16:creationId xmlns:a16="http://schemas.microsoft.com/office/drawing/2014/main" xmlns="" id="{3F8329C5-A257-4C6C-9F87-3F4AA13BCD22}"/>
                </a:ext>
              </a:extLst>
            </p:cNvPr>
            <p:cNvSpPr/>
            <p:nvPr/>
          </p:nvSpPr>
          <p:spPr>
            <a:xfrm flipH="1">
              <a:off x="2342648" y="2017026"/>
              <a:ext cx="2097213" cy="285144"/>
            </a:xfrm>
            <a:custGeom>
              <a:avLst/>
              <a:gdLst>
                <a:gd name="connsiteX0" fmla="*/ 0 w 5285462"/>
                <a:gd name="connsiteY0" fmla="*/ 0 h 576064"/>
                <a:gd name="connsiteX1" fmla="*/ 4724629 w 5285462"/>
                <a:gd name="connsiteY1" fmla="*/ 0 h 576064"/>
                <a:gd name="connsiteX2" fmla="*/ 5285462 w 5285462"/>
                <a:gd name="connsiteY2" fmla="*/ 576064 h 576064"/>
                <a:gd name="connsiteX3" fmla="*/ 0 w 5285462"/>
                <a:gd name="connsiteY3" fmla="*/ 576064 h 576064"/>
                <a:gd name="connsiteX4" fmla="*/ 0 w 5285462"/>
                <a:gd name="connsiteY4" fmla="*/ 0 h 576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85462" h="576064">
                  <a:moveTo>
                    <a:pt x="0" y="0"/>
                  </a:moveTo>
                  <a:lnTo>
                    <a:pt x="4724629" y="0"/>
                  </a:lnTo>
                  <a:lnTo>
                    <a:pt x="5285462" y="576064"/>
                  </a:lnTo>
                  <a:lnTo>
                    <a:pt x="0" y="57606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/>
            </a:p>
          </p:txBody>
        </p:sp>
      </p:grpSp>
      <p:sp>
        <p:nvSpPr>
          <p:cNvPr id="6" name="텍스트 개체 틀 4">
            <a:extLst>
              <a:ext uri="{FF2B5EF4-FFF2-40B4-BE49-F238E27FC236}">
                <a16:creationId xmlns:a16="http://schemas.microsoft.com/office/drawing/2014/main" xmlns="" id="{7F78DA71-14F0-4A4B-98F8-5FB7BBC0F171}"/>
              </a:ext>
            </a:extLst>
          </p:cNvPr>
          <p:cNvSpPr txBox="1">
            <a:spLocks/>
          </p:cNvSpPr>
          <p:nvPr/>
        </p:nvSpPr>
        <p:spPr>
          <a:xfrm>
            <a:off x="1099012" y="1744472"/>
            <a:ext cx="1440000" cy="360000"/>
          </a:xfrm>
          <a:prstGeom prst="rect">
            <a:avLst/>
          </a:prstGeom>
          <a:noFill/>
          <a:ln w="12700">
            <a:noFill/>
          </a:ln>
          <a:effectLst>
            <a:innerShdw blurRad="114300">
              <a:schemeClr val="bg1"/>
            </a:innerShdw>
          </a:effectLst>
        </p:spPr>
        <p:txBody>
          <a:bodyPr lIns="108000" anchor="ctr"/>
          <a:lstStyle>
            <a:lvl1pPr marL="0" indent="0" algn="l" defTabSz="914400" rtl="0" eaLnBrk="1" latinLnBrk="1" hangingPunct="1">
              <a:spcBef>
                <a:spcPct val="20000"/>
              </a:spcBef>
              <a:buFontTx/>
              <a:buNone/>
              <a:defRPr lang="ko-KR" altLang="en-US" sz="1400" b="1" kern="1200" dirty="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ko-KR" dirty="0"/>
              <a:t>Text  Here</a:t>
            </a:r>
            <a:endParaRPr lang="en-US" dirty="0"/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xmlns="" id="{1556602E-3B6B-4350-B3C4-AFF90E0B706C}"/>
              </a:ext>
            </a:extLst>
          </p:cNvPr>
          <p:cNvGrpSpPr/>
          <p:nvPr/>
        </p:nvGrpSpPr>
        <p:grpSpPr>
          <a:xfrm>
            <a:off x="8375233" y="3565202"/>
            <a:ext cx="2880000" cy="475870"/>
            <a:chOff x="1554896" y="2017026"/>
            <a:chExt cx="2880000" cy="376921"/>
          </a:xfrm>
        </p:grpSpPr>
        <p:sp>
          <p:nvSpPr>
            <p:cNvPr id="8" name="Rectangle 9">
              <a:extLst>
                <a:ext uri="{FF2B5EF4-FFF2-40B4-BE49-F238E27FC236}">
                  <a16:creationId xmlns:a16="http://schemas.microsoft.com/office/drawing/2014/main" xmlns="" id="{FA41E484-B27E-4EAA-84CF-8CC5F54E61BC}"/>
                </a:ext>
              </a:extLst>
            </p:cNvPr>
            <p:cNvSpPr/>
            <p:nvPr/>
          </p:nvSpPr>
          <p:spPr>
            <a:xfrm>
              <a:off x="4319543" y="2027138"/>
              <a:ext cx="115353" cy="366809"/>
            </a:xfrm>
            <a:custGeom>
              <a:avLst/>
              <a:gdLst>
                <a:gd name="connsiteX0" fmla="*/ 0 w 914400"/>
                <a:gd name="connsiteY0" fmla="*/ 0 h 914400"/>
                <a:gd name="connsiteX1" fmla="*/ 914400 w 914400"/>
                <a:gd name="connsiteY1" fmla="*/ 0 h 914400"/>
                <a:gd name="connsiteX2" fmla="*/ 914400 w 914400"/>
                <a:gd name="connsiteY2" fmla="*/ 914400 h 914400"/>
                <a:gd name="connsiteX3" fmla="*/ 0 w 914400"/>
                <a:gd name="connsiteY3" fmla="*/ 914400 h 914400"/>
                <a:gd name="connsiteX4" fmla="*/ 0 w 914400"/>
                <a:gd name="connsiteY4" fmla="*/ 0 h 914400"/>
                <a:gd name="connsiteX0" fmla="*/ 0 w 914400"/>
                <a:gd name="connsiteY0" fmla="*/ 292963 h 1207363"/>
                <a:gd name="connsiteX1" fmla="*/ 914400 w 914400"/>
                <a:gd name="connsiteY1" fmla="*/ 0 h 1207363"/>
                <a:gd name="connsiteX2" fmla="*/ 914400 w 914400"/>
                <a:gd name="connsiteY2" fmla="*/ 1207363 h 1207363"/>
                <a:gd name="connsiteX3" fmla="*/ 0 w 914400"/>
                <a:gd name="connsiteY3" fmla="*/ 1207363 h 1207363"/>
                <a:gd name="connsiteX4" fmla="*/ 0 w 914400"/>
                <a:gd name="connsiteY4" fmla="*/ 292963 h 1207363"/>
                <a:gd name="connsiteX0" fmla="*/ 612559 w 914400"/>
                <a:gd name="connsiteY0" fmla="*/ 8877 h 1207363"/>
                <a:gd name="connsiteX1" fmla="*/ 914400 w 914400"/>
                <a:gd name="connsiteY1" fmla="*/ 0 h 1207363"/>
                <a:gd name="connsiteX2" fmla="*/ 914400 w 914400"/>
                <a:gd name="connsiteY2" fmla="*/ 1207363 h 1207363"/>
                <a:gd name="connsiteX3" fmla="*/ 0 w 914400"/>
                <a:gd name="connsiteY3" fmla="*/ 1207363 h 1207363"/>
                <a:gd name="connsiteX4" fmla="*/ 612559 w 914400"/>
                <a:gd name="connsiteY4" fmla="*/ 8877 h 1207363"/>
                <a:gd name="connsiteX0" fmla="*/ 0 w 301841"/>
                <a:gd name="connsiteY0" fmla="*/ 8877 h 1207363"/>
                <a:gd name="connsiteX1" fmla="*/ 301841 w 301841"/>
                <a:gd name="connsiteY1" fmla="*/ 0 h 1207363"/>
                <a:gd name="connsiteX2" fmla="*/ 301841 w 301841"/>
                <a:gd name="connsiteY2" fmla="*/ 1207363 h 1207363"/>
                <a:gd name="connsiteX3" fmla="*/ 186432 w 301841"/>
                <a:gd name="connsiteY3" fmla="*/ 408372 h 1207363"/>
                <a:gd name="connsiteX4" fmla="*/ 0 w 301841"/>
                <a:gd name="connsiteY4" fmla="*/ 8877 h 1207363"/>
                <a:gd name="connsiteX0" fmla="*/ 0 w 133166"/>
                <a:gd name="connsiteY0" fmla="*/ 0 h 1207364"/>
                <a:gd name="connsiteX1" fmla="*/ 133166 w 133166"/>
                <a:gd name="connsiteY1" fmla="*/ 1 h 1207364"/>
                <a:gd name="connsiteX2" fmla="*/ 133166 w 133166"/>
                <a:gd name="connsiteY2" fmla="*/ 1207364 h 1207364"/>
                <a:gd name="connsiteX3" fmla="*/ 17757 w 133166"/>
                <a:gd name="connsiteY3" fmla="*/ 408373 h 1207364"/>
                <a:gd name="connsiteX4" fmla="*/ 0 w 133166"/>
                <a:gd name="connsiteY4" fmla="*/ 0 h 1207364"/>
                <a:gd name="connsiteX0" fmla="*/ 0 w 142044"/>
                <a:gd name="connsiteY0" fmla="*/ 0 h 408373"/>
                <a:gd name="connsiteX1" fmla="*/ 133166 w 142044"/>
                <a:gd name="connsiteY1" fmla="*/ 1 h 408373"/>
                <a:gd name="connsiteX2" fmla="*/ 142044 w 142044"/>
                <a:gd name="connsiteY2" fmla="*/ 301842 h 408373"/>
                <a:gd name="connsiteX3" fmla="*/ 17757 w 142044"/>
                <a:gd name="connsiteY3" fmla="*/ 408373 h 408373"/>
                <a:gd name="connsiteX4" fmla="*/ 0 w 142044"/>
                <a:gd name="connsiteY4" fmla="*/ 0 h 408373"/>
                <a:gd name="connsiteX0" fmla="*/ 0 w 133166"/>
                <a:gd name="connsiteY0" fmla="*/ 0 h 408373"/>
                <a:gd name="connsiteX1" fmla="*/ 133166 w 133166"/>
                <a:gd name="connsiteY1" fmla="*/ 1 h 408373"/>
                <a:gd name="connsiteX2" fmla="*/ 118293 w 133166"/>
                <a:gd name="connsiteY2" fmla="*/ 313717 h 408373"/>
                <a:gd name="connsiteX3" fmla="*/ 17757 w 133166"/>
                <a:gd name="connsiteY3" fmla="*/ 408373 h 408373"/>
                <a:gd name="connsiteX4" fmla="*/ 0 w 133166"/>
                <a:gd name="connsiteY4" fmla="*/ 0 h 408373"/>
                <a:gd name="connsiteX0" fmla="*/ 0 w 118293"/>
                <a:gd name="connsiteY0" fmla="*/ 5937 h 414310"/>
                <a:gd name="connsiteX1" fmla="*/ 115353 w 118293"/>
                <a:gd name="connsiteY1" fmla="*/ 0 h 414310"/>
                <a:gd name="connsiteX2" fmla="*/ 118293 w 118293"/>
                <a:gd name="connsiteY2" fmla="*/ 319654 h 414310"/>
                <a:gd name="connsiteX3" fmla="*/ 17757 w 118293"/>
                <a:gd name="connsiteY3" fmla="*/ 414310 h 414310"/>
                <a:gd name="connsiteX4" fmla="*/ 0 w 118293"/>
                <a:gd name="connsiteY4" fmla="*/ 5937 h 414310"/>
                <a:gd name="connsiteX0" fmla="*/ 0 w 118293"/>
                <a:gd name="connsiteY0" fmla="*/ 5937 h 366809"/>
                <a:gd name="connsiteX1" fmla="*/ 115353 w 118293"/>
                <a:gd name="connsiteY1" fmla="*/ 0 h 366809"/>
                <a:gd name="connsiteX2" fmla="*/ 118293 w 118293"/>
                <a:gd name="connsiteY2" fmla="*/ 319654 h 366809"/>
                <a:gd name="connsiteX3" fmla="*/ 5882 w 118293"/>
                <a:gd name="connsiteY3" fmla="*/ 366809 h 366809"/>
                <a:gd name="connsiteX4" fmla="*/ 0 w 118293"/>
                <a:gd name="connsiteY4" fmla="*/ 5937 h 366809"/>
                <a:gd name="connsiteX0" fmla="*/ 0 w 115353"/>
                <a:gd name="connsiteY0" fmla="*/ 5937 h 366809"/>
                <a:gd name="connsiteX1" fmla="*/ 115353 w 115353"/>
                <a:gd name="connsiteY1" fmla="*/ 0 h 366809"/>
                <a:gd name="connsiteX2" fmla="*/ 112356 w 115353"/>
                <a:gd name="connsiteY2" fmla="*/ 278091 h 366809"/>
                <a:gd name="connsiteX3" fmla="*/ 5882 w 115353"/>
                <a:gd name="connsiteY3" fmla="*/ 366809 h 366809"/>
                <a:gd name="connsiteX4" fmla="*/ 0 w 115353"/>
                <a:gd name="connsiteY4" fmla="*/ 5937 h 366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5353" h="366809">
                  <a:moveTo>
                    <a:pt x="0" y="5937"/>
                  </a:moveTo>
                  <a:lnTo>
                    <a:pt x="115353" y="0"/>
                  </a:lnTo>
                  <a:lnTo>
                    <a:pt x="112356" y="278091"/>
                  </a:lnTo>
                  <a:lnTo>
                    <a:pt x="5882" y="366809"/>
                  </a:lnTo>
                  <a:cubicBezTo>
                    <a:pt x="3921" y="246518"/>
                    <a:pt x="1961" y="126228"/>
                    <a:pt x="0" y="5937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/>
            </a:p>
          </p:txBody>
        </p:sp>
        <p:sp>
          <p:nvSpPr>
            <p:cNvPr id="9" name="Rectangle 6">
              <a:extLst>
                <a:ext uri="{FF2B5EF4-FFF2-40B4-BE49-F238E27FC236}">
                  <a16:creationId xmlns:a16="http://schemas.microsoft.com/office/drawing/2014/main" xmlns="" id="{5F609C68-3401-4726-903C-E971512C3821}"/>
                </a:ext>
              </a:extLst>
            </p:cNvPr>
            <p:cNvSpPr/>
            <p:nvPr/>
          </p:nvSpPr>
          <p:spPr>
            <a:xfrm flipH="1">
              <a:off x="1554896" y="2017026"/>
              <a:ext cx="2880000" cy="285144"/>
            </a:xfrm>
            <a:custGeom>
              <a:avLst/>
              <a:gdLst>
                <a:gd name="connsiteX0" fmla="*/ 0 w 5285462"/>
                <a:gd name="connsiteY0" fmla="*/ 0 h 576064"/>
                <a:gd name="connsiteX1" fmla="*/ 4724629 w 5285462"/>
                <a:gd name="connsiteY1" fmla="*/ 0 h 576064"/>
                <a:gd name="connsiteX2" fmla="*/ 5285462 w 5285462"/>
                <a:gd name="connsiteY2" fmla="*/ 576064 h 576064"/>
                <a:gd name="connsiteX3" fmla="*/ 0 w 5285462"/>
                <a:gd name="connsiteY3" fmla="*/ 576064 h 576064"/>
                <a:gd name="connsiteX4" fmla="*/ 0 w 5285462"/>
                <a:gd name="connsiteY4" fmla="*/ 0 h 576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85462" h="576064">
                  <a:moveTo>
                    <a:pt x="0" y="0"/>
                  </a:moveTo>
                  <a:lnTo>
                    <a:pt x="4724629" y="0"/>
                  </a:lnTo>
                  <a:lnTo>
                    <a:pt x="5285462" y="576064"/>
                  </a:lnTo>
                  <a:lnTo>
                    <a:pt x="0" y="57606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/>
            </a:p>
          </p:txBody>
        </p:sp>
      </p:grpSp>
      <p:sp>
        <p:nvSpPr>
          <p:cNvPr id="10" name="텍스트 개체 틀 4">
            <a:extLst>
              <a:ext uri="{FF2B5EF4-FFF2-40B4-BE49-F238E27FC236}">
                <a16:creationId xmlns:a16="http://schemas.microsoft.com/office/drawing/2014/main" xmlns="" id="{1B4FABE2-F890-4EAD-B46C-26A0847907F6}"/>
              </a:ext>
            </a:extLst>
          </p:cNvPr>
          <p:cNvSpPr txBox="1">
            <a:spLocks/>
          </p:cNvSpPr>
          <p:nvPr/>
        </p:nvSpPr>
        <p:spPr>
          <a:xfrm>
            <a:off x="9627255" y="3562670"/>
            <a:ext cx="1440000" cy="360000"/>
          </a:xfrm>
          <a:prstGeom prst="rect">
            <a:avLst/>
          </a:prstGeom>
          <a:noFill/>
          <a:ln w="12700">
            <a:noFill/>
          </a:ln>
          <a:effectLst>
            <a:innerShdw blurRad="114300">
              <a:schemeClr val="bg1"/>
            </a:innerShdw>
          </a:effectLst>
        </p:spPr>
        <p:txBody>
          <a:bodyPr lIns="108000" anchor="ctr"/>
          <a:lstStyle>
            <a:lvl1pPr marL="0" indent="0" algn="l" defTabSz="914400" rtl="0" eaLnBrk="1" latinLnBrk="1" hangingPunct="1">
              <a:spcBef>
                <a:spcPct val="20000"/>
              </a:spcBef>
              <a:buFontTx/>
              <a:buNone/>
              <a:defRPr lang="ko-KR" altLang="en-US" sz="1400" b="1" kern="1200" dirty="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/>
            <a:r>
              <a:rPr lang="en-US" altLang="ko-KR" dirty="0"/>
              <a:t>Text  Here</a:t>
            </a:r>
            <a:endParaRPr lang="en-US" dirty="0"/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xmlns="" id="{C23D4BE5-E89E-4CE2-A124-B9F9394C5F02}"/>
              </a:ext>
            </a:extLst>
          </p:cNvPr>
          <p:cNvSpPr txBox="1"/>
          <p:nvPr/>
        </p:nvSpPr>
        <p:spPr>
          <a:xfrm>
            <a:off x="1137826" y="2220024"/>
            <a:ext cx="2394738" cy="193899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 Get a modern PowerPoint  Presentation that is beautifully designed. </a:t>
            </a: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Easy to change colors, photos. </a:t>
            </a: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I hope and I believe that this Template will your Time, Money and Reputation. 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xmlns="" id="{91FC64EA-1B6E-4E07-90C9-BAE7363BDF79}"/>
              </a:ext>
            </a:extLst>
          </p:cNvPr>
          <p:cNvSpPr txBox="1"/>
          <p:nvPr/>
        </p:nvSpPr>
        <p:spPr>
          <a:xfrm>
            <a:off x="8641142" y="4033832"/>
            <a:ext cx="2403034" cy="193899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 Get a modern PowerPoint  Presentation that is beautifully designed. </a:t>
            </a: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Easy to change colors, photos.</a:t>
            </a: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 I hope and I believe that this Template will your Time, Money and Reputation. 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aphicFrame>
        <p:nvGraphicFramePr>
          <p:cNvPr id="19" name="Chart 18">
            <a:extLst>
              <a:ext uri="{FF2B5EF4-FFF2-40B4-BE49-F238E27FC236}">
                <a16:creationId xmlns:a16="http://schemas.microsoft.com/office/drawing/2014/main" xmlns="" id="{BA3B9ED9-AC3B-46E1-9C75-287B01CB539A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235328440"/>
              </p:ext>
            </p:extLst>
          </p:nvPr>
        </p:nvGraphicFramePr>
        <p:xfrm>
          <a:off x="3570408" y="2614230"/>
          <a:ext cx="5121691" cy="272744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20" name="TextBox 19">
            <a:extLst>
              <a:ext uri="{FF2B5EF4-FFF2-40B4-BE49-F238E27FC236}">
                <a16:creationId xmlns:a16="http://schemas.microsoft.com/office/drawing/2014/main" xmlns="" id="{8AC54776-65BA-436B-826F-B5CF0D98C574}"/>
              </a:ext>
            </a:extLst>
          </p:cNvPr>
          <p:cNvSpPr txBox="1"/>
          <p:nvPr/>
        </p:nvSpPr>
        <p:spPr>
          <a:xfrm>
            <a:off x="4539261" y="4453186"/>
            <a:ext cx="804965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2400" b="1" dirty="0">
                <a:solidFill>
                  <a:schemeClr val="bg1"/>
                </a:solidFill>
                <a:cs typeface="Arial" pitchFamily="34" charset="0"/>
              </a:rPr>
              <a:t>85%</a:t>
            </a:r>
            <a:endParaRPr lang="ko-KR" altLang="en-US" sz="24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xmlns="" id="{49BAD52E-D57B-4740-9BB0-8C45F3E9B072}"/>
              </a:ext>
            </a:extLst>
          </p:cNvPr>
          <p:cNvSpPr txBox="1"/>
          <p:nvPr/>
        </p:nvSpPr>
        <p:spPr>
          <a:xfrm>
            <a:off x="6949914" y="4453186"/>
            <a:ext cx="804965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2400" b="1" dirty="0">
                <a:solidFill>
                  <a:schemeClr val="bg1"/>
                </a:solidFill>
                <a:cs typeface="Arial" pitchFamily="34" charset="0"/>
              </a:rPr>
              <a:t>50%</a:t>
            </a:r>
            <a:endParaRPr lang="ko-KR" altLang="en-US" sz="24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22" name="Rounded Rectangle 6">
            <a:extLst>
              <a:ext uri="{FF2B5EF4-FFF2-40B4-BE49-F238E27FC236}">
                <a16:creationId xmlns:a16="http://schemas.microsoft.com/office/drawing/2014/main" xmlns="" id="{73CFBF9F-A634-4984-80AC-B6E709414A31}"/>
              </a:ext>
            </a:extLst>
          </p:cNvPr>
          <p:cNvSpPr/>
          <p:nvPr/>
        </p:nvSpPr>
        <p:spPr>
          <a:xfrm>
            <a:off x="4768744" y="4031061"/>
            <a:ext cx="345998" cy="351772"/>
          </a:xfrm>
          <a:custGeom>
            <a:avLst/>
            <a:gdLst/>
            <a:ahLst/>
            <a:cxnLst/>
            <a:rect l="l" t="t" r="r" b="b"/>
            <a:pathLst>
              <a:path w="3186824" h="3060919">
                <a:moveTo>
                  <a:pt x="1045874" y="2696689"/>
                </a:moveTo>
                <a:lnTo>
                  <a:pt x="2125874" y="2696689"/>
                </a:lnTo>
                <a:lnTo>
                  <a:pt x="2125874" y="2804689"/>
                </a:lnTo>
                <a:lnTo>
                  <a:pt x="1045874" y="2804689"/>
                </a:lnTo>
                <a:close/>
                <a:moveTo>
                  <a:pt x="1045874" y="2410468"/>
                </a:moveTo>
                <a:lnTo>
                  <a:pt x="2125874" y="2410468"/>
                </a:lnTo>
                <a:lnTo>
                  <a:pt x="2125874" y="2518468"/>
                </a:lnTo>
                <a:lnTo>
                  <a:pt x="1045874" y="2518468"/>
                </a:lnTo>
                <a:close/>
                <a:moveTo>
                  <a:pt x="1045874" y="2124247"/>
                </a:moveTo>
                <a:lnTo>
                  <a:pt x="2125874" y="2124247"/>
                </a:lnTo>
                <a:lnTo>
                  <a:pt x="2125874" y="2232247"/>
                </a:lnTo>
                <a:lnTo>
                  <a:pt x="1045874" y="2232247"/>
                </a:lnTo>
                <a:close/>
                <a:moveTo>
                  <a:pt x="902547" y="1956791"/>
                </a:moveTo>
                <a:lnTo>
                  <a:pt x="902547" y="2109191"/>
                </a:lnTo>
                <a:lnTo>
                  <a:pt x="902547" y="2185391"/>
                </a:lnTo>
                <a:lnTo>
                  <a:pt x="902547" y="2376263"/>
                </a:lnTo>
                <a:lnTo>
                  <a:pt x="902547" y="2973921"/>
                </a:lnTo>
                <a:lnTo>
                  <a:pt x="2284277" y="2973921"/>
                </a:lnTo>
                <a:lnTo>
                  <a:pt x="2284277" y="2376263"/>
                </a:lnTo>
                <a:lnTo>
                  <a:pt x="2284277" y="2185391"/>
                </a:lnTo>
                <a:lnTo>
                  <a:pt x="2284277" y="2109191"/>
                </a:lnTo>
                <a:lnTo>
                  <a:pt x="2284277" y="1956791"/>
                </a:lnTo>
                <a:close/>
                <a:moveTo>
                  <a:pt x="469172" y="1728191"/>
                </a:moveTo>
                <a:lnTo>
                  <a:pt x="469172" y="2185391"/>
                </a:lnTo>
                <a:lnTo>
                  <a:pt x="767127" y="2185391"/>
                </a:lnTo>
                <a:lnTo>
                  <a:pt x="767127" y="2109191"/>
                </a:lnTo>
                <a:lnTo>
                  <a:pt x="545372" y="2109191"/>
                </a:lnTo>
                <a:lnTo>
                  <a:pt x="545372" y="1804391"/>
                </a:lnTo>
                <a:lnTo>
                  <a:pt x="2641452" y="1804391"/>
                </a:lnTo>
                <a:lnTo>
                  <a:pt x="2641452" y="2109191"/>
                </a:lnTo>
                <a:lnTo>
                  <a:pt x="2419697" y="2109191"/>
                </a:lnTo>
                <a:lnTo>
                  <a:pt x="2419697" y="2185391"/>
                </a:lnTo>
                <a:lnTo>
                  <a:pt x="2717652" y="2185391"/>
                </a:lnTo>
                <a:lnTo>
                  <a:pt x="2717652" y="1728191"/>
                </a:lnTo>
                <a:close/>
                <a:moveTo>
                  <a:pt x="2819005" y="1350909"/>
                </a:moveTo>
                <a:cubicBezTo>
                  <a:pt x="2769294" y="1350909"/>
                  <a:pt x="2728995" y="1391208"/>
                  <a:pt x="2728995" y="1440919"/>
                </a:cubicBezTo>
                <a:cubicBezTo>
                  <a:pt x="2728995" y="1490630"/>
                  <a:pt x="2769294" y="1530929"/>
                  <a:pt x="2819005" y="1530929"/>
                </a:cubicBezTo>
                <a:cubicBezTo>
                  <a:pt x="2868716" y="1530929"/>
                  <a:pt x="2909015" y="1490630"/>
                  <a:pt x="2909015" y="1440919"/>
                </a:cubicBezTo>
                <a:cubicBezTo>
                  <a:pt x="2909015" y="1391208"/>
                  <a:pt x="2868716" y="1350909"/>
                  <a:pt x="2819005" y="1350909"/>
                </a:cubicBezTo>
                <a:close/>
                <a:moveTo>
                  <a:pt x="2509707" y="1350909"/>
                </a:moveTo>
                <a:cubicBezTo>
                  <a:pt x="2459996" y="1350909"/>
                  <a:pt x="2419697" y="1391208"/>
                  <a:pt x="2419697" y="1440919"/>
                </a:cubicBezTo>
                <a:cubicBezTo>
                  <a:pt x="2419697" y="1490630"/>
                  <a:pt x="2459996" y="1530929"/>
                  <a:pt x="2509707" y="1530929"/>
                </a:cubicBezTo>
                <a:cubicBezTo>
                  <a:pt x="2559418" y="1530929"/>
                  <a:pt x="2599717" y="1490630"/>
                  <a:pt x="2599717" y="1440919"/>
                </a:cubicBezTo>
                <a:cubicBezTo>
                  <a:pt x="2599717" y="1391208"/>
                  <a:pt x="2559418" y="1350909"/>
                  <a:pt x="2509707" y="1350909"/>
                </a:cubicBezTo>
                <a:close/>
                <a:moveTo>
                  <a:pt x="195993" y="1200328"/>
                </a:moveTo>
                <a:lnTo>
                  <a:pt x="2990831" y="1200328"/>
                </a:lnTo>
                <a:cubicBezTo>
                  <a:pt x="3099075" y="1200328"/>
                  <a:pt x="3186824" y="1288077"/>
                  <a:pt x="3186824" y="1396321"/>
                </a:cubicBezTo>
                <a:lnTo>
                  <a:pt x="3186824" y="2180270"/>
                </a:lnTo>
                <a:cubicBezTo>
                  <a:pt x="3186824" y="2288514"/>
                  <a:pt x="3099075" y="2376263"/>
                  <a:pt x="2990831" y="2376263"/>
                </a:cubicBezTo>
                <a:lnTo>
                  <a:pt x="2419697" y="2376263"/>
                </a:lnTo>
                <a:lnTo>
                  <a:pt x="2419697" y="3060919"/>
                </a:lnTo>
                <a:lnTo>
                  <a:pt x="767127" y="3060919"/>
                </a:lnTo>
                <a:lnTo>
                  <a:pt x="767127" y="2376263"/>
                </a:lnTo>
                <a:lnTo>
                  <a:pt x="195993" y="2376263"/>
                </a:lnTo>
                <a:cubicBezTo>
                  <a:pt x="87749" y="2376263"/>
                  <a:pt x="0" y="2288514"/>
                  <a:pt x="0" y="2180270"/>
                </a:cubicBezTo>
                <a:lnTo>
                  <a:pt x="0" y="1396321"/>
                </a:lnTo>
                <a:cubicBezTo>
                  <a:pt x="0" y="1288077"/>
                  <a:pt x="87749" y="1200328"/>
                  <a:pt x="195993" y="1200328"/>
                </a:cubicBezTo>
                <a:close/>
                <a:moveTo>
                  <a:pt x="767127" y="0"/>
                </a:moveTo>
                <a:lnTo>
                  <a:pt x="2419697" y="0"/>
                </a:lnTo>
                <a:lnTo>
                  <a:pt x="2419697" y="190589"/>
                </a:lnTo>
                <a:lnTo>
                  <a:pt x="2565249" y="190589"/>
                </a:lnTo>
                <a:cubicBezTo>
                  <a:pt x="2649419" y="190589"/>
                  <a:pt x="2717652" y="258822"/>
                  <a:pt x="2717652" y="342992"/>
                </a:cubicBezTo>
                <a:lnTo>
                  <a:pt x="2717652" y="1104989"/>
                </a:lnTo>
                <a:lnTo>
                  <a:pt x="2284277" y="1104989"/>
                </a:lnTo>
                <a:lnTo>
                  <a:pt x="2284277" y="1104128"/>
                </a:lnTo>
                <a:lnTo>
                  <a:pt x="2284277" y="190589"/>
                </a:lnTo>
                <a:lnTo>
                  <a:pt x="2284277" y="96523"/>
                </a:lnTo>
                <a:lnTo>
                  <a:pt x="902547" y="96523"/>
                </a:lnTo>
                <a:lnTo>
                  <a:pt x="902547" y="190589"/>
                </a:lnTo>
                <a:lnTo>
                  <a:pt x="902547" y="1104128"/>
                </a:lnTo>
                <a:lnTo>
                  <a:pt x="902547" y="1104989"/>
                </a:lnTo>
                <a:lnTo>
                  <a:pt x="469172" y="1104989"/>
                </a:lnTo>
                <a:lnTo>
                  <a:pt x="469172" y="342992"/>
                </a:lnTo>
                <a:cubicBezTo>
                  <a:pt x="469172" y="258822"/>
                  <a:pt x="537405" y="190589"/>
                  <a:pt x="621575" y="190589"/>
                </a:cubicBezTo>
                <a:lnTo>
                  <a:pt x="767127" y="19058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23" name="Rounded Rectangle 5">
            <a:extLst>
              <a:ext uri="{FF2B5EF4-FFF2-40B4-BE49-F238E27FC236}">
                <a16:creationId xmlns:a16="http://schemas.microsoft.com/office/drawing/2014/main" xmlns="" id="{9E5E8EA1-2DE4-49BD-A3FD-461FC80EAB54}"/>
              </a:ext>
            </a:extLst>
          </p:cNvPr>
          <p:cNvSpPr/>
          <p:nvPr/>
        </p:nvSpPr>
        <p:spPr>
          <a:xfrm flipH="1">
            <a:off x="7156555" y="4059720"/>
            <a:ext cx="391682" cy="323114"/>
          </a:xfrm>
          <a:custGeom>
            <a:avLst/>
            <a:gdLst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3217557" h="2654282">
                <a:moveTo>
                  <a:pt x="1384251" y="661544"/>
                </a:moveTo>
                <a:cubicBezTo>
                  <a:pt x="1489083" y="661544"/>
                  <a:pt x="1574067" y="746528"/>
                  <a:pt x="1574067" y="851360"/>
                </a:cubicBezTo>
                <a:cubicBezTo>
                  <a:pt x="1574067" y="956192"/>
                  <a:pt x="1489083" y="1041176"/>
                  <a:pt x="1384251" y="1041176"/>
                </a:cubicBezTo>
                <a:cubicBezTo>
                  <a:pt x="1279419" y="1041176"/>
                  <a:pt x="1194435" y="956192"/>
                  <a:pt x="1194435" y="851360"/>
                </a:cubicBezTo>
                <a:cubicBezTo>
                  <a:pt x="1194435" y="746528"/>
                  <a:pt x="1279419" y="661544"/>
                  <a:pt x="1384251" y="661544"/>
                </a:cubicBezTo>
                <a:close/>
                <a:moveTo>
                  <a:pt x="1993421" y="661544"/>
                </a:moveTo>
                <a:cubicBezTo>
                  <a:pt x="2098253" y="661544"/>
                  <a:pt x="2183237" y="746528"/>
                  <a:pt x="2183237" y="851360"/>
                </a:cubicBezTo>
                <a:cubicBezTo>
                  <a:pt x="2183237" y="956192"/>
                  <a:pt x="2098253" y="1041176"/>
                  <a:pt x="1993421" y="1041176"/>
                </a:cubicBezTo>
                <a:cubicBezTo>
                  <a:pt x="1888589" y="1041176"/>
                  <a:pt x="1803605" y="956192"/>
                  <a:pt x="1803605" y="851360"/>
                </a:cubicBezTo>
                <a:cubicBezTo>
                  <a:pt x="1803605" y="746528"/>
                  <a:pt x="1888589" y="661544"/>
                  <a:pt x="1993421" y="661544"/>
                </a:cubicBezTo>
                <a:close/>
                <a:moveTo>
                  <a:pt x="2602591" y="661544"/>
                </a:moveTo>
                <a:cubicBezTo>
                  <a:pt x="2707423" y="661544"/>
                  <a:pt x="2792407" y="746528"/>
                  <a:pt x="2792407" y="851360"/>
                </a:cubicBezTo>
                <a:cubicBezTo>
                  <a:pt x="2792407" y="956192"/>
                  <a:pt x="2707423" y="1041176"/>
                  <a:pt x="2602591" y="1041176"/>
                </a:cubicBezTo>
                <a:cubicBezTo>
                  <a:pt x="2497759" y="1041176"/>
                  <a:pt x="2412775" y="956192"/>
                  <a:pt x="2412775" y="851360"/>
                </a:cubicBezTo>
                <a:cubicBezTo>
                  <a:pt x="2412775" y="746528"/>
                  <a:pt x="2497759" y="661544"/>
                  <a:pt x="2602591" y="661544"/>
                </a:cubicBezTo>
                <a:close/>
                <a:moveTo>
                  <a:pt x="677114" y="569491"/>
                </a:moveTo>
                <a:lnTo>
                  <a:pt x="330916" y="569491"/>
                </a:lnTo>
                <a:cubicBezTo>
                  <a:pt x="148156" y="569491"/>
                  <a:pt x="0" y="717647"/>
                  <a:pt x="0" y="900407"/>
                </a:cubicBezTo>
                <a:lnTo>
                  <a:pt x="0" y="1952009"/>
                </a:lnTo>
                <a:cubicBezTo>
                  <a:pt x="0" y="2134769"/>
                  <a:pt x="148156" y="2282925"/>
                  <a:pt x="330916" y="2282925"/>
                </a:cubicBezTo>
                <a:lnTo>
                  <a:pt x="711670" y="2282925"/>
                </a:lnTo>
                <a:cubicBezTo>
                  <a:pt x="639726" y="2394386"/>
                  <a:pt x="647101" y="2475544"/>
                  <a:pt x="275077" y="2654282"/>
                </a:cubicBezTo>
                <a:cubicBezTo>
                  <a:pt x="900998" y="2583693"/>
                  <a:pt x="998412" y="2552618"/>
                  <a:pt x="1294529" y="2282925"/>
                </a:cubicBezTo>
                <a:lnTo>
                  <a:pt x="2117356" y="2282925"/>
                </a:lnTo>
                <a:cubicBezTo>
                  <a:pt x="2251554" y="2282925"/>
                  <a:pt x="2367095" y="2203043"/>
                  <a:pt x="2418395" y="2087951"/>
                </a:cubicBezTo>
                <a:cubicBezTo>
                  <a:pt x="2205538" y="2022975"/>
                  <a:pt x="2032941" y="1932583"/>
                  <a:pt x="1830857" y="1799347"/>
                </a:cubicBezTo>
                <a:lnTo>
                  <a:pt x="1008030" y="1799347"/>
                </a:lnTo>
                <a:cubicBezTo>
                  <a:pt x="825270" y="1799347"/>
                  <a:pt x="677114" y="1651191"/>
                  <a:pt x="677114" y="1468431"/>
                </a:cubicBezTo>
                <a:lnTo>
                  <a:pt x="677114" y="569491"/>
                </a:lnTo>
                <a:close/>
                <a:moveTo>
                  <a:pt x="2886641" y="0"/>
                </a:moveTo>
                <a:lnTo>
                  <a:pt x="1100201" y="0"/>
                </a:lnTo>
                <a:cubicBezTo>
                  <a:pt x="917441" y="0"/>
                  <a:pt x="769285" y="148156"/>
                  <a:pt x="769285" y="330916"/>
                </a:cubicBezTo>
                <a:lnTo>
                  <a:pt x="769285" y="1382518"/>
                </a:lnTo>
                <a:cubicBezTo>
                  <a:pt x="769285" y="1565278"/>
                  <a:pt x="917441" y="1713434"/>
                  <a:pt x="1100201" y="1713434"/>
                </a:cubicBezTo>
                <a:lnTo>
                  <a:pt x="1923028" y="1713434"/>
                </a:lnTo>
                <a:cubicBezTo>
                  <a:pt x="2301032" y="1962656"/>
                  <a:pt x="2453037" y="2007378"/>
                  <a:pt x="3078958" y="2077967"/>
                </a:cubicBezTo>
                <a:cubicBezTo>
                  <a:pt x="2713759" y="1878758"/>
                  <a:pt x="2673367" y="1899957"/>
                  <a:pt x="2505887" y="1713434"/>
                </a:cubicBezTo>
                <a:lnTo>
                  <a:pt x="2886641" y="1713434"/>
                </a:lnTo>
                <a:cubicBezTo>
                  <a:pt x="3069401" y="1713434"/>
                  <a:pt x="3217557" y="1565278"/>
                  <a:pt x="3217557" y="1382518"/>
                </a:cubicBezTo>
                <a:lnTo>
                  <a:pt x="3217557" y="330916"/>
                </a:lnTo>
                <a:cubicBezTo>
                  <a:pt x="3217557" y="148156"/>
                  <a:pt x="3069401" y="0"/>
                  <a:pt x="288664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414176366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xmlns="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dirty="0"/>
              <a:t>Infographic Style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xmlns="" id="{490677B9-A44D-4B7E-B896-51E94379EE8D}"/>
              </a:ext>
            </a:extLst>
          </p:cNvPr>
          <p:cNvSpPr txBox="1"/>
          <p:nvPr/>
        </p:nvSpPr>
        <p:spPr>
          <a:xfrm>
            <a:off x="609602" y="2680215"/>
            <a:ext cx="3438523" cy="34163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Get a modern PowerPoint  Presentation that is beautifully designed.  Easy to change colors, photos and Text. You can simply impress your audience and add a unique zing and appeal to your Presentations. Get a modern PowerPoint  Presentation that is beautifully designed. Easy to change colors, photos and Text. You can simply impress your audience and add a unique zing and appeal to your Presentations. Easy to change colors, photos and Text. </a:t>
            </a:r>
          </a:p>
          <a:p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 Get a modern PowerPoint  Presentation that is beautifully designed. Easy to change colors, photos and Text. You can simply impress your audience and add a unique zing and appeal to your Presentations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xmlns="" id="{8AB7C1CC-A860-4FC8-8764-0104347940C7}"/>
              </a:ext>
            </a:extLst>
          </p:cNvPr>
          <p:cNvSpPr txBox="1"/>
          <p:nvPr/>
        </p:nvSpPr>
        <p:spPr>
          <a:xfrm>
            <a:off x="609602" y="1548023"/>
            <a:ext cx="3695698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28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+mj-lt"/>
                <a:cs typeface="Arial" pitchFamily="34" charset="0"/>
              </a:rPr>
              <a:t>Simple </a:t>
            </a:r>
            <a:r>
              <a:rPr lang="en-US" altLang="ko-KR" sz="2800" b="1" dirty="0">
                <a:solidFill>
                  <a:schemeClr val="accent1"/>
                </a:solidFill>
                <a:latin typeface="+mj-lt"/>
                <a:cs typeface="Arial" pitchFamily="34" charset="0"/>
              </a:rPr>
              <a:t>PowerPoint </a:t>
            </a:r>
            <a:r>
              <a:rPr lang="en-US" altLang="ko-KR" sz="28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+mj-lt"/>
                <a:cs typeface="Arial" pitchFamily="34" charset="0"/>
              </a:rPr>
              <a:t>Presentation</a:t>
            </a:r>
            <a:endParaRPr lang="ko-KR" altLang="en-US" sz="2800" b="1" dirty="0">
              <a:solidFill>
                <a:schemeClr val="tx1">
                  <a:lumMod val="65000"/>
                  <a:lumOff val="35000"/>
                </a:schemeClr>
              </a:solidFill>
              <a:latin typeface="+mj-lt"/>
              <a:cs typeface="Arial" pitchFamily="34" charset="0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xmlns="" id="{55B7C15A-1716-4CE7-8775-A8A6555CA931}"/>
              </a:ext>
            </a:extLst>
          </p:cNvPr>
          <p:cNvSpPr txBox="1"/>
          <p:nvPr/>
        </p:nvSpPr>
        <p:spPr>
          <a:xfrm>
            <a:off x="5100947" y="2248482"/>
            <a:ext cx="2423803" cy="3600986"/>
          </a:xfrm>
          <a:prstGeom prst="rect">
            <a:avLst/>
          </a:prstGeom>
          <a:noFill/>
        </p:spPr>
        <p:txBody>
          <a:bodyPr wrap="square" lIns="0" rtlCol="0">
            <a:spAutoFit/>
          </a:bodyPr>
          <a:lstStyle/>
          <a:p>
            <a:pPr marL="171450" indent="-171450">
              <a:buFont typeface="Wingdings" pitchFamily="2" charset="2"/>
              <a:buChar char="ü"/>
            </a:pPr>
            <a:r>
              <a:rPr lang="en-US" altLang="ko-KR" sz="1200" dirty="0">
                <a:solidFill>
                  <a:schemeClr val="bg1"/>
                </a:solidFill>
                <a:cs typeface="Arial" pitchFamily="34" charset="0"/>
              </a:rPr>
              <a:t>Get a modern PowerPoint  Presentation that is beautifully designed. Easy to change colors, photos and Text. </a:t>
            </a:r>
          </a:p>
          <a:p>
            <a:pPr marL="171450" indent="-171450">
              <a:buFont typeface="Wingdings" pitchFamily="2" charset="2"/>
              <a:buChar char="ü"/>
            </a:pPr>
            <a:endParaRPr lang="en-US" altLang="ko-KR" sz="1200" dirty="0">
              <a:solidFill>
                <a:schemeClr val="bg1"/>
              </a:solidFill>
              <a:cs typeface="Arial" pitchFamily="34" charset="0"/>
            </a:endParaRPr>
          </a:p>
          <a:p>
            <a:pPr marL="171450" indent="-171450">
              <a:buFont typeface="Wingdings" pitchFamily="2" charset="2"/>
              <a:buChar char="ü"/>
            </a:pPr>
            <a:r>
              <a:rPr lang="en-US" altLang="ko-KR" sz="1200" dirty="0">
                <a:solidFill>
                  <a:schemeClr val="bg1"/>
                </a:solidFill>
                <a:cs typeface="Arial" pitchFamily="34" charset="0"/>
              </a:rPr>
              <a:t>Get a modern PowerPoint  Presentation that is beautifully designed. Easy to change colors, photos and Text. </a:t>
            </a:r>
          </a:p>
          <a:p>
            <a:pPr marL="171450" indent="-171450">
              <a:buFont typeface="Wingdings" pitchFamily="2" charset="2"/>
              <a:buChar char="ü"/>
            </a:pPr>
            <a:endParaRPr lang="en-US" altLang="ko-KR" sz="1200" dirty="0">
              <a:solidFill>
                <a:schemeClr val="bg1"/>
              </a:solidFill>
              <a:cs typeface="Arial" pitchFamily="34" charset="0"/>
            </a:endParaRPr>
          </a:p>
          <a:p>
            <a:pPr marL="171450" indent="-171450">
              <a:buFont typeface="Wingdings" pitchFamily="2" charset="2"/>
              <a:buChar char="ü"/>
            </a:pPr>
            <a:r>
              <a:rPr lang="en-US" altLang="ko-KR" sz="1200" dirty="0">
                <a:solidFill>
                  <a:schemeClr val="bg1"/>
                </a:solidFill>
                <a:cs typeface="Arial" pitchFamily="34" charset="0"/>
              </a:rPr>
              <a:t>Get a modern PowerPoint  Presentation that is beautifully designed. Easy to change colors, photos and Text. </a:t>
            </a:r>
          </a:p>
          <a:p>
            <a:pPr marL="171450" indent="-171450">
              <a:buFont typeface="Wingdings" pitchFamily="2" charset="2"/>
              <a:buChar char="ü"/>
            </a:pPr>
            <a:endParaRPr lang="en-US" altLang="ko-KR" sz="1200" dirty="0">
              <a:solidFill>
                <a:schemeClr val="bg1"/>
              </a:solidFill>
              <a:cs typeface="Arial" pitchFamily="34" charset="0"/>
            </a:endParaRPr>
          </a:p>
          <a:p>
            <a:pPr marL="171450" indent="-171450">
              <a:buFont typeface="Wingdings" pitchFamily="2" charset="2"/>
              <a:buChar char="ü"/>
            </a:pPr>
            <a:r>
              <a:rPr lang="en-US" altLang="ko-KR" sz="1200" dirty="0">
                <a:solidFill>
                  <a:schemeClr val="bg1"/>
                </a:solidFill>
                <a:cs typeface="Arial" pitchFamily="34" charset="0"/>
              </a:rPr>
              <a:t>Get a modern PowerPoint  Presentation that is beautifully designed. Easy to change colors, photos and Text. </a:t>
            </a:r>
          </a:p>
        </p:txBody>
      </p: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xmlns="" id="{18F548AE-1EA9-4AAA-990B-FAA5590C147C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/>
      </p:sp>
    </p:spTree>
    <p:extLst>
      <p:ext uri="{BB962C8B-B14F-4D97-AF65-F5344CB8AC3E}">
        <p14:creationId xmlns:p14="http://schemas.microsoft.com/office/powerpoint/2010/main" val="422863897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xmlns="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dirty="0"/>
              <a:t>Infographic Style</a:t>
            </a:r>
          </a:p>
        </p:txBody>
      </p:sp>
      <p:sp>
        <p:nvSpPr>
          <p:cNvPr id="4" name="Isosceles Triangle 9">
            <a:extLst>
              <a:ext uri="{FF2B5EF4-FFF2-40B4-BE49-F238E27FC236}">
                <a16:creationId xmlns:a16="http://schemas.microsoft.com/office/drawing/2014/main" xmlns="" id="{DA3E656D-0811-4C0E-8F8A-38D1F8E80C96}"/>
              </a:ext>
            </a:extLst>
          </p:cNvPr>
          <p:cNvSpPr/>
          <p:nvPr/>
        </p:nvSpPr>
        <p:spPr>
          <a:xfrm rot="16200000">
            <a:off x="3495322" y="3649570"/>
            <a:ext cx="698477" cy="602135"/>
          </a:xfrm>
          <a:prstGeom prst="triangle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5" name="Isosceles Triangle 10">
            <a:extLst>
              <a:ext uri="{FF2B5EF4-FFF2-40B4-BE49-F238E27FC236}">
                <a16:creationId xmlns:a16="http://schemas.microsoft.com/office/drawing/2014/main" xmlns="" id="{5C766702-86C4-4416-AA07-C440A6E5D3E4}"/>
              </a:ext>
            </a:extLst>
          </p:cNvPr>
          <p:cNvSpPr/>
          <p:nvPr/>
        </p:nvSpPr>
        <p:spPr>
          <a:xfrm rot="5400000">
            <a:off x="8027966" y="3649570"/>
            <a:ext cx="698476" cy="602135"/>
          </a:xfrm>
          <a:prstGeom prst="triangle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grpSp>
        <p:nvGrpSpPr>
          <p:cNvPr id="6" name="그룹 6">
            <a:extLst>
              <a:ext uri="{FF2B5EF4-FFF2-40B4-BE49-F238E27FC236}">
                <a16:creationId xmlns:a16="http://schemas.microsoft.com/office/drawing/2014/main" xmlns="" id="{279CF00F-685B-4FB1-ACF8-10DD5724DB02}"/>
              </a:ext>
            </a:extLst>
          </p:cNvPr>
          <p:cNvGrpSpPr/>
          <p:nvPr/>
        </p:nvGrpSpPr>
        <p:grpSpPr>
          <a:xfrm>
            <a:off x="997630" y="1790395"/>
            <a:ext cx="3306014" cy="1056546"/>
            <a:chOff x="467543" y="1720822"/>
            <a:chExt cx="2360724" cy="1056546"/>
          </a:xfrm>
        </p:grpSpPr>
        <p:sp>
          <p:nvSpPr>
            <p:cNvPr id="7" name="TextBox 6">
              <a:extLst>
                <a:ext uri="{FF2B5EF4-FFF2-40B4-BE49-F238E27FC236}">
                  <a16:creationId xmlns:a16="http://schemas.microsoft.com/office/drawing/2014/main" xmlns="" id="{6D8F60CE-4B6F-4412-9BE7-8EB2099638ED}"/>
                </a:ext>
              </a:extLst>
            </p:cNvPr>
            <p:cNvSpPr txBox="1"/>
            <p:nvPr/>
          </p:nvSpPr>
          <p:spPr>
            <a:xfrm>
              <a:off x="467543" y="1720822"/>
              <a:ext cx="2360723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Content  Here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8" name="TextBox 7">
              <a:extLst>
                <a:ext uri="{FF2B5EF4-FFF2-40B4-BE49-F238E27FC236}">
                  <a16:creationId xmlns:a16="http://schemas.microsoft.com/office/drawing/2014/main" xmlns="" id="{36E076D8-06A6-42E4-A691-0ECD28F95591}"/>
                </a:ext>
              </a:extLst>
            </p:cNvPr>
            <p:cNvSpPr txBox="1"/>
            <p:nvPr/>
          </p:nvSpPr>
          <p:spPr>
            <a:xfrm>
              <a:off x="477068" y="1946371"/>
              <a:ext cx="2351199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Get a modern PowerPoint  Presentation that is beautifully designed.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 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9" name="그룹 9">
            <a:extLst>
              <a:ext uri="{FF2B5EF4-FFF2-40B4-BE49-F238E27FC236}">
                <a16:creationId xmlns:a16="http://schemas.microsoft.com/office/drawing/2014/main" xmlns="" id="{E6E4C42F-D046-429B-B3A2-4757C1A8D44E}"/>
              </a:ext>
            </a:extLst>
          </p:cNvPr>
          <p:cNvGrpSpPr/>
          <p:nvPr/>
        </p:nvGrpSpPr>
        <p:grpSpPr>
          <a:xfrm>
            <a:off x="1491824" y="3302564"/>
            <a:ext cx="1352458" cy="1296144"/>
            <a:chOff x="676746" y="2780928"/>
            <a:chExt cx="1352458" cy="1296144"/>
          </a:xfrm>
          <a:solidFill>
            <a:schemeClr val="accent1"/>
          </a:solidFill>
        </p:grpSpPr>
        <p:sp>
          <p:nvSpPr>
            <p:cNvPr id="10" name="Rectangle 14">
              <a:extLst>
                <a:ext uri="{FF2B5EF4-FFF2-40B4-BE49-F238E27FC236}">
                  <a16:creationId xmlns:a16="http://schemas.microsoft.com/office/drawing/2014/main" xmlns="" id="{19DEA8CD-F14A-493D-ACB9-8618D891D4B2}"/>
                </a:ext>
              </a:extLst>
            </p:cNvPr>
            <p:cNvSpPr/>
            <p:nvPr/>
          </p:nvSpPr>
          <p:spPr>
            <a:xfrm>
              <a:off x="683568" y="3079762"/>
              <a:ext cx="1345636" cy="698479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11" name="Isosceles Triangle 15">
              <a:extLst>
                <a:ext uri="{FF2B5EF4-FFF2-40B4-BE49-F238E27FC236}">
                  <a16:creationId xmlns:a16="http://schemas.microsoft.com/office/drawing/2014/main" xmlns="" id="{729FDA7B-4D17-49C5-BE5A-774B8A33E187}"/>
                </a:ext>
              </a:extLst>
            </p:cNvPr>
            <p:cNvSpPr/>
            <p:nvPr/>
          </p:nvSpPr>
          <p:spPr>
            <a:xfrm>
              <a:off x="676746" y="2780928"/>
              <a:ext cx="1352457" cy="216024"/>
            </a:xfrm>
            <a:prstGeom prst="triangl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12" name="Isosceles Triangle 16">
              <a:extLst>
                <a:ext uri="{FF2B5EF4-FFF2-40B4-BE49-F238E27FC236}">
                  <a16:creationId xmlns:a16="http://schemas.microsoft.com/office/drawing/2014/main" xmlns="" id="{5BCF60F9-DD60-4F93-A80B-69C3C463D931}"/>
                </a:ext>
              </a:extLst>
            </p:cNvPr>
            <p:cNvSpPr/>
            <p:nvPr/>
          </p:nvSpPr>
          <p:spPr>
            <a:xfrm rot="10800000">
              <a:off x="676746" y="3861048"/>
              <a:ext cx="1352457" cy="216024"/>
            </a:xfrm>
            <a:prstGeom prst="triangl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</p:grpSp>
      <p:sp>
        <p:nvSpPr>
          <p:cNvPr id="13" name="TextBox 12">
            <a:extLst>
              <a:ext uri="{FF2B5EF4-FFF2-40B4-BE49-F238E27FC236}">
                <a16:creationId xmlns:a16="http://schemas.microsoft.com/office/drawing/2014/main" xmlns="" id="{57B025B7-49DF-40AA-90F1-24822A4A38D3}"/>
              </a:ext>
            </a:extLst>
          </p:cNvPr>
          <p:cNvSpPr txBox="1"/>
          <p:nvPr/>
        </p:nvSpPr>
        <p:spPr>
          <a:xfrm>
            <a:off x="1505173" y="3658250"/>
            <a:ext cx="1345636" cy="58477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3200" b="1" dirty="0">
                <a:solidFill>
                  <a:schemeClr val="bg1"/>
                </a:solidFill>
              </a:rPr>
              <a:t>87%</a:t>
            </a:r>
            <a:endParaRPr lang="ko-KR" altLang="en-US" sz="3200" b="1" dirty="0">
              <a:solidFill>
                <a:schemeClr val="bg1"/>
              </a:solidFill>
            </a:endParaRPr>
          </a:p>
        </p:txBody>
      </p:sp>
      <p:grpSp>
        <p:nvGrpSpPr>
          <p:cNvPr id="14" name="그룹 14">
            <a:extLst>
              <a:ext uri="{FF2B5EF4-FFF2-40B4-BE49-F238E27FC236}">
                <a16:creationId xmlns:a16="http://schemas.microsoft.com/office/drawing/2014/main" xmlns="" id="{6648531C-1F7B-40AB-A2CC-174500A736CA}"/>
              </a:ext>
            </a:extLst>
          </p:cNvPr>
          <p:cNvGrpSpPr/>
          <p:nvPr/>
        </p:nvGrpSpPr>
        <p:grpSpPr>
          <a:xfrm>
            <a:off x="9377484" y="3302564"/>
            <a:ext cx="1352458" cy="1296144"/>
            <a:chOff x="7064541" y="2780929"/>
            <a:chExt cx="1352458" cy="1296144"/>
          </a:xfrm>
        </p:grpSpPr>
        <p:sp>
          <p:nvSpPr>
            <p:cNvPr id="15" name="Rectangle 20">
              <a:extLst>
                <a:ext uri="{FF2B5EF4-FFF2-40B4-BE49-F238E27FC236}">
                  <a16:creationId xmlns:a16="http://schemas.microsoft.com/office/drawing/2014/main" xmlns="" id="{539803D1-013B-4BCF-B8DD-1C9103329752}"/>
                </a:ext>
              </a:extLst>
            </p:cNvPr>
            <p:cNvSpPr/>
            <p:nvPr/>
          </p:nvSpPr>
          <p:spPr>
            <a:xfrm>
              <a:off x="7071363" y="3079763"/>
              <a:ext cx="1345636" cy="698479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16" name="Isosceles Triangle 21">
              <a:extLst>
                <a:ext uri="{FF2B5EF4-FFF2-40B4-BE49-F238E27FC236}">
                  <a16:creationId xmlns:a16="http://schemas.microsoft.com/office/drawing/2014/main" xmlns="" id="{44C42EE6-6FC6-45BC-8F51-4B90C7B1B7F0}"/>
                </a:ext>
              </a:extLst>
            </p:cNvPr>
            <p:cNvSpPr/>
            <p:nvPr/>
          </p:nvSpPr>
          <p:spPr>
            <a:xfrm>
              <a:off x="7064541" y="2780929"/>
              <a:ext cx="1352457" cy="216024"/>
            </a:xfrm>
            <a:prstGeom prst="triangl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17" name="Isosceles Triangle 22">
              <a:extLst>
                <a:ext uri="{FF2B5EF4-FFF2-40B4-BE49-F238E27FC236}">
                  <a16:creationId xmlns:a16="http://schemas.microsoft.com/office/drawing/2014/main" xmlns="" id="{D2847444-7787-4930-89F4-F92484D6611F}"/>
                </a:ext>
              </a:extLst>
            </p:cNvPr>
            <p:cNvSpPr/>
            <p:nvPr/>
          </p:nvSpPr>
          <p:spPr>
            <a:xfrm rot="10800000">
              <a:off x="7064541" y="3861049"/>
              <a:ext cx="1352457" cy="216024"/>
            </a:xfrm>
            <a:prstGeom prst="triangl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</p:grpSp>
      <p:sp>
        <p:nvSpPr>
          <p:cNvPr id="18" name="TextBox 17">
            <a:extLst>
              <a:ext uri="{FF2B5EF4-FFF2-40B4-BE49-F238E27FC236}">
                <a16:creationId xmlns:a16="http://schemas.microsoft.com/office/drawing/2014/main" xmlns="" id="{62209876-4D04-4CC1-9BFE-985904ABB37E}"/>
              </a:ext>
            </a:extLst>
          </p:cNvPr>
          <p:cNvSpPr txBox="1"/>
          <p:nvPr/>
        </p:nvSpPr>
        <p:spPr>
          <a:xfrm>
            <a:off x="9390833" y="3658250"/>
            <a:ext cx="1345636" cy="58477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3200" b="1" dirty="0">
                <a:solidFill>
                  <a:schemeClr val="bg1"/>
                </a:solidFill>
              </a:rPr>
              <a:t>95%</a:t>
            </a:r>
            <a:endParaRPr lang="ko-KR" altLang="en-US" sz="3200" b="1" dirty="0">
              <a:solidFill>
                <a:schemeClr val="bg1"/>
              </a:solidFill>
            </a:endParaRPr>
          </a:p>
        </p:txBody>
      </p:sp>
      <p:grpSp>
        <p:nvGrpSpPr>
          <p:cNvPr id="19" name="그룹 19">
            <a:extLst>
              <a:ext uri="{FF2B5EF4-FFF2-40B4-BE49-F238E27FC236}">
                <a16:creationId xmlns:a16="http://schemas.microsoft.com/office/drawing/2014/main" xmlns="" id="{C1B67587-E7B1-4891-8480-2F5258130772}"/>
              </a:ext>
            </a:extLst>
          </p:cNvPr>
          <p:cNvGrpSpPr/>
          <p:nvPr/>
        </p:nvGrpSpPr>
        <p:grpSpPr>
          <a:xfrm>
            <a:off x="7971184" y="1790395"/>
            <a:ext cx="3272830" cy="1056546"/>
            <a:chOff x="6444890" y="1720822"/>
            <a:chExt cx="2360723" cy="1056546"/>
          </a:xfrm>
        </p:grpSpPr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xmlns="" id="{9E2309B8-0BEB-409D-83EB-697D570B58F7}"/>
                </a:ext>
              </a:extLst>
            </p:cNvPr>
            <p:cNvSpPr txBox="1"/>
            <p:nvPr/>
          </p:nvSpPr>
          <p:spPr>
            <a:xfrm>
              <a:off x="6444890" y="1720822"/>
              <a:ext cx="2360723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/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Content  Here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xmlns="" id="{089B5186-F949-46E8-8013-9EF237E82C05}"/>
                </a:ext>
              </a:extLst>
            </p:cNvPr>
            <p:cNvSpPr txBox="1"/>
            <p:nvPr/>
          </p:nvSpPr>
          <p:spPr>
            <a:xfrm>
              <a:off x="6444890" y="1946371"/>
              <a:ext cx="2351199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Get a modern PowerPoint  Presentation that is beautifully designed.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  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22" name="그룹 22">
            <a:extLst>
              <a:ext uri="{FF2B5EF4-FFF2-40B4-BE49-F238E27FC236}">
                <a16:creationId xmlns:a16="http://schemas.microsoft.com/office/drawing/2014/main" xmlns="" id="{52D4F139-9E35-4EBC-BF87-824FE01FBFE1}"/>
              </a:ext>
            </a:extLst>
          </p:cNvPr>
          <p:cNvGrpSpPr/>
          <p:nvPr/>
        </p:nvGrpSpPr>
        <p:grpSpPr>
          <a:xfrm>
            <a:off x="997630" y="5046178"/>
            <a:ext cx="3306014" cy="1056546"/>
            <a:chOff x="467543" y="5066056"/>
            <a:chExt cx="2360724" cy="1056546"/>
          </a:xfrm>
        </p:grpSpPr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xmlns="" id="{092F6902-BCDC-47DC-9CBE-C52AD4B0A161}"/>
                </a:ext>
              </a:extLst>
            </p:cNvPr>
            <p:cNvSpPr txBox="1"/>
            <p:nvPr/>
          </p:nvSpPr>
          <p:spPr>
            <a:xfrm>
              <a:off x="467543" y="5066056"/>
              <a:ext cx="2360723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Content  Here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xmlns="" id="{17ADB96C-B0D0-4412-98E1-CFC415ACAD93}"/>
                </a:ext>
              </a:extLst>
            </p:cNvPr>
            <p:cNvSpPr txBox="1"/>
            <p:nvPr/>
          </p:nvSpPr>
          <p:spPr>
            <a:xfrm>
              <a:off x="477068" y="5291605"/>
              <a:ext cx="2351199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Get a modern PowerPoint  Presentation that is beautifully designed.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 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25" name="그룹 25">
            <a:extLst>
              <a:ext uri="{FF2B5EF4-FFF2-40B4-BE49-F238E27FC236}">
                <a16:creationId xmlns:a16="http://schemas.microsoft.com/office/drawing/2014/main" xmlns="" id="{CC263DD5-CAC2-448A-8EE7-A584052FA665}"/>
              </a:ext>
            </a:extLst>
          </p:cNvPr>
          <p:cNvGrpSpPr/>
          <p:nvPr/>
        </p:nvGrpSpPr>
        <p:grpSpPr>
          <a:xfrm>
            <a:off x="7971184" y="5046178"/>
            <a:ext cx="3272830" cy="1056546"/>
            <a:chOff x="6444890" y="5066056"/>
            <a:chExt cx="2360723" cy="1056546"/>
          </a:xfrm>
        </p:grpSpPr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xmlns="" id="{841DE044-A0FE-4456-98E0-DA9E8429DE95}"/>
                </a:ext>
              </a:extLst>
            </p:cNvPr>
            <p:cNvSpPr txBox="1"/>
            <p:nvPr/>
          </p:nvSpPr>
          <p:spPr>
            <a:xfrm>
              <a:off x="6444890" y="5066056"/>
              <a:ext cx="2360723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/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Content  Here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xmlns="" id="{12F5ACC8-22DB-43FC-9DC5-FB0BE08C50C6}"/>
                </a:ext>
              </a:extLst>
            </p:cNvPr>
            <p:cNvSpPr txBox="1"/>
            <p:nvPr/>
          </p:nvSpPr>
          <p:spPr>
            <a:xfrm>
              <a:off x="6444890" y="5291605"/>
              <a:ext cx="2351199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Get a modern PowerPoint  Presentation that is beautifully designed.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 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28" name="Grupo 27"/>
          <p:cNvGrpSpPr/>
          <p:nvPr/>
        </p:nvGrpSpPr>
        <p:grpSpPr>
          <a:xfrm>
            <a:off x="4118826" y="2098172"/>
            <a:ext cx="3944106" cy="3424672"/>
            <a:chOff x="4531810" y="2579097"/>
            <a:chExt cx="2784475" cy="2417763"/>
          </a:xfrm>
        </p:grpSpPr>
        <p:grpSp>
          <p:nvGrpSpPr>
            <p:cNvPr id="36" name="Group 1009"/>
            <p:cNvGrpSpPr>
              <a:grpSpLocks/>
            </p:cNvGrpSpPr>
            <p:nvPr/>
          </p:nvGrpSpPr>
          <p:grpSpPr bwMode="auto">
            <a:xfrm>
              <a:off x="4531810" y="2579097"/>
              <a:ext cx="2757488" cy="2251075"/>
              <a:chOff x="4026" y="2453"/>
              <a:chExt cx="1737" cy="1418"/>
            </a:xfrm>
          </p:grpSpPr>
          <p:sp>
            <p:nvSpPr>
              <p:cNvPr id="37" name="Freeform 809"/>
              <p:cNvSpPr>
                <a:spLocks/>
              </p:cNvSpPr>
              <p:nvPr/>
            </p:nvSpPr>
            <p:spPr bwMode="auto">
              <a:xfrm>
                <a:off x="5501" y="3587"/>
                <a:ext cx="18" cy="55"/>
              </a:xfrm>
              <a:custGeom>
                <a:avLst/>
                <a:gdLst>
                  <a:gd name="T0" fmla="*/ 0 w 18"/>
                  <a:gd name="T1" fmla="*/ 0 h 55"/>
                  <a:gd name="T2" fmla="*/ 0 w 18"/>
                  <a:gd name="T3" fmla="*/ 15 h 55"/>
                  <a:gd name="T4" fmla="*/ 2 w 18"/>
                  <a:gd name="T5" fmla="*/ 55 h 55"/>
                  <a:gd name="T6" fmla="*/ 18 w 18"/>
                  <a:gd name="T7" fmla="*/ 3 h 55"/>
                  <a:gd name="T8" fmla="*/ 11 w 18"/>
                  <a:gd name="T9" fmla="*/ 10 h 55"/>
                  <a:gd name="T10" fmla="*/ 0 w 18"/>
                  <a:gd name="T11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8" h="55">
                    <a:moveTo>
                      <a:pt x="0" y="0"/>
                    </a:moveTo>
                    <a:lnTo>
                      <a:pt x="0" y="15"/>
                    </a:lnTo>
                    <a:lnTo>
                      <a:pt x="2" y="55"/>
                    </a:lnTo>
                    <a:lnTo>
                      <a:pt x="18" y="3"/>
                    </a:lnTo>
                    <a:lnTo>
                      <a:pt x="11" y="1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DED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8" name="Freeform 810"/>
              <p:cNvSpPr>
                <a:spLocks/>
              </p:cNvSpPr>
              <p:nvPr/>
            </p:nvSpPr>
            <p:spPr bwMode="auto">
              <a:xfrm>
                <a:off x="5456" y="3552"/>
                <a:ext cx="35" cy="45"/>
              </a:xfrm>
              <a:custGeom>
                <a:avLst/>
                <a:gdLst>
                  <a:gd name="T0" fmla="*/ 9 w 35"/>
                  <a:gd name="T1" fmla="*/ 38 h 45"/>
                  <a:gd name="T2" fmla="*/ 16 w 35"/>
                  <a:gd name="T3" fmla="*/ 45 h 45"/>
                  <a:gd name="T4" fmla="*/ 26 w 35"/>
                  <a:gd name="T5" fmla="*/ 35 h 45"/>
                  <a:gd name="T6" fmla="*/ 35 w 35"/>
                  <a:gd name="T7" fmla="*/ 28 h 45"/>
                  <a:gd name="T8" fmla="*/ 7 w 35"/>
                  <a:gd name="T9" fmla="*/ 0 h 45"/>
                  <a:gd name="T10" fmla="*/ 0 w 35"/>
                  <a:gd name="T11" fmla="*/ 5 h 45"/>
                  <a:gd name="T12" fmla="*/ 9 w 35"/>
                  <a:gd name="T13" fmla="*/ 38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45">
                    <a:moveTo>
                      <a:pt x="9" y="38"/>
                    </a:moveTo>
                    <a:lnTo>
                      <a:pt x="16" y="45"/>
                    </a:lnTo>
                    <a:lnTo>
                      <a:pt x="26" y="35"/>
                    </a:lnTo>
                    <a:lnTo>
                      <a:pt x="35" y="28"/>
                    </a:lnTo>
                    <a:lnTo>
                      <a:pt x="7" y="0"/>
                    </a:lnTo>
                    <a:lnTo>
                      <a:pt x="0" y="5"/>
                    </a:lnTo>
                    <a:lnTo>
                      <a:pt x="9" y="38"/>
                    </a:lnTo>
                    <a:close/>
                  </a:path>
                </a:pathLst>
              </a:custGeom>
              <a:solidFill>
                <a:srgbClr val="C6C6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39" name="Freeform 811"/>
              <p:cNvSpPr>
                <a:spLocks/>
              </p:cNvSpPr>
              <p:nvPr/>
            </p:nvSpPr>
            <p:spPr bwMode="auto">
              <a:xfrm>
                <a:off x="5491" y="3552"/>
                <a:ext cx="38" cy="45"/>
              </a:xfrm>
              <a:custGeom>
                <a:avLst/>
                <a:gdLst>
                  <a:gd name="T0" fmla="*/ 10 w 38"/>
                  <a:gd name="T1" fmla="*/ 35 h 45"/>
                  <a:gd name="T2" fmla="*/ 21 w 38"/>
                  <a:gd name="T3" fmla="*/ 45 h 45"/>
                  <a:gd name="T4" fmla="*/ 28 w 38"/>
                  <a:gd name="T5" fmla="*/ 38 h 45"/>
                  <a:gd name="T6" fmla="*/ 38 w 38"/>
                  <a:gd name="T7" fmla="*/ 5 h 45"/>
                  <a:gd name="T8" fmla="*/ 31 w 38"/>
                  <a:gd name="T9" fmla="*/ 0 h 45"/>
                  <a:gd name="T10" fmla="*/ 0 w 38"/>
                  <a:gd name="T11" fmla="*/ 28 h 45"/>
                  <a:gd name="T12" fmla="*/ 10 w 38"/>
                  <a:gd name="T13" fmla="*/ 3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45">
                    <a:moveTo>
                      <a:pt x="10" y="35"/>
                    </a:moveTo>
                    <a:lnTo>
                      <a:pt x="21" y="45"/>
                    </a:lnTo>
                    <a:lnTo>
                      <a:pt x="28" y="38"/>
                    </a:lnTo>
                    <a:lnTo>
                      <a:pt x="38" y="5"/>
                    </a:lnTo>
                    <a:lnTo>
                      <a:pt x="31" y="0"/>
                    </a:lnTo>
                    <a:lnTo>
                      <a:pt x="0" y="28"/>
                    </a:lnTo>
                    <a:lnTo>
                      <a:pt x="10" y="35"/>
                    </a:lnTo>
                    <a:close/>
                  </a:path>
                </a:pathLst>
              </a:custGeom>
              <a:solidFill>
                <a:srgbClr val="C6C6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0" name="Freeform 812"/>
              <p:cNvSpPr>
                <a:spLocks/>
              </p:cNvSpPr>
              <p:nvPr/>
            </p:nvSpPr>
            <p:spPr bwMode="auto">
              <a:xfrm>
                <a:off x="5482" y="3580"/>
                <a:ext cx="19" cy="22"/>
              </a:xfrm>
              <a:custGeom>
                <a:avLst/>
                <a:gdLst>
                  <a:gd name="T0" fmla="*/ 9 w 19"/>
                  <a:gd name="T1" fmla="*/ 0 h 22"/>
                  <a:gd name="T2" fmla="*/ 0 w 19"/>
                  <a:gd name="T3" fmla="*/ 7 h 22"/>
                  <a:gd name="T4" fmla="*/ 2 w 19"/>
                  <a:gd name="T5" fmla="*/ 22 h 22"/>
                  <a:gd name="T6" fmla="*/ 19 w 19"/>
                  <a:gd name="T7" fmla="*/ 22 h 22"/>
                  <a:gd name="T8" fmla="*/ 19 w 19"/>
                  <a:gd name="T9" fmla="*/ 7 h 22"/>
                  <a:gd name="T10" fmla="*/ 9 w 19"/>
                  <a:gd name="T11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9" h="22">
                    <a:moveTo>
                      <a:pt x="9" y="0"/>
                    </a:moveTo>
                    <a:lnTo>
                      <a:pt x="0" y="7"/>
                    </a:lnTo>
                    <a:lnTo>
                      <a:pt x="2" y="22"/>
                    </a:lnTo>
                    <a:lnTo>
                      <a:pt x="19" y="22"/>
                    </a:lnTo>
                    <a:lnTo>
                      <a:pt x="19" y="7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B6312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1" name="Freeform 813"/>
              <p:cNvSpPr>
                <a:spLocks/>
              </p:cNvSpPr>
              <p:nvPr/>
            </p:nvSpPr>
            <p:spPr bwMode="auto">
              <a:xfrm>
                <a:off x="5479" y="3602"/>
                <a:ext cx="24" cy="52"/>
              </a:xfrm>
              <a:custGeom>
                <a:avLst/>
                <a:gdLst>
                  <a:gd name="T0" fmla="*/ 22 w 24"/>
                  <a:gd name="T1" fmla="*/ 0 h 52"/>
                  <a:gd name="T2" fmla="*/ 5 w 24"/>
                  <a:gd name="T3" fmla="*/ 0 h 52"/>
                  <a:gd name="T4" fmla="*/ 0 w 24"/>
                  <a:gd name="T5" fmla="*/ 40 h 52"/>
                  <a:gd name="T6" fmla="*/ 5 w 24"/>
                  <a:gd name="T7" fmla="*/ 52 h 52"/>
                  <a:gd name="T8" fmla="*/ 22 w 24"/>
                  <a:gd name="T9" fmla="*/ 52 h 52"/>
                  <a:gd name="T10" fmla="*/ 24 w 24"/>
                  <a:gd name="T11" fmla="*/ 40 h 52"/>
                  <a:gd name="T12" fmla="*/ 22 w 24"/>
                  <a:gd name="T13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4" h="52">
                    <a:moveTo>
                      <a:pt x="22" y="0"/>
                    </a:moveTo>
                    <a:lnTo>
                      <a:pt x="5" y="0"/>
                    </a:lnTo>
                    <a:lnTo>
                      <a:pt x="0" y="40"/>
                    </a:lnTo>
                    <a:lnTo>
                      <a:pt x="5" y="52"/>
                    </a:lnTo>
                    <a:lnTo>
                      <a:pt x="22" y="52"/>
                    </a:lnTo>
                    <a:lnTo>
                      <a:pt x="24" y="40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CF49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2" name="Freeform 814"/>
              <p:cNvSpPr>
                <a:spLocks/>
              </p:cNvSpPr>
              <p:nvPr/>
            </p:nvSpPr>
            <p:spPr bwMode="auto">
              <a:xfrm>
                <a:off x="5425" y="3410"/>
                <a:ext cx="132" cy="135"/>
              </a:xfrm>
              <a:custGeom>
                <a:avLst/>
                <a:gdLst>
                  <a:gd name="T0" fmla="*/ 28 w 56"/>
                  <a:gd name="T1" fmla="*/ 57 h 57"/>
                  <a:gd name="T2" fmla="*/ 28 w 56"/>
                  <a:gd name="T3" fmla="*/ 57 h 57"/>
                  <a:gd name="T4" fmla="*/ 28 w 56"/>
                  <a:gd name="T5" fmla="*/ 57 h 57"/>
                  <a:gd name="T6" fmla="*/ 28 w 56"/>
                  <a:gd name="T7" fmla="*/ 57 h 57"/>
                  <a:gd name="T8" fmla="*/ 28 w 56"/>
                  <a:gd name="T9" fmla="*/ 57 h 57"/>
                  <a:gd name="T10" fmla="*/ 41 w 56"/>
                  <a:gd name="T11" fmla="*/ 53 h 57"/>
                  <a:gd name="T12" fmla="*/ 47 w 56"/>
                  <a:gd name="T13" fmla="*/ 45 h 57"/>
                  <a:gd name="T14" fmla="*/ 51 w 56"/>
                  <a:gd name="T15" fmla="*/ 34 h 57"/>
                  <a:gd name="T16" fmla="*/ 51 w 56"/>
                  <a:gd name="T17" fmla="*/ 34 h 57"/>
                  <a:gd name="T18" fmla="*/ 52 w 56"/>
                  <a:gd name="T19" fmla="*/ 34 h 57"/>
                  <a:gd name="T20" fmla="*/ 56 w 56"/>
                  <a:gd name="T21" fmla="*/ 27 h 57"/>
                  <a:gd name="T22" fmla="*/ 54 w 56"/>
                  <a:gd name="T23" fmla="*/ 18 h 57"/>
                  <a:gd name="T24" fmla="*/ 50 w 56"/>
                  <a:gd name="T25" fmla="*/ 21 h 57"/>
                  <a:gd name="T26" fmla="*/ 50 w 56"/>
                  <a:gd name="T27" fmla="*/ 9 h 57"/>
                  <a:gd name="T28" fmla="*/ 41 w 56"/>
                  <a:gd name="T29" fmla="*/ 0 h 57"/>
                  <a:gd name="T30" fmla="*/ 16 w 56"/>
                  <a:gd name="T31" fmla="*/ 0 h 57"/>
                  <a:gd name="T32" fmla="*/ 7 w 56"/>
                  <a:gd name="T33" fmla="*/ 9 h 57"/>
                  <a:gd name="T34" fmla="*/ 7 w 56"/>
                  <a:gd name="T35" fmla="*/ 21 h 57"/>
                  <a:gd name="T36" fmla="*/ 3 w 56"/>
                  <a:gd name="T37" fmla="*/ 18 h 57"/>
                  <a:gd name="T38" fmla="*/ 1 w 56"/>
                  <a:gd name="T39" fmla="*/ 27 h 57"/>
                  <a:gd name="T40" fmla="*/ 4 w 56"/>
                  <a:gd name="T41" fmla="*/ 34 h 57"/>
                  <a:gd name="T42" fmla="*/ 6 w 56"/>
                  <a:gd name="T43" fmla="*/ 34 h 57"/>
                  <a:gd name="T44" fmla="*/ 6 w 56"/>
                  <a:gd name="T45" fmla="*/ 34 h 57"/>
                  <a:gd name="T46" fmla="*/ 10 w 56"/>
                  <a:gd name="T47" fmla="*/ 45 h 57"/>
                  <a:gd name="T48" fmla="*/ 16 w 56"/>
                  <a:gd name="T49" fmla="*/ 53 h 57"/>
                  <a:gd name="T50" fmla="*/ 28 w 56"/>
                  <a:gd name="T51" fmla="*/ 57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56" h="57">
                    <a:moveTo>
                      <a:pt x="28" y="57"/>
                    </a:moveTo>
                    <a:cubicBezTo>
                      <a:pt x="28" y="57"/>
                      <a:pt x="28" y="57"/>
                      <a:pt x="28" y="57"/>
                    </a:cubicBezTo>
                    <a:cubicBezTo>
                      <a:pt x="28" y="57"/>
                      <a:pt x="28" y="57"/>
                      <a:pt x="28" y="57"/>
                    </a:cubicBezTo>
                    <a:cubicBezTo>
                      <a:pt x="28" y="57"/>
                      <a:pt x="28" y="57"/>
                      <a:pt x="28" y="57"/>
                    </a:cubicBezTo>
                    <a:cubicBezTo>
                      <a:pt x="28" y="57"/>
                      <a:pt x="28" y="57"/>
                      <a:pt x="28" y="57"/>
                    </a:cubicBezTo>
                    <a:cubicBezTo>
                      <a:pt x="35" y="57"/>
                      <a:pt x="38" y="56"/>
                      <a:pt x="41" y="53"/>
                    </a:cubicBezTo>
                    <a:cubicBezTo>
                      <a:pt x="43" y="51"/>
                      <a:pt x="44" y="48"/>
                      <a:pt x="47" y="45"/>
                    </a:cubicBezTo>
                    <a:cubicBezTo>
                      <a:pt x="48" y="43"/>
                      <a:pt x="50" y="39"/>
                      <a:pt x="51" y="34"/>
                    </a:cubicBezTo>
                    <a:cubicBezTo>
                      <a:pt x="51" y="34"/>
                      <a:pt x="51" y="34"/>
                      <a:pt x="51" y="34"/>
                    </a:cubicBezTo>
                    <a:cubicBezTo>
                      <a:pt x="52" y="34"/>
                      <a:pt x="52" y="34"/>
                      <a:pt x="52" y="34"/>
                    </a:cubicBezTo>
                    <a:cubicBezTo>
                      <a:pt x="54" y="33"/>
                      <a:pt x="55" y="30"/>
                      <a:pt x="56" y="27"/>
                    </a:cubicBezTo>
                    <a:cubicBezTo>
                      <a:pt x="56" y="23"/>
                      <a:pt x="56" y="19"/>
                      <a:pt x="54" y="18"/>
                    </a:cubicBezTo>
                    <a:cubicBezTo>
                      <a:pt x="52" y="18"/>
                      <a:pt x="51" y="19"/>
                      <a:pt x="50" y="21"/>
                    </a:cubicBezTo>
                    <a:cubicBezTo>
                      <a:pt x="50" y="9"/>
                      <a:pt x="50" y="9"/>
                      <a:pt x="50" y="9"/>
                    </a:cubicBezTo>
                    <a:cubicBezTo>
                      <a:pt x="50" y="4"/>
                      <a:pt x="46" y="0"/>
                      <a:pt x="41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1" y="0"/>
                      <a:pt x="7" y="4"/>
                      <a:pt x="7" y="9"/>
                    </a:cubicBezTo>
                    <a:cubicBezTo>
                      <a:pt x="7" y="21"/>
                      <a:pt x="7" y="21"/>
                      <a:pt x="7" y="21"/>
                    </a:cubicBezTo>
                    <a:cubicBezTo>
                      <a:pt x="6" y="19"/>
                      <a:pt x="4" y="18"/>
                      <a:pt x="3" y="18"/>
                    </a:cubicBezTo>
                    <a:cubicBezTo>
                      <a:pt x="1" y="19"/>
                      <a:pt x="0" y="23"/>
                      <a:pt x="1" y="27"/>
                    </a:cubicBezTo>
                    <a:cubicBezTo>
                      <a:pt x="2" y="30"/>
                      <a:pt x="2" y="33"/>
                      <a:pt x="4" y="34"/>
                    </a:cubicBezTo>
                    <a:cubicBezTo>
                      <a:pt x="5" y="34"/>
                      <a:pt x="5" y="34"/>
                      <a:pt x="6" y="34"/>
                    </a:cubicBezTo>
                    <a:cubicBezTo>
                      <a:pt x="6" y="34"/>
                      <a:pt x="6" y="34"/>
                      <a:pt x="6" y="34"/>
                    </a:cubicBezTo>
                    <a:cubicBezTo>
                      <a:pt x="7" y="39"/>
                      <a:pt x="8" y="43"/>
                      <a:pt x="10" y="45"/>
                    </a:cubicBezTo>
                    <a:cubicBezTo>
                      <a:pt x="12" y="48"/>
                      <a:pt x="14" y="51"/>
                      <a:pt x="16" y="53"/>
                    </a:cubicBezTo>
                    <a:cubicBezTo>
                      <a:pt x="19" y="56"/>
                      <a:pt x="22" y="57"/>
                      <a:pt x="28" y="57"/>
                    </a:cubicBezTo>
                    <a:close/>
                  </a:path>
                </a:pathLst>
              </a:custGeom>
              <a:solidFill>
                <a:srgbClr val="FFD2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3" name="Freeform 815"/>
              <p:cNvSpPr>
                <a:spLocks/>
              </p:cNvSpPr>
              <p:nvPr/>
            </p:nvSpPr>
            <p:spPr bwMode="auto">
              <a:xfrm>
                <a:off x="5429" y="3379"/>
                <a:ext cx="126" cy="80"/>
              </a:xfrm>
              <a:custGeom>
                <a:avLst/>
                <a:gdLst>
                  <a:gd name="T0" fmla="*/ 5 w 53"/>
                  <a:gd name="T1" fmla="*/ 34 h 34"/>
                  <a:gd name="T2" fmla="*/ 5 w 53"/>
                  <a:gd name="T3" fmla="*/ 22 h 34"/>
                  <a:gd name="T4" fmla="*/ 14 w 53"/>
                  <a:gd name="T5" fmla="*/ 13 h 34"/>
                  <a:gd name="T6" fmla="*/ 39 w 53"/>
                  <a:gd name="T7" fmla="*/ 13 h 34"/>
                  <a:gd name="T8" fmla="*/ 48 w 53"/>
                  <a:gd name="T9" fmla="*/ 22 h 34"/>
                  <a:gd name="T10" fmla="*/ 48 w 53"/>
                  <a:gd name="T11" fmla="*/ 34 h 34"/>
                  <a:gd name="T12" fmla="*/ 52 w 53"/>
                  <a:gd name="T13" fmla="*/ 31 h 34"/>
                  <a:gd name="T14" fmla="*/ 52 w 53"/>
                  <a:gd name="T15" fmla="*/ 21 h 34"/>
                  <a:gd name="T16" fmla="*/ 47 w 53"/>
                  <a:gd name="T17" fmla="*/ 7 h 34"/>
                  <a:gd name="T18" fmla="*/ 26 w 53"/>
                  <a:gd name="T19" fmla="*/ 0 h 34"/>
                  <a:gd name="T20" fmla="*/ 26 w 53"/>
                  <a:gd name="T21" fmla="*/ 0 h 34"/>
                  <a:gd name="T22" fmla="*/ 26 w 53"/>
                  <a:gd name="T23" fmla="*/ 0 h 34"/>
                  <a:gd name="T24" fmla="*/ 6 w 53"/>
                  <a:gd name="T25" fmla="*/ 7 h 34"/>
                  <a:gd name="T26" fmla="*/ 0 w 53"/>
                  <a:gd name="T27" fmla="*/ 21 h 34"/>
                  <a:gd name="T28" fmla="*/ 1 w 53"/>
                  <a:gd name="T29" fmla="*/ 31 h 34"/>
                  <a:gd name="T30" fmla="*/ 5 w 53"/>
                  <a:gd name="T31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3" h="34">
                    <a:moveTo>
                      <a:pt x="5" y="34"/>
                    </a:moveTo>
                    <a:cubicBezTo>
                      <a:pt x="5" y="22"/>
                      <a:pt x="5" y="22"/>
                      <a:pt x="5" y="22"/>
                    </a:cubicBezTo>
                    <a:cubicBezTo>
                      <a:pt x="5" y="17"/>
                      <a:pt x="9" y="13"/>
                      <a:pt x="14" y="13"/>
                    </a:cubicBezTo>
                    <a:cubicBezTo>
                      <a:pt x="39" y="13"/>
                      <a:pt x="39" y="13"/>
                      <a:pt x="39" y="13"/>
                    </a:cubicBezTo>
                    <a:cubicBezTo>
                      <a:pt x="44" y="13"/>
                      <a:pt x="48" y="17"/>
                      <a:pt x="48" y="22"/>
                    </a:cubicBezTo>
                    <a:cubicBezTo>
                      <a:pt x="48" y="34"/>
                      <a:pt x="48" y="34"/>
                      <a:pt x="48" y="34"/>
                    </a:cubicBezTo>
                    <a:cubicBezTo>
                      <a:pt x="49" y="32"/>
                      <a:pt x="50" y="31"/>
                      <a:pt x="52" y="31"/>
                    </a:cubicBezTo>
                    <a:cubicBezTo>
                      <a:pt x="52" y="21"/>
                      <a:pt x="52" y="21"/>
                      <a:pt x="52" y="21"/>
                    </a:cubicBezTo>
                    <a:cubicBezTo>
                      <a:pt x="53" y="16"/>
                      <a:pt x="51" y="11"/>
                      <a:pt x="47" y="7"/>
                    </a:cubicBezTo>
                    <a:cubicBezTo>
                      <a:pt x="42" y="2"/>
                      <a:pt x="37" y="0"/>
                      <a:pt x="26" y="0"/>
                    </a:cubicBezTo>
                    <a:cubicBezTo>
                      <a:pt x="26" y="0"/>
                      <a:pt x="26" y="0"/>
                      <a:pt x="26" y="0"/>
                    </a:cubicBezTo>
                    <a:cubicBezTo>
                      <a:pt x="26" y="0"/>
                      <a:pt x="26" y="0"/>
                      <a:pt x="26" y="0"/>
                    </a:cubicBezTo>
                    <a:cubicBezTo>
                      <a:pt x="16" y="0"/>
                      <a:pt x="11" y="2"/>
                      <a:pt x="6" y="7"/>
                    </a:cubicBezTo>
                    <a:cubicBezTo>
                      <a:pt x="2" y="11"/>
                      <a:pt x="0" y="16"/>
                      <a:pt x="0" y="21"/>
                    </a:cubicBezTo>
                    <a:cubicBezTo>
                      <a:pt x="1" y="31"/>
                      <a:pt x="1" y="31"/>
                      <a:pt x="1" y="31"/>
                    </a:cubicBezTo>
                    <a:cubicBezTo>
                      <a:pt x="2" y="31"/>
                      <a:pt x="4" y="32"/>
                      <a:pt x="5" y="34"/>
                    </a:cubicBezTo>
                    <a:close/>
                  </a:path>
                </a:pathLst>
              </a:custGeom>
              <a:solidFill>
                <a:srgbClr val="7D4E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4" name="Freeform 816"/>
              <p:cNvSpPr>
                <a:spLocks/>
              </p:cNvSpPr>
              <p:nvPr/>
            </p:nvSpPr>
            <p:spPr bwMode="auto">
              <a:xfrm>
                <a:off x="5501" y="3557"/>
                <a:ext cx="59" cy="97"/>
              </a:xfrm>
              <a:custGeom>
                <a:avLst/>
                <a:gdLst>
                  <a:gd name="T0" fmla="*/ 35 w 59"/>
                  <a:gd name="T1" fmla="*/ 40 h 97"/>
                  <a:gd name="T2" fmla="*/ 52 w 59"/>
                  <a:gd name="T3" fmla="*/ 40 h 97"/>
                  <a:gd name="T4" fmla="*/ 59 w 59"/>
                  <a:gd name="T5" fmla="*/ 14 h 97"/>
                  <a:gd name="T6" fmla="*/ 59 w 59"/>
                  <a:gd name="T7" fmla="*/ 14 h 97"/>
                  <a:gd name="T8" fmla="*/ 28 w 59"/>
                  <a:gd name="T9" fmla="*/ 0 h 97"/>
                  <a:gd name="T10" fmla="*/ 18 w 59"/>
                  <a:gd name="T11" fmla="*/ 33 h 97"/>
                  <a:gd name="T12" fmla="*/ 2 w 59"/>
                  <a:gd name="T13" fmla="*/ 85 h 97"/>
                  <a:gd name="T14" fmla="*/ 0 w 59"/>
                  <a:gd name="T15" fmla="*/ 97 h 97"/>
                  <a:gd name="T16" fmla="*/ 4 w 59"/>
                  <a:gd name="T17" fmla="*/ 97 h 97"/>
                  <a:gd name="T18" fmla="*/ 14 w 59"/>
                  <a:gd name="T19" fmla="*/ 97 h 97"/>
                  <a:gd name="T20" fmla="*/ 18 w 59"/>
                  <a:gd name="T21" fmla="*/ 97 h 97"/>
                  <a:gd name="T22" fmla="*/ 47 w 59"/>
                  <a:gd name="T23" fmla="*/ 49 h 97"/>
                  <a:gd name="T24" fmla="*/ 35 w 59"/>
                  <a:gd name="T25" fmla="*/ 40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9" h="97">
                    <a:moveTo>
                      <a:pt x="35" y="40"/>
                    </a:moveTo>
                    <a:lnTo>
                      <a:pt x="52" y="40"/>
                    </a:lnTo>
                    <a:lnTo>
                      <a:pt x="59" y="14"/>
                    </a:lnTo>
                    <a:lnTo>
                      <a:pt x="59" y="14"/>
                    </a:lnTo>
                    <a:lnTo>
                      <a:pt x="28" y="0"/>
                    </a:lnTo>
                    <a:lnTo>
                      <a:pt x="18" y="33"/>
                    </a:lnTo>
                    <a:lnTo>
                      <a:pt x="2" y="85"/>
                    </a:lnTo>
                    <a:lnTo>
                      <a:pt x="0" y="97"/>
                    </a:lnTo>
                    <a:lnTo>
                      <a:pt x="4" y="97"/>
                    </a:lnTo>
                    <a:lnTo>
                      <a:pt x="14" y="97"/>
                    </a:lnTo>
                    <a:lnTo>
                      <a:pt x="18" y="97"/>
                    </a:lnTo>
                    <a:lnTo>
                      <a:pt x="47" y="49"/>
                    </a:lnTo>
                    <a:lnTo>
                      <a:pt x="35" y="40"/>
                    </a:lnTo>
                    <a:close/>
                  </a:path>
                </a:pathLst>
              </a:custGeom>
              <a:solidFill>
                <a:srgbClr val="A18D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5" name="Freeform 817"/>
              <p:cNvSpPr>
                <a:spLocks/>
              </p:cNvSpPr>
              <p:nvPr/>
            </p:nvSpPr>
            <p:spPr bwMode="auto">
              <a:xfrm>
                <a:off x="5425" y="3557"/>
                <a:ext cx="59" cy="97"/>
              </a:xfrm>
              <a:custGeom>
                <a:avLst/>
                <a:gdLst>
                  <a:gd name="T0" fmla="*/ 40 w 59"/>
                  <a:gd name="T1" fmla="*/ 33 h 97"/>
                  <a:gd name="T2" fmla="*/ 31 w 59"/>
                  <a:gd name="T3" fmla="*/ 0 h 97"/>
                  <a:gd name="T4" fmla="*/ 0 w 59"/>
                  <a:gd name="T5" fmla="*/ 14 h 97"/>
                  <a:gd name="T6" fmla="*/ 7 w 59"/>
                  <a:gd name="T7" fmla="*/ 40 h 97"/>
                  <a:gd name="T8" fmla="*/ 23 w 59"/>
                  <a:gd name="T9" fmla="*/ 40 h 97"/>
                  <a:gd name="T10" fmla="*/ 9 w 59"/>
                  <a:gd name="T11" fmla="*/ 49 h 97"/>
                  <a:gd name="T12" fmla="*/ 40 w 59"/>
                  <a:gd name="T13" fmla="*/ 97 h 97"/>
                  <a:gd name="T14" fmla="*/ 45 w 59"/>
                  <a:gd name="T15" fmla="*/ 97 h 97"/>
                  <a:gd name="T16" fmla="*/ 54 w 59"/>
                  <a:gd name="T17" fmla="*/ 97 h 97"/>
                  <a:gd name="T18" fmla="*/ 59 w 59"/>
                  <a:gd name="T19" fmla="*/ 97 h 97"/>
                  <a:gd name="T20" fmla="*/ 54 w 59"/>
                  <a:gd name="T21" fmla="*/ 85 h 97"/>
                  <a:gd name="T22" fmla="*/ 40 w 59"/>
                  <a:gd name="T23" fmla="*/ 33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9" h="97">
                    <a:moveTo>
                      <a:pt x="40" y="33"/>
                    </a:moveTo>
                    <a:lnTo>
                      <a:pt x="31" y="0"/>
                    </a:lnTo>
                    <a:lnTo>
                      <a:pt x="0" y="14"/>
                    </a:lnTo>
                    <a:lnTo>
                      <a:pt x="7" y="40"/>
                    </a:lnTo>
                    <a:lnTo>
                      <a:pt x="23" y="40"/>
                    </a:lnTo>
                    <a:lnTo>
                      <a:pt x="9" y="49"/>
                    </a:lnTo>
                    <a:lnTo>
                      <a:pt x="40" y="97"/>
                    </a:lnTo>
                    <a:lnTo>
                      <a:pt x="45" y="97"/>
                    </a:lnTo>
                    <a:lnTo>
                      <a:pt x="54" y="97"/>
                    </a:lnTo>
                    <a:lnTo>
                      <a:pt x="59" y="97"/>
                    </a:lnTo>
                    <a:lnTo>
                      <a:pt x="54" y="85"/>
                    </a:lnTo>
                    <a:lnTo>
                      <a:pt x="40" y="33"/>
                    </a:lnTo>
                    <a:close/>
                  </a:path>
                </a:pathLst>
              </a:custGeom>
              <a:solidFill>
                <a:srgbClr val="A18D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6" name="Freeform 818"/>
              <p:cNvSpPr>
                <a:spLocks/>
              </p:cNvSpPr>
              <p:nvPr/>
            </p:nvSpPr>
            <p:spPr bwMode="auto">
              <a:xfrm>
                <a:off x="5439" y="3396"/>
                <a:ext cx="111" cy="37"/>
              </a:xfrm>
              <a:custGeom>
                <a:avLst/>
                <a:gdLst>
                  <a:gd name="T0" fmla="*/ 47 w 47"/>
                  <a:gd name="T1" fmla="*/ 13 h 16"/>
                  <a:gd name="T2" fmla="*/ 5 w 47"/>
                  <a:gd name="T3" fmla="*/ 7 h 16"/>
                  <a:gd name="T4" fmla="*/ 4 w 47"/>
                  <a:gd name="T5" fmla="*/ 0 h 16"/>
                  <a:gd name="T6" fmla="*/ 42 w 47"/>
                  <a:gd name="T7" fmla="*/ 0 h 16"/>
                  <a:gd name="T8" fmla="*/ 47 w 47"/>
                  <a:gd name="T9" fmla="*/ 13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16">
                    <a:moveTo>
                      <a:pt x="47" y="13"/>
                    </a:moveTo>
                    <a:cubicBezTo>
                      <a:pt x="34" y="13"/>
                      <a:pt x="18" y="16"/>
                      <a:pt x="5" y="7"/>
                    </a:cubicBezTo>
                    <a:cubicBezTo>
                      <a:pt x="0" y="4"/>
                      <a:pt x="4" y="0"/>
                      <a:pt x="4" y="0"/>
                    </a:cubicBezTo>
                    <a:cubicBezTo>
                      <a:pt x="42" y="0"/>
                      <a:pt x="42" y="0"/>
                      <a:pt x="42" y="0"/>
                    </a:cubicBezTo>
                    <a:lnTo>
                      <a:pt x="47" y="13"/>
                    </a:lnTo>
                    <a:close/>
                  </a:path>
                </a:pathLst>
              </a:custGeom>
              <a:solidFill>
                <a:srgbClr val="7D4E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7" name="Rectangle 819"/>
              <p:cNvSpPr>
                <a:spLocks noChangeArrowheads="1"/>
              </p:cNvSpPr>
              <p:nvPr/>
            </p:nvSpPr>
            <p:spPr bwMode="auto">
              <a:xfrm>
                <a:off x="5354" y="3677"/>
                <a:ext cx="281" cy="175"/>
              </a:xfrm>
              <a:prstGeom prst="rect">
                <a:avLst/>
              </a:prstGeom>
              <a:solidFill>
                <a:srgbClr val="E8B9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8" name="Rectangle 820"/>
              <p:cNvSpPr>
                <a:spLocks noChangeArrowheads="1"/>
              </p:cNvSpPr>
              <p:nvPr/>
            </p:nvSpPr>
            <p:spPr bwMode="auto">
              <a:xfrm>
                <a:off x="5354" y="3677"/>
                <a:ext cx="281" cy="1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49" name="Rectangle 821"/>
              <p:cNvSpPr>
                <a:spLocks noChangeArrowheads="1"/>
              </p:cNvSpPr>
              <p:nvPr/>
            </p:nvSpPr>
            <p:spPr bwMode="auto">
              <a:xfrm>
                <a:off x="5389" y="3713"/>
                <a:ext cx="211" cy="139"/>
              </a:xfrm>
              <a:prstGeom prst="rect">
                <a:avLst/>
              </a:prstGeom>
              <a:solidFill>
                <a:srgbClr val="D4A9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50" name="Rectangle 822"/>
              <p:cNvSpPr>
                <a:spLocks noChangeArrowheads="1"/>
              </p:cNvSpPr>
              <p:nvPr/>
            </p:nvSpPr>
            <p:spPr bwMode="auto">
              <a:xfrm>
                <a:off x="5354" y="3677"/>
                <a:ext cx="281" cy="24"/>
              </a:xfrm>
              <a:prstGeom prst="rect">
                <a:avLst/>
              </a:prstGeom>
              <a:solidFill>
                <a:srgbClr val="D3A9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51" name="Rectangle 823"/>
              <p:cNvSpPr>
                <a:spLocks noChangeArrowheads="1"/>
              </p:cNvSpPr>
              <p:nvPr/>
            </p:nvSpPr>
            <p:spPr bwMode="auto">
              <a:xfrm>
                <a:off x="5354" y="3677"/>
                <a:ext cx="281" cy="2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52" name="Rectangle 824"/>
              <p:cNvSpPr>
                <a:spLocks noChangeArrowheads="1"/>
              </p:cNvSpPr>
              <p:nvPr/>
            </p:nvSpPr>
            <p:spPr bwMode="auto">
              <a:xfrm>
                <a:off x="5335" y="3654"/>
                <a:ext cx="319" cy="33"/>
              </a:xfrm>
              <a:prstGeom prst="rect">
                <a:avLst/>
              </a:prstGeom>
              <a:solidFill>
                <a:srgbClr val="F5C3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53" name="Freeform 825"/>
              <p:cNvSpPr>
                <a:spLocks/>
              </p:cNvSpPr>
              <p:nvPr/>
            </p:nvSpPr>
            <p:spPr bwMode="auto">
              <a:xfrm>
                <a:off x="5238" y="3348"/>
                <a:ext cx="165" cy="140"/>
              </a:xfrm>
              <a:custGeom>
                <a:avLst/>
                <a:gdLst>
                  <a:gd name="T0" fmla="*/ 34 w 70"/>
                  <a:gd name="T1" fmla="*/ 0 h 59"/>
                  <a:gd name="T2" fmla="*/ 68 w 70"/>
                  <a:gd name="T3" fmla="*/ 23 h 59"/>
                  <a:gd name="T4" fmla="*/ 60 w 70"/>
                  <a:gd name="T5" fmla="*/ 38 h 59"/>
                  <a:gd name="T6" fmla="*/ 70 w 70"/>
                  <a:gd name="T7" fmla="*/ 59 h 59"/>
                  <a:gd name="T8" fmla="*/ 50 w 70"/>
                  <a:gd name="T9" fmla="*/ 44 h 59"/>
                  <a:gd name="T10" fmla="*/ 34 w 70"/>
                  <a:gd name="T11" fmla="*/ 47 h 59"/>
                  <a:gd name="T12" fmla="*/ 0 w 70"/>
                  <a:gd name="T13" fmla="*/ 23 h 59"/>
                  <a:gd name="T14" fmla="*/ 34 w 70"/>
                  <a:gd name="T15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0" h="59">
                    <a:moveTo>
                      <a:pt x="34" y="0"/>
                    </a:moveTo>
                    <a:cubicBezTo>
                      <a:pt x="53" y="0"/>
                      <a:pt x="68" y="11"/>
                      <a:pt x="68" y="23"/>
                    </a:cubicBezTo>
                    <a:cubicBezTo>
                      <a:pt x="68" y="29"/>
                      <a:pt x="65" y="34"/>
                      <a:pt x="60" y="38"/>
                    </a:cubicBezTo>
                    <a:cubicBezTo>
                      <a:pt x="70" y="59"/>
                      <a:pt x="70" y="59"/>
                      <a:pt x="70" y="59"/>
                    </a:cubicBezTo>
                    <a:cubicBezTo>
                      <a:pt x="50" y="44"/>
                      <a:pt x="50" y="44"/>
                      <a:pt x="50" y="44"/>
                    </a:cubicBezTo>
                    <a:cubicBezTo>
                      <a:pt x="45" y="46"/>
                      <a:pt x="40" y="47"/>
                      <a:pt x="34" y="47"/>
                    </a:cubicBezTo>
                    <a:cubicBezTo>
                      <a:pt x="15" y="47"/>
                      <a:pt x="0" y="36"/>
                      <a:pt x="0" y="23"/>
                    </a:cubicBezTo>
                    <a:cubicBezTo>
                      <a:pt x="0" y="11"/>
                      <a:pt x="15" y="0"/>
                      <a:pt x="34" y="0"/>
                    </a:cubicBezTo>
                    <a:close/>
                  </a:path>
                </a:pathLst>
              </a:custGeom>
              <a:solidFill>
                <a:srgbClr val="EDED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54" name="Oval 826"/>
              <p:cNvSpPr>
                <a:spLocks noChangeArrowheads="1"/>
              </p:cNvSpPr>
              <p:nvPr/>
            </p:nvSpPr>
            <p:spPr bwMode="auto">
              <a:xfrm>
                <a:off x="5340" y="3405"/>
                <a:ext cx="9" cy="12"/>
              </a:xfrm>
              <a:prstGeom prst="ellipse">
                <a:avLst/>
              </a:prstGeom>
              <a:solidFill>
                <a:srgbClr val="3C3C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55" name="Oval 827"/>
              <p:cNvSpPr>
                <a:spLocks noChangeArrowheads="1"/>
              </p:cNvSpPr>
              <p:nvPr/>
            </p:nvSpPr>
            <p:spPr bwMode="auto">
              <a:xfrm>
                <a:off x="5314" y="3405"/>
                <a:ext cx="11" cy="12"/>
              </a:xfrm>
              <a:prstGeom prst="ellipse">
                <a:avLst/>
              </a:prstGeom>
              <a:solidFill>
                <a:srgbClr val="3C3C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56" name="Oval 828"/>
              <p:cNvSpPr>
                <a:spLocks noChangeArrowheads="1"/>
              </p:cNvSpPr>
              <p:nvPr/>
            </p:nvSpPr>
            <p:spPr bwMode="auto">
              <a:xfrm>
                <a:off x="5290" y="3405"/>
                <a:ext cx="12" cy="12"/>
              </a:xfrm>
              <a:prstGeom prst="ellipse">
                <a:avLst/>
              </a:prstGeom>
              <a:solidFill>
                <a:srgbClr val="3C3C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57" name="Freeform 829"/>
              <p:cNvSpPr>
                <a:spLocks/>
              </p:cNvSpPr>
              <p:nvPr/>
            </p:nvSpPr>
            <p:spPr bwMode="auto">
              <a:xfrm>
                <a:off x="5077" y="2453"/>
                <a:ext cx="14" cy="344"/>
              </a:xfrm>
              <a:custGeom>
                <a:avLst/>
                <a:gdLst>
                  <a:gd name="T0" fmla="*/ 6 w 6"/>
                  <a:gd name="T1" fmla="*/ 0 h 145"/>
                  <a:gd name="T2" fmla="*/ 0 w 6"/>
                  <a:gd name="T3" fmla="*/ 6 h 145"/>
                  <a:gd name="T4" fmla="*/ 0 w 6"/>
                  <a:gd name="T5" fmla="*/ 145 h 145"/>
                  <a:gd name="T6" fmla="*/ 6 w 6"/>
                  <a:gd name="T7" fmla="*/ 145 h 145"/>
                  <a:gd name="T8" fmla="*/ 6 w 6"/>
                  <a:gd name="T9" fmla="*/ 0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145">
                    <a:moveTo>
                      <a:pt x="6" y="0"/>
                    </a:moveTo>
                    <a:cubicBezTo>
                      <a:pt x="3" y="1"/>
                      <a:pt x="1" y="2"/>
                      <a:pt x="0" y="6"/>
                    </a:cubicBezTo>
                    <a:cubicBezTo>
                      <a:pt x="0" y="145"/>
                      <a:pt x="0" y="145"/>
                      <a:pt x="0" y="145"/>
                    </a:cubicBezTo>
                    <a:cubicBezTo>
                      <a:pt x="6" y="145"/>
                      <a:pt x="6" y="145"/>
                      <a:pt x="6" y="145"/>
                    </a:cubicBez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7D6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58" name="Freeform 830"/>
              <p:cNvSpPr>
                <a:spLocks/>
              </p:cNvSpPr>
              <p:nvPr/>
            </p:nvSpPr>
            <p:spPr bwMode="auto">
              <a:xfrm>
                <a:off x="5091" y="2453"/>
                <a:ext cx="258" cy="348"/>
              </a:xfrm>
              <a:custGeom>
                <a:avLst/>
                <a:gdLst>
                  <a:gd name="T0" fmla="*/ 109 w 109"/>
                  <a:gd name="T1" fmla="*/ 143 h 147"/>
                  <a:gd name="T2" fmla="*/ 0 w 109"/>
                  <a:gd name="T3" fmla="*/ 138 h 147"/>
                  <a:gd name="T4" fmla="*/ 0 w 109"/>
                  <a:gd name="T5" fmla="*/ 0 h 147"/>
                  <a:gd name="T6" fmla="*/ 109 w 109"/>
                  <a:gd name="T7" fmla="*/ 5 h 147"/>
                  <a:gd name="T8" fmla="*/ 109 w 109"/>
                  <a:gd name="T9" fmla="*/ 143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9" h="147">
                    <a:moveTo>
                      <a:pt x="109" y="143"/>
                    </a:moveTo>
                    <a:cubicBezTo>
                      <a:pt x="66" y="143"/>
                      <a:pt x="37" y="147"/>
                      <a:pt x="0" y="138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4" y="8"/>
                      <a:pt x="57" y="2"/>
                      <a:pt x="109" y="5"/>
                    </a:cubicBezTo>
                    <a:lnTo>
                      <a:pt x="109" y="143"/>
                    </a:lnTo>
                    <a:close/>
                  </a:path>
                </a:pathLst>
              </a:custGeom>
              <a:solidFill>
                <a:srgbClr val="C79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59" name="Freeform 831"/>
              <p:cNvSpPr>
                <a:spLocks/>
              </p:cNvSpPr>
              <p:nvPr/>
            </p:nvSpPr>
            <p:spPr bwMode="auto">
              <a:xfrm>
                <a:off x="5089" y="2456"/>
                <a:ext cx="258" cy="348"/>
              </a:xfrm>
              <a:custGeom>
                <a:avLst/>
                <a:gdLst>
                  <a:gd name="T0" fmla="*/ 109 w 109"/>
                  <a:gd name="T1" fmla="*/ 142 h 147"/>
                  <a:gd name="T2" fmla="*/ 0 w 109"/>
                  <a:gd name="T3" fmla="*/ 138 h 147"/>
                  <a:gd name="T4" fmla="*/ 0 w 109"/>
                  <a:gd name="T5" fmla="*/ 0 h 147"/>
                  <a:gd name="T6" fmla="*/ 109 w 109"/>
                  <a:gd name="T7" fmla="*/ 4 h 147"/>
                  <a:gd name="T8" fmla="*/ 109 w 109"/>
                  <a:gd name="T9" fmla="*/ 142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9" h="147">
                    <a:moveTo>
                      <a:pt x="109" y="142"/>
                    </a:moveTo>
                    <a:cubicBezTo>
                      <a:pt x="66" y="143"/>
                      <a:pt x="37" y="147"/>
                      <a:pt x="0" y="138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4" y="8"/>
                      <a:pt x="56" y="2"/>
                      <a:pt x="109" y="4"/>
                    </a:cubicBezTo>
                    <a:lnTo>
                      <a:pt x="109" y="142"/>
                    </a:lnTo>
                    <a:close/>
                  </a:path>
                </a:pathLst>
              </a:custGeom>
              <a:solidFill>
                <a:srgbClr val="DEB1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0" name="Freeform 832"/>
              <p:cNvSpPr>
                <a:spLocks/>
              </p:cNvSpPr>
              <p:nvPr/>
            </p:nvSpPr>
            <p:spPr bwMode="auto">
              <a:xfrm>
                <a:off x="5086" y="2463"/>
                <a:ext cx="258" cy="346"/>
              </a:xfrm>
              <a:custGeom>
                <a:avLst/>
                <a:gdLst>
                  <a:gd name="T0" fmla="*/ 109 w 109"/>
                  <a:gd name="T1" fmla="*/ 141 h 146"/>
                  <a:gd name="T2" fmla="*/ 0 w 109"/>
                  <a:gd name="T3" fmla="*/ 138 h 146"/>
                  <a:gd name="T4" fmla="*/ 0 w 109"/>
                  <a:gd name="T5" fmla="*/ 0 h 146"/>
                  <a:gd name="T6" fmla="*/ 109 w 109"/>
                  <a:gd name="T7" fmla="*/ 3 h 146"/>
                  <a:gd name="T8" fmla="*/ 109 w 109"/>
                  <a:gd name="T9" fmla="*/ 141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9" h="146">
                    <a:moveTo>
                      <a:pt x="109" y="141"/>
                    </a:moveTo>
                    <a:cubicBezTo>
                      <a:pt x="66" y="142"/>
                      <a:pt x="36" y="146"/>
                      <a:pt x="0" y="138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4" y="7"/>
                      <a:pt x="56" y="1"/>
                      <a:pt x="109" y="3"/>
                    </a:cubicBezTo>
                    <a:lnTo>
                      <a:pt x="109" y="141"/>
                    </a:lnTo>
                    <a:close/>
                  </a:path>
                </a:pathLst>
              </a:custGeom>
              <a:solidFill>
                <a:srgbClr val="EBBB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1" name="Freeform 833"/>
              <p:cNvSpPr>
                <a:spLocks/>
              </p:cNvSpPr>
              <p:nvPr/>
            </p:nvSpPr>
            <p:spPr bwMode="auto">
              <a:xfrm>
                <a:off x="5084" y="2465"/>
                <a:ext cx="258" cy="348"/>
              </a:xfrm>
              <a:custGeom>
                <a:avLst/>
                <a:gdLst>
                  <a:gd name="T0" fmla="*/ 109 w 109"/>
                  <a:gd name="T1" fmla="*/ 141 h 147"/>
                  <a:gd name="T2" fmla="*/ 0 w 109"/>
                  <a:gd name="T3" fmla="*/ 138 h 147"/>
                  <a:gd name="T4" fmla="*/ 0 w 109"/>
                  <a:gd name="T5" fmla="*/ 0 h 147"/>
                  <a:gd name="T6" fmla="*/ 109 w 109"/>
                  <a:gd name="T7" fmla="*/ 3 h 147"/>
                  <a:gd name="T8" fmla="*/ 109 w 109"/>
                  <a:gd name="T9" fmla="*/ 141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9" h="147">
                    <a:moveTo>
                      <a:pt x="109" y="141"/>
                    </a:moveTo>
                    <a:cubicBezTo>
                      <a:pt x="66" y="142"/>
                      <a:pt x="36" y="147"/>
                      <a:pt x="0" y="138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3" y="8"/>
                      <a:pt x="56" y="1"/>
                      <a:pt x="109" y="3"/>
                    </a:cubicBezTo>
                    <a:lnTo>
                      <a:pt x="109" y="141"/>
                    </a:lnTo>
                    <a:close/>
                  </a:path>
                </a:pathLst>
              </a:custGeom>
              <a:solidFill>
                <a:srgbClr val="DEB1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2" name="Freeform 834"/>
              <p:cNvSpPr>
                <a:spLocks/>
              </p:cNvSpPr>
              <p:nvPr/>
            </p:nvSpPr>
            <p:spPr bwMode="auto">
              <a:xfrm>
                <a:off x="5082" y="2465"/>
                <a:ext cx="258" cy="348"/>
              </a:xfrm>
              <a:custGeom>
                <a:avLst/>
                <a:gdLst>
                  <a:gd name="T0" fmla="*/ 109 w 109"/>
                  <a:gd name="T1" fmla="*/ 142 h 147"/>
                  <a:gd name="T2" fmla="*/ 0 w 109"/>
                  <a:gd name="T3" fmla="*/ 138 h 147"/>
                  <a:gd name="T4" fmla="*/ 0 w 109"/>
                  <a:gd name="T5" fmla="*/ 0 h 147"/>
                  <a:gd name="T6" fmla="*/ 109 w 109"/>
                  <a:gd name="T7" fmla="*/ 4 h 147"/>
                  <a:gd name="T8" fmla="*/ 109 w 109"/>
                  <a:gd name="T9" fmla="*/ 142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9" h="147">
                    <a:moveTo>
                      <a:pt x="109" y="142"/>
                    </a:moveTo>
                    <a:cubicBezTo>
                      <a:pt x="66" y="142"/>
                      <a:pt x="36" y="147"/>
                      <a:pt x="0" y="138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3" y="8"/>
                      <a:pt x="56" y="2"/>
                      <a:pt x="109" y="4"/>
                    </a:cubicBezTo>
                    <a:lnTo>
                      <a:pt x="109" y="142"/>
                    </a:lnTo>
                    <a:close/>
                  </a:path>
                </a:pathLst>
              </a:custGeom>
              <a:solidFill>
                <a:srgbClr val="EBBB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3" name="Freeform 835"/>
              <p:cNvSpPr>
                <a:spLocks/>
              </p:cNvSpPr>
              <p:nvPr/>
            </p:nvSpPr>
            <p:spPr bwMode="auto">
              <a:xfrm>
                <a:off x="5077" y="2470"/>
                <a:ext cx="260" cy="348"/>
              </a:xfrm>
              <a:custGeom>
                <a:avLst/>
                <a:gdLst>
                  <a:gd name="T0" fmla="*/ 110 w 110"/>
                  <a:gd name="T1" fmla="*/ 141 h 147"/>
                  <a:gd name="T2" fmla="*/ 0 w 110"/>
                  <a:gd name="T3" fmla="*/ 138 h 147"/>
                  <a:gd name="T4" fmla="*/ 0 w 110"/>
                  <a:gd name="T5" fmla="*/ 0 h 147"/>
                  <a:gd name="T6" fmla="*/ 110 w 110"/>
                  <a:gd name="T7" fmla="*/ 3 h 147"/>
                  <a:gd name="T8" fmla="*/ 110 w 110"/>
                  <a:gd name="T9" fmla="*/ 141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0" h="147">
                    <a:moveTo>
                      <a:pt x="110" y="141"/>
                    </a:moveTo>
                    <a:cubicBezTo>
                      <a:pt x="67" y="141"/>
                      <a:pt x="36" y="147"/>
                      <a:pt x="0" y="138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3" y="8"/>
                      <a:pt x="57" y="0"/>
                      <a:pt x="110" y="3"/>
                    </a:cubicBezTo>
                    <a:lnTo>
                      <a:pt x="110" y="141"/>
                    </a:lnTo>
                    <a:close/>
                  </a:path>
                </a:pathLst>
              </a:custGeom>
              <a:solidFill>
                <a:srgbClr val="DEB1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4" name="Freeform 836"/>
              <p:cNvSpPr>
                <a:spLocks/>
              </p:cNvSpPr>
              <p:nvPr/>
            </p:nvSpPr>
            <p:spPr bwMode="auto">
              <a:xfrm>
                <a:off x="5077" y="2468"/>
                <a:ext cx="258" cy="350"/>
              </a:xfrm>
              <a:custGeom>
                <a:avLst/>
                <a:gdLst>
                  <a:gd name="T0" fmla="*/ 109 w 109"/>
                  <a:gd name="T1" fmla="*/ 144 h 148"/>
                  <a:gd name="T2" fmla="*/ 0 w 109"/>
                  <a:gd name="T3" fmla="*/ 139 h 148"/>
                  <a:gd name="T4" fmla="*/ 0 w 109"/>
                  <a:gd name="T5" fmla="*/ 0 h 148"/>
                  <a:gd name="T6" fmla="*/ 109 w 109"/>
                  <a:gd name="T7" fmla="*/ 6 h 148"/>
                  <a:gd name="T8" fmla="*/ 109 w 109"/>
                  <a:gd name="T9" fmla="*/ 144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9" h="148">
                    <a:moveTo>
                      <a:pt x="109" y="144"/>
                    </a:moveTo>
                    <a:cubicBezTo>
                      <a:pt x="66" y="144"/>
                      <a:pt x="36" y="148"/>
                      <a:pt x="0" y="139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3" y="8"/>
                      <a:pt x="56" y="3"/>
                      <a:pt x="109" y="6"/>
                    </a:cubicBezTo>
                    <a:lnTo>
                      <a:pt x="109" y="144"/>
                    </a:lnTo>
                    <a:close/>
                  </a:path>
                </a:pathLst>
              </a:custGeom>
              <a:solidFill>
                <a:srgbClr val="F7D6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5" name="Freeform 837"/>
              <p:cNvSpPr>
                <a:spLocks noEditPoints="1"/>
              </p:cNvSpPr>
              <p:nvPr/>
            </p:nvSpPr>
            <p:spPr bwMode="auto">
              <a:xfrm>
                <a:off x="5096" y="2494"/>
                <a:ext cx="218" cy="296"/>
              </a:xfrm>
              <a:custGeom>
                <a:avLst/>
                <a:gdLst>
                  <a:gd name="T0" fmla="*/ 47 w 92"/>
                  <a:gd name="T1" fmla="*/ 125 h 125"/>
                  <a:gd name="T2" fmla="*/ 6 w 92"/>
                  <a:gd name="T3" fmla="*/ 122 h 125"/>
                  <a:gd name="T4" fmla="*/ 0 w 92"/>
                  <a:gd name="T5" fmla="*/ 115 h 125"/>
                  <a:gd name="T6" fmla="*/ 0 w 92"/>
                  <a:gd name="T7" fmla="*/ 7 h 125"/>
                  <a:gd name="T8" fmla="*/ 8 w 92"/>
                  <a:gd name="T9" fmla="*/ 0 h 125"/>
                  <a:gd name="T10" fmla="*/ 43 w 92"/>
                  <a:gd name="T11" fmla="*/ 2 h 125"/>
                  <a:gd name="T12" fmla="*/ 50 w 92"/>
                  <a:gd name="T13" fmla="*/ 2 h 125"/>
                  <a:gd name="T14" fmla="*/ 51 w 92"/>
                  <a:gd name="T15" fmla="*/ 2 h 125"/>
                  <a:gd name="T16" fmla="*/ 59 w 92"/>
                  <a:gd name="T17" fmla="*/ 2 h 125"/>
                  <a:gd name="T18" fmla="*/ 86 w 92"/>
                  <a:gd name="T19" fmla="*/ 3 h 125"/>
                  <a:gd name="T20" fmla="*/ 92 w 92"/>
                  <a:gd name="T21" fmla="*/ 9 h 125"/>
                  <a:gd name="T22" fmla="*/ 92 w 92"/>
                  <a:gd name="T23" fmla="*/ 118 h 125"/>
                  <a:gd name="T24" fmla="*/ 86 w 92"/>
                  <a:gd name="T25" fmla="*/ 125 h 125"/>
                  <a:gd name="T26" fmla="*/ 69 w 92"/>
                  <a:gd name="T27" fmla="*/ 125 h 125"/>
                  <a:gd name="T28" fmla="*/ 68 w 92"/>
                  <a:gd name="T29" fmla="*/ 125 h 125"/>
                  <a:gd name="T30" fmla="*/ 47 w 92"/>
                  <a:gd name="T31" fmla="*/ 125 h 125"/>
                  <a:gd name="T32" fmla="*/ 7 w 92"/>
                  <a:gd name="T33" fmla="*/ 1 h 125"/>
                  <a:gd name="T34" fmla="*/ 1 w 92"/>
                  <a:gd name="T35" fmla="*/ 7 h 125"/>
                  <a:gd name="T36" fmla="*/ 1 w 92"/>
                  <a:gd name="T37" fmla="*/ 115 h 125"/>
                  <a:gd name="T38" fmla="*/ 6 w 92"/>
                  <a:gd name="T39" fmla="*/ 121 h 125"/>
                  <a:gd name="T40" fmla="*/ 47 w 92"/>
                  <a:gd name="T41" fmla="*/ 124 h 125"/>
                  <a:gd name="T42" fmla="*/ 68 w 92"/>
                  <a:gd name="T43" fmla="*/ 124 h 125"/>
                  <a:gd name="T44" fmla="*/ 69 w 92"/>
                  <a:gd name="T45" fmla="*/ 124 h 125"/>
                  <a:gd name="T46" fmla="*/ 86 w 92"/>
                  <a:gd name="T47" fmla="*/ 124 h 125"/>
                  <a:gd name="T48" fmla="*/ 91 w 92"/>
                  <a:gd name="T49" fmla="*/ 118 h 125"/>
                  <a:gd name="T50" fmla="*/ 91 w 92"/>
                  <a:gd name="T51" fmla="*/ 9 h 125"/>
                  <a:gd name="T52" fmla="*/ 86 w 92"/>
                  <a:gd name="T53" fmla="*/ 4 h 125"/>
                  <a:gd name="T54" fmla="*/ 59 w 92"/>
                  <a:gd name="T55" fmla="*/ 3 h 125"/>
                  <a:gd name="T56" fmla="*/ 51 w 92"/>
                  <a:gd name="T57" fmla="*/ 3 h 125"/>
                  <a:gd name="T58" fmla="*/ 50 w 92"/>
                  <a:gd name="T59" fmla="*/ 3 h 125"/>
                  <a:gd name="T60" fmla="*/ 43 w 92"/>
                  <a:gd name="T61" fmla="*/ 3 h 125"/>
                  <a:gd name="T62" fmla="*/ 8 w 92"/>
                  <a:gd name="T63" fmla="*/ 1 h 125"/>
                  <a:gd name="T64" fmla="*/ 7 w 92"/>
                  <a:gd name="T65" fmla="*/ 1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92" h="125">
                    <a:moveTo>
                      <a:pt x="47" y="125"/>
                    </a:moveTo>
                    <a:cubicBezTo>
                      <a:pt x="35" y="125"/>
                      <a:pt x="21" y="125"/>
                      <a:pt x="6" y="122"/>
                    </a:cubicBezTo>
                    <a:cubicBezTo>
                      <a:pt x="3" y="122"/>
                      <a:pt x="0" y="119"/>
                      <a:pt x="0" y="115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3"/>
                      <a:pt x="4" y="0"/>
                      <a:pt x="8" y="0"/>
                    </a:cubicBezTo>
                    <a:cubicBezTo>
                      <a:pt x="20" y="2"/>
                      <a:pt x="32" y="2"/>
                      <a:pt x="43" y="2"/>
                    </a:cubicBezTo>
                    <a:cubicBezTo>
                      <a:pt x="45" y="2"/>
                      <a:pt x="48" y="2"/>
                      <a:pt x="50" y="2"/>
                    </a:cubicBezTo>
                    <a:cubicBezTo>
                      <a:pt x="51" y="2"/>
                      <a:pt x="51" y="2"/>
                      <a:pt x="51" y="2"/>
                    </a:cubicBezTo>
                    <a:cubicBezTo>
                      <a:pt x="53" y="2"/>
                      <a:pt x="56" y="2"/>
                      <a:pt x="59" y="2"/>
                    </a:cubicBezTo>
                    <a:cubicBezTo>
                      <a:pt x="66" y="2"/>
                      <a:pt x="75" y="2"/>
                      <a:pt x="86" y="3"/>
                    </a:cubicBezTo>
                    <a:cubicBezTo>
                      <a:pt x="89" y="3"/>
                      <a:pt x="92" y="6"/>
                      <a:pt x="92" y="9"/>
                    </a:cubicBezTo>
                    <a:cubicBezTo>
                      <a:pt x="92" y="118"/>
                      <a:pt x="92" y="118"/>
                      <a:pt x="92" y="118"/>
                    </a:cubicBezTo>
                    <a:cubicBezTo>
                      <a:pt x="92" y="122"/>
                      <a:pt x="89" y="125"/>
                      <a:pt x="86" y="125"/>
                    </a:cubicBezTo>
                    <a:cubicBezTo>
                      <a:pt x="80" y="125"/>
                      <a:pt x="74" y="125"/>
                      <a:pt x="69" y="125"/>
                    </a:cubicBezTo>
                    <a:cubicBezTo>
                      <a:pt x="68" y="125"/>
                      <a:pt x="68" y="125"/>
                      <a:pt x="68" y="125"/>
                    </a:cubicBezTo>
                    <a:cubicBezTo>
                      <a:pt x="61" y="125"/>
                      <a:pt x="54" y="125"/>
                      <a:pt x="47" y="125"/>
                    </a:cubicBezTo>
                    <a:close/>
                    <a:moveTo>
                      <a:pt x="7" y="1"/>
                    </a:moveTo>
                    <a:cubicBezTo>
                      <a:pt x="4" y="1"/>
                      <a:pt x="1" y="4"/>
                      <a:pt x="1" y="7"/>
                    </a:cubicBezTo>
                    <a:cubicBezTo>
                      <a:pt x="1" y="115"/>
                      <a:pt x="1" y="115"/>
                      <a:pt x="1" y="115"/>
                    </a:cubicBezTo>
                    <a:cubicBezTo>
                      <a:pt x="1" y="118"/>
                      <a:pt x="3" y="121"/>
                      <a:pt x="6" y="121"/>
                    </a:cubicBezTo>
                    <a:cubicBezTo>
                      <a:pt x="21" y="124"/>
                      <a:pt x="35" y="124"/>
                      <a:pt x="47" y="124"/>
                    </a:cubicBezTo>
                    <a:cubicBezTo>
                      <a:pt x="54" y="124"/>
                      <a:pt x="61" y="124"/>
                      <a:pt x="68" y="124"/>
                    </a:cubicBezTo>
                    <a:cubicBezTo>
                      <a:pt x="69" y="124"/>
                      <a:pt x="69" y="124"/>
                      <a:pt x="69" y="124"/>
                    </a:cubicBezTo>
                    <a:cubicBezTo>
                      <a:pt x="74" y="124"/>
                      <a:pt x="80" y="124"/>
                      <a:pt x="86" y="124"/>
                    </a:cubicBezTo>
                    <a:cubicBezTo>
                      <a:pt x="89" y="124"/>
                      <a:pt x="91" y="121"/>
                      <a:pt x="91" y="118"/>
                    </a:cubicBezTo>
                    <a:cubicBezTo>
                      <a:pt x="91" y="9"/>
                      <a:pt x="91" y="9"/>
                      <a:pt x="91" y="9"/>
                    </a:cubicBezTo>
                    <a:cubicBezTo>
                      <a:pt x="91" y="6"/>
                      <a:pt x="89" y="4"/>
                      <a:pt x="86" y="4"/>
                    </a:cubicBezTo>
                    <a:cubicBezTo>
                      <a:pt x="75" y="3"/>
                      <a:pt x="66" y="3"/>
                      <a:pt x="59" y="3"/>
                    </a:cubicBezTo>
                    <a:cubicBezTo>
                      <a:pt x="56" y="3"/>
                      <a:pt x="53" y="3"/>
                      <a:pt x="51" y="3"/>
                    </a:cubicBezTo>
                    <a:cubicBezTo>
                      <a:pt x="50" y="3"/>
                      <a:pt x="50" y="3"/>
                      <a:pt x="50" y="3"/>
                    </a:cubicBezTo>
                    <a:cubicBezTo>
                      <a:pt x="48" y="3"/>
                      <a:pt x="45" y="3"/>
                      <a:pt x="43" y="3"/>
                    </a:cubicBezTo>
                    <a:cubicBezTo>
                      <a:pt x="32" y="3"/>
                      <a:pt x="20" y="3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7B6A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6" name="Freeform 838"/>
              <p:cNvSpPr>
                <a:spLocks/>
              </p:cNvSpPr>
              <p:nvPr/>
            </p:nvSpPr>
            <p:spPr bwMode="auto">
              <a:xfrm>
                <a:off x="5141" y="2612"/>
                <a:ext cx="120" cy="2"/>
              </a:xfrm>
              <a:custGeom>
                <a:avLst/>
                <a:gdLst>
                  <a:gd name="T0" fmla="*/ 23 w 51"/>
                  <a:gd name="T1" fmla="*/ 1 h 1"/>
                  <a:gd name="T2" fmla="*/ 0 w 51"/>
                  <a:gd name="T3" fmla="*/ 1 h 1"/>
                  <a:gd name="T4" fmla="*/ 0 w 51"/>
                  <a:gd name="T5" fmla="*/ 0 h 1"/>
                  <a:gd name="T6" fmla="*/ 23 w 51"/>
                  <a:gd name="T7" fmla="*/ 0 h 1"/>
                  <a:gd name="T8" fmla="*/ 32 w 51"/>
                  <a:gd name="T9" fmla="*/ 0 h 1"/>
                  <a:gd name="T10" fmla="*/ 33 w 51"/>
                  <a:gd name="T11" fmla="*/ 0 h 1"/>
                  <a:gd name="T12" fmla="*/ 51 w 51"/>
                  <a:gd name="T13" fmla="*/ 0 h 1"/>
                  <a:gd name="T14" fmla="*/ 51 w 51"/>
                  <a:gd name="T15" fmla="*/ 1 h 1"/>
                  <a:gd name="T16" fmla="*/ 33 w 51"/>
                  <a:gd name="T17" fmla="*/ 1 h 1"/>
                  <a:gd name="T18" fmla="*/ 32 w 51"/>
                  <a:gd name="T19" fmla="*/ 1 h 1"/>
                  <a:gd name="T20" fmla="*/ 23 w 51"/>
                  <a:gd name="T2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1" h="1">
                    <a:moveTo>
                      <a:pt x="23" y="1"/>
                    </a:moveTo>
                    <a:cubicBezTo>
                      <a:pt x="16" y="1"/>
                      <a:pt x="8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16" y="0"/>
                      <a:pt x="23" y="0"/>
                    </a:cubicBezTo>
                    <a:cubicBezTo>
                      <a:pt x="26" y="0"/>
                      <a:pt x="29" y="0"/>
                      <a:pt x="32" y="0"/>
                    </a:cubicBezTo>
                    <a:cubicBezTo>
                      <a:pt x="33" y="0"/>
                      <a:pt x="33" y="0"/>
                      <a:pt x="33" y="0"/>
                    </a:cubicBezTo>
                    <a:cubicBezTo>
                      <a:pt x="39" y="0"/>
                      <a:pt x="45" y="0"/>
                      <a:pt x="51" y="0"/>
                    </a:cubicBezTo>
                    <a:cubicBezTo>
                      <a:pt x="51" y="1"/>
                      <a:pt x="51" y="1"/>
                      <a:pt x="51" y="1"/>
                    </a:cubicBezTo>
                    <a:cubicBezTo>
                      <a:pt x="45" y="1"/>
                      <a:pt x="39" y="1"/>
                      <a:pt x="33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29" y="1"/>
                      <a:pt x="26" y="1"/>
                      <a:pt x="23" y="1"/>
                    </a:cubicBezTo>
                    <a:close/>
                  </a:path>
                </a:pathLst>
              </a:custGeom>
              <a:solidFill>
                <a:srgbClr val="7B6A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7" name="Freeform 839"/>
              <p:cNvSpPr>
                <a:spLocks/>
              </p:cNvSpPr>
              <p:nvPr/>
            </p:nvSpPr>
            <p:spPr bwMode="auto">
              <a:xfrm>
                <a:off x="5141" y="2631"/>
                <a:ext cx="120" cy="2"/>
              </a:xfrm>
              <a:custGeom>
                <a:avLst/>
                <a:gdLst>
                  <a:gd name="T0" fmla="*/ 23 w 51"/>
                  <a:gd name="T1" fmla="*/ 1 h 1"/>
                  <a:gd name="T2" fmla="*/ 0 w 51"/>
                  <a:gd name="T3" fmla="*/ 1 h 1"/>
                  <a:gd name="T4" fmla="*/ 0 w 51"/>
                  <a:gd name="T5" fmla="*/ 0 h 1"/>
                  <a:gd name="T6" fmla="*/ 23 w 51"/>
                  <a:gd name="T7" fmla="*/ 0 h 1"/>
                  <a:gd name="T8" fmla="*/ 31 w 51"/>
                  <a:gd name="T9" fmla="*/ 0 h 1"/>
                  <a:gd name="T10" fmla="*/ 33 w 51"/>
                  <a:gd name="T11" fmla="*/ 0 h 1"/>
                  <a:gd name="T12" fmla="*/ 51 w 51"/>
                  <a:gd name="T13" fmla="*/ 0 h 1"/>
                  <a:gd name="T14" fmla="*/ 51 w 51"/>
                  <a:gd name="T15" fmla="*/ 1 h 1"/>
                  <a:gd name="T16" fmla="*/ 33 w 51"/>
                  <a:gd name="T17" fmla="*/ 1 h 1"/>
                  <a:gd name="T18" fmla="*/ 31 w 51"/>
                  <a:gd name="T19" fmla="*/ 1 h 1"/>
                  <a:gd name="T20" fmla="*/ 23 w 51"/>
                  <a:gd name="T2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1" h="1">
                    <a:moveTo>
                      <a:pt x="23" y="1"/>
                    </a:moveTo>
                    <a:cubicBezTo>
                      <a:pt x="16" y="1"/>
                      <a:pt x="8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16" y="0"/>
                      <a:pt x="23" y="0"/>
                    </a:cubicBezTo>
                    <a:cubicBezTo>
                      <a:pt x="26" y="0"/>
                      <a:pt x="28" y="0"/>
                      <a:pt x="31" y="0"/>
                    </a:cubicBezTo>
                    <a:cubicBezTo>
                      <a:pt x="33" y="0"/>
                      <a:pt x="33" y="0"/>
                      <a:pt x="33" y="0"/>
                    </a:cubicBezTo>
                    <a:cubicBezTo>
                      <a:pt x="39" y="0"/>
                      <a:pt x="45" y="0"/>
                      <a:pt x="51" y="0"/>
                    </a:cubicBezTo>
                    <a:cubicBezTo>
                      <a:pt x="51" y="1"/>
                      <a:pt x="51" y="1"/>
                      <a:pt x="51" y="1"/>
                    </a:cubicBezTo>
                    <a:cubicBezTo>
                      <a:pt x="45" y="1"/>
                      <a:pt x="39" y="1"/>
                      <a:pt x="33" y="1"/>
                    </a:cubicBezTo>
                    <a:cubicBezTo>
                      <a:pt x="31" y="1"/>
                      <a:pt x="31" y="1"/>
                      <a:pt x="31" y="1"/>
                    </a:cubicBezTo>
                    <a:cubicBezTo>
                      <a:pt x="28" y="1"/>
                      <a:pt x="26" y="1"/>
                      <a:pt x="23" y="1"/>
                    </a:cubicBezTo>
                    <a:close/>
                  </a:path>
                </a:pathLst>
              </a:custGeom>
              <a:solidFill>
                <a:srgbClr val="7B6A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8" name="Freeform 840"/>
              <p:cNvSpPr>
                <a:spLocks/>
              </p:cNvSpPr>
              <p:nvPr/>
            </p:nvSpPr>
            <p:spPr bwMode="auto">
              <a:xfrm>
                <a:off x="5141" y="2650"/>
                <a:ext cx="120" cy="2"/>
              </a:xfrm>
              <a:custGeom>
                <a:avLst/>
                <a:gdLst>
                  <a:gd name="T0" fmla="*/ 23 w 51"/>
                  <a:gd name="T1" fmla="*/ 1 h 1"/>
                  <a:gd name="T2" fmla="*/ 0 w 51"/>
                  <a:gd name="T3" fmla="*/ 1 h 1"/>
                  <a:gd name="T4" fmla="*/ 0 w 51"/>
                  <a:gd name="T5" fmla="*/ 0 h 1"/>
                  <a:gd name="T6" fmla="*/ 23 w 51"/>
                  <a:gd name="T7" fmla="*/ 0 h 1"/>
                  <a:gd name="T8" fmla="*/ 32 w 51"/>
                  <a:gd name="T9" fmla="*/ 0 h 1"/>
                  <a:gd name="T10" fmla="*/ 33 w 51"/>
                  <a:gd name="T11" fmla="*/ 0 h 1"/>
                  <a:gd name="T12" fmla="*/ 51 w 51"/>
                  <a:gd name="T13" fmla="*/ 0 h 1"/>
                  <a:gd name="T14" fmla="*/ 51 w 51"/>
                  <a:gd name="T15" fmla="*/ 1 h 1"/>
                  <a:gd name="T16" fmla="*/ 33 w 51"/>
                  <a:gd name="T17" fmla="*/ 1 h 1"/>
                  <a:gd name="T18" fmla="*/ 32 w 51"/>
                  <a:gd name="T19" fmla="*/ 1 h 1"/>
                  <a:gd name="T20" fmla="*/ 23 w 51"/>
                  <a:gd name="T2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1" h="1">
                    <a:moveTo>
                      <a:pt x="23" y="1"/>
                    </a:moveTo>
                    <a:cubicBezTo>
                      <a:pt x="16" y="1"/>
                      <a:pt x="8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16" y="0"/>
                      <a:pt x="23" y="0"/>
                    </a:cubicBezTo>
                    <a:cubicBezTo>
                      <a:pt x="26" y="0"/>
                      <a:pt x="29" y="0"/>
                      <a:pt x="32" y="0"/>
                    </a:cubicBezTo>
                    <a:cubicBezTo>
                      <a:pt x="33" y="0"/>
                      <a:pt x="33" y="0"/>
                      <a:pt x="33" y="0"/>
                    </a:cubicBezTo>
                    <a:cubicBezTo>
                      <a:pt x="39" y="0"/>
                      <a:pt x="45" y="0"/>
                      <a:pt x="51" y="0"/>
                    </a:cubicBezTo>
                    <a:cubicBezTo>
                      <a:pt x="51" y="1"/>
                      <a:pt x="51" y="1"/>
                      <a:pt x="51" y="1"/>
                    </a:cubicBezTo>
                    <a:cubicBezTo>
                      <a:pt x="45" y="1"/>
                      <a:pt x="39" y="1"/>
                      <a:pt x="33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29" y="1"/>
                      <a:pt x="26" y="1"/>
                      <a:pt x="23" y="1"/>
                    </a:cubicBezTo>
                    <a:close/>
                  </a:path>
                </a:pathLst>
              </a:custGeom>
              <a:solidFill>
                <a:srgbClr val="7B6A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69" name="Freeform 841"/>
              <p:cNvSpPr>
                <a:spLocks/>
              </p:cNvSpPr>
              <p:nvPr/>
            </p:nvSpPr>
            <p:spPr bwMode="auto">
              <a:xfrm>
                <a:off x="5141" y="2669"/>
                <a:ext cx="120" cy="2"/>
              </a:xfrm>
              <a:custGeom>
                <a:avLst/>
                <a:gdLst>
                  <a:gd name="T0" fmla="*/ 23 w 51"/>
                  <a:gd name="T1" fmla="*/ 1 h 1"/>
                  <a:gd name="T2" fmla="*/ 0 w 51"/>
                  <a:gd name="T3" fmla="*/ 1 h 1"/>
                  <a:gd name="T4" fmla="*/ 0 w 51"/>
                  <a:gd name="T5" fmla="*/ 0 h 1"/>
                  <a:gd name="T6" fmla="*/ 23 w 51"/>
                  <a:gd name="T7" fmla="*/ 0 h 1"/>
                  <a:gd name="T8" fmla="*/ 32 w 51"/>
                  <a:gd name="T9" fmla="*/ 0 h 1"/>
                  <a:gd name="T10" fmla="*/ 33 w 51"/>
                  <a:gd name="T11" fmla="*/ 0 h 1"/>
                  <a:gd name="T12" fmla="*/ 51 w 51"/>
                  <a:gd name="T13" fmla="*/ 0 h 1"/>
                  <a:gd name="T14" fmla="*/ 51 w 51"/>
                  <a:gd name="T15" fmla="*/ 1 h 1"/>
                  <a:gd name="T16" fmla="*/ 33 w 51"/>
                  <a:gd name="T17" fmla="*/ 1 h 1"/>
                  <a:gd name="T18" fmla="*/ 32 w 51"/>
                  <a:gd name="T19" fmla="*/ 1 h 1"/>
                  <a:gd name="T20" fmla="*/ 23 w 51"/>
                  <a:gd name="T2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1" h="1">
                    <a:moveTo>
                      <a:pt x="23" y="1"/>
                    </a:moveTo>
                    <a:cubicBezTo>
                      <a:pt x="16" y="1"/>
                      <a:pt x="8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16" y="0"/>
                      <a:pt x="23" y="0"/>
                    </a:cubicBezTo>
                    <a:cubicBezTo>
                      <a:pt x="26" y="0"/>
                      <a:pt x="29" y="0"/>
                      <a:pt x="32" y="0"/>
                    </a:cubicBezTo>
                    <a:cubicBezTo>
                      <a:pt x="33" y="0"/>
                      <a:pt x="33" y="0"/>
                      <a:pt x="33" y="0"/>
                    </a:cubicBezTo>
                    <a:cubicBezTo>
                      <a:pt x="39" y="0"/>
                      <a:pt x="45" y="0"/>
                      <a:pt x="51" y="0"/>
                    </a:cubicBezTo>
                    <a:cubicBezTo>
                      <a:pt x="51" y="1"/>
                      <a:pt x="51" y="1"/>
                      <a:pt x="51" y="1"/>
                    </a:cubicBezTo>
                    <a:cubicBezTo>
                      <a:pt x="45" y="1"/>
                      <a:pt x="39" y="1"/>
                      <a:pt x="33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29" y="1"/>
                      <a:pt x="26" y="1"/>
                      <a:pt x="23" y="1"/>
                    </a:cubicBezTo>
                    <a:close/>
                  </a:path>
                </a:pathLst>
              </a:custGeom>
              <a:solidFill>
                <a:srgbClr val="7B6A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0" name="Freeform 842"/>
              <p:cNvSpPr>
                <a:spLocks/>
              </p:cNvSpPr>
              <p:nvPr/>
            </p:nvSpPr>
            <p:spPr bwMode="auto">
              <a:xfrm>
                <a:off x="5141" y="2688"/>
                <a:ext cx="120" cy="2"/>
              </a:xfrm>
              <a:custGeom>
                <a:avLst/>
                <a:gdLst>
                  <a:gd name="T0" fmla="*/ 23 w 51"/>
                  <a:gd name="T1" fmla="*/ 1 h 1"/>
                  <a:gd name="T2" fmla="*/ 0 w 51"/>
                  <a:gd name="T3" fmla="*/ 1 h 1"/>
                  <a:gd name="T4" fmla="*/ 0 w 51"/>
                  <a:gd name="T5" fmla="*/ 0 h 1"/>
                  <a:gd name="T6" fmla="*/ 23 w 51"/>
                  <a:gd name="T7" fmla="*/ 0 h 1"/>
                  <a:gd name="T8" fmla="*/ 32 w 51"/>
                  <a:gd name="T9" fmla="*/ 0 h 1"/>
                  <a:gd name="T10" fmla="*/ 33 w 51"/>
                  <a:gd name="T11" fmla="*/ 0 h 1"/>
                  <a:gd name="T12" fmla="*/ 51 w 51"/>
                  <a:gd name="T13" fmla="*/ 0 h 1"/>
                  <a:gd name="T14" fmla="*/ 51 w 51"/>
                  <a:gd name="T15" fmla="*/ 1 h 1"/>
                  <a:gd name="T16" fmla="*/ 33 w 51"/>
                  <a:gd name="T17" fmla="*/ 1 h 1"/>
                  <a:gd name="T18" fmla="*/ 32 w 51"/>
                  <a:gd name="T19" fmla="*/ 1 h 1"/>
                  <a:gd name="T20" fmla="*/ 23 w 51"/>
                  <a:gd name="T2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1" h="1">
                    <a:moveTo>
                      <a:pt x="23" y="1"/>
                    </a:moveTo>
                    <a:cubicBezTo>
                      <a:pt x="16" y="1"/>
                      <a:pt x="8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16" y="0"/>
                      <a:pt x="23" y="0"/>
                    </a:cubicBezTo>
                    <a:cubicBezTo>
                      <a:pt x="26" y="0"/>
                      <a:pt x="29" y="0"/>
                      <a:pt x="32" y="0"/>
                    </a:cubicBezTo>
                    <a:cubicBezTo>
                      <a:pt x="33" y="0"/>
                      <a:pt x="33" y="0"/>
                      <a:pt x="33" y="0"/>
                    </a:cubicBezTo>
                    <a:cubicBezTo>
                      <a:pt x="39" y="0"/>
                      <a:pt x="45" y="0"/>
                      <a:pt x="51" y="0"/>
                    </a:cubicBezTo>
                    <a:cubicBezTo>
                      <a:pt x="51" y="1"/>
                      <a:pt x="51" y="1"/>
                      <a:pt x="51" y="1"/>
                    </a:cubicBezTo>
                    <a:cubicBezTo>
                      <a:pt x="45" y="1"/>
                      <a:pt x="39" y="1"/>
                      <a:pt x="33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29" y="1"/>
                      <a:pt x="26" y="1"/>
                      <a:pt x="23" y="1"/>
                    </a:cubicBezTo>
                    <a:close/>
                  </a:path>
                </a:pathLst>
              </a:custGeom>
              <a:solidFill>
                <a:srgbClr val="7B6A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1" name="Freeform 843"/>
              <p:cNvSpPr>
                <a:spLocks/>
              </p:cNvSpPr>
              <p:nvPr/>
            </p:nvSpPr>
            <p:spPr bwMode="auto">
              <a:xfrm>
                <a:off x="5145" y="2550"/>
                <a:ext cx="17" cy="29"/>
              </a:xfrm>
              <a:custGeom>
                <a:avLst/>
                <a:gdLst>
                  <a:gd name="T0" fmla="*/ 6 w 7"/>
                  <a:gd name="T1" fmla="*/ 3 h 12"/>
                  <a:gd name="T2" fmla="*/ 6 w 7"/>
                  <a:gd name="T3" fmla="*/ 2 h 12"/>
                  <a:gd name="T4" fmla="*/ 6 w 7"/>
                  <a:gd name="T5" fmla="*/ 1 h 12"/>
                  <a:gd name="T6" fmla="*/ 5 w 7"/>
                  <a:gd name="T7" fmla="*/ 1 h 12"/>
                  <a:gd name="T8" fmla="*/ 4 w 7"/>
                  <a:gd name="T9" fmla="*/ 1 h 12"/>
                  <a:gd name="T10" fmla="*/ 2 w 7"/>
                  <a:gd name="T11" fmla="*/ 1 h 12"/>
                  <a:gd name="T12" fmla="*/ 1 w 7"/>
                  <a:gd name="T13" fmla="*/ 3 h 12"/>
                  <a:gd name="T14" fmla="*/ 1 w 7"/>
                  <a:gd name="T15" fmla="*/ 8 h 12"/>
                  <a:gd name="T16" fmla="*/ 2 w 7"/>
                  <a:gd name="T17" fmla="*/ 10 h 12"/>
                  <a:gd name="T18" fmla="*/ 4 w 7"/>
                  <a:gd name="T19" fmla="*/ 11 h 12"/>
                  <a:gd name="T20" fmla="*/ 5 w 7"/>
                  <a:gd name="T21" fmla="*/ 10 h 12"/>
                  <a:gd name="T22" fmla="*/ 6 w 7"/>
                  <a:gd name="T23" fmla="*/ 10 h 12"/>
                  <a:gd name="T24" fmla="*/ 6 w 7"/>
                  <a:gd name="T25" fmla="*/ 9 h 12"/>
                  <a:gd name="T26" fmla="*/ 6 w 7"/>
                  <a:gd name="T27" fmla="*/ 9 h 12"/>
                  <a:gd name="T28" fmla="*/ 7 w 7"/>
                  <a:gd name="T29" fmla="*/ 8 h 12"/>
                  <a:gd name="T30" fmla="*/ 7 w 7"/>
                  <a:gd name="T31" fmla="*/ 8 h 12"/>
                  <a:gd name="T32" fmla="*/ 7 w 7"/>
                  <a:gd name="T33" fmla="*/ 9 h 12"/>
                  <a:gd name="T34" fmla="*/ 7 w 7"/>
                  <a:gd name="T35" fmla="*/ 10 h 12"/>
                  <a:gd name="T36" fmla="*/ 6 w 7"/>
                  <a:gd name="T37" fmla="*/ 11 h 12"/>
                  <a:gd name="T38" fmla="*/ 5 w 7"/>
                  <a:gd name="T39" fmla="*/ 11 h 12"/>
                  <a:gd name="T40" fmla="*/ 4 w 7"/>
                  <a:gd name="T41" fmla="*/ 12 h 12"/>
                  <a:gd name="T42" fmla="*/ 2 w 7"/>
                  <a:gd name="T43" fmla="*/ 11 h 12"/>
                  <a:gd name="T44" fmla="*/ 1 w 7"/>
                  <a:gd name="T45" fmla="*/ 11 h 12"/>
                  <a:gd name="T46" fmla="*/ 1 w 7"/>
                  <a:gd name="T47" fmla="*/ 10 h 12"/>
                  <a:gd name="T48" fmla="*/ 0 w 7"/>
                  <a:gd name="T49" fmla="*/ 8 h 12"/>
                  <a:gd name="T50" fmla="*/ 0 w 7"/>
                  <a:gd name="T51" fmla="*/ 3 h 12"/>
                  <a:gd name="T52" fmla="*/ 1 w 7"/>
                  <a:gd name="T53" fmla="*/ 2 h 12"/>
                  <a:gd name="T54" fmla="*/ 1 w 7"/>
                  <a:gd name="T55" fmla="*/ 1 h 12"/>
                  <a:gd name="T56" fmla="*/ 3 w 7"/>
                  <a:gd name="T57" fmla="*/ 0 h 12"/>
                  <a:gd name="T58" fmla="*/ 4 w 7"/>
                  <a:gd name="T59" fmla="*/ 0 h 12"/>
                  <a:gd name="T60" fmla="*/ 5 w 7"/>
                  <a:gd name="T61" fmla="*/ 0 h 12"/>
                  <a:gd name="T62" fmla="*/ 6 w 7"/>
                  <a:gd name="T63" fmla="*/ 1 h 12"/>
                  <a:gd name="T64" fmla="*/ 7 w 7"/>
                  <a:gd name="T65" fmla="*/ 1 h 12"/>
                  <a:gd name="T66" fmla="*/ 7 w 7"/>
                  <a:gd name="T67" fmla="*/ 2 h 12"/>
                  <a:gd name="T68" fmla="*/ 7 w 7"/>
                  <a:gd name="T69" fmla="*/ 3 h 12"/>
                  <a:gd name="T70" fmla="*/ 7 w 7"/>
                  <a:gd name="T71" fmla="*/ 3 h 12"/>
                  <a:gd name="T72" fmla="*/ 6 w 7"/>
                  <a:gd name="T73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" h="12">
                    <a:moveTo>
                      <a:pt x="6" y="3"/>
                    </a:moveTo>
                    <a:cubicBezTo>
                      <a:pt x="6" y="2"/>
                      <a:pt x="6" y="2"/>
                      <a:pt x="6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3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9"/>
                      <a:pt x="2" y="10"/>
                      <a:pt x="2" y="10"/>
                    </a:cubicBezTo>
                    <a:cubicBezTo>
                      <a:pt x="2" y="10"/>
                      <a:pt x="3" y="11"/>
                      <a:pt x="4" y="11"/>
                    </a:cubicBezTo>
                    <a:cubicBezTo>
                      <a:pt x="4" y="11"/>
                      <a:pt x="5" y="11"/>
                      <a:pt x="5" y="1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10"/>
                      <a:pt x="7" y="10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6" y="11"/>
                      <a:pt x="6" y="11"/>
                      <a:pt x="5" y="11"/>
                    </a:cubicBezTo>
                    <a:cubicBezTo>
                      <a:pt x="5" y="12"/>
                      <a:pt x="4" y="12"/>
                      <a:pt x="4" y="12"/>
                    </a:cubicBezTo>
                    <a:cubicBezTo>
                      <a:pt x="3" y="12"/>
                      <a:pt x="3" y="12"/>
                      <a:pt x="2" y="11"/>
                    </a:cubicBezTo>
                    <a:cubicBezTo>
                      <a:pt x="2" y="11"/>
                      <a:pt x="2" y="11"/>
                      <a:pt x="1" y="11"/>
                    </a:cubicBezTo>
                    <a:cubicBezTo>
                      <a:pt x="1" y="11"/>
                      <a:pt x="1" y="10"/>
                      <a:pt x="1" y="10"/>
                    </a:cubicBezTo>
                    <a:cubicBezTo>
                      <a:pt x="1" y="9"/>
                      <a:pt x="0" y="9"/>
                      <a:pt x="0" y="8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0"/>
                      <a:pt x="2" y="0"/>
                      <a:pt x="3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3"/>
                      <a:pt x="6" y="3"/>
                      <a:pt x="6" y="3"/>
                    </a:cubicBezTo>
                    <a:close/>
                  </a:path>
                </a:pathLst>
              </a:custGeom>
              <a:solidFill>
                <a:srgbClr val="634E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2" name="Freeform 844"/>
              <p:cNvSpPr>
                <a:spLocks noEditPoints="1"/>
              </p:cNvSpPr>
              <p:nvPr/>
            </p:nvSpPr>
            <p:spPr bwMode="auto">
              <a:xfrm>
                <a:off x="5164" y="2550"/>
                <a:ext cx="19" cy="29"/>
              </a:xfrm>
              <a:custGeom>
                <a:avLst/>
                <a:gdLst>
                  <a:gd name="T0" fmla="*/ 3 w 19"/>
                  <a:gd name="T1" fmla="*/ 29 h 29"/>
                  <a:gd name="T2" fmla="*/ 0 w 19"/>
                  <a:gd name="T3" fmla="*/ 27 h 29"/>
                  <a:gd name="T4" fmla="*/ 0 w 19"/>
                  <a:gd name="T5" fmla="*/ 27 h 29"/>
                  <a:gd name="T6" fmla="*/ 0 w 19"/>
                  <a:gd name="T7" fmla="*/ 27 h 29"/>
                  <a:gd name="T8" fmla="*/ 10 w 19"/>
                  <a:gd name="T9" fmla="*/ 0 h 29"/>
                  <a:gd name="T10" fmla="*/ 10 w 19"/>
                  <a:gd name="T11" fmla="*/ 0 h 29"/>
                  <a:gd name="T12" fmla="*/ 10 w 19"/>
                  <a:gd name="T13" fmla="*/ 0 h 29"/>
                  <a:gd name="T14" fmla="*/ 12 w 19"/>
                  <a:gd name="T15" fmla="*/ 0 h 29"/>
                  <a:gd name="T16" fmla="*/ 12 w 19"/>
                  <a:gd name="T17" fmla="*/ 0 h 29"/>
                  <a:gd name="T18" fmla="*/ 19 w 19"/>
                  <a:gd name="T19" fmla="*/ 27 h 29"/>
                  <a:gd name="T20" fmla="*/ 19 w 19"/>
                  <a:gd name="T21" fmla="*/ 27 h 29"/>
                  <a:gd name="T22" fmla="*/ 19 w 19"/>
                  <a:gd name="T23" fmla="*/ 27 h 29"/>
                  <a:gd name="T24" fmla="*/ 19 w 19"/>
                  <a:gd name="T25" fmla="*/ 27 h 29"/>
                  <a:gd name="T26" fmla="*/ 19 w 19"/>
                  <a:gd name="T27" fmla="*/ 29 h 29"/>
                  <a:gd name="T28" fmla="*/ 17 w 19"/>
                  <a:gd name="T29" fmla="*/ 27 h 29"/>
                  <a:gd name="T30" fmla="*/ 15 w 19"/>
                  <a:gd name="T31" fmla="*/ 22 h 29"/>
                  <a:gd name="T32" fmla="*/ 5 w 19"/>
                  <a:gd name="T33" fmla="*/ 22 h 29"/>
                  <a:gd name="T34" fmla="*/ 3 w 19"/>
                  <a:gd name="T35" fmla="*/ 27 h 29"/>
                  <a:gd name="T36" fmla="*/ 3 w 19"/>
                  <a:gd name="T37" fmla="*/ 27 h 29"/>
                  <a:gd name="T38" fmla="*/ 3 w 19"/>
                  <a:gd name="T39" fmla="*/ 29 h 29"/>
                  <a:gd name="T40" fmla="*/ 15 w 19"/>
                  <a:gd name="T41" fmla="*/ 19 h 29"/>
                  <a:gd name="T42" fmla="*/ 10 w 19"/>
                  <a:gd name="T43" fmla="*/ 3 h 29"/>
                  <a:gd name="T44" fmla="*/ 5 w 19"/>
                  <a:gd name="T45" fmla="*/ 19 h 29"/>
                  <a:gd name="T46" fmla="*/ 15 w 19"/>
                  <a:gd name="T47" fmla="*/ 1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9">
                    <a:moveTo>
                      <a:pt x="3" y="29"/>
                    </a:moveTo>
                    <a:lnTo>
                      <a:pt x="0" y="27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9" y="27"/>
                    </a:lnTo>
                    <a:lnTo>
                      <a:pt x="19" y="27"/>
                    </a:lnTo>
                    <a:lnTo>
                      <a:pt x="19" y="27"/>
                    </a:lnTo>
                    <a:lnTo>
                      <a:pt x="19" y="27"/>
                    </a:lnTo>
                    <a:lnTo>
                      <a:pt x="19" y="29"/>
                    </a:lnTo>
                    <a:lnTo>
                      <a:pt x="17" y="27"/>
                    </a:lnTo>
                    <a:lnTo>
                      <a:pt x="15" y="22"/>
                    </a:lnTo>
                    <a:lnTo>
                      <a:pt x="5" y="22"/>
                    </a:lnTo>
                    <a:lnTo>
                      <a:pt x="3" y="27"/>
                    </a:lnTo>
                    <a:lnTo>
                      <a:pt x="3" y="27"/>
                    </a:lnTo>
                    <a:lnTo>
                      <a:pt x="3" y="29"/>
                    </a:lnTo>
                    <a:close/>
                    <a:moveTo>
                      <a:pt x="15" y="19"/>
                    </a:moveTo>
                    <a:lnTo>
                      <a:pt x="10" y="3"/>
                    </a:lnTo>
                    <a:lnTo>
                      <a:pt x="5" y="19"/>
                    </a:lnTo>
                    <a:lnTo>
                      <a:pt x="15" y="19"/>
                    </a:lnTo>
                    <a:close/>
                  </a:path>
                </a:pathLst>
              </a:custGeom>
              <a:solidFill>
                <a:srgbClr val="634E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3" name="Freeform 845"/>
              <p:cNvSpPr>
                <a:spLocks/>
              </p:cNvSpPr>
              <p:nvPr/>
            </p:nvSpPr>
            <p:spPr bwMode="auto">
              <a:xfrm>
                <a:off x="5186" y="2550"/>
                <a:ext cx="16" cy="29"/>
              </a:xfrm>
              <a:custGeom>
                <a:avLst/>
                <a:gdLst>
                  <a:gd name="T0" fmla="*/ 3 w 7"/>
                  <a:gd name="T1" fmla="*/ 11 h 12"/>
                  <a:gd name="T2" fmla="*/ 5 w 7"/>
                  <a:gd name="T3" fmla="*/ 10 h 12"/>
                  <a:gd name="T4" fmla="*/ 6 w 7"/>
                  <a:gd name="T5" fmla="*/ 8 h 12"/>
                  <a:gd name="T6" fmla="*/ 5 w 7"/>
                  <a:gd name="T7" fmla="*/ 7 h 12"/>
                  <a:gd name="T8" fmla="*/ 4 w 7"/>
                  <a:gd name="T9" fmla="*/ 6 h 12"/>
                  <a:gd name="T10" fmla="*/ 3 w 7"/>
                  <a:gd name="T11" fmla="*/ 6 h 12"/>
                  <a:gd name="T12" fmla="*/ 2 w 7"/>
                  <a:gd name="T13" fmla="*/ 5 h 12"/>
                  <a:gd name="T14" fmla="*/ 1 w 7"/>
                  <a:gd name="T15" fmla="*/ 4 h 12"/>
                  <a:gd name="T16" fmla="*/ 0 w 7"/>
                  <a:gd name="T17" fmla="*/ 3 h 12"/>
                  <a:gd name="T18" fmla="*/ 1 w 7"/>
                  <a:gd name="T19" fmla="*/ 1 h 12"/>
                  <a:gd name="T20" fmla="*/ 2 w 7"/>
                  <a:gd name="T21" fmla="*/ 0 h 12"/>
                  <a:gd name="T22" fmla="*/ 3 w 7"/>
                  <a:gd name="T23" fmla="*/ 0 h 12"/>
                  <a:gd name="T24" fmla="*/ 4 w 7"/>
                  <a:gd name="T25" fmla="*/ 0 h 12"/>
                  <a:gd name="T26" fmla="*/ 5 w 7"/>
                  <a:gd name="T27" fmla="*/ 0 h 12"/>
                  <a:gd name="T28" fmla="*/ 6 w 7"/>
                  <a:gd name="T29" fmla="*/ 0 h 12"/>
                  <a:gd name="T30" fmla="*/ 6 w 7"/>
                  <a:gd name="T31" fmla="*/ 0 h 12"/>
                  <a:gd name="T32" fmla="*/ 7 w 7"/>
                  <a:gd name="T33" fmla="*/ 1 h 12"/>
                  <a:gd name="T34" fmla="*/ 6 w 7"/>
                  <a:gd name="T35" fmla="*/ 1 h 12"/>
                  <a:gd name="T36" fmla="*/ 6 w 7"/>
                  <a:gd name="T37" fmla="*/ 1 h 12"/>
                  <a:gd name="T38" fmla="*/ 6 w 7"/>
                  <a:gd name="T39" fmla="*/ 1 h 12"/>
                  <a:gd name="T40" fmla="*/ 5 w 7"/>
                  <a:gd name="T41" fmla="*/ 1 h 12"/>
                  <a:gd name="T42" fmla="*/ 5 w 7"/>
                  <a:gd name="T43" fmla="*/ 1 h 12"/>
                  <a:gd name="T44" fmla="*/ 4 w 7"/>
                  <a:gd name="T45" fmla="*/ 1 h 12"/>
                  <a:gd name="T46" fmla="*/ 3 w 7"/>
                  <a:gd name="T47" fmla="*/ 1 h 12"/>
                  <a:gd name="T48" fmla="*/ 2 w 7"/>
                  <a:gd name="T49" fmla="*/ 1 h 12"/>
                  <a:gd name="T50" fmla="*/ 2 w 7"/>
                  <a:gd name="T51" fmla="*/ 2 h 12"/>
                  <a:gd name="T52" fmla="*/ 1 w 7"/>
                  <a:gd name="T53" fmla="*/ 3 h 12"/>
                  <a:gd name="T54" fmla="*/ 2 w 7"/>
                  <a:gd name="T55" fmla="*/ 4 h 12"/>
                  <a:gd name="T56" fmla="*/ 3 w 7"/>
                  <a:gd name="T57" fmla="*/ 4 h 12"/>
                  <a:gd name="T58" fmla="*/ 4 w 7"/>
                  <a:gd name="T59" fmla="*/ 5 h 12"/>
                  <a:gd name="T60" fmla="*/ 5 w 7"/>
                  <a:gd name="T61" fmla="*/ 6 h 12"/>
                  <a:gd name="T62" fmla="*/ 6 w 7"/>
                  <a:gd name="T63" fmla="*/ 7 h 12"/>
                  <a:gd name="T64" fmla="*/ 7 w 7"/>
                  <a:gd name="T65" fmla="*/ 8 h 12"/>
                  <a:gd name="T66" fmla="*/ 7 w 7"/>
                  <a:gd name="T67" fmla="*/ 10 h 12"/>
                  <a:gd name="T68" fmla="*/ 6 w 7"/>
                  <a:gd name="T69" fmla="*/ 11 h 12"/>
                  <a:gd name="T70" fmla="*/ 5 w 7"/>
                  <a:gd name="T71" fmla="*/ 11 h 12"/>
                  <a:gd name="T72" fmla="*/ 3 w 7"/>
                  <a:gd name="T73" fmla="*/ 12 h 12"/>
                  <a:gd name="T74" fmla="*/ 2 w 7"/>
                  <a:gd name="T75" fmla="*/ 11 h 12"/>
                  <a:gd name="T76" fmla="*/ 1 w 7"/>
                  <a:gd name="T77" fmla="*/ 11 h 12"/>
                  <a:gd name="T78" fmla="*/ 0 w 7"/>
                  <a:gd name="T79" fmla="*/ 10 h 12"/>
                  <a:gd name="T80" fmla="*/ 0 w 7"/>
                  <a:gd name="T81" fmla="*/ 10 h 12"/>
                  <a:gd name="T82" fmla="*/ 0 w 7"/>
                  <a:gd name="T83" fmla="*/ 10 h 12"/>
                  <a:gd name="T84" fmla="*/ 1 w 7"/>
                  <a:gd name="T85" fmla="*/ 9 h 12"/>
                  <a:gd name="T86" fmla="*/ 1 w 7"/>
                  <a:gd name="T87" fmla="*/ 10 h 12"/>
                  <a:gd name="T88" fmla="*/ 1 w 7"/>
                  <a:gd name="T89" fmla="*/ 10 h 12"/>
                  <a:gd name="T90" fmla="*/ 2 w 7"/>
                  <a:gd name="T91" fmla="*/ 10 h 12"/>
                  <a:gd name="T92" fmla="*/ 3 w 7"/>
                  <a:gd name="T93" fmla="*/ 1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7" h="12">
                    <a:moveTo>
                      <a:pt x="3" y="11"/>
                    </a:moveTo>
                    <a:cubicBezTo>
                      <a:pt x="4" y="11"/>
                      <a:pt x="5" y="10"/>
                      <a:pt x="5" y="10"/>
                    </a:cubicBezTo>
                    <a:cubicBezTo>
                      <a:pt x="6" y="10"/>
                      <a:pt x="6" y="9"/>
                      <a:pt x="6" y="8"/>
                    </a:cubicBezTo>
                    <a:cubicBezTo>
                      <a:pt x="6" y="8"/>
                      <a:pt x="6" y="7"/>
                      <a:pt x="5" y="7"/>
                    </a:cubicBezTo>
                    <a:cubicBezTo>
                      <a:pt x="5" y="7"/>
                      <a:pt x="5" y="6"/>
                      <a:pt x="4" y="6"/>
                    </a:cubicBezTo>
                    <a:cubicBezTo>
                      <a:pt x="4" y="6"/>
                      <a:pt x="4" y="6"/>
                      <a:pt x="3" y="6"/>
                    </a:cubicBezTo>
                    <a:cubicBezTo>
                      <a:pt x="3" y="6"/>
                      <a:pt x="2" y="5"/>
                      <a:pt x="2" y="5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1" y="4"/>
                      <a:pt x="0" y="3"/>
                      <a:pt x="0" y="3"/>
                    </a:cubicBezTo>
                    <a:cubicBezTo>
                      <a:pt x="0" y="2"/>
                      <a:pt x="0" y="2"/>
                      <a:pt x="1" y="1"/>
                    </a:cubicBezTo>
                    <a:cubicBezTo>
                      <a:pt x="1" y="1"/>
                      <a:pt x="1" y="1"/>
                      <a:pt x="2" y="0"/>
                    </a:cubicBezTo>
                    <a:cubicBezTo>
                      <a:pt x="2" y="0"/>
                      <a:pt x="2" y="0"/>
                      <a:pt x="3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2" y="3"/>
                      <a:pt x="2" y="4"/>
                    </a:cubicBezTo>
                    <a:cubicBezTo>
                      <a:pt x="2" y="4"/>
                      <a:pt x="2" y="4"/>
                      <a:pt x="3" y="4"/>
                    </a:cubicBezTo>
                    <a:cubicBezTo>
                      <a:pt x="3" y="5"/>
                      <a:pt x="4" y="5"/>
                      <a:pt x="4" y="5"/>
                    </a:cubicBezTo>
                    <a:cubicBezTo>
                      <a:pt x="5" y="5"/>
                      <a:pt x="5" y="5"/>
                      <a:pt x="5" y="6"/>
                    </a:cubicBezTo>
                    <a:cubicBezTo>
                      <a:pt x="6" y="6"/>
                      <a:pt x="6" y="6"/>
                      <a:pt x="6" y="7"/>
                    </a:cubicBezTo>
                    <a:cubicBezTo>
                      <a:pt x="7" y="7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10"/>
                    </a:cubicBezTo>
                    <a:cubicBezTo>
                      <a:pt x="6" y="10"/>
                      <a:pt x="6" y="11"/>
                      <a:pt x="6" y="11"/>
                    </a:cubicBezTo>
                    <a:cubicBezTo>
                      <a:pt x="6" y="11"/>
                      <a:pt x="5" y="11"/>
                      <a:pt x="5" y="11"/>
                    </a:cubicBezTo>
                    <a:cubicBezTo>
                      <a:pt x="4" y="12"/>
                      <a:pt x="4" y="12"/>
                      <a:pt x="3" y="12"/>
                    </a:cubicBezTo>
                    <a:cubicBezTo>
                      <a:pt x="3" y="12"/>
                      <a:pt x="2" y="12"/>
                      <a:pt x="2" y="11"/>
                    </a:cubicBezTo>
                    <a:cubicBezTo>
                      <a:pt x="2" y="11"/>
                      <a:pt x="1" y="11"/>
                      <a:pt x="1" y="11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1"/>
                      <a:pt x="3" y="11"/>
                      <a:pt x="3" y="11"/>
                    </a:cubicBezTo>
                    <a:close/>
                  </a:path>
                </a:pathLst>
              </a:custGeom>
              <a:solidFill>
                <a:srgbClr val="634E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4" name="Freeform 846"/>
              <p:cNvSpPr>
                <a:spLocks/>
              </p:cNvSpPr>
              <p:nvPr/>
            </p:nvSpPr>
            <p:spPr bwMode="auto">
              <a:xfrm>
                <a:off x="5207" y="2550"/>
                <a:ext cx="14" cy="29"/>
              </a:xfrm>
              <a:custGeom>
                <a:avLst/>
                <a:gdLst>
                  <a:gd name="T0" fmla="*/ 2 w 14"/>
                  <a:gd name="T1" fmla="*/ 12 h 29"/>
                  <a:gd name="T2" fmla="*/ 7 w 14"/>
                  <a:gd name="T3" fmla="*/ 12 h 29"/>
                  <a:gd name="T4" fmla="*/ 9 w 14"/>
                  <a:gd name="T5" fmla="*/ 12 h 29"/>
                  <a:gd name="T6" fmla="*/ 9 w 14"/>
                  <a:gd name="T7" fmla="*/ 15 h 29"/>
                  <a:gd name="T8" fmla="*/ 9 w 14"/>
                  <a:gd name="T9" fmla="*/ 15 h 29"/>
                  <a:gd name="T10" fmla="*/ 7 w 14"/>
                  <a:gd name="T11" fmla="*/ 15 h 29"/>
                  <a:gd name="T12" fmla="*/ 2 w 14"/>
                  <a:gd name="T13" fmla="*/ 15 h 29"/>
                  <a:gd name="T14" fmla="*/ 2 w 14"/>
                  <a:gd name="T15" fmla="*/ 27 h 29"/>
                  <a:gd name="T16" fmla="*/ 14 w 14"/>
                  <a:gd name="T17" fmla="*/ 27 h 29"/>
                  <a:gd name="T18" fmla="*/ 14 w 14"/>
                  <a:gd name="T19" fmla="*/ 27 h 29"/>
                  <a:gd name="T20" fmla="*/ 14 w 14"/>
                  <a:gd name="T21" fmla="*/ 27 h 29"/>
                  <a:gd name="T22" fmla="*/ 14 w 14"/>
                  <a:gd name="T23" fmla="*/ 27 h 29"/>
                  <a:gd name="T24" fmla="*/ 14 w 14"/>
                  <a:gd name="T25" fmla="*/ 29 h 29"/>
                  <a:gd name="T26" fmla="*/ 0 w 14"/>
                  <a:gd name="T27" fmla="*/ 29 h 29"/>
                  <a:gd name="T28" fmla="*/ 0 w 14"/>
                  <a:gd name="T29" fmla="*/ 27 h 29"/>
                  <a:gd name="T30" fmla="*/ 0 w 14"/>
                  <a:gd name="T31" fmla="*/ 27 h 29"/>
                  <a:gd name="T32" fmla="*/ 0 w 14"/>
                  <a:gd name="T33" fmla="*/ 0 h 29"/>
                  <a:gd name="T34" fmla="*/ 0 w 14"/>
                  <a:gd name="T35" fmla="*/ 0 h 29"/>
                  <a:gd name="T36" fmla="*/ 0 w 14"/>
                  <a:gd name="T37" fmla="*/ 0 h 29"/>
                  <a:gd name="T38" fmla="*/ 14 w 14"/>
                  <a:gd name="T39" fmla="*/ 0 h 29"/>
                  <a:gd name="T40" fmla="*/ 14 w 14"/>
                  <a:gd name="T41" fmla="*/ 0 h 29"/>
                  <a:gd name="T42" fmla="*/ 14 w 14"/>
                  <a:gd name="T43" fmla="*/ 0 h 29"/>
                  <a:gd name="T44" fmla="*/ 14 w 14"/>
                  <a:gd name="T45" fmla="*/ 3 h 29"/>
                  <a:gd name="T46" fmla="*/ 14 w 14"/>
                  <a:gd name="T47" fmla="*/ 3 h 29"/>
                  <a:gd name="T48" fmla="*/ 2 w 14"/>
                  <a:gd name="T49" fmla="*/ 3 h 29"/>
                  <a:gd name="T50" fmla="*/ 2 w 14"/>
                  <a:gd name="T51" fmla="*/ 12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4" h="29">
                    <a:moveTo>
                      <a:pt x="2" y="12"/>
                    </a:moveTo>
                    <a:lnTo>
                      <a:pt x="7" y="12"/>
                    </a:lnTo>
                    <a:lnTo>
                      <a:pt x="9" y="12"/>
                    </a:lnTo>
                    <a:lnTo>
                      <a:pt x="9" y="15"/>
                    </a:lnTo>
                    <a:lnTo>
                      <a:pt x="9" y="15"/>
                    </a:lnTo>
                    <a:lnTo>
                      <a:pt x="7" y="15"/>
                    </a:lnTo>
                    <a:lnTo>
                      <a:pt x="2" y="15"/>
                    </a:lnTo>
                    <a:lnTo>
                      <a:pt x="2" y="27"/>
                    </a:lnTo>
                    <a:lnTo>
                      <a:pt x="14" y="27"/>
                    </a:lnTo>
                    <a:lnTo>
                      <a:pt x="14" y="27"/>
                    </a:lnTo>
                    <a:lnTo>
                      <a:pt x="14" y="27"/>
                    </a:lnTo>
                    <a:lnTo>
                      <a:pt x="14" y="27"/>
                    </a:lnTo>
                    <a:lnTo>
                      <a:pt x="14" y="29"/>
                    </a:lnTo>
                    <a:lnTo>
                      <a:pt x="0" y="29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4" y="3"/>
                    </a:lnTo>
                    <a:lnTo>
                      <a:pt x="14" y="3"/>
                    </a:lnTo>
                    <a:lnTo>
                      <a:pt x="2" y="3"/>
                    </a:lnTo>
                    <a:lnTo>
                      <a:pt x="2" y="12"/>
                    </a:lnTo>
                    <a:close/>
                  </a:path>
                </a:pathLst>
              </a:custGeom>
              <a:solidFill>
                <a:srgbClr val="634E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5" name="Freeform 847"/>
              <p:cNvSpPr>
                <a:spLocks/>
              </p:cNvSpPr>
              <p:nvPr/>
            </p:nvSpPr>
            <p:spPr bwMode="auto">
              <a:xfrm>
                <a:off x="5233" y="2550"/>
                <a:ext cx="17" cy="29"/>
              </a:xfrm>
              <a:custGeom>
                <a:avLst/>
                <a:gdLst>
                  <a:gd name="T0" fmla="*/ 14 w 17"/>
                  <a:gd name="T1" fmla="*/ 29 h 29"/>
                  <a:gd name="T2" fmla="*/ 14 w 17"/>
                  <a:gd name="T3" fmla="*/ 27 h 29"/>
                  <a:gd name="T4" fmla="*/ 14 w 17"/>
                  <a:gd name="T5" fmla="*/ 27 h 29"/>
                  <a:gd name="T6" fmla="*/ 2 w 17"/>
                  <a:gd name="T7" fmla="*/ 5 h 29"/>
                  <a:gd name="T8" fmla="*/ 2 w 17"/>
                  <a:gd name="T9" fmla="*/ 27 h 29"/>
                  <a:gd name="T10" fmla="*/ 2 w 17"/>
                  <a:gd name="T11" fmla="*/ 27 h 29"/>
                  <a:gd name="T12" fmla="*/ 2 w 17"/>
                  <a:gd name="T13" fmla="*/ 29 h 29"/>
                  <a:gd name="T14" fmla="*/ 0 w 17"/>
                  <a:gd name="T15" fmla="*/ 27 h 29"/>
                  <a:gd name="T16" fmla="*/ 0 w 17"/>
                  <a:gd name="T17" fmla="*/ 27 h 29"/>
                  <a:gd name="T18" fmla="*/ 0 w 17"/>
                  <a:gd name="T19" fmla="*/ 0 h 29"/>
                  <a:gd name="T20" fmla="*/ 0 w 17"/>
                  <a:gd name="T21" fmla="*/ 0 h 29"/>
                  <a:gd name="T22" fmla="*/ 2 w 17"/>
                  <a:gd name="T23" fmla="*/ 0 h 29"/>
                  <a:gd name="T24" fmla="*/ 2 w 17"/>
                  <a:gd name="T25" fmla="*/ 0 h 29"/>
                  <a:gd name="T26" fmla="*/ 5 w 17"/>
                  <a:gd name="T27" fmla="*/ 0 h 29"/>
                  <a:gd name="T28" fmla="*/ 14 w 17"/>
                  <a:gd name="T29" fmla="*/ 22 h 29"/>
                  <a:gd name="T30" fmla="*/ 14 w 17"/>
                  <a:gd name="T31" fmla="*/ 0 h 29"/>
                  <a:gd name="T32" fmla="*/ 14 w 17"/>
                  <a:gd name="T33" fmla="*/ 0 h 29"/>
                  <a:gd name="T34" fmla="*/ 14 w 17"/>
                  <a:gd name="T35" fmla="*/ 0 h 29"/>
                  <a:gd name="T36" fmla="*/ 17 w 17"/>
                  <a:gd name="T37" fmla="*/ 0 h 29"/>
                  <a:gd name="T38" fmla="*/ 17 w 17"/>
                  <a:gd name="T39" fmla="*/ 0 h 29"/>
                  <a:gd name="T40" fmla="*/ 17 w 17"/>
                  <a:gd name="T41" fmla="*/ 27 h 29"/>
                  <a:gd name="T42" fmla="*/ 17 w 17"/>
                  <a:gd name="T43" fmla="*/ 27 h 29"/>
                  <a:gd name="T44" fmla="*/ 14 w 17"/>
                  <a:gd name="T45" fmla="*/ 2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7" h="29">
                    <a:moveTo>
                      <a:pt x="14" y="29"/>
                    </a:moveTo>
                    <a:lnTo>
                      <a:pt x="14" y="27"/>
                    </a:lnTo>
                    <a:lnTo>
                      <a:pt x="14" y="27"/>
                    </a:lnTo>
                    <a:lnTo>
                      <a:pt x="2" y="5"/>
                    </a:lnTo>
                    <a:lnTo>
                      <a:pt x="2" y="27"/>
                    </a:lnTo>
                    <a:lnTo>
                      <a:pt x="2" y="27"/>
                    </a:lnTo>
                    <a:lnTo>
                      <a:pt x="2" y="29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5" y="0"/>
                    </a:lnTo>
                    <a:lnTo>
                      <a:pt x="14" y="22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7" y="0"/>
                    </a:lnTo>
                    <a:lnTo>
                      <a:pt x="17" y="0"/>
                    </a:lnTo>
                    <a:lnTo>
                      <a:pt x="17" y="27"/>
                    </a:lnTo>
                    <a:lnTo>
                      <a:pt x="17" y="27"/>
                    </a:lnTo>
                    <a:lnTo>
                      <a:pt x="14" y="29"/>
                    </a:lnTo>
                    <a:close/>
                  </a:path>
                </a:pathLst>
              </a:custGeom>
              <a:solidFill>
                <a:srgbClr val="634E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6" name="Freeform 848"/>
              <p:cNvSpPr>
                <a:spLocks noEditPoints="1"/>
              </p:cNvSpPr>
              <p:nvPr/>
            </p:nvSpPr>
            <p:spPr bwMode="auto">
              <a:xfrm>
                <a:off x="5254" y="2550"/>
                <a:ext cx="15" cy="15"/>
              </a:xfrm>
              <a:custGeom>
                <a:avLst/>
                <a:gdLst>
                  <a:gd name="T0" fmla="*/ 3 w 6"/>
                  <a:gd name="T1" fmla="*/ 6 h 6"/>
                  <a:gd name="T2" fmla="*/ 0 w 6"/>
                  <a:gd name="T3" fmla="*/ 3 h 6"/>
                  <a:gd name="T4" fmla="*/ 3 w 6"/>
                  <a:gd name="T5" fmla="*/ 0 h 6"/>
                  <a:gd name="T6" fmla="*/ 6 w 6"/>
                  <a:gd name="T7" fmla="*/ 3 h 6"/>
                  <a:gd name="T8" fmla="*/ 3 w 6"/>
                  <a:gd name="T9" fmla="*/ 6 h 6"/>
                  <a:gd name="T10" fmla="*/ 3 w 6"/>
                  <a:gd name="T11" fmla="*/ 1 h 6"/>
                  <a:gd name="T12" fmla="*/ 1 w 6"/>
                  <a:gd name="T13" fmla="*/ 3 h 6"/>
                  <a:gd name="T14" fmla="*/ 3 w 6"/>
                  <a:gd name="T15" fmla="*/ 5 h 6"/>
                  <a:gd name="T16" fmla="*/ 5 w 6"/>
                  <a:gd name="T17" fmla="*/ 3 h 6"/>
                  <a:gd name="T18" fmla="*/ 3 w 6"/>
                  <a:gd name="T1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6">
                    <a:moveTo>
                      <a:pt x="3" y="6"/>
                    </a:moveTo>
                    <a:cubicBezTo>
                      <a:pt x="1" y="6"/>
                      <a:pt x="0" y="4"/>
                      <a:pt x="0" y="3"/>
                    </a:cubicBezTo>
                    <a:cubicBezTo>
                      <a:pt x="0" y="1"/>
                      <a:pt x="1" y="0"/>
                      <a:pt x="3" y="0"/>
                    </a:cubicBezTo>
                    <a:cubicBezTo>
                      <a:pt x="4" y="0"/>
                      <a:pt x="6" y="1"/>
                      <a:pt x="6" y="3"/>
                    </a:cubicBezTo>
                    <a:cubicBezTo>
                      <a:pt x="6" y="4"/>
                      <a:pt x="4" y="6"/>
                      <a:pt x="3" y="6"/>
                    </a:cubicBezTo>
                    <a:close/>
                    <a:moveTo>
                      <a:pt x="3" y="1"/>
                    </a:moveTo>
                    <a:cubicBezTo>
                      <a:pt x="2" y="1"/>
                      <a:pt x="1" y="2"/>
                      <a:pt x="1" y="3"/>
                    </a:cubicBezTo>
                    <a:cubicBezTo>
                      <a:pt x="1" y="4"/>
                      <a:pt x="2" y="5"/>
                      <a:pt x="3" y="5"/>
                    </a:cubicBezTo>
                    <a:cubicBezTo>
                      <a:pt x="4" y="5"/>
                      <a:pt x="5" y="4"/>
                      <a:pt x="5" y="3"/>
                    </a:cubicBezTo>
                    <a:cubicBezTo>
                      <a:pt x="5" y="2"/>
                      <a:pt x="4" y="1"/>
                      <a:pt x="3" y="1"/>
                    </a:cubicBezTo>
                    <a:close/>
                  </a:path>
                </a:pathLst>
              </a:custGeom>
              <a:solidFill>
                <a:srgbClr val="634E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7" name="Freeform 849"/>
              <p:cNvSpPr>
                <a:spLocks/>
              </p:cNvSpPr>
              <p:nvPr/>
            </p:nvSpPr>
            <p:spPr bwMode="auto">
              <a:xfrm>
                <a:off x="4239" y="2870"/>
                <a:ext cx="90" cy="69"/>
              </a:xfrm>
              <a:custGeom>
                <a:avLst/>
                <a:gdLst>
                  <a:gd name="T0" fmla="*/ 38 w 38"/>
                  <a:gd name="T1" fmla="*/ 11 h 29"/>
                  <a:gd name="T2" fmla="*/ 38 w 38"/>
                  <a:gd name="T3" fmla="*/ 0 h 29"/>
                  <a:gd name="T4" fmla="*/ 19 w 38"/>
                  <a:gd name="T5" fmla="*/ 8 h 29"/>
                  <a:gd name="T6" fmla="*/ 19 w 38"/>
                  <a:gd name="T7" fmla="*/ 8 h 29"/>
                  <a:gd name="T8" fmla="*/ 18 w 38"/>
                  <a:gd name="T9" fmla="*/ 8 h 29"/>
                  <a:gd name="T10" fmla="*/ 0 w 38"/>
                  <a:gd name="T11" fmla="*/ 0 h 29"/>
                  <a:gd name="T12" fmla="*/ 0 w 38"/>
                  <a:gd name="T13" fmla="*/ 11 h 29"/>
                  <a:gd name="T14" fmla="*/ 19 w 38"/>
                  <a:gd name="T15" fmla="*/ 29 h 29"/>
                  <a:gd name="T16" fmla="*/ 38 w 38"/>
                  <a:gd name="T17" fmla="*/ 11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8" h="29">
                    <a:moveTo>
                      <a:pt x="38" y="11"/>
                    </a:moveTo>
                    <a:cubicBezTo>
                      <a:pt x="38" y="0"/>
                      <a:pt x="38" y="0"/>
                      <a:pt x="38" y="0"/>
                    </a:cubicBezTo>
                    <a:cubicBezTo>
                      <a:pt x="33" y="6"/>
                      <a:pt x="28" y="8"/>
                      <a:pt x="19" y="8"/>
                    </a:cubicBezTo>
                    <a:cubicBezTo>
                      <a:pt x="19" y="8"/>
                      <a:pt x="19" y="8"/>
                      <a:pt x="19" y="8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9" y="8"/>
                      <a:pt x="5" y="6"/>
                      <a:pt x="0" y="0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9" y="29"/>
                      <a:pt x="19" y="29"/>
                      <a:pt x="19" y="29"/>
                    </a:cubicBezTo>
                    <a:lnTo>
                      <a:pt x="38" y="11"/>
                    </a:lnTo>
                    <a:close/>
                  </a:path>
                </a:pathLst>
              </a:custGeom>
              <a:solidFill>
                <a:srgbClr val="F2C2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8" name="Freeform 850"/>
              <p:cNvSpPr>
                <a:spLocks/>
              </p:cNvSpPr>
              <p:nvPr/>
            </p:nvSpPr>
            <p:spPr bwMode="auto">
              <a:xfrm>
                <a:off x="4239" y="2870"/>
                <a:ext cx="90" cy="69"/>
              </a:xfrm>
              <a:custGeom>
                <a:avLst/>
                <a:gdLst>
                  <a:gd name="T0" fmla="*/ 0 w 38"/>
                  <a:gd name="T1" fmla="*/ 11 h 29"/>
                  <a:gd name="T2" fmla="*/ 0 w 38"/>
                  <a:gd name="T3" fmla="*/ 0 h 29"/>
                  <a:gd name="T4" fmla="*/ 19 w 38"/>
                  <a:gd name="T5" fmla="*/ 8 h 29"/>
                  <a:gd name="T6" fmla="*/ 19 w 38"/>
                  <a:gd name="T7" fmla="*/ 8 h 29"/>
                  <a:gd name="T8" fmla="*/ 19 w 38"/>
                  <a:gd name="T9" fmla="*/ 8 h 29"/>
                  <a:gd name="T10" fmla="*/ 38 w 38"/>
                  <a:gd name="T11" fmla="*/ 0 h 29"/>
                  <a:gd name="T12" fmla="*/ 38 w 38"/>
                  <a:gd name="T13" fmla="*/ 11 h 29"/>
                  <a:gd name="T14" fmla="*/ 19 w 38"/>
                  <a:gd name="T15" fmla="*/ 29 h 29"/>
                  <a:gd name="T16" fmla="*/ 0 w 38"/>
                  <a:gd name="T17" fmla="*/ 11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8" h="29">
                    <a:moveTo>
                      <a:pt x="0" y="1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5" y="6"/>
                      <a:pt x="9" y="8"/>
                      <a:pt x="19" y="8"/>
                    </a:cubicBezTo>
                    <a:cubicBezTo>
                      <a:pt x="19" y="8"/>
                      <a:pt x="19" y="8"/>
                      <a:pt x="19" y="8"/>
                    </a:cubicBezTo>
                    <a:cubicBezTo>
                      <a:pt x="19" y="8"/>
                      <a:pt x="19" y="8"/>
                      <a:pt x="19" y="8"/>
                    </a:cubicBezTo>
                    <a:cubicBezTo>
                      <a:pt x="28" y="8"/>
                      <a:pt x="33" y="6"/>
                      <a:pt x="38" y="0"/>
                    </a:cubicBezTo>
                    <a:cubicBezTo>
                      <a:pt x="38" y="11"/>
                      <a:pt x="38" y="11"/>
                      <a:pt x="38" y="11"/>
                    </a:cubicBezTo>
                    <a:cubicBezTo>
                      <a:pt x="19" y="29"/>
                      <a:pt x="19" y="29"/>
                      <a:pt x="19" y="29"/>
                    </a:cubicBez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F2C2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79" name="Freeform 851"/>
              <p:cNvSpPr>
                <a:spLocks/>
              </p:cNvSpPr>
              <p:nvPr/>
            </p:nvSpPr>
            <p:spPr bwMode="auto">
              <a:xfrm>
                <a:off x="4106" y="2917"/>
                <a:ext cx="166" cy="133"/>
              </a:xfrm>
              <a:custGeom>
                <a:avLst/>
                <a:gdLst>
                  <a:gd name="T0" fmla="*/ 70 w 70"/>
                  <a:gd name="T1" fmla="*/ 22 h 56"/>
                  <a:gd name="T2" fmla="*/ 69 w 70"/>
                  <a:gd name="T3" fmla="*/ 14 h 56"/>
                  <a:gd name="T4" fmla="*/ 62 w 70"/>
                  <a:gd name="T5" fmla="*/ 20 h 56"/>
                  <a:gd name="T6" fmla="*/ 43 w 70"/>
                  <a:gd name="T7" fmla="*/ 0 h 56"/>
                  <a:gd name="T8" fmla="*/ 17 w 70"/>
                  <a:gd name="T9" fmla="*/ 7 h 56"/>
                  <a:gd name="T10" fmla="*/ 0 w 70"/>
                  <a:gd name="T11" fmla="*/ 29 h 56"/>
                  <a:gd name="T12" fmla="*/ 0 w 70"/>
                  <a:gd name="T13" fmla="*/ 56 h 56"/>
                  <a:gd name="T14" fmla="*/ 6 w 70"/>
                  <a:gd name="T15" fmla="*/ 56 h 56"/>
                  <a:gd name="T16" fmla="*/ 24 w 70"/>
                  <a:gd name="T17" fmla="*/ 56 h 56"/>
                  <a:gd name="T18" fmla="*/ 29 w 70"/>
                  <a:gd name="T19" fmla="*/ 56 h 56"/>
                  <a:gd name="T20" fmla="*/ 67 w 70"/>
                  <a:gd name="T21" fmla="*/ 56 h 56"/>
                  <a:gd name="T22" fmla="*/ 70 w 70"/>
                  <a:gd name="T23" fmla="*/ 2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0" h="56">
                    <a:moveTo>
                      <a:pt x="70" y="22"/>
                    </a:moveTo>
                    <a:cubicBezTo>
                      <a:pt x="69" y="14"/>
                      <a:pt x="69" y="14"/>
                      <a:pt x="69" y="14"/>
                    </a:cubicBezTo>
                    <a:cubicBezTo>
                      <a:pt x="62" y="20"/>
                      <a:pt x="62" y="20"/>
                      <a:pt x="62" y="20"/>
                    </a:cubicBezTo>
                    <a:cubicBezTo>
                      <a:pt x="43" y="0"/>
                      <a:pt x="43" y="0"/>
                      <a:pt x="43" y="0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7" y="10"/>
                      <a:pt x="0" y="19"/>
                      <a:pt x="0" y="29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6" y="56"/>
                      <a:pt x="6" y="56"/>
                      <a:pt x="6" y="56"/>
                    </a:cubicBezTo>
                    <a:cubicBezTo>
                      <a:pt x="24" y="56"/>
                      <a:pt x="24" y="56"/>
                      <a:pt x="24" y="56"/>
                    </a:cubicBezTo>
                    <a:cubicBezTo>
                      <a:pt x="29" y="56"/>
                      <a:pt x="29" y="56"/>
                      <a:pt x="29" y="56"/>
                    </a:cubicBezTo>
                    <a:cubicBezTo>
                      <a:pt x="67" y="56"/>
                      <a:pt x="67" y="56"/>
                      <a:pt x="67" y="56"/>
                    </a:cubicBezTo>
                    <a:lnTo>
                      <a:pt x="70" y="22"/>
                    </a:lnTo>
                    <a:close/>
                  </a:path>
                </a:pathLst>
              </a:custGeom>
              <a:solidFill>
                <a:srgbClr val="3080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80" name="Freeform 852"/>
              <p:cNvSpPr>
                <a:spLocks/>
              </p:cNvSpPr>
              <p:nvPr/>
            </p:nvSpPr>
            <p:spPr bwMode="auto">
              <a:xfrm>
                <a:off x="4296" y="2917"/>
                <a:ext cx="163" cy="133"/>
              </a:xfrm>
              <a:custGeom>
                <a:avLst/>
                <a:gdLst>
                  <a:gd name="T0" fmla="*/ 0 w 69"/>
                  <a:gd name="T1" fmla="*/ 22 h 56"/>
                  <a:gd name="T2" fmla="*/ 1 w 69"/>
                  <a:gd name="T3" fmla="*/ 14 h 56"/>
                  <a:gd name="T4" fmla="*/ 7 w 69"/>
                  <a:gd name="T5" fmla="*/ 20 h 56"/>
                  <a:gd name="T6" fmla="*/ 26 w 69"/>
                  <a:gd name="T7" fmla="*/ 0 h 56"/>
                  <a:gd name="T8" fmla="*/ 53 w 69"/>
                  <a:gd name="T9" fmla="*/ 7 h 56"/>
                  <a:gd name="T10" fmla="*/ 69 w 69"/>
                  <a:gd name="T11" fmla="*/ 29 h 56"/>
                  <a:gd name="T12" fmla="*/ 69 w 69"/>
                  <a:gd name="T13" fmla="*/ 56 h 56"/>
                  <a:gd name="T14" fmla="*/ 63 w 69"/>
                  <a:gd name="T15" fmla="*/ 56 h 56"/>
                  <a:gd name="T16" fmla="*/ 45 w 69"/>
                  <a:gd name="T17" fmla="*/ 56 h 56"/>
                  <a:gd name="T18" fmla="*/ 40 w 69"/>
                  <a:gd name="T19" fmla="*/ 56 h 56"/>
                  <a:gd name="T20" fmla="*/ 3 w 69"/>
                  <a:gd name="T21" fmla="*/ 56 h 56"/>
                  <a:gd name="T22" fmla="*/ 0 w 69"/>
                  <a:gd name="T23" fmla="*/ 2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9" h="56">
                    <a:moveTo>
                      <a:pt x="0" y="22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7" y="20"/>
                      <a:pt x="7" y="20"/>
                      <a:pt x="7" y="20"/>
                    </a:cubicBezTo>
                    <a:cubicBezTo>
                      <a:pt x="26" y="0"/>
                      <a:pt x="26" y="0"/>
                      <a:pt x="26" y="0"/>
                    </a:cubicBezTo>
                    <a:cubicBezTo>
                      <a:pt x="53" y="7"/>
                      <a:pt x="53" y="7"/>
                      <a:pt x="53" y="7"/>
                    </a:cubicBezTo>
                    <a:cubicBezTo>
                      <a:pt x="62" y="10"/>
                      <a:pt x="69" y="19"/>
                      <a:pt x="69" y="29"/>
                    </a:cubicBezTo>
                    <a:cubicBezTo>
                      <a:pt x="69" y="56"/>
                      <a:pt x="69" y="56"/>
                      <a:pt x="69" y="56"/>
                    </a:cubicBezTo>
                    <a:cubicBezTo>
                      <a:pt x="63" y="56"/>
                      <a:pt x="63" y="56"/>
                      <a:pt x="63" y="56"/>
                    </a:cubicBezTo>
                    <a:cubicBezTo>
                      <a:pt x="45" y="56"/>
                      <a:pt x="45" y="56"/>
                      <a:pt x="45" y="56"/>
                    </a:cubicBezTo>
                    <a:cubicBezTo>
                      <a:pt x="40" y="56"/>
                      <a:pt x="40" y="56"/>
                      <a:pt x="40" y="56"/>
                    </a:cubicBezTo>
                    <a:cubicBezTo>
                      <a:pt x="3" y="56"/>
                      <a:pt x="3" y="56"/>
                      <a:pt x="3" y="56"/>
                    </a:cubicBez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3080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81" name="Freeform 853"/>
              <p:cNvSpPr>
                <a:spLocks/>
              </p:cNvSpPr>
              <p:nvPr/>
            </p:nvSpPr>
            <p:spPr bwMode="auto">
              <a:xfrm>
                <a:off x="4208" y="2896"/>
                <a:ext cx="76" cy="69"/>
              </a:xfrm>
              <a:custGeom>
                <a:avLst/>
                <a:gdLst>
                  <a:gd name="T0" fmla="*/ 45 w 76"/>
                  <a:gd name="T1" fmla="*/ 69 h 69"/>
                  <a:gd name="T2" fmla="*/ 62 w 76"/>
                  <a:gd name="T3" fmla="*/ 55 h 69"/>
                  <a:gd name="T4" fmla="*/ 76 w 76"/>
                  <a:gd name="T5" fmla="*/ 43 h 69"/>
                  <a:gd name="T6" fmla="*/ 31 w 76"/>
                  <a:gd name="T7" fmla="*/ 0 h 69"/>
                  <a:gd name="T8" fmla="*/ 0 w 76"/>
                  <a:gd name="T9" fmla="*/ 21 h 69"/>
                  <a:gd name="T10" fmla="*/ 0 w 76"/>
                  <a:gd name="T11" fmla="*/ 21 h 69"/>
                  <a:gd name="T12" fmla="*/ 45 w 76"/>
                  <a:gd name="T13" fmla="*/ 69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6" h="69">
                    <a:moveTo>
                      <a:pt x="45" y="69"/>
                    </a:moveTo>
                    <a:lnTo>
                      <a:pt x="62" y="55"/>
                    </a:lnTo>
                    <a:lnTo>
                      <a:pt x="76" y="43"/>
                    </a:lnTo>
                    <a:lnTo>
                      <a:pt x="31" y="0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45" y="69"/>
                    </a:lnTo>
                    <a:close/>
                  </a:path>
                </a:pathLst>
              </a:custGeom>
              <a:solidFill>
                <a:srgbClr val="296A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82" name="Freeform 854"/>
              <p:cNvSpPr>
                <a:spLocks/>
              </p:cNvSpPr>
              <p:nvPr/>
            </p:nvSpPr>
            <p:spPr bwMode="auto">
              <a:xfrm>
                <a:off x="4284" y="2896"/>
                <a:ext cx="73" cy="69"/>
              </a:xfrm>
              <a:custGeom>
                <a:avLst/>
                <a:gdLst>
                  <a:gd name="T0" fmla="*/ 28 w 73"/>
                  <a:gd name="T1" fmla="*/ 69 h 69"/>
                  <a:gd name="T2" fmla="*/ 14 w 73"/>
                  <a:gd name="T3" fmla="*/ 55 h 69"/>
                  <a:gd name="T4" fmla="*/ 0 w 73"/>
                  <a:gd name="T5" fmla="*/ 43 h 69"/>
                  <a:gd name="T6" fmla="*/ 45 w 73"/>
                  <a:gd name="T7" fmla="*/ 0 h 69"/>
                  <a:gd name="T8" fmla="*/ 73 w 73"/>
                  <a:gd name="T9" fmla="*/ 21 h 69"/>
                  <a:gd name="T10" fmla="*/ 73 w 73"/>
                  <a:gd name="T11" fmla="*/ 21 h 69"/>
                  <a:gd name="T12" fmla="*/ 28 w 73"/>
                  <a:gd name="T13" fmla="*/ 69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3" h="69">
                    <a:moveTo>
                      <a:pt x="28" y="69"/>
                    </a:moveTo>
                    <a:lnTo>
                      <a:pt x="14" y="55"/>
                    </a:lnTo>
                    <a:lnTo>
                      <a:pt x="0" y="43"/>
                    </a:lnTo>
                    <a:lnTo>
                      <a:pt x="45" y="0"/>
                    </a:lnTo>
                    <a:lnTo>
                      <a:pt x="73" y="21"/>
                    </a:lnTo>
                    <a:lnTo>
                      <a:pt x="73" y="21"/>
                    </a:lnTo>
                    <a:lnTo>
                      <a:pt x="28" y="69"/>
                    </a:lnTo>
                    <a:close/>
                  </a:path>
                </a:pathLst>
              </a:custGeom>
              <a:solidFill>
                <a:srgbClr val="296A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83" name="Freeform 855"/>
              <p:cNvSpPr>
                <a:spLocks/>
              </p:cNvSpPr>
              <p:nvPr/>
            </p:nvSpPr>
            <p:spPr bwMode="auto">
              <a:xfrm>
                <a:off x="4270" y="2939"/>
                <a:ext cx="28" cy="30"/>
              </a:xfrm>
              <a:custGeom>
                <a:avLst/>
                <a:gdLst>
                  <a:gd name="T0" fmla="*/ 14 w 28"/>
                  <a:gd name="T1" fmla="*/ 0 h 30"/>
                  <a:gd name="T2" fmla="*/ 0 w 28"/>
                  <a:gd name="T3" fmla="*/ 12 h 30"/>
                  <a:gd name="T4" fmla="*/ 2 w 28"/>
                  <a:gd name="T5" fmla="*/ 30 h 30"/>
                  <a:gd name="T6" fmla="*/ 26 w 28"/>
                  <a:gd name="T7" fmla="*/ 30 h 30"/>
                  <a:gd name="T8" fmla="*/ 28 w 28"/>
                  <a:gd name="T9" fmla="*/ 12 h 30"/>
                  <a:gd name="T10" fmla="*/ 14 w 28"/>
                  <a:gd name="T11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8" h="30">
                    <a:moveTo>
                      <a:pt x="14" y="0"/>
                    </a:moveTo>
                    <a:lnTo>
                      <a:pt x="0" y="12"/>
                    </a:lnTo>
                    <a:lnTo>
                      <a:pt x="2" y="30"/>
                    </a:lnTo>
                    <a:lnTo>
                      <a:pt x="26" y="30"/>
                    </a:lnTo>
                    <a:lnTo>
                      <a:pt x="28" y="12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2832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84" name="Freeform 856"/>
              <p:cNvSpPr>
                <a:spLocks/>
              </p:cNvSpPr>
              <p:nvPr/>
            </p:nvSpPr>
            <p:spPr bwMode="auto">
              <a:xfrm>
                <a:off x="4265" y="2969"/>
                <a:ext cx="38" cy="81"/>
              </a:xfrm>
              <a:custGeom>
                <a:avLst/>
                <a:gdLst>
                  <a:gd name="T0" fmla="*/ 7 w 38"/>
                  <a:gd name="T1" fmla="*/ 0 h 81"/>
                  <a:gd name="T2" fmla="*/ 0 w 38"/>
                  <a:gd name="T3" fmla="*/ 81 h 81"/>
                  <a:gd name="T4" fmla="*/ 38 w 38"/>
                  <a:gd name="T5" fmla="*/ 81 h 81"/>
                  <a:gd name="T6" fmla="*/ 31 w 38"/>
                  <a:gd name="T7" fmla="*/ 0 h 81"/>
                  <a:gd name="T8" fmla="*/ 7 w 38"/>
                  <a:gd name="T9" fmla="*/ 0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81">
                    <a:moveTo>
                      <a:pt x="7" y="0"/>
                    </a:moveTo>
                    <a:lnTo>
                      <a:pt x="0" y="81"/>
                    </a:lnTo>
                    <a:lnTo>
                      <a:pt x="38" y="81"/>
                    </a:lnTo>
                    <a:lnTo>
                      <a:pt x="31" y="0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2832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85" name="Freeform 857"/>
              <p:cNvSpPr>
                <a:spLocks/>
              </p:cNvSpPr>
              <p:nvPr/>
            </p:nvSpPr>
            <p:spPr bwMode="auto">
              <a:xfrm>
                <a:off x="4184" y="2688"/>
                <a:ext cx="197" cy="203"/>
              </a:xfrm>
              <a:custGeom>
                <a:avLst/>
                <a:gdLst>
                  <a:gd name="T0" fmla="*/ 42 w 83"/>
                  <a:gd name="T1" fmla="*/ 86 h 86"/>
                  <a:gd name="T2" fmla="*/ 42 w 83"/>
                  <a:gd name="T3" fmla="*/ 86 h 86"/>
                  <a:gd name="T4" fmla="*/ 42 w 83"/>
                  <a:gd name="T5" fmla="*/ 86 h 86"/>
                  <a:gd name="T6" fmla="*/ 42 w 83"/>
                  <a:gd name="T7" fmla="*/ 86 h 86"/>
                  <a:gd name="T8" fmla="*/ 42 w 83"/>
                  <a:gd name="T9" fmla="*/ 86 h 86"/>
                  <a:gd name="T10" fmla="*/ 61 w 83"/>
                  <a:gd name="T11" fmla="*/ 78 h 86"/>
                  <a:gd name="T12" fmla="*/ 69 w 83"/>
                  <a:gd name="T13" fmla="*/ 68 h 86"/>
                  <a:gd name="T14" fmla="*/ 75 w 83"/>
                  <a:gd name="T15" fmla="*/ 51 h 86"/>
                  <a:gd name="T16" fmla="*/ 76 w 83"/>
                  <a:gd name="T17" fmla="*/ 51 h 86"/>
                  <a:gd name="T18" fmla="*/ 78 w 83"/>
                  <a:gd name="T19" fmla="*/ 51 h 86"/>
                  <a:gd name="T20" fmla="*/ 82 w 83"/>
                  <a:gd name="T21" fmla="*/ 41 h 86"/>
                  <a:gd name="T22" fmla="*/ 79 w 83"/>
                  <a:gd name="T23" fmla="*/ 28 h 86"/>
                  <a:gd name="T24" fmla="*/ 74 w 83"/>
                  <a:gd name="T25" fmla="*/ 31 h 86"/>
                  <a:gd name="T26" fmla="*/ 74 w 83"/>
                  <a:gd name="T27" fmla="*/ 14 h 86"/>
                  <a:gd name="T28" fmla="*/ 60 w 83"/>
                  <a:gd name="T29" fmla="*/ 0 h 86"/>
                  <a:gd name="T30" fmla="*/ 24 w 83"/>
                  <a:gd name="T31" fmla="*/ 0 h 86"/>
                  <a:gd name="T32" fmla="*/ 10 w 83"/>
                  <a:gd name="T33" fmla="*/ 14 h 86"/>
                  <a:gd name="T34" fmla="*/ 10 w 83"/>
                  <a:gd name="T35" fmla="*/ 31 h 86"/>
                  <a:gd name="T36" fmla="*/ 4 w 83"/>
                  <a:gd name="T37" fmla="*/ 28 h 86"/>
                  <a:gd name="T38" fmla="*/ 1 w 83"/>
                  <a:gd name="T39" fmla="*/ 41 h 86"/>
                  <a:gd name="T40" fmla="*/ 6 w 83"/>
                  <a:gd name="T41" fmla="*/ 51 h 86"/>
                  <a:gd name="T42" fmla="*/ 8 w 83"/>
                  <a:gd name="T43" fmla="*/ 51 h 86"/>
                  <a:gd name="T44" fmla="*/ 9 w 83"/>
                  <a:gd name="T45" fmla="*/ 51 h 86"/>
                  <a:gd name="T46" fmla="*/ 15 w 83"/>
                  <a:gd name="T47" fmla="*/ 68 h 86"/>
                  <a:gd name="T48" fmla="*/ 23 w 83"/>
                  <a:gd name="T49" fmla="*/ 78 h 86"/>
                  <a:gd name="T50" fmla="*/ 42 w 83"/>
                  <a:gd name="T51" fmla="*/ 86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83" h="86">
                    <a:moveTo>
                      <a:pt x="42" y="86"/>
                    </a:moveTo>
                    <a:cubicBezTo>
                      <a:pt x="42" y="86"/>
                      <a:pt x="42" y="86"/>
                      <a:pt x="42" y="86"/>
                    </a:cubicBezTo>
                    <a:cubicBezTo>
                      <a:pt x="42" y="86"/>
                      <a:pt x="42" y="86"/>
                      <a:pt x="42" y="86"/>
                    </a:cubicBezTo>
                    <a:cubicBezTo>
                      <a:pt x="42" y="86"/>
                      <a:pt x="42" y="86"/>
                      <a:pt x="42" y="86"/>
                    </a:cubicBezTo>
                    <a:cubicBezTo>
                      <a:pt x="42" y="86"/>
                      <a:pt x="42" y="86"/>
                      <a:pt x="42" y="86"/>
                    </a:cubicBezTo>
                    <a:cubicBezTo>
                      <a:pt x="52" y="86"/>
                      <a:pt x="56" y="84"/>
                      <a:pt x="61" y="78"/>
                    </a:cubicBezTo>
                    <a:cubicBezTo>
                      <a:pt x="63" y="76"/>
                      <a:pt x="66" y="72"/>
                      <a:pt x="69" y="68"/>
                    </a:cubicBezTo>
                    <a:cubicBezTo>
                      <a:pt x="71" y="64"/>
                      <a:pt x="73" y="58"/>
                      <a:pt x="75" y="51"/>
                    </a:cubicBezTo>
                    <a:cubicBezTo>
                      <a:pt x="76" y="51"/>
                      <a:pt x="76" y="51"/>
                      <a:pt x="76" y="51"/>
                    </a:cubicBezTo>
                    <a:cubicBezTo>
                      <a:pt x="76" y="51"/>
                      <a:pt x="77" y="51"/>
                      <a:pt x="78" y="51"/>
                    </a:cubicBezTo>
                    <a:cubicBezTo>
                      <a:pt x="80" y="50"/>
                      <a:pt x="81" y="46"/>
                      <a:pt x="82" y="41"/>
                    </a:cubicBezTo>
                    <a:cubicBezTo>
                      <a:pt x="83" y="34"/>
                      <a:pt x="83" y="29"/>
                      <a:pt x="79" y="28"/>
                    </a:cubicBezTo>
                    <a:cubicBezTo>
                      <a:pt x="77" y="28"/>
                      <a:pt x="75" y="29"/>
                      <a:pt x="74" y="31"/>
                    </a:cubicBezTo>
                    <a:cubicBezTo>
                      <a:pt x="74" y="14"/>
                      <a:pt x="74" y="14"/>
                      <a:pt x="74" y="14"/>
                    </a:cubicBezTo>
                    <a:cubicBezTo>
                      <a:pt x="74" y="6"/>
                      <a:pt x="68" y="0"/>
                      <a:pt x="60" y="0"/>
                    </a:cubicBezTo>
                    <a:cubicBezTo>
                      <a:pt x="24" y="0"/>
                      <a:pt x="24" y="0"/>
                      <a:pt x="24" y="0"/>
                    </a:cubicBezTo>
                    <a:cubicBezTo>
                      <a:pt x="16" y="0"/>
                      <a:pt x="10" y="6"/>
                      <a:pt x="10" y="14"/>
                    </a:cubicBezTo>
                    <a:cubicBezTo>
                      <a:pt x="10" y="31"/>
                      <a:pt x="10" y="31"/>
                      <a:pt x="10" y="31"/>
                    </a:cubicBezTo>
                    <a:cubicBezTo>
                      <a:pt x="8" y="29"/>
                      <a:pt x="6" y="28"/>
                      <a:pt x="4" y="28"/>
                    </a:cubicBezTo>
                    <a:cubicBezTo>
                      <a:pt x="1" y="29"/>
                      <a:pt x="0" y="34"/>
                      <a:pt x="1" y="41"/>
                    </a:cubicBezTo>
                    <a:cubicBezTo>
                      <a:pt x="2" y="46"/>
                      <a:pt x="3" y="50"/>
                      <a:pt x="6" y="51"/>
                    </a:cubicBezTo>
                    <a:cubicBezTo>
                      <a:pt x="7" y="51"/>
                      <a:pt x="8" y="51"/>
                      <a:pt x="8" y="51"/>
                    </a:cubicBezTo>
                    <a:cubicBezTo>
                      <a:pt x="9" y="51"/>
                      <a:pt x="9" y="51"/>
                      <a:pt x="9" y="51"/>
                    </a:cubicBezTo>
                    <a:cubicBezTo>
                      <a:pt x="10" y="58"/>
                      <a:pt x="12" y="64"/>
                      <a:pt x="15" y="68"/>
                    </a:cubicBezTo>
                    <a:cubicBezTo>
                      <a:pt x="18" y="72"/>
                      <a:pt x="21" y="76"/>
                      <a:pt x="23" y="78"/>
                    </a:cubicBezTo>
                    <a:cubicBezTo>
                      <a:pt x="28" y="84"/>
                      <a:pt x="32" y="86"/>
                      <a:pt x="42" y="86"/>
                    </a:cubicBezTo>
                  </a:path>
                </a:pathLst>
              </a:custGeom>
              <a:solidFill>
                <a:srgbClr val="FFD2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86" name="Freeform 858"/>
              <p:cNvSpPr>
                <a:spLocks/>
              </p:cNvSpPr>
              <p:nvPr/>
            </p:nvSpPr>
            <p:spPr bwMode="auto">
              <a:xfrm>
                <a:off x="4192" y="2645"/>
                <a:ext cx="184" cy="116"/>
              </a:xfrm>
              <a:custGeom>
                <a:avLst/>
                <a:gdLst>
                  <a:gd name="T0" fmla="*/ 7 w 78"/>
                  <a:gd name="T1" fmla="*/ 49 h 49"/>
                  <a:gd name="T2" fmla="*/ 7 w 78"/>
                  <a:gd name="T3" fmla="*/ 32 h 49"/>
                  <a:gd name="T4" fmla="*/ 21 w 78"/>
                  <a:gd name="T5" fmla="*/ 18 h 49"/>
                  <a:gd name="T6" fmla="*/ 57 w 78"/>
                  <a:gd name="T7" fmla="*/ 18 h 49"/>
                  <a:gd name="T8" fmla="*/ 71 w 78"/>
                  <a:gd name="T9" fmla="*/ 32 h 49"/>
                  <a:gd name="T10" fmla="*/ 71 w 78"/>
                  <a:gd name="T11" fmla="*/ 49 h 49"/>
                  <a:gd name="T12" fmla="*/ 76 w 78"/>
                  <a:gd name="T13" fmla="*/ 46 h 49"/>
                  <a:gd name="T14" fmla="*/ 77 w 78"/>
                  <a:gd name="T15" fmla="*/ 31 h 49"/>
                  <a:gd name="T16" fmla="*/ 70 w 78"/>
                  <a:gd name="T17" fmla="*/ 10 h 49"/>
                  <a:gd name="T18" fmla="*/ 39 w 78"/>
                  <a:gd name="T19" fmla="*/ 0 h 49"/>
                  <a:gd name="T20" fmla="*/ 39 w 78"/>
                  <a:gd name="T21" fmla="*/ 0 h 49"/>
                  <a:gd name="T22" fmla="*/ 39 w 78"/>
                  <a:gd name="T23" fmla="*/ 0 h 49"/>
                  <a:gd name="T24" fmla="*/ 8 w 78"/>
                  <a:gd name="T25" fmla="*/ 10 h 49"/>
                  <a:gd name="T26" fmla="*/ 0 w 78"/>
                  <a:gd name="T27" fmla="*/ 31 h 49"/>
                  <a:gd name="T28" fmla="*/ 1 w 78"/>
                  <a:gd name="T29" fmla="*/ 46 h 49"/>
                  <a:gd name="T30" fmla="*/ 7 w 78"/>
                  <a:gd name="T31" fmla="*/ 4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78" h="49">
                    <a:moveTo>
                      <a:pt x="7" y="49"/>
                    </a:moveTo>
                    <a:cubicBezTo>
                      <a:pt x="7" y="32"/>
                      <a:pt x="7" y="32"/>
                      <a:pt x="7" y="32"/>
                    </a:cubicBezTo>
                    <a:cubicBezTo>
                      <a:pt x="7" y="24"/>
                      <a:pt x="13" y="18"/>
                      <a:pt x="21" y="18"/>
                    </a:cubicBezTo>
                    <a:cubicBezTo>
                      <a:pt x="57" y="18"/>
                      <a:pt x="57" y="18"/>
                      <a:pt x="57" y="18"/>
                    </a:cubicBezTo>
                    <a:cubicBezTo>
                      <a:pt x="65" y="18"/>
                      <a:pt x="71" y="24"/>
                      <a:pt x="71" y="32"/>
                    </a:cubicBezTo>
                    <a:cubicBezTo>
                      <a:pt x="71" y="49"/>
                      <a:pt x="71" y="49"/>
                      <a:pt x="71" y="49"/>
                    </a:cubicBezTo>
                    <a:cubicBezTo>
                      <a:pt x="72" y="47"/>
                      <a:pt x="74" y="46"/>
                      <a:pt x="76" y="46"/>
                    </a:cubicBezTo>
                    <a:cubicBezTo>
                      <a:pt x="77" y="31"/>
                      <a:pt x="77" y="31"/>
                      <a:pt x="77" y="31"/>
                    </a:cubicBezTo>
                    <a:cubicBezTo>
                      <a:pt x="78" y="23"/>
                      <a:pt x="75" y="16"/>
                      <a:pt x="70" y="10"/>
                    </a:cubicBezTo>
                    <a:cubicBezTo>
                      <a:pt x="62" y="2"/>
                      <a:pt x="54" y="0"/>
                      <a:pt x="39" y="0"/>
                    </a:cubicBezTo>
                    <a:cubicBezTo>
                      <a:pt x="39" y="0"/>
                      <a:pt x="39" y="0"/>
                      <a:pt x="39" y="0"/>
                    </a:cubicBezTo>
                    <a:cubicBezTo>
                      <a:pt x="39" y="0"/>
                      <a:pt x="39" y="0"/>
                      <a:pt x="39" y="0"/>
                    </a:cubicBezTo>
                    <a:cubicBezTo>
                      <a:pt x="24" y="0"/>
                      <a:pt x="16" y="2"/>
                      <a:pt x="8" y="10"/>
                    </a:cubicBezTo>
                    <a:cubicBezTo>
                      <a:pt x="3" y="16"/>
                      <a:pt x="0" y="23"/>
                      <a:pt x="0" y="31"/>
                    </a:cubicBezTo>
                    <a:cubicBezTo>
                      <a:pt x="1" y="46"/>
                      <a:pt x="1" y="46"/>
                      <a:pt x="1" y="46"/>
                    </a:cubicBezTo>
                    <a:cubicBezTo>
                      <a:pt x="3" y="46"/>
                      <a:pt x="5" y="47"/>
                      <a:pt x="7" y="49"/>
                    </a:cubicBezTo>
                  </a:path>
                </a:pathLst>
              </a:custGeom>
              <a:solidFill>
                <a:srgbClr val="3C3C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87" name="Freeform 859"/>
              <p:cNvSpPr>
                <a:spLocks/>
              </p:cNvSpPr>
              <p:nvPr/>
            </p:nvSpPr>
            <p:spPr bwMode="auto">
              <a:xfrm>
                <a:off x="4229" y="2809"/>
                <a:ext cx="57" cy="35"/>
              </a:xfrm>
              <a:custGeom>
                <a:avLst/>
                <a:gdLst>
                  <a:gd name="T0" fmla="*/ 24 w 24"/>
                  <a:gd name="T1" fmla="*/ 9 h 15"/>
                  <a:gd name="T2" fmla="*/ 14 w 24"/>
                  <a:gd name="T3" fmla="*/ 3 h 15"/>
                  <a:gd name="T4" fmla="*/ 5 w 24"/>
                  <a:gd name="T5" fmla="*/ 8 h 15"/>
                  <a:gd name="T6" fmla="*/ 0 w 24"/>
                  <a:gd name="T7" fmla="*/ 12 h 15"/>
                  <a:gd name="T8" fmla="*/ 24 w 24"/>
                  <a:gd name="T9" fmla="*/ 9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15">
                    <a:moveTo>
                      <a:pt x="24" y="9"/>
                    </a:moveTo>
                    <a:cubicBezTo>
                      <a:pt x="24" y="4"/>
                      <a:pt x="24" y="0"/>
                      <a:pt x="14" y="3"/>
                    </a:cubicBezTo>
                    <a:cubicBezTo>
                      <a:pt x="11" y="4"/>
                      <a:pt x="6" y="8"/>
                      <a:pt x="5" y="8"/>
                    </a:cubicBezTo>
                    <a:cubicBezTo>
                      <a:pt x="4" y="9"/>
                      <a:pt x="0" y="12"/>
                      <a:pt x="0" y="12"/>
                    </a:cubicBezTo>
                    <a:cubicBezTo>
                      <a:pt x="17" y="11"/>
                      <a:pt x="23" y="15"/>
                      <a:pt x="24" y="9"/>
                    </a:cubicBezTo>
                    <a:close/>
                  </a:path>
                </a:pathLst>
              </a:custGeom>
              <a:solidFill>
                <a:srgbClr val="3C3C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88" name="Freeform 860"/>
              <p:cNvSpPr>
                <a:spLocks/>
              </p:cNvSpPr>
              <p:nvPr/>
            </p:nvSpPr>
            <p:spPr bwMode="auto">
              <a:xfrm>
                <a:off x="4281" y="2809"/>
                <a:ext cx="60" cy="35"/>
              </a:xfrm>
              <a:custGeom>
                <a:avLst/>
                <a:gdLst>
                  <a:gd name="T0" fmla="*/ 1 w 25"/>
                  <a:gd name="T1" fmla="*/ 9 h 15"/>
                  <a:gd name="T2" fmla="*/ 10 w 25"/>
                  <a:gd name="T3" fmla="*/ 3 h 15"/>
                  <a:gd name="T4" fmla="*/ 19 w 25"/>
                  <a:gd name="T5" fmla="*/ 8 h 15"/>
                  <a:gd name="T6" fmla="*/ 25 w 25"/>
                  <a:gd name="T7" fmla="*/ 12 h 15"/>
                  <a:gd name="T8" fmla="*/ 1 w 25"/>
                  <a:gd name="T9" fmla="*/ 9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15">
                    <a:moveTo>
                      <a:pt x="1" y="9"/>
                    </a:moveTo>
                    <a:cubicBezTo>
                      <a:pt x="0" y="4"/>
                      <a:pt x="1" y="0"/>
                      <a:pt x="10" y="3"/>
                    </a:cubicBezTo>
                    <a:cubicBezTo>
                      <a:pt x="14" y="4"/>
                      <a:pt x="19" y="8"/>
                      <a:pt x="19" y="8"/>
                    </a:cubicBezTo>
                    <a:cubicBezTo>
                      <a:pt x="20" y="9"/>
                      <a:pt x="24" y="12"/>
                      <a:pt x="25" y="12"/>
                    </a:cubicBezTo>
                    <a:cubicBezTo>
                      <a:pt x="8" y="11"/>
                      <a:pt x="1" y="15"/>
                      <a:pt x="1" y="9"/>
                    </a:cubicBezTo>
                    <a:close/>
                  </a:path>
                </a:pathLst>
              </a:custGeom>
              <a:solidFill>
                <a:srgbClr val="3C3C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89" name="Freeform 861"/>
              <p:cNvSpPr>
                <a:spLocks/>
              </p:cNvSpPr>
              <p:nvPr/>
            </p:nvSpPr>
            <p:spPr bwMode="auto">
              <a:xfrm>
                <a:off x="4315" y="2974"/>
                <a:ext cx="59" cy="69"/>
              </a:xfrm>
              <a:custGeom>
                <a:avLst/>
                <a:gdLst>
                  <a:gd name="T0" fmla="*/ 13 w 25"/>
                  <a:gd name="T1" fmla="*/ 0 h 29"/>
                  <a:gd name="T2" fmla="*/ 4 w 25"/>
                  <a:gd name="T3" fmla="*/ 2 h 29"/>
                  <a:gd name="T4" fmla="*/ 0 w 25"/>
                  <a:gd name="T5" fmla="*/ 7 h 29"/>
                  <a:gd name="T6" fmla="*/ 13 w 25"/>
                  <a:gd name="T7" fmla="*/ 29 h 29"/>
                  <a:gd name="T8" fmla="*/ 25 w 25"/>
                  <a:gd name="T9" fmla="*/ 7 h 29"/>
                  <a:gd name="T10" fmla="*/ 22 w 25"/>
                  <a:gd name="T11" fmla="*/ 2 h 29"/>
                  <a:gd name="T12" fmla="*/ 13 w 25"/>
                  <a:gd name="T13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5" h="29">
                    <a:moveTo>
                      <a:pt x="13" y="0"/>
                    </a:moveTo>
                    <a:cubicBezTo>
                      <a:pt x="9" y="1"/>
                      <a:pt x="7" y="1"/>
                      <a:pt x="4" y="2"/>
                    </a:cubicBezTo>
                    <a:cubicBezTo>
                      <a:pt x="4" y="4"/>
                      <a:pt x="3" y="6"/>
                      <a:pt x="0" y="7"/>
                    </a:cubicBezTo>
                    <a:cubicBezTo>
                      <a:pt x="2" y="16"/>
                      <a:pt x="5" y="25"/>
                      <a:pt x="13" y="29"/>
                    </a:cubicBezTo>
                    <a:cubicBezTo>
                      <a:pt x="21" y="24"/>
                      <a:pt x="24" y="16"/>
                      <a:pt x="25" y="7"/>
                    </a:cubicBezTo>
                    <a:cubicBezTo>
                      <a:pt x="23" y="6"/>
                      <a:pt x="22" y="4"/>
                      <a:pt x="22" y="2"/>
                    </a:cubicBezTo>
                    <a:cubicBezTo>
                      <a:pt x="19" y="1"/>
                      <a:pt x="17" y="1"/>
                      <a:pt x="13" y="0"/>
                    </a:cubicBezTo>
                    <a:close/>
                  </a:path>
                </a:pathLst>
              </a:custGeom>
              <a:solidFill>
                <a:srgbClr val="FFA20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90" name="Freeform 862"/>
              <p:cNvSpPr>
                <a:spLocks/>
              </p:cNvSpPr>
              <p:nvPr/>
            </p:nvSpPr>
            <p:spPr bwMode="auto">
              <a:xfrm>
                <a:off x="4322" y="2981"/>
                <a:ext cx="47" cy="55"/>
              </a:xfrm>
              <a:custGeom>
                <a:avLst/>
                <a:gdLst>
                  <a:gd name="T0" fmla="*/ 20 w 20"/>
                  <a:gd name="T1" fmla="*/ 5 h 23"/>
                  <a:gd name="T2" fmla="*/ 17 w 20"/>
                  <a:gd name="T3" fmla="*/ 13 h 23"/>
                  <a:gd name="T4" fmla="*/ 16 w 20"/>
                  <a:gd name="T5" fmla="*/ 17 h 23"/>
                  <a:gd name="T6" fmla="*/ 15 w 20"/>
                  <a:gd name="T7" fmla="*/ 17 h 23"/>
                  <a:gd name="T8" fmla="*/ 15 w 20"/>
                  <a:gd name="T9" fmla="*/ 18 h 23"/>
                  <a:gd name="T10" fmla="*/ 10 w 20"/>
                  <a:gd name="T11" fmla="*/ 23 h 23"/>
                  <a:gd name="T12" fmla="*/ 0 w 20"/>
                  <a:gd name="T13" fmla="*/ 5 h 23"/>
                  <a:gd name="T14" fmla="*/ 1 w 20"/>
                  <a:gd name="T15" fmla="*/ 4 h 23"/>
                  <a:gd name="T16" fmla="*/ 2 w 20"/>
                  <a:gd name="T17" fmla="*/ 4 h 23"/>
                  <a:gd name="T18" fmla="*/ 3 w 20"/>
                  <a:gd name="T19" fmla="*/ 3 h 23"/>
                  <a:gd name="T20" fmla="*/ 3 w 20"/>
                  <a:gd name="T21" fmla="*/ 1 h 23"/>
                  <a:gd name="T22" fmla="*/ 5 w 20"/>
                  <a:gd name="T23" fmla="*/ 0 h 23"/>
                  <a:gd name="T24" fmla="*/ 10 w 20"/>
                  <a:gd name="T25" fmla="*/ 0 h 23"/>
                  <a:gd name="T26" fmla="*/ 17 w 20"/>
                  <a:gd name="T27" fmla="*/ 1 h 23"/>
                  <a:gd name="T28" fmla="*/ 20 w 20"/>
                  <a:gd name="T29" fmla="*/ 5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0" h="23">
                    <a:moveTo>
                      <a:pt x="20" y="5"/>
                    </a:moveTo>
                    <a:cubicBezTo>
                      <a:pt x="19" y="8"/>
                      <a:pt x="18" y="11"/>
                      <a:pt x="17" y="13"/>
                    </a:cubicBezTo>
                    <a:cubicBezTo>
                      <a:pt x="17" y="15"/>
                      <a:pt x="16" y="16"/>
                      <a:pt x="16" y="17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20"/>
                      <a:pt x="12" y="22"/>
                      <a:pt x="10" y="23"/>
                    </a:cubicBezTo>
                    <a:cubicBezTo>
                      <a:pt x="5" y="20"/>
                      <a:pt x="2" y="14"/>
                      <a:pt x="0" y="5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3" y="2"/>
                      <a:pt x="3" y="1"/>
                    </a:cubicBezTo>
                    <a:cubicBezTo>
                      <a:pt x="4" y="1"/>
                      <a:pt x="5" y="1"/>
                      <a:pt x="5" y="0"/>
                    </a:cubicBezTo>
                    <a:cubicBezTo>
                      <a:pt x="7" y="0"/>
                      <a:pt x="8" y="0"/>
                      <a:pt x="10" y="0"/>
                    </a:cubicBezTo>
                    <a:cubicBezTo>
                      <a:pt x="13" y="0"/>
                      <a:pt x="15" y="0"/>
                      <a:pt x="17" y="1"/>
                    </a:cubicBezTo>
                    <a:cubicBezTo>
                      <a:pt x="17" y="3"/>
                      <a:pt x="18" y="4"/>
                      <a:pt x="20" y="5"/>
                    </a:cubicBezTo>
                    <a:close/>
                  </a:path>
                </a:pathLst>
              </a:custGeom>
              <a:solidFill>
                <a:srgbClr val="FDD30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91" name="Rectangle 863"/>
              <p:cNvSpPr>
                <a:spLocks noChangeArrowheads="1"/>
              </p:cNvSpPr>
              <p:nvPr/>
            </p:nvSpPr>
            <p:spPr bwMode="auto">
              <a:xfrm>
                <a:off x="4192" y="2671"/>
                <a:ext cx="182" cy="40"/>
              </a:xfrm>
              <a:prstGeom prst="rect">
                <a:avLst/>
              </a:prstGeom>
              <a:solidFill>
                <a:srgbClr val="296A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92" name="Rectangle 864"/>
              <p:cNvSpPr>
                <a:spLocks noChangeArrowheads="1"/>
              </p:cNvSpPr>
              <p:nvPr/>
            </p:nvSpPr>
            <p:spPr bwMode="auto">
              <a:xfrm>
                <a:off x="4192" y="2671"/>
                <a:ext cx="182" cy="4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93" name="Freeform 865"/>
              <p:cNvSpPr>
                <a:spLocks/>
              </p:cNvSpPr>
              <p:nvPr/>
            </p:nvSpPr>
            <p:spPr bwMode="auto">
              <a:xfrm>
                <a:off x="4161" y="2600"/>
                <a:ext cx="246" cy="76"/>
              </a:xfrm>
              <a:custGeom>
                <a:avLst/>
                <a:gdLst>
                  <a:gd name="T0" fmla="*/ 101 w 104"/>
                  <a:gd name="T1" fmla="*/ 18 h 32"/>
                  <a:gd name="T2" fmla="*/ 4 w 104"/>
                  <a:gd name="T3" fmla="*/ 18 h 32"/>
                  <a:gd name="T4" fmla="*/ 4 w 104"/>
                  <a:gd name="T5" fmla="*/ 27 h 32"/>
                  <a:gd name="T6" fmla="*/ 13 w 104"/>
                  <a:gd name="T7" fmla="*/ 32 h 32"/>
                  <a:gd name="T8" fmla="*/ 90 w 104"/>
                  <a:gd name="T9" fmla="*/ 32 h 32"/>
                  <a:gd name="T10" fmla="*/ 101 w 104"/>
                  <a:gd name="T11" fmla="*/ 26 h 32"/>
                  <a:gd name="T12" fmla="*/ 101 w 104"/>
                  <a:gd name="T13" fmla="*/ 18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4" h="32">
                    <a:moveTo>
                      <a:pt x="101" y="18"/>
                    </a:moveTo>
                    <a:cubicBezTo>
                      <a:pt x="69" y="0"/>
                      <a:pt x="37" y="1"/>
                      <a:pt x="4" y="18"/>
                    </a:cubicBezTo>
                    <a:cubicBezTo>
                      <a:pt x="0" y="20"/>
                      <a:pt x="0" y="25"/>
                      <a:pt x="4" y="27"/>
                    </a:cubicBezTo>
                    <a:cubicBezTo>
                      <a:pt x="13" y="32"/>
                      <a:pt x="13" y="32"/>
                      <a:pt x="13" y="32"/>
                    </a:cubicBezTo>
                    <a:cubicBezTo>
                      <a:pt x="90" y="32"/>
                      <a:pt x="90" y="32"/>
                      <a:pt x="90" y="32"/>
                    </a:cubicBezTo>
                    <a:cubicBezTo>
                      <a:pt x="101" y="26"/>
                      <a:pt x="101" y="26"/>
                      <a:pt x="101" y="26"/>
                    </a:cubicBezTo>
                    <a:cubicBezTo>
                      <a:pt x="104" y="25"/>
                      <a:pt x="104" y="20"/>
                      <a:pt x="101" y="18"/>
                    </a:cubicBezTo>
                    <a:close/>
                  </a:path>
                </a:pathLst>
              </a:custGeom>
              <a:solidFill>
                <a:srgbClr val="1751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94" name="Freeform 866"/>
              <p:cNvSpPr>
                <a:spLocks/>
              </p:cNvSpPr>
              <p:nvPr/>
            </p:nvSpPr>
            <p:spPr bwMode="auto">
              <a:xfrm>
                <a:off x="4208" y="2707"/>
                <a:ext cx="149" cy="35"/>
              </a:xfrm>
              <a:custGeom>
                <a:avLst/>
                <a:gdLst>
                  <a:gd name="T0" fmla="*/ 0 w 63"/>
                  <a:gd name="T1" fmla="*/ 0 h 15"/>
                  <a:gd name="T2" fmla="*/ 32 w 63"/>
                  <a:gd name="T3" fmla="*/ 15 h 15"/>
                  <a:gd name="T4" fmla="*/ 63 w 63"/>
                  <a:gd name="T5" fmla="*/ 0 h 15"/>
                  <a:gd name="T6" fmla="*/ 0 w 63"/>
                  <a:gd name="T7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3" h="15">
                    <a:moveTo>
                      <a:pt x="0" y="0"/>
                    </a:moveTo>
                    <a:cubicBezTo>
                      <a:pt x="5" y="11"/>
                      <a:pt x="18" y="15"/>
                      <a:pt x="32" y="15"/>
                    </a:cubicBezTo>
                    <a:cubicBezTo>
                      <a:pt x="45" y="15"/>
                      <a:pt x="58" y="11"/>
                      <a:pt x="63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3C3C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95" name="Freeform 867"/>
              <p:cNvSpPr>
                <a:spLocks/>
              </p:cNvSpPr>
              <p:nvPr/>
            </p:nvSpPr>
            <p:spPr bwMode="auto">
              <a:xfrm>
                <a:off x="4218" y="2707"/>
                <a:ext cx="54" cy="30"/>
              </a:xfrm>
              <a:custGeom>
                <a:avLst/>
                <a:gdLst>
                  <a:gd name="T0" fmla="*/ 5 w 23"/>
                  <a:gd name="T1" fmla="*/ 0 h 13"/>
                  <a:gd name="T2" fmla="*/ 0 w 23"/>
                  <a:gd name="T3" fmla="*/ 0 h 13"/>
                  <a:gd name="T4" fmla="*/ 23 w 23"/>
                  <a:gd name="T5" fmla="*/ 13 h 13"/>
                  <a:gd name="T6" fmla="*/ 5 w 23"/>
                  <a:gd name="T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13">
                    <a:moveTo>
                      <a:pt x="5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3" y="6"/>
                      <a:pt x="10" y="12"/>
                      <a:pt x="23" y="13"/>
                    </a:cubicBezTo>
                    <a:cubicBezTo>
                      <a:pt x="14" y="11"/>
                      <a:pt x="7" y="6"/>
                      <a:pt x="5" y="0"/>
                    </a:cubicBezTo>
                  </a:path>
                </a:pathLst>
              </a:custGeom>
              <a:solidFill>
                <a:srgbClr val="9E9E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96" name="Rectangle 868"/>
              <p:cNvSpPr>
                <a:spLocks noChangeArrowheads="1"/>
              </p:cNvSpPr>
              <p:nvPr/>
            </p:nvSpPr>
            <p:spPr bwMode="auto">
              <a:xfrm>
                <a:off x="4208" y="2702"/>
                <a:ext cx="149" cy="12"/>
              </a:xfrm>
              <a:prstGeom prst="rect">
                <a:avLst/>
              </a:prstGeom>
              <a:solidFill>
                <a:srgbClr val="2832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97" name="Oval 869"/>
              <p:cNvSpPr>
                <a:spLocks noChangeArrowheads="1"/>
              </p:cNvSpPr>
              <p:nvPr/>
            </p:nvSpPr>
            <p:spPr bwMode="auto">
              <a:xfrm>
                <a:off x="4201" y="2700"/>
                <a:ext cx="14" cy="16"/>
              </a:xfrm>
              <a:prstGeom prst="ellipse">
                <a:avLst/>
              </a:prstGeom>
              <a:solidFill>
                <a:srgbClr val="323D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98" name="Oval 870"/>
              <p:cNvSpPr>
                <a:spLocks noChangeArrowheads="1"/>
              </p:cNvSpPr>
              <p:nvPr/>
            </p:nvSpPr>
            <p:spPr bwMode="auto">
              <a:xfrm>
                <a:off x="4350" y="2700"/>
                <a:ext cx="17" cy="16"/>
              </a:xfrm>
              <a:prstGeom prst="ellipse">
                <a:avLst/>
              </a:prstGeom>
              <a:solidFill>
                <a:srgbClr val="323D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99" name="Freeform 871"/>
              <p:cNvSpPr>
                <a:spLocks/>
              </p:cNvSpPr>
              <p:nvPr/>
            </p:nvSpPr>
            <p:spPr bwMode="auto">
              <a:xfrm>
                <a:off x="4267" y="2666"/>
                <a:ext cx="31" cy="34"/>
              </a:xfrm>
              <a:custGeom>
                <a:avLst/>
                <a:gdLst>
                  <a:gd name="T0" fmla="*/ 13 w 13"/>
                  <a:gd name="T1" fmla="*/ 3 h 14"/>
                  <a:gd name="T2" fmla="*/ 11 w 13"/>
                  <a:gd name="T3" fmla="*/ 8 h 14"/>
                  <a:gd name="T4" fmla="*/ 10 w 13"/>
                  <a:gd name="T5" fmla="*/ 10 h 14"/>
                  <a:gd name="T6" fmla="*/ 10 w 13"/>
                  <a:gd name="T7" fmla="*/ 11 h 14"/>
                  <a:gd name="T8" fmla="*/ 10 w 13"/>
                  <a:gd name="T9" fmla="*/ 11 h 14"/>
                  <a:gd name="T10" fmla="*/ 7 w 13"/>
                  <a:gd name="T11" fmla="*/ 14 h 14"/>
                  <a:gd name="T12" fmla="*/ 0 w 13"/>
                  <a:gd name="T13" fmla="*/ 3 h 14"/>
                  <a:gd name="T14" fmla="*/ 1 w 13"/>
                  <a:gd name="T15" fmla="*/ 3 h 14"/>
                  <a:gd name="T16" fmla="*/ 2 w 13"/>
                  <a:gd name="T17" fmla="*/ 2 h 14"/>
                  <a:gd name="T18" fmla="*/ 2 w 13"/>
                  <a:gd name="T19" fmla="*/ 2 h 14"/>
                  <a:gd name="T20" fmla="*/ 2 w 13"/>
                  <a:gd name="T21" fmla="*/ 0 h 14"/>
                  <a:gd name="T22" fmla="*/ 4 w 13"/>
                  <a:gd name="T23" fmla="*/ 0 h 14"/>
                  <a:gd name="T24" fmla="*/ 7 w 13"/>
                  <a:gd name="T25" fmla="*/ 0 h 14"/>
                  <a:gd name="T26" fmla="*/ 11 w 13"/>
                  <a:gd name="T27" fmla="*/ 0 h 14"/>
                  <a:gd name="T28" fmla="*/ 13 w 13"/>
                  <a:gd name="T29" fmla="*/ 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3" h="14">
                    <a:moveTo>
                      <a:pt x="13" y="3"/>
                    </a:moveTo>
                    <a:cubicBezTo>
                      <a:pt x="12" y="5"/>
                      <a:pt x="12" y="7"/>
                      <a:pt x="11" y="8"/>
                    </a:cubicBezTo>
                    <a:cubicBezTo>
                      <a:pt x="11" y="9"/>
                      <a:pt x="11" y="10"/>
                      <a:pt x="10" y="10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9" y="13"/>
                      <a:pt x="8" y="14"/>
                      <a:pt x="7" y="14"/>
                    </a:cubicBezTo>
                    <a:cubicBezTo>
                      <a:pt x="3" y="12"/>
                      <a:pt x="1" y="9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7" y="0"/>
                    </a:cubicBezTo>
                    <a:cubicBezTo>
                      <a:pt x="8" y="0"/>
                      <a:pt x="10" y="0"/>
                      <a:pt x="11" y="0"/>
                    </a:cubicBezTo>
                    <a:cubicBezTo>
                      <a:pt x="11" y="1"/>
                      <a:pt x="12" y="2"/>
                      <a:pt x="13" y="3"/>
                    </a:cubicBezTo>
                    <a:close/>
                  </a:path>
                </a:pathLst>
              </a:custGeom>
              <a:solidFill>
                <a:srgbClr val="FDD30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0" name="Rectangle 872"/>
              <p:cNvSpPr>
                <a:spLocks noChangeArrowheads="1"/>
              </p:cNvSpPr>
              <p:nvPr/>
            </p:nvSpPr>
            <p:spPr bwMode="auto">
              <a:xfrm>
                <a:off x="4168" y="3005"/>
                <a:ext cx="9" cy="45"/>
              </a:xfrm>
              <a:prstGeom prst="rect">
                <a:avLst/>
              </a:prstGeom>
              <a:solidFill>
                <a:srgbClr val="296A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1" name="Rectangle 873"/>
              <p:cNvSpPr>
                <a:spLocks noChangeArrowheads="1"/>
              </p:cNvSpPr>
              <p:nvPr/>
            </p:nvSpPr>
            <p:spPr bwMode="auto">
              <a:xfrm>
                <a:off x="4390" y="3005"/>
                <a:ext cx="7" cy="45"/>
              </a:xfrm>
              <a:prstGeom prst="rect">
                <a:avLst/>
              </a:prstGeom>
              <a:solidFill>
                <a:srgbClr val="296A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2" name="Freeform 874"/>
              <p:cNvSpPr>
                <a:spLocks/>
              </p:cNvSpPr>
              <p:nvPr/>
            </p:nvSpPr>
            <p:spPr bwMode="auto">
              <a:xfrm>
                <a:off x="4608" y="3254"/>
                <a:ext cx="587" cy="293"/>
              </a:xfrm>
              <a:custGeom>
                <a:avLst/>
                <a:gdLst>
                  <a:gd name="T0" fmla="*/ 221 w 248"/>
                  <a:gd name="T1" fmla="*/ 27 h 124"/>
                  <a:gd name="T2" fmla="*/ 156 w 248"/>
                  <a:gd name="T3" fmla="*/ 0 h 124"/>
                  <a:gd name="T4" fmla="*/ 92 w 248"/>
                  <a:gd name="T5" fmla="*/ 0 h 124"/>
                  <a:gd name="T6" fmla="*/ 27 w 248"/>
                  <a:gd name="T7" fmla="*/ 27 h 124"/>
                  <a:gd name="T8" fmla="*/ 0 w 248"/>
                  <a:gd name="T9" fmla="*/ 64 h 124"/>
                  <a:gd name="T10" fmla="*/ 0 w 248"/>
                  <a:gd name="T11" fmla="*/ 124 h 124"/>
                  <a:gd name="T12" fmla="*/ 10 w 248"/>
                  <a:gd name="T13" fmla="*/ 124 h 124"/>
                  <a:gd name="T14" fmla="*/ 39 w 248"/>
                  <a:gd name="T15" fmla="*/ 124 h 124"/>
                  <a:gd name="T16" fmla="*/ 47 w 248"/>
                  <a:gd name="T17" fmla="*/ 124 h 124"/>
                  <a:gd name="T18" fmla="*/ 97 w 248"/>
                  <a:gd name="T19" fmla="*/ 124 h 124"/>
                  <a:gd name="T20" fmla="*/ 110 w 248"/>
                  <a:gd name="T21" fmla="*/ 124 h 124"/>
                  <a:gd name="T22" fmla="*/ 137 w 248"/>
                  <a:gd name="T23" fmla="*/ 124 h 124"/>
                  <a:gd name="T24" fmla="*/ 200 w 248"/>
                  <a:gd name="T25" fmla="*/ 124 h 124"/>
                  <a:gd name="T26" fmla="*/ 209 w 248"/>
                  <a:gd name="T27" fmla="*/ 124 h 124"/>
                  <a:gd name="T28" fmla="*/ 238 w 248"/>
                  <a:gd name="T29" fmla="*/ 124 h 124"/>
                  <a:gd name="T30" fmla="*/ 248 w 248"/>
                  <a:gd name="T31" fmla="*/ 124 h 124"/>
                  <a:gd name="T32" fmla="*/ 248 w 248"/>
                  <a:gd name="T33" fmla="*/ 64 h 124"/>
                  <a:gd name="T34" fmla="*/ 221 w 248"/>
                  <a:gd name="T35" fmla="*/ 27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48" h="124">
                    <a:moveTo>
                      <a:pt x="221" y="27"/>
                    </a:moveTo>
                    <a:cubicBezTo>
                      <a:pt x="156" y="0"/>
                      <a:pt x="156" y="0"/>
                      <a:pt x="156" y="0"/>
                    </a:cubicBezTo>
                    <a:cubicBezTo>
                      <a:pt x="156" y="23"/>
                      <a:pt x="92" y="23"/>
                      <a:pt x="92" y="0"/>
                    </a:cubicBezTo>
                    <a:cubicBezTo>
                      <a:pt x="27" y="27"/>
                      <a:pt x="27" y="27"/>
                      <a:pt x="27" y="27"/>
                    </a:cubicBezTo>
                    <a:cubicBezTo>
                      <a:pt x="10" y="32"/>
                      <a:pt x="0" y="47"/>
                      <a:pt x="0" y="64"/>
                    </a:cubicBezTo>
                    <a:cubicBezTo>
                      <a:pt x="0" y="124"/>
                      <a:pt x="0" y="124"/>
                      <a:pt x="0" y="124"/>
                    </a:cubicBezTo>
                    <a:cubicBezTo>
                      <a:pt x="10" y="124"/>
                      <a:pt x="10" y="124"/>
                      <a:pt x="10" y="124"/>
                    </a:cubicBezTo>
                    <a:cubicBezTo>
                      <a:pt x="39" y="124"/>
                      <a:pt x="39" y="124"/>
                      <a:pt x="39" y="124"/>
                    </a:cubicBezTo>
                    <a:cubicBezTo>
                      <a:pt x="47" y="124"/>
                      <a:pt x="47" y="124"/>
                      <a:pt x="47" y="124"/>
                    </a:cubicBezTo>
                    <a:cubicBezTo>
                      <a:pt x="97" y="124"/>
                      <a:pt x="97" y="124"/>
                      <a:pt x="97" y="124"/>
                    </a:cubicBezTo>
                    <a:cubicBezTo>
                      <a:pt x="110" y="124"/>
                      <a:pt x="110" y="124"/>
                      <a:pt x="110" y="124"/>
                    </a:cubicBezTo>
                    <a:cubicBezTo>
                      <a:pt x="137" y="124"/>
                      <a:pt x="137" y="124"/>
                      <a:pt x="137" y="124"/>
                    </a:cubicBezTo>
                    <a:cubicBezTo>
                      <a:pt x="200" y="124"/>
                      <a:pt x="200" y="124"/>
                      <a:pt x="200" y="124"/>
                    </a:cubicBezTo>
                    <a:cubicBezTo>
                      <a:pt x="209" y="124"/>
                      <a:pt x="209" y="124"/>
                      <a:pt x="209" y="124"/>
                    </a:cubicBezTo>
                    <a:cubicBezTo>
                      <a:pt x="238" y="124"/>
                      <a:pt x="238" y="124"/>
                      <a:pt x="238" y="124"/>
                    </a:cubicBezTo>
                    <a:cubicBezTo>
                      <a:pt x="248" y="124"/>
                      <a:pt x="248" y="124"/>
                      <a:pt x="248" y="124"/>
                    </a:cubicBezTo>
                    <a:cubicBezTo>
                      <a:pt x="248" y="64"/>
                      <a:pt x="248" y="64"/>
                      <a:pt x="248" y="64"/>
                    </a:cubicBezTo>
                    <a:cubicBezTo>
                      <a:pt x="248" y="47"/>
                      <a:pt x="237" y="32"/>
                      <a:pt x="221" y="27"/>
                    </a:cubicBezTo>
                    <a:close/>
                  </a:path>
                </a:pathLst>
              </a:custGeom>
              <a:solidFill>
                <a:srgbClr val="DF49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3" name="Freeform 875"/>
              <p:cNvSpPr>
                <a:spLocks/>
              </p:cNvSpPr>
              <p:nvPr/>
            </p:nvSpPr>
            <p:spPr bwMode="auto">
              <a:xfrm>
                <a:off x="4826" y="3211"/>
                <a:ext cx="151" cy="97"/>
              </a:xfrm>
              <a:custGeom>
                <a:avLst/>
                <a:gdLst>
                  <a:gd name="T0" fmla="*/ 64 w 64"/>
                  <a:gd name="T1" fmla="*/ 18 h 41"/>
                  <a:gd name="T2" fmla="*/ 64 w 64"/>
                  <a:gd name="T3" fmla="*/ 18 h 41"/>
                  <a:gd name="T4" fmla="*/ 64 w 64"/>
                  <a:gd name="T5" fmla="*/ 0 h 41"/>
                  <a:gd name="T6" fmla="*/ 43 w 64"/>
                  <a:gd name="T7" fmla="*/ 12 h 41"/>
                  <a:gd name="T8" fmla="*/ 32 w 64"/>
                  <a:gd name="T9" fmla="*/ 13 h 41"/>
                  <a:gd name="T10" fmla="*/ 32 w 64"/>
                  <a:gd name="T11" fmla="*/ 13 h 41"/>
                  <a:gd name="T12" fmla="*/ 32 w 64"/>
                  <a:gd name="T13" fmla="*/ 13 h 41"/>
                  <a:gd name="T14" fmla="*/ 32 w 64"/>
                  <a:gd name="T15" fmla="*/ 13 h 41"/>
                  <a:gd name="T16" fmla="*/ 32 w 64"/>
                  <a:gd name="T17" fmla="*/ 13 h 41"/>
                  <a:gd name="T18" fmla="*/ 21 w 64"/>
                  <a:gd name="T19" fmla="*/ 12 h 41"/>
                  <a:gd name="T20" fmla="*/ 0 w 64"/>
                  <a:gd name="T21" fmla="*/ 0 h 41"/>
                  <a:gd name="T22" fmla="*/ 0 w 64"/>
                  <a:gd name="T23" fmla="*/ 18 h 41"/>
                  <a:gd name="T24" fmla="*/ 64 w 64"/>
                  <a:gd name="T25" fmla="*/ 18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4" h="41">
                    <a:moveTo>
                      <a:pt x="64" y="18"/>
                    </a:moveTo>
                    <a:cubicBezTo>
                      <a:pt x="64" y="18"/>
                      <a:pt x="64" y="18"/>
                      <a:pt x="64" y="18"/>
                    </a:cubicBezTo>
                    <a:cubicBezTo>
                      <a:pt x="64" y="0"/>
                      <a:pt x="64" y="0"/>
                      <a:pt x="64" y="0"/>
                    </a:cubicBezTo>
                    <a:cubicBezTo>
                      <a:pt x="57" y="8"/>
                      <a:pt x="52" y="11"/>
                      <a:pt x="43" y="12"/>
                    </a:cubicBezTo>
                    <a:cubicBezTo>
                      <a:pt x="40" y="12"/>
                      <a:pt x="36" y="13"/>
                      <a:pt x="32" y="13"/>
                    </a:cubicBezTo>
                    <a:cubicBezTo>
                      <a:pt x="32" y="13"/>
                      <a:pt x="32" y="13"/>
                      <a:pt x="32" y="13"/>
                    </a:cubicBezTo>
                    <a:cubicBezTo>
                      <a:pt x="32" y="13"/>
                      <a:pt x="32" y="13"/>
                      <a:pt x="32" y="13"/>
                    </a:cubicBezTo>
                    <a:cubicBezTo>
                      <a:pt x="32" y="13"/>
                      <a:pt x="32" y="13"/>
                      <a:pt x="32" y="13"/>
                    </a:cubicBezTo>
                    <a:cubicBezTo>
                      <a:pt x="32" y="13"/>
                      <a:pt x="32" y="13"/>
                      <a:pt x="32" y="13"/>
                    </a:cubicBezTo>
                    <a:cubicBezTo>
                      <a:pt x="28" y="13"/>
                      <a:pt x="24" y="12"/>
                      <a:pt x="21" y="12"/>
                    </a:cubicBezTo>
                    <a:cubicBezTo>
                      <a:pt x="12" y="11"/>
                      <a:pt x="6" y="8"/>
                      <a:pt x="0" y="0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41"/>
                      <a:pt x="64" y="41"/>
                      <a:pt x="64" y="18"/>
                    </a:cubicBezTo>
                    <a:close/>
                  </a:path>
                </a:pathLst>
              </a:custGeom>
              <a:solidFill>
                <a:srgbClr val="F2C2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4" name="Rectangle 876"/>
              <p:cNvSpPr>
                <a:spLocks noChangeArrowheads="1"/>
              </p:cNvSpPr>
              <p:nvPr/>
            </p:nvSpPr>
            <p:spPr bwMode="auto">
              <a:xfrm>
                <a:off x="4902" y="3242"/>
                <a:ext cx="1" cy="1"/>
              </a:xfrm>
              <a:prstGeom prst="rect">
                <a:avLst/>
              </a:prstGeom>
              <a:solidFill>
                <a:srgbClr val="FFD2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5" name="Rectangle 877"/>
              <p:cNvSpPr>
                <a:spLocks noChangeArrowheads="1"/>
              </p:cNvSpPr>
              <p:nvPr/>
            </p:nvSpPr>
            <p:spPr bwMode="auto">
              <a:xfrm>
                <a:off x="4887" y="3407"/>
                <a:ext cx="166" cy="60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6" name="Freeform 878"/>
              <p:cNvSpPr>
                <a:spLocks noEditPoints="1"/>
              </p:cNvSpPr>
              <p:nvPr/>
            </p:nvSpPr>
            <p:spPr bwMode="auto">
              <a:xfrm>
                <a:off x="4911" y="3415"/>
                <a:ext cx="24" cy="44"/>
              </a:xfrm>
              <a:custGeom>
                <a:avLst/>
                <a:gdLst>
                  <a:gd name="T0" fmla="*/ 5 w 10"/>
                  <a:gd name="T1" fmla="*/ 0 h 19"/>
                  <a:gd name="T2" fmla="*/ 7 w 10"/>
                  <a:gd name="T3" fmla="*/ 1 h 19"/>
                  <a:gd name="T4" fmla="*/ 8 w 10"/>
                  <a:gd name="T5" fmla="*/ 1 h 19"/>
                  <a:gd name="T6" fmla="*/ 9 w 10"/>
                  <a:gd name="T7" fmla="*/ 3 h 19"/>
                  <a:gd name="T8" fmla="*/ 10 w 10"/>
                  <a:gd name="T9" fmla="*/ 5 h 19"/>
                  <a:gd name="T10" fmla="*/ 9 w 10"/>
                  <a:gd name="T11" fmla="*/ 7 h 19"/>
                  <a:gd name="T12" fmla="*/ 7 w 10"/>
                  <a:gd name="T13" fmla="*/ 9 h 19"/>
                  <a:gd name="T14" fmla="*/ 9 w 10"/>
                  <a:gd name="T15" fmla="*/ 10 h 19"/>
                  <a:gd name="T16" fmla="*/ 10 w 10"/>
                  <a:gd name="T17" fmla="*/ 13 h 19"/>
                  <a:gd name="T18" fmla="*/ 10 w 10"/>
                  <a:gd name="T19" fmla="*/ 14 h 19"/>
                  <a:gd name="T20" fmla="*/ 10 w 10"/>
                  <a:gd name="T21" fmla="*/ 16 h 19"/>
                  <a:gd name="T22" fmla="*/ 9 w 10"/>
                  <a:gd name="T23" fmla="*/ 18 h 19"/>
                  <a:gd name="T24" fmla="*/ 7 w 10"/>
                  <a:gd name="T25" fmla="*/ 19 h 19"/>
                  <a:gd name="T26" fmla="*/ 5 w 10"/>
                  <a:gd name="T27" fmla="*/ 19 h 19"/>
                  <a:gd name="T28" fmla="*/ 3 w 10"/>
                  <a:gd name="T29" fmla="*/ 19 h 19"/>
                  <a:gd name="T30" fmla="*/ 1 w 10"/>
                  <a:gd name="T31" fmla="*/ 18 h 19"/>
                  <a:gd name="T32" fmla="*/ 0 w 10"/>
                  <a:gd name="T33" fmla="*/ 16 h 19"/>
                  <a:gd name="T34" fmla="*/ 0 w 10"/>
                  <a:gd name="T35" fmla="*/ 14 h 19"/>
                  <a:gd name="T36" fmla="*/ 0 w 10"/>
                  <a:gd name="T37" fmla="*/ 13 h 19"/>
                  <a:gd name="T38" fmla="*/ 0 w 10"/>
                  <a:gd name="T39" fmla="*/ 10 h 19"/>
                  <a:gd name="T40" fmla="*/ 2 w 10"/>
                  <a:gd name="T41" fmla="*/ 9 h 19"/>
                  <a:gd name="T42" fmla="*/ 1 w 10"/>
                  <a:gd name="T43" fmla="*/ 7 h 19"/>
                  <a:gd name="T44" fmla="*/ 0 w 10"/>
                  <a:gd name="T45" fmla="*/ 5 h 19"/>
                  <a:gd name="T46" fmla="*/ 1 w 10"/>
                  <a:gd name="T47" fmla="*/ 3 h 19"/>
                  <a:gd name="T48" fmla="*/ 2 w 10"/>
                  <a:gd name="T49" fmla="*/ 1 h 19"/>
                  <a:gd name="T50" fmla="*/ 3 w 10"/>
                  <a:gd name="T51" fmla="*/ 1 h 19"/>
                  <a:gd name="T52" fmla="*/ 5 w 10"/>
                  <a:gd name="T53" fmla="*/ 0 h 19"/>
                  <a:gd name="T54" fmla="*/ 9 w 10"/>
                  <a:gd name="T55" fmla="*/ 13 h 19"/>
                  <a:gd name="T56" fmla="*/ 8 w 10"/>
                  <a:gd name="T57" fmla="*/ 10 h 19"/>
                  <a:gd name="T58" fmla="*/ 5 w 10"/>
                  <a:gd name="T59" fmla="*/ 9 h 19"/>
                  <a:gd name="T60" fmla="*/ 2 w 10"/>
                  <a:gd name="T61" fmla="*/ 10 h 19"/>
                  <a:gd name="T62" fmla="*/ 1 w 10"/>
                  <a:gd name="T63" fmla="*/ 13 h 19"/>
                  <a:gd name="T64" fmla="*/ 1 w 10"/>
                  <a:gd name="T65" fmla="*/ 14 h 19"/>
                  <a:gd name="T66" fmla="*/ 2 w 10"/>
                  <a:gd name="T67" fmla="*/ 16 h 19"/>
                  <a:gd name="T68" fmla="*/ 5 w 10"/>
                  <a:gd name="T69" fmla="*/ 17 h 19"/>
                  <a:gd name="T70" fmla="*/ 8 w 10"/>
                  <a:gd name="T71" fmla="*/ 16 h 19"/>
                  <a:gd name="T72" fmla="*/ 9 w 10"/>
                  <a:gd name="T73" fmla="*/ 14 h 19"/>
                  <a:gd name="T74" fmla="*/ 9 w 10"/>
                  <a:gd name="T75" fmla="*/ 13 h 19"/>
                  <a:gd name="T76" fmla="*/ 5 w 10"/>
                  <a:gd name="T77" fmla="*/ 2 h 19"/>
                  <a:gd name="T78" fmla="*/ 3 w 10"/>
                  <a:gd name="T79" fmla="*/ 3 h 19"/>
                  <a:gd name="T80" fmla="*/ 2 w 10"/>
                  <a:gd name="T81" fmla="*/ 5 h 19"/>
                  <a:gd name="T82" fmla="*/ 3 w 10"/>
                  <a:gd name="T83" fmla="*/ 7 h 19"/>
                  <a:gd name="T84" fmla="*/ 5 w 10"/>
                  <a:gd name="T85" fmla="*/ 8 h 19"/>
                  <a:gd name="T86" fmla="*/ 7 w 10"/>
                  <a:gd name="T87" fmla="*/ 7 h 19"/>
                  <a:gd name="T88" fmla="*/ 8 w 10"/>
                  <a:gd name="T89" fmla="*/ 5 h 19"/>
                  <a:gd name="T90" fmla="*/ 7 w 10"/>
                  <a:gd name="T91" fmla="*/ 3 h 19"/>
                  <a:gd name="T92" fmla="*/ 5 w 10"/>
                  <a:gd name="T93" fmla="*/ 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0" h="19">
                    <a:moveTo>
                      <a:pt x="5" y="0"/>
                    </a:moveTo>
                    <a:cubicBezTo>
                      <a:pt x="6" y="0"/>
                      <a:pt x="6" y="0"/>
                      <a:pt x="7" y="1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9" y="2"/>
                      <a:pt x="9" y="2"/>
                      <a:pt x="9" y="3"/>
                    </a:cubicBezTo>
                    <a:cubicBezTo>
                      <a:pt x="10" y="3"/>
                      <a:pt x="10" y="4"/>
                      <a:pt x="10" y="5"/>
                    </a:cubicBezTo>
                    <a:cubicBezTo>
                      <a:pt x="10" y="6"/>
                      <a:pt x="9" y="7"/>
                      <a:pt x="9" y="7"/>
                    </a:cubicBezTo>
                    <a:cubicBezTo>
                      <a:pt x="9" y="8"/>
                      <a:pt x="8" y="8"/>
                      <a:pt x="7" y="9"/>
                    </a:cubicBezTo>
                    <a:cubicBezTo>
                      <a:pt x="8" y="9"/>
                      <a:pt x="9" y="10"/>
                      <a:pt x="9" y="10"/>
                    </a:cubicBezTo>
                    <a:cubicBezTo>
                      <a:pt x="10" y="11"/>
                      <a:pt x="10" y="12"/>
                      <a:pt x="10" y="13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5"/>
                      <a:pt x="10" y="15"/>
                      <a:pt x="10" y="16"/>
                    </a:cubicBezTo>
                    <a:cubicBezTo>
                      <a:pt x="10" y="17"/>
                      <a:pt x="9" y="17"/>
                      <a:pt x="9" y="18"/>
                    </a:cubicBezTo>
                    <a:cubicBezTo>
                      <a:pt x="8" y="18"/>
                      <a:pt x="8" y="18"/>
                      <a:pt x="7" y="19"/>
                    </a:cubicBezTo>
                    <a:cubicBezTo>
                      <a:pt x="6" y="19"/>
                      <a:pt x="6" y="19"/>
                      <a:pt x="5" y="19"/>
                    </a:cubicBezTo>
                    <a:cubicBezTo>
                      <a:pt x="4" y="19"/>
                      <a:pt x="4" y="19"/>
                      <a:pt x="3" y="19"/>
                    </a:cubicBezTo>
                    <a:cubicBezTo>
                      <a:pt x="2" y="18"/>
                      <a:pt x="2" y="18"/>
                      <a:pt x="1" y="18"/>
                    </a:cubicBezTo>
                    <a:cubicBezTo>
                      <a:pt x="1" y="17"/>
                      <a:pt x="0" y="17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12"/>
                      <a:pt x="0" y="11"/>
                      <a:pt x="0" y="10"/>
                    </a:cubicBezTo>
                    <a:cubicBezTo>
                      <a:pt x="1" y="10"/>
                      <a:pt x="2" y="9"/>
                      <a:pt x="2" y="9"/>
                    </a:cubicBezTo>
                    <a:cubicBezTo>
                      <a:pt x="2" y="8"/>
                      <a:pt x="1" y="8"/>
                      <a:pt x="1" y="7"/>
                    </a:cubicBezTo>
                    <a:cubicBezTo>
                      <a:pt x="0" y="7"/>
                      <a:pt x="0" y="6"/>
                      <a:pt x="0" y="5"/>
                    </a:cubicBezTo>
                    <a:cubicBezTo>
                      <a:pt x="0" y="4"/>
                      <a:pt x="0" y="3"/>
                      <a:pt x="1" y="3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2" y="1"/>
                      <a:pt x="2" y="1"/>
                      <a:pt x="3" y="1"/>
                    </a:cubicBezTo>
                    <a:cubicBezTo>
                      <a:pt x="4" y="0"/>
                      <a:pt x="4" y="0"/>
                      <a:pt x="5" y="0"/>
                    </a:cubicBezTo>
                    <a:close/>
                    <a:moveTo>
                      <a:pt x="9" y="13"/>
                    </a:moveTo>
                    <a:cubicBezTo>
                      <a:pt x="9" y="12"/>
                      <a:pt x="8" y="11"/>
                      <a:pt x="8" y="10"/>
                    </a:cubicBezTo>
                    <a:cubicBezTo>
                      <a:pt x="7" y="10"/>
                      <a:pt x="6" y="9"/>
                      <a:pt x="5" y="9"/>
                    </a:cubicBezTo>
                    <a:cubicBezTo>
                      <a:pt x="4" y="9"/>
                      <a:pt x="3" y="10"/>
                      <a:pt x="2" y="10"/>
                    </a:cubicBezTo>
                    <a:cubicBezTo>
                      <a:pt x="2" y="11"/>
                      <a:pt x="1" y="12"/>
                      <a:pt x="1" y="13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2" y="16"/>
                      <a:pt x="2" y="16"/>
                    </a:cubicBezTo>
                    <a:cubicBezTo>
                      <a:pt x="3" y="17"/>
                      <a:pt x="4" y="17"/>
                      <a:pt x="5" y="17"/>
                    </a:cubicBezTo>
                    <a:cubicBezTo>
                      <a:pt x="6" y="17"/>
                      <a:pt x="7" y="17"/>
                      <a:pt x="8" y="16"/>
                    </a:cubicBezTo>
                    <a:cubicBezTo>
                      <a:pt x="8" y="16"/>
                      <a:pt x="9" y="15"/>
                      <a:pt x="9" y="14"/>
                    </a:cubicBezTo>
                    <a:lnTo>
                      <a:pt x="9" y="13"/>
                    </a:lnTo>
                    <a:close/>
                    <a:moveTo>
                      <a:pt x="5" y="2"/>
                    </a:moveTo>
                    <a:cubicBezTo>
                      <a:pt x="4" y="2"/>
                      <a:pt x="3" y="2"/>
                      <a:pt x="3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6"/>
                      <a:pt x="2" y="7"/>
                      <a:pt x="3" y="7"/>
                    </a:cubicBezTo>
                    <a:cubicBezTo>
                      <a:pt x="3" y="8"/>
                      <a:pt x="4" y="8"/>
                      <a:pt x="5" y="8"/>
                    </a:cubicBezTo>
                    <a:cubicBezTo>
                      <a:pt x="6" y="8"/>
                      <a:pt x="7" y="8"/>
                      <a:pt x="7" y="7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4"/>
                      <a:pt x="8" y="3"/>
                      <a:pt x="7" y="3"/>
                    </a:cubicBezTo>
                    <a:cubicBezTo>
                      <a:pt x="7" y="2"/>
                      <a:pt x="6" y="2"/>
                      <a:pt x="5" y="2"/>
                    </a:cubicBezTo>
                    <a:close/>
                  </a:path>
                </a:pathLst>
              </a:custGeom>
              <a:solidFill>
                <a:srgbClr val="3C3C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7" name="Freeform 879"/>
              <p:cNvSpPr>
                <a:spLocks/>
              </p:cNvSpPr>
              <p:nvPr/>
            </p:nvSpPr>
            <p:spPr bwMode="auto">
              <a:xfrm>
                <a:off x="4940" y="3415"/>
                <a:ext cx="7" cy="44"/>
              </a:xfrm>
              <a:custGeom>
                <a:avLst/>
                <a:gdLst>
                  <a:gd name="T0" fmla="*/ 4 w 7"/>
                  <a:gd name="T1" fmla="*/ 7 h 44"/>
                  <a:gd name="T2" fmla="*/ 2 w 7"/>
                  <a:gd name="T3" fmla="*/ 11 h 44"/>
                  <a:gd name="T4" fmla="*/ 0 w 7"/>
                  <a:gd name="T5" fmla="*/ 11 h 44"/>
                  <a:gd name="T6" fmla="*/ 0 w 7"/>
                  <a:gd name="T7" fmla="*/ 11 h 44"/>
                  <a:gd name="T8" fmla="*/ 0 w 7"/>
                  <a:gd name="T9" fmla="*/ 9 h 44"/>
                  <a:gd name="T10" fmla="*/ 0 w 7"/>
                  <a:gd name="T11" fmla="*/ 9 h 44"/>
                  <a:gd name="T12" fmla="*/ 0 w 7"/>
                  <a:gd name="T13" fmla="*/ 9 h 44"/>
                  <a:gd name="T14" fmla="*/ 4 w 7"/>
                  <a:gd name="T15" fmla="*/ 2 h 44"/>
                  <a:gd name="T16" fmla="*/ 4 w 7"/>
                  <a:gd name="T17" fmla="*/ 0 h 44"/>
                  <a:gd name="T18" fmla="*/ 7 w 7"/>
                  <a:gd name="T19" fmla="*/ 0 h 44"/>
                  <a:gd name="T20" fmla="*/ 7 w 7"/>
                  <a:gd name="T21" fmla="*/ 0 h 44"/>
                  <a:gd name="T22" fmla="*/ 7 w 7"/>
                  <a:gd name="T23" fmla="*/ 2 h 44"/>
                  <a:gd name="T24" fmla="*/ 7 w 7"/>
                  <a:gd name="T25" fmla="*/ 42 h 44"/>
                  <a:gd name="T26" fmla="*/ 7 w 7"/>
                  <a:gd name="T27" fmla="*/ 44 h 44"/>
                  <a:gd name="T28" fmla="*/ 7 w 7"/>
                  <a:gd name="T29" fmla="*/ 44 h 44"/>
                  <a:gd name="T30" fmla="*/ 4 w 7"/>
                  <a:gd name="T31" fmla="*/ 44 h 44"/>
                  <a:gd name="T32" fmla="*/ 4 w 7"/>
                  <a:gd name="T33" fmla="*/ 42 h 44"/>
                  <a:gd name="T34" fmla="*/ 4 w 7"/>
                  <a:gd name="T35" fmla="*/ 7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7" h="44">
                    <a:moveTo>
                      <a:pt x="4" y="7"/>
                    </a:moveTo>
                    <a:lnTo>
                      <a:pt x="2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2"/>
                    </a:lnTo>
                    <a:lnTo>
                      <a:pt x="7" y="42"/>
                    </a:lnTo>
                    <a:lnTo>
                      <a:pt x="7" y="44"/>
                    </a:lnTo>
                    <a:lnTo>
                      <a:pt x="7" y="44"/>
                    </a:lnTo>
                    <a:lnTo>
                      <a:pt x="4" y="44"/>
                    </a:lnTo>
                    <a:lnTo>
                      <a:pt x="4" y="42"/>
                    </a:lnTo>
                    <a:lnTo>
                      <a:pt x="4" y="7"/>
                    </a:lnTo>
                    <a:close/>
                  </a:path>
                </a:pathLst>
              </a:custGeom>
              <a:solidFill>
                <a:srgbClr val="3C3C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8" name="Freeform 880"/>
              <p:cNvSpPr>
                <a:spLocks/>
              </p:cNvSpPr>
              <p:nvPr/>
            </p:nvSpPr>
            <p:spPr bwMode="auto">
              <a:xfrm>
                <a:off x="4954" y="3415"/>
                <a:ext cx="23" cy="44"/>
              </a:xfrm>
              <a:custGeom>
                <a:avLst/>
                <a:gdLst>
                  <a:gd name="T0" fmla="*/ 0 w 10"/>
                  <a:gd name="T1" fmla="*/ 5 h 19"/>
                  <a:gd name="T2" fmla="*/ 1 w 10"/>
                  <a:gd name="T3" fmla="*/ 3 h 19"/>
                  <a:gd name="T4" fmla="*/ 2 w 10"/>
                  <a:gd name="T5" fmla="*/ 2 h 19"/>
                  <a:gd name="T6" fmla="*/ 3 w 10"/>
                  <a:gd name="T7" fmla="*/ 1 h 19"/>
                  <a:gd name="T8" fmla="*/ 5 w 10"/>
                  <a:gd name="T9" fmla="*/ 0 h 19"/>
                  <a:gd name="T10" fmla="*/ 7 w 10"/>
                  <a:gd name="T11" fmla="*/ 1 h 19"/>
                  <a:gd name="T12" fmla="*/ 9 w 10"/>
                  <a:gd name="T13" fmla="*/ 2 h 19"/>
                  <a:gd name="T14" fmla="*/ 10 w 10"/>
                  <a:gd name="T15" fmla="*/ 3 h 19"/>
                  <a:gd name="T16" fmla="*/ 10 w 10"/>
                  <a:gd name="T17" fmla="*/ 5 h 19"/>
                  <a:gd name="T18" fmla="*/ 9 w 10"/>
                  <a:gd name="T19" fmla="*/ 8 h 19"/>
                  <a:gd name="T20" fmla="*/ 8 w 10"/>
                  <a:gd name="T21" fmla="*/ 10 h 19"/>
                  <a:gd name="T22" fmla="*/ 6 w 10"/>
                  <a:gd name="T23" fmla="*/ 11 h 19"/>
                  <a:gd name="T24" fmla="*/ 4 w 10"/>
                  <a:gd name="T25" fmla="*/ 13 h 19"/>
                  <a:gd name="T26" fmla="*/ 2 w 10"/>
                  <a:gd name="T27" fmla="*/ 14 h 19"/>
                  <a:gd name="T28" fmla="*/ 2 w 10"/>
                  <a:gd name="T29" fmla="*/ 16 h 19"/>
                  <a:gd name="T30" fmla="*/ 2 w 10"/>
                  <a:gd name="T31" fmla="*/ 17 h 19"/>
                  <a:gd name="T32" fmla="*/ 10 w 10"/>
                  <a:gd name="T33" fmla="*/ 17 h 19"/>
                  <a:gd name="T34" fmla="*/ 10 w 10"/>
                  <a:gd name="T35" fmla="*/ 17 h 19"/>
                  <a:gd name="T36" fmla="*/ 10 w 10"/>
                  <a:gd name="T37" fmla="*/ 18 h 19"/>
                  <a:gd name="T38" fmla="*/ 10 w 10"/>
                  <a:gd name="T39" fmla="*/ 18 h 19"/>
                  <a:gd name="T40" fmla="*/ 10 w 10"/>
                  <a:gd name="T41" fmla="*/ 19 h 19"/>
                  <a:gd name="T42" fmla="*/ 1 w 10"/>
                  <a:gd name="T43" fmla="*/ 19 h 19"/>
                  <a:gd name="T44" fmla="*/ 0 w 10"/>
                  <a:gd name="T45" fmla="*/ 19 h 19"/>
                  <a:gd name="T46" fmla="*/ 0 w 10"/>
                  <a:gd name="T47" fmla="*/ 18 h 19"/>
                  <a:gd name="T48" fmla="*/ 0 w 10"/>
                  <a:gd name="T49" fmla="*/ 16 h 19"/>
                  <a:gd name="T50" fmla="*/ 1 w 10"/>
                  <a:gd name="T51" fmla="*/ 14 h 19"/>
                  <a:gd name="T52" fmla="*/ 2 w 10"/>
                  <a:gd name="T53" fmla="*/ 12 h 19"/>
                  <a:gd name="T54" fmla="*/ 4 w 10"/>
                  <a:gd name="T55" fmla="*/ 11 h 19"/>
                  <a:gd name="T56" fmla="*/ 6 w 10"/>
                  <a:gd name="T57" fmla="*/ 9 h 19"/>
                  <a:gd name="T58" fmla="*/ 8 w 10"/>
                  <a:gd name="T59" fmla="*/ 7 h 19"/>
                  <a:gd name="T60" fmla="*/ 8 w 10"/>
                  <a:gd name="T61" fmla="*/ 5 h 19"/>
                  <a:gd name="T62" fmla="*/ 8 w 10"/>
                  <a:gd name="T63" fmla="*/ 4 h 19"/>
                  <a:gd name="T64" fmla="*/ 8 w 10"/>
                  <a:gd name="T65" fmla="*/ 3 h 19"/>
                  <a:gd name="T66" fmla="*/ 7 w 10"/>
                  <a:gd name="T67" fmla="*/ 2 h 19"/>
                  <a:gd name="T68" fmla="*/ 5 w 10"/>
                  <a:gd name="T69" fmla="*/ 2 h 19"/>
                  <a:gd name="T70" fmla="*/ 3 w 10"/>
                  <a:gd name="T71" fmla="*/ 3 h 19"/>
                  <a:gd name="T72" fmla="*/ 2 w 10"/>
                  <a:gd name="T73" fmla="*/ 5 h 19"/>
                  <a:gd name="T74" fmla="*/ 2 w 10"/>
                  <a:gd name="T75" fmla="*/ 5 h 19"/>
                  <a:gd name="T76" fmla="*/ 1 w 10"/>
                  <a:gd name="T77" fmla="*/ 6 h 19"/>
                  <a:gd name="T78" fmla="*/ 1 w 10"/>
                  <a:gd name="T79" fmla="*/ 5 h 19"/>
                  <a:gd name="T80" fmla="*/ 0 w 10"/>
                  <a:gd name="T81" fmla="*/ 5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" h="19">
                    <a:moveTo>
                      <a:pt x="0" y="5"/>
                    </a:moveTo>
                    <a:cubicBezTo>
                      <a:pt x="0" y="4"/>
                      <a:pt x="1" y="3"/>
                      <a:pt x="1" y="3"/>
                    </a:cubicBezTo>
                    <a:cubicBezTo>
                      <a:pt x="1" y="2"/>
                      <a:pt x="1" y="2"/>
                      <a:pt x="2" y="2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6" y="0"/>
                      <a:pt x="7" y="0"/>
                      <a:pt x="7" y="1"/>
                    </a:cubicBezTo>
                    <a:cubicBezTo>
                      <a:pt x="8" y="1"/>
                      <a:pt x="8" y="1"/>
                      <a:pt x="9" y="2"/>
                    </a:cubicBezTo>
                    <a:cubicBezTo>
                      <a:pt x="9" y="2"/>
                      <a:pt x="9" y="3"/>
                      <a:pt x="10" y="3"/>
                    </a:cubicBezTo>
                    <a:cubicBezTo>
                      <a:pt x="10" y="4"/>
                      <a:pt x="10" y="4"/>
                      <a:pt x="10" y="5"/>
                    </a:cubicBezTo>
                    <a:cubicBezTo>
                      <a:pt x="10" y="6"/>
                      <a:pt x="10" y="7"/>
                      <a:pt x="9" y="8"/>
                    </a:cubicBezTo>
                    <a:cubicBezTo>
                      <a:pt x="9" y="8"/>
                      <a:pt x="9" y="9"/>
                      <a:pt x="8" y="10"/>
                    </a:cubicBezTo>
                    <a:cubicBezTo>
                      <a:pt x="7" y="10"/>
                      <a:pt x="7" y="11"/>
                      <a:pt x="6" y="11"/>
                    </a:cubicBezTo>
                    <a:cubicBezTo>
                      <a:pt x="5" y="12"/>
                      <a:pt x="4" y="12"/>
                      <a:pt x="4" y="13"/>
                    </a:cubicBezTo>
                    <a:cubicBezTo>
                      <a:pt x="3" y="13"/>
                      <a:pt x="3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8"/>
                      <a:pt x="10" y="18"/>
                      <a:pt x="10" y="18"/>
                    </a:cubicBezTo>
                    <a:cubicBezTo>
                      <a:pt x="10" y="18"/>
                      <a:pt x="10" y="18"/>
                      <a:pt x="10" y="18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5"/>
                      <a:pt x="0" y="14"/>
                      <a:pt x="1" y="14"/>
                    </a:cubicBezTo>
                    <a:cubicBezTo>
                      <a:pt x="1" y="13"/>
                      <a:pt x="2" y="13"/>
                      <a:pt x="2" y="12"/>
                    </a:cubicBezTo>
                    <a:cubicBezTo>
                      <a:pt x="3" y="12"/>
                      <a:pt x="3" y="11"/>
                      <a:pt x="4" y="11"/>
                    </a:cubicBezTo>
                    <a:cubicBezTo>
                      <a:pt x="5" y="10"/>
                      <a:pt x="6" y="9"/>
                      <a:pt x="6" y="9"/>
                    </a:cubicBezTo>
                    <a:cubicBezTo>
                      <a:pt x="7" y="8"/>
                      <a:pt x="7" y="8"/>
                      <a:pt x="8" y="7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4"/>
                      <a:pt x="8" y="3"/>
                      <a:pt x="8" y="3"/>
                    </a:cubicBezTo>
                    <a:cubicBezTo>
                      <a:pt x="7" y="3"/>
                      <a:pt x="7" y="2"/>
                      <a:pt x="7" y="2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4" y="2"/>
                      <a:pt x="3" y="2"/>
                      <a:pt x="3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5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3C3C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09" name="Freeform 881"/>
              <p:cNvSpPr>
                <a:spLocks/>
              </p:cNvSpPr>
              <p:nvPr/>
            </p:nvSpPr>
            <p:spPr bwMode="auto">
              <a:xfrm>
                <a:off x="4982" y="3415"/>
                <a:ext cx="24" cy="44"/>
              </a:xfrm>
              <a:custGeom>
                <a:avLst/>
                <a:gdLst>
                  <a:gd name="T0" fmla="*/ 24 w 24"/>
                  <a:gd name="T1" fmla="*/ 7 h 44"/>
                  <a:gd name="T2" fmla="*/ 24 w 24"/>
                  <a:gd name="T3" fmla="*/ 9 h 44"/>
                  <a:gd name="T4" fmla="*/ 5 w 24"/>
                  <a:gd name="T5" fmla="*/ 42 h 44"/>
                  <a:gd name="T6" fmla="*/ 5 w 24"/>
                  <a:gd name="T7" fmla="*/ 44 h 44"/>
                  <a:gd name="T8" fmla="*/ 2 w 24"/>
                  <a:gd name="T9" fmla="*/ 44 h 44"/>
                  <a:gd name="T10" fmla="*/ 2 w 24"/>
                  <a:gd name="T11" fmla="*/ 42 h 44"/>
                  <a:gd name="T12" fmla="*/ 2 w 24"/>
                  <a:gd name="T13" fmla="*/ 42 h 44"/>
                  <a:gd name="T14" fmla="*/ 21 w 24"/>
                  <a:gd name="T15" fmla="*/ 7 h 44"/>
                  <a:gd name="T16" fmla="*/ 21 w 24"/>
                  <a:gd name="T17" fmla="*/ 4 h 44"/>
                  <a:gd name="T18" fmla="*/ 2 w 24"/>
                  <a:gd name="T19" fmla="*/ 4 h 44"/>
                  <a:gd name="T20" fmla="*/ 2 w 24"/>
                  <a:gd name="T21" fmla="*/ 11 h 44"/>
                  <a:gd name="T22" fmla="*/ 2 w 24"/>
                  <a:gd name="T23" fmla="*/ 11 h 44"/>
                  <a:gd name="T24" fmla="*/ 2 w 24"/>
                  <a:gd name="T25" fmla="*/ 11 h 44"/>
                  <a:gd name="T26" fmla="*/ 0 w 24"/>
                  <a:gd name="T27" fmla="*/ 11 h 44"/>
                  <a:gd name="T28" fmla="*/ 0 w 24"/>
                  <a:gd name="T29" fmla="*/ 11 h 44"/>
                  <a:gd name="T30" fmla="*/ 0 w 24"/>
                  <a:gd name="T31" fmla="*/ 2 h 44"/>
                  <a:gd name="T32" fmla="*/ 0 w 24"/>
                  <a:gd name="T33" fmla="*/ 2 h 44"/>
                  <a:gd name="T34" fmla="*/ 0 w 24"/>
                  <a:gd name="T35" fmla="*/ 0 h 44"/>
                  <a:gd name="T36" fmla="*/ 21 w 24"/>
                  <a:gd name="T37" fmla="*/ 0 h 44"/>
                  <a:gd name="T38" fmla="*/ 24 w 24"/>
                  <a:gd name="T39" fmla="*/ 2 h 44"/>
                  <a:gd name="T40" fmla="*/ 24 w 24"/>
                  <a:gd name="T41" fmla="*/ 2 h 44"/>
                  <a:gd name="T42" fmla="*/ 24 w 24"/>
                  <a:gd name="T43" fmla="*/ 7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4" h="44">
                    <a:moveTo>
                      <a:pt x="24" y="7"/>
                    </a:moveTo>
                    <a:lnTo>
                      <a:pt x="24" y="9"/>
                    </a:lnTo>
                    <a:lnTo>
                      <a:pt x="5" y="42"/>
                    </a:lnTo>
                    <a:lnTo>
                      <a:pt x="5" y="44"/>
                    </a:lnTo>
                    <a:lnTo>
                      <a:pt x="2" y="44"/>
                    </a:lnTo>
                    <a:lnTo>
                      <a:pt x="2" y="42"/>
                    </a:lnTo>
                    <a:lnTo>
                      <a:pt x="2" y="42"/>
                    </a:lnTo>
                    <a:lnTo>
                      <a:pt x="21" y="7"/>
                    </a:lnTo>
                    <a:lnTo>
                      <a:pt x="21" y="4"/>
                    </a:lnTo>
                    <a:lnTo>
                      <a:pt x="2" y="4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1" y="0"/>
                    </a:lnTo>
                    <a:lnTo>
                      <a:pt x="24" y="2"/>
                    </a:lnTo>
                    <a:lnTo>
                      <a:pt x="24" y="2"/>
                    </a:lnTo>
                    <a:lnTo>
                      <a:pt x="24" y="7"/>
                    </a:lnTo>
                    <a:close/>
                  </a:path>
                </a:pathLst>
              </a:custGeom>
              <a:solidFill>
                <a:srgbClr val="3C3C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0" name="Freeform 882"/>
              <p:cNvSpPr>
                <a:spLocks/>
              </p:cNvSpPr>
              <p:nvPr/>
            </p:nvSpPr>
            <p:spPr bwMode="auto">
              <a:xfrm>
                <a:off x="5003" y="3415"/>
                <a:ext cx="26" cy="44"/>
              </a:xfrm>
              <a:custGeom>
                <a:avLst/>
                <a:gdLst>
                  <a:gd name="T0" fmla="*/ 17 w 26"/>
                  <a:gd name="T1" fmla="*/ 33 h 44"/>
                  <a:gd name="T2" fmla="*/ 3 w 26"/>
                  <a:gd name="T3" fmla="*/ 33 h 44"/>
                  <a:gd name="T4" fmla="*/ 3 w 26"/>
                  <a:gd name="T5" fmla="*/ 33 h 44"/>
                  <a:gd name="T6" fmla="*/ 0 w 26"/>
                  <a:gd name="T7" fmla="*/ 33 h 44"/>
                  <a:gd name="T8" fmla="*/ 0 w 26"/>
                  <a:gd name="T9" fmla="*/ 30 h 44"/>
                  <a:gd name="T10" fmla="*/ 17 w 26"/>
                  <a:gd name="T11" fmla="*/ 2 h 44"/>
                  <a:gd name="T12" fmla="*/ 17 w 26"/>
                  <a:gd name="T13" fmla="*/ 0 h 44"/>
                  <a:gd name="T14" fmla="*/ 19 w 26"/>
                  <a:gd name="T15" fmla="*/ 0 h 44"/>
                  <a:gd name="T16" fmla="*/ 19 w 26"/>
                  <a:gd name="T17" fmla="*/ 2 h 44"/>
                  <a:gd name="T18" fmla="*/ 19 w 26"/>
                  <a:gd name="T19" fmla="*/ 2 h 44"/>
                  <a:gd name="T20" fmla="*/ 19 w 26"/>
                  <a:gd name="T21" fmla="*/ 2 h 44"/>
                  <a:gd name="T22" fmla="*/ 8 w 26"/>
                  <a:gd name="T23" fmla="*/ 30 h 44"/>
                  <a:gd name="T24" fmla="*/ 17 w 26"/>
                  <a:gd name="T25" fmla="*/ 30 h 44"/>
                  <a:gd name="T26" fmla="*/ 17 w 26"/>
                  <a:gd name="T27" fmla="*/ 18 h 44"/>
                  <a:gd name="T28" fmla="*/ 19 w 26"/>
                  <a:gd name="T29" fmla="*/ 16 h 44"/>
                  <a:gd name="T30" fmla="*/ 19 w 26"/>
                  <a:gd name="T31" fmla="*/ 16 h 44"/>
                  <a:gd name="T32" fmla="*/ 22 w 26"/>
                  <a:gd name="T33" fmla="*/ 16 h 44"/>
                  <a:gd name="T34" fmla="*/ 22 w 26"/>
                  <a:gd name="T35" fmla="*/ 18 h 44"/>
                  <a:gd name="T36" fmla="*/ 22 w 26"/>
                  <a:gd name="T37" fmla="*/ 30 h 44"/>
                  <a:gd name="T38" fmla="*/ 24 w 26"/>
                  <a:gd name="T39" fmla="*/ 30 h 44"/>
                  <a:gd name="T40" fmla="*/ 26 w 26"/>
                  <a:gd name="T41" fmla="*/ 30 h 44"/>
                  <a:gd name="T42" fmla="*/ 26 w 26"/>
                  <a:gd name="T43" fmla="*/ 33 h 44"/>
                  <a:gd name="T44" fmla="*/ 26 w 26"/>
                  <a:gd name="T45" fmla="*/ 33 h 44"/>
                  <a:gd name="T46" fmla="*/ 24 w 26"/>
                  <a:gd name="T47" fmla="*/ 33 h 44"/>
                  <a:gd name="T48" fmla="*/ 22 w 26"/>
                  <a:gd name="T49" fmla="*/ 33 h 44"/>
                  <a:gd name="T50" fmla="*/ 22 w 26"/>
                  <a:gd name="T51" fmla="*/ 42 h 44"/>
                  <a:gd name="T52" fmla="*/ 22 w 26"/>
                  <a:gd name="T53" fmla="*/ 44 h 44"/>
                  <a:gd name="T54" fmla="*/ 19 w 26"/>
                  <a:gd name="T55" fmla="*/ 44 h 44"/>
                  <a:gd name="T56" fmla="*/ 19 w 26"/>
                  <a:gd name="T57" fmla="*/ 44 h 44"/>
                  <a:gd name="T58" fmla="*/ 17 w 26"/>
                  <a:gd name="T59" fmla="*/ 42 h 44"/>
                  <a:gd name="T60" fmla="*/ 17 w 26"/>
                  <a:gd name="T61" fmla="*/ 33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6" h="44">
                    <a:moveTo>
                      <a:pt x="17" y="33"/>
                    </a:moveTo>
                    <a:lnTo>
                      <a:pt x="3" y="33"/>
                    </a:lnTo>
                    <a:lnTo>
                      <a:pt x="3" y="33"/>
                    </a:lnTo>
                    <a:lnTo>
                      <a:pt x="0" y="33"/>
                    </a:lnTo>
                    <a:lnTo>
                      <a:pt x="0" y="30"/>
                    </a:lnTo>
                    <a:lnTo>
                      <a:pt x="17" y="2"/>
                    </a:lnTo>
                    <a:lnTo>
                      <a:pt x="17" y="0"/>
                    </a:lnTo>
                    <a:lnTo>
                      <a:pt x="19" y="0"/>
                    </a:lnTo>
                    <a:lnTo>
                      <a:pt x="19" y="2"/>
                    </a:lnTo>
                    <a:lnTo>
                      <a:pt x="19" y="2"/>
                    </a:lnTo>
                    <a:lnTo>
                      <a:pt x="19" y="2"/>
                    </a:lnTo>
                    <a:lnTo>
                      <a:pt x="8" y="30"/>
                    </a:lnTo>
                    <a:lnTo>
                      <a:pt x="17" y="30"/>
                    </a:lnTo>
                    <a:lnTo>
                      <a:pt x="17" y="18"/>
                    </a:lnTo>
                    <a:lnTo>
                      <a:pt x="19" y="16"/>
                    </a:lnTo>
                    <a:lnTo>
                      <a:pt x="19" y="16"/>
                    </a:lnTo>
                    <a:lnTo>
                      <a:pt x="22" y="16"/>
                    </a:lnTo>
                    <a:lnTo>
                      <a:pt x="22" y="18"/>
                    </a:lnTo>
                    <a:lnTo>
                      <a:pt x="22" y="30"/>
                    </a:lnTo>
                    <a:lnTo>
                      <a:pt x="24" y="30"/>
                    </a:lnTo>
                    <a:lnTo>
                      <a:pt x="26" y="30"/>
                    </a:lnTo>
                    <a:lnTo>
                      <a:pt x="26" y="33"/>
                    </a:lnTo>
                    <a:lnTo>
                      <a:pt x="26" y="33"/>
                    </a:lnTo>
                    <a:lnTo>
                      <a:pt x="24" y="33"/>
                    </a:lnTo>
                    <a:lnTo>
                      <a:pt x="22" y="33"/>
                    </a:lnTo>
                    <a:lnTo>
                      <a:pt x="22" y="42"/>
                    </a:lnTo>
                    <a:lnTo>
                      <a:pt x="22" y="44"/>
                    </a:lnTo>
                    <a:lnTo>
                      <a:pt x="19" y="44"/>
                    </a:lnTo>
                    <a:lnTo>
                      <a:pt x="19" y="44"/>
                    </a:lnTo>
                    <a:lnTo>
                      <a:pt x="17" y="42"/>
                    </a:lnTo>
                    <a:lnTo>
                      <a:pt x="17" y="33"/>
                    </a:lnTo>
                    <a:close/>
                  </a:path>
                </a:pathLst>
              </a:custGeom>
              <a:solidFill>
                <a:srgbClr val="3C3C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1" name="Rectangle 883"/>
              <p:cNvSpPr>
                <a:spLocks noChangeArrowheads="1"/>
              </p:cNvSpPr>
              <p:nvPr/>
            </p:nvSpPr>
            <p:spPr bwMode="auto">
              <a:xfrm>
                <a:off x="4717" y="3438"/>
                <a:ext cx="12" cy="109"/>
              </a:xfrm>
              <a:prstGeom prst="rect">
                <a:avLst/>
              </a:prstGeom>
              <a:solidFill>
                <a:srgbClr val="B53B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2" name="Rectangle 884"/>
              <p:cNvSpPr>
                <a:spLocks noChangeArrowheads="1"/>
              </p:cNvSpPr>
              <p:nvPr/>
            </p:nvSpPr>
            <p:spPr bwMode="auto">
              <a:xfrm>
                <a:off x="5072" y="3438"/>
                <a:ext cx="14" cy="109"/>
              </a:xfrm>
              <a:prstGeom prst="rect">
                <a:avLst/>
              </a:prstGeom>
              <a:solidFill>
                <a:srgbClr val="B53B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3" name="Freeform 885"/>
              <p:cNvSpPr>
                <a:spLocks/>
              </p:cNvSpPr>
              <p:nvPr/>
            </p:nvSpPr>
            <p:spPr bwMode="auto">
              <a:xfrm>
                <a:off x="4731" y="2849"/>
                <a:ext cx="339" cy="393"/>
              </a:xfrm>
              <a:custGeom>
                <a:avLst/>
                <a:gdLst>
                  <a:gd name="T0" fmla="*/ 63 w 143"/>
                  <a:gd name="T1" fmla="*/ 0 h 166"/>
                  <a:gd name="T2" fmla="*/ 13 w 143"/>
                  <a:gd name="T3" fmla="*/ 50 h 166"/>
                  <a:gd name="T4" fmla="*/ 13 w 143"/>
                  <a:gd name="T5" fmla="*/ 70 h 166"/>
                  <a:gd name="T6" fmla="*/ 11 w 143"/>
                  <a:gd name="T7" fmla="*/ 69 h 166"/>
                  <a:gd name="T8" fmla="*/ 11 w 143"/>
                  <a:gd name="T9" fmla="*/ 69 h 166"/>
                  <a:gd name="T10" fmla="*/ 9 w 143"/>
                  <a:gd name="T11" fmla="*/ 69 h 166"/>
                  <a:gd name="T12" fmla="*/ 2 w 143"/>
                  <a:gd name="T13" fmla="*/ 76 h 166"/>
                  <a:gd name="T14" fmla="*/ 1 w 143"/>
                  <a:gd name="T15" fmla="*/ 90 h 166"/>
                  <a:gd name="T16" fmla="*/ 12 w 143"/>
                  <a:gd name="T17" fmla="*/ 107 h 166"/>
                  <a:gd name="T18" fmla="*/ 15 w 143"/>
                  <a:gd name="T19" fmla="*/ 107 h 166"/>
                  <a:gd name="T20" fmla="*/ 16 w 143"/>
                  <a:gd name="T21" fmla="*/ 107 h 166"/>
                  <a:gd name="T22" fmla="*/ 27 w 143"/>
                  <a:gd name="T23" fmla="*/ 136 h 166"/>
                  <a:gd name="T24" fmla="*/ 40 w 143"/>
                  <a:gd name="T25" fmla="*/ 153 h 166"/>
                  <a:gd name="T26" fmla="*/ 49 w 143"/>
                  <a:gd name="T27" fmla="*/ 162 h 166"/>
                  <a:gd name="T28" fmla="*/ 61 w 143"/>
                  <a:gd name="T29" fmla="*/ 165 h 166"/>
                  <a:gd name="T30" fmla="*/ 71 w 143"/>
                  <a:gd name="T31" fmla="*/ 166 h 166"/>
                  <a:gd name="T32" fmla="*/ 72 w 143"/>
                  <a:gd name="T33" fmla="*/ 166 h 166"/>
                  <a:gd name="T34" fmla="*/ 83 w 143"/>
                  <a:gd name="T35" fmla="*/ 165 h 166"/>
                  <a:gd name="T36" fmla="*/ 94 w 143"/>
                  <a:gd name="T37" fmla="*/ 162 h 166"/>
                  <a:gd name="T38" fmla="*/ 104 w 143"/>
                  <a:gd name="T39" fmla="*/ 153 h 166"/>
                  <a:gd name="T40" fmla="*/ 117 w 143"/>
                  <a:gd name="T41" fmla="*/ 136 h 166"/>
                  <a:gd name="T42" fmla="*/ 127 w 143"/>
                  <a:gd name="T43" fmla="*/ 107 h 166"/>
                  <a:gd name="T44" fmla="*/ 128 w 143"/>
                  <a:gd name="T45" fmla="*/ 107 h 166"/>
                  <a:gd name="T46" fmla="*/ 132 w 143"/>
                  <a:gd name="T47" fmla="*/ 107 h 166"/>
                  <a:gd name="T48" fmla="*/ 142 w 143"/>
                  <a:gd name="T49" fmla="*/ 90 h 166"/>
                  <a:gd name="T50" fmla="*/ 141 w 143"/>
                  <a:gd name="T51" fmla="*/ 76 h 166"/>
                  <a:gd name="T52" fmla="*/ 135 w 143"/>
                  <a:gd name="T53" fmla="*/ 69 h 166"/>
                  <a:gd name="T54" fmla="*/ 132 w 143"/>
                  <a:gd name="T55" fmla="*/ 69 h 166"/>
                  <a:gd name="T56" fmla="*/ 132 w 143"/>
                  <a:gd name="T57" fmla="*/ 69 h 166"/>
                  <a:gd name="T58" fmla="*/ 130 w 143"/>
                  <a:gd name="T59" fmla="*/ 70 h 166"/>
                  <a:gd name="T60" fmla="*/ 130 w 143"/>
                  <a:gd name="T61" fmla="*/ 50 h 166"/>
                  <a:gd name="T62" fmla="*/ 80 w 143"/>
                  <a:gd name="T63" fmla="*/ 0 h 166"/>
                  <a:gd name="T64" fmla="*/ 63 w 143"/>
                  <a:gd name="T65" fmla="*/ 0 h 1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43" h="166">
                    <a:moveTo>
                      <a:pt x="63" y="0"/>
                    </a:moveTo>
                    <a:cubicBezTo>
                      <a:pt x="36" y="0"/>
                      <a:pt x="13" y="22"/>
                      <a:pt x="13" y="50"/>
                    </a:cubicBezTo>
                    <a:cubicBezTo>
                      <a:pt x="13" y="70"/>
                      <a:pt x="13" y="70"/>
                      <a:pt x="13" y="70"/>
                    </a:cubicBezTo>
                    <a:cubicBezTo>
                      <a:pt x="13" y="69"/>
                      <a:pt x="12" y="69"/>
                      <a:pt x="11" y="69"/>
                    </a:cubicBezTo>
                    <a:cubicBezTo>
                      <a:pt x="11" y="69"/>
                      <a:pt x="11" y="69"/>
                      <a:pt x="11" y="69"/>
                    </a:cubicBezTo>
                    <a:cubicBezTo>
                      <a:pt x="10" y="69"/>
                      <a:pt x="10" y="69"/>
                      <a:pt x="9" y="69"/>
                    </a:cubicBezTo>
                    <a:cubicBezTo>
                      <a:pt x="6" y="69"/>
                      <a:pt x="4" y="72"/>
                      <a:pt x="2" y="76"/>
                    </a:cubicBezTo>
                    <a:cubicBezTo>
                      <a:pt x="1" y="80"/>
                      <a:pt x="0" y="85"/>
                      <a:pt x="1" y="90"/>
                    </a:cubicBezTo>
                    <a:cubicBezTo>
                      <a:pt x="3" y="98"/>
                      <a:pt x="7" y="105"/>
                      <a:pt x="12" y="107"/>
                    </a:cubicBezTo>
                    <a:cubicBezTo>
                      <a:pt x="13" y="107"/>
                      <a:pt x="14" y="108"/>
                      <a:pt x="15" y="107"/>
                    </a:cubicBezTo>
                    <a:cubicBezTo>
                      <a:pt x="16" y="107"/>
                      <a:pt x="16" y="107"/>
                      <a:pt x="16" y="107"/>
                    </a:cubicBezTo>
                    <a:cubicBezTo>
                      <a:pt x="19" y="119"/>
                      <a:pt x="22" y="129"/>
                      <a:pt x="27" y="136"/>
                    </a:cubicBezTo>
                    <a:cubicBezTo>
                      <a:pt x="32" y="143"/>
                      <a:pt x="36" y="149"/>
                      <a:pt x="40" y="153"/>
                    </a:cubicBezTo>
                    <a:cubicBezTo>
                      <a:pt x="43" y="157"/>
                      <a:pt x="46" y="160"/>
                      <a:pt x="49" y="162"/>
                    </a:cubicBezTo>
                    <a:cubicBezTo>
                      <a:pt x="52" y="163"/>
                      <a:pt x="56" y="164"/>
                      <a:pt x="61" y="165"/>
                    </a:cubicBezTo>
                    <a:cubicBezTo>
                      <a:pt x="64" y="165"/>
                      <a:pt x="67" y="166"/>
                      <a:pt x="71" y="166"/>
                    </a:cubicBezTo>
                    <a:cubicBezTo>
                      <a:pt x="72" y="166"/>
                      <a:pt x="72" y="166"/>
                      <a:pt x="72" y="166"/>
                    </a:cubicBezTo>
                    <a:cubicBezTo>
                      <a:pt x="76" y="166"/>
                      <a:pt x="80" y="165"/>
                      <a:pt x="83" y="165"/>
                    </a:cubicBezTo>
                    <a:cubicBezTo>
                      <a:pt x="87" y="164"/>
                      <a:pt x="91" y="163"/>
                      <a:pt x="94" y="162"/>
                    </a:cubicBezTo>
                    <a:cubicBezTo>
                      <a:pt x="98" y="160"/>
                      <a:pt x="101" y="157"/>
                      <a:pt x="104" y="153"/>
                    </a:cubicBezTo>
                    <a:cubicBezTo>
                      <a:pt x="108" y="149"/>
                      <a:pt x="112" y="143"/>
                      <a:pt x="117" y="136"/>
                    </a:cubicBezTo>
                    <a:cubicBezTo>
                      <a:pt x="121" y="129"/>
                      <a:pt x="125" y="119"/>
                      <a:pt x="127" y="107"/>
                    </a:cubicBezTo>
                    <a:cubicBezTo>
                      <a:pt x="128" y="107"/>
                      <a:pt x="128" y="107"/>
                      <a:pt x="128" y="107"/>
                    </a:cubicBezTo>
                    <a:cubicBezTo>
                      <a:pt x="130" y="108"/>
                      <a:pt x="131" y="107"/>
                      <a:pt x="132" y="107"/>
                    </a:cubicBezTo>
                    <a:cubicBezTo>
                      <a:pt x="137" y="105"/>
                      <a:pt x="141" y="98"/>
                      <a:pt x="142" y="90"/>
                    </a:cubicBezTo>
                    <a:cubicBezTo>
                      <a:pt x="143" y="85"/>
                      <a:pt x="143" y="80"/>
                      <a:pt x="141" y="76"/>
                    </a:cubicBezTo>
                    <a:cubicBezTo>
                      <a:pt x="140" y="72"/>
                      <a:pt x="138" y="69"/>
                      <a:pt x="135" y="69"/>
                    </a:cubicBezTo>
                    <a:cubicBezTo>
                      <a:pt x="134" y="69"/>
                      <a:pt x="133" y="69"/>
                      <a:pt x="132" y="69"/>
                    </a:cubicBezTo>
                    <a:cubicBezTo>
                      <a:pt x="132" y="69"/>
                      <a:pt x="132" y="69"/>
                      <a:pt x="132" y="69"/>
                    </a:cubicBezTo>
                    <a:cubicBezTo>
                      <a:pt x="132" y="69"/>
                      <a:pt x="131" y="69"/>
                      <a:pt x="130" y="70"/>
                    </a:cubicBezTo>
                    <a:cubicBezTo>
                      <a:pt x="130" y="50"/>
                      <a:pt x="130" y="50"/>
                      <a:pt x="130" y="50"/>
                    </a:cubicBezTo>
                    <a:cubicBezTo>
                      <a:pt x="130" y="22"/>
                      <a:pt x="108" y="0"/>
                      <a:pt x="80" y="0"/>
                    </a:cubicBezTo>
                    <a:cubicBezTo>
                      <a:pt x="63" y="0"/>
                      <a:pt x="63" y="0"/>
                      <a:pt x="63" y="0"/>
                    </a:cubicBezTo>
                  </a:path>
                </a:pathLst>
              </a:custGeom>
              <a:solidFill>
                <a:srgbClr val="FFD2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4" name="Freeform 886"/>
              <p:cNvSpPr>
                <a:spLocks noEditPoints="1"/>
              </p:cNvSpPr>
              <p:nvPr/>
            </p:nvSpPr>
            <p:spPr bwMode="auto">
              <a:xfrm>
                <a:off x="4807" y="3119"/>
                <a:ext cx="187" cy="130"/>
              </a:xfrm>
              <a:custGeom>
                <a:avLst/>
                <a:gdLst>
                  <a:gd name="T0" fmla="*/ 40 w 79"/>
                  <a:gd name="T1" fmla="*/ 0 h 55"/>
                  <a:gd name="T2" fmla="*/ 40 w 79"/>
                  <a:gd name="T3" fmla="*/ 0 h 55"/>
                  <a:gd name="T4" fmla="*/ 8 w 79"/>
                  <a:gd name="T5" fmla="*/ 40 h 55"/>
                  <a:gd name="T6" fmla="*/ 29 w 79"/>
                  <a:gd name="T7" fmla="*/ 54 h 55"/>
                  <a:gd name="T8" fmla="*/ 40 w 79"/>
                  <a:gd name="T9" fmla="*/ 55 h 55"/>
                  <a:gd name="T10" fmla="*/ 40 w 79"/>
                  <a:gd name="T11" fmla="*/ 55 h 55"/>
                  <a:gd name="T12" fmla="*/ 40 w 79"/>
                  <a:gd name="T13" fmla="*/ 55 h 55"/>
                  <a:gd name="T14" fmla="*/ 51 w 79"/>
                  <a:gd name="T15" fmla="*/ 54 h 55"/>
                  <a:gd name="T16" fmla="*/ 72 w 79"/>
                  <a:gd name="T17" fmla="*/ 40 h 55"/>
                  <a:gd name="T18" fmla="*/ 40 w 79"/>
                  <a:gd name="T19" fmla="*/ 0 h 55"/>
                  <a:gd name="T20" fmla="*/ 31 w 79"/>
                  <a:gd name="T21" fmla="*/ 23 h 55"/>
                  <a:gd name="T22" fmla="*/ 24 w 79"/>
                  <a:gd name="T23" fmla="*/ 17 h 55"/>
                  <a:gd name="T24" fmla="*/ 31 w 79"/>
                  <a:gd name="T25" fmla="*/ 10 h 55"/>
                  <a:gd name="T26" fmla="*/ 49 w 79"/>
                  <a:gd name="T27" fmla="*/ 10 h 55"/>
                  <a:gd name="T28" fmla="*/ 56 w 79"/>
                  <a:gd name="T29" fmla="*/ 17 h 55"/>
                  <a:gd name="T30" fmla="*/ 49 w 79"/>
                  <a:gd name="T31" fmla="*/ 23 h 55"/>
                  <a:gd name="T32" fmla="*/ 31 w 79"/>
                  <a:gd name="T33" fmla="*/ 23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79" h="55">
                    <a:moveTo>
                      <a:pt x="40" y="0"/>
                    </a:moveTo>
                    <a:cubicBezTo>
                      <a:pt x="40" y="0"/>
                      <a:pt x="40" y="0"/>
                      <a:pt x="40" y="0"/>
                    </a:cubicBezTo>
                    <a:cubicBezTo>
                      <a:pt x="12" y="0"/>
                      <a:pt x="0" y="22"/>
                      <a:pt x="8" y="40"/>
                    </a:cubicBezTo>
                    <a:cubicBezTo>
                      <a:pt x="13" y="50"/>
                      <a:pt x="20" y="53"/>
                      <a:pt x="29" y="54"/>
                    </a:cubicBezTo>
                    <a:cubicBezTo>
                      <a:pt x="32" y="55"/>
                      <a:pt x="35" y="55"/>
                      <a:pt x="40" y="55"/>
                    </a:cubicBezTo>
                    <a:cubicBezTo>
                      <a:pt x="40" y="55"/>
                      <a:pt x="40" y="55"/>
                      <a:pt x="40" y="55"/>
                    </a:cubicBezTo>
                    <a:cubicBezTo>
                      <a:pt x="40" y="55"/>
                      <a:pt x="40" y="55"/>
                      <a:pt x="40" y="55"/>
                    </a:cubicBezTo>
                    <a:cubicBezTo>
                      <a:pt x="44" y="55"/>
                      <a:pt x="48" y="55"/>
                      <a:pt x="51" y="54"/>
                    </a:cubicBezTo>
                    <a:cubicBezTo>
                      <a:pt x="60" y="53"/>
                      <a:pt x="66" y="50"/>
                      <a:pt x="72" y="40"/>
                    </a:cubicBezTo>
                    <a:cubicBezTo>
                      <a:pt x="79" y="22"/>
                      <a:pt x="68" y="0"/>
                      <a:pt x="40" y="0"/>
                    </a:cubicBezTo>
                    <a:close/>
                    <a:moveTo>
                      <a:pt x="31" y="23"/>
                    </a:moveTo>
                    <a:cubicBezTo>
                      <a:pt x="27" y="23"/>
                      <a:pt x="24" y="20"/>
                      <a:pt x="24" y="17"/>
                    </a:cubicBezTo>
                    <a:cubicBezTo>
                      <a:pt x="24" y="13"/>
                      <a:pt x="27" y="10"/>
                      <a:pt x="31" y="10"/>
                    </a:cubicBezTo>
                    <a:cubicBezTo>
                      <a:pt x="49" y="10"/>
                      <a:pt x="49" y="10"/>
                      <a:pt x="49" y="10"/>
                    </a:cubicBezTo>
                    <a:cubicBezTo>
                      <a:pt x="53" y="10"/>
                      <a:pt x="56" y="13"/>
                      <a:pt x="56" y="17"/>
                    </a:cubicBezTo>
                    <a:cubicBezTo>
                      <a:pt x="56" y="20"/>
                      <a:pt x="53" y="23"/>
                      <a:pt x="49" y="23"/>
                    </a:cubicBezTo>
                    <a:lnTo>
                      <a:pt x="31" y="23"/>
                    </a:ln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5" name="Rectangle 887"/>
              <p:cNvSpPr>
                <a:spLocks noChangeArrowheads="1"/>
              </p:cNvSpPr>
              <p:nvPr/>
            </p:nvSpPr>
            <p:spPr bwMode="auto">
              <a:xfrm>
                <a:off x="4762" y="2849"/>
                <a:ext cx="277" cy="203"/>
              </a:xfrm>
              <a:prstGeom prst="rect">
                <a:avLst/>
              </a:prstGeom>
              <a:solidFill>
                <a:srgbClr val="B196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6" name="Freeform 888"/>
              <p:cNvSpPr>
                <a:spLocks noEditPoints="1"/>
              </p:cNvSpPr>
              <p:nvPr/>
            </p:nvSpPr>
            <p:spPr bwMode="auto">
              <a:xfrm>
                <a:off x="4237" y="3713"/>
                <a:ext cx="28" cy="19"/>
              </a:xfrm>
              <a:custGeom>
                <a:avLst/>
                <a:gdLst>
                  <a:gd name="T0" fmla="*/ 8 w 12"/>
                  <a:gd name="T1" fmla="*/ 8 h 8"/>
                  <a:gd name="T2" fmla="*/ 4 w 12"/>
                  <a:gd name="T3" fmla="*/ 8 h 8"/>
                  <a:gd name="T4" fmla="*/ 0 w 12"/>
                  <a:gd name="T5" fmla="*/ 4 h 8"/>
                  <a:gd name="T6" fmla="*/ 4 w 12"/>
                  <a:gd name="T7" fmla="*/ 0 h 8"/>
                  <a:gd name="T8" fmla="*/ 8 w 12"/>
                  <a:gd name="T9" fmla="*/ 0 h 8"/>
                  <a:gd name="T10" fmla="*/ 12 w 12"/>
                  <a:gd name="T11" fmla="*/ 4 h 8"/>
                  <a:gd name="T12" fmla="*/ 8 w 12"/>
                  <a:gd name="T13" fmla="*/ 8 h 8"/>
                  <a:gd name="T14" fmla="*/ 4 w 12"/>
                  <a:gd name="T15" fmla="*/ 2 h 8"/>
                  <a:gd name="T16" fmla="*/ 2 w 12"/>
                  <a:gd name="T17" fmla="*/ 4 h 8"/>
                  <a:gd name="T18" fmla="*/ 4 w 12"/>
                  <a:gd name="T19" fmla="*/ 6 h 8"/>
                  <a:gd name="T20" fmla="*/ 8 w 12"/>
                  <a:gd name="T21" fmla="*/ 6 h 8"/>
                  <a:gd name="T22" fmla="*/ 10 w 12"/>
                  <a:gd name="T23" fmla="*/ 4 h 8"/>
                  <a:gd name="T24" fmla="*/ 8 w 12"/>
                  <a:gd name="T25" fmla="*/ 2 h 8"/>
                  <a:gd name="T26" fmla="*/ 4 w 12"/>
                  <a:gd name="T27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2" h="8">
                    <a:moveTo>
                      <a:pt x="8" y="8"/>
                    </a:moveTo>
                    <a:cubicBezTo>
                      <a:pt x="4" y="8"/>
                      <a:pt x="4" y="8"/>
                      <a:pt x="4" y="8"/>
                    </a:cubicBezTo>
                    <a:cubicBezTo>
                      <a:pt x="2" y="8"/>
                      <a:pt x="0" y="6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1" y="0"/>
                      <a:pt x="12" y="2"/>
                      <a:pt x="12" y="4"/>
                    </a:cubicBezTo>
                    <a:cubicBezTo>
                      <a:pt x="12" y="6"/>
                      <a:pt x="11" y="8"/>
                      <a:pt x="8" y="8"/>
                    </a:cubicBezTo>
                    <a:close/>
                    <a:moveTo>
                      <a:pt x="4" y="2"/>
                    </a:moveTo>
                    <a:cubicBezTo>
                      <a:pt x="3" y="2"/>
                      <a:pt x="2" y="3"/>
                      <a:pt x="2" y="4"/>
                    </a:cubicBezTo>
                    <a:cubicBezTo>
                      <a:pt x="2" y="5"/>
                      <a:pt x="3" y="6"/>
                      <a:pt x="4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9" y="6"/>
                      <a:pt x="10" y="5"/>
                      <a:pt x="10" y="4"/>
                    </a:cubicBezTo>
                    <a:cubicBezTo>
                      <a:pt x="10" y="3"/>
                      <a:pt x="9" y="2"/>
                      <a:pt x="8" y="2"/>
                    </a:cubicBez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C6C6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7" name="Freeform 889"/>
              <p:cNvSpPr>
                <a:spLocks noEditPoints="1"/>
              </p:cNvSpPr>
              <p:nvPr/>
            </p:nvSpPr>
            <p:spPr bwMode="auto">
              <a:xfrm>
                <a:off x="4274" y="3713"/>
                <a:ext cx="31" cy="19"/>
              </a:xfrm>
              <a:custGeom>
                <a:avLst/>
                <a:gdLst>
                  <a:gd name="T0" fmla="*/ 9 w 13"/>
                  <a:gd name="T1" fmla="*/ 8 h 8"/>
                  <a:gd name="T2" fmla="*/ 5 w 13"/>
                  <a:gd name="T3" fmla="*/ 8 h 8"/>
                  <a:gd name="T4" fmla="*/ 0 w 13"/>
                  <a:gd name="T5" fmla="*/ 4 h 8"/>
                  <a:gd name="T6" fmla="*/ 5 w 13"/>
                  <a:gd name="T7" fmla="*/ 0 h 8"/>
                  <a:gd name="T8" fmla="*/ 9 w 13"/>
                  <a:gd name="T9" fmla="*/ 0 h 8"/>
                  <a:gd name="T10" fmla="*/ 13 w 13"/>
                  <a:gd name="T11" fmla="*/ 4 h 8"/>
                  <a:gd name="T12" fmla="*/ 9 w 13"/>
                  <a:gd name="T13" fmla="*/ 8 h 8"/>
                  <a:gd name="T14" fmla="*/ 5 w 13"/>
                  <a:gd name="T15" fmla="*/ 2 h 8"/>
                  <a:gd name="T16" fmla="*/ 2 w 13"/>
                  <a:gd name="T17" fmla="*/ 4 h 8"/>
                  <a:gd name="T18" fmla="*/ 5 w 13"/>
                  <a:gd name="T19" fmla="*/ 6 h 8"/>
                  <a:gd name="T20" fmla="*/ 9 w 13"/>
                  <a:gd name="T21" fmla="*/ 6 h 8"/>
                  <a:gd name="T22" fmla="*/ 11 w 13"/>
                  <a:gd name="T23" fmla="*/ 4 h 8"/>
                  <a:gd name="T24" fmla="*/ 9 w 13"/>
                  <a:gd name="T25" fmla="*/ 2 h 8"/>
                  <a:gd name="T26" fmla="*/ 5 w 13"/>
                  <a:gd name="T27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3" h="8">
                    <a:moveTo>
                      <a:pt x="9" y="8"/>
                    </a:moveTo>
                    <a:cubicBezTo>
                      <a:pt x="5" y="8"/>
                      <a:pt x="5" y="8"/>
                      <a:pt x="5" y="8"/>
                    </a:cubicBezTo>
                    <a:cubicBezTo>
                      <a:pt x="2" y="8"/>
                      <a:pt x="0" y="6"/>
                      <a:pt x="0" y="4"/>
                    </a:cubicBezTo>
                    <a:cubicBezTo>
                      <a:pt x="0" y="2"/>
                      <a:pt x="2" y="0"/>
                      <a:pt x="5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1" y="0"/>
                      <a:pt x="13" y="2"/>
                      <a:pt x="13" y="4"/>
                    </a:cubicBezTo>
                    <a:cubicBezTo>
                      <a:pt x="13" y="6"/>
                      <a:pt x="11" y="8"/>
                      <a:pt x="9" y="8"/>
                    </a:cubicBezTo>
                    <a:close/>
                    <a:moveTo>
                      <a:pt x="5" y="2"/>
                    </a:moveTo>
                    <a:cubicBezTo>
                      <a:pt x="3" y="2"/>
                      <a:pt x="2" y="3"/>
                      <a:pt x="2" y="4"/>
                    </a:cubicBezTo>
                    <a:cubicBezTo>
                      <a:pt x="2" y="5"/>
                      <a:pt x="3" y="6"/>
                      <a:pt x="5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10" y="6"/>
                      <a:pt x="11" y="5"/>
                      <a:pt x="11" y="4"/>
                    </a:cubicBezTo>
                    <a:cubicBezTo>
                      <a:pt x="11" y="3"/>
                      <a:pt x="10" y="2"/>
                      <a:pt x="9" y="2"/>
                    </a:cubicBez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C6C6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8" name="Freeform 890"/>
              <p:cNvSpPr>
                <a:spLocks/>
              </p:cNvSpPr>
              <p:nvPr/>
            </p:nvSpPr>
            <p:spPr bwMode="auto">
              <a:xfrm>
                <a:off x="4255" y="3720"/>
                <a:ext cx="31" cy="5"/>
              </a:xfrm>
              <a:custGeom>
                <a:avLst/>
                <a:gdLst>
                  <a:gd name="T0" fmla="*/ 12 w 13"/>
                  <a:gd name="T1" fmla="*/ 2 h 2"/>
                  <a:gd name="T2" fmla="*/ 1 w 13"/>
                  <a:gd name="T3" fmla="*/ 2 h 2"/>
                  <a:gd name="T4" fmla="*/ 0 w 13"/>
                  <a:gd name="T5" fmla="*/ 1 h 2"/>
                  <a:gd name="T6" fmla="*/ 0 w 13"/>
                  <a:gd name="T7" fmla="*/ 1 h 2"/>
                  <a:gd name="T8" fmla="*/ 1 w 13"/>
                  <a:gd name="T9" fmla="*/ 0 h 2"/>
                  <a:gd name="T10" fmla="*/ 12 w 13"/>
                  <a:gd name="T11" fmla="*/ 0 h 2"/>
                  <a:gd name="T12" fmla="*/ 13 w 13"/>
                  <a:gd name="T13" fmla="*/ 1 h 2"/>
                  <a:gd name="T14" fmla="*/ 13 w 13"/>
                  <a:gd name="T15" fmla="*/ 1 h 2"/>
                  <a:gd name="T16" fmla="*/ 12 w 13"/>
                  <a:gd name="T1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" h="2">
                    <a:moveTo>
                      <a:pt x="12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2" y="2"/>
                      <a:pt x="12" y="2"/>
                    </a:cubicBezTo>
                    <a:close/>
                  </a:path>
                </a:pathLst>
              </a:custGeom>
              <a:solidFill>
                <a:srgbClr val="9D9D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19" name="Freeform 891"/>
              <p:cNvSpPr>
                <a:spLocks noEditPoints="1"/>
              </p:cNvSpPr>
              <p:nvPr/>
            </p:nvSpPr>
            <p:spPr bwMode="auto">
              <a:xfrm>
                <a:off x="4315" y="3713"/>
                <a:ext cx="30" cy="19"/>
              </a:xfrm>
              <a:custGeom>
                <a:avLst/>
                <a:gdLst>
                  <a:gd name="T0" fmla="*/ 9 w 13"/>
                  <a:gd name="T1" fmla="*/ 8 h 8"/>
                  <a:gd name="T2" fmla="*/ 4 w 13"/>
                  <a:gd name="T3" fmla="*/ 8 h 8"/>
                  <a:gd name="T4" fmla="*/ 0 w 13"/>
                  <a:gd name="T5" fmla="*/ 4 h 8"/>
                  <a:gd name="T6" fmla="*/ 4 w 13"/>
                  <a:gd name="T7" fmla="*/ 0 h 8"/>
                  <a:gd name="T8" fmla="*/ 9 w 13"/>
                  <a:gd name="T9" fmla="*/ 0 h 8"/>
                  <a:gd name="T10" fmla="*/ 13 w 13"/>
                  <a:gd name="T11" fmla="*/ 4 h 8"/>
                  <a:gd name="T12" fmla="*/ 9 w 13"/>
                  <a:gd name="T13" fmla="*/ 8 h 8"/>
                  <a:gd name="T14" fmla="*/ 4 w 13"/>
                  <a:gd name="T15" fmla="*/ 2 h 8"/>
                  <a:gd name="T16" fmla="*/ 2 w 13"/>
                  <a:gd name="T17" fmla="*/ 4 h 8"/>
                  <a:gd name="T18" fmla="*/ 4 w 13"/>
                  <a:gd name="T19" fmla="*/ 6 h 8"/>
                  <a:gd name="T20" fmla="*/ 9 w 13"/>
                  <a:gd name="T21" fmla="*/ 6 h 8"/>
                  <a:gd name="T22" fmla="*/ 11 w 13"/>
                  <a:gd name="T23" fmla="*/ 4 h 8"/>
                  <a:gd name="T24" fmla="*/ 9 w 13"/>
                  <a:gd name="T25" fmla="*/ 2 h 8"/>
                  <a:gd name="T26" fmla="*/ 4 w 13"/>
                  <a:gd name="T27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3" h="8">
                    <a:moveTo>
                      <a:pt x="9" y="8"/>
                    </a:moveTo>
                    <a:cubicBezTo>
                      <a:pt x="4" y="8"/>
                      <a:pt x="4" y="8"/>
                      <a:pt x="4" y="8"/>
                    </a:cubicBezTo>
                    <a:cubicBezTo>
                      <a:pt x="2" y="8"/>
                      <a:pt x="0" y="6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1" y="0"/>
                      <a:pt x="13" y="2"/>
                      <a:pt x="13" y="4"/>
                    </a:cubicBezTo>
                    <a:cubicBezTo>
                      <a:pt x="13" y="6"/>
                      <a:pt x="11" y="8"/>
                      <a:pt x="9" y="8"/>
                    </a:cubicBezTo>
                    <a:close/>
                    <a:moveTo>
                      <a:pt x="4" y="2"/>
                    </a:moveTo>
                    <a:cubicBezTo>
                      <a:pt x="3" y="2"/>
                      <a:pt x="2" y="3"/>
                      <a:pt x="2" y="4"/>
                    </a:cubicBezTo>
                    <a:cubicBezTo>
                      <a:pt x="2" y="5"/>
                      <a:pt x="3" y="6"/>
                      <a:pt x="4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10" y="6"/>
                      <a:pt x="11" y="5"/>
                      <a:pt x="11" y="4"/>
                    </a:cubicBezTo>
                    <a:cubicBezTo>
                      <a:pt x="11" y="3"/>
                      <a:pt x="10" y="2"/>
                      <a:pt x="9" y="2"/>
                    </a:cubicBez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C6C6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0" name="Freeform 892"/>
              <p:cNvSpPr>
                <a:spLocks/>
              </p:cNvSpPr>
              <p:nvPr/>
            </p:nvSpPr>
            <p:spPr bwMode="auto">
              <a:xfrm>
                <a:off x="4296" y="3720"/>
                <a:ext cx="28" cy="5"/>
              </a:xfrm>
              <a:custGeom>
                <a:avLst/>
                <a:gdLst>
                  <a:gd name="T0" fmla="*/ 11 w 12"/>
                  <a:gd name="T1" fmla="*/ 2 h 2"/>
                  <a:gd name="T2" fmla="*/ 1 w 12"/>
                  <a:gd name="T3" fmla="*/ 2 h 2"/>
                  <a:gd name="T4" fmla="*/ 0 w 12"/>
                  <a:gd name="T5" fmla="*/ 1 h 2"/>
                  <a:gd name="T6" fmla="*/ 0 w 12"/>
                  <a:gd name="T7" fmla="*/ 1 h 2"/>
                  <a:gd name="T8" fmla="*/ 1 w 12"/>
                  <a:gd name="T9" fmla="*/ 0 h 2"/>
                  <a:gd name="T10" fmla="*/ 11 w 12"/>
                  <a:gd name="T11" fmla="*/ 0 h 2"/>
                  <a:gd name="T12" fmla="*/ 12 w 12"/>
                  <a:gd name="T13" fmla="*/ 1 h 2"/>
                  <a:gd name="T14" fmla="*/ 12 w 12"/>
                  <a:gd name="T15" fmla="*/ 1 h 2"/>
                  <a:gd name="T16" fmla="*/ 11 w 12"/>
                  <a:gd name="T1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" h="2">
                    <a:moveTo>
                      <a:pt x="11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2"/>
                    </a:cubicBezTo>
                    <a:close/>
                  </a:path>
                </a:pathLst>
              </a:custGeom>
              <a:solidFill>
                <a:srgbClr val="9D9D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1" name="Freeform 893"/>
              <p:cNvSpPr>
                <a:spLocks noEditPoints="1"/>
              </p:cNvSpPr>
              <p:nvPr/>
            </p:nvSpPr>
            <p:spPr bwMode="auto">
              <a:xfrm>
                <a:off x="4355" y="3713"/>
                <a:ext cx="28" cy="19"/>
              </a:xfrm>
              <a:custGeom>
                <a:avLst/>
                <a:gdLst>
                  <a:gd name="T0" fmla="*/ 8 w 12"/>
                  <a:gd name="T1" fmla="*/ 8 h 8"/>
                  <a:gd name="T2" fmla="*/ 4 w 12"/>
                  <a:gd name="T3" fmla="*/ 8 h 8"/>
                  <a:gd name="T4" fmla="*/ 0 w 12"/>
                  <a:gd name="T5" fmla="*/ 4 h 8"/>
                  <a:gd name="T6" fmla="*/ 4 w 12"/>
                  <a:gd name="T7" fmla="*/ 0 h 8"/>
                  <a:gd name="T8" fmla="*/ 8 w 12"/>
                  <a:gd name="T9" fmla="*/ 0 h 8"/>
                  <a:gd name="T10" fmla="*/ 12 w 12"/>
                  <a:gd name="T11" fmla="*/ 4 h 8"/>
                  <a:gd name="T12" fmla="*/ 8 w 12"/>
                  <a:gd name="T13" fmla="*/ 8 h 8"/>
                  <a:gd name="T14" fmla="*/ 4 w 12"/>
                  <a:gd name="T15" fmla="*/ 2 h 8"/>
                  <a:gd name="T16" fmla="*/ 2 w 12"/>
                  <a:gd name="T17" fmla="*/ 4 h 8"/>
                  <a:gd name="T18" fmla="*/ 4 w 12"/>
                  <a:gd name="T19" fmla="*/ 6 h 8"/>
                  <a:gd name="T20" fmla="*/ 8 w 12"/>
                  <a:gd name="T21" fmla="*/ 6 h 8"/>
                  <a:gd name="T22" fmla="*/ 11 w 12"/>
                  <a:gd name="T23" fmla="*/ 4 h 8"/>
                  <a:gd name="T24" fmla="*/ 8 w 12"/>
                  <a:gd name="T25" fmla="*/ 2 h 8"/>
                  <a:gd name="T26" fmla="*/ 4 w 12"/>
                  <a:gd name="T27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2" h="8">
                    <a:moveTo>
                      <a:pt x="8" y="8"/>
                    </a:moveTo>
                    <a:cubicBezTo>
                      <a:pt x="4" y="8"/>
                      <a:pt x="4" y="8"/>
                      <a:pt x="4" y="8"/>
                    </a:cubicBezTo>
                    <a:cubicBezTo>
                      <a:pt x="2" y="8"/>
                      <a:pt x="0" y="6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1" y="0"/>
                      <a:pt x="12" y="2"/>
                      <a:pt x="12" y="4"/>
                    </a:cubicBezTo>
                    <a:cubicBezTo>
                      <a:pt x="12" y="6"/>
                      <a:pt x="11" y="8"/>
                      <a:pt x="8" y="8"/>
                    </a:cubicBezTo>
                    <a:close/>
                    <a:moveTo>
                      <a:pt x="4" y="2"/>
                    </a:moveTo>
                    <a:cubicBezTo>
                      <a:pt x="3" y="2"/>
                      <a:pt x="2" y="3"/>
                      <a:pt x="2" y="4"/>
                    </a:cubicBezTo>
                    <a:cubicBezTo>
                      <a:pt x="2" y="5"/>
                      <a:pt x="3" y="6"/>
                      <a:pt x="4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10" y="6"/>
                      <a:pt x="11" y="5"/>
                      <a:pt x="11" y="4"/>
                    </a:cubicBezTo>
                    <a:cubicBezTo>
                      <a:pt x="11" y="3"/>
                      <a:pt x="10" y="2"/>
                      <a:pt x="8" y="2"/>
                    </a:cubicBez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C6C6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2" name="Freeform 894"/>
              <p:cNvSpPr>
                <a:spLocks/>
              </p:cNvSpPr>
              <p:nvPr/>
            </p:nvSpPr>
            <p:spPr bwMode="auto">
              <a:xfrm>
                <a:off x="4334" y="3720"/>
                <a:ext cx="30" cy="5"/>
              </a:xfrm>
              <a:custGeom>
                <a:avLst/>
                <a:gdLst>
                  <a:gd name="T0" fmla="*/ 12 w 13"/>
                  <a:gd name="T1" fmla="*/ 2 h 2"/>
                  <a:gd name="T2" fmla="*/ 1 w 13"/>
                  <a:gd name="T3" fmla="*/ 2 h 2"/>
                  <a:gd name="T4" fmla="*/ 0 w 13"/>
                  <a:gd name="T5" fmla="*/ 1 h 2"/>
                  <a:gd name="T6" fmla="*/ 0 w 13"/>
                  <a:gd name="T7" fmla="*/ 1 h 2"/>
                  <a:gd name="T8" fmla="*/ 1 w 13"/>
                  <a:gd name="T9" fmla="*/ 0 h 2"/>
                  <a:gd name="T10" fmla="*/ 12 w 13"/>
                  <a:gd name="T11" fmla="*/ 0 h 2"/>
                  <a:gd name="T12" fmla="*/ 13 w 13"/>
                  <a:gd name="T13" fmla="*/ 1 h 2"/>
                  <a:gd name="T14" fmla="*/ 13 w 13"/>
                  <a:gd name="T15" fmla="*/ 1 h 2"/>
                  <a:gd name="T16" fmla="*/ 12 w 13"/>
                  <a:gd name="T1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" h="2">
                    <a:moveTo>
                      <a:pt x="12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3" y="0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2" y="2"/>
                    </a:cubicBezTo>
                    <a:close/>
                  </a:path>
                </a:pathLst>
              </a:custGeom>
              <a:solidFill>
                <a:srgbClr val="9D9D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3" name="Rectangle 895"/>
              <p:cNvSpPr>
                <a:spLocks noChangeArrowheads="1"/>
              </p:cNvSpPr>
              <p:nvPr/>
            </p:nvSpPr>
            <p:spPr bwMode="auto">
              <a:xfrm>
                <a:off x="4244" y="3710"/>
                <a:ext cx="7" cy="24"/>
              </a:xfrm>
              <a:prstGeom prst="rect">
                <a:avLst/>
              </a:prstGeom>
              <a:solidFill>
                <a:srgbClr val="9D9D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4" name="Freeform 896"/>
              <p:cNvSpPr>
                <a:spLocks/>
              </p:cNvSpPr>
              <p:nvPr/>
            </p:nvSpPr>
            <p:spPr bwMode="auto">
              <a:xfrm>
                <a:off x="4170" y="3696"/>
                <a:ext cx="59" cy="66"/>
              </a:xfrm>
              <a:custGeom>
                <a:avLst/>
                <a:gdLst>
                  <a:gd name="T0" fmla="*/ 0 w 59"/>
                  <a:gd name="T1" fmla="*/ 66 h 66"/>
                  <a:gd name="T2" fmla="*/ 59 w 59"/>
                  <a:gd name="T3" fmla="*/ 66 h 66"/>
                  <a:gd name="T4" fmla="*/ 59 w 59"/>
                  <a:gd name="T5" fmla="*/ 0 h 66"/>
                  <a:gd name="T6" fmla="*/ 7 w 59"/>
                  <a:gd name="T7" fmla="*/ 0 h 66"/>
                  <a:gd name="T8" fmla="*/ 0 w 59"/>
                  <a:gd name="T9" fmla="*/ 66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9" h="66">
                    <a:moveTo>
                      <a:pt x="0" y="66"/>
                    </a:moveTo>
                    <a:lnTo>
                      <a:pt x="59" y="66"/>
                    </a:lnTo>
                    <a:lnTo>
                      <a:pt x="59" y="0"/>
                    </a:lnTo>
                    <a:lnTo>
                      <a:pt x="7" y="0"/>
                    </a:lnTo>
                    <a:lnTo>
                      <a:pt x="0" y="66"/>
                    </a:lnTo>
                    <a:close/>
                  </a:path>
                </a:pathLst>
              </a:custGeom>
              <a:solidFill>
                <a:srgbClr val="FFCF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5" name="Freeform 897"/>
              <p:cNvSpPr>
                <a:spLocks/>
              </p:cNvSpPr>
              <p:nvPr/>
            </p:nvSpPr>
            <p:spPr bwMode="auto">
              <a:xfrm>
                <a:off x="4116" y="3523"/>
                <a:ext cx="47" cy="69"/>
              </a:xfrm>
              <a:custGeom>
                <a:avLst/>
                <a:gdLst>
                  <a:gd name="T0" fmla="*/ 16 w 20"/>
                  <a:gd name="T1" fmla="*/ 1 h 29"/>
                  <a:gd name="T2" fmla="*/ 16 w 20"/>
                  <a:gd name="T3" fmla="*/ 1 h 29"/>
                  <a:gd name="T4" fmla="*/ 19 w 20"/>
                  <a:gd name="T5" fmla="*/ 7 h 29"/>
                  <a:gd name="T6" fmla="*/ 10 w 20"/>
                  <a:gd name="T7" fmla="*/ 25 h 29"/>
                  <a:gd name="T8" fmla="*/ 4 w 20"/>
                  <a:gd name="T9" fmla="*/ 28 h 29"/>
                  <a:gd name="T10" fmla="*/ 4 w 20"/>
                  <a:gd name="T11" fmla="*/ 28 h 29"/>
                  <a:gd name="T12" fmla="*/ 1 w 20"/>
                  <a:gd name="T13" fmla="*/ 21 h 29"/>
                  <a:gd name="T14" fmla="*/ 9 w 20"/>
                  <a:gd name="T15" fmla="*/ 4 h 29"/>
                  <a:gd name="T16" fmla="*/ 16 w 20"/>
                  <a:gd name="T17" fmla="*/ 1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0" h="29">
                    <a:moveTo>
                      <a:pt x="16" y="1"/>
                    </a:moveTo>
                    <a:cubicBezTo>
                      <a:pt x="16" y="1"/>
                      <a:pt x="16" y="1"/>
                      <a:pt x="16" y="1"/>
                    </a:cubicBezTo>
                    <a:cubicBezTo>
                      <a:pt x="19" y="2"/>
                      <a:pt x="20" y="5"/>
                      <a:pt x="19" y="7"/>
                    </a:cubicBezTo>
                    <a:cubicBezTo>
                      <a:pt x="10" y="25"/>
                      <a:pt x="10" y="25"/>
                      <a:pt x="10" y="25"/>
                    </a:cubicBezTo>
                    <a:cubicBezTo>
                      <a:pt x="9" y="27"/>
                      <a:pt x="6" y="29"/>
                      <a:pt x="4" y="28"/>
                    </a:cubicBezTo>
                    <a:cubicBezTo>
                      <a:pt x="4" y="28"/>
                      <a:pt x="4" y="28"/>
                      <a:pt x="4" y="28"/>
                    </a:cubicBezTo>
                    <a:cubicBezTo>
                      <a:pt x="1" y="27"/>
                      <a:pt x="0" y="24"/>
                      <a:pt x="1" y="21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11" y="1"/>
                      <a:pt x="14" y="0"/>
                      <a:pt x="16" y="1"/>
                    </a:cubicBezTo>
                    <a:close/>
                  </a:path>
                </a:pathLst>
              </a:custGeom>
              <a:solidFill>
                <a:srgbClr val="FAC4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6" name="Freeform 898"/>
              <p:cNvSpPr>
                <a:spLocks/>
              </p:cNvSpPr>
              <p:nvPr/>
            </p:nvSpPr>
            <p:spPr bwMode="auto">
              <a:xfrm>
                <a:off x="4118" y="3502"/>
                <a:ext cx="48" cy="66"/>
              </a:xfrm>
              <a:custGeom>
                <a:avLst/>
                <a:gdLst>
                  <a:gd name="T0" fmla="*/ 16 w 20"/>
                  <a:gd name="T1" fmla="*/ 1 h 28"/>
                  <a:gd name="T2" fmla="*/ 16 w 20"/>
                  <a:gd name="T3" fmla="*/ 1 h 28"/>
                  <a:gd name="T4" fmla="*/ 19 w 20"/>
                  <a:gd name="T5" fmla="*/ 7 h 28"/>
                  <a:gd name="T6" fmla="*/ 11 w 20"/>
                  <a:gd name="T7" fmla="*/ 24 h 28"/>
                  <a:gd name="T8" fmla="*/ 4 w 20"/>
                  <a:gd name="T9" fmla="*/ 27 h 28"/>
                  <a:gd name="T10" fmla="*/ 4 w 20"/>
                  <a:gd name="T11" fmla="*/ 27 h 28"/>
                  <a:gd name="T12" fmla="*/ 1 w 20"/>
                  <a:gd name="T13" fmla="*/ 21 h 28"/>
                  <a:gd name="T14" fmla="*/ 10 w 20"/>
                  <a:gd name="T15" fmla="*/ 3 h 28"/>
                  <a:gd name="T16" fmla="*/ 16 w 20"/>
                  <a:gd name="T17" fmla="*/ 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0" h="28">
                    <a:moveTo>
                      <a:pt x="16" y="1"/>
                    </a:moveTo>
                    <a:cubicBezTo>
                      <a:pt x="16" y="1"/>
                      <a:pt x="16" y="1"/>
                      <a:pt x="16" y="1"/>
                    </a:cubicBezTo>
                    <a:cubicBezTo>
                      <a:pt x="19" y="2"/>
                      <a:pt x="20" y="4"/>
                      <a:pt x="19" y="7"/>
                    </a:cubicBezTo>
                    <a:cubicBezTo>
                      <a:pt x="11" y="24"/>
                      <a:pt x="11" y="24"/>
                      <a:pt x="11" y="24"/>
                    </a:cubicBezTo>
                    <a:cubicBezTo>
                      <a:pt x="9" y="27"/>
                      <a:pt x="6" y="28"/>
                      <a:pt x="4" y="27"/>
                    </a:cubicBezTo>
                    <a:cubicBezTo>
                      <a:pt x="4" y="27"/>
                      <a:pt x="4" y="27"/>
                      <a:pt x="4" y="27"/>
                    </a:cubicBezTo>
                    <a:cubicBezTo>
                      <a:pt x="1" y="26"/>
                      <a:pt x="0" y="23"/>
                      <a:pt x="1" y="21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1" y="1"/>
                      <a:pt x="14" y="0"/>
                      <a:pt x="16" y="1"/>
                    </a:cubicBezTo>
                    <a:close/>
                  </a:path>
                </a:pathLst>
              </a:custGeom>
              <a:solidFill>
                <a:srgbClr val="FAC4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7" name="Freeform 899"/>
              <p:cNvSpPr>
                <a:spLocks/>
              </p:cNvSpPr>
              <p:nvPr/>
            </p:nvSpPr>
            <p:spPr bwMode="auto">
              <a:xfrm>
                <a:off x="4121" y="3545"/>
                <a:ext cx="26" cy="66"/>
              </a:xfrm>
              <a:custGeom>
                <a:avLst/>
                <a:gdLst>
                  <a:gd name="T0" fmla="*/ 5 w 11"/>
                  <a:gd name="T1" fmla="*/ 0 h 28"/>
                  <a:gd name="T2" fmla="*/ 5 w 11"/>
                  <a:gd name="T3" fmla="*/ 0 h 28"/>
                  <a:gd name="T4" fmla="*/ 10 w 11"/>
                  <a:gd name="T5" fmla="*/ 4 h 28"/>
                  <a:gd name="T6" fmla="*/ 11 w 11"/>
                  <a:gd name="T7" fmla="*/ 23 h 28"/>
                  <a:gd name="T8" fmla="*/ 6 w 11"/>
                  <a:gd name="T9" fmla="*/ 28 h 28"/>
                  <a:gd name="T10" fmla="*/ 6 w 11"/>
                  <a:gd name="T11" fmla="*/ 28 h 28"/>
                  <a:gd name="T12" fmla="*/ 1 w 11"/>
                  <a:gd name="T13" fmla="*/ 24 h 28"/>
                  <a:gd name="T14" fmla="*/ 0 w 11"/>
                  <a:gd name="T15" fmla="*/ 5 h 28"/>
                  <a:gd name="T16" fmla="*/ 5 w 11"/>
                  <a:gd name="T17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" h="28">
                    <a:moveTo>
                      <a:pt x="5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7" y="0"/>
                      <a:pt x="10" y="2"/>
                      <a:pt x="10" y="4"/>
                    </a:cubicBezTo>
                    <a:cubicBezTo>
                      <a:pt x="11" y="23"/>
                      <a:pt x="11" y="23"/>
                      <a:pt x="11" y="23"/>
                    </a:cubicBezTo>
                    <a:cubicBezTo>
                      <a:pt x="11" y="26"/>
                      <a:pt x="9" y="28"/>
                      <a:pt x="6" y="28"/>
                    </a:cubicBezTo>
                    <a:cubicBezTo>
                      <a:pt x="6" y="28"/>
                      <a:pt x="6" y="28"/>
                      <a:pt x="6" y="28"/>
                    </a:cubicBezTo>
                    <a:cubicBezTo>
                      <a:pt x="3" y="28"/>
                      <a:pt x="1" y="26"/>
                      <a:pt x="1" y="2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2"/>
                      <a:pt x="2" y="0"/>
                      <a:pt x="5" y="0"/>
                    </a:cubicBezTo>
                    <a:close/>
                  </a:path>
                </a:pathLst>
              </a:custGeom>
              <a:solidFill>
                <a:srgbClr val="FAC4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8" name="Freeform 900"/>
              <p:cNvSpPr>
                <a:spLocks/>
              </p:cNvSpPr>
              <p:nvPr/>
            </p:nvSpPr>
            <p:spPr bwMode="auto">
              <a:xfrm>
                <a:off x="4111" y="3493"/>
                <a:ext cx="43" cy="75"/>
              </a:xfrm>
              <a:custGeom>
                <a:avLst/>
                <a:gdLst>
                  <a:gd name="T0" fmla="*/ 14 w 18"/>
                  <a:gd name="T1" fmla="*/ 1 h 32"/>
                  <a:gd name="T2" fmla="*/ 14 w 18"/>
                  <a:gd name="T3" fmla="*/ 1 h 32"/>
                  <a:gd name="T4" fmla="*/ 17 w 18"/>
                  <a:gd name="T5" fmla="*/ 7 h 32"/>
                  <a:gd name="T6" fmla="*/ 11 w 18"/>
                  <a:gd name="T7" fmla="*/ 27 h 32"/>
                  <a:gd name="T8" fmla="*/ 4 w 18"/>
                  <a:gd name="T9" fmla="*/ 31 h 32"/>
                  <a:gd name="T10" fmla="*/ 4 w 18"/>
                  <a:gd name="T11" fmla="*/ 31 h 32"/>
                  <a:gd name="T12" fmla="*/ 1 w 18"/>
                  <a:gd name="T13" fmla="*/ 25 h 32"/>
                  <a:gd name="T14" fmla="*/ 7 w 18"/>
                  <a:gd name="T15" fmla="*/ 5 h 32"/>
                  <a:gd name="T16" fmla="*/ 14 w 18"/>
                  <a:gd name="T17" fmla="*/ 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8" h="32">
                    <a:moveTo>
                      <a:pt x="14" y="1"/>
                    </a:moveTo>
                    <a:cubicBezTo>
                      <a:pt x="14" y="1"/>
                      <a:pt x="14" y="1"/>
                      <a:pt x="14" y="1"/>
                    </a:cubicBezTo>
                    <a:cubicBezTo>
                      <a:pt x="17" y="2"/>
                      <a:pt x="18" y="5"/>
                      <a:pt x="17" y="7"/>
                    </a:cubicBezTo>
                    <a:cubicBezTo>
                      <a:pt x="11" y="27"/>
                      <a:pt x="11" y="27"/>
                      <a:pt x="11" y="27"/>
                    </a:cubicBezTo>
                    <a:cubicBezTo>
                      <a:pt x="10" y="30"/>
                      <a:pt x="7" y="32"/>
                      <a:pt x="4" y="31"/>
                    </a:cubicBezTo>
                    <a:cubicBezTo>
                      <a:pt x="4" y="31"/>
                      <a:pt x="4" y="31"/>
                      <a:pt x="4" y="31"/>
                    </a:cubicBezTo>
                    <a:cubicBezTo>
                      <a:pt x="1" y="30"/>
                      <a:pt x="0" y="28"/>
                      <a:pt x="1" y="2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2"/>
                      <a:pt x="11" y="0"/>
                      <a:pt x="14" y="1"/>
                    </a:cubicBezTo>
                    <a:close/>
                  </a:path>
                </a:pathLst>
              </a:custGeom>
              <a:solidFill>
                <a:srgbClr val="FAC4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29" name="Freeform 901"/>
              <p:cNvSpPr>
                <a:spLocks/>
              </p:cNvSpPr>
              <p:nvPr/>
            </p:nvSpPr>
            <p:spPr bwMode="auto">
              <a:xfrm>
                <a:off x="4111" y="3540"/>
                <a:ext cx="38" cy="76"/>
              </a:xfrm>
              <a:custGeom>
                <a:avLst/>
                <a:gdLst>
                  <a:gd name="T0" fmla="*/ 5 w 16"/>
                  <a:gd name="T1" fmla="*/ 1 h 32"/>
                  <a:gd name="T2" fmla="*/ 5 w 16"/>
                  <a:gd name="T3" fmla="*/ 1 h 32"/>
                  <a:gd name="T4" fmla="*/ 11 w 16"/>
                  <a:gd name="T5" fmla="*/ 5 h 32"/>
                  <a:gd name="T6" fmla="*/ 16 w 16"/>
                  <a:gd name="T7" fmla="*/ 25 h 32"/>
                  <a:gd name="T8" fmla="*/ 11 w 16"/>
                  <a:gd name="T9" fmla="*/ 31 h 32"/>
                  <a:gd name="T10" fmla="*/ 11 w 16"/>
                  <a:gd name="T11" fmla="*/ 31 h 32"/>
                  <a:gd name="T12" fmla="*/ 5 w 16"/>
                  <a:gd name="T13" fmla="*/ 27 h 32"/>
                  <a:gd name="T14" fmla="*/ 1 w 16"/>
                  <a:gd name="T15" fmla="*/ 7 h 32"/>
                  <a:gd name="T16" fmla="*/ 5 w 16"/>
                  <a:gd name="T17" fmla="*/ 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" h="32">
                    <a:moveTo>
                      <a:pt x="5" y="1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8" y="0"/>
                      <a:pt x="11" y="2"/>
                      <a:pt x="11" y="5"/>
                    </a:cubicBezTo>
                    <a:cubicBezTo>
                      <a:pt x="16" y="25"/>
                      <a:pt x="16" y="25"/>
                      <a:pt x="16" y="25"/>
                    </a:cubicBezTo>
                    <a:cubicBezTo>
                      <a:pt x="16" y="28"/>
                      <a:pt x="14" y="30"/>
                      <a:pt x="11" y="31"/>
                    </a:cubicBezTo>
                    <a:cubicBezTo>
                      <a:pt x="11" y="31"/>
                      <a:pt x="11" y="31"/>
                      <a:pt x="11" y="31"/>
                    </a:cubicBezTo>
                    <a:cubicBezTo>
                      <a:pt x="8" y="32"/>
                      <a:pt x="5" y="30"/>
                      <a:pt x="5" y="2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0" y="5"/>
                      <a:pt x="2" y="2"/>
                      <a:pt x="5" y="1"/>
                    </a:cubicBezTo>
                    <a:close/>
                  </a:path>
                </a:pathLst>
              </a:custGeom>
              <a:solidFill>
                <a:srgbClr val="FAC4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0" name="Freeform 902"/>
              <p:cNvSpPr>
                <a:spLocks/>
              </p:cNvSpPr>
              <p:nvPr/>
            </p:nvSpPr>
            <p:spPr bwMode="auto">
              <a:xfrm>
                <a:off x="4104" y="3497"/>
                <a:ext cx="125" cy="221"/>
              </a:xfrm>
              <a:custGeom>
                <a:avLst/>
                <a:gdLst>
                  <a:gd name="T0" fmla="*/ 53 w 53"/>
                  <a:gd name="T1" fmla="*/ 84 h 93"/>
                  <a:gd name="T2" fmla="*/ 50 w 53"/>
                  <a:gd name="T3" fmla="*/ 72 h 93"/>
                  <a:gd name="T4" fmla="*/ 46 w 53"/>
                  <a:gd name="T5" fmla="*/ 63 h 93"/>
                  <a:gd name="T6" fmla="*/ 41 w 53"/>
                  <a:gd name="T7" fmla="*/ 57 h 93"/>
                  <a:gd name="T8" fmla="*/ 40 w 53"/>
                  <a:gd name="T9" fmla="*/ 54 h 93"/>
                  <a:gd name="T10" fmla="*/ 35 w 53"/>
                  <a:gd name="T11" fmla="*/ 36 h 93"/>
                  <a:gd name="T12" fmla="*/ 28 w 53"/>
                  <a:gd name="T13" fmla="*/ 33 h 93"/>
                  <a:gd name="T14" fmla="*/ 28 w 53"/>
                  <a:gd name="T15" fmla="*/ 33 h 93"/>
                  <a:gd name="T16" fmla="*/ 24 w 53"/>
                  <a:gd name="T17" fmla="*/ 40 h 93"/>
                  <a:gd name="T18" fmla="*/ 27 w 53"/>
                  <a:gd name="T19" fmla="*/ 51 h 93"/>
                  <a:gd name="T20" fmla="*/ 18 w 53"/>
                  <a:gd name="T21" fmla="*/ 42 h 93"/>
                  <a:gd name="T22" fmla="*/ 11 w 53"/>
                  <a:gd name="T23" fmla="*/ 25 h 93"/>
                  <a:gd name="T24" fmla="*/ 13 w 53"/>
                  <a:gd name="T25" fmla="*/ 6 h 93"/>
                  <a:gd name="T26" fmla="*/ 8 w 53"/>
                  <a:gd name="T27" fmla="*/ 0 h 93"/>
                  <a:gd name="T28" fmla="*/ 8 w 53"/>
                  <a:gd name="T29" fmla="*/ 0 h 93"/>
                  <a:gd name="T30" fmla="*/ 2 w 53"/>
                  <a:gd name="T31" fmla="*/ 5 h 93"/>
                  <a:gd name="T32" fmla="*/ 0 w 53"/>
                  <a:gd name="T33" fmla="*/ 28 h 93"/>
                  <a:gd name="T34" fmla="*/ 5 w 53"/>
                  <a:gd name="T35" fmla="*/ 48 h 93"/>
                  <a:gd name="T36" fmla="*/ 6 w 53"/>
                  <a:gd name="T37" fmla="*/ 51 h 93"/>
                  <a:gd name="T38" fmla="*/ 24 w 53"/>
                  <a:gd name="T39" fmla="*/ 78 h 93"/>
                  <a:gd name="T40" fmla="*/ 33 w 53"/>
                  <a:gd name="T41" fmla="*/ 93 h 93"/>
                  <a:gd name="T42" fmla="*/ 53 w 53"/>
                  <a:gd name="T43" fmla="*/ 84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3" h="93">
                    <a:moveTo>
                      <a:pt x="53" y="84"/>
                    </a:moveTo>
                    <a:cubicBezTo>
                      <a:pt x="50" y="72"/>
                      <a:pt x="50" y="72"/>
                      <a:pt x="50" y="72"/>
                    </a:cubicBezTo>
                    <a:cubicBezTo>
                      <a:pt x="49" y="69"/>
                      <a:pt x="48" y="66"/>
                      <a:pt x="46" y="63"/>
                    </a:cubicBezTo>
                    <a:cubicBezTo>
                      <a:pt x="41" y="57"/>
                      <a:pt x="41" y="57"/>
                      <a:pt x="41" y="57"/>
                    </a:cubicBezTo>
                    <a:cubicBezTo>
                      <a:pt x="40" y="56"/>
                      <a:pt x="40" y="55"/>
                      <a:pt x="40" y="54"/>
                    </a:cubicBezTo>
                    <a:cubicBezTo>
                      <a:pt x="35" y="36"/>
                      <a:pt x="35" y="36"/>
                      <a:pt x="35" y="36"/>
                    </a:cubicBezTo>
                    <a:cubicBezTo>
                      <a:pt x="34" y="34"/>
                      <a:pt x="31" y="32"/>
                      <a:pt x="28" y="33"/>
                    </a:cubicBezTo>
                    <a:cubicBezTo>
                      <a:pt x="28" y="33"/>
                      <a:pt x="28" y="33"/>
                      <a:pt x="28" y="33"/>
                    </a:cubicBezTo>
                    <a:cubicBezTo>
                      <a:pt x="25" y="34"/>
                      <a:pt x="23" y="37"/>
                      <a:pt x="24" y="40"/>
                    </a:cubicBezTo>
                    <a:cubicBezTo>
                      <a:pt x="27" y="51"/>
                      <a:pt x="27" y="51"/>
                      <a:pt x="27" y="51"/>
                    </a:cubicBezTo>
                    <a:cubicBezTo>
                      <a:pt x="18" y="42"/>
                      <a:pt x="18" y="42"/>
                      <a:pt x="18" y="42"/>
                    </a:cubicBezTo>
                    <a:cubicBezTo>
                      <a:pt x="11" y="25"/>
                      <a:pt x="11" y="25"/>
                      <a:pt x="11" y="25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3"/>
                      <a:pt x="11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5" y="0"/>
                      <a:pt x="2" y="2"/>
                      <a:pt x="2" y="5"/>
                    </a:cubicBezTo>
                    <a:cubicBezTo>
                      <a:pt x="0" y="28"/>
                      <a:pt x="0" y="28"/>
                      <a:pt x="0" y="28"/>
                    </a:cubicBezTo>
                    <a:cubicBezTo>
                      <a:pt x="0" y="28"/>
                      <a:pt x="3" y="43"/>
                      <a:pt x="5" y="48"/>
                    </a:cubicBezTo>
                    <a:cubicBezTo>
                      <a:pt x="5" y="49"/>
                      <a:pt x="6" y="50"/>
                      <a:pt x="6" y="51"/>
                    </a:cubicBezTo>
                    <a:cubicBezTo>
                      <a:pt x="8" y="56"/>
                      <a:pt x="15" y="69"/>
                      <a:pt x="24" y="78"/>
                    </a:cubicBezTo>
                    <a:cubicBezTo>
                      <a:pt x="33" y="93"/>
                      <a:pt x="33" y="93"/>
                      <a:pt x="33" y="93"/>
                    </a:cubicBezTo>
                    <a:lnTo>
                      <a:pt x="53" y="84"/>
                    </a:lnTo>
                    <a:close/>
                  </a:path>
                </a:pathLst>
              </a:custGeom>
              <a:solidFill>
                <a:srgbClr val="FFCF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1" name="Rectangle 903"/>
              <p:cNvSpPr>
                <a:spLocks noChangeArrowheads="1"/>
              </p:cNvSpPr>
              <p:nvPr/>
            </p:nvSpPr>
            <p:spPr bwMode="auto">
              <a:xfrm>
                <a:off x="4156" y="3706"/>
                <a:ext cx="90" cy="33"/>
              </a:xfrm>
              <a:prstGeom prst="rect">
                <a:avLst/>
              </a:prstGeom>
              <a:solidFill>
                <a:srgbClr val="8787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2" name="Rectangle 904"/>
              <p:cNvSpPr>
                <a:spLocks noChangeArrowheads="1"/>
              </p:cNvSpPr>
              <p:nvPr/>
            </p:nvSpPr>
            <p:spPr bwMode="auto">
              <a:xfrm>
                <a:off x="4156" y="3748"/>
                <a:ext cx="83" cy="93"/>
              </a:xfrm>
              <a:prstGeom prst="rect">
                <a:avLst/>
              </a:prstGeom>
              <a:solidFill>
                <a:srgbClr val="DF49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3" name="Rectangle 905"/>
              <p:cNvSpPr>
                <a:spLocks noChangeArrowheads="1"/>
              </p:cNvSpPr>
              <p:nvPr/>
            </p:nvSpPr>
            <p:spPr bwMode="auto">
              <a:xfrm>
                <a:off x="4369" y="3710"/>
                <a:ext cx="10" cy="24"/>
              </a:xfrm>
              <a:prstGeom prst="rect">
                <a:avLst/>
              </a:prstGeom>
              <a:solidFill>
                <a:srgbClr val="9D9D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4" name="Freeform 906"/>
              <p:cNvSpPr>
                <a:spLocks/>
              </p:cNvSpPr>
              <p:nvPr/>
            </p:nvSpPr>
            <p:spPr bwMode="auto">
              <a:xfrm>
                <a:off x="4393" y="3696"/>
                <a:ext cx="57" cy="66"/>
              </a:xfrm>
              <a:custGeom>
                <a:avLst/>
                <a:gdLst>
                  <a:gd name="T0" fmla="*/ 57 w 57"/>
                  <a:gd name="T1" fmla="*/ 66 h 66"/>
                  <a:gd name="T2" fmla="*/ 0 w 57"/>
                  <a:gd name="T3" fmla="*/ 66 h 66"/>
                  <a:gd name="T4" fmla="*/ 0 w 57"/>
                  <a:gd name="T5" fmla="*/ 0 h 66"/>
                  <a:gd name="T6" fmla="*/ 52 w 57"/>
                  <a:gd name="T7" fmla="*/ 0 h 66"/>
                  <a:gd name="T8" fmla="*/ 57 w 57"/>
                  <a:gd name="T9" fmla="*/ 66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7" h="66">
                    <a:moveTo>
                      <a:pt x="57" y="66"/>
                    </a:moveTo>
                    <a:lnTo>
                      <a:pt x="0" y="66"/>
                    </a:lnTo>
                    <a:lnTo>
                      <a:pt x="0" y="0"/>
                    </a:lnTo>
                    <a:lnTo>
                      <a:pt x="52" y="0"/>
                    </a:lnTo>
                    <a:lnTo>
                      <a:pt x="57" y="66"/>
                    </a:lnTo>
                    <a:close/>
                  </a:path>
                </a:pathLst>
              </a:custGeom>
              <a:solidFill>
                <a:srgbClr val="FFCF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5" name="Freeform 907"/>
              <p:cNvSpPr>
                <a:spLocks/>
              </p:cNvSpPr>
              <p:nvPr/>
            </p:nvSpPr>
            <p:spPr bwMode="auto">
              <a:xfrm>
                <a:off x="4459" y="3523"/>
                <a:ext cx="47" cy="69"/>
              </a:xfrm>
              <a:custGeom>
                <a:avLst/>
                <a:gdLst>
                  <a:gd name="T0" fmla="*/ 3 w 20"/>
                  <a:gd name="T1" fmla="*/ 1 h 29"/>
                  <a:gd name="T2" fmla="*/ 3 w 20"/>
                  <a:gd name="T3" fmla="*/ 1 h 29"/>
                  <a:gd name="T4" fmla="*/ 1 w 20"/>
                  <a:gd name="T5" fmla="*/ 7 h 29"/>
                  <a:gd name="T6" fmla="*/ 9 w 20"/>
                  <a:gd name="T7" fmla="*/ 25 h 29"/>
                  <a:gd name="T8" fmla="*/ 16 w 20"/>
                  <a:gd name="T9" fmla="*/ 28 h 29"/>
                  <a:gd name="T10" fmla="*/ 16 w 20"/>
                  <a:gd name="T11" fmla="*/ 28 h 29"/>
                  <a:gd name="T12" fmla="*/ 18 w 20"/>
                  <a:gd name="T13" fmla="*/ 21 h 29"/>
                  <a:gd name="T14" fmla="*/ 10 w 20"/>
                  <a:gd name="T15" fmla="*/ 4 h 29"/>
                  <a:gd name="T16" fmla="*/ 3 w 20"/>
                  <a:gd name="T17" fmla="*/ 1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0" h="29">
                    <a:moveTo>
                      <a:pt x="3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1" y="2"/>
                      <a:pt x="0" y="5"/>
                      <a:pt x="1" y="7"/>
                    </a:cubicBezTo>
                    <a:cubicBezTo>
                      <a:pt x="9" y="25"/>
                      <a:pt x="9" y="25"/>
                      <a:pt x="9" y="25"/>
                    </a:cubicBezTo>
                    <a:cubicBezTo>
                      <a:pt x="10" y="27"/>
                      <a:pt x="13" y="29"/>
                      <a:pt x="16" y="28"/>
                    </a:cubicBezTo>
                    <a:cubicBezTo>
                      <a:pt x="16" y="28"/>
                      <a:pt x="16" y="28"/>
                      <a:pt x="16" y="28"/>
                    </a:cubicBezTo>
                    <a:cubicBezTo>
                      <a:pt x="19" y="27"/>
                      <a:pt x="20" y="24"/>
                      <a:pt x="18" y="21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9" y="1"/>
                      <a:pt x="6" y="0"/>
                      <a:pt x="3" y="1"/>
                    </a:cubicBezTo>
                    <a:close/>
                  </a:path>
                </a:pathLst>
              </a:custGeom>
              <a:solidFill>
                <a:srgbClr val="FAC4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6" name="Freeform 908"/>
              <p:cNvSpPr>
                <a:spLocks/>
              </p:cNvSpPr>
              <p:nvPr/>
            </p:nvSpPr>
            <p:spPr bwMode="auto">
              <a:xfrm>
                <a:off x="4457" y="3502"/>
                <a:ext cx="45" cy="66"/>
              </a:xfrm>
              <a:custGeom>
                <a:avLst/>
                <a:gdLst>
                  <a:gd name="T0" fmla="*/ 3 w 19"/>
                  <a:gd name="T1" fmla="*/ 1 h 28"/>
                  <a:gd name="T2" fmla="*/ 3 w 19"/>
                  <a:gd name="T3" fmla="*/ 1 h 28"/>
                  <a:gd name="T4" fmla="*/ 1 w 19"/>
                  <a:gd name="T5" fmla="*/ 7 h 28"/>
                  <a:gd name="T6" fmla="*/ 9 w 19"/>
                  <a:gd name="T7" fmla="*/ 24 h 28"/>
                  <a:gd name="T8" fmla="*/ 16 w 19"/>
                  <a:gd name="T9" fmla="*/ 27 h 28"/>
                  <a:gd name="T10" fmla="*/ 16 w 19"/>
                  <a:gd name="T11" fmla="*/ 27 h 28"/>
                  <a:gd name="T12" fmla="*/ 18 w 19"/>
                  <a:gd name="T13" fmla="*/ 21 h 28"/>
                  <a:gd name="T14" fmla="*/ 10 w 19"/>
                  <a:gd name="T15" fmla="*/ 3 h 28"/>
                  <a:gd name="T16" fmla="*/ 3 w 19"/>
                  <a:gd name="T17" fmla="*/ 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9" h="28">
                    <a:moveTo>
                      <a:pt x="3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1" y="2"/>
                      <a:pt x="0" y="4"/>
                      <a:pt x="1" y="7"/>
                    </a:cubicBezTo>
                    <a:cubicBezTo>
                      <a:pt x="9" y="24"/>
                      <a:pt x="9" y="24"/>
                      <a:pt x="9" y="24"/>
                    </a:cubicBezTo>
                    <a:cubicBezTo>
                      <a:pt x="10" y="27"/>
                      <a:pt x="13" y="28"/>
                      <a:pt x="16" y="27"/>
                    </a:cubicBezTo>
                    <a:cubicBezTo>
                      <a:pt x="16" y="27"/>
                      <a:pt x="16" y="27"/>
                      <a:pt x="16" y="27"/>
                    </a:cubicBezTo>
                    <a:cubicBezTo>
                      <a:pt x="18" y="26"/>
                      <a:pt x="19" y="23"/>
                      <a:pt x="18" y="21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9" y="1"/>
                      <a:pt x="6" y="0"/>
                      <a:pt x="3" y="1"/>
                    </a:cubicBezTo>
                    <a:close/>
                  </a:path>
                </a:pathLst>
              </a:custGeom>
              <a:solidFill>
                <a:srgbClr val="FAC4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7" name="Freeform 909"/>
              <p:cNvSpPr>
                <a:spLocks/>
              </p:cNvSpPr>
              <p:nvPr/>
            </p:nvSpPr>
            <p:spPr bwMode="auto">
              <a:xfrm>
                <a:off x="4473" y="3545"/>
                <a:ext cx="29" cy="66"/>
              </a:xfrm>
              <a:custGeom>
                <a:avLst/>
                <a:gdLst>
                  <a:gd name="T0" fmla="*/ 7 w 12"/>
                  <a:gd name="T1" fmla="*/ 0 h 28"/>
                  <a:gd name="T2" fmla="*/ 7 w 12"/>
                  <a:gd name="T3" fmla="*/ 0 h 28"/>
                  <a:gd name="T4" fmla="*/ 2 w 12"/>
                  <a:gd name="T5" fmla="*/ 4 h 28"/>
                  <a:gd name="T6" fmla="*/ 1 w 12"/>
                  <a:gd name="T7" fmla="*/ 23 h 28"/>
                  <a:gd name="T8" fmla="*/ 5 w 12"/>
                  <a:gd name="T9" fmla="*/ 28 h 28"/>
                  <a:gd name="T10" fmla="*/ 6 w 12"/>
                  <a:gd name="T11" fmla="*/ 28 h 28"/>
                  <a:gd name="T12" fmla="*/ 11 w 12"/>
                  <a:gd name="T13" fmla="*/ 24 h 28"/>
                  <a:gd name="T14" fmla="*/ 12 w 12"/>
                  <a:gd name="T15" fmla="*/ 5 h 28"/>
                  <a:gd name="T16" fmla="*/ 7 w 12"/>
                  <a:gd name="T17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" h="28">
                    <a:moveTo>
                      <a:pt x="7" y="0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4" y="0"/>
                      <a:pt x="2" y="2"/>
                      <a:pt x="2" y="4"/>
                    </a:cubicBezTo>
                    <a:cubicBezTo>
                      <a:pt x="1" y="23"/>
                      <a:pt x="1" y="23"/>
                      <a:pt x="1" y="23"/>
                    </a:cubicBezTo>
                    <a:cubicBezTo>
                      <a:pt x="0" y="26"/>
                      <a:pt x="3" y="28"/>
                      <a:pt x="5" y="28"/>
                    </a:cubicBezTo>
                    <a:cubicBezTo>
                      <a:pt x="6" y="28"/>
                      <a:pt x="6" y="28"/>
                      <a:pt x="6" y="28"/>
                    </a:cubicBezTo>
                    <a:cubicBezTo>
                      <a:pt x="8" y="28"/>
                      <a:pt x="11" y="26"/>
                      <a:pt x="11" y="24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2"/>
                      <a:pt x="10" y="0"/>
                      <a:pt x="7" y="0"/>
                    </a:cubicBezTo>
                    <a:close/>
                  </a:path>
                </a:pathLst>
              </a:custGeom>
              <a:solidFill>
                <a:srgbClr val="FAC4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8" name="Freeform 910"/>
              <p:cNvSpPr>
                <a:spLocks/>
              </p:cNvSpPr>
              <p:nvPr/>
            </p:nvSpPr>
            <p:spPr bwMode="auto">
              <a:xfrm>
                <a:off x="4466" y="3493"/>
                <a:ext cx="45" cy="75"/>
              </a:xfrm>
              <a:custGeom>
                <a:avLst/>
                <a:gdLst>
                  <a:gd name="T0" fmla="*/ 5 w 19"/>
                  <a:gd name="T1" fmla="*/ 1 h 32"/>
                  <a:gd name="T2" fmla="*/ 5 w 19"/>
                  <a:gd name="T3" fmla="*/ 1 h 32"/>
                  <a:gd name="T4" fmla="*/ 1 w 19"/>
                  <a:gd name="T5" fmla="*/ 7 h 32"/>
                  <a:gd name="T6" fmla="*/ 7 w 19"/>
                  <a:gd name="T7" fmla="*/ 27 h 32"/>
                  <a:gd name="T8" fmla="*/ 14 w 19"/>
                  <a:gd name="T9" fmla="*/ 31 h 32"/>
                  <a:gd name="T10" fmla="*/ 14 w 19"/>
                  <a:gd name="T11" fmla="*/ 31 h 32"/>
                  <a:gd name="T12" fmla="*/ 18 w 19"/>
                  <a:gd name="T13" fmla="*/ 25 h 32"/>
                  <a:gd name="T14" fmla="*/ 12 w 19"/>
                  <a:gd name="T15" fmla="*/ 5 h 32"/>
                  <a:gd name="T16" fmla="*/ 5 w 19"/>
                  <a:gd name="T17" fmla="*/ 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9" h="32">
                    <a:moveTo>
                      <a:pt x="5" y="1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2" y="2"/>
                      <a:pt x="0" y="5"/>
                      <a:pt x="1" y="7"/>
                    </a:cubicBezTo>
                    <a:cubicBezTo>
                      <a:pt x="7" y="27"/>
                      <a:pt x="7" y="27"/>
                      <a:pt x="7" y="27"/>
                    </a:cubicBezTo>
                    <a:cubicBezTo>
                      <a:pt x="8" y="30"/>
                      <a:pt x="11" y="32"/>
                      <a:pt x="14" y="31"/>
                    </a:cubicBezTo>
                    <a:cubicBezTo>
                      <a:pt x="14" y="31"/>
                      <a:pt x="14" y="31"/>
                      <a:pt x="14" y="31"/>
                    </a:cubicBezTo>
                    <a:cubicBezTo>
                      <a:pt x="17" y="30"/>
                      <a:pt x="19" y="28"/>
                      <a:pt x="18" y="2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1" y="2"/>
                      <a:pt x="8" y="0"/>
                      <a:pt x="5" y="1"/>
                    </a:cubicBezTo>
                    <a:close/>
                  </a:path>
                </a:pathLst>
              </a:custGeom>
              <a:solidFill>
                <a:srgbClr val="FAC4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39" name="Freeform 911"/>
              <p:cNvSpPr>
                <a:spLocks/>
              </p:cNvSpPr>
              <p:nvPr/>
            </p:nvSpPr>
            <p:spPr bwMode="auto">
              <a:xfrm>
                <a:off x="4471" y="3540"/>
                <a:ext cx="40" cy="76"/>
              </a:xfrm>
              <a:custGeom>
                <a:avLst/>
                <a:gdLst>
                  <a:gd name="T0" fmla="*/ 12 w 17"/>
                  <a:gd name="T1" fmla="*/ 1 h 32"/>
                  <a:gd name="T2" fmla="*/ 12 w 17"/>
                  <a:gd name="T3" fmla="*/ 1 h 32"/>
                  <a:gd name="T4" fmla="*/ 5 w 17"/>
                  <a:gd name="T5" fmla="*/ 5 h 32"/>
                  <a:gd name="T6" fmla="*/ 1 w 17"/>
                  <a:gd name="T7" fmla="*/ 25 h 32"/>
                  <a:gd name="T8" fmla="*/ 5 w 17"/>
                  <a:gd name="T9" fmla="*/ 31 h 32"/>
                  <a:gd name="T10" fmla="*/ 5 w 17"/>
                  <a:gd name="T11" fmla="*/ 31 h 32"/>
                  <a:gd name="T12" fmla="*/ 12 w 17"/>
                  <a:gd name="T13" fmla="*/ 27 h 32"/>
                  <a:gd name="T14" fmla="*/ 16 w 17"/>
                  <a:gd name="T15" fmla="*/ 7 h 32"/>
                  <a:gd name="T16" fmla="*/ 12 w 17"/>
                  <a:gd name="T17" fmla="*/ 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" h="32">
                    <a:moveTo>
                      <a:pt x="12" y="1"/>
                    </a:moveTo>
                    <a:cubicBezTo>
                      <a:pt x="12" y="1"/>
                      <a:pt x="12" y="1"/>
                      <a:pt x="12" y="1"/>
                    </a:cubicBezTo>
                    <a:cubicBezTo>
                      <a:pt x="9" y="0"/>
                      <a:pt x="6" y="2"/>
                      <a:pt x="5" y="5"/>
                    </a:cubicBezTo>
                    <a:cubicBezTo>
                      <a:pt x="1" y="25"/>
                      <a:pt x="1" y="25"/>
                      <a:pt x="1" y="25"/>
                    </a:cubicBezTo>
                    <a:cubicBezTo>
                      <a:pt x="0" y="28"/>
                      <a:pt x="2" y="30"/>
                      <a:pt x="5" y="31"/>
                    </a:cubicBezTo>
                    <a:cubicBezTo>
                      <a:pt x="5" y="31"/>
                      <a:pt x="5" y="31"/>
                      <a:pt x="5" y="31"/>
                    </a:cubicBezTo>
                    <a:cubicBezTo>
                      <a:pt x="8" y="32"/>
                      <a:pt x="11" y="30"/>
                      <a:pt x="12" y="27"/>
                    </a:cubicBezTo>
                    <a:cubicBezTo>
                      <a:pt x="16" y="7"/>
                      <a:pt x="16" y="7"/>
                      <a:pt x="16" y="7"/>
                    </a:cubicBezTo>
                    <a:cubicBezTo>
                      <a:pt x="17" y="5"/>
                      <a:pt x="15" y="2"/>
                      <a:pt x="12" y="1"/>
                    </a:cubicBezTo>
                    <a:close/>
                  </a:path>
                </a:pathLst>
              </a:custGeom>
              <a:solidFill>
                <a:srgbClr val="FAC4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0" name="Freeform 912"/>
              <p:cNvSpPr>
                <a:spLocks/>
              </p:cNvSpPr>
              <p:nvPr/>
            </p:nvSpPr>
            <p:spPr bwMode="auto">
              <a:xfrm>
                <a:off x="4393" y="3497"/>
                <a:ext cx="123" cy="221"/>
              </a:xfrm>
              <a:custGeom>
                <a:avLst/>
                <a:gdLst>
                  <a:gd name="T0" fmla="*/ 0 w 52"/>
                  <a:gd name="T1" fmla="*/ 84 h 93"/>
                  <a:gd name="T2" fmla="*/ 3 w 52"/>
                  <a:gd name="T3" fmla="*/ 72 h 93"/>
                  <a:gd name="T4" fmla="*/ 7 w 52"/>
                  <a:gd name="T5" fmla="*/ 63 h 93"/>
                  <a:gd name="T6" fmla="*/ 12 w 52"/>
                  <a:gd name="T7" fmla="*/ 57 h 93"/>
                  <a:gd name="T8" fmla="*/ 13 w 52"/>
                  <a:gd name="T9" fmla="*/ 54 h 93"/>
                  <a:gd name="T10" fmla="*/ 18 w 52"/>
                  <a:gd name="T11" fmla="*/ 36 h 93"/>
                  <a:gd name="T12" fmla="*/ 24 w 52"/>
                  <a:gd name="T13" fmla="*/ 33 h 93"/>
                  <a:gd name="T14" fmla="*/ 25 w 52"/>
                  <a:gd name="T15" fmla="*/ 33 h 93"/>
                  <a:gd name="T16" fmla="*/ 29 w 52"/>
                  <a:gd name="T17" fmla="*/ 40 h 93"/>
                  <a:gd name="T18" fmla="*/ 25 w 52"/>
                  <a:gd name="T19" fmla="*/ 51 h 93"/>
                  <a:gd name="T20" fmla="*/ 34 w 52"/>
                  <a:gd name="T21" fmla="*/ 42 h 93"/>
                  <a:gd name="T22" fmla="*/ 41 w 52"/>
                  <a:gd name="T23" fmla="*/ 25 h 93"/>
                  <a:gd name="T24" fmla="*/ 40 w 52"/>
                  <a:gd name="T25" fmla="*/ 6 h 93"/>
                  <a:gd name="T26" fmla="*/ 45 w 52"/>
                  <a:gd name="T27" fmla="*/ 0 h 93"/>
                  <a:gd name="T28" fmla="*/ 45 w 52"/>
                  <a:gd name="T29" fmla="*/ 0 h 93"/>
                  <a:gd name="T30" fmla="*/ 51 w 52"/>
                  <a:gd name="T31" fmla="*/ 5 h 93"/>
                  <a:gd name="T32" fmla="*/ 52 w 52"/>
                  <a:gd name="T33" fmla="*/ 28 h 93"/>
                  <a:gd name="T34" fmla="*/ 48 w 52"/>
                  <a:gd name="T35" fmla="*/ 48 h 93"/>
                  <a:gd name="T36" fmla="*/ 46 w 52"/>
                  <a:gd name="T37" fmla="*/ 51 h 93"/>
                  <a:gd name="T38" fmla="*/ 29 w 52"/>
                  <a:gd name="T39" fmla="*/ 78 h 93"/>
                  <a:gd name="T40" fmla="*/ 20 w 52"/>
                  <a:gd name="T41" fmla="*/ 93 h 93"/>
                  <a:gd name="T42" fmla="*/ 0 w 52"/>
                  <a:gd name="T43" fmla="*/ 84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2" h="93">
                    <a:moveTo>
                      <a:pt x="0" y="84"/>
                    </a:moveTo>
                    <a:cubicBezTo>
                      <a:pt x="3" y="72"/>
                      <a:pt x="3" y="72"/>
                      <a:pt x="3" y="72"/>
                    </a:cubicBezTo>
                    <a:cubicBezTo>
                      <a:pt x="4" y="69"/>
                      <a:pt x="5" y="66"/>
                      <a:pt x="7" y="63"/>
                    </a:cubicBezTo>
                    <a:cubicBezTo>
                      <a:pt x="12" y="57"/>
                      <a:pt x="12" y="57"/>
                      <a:pt x="12" y="57"/>
                    </a:cubicBezTo>
                    <a:cubicBezTo>
                      <a:pt x="12" y="56"/>
                      <a:pt x="13" y="55"/>
                      <a:pt x="13" y="54"/>
                    </a:cubicBezTo>
                    <a:cubicBezTo>
                      <a:pt x="18" y="36"/>
                      <a:pt x="18" y="36"/>
                      <a:pt x="18" y="36"/>
                    </a:cubicBezTo>
                    <a:cubicBezTo>
                      <a:pt x="19" y="34"/>
                      <a:pt x="22" y="32"/>
                      <a:pt x="24" y="33"/>
                    </a:cubicBezTo>
                    <a:cubicBezTo>
                      <a:pt x="25" y="33"/>
                      <a:pt x="25" y="33"/>
                      <a:pt x="25" y="33"/>
                    </a:cubicBezTo>
                    <a:cubicBezTo>
                      <a:pt x="27" y="34"/>
                      <a:pt x="29" y="37"/>
                      <a:pt x="29" y="40"/>
                    </a:cubicBezTo>
                    <a:cubicBezTo>
                      <a:pt x="25" y="51"/>
                      <a:pt x="25" y="51"/>
                      <a:pt x="25" y="51"/>
                    </a:cubicBezTo>
                    <a:cubicBezTo>
                      <a:pt x="34" y="42"/>
                      <a:pt x="34" y="42"/>
                      <a:pt x="34" y="42"/>
                    </a:cubicBezTo>
                    <a:cubicBezTo>
                      <a:pt x="41" y="25"/>
                      <a:pt x="41" y="25"/>
                      <a:pt x="41" y="25"/>
                    </a:cubicBezTo>
                    <a:cubicBezTo>
                      <a:pt x="40" y="6"/>
                      <a:pt x="40" y="6"/>
                      <a:pt x="40" y="6"/>
                    </a:cubicBezTo>
                    <a:cubicBezTo>
                      <a:pt x="39" y="3"/>
                      <a:pt x="41" y="0"/>
                      <a:pt x="45" y="0"/>
                    </a:cubicBezTo>
                    <a:cubicBezTo>
                      <a:pt x="45" y="0"/>
                      <a:pt x="45" y="0"/>
                      <a:pt x="45" y="0"/>
                    </a:cubicBezTo>
                    <a:cubicBezTo>
                      <a:pt x="48" y="0"/>
                      <a:pt x="50" y="2"/>
                      <a:pt x="51" y="5"/>
                    </a:cubicBezTo>
                    <a:cubicBezTo>
                      <a:pt x="52" y="28"/>
                      <a:pt x="52" y="28"/>
                      <a:pt x="52" y="28"/>
                    </a:cubicBezTo>
                    <a:cubicBezTo>
                      <a:pt x="52" y="28"/>
                      <a:pt x="49" y="43"/>
                      <a:pt x="48" y="48"/>
                    </a:cubicBezTo>
                    <a:cubicBezTo>
                      <a:pt x="47" y="49"/>
                      <a:pt x="47" y="50"/>
                      <a:pt x="46" y="51"/>
                    </a:cubicBezTo>
                    <a:cubicBezTo>
                      <a:pt x="44" y="56"/>
                      <a:pt x="38" y="69"/>
                      <a:pt x="29" y="78"/>
                    </a:cubicBezTo>
                    <a:cubicBezTo>
                      <a:pt x="20" y="93"/>
                      <a:pt x="20" y="93"/>
                      <a:pt x="20" y="93"/>
                    </a:cubicBezTo>
                    <a:lnTo>
                      <a:pt x="0" y="84"/>
                    </a:lnTo>
                    <a:close/>
                  </a:path>
                </a:pathLst>
              </a:custGeom>
              <a:solidFill>
                <a:srgbClr val="FFCF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1" name="Rectangle 913"/>
              <p:cNvSpPr>
                <a:spLocks noChangeArrowheads="1"/>
              </p:cNvSpPr>
              <p:nvPr/>
            </p:nvSpPr>
            <p:spPr bwMode="auto">
              <a:xfrm>
                <a:off x="4376" y="3706"/>
                <a:ext cx="90" cy="33"/>
              </a:xfrm>
              <a:prstGeom prst="rect">
                <a:avLst/>
              </a:prstGeom>
              <a:solidFill>
                <a:srgbClr val="8787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2" name="Rectangle 914"/>
              <p:cNvSpPr>
                <a:spLocks noChangeArrowheads="1"/>
              </p:cNvSpPr>
              <p:nvPr/>
            </p:nvSpPr>
            <p:spPr bwMode="auto">
              <a:xfrm>
                <a:off x="4381" y="3748"/>
                <a:ext cx="85" cy="93"/>
              </a:xfrm>
              <a:prstGeom prst="rect">
                <a:avLst/>
              </a:prstGeom>
              <a:solidFill>
                <a:srgbClr val="DF49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3" name="Oval 915"/>
              <p:cNvSpPr>
                <a:spLocks noChangeArrowheads="1"/>
              </p:cNvSpPr>
              <p:nvPr/>
            </p:nvSpPr>
            <p:spPr bwMode="auto">
              <a:xfrm>
                <a:off x="4232" y="3718"/>
                <a:ext cx="12" cy="9"/>
              </a:xfrm>
              <a:prstGeom prst="ellipse">
                <a:avLst/>
              </a:prstGeom>
              <a:solidFill>
                <a:srgbClr val="3C3C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4" name="Oval 916"/>
              <p:cNvSpPr>
                <a:spLocks noChangeArrowheads="1"/>
              </p:cNvSpPr>
              <p:nvPr/>
            </p:nvSpPr>
            <p:spPr bwMode="auto">
              <a:xfrm>
                <a:off x="4379" y="3718"/>
                <a:ext cx="9" cy="9"/>
              </a:xfrm>
              <a:prstGeom prst="ellipse">
                <a:avLst/>
              </a:prstGeom>
              <a:solidFill>
                <a:srgbClr val="3C3C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5" name="Freeform 917"/>
              <p:cNvSpPr>
                <a:spLocks/>
              </p:cNvSpPr>
              <p:nvPr/>
            </p:nvSpPr>
            <p:spPr bwMode="auto">
              <a:xfrm>
                <a:off x="5683" y="3204"/>
                <a:ext cx="49" cy="33"/>
              </a:xfrm>
              <a:custGeom>
                <a:avLst/>
                <a:gdLst>
                  <a:gd name="T0" fmla="*/ 2 w 49"/>
                  <a:gd name="T1" fmla="*/ 33 h 33"/>
                  <a:gd name="T2" fmla="*/ 0 w 49"/>
                  <a:gd name="T3" fmla="*/ 28 h 33"/>
                  <a:gd name="T4" fmla="*/ 45 w 49"/>
                  <a:gd name="T5" fmla="*/ 0 h 33"/>
                  <a:gd name="T6" fmla="*/ 49 w 49"/>
                  <a:gd name="T7" fmla="*/ 5 h 33"/>
                  <a:gd name="T8" fmla="*/ 2 w 49"/>
                  <a:gd name="T9" fmla="*/ 3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33">
                    <a:moveTo>
                      <a:pt x="2" y="33"/>
                    </a:moveTo>
                    <a:lnTo>
                      <a:pt x="0" y="28"/>
                    </a:lnTo>
                    <a:lnTo>
                      <a:pt x="45" y="0"/>
                    </a:lnTo>
                    <a:lnTo>
                      <a:pt x="49" y="5"/>
                    </a:lnTo>
                    <a:lnTo>
                      <a:pt x="2" y="33"/>
                    </a:lnTo>
                    <a:close/>
                  </a:path>
                </a:pathLst>
              </a:custGeom>
              <a:solidFill>
                <a:srgbClr val="8787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6" name="Freeform 918"/>
              <p:cNvSpPr>
                <a:spLocks/>
              </p:cNvSpPr>
              <p:nvPr/>
            </p:nvSpPr>
            <p:spPr bwMode="auto">
              <a:xfrm>
                <a:off x="5692" y="3220"/>
                <a:ext cx="50" cy="34"/>
              </a:xfrm>
              <a:custGeom>
                <a:avLst/>
                <a:gdLst>
                  <a:gd name="T0" fmla="*/ 3 w 50"/>
                  <a:gd name="T1" fmla="*/ 34 h 34"/>
                  <a:gd name="T2" fmla="*/ 0 w 50"/>
                  <a:gd name="T3" fmla="*/ 29 h 34"/>
                  <a:gd name="T4" fmla="*/ 48 w 50"/>
                  <a:gd name="T5" fmla="*/ 0 h 34"/>
                  <a:gd name="T6" fmla="*/ 50 w 50"/>
                  <a:gd name="T7" fmla="*/ 5 h 34"/>
                  <a:gd name="T8" fmla="*/ 3 w 50"/>
                  <a:gd name="T9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0" h="34">
                    <a:moveTo>
                      <a:pt x="3" y="34"/>
                    </a:moveTo>
                    <a:lnTo>
                      <a:pt x="0" y="29"/>
                    </a:lnTo>
                    <a:lnTo>
                      <a:pt x="48" y="0"/>
                    </a:lnTo>
                    <a:lnTo>
                      <a:pt x="50" y="5"/>
                    </a:lnTo>
                    <a:lnTo>
                      <a:pt x="3" y="34"/>
                    </a:lnTo>
                    <a:close/>
                  </a:path>
                </a:pathLst>
              </a:custGeom>
              <a:solidFill>
                <a:srgbClr val="8787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7" name="Freeform 919"/>
              <p:cNvSpPr>
                <a:spLocks/>
              </p:cNvSpPr>
              <p:nvPr/>
            </p:nvSpPr>
            <p:spPr bwMode="auto">
              <a:xfrm>
                <a:off x="5671" y="3187"/>
                <a:ext cx="50" cy="36"/>
              </a:xfrm>
              <a:custGeom>
                <a:avLst/>
                <a:gdLst>
                  <a:gd name="T0" fmla="*/ 2 w 50"/>
                  <a:gd name="T1" fmla="*/ 36 h 36"/>
                  <a:gd name="T2" fmla="*/ 0 w 50"/>
                  <a:gd name="T3" fmla="*/ 31 h 36"/>
                  <a:gd name="T4" fmla="*/ 47 w 50"/>
                  <a:gd name="T5" fmla="*/ 0 h 36"/>
                  <a:gd name="T6" fmla="*/ 50 w 50"/>
                  <a:gd name="T7" fmla="*/ 5 h 36"/>
                  <a:gd name="T8" fmla="*/ 2 w 50"/>
                  <a:gd name="T9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0" h="36">
                    <a:moveTo>
                      <a:pt x="2" y="36"/>
                    </a:moveTo>
                    <a:lnTo>
                      <a:pt x="0" y="31"/>
                    </a:lnTo>
                    <a:lnTo>
                      <a:pt x="47" y="0"/>
                    </a:lnTo>
                    <a:lnTo>
                      <a:pt x="50" y="5"/>
                    </a:lnTo>
                    <a:lnTo>
                      <a:pt x="2" y="36"/>
                    </a:lnTo>
                    <a:close/>
                  </a:path>
                </a:pathLst>
              </a:custGeom>
              <a:solidFill>
                <a:srgbClr val="8787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8" name="Freeform 920"/>
              <p:cNvSpPr>
                <a:spLocks/>
              </p:cNvSpPr>
              <p:nvPr/>
            </p:nvSpPr>
            <p:spPr bwMode="auto">
              <a:xfrm>
                <a:off x="5659" y="3171"/>
                <a:ext cx="50" cy="35"/>
              </a:xfrm>
              <a:custGeom>
                <a:avLst/>
                <a:gdLst>
                  <a:gd name="T0" fmla="*/ 5 w 50"/>
                  <a:gd name="T1" fmla="*/ 35 h 35"/>
                  <a:gd name="T2" fmla="*/ 0 w 50"/>
                  <a:gd name="T3" fmla="*/ 30 h 35"/>
                  <a:gd name="T4" fmla="*/ 47 w 50"/>
                  <a:gd name="T5" fmla="*/ 0 h 35"/>
                  <a:gd name="T6" fmla="*/ 50 w 50"/>
                  <a:gd name="T7" fmla="*/ 4 h 35"/>
                  <a:gd name="T8" fmla="*/ 5 w 50"/>
                  <a:gd name="T9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0" h="35">
                    <a:moveTo>
                      <a:pt x="5" y="35"/>
                    </a:moveTo>
                    <a:lnTo>
                      <a:pt x="0" y="30"/>
                    </a:lnTo>
                    <a:lnTo>
                      <a:pt x="47" y="0"/>
                    </a:lnTo>
                    <a:lnTo>
                      <a:pt x="50" y="4"/>
                    </a:lnTo>
                    <a:lnTo>
                      <a:pt x="5" y="35"/>
                    </a:lnTo>
                    <a:close/>
                  </a:path>
                </a:pathLst>
              </a:custGeom>
              <a:solidFill>
                <a:srgbClr val="8787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49" name="Freeform 921"/>
              <p:cNvSpPr>
                <a:spLocks/>
              </p:cNvSpPr>
              <p:nvPr/>
            </p:nvSpPr>
            <p:spPr bwMode="auto">
              <a:xfrm>
                <a:off x="5647" y="3156"/>
                <a:ext cx="50" cy="34"/>
              </a:xfrm>
              <a:custGeom>
                <a:avLst/>
                <a:gdLst>
                  <a:gd name="T0" fmla="*/ 5 w 50"/>
                  <a:gd name="T1" fmla="*/ 34 h 34"/>
                  <a:gd name="T2" fmla="*/ 0 w 50"/>
                  <a:gd name="T3" fmla="*/ 29 h 34"/>
                  <a:gd name="T4" fmla="*/ 48 w 50"/>
                  <a:gd name="T5" fmla="*/ 0 h 34"/>
                  <a:gd name="T6" fmla="*/ 50 w 50"/>
                  <a:gd name="T7" fmla="*/ 5 h 34"/>
                  <a:gd name="T8" fmla="*/ 5 w 50"/>
                  <a:gd name="T9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0" h="34">
                    <a:moveTo>
                      <a:pt x="5" y="34"/>
                    </a:moveTo>
                    <a:lnTo>
                      <a:pt x="0" y="29"/>
                    </a:lnTo>
                    <a:lnTo>
                      <a:pt x="48" y="0"/>
                    </a:lnTo>
                    <a:lnTo>
                      <a:pt x="50" y="5"/>
                    </a:lnTo>
                    <a:lnTo>
                      <a:pt x="5" y="34"/>
                    </a:lnTo>
                    <a:close/>
                  </a:path>
                </a:pathLst>
              </a:custGeom>
              <a:solidFill>
                <a:srgbClr val="8787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50" name="Oval 922"/>
              <p:cNvSpPr>
                <a:spLocks noChangeArrowheads="1"/>
              </p:cNvSpPr>
              <p:nvPr/>
            </p:nvSpPr>
            <p:spPr bwMode="auto">
              <a:xfrm>
                <a:off x="5408" y="3123"/>
                <a:ext cx="19" cy="17"/>
              </a:xfrm>
              <a:prstGeom prst="ellipse">
                <a:avLst/>
              </a:prstGeom>
              <a:solidFill>
                <a:srgbClr val="3C3C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51" name="Freeform 923"/>
              <p:cNvSpPr>
                <a:spLocks/>
              </p:cNvSpPr>
              <p:nvPr/>
            </p:nvSpPr>
            <p:spPr bwMode="auto">
              <a:xfrm>
                <a:off x="5595" y="3043"/>
                <a:ext cx="52" cy="73"/>
              </a:xfrm>
              <a:custGeom>
                <a:avLst/>
                <a:gdLst>
                  <a:gd name="T0" fmla="*/ 20 w 22"/>
                  <a:gd name="T1" fmla="*/ 31 h 31"/>
                  <a:gd name="T2" fmla="*/ 0 w 22"/>
                  <a:gd name="T3" fmla="*/ 3 h 31"/>
                  <a:gd name="T4" fmla="*/ 0 w 22"/>
                  <a:gd name="T5" fmla="*/ 0 h 31"/>
                  <a:gd name="T6" fmla="*/ 22 w 22"/>
                  <a:gd name="T7" fmla="*/ 31 h 31"/>
                  <a:gd name="T8" fmla="*/ 20 w 22"/>
                  <a:gd name="T9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31">
                    <a:moveTo>
                      <a:pt x="20" y="31"/>
                    </a:moveTo>
                    <a:cubicBezTo>
                      <a:pt x="20" y="26"/>
                      <a:pt x="4" y="4"/>
                      <a:pt x="0" y="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6" y="2"/>
                      <a:pt x="22" y="25"/>
                      <a:pt x="22" y="31"/>
                    </a:cubicBezTo>
                    <a:lnTo>
                      <a:pt x="20" y="31"/>
                    </a:lnTo>
                    <a:close/>
                  </a:path>
                </a:pathLst>
              </a:custGeom>
              <a:solidFill>
                <a:srgbClr val="A48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52" name="Freeform 924"/>
              <p:cNvSpPr>
                <a:spLocks/>
              </p:cNvSpPr>
              <p:nvPr/>
            </p:nvSpPr>
            <p:spPr bwMode="auto">
              <a:xfrm>
                <a:off x="5531" y="2991"/>
                <a:ext cx="26" cy="59"/>
              </a:xfrm>
              <a:custGeom>
                <a:avLst/>
                <a:gdLst>
                  <a:gd name="T0" fmla="*/ 11 w 11"/>
                  <a:gd name="T1" fmla="*/ 20 h 25"/>
                  <a:gd name="T2" fmla="*/ 10 w 11"/>
                  <a:gd name="T3" fmla="*/ 24 h 25"/>
                  <a:gd name="T4" fmla="*/ 6 w 11"/>
                  <a:gd name="T5" fmla="*/ 22 h 25"/>
                  <a:gd name="T6" fmla="*/ 2 w 11"/>
                  <a:gd name="T7" fmla="*/ 0 h 25"/>
                  <a:gd name="T8" fmla="*/ 7 w 11"/>
                  <a:gd name="T9" fmla="*/ 1 h 25"/>
                  <a:gd name="T10" fmla="*/ 11 w 11"/>
                  <a:gd name="T11" fmla="*/ 2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25">
                    <a:moveTo>
                      <a:pt x="11" y="20"/>
                    </a:moveTo>
                    <a:cubicBezTo>
                      <a:pt x="11" y="21"/>
                      <a:pt x="11" y="23"/>
                      <a:pt x="10" y="24"/>
                    </a:cubicBezTo>
                    <a:cubicBezTo>
                      <a:pt x="9" y="25"/>
                      <a:pt x="7" y="24"/>
                      <a:pt x="6" y="22"/>
                    </a:cubicBezTo>
                    <a:cubicBezTo>
                      <a:pt x="2" y="16"/>
                      <a:pt x="0" y="7"/>
                      <a:pt x="2" y="0"/>
                    </a:cubicBezTo>
                    <a:cubicBezTo>
                      <a:pt x="4" y="0"/>
                      <a:pt x="5" y="0"/>
                      <a:pt x="7" y="1"/>
                    </a:cubicBezTo>
                    <a:cubicBezTo>
                      <a:pt x="6" y="8"/>
                      <a:pt x="7" y="15"/>
                      <a:pt x="11" y="20"/>
                    </a:cubicBezTo>
                    <a:close/>
                  </a:path>
                </a:pathLst>
              </a:custGeom>
              <a:solidFill>
                <a:srgbClr val="3C3C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53" name="Freeform 925"/>
              <p:cNvSpPr>
                <a:spLocks noEditPoints="1"/>
              </p:cNvSpPr>
              <p:nvPr/>
            </p:nvSpPr>
            <p:spPr bwMode="auto">
              <a:xfrm>
                <a:off x="5451" y="2984"/>
                <a:ext cx="220" cy="75"/>
              </a:xfrm>
              <a:custGeom>
                <a:avLst/>
                <a:gdLst>
                  <a:gd name="T0" fmla="*/ 65 w 93"/>
                  <a:gd name="T1" fmla="*/ 4 h 32"/>
                  <a:gd name="T2" fmla="*/ 65 w 93"/>
                  <a:gd name="T3" fmla="*/ 3 h 32"/>
                  <a:gd name="T4" fmla="*/ 65 w 93"/>
                  <a:gd name="T5" fmla="*/ 0 h 32"/>
                  <a:gd name="T6" fmla="*/ 17 w 93"/>
                  <a:gd name="T7" fmla="*/ 0 h 32"/>
                  <a:gd name="T8" fmla="*/ 17 w 93"/>
                  <a:gd name="T9" fmla="*/ 4 h 32"/>
                  <a:gd name="T10" fmla="*/ 0 w 93"/>
                  <a:gd name="T11" fmla="*/ 4 h 32"/>
                  <a:gd name="T12" fmla="*/ 0 w 93"/>
                  <a:gd name="T13" fmla="*/ 6 h 32"/>
                  <a:gd name="T14" fmla="*/ 17 w 93"/>
                  <a:gd name="T15" fmla="*/ 6 h 32"/>
                  <a:gd name="T16" fmla="*/ 17 w 93"/>
                  <a:gd name="T17" fmla="*/ 28 h 32"/>
                  <a:gd name="T18" fmla="*/ 19 w 93"/>
                  <a:gd name="T19" fmla="*/ 28 h 32"/>
                  <a:gd name="T20" fmla="*/ 19 w 93"/>
                  <a:gd name="T21" fmla="*/ 28 h 32"/>
                  <a:gd name="T22" fmla="*/ 45 w 93"/>
                  <a:gd name="T23" fmla="*/ 32 h 32"/>
                  <a:gd name="T24" fmla="*/ 55 w 93"/>
                  <a:gd name="T25" fmla="*/ 31 h 32"/>
                  <a:gd name="T26" fmla="*/ 57 w 93"/>
                  <a:gd name="T27" fmla="*/ 31 h 32"/>
                  <a:gd name="T28" fmla="*/ 58 w 93"/>
                  <a:gd name="T29" fmla="*/ 31 h 32"/>
                  <a:gd name="T30" fmla="*/ 65 w 93"/>
                  <a:gd name="T31" fmla="*/ 21 h 32"/>
                  <a:gd name="T32" fmla="*/ 64 w 93"/>
                  <a:gd name="T33" fmla="*/ 14 h 32"/>
                  <a:gd name="T34" fmla="*/ 66 w 93"/>
                  <a:gd name="T35" fmla="*/ 8 h 32"/>
                  <a:gd name="T36" fmla="*/ 72 w 93"/>
                  <a:gd name="T37" fmla="*/ 6 h 32"/>
                  <a:gd name="T38" fmla="*/ 93 w 93"/>
                  <a:gd name="T39" fmla="*/ 6 h 32"/>
                  <a:gd name="T40" fmla="*/ 93 w 93"/>
                  <a:gd name="T41" fmla="*/ 4 h 32"/>
                  <a:gd name="T42" fmla="*/ 65 w 93"/>
                  <a:gd name="T43" fmla="*/ 4 h 32"/>
                  <a:gd name="T44" fmla="*/ 57 w 93"/>
                  <a:gd name="T45" fmla="*/ 27 h 32"/>
                  <a:gd name="T46" fmla="*/ 56 w 93"/>
                  <a:gd name="T47" fmla="*/ 27 h 32"/>
                  <a:gd name="T48" fmla="*/ 55 w 93"/>
                  <a:gd name="T49" fmla="*/ 27 h 32"/>
                  <a:gd name="T50" fmla="*/ 45 w 93"/>
                  <a:gd name="T51" fmla="*/ 28 h 32"/>
                  <a:gd name="T52" fmla="*/ 31 w 93"/>
                  <a:gd name="T53" fmla="*/ 27 h 32"/>
                  <a:gd name="T54" fmla="*/ 25 w 93"/>
                  <a:gd name="T55" fmla="*/ 19 h 32"/>
                  <a:gd name="T56" fmla="*/ 25 w 93"/>
                  <a:gd name="T57" fmla="*/ 7 h 32"/>
                  <a:gd name="T58" fmla="*/ 36 w 93"/>
                  <a:gd name="T59" fmla="*/ 7 h 32"/>
                  <a:gd name="T60" fmla="*/ 41 w 93"/>
                  <a:gd name="T61" fmla="*/ 7 h 32"/>
                  <a:gd name="T62" fmla="*/ 53 w 93"/>
                  <a:gd name="T63" fmla="*/ 6 h 32"/>
                  <a:gd name="T64" fmla="*/ 60 w 93"/>
                  <a:gd name="T65" fmla="*/ 13 h 32"/>
                  <a:gd name="T66" fmla="*/ 61 w 93"/>
                  <a:gd name="T67" fmla="*/ 21 h 32"/>
                  <a:gd name="T68" fmla="*/ 60 w 93"/>
                  <a:gd name="T69" fmla="*/ 24 h 32"/>
                  <a:gd name="T70" fmla="*/ 58 w 93"/>
                  <a:gd name="T71" fmla="*/ 26 h 32"/>
                  <a:gd name="T72" fmla="*/ 57 w 93"/>
                  <a:gd name="T73" fmla="*/ 2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3" h="32">
                    <a:moveTo>
                      <a:pt x="65" y="4"/>
                    </a:moveTo>
                    <a:cubicBezTo>
                      <a:pt x="65" y="3"/>
                      <a:pt x="65" y="3"/>
                      <a:pt x="65" y="3"/>
                    </a:cubicBezTo>
                    <a:cubicBezTo>
                      <a:pt x="65" y="0"/>
                      <a:pt x="65" y="0"/>
                      <a:pt x="65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7" y="6"/>
                      <a:pt x="17" y="6"/>
                      <a:pt x="17" y="6"/>
                    </a:cubicBezTo>
                    <a:cubicBezTo>
                      <a:pt x="17" y="28"/>
                      <a:pt x="17" y="28"/>
                      <a:pt x="17" y="28"/>
                    </a:cubicBezTo>
                    <a:cubicBezTo>
                      <a:pt x="19" y="28"/>
                      <a:pt x="19" y="28"/>
                      <a:pt x="19" y="28"/>
                    </a:cubicBezTo>
                    <a:cubicBezTo>
                      <a:pt x="19" y="28"/>
                      <a:pt x="19" y="28"/>
                      <a:pt x="19" y="28"/>
                    </a:cubicBezTo>
                    <a:cubicBezTo>
                      <a:pt x="28" y="31"/>
                      <a:pt x="37" y="32"/>
                      <a:pt x="45" y="32"/>
                    </a:cubicBezTo>
                    <a:cubicBezTo>
                      <a:pt x="49" y="32"/>
                      <a:pt x="52" y="32"/>
                      <a:pt x="55" y="31"/>
                    </a:cubicBezTo>
                    <a:cubicBezTo>
                      <a:pt x="56" y="31"/>
                      <a:pt x="56" y="31"/>
                      <a:pt x="57" y="31"/>
                    </a:cubicBezTo>
                    <a:cubicBezTo>
                      <a:pt x="58" y="31"/>
                      <a:pt x="58" y="31"/>
                      <a:pt x="58" y="31"/>
                    </a:cubicBezTo>
                    <a:cubicBezTo>
                      <a:pt x="62" y="30"/>
                      <a:pt x="65" y="26"/>
                      <a:pt x="65" y="21"/>
                    </a:cubicBezTo>
                    <a:cubicBezTo>
                      <a:pt x="64" y="18"/>
                      <a:pt x="64" y="16"/>
                      <a:pt x="64" y="14"/>
                    </a:cubicBezTo>
                    <a:cubicBezTo>
                      <a:pt x="64" y="12"/>
                      <a:pt x="65" y="10"/>
                      <a:pt x="66" y="8"/>
                    </a:cubicBezTo>
                    <a:cubicBezTo>
                      <a:pt x="68" y="7"/>
                      <a:pt x="70" y="6"/>
                      <a:pt x="72" y="6"/>
                    </a:cubicBezTo>
                    <a:cubicBezTo>
                      <a:pt x="93" y="6"/>
                      <a:pt x="93" y="6"/>
                      <a:pt x="93" y="6"/>
                    </a:cubicBezTo>
                    <a:cubicBezTo>
                      <a:pt x="93" y="4"/>
                      <a:pt x="93" y="4"/>
                      <a:pt x="93" y="4"/>
                    </a:cubicBezTo>
                    <a:lnTo>
                      <a:pt x="65" y="4"/>
                    </a:lnTo>
                    <a:close/>
                    <a:moveTo>
                      <a:pt x="57" y="27"/>
                    </a:moveTo>
                    <a:cubicBezTo>
                      <a:pt x="56" y="27"/>
                      <a:pt x="56" y="27"/>
                      <a:pt x="56" y="27"/>
                    </a:cubicBezTo>
                    <a:cubicBezTo>
                      <a:pt x="56" y="27"/>
                      <a:pt x="55" y="27"/>
                      <a:pt x="55" y="27"/>
                    </a:cubicBezTo>
                    <a:cubicBezTo>
                      <a:pt x="52" y="27"/>
                      <a:pt x="49" y="28"/>
                      <a:pt x="45" y="28"/>
                    </a:cubicBezTo>
                    <a:cubicBezTo>
                      <a:pt x="40" y="28"/>
                      <a:pt x="36" y="28"/>
                      <a:pt x="31" y="27"/>
                    </a:cubicBezTo>
                    <a:cubicBezTo>
                      <a:pt x="28" y="26"/>
                      <a:pt x="25" y="23"/>
                      <a:pt x="25" y="19"/>
                    </a:cubicBezTo>
                    <a:cubicBezTo>
                      <a:pt x="25" y="7"/>
                      <a:pt x="25" y="7"/>
                      <a:pt x="25" y="7"/>
                    </a:cubicBezTo>
                    <a:cubicBezTo>
                      <a:pt x="36" y="7"/>
                      <a:pt x="36" y="7"/>
                      <a:pt x="36" y="7"/>
                    </a:cubicBezTo>
                    <a:cubicBezTo>
                      <a:pt x="41" y="7"/>
                      <a:pt x="41" y="7"/>
                      <a:pt x="41" y="7"/>
                    </a:cubicBezTo>
                    <a:cubicBezTo>
                      <a:pt x="53" y="6"/>
                      <a:pt x="53" y="6"/>
                      <a:pt x="53" y="6"/>
                    </a:cubicBezTo>
                    <a:cubicBezTo>
                      <a:pt x="57" y="6"/>
                      <a:pt x="60" y="9"/>
                      <a:pt x="60" y="13"/>
                    </a:cubicBezTo>
                    <a:cubicBezTo>
                      <a:pt x="60" y="16"/>
                      <a:pt x="60" y="19"/>
                      <a:pt x="61" y="21"/>
                    </a:cubicBezTo>
                    <a:cubicBezTo>
                      <a:pt x="61" y="22"/>
                      <a:pt x="61" y="23"/>
                      <a:pt x="60" y="24"/>
                    </a:cubicBezTo>
                    <a:cubicBezTo>
                      <a:pt x="60" y="25"/>
                      <a:pt x="59" y="26"/>
                      <a:pt x="58" y="26"/>
                    </a:cubicBezTo>
                    <a:cubicBezTo>
                      <a:pt x="58" y="26"/>
                      <a:pt x="58" y="27"/>
                      <a:pt x="57" y="27"/>
                    </a:cubicBezTo>
                    <a:close/>
                  </a:path>
                </a:pathLst>
              </a:custGeom>
              <a:solidFill>
                <a:srgbClr val="3C3C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54" name="Freeform 926"/>
              <p:cNvSpPr>
                <a:spLocks/>
              </p:cNvSpPr>
              <p:nvPr/>
            </p:nvSpPr>
            <p:spPr bwMode="auto">
              <a:xfrm>
                <a:off x="5351" y="2986"/>
                <a:ext cx="152" cy="204"/>
              </a:xfrm>
              <a:custGeom>
                <a:avLst/>
                <a:gdLst>
                  <a:gd name="T0" fmla="*/ 49 w 64"/>
                  <a:gd name="T1" fmla="*/ 86 h 86"/>
                  <a:gd name="T2" fmla="*/ 7 w 64"/>
                  <a:gd name="T3" fmla="*/ 82 h 86"/>
                  <a:gd name="T4" fmla="*/ 0 w 64"/>
                  <a:gd name="T5" fmla="*/ 75 h 86"/>
                  <a:gd name="T6" fmla="*/ 13 w 64"/>
                  <a:gd name="T7" fmla="*/ 10 h 86"/>
                  <a:gd name="T8" fmla="*/ 8 w 64"/>
                  <a:gd name="T9" fmla="*/ 0 h 86"/>
                  <a:gd name="T10" fmla="*/ 64 w 64"/>
                  <a:gd name="T11" fmla="*/ 0 h 86"/>
                  <a:gd name="T12" fmla="*/ 55 w 64"/>
                  <a:gd name="T13" fmla="*/ 81 h 86"/>
                  <a:gd name="T14" fmla="*/ 49 w 64"/>
                  <a:gd name="T15" fmla="*/ 86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4" h="86">
                    <a:moveTo>
                      <a:pt x="49" y="86"/>
                    </a:moveTo>
                    <a:cubicBezTo>
                      <a:pt x="7" y="82"/>
                      <a:pt x="7" y="82"/>
                      <a:pt x="7" y="82"/>
                    </a:cubicBezTo>
                    <a:cubicBezTo>
                      <a:pt x="3" y="82"/>
                      <a:pt x="0" y="79"/>
                      <a:pt x="0" y="75"/>
                    </a:cubicBezTo>
                    <a:cubicBezTo>
                      <a:pt x="2" y="49"/>
                      <a:pt x="5" y="30"/>
                      <a:pt x="13" y="10"/>
                    </a:cubicBezTo>
                    <a:cubicBezTo>
                      <a:pt x="16" y="2"/>
                      <a:pt x="8" y="1"/>
                      <a:pt x="8" y="0"/>
                    </a:cubicBezTo>
                    <a:cubicBezTo>
                      <a:pt x="64" y="0"/>
                      <a:pt x="64" y="0"/>
                      <a:pt x="64" y="0"/>
                    </a:cubicBezTo>
                    <a:cubicBezTo>
                      <a:pt x="55" y="81"/>
                      <a:pt x="55" y="81"/>
                      <a:pt x="55" y="81"/>
                    </a:cubicBezTo>
                    <a:cubicBezTo>
                      <a:pt x="55" y="84"/>
                      <a:pt x="52" y="86"/>
                      <a:pt x="49" y="86"/>
                    </a:cubicBezTo>
                    <a:close/>
                  </a:path>
                </a:pathLst>
              </a:custGeom>
              <a:solidFill>
                <a:srgbClr val="3C3C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55" name="Freeform 927"/>
              <p:cNvSpPr>
                <a:spLocks/>
              </p:cNvSpPr>
              <p:nvPr/>
            </p:nvSpPr>
            <p:spPr bwMode="auto">
              <a:xfrm>
                <a:off x="5375" y="3010"/>
                <a:ext cx="102" cy="156"/>
              </a:xfrm>
              <a:custGeom>
                <a:avLst/>
                <a:gdLst>
                  <a:gd name="T0" fmla="*/ 0 w 43"/>
                  <a:gd name="T1" fmla="*/ 59 h 66"/>
                  <a:gd name="T2" fmla="*/ 12 w 43"/>
                  <a:gd name="T3" fmla="*/ 3 h 66"/>
                  <a:gd name="T4" fmla="*/ 16 w 43"/>
                  <a:gd name="T5" fmla="*/ 0 h 66"/>
                  <a:gd name="T6" fmla="*/ 39 w 43"/>
                  <a:gd name="T7" fmla="*/ 0 h 66"/>
                  <a:gd name="T8" fmla="*/ 43 w 43"/>
                  <a:gd name="T9" fmla="*/ 5 h 66"/>
                  <a:gd name="T10" fmla="*/ 36 w 43"/>
                  <a:gd name="T11" fmla="*/ 62 h 66"/>
                  <a:gd name="T12" fmla="*/ 32 w 43"/>
                  <a:gd name="T13" fmla="*/ 66 h 66"/>
                  <a:gd name="T14" fmla="*/ 4 w 43"/>
                  <a:gd name="T15" fmla="*/ 64 h 66"/>
                  <a:gd name="T16" fmla="*/ 0 w 43"/>
                  <a:gd name="T17" fmla="*/ 59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3" h="66">
                    <a:moveTo>
                      <a:pt x="0" y="59"/>
                    </a:moveTo>
                    <a:cubicBezTo>
                      <a:pt x="2" y="37"/>
                      <a:pt x="9" y="12"/>
                      <a:pt x="12" y="3"/>
                    </a:cubicBezTo>
                    <a:cubicBezTo>
                      <a:pt x="12" y="1"/>
                      <a:pt x="14" y="0"/>
                      <a:pt x="16" y="0"/>
                    </a:cubicBezTo>
                    <a:cubicBezTo>
                      <a:pt x="39" y="0"/>
                      <a:pt x="39" y="0"/>
                      <a:pt x="39" y="0"/>
                    </a:cubicBezTo>
                    <a:cubicBezTo>
                      <a:pt x="41" y="0"/>
                      <a:pt x="43" y="2"/>
                      <a:pt x="43" y="5"/>
                    </a:cubicBezTo>
                    <a:cubicBezTo>
                      <a:pt x="36" y="62"/>
                      <a:pt x="36" y="62"/>
                      <a:pt x="36" y="62"/>
                    </a:cubicBezTo>
                    <a:cubicBezTo>
                      <a:pt x="36" y="64"/>
                      <a:pt x="34" y="66"/>
                      <a:pt x="32" y="66"/>
                    </a:cubicBezTo>
                    <a:cubicBezTo>
                      <a:pt x="4" y="64"/>
                      <a:pt x="4" y="64"/>
                      <a:pt x="4" y="64"/>
                    </a:cubicBezTo>
                    <a:cubicBezTo>
                      <a:pt x="2" y="63"/>
                      <a:pt x="0" y="61"/>
                      <a:pt x="0" y="59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56" name="Freeform 928"/>
              <p:cNvSpPr>
                <a:spLocks/>
              </p:cNvSpPr>
              <p:nvPr/>
            </p:nvSpPr>
            <p:spPr bwMode="auto">
              <a:xfrm>
                <a:off x="5349" y="2920"/>
                <a:ext cx="367" cy="73"/>
              </a:xfrm>
              <a:custGeom>
                <a:avLst/>
                <a:gdLst>
                  <a:gd name="T0" fmla="*/ 15 w 155"/>
                  <a:gd name="T1" fmla="*/ 0 h 31"/>
                  <a:gd name="T2" fmla="*/ 10 w 155"/>
                  <a:gd name="T3" fmla="*/ 4 h 31"/>
                  <a:gd name="T4" fmla="*/ 8 w 155"/>
                  <a:gd name="T5" fmla="*/ 20 h 31"/>
                  <a:gd name="T6" fmla="*/ 2 w 155"/>
                  <a:gd name="T7" fmla="*/ 26 h 31"/>
                  <a:gd name="T8" fmla="*/ 2 w 155"/>
                  <a:gd name="T9" fmla="*/ 26 h 31"/>
                  <a:gd name="T10" fmla="*/ 0 w 155"/>
                  <a:gd name="T11" fmla="*/ 28 h 31"/>
                  <a:gd name="T12" fmla="*/ 0 w 155"/>
                  <a:gd name="T13" fmla="*/ 29 h 31"/>
                  <a:gd name="T14" fmla="*/ 2 w 155"/>
                  <a:gd name="T15" fmla="*/ 31 h 31"/>
                  <a:gd name="T16" fmla="*/ 11 w 155"/>
                  <a:gd name="T17" fmla="*/ 31 h 31"/>
                  <a:gd name="T18" fmla="*/ 14 w 155"/>
                  <a:gd name="T19" fmla="*/ 31 h 31"/>
                  <a:gd name="T20" fmla="*/ 152 w 155"/>
                  <a:gd name="T21" fmla="*/ 31 h 31"/>
                  <a:gd name="T22" fmla="*/ 155 w 155"/>
                  <a:gd name="T23" fmla="*/ 28 h 31"/>
                  <a:gd name="T24" fmla="*/ 155 w 155"/>
                  <a:gd name="T25" fmla="*/ 3 h 31"/>
                  <a:gd name="T26" fmla="*/ 152 w 155"/>
                  <a:gd name="T27" fmla="*/ 0 h 31"/>
                  <a:gd name="T28" fmla="*/ 15 w 155"/>
                  <a:gd name="T29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55" h="31">
                    <a:moveTo>
                      <a:pt x="15" y="0"/>
                    </a:moveTo>
                    <a:cubicBezTo>
                      <a:pt x="12" y="0"/>
                      <a:pt x="10" y="2"/>
                      <a:pt x="10" y="4"/>
                    </a:cubicBezTo>
                    <a:cubicBezTo>
                      <a:pt x="10" y="4"/>
                      <a:pt x="9" y="14"/>
                      <a:pt x="8" y="20"/>
                    </a:cubicBezTo>
                    <a:cubicBezTo>
                      <a:pt x="7" y="23"/>
                      <a:pt x="5" y="26"/>
                      <a:pt x="2" y="26"/>
                    </a:cubicBezTo>
                    <a:cubicBezTo>
                      <a:pt x="2" y="26"/>
                      <a:pt x="2" y="26"/>
                      <a:pt x="2" y="26"/>
                    </a:cubicBezTo>
                    <a:cubicBezTo>
                      <a:pt x="1" y="26"/>
                      <a:pt x="0" y="27"/>
                      <a:pt x="0" y="28"/>
                    </a:cubicBezTo>
                    <a:cubicBezTo>
                      <a:pt x="0" y="29"/>
                      <a:pt x="0" y="29"/>
                      <a:pt x="0" y="29"/>
                    </a:cubicBezTo>
                    <a:cubicBezTo>
                      <a:pt x="0" y="30"/>
                      <a:pt x="1" y="31"/>
                      <a:pt x="2" y="31"/>
                    </a:cubicBezTo>
                    <a:cubicBezTo>
                      <a:pt x="11" y="31"/>
                      <a:pt x="11" y="31"/>
                      <a:pt x="11" y="31"/>
                    </a:cubicBezTo>
                    <a:cubicBezTo>
                      <a:pt x="14" y="31"/>
                      <a:pt x="14" y="31"/>
                      <a:pt x="14" y="31"/>
                    </a:cubicBezTo>
                    <a:cubicBezTo>
                      <a:pt x="152" y="31"/>
                      <a:pt x="152" y="31"/>
                      <a:pt x="152" y="31"/>
                    </a:cubicBezTo>
                    <a:cubicBezTo>
                      <a:pt x="153" y="31"/>
                      <a:pt x="155" y="29"/>
                      <a:pt x="155" y="28"/>
                    </a:cubicBezTo>
                    <a:cubicBezTo>
                      <a:pt x="155" y="3"/>
                      <a:pt x="155" y="3"/>
                      <a:pt x="155" y="3"/>
                    </a:cubicBezTo>
                    <a:cubicBezTo>
                      <a:pt x="155" y="2"/>
                      <a:pt x="153" y="0"/>
                      <a:pt x="152" y="0"/>
                    </a:cubicBez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5D5D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57" name="Rectangle 929"/>
              <p:cNvSpPr>
                <a:spLocks noChangeArrowheads="1"/>
              </p:cNvSpPr>
              <p:nvPr/>
            </p:nvSpPr>
            <p:spPr bwMode="auto">
              <a:xfrm>
                <a:off x="5716" y="2927"/>
                <a:ext cx="9" cy="54"/>
              </a:xfrm>
              <a:prstGeom prst="rect">
                <a:avLst/>
              </a:prstGeom>
              <a:solidFill>
                <a:srgbClr val="3C3C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58" name="Rectangle 930"/>
              <p:cNvSpPr>
                <a:spLocks noChangeArrowheads="1"/>
              </p:cNvSpPr>
              <p:nvPr/>
            </p:nvSpPr>
            <p:spPr bwMode="auto">
              <a:xfrm>
                <a:off x="5725" y="2934"/>
                <a:ext cx="12" cy="33"/>
              </a:xfrm>
              <a:prstGeom prst="rect">
                <a:avLst/>
              </a:prstGeom>
              <a:solidFill>
                <a:srgbClr val="3C3C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59" name="Rectangle 931"/>
              <p:cNvSpPr>
                <a:spLocks noChangeArrowheads="1"/>
              </p:cNvSpPr>
              <p:nvPr/>
            </p:nvSpPr>
            <p:spPr bwMode="auto">
              <a:xfrm>
                <a:off x="5676" y="2910"/>
                <a:ext cx="26" cy="10"/>
              </a:xfrm>
              <a:prstGeom prst="rect">
                <a:avLst/>
              </a:prstGeom>
              <a:solidFill>
                <a:srgbClr val="3C3C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60" name="Freeform 932"/>
              <p:cNvSpPr>
                <a:spLocks/>
              </p:cNvSpPr>
              <p:nvPr/>
            </p:nvSpPr>
            <p:spPr bwMode="auto">
              <a:xfrm>
                <a:off x="5358" y="2939"/>
                <a:ext cx="358" cy="35"/>
              </a:xfrm>
              <a:custGeom>
                <a:avLst/>
                <a:gdLst>
                  <a:gd name="T0" fmla="*/ 61 w 151"/>
                  <a:gd name="T1" fmla="*/ 0 h 15"/>
                  <a:gd name="T2" fmla="*/ 58 w 151"/>
                  <a:gd name="T3" fmla="*/ 9 h 15"/>
                  <a:gd name="T4" fmla="*/ 58 w 151"/>
                  <a:gd name="T5" fmla="*/ 0 h 15"/>
                  <a:gd name="T6" fmla="*/ 56 w 151"/>
                  <a:gd name="T7" fmla="*/ 9 h 15"/>
                  <a:gd name="T8" fmla="*/ 56 w 151"/>
                  <a:gd name="T9" fmla="*/ 0 h 15"/>
                  <a:gd name="T10" fmla="*/ 54 w 151"/>
                  <a:gd name="T11" fmla="*/ 9 h 15"/>
                  <a:gd name="T12" fmla="*/ 54 w 151"/>
                  <a:gd name="T13" fmla="*/ 0 h 15"/>
                  <a:gd name="T14" fmla="*/ 51 w 151"/>
                  <a:gd name="T15" fmla="*/ 9 h 15"/>
                  <a:gd name="T16" fmla="*/ 51 w 151"/>
                  <a:gd name="T17" fmla="*/ 0 h 15"/>
                  <a:gd name="T18" fmla="*/ 49 w 151"/>
                  <a:gd name="T19" fmla="*/ 9 h 15"/>
                  <a:gd name="T20" fmla="*/ 49 w 151"/>
                  <a:gd name="T21" fmla="*/ 0 h 15"/>
                  <a:gd name="T22" fmla="*/ 46 w 151"/>
                  <a:gd name="T23" fmla="*/ 9 h 15"/>
                  <a:gd name="T24" fmla="*/ 47 w 151"/>
                  <a:gd name="T25" fmla="*/ 0 h 15"/>
                  <a:gd name="T26" fmla="*/ 44 w 151"/>
                  <a:gd name="T27" fmla="*/ 9 h 15"/>
                  <a:gd name="T28" fmla="*/ 44 w 151"/>
                  <a:gd name="T29" fmla="*/ 0 h 15"/>
                  <a:gd name="T30" fmla="*/ 42 w 151"/>
                  <a:gd name="T31" fmla="*/ 9 h 15"/>
                  <a:gd name="T32" fmla="*/ 42 w 151"/>
                  <a:gd name="T33" fmla="*/ 0 h 15"/>
                  <a:gd name="T34" fmla="*/ 39 w 151"/>
                  <a:gd name="T35" fmla="*/ 9 h 15"/>
                  <a:gd name="T36" fmla="*/ 39 w 151"/>
                  <a:gd name="T37" fmla="*/ 0 h 15"/>
                  <a:gd name="T38" fmla="*/ 37 w 151"/>
                  <a:gd name="T39" fmla="*/ 9 h 15"/>
                  <a:gd name="T40" fmla="*/ 37 w 151"/>
                  <a:gd name="T41" fmla="*/ 0 h 15"/>
                  <a:gd name="T42" fmla="*/ 35 w 151"/>
                  <a:gd name="T43" fmla="*/ 9 h 15"/>
                  <a:gd name="T44" fmla="*/ 35 w 151"/>
                  <a:gd name="T45" fmla="*/ 0 h 15"/>
                  <a:gd name="T46" fmla="*/ 32 w 151"/>
                  <a:gd name="T47" fmla="*/ 9 h 15"/>
                  <a:gd name="T48" fmla="*/ 32 w 151"/>
                  <a:gd name="T49" fmla="*/ 0 h 15"/>
                  <a:gd name="T50" fmla="*/ 30 w 151"/>
                  <a:gd name="T51" fmla="*/ 9 h 15"/>
                  <a:gd name="T52" fmla="*/ 30 w 151"/>
                  <a:gd name="T53" fmla="*/ 0 h 15"/>
                  <a:gd name="T54" fmla="*/ 28 w 151"/>
                  <a:gd name="T55" fmla="*/ 9 h 15"/>
                  <a:gd name="T56" fmla="*/ 28 w 151"/>
                  <a:gd name="T57" fmla="*/ 0 h 15"/>
                  <a:gd name="T58" fmla="*/ 25 w 151"/>
                  <a:gd name="T59" fmla="*/ 9 h 15"/>
                  <a:gd name="T60" fmla="*/ 5 w 151"/>
                  <a:gd name="T61" fmla="*/ 0 h 15"/>
                  <a:gd name="T62" fmla="*/ 1 w 151"/>
                  <a:gd name="T63" fmla="*/ 12 h 15"/>
                  <a:gd name="T64" fmla="*/ 148 w 151"/>
                  <a:gd name="T65" fmla="*/ 15 h 15"/>
                  <a:gd name="T66" fmla="*/ 151 w 151"/>
                  <a:gd name="T67" fmla="*/ 3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51" h="15">
                    <a:moveTo>
                      <a:pt x="148" y="0"/>
                    </a:moveTo>
                    <a:cubicBezTo>
                      <a:pt x="61" y="0"/>
                      <a:pt x="61" y="0"/>
                      <a:pt x="61" y="0"/>
                    </a:cubicBezTo>
                    <a:cubicBezTo>
                      <a:pt x="59" y="10"/>
                      <a:pt x="59" y="10"/>
                      <a:pt x="59" y="10"/>
                    </a:cubicBezTo>
                    <a:cubicBezTo>
                      <a:pt x="58" y="9"/>
                      <a:pt x="58" y="9"/>
                      <a:pt x="58" y="9"/>
                    </a:cubicBezTo>
                    <a:cubicBezTo>
                      <a:pt x="60" y="0"/>
                      <a:pt x="60" y="0"/>
                      <a:pt x="60" y="0"/>
                    </a:cubicBezTo>
                    <a:cubicBezTo>
                      <a:pt x="58" y="0"/>
                      <a:pt x="58" y="0"/>
                      <a:pt x="58" y="0"/>
                    </a:cubicBezTo>
                    <a:cubicBezTo>
                      <a:pt x="57" y="10"/>
                      <a:pt x="57" y="10"/>
                      <a:pt x="57" y="10"/>
                    </a:cubicBezTo>
                    <a:cubicBezTo>
                      <a:pt x="56" y="9"/>
                      <a:pt x="56" y="9"/>
                      <a:pt x="56" y="9"/>
                    </a:cubicBezTo>
                    <a:cubicBezTo>
                      <a:pt x="57" y="0"/>
                      <a:pt x="57" y="0"/>
                      <a:pt x="57" y="0"/>
                    </a:cubicBezTo>
                    <a:cubicBezTo>
                      <a:pt x="56" y="0"/>
                      <a:pt x="56" y="0"/>
                      <a:pt x="56" y="0"/>
                    </a:cubicBezTo>
                    <a:cubicBezTo>
                      <a:pt x="55" y="10"/>
                      <a:pt x="55" y="10"/>
                      <a:pt x="55" y="10"/>
                    </a:cubicBezTo>
                    <a:cubicBezTo>
                      <a:pt x="54" y="9"/>
                      <a:pt x="54" y="9"/>
                      <a:pt x="54" y="9"/>
                    </a:cubicBezTo>
                    <a:cubicBezTo>
                      <a:pt x="55" y="0"/>
                      <a:pt x="55" y="0"/>
                      <a:pt x="55" y="0"/>
                    </a:cubicBezTo>
                    <a:cubicBezTo>
                      <a:pt x="54" y="0"/>
                      <a:pt x="54" y="0"/>
                      <a:pt x="54" y="0"/>
                    </a:cubicBezTo>
                    <a:cubicBezTo>
                      <a:pt x="52" y="10"/>
                      <a:pt x="52" y="10"/>
                      <a:pt x="52" y="10"/>
                    </a:cubicBezTo>
                    <a:cubicBezTo>
                      <a:pt x="51" y="9"/>
                      <a:pt x="51" y="9"/>
                      <a:pt x="51" y="9"/>
                    </a:cubicBezTo>
                    <a:cubicBezTo>
                      <a:pt x="53" y="0"/>
                      <a:pt x="53" y="0"/>
                      <a:pt x="53" y="0"/>
                    </a:cubicBezTo>
                    <a:cubicBezTo>
                      <a:pt x="51" y="0"/>
                      <a:pt x="51" y="0"/>
                      <a:pt x="51" y="0"/>
                    </a:cubicBezTo>
                    <a:cubicBezTo>
                      <a:pt x="50" y="10"/>
                      <a:pt x="50" y="10"/>
                      <a:pt x="50" y="10"/>
                    </a:cubicBezTo>
                    <a:cubicBezTo>
                      <a:pt x="49" y="9"/>
                      <a:pt x="49" y="9"/>
                      <a:pt x="49" y="9"/>
                    </a:cubicBezTo>
                    <a:cubicBezTo>
                      <a:pt x="50" y="0"/>
                      <a:pt x="50" y="0"/>
                      <a:pt x="50" y="0"/>
                    </a:cubicBezTo>
                    <a:cubicBezTo>
                      <a:pt x="49" y="0"/>
                      <a:pt x="49" y="0"/>
                      <a:pt x="49" y="0"/>
                    </a:cubicBezTo>
                    <a:cubicBezTo>
                      <a:pt x="47" y="10"/>
                      <a:pt x="47" y="10"/>
                      <a:pt x="47" y="10"/>
                    </a:cubicBezTo>
                    <a:cubicBezTo>
                      <a:pt x="46" y="9"/>
                      <a:pt x="46" y="9"/>
                      <a:pt x="46" y="9"/>
                    </a:cubicBezTo>
                    <a:cubicBezTo>
                      <a:pt x="48" y="0"/>
                      <a:pt x="48" y="0"/>
                      <a:pt x="48" y="0"/>
                    </a:cubicBezTo>
                    <a:cubicBezTo>
                      <a:pt x="47" y="0"/>
                      <a:pt x="47" y="0"/>
                      <a:pt x="47" y="0"/>
                    </a:cubicBezTo>
                    <a:cubicBezTo>
                      <a:pt x="45" y="10"/>
                      <a:pt x="45" y="10"/>
                      <a:pt x="45" y="10"/>
                    </a:cubicBezTo>
                    <a:cubicBezTo>
                      <a:pt x="44" y="9"/>
                      <a:pt x="44" y="9"/>
                      <a:pt x="44" y="9"/>
                    </a:cubicBezTo>
                    <a:cubicBezTo>
                      <a:pt x="46" y="0"/>
                      <a:pt x="46" y="0"/>
                      <a:pt x="46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43" y="10"/>
                      <a:pt x="43" y="10"/>
                      <a:pt x="43" y="10"/>
                    </a:cubicBezTo>
                    <a:cubicBezTo>
                      <a:pt x="42" y="9"/>
                      <a:pt x="42" y="9"/>
                      <a:pt x="42" y="9"/>
                    </a:cubicBezTo>
                    <a:cubicBezTo>
                      <a:pt x="43" y="0"/>
                      <a:pt x="43" y="0"/>
                      <a:pt x="43" y="0"/>
                    </a:cubicBezTo>
                    <a:cubicBezTo>
                      <a:pt x="42" y="0"/>
                      <a:pt x="42" y="0"/>
                      <a:pt x="42" y="0"/>
                    </a:cubicBezTo>
                    <a:cubicBezTo>
                      <a:pt x="40" y="10"/>
                      <a:pt x="40" y="10"/>
                      <a:pt x="40" y="10"/>
                    </a:cubicBezTo>
                    <a:cubicBezTo>
                      <a:pt x="39" y="9"/>
                      <a:pt x="39" y="9"/>
                      <a:pt x="39" y="9"/>
                    </a:cubicBezTo>
                    <a:cubicBezTo>
                      <a:pt x="41" y="0"/>
                      <a:pt x="41" y="0"/>
                      <a:pt x="41" y="0"/>
                    </a:cubicBezTo>
                    <a:cubicBezTo>
                      <a:pt x="39" y="0"/>
                      <a:pt x="39" y="0"/>
                      <a:pt x="39" y="0"/>
                    </a:cubicBezTo>
                    <a:cubicBezTo>
                      <a:pt x="38" y="10"/>
                      <a:pt x="38" y="10"/>
                      <a:pt x="38" y="10"/>
                    </a:cubicBezTo>
                    <a:cubicBezTo>
                      <a:pt x="37" y="9"/>
                      <a:pt x="37" y="9"/>
                      <a:pt x="37" y="9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36" y="10"/>
                      <a:pt x="36" y="10"/>
                      <a:pt x="36" y="10"/>
                    </a:cubicBezTo>
                    <a:cubicBezTo>
                      <a:pt x="35" y="9"/>
                      <a:pt x="35" y="9"/>
                      <a:pt x="35" y="9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35" y="0"/>
                      <a:pt x="35" y="0"/>
                      <a:pt x="35" y="0"/>
                    </a:cubicBezTo>
                    <a:cubicBezTo>
                      <a:pt x="33" y="10"/>
                      <a:pt x="33" y="10"/>
                      <a:pt x="33" y="10"/>
                    </a:cubicBezTo>
                    <a:cubicBezTo>
                      <a:pt x="32" y="9"/>
                      <a:pt x="32" y="9"/>
                      <a:pt x="32" y="9"/>
                    </a:cubicBezTo>
                    <a:cubicBezTo>
                      <a:pt x="34" y="0"/>
                      <a:pt x="34" y="0"/>
                      <a:pt x="34" y="0"/>
                    </a:cubicBezTo>
                    <a:cubicBezTo>
                      <a:pt x="32" y="0"/>
                      <a:pt x="32" y="0"/>
                      <a:pt x="32" y="0"/>
                    </a:cubicBezTo>
                    <a:cubicBezTo>
                      <a:pt x="31" y="10"/>
                      <a:pt x="31" y="10"/>
                      <a:pt x="31" y="10"/>
                    </a:cubicBezTo>
                    <a:cubicBezTo>
                      <a:pt x="30" y="9"/>
                      <a:pt x="30" y="9"/>
                      <a:pt x="30" y="9"/>
                    </a:cubicBezTo>
                    <a:cubicBezTo>
                      <a:pt x="31" y="0"/>
                      <a:pt x="31" y="0"/>
                      <a:pt x="31" y="0"/>
                    </a:cubicBezTo>
                    <a:cubicBezTo>
                      <a:pt x="30" y="0"/>
                      <a:pt x="30" y="0"/>
                      <a:pt x="30" y="0"/>
                    </a:cubicBezTo>
                    <a:cubicBezTo>
                      <a:pt x="29" y="10"/>
                      <a:pt x="29" y="10"/>
                      <a:pt x="29" y="10"/>
                    </a:cubicBezTo>
                    <a:cubicBezTo>
                      <a:pt x="28" y="9"/>
                      <a:pt x="28" y="9"/>
                      <a:pt x="28" y="9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6" y="10"/>
                      <a:pt x="26" y="10"/>
                      <a:pt x="26" y="10"/>
                    </a:cubicBezTo>
                    <a:cubicBezTo>
                      <a:pt x="25" y="9"/>
                      <a:pt x="25" y="9"/>
                      <a:pt x="25" y="9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3" y="1"/>
                      <a:pt x="3" y="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0" y="13"/>
                      <a:pt x="2" y="15"/>
                      <a:pt x="3" y="15"/>
                    </a:cubicBezTo>
                    <a:cubicBezTo>
                      <a:pt x="148" y="15"/>
                      <a:pt x="148" y="15"/>
                      <a:pt x="148" y="15"/>
                    </a:cubicBezTo>
                    <a:cubicBezTo>
                      <a:pt x="150" y="15"/>
                      <a:pt x="151" y="14"/>
                      <a:pt x="151" y="12"/>
                    </a:cubicBezTo>
                    <a:cubicBezTo>
                      <a:pt x="151" y="3"/>
                      <a:pt x="151" y="3"/>
                      <a:pt x="151" y="3"/>
                    </a:cubicBezTo>
                    <a:cubicBezTo>
                      <a:pt x="151" y="1"/>
                      <a:pt x="150" y="0"/>
                      <a:pt x="148" y="0"/>
                    </a:cubicBezTo>
                    <a:close/>
                  </a:path>
                </a:pathLst>
              </a:custGeom>
              <a:solidFill>
                <a:srgbClr val="3C3C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61" name="Freeform 933"/>
              <p:cNvSpPr>
                <a:spLocks noEditPoints="1"/>
              </p:cNvSpPr>
              <p:nvPr/>
            </p:nvSpPr>
            <p:spPr bwMode="auto">
              <a:xfrm>
                <a:off x="5614" y="3109"/>
                <a:ext cx="149" cy="171"/>
              </a:xfrm>
              <a:custGeom>
                <a:avLst/>
                <a:gdLst>
                  <a:gd name="T0" fmla="*/ 61 w 63"/>
                  <a:gd name="T1" fmla="*/ 44 h 72"/>
                  <a:gd name="T2" fmla="*/ 36 w 63"/>
                  <a:gd name="T3" fmla="*/ 6 h 72"/>
                  <a:gd name="T4" fmla="*/ 30 w 63"/>
                  <a:gd name="T5" fmla="*/ 2 h 72"/>
                  <a:gd name="T6" fmla="*/ 16 w 63"/>
                  <a:gd name="T7" fmla="*/ 0 h 72"/>
                  <a:gd name="T8" fmla="*/ 15 w 63"/>
                  <a:gd name="T9" fmla="*/ 0 h 72"/>
                  <a:gd name="T10" fmla="*/ 14 w 63"/>
                  <a:gd name="T11" fmla="*/ 0 h 72"/>
                  <a:gd name="T12" fmla="*/ 6 w 63"/>
                  <a:gd name="T13" fmla="*/ 4 h 72"/>
                  <a:gd name="T14" fmla="*/ 5 w 63"/>
                  <a:gd name="T15" fmla="*/ 6 h 72"/>
                  <a:gd name="T16" fmla="*/ 5 w 63"/>
                  <a:gd name="T17" fmla="*/ 7 h 72"/>
                  <a:gd name="T18" fmla="*/ 1 w 63"/>
                  <a:gd name="T19" fmla="*/ 21 h 72"/>
                  <a:gd name="T20" fmla="*/ 2 w 63"/>
                  <a:gd name="T21" fmla="*/ 28 h 72"/>
                  <a:gd name="T22" fmla="*/ 26 w 63"/>
                  <a:gd name="T23" fmla="*/ 66 h 72"/>
                  <a:gd name="T24" fmla="*/ 39 w 63"/>
                  <a:gd name="T25" fmla="*/ 69 h 72"/>
                  <a:gd name="T26" fmla="*/ 58 w 63"/>
                  <a:gd name="T27" fmla="*/ 57 h 72"/>
                  <a:gd name="T28" fmla="*/ 61 w 63"/>
                  <a:gd name="T29" fmla="*/ 44 h 72"/>
                  <a:gd name="T30" fmla="*/ 10 w 63"/>
                  <a:gd name="T31" fmla="*/ 15 h 72"/>
                  <a:gd name="T32" fmla="*/ 10 w 63"/>
                  <a:gd name="T33" fmla="*/ 9 h 72"/>
                  <a:gd name="T34" fmla="*/ 11 w 63"/>
                  <a:gd name="T35" fmla="*/ 7 h 72"/>
                  <a:gd name="T36" fmla="*/ 11 w 63"/>
                  <a:gd name="T37" fmla="*/ 7 h 72"/>
                  <a:gd name="T38" fmla="*/ 12 w 63"/>
                  <a:gd name="T39" fmla="*/ 6 h 72"/>
                  <a:gd name="T40" fmla="*/ 12 w 63"/>
                  <a:gd name="T41" fmla="*/ 6 h 72"/>
                  <a:gd name="T42" fmla="*/ 15 w 63"/>
                  <a:gd name="T43" fmla="*/ 5 h 72"/>
                  <a:gd name="T44" fmla="*/ 20 w 63"/>
                  <a:gd name="T45" fmla="*/ 8 h 72"/>
                  <a:gd name="T46" fmla="*/ 19 w 63"/>
                  <a:gd name="T47" fmla="*/ 16 h 72"/>
                  <a:gd name="T48" fmla="*/ 10 w 63"/>
                  <a:gd name="T49" fmla="*/ 15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3" h="72">
                    <a:moveTo>
                      <a:pt x="61" y="44"/>
                    </a:moveTo>
                    <a:cubicBezTo>
                      <a:pt x="36" y="6"/>
                      <a:pt x="36" y="6"/>
                      <a:pt x="36" y="6"/>
                    </a:cubicBezTo>
                    <a:cubicBezTo>
                      <a:pt x="35" y="4"/>
                      <a:pt x="33" y="3"/>
                      <a:pt x="30" y="2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4" y="0"/>
                      <a:pt x="14" y="0"/>
                    </a:cubicBezTo>
                    <a:cubicBezTo>
                      <a:pt x="11" y="0"/>
                      <a:pt x="7" y="1"/>
                      <a:pt x="6" y="4"/>
                    </a:cubicBezTo>
                    <a:cubicBezTo>
                      <a:pt x="5" y="5"/>
                      <a:pt x="5" y="5"/>
                      <a:pt x="5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0" y="23"/>
                      <a:pt x="0" y="26"/>
                      <a:pt x="2" y="28"/>
                    </a:cubicBezTo>
                    <a:cubicBezTo>
                      <a:pt x="26" y="66"/>
                      <a:pt x="26" y="66"/>
                      <a:pt x="26" y="66"/>
                    </a:cubicBezTo>
                    <a:cubicBezTo>
                      <a:pt x="29" y="70"/>
                      <a:pt x="35" y="72"/>
                      <a:pt x="39" y="69"/>
                    </a:cubicBezTo>
                    <a:cubicBezTo>
                      <a:pt x="58" y="57"/>
                      <a:pt x="58" y="57"/>
                      <a:pt x="58" y="57"/>
                    </a:cubicBezTo>
                    <a:cubicBezTo>
                      <a:pt x="62" y="54"/>
                      <a:pt x="63" y="48"/>
                      <a:pt x="61" y="44"/>
                    </a:cubicBezTo>
                    <a:close/>
                    <a:moveTo>
                      <a:pt x="10" y="15"/>
                    </a:moveTo>
                    <a:cubicBezTo>
                      <a:pt x="9" y="13"/>
                      <a:pt x="9" y="11"/>
                      <a:pt x="10" y="9"/>
                    </a:cubicBezTo>
                    <a:cubicBezTo>
                      <a:pt x="10" y="8"/>
                      <a:pt x="11" y="7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3" y="6"/>
                      <a:pt x="14" y="5"/>
                      <a:pt x="15" y="5"/>
                    </a:cubicBezTo>
                    <a:cubicBezTo>
                      <a:pt x="17" y="5"/>
                      <a:pt x="19" y="6"/>
                      <a:pt x="20" y="8"/>
                    </a:cubicBezTo>
                    <a:cubicBezTo>
                      <a:pt x="22" y="11"/>
                      <a:pt x="21" y="15"/>
                      <a:pt x="19" y="16"/>
                    </a:cubicBezTo>
                    <a:cubicBezTo>
                      <a:pt x="16" y="18"/>
                      <a:pt x="12" y="17"/>
                      <a:pt x="10" y="15"/>
                    </a:cubicBezTo>
                    <a:close/>
                  </a:path>
                </a:pathLst>
              </a:custGeom>
              <a:solidFill>
                <a:srgbClr val="CBBB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62" name="Freeform 934"/>
              <p:cNvSpPr>
                <a:spLocks/>
              </p:cNvSpPr>
              <p:nvPr/>
            </p:nvSpPr>
            <p:spPr bwMode="auto">
              <a:xfrm>
                <a:off x="5581" y="3040"/>
                <a:ext cx="69" cy="90"/>
              </a:xfrm>
              <a:custGeom>
                <a:avLst/>
                <a:gdLst>
                  <a:gd name="T0" fmla="*/ 26 w 29"/>
                  <a:gd name="T1" fmla="*/ 35 h 38"/>
                  <a:gd name="T2" fmla="*/ 26 w 29"/>
                  <a:gd name="T3" fmla="*/ 36 h 38"/>
                  <a:gd name="T4" fmla="*/ 25 w 29"/>
                  <a:gd name="T5" fmla="*/ 36 h 38"/>
                  <a:gd name="T6" fmla="*/ 25 w 29"/>
                  <a:gd name="T7" fmla="*/ 36 h 38"/>
                  <a:gd name="T8" fmla="*/ 23 w 29"/>
                  <a:gd name="T9" fmla="*/ 35 h 38"/>
                  <a:gd name="T10" fmla="*/ 20 w 29"/>
                  <a:gd name="T11" fmla="*/ 33 h 38"/>
                  <a:gd name="T12" fmla="*/ 3 w 29"/>
                  <a:gd name="T13" fmla="*/ 7 h 38"/>
                  <a:gd name="T14" fmla="*/ 2 w 29"/>
                  <a:gd name="T15" fmla="*/ 4 h 38"/>
                  <a:gd name="T16" fmla="*/ 2 w 29"/>
                  <a:gd name="T17" fmla="*/ 3 h 38"/>
                  <a:gd name="T18" fmla="*/ 2 w 29"/>
                  <a:gd name="T19" fmla="*/ 2 h 38"/>
                  <a:gd name="T20" fmla="*/ 3 w 29"/>
                  <a:gd name="T21" fmla="*/ 2 h 38"/>
                  <a:gd name="T22" fmla="*/ 5 w 29"/>
                  <a:gd name="T23" fmla="*/ 0 h 38"/>
                  <a:gd name="T24" fmla="*/ 1 w 29"/>
                  <a:gd name="T25" fmla="*/ 0 h 38"/>
                  <a:gd name="T26" fmla="*/ 0 w 29"/>
                  <a:gd name="T27" fmla="*/ 3 h 38"/>
                  <a:gd name="T28" fmla="*/ 0 w 29"/>
                  <a:gd name="T29" fmla="*/ 4 h 38"/>
                  <a:gd name="T30" fmla="*/ 0 w 29"/>
                  <a:gd name="T31" fmla="*/ 7 h 38"/>
                  <a:gd name="T32" fmla="*/ 19 w 29"/>
                  <a:gd name="T33" fmla="*/ 36 h 38"/>
                  <a:gd name="T34" fmla="*/ 22 w 29"/>
                  <a:gd name="T35" fmla="*/ 38 h 38"/>
                  <a:gd name="T36" fmla="*/ 24 w 29"/>
                  <a:gd name="T37" fmla="*/ 38 h 38"/>
                  <a:gd name="T38" fmla="*/ 25 w 29"/>
                  <a:gd name="T39" fmla="*/ 38 h 38"/>
                  <a:gd name="T40" fmla="*/ 27 w 29"/>
                  <a:gd name="T41" fmla="*/ 38 h 38"/>
                  <a:gd name="T42" fmla="*/ 29 w 29"/>
                  <a:gd name="T43" fmla="*/ 34 h 38"/>
                  <a:gd name="T44" fmla="*/ 26 w 29"/>
                  <a:gd name="T45" fmla="*/ 35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9" h="38">
                    <a:moveTo>
                      <a:pt x="26" y="35"/>
                    </a:moveTo>
                    <a:cubicBezTo>
                      <a:pt x="26" y="36"/>
                      <a:pt x="26" y="36"/>
                      <a:pt x="26" y="36"/>
                    </a:cubicBezTo>
                    <a:cubicBezTo>
                      <a:pt x="25" y="36"/>
                      <a:pt x="25" y="36"/>
                      <a:pt x="25" y="36"/>
                    </a:cubicBezTo>
                    <a:cubicBezTo>
                      <a:pt x="25" y="36"/>
                      <a:pt x="25" y="36"/>
                      <a:pt x="25" y="36"/>
                    </a:cubicBezTo>
                    <a:cubicBezTo>
                      <a:pt x="25" y="36"/>
                      <a:pt x="24" y="36"/>
                      <a:pt x="23" y="35"/>
                    </a:cubicBezTo>
                    <a:cubicBezTo>
                      <a:pt x="22" y="35"/>
                      <a:pt x="21" y="34"/>
                      <a:pt x="20" y="33"/>
                    </a:cubicBezTo>
                    <a:cubicBezTo>
                      <a:pt x="13" y="28"/>
                      <a:pt x="5" y="14"/>
                      <a:pt x="3" y="7"/>
                    </a:cubicBezTo>
                    <a:cubicBezTo>
                      <a:pt x="2" y="6"/>
                      <a:pt x="2" y="5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5" y="1"/>
                      <a:pt x="5" y="0"/>
                    </a:cubicBezTo>
                    <a:cubicBezTo>
                      <a:pt x="4" y="0"/>
                      <a:pt x="2" y="0"/>
                      <a:pt x="1" y="0"/>
                    </a:cubicBezTo>
                    <a:cubicBezTo>
                      <a:pt x="0" y="1"/>
                      <a:pt x="0" y="2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6"/>
                      <a:pt x="0" y="7"/>
                    </a:cubicBezTo>
                    <a:cubicBezTo>
                      <a:pt x="3" y="15"/>
                      <a:pt x="12" y="30"/>
                      <a:pt x="19" y="36"/>
                    </a:cubicBezTo>
                    <a:cubicBezTo>
                      <a:pt x="20" y="36"/>
                      <a:pt x="21" y="37"/>
                      <a:pt x="22" y="38"/>
                    </a:cubicBezTo>
                    <a:cubicBezTo>
                      <a:pt x="23" y="38"/>
                      <a:pt x="23" y="38"/>
                      <a:pt x="24" y="38"/>
                    </a:cubicBezTo>
                    <a:cubicBezTo>
                      <a:pt x="24" y="38"/>
                      <a:pt x="25" y="38"/>
                      <a:pt x="25" y="38"/>
                    </a:cubicBezTo>
                    <a:cubicBezTo>
                      <a:pt x="26" y="38"/>
                      <a:pt x="27" y="38"/>
                      <a:pt x="27" y="38"/>
                    </a:cubicBezTo>
                    <a:cubicBezTo>
                      <a:pt x="28" y="37"/>
                      <a:pt x="29" y="36"/>
                      <a:pt x="29" y="34"/>
                    </a:cubicBezTo>
                    <a:cubicBezTo>
                      <a:pt x="28" y="34"/>
                      <a:pt x="27" y="35"/>
                      <a:pt x="26" y="35"/>
                    </a:cubicBezTo>
                    <a:close/>
                  </a:path>
                </a:pathLst>
              </a:custGeom>
              <a:solidFill>
                <a:srgbClr val="A48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63" name="Freeform 935"/>
              <p:cNvSpPr>
                <a:spLocks noEditPoints="1"/>
              </p:cNvSpPr>
              <p:nvPr/>
            </p:nvSpPr>
            <p:spPr bwMode="auto">
              <a:xfrm>
                <a:off x="4596" y="3140"/>
                <a:ext cx="157" cy="121"/>
              </a:xfrm>
              <a:custGeom>
                <a:avLst/>
                <a:gdLst>
                  <a:gd name="T0" fmla="*/ 0 w 66"/>
                  <a:gd name="T1" fmla="*/ 39 h 51"/>
                  <a:gd name="T2" fmla="*/ 0 w 66"/>
                  <a:gd name="T3" fmla="*/ 39 h 51"/>
                  <a:gd name="T4" fmla="*/ 11 w 66"/>
                  <a:gd name="T5" fmla="*/ 49 h 51"/>
                  <a:gd name="T6" fmla="*/ 22 w 66"/>
                  <a:gd name="T7" fmla="*/ 39 h 51"/>
                  <a:gd name="T8" fmla="*/ 22 w 66"/>
                  <a:gd name="T9" fmla="*/ 39 h 51"/>
                  <a:gd name="T10" fmla="*/ 22 w 66"/>
                  <a:gd name="T11" fmla="*/ 39 h 51"/>
                  <a:gd name="T12" fmla="*/ 11 w 66"/>
                  <a:gd name="T13" fmla="*/ 12 h 51"/>
                  <a:gd name="T14" fmla="*/ 31 w 66"/>
                  <a:gd name="T15" fmla="*/ 12 h 51"/>
                  <a:gd name="T16" fmla="*/ 31 w 66"/>
                  <a:gd name="T17" fmla="*/ 51 h 51"/>
                  <a:gd name="T18" fmla="*/ 35 w 66"/>
                  <a:gd name="T19" fmla="*/ 51 h 51"/>
                  <a:gd name="T20" fmla="*/ 35 w 66"/>
                  <a:gd name="T21" fmla="*/ 12 h 51"/>
                  <a:gd name="T22" fmla="*/ 55 w 66"/>
                  <a:gd name="T23" fmla="*/ 12 h 51"/>
                  <a:gd name="T24" fmla="*/ 44 w 66"/>
                  <a:gd name="T25" fmla="*/ 39 h 51"/>
                  <a:gd name="T26" fmla="*/ 44 w 66"/>
                  <a:gd name="T27" fmla="*/ 39 h 51"/>
                  <a:gd name="T28" fmla="*/ 44 w 66"/>
                  <a:gd name="T29" fmla="*/ 39 h 51"/>
                  <a:gd name="T30" fmla="*/ 55 w 66"/>
                  <a:gd name="T31" fmla="*/ 49 h 51"/>
                  <a:gd name="T32" fmla="*/ 66 w 66"/>
                  <a:gd name="T33" fmla="*/ 39 h 51"/>
                  <a:gd name="T34" fmla="*/ 66 w 66"/>
                  <a:gd name="T35" fmla="*/ 39 h 51"/>
                  <a:gd name="T36" fmla="*/ 66 w 66"/>
                  <a:gd name="T37" fmla="*/ 39 h 51"/>
                  <a:gd name="T38" fmla="*/ 55 w 66"/>
                  <a:gd name="T39" fmla="*/ 12 h 51"/>
                  <a:gd name="T40" fmla="*/ 59 w 66"/>
                  <a:gd name="T41" fmla="*/ 12 h 51"/>
                  <a:gd name="T42" fmla="*/ 59 w 66"/>
                  <a:gd name="T43" fmla="*/ 9 h 51"/>
                  <a:gd name="T44" fmla="*/ 35 w 66"/>
                  <a:gd name="T45" fmla="*/ 6 h 51"/>
                  <a:gd name="T46" fmla="*/ 35 w 66"/>
                  <a:gd name="T47" fmla="*/ 0 h 51"/>
                  <a:gd name="T48" fmla="*/ 31 w 66"/>
                  <a:gd name="T49" fmla="*/ 0 h 51"/>
                  <a:gd name="T50" fmla="*/ 31 w 66"/>
                  <a:gd name="T51" fmla="*/ 6 h 51"/>
                  <a:gd name="T52" fmla="*/ 7 w 66"/>
                  <a:gd name="T53" fmla="*/ 9 h 51"/>
                  <a:gd name="T54" fmla="*/ 7 w 66"/>
                  <a:gd name="T55" fmla="*/ 12 h 51"/>
                  <a:gd name="T56" fmla="*/ 11 w 66"/>
                  <a:gd name="T57" fmla="*/ 12 h 51"/>
                  <a:gd name="T58" fmla="*/ 0 w 66"/>
                  <a:gd name="T59" fmla="*/ 39 h 51"/>
                  <a:gd name="T60" fmla="*/ 64 w 66"/>
                  <a:gd name="T61" fmla="*/ 39 h 51"/>
                  <a:gd name="T62" fmla="*/ 46 w 66"/>
                  <a:gd name="T63" fmla="*/ 39 h 51"/>
                  <a:gd name="T64" fmla="*/ 55 w 66"/>
                  <a:gd name="T65" fmla="*/ 14 h 51"/>
                  <a:gd name="T66" fmla="*/ 64 w 66"/>
                  <a:gd name="T67" fmla="*/ 39 h 51"/>
                  <a:gd name="T68" fmla="*/ 11 w 66"/>
                  <a:gd name="T69" fmla="*/ 14 h 51"/>
                  <a:gd name="T70" fmla="*/ 20 w 66"/>
                  <a:gd name="T71" fmla="*/ 39 h 51"/>
                  <a:gd name="T72" fmla="*/ 2 w 66"/>
                  <a:gd name="T73" fmla="*/ 39 h 51"/>
                  <a:gd name="T74" fmla="*/ 11 w 66"/>
                  <a:gd name="T75" fmla="*/ 14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66" h="51">
                    <a:moveTo>
                      <a:pt x="0" y="39"/>
                    </a:moveTo>
                    <a:cubicBezTo>
                      <a:pt x="0" y="39"/>
                      <a:pt x="0" y="39"/>
                      <a:pt x="0" y="39"/>
                    </a:cubicBezTo>
                    <a:cubicBezTo>
                      <a:pt x="1" y="45"/>
                      <a:pt x="5" y="49"/>
                      <a:pt x="11" y="49"/>
                    </a:cubicBezTo>
                    <a:cubicBezTo>
                      <a:pt x="17" y="49"/>
                      <a:pt x="21" y="45"/>
                      <a:pt x="22" y="39"/>
                    </a:cubicBezTo>
                    <a:cubicBezTo>
                      <a:pt x="22" y="39"/>
                      <a:pt x="22" y="39"/>
                      <a:pt x="22" y="39"/>
                    </a:cubicBezTo>
                    <a:cubicBezTo>
                      <a:pt x="22" y="39"/>
                      <a:pt x="22" y="39"/>
                      <a:pt x="22" y="39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31" y="12"/>
                      <a:pt x="31" y="12"/>
                      <a:pt x="31" y="12"/>
                    </a:cubicBezTo>
                    <a:cubicBezTo>
                      <a:pt x="31" y="51"/>
                      <a:pt x="31" y="51"/>
                      <a:pt x="31" y="51"/>
                    </a:cubicBezTo>
                    <a:cubicBezTo>
                      <a:pt x="35" y="51"/>
                      <a:pt x="35" y="51"/>
                      <a:pt x="35" y="51"/>
                    </a:cubicBezTo>
                    <a:cubicBezTo>
                      <a:pt x="35" y="12"/>
                      <a:pt x="35" y="12"/>
                      <a:pt x="35" y="12"/>
                    </a:cubicBezTo>
                    <a:cubicBezTo>
                      <a:pt x="55" y="12"/>
                      <a:pt x="55" y="12"/>
                      <a:pt x="55" y="12"/>
                    </a:cubicBezTo>
                    <a:cubicBezTo>
                      <a:pt x="44" y="39"/>
                      <a:pt x="44" y="39"/>
                      <a:pt x="44" y="39"/>
                    </a:cubicBezTo>
                    <a:cubicBezTo>
                      <a:pt x="44" y="39"/>
                      <a:pt x="44" y="39"/>
                      <a:pt x="44" y="39"/>
                    </a:cubicBezTo>
                    <a:cubicBezTo>
                      <a:pt x="44" y="39"/>
                      <a:pt x="44" y="39"/>
                      <a:pt x="44" y="39"/>
                    </a:cubicBezTo>
                    <a:cubicBezTo>
                      <a:pt x="45" y="45"/>
                      <a:pt x="49" y="49"/>
                      <a:pt x="55" y="49"/>
                    </a:cubicBezTo>
                    <a:cubicBezTo>
                      <a:pt x="61" y="49"/>
                      <a:pt x="65" y="45"/>
                      <a:pt x="66" y="39"/>
                    </a:cubicBezTo>
                    <a:cubicBezTo>
                      <a:pt x="66" y="39"/>
                      <a:pt x="66" y="39"/>
                      <a:pt x="66" y="39"/>
                    </a:cubicBezTo>
                    <a:cubicBezTo>
                      <a:pt x="66" y="39"/>
                      <a:pt x="66" y="39"/>
                      <a:pt x="66" y="39"/>
                    </a:cubicBezTo>
                    <a:cubicBezTo>
                      <a:pt x="55" y="12"/>
                      <a:pt x="55" y="12"/>
                      <a:pt x="55" y="12"/>
                    </a:cubicBezTo>
                    <a:cubicBezTo>
                      <a:pt x="59" y="12"/>
                      <a:pt x="59" y="12"/>
                      <a:pt x="59" y="12"/>
                    </a:cubicBezTo>
                    <a:cubicBezTo>
                      <a:pt x="59" y="9"/>
                      <a:pt x="59" y="9"/>
                      <a:pt x="59" y="9"/>
                    </a:cubicBezTo>
                    <a:cubicBezTo>
                      <a:pt x="35" y="6"/>
                      <a:pt x="35" y="6"/>
                      <a:pt x="35" y="6"/>
                    </a:cubicBezTo>
                    <a:cubicBezTo>
                      <a:pt x="35" y="0"/>
                      <a:pt x="35" y="0"/>
                      <a:pt x="35" y="0"/>
                    </a:cubicBezTo>
                    <a:cubicBezTo>
                      <a:pt x="31" y="0"/>
                      <a:pt x="31" y="0"/>
                      <a:pt x="31" y="0"/>
                    </a:cubicBezTo>
                    <a:cubicBezTo>
                      <a:pt x="31" y="6"/>
                      <a:pt x="31" y="6"/>
                      <a:pt x="31" y="6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0" y="39"/>
                      <a:pt x="0" y="39"/>
                      <a:pt x="0" y="39"/>
                    </a:cubicBezTo>
                    <a:close/>
                    <a:moveTo>
                      <a:pt x="64" y="39"/>
                    </a:moveTo>
                    <a:cubicBezTo>
                      <a:pt x="46" y="39"/>
                      <a:pt x="46" y="39"/>
                      <a:pt x="46" y="39"/>
                    </a:cubicBezTo>
                    <a:cubicBezTo>
                      <a:pt x="55" y="14"/>
                      <a:pt x="55" y="14"/>
                      <a:pt x="55" y="14"/>
                    </a:cubicBezTo>
                    <a:lnTo>
                      <a:pt x="64" y="39"/>
                    </a:lnTo>
                    <a:close/>
                    <a:moveTo>
                      <a:pt x="11" y="14"/>
                    </a:moveTo>
                    <a:cubicBezTo>
                      <a:pt x="20" y="39"/>
                      <a:pt x="20" y="39"/>
                      <a:pt x="20" y="39"/>
                    </a:cubicBezTo>
                    <a:cubicBezTo>
                      <a:pt x="2" y="39"/>
                      <a:pt x="2" y="39"/>
                      <a:pt x="2" y="39"/>
                    </a:cubicBezTo>
                    <a:lnTo>
                      <a:pt x="11" y="14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64" name="Freeform 936"/>
              <p:cNvSpPr>
                <a:spLocks noEditPoints="1"/>
              </p:cNvSpPr>
              <p:nvPr/>
            </p:nvSpPr>
            <p:spPr bwMode="auto">
              <a:xfrm>
                <a:off x="4918" y="2553"/>
                <a:ext cx="121" cy="95"/>
              </a:xfrm>
              <a:custGeom>
                <a:avLst/>
                <a:gdLst>
                  <a:gd name="T0" fmla="*/ 0 w 51"/>
                  <a:gd name="T1" fmla="*/ 31 h 40"/>
                  <a:gd name="T2" fmla="*/ 0 w 51"/>
                  <a:gd name="T3" fmla="*/ 31 h 40"/>
                  <a:gd name="T4" fmla="*/ 8 w 51"/>
                  <a:gd name="T5" fmla="*/ 39 h 40"/>
                  <a:gd name="T6" fmla="*/ 17 w 51"/>
                  <a:gd name="T7" fmla="*/ 31 h 40"/>
                  <a:gd name="T8" fmla="*/ 17 w 51"/>
                  <a:gd name="T9" fmla="*/ 31 h 40"/>
                  <a:gd name="T10" fmla="*/ 17 w 51"/>
                  <a:gd name="T11" fmla="*/ 31 h 40"/>
                  <a:gd name="T12" fmla="*/ 9 w 51"/>
                  <a:gd name="T13" fmla="*/ 10 h 40"/>
                  <a:gd name="T14" fmla="*/ 24 w 51"/>
                  <a:gd name="T15" fmla="*/ 10 h 40"/>
                  <a:gd name="T16" fmla="*/ 24 w 51"/>
                  <a:gd name="T17" fmla="*/ 40 h 40"/>
                  <a:gd name="T18" fmla="*/ 27 w 51"/>
                  <a:gd name="T19" fmla="*/ 40 h 40"/>
                  <a:gd name="T20" fmla="*/ 27 w 51"/>
                  <a:gd name="T21" fmla="*/ 10 h 40"/>
                  <a:gd name="T22" fmla="*/ 42 w 51"/>
                  <a:gd name="T23" fmla="*/ 10 h 40"/>
                  <a:gd name="T24" fmla="*/ 34 w 51"/>
                  <a:gd name="T25" fmla="*/ 31 h 40"/>
                  <a:gd name="T26" fmla="*/ 34 w 51"/>
                  <a:gd name="T27" fmla="*/ 31 h 40"/>
                  <a:gd name="T28" fmla="*/ 34 w 51"/>
                  <a:gd name="T29" fmla="*/ 31 h 40"/>
                  <a:gd name="T30" fmla="*/ 42 w 51"/>
                  <a:gd name="T31" fmla="*/ 39 h 40"/>
                  <a:gd name="T32" fmla="*/ 51 w 51"/>
                  <a:gd name="T33" fmla="*/ 31 h 40"/>
                  <a:gd name="T34" fmla="*/ 51 w 51"/>
                  <a:gd name="T35" fmla="*/ 31 h 40"/>
                  <a:gd name="T36" fmla="*/ 51 w 51"/>
                  <a:gd name="T37" fmla="*/ 31 h 40"/>
                  <a:gd name="T38" fmla="*/ 43 w 51"/>
                  <a:gd name="T39" fmla="*/ 10 h 40"/>
                  <a:gd name="T40" fmla="*/ 45 w 51"/>
                  <a:gd name="T41" fmla="*/ 10 h 40"/>
                  <a:gd name="T42" fmla="*/ 45 w 51"/>
                  <a:gd name="T43" fmla="*/ 8 h 40"/>
                  <a:gd name="T44" fmla="*/ 27 w 51"/>
                  <a:gd name="T45" fmla="*/ 6 h 40"/>
                  <a:gd name="T46" fmla="*/ 27 w 51"/>
                  <a:gd name="T47" fmla="*/ 0 h 40"/>
                  <a:gd name="T48" fmla="*/ 24 w 51"/>
                  <a:gd name="T49" fmla="*/ 0 h 40"/>
                  <a:gd name="T50" fmla="*/ 24 w 51"/>
                  <a:gd name="T51" fmla="*/ 6 h 40"/>
                  <a:gd name="T52" fmla="*/ 5 w 51"/>
                  <a:gd name="T53" fmla="*/ 8 h 40"/>
                  <a:gd name="T54" fmla="*/ 5 w 51"/>
                  <a:gd name="T55" fmla="*/ 10 h 40"/>
                  <a:gd name="T56" fmla="*/ 8 w 51"/>
                  <a:gd name="T57" fmla="*/ 10 h 40"/>
                  <a:gd name="T58" fmla="*/ 0 w 51"/>
                  <a:gd name="T59" fmla="*/ 31 h 40"/>
                  <a:gd name="T60" fmla="*/ 50 w 51"/>
                  <a:gd name="T61" fmla="*/ 31 h 40"/>
                  <a:gd name="T62" fmla="*/ 35 w 51"/>
                  <a:gd name="T63" fmla="*/ 31 h 40"/>
                  <a:gd name="T64" fmla="*/ 42 w 51"/>
                  <a:gd name="T65" fmla="*/ 12 h 40"/>
                  <a:gd name="T66" fmla="*/ 50 w 51"/>
                  <a:gd name="T67" fmla="*/ 31 h 40"/>
                  <a:gd name="T68" fmla="*/ 8 w 51"/>
                  <a:gd name="T69" fmla="*/ 12 h 40"/>
                  <a:gd name="T70" fmla="*/ 16 w 51"/>
                  <a:gd name="T71" fmla="*/ 31 h 40"/>
                  <a:gd name="T72" fmla="*/ 1 w 51"/>
                  <a:gd name="T73" fmla="*/ 31 h 40"/>
                  <a:gd name="T74" fmla="*/ 8 w 51"/>
                  <a:gd name="T75" fmla="*/ 1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51" h="40">
                    <a:moveTo>
                      <a:pt x="0" y="31"/>
                    </a:moveTo>
                    <a:cubicBezTo>
                      <a:pt x="0" y="31"/>
                      <a:pt x="0" y="31"/>
                      <a:pt x="0" y="31"/>
                    </a:cubicBezTo>
                    <a:cubicBezTo>
                      <a:pt x="0" y="35"/>
                      <a:pt x="4" y="39"/>
                      <a:pt x="8" y="39"/>
                    </a:cubicBezTo>
                    <a:cubicBezTo>
                      <a:pt x="13" y="39"/>
                      <a:pt x="16" y="35"/>
                      <a:pt x="17" y="31"/>
                    </a:cubicBezTo>
                    <a:cubicBezTo>
                      <a:pt x="17" y="31"/>
                      <a:pt x="17" y="31"/>
                      <a:pt x="17" y="31"/>
                    </a:cubicBezTo>
                    <a:cubicBezTo>
                      <a:pt x="17" y="31"/>
                      <a:pt x="17" y="31"/>
                      <a:pt x="17" y="31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24" y="10"/>
                      <a:pt x="24" y="10"/>
                      <a:pt x="24" y="10"/>
                    </a:cubicBezTo>
                    <a:cubicBezTo>
                      <a:pt x="24" y="40"/>
                      <a:pt x="24" y="40"/>
                      <a:pt x="24" y="40"/>
                    </a:cubicBezTo>
                    <a:cubicBezTo>
                      <a:pt x="27" y="40"/>
                      <a:pt x="27" y="40"/>
                      <a:pt x="27" y="40"/>
                    </a:cubicBezTo>
                    <a:cubicBezTo>
                      <a:pt x="27" y="10"/>
                      <a:pt x="27" y="10"/>
                      <a:pt x="27" y="10"/>
                    </a:cubicBezTo>
                    <a:cubicBezTo>
                      <a:pt x="42" y="10"/>
                      <a:pt x="42" y="10"/>
                      <a:pt x="42" y="10"/>
                    </a:cubicBezTo>
                    <a:cubicBezTo>
                      <a:pt x="34" y="31"/>
                      <a:pt x="34" y="31"/>
                      <a:pt x="34" y="31"/>
                    </a:cubicBezTo>
                    <a:cubicBezTo>
                      <a:pt x="34" y="31"/>
                      <a:pt x="34" y="31"/>
                      <a:pt x="34" y="31"/>
                    </a:cubicBezTo>
                    <a:cubicBezTo>
                      <a:pt x="34" y="31"/>
                      <a:pt x="34" y="31"/>
                      <a:pt x="34" y="31"/>
                    </a:cubicBezTo>
                    <a:cubicBezTo>
                      <a:pt x="34" y="35"/>
                      <a:pt x="38" y="39"/>
                      <a:pt x="42" y="39"/>
                    </a:cubicBezTo>
                    <a:cubicBezTo>
                      <a:pt x="47" y="39"/>
                      <a:pt x="50" y="35"/>
                      <a:pt x="51" y="31"/>
                    </a:cubicBezTo>
                    <a:cubicBezTo>
                      <a:pt x="51" y="31"/>
                      <a:pt x="51" y="31"/>
                      <a:pt x="51" y="31"/>
                    </a:cubicBezTo>
                    <a:cubicBezTo>
                      <a:pt x="51" y="31"/>
                      <a:pt x="51" y="31"/>
                      <a:pt x="51" y="31"/>
                    </a:cubicBezTo>
                    <a:cubicBezTo>
                      <a:pt x="43" y="10"/>
                      <a:pt x="43" y="10"/>
                      <a:pt x="43" y="10"/>
                    </a:cubicBezTo>
                    <a:cubicBezTo>
                      <a:pt x="45" y="10"/>
                      <a:pt x="45" y="10"/>
                      <a:pt x="45" y="10"/>
                    </a:cubicBezTo>
                    <a:cubicBezTo>
                      <a:pt x="45" y="8"/>
                      <a:pt x="45" y="8"/>
                      <a:pt x="45" y="8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4" y="0"/>
                      <a:pt x="24" y="0"/>
                      <a:pt x="24" y="0"/>
                    </a:cubicBezTo>
                    <a:cubicBezTo>
                      <a:pt x="24" y="6"/>
                      <a:pt x="24" y="6"/>
                      <a:pt x="24" y="6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0" y="31"/>
                      <a:pt x="0" y="31"/>
                      <a:pt x="0" y="31"/>
                    </a:cubicBezTo>
                    <a:close/>
                    <a:moveTo>
                      <a:pt x="50" y="31"/>
                    </a:moveTo>
                    <a:cubicBezTo>
                      <a:pt x="35" y="31"/>
                      <a:pt x="35" y="31"/>
                      <a:pt x="35" y="31"/>
                    </a:cubicBezTo>
                    <a:cubicBezTo>
                      <a:pt x="42" y="12"/>
                      <a:pt x="42" y="12"/>
                      <a:pt x="42" y="12"/>
                    </a:cubicBezTo>
                    <a:lnTo>
                      <a:pt x="50" y="31"/>
                    </a:lnTo>
                    <a:close/>
                    <a:moveTo>
                      <a:pt x="8" y="12"/>
                    </a:moveTo>
                    <a:cubicBezTo>
                      <a:pt x="16" y="31"/>
                      <a:pt x="16" y="31"/>
                      <a:pt x="16" y="31"/>
                    </a:cubicBezTo>
                    <a:cubicBezTo>
                      <a:pt x="1" y="31"/>
                      <a:pt x="1" y="31"/>
                      <a:pt x="1" y="31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65" name="Freeform 937"/>
              <p:cNvSpPr>
                <a:spLocks noEditPoints="1"/>
              </p:cNvSpPr>
              <p:nvPr/>
            </p:nvSpPr>
            <p:spPr bwMode="auto">
              <a:xfrm>
                <a:off x="5171" y="3699"/>
                <a:ext cx="154" cy="120"/>
              </a:xfrm>
              <a:custGeom>
                <a:avLst/>
                <a:gdLst>
                  <a:gd name="T0" fmla="*/ 0 w 65"/>
                  <a:gd name="T1" fmla="*/ 40 h 51"/>
                  <a:gd name="T2" fmla="*/ 0 w 65"/>
                  <a:gd name="T3" fmla="*/ 40 h 51"/>
                  <a:gd name="T4" fmla="*/ 11 w 65"/>
                  <a:gd name="T5" fmla="*/ 49 h 51"/>
                  <a:gd name="T6" fmla="*/ 22 w 65"/>
                  <a:gd name="T7" fmla="*/ 40 h 51"/>
                  <a:gd name="T8" fmla="*/ 21 w 65"/>
                  <a:gd name="T9" fmla="*/ 40 h 51"/>
                  <a:gd name="T10" fmla="*/ 21 w 65"/>
                  <a:gd name="T11" fmla="*/ 39 h 51"/>
                  <a:gd name="T12" fmla="*/ 11 w 65"/>
                  <a:gd name="T13" fmla="*/ 12 h 51"/>
                  <a:gd name="T14" fmla="*/ 31 w 65"/>
                  <a:gd name="T15" fmla="*/ 12 h 51"/>
                  <a:gd name="T16" fmla="*/ 31 w 65"/>
                  <a:gd name="T17" fmla="*/ 51 h 51"/>
                  <a:gd name="T18" fmla="*/ 34 w 65"/>
                  <a:gd name="T19" fmla="*/ 51 h 51"/>
                  <a:gd name="T20" fmla="*/ 34 w 65"/>
                  <a:gd name="T21" fmla="*/ 12 h 51"/>
                  <a:gd name="T22" fmla="*/ 54 w 65"/>
                  <a:gd name="T23" fmla="*/ 12 h 51"/>
                  <a:gd name="T24" fmla="*/ 44 w 65"/>
                  <a:gd name="T25" fmla="*/ 39 h 51"/>
                  <a:gd name="T26" fmla="*/ 44 w 65"/>
                  <a:gd name="T27" fmla="*/ 40 h 51"/>
                  <a:gd name="T28" fmla="*/ 43 w 65"/>
                  <a:gd name="T29" fmla="*/ 40 h 51"/>
                  <a:gd name="T30" fmla="*/ 54 w 65"/>
                  <a:gd name="T31" fmla="*/ 49 h 51"/>
                  <a:gd name="T32" fmla="*/ 65 w 65"/>
                  <a:gd name="T33" fmla="*/ 40 h 51"/>
                  <a:gd name="T34" fmla="*/ 65 w 65"/>
                  <a:gd name="T35" fmla="*/ 40 h 51"/>
                  <a:gd name="T36" fmla="*/ 65 w 65"/>
                  <a:gd name="T37" fmla="*/ 39 h 51"/>
                  <a:gd name="T38" fmla="*/ 55 w 65"/>
                  <a:gd name="T39" fmla="*/ 12 h 51"/>
                  <a:gd name="T40" fmla="*/ 58 w 65"/>
                  <a:gd name="T41" fmla="*/ 12 h 51"/>
                  <a:gd name="T42" fmla="*/ 58 w 65"/>
                  <a:gd name="T43" fmla="*/ 10 h 51"/>
                  <a:gd name="T44" fmla="*/ 34 w 65"/>
                  <a:gd name="T45" fmla="*/ 7 h 51"/>
                  <a:gd name="T46" fmla="*/ 34 w 65"/>
                  <a:gd name="T47" fmla="*/ 0 h 51"/>
                  <a:gd name="T48" fmla="*/ 31 w 65"/>
                  <a:gd name="T49" fmla="*/ 0 h 51"/>
                  <a:gd name="T50" fmla="*/ 31 w 65"/>
                  <a:gd name="T51" fmla="*/ 7 h 51"/>
                  <a:gd name="T52" fmla="*/ 7 w 65"/>
                  <a:gd name="T53" fmla="*/ 10 h 51"/>
                  <a:gd name="T54" fmla="*/ 7 w 65"/>
                  <a:gd name="T55" fmla="*/ 12 h 51"/>
                  <a:gd name="T56" fmla="*/ 10 w 65"/>
                  <a:gd name="T57" fmla="*/ 12 h 51"/>
                  <a:gd name="T58" fmla="*/ 0 w 65"/>
                  <a:gd name="T59" fmla="*/ 39 h 51"/>
                  <a:gd name="T60" fmla="*/ 0 w 65"/>
                  <a:gd name="T61" fmla="*/ 40 h 51"/>
                  <a:gd name="T62" fmla="*/ 64 w 65"/>
                  <a:gd name="T63" fmla="*/ 40 h 51"/>
                  <a:gd name="T64" fmla="*/ 45 w 65"/>
                  <a:gd name="T65" fmla="*/ 40 h 51"/>
                  <a:gd name="T66" fmla="*/ 54 w 65"/>
                  <a:gd name="T67" fmla="*/ 15 h 51"/>
                  <a:gd name="T68" fmla="*/ 64 w 65"/>
                  <a:gd name="T69" fmla="*/ 40 h 51"/>
                  <a:gd name="T70" fmla="*/ 11 w 65"/>
                  <a:gd name="T71" fmla="*/ 15 h 51"/>
                  <a:gd name="T72" fmla="*/ 20 w 65"/>
                  <a:gd name="T73" fmla="*/ 40 h 51"/>
                  <a:gd name="T74" fmla="*/ 1 w 65"/>
                  <a:gd name="T75" fmla="*/ 40 h 51"/>
                  <a:gd name="T76" fmla="*/ 11 w 65"/>
                  <a:gd name="T77" fmla="*/ 15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65" h="51">
                    <a:moveTo>
                      <a:pt x="0" y="40"/>
                    </a:moveTo>
                    <a:cubicBezTo>
                      <a:pt x="0" y="40"/>
                      <a:pt x="0" y="40"/>
                      <a:pt x="0" y="40"/>
                    </a:cubicBezTo>
                    <a:cubicBezTo>
                      <a:pt x="0" y="45"/>
                      <a:pt x="5" y="49"/>
                      <a:pt x="11" y="49"/>
                    </a:cubicBezTo>
                    <a:cubicBezTo>
                      <a:pt x="16" y="49"/>
                      <a:pt x="21" y="45"/>
                      <a:pt x="22" y="40"/>
                    </a:cubicBezTo>
                    <a:cubicBezTo>
                      <a:pt x="21" y="40"/>
                      <a:pt x="21" y="40"/>
                      <a:pt x="21" y="40"/>
                    </a:cubicBezTo>
                    <a:cubicBezTo>
                      <a:pt x="21" y="39"/>
                      <a:pt x="21" y="39"/>
                      <a:pt x="21" y="39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31" y="12"/>
                      <a:pt x="31" y="12"/>
                      <a:pt x="31" y="12"/>
                    </a:cubicBezTo>
                    <a:cubicBezTo>
                      <a:pt x="31" y="51"/>
                      <a:pt x="31" y="51"/>
                      <a:pt x="31" y="51"/>
                    </a:cubicBezTo>
                    <a:cubicBezTo>
                      <a:pt x="34" y="51"/>
                      <a:pt x="34" y="51"/>
                      <a:pt x="34" y="51"/>
                    </a:cubicBezTo>
                    <a:cubicBezTo>
                      <a:pt x="34" y="12"/>
                      <a:pt x="34" y="12"/>
                      <a:pt x="34" y="12"/>
                    </a:cubicBezTo>
                    <a:cubicBezTo>
                      <a:pt x="54" y="12"/>
                      <a:pt x="54" y="12"/>
                      <a:pt x="54" y="12"/>
                    </a:cubicBezTo>
                    <a:cubicBezTo>
                      <a:pt x="44" y="39"/>
                      <a:pt x="44" y="39"/>
                      <a:pt x="44" y="39"/>
                    </a:cubicBezTo>
                    <a:cubicBezTo>
                      <a:pt x="44" y="40"/>
                      <a:pt x="44" y="40"/>
                      <a:pt x="44" y="40"/>
                    </a:cubicBezTo>
                    <a:cubicBezTo>
                      <a:pt x="43" y="40"/>
                      <a:pt x="43" y="40"/>
                      <a:pt x="43" y="40"/>
                    </a:cubicBezTo>
                    <a:cubicBezTo>
                      <a:pt x="44" y="45"/>
                      <a:pt x="49" y="49"/>
                      <a:pt x="54" y="49"/>
                    </a:cubicBezTo>
                    <a:cubicBezTo>
                      <a:pt x="60" y="49"/>
                      <a:pt x="65" y="45"/>
                      <a:pt x="65" y="40"/>
                    </a:cubicBezTo>
                    <a:cubicBezTo>
                      <a:pt x="65" y="40"/>
                      <a:pt x="65" y="40"/>
                      <a:pt x="65" y="40"/>
                    </a:cubicBezTo>
                    <a:cubicBezTo>
                      <a:pt x="65" y="39"/>
                      <a:pt x="65" y="39"/>
                      <a:pt x="65" y="39"/>
                    </a:cubicBezTo>
                    <a:cubicBezTo>
                      <a:pt x="55" y="12"/>
                      <a:pt x="55" y="12"/>
                      <a:pt x="55" y="12"/>
                    </a:cubicBezTo>
                    <a:cubicBezTo>
                      <a:pt x="58" y="12"/>
                      <a:pt x="58" y="12"/>
                      <a:pt x="58" y="12"/>
                    </a:cubicBezTo>
                    <a:cubicBezTo>
                      <a:pt x="58" y="10"/>
                      <a:pt x="58" y="10"/>
                      <a:pt x="58" y="10"/>
                    </a:cubicBezTo>
                    <a:cubicBezTo>
                      <a:pt x="34" y="7"/>
                      <a:pt x="34" y="7"/>
                      <a:pt x="34" y="7"/>
                    </a:cubicBezTo>
                    <a:cubicBezTo>
                      <a:pt x="34" y="0"/>
                      <a:pt x="34" y="0"/>
                      <a:pt x="34" y="0"/>
                    </a:cubicBezTo>
                    <a:cubicBezTo>
                      <a:pt x="31" y="0"/>
                      <a:pt x="31" y="0"/>
                      <a:pt x="31" y="0"/>
                    </a:cubicBezTo>
                    <a:cubicBezTo>
                      <a:pt x="31" y="7"/>
                      <a:pt x="31" y="7"/>
                      <a:pt x="31" y="7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0" y="39"/>
                      <a:pt x="0" y="39"/>
                      <a:pt x="0" y="39"/>
                    </a:cubicBezTo>
                    <a:lnTo>
                      <a:pt x="0" y="40"/>
                    </a:lnTo>
                    <a:close/>
                    <a:moveTo>
                      <a:pt x="64" y="40"/>
                    </a:moveTo>
                    <a:cubicBezTo>
                      <a:pt x="45" y="40"/>
                      <a:pt x="45" y="40"/>
                      <a:pt x="45" y="40"/>
                    </a:cubicBezTo>
                    <a:cubicBezTo>
                      <a:pt x="54" y="15"/>
                      <a:pt x="54" y="15"/>
                      <a:pt x="54" y="15"/>
                    </a:cubicBezTo>
                    <a:lnTo>
                      <a:pt x="64" y="40"/>
                    </a:lnTo>
                    <a:close/>
                    <a:moveTo>
                      <a:pt x="11" y="15"/>
                    </a:moveTo>
                    <a:cubicBezTo>
                      <a:pt x="20" y="40"/>
                      <a:pt x="20" y="40"/>
                      <a:pt x="20" y="40"/>
                    </a:cubicBezTo>
                    <a:cubicBezTo>
                      <a:pt x="1" y="40"/>
                      <a:pt x="1" y="40"/>
                      <a:pt x="1" y="40"/>
                    </a:cubicBezTo>
                    <a:lnTo>
                      <a:pt x="11" y="15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66" name="Freeform 938"/>
              <p:cNvSpPr>
                <a:spLocks noEditPoints="1"/>
              </p:cNvSpPr>
              <p:nvPr/>
            </p:nvSpPr>
            <p:spPr bwMode="auto">
              <a:xfrm>
                <a:off x="4286" y="3459"/>
                <a:ext cx="142" cy="112"/>
              </a:xfrm>
              <a:custGeom>
                <a:avLst/>
                <a:gdLst>
                  <a:gd name="T0" fmla="*/ 0 w 60"/>
                  <a:gd name="T1" fmla="*/ 36 h 47"/>
                  <a:gd name="T2" fmla="*/ 0 w 60"/>
                  <a:gd name="T3" fmla="*/ 36 h 47"/>
                  <a:gd name="T4" fmla="*/ 10 w 60"/>
                  <a:gd name="T5" fmla="*/ 45 h 47"/>
                  <a:gd name="T6" fmla="*/ 20 w 60"/>
                  <a:gd name="T7" fmla="*/ 36 h 47"/>
                  <a:gd name="T8" fmla="*/ 20 w 60"/>
                  <a:gd name="T9" fmla="*/ 36 h 47"/>
                  <a:gd name="T10" fmla="*/ 20 w 60"/>
                  <a:gd name="T11" fmla="*/ 36 h 47"/>
                  <a:gd name="T12" fmla="*/ 11 w 60"/>
                  <a:gd name="T13" fmla="*/ 11 h 47"/>
                  <a:gd name="T14" fmla="*/ 28 w 60"/>
                  <a:gd name="T15" fmla="*/ 11 h 47"/>
                  <a:gd name="T16" fmla="*/ 28 w 60"/>
                  <a:gd name="T17" fmla="*/ 47 h 47"/>
                  <a:gd name="T18" fmla="*/ 32 w 60"/>
                  <a:gd name="T19" fmla="*/ 47 h 47"/>
                  <a:gd name="T20" fmla="*/ 32 w 60"/>
                  <a:gd name="T21" fmla="*/ 11 h 47"/>
                  <a:gd name="T22" fmla="*/ 50 w 60"/>
                  <a:gd name="T23" fmla="*/ 11 h 47"/>
                  <a:gd name="T24" fmla="*/ 40 w 60"/>
                  <a:gd name="T25" fmla="*/ 36 h 47"/>
                  <a:gd name="T26" fmla="*/ 40 w 60"/>
                  <a:gd name="T27" fmla="*/ 36 h 47"/>
                  <a:gd name="T28" fmla="*/ 40 w 60"/>
                  <a:gd name="T29" fmla="*/ 36 h 47"/>
                  <a:gd name="T30" fmla="*/ 50 w 60"/>
                  <a:gd name="T31" fmla="*/ 45 h 47"/>
                  <a:gd name="T32" fmla="*/ 60 w 60"/>
                  <a:gd name="T33" fmla="*/ 36 h 47"/>
                  <a:gd name="T34" fmla="*/ 60 w 60"/>
                  <a:gd name="T35" fmla="*/ 36 h 47"/>
                  <a:gd name="T36" fmla="*/ 60 w 60"/>
                  <a:gd name="T37" fmla="*/ 36 h 47"/>
                  <a:gd name="T38" fmla="*/ 51 w 60"/>
                  <a:gd name="T39" fmla="*/ 11 h 47"/>
                  <a:gd name="T40" fmla="*/ 54 w 60"/>
                  <a:gd name="T41" fmla="*/ 11 h 47"/>
                  <a:gd name="T42" fmla="*/ 54 w 60"/>
                  <a:gd name="T43" fmla="*/ 9 h 47"/>
                  <a:gd name="T44" fmla="*/ 32 w 60"/>
                  <a:gd name="T45" fmla="*/ 6 h 47"/>
                  <a:gd name="T46" fmla="*/ 32 w 60"/>
                  <a:gd name="T47" fmla="*/ 0 h 47"/>
                  <a:gd name="T48" fmla="*/ 28 w 60"/>
                  <a:gd name="T49" fmla="*/ 0 h 47"/>
                  <a:gd name="T50" fmla="*/ 28 w 60"/>
                  <a:gd name="T51" fmla="*/ 6 h 47"/>
                  <a:gd name="T52" fmla="*/ 7 w 60"/>
                  <a:gd name="T53" fmla="*/ 9 h 47"/>
                  <a:gd name="T54" fmla="*/ 7 w 60"/>
                  <a:gd name="T55" fmla="*/ 11 h 47"/>
                  <a:gd name="T56" fmla="*/ 10 w 60"/>
                  <a:gd name="T57" fmla="*/ 11 h 47"/>
                  <a:gd name="T58" fmla="*/ 0 w 60"/>
                  <a:gd name="T59" fmla="*/ 36 h 47"/>
                  <a:gd name="T60" fmla="*/ 59 w 60"/>
                  <a:gd name="T61" fmla="*/ 36 h 47"/>
                  <a:gd name="T62" fmla="*/ 42 w 60"/>
                  <a:gd name="T63" fmla="*/ 36 h 47"/>
                  <a:gd name="T64" fmla="*/ 50 w 60"/>
                  <a:gd name="T65" fmla="*/ 13 h 47"/>
                  <a:gd name="T66" fmla="*/ 59 w 60"/>
                  <a:gd name="T67" fmla="*/ 36 h 47"/>
                  <a:gd name="T68" fmla="*/ 10 w 60"/>
                  <a:gd name="T69" fmla="*/ 13 h 47"/>
                  <a:gd name="T70" fmla="*/ 19 w 60"/>
                  <a:gd name="T71" fmla="*/ 36 h 47"/>
                  <a:gd name="T72" fmla="*/ 2 w 60"/>
                  <a:gd name="T73" fmla="*/ 36 h 47"/>
                  <a:gd name="T74" fmla="*/ 10 w 60"/>
                  <a:gd name="T75" fmla="*/ 13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60" h="47">
                    <a:moveTo>
                      <a:pt x="0" y="36"/>
                    </a:moveTo>
                    <a:cubicBezTo>
                      <a:pt x="0" y="36"/>
                      <a:pt x="0" y="36"/>
                      <a:pt x="0" y="36"/>
                    </a:cubicBezTo>
                    <a:cubicBezTo>
                      <a:pt x="1" y="41"/>
                      <a:pt x="5" y="45"/>
                      <a:pt x="10" y="45"/>
                    </a:cubicBezTo>
                    <a:cubicBezTo>
                      <a:pt x="15" y="45"/>
                      <a:pt x="20" y="41"/>
                      <a:pt x="20" y="36"/>
                    </a:cubicBezTo>
                    <a:cubicBezTo>
                      <a:pt x="20" y="36"/>
                      <a:pt x="20" y="36"/>
                      <a:pt x="20" y="36"/>
                    </a:cubicBezTo>
                    <a:cubicBezTo>
                      <a:pt x="20" y="36"/>
                      <a:pt x="20" y="36"/>
                      <a:pt x="20" y="36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28" y="11"/>
                      <a:pt x="28" y="11"/>
                      <a:pt x="28" y="11"/>
                    </a:cubicBezTo>
                    <a:cubicBezTo>
                      <a:pt x="28" y="47"/>
                      <a:pt x="28" y="47"/>
                      <a:pt x="28" y="47"/>
                    </a:cubicBezTo>
                    <a:cubicBezTo>
                      <a:pt x="32" y="47"/>
                      <a:pt x="32" y="47"/>
                      <a:pt x="32" y="47"/>
                    </a:cubicBezTo>
                    <a:cubicBezTo>
                      <a:pt x="32" y="11"/>
                      <a:pt x="32" y="11"/>
                      <a:pt x="32" y="11"/>
                    </a:cubicBezTo>
                    <a:cubicBezTo>
                      <a:pt x="50" y="11"/>
                      <a:pt x="50" y="11"/>
                      <a:pt x="50" y="11"/>
                    </a:cubicBezTo>
                    <a:cubicBezTo>
                      <a:pt x="40" y="36"/>
                      <a:pt x="40" y="36"/>
                      <a:pt x="40" y="36"/>
                    </a:cubicBezTo>
                    <a:cubicBezTo>
                      <a:pt x="40" y="36"/>
                      <a:pt x="40" y="36"/>
                      <a:pt x="40" y="36"/>
                    </a:cubicBezTo>
                    <a:cubicBezTo>
                      <a:pt x="40" y="36"/>
                      <a:pt x="40" y="36"/>
                      <a:pt x="40" y="36"/>
                    </a:cubicBezTo>
                    <a:cubicBezTo>
                      <a:pt x="41" y="41"/>
                      <a:pt x="45" y="45"/>
                      <a:pt x="50" y="45"/>
                    </a:cubicBezTo>
                    <a:cubicBezTo>
                      <a:pt x="55" y="45"/>
                      <a:pt x="60" y="41"/>
                      <a:pt x="60" y="36"/>
                    </a:cubicBezTo>
                    <a:cubicBezTo>
                      <a:pt x="60" y="36"/>
                      <a:pt x="60" y="36"/>
                      <a:pt x="60" y="36"/>
                    </a:cubicBezTo>
                    <a:cubicBezTo>
                      <a:pt x="60" y="36"/>
                      <a:pt x="60" y="36"/>
                      <a:pt x="60" y="36"/>
                    </a:cubicBezTo>
                    <a:cubicBezTo>
                      <a:pt x="51" y="11"/>
                      <a:pt x="51" y="11"/>
                      <a:pt x="51" y="11"/>
                    </a:cubicBezTo>
                    <a:cubicBezTo>
                      <a:pt x="54" y="11"/>
                      <a:pt x="54" y="11"/>
                      <a:pt x="54" y="11"/>
                    </a:cubicBezTo>
                    <a:cubicBezTo>
                      <a:pt x="54" y="9"/>
                      <a:pt x="54" y="9"/>
                      <a:pt x="54" y="9"/>
                    </a:cubicBezTo>
                    <a:cubicBezTo>
                      <a:pt x="32" y="6"/>
                      <a:pt x="32" y="6"/>
                      <a:pt x="32" y="6"/>
                    </a:cubicBezTo>
                    <a:cubicBezTo>
                      <a:pt x="32" y="0"/>
                      <a:pt x="32" y="0"/>
                      <a:pt x="32" y="0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0" y="36"/>
                      <a:pt x="0" y="36"/>
                      <a:pt x="0" y="36"/>
                    </a:cubicBezTo>
                    <a:close/>
                    <a:moveTo>
                      <a:pt x="59" y="36"/>
                    </a:moveTo>
                    <a:cubicBezTo>
                      <a:pt x="42" y="36"/>
                      <a:pt x="42" y="36"/>
                      <a:pt x="42" y="36"/>
                    </a:cubicBezTo>
                    <a:cubicBezTo>
                      <a:pt x="50" y="13"/>
                      <a:pt x="50" y="13"/>
                      <a:pt x="50" y="13"/>
                    </a:cubicBezTo>
                    <a:lnTo>
                      <a:pt x="59" y="36"/>
                    </a:lnTo>
                    <a:close/>
                    <a:moveTo>
                      <a:pt x="10" y="13"/>
                    </a:moveTo>
                    <a:cubicBezTo>
                      <a:pt x="19" y="36"/>
                      <a:pt x="19" y="36"/>
                      <a:pt x="19" y="36"/>
                    </a:cubicBezTo>
                    <a:cubicBezTo>
                      <a:pt x="2" y="36"/>
                      <a:pt x="2" y="36"/>
                      <a:pt x="2" y="36"/>
                    </a:cubicBezTo>
                    <a:lnTo>
                      <a:pt x="10" y="13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67" name="Freeform 939"/>
              <p:cNvSpPr>
                <a:spLocks noEditPoints="1"/>
              </p:cNvSpPr>
              <p:nvPr/>
            </p:nvSpPr>
            <p:spPr bwMode="auto">
              <a:xfrm>
                <a:off x="5401" y="2527"/>
                <a:ext cx="154" cy="123"/>
              </a:xfrm>
              <a:custGeom>
                <a:avLst/>
                <a:gdLst>
                  <a:gd name="T0" fmla="*/ 0 w 65"/>
                  <a:gd name="T1" fmla="*/ 40 h 52"/>
                  <a:gd name="T2" fmla="*/ 0 w 65"/>
                  <a:gd name="T3" fmla="*/ 40 h 52"/>
                  <a:gd name="T4" fmla="*/ 11 w 65"/>
                  <a:gd name="T5" fmla="*/ 50 h 52"/>
                  <a:gd name="T6" fmla="*/ 22 w 65"/>
                  <a:gd name="T7" fmla="*/ 40 h 52"/>
                  <a:gd name="T8" fmla="*/ 21 w 65"/>
                  <a:gd name="T9" fmla="*/ 40 h 52"/>
                  <a:gd name="T10" fmla="*/ 21 w 65"/>
                  <a:gd name="T11" fmla="*/ 40 h 52"/>
                  <a:gd name="T12" fmla="*/ 11 w 65"/>
                  <a:gd name="T13" fmla="*/ 12 h 52"/>
                  <a:gd name="T14" fmla="*/ 31 w 65"/>
                  <a:gd name="T15" fmla="*/ 12 h 52"/>
                  <a:gd name="T16" fmla="*/ 31 w 65"/>
                  <a:gd name="T17" fmla="*/ 52 h 52"/>
                  <a:gd name="T18" fmla="*/ 34 w 65"/>
                  <a:gd name="T19" fmla="*/ 52 h 52"/>
                  <a:gd name="T20" fmla="*/ 34 w 65"/>
                  <a:gd name="T21" fmla="*/ 12 h 52"/>
                  <a:gd name="T22" fmla="*/ 54 w 65"/>
                  <a:gd name="T23" fmla="*/ 12 h 52"/>
                  <a:gd name="T24" fmla="*/ 44 w 65"/>
                  <a:gd name="T25" fmla="*/ 40 h 52"/>
                  <a:gd name="T26" fmla="*/ 44 w 65"/>
                  <a:gd name="T27" fmla="*/ 40 h 52"/>
                  <a:gd name="T28" fmla="*/ 43 w 65"/>
                  <a:gd name="T29" fmla="*/ 40 h 52"/>
                  <a:gd name="T30" fmla="*/ 54 w 65"/>
                  <a:gd name="T31" fmla="*/ 50 h 52"/>
                  <a:gd name="T32" fmla="*/ 65 w 65"/>
                  <a:gd name="T33" fmla="*/ 40 h 52"/>
                  <a:gd name="T34" fmla="*/ 65 w 65"/>
                  <a:gd name="T35" fmla="*/ 40 h 52"/>
                  <a:gd name="T36" fmla="*/ 65 w 65"/>
                  <a:gd name="T37" fmla="*/ 40 h 52"/>
                  <a:gd name="T38" fmla="*/ 55 w 65"/>
                  <a:gd name="T39" fmla="*/ 12 h 52"/>
                  <a:gd name="T40" fmla="*/ 58 w 65"/>
                  <a:gd name="T41" fmla="*/ 12 h 52"/>
                  <a:gd name="T42" fmla="*/ 58 w 65"/>
                  <a:gd name="T43" fmla="*/ 10 h 52"/>
                  <a:gd name="T44" fmla="*/ 34 w 65"/>
                  <a:gd name="T45" fmla="*/ 7 h 52"/>
                  <a:gd name="T46" fmla="*/ 34 w 65"/>
                  <a:gd name="T47" fmla="*/ 0 h 52"/>
                  <a:gd name="T48" fmla="*/ 31 w 65"/>
                  <a:gd name="T49" fmla="*/ 0 h 52"/>
                  <a:gd name="T50" fmla="*/ 31 w 65"/>
                  <a:gd name="T51" fmla="*/ 7 h 52"/>
                  <a:gd name="T52" fmla="*/ 7 w 65"/>
                  <a:gd name="T53" fmla="*/ 10 h 52"/>
                  <a:gd name="T54" fmla="*/ 7 w 65"/>
                  <a:gd name="T55" fmla="*/ 12 h 52"/>
                  <a:gd name="T56" fmla="*/ 10 w 65"/>
                  <a:gd name="T57" fmla="*/ 12 h 52"/>
                  <a:gd name="T58" fmla="*/ 0 w 65"/>
                  <a:gd name="T59" fmla="*/ 40 h 52"/>
                  <a:gd name="T60" fmla="*/ 64 w 65"/>
                  <a:gd name="T61" fmla="*/ 40 h 52"/>
                  <a:gd name="T62" fmla="*/ 45 w 65"/>
                  <a:gd name="T63" fmla="*/ 40 h 52"/>
                  <a:gd name="T64" fmla="*/ 54 w 65"/>
                  <a:gd name="T65" fmla="*/ 15 h 52"/>
                  <a:gd name="T66" fmla="*/ 64 w 65"/>
                  <a:gd name="T67" fmla="*/ 40 h 52"/>
                  <a:gd name="T68" fmla="*/ 11 w 65"/>
                  <a:gd name="T69" fmla="*/ 15 h 52"/>
                  <a:gd name="T70" fmla="*/ 20 w 65"/>
                  <a:gd name="T71" fmla="*/ 40 h 52"/>
                  <a:gd name="T72" fmla="*/ 1 w 65"/>
                  <a:gd name="T73" fmla="*/ 40 h 52"/>
                  <a:gd name="T74" fmla="*/ 11 w 65"/>
                  <a:gd name="T75" fmla="*/ 15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65" h="52">
                    <a:moveTo>
                      <a:pt x="0" y="40"/>
                    </a:moveTo>
                    <a:cubicBezTo>
                      <a:pt x="0" y="40"/>
                      <a:pt x="0" y="40"/>
                      <a:pt x="0" y="40"/>
                    </a:cubicBezTo>
                    <a:cubicBezTo>
                      <a:pt x="0" y="45"/>
                      <a:pt x="5" y="50"/>
                      <a:pt x="11" y="50"/>
                    </a:cubicBezTo>
                    <a:cubicBezTo>
                      <a:pt x="16" y="50"/>
                      <a:pt x="21" y="45"/>
                      <a:pt x="22" y="40"/>
                    </a:cubicBezTo>
                    <a:cubicBezTo>
                      <a:pt x="21" y="40"/>
                      <a:pt x="21" y="40"/>
                      <a:pt x="21" y="40"/>
                    </a:cubicBezTo>
                    <a:cubicBezTo>
                      <a:pt x="21" y="40"/>
                      <a:pt x="21" y="40"/>
                      <a:pt x="21" y="40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31" y="12"/>
                      <a:pt x="31" y="12"/>
                      <a:pt x="31" y="12"/>
                    </a:cubicBezTo>
                    <a:cubicBezTo>
                      <a:pt x="31" y="52"/>
                      <a:pt x="31" y="52"/>
                      <a:pt x="31" y="52"/>
                    </a:cubicBezTo>
                    <a:cubicBezTo>
                      <a:pt x="34" y="52"/>
                      <a:pt x="34" y="52"/>
                      <a:pt x="34" y="52"/>
                    </a:cubicBezTo>
                    <a:cubicBezTo>
                      <a:pt x="34" y="12"/>
                      <a:pt x="34" y="12"/>
                      <a:pt x="34" y="12"/>
                    </a:cubicBezTo>
                    <a:cubicBezTo>
                      <a:pt x="54" y="12"/>
                      <a:pt x="54" y="12"/>
                      <a:pt x="54" y="12"/>
                    </a:cubicBezTo>
                    <a:cubicBezTo>
                      <a:pt x="44" y="40"/>
                      <a:pt x="44" y="40"/>
                      <a:pt x="44" y="40"/>
                    </a:cubicBezTo>
                    <a:cubicBezTo>
                      <a:pt x="44" y="40"/>
                      <a:pt x="44" y="40"/>
                      <a:pt x="44" y="40"/>
                    </a:cubicBezTo>
                    <a:cubicBezTo>
                      <a:pt x="43" y="40"/>
                      <a:pt x="43" y="40"/>
                      <a:pt x="43" y="40"/>
                    </a:cubicBezTo>
                    <a:cubicBezTo>
                      <a:pt x="44" y="45"/>
                      <a:pt x="49" y="50"/>
                      <a:pt x="54" y="50"/>
                    </a:cubicBezTo>
                    <a:cubicBezTo>
                      <a:pt x="60" y="50"/>
                      <a:pt x="65" y="45"/>
                      <a:pt x="65" y="40"/>
                    </a:cubicBezTo>
                    <a:cubicBezTo>
                      <a:pt x="65" y="40"/>
                      <a:pt x="65" y="40"/>
                      <a:pt x="65" y="40"/>
                    </a:cubicBezTo>
                    <a:cubicBezTo>
                      <a:pt x="65" y="40"/>
                      <a:pt x="65" y="40"/>
                      <a:pt x="65" y="40"/>
                    </a:cubicBezTo>
                    <a:cubicBezTo>
                      <a:pt x="55" y="12"/>
                      <a:pt x="55" y="12"/>
                      <a:pt x="55" y="12"/>
                    </a:cubicBezTo>
                    <a:cubicBezTo>
                      <a:pt x="58" y="12"/>
                      <a:pt x="58" y="12"/>
                      <a:pt x="58" y="12"/>
                    </a:cubicBezTo>
                    <a:cubicBezTo>
                      <a:pt x="58" y="10"/>
                      <a:pt x="58" y="10"/>
                      <a:pt x="58" y="10"/>
                    </a:cubicBezTo>
                    <a:cubicBezTo>
                      <a:pt x="34" y="7"/>
                      <a:pt x="34" y="7"/>
                      <a:pt x="34" y="7"/>
                    </a:cubicBezTo>
                    <a:cubicBezTo>
                      <a:pt x="34" y="0"/>
                      <a:pt x="34" y="0"/>
                      <a:pt x="34" y="0"/>
                    </a:cubicBezTo>
                    <a:cubicBezTo>
                      <a:pt x="31" y="0"/>
                      <a:pt x="31" y="0"/>
                      <a:pt x="31" y="0"/>
                    </a:cubicBezTo>
                    <a:cubicBezTo>
                      <a:pt x="31" y="7"/>
                      <a:pt x="31" y="7"/>
                      <a:pt x="31" y="7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0" y="40"/>
                      <a:pt x="0" y="40"/>
                      <a:pt x="0" y="40"/>
                    </a:cubicBezTo>
                    <a:close/>
                    <a:moveTo>
                      <a:pt x="64" y="40"/>
                    </a:moveTo>
                    <a:cubicBezTo>
                      <a:pt x="45" y="40"/>
                      <a:pt x="45" y="40"/>
                      <a:pt x="45" y="40"/>
                    </a:cubicBezTo>
                    <a:cubicBezTo>
                      <a:pt x="54" y="15"/>
                      <a:pt x="54" y="15"/>
                      <a:pt x="54" y="15"/>
                    </a:cubicBezTo>
                    <a:lnTo>
                      <a:pt x="64" y="40"/>
                    </a:lnTo>
                    <a:close/>
                    <a:moveTo>
                      <a:pt x="11" y="15"/>
                    </a:moveTo>
                    <a:cubicBezTo>
                      <a:pt x="20" y="40"/>
                      <a:pt x="20" y="40"/>
                      <a:pt x="20" y="40"/>
                    </a:cubicBezTo>
                    <a:cubicBezTo>
                      <a:pt x="1" y="40"/>
                      <a:pt x="1" y="40"/>
                      <a:pt x="1" y="40"/>
                    </a:cubicBezTo>
                    <a:lnTo>
                      <a:pt x="11" y="15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68" name="Freeform 940"/>
              <p:cNvSpPr>
                <a:spLocks/>
              </p:cNvSpPr>
              <p:nvPr/>
            </p:nvSpPr>
            <p:spPr bwMode="auto">
              <a:xfrm>
                <a:off x="4341" y="3145"/>
                <a:ext cx="158" cy="158"/>
              </a:xfrm>
              <a:custGeom>
                <a:avLst/>
                <a:gdLst>
                  <a:gd name="T0" fmla="*/ 58 w 67"/>
                  <a:gd name="T1" fmla="*/ 44 h 67"/>
                  <a:gd name="T2" fmla="*/ 57 w 67"/>
                  <a:gd name="T3" fmla="*/ 43 h 67"/>
                  <a:gd name="T4" fmla="*/ 50 w 67"/>
                  <a:gd name="T5" fmla="*/ 37 h 67"/>
                  <a:gd name="T6" fmla="*/ 50 w 67"/>
                  <a:gd name="T7" fmla="*/ 35 h 67"/>
                  <a:gd name="T8" fmla="*/ 32 w 67"/>
                  <a:gd name="T9" fmla="*/ 35 h 67"/>
                  <a:gd name="T10" fmla="*/ 32 w 67"/>
                  <a:gd name="T11" fmla="*/ 17 h 67"/>
                  <a:gd name="T12" fmla="*/ 30 w 67"/>
                  <a:gd name="T13" fmla="*/ 17 h 67"/>
                  <a:gd name="T14" fmla="*/ 24 w 67"/>
                  <a:gd name="T15" fmla="*/ 10 h 67"/>
                  <a:gd name="T16" fmla="*/ 23 w 67"/>
                  <a:gd name="T17" fmla="*/ 9 h 67"/>
                  <a:gd name="T18" fmla="*/ 5 w 67"/>
                  <a:gd name="T19" fmla="*/ 9 h 67"/>
                  <a:gd name="T20" fmla="*/ 5 w 67"/>
                  <a:gd name="T21" fmla="*/ 0 h 67"/>
                  <a:gd name="T22" fmla="*/ 0 w 67"/>
                  <a:gd name="T23" fmla="*/ 0 h 67"/>
                  <a:gd name="T24" fmla="*/ 0 w 67"/>
                  <a:gd name="T25" fmla="*/ 6 h 67"/>
                  <a:gd name="T26" fmla="*/ 1 w 67"/>
                  <a:gd name="T27" fmla="*/ 6 h 67"/>
                  <a:gd name="T28" fmla="*/ 8 w 67"/>
                  <a:gd name="T29" fmla="*/ 13 h 67"/>
                  <a:gd name="T30" fmla="*/ 8 w 67"/>
                  <a:gd name="T31" fmla="*/ 15 h 67"/>
                  <a:gd name="T32" fmla="*/ 26 w 67"/>
                  <a:gd name="T33" fmla="*/ 15 h 67"/>
                  <a:gd name="T34" fmla="*/ 26 w 67"/>
                  <a:gd name="T35" fmla="*/ 32 h 67"/>
                  <a:gd name="T36" fmla="*/ 27 w 67"/>
                  <a:gd name="T37" fmla="*/ 33 h 67"/>
                  <a:gd name="T38" fmla="*/ 34 w 67"/>
                  <a:gd name="T39" fmla="*/ 40 h 67"/>
                  <a:gd name="T40" fmla="*/ 35 w 67"/>
                  <a:gd name="T41" fmla="*/ 41 h 67"/>
                  <a:gd name="T42" fmla="*/ 52 w 67"/>
                  <a:gd name="T43" fmla="*/ 41 h 67"/>
                  <a:gd name="T44" fmla="*/ 52 w 67"/>
                  <a:gd name="T45" fmla="*/ 59 h 67"/>
                  <a:gd name="T46" fmla="*/ 54 w 67"/>
                  <a:gd name="T47" fmla="*/ 60 h 67"/>
                  <a:gd name="T48" fmla="*/ 60 w 67"/>
                  <a:gd name="T49" fmla="*/ 66 h 67"/>
                  <a:gd name="T50" fmla="*/ 61 w 67"/>
                  <a:gd name="T51" fmla="*/ 67 h 67"/>
                  <a:gd name="T52" fmla="*/ 67 w 67"/>
                  <a:gd name="T53" fmla="*/ 67 h 67"/>
                  <a:gd name="T54" fmla="*/ 67 w 67"/>
                  <a:gd name="T55" fmla="*/ 62 h 67"/>
                  <a:gd name="T56" fmla="*/ 58 w 67"/>
                  <a:gd name="T57" fmla="*/ 62 h 67"/>
                  <a:gd name="T58" fmla="*/ 58 w 67"/>
                  <a:gd name="T59" fmla="*/ 44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67" h="67">
                    <a:moveTo>
                      <a:pt x="58" y="44"/>
                    </a:moveTo>
                    <a:cubicBezTo>
                      <a:pt x="58" y="44"/>
                      <a:pt x="57" y="44"/>
                      <a:pt x="57" y="43"/>
                    </a:cubicBezTo>
                    <a:cubicBezTo>
                      <a:pt x="50" y="37"/>
                      <a:pt x="50" y="37"/>
                      <a:pt x="50" y="37"/>
                    </a:cubicBezTo>
                    <a:cubicBezTo>
                      <a:pt x="50" y="36"/>
                      <a:pt x="50" y="36"/>
                      <a:pt x="50" y="35"/>
                    </a:cubicBezTo>
                    <a:cubicBezTo>
                      <a:pt x="32" y="35"/>
                      <a:pt x="32" y="35"/>
                      <a:pt x="32" y="35"/>
                    </a:cubicBezTo>
                    <a:cubicBezTo>
                      <a:pt x="32" y="17"/>
                      <a:pt x="32" y="17"/>
                      <a:pt x="32" y="17"/>
                    </a:cubicBezTo>
                    <a:cubicBezTo>
                      <a:pt x="31" y="17"/>
                      <a:pt x="31" y="17"/>
                      <a:pt x="30" y="17"/>
                    </a:cubicBezTo>
                    <a:cubicBezTo>
                      <a:pt x="24" y="10"/>
                      <a:pt x="24" y="10"/>
                      <a:pt x="24" y="10"/>
                    </a:cubicBezTo>
                    <a:cubicBezTo>
                      <a:pt x="24" y="10"/>
                      <a:pt x="23" y="9"/>
                      <a:pt x="23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1" y="6"/>
                      <a:pt x="1" y="6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8" y="13"/>
                      <a:pt x="8" y="14"/>
                      <a:pt x="8" y="15"/>
                    </a:cubicBezTo>
                    <a:cubicBezTo>
                      <a:pt x="26" y="15"/>
                      <a:pt x="26" y="15"/>
                      <a:pt x="26" y="15"/>
                    </a:cubicBezTo>
                    <a:cubicBezTo>
                      <a:pt x="26" y="32"/>
                      <a:pt x="26" y="32"/>
                      <a:pt x="26" y="32"/>
                    </a:cubicBezTo>
                    <a:cubicBezTo>
                      <a:pt x="27" y="32"/>
                      <a:pt x="27" y="33"/>
                      <a:pt x="27" y="33"/>
                    </a:cubicBezTo>
                    <a:cubicBezTo>
                      <a:pt x="34" y="40"/>
                      <a:pt x="34" y="40"/>
                      <a:pt x="34" y="40"/>
                    </a:cubicBezTo>
                    <a:cubicBezTo>
                      <a:pt x="34" y="40"/>
                      <a:pt x="35" y="41"/>
                      <a:pt x="35" y="41"/>
                    </a:cubicBezTo>
                    <a:cubicBezTo>
                      <a:pt x="52" y="41"/>
                      <a:pt x="52" y="41"/>
                      <a:pt x="52" y="41"/>
                    </a:cubicBezTo>
                    <a:cubicBezTo>
                      <a:pt x="52" y="59"/>
                      <a:pt x="52" y="59"/>
                      <a:pt x="52" y="59"/>
                    </a:cubicBezTo>
                    <a:cubicBezTo>
                      <a:pt x="53" y="59"/>
                      <a:pt x="53" y="59"/>
                      <a:pt x="54" y="60"/>
                    </a:cubicBezTo>
                    <a:cubicBezTo>
                      <a:pt x="60" y="66"/>
                      <a:pt x="60" y="66"/>
                      <a:pt x="60" y="66"/>
                    </a:cubicBezTo>
                    <a:cubicBezTo>
                      <a:pt x="61" y="67"/>
                      <a:pt x="61" y="67"/>
                      <a:pt x="61" y="67"/>
                    </a:cubicBezTo>
                    <a:cubicBezTo>
                      <a:pt x="67" y="67"/>
                      <a:pt x="67" y="67"/>
                      <a:pt x="67" y="67"/>
                    </a:cubicBezTo>
                    <a:cubicBezTo>
                      <a:pt x="67" y="62"/>
                      <a:pt x="67" y="62"/>
                      <a:pt x="67" y="62"/>
                    </a:cubicBezTo>
                    <a:cubicBezTo>
                      <a:pt x="58" y="62"/>
                      <a:pt x="58" y="62"/>
                      <a:pt x="58" y="62"/>
                    </a:cubicBezTo>
                    <a:lnTo>
                      <a:pt x="58" y="44"/>
                    </a:lnTo>
                    <a:close/>
                  </a:path>
                </a:pathLst>
              </a:custGeom>
              <a:solidFill>
                <a:srgbClr val="706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69" name="Freeform 941"/>
              <p:cNvSpPr>
                <a:spLocks/>
              </p:cNvSpPr>
              <p:nvPr/>
            </p:nvSpPr>
            <p:spPr bwMode="auto">
              <a:xfrm>
                <a:off x="4464" y="3145"/>
                <a:ext cx="35" cy="35"/>
              </a:xfrm>
              <a:custGeom>
                <a:avLst/>
                <a:gdLst>
                  <a:gd name="T0" fmla="*/ 6 w 15"/>
                  <a:gd name="T1" fmla="*/ 0 h 15"/>
                  <a:gd name="T2" fmla="*/ 0 w 15"/>
                  <a:gd name="T3" fmla="*/ 0 h 15"/>
                  <a:gd name="T4" fmla="*/ 0 w 15"/>
                  <a:gd name="T5" fmla="*/ 6 h 15"/>
                  <a:gd name="T6" fmla="*/ 2 w 15"/>
                  <a:gd name="T7" fmla="*/ 6 h 15"/>
                  <a:gd name="T8" fmla="*/ 8 w 15"/>
                  <a:gd name="T9" fmla="*/ 13 h 15"/>
                  <a:gd name="T10" fmla="*/ 9 w 15"/>
                  <a:gd name="T11" fmla="*/ 15 h 15"/>
                  <a:gd name="T12" fmla="*/ 15 w 15"/>
                  <a:gd name="T13" fmla="*/ 15 h 15"/>
                  <a:gd name="T14" fmla="*/ 15 w 15"/>
                  <a:gd name="T15" fmla="*/ 9 h 15"/>
                  <a:gd name="T16" fmla="*/ 6 w 15"/>
                  <a:gd name="T17" fmla="*/ 9 h 15"/>
                  <a:gd name="T18" fmla="*/ 6 w 15"/>
                  <a:gd name="T1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" h="15">
                    <a:moveTo>
                      <a:pt x="6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6"/>
                      <a:pt x="1" y="6"/>
                      <a:pt x="2" y="6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5"/>
                    </a:cubicBezTo>
                    <a:cubicBezTo>
                      <a:pt x="15" y="15"/>
                      <a:pt x="15" y="15"/>
                      <a:pt x="15" y="15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6" y="9"/>
                      <a:pt x="6" y="9"/>
                      <a:pt x="6" y="9"/>
                    </a:cubicBez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706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70" name="Freeform 942"/>
              <p:cNvSpPr>
                <a:spLocks/>
              </p:cNvSpPr>
              <p:nvPr/>
            </p:nvSpPr>
            <p:spPr bwMode="auto">
              <a:xfrm>
                <a:off x="4255" y="3227"/>
                <a:ext cx="161" cy="161"/>
              </a:xfrm>
              <a:custGeom>
                <a:avLst/>
                <a:gdLst>
                  <a:gd name="T0" fmla="*/ 60 w 68"/>
                  <a:gd name="T1" fmla="*/ 55 h 68"/>
                  <a:gd name="T2" fmla="*/ 59 w 68"/>
                  <a:gd name="T3" fmla="*/ 53 h 68"/>
                  <a:gd name="T4" fmla="*/ 41 w 68"/>
                  <a:gd name="T5" fmla="*/ 53 h 68"/>
                  <a:gd name="T6" fmla="*/ 41 w 68"/>
                  <a:gd name="T7" fmla="*/ 36 h 68"/>
                  <a:gd name="T8" fmla="*/ 40 w 68"/>
                  <a:gd name="T9" fmla="*/ 35 h 68"/>
                  <a:gd name="T10" fmla="*/ 33 w 68"/>
                  <a:gd name="T11" fmla="*/ 28 h 68"/>
                  <a:gd name="T12" fmla="*/ 33 w 68"/>
                  <a:gd name="T13" fmla="*/ 27 h 68"/>
                  <a:gd name="T14" fmla="*/ 15 w 68"/>
                  <a:gd name="T15" fmla="*/ 27 h 68"/>
                  <a:gd name="T16" fmla="*/ 15 w 68"/>
                  <a:gd name="T17" fmla="*/ 9 h 68"/>
                  <a:gd name="T18" fmla="*/ 14 w 68"/>
                  <a:gd name="T19" fmla="*/ 8 h 68"/>
                  <a:gd name="T20" fmla="*/ 7 w 68"/>
                  <a:gd name="T21" fmla="*/ 2 h 68"/>
                  <a:gd name="T22" fmla="*/ 6 w 68"/>
                  <a:gd name="T23" fmla="*/ 0 h 68"/>
                  <a:gd name="T24" fmla="*/ 0 w 68"/>
                  <a:gd name="T25" fmla="*/ 0 h 68"/>
                  <a:gd name="T26" fmla="*/ 0 w 68"/>
                  <a:gd name="T27" fmla="*/ 6 h 68"/>
                  <a:gd name="T28" fmla="*/ 9 w 68"/>
                  <a:gd name="T29" fmla="*/ 6 h 68"/>
                  <a:gd name="T30" fmla="*/ 9 w 68"/>
                  <a:gd name="T31" fmla="*/ 24 h 68"/>
                  <a:gd name="T32" fmla="*/ 11 w 68"/>
                  <a:gd name="T33" fmla="*/ 25 h 68"/>
                  <a:gd name="T34" fmla="*/ 17 w 68"/>
                  <a:gd name="T35" fmla="*/ 31 h 68"/>
                  <a:gd name="T36" fmla="*/ 18 w 68"/>
                  <a:gd name="T37" fmla="*/ 32 h 68"/>
                  <a:gd name="T38" fmla="*/ 36 w 68"/>
                  <a:gd name="T39" fmla="*/ 32 h 68"/>
                  <a:gd name="T40" fmla="*/ 36 w 68"/>
                  <a:gd name="T41" fmla="*/ 51 h 68"/>
                  <a:gd name="T42" fmla="*/ 37 w 68"/>
                  <a:gd name="T43" fmla="*/ 51 h 68"/>
                  <a:gd name="T44" fmla="*/ 44 w 68"/>
                  <a:gd name="T45" fmla="*/ 58 h 68"/>
                  <a:gd name="T46" fmla="*/ 44 w 68"/>
                  <a:gd name="T47" fmla="*/ 59 h 68"/>
                  <a:gd name="T48" fmla="*/ 62 w 68"/>
                  <a:gd name="T49" fmla="*/ 59 h 68"/>
                  <a:gd name="T50" fmla="*/ 62 w 68"/>
                  <a:gd name="T51" fmla="*/ 68 h 68"/>
                  <a:gd name="T52" fmla="*/ 68 w 68"/>
                  <a:gd name="T53" fmla="*/ 68 h 68"/>
                  <a:gd name="T54" fmla="*/ 68 w 68"/>
                  <a:gd name="T55" fmla="*/ 62 h 68"/>
                  <a:gd name="T56" fmla="*/ 66 w 68"/>
                  <a:gd name="T57" fmla="*/ 61 h 68"/>
                  <a:gd name="T58" fmla="*/ 60 w 68"/>
                  <a:gd name="T59" fmla="*/ 55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68" h="68">
                    <a:moveTo>
                      <a:pt x="60" y="55"/>
                    </a:moveTo>
                    <a:cubicBezTo>
                      <a:pt x="59" y="54"/>
                      <a:pt x="59" y="54"/>
                      <a:pt x="59" y="53"/>
                    </a:cubicBezTo>
                    <a:cubicBezTo>
                      <a:pt x="41" y="53"/>
                      <a:pt x="41" y="53"/>
                      <a:pt x="41" y="53"/>
                    </a:cubicBezTo>
                    <a:cubicBezTo>
                      <a:pt x="41" y="36"/>
                      <a:pt x="41" y="36"/>
                      <a:pt x="41" y="36"/>
                    </a:cubicBezTo>
                    <a:cubicBezTo>
                      <a:pt x="41" y="35"/>
                      <a:pt x="40" y="35"/>
                      <a:pt x="40" y="35"/>
                    </a:cubicBezTo>
                    <a:cubicBezTo>
                      <a:pt x="33" y="28"/>
                      <a:pt x="33" y="28"/>
                      <a:pt x="33" y="28"/>
                    </a:cubicBezTo>
                    <a:cubicBezTo>
                      <a:pt x="33" y="28"/>
                      <a:pt x="33" y="27"/>
                      <a:pt x="33" y="27"/>
                    </a:cubicBezTo>
                    <a:cubicBezTo>
                      <a:pt x="15" y="27"/>
                      <a:pt x="15" y="27"/>
                      <a:pt x="15" y="27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5" y="9"/>
                      <a:pt x="14" y="9"/>
                      <a:pt x="14" y="8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6" y="1"/>
                      <a:pt x="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24"/>
                      <a:pt x="9" y="24"/>
                      <a:pt x="9" y="24"/>
                    </a:cubicBezTo>
                    <a:cubicBezTo>
                      <a:pt x="10" y="24"/>
                      <a:pt x="10" y="24"/>
                      <a:pt x="11" y="25"/>
                    </a:cubicBezTo>
                    <a:cubicBezTo>
                      <a:pt x="17" y="31"/>
                      <a:pt x="17" y="31"/>
                      <a:pt x="17" y="31"/>
                    </a:cubicBezTo>
                    <a:cubicBezTo>
                      <a:pt x="18" y="32"/>
                      <a:pt x="18" y="32"/>
                      <a:pt x="18" y="32"/>
                    </a:cubicBezTo>
                    <a:cubicBezTo>
                      <a:pt x="36" y="32"/>
                      <a:pt x="36" y="32"/>
                      <a:pt x="36" y="32"/>
                    </a:cubicBezTo>
                    <a:cubicBezTo>
                      <a:pt x="36" y="51"/>
                      <a:pt x="36" y="51"/>
                      <a:pt x="36" y="51"/>
                    </a:cubicBezTo>
                    <a:cubicBezTo>
                      <a:pt x="36" y="51"/>
                      <a:pt x="37" y="51"/>
                      <a:pt x="37" y="51"/>
                    </a:cubicBezTo>
                    <a:cubicBezTo>
                      <a:pt x="44" y="58"/>
                      <a:pt x="44" y="58"/>
                      <a:pt x="44" y="58"/>
                    </a:cubicBezTo>
                    <a:cubicBezTo>
                      <a:pt x="44" y="59"/>
                      <a:pt x="44" y="59"/>
                      <a:pt x="44" y="59"/>
                    </a:cubicBezTo>
                    <a:cubicBezTo>
                      <a:pt x="62" y="59"/>
                      <a:pt x="62" y="59"/>
                      <a:pt x="62" y="59"/>
                    </a:cubicBezTo>
                    <a:cubicBezTo>
                      <a:pt x="62" y="68"/>
                      <a:pt x="62" y="68"/>
                      <a:pt x="62" y="68"/>
                    </a:cubicBezTo>
                    <a:cubicBezTo>
                      <a:pt x="68" y="68"/>
                      <a:pt x="68" y="68"/>
                      <a:pt x="68" y="68"/>
                    </a:cubicBezTo>
                    <a:cubicBezTo>
                      <a:pt x="68" y="62"/>
                      <a:pt x="68" y="62"/>
                      <a:pt x="68" y="62"/>
                    </a:cubicBezTo>
                    <a:cubicBezTo>
                      <a:pt x="67" y="62"/>
                      <a:pt x="67" y="62"/>
                      <a:pt x="66" y="61"/>
                    </a:cubicBezTo>
                    <a:lnTo>
                      <a:pt x="60" y="55"/>
                    </a:lnTo>
                    <a:close/>
                  </a:path>
                </a:pathLst>
              </a:custGeom>
              <a:solidFill>
                <a:srgbClr val="706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71" name="Freeform 943"/>
              <p:cNvSpPr>
                <a:spLocks/>
              </p:cNvSpPr>
              <p:nvPr/>
            </p:nvSpPr>
            <p:spPr bwMode="auto">
              <a:xfrm>
                <a:off x="4402" y="3145"/>
                <a:ext cx="97" cy="97"/>
              </a:xfrm>
              <a:custGeom>
                <a:avLst/>
                <a:gdLst>
                  <a:gd name="T0" fmla="*/ 32 w 41"/>
                  <a:gd name="T1" fmla="*/ 17 h 41"/>
                  <a:gd name="T2" fmla="*/ 31 w 41"/>
                  <a:gd name="T3" fmla="*/ 17 h 41"/>
                  <a:gd name="T4" fmla="*/ 24 w 41"/>
                  <a:gd name="T5" fmla="*/ 10 h 41"/>
                  <a:gd name="T6" fmla="*/ 24 w 41"/>
                  <a:gd name="T7" fmla="*/ 9 h 41"/>
                  <a:gd name="T8" fmla="*/ 6 w 41"/>
                  <a:gd name="T9" fmla="*/ 9 h 41"/>
                  <a:gd name="T10" fmla="*/ 6 w 41"/>
                  <a:gd name="T11" fmla="*/ 0 h 41"/>
                  <a:gd name="T12" fmla="*/ 0 w 41"/>
                  <a:gd name="T13" fmla="*/ 0 h 41"/>
                  <a:gd name="T14" fmla="*/ 0 w 41"/>
                  <a:gd name="T15" fmla="*/ 6 h 41"/>
                  <a:gd name="T16" fmla="*/ 1 w 41"/>
                  <a:gd name="T17" fmla="*/ 6 h 41"/>
                  <a:gd name="T18" fmla="*/ 8 w 41"/>
                  <a:gd name="T19" fmla="*/ 13 h 41"/>
                  <a:gd name="T20" fmla="*/ 9 w 41"/>
                  <a:gd name="T21" fmla="*/ 15 h 41"/>
                  <a:gd name="T22" fmla="*/ 26 w 41"/>
                  <a:gd name="T23" fmla="*/ 15 h 41"/>
                  <a:gd name="T24" fmla="*/ 26 w 41"/>
                  <a:gd name="T25" fmla="*/ 32 h 41"/>
                  <a:gd name="T26" fmla="*/ 28 w 41"/>
                  <a:gd name="T27" fmla="*/ 33 h 41"/>
                  <a:gd name="T28" fmla="*/ 34 w 41"/>
                  <a:gd name="T29" fmla="*/ 40 h 41"/>
                  <a:gd name="T30" fmla="*/ 35 w 41"/>
                  <a:gd name="T31" fmla="*/ 41 h 41"/>
                  <a:gd name="T32" fmla="*/ 41 w 41"/>
                  <a:gd name="T33" fmla="*/ 41 h 41"/>
                  <a:gd name="T34" fmla="*/ 41 w 41"/>
                  <a:gd name="T35" fmla="*/ 35 h 41"/>
                  <a:gd name="T36" fmla="*/ 32 w 41"/>
                  <a:gd name="T37" fmla="*/ 35 h 41"/>
                  <a:gd name="T38" fmla="*/ 32 w 41"/>
                  <a:gd name="T39" fmla="*/ 17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41" h="41">
                    <a:moveTo>
                      <a:pt x="32" y="17"/>
                    </a:moveTo>
                    <a:cubicBezTo>
                      <a:pt x="32" y="17"/>
                      <a:pt x="31" y="17"/>
                      <a:pt x="31" y="17"/>
                    </a:cubicBezTo>
                    <a:cubicBezTo>
                      <a:pt x="24" y="10"/>
                      <a:pt x="24" y="10"/>
                      <a:pt x="24" y="10"/>
                    </a:cubicBezTo>
                    <a:cubicBezTo>
                      <a:pt x="24" y="10"/>
                      <a:pt x="24" y="9"/>
                      <a:pt x="24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8" y="13"/>
                      <a:pt x="9" y="14"/>
                      <a:pt x="9" y="15"/>
                    </a:cubicBezTo>
                    <a:cubicBezTo>
                      <a:pt x="26" y="15"/>
                      <a:pt x="26" y="15"/>
                      <a:pt x="26" y="15"/>
                    </a:cubicBezTo>
                    <a:cubicBezTo>
                      <a:pt x="26" y="32"/>
                      <a:pt x="26" y="32"/>
                      <a:pt x="26" y="32"/>
                    </a:cubicBezTo>
                    <a:cubicBezTo>
                      <a:pt x="27" y="32"/>
                      <a:pt x="27" y="33"/>
                      <a:pt x="28" y="33"/>
                    </a:cubicBezTo>
                    <a:cubicBezTo>
                      <a:pt x="34" y="40"/>
                      <a:pt x="34" y="40"/>
                      <a:pt x="34" y="40"/>
                    </a:cubicBezTo>
                    <a:cubicBezTo>
                      <a:pt x="35" y="40"/>
                      <a:pt x="35" y="41"/>
                      <a:pt x="35" y="41"/>
                    </a:cubicBezTo>
                    <a:cubicBezTo>
                      <a:pt x="41" y="41"/>
                      <a:pt x="41" y="41"/>
                      <a:pt x="41" y="41"/>
                    </a:cubicBezTo>
                    <a:cubicBezTo>
                      <a:pt x="41" y="35"/>
                      <a:pt x="41" y="35"/>
                      <a:pt x="41" y="35"/>
                    </a:cubicBezTo>
                    <a:cubicBezTo>
                      <a:pt x="32" y="35"/>
                      <a:pt x="32" y="35"/>
                      <a:pt x="32" y="35"/>
                    </a:cubicBezTo>
                    <a:lnTo>
                      <a:pt x="32" y="17"/>
                    </a:lnTo>
                    <a:close/>
                  </a:path>
                </a:pathLst>
              </a:custGeom>
              <a:solidFill>
                <a:srgbClr val="706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72" name="Freeform 944"/>
              <p:cNvSpPr>
                <a:spLocks/>
              </p:cNvSpPr>
              <p:nvPr/>
            </p:nvSpPr>
            <p:spPr bwMode="auto">
              <a:xfrm>
                <a:off x="4255" y="3166"/>
                <a:ext cx="223" cy="222"/>
              </a:xfrm>
              <a:custGeom>
                <a:avLst/>
                <a:gdLst>
                  <a:gd name="T0" fmla="*/ 86 w 94"/>
                  <a:gd name="T1" fmla="*/ 81 h 94"/>
                  <a:gd name="T2" fmla="*/ 86 w 94"/>
                  <a:gd name="T3" fmla="*/ 79 h 94"/>
                  <a:gd name="T4" fmla="*/ 68 w 94"/>
                  <a:gd name="T5" fmla="*/ 79 h 94"/>
                  <a:gd name="T6" fmla="*/ 68 w 94"/>
                  <a:gd name="T7" fmla="*/ 62 h 94"/>
                  <a:gd name="T8" fmla="*/ 66 w 94"/>
                  <a:gd name="T9" fmla="*/ 61 h 94"/>
                  <a:gd name="T10" fmla="*/ 60 w 94"/>
                  <a:gd name="T11" fmla="*/ 54 h 94"/>
                  <a:gd name="T12" fmla="*/ 59 w 94"/>
                  <a:gd name="T13" fmla="*/ 53 h 94"/>
                  <a:gd name="T14" fmla="*/ 41 w 94"/>
                  <a:gd name="T15" fmla="*/ 53 h 94"/>
                  <a:gd name="T16" fmla="*/ 41 w 94"/>
                  <a:gd name="T17" fmla="*/ 35 h 94"/>
                  <a:gd name="T18" fmla="*/ 40 w 94"/>
                  <a:gd name="T19" fmla="*/ 34 h 94"/>
                  <a:gd name="T20" fmla="*/ 33 w 94"/>
                  <a:gd name="T21" fmla="*/ 28 h 94"/>
                  <a:gd name="T22" fmla="*/ 33 w 94"/>
                  <a:gd name="T23" fmla="*/ 26 h 94"/>
                  <a:gd name="T24" fmla="*/ 15 w 94"/>
                  <a:gd name="T25" fmla="*/ 26 h 94"/>
                  <a:gd name="T26" fmla="*/ 15 w 94"/>
                  <a:gd name="T27" fmla="*/ 8 h 94"/>
                  <a:gd name="T28" fmla="*/ 14 w 94"/>
                  <a:gd name="T29" fmla="*/ 8 h 94"/>
                  <a:gd name="T30" fmla="*/ 7 w 94"/>
                  <a:gd name="T31" fmla="*/ 1 h 94"/>
                  <a:gd name="T32" fmla="*/ 6 w 94"/>
                  <a:gd name="T33" fmla="*/ 0 h 94"/>
                  <a:gd name="T34" fmla="*/ 0 w 94"/>
                  <a:gd name="T35" fmla="*/ 0 h 94"/>
                  <a:gd name="T36" fmla="*/ 0 w 94"/>
                  <a:gd name="T37" fmla="*/ 6 h 94"/>
                  <a:gd name="T38" fmla="*/ 9 w 94"/>
                  <a:gd name="T39" fmla="*/ 6 h 94"/>
                  <a:gd name="T40" fmla="*/ 9 w 94"/>
                  <a:gd name="T41" fmla="*/ 23 h 94"/>
                  <a:gd name="T42" fmla="*/ 11 w 94"/>
                  <a:gd name="T43" fmla="*/ 24 h 94"/>
                  <a:gd name="T44" fmla="*/ 17 w 94"/>
                  <a:gd name="T45" fmla="*/ 31 h 94"/>
                  <a:gd name="T46" fmla="*/ 18 w 94"/>
                  <a:gd name="T47" fmla="*/ 32 h 94"/>
                  <a:gd name="T48" fmla="*/ 36 w 94"/>
                  <a:gd name="T49" fmla="*/ 32 h 94"/>
                  <a:gd name="T50" fmla="*/ 36 w 94"/>
                  <a:gd name="T51" fmla="*/ 50 h 94"/>
                  <a:gd name="T52" fmla="*/ 37 w 94"/>
                  <a:gd name="T53" fmla="*/ 51 h 94"/>
                  <a:gd name="T54" fmla="*/ 44 w 94"/>
                  <a:gd name="T55" fmla="*/ 57 h 94"/>
                  <a:gd name="T56" fmla="*/ 44 w 94"/>
                  <a:gd name="T57" fmla="*/ 58 h 94"/>
                  <a:gd name="T58" fmla="*/ 62 w 94"/>
                  <a:gd name="T59" fmla="*/ 58 h 94"/>
                  <a:gd name="T60" fmla="*/ 62 w 94"/>
                  <a:gd name="T61" fmla="*/ 77 h 94"/>
                  <a:gd name="T62" fmla="*/ 63 w 94"/>
                  <a:gd name="T63" fmla="*/ 77 h 94"/>
                  <a:gd name="T64" fmla="*/ 70 w 94"/>
                  <a:gd name="T65" fmla="*/ 84 h 94"/>
                  <a:gd name="T66" fmla="*/ 71 w 94"/>
                  <a:gd name="T67" fmla="*/ 85 h 94"/>
                  <a:gd name="T68" fmla="*/ 88 w 94"/>
                  <a:gd name="T69" fmla="*/ 85 h 94"/>
                  <a:gd name="T70" fmla="*/ 88 w 94"/>
                  <a:gd name="T71" fmla="*/ 94 h 94"/>
                  <a:gd name="T72" fmla="*/ 94 w 94"/>
                  <a:gd name="T73" fmla="*/ 94 h 94"/>
                  <a:gd name="T74" fmla="*/ 94 w 94"/>
                  <a:gd name="T75" fmla="*/ 88 h 94"/>
                  <a:gd name="T76" fmla="*/ 93 w 94"/>
                  <a:gd name="T77" fmla="*/ 87 h 94"/>
                  <a:gd name="T78" fmla="*/ 86 w 94"/>
                  <a:gd name="T79" fmla="*/ 81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94" h="94">
                    <a:moveTo>
                      <a:pt x="86" y="81"/>
                    </a:moveTo>
                    <a:cubicBezTo>
                      <a:pt x="86" y="80"/>
                      <a:pt x="85" y="80"/>
                      <a:pt x="86" y="79"/>
                    </a:cubicBezTo>
                    <a:cubicBezTo>
                      <a:pt x="68" y="79"/>
                      <a:pt x="68" y="79"/>
                      <a:pt x="68" y="79"/>
                    </a:cubicBezTo>
                    <a:cubicBezTo>
                      <a:pt x="68" y="62"/>
                      <a:pt x="68" y="62"/>
                      <a:pt x="68" y="62"/>
                    </a:cubicBezTo>
                    <a:cubicBezTo>
                      <a:pt x="67" y="61"/>
                      <a:pt x="67" y="61"/>
                      <a:pt x="66" y="61"/>
                    </a:cubicBezTo>
                    <a:cubicBezTo>
                      <a:pt x="60" y="54"/>
                      <a:pt x="60" y="54"/>
                      <a:pt x="60" y="54"/>
                    </a:cubicBezTo>
                    <a:cubicBezTo>
                      <a:pt x="59" y="54"/>
                      <a:pt x="59" y="53"/>
                      <a:pt x="59" y="53"/>
                    </a:cubicBezTo>
                    <a:cubicBezTo>
                      <a:pt x="41" y="53"/>
                      <a:pt x="41" y="53"/>
                      <a:pt x="41" y="53"/>
                    </a:cubicBezTo>
                    <a:cubicBezTo>
                      <a:pt x="41" y="35"/>
                      <a:pt x="41" y="35"/>
                      <a:pt x="41" y="35"/>
                    </a:cubicBezTo>
                    <a:cubicBezTo>
                      <a:pt x="41" y="35"/>
                      <a:pt x="40" y="35"/>
                      <a:pt x="40" y="34"/>
                    </a:cubicBezTo>
                    <a:cubicBezTo>
                      <a:pt x="33" y="28"/>
                      <a:pt x="33" y="28"/>
                      <a:pt x="33" y="28"/>
                    </a:cubicBezTo>
                    <a:cubicBezTo>
                      <a:pt x="33" y="27"/>
                      <a:pt x="33" y="27"/>
                      <a:pt x="33" y="26"/>
                    </a:cubicBezTo>
                    <a:cubicBezTo>
                      <a:pt x="15" y="26"/>
                      <a:pt x="15" y="26"/>
                      <a:pt x="15" y="26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8"/>
                      <a:pt x="14" y="8"/>
                      <a:pt x="14" y="8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0"/>
                      <a:pt x="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23"/>
                      <a:pt x="9" y="23"/>
                      <a:pt x="9" y="23"/>
                    </a:cubicBezTo>
                    <a:cubicBezTo>
                      <a:pt x="10" y="23"/>
                      <a:pt x="10" y="24"/>
                      <a:pt x="11" y="24"/>
                    </a:cubicBezTo>
                    <a:cubicBezTo>
                      <a:pt x="17" y="31"/>
                      <a:pt x="17" y="31"/>
                      <a:pt x="17" y="31"/>
                    </a:cubicBezTo>
                    <a:cubicBezTo>
                      <a:pt x="18" y="31"/>
                      <a:pt x="18" y="32"/>
                      <a:pt x="18" y="32"/>
                    </a:cubicBezTo>
                    <a:cubicBezTo>
                      <a:pt x="36" y="32"/>
                      <a:pt x="36" y="32"/>
                      <a:pt x="36" y="32"/>
                    </a:cubicBezTo>
                    <a:cubicBezTo>
                      <a:pt x="36" y="50"/>
                      <a:pt x="36" y="50"/>
                      <a:pt x="36" y="50"/>
                    </a:cubicBezTo>
                    <a:cubicBezTo>
                      <a:pt x="36" y="50"/>
                      <a:pt x="37" y="50"/>
                      <a:pt x="37" y="51"/>
                    </a:cubicBezTo>
                    <a:cubicBezTo>
                      <a:pt x="44" y="57"/>
                      <a:pt x="44" y="57"/>
                      <a:pt x="44" y="57"/>
                    </a:cubicBezTo>
                    <a:cubicBezTo>
                      <a:pt x="44" y="58"/>
                      <a:pt x="44" y="58"/>
                      <a:pt x="44" y="58"/>
                    </a:cubicBezTo>
                    <a:cubicBezTo>
                      <a:pt x="62" y="58"/>
                      <a:pt x="62" y="58"/>
                      <a:pt x="62" y="58"/>
                    </a:cubicBezTo>
                    <a:cubicBezTo>
                      <a:pt x="62" y="77"/>
                      <a:pt x="62" y="77"/>
                      <a:pt x="62" y="77"/>
                    </a:cubicBezTo>
                    <a:cubicBezTo>
                      <a:pt x="63" y="77"/>
                      <a:pt x="63" y="77"/>
                      <a:pt x="63" y="77"/>
                    </a:cubicBezTo>
                    <a:cubicBezTo>
                      <a:pt x="70" y="84"/>
                      <a:pt x="70" y="84"/>
                      <a:pt x="70" y="84"/>
                    </a:cubicBezTo>
                    <a:cubicBezTo>
                      <a:pt x="71" y="85"/>
                      <a:pt x="71" y="85"/>
                      <a:pt x="71" y="85"/>
                    </a:cubicBezTo>
                    <a:cubicBezTo>
                      <a:pt x="88" y="85"/>
                      <a:pt x="88" y="85"/>
                      <a:pt x="88" y="85"/>
                    </a:cubicBezTo>
                    <a:cubicBezTo>
                      <a:pt x="88" y="94"/>
                      <a:pt x="88" y="94"/>
                      <a:pt x="88" y="94"/>
                    </a:cubicBezTo>
                    <a:cubicBezTo>
                      <a:pt x="94" y="94"/>
                      <a:pt x="94" y="94"/>
                      <a:pt x="94" y="94"/>
                    </a:cubicBezTo>
                    <a:cubicBezTo>
                      <a:pt x="94" y="88"/>
                      <a:pt x="94" y="88"/>
                      <a:pt x="94" y="88"/>
                    </a:cubicBezTo>
                    <a:cubicBezTo>
                      <a:pt x="94" y="88"/>
                      <a:pt x="93" y="88"/>
                      <a:pt x="93" y="87"/>
                    </a:cubicBezTo>
                    <a:lnTo>
                      <a:pt x="86" y="81"/>
                    </a:lnTo>
                    <a:close/>
                  </a:path>
                </a:pathLst>
              </a:custGeom>
              <a:solidFill>
                <a:srgbClr val="706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73" name="Freeform 945"/>
              <p:cNvSpPr>
                <a:spLocks/>
              </p:cNvSpPr>
              <p:nvPr/>
            </p:nvSpPr>
            <p:spPr bwMode="auto">
              <a:xfrm>
                <a:off x="4277" y="3145"/>
                <a:ext cx="222" cy="222"/>
              </a:xfrm>
              <a:custGeom>
                <a:avLst/>
                <a:gdLst>
                  <a:gd name="T0" fmla="*/ 85 w 94"/>
                  <a:gd name="T1" fmla="*/ 71 h 94"/>
                  <a:gd name="T2" fmla="*/ 84 w 94"/>
                  <a:gd name="T3" fmla="*/ 70 h 94"/>
                  <a:gd name="T4" fmla="*/ 77 w 94"/>
                  <a:gd name="T5" fmla="*/ 63 h 94"/>
                  <a:gd name="T6" fmla="*/ 76 w 94"/>
                  <a:gd name="T7" fmla="*/ 62 h 94"/>
                  <a:gd name="T8" fmla="*/ 59 w 94"/>
                  <a:gd name="T9" fmla="*/ 62 h 94"/>
                  <a:gd name="T10" fmla="*/ 59 w 94"/>
                  <a:gd name="T11" fmla="*/ 44 h 94"/>
                  <a:gd name="T12" fmla="*/ 57 w 94"/>
                  <a:gd name="T13" fmla="*/ 43 h 94"/>
                  <a:gd name="T14" fmla="*/ 51 w 94"/>
                  <a:gd name="T15" fmla="*/ 37 h 94"/>
                  <a:gd name="T16" fmla="*/ 50 w 94"/>
                  <a:gd name="T17" fmla="*/ 35 h 94"/>
                  <a:gd name="T18" fmla="*/ 32 w 94"/>
                  <a:gd name="T19" fmla="*/ 35 h 94"/>
                  <a:gd name="T20" fmla="*/ 32 w 94"/>
                  <a:gd name="T21" fmla="*/ 17 h 94"/>
                  <a:gd name="T22" fmla="*/ 31 w 94"/>
                  <a:gd name="T23" fmla="*/ 17 h 94"/>
                  <a:gd name="T24" fmla="*/ 24 w 94"/>
                  <a:gd name="T25" fmla="*/ 10 h 94"/>
                  <a:gd name="T26" fmla="*/ 24 w 94"/>
                  <a:gd name="T27" fmla="*/ 9 h 94"/>
                  <a:gd name="T28" fmla="*/ 6 w 94"/>
                  <a:gd name="T29" fmla="*/ 9 h 94"/>
                  <a:gd name="T30" fmla="*/ 6 w 94"/>
                  <a:gd name="T31" fmla="*/ 0 h 94"/>
                  <a:gd name="T32" fmla="*/ 0 w 94"/>
                  <a:gd name="T33" fmla="*/ 0 h 94"/>
                  <a:gd name="T34" fmla="*/ 0 w 94"/>
                  <a:gd name="T35" fmla="*/ 6 h 94"/>
                  <a:gd name="T36" fmla="*/ 2 w 94"/>
                  <a:gd name="T37" fmla="*/ 6 h 94"/>
                  <a:gd name="T38" fmla="*/ 8 w 94"/>
                  <a:gd name="T39" fmla="*/ 13 h 94"/>
                  <a:gd name="T40" fmla="*/ 9 w 94"/>
                  <a:gd name="T41" fmla="*/ 15 h 94"/>
                  <a:gd name="T42" fmla="*/ 27 w 94"/>
                  <a:gd name="T43" fmla="*/ 15 h 94"/>
                  <a:gd name="T44" fmla="*/ 27 w 94"/>
                  <a:gd name="T45" fmla="*/ 32 h 94"/>
                  <a:gd name="T46" fmla="*/ 28 w 94"/>
                  <a:gd name="T47" fmla="*/ 33 h 94"/>
                  <a:gd name="T48" fmla="*/ 35 w 94"/>
                  <a:gd name="T49" fmla="*/ 40 h 94"/>
                  <a:gd name="T50" fmla="*/ 35 w 94"/>
                  <a:gd name="T51" fmla="*/ 41 h 94"/>
                  <a:gd name="T52" fmla="*/ 53 w 94"/>
                  <a:gd name="T53" fmla="*/ 41 h 94"/>
                  <a:gd name="T54" fmla="*/ 53 w 94"/>
                  <a:gd name="T55" fmla="*/ 59 h 94"/>
                  <a:gd name="T56" fmla="*/ 54 w 94"/>
                  <a:gd name="T57" fmla="*/ 60 h 94"/>
                  <a:gd name="T58" fmla="*/ 61 w 94"/>
                  <a:gd name="T59" fmla="*/ 66 h 94"/>
                  <a:gd name="T60" fmla="*/ 62 w 94"/>
                  <a:gd name="T61" fmla="*/ 67 h 94"/>
                  <a:gd name="T62" fmla="*/ 79 w 94"/>
                  <a:gd name="T63" fmla="*/ 67 h 94"/>
                  <a:gd name="T64" fmla="*/ 79 w 94"/>
                  <a:gd name="T65" fmla="*/ 86 h 94"/>
                  <a:gd name="T66" fmla="*/ 81 w 94"/>
                  <a:gd name="T67" fmla="*/ 86 h 94"/>
                  <a:gd name="T68" fmla="*/ 87 w 94"/>
                  <a:gd name="T69" fmla="*/ 93 h 94"/>
                  <a:gd name="T70" fmla="*/ 88 w 94"/>
                  <a:gd name="T71" fmla="*/ 94 h 94"/>
                  <a:gd name="T72" fmla="*/ 94 w 94"/>
                  <a:gd name="T73" fmla="*/ 94 h 94"/>
                  <a:gd name="T74" fmla="*/ 94 w 94"/>
                  <a:gd name="T75" fmla="*/ 88 h 94"/>
                  <a:gd name="T76" fmla="*/ 85 w 94"/>
                  <a:gd name="T77" fmla="*/ 88 h 94"/>
                  <a:gd name="T78" fmla="*/ 85 w 94"/>
                  <a:gd name="T79" fmla="*/ 71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94" h="94">
                    <a:moveTo>
                      <a:pt x="85" y="71"/>
                    </a:moveTo>
                    <a:cubicBezTo>
                      <a:pt x="85" y="70"/>
                      <a:pt x="84" y="70"/>
                      <a:pt x="84" y="70"/>
                    </a:cubicBezTo>
                    <a:cubicBezTo>
                      <a:pt x="77" y="63"/>
                      <a:pt x="77" y="63"/>
                      <a:pt x="77" y="63"/>
                    </a:cubicBezTo>
                    <a:cubicBezTo>
                      <a:pt x="77" y="63"/>
                      <a:pt x="76" y="62"/>
                      <a:pt x="76" y="62"/>
                    </a:cubicBezTo>
                    <a:cubicBezTo>
                      <a:pt x="59" y="62"/>
                      <a:pt x="59" y="62"/>
                      <a:pt x="59" y="62"/>
                    </a:cubicBezTo>
                    <a:cubicBezTo>
                      <a:pt x="59" y="44"/>
                      <a:pt x="59" y="44"/>
                      <a:pt x="59" y="44"/>
                    </a:cubicBezTo>
                    <a:cubicBezTo>
                      <a:pt x="58" y="44"/>
                      <a:pt x="58" y="44"/>
                      <a:pt x="57" y="43"/>
                    </a:cubicBezTo>
                    <a:cubicBezTo>
                      <a:pt x="51" y="37"/>
                      <a:pt x="51" y="37"/>
                      <a:pt x="51" y="37"/>
                    </a:cubicBezTo>
                    <a:cubicBezTo>
                      <a:pt x="50" y="36"/>
                      <a:pt x="50" y="36"/>
                      <a:pt x="50" y="35"/>
                    </a:cubicBezTo>
                    <a:cubicBezTo>
                      <a:pt x="32" y="35"/>
                      <a:pt x="32" y="35"/>
                      <a:pt x="32" y="35"/>
                    </a:cubicBezTo>
                    <a:cubicBezTo>
                      <a:pt x="32" y="17"/>
                      <a:pt x="32" y="17"/>
                      <a:pt x="32" y="17"/>
                    </a:cubicBezTo>
                    <a:cubicBezTo>
                      <a:pt x="32" y="17"/>
                      <a:pt x="31" y="17"/>
                      <a:pt x="31" y="17"/>
                    </a:cubicBezTo>
                    <a:cubicBezTo>
                      <a:pt x="24" y="10"/>
                      <a:pt x="24" y="10"/>
                      <a:pt x="24" y="10"/>
                    </a:cubicBezTo>
                    <a:cubicBezTo>
                      <a:pt x="24" y="10"/>
                      <a:pt x="24" y="9"/>
                      <a:pt x="24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6"/>
                      <a:pt x="1" y="6"/>
                      <a:pt x="2" y="6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5"/>
                    </a:cubicBezTo>
                    <a:cubicBezTo>
                      <a:pt x="27" y="15"/>
                      <a:pt x="27" y="15"/>
                      <a:pt x="27" y="15"/>
                    </a:cubicBezTo>
                    <a:cubicBezTo>
                      <a:pt x="27" y="32"/>
                      <a:pt x="27" y="32"/>
                      <a:pt x="27" y="32"/>
                    </a:cubicBezTo>
                    <a:cubicBezTo>
                      <a:pt x="27" y="32"/>
                      <a:pt x="28" y="33"/>
                      <a:pt x="28" y="33"/>
                    </a:cubicBezTo>
                    <a:cubicBezTo>
                      <a:pt x="35" y="40"/>
                      <a:pt x="35" y="40"/>
                      <a:pt x="35" y="40"/>
                    </a:cubicBezTo>
                    <a:cubicBezTo>
                      <a:pt x="35" y="40"/>
                      <a:pt x="35" y="41"/>
                      <a:pt x="35" y="41"/>
                    </a:cubicBezTo>
                    <a:cubicBezTo>
                      <a:pt x="53" y="41"/>
                      <a:pt x="53" y="41"/>
                      <a:pt x="53" y="41"/>
                    </a:cubicBezTo>
                    <a:cubicBezTo>
                      <a:pt x="53" y="59"/>
                      <a:pt x="53" y="59"/>
                      <a:pt x="53" y="59"/>
                    </a:cubicBezTo>
                    <a:cubicBezTo>
                      <a:pt x="54" y="59"/>
                      <a:pt x="54" y="59"/>
                      <a:pt x="54" y="60"/>
                    </a:cubicBezTo>
                    <a:cubicBezTo>
                      <a:pt x="61" y="66"/>
                      <a:pt x="61" y="66"/>
                      <a:pt x="61" y="66"/>
                    </a:cubicBezTo>
                    <a:cubicBezTo>
                      <a:pt x="61" y="67"/>
                      <a:pt x="62" y="67"/>
                      <a:pt x="62" y="67"/>
                    </a:cubicBezTo>
                    <a:cubicBezTo>
                      <a:pt x="79" y="67"/>
                      <a:pt x="79" y="67"/>
                      <a:pt x="79" y="67"/>
                    </a:cubicBezTo>
                    <a:cubicBezTo>
                      <a:pt x="79" y="86"/>
                      <a:pt x="79" y="86"/>
                      <a:pt x="79" y="86"/>
                    </a:cubicBezTo>
                    <a:cubicBezTo>
                      <a:pt x="80" y="86"/>
                      <a:pt x="80" y="86"/>
                      <a:pt x="81" y="86"/>
                    </a:cubicBezTo>
                    <a:cubicBezTo>
                      <a:pt x="87" y="93"/>
                      <a:pt x="87" y="93"/>
                      <a:pt x="87" y="93"/>
                    </a:cubicBezTo>
                    <a:cubicBezTo>
                      <a:pt x="88" y="94"/>
                      <a:pt x="88" y="94"/>
                      <a:pt x="88" y="94"/>
                    </a:cubicBezTo>
                    <a:cubicBezTo>
                      <a:pt x="94" y="94"/>
                      <a:pt x="94" y="94"/>
                      <a:pt x="94" y="94"/>
                    </a:cubicBezTo>
                    <a:cubicBezTo>
                      <a:pt x="94" y="88"/>
                      <a:pt x="94" y="88"/>
                      <a:pt x="94" y="88"/>
                    </a:cubicBezTo>
                    <a:cubicBezTo>
                      <a:pt x="85" y="88"/>
                      <a:pt x="85" y="88"/>
                      <a:pt x="85" y="88"/>
                    </a:cubicBezTo>
                    <a:lnTo>
                      <a:pt x="85" y="71"/>
                    </a:lnTo>
                    <a:close/>
                  </a:path>
                </a:pathLst>
              </a:custGeom>
              <a:solidFill>
                <a:srgbClr val="706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74" name="Freeform 946"/>
              <p:cNvSpPr>
                <a:spLocks/>
              </p:cNvSpPr>
              <p:nvPr/>
            </p:nvSpPr>
            <p:spPr bwMode="auto">
              <a:xfrm>
                <a:off x="4272" y="3351"/>
                <a:ext cx="24" cy="21"/>
              </a:xfrm>
              <a:custGeom>
                <a:avLst/>
                <a:gdLst>
                  <a:gd name="T0" fmla="*/ 10 w 10"/>
                  <a:gd name="T1" fmla="*/ 7 h 9"/>
                  <a:gd name="T2" fmla="*/ 9 w 10"/>
                  <a:gd name="T3" fmla="*/ 7 h 9"/>
                  <a:gd name="T4" fmla="*/ 3 w 10"/>
                  <a:gd name="T5" fmla="*/ 0 h 9"/>
                  <a:gd name="T6" fmla="*/ 2 w 10"/>
                  <a:gd name="T7" fmla="*/ 0 h 9"/>
                  <a:gd name="T8" fmla="*/ 2 w 10"/>
                  <a:gd name="T9" fmla="*/ 0 h 9"/>
                  <a:gd name="T10" fmla="*/ 1 w 10"/>
                  <a:gd name="T11" fmla="*/ 0 h 9"/>
                  <a:gd name="T12" fmla="*/ 1 w 10"/>
                  <a:gd name="T13" fmla="*/ 0 h 9"/>
                  <a:gd name="T14" fmla="*/ 1 w 10"/>
                  <a:gd name="T15" fmla="*/ 2 h 9"/>
                  <a:gd name="T16" fmla="*/ 7 w 10"/>
                  <a:gd name="T17" fmla="*/ 9 h 9"/>
                  <a:gd name="T18" fmla="*/ 8 w 10"/>
                  <a:gd name="T19" fmla="*/ 9 h 9"/>
                  <a:gd name="T20" fmla="*/ 8 w 10"/>
                  <a:gd name="T21" fmla="*/ 9 h 9"/>
                  <a:gd name="T22" fmla="*/ 9 w 10"/>
                  <a:gd name="T23" fmla="*/ 9 h 9"/>
                  <a:gd name="T24" fmla="*/ 9 w 10"/>
                  <a:gd name="T25" fmla="*/ 9 h 9"/>
                  <a:gd name="T26" fmla="*/ 10 w 10"/>
                  <a:gd name="T27" fmla="*/ 7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0" h="9">
                    <a:moveTo>
                      <a:pt x="10" y="7"/>
                    </a:moveTo>
                    <a:cubicBezTo>
                      <a:pt x="9" y="7"/>
                      <a:pt x="9" y="7"/>
                      <a:pt x="9" y="7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10" y="8"/>
                      <a:pt x="10" y="7"/>
                      <a:pt x="10" y="7"/>
                    </a:cubicBezTo>
                    <a:close/>
                  </a:path>
                </a:pathLst>
              </a:custGeom>
              <a:solidFill>
                <a:srgbClr val="706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75" name="Freeform 947"/>
              <p:cNvSpPr>
                <a:spLocks/>
              </p:cNvSpPr>
              <p:nvPr/>
            </p:nvSpPr>
            <p:spPr bwMode="auto">
              <a:xfrm>
                <a:off x="4255" y="3291"/>
                <a:ext cx="98" cy="97"/>
              </a:xfrm>
              <a:custGeom>
                <a:avLst/>
                <a:gdLst>
                  <a:gd name="T0" fmla="*/ 33 w 41"/>
                  <a:gd name="T1" fmla="*/ 28 h 41"/>
                  <a:gd name="T2" fmla="*/ 33 w 41"/>
                  <a:gd name="T3" fmla="*/ 26 h 41"/>
                  <a:gd name="T4" fmla="*/ 15 w 41"/>
                  <a:gd name="T5" fmla="*/ 26 h 41"/>
                  <a:gd name="T6" fmla="*/ 15 w 41"/>
                  <a:gd name="T7" fmla="*/ 9 h 41"/>
                  <a:gd name="T8" fmla="*/ 14 w 41"/>
                  <a:gd name="T9" fmla="*/ 8 h 41"/>
                  <a:gd name="T10" fmla="*/ 7 w 41"/>
                  <a:gd name="T11" fmla="*/ 1 h 41"/>
                  <a:gd name="T12" fmla="*/ 6 w 41"/>
                  <a:gd name="T13" fmla="*/ 0 h 41"/>
                  <a:gd name="T14" fmla="*/ 0 w 41"/>
                  <a:gd name="T15" fmla="*/ 0 h 41"/>
                  <a:gd name="T16" fmla="*/ 0 w 41"/>
                  <a:gd name="T17" fmla="*/ 5 h 41"/>
                  <a:gd name="T18" fmla="*/ 9 w 41"/>
                  <a:gd name="T19" fmla="*/ 5 h 41"/>
                  <a:gd name="T20" fmla="*/ 9 w 41"/>
                  <a:gd name="T21" fmla="*/ 24 h 41"/>
                  <a:gd name="T22" fmla="*/ 11 w 41"/>
                  <a:gd name="T23" fmla="*/ 24 h 41"/>
                  <a:gd name="T24" fmla="*/ 17 w 41"/>
                  <a:gd name="T25" fmla="*/ 31 h 41"/>
                  <a:gd name="T26" fmla="*/ 18 w 41"/>
                  <a:gd name="T27" fmla="*/ 32 h 41"/>
                  <a:gd name="T28" fmla="*/ 36 w 41"/>
                  <a:gd name="T29" fmla="*/ 32 h 41"/>
                  <a:gd name="T30" fmla="*/ 36 w 41"/>
                  <a:gd name="T31" fmla="*/ 41 h 41"/>
                  <a:gd name="T32" fmla="*/ 41 w 41"/>
                  <a:gd name="T33" fmla="*/ 41 h 41"/>
                  <a:gd name="T34" fmla="*/ 41 w 41"/>
                  <a:gd name="T35" fmla="*/ 35 h 41"/>
                  <a:gd name="T36" fmla="*/ 40 w 41"/>
                  <a:gd name="T37" fmla="*/ 34 h 41"/>
                  <a:gd name="T38" fmla="*/ 33 w 41"/>
                  <a:gd name="T39" fmla="*/ 28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41" h="41">
                    <a:moveTo>
                      <a:pt x="33" y="28"/>
                    </a:moveTo>
                    <a:cubicBezTo>
                      <a:pt x="33" y="27"/>
                      <a:pt x="33" y="27"/>
                      <a:pt x="33" y="26"/>
                    </a:cubicBezTo>
                    <a:cubicBezTo>
                      <a:pt x="15" y="26"/>
                      <a:pt x="15" y="26"/>
                      <a:pt x="15" y="26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5" y="8"/>
                      <a:pt x="14" y="8"/>
                      <a:pt x="14" y="8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0"/>
                      <a:pt x="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24"/>
                      <a:pt x="9" y="24"/>
                      <a:pt x="9" y="24"/>
                    </a:cubicBezTo>
                    <a:cubicBezTo>
                      <a:pt x="10" y="24"/>
                      <a:pt x="10" y="24"/>
                      <a:pt x="11" y="24"/>
                    </a:cubicBezTo>
                    <a:cubicBezTo>
                      <a:pt x="17" y="31"/>
                      <a:pt x="17" y="31"/>
                      <a:pt x="17" y="31"/>
                    </a:cubicBezTo>
                    <a:cubicBezTo>
                      <a:pt x="18" y="32"/>
                      <a:pt x="18" y="32"/>
                      <a:pt x="18" y="32"/>
                    </a:cubicBezTo>
                    <a:cubicBezTo>
                      <a:pt x="36" y="32"/>
                      <a:pt x="36" y="32"/>
                      <a:pt x="36" y="32"/>
                    </a:cubicBezTo>
                    <a:cubicBezTo>
                      <a:pt x="36" y="41"/>
                      <a:pt x="36" y="41"/>
                      <a:pt x="36" y="41"/>
                    </a:cubicBezTo>
                    <a:cubicBezTo>
                      <a:pt x="41" y="41"/>
                      <a:pt x="41" y="41"/>
                      <a:pt x="41" y="41"/>
                    </a:cubicBezTo>
                    <a:cubicBezTo>
                      <a:pt x="41" y="35"/>
                      <a:pt x="41" y="35"/>
                      <a:pt x="41" y="35"/>
                    </a:cubicBezTo>
                    <a:cubicBezTo>
                      <a:pt x="41" y="35"/>
                      <a:pt x="40" y="35"/>
                      <a:pt x="40" y="34"/>
                    </a:cubicBezTo>
                    <a:lnTo>
                      <a:pt x="33" y="28"/>
                    </a:lnTo>
                    <a:close/>
                  </a:path>
                </a:pathLst>
              </a:custGeom>
              <a:solidFill>
                <a:srgbClr val="706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76" name="Freeform 948"/>
              <p:cNvSpPr>
                <a:spLocks/>
              </p:cNvSpPr>
              <p:nvPr/>
            </p:nvSpPr>
            <p:spPr bwMode="auto">
              <a:xfrm>
                <a:off x="4255" y="3353"/>
                <a:ext cx="36" cy="35"/>
              </a:xfrm>
              <a:custGeom>
                <a:avLst/>
                <a:gdLst>
                  <a:gd name="T0" fmla="*/ 7 w 15"/>
                  <a:gd name="T1" fmla="*/ 2 h 15"/>
                  <a:gd name="T2" fmla="*/ 6 w 15"/>
                  <a:gd name="T3" fmla="*/ 0 h 15"/>
                  <a:gd name="T4" fmla="*/ 0 w 15"/>
                  <a:gd name="T5" fmla="*/ 0 h 15"/>
                  <a:gd name="T6" fmla="*/ 0 w 15"/>
                  <a:gd name="T7" fmla="*/ 6 h 15"/>
                  <a:gd name="T8" fmla="*/ 9 w 15"/>
                  <a:gd name="T9" fmla="*/ 6 h 15"/>
                  <a:gd name="T10" fmla="*/ 9 w 15"/>
                  <a:gd name="T11" fmla="*/ 15 h 15"/>
                  <a:gd name="T12" fmla="*/ 15 w 15"/>
                  <a:gd name="T13" fmla="*/ 15 h 15"/>
                  <a:gd name="T14" fmla="*/ 15 w 15"/>
                  <a:gd name="T15" fmla="*/ 9 h 15"/>
                  <a:gd name="T16" fmla="*/ 14 w 15"/>
                  <a:gd name="T17" fmla="*/ 8 h 15"/>
                  <a:gd name="T18" fmla="*/ 7 w 15"/>
                  <a:gd name="T19" fmla="*/ 2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" h="15">
                    <a:moveTo>
                      <a:pt x="7" y="2"/>
                    </a:moveTo>
                    <a:cubicBezTo>
                      <a:pt x="7" y="1"/>
                      <a:pt x="6" y="1"/>
                      <a:pt x="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15" y="15"/>
                      <a:pt x="15" y="15"/>
                      <a:pt x="15" y="15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5" y="9"/>
                      <a:pt x="14" y="9"/>
                      <a:pt x="14" y="8"/>
                    </a:cubicBezTo>
                    <a:lnTo>
                      <a:pt x="7" y="2"/>
                    </a:lnTo>
                    <a:close/>
                  </a:path>
                </a:pathLst>
              </a:custGeom>
              <a:solidFill>
                <a:srgbClr val="706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77" name="Freeform 949"/>
              <p:cNvSpPr>
                <a:spLocks/>
              </p:cNvSpPr>
              <p:nvPr/>
            </p:nvSpPr>
            <p:spPr bwMode="auto">
              <a:xfrm>
                <a:off x="4272" y="3161"/>
                <a:ext cx="24" cy="22"/>
              </a:xfrm>
              <a:custGeom>
                <a:avLst/>
                <a:gdLst>
                  <a:gd name="T0" fmla="*/ 1 w 10"/>
                  <a:gd name="T1" fmla="*/ 0 h 9"/>
                  <a:gd name="T2" fmla="*/ 1 w 10"/>
                  <a:gd name="T3" fmla="*/ 2 h 9"/>
                  <a:gd name="T4" fmla="*/ 7 w 10"/>
                  <a:gd name="T5" fmla="*/ 9 h 9"/>
                  <a:gd name="T6" fmla="*/ 8 w 10"/>
                  <a:gd name="T7" fmla="*/ 9 h 9"/>
                  <a:gd name="T8" fmla="*/ 8 w 10"/>
                  <a:gd name="T9" fmla="*/ 9 h 9"/>
                  <a:gd name="T10" fmla="*/ 9 w 10"/>
                  <a:gd name="T11" fmla="*/ 9 h 9"/>
                  <a:gd name="T12" fmla="*/ 9 w 10"/>
                  <a:gd name="T13" fmla="*/ 9 h 9"/>
                  <a:gd name="T14" fmla="*/ 10 w 10"/>
                  <a:gd name="T15" fmla="*/ 8 h 9"/>
                  <a:gd name="T16" fmla="*/ 9 w 10"/>
                  <a:gd name="T17" fmla="*/ 7 h 9"/>
                  <a:gd name="T18" fmla="*/ 3 w 10"/>
                  <a:gd name="T19" fmla="*/ 0 h 9"/>
                  <a:gd name="T20" fmla="*/ 2 w 10"/>
                  <a:gd name="T21" fmla="*/ 0 h 9"/>
                  <a:gd name="T22" fmla="*/ 2 w 10"/>
                  <a:gd name="T23" fmla="*/ 0 h 9"/>
                  <a:gd name="T24" fmla="*/ 1 w 10"/>
                  <a:gd name="T2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" h="9">
                    <a:moveTo>
                      <a:pt x="1" y="0"/>
                    </a:moveTo>
                    <a:cubicBezTo>
                      <a:pt x="0" y="1"/>
                      <a:pt x="0" y="2"/>
                      <a:pt x="1" y="2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10" y="9"/>
                      <a:pt x="10" y="8"/>
                      <a:pt x="10" y="8"/>
                    </a:cubicBezTo>
                    <a:cubicBezTo>
                      <a:pt x="10" y="7"/>
                      <a:pt x="10" y="7"/>
                      <a:pt x="9" y="7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06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78" name="Freeform 950"/>
              <p:cNvSpPr>
                <a:spLocks/>
              </p:cNvSpPr>
              <p:nvPr/>
            </p:nvSpPr>
            <p:spPr bwMode="auto">
              <a:xfrm>
                <a:off x="4336" y="3161"/>
                <a:ext cx="21" cy="22"/>
              </a:xfrm>
              <a:custGeom>
                <a:avLst/>
                <a:gdLst>
                  <a:gd name="T0" fmla="*/ 0 w 9"/>
                  <a:gd name="T1" fmla="*/ 2 h 9"/>
                  <a:gd name="T2" fmla="*/ 7 w 9"/>
                  <a:gd name="T3" fmla="*/ 9 h 9"/>
                  <a:gd name="T4" fmla="*/ 7 w 9"/>
                  <a:gd name="T5" fmla="*/ 9 h 9"/>
                  <a:gd name="T6" fmla="*/ 7 w 9"/>
                  <a:gd name="T7" fmla="*/ 9 h 9"/>
                  <a:gd name="T8" fmla="*/ 8 w 9"/>
                  <a:gd name="T9" fmla="*/ 9 h 9"/>
                  <a:gd name="T10" fmla="*/ 9 w 9"/>
                  <a:gd name="T11" fmla="*/ 9 h 9"/>
                  <a:gd name="T12" fmla="*/ 9 w 9"/>
                  <a:gd name="T13" fmla="*/ 9 h 9"/>
                  <a:gd name="T14" fmla="*/ 9 w 9"/>
                  <a:gd name="T15" fmla="*/ 7 h 9"/>
                  <a:gd name="T16" fmla="*/ 2 w 9"/>
                  <a:gd name="T17" fmla="*/ 0 h 9"/>
                  <a:gd name="T18" fmla="*/ 1 w 9"/>
                  <a:gd name="T19" fmla="*/ 0 h 9"/>
                  <a:gd name="T20" fmla="*/ 0 w 9"/>
                  <a:gd name="T21" fmla="*/ 0 h 9"/>
                  <a:gd name="T22" fmla="*/ 0 w 9"/>
                  <a:gd name="T23" fmla="*/ 0 h 9"/>
                  <a:gd name="T24" fmla="*/ 0 w 9"/>
                  <a:gd name="T25" fmla="*/ 2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" h="9">
                    <a:moveTo>
                      <a:pt x="0" y="2"/>
                    </a:move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8"/>
                      <a:pt x="9" y="7"/>
                      <a:pt x="9" y="7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706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79" name="Freeform 951"/>
              <p:cNvSpPr>
                <a:spLocks/>
              </p:cNvSpPr>
              <p:nvPr/>
            </p:nvSpPr>
            <p:spPr bwMode="auto">
              <a:xfrm>
                <a:off x="4397" y="3161"/>
                <a:ext cx="24" cy="22"/>
              </a:xfrm>
              <a:custGeom>
                <a:avLst/>
                <a:gdLst>
                  <a:gd name="T0" fmla="*/ 1 w 10"/>
                  <a:gd name="T1" fmla="*/ 0 h 9"/>
                  <a:gd name="T2" fmla="*/ 1 w 10"/>
                  <a:gd name="T3" fmla="*/ 2 h 9"/>
                  <a:gd name="T4" fmla="*/ 7 w 10"/>
                  <a:gd name="T5" fmla="*/ 9 h 9"/>
                  <a:gd name="T6" fmla="*/ 8 w 10"/>
                  <a:gd name="T7" fmla="*/ 9 h 9"/>
                  <a:gd name="T8" fmla="*/ 8 w 10"/>
                  <a:gd name="T9" fmla="*/ 9 h 9"/>
                  <a:gd name="T10" fmla="*/ 9 w 10"/>
                  <a:gd name="T11" fmla="*/ 9 h 9"/>
                  <a:gd name="T12" fmla="*/ 9 w 10"/>
                  <a:gd name="T13" fmla="*/ 9 h 9"/>
                  <a:gd name="T14" fmla="*/ 9 w 10"/>
                  <a:gd name="T15" fmla="*/ 7 h 9"/>
                  <a:gd name="T16" fmla="*/ 3 w 10"/>
                  <a:gd name="T17" fmla="*/ 0 h 9"/>
                  <a:gd name="T18" fmla="*/ 2 w 10"/>
                  <a:gd name="T19" fmla="*/ 0 h 9"/>
                  <a:gd name="T20" fmla="*/ 2 w 10"/>
                  <a:gd name="T21" fmla="*/ 0 h 9"/>
                  <a:gd name="T22" fmla="*/ 1 w 10"/>
                  <a:gd name="T2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0" h="9">
                    <a:moveTo>
                      <a:pt x="1" y="0"/>
                    </a:moveTo>
                    <a:cubicBezTo>
                      <a:pt x="0" y="1"/>
                      <a:pt x="0" y="2"/>
                      <a:pt x="1" y="2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9" y="9"/>
                      <a:pt x="9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10" y="8"/>
                      <a:pt x="10" y="7"/>
                      <a:pt x="9" y="7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06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80" name="Freeform 952"/>
              <p:cNvSpPr>
                <a:spLocks/>
              </p:cNvSpPr>
              <p:nvPr/>
            </p:nvSpPr>
            <p:spPr bwMode="auto">
              <a:xfrm>
                <a:off x="4459" y="3161"/>
                <a:ext cx="24" cy="22"/>
              </a:xfrm>
              <a:custGeom>
                <a:avLst/>
                <a:gdLst>
                  <a:gd name="T0" fmla="*/ 1 w 10"/>
                  <a:gd name="T1" fmla="*/ 2 h 9"/>
                  <a:gd name="T2" fmla="*/ 7 w 10"/>
                  <a:gd name="T3" fmla="*/ 9 h 9"/>
                  <a:gd name="T4" fmla="*/ 8 w 10"/>
                  <a:gd name="T5" fmla="*/ 9 h 9"/>
                  <a:gd name="T6" fmla="*/ 8 w 10"/>
                  <a:gd name="T7" fmla="*/ 9 h 9"/>
                  <a:gd name="T8" fmla="*/ 9 w 10"/>
                  <a:gd name="T9" fmla="*/ 9 h 9"/>
                  <a:gd name="T10" fmla="*/ 10 w 10"/>
                  <a:gd name="T11" fmla="*/ 9 h 9"/>
                  <a:gd name="T12" fmla="*/ 10 w 10"/>
                  <a:gd name="T13" fmla="*/ 9 h 9"/>
                  <a:gd name="T14" fmla="*/ 10 w 10"/>
                  <a:gd name="T15" fmla="*/ 7 h 9"/>
                  <a:gd name="T16" fmla="*/ 3 w 10"/>
                  <a:gd name="T17" fmla="*/ 0 h 9"/>
                  <a:gd name="T18" fmla="*/ 2 w 10"/>
                  <a:gd name="T19" fmla="*/ 0 h 9"/>
                  <a:gd name="T20" fmla="*/ 1 w 10"/>
                  <a:gd name="T21" fmla="*/ 0 h 9"/>
                  <a:gd name="T22" fmla="*/ 1 w 10"/>
                  <a:gd name="T23" fmla="*/ 0 h 9"/>
                  <a:gd name="T24" fmla="*/ 1 w 10"/>
                  <a:gd name="T25" fmla="*/ 2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" h="9">
                    <a:moveTo>
                      <a:pt x="1" y="2"/>
                    </a:moveTo>
                    <a:cubicBezTo>
                      <a:pt x="7" y="9"/>
                      <a:pt x="7" y="9"/>
                      <a:pt x="7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8"/>
                      <a:pt x="10" y="7"/>
                      <a:pt x="10" y="7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2"/>
                      <a:pt x="1" y="2"/>
                    </a:cubicBezTo>
                    <a:close/>
                  </a:path>
                </a:pathLst>
              </a:custGeom>
              <a:solidFill>
                <a:srgbClr val="706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81" name="Freeform 953"/>
              <p:cNvSpPr>
                <a:spLocks/>
              </p:cNvSpPr>
              <p:nvPr/>
            </p:nvSpPr>
            <p:spPr bwMode="auto">
              <a:xfrm>
                <a:off x="4272" y="3223"/>
                <a:ext cx="24" cy="23"/>
              </a:xfrm>
              <a:custGeom>
                <a:avLst/>
                <a:gdLst>
                  <a:gd name="T0" fmla="*/ 9 w 10"/>
                  <a:gd name="T1" fmla="*/ 7 h 10"/>
                  <a:gd name="T2" fmla="*/ 3 w 10"/>
                  <a:gd name="T3" fmla="*/ 1 h 10"/>
                  <a:gd name="T4" fmla="*/ 2 w 10"/>
                  <a:gd name="T5" fmla="*/ 0 h 10"/>
                  <a:gd name="T6" fmla="*/ 2 w 10"/>
                  <a:gd name="T7" fmla="*/ 0 h 10"/>
                  <a:gd name="T8" fmla="*/ 1 w 10"/>
                  <a:gd name="T9" fmla="*/ 1 h 10"/>
                  <a:gd name="T10" fmla="*/ 1 w 10"/>
                  <a:gd name="T11" fmla="*/ 1 h 10"/>
                  <a:gd name="T12" fmla="*/ 1 w 10"/>
                  <a:gd name="T13" fmla="*/ 3 h 10"/>
                  <a:gd name="T14" fmla="*/ 7 w 10"/>
                  <a:gd name="T15" fmla="*/ 9 h 10"/>
                  <a:gd name="T16" fmla="*/ 8 w 10"/>
                  <a:gd name="T17" fmla="*/ 10 h 10"/>
                  <a:gd name="T18" fmla="*/ 8 w 10"/>
                  <a:gd name="T19" fmla="*/ 10 h 10"/>
                  <a:gd name="T20" fmla="*/ 9 w 10"/>
                  <a:gd name="T21" fmla="*/ 9 h 10"/>
                  <a:gd name="T22" fmla="*/ 9 w 10"/>
                  <a:gd name="T23" fmla="*/ 9 h 10"/>
                  <a:gd name="T24" fmla="*/ 10 w 10"/>
                  <a:gd name="T25" fmla="*/ 8 h 10"/>
                  <a:gd name="T26" fmla="*/ 9 w 10"/>
                  <a:gd name="T27" fmla="*/ 7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0" h="10">
                    <a:moveTo>
                      <a:pt x="9" y="7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9" y="10"/>
                      <a:pt x="9" y="10"/>
                      <a:pt x="9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10" y="9"/>
                      <a:pt x="10" y="9"/>
                      <a:pt x="10" y="8"/>
                    </a:cubicBezTo>
                    <a:lnTo>
                      <a:pt x="9" y="7"/>
                    </a:lnTo>
                    <a:close/>
                  </a:path>
                </a:pathLst>
              </a:custGeom>
              <a:solidFill>
                <a:srgbClr val="706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82" name="Freeform 954"/>
              <p:cNvSpPr>
                <a:spLocks/>
              </p:cNvSpPr>
              <p:nvPr/>
            </p:nvSpPr>
            <p:spPr bwMode="auto">
              <a:xfrm>
                <a:off x="4336" y="3223"/>
                <a:ext cx="21" cy="23"/>
              </a:xfrm>
              <a:custGeom>
                <a:avLst/>
                <a:gdLst>
                  <a:gd name="T0" fmla="*/ 7 w 9"/>
                  <a:gd name="T1" fmla="*/ 10 h 10"/>
                  <a:gd name="T2" fmla="*/ 7 w 9"/>
                  <a:gd name="T3" fmla="*/ 10 h 10"/>
                  <a:gd name="T4" fmla="*/ 8 w 9"/>
                  <a:gd name="T5" fmla="*/ 10 h 10"/>
                  <a:gd name="T6" fmla="*/ 9 w 9"/>
                  <a:gd name="T7" fmla="*/ 9 h 10"/>
                  <a:gd name="T8" fmla="*/ 9 w 9"/>
                  <a:gd name="T9" fmla="*/ 9 h 10"/>
                  <a:gd name="T10" fmla="*/ 9 w 9"/>
                  <a:gd name="T11" fmla="*/ 7 h 10"/>
                  <a:gd name="T12" fmla="*/ 2 w 9"/>
                  <a:gd name="T13" fmla="*/ 1 h 10"/>
                  <a:gd name="T14" fmla="*/ 1 w 9"/>
                  <a:gd name="T15" fmla="*/ 0 h 10"/>
                  <a:gd name="T16" fmla="*/ 0 w 9"/>
                  <a:gd name="T17" fmla="*/ 1 h 10"/>
                  <a:gd name="T18" fmla="*/ 0 w 9"/>
                  <a:gd name="T19" fmla="*/ 1 h 10"/>
                  <a:gd name="T20" fmla="*/ 0 w 9"/>
                  <a:gd name="T21" fmla="*/ 3 h 10"/>
                  <a:gd name="T22" fmla="*/ 7 w 9"/>
                  <a:gd name="T23" fmla="*/ 9 h 10"/>
                  <a:gd name="T24" fmla="*/ 7 w 9"/>
                  <a:gd name="T2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" h="10">
                    <a:moveTo>
                      <a:pt x="7" y="10"/>
                    </a:moveTo>
                    <a:cubicBezTo>
                      <a:pt x="7" y="10"/>
                      <a:pt x="7" y="10"/>
                      <a:pt x="7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9"/>
                      <a:pt x="9" y="8"/>
                      <a:pt x="9" y="7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3"/>
                    </a:cubicBezTo>
                    <a:cubicBezTo>
                      <a:pt x="7" y="9"/>
                      <a:pt x="7" y="9"/>
                      <a:pt x="7" y="9"/>
                    </a:cubicBezTo>
                    <a:lnTo>
                      <a:pt x="7" y="10"/>
                    </a:lnTo>
                    <a:close/>
                  </a:path>
                </a:pathLst>
              </a:custGeom>
              <a:solidFill>
                <a:srgbClr val="706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83" name="Freeform 955"/>
              <p:cNvSpPr>
                <a:spLocks/>
              </p:cNvSpPr>
              <p:nvPr/>
            </p:nvSpPr>
            <p:spPr bwMode="auto">
              <a:xfrm>
                <a:off x="4397" y="3223"/>
                <a:ext cx="24" cy="23"/>
              </a:xfrm>
              <a:custGeom>
                <a:avLst/>
                <a:gdLst>
                  <a:gd name="T0" fmla="*/ 8 w 10"/>
                  <a:gd name="T1" fmla="*/ 10 h 10"/>
                  <a:gd name="T2" fmla="*/ 8 w 10"/>
                  <a:gd name="T3" fmla="*/ 10 h 10"/>
                  <a:gd name="T4" fmla="*/ 9 w 10"/>
                  <a:gd name="T5" fmla="*/ 9 h 10"/>
                  <a:gd name="T6" fmla="*/ 9 w 10"/>
                  <a:gd name="T7" fmla="*/ 9 h 10"/>
                  <a:gd name="T8" fmla="*/ 9 w 10"/>
                  <a:gd name="T9" fmla="*/ 7 h 10"/>
                  <a:gd name="T10" fmla="*/ 3 w 10"/>
                  <a:gd name="T11" fmla="*/ 1 h 10"/>
                  <a:gd name="T12" fmla="*/ 2 w 10"/>
                  <a:gd name="T13" fmla="*/ 0 h 10"/>
                  <a:gd name="T14" fmla="*/ 2 w 10"/>
                  <a:gd name="T15" fmla="*/ 0 h 10"/>
                  <a:gd name="T16" fmla="*/ 1 w 10"/>
                  <a:gd name="T17" fmla="*/ 1 h 10"/>
                  <a:gd name="T18" fmla="*/ 1 w 10"/>
                  <a:gd name="T19" fmla="*/ 1 h 10"/>
                  <a:gd name="T20" fmla="*/ 1 w 10"/>
                  <a:gd name="T21" fmla="*/ 3 h 10"/>
                  <a:gd name="T22" fmla="*/ 7 w 10"/>
                  <a:gd name="T23" fmla="*/ 9 h 10"/>
                  <a:gd name="T24" fmla="*/ 8 w 10"/>
                  <a:gd name="T2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" h="10">
                    <a:moveTo>
                      <a:pt x="8" y="10"/>
                    </a:moveTo>
                    <a:cubicBezTo>
                      <a:pt x="8" y="10"/>
                      <a:pt x="8" y="10"/>
                      <a:pt x="8" y="10"/>
                    </a:cubicBezTo>
                    <a:cubicBezTo>
                      <a:pt x="8" y="10"/>
                      <a:pt x="9" y="10"/>
                      <a:pt x="9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10" y="9"/>
                      <a:pt x="10" y="8"/>
                      <a:pt x="9" y="7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7" y="9"/>
                      <a:pt x="7" y="9"/>
                      <a:pt x="7" y="9"/>
                    </a:cubicBezTo>
                    <a:lnTo>
                      <a:pt x="8" y="10"/>
                    </a:lnTo>
                    <a:close/>
                  </a:path>
                </a:pathLst>
              </a:custGeom>
              <a:solidFill>
                <a:srgbClr val="706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84" name="Freeform 956"/>
              <p:cNvSpPr>
                <a:spLocks/>
              </p:cNvSpPr>
              <p:nvPr/>
            </p:nvSpPr>
            <p:spPr bwMode="auto">
              <a:xfrm>
                <a:off x="4459" y="3223"/>
                <a:ext cx="24" cy="23"/>
              </a:xfrm>
              <a:custGeom>
                <a:avLst/>
                <a:gdLst>
                  <a:gd name="T0" fmla="*/ 8 w 10"/>
                  <a:gd name="T1" fmla="*/ 10 h 10"/>
                  <a:gd name="T2" fmla="*/ 8 w 10"/>
                  <a:gd name="T3" fmla="*/ 10 h 10"/>
                  <a:gd name="T4" fmla="*/ 9 w 10"/>
                  <a:gd name="T5" fmla="*/ 10 h 10"/>
                  <a:gd name="T6" fmla="*/ 10 w 10"/>
                  <a:gd name="T7" fmla="*/ 9 h 10"/>
                  <a:gd name="T8" fmla="*/ 10 w 10"/>
                  <a:gd name="T9" fmla="*/ 9 h 10"/>
                  <a:gd name="T10" fmla="*/ 10 w 10"/>
                  <a:gd name="T11" fmla="*/ 7 h 10"/>
                  <a:gd name="T12" fmla="*/ 3 w 10"/>
                  <a:gd name="T13" fmla="*/ 1 h 10"/>
                  <a:gd name="T14" fmla="*/ 2 w 10"/>
                  <a:gd name="T15" fmla="*/ 0 h 10"/>
                  <a:gd name="T16" fmla="*/ 1 w 10"/>
                  <a:gd name="T17" fmla="*/ 1 h 10"/>
                  <a:gd name="T18" fmla="*/ 1 w 10"/>
                  <a:gd name="T19" fmla="*/ 1 h 10"/>
                  <a:gd name="T20" fmla="*/ 1 w 10"/>
                  <a:gd name="T21" fmla="*/ 3 h 10"/>
                  <a:gd name="T22" fmla="*/ 7 w 10"/>
                  <a:gd name="T23" fmla="*/ 9 h 10"/>
                  <a:gd name="T24" fmla="*/ 8 w 10"/>
                  <a:gd name="T2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" h="10">
                    <a:moveTo>
                      <a:pt x="8" y="10"/>
                    </a:moveTo>
                    <a:cubicBezTo>
                      <a:pt x="8" y="10"/>
                      <a:pt x="8" y="10"/>
                      <a:pt x="8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8"/>
                      <a:pt x="10" y="7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2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7" y="9"/>
                      <a:pt x="7" y="9"/>
                      <a:pt x="7" y="9"/>
                    </a:cubicBezTo>
                    <a:lnTo>
                      <a:pt x="8" y="10"/>
                    </a:lnTo>
                    <a:close/>
                  </a:path>
                </a:pathLst>
              </a:custGeom>
              <a:solidFill>
                <a:srgbClr val="706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85" name="Freeform 957"/>
              <p:cNvSpPr>
                <a:spLocks/>
              </p:cNvSpPr>
              <p:nvPr/>
            </p:nvSpPr>
            <p:spPr bwMode="auto">
              <a:xfrm>
                <a:off x="4272" y="3287"/>
                <a:ext cx="24" cy="23"/>
              </a:xfrm>
              <a:custGeom>
                <a:avLst/>
                <a:gdLst>
                  <a:gd name="T0" fmla="*/ 9 w 10"/>
                  <a:gd name="T1" fmla="*/ 7 h 10"/>
                  <a:gd name="T2" fmla="*/ 3 w 10"/>
                  <a:gd name="T3" fmla="*/ 0 h 10"/>
                  <a:gd name="T4" fmla="*/ 2 w 10"/>
                  <a:gd name="T5" fmla="*/ 0 h 10"/>
                  <a:gd name="T6" fmla="*/ 2 w 10"/>
                  <a:gd name="T7" fmla="*/ 0 h 10"/>
                  <a:gd name="T8" fmla="*/ 1 w 10"/>
                  <a:gd name="T9" fmla="*/ 0 h 10"/>
                  <a:gd name="T10" fmla="*/ 1 w 10"/>
                  <a:gd name="T11" fmla="*/ 0 h 10"/>
                  <a:gd name="T12" fmla="*/ 1 w 10"/>
                  <a:gd name="T13" fmla="*/ 3 h 10"/>
                  <a:gd name="T14" fmla="*/ 7 w 10"/>
                  <a:gd name="T15" fmla="*/ 9 h 10"/>
                  <a:gd name="T16" fmla="*/ 8 w 10"/>
                  <a:gd name="T17" fmla="*/ 9 h 10"/>
                  <a:gd name="T18" fmla="*/ 8 w 10"/>
                  <a:gd name="T19" fmla="*/ 10 h 10"/>
                  <a:gd name="T20" fmla="*/ 9 w 10"/>
                  <a:gd name="T21" fmla="*/ 9 h 10"/>
                  <a:gd name="T22" fmla="*/ 9 w 10"/>
                  <a:gd name="T23" fmla="*/ 9 h 10"/>
                  <a:gd name="T24" fmla="*/ 10 w 10"/>
                  <a:gd name="T25" fmla="*/ 7 h 10"/>
                  <a:gd name="T26" fmla="*/ 10 w 10"/>
                  <a:gd name="T27" fmla="*/ 7 h 10"/>
                  <a:gd name="T28" fmla="*/ 9 w 10"/>
                  <a:gd name="T29" fmla="*/ 7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0" h="10">
                    <a:moveTo>
                      <a:pt x="9" y="7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9" y="10"/>
                      <a:pt x="9" y="9"/>
                      <a:pt x="9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10" y="9"/>
                      <a:pt x="10" y="8"/>
                      <a:pt x="10" y="7"/>
                    </a:cubicBezTo>
                    <a:cubicBezTo>
                      <a:pt x="10" y="7"/>
                      <a:pt x="10" y="7"/>
                      <a:pt x="10" y="7"/>
                    </a:cubicBezTo>
                    <a:lnTo>
                      <a:pt x="9" y="7"/>
                    </a:lnTo>
                    <a:close/>
                  </a:path>
                </a:pathLst>
              </a:custGeom>
              <a:solidFill>
                <a:srgbClr val="706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86" name="Freeform 958"/>
              <p:cNvSpPr>
                <a:spLocks/>
              </p:cNvSpPr>
              <p:nvPr/>
            </p:nvSpPr>
            <p:spPr bwMode="auto">
              <a:xfrm>
                <a:off x="4336" y="3287"/>
                <a:ext cx="21" cy="23"/>
              </a:xfrm>
              <a:custGeom>
                <a:avLst/>
                <a:gdLst>
                  <a:gd name="T0" fmla="*/ 8 w 9"/>
                  <a:gd name="T1" fmla="*/ 10 h 10"/>
                  <a:gd name="T2" fmla="*/ 9 w 9"/>
                  <a:gd name="T3" fmla="*/ 9 h 10"/>
                  <a:gd name="T4" fmla="*/ 9 w 9"/>
                  <a:gd name="T5" fmla="*/ 9 h 10"/>
                  <a:gd name="T6" fmla="*/ 9 w 9"/>
                  <a:gd name="T7" fmla="*/ 7 h 10"/>
                  <a:gd name="T8" fmla="*/ 2 w 9"/>
                  <a:gd name="T9" fmla="*/ 0 h 10"/>
                  <a:gd name="T10" fmla="*/ 1 w 9"/>
                  <a:gd name="T11" fmla="*/ 0 h 10"/>
                  <a:gd name="T12" fmla="*/ 0 w 9"/>
                  <a:gd name="T13" fmla="*/ 0 h 10"/>
                  <a:gd name="T14" fmla="*/ 0 w 9"/>
                  <a:gd name="T15" fmla="*/ 0 h 10"/>
                  <a:gd name="T16" fmla="*/ 0 w 9"/>
                  <a:gd name="T17" fmla="*/ 3 h 10"/>
                  <a:gd name="T18" fmla="*/ 7 w 9"/>
                  <a:gd name="T19" fmla="*/ 9 h 10"/>
                  <a:gd name="T20" fmla="*/ 8 w 9"/>
                  <a:gd name="T21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" h="10">
                    <a:moveTo>
                      <a:pt x="8" y="10"/>
                    </a:moveTo>
                    <a:cubicBezTo>
                      <a:pt x="8" y="10"/>
                      <a:pt x="9" y="9"/>
                      <a:pt x="9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9"/>
                      <a:pt x="9" y="8"/>
                      <a:pt x="9" y="7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3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10"/>
                      <a:pt x="8" y="10"/>
                    </a:cubicBezTo>
                    <a:close/>
                  </a:path>
                </a:pathLst>
              </a:custGeom>
              <a:solidFill>
                <a:srgbClr val="706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87" name="Freeform 959"/>
              <p:cNvSpPr>
                <a:spLocks/>
              </p:cNvSpPr>
              <p:nvPr/>
            </p:nvSpPr>
            <p:spPr bwMode="auto">
              <a:xfrm>
                <a:off x="4397" y="3287"/>
                <a:ext cx="24" cy="23"/>
              </a:xfrm>
              <a:custGeom>
                <a:avLst/>
                <a:gdLst>
                  <a:gd name="T0" fmla="*/ 8 w 10"/>
                  <a:gd name="T1" fmla="*/ 9 h 10"/>
                  <a:gd name="T2" fmla="*/ 8 w 10"/>
                  <a:gd name="T3" fmla="*/ 10 h 10"/>
                  <a:gd name="T4" fmla="*/ 9 w 10"/>
                  <a:gd name="T5" fmla="*/ 9 h 10"/>
                  <a:gd name="T6" fmla="*/ 9 w 10"/>
                  <a:gd name="T7" fmla="*/ 9 h 10"/>
                  <a:gd name="T8" fmla="*/ 9 w 10"/>
                  <a:gd name="T9" fmla="*/ 7 h 10"/>
                  <a:gd name="T10" fmla="*/ 3 w 10"/>
                  <a:gd name="T11" fmla="*/ 0 h 10"/>
                  <a:gd name="T12" fmla="*/ 2 w 10"/>
                  <a:gd name="T13" fmla="*/ 0 h 10"/>
                  <a:gd name="T14" fmla="*/ 2 w 10"/>
                  <a:gd name="T15" fmla="*/ 0 h 10"/>
                  <a:gd name="T16" fmla="*/ 1 w 10"/>
                  <a:gd name="T17" fmla="*/ 0 h 10"/>
                  <a:gd name="T18" fmla="*/ 1 w 10"/>
                  <a:gd name="T19" fmla="*/ 0 h 10"/>
                  <a:gd name="T20" fmla="*/ 1 w 10"/>
                  <a:gd name="T21" fmla="*/ 3 h 10"/>
                  <a:gd name="T22" fmla="*/ 7 w 10"/>
                  <a:gd name="T23" fmla="*/ 9 h 10"/>
                  <a:gd name="T24" fmla="*/ 8 w 10"/>
                  <a:gd name="T25" fmla="*/ 9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" h="10">
                    <a:moveTo>
                      <a:pt x="8" y="9"/>
                    </a:moveTo>
                    <a:cubicBezTo>
                      <a:pt x="8" y="10"/>
                      <a:pt x="8" y="10"/>
                      <a:pt x="8" y="10"/>
                    </a:cubicBezTo>
                    <a:cubicBezTo>
                      <a:pt x="9" y="10"/>
                      <a:pt x="9" y="9"/>
                      <a:pt x="9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10" y="9"/>
                      <a:pt x="10" y="8"/>
                      <a:pt x="9" y="7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7" y="9"/>
                      <a:pt x="7" y="9"/>
                      <a:pt x="7" y="9"/>
                    </a:cubicBezTo>
                    <a:lnTo>
                      <a:pt x="8" y="9"/>
                    </a:lnTo>
                    <a:close/>
                  </a:path>
                </a:pathLst>
              </a:custGeom>
              <a:solidFill>
                <a:srgbClr val="706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88" name="Freeform 960"/>
              <p:cNvSpPr>
                <a:spLocks/>
              </p:cNvSpPr>
              <p:nvPr/>
            </p:nvSpPr>
            <p:spPr bwMode="auto">
              <a:xfrm>
                <a:off x="4459" y="3287"/>
                <a:ext cx="24" cy="23"/>
              </a:xfrm>
              <a:custGeom>
                <a:avLst/>
                <a:gdLst>
                  <a:gd name="T0" fmla="*/ 9 w 10"/>
                  <a:gd name="T1" fmla="*/ 10 h 10"/>
                  <a:gd name="T2" fmla="*/ 9 w 10"/>
                  <a:gd name="T3" fmla="*/ 9 h 10"/>
                  <a:gd name="T4" fmla="*/ 10 w 10"/>
                  <a:gd name="T5" fmla="*/ 9 h 10"/>
                  <a:gd name="T6" fmla="*/ 10 w 10"/>
                  <a:gd name="T7" fmla="*/ 9 h 10"/>
                  <a:gd name="T8" fmla="*/ 10 w 10"/>
                  <a:gd name="T9" fmla="*/ 7 h 10"/>
                  <a:gd name="T10" fmla="*/ 3 w 10"/>
                  <a:gd name="T11" fmla="*/ 0 h 10"/>
                  <a:gd name="T12" fmla="*/ 2 w 10"/>
                  <a:gd name="T13" fmla="*/ 0 h 10"/>
                  <a:gd name="T14" fmla="*/ 1 w 10"/>
                  <a:gd name="T15" fmla="*/ 0 h 10"/>
                  <a:gd name="T16" fmla="*/ 1 w 10"/>
                  <a:gd name="T17" fmla="*/ 0 h 10"/>
                  <a:gd name="T18" fmla="*/ 1 w 10"/>
                  <a:gd name="T19" fmla="*/ 3 h 10"/>
                  <a:gd name="T20" fmla="*/ 7 w 10"/>
                  <a:gd name="T21" fmla="*/ 9 h 10"/>
                  <a:gd name="T22" fmla="*/ 9 w 10"/>
                  <a:gd name="T23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0" h="10">
                    <a:moveTo>
                      <a:pt x="9" y="10"/>
                    </a:moveTo>
                    <a:cubicBezTo>
                      <a:pt x="9" y="9"/>
                      <a:pt x="9" y="9"/>
                      <a:pt x="9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8"/>
                      <a:pt x="10" y="7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8" y="9"/>
                      <a:pt x="8" y="10"/>
                      <a:pt x="9" y="10"/>
                    </a:cubicBezTo>
                    <a:close/>
                  </a:path>
                </a:pathLst>
              </a:custGeom>
              <a:solidFill>
                <a:srgbClr val="706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89" name="Freeform 961"/>
              <p:cNvSpPr>
                <a:spLocks/>
              </p:cNvSpPr>
              <p:nvPr/>
            </p:nvSpPr>
            <p:spPr bwMode="auto">
              <a:xfrm>
                <a:off x="4336" y="3351"/>
                <a:ext cx="21" cy="21"/>
              </a:xfrm>
              <a:custGeom>
                <a:avLst/>
                <a:gdLst>
                  <a:gd name="T0" fmla="*/ 2 w 9"/>
                  <a:gd name="T1" fmla="*/ 0 h 9"/>
                  <a:gd name="T2" fmla="*/ 1 w 9"/>
                  <a:gd name="T3" fmla="*/ 0 h 9"/>
                  <a:gd name="T4" fmla="*/ 0 w 9"/>
                  <a:gd name="T5" fmla="*/ 0 h 9"/>
                  <a:gd name="T6" fmla="*/ 0 w 9"/>
                  <a:gd name="T7" fmla="*/ 0 h 9"/>
                  <a:gd name="T8" fmla="*/ 0 w 9"/>
                  <a:gd name="T9" fmla="*/ 2 h 9"/>
                  <a:gd name="T10" fmla="*/ 7 w 9"/>
                  <a:gd name="T11" fmla="*/ 9 h 9"/>
                  <a:gd name="T12" fmla="*/ 8 w 9"/>
                  <a:gd name="T13" fmla="*/ 9 h 9"/>
                  <a:gd name="T14" fmla="*/ 9 w 9"/>
                  <a:gd name="T15" fmla="*/ 9 h 9"/>
                  <a:gd name="T16" fmla="*/ 9 w 9"/>
                  <a:gd name="T17" fmla="*/ 9 h 9"/>
                  <a:gd name="T18" fmla="*/ 9 w 9"/>
                  <a:gd name="T19" fmla="*/ 7 h 9"/>
                  <a:gd name="T20" fmla="*/ 2 w 9"/>
                  <a:gd name="T21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" h="9">
                    <a:moveTo>
                      <a:pt x="2" y="0"/>
                    </a:move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8" y="9"/>
                    </a:cubicBezTo>
                    <a:cubicBezTo>
                      <a:pt x="8" y="9"/>
                      <a:pt x="9" y="9"/>
                      <a:pt x="9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8"/>
                      <a:pt x="9" y="7"/>
                      <a:pt x="9" y="7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706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90" name="Freeform 962"/>
              <p:cNvSpPr>
                <a:spLocks/>
              </p:cNvSpPr>
              <p:nvPr/>
            </p:nvSpPr>
            <p:spPr bwMode="auto">
              <a:xfrm>
                <a:off x="4397" y="3351"/>
                <a:ext cx="24" cy="21"/>
              </a:xfrm>
              <a:custGeom>
                <a:avLst/>
                <a:gdLst>
                  <a:gd name="T0" fmla="*/ 3 w 10"/>
                  <a:gd name="T1" fmla="*/ 0 h 9"/>
                  <a:gd name="T2" fmla="*/ 2 w 10"/>
                  <a:gd name="T3" fmla="*/ 0 h 9"/>
                  <a:gd name="T4" fmla="*/ 2 w 10"/>
                  <a:gd name="T5" fmla="*/ 0 h 9"/>
                  <a:gd name="T6" fmla="*/ 1 w 10"/>
                  <a:gd name="T7" fmla="*/ 0 h 9"/>
                  <a:gd name="T8" fmla="*/ 1 w 10"/>
                  <a:gd name="T9" fmla="*/ 0 h 9"/>
                  <a:gd name="T10" fmla="*/ 1 w 10"/>
                  <a:gd name="T11" fmla="*/ 2 h 9"/>
                  <a:gd name="T12" fmla="*/ 7 w 10"/>
                  <a:gd name="T13" fmla="*/ 9 h 9"/>
                  <a:gd name="T14" fmla="*/ 8 w 10"/>
                  <a:gd name="T15" fmla="*/ 9 h 9"/>
                  <a:gd name="T16" fmla="*/ 8 w 10"/>
                  <a:gd name="T17" fmla="*/ 9 h 9"/>
                  <a:gd name="T18" fmla="*/ 9 w 10"/>
                  <a:gd name="T19" fmla="*/ 9 h 9"/>
                  <a:gd name="T20" fmla="*/ 9 w 10"/>
                  <a:gd name="T21" fmla="*/ 9 h 9"/>
                  <a:gd name="T22" fmla="*/ 9 w 10"/>
                  <a:gd name="T23" fmla="*/ 7 h 9"/>
                  <a:gd name="T24" fmla="*/ 3 w 10"/>
                  <a:gd name="T2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" h="9">
                    <a:moveTo>
                      <a:pt x="3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10" y="8"/>
                      <a:pt x="10" y="7"/>
                      <a:pt x="9" y="7"/>
                    </a:cubicBez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706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91" name="Freeform 963"/>
              <p:cNvSpPr>
                <a:spLocks/>
              </p:cNvSpPr>
              <p:nvPr/>
            </p:nvSpPr>
            <p:spPr bwMode="auto">
              <a:xfrm>
                <a:off x="4459" y="3351"/>
                <a:ext cx="24" cy="21"/>
              </a:xfrm>
              <a:custGeom>
                <a:avLst/>
                <a:gdLst>
                  <a:gd name="T0" fmla="*/ 3 w 10"/>
                  <a:gd name="T1" fmla="*/ 0 h 9"/>
                  <a:gd name="T2" fmla="*/ 2 w 10"/>
                  <a:gd name="T3" fmla="*/ 0 h 9"/>
                  <a:gd name="T4" fmla="*/ 1 w 10"/>
                  <a:gd name="T5" fmla="*/ 0 h 9"/>
                  <a:gd name="T6" fmla="*/ 1 w 10"/>
                  <a:gd name="T7" fmla="*/ 0 h 9"/>
                  <a:gd name="T8" fmla="*/ 1 w 10"/>
                  <a:gd name="T9" fmla="*/ 2 h 9"/>
                  <a:gd name="T10" fmla="*/ 7 w 10"/>
                  <a:gd name="T11" fmla="*/ 9 h 9"/>
                  <a:gd name="T12" fmla="*/ 9 w 10"/>
                  <a:gd name="T13" fmla="*/ 9 h 9"/>
                  <a:gd name="T14" fmla="*/ 9 w 10"/>
                  <a:gd name="T15" fmla="*/ 9 h 9"/>
                  <a:gd name="T16" fmla="*/ 10 w 10"/>
                  <a:gd name="T17" fmla="*/ 9 h 9"/>
                  <a:gd name="T18" fmla="*/ 10 w 10"/>
                  <a:gd name="T19" fmla="*/ 9 h 9"/>
                  <a:gd name="T20" fmla="*/ 10 w 10"/>
                  <a:gd name="T21" fmla="*/ 7 h 9"/>
                  <a:gd name="T22" fmla="*/ 3 w 10"/>
                  <a:gd name="T2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0" h="9">
                    <a:moveTo>
                      <a:pt x="3" y="0"/>
                    </a:move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8" y="9"/>
                      <a:pt x="8" y="9"/>
                      <a:pt x="9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8"/>
                      <a:pt x="10" y="7"/>
                      <a:pt x="10" y="7"/>
                    </a:cubicBez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706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92" name="Freeform 964"/>
              <p:cNvSpPr>
                <a:spLocks noEditPoints="1"/>
              </p:cNvSpPr>
              <p:nvPr/>
            </p:nvSpPr>
            <p:spPr bwMode="auto">
              <a:xfrm>
                <a:off x="4341" y="2479"/>
                <a:ext cx="113" cy="98"/>
              </a:xfrm>
              <a:custGeom>
                <a:avLst/>
                <a:gdLst>
                  <a:gd name="T0" fmla="*/ 15 w 48"/>
                  <a:gd name="T1" fmla="*/ 30 h 41"/>
                  <a:gd name="T2" fmla="*/ 25 w 48"/>
                  <a:gd name="T3" fmla="*/ 31 h 41"/>
                  <a:gd name="T4" fmla="*/ 48 w 48"/>
                  <a:gd name="T5" fmla="*/ 16 h 41"/>
                  <a:gd name="T6" fmla="*/ 25 w 48"/>
                  <a:gd name="T7" fmla="*/ 0 h 41"/>
                  <a:gd name="T8" fmla="*/ 2 w 48"/>
                  <a:gd name="T9" fmla="*/ 16 h 41"/>
                  <a:gd name="T10" fmla="*/ 7 w 48"/>
                  <a:gd name="T11" fmla="*/ 25 h 41"/>
                  <a:gd name="T12" fmla="*/ 0 w 48"/>
                  <a:gd name="T13" fmla="*/ 41 h 41"/>
                  <a:gd name="T14" fmla="*/ 15 w 48"/>
                  <a:gd name="T15" fmla="*/ 30 h 41"/>
                  <a:gd name="T16" fmla="*/ 8 w 48"/>
                  <a:gd name="T17" fmla="*/ 25 h 41"/>
                  <a:gd name="T18" fmla="*/ 3 w 48"/>
                  <a:gd name="T19" fmla="*/ 16 h 41"/>
                  <a:gd name="T20" fmla="*/ 25 w 48"/>
                  <a:gd name="T21" fmla="*/ 1 h 41"/>
                  <a:gd name="T22" fmla="*/ 47 w 48"/>
                  <a:gd name="T23" fmla="*/ 16 h 41"/>
                  <a:gd name="T24" fmla="*/ 25 w 48"/>
                  <a:gd name="T25" fmla="*/ 30 h 41"/>
                  <a:gd name="T26" fmla="*/ 15 w 48"/>
                  <a:gd name="T27" fmla="*/ 28 h 41"/>
                  <a:gd name="T28" fmla="*/ 14 w 48"/>
                  <a:gd name="T29" fmla="*/ 28 h 41"/>
                  <a:gd name="T30" fmla="*/ 3 w 48"/>
                  <a:gd name="T31" fmla="*/ 37 h 41"/>
                  <a:gd name="T32" fmla="*/ 9 w 48"/>
                  <a:gd name="T33" fmla="*/ 25 h 41"/>
                  <a:gd name="T34" fmla="*/ 8 w 48"/>
                  <a:gd name="T35" fmla="*/ 25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8" h="41">
                    <a:moveTo>
                      <a:pt x="15" y="30"/>
                    </a:moveTo>
                    <a:cubicBezTo>
                      <a:pt x="18" y="31"/>
                      <a:pt x="22" y="31"/>
                      <a:pt x="25" y="31"/>
                    </a:cubicBezTo>
                    <a:cubicBezTo>
                      <a:pt x="38" y="31"/>
                      <a:pt x="48" y="24"/>
                      <a:pt x="48" y="16"/>
                    </a:cubicBezTo>
                    <a:cubicBezTo>
                      <a:pt x="48" y="7"/>
                      <a:pt x="38" y="0"/>
                      <a:pt x="25" y="0"/>
                    </a:cubicBezTo>
                    <a:cubicBezTo>
                      <a:pt x="13" y="0"/>
                      <a:pt x="2" y="7"/>
                      <a:pt x="2" y="16"/>
                    </a:cubicBezTo>
                    <a:cubicBezTo>
                      <a:pt x="2" y="19"/>
                      <a:pt x="4" y="23"/>
                      <a:pt x="7" y="25"/>
                    </a:cubicBezTo>
                    <a:cubicBezTo>
                      <a:pt x="0" y="41"/>
                      <a:pt x="0" y="41"/>
                      <a:pt x="0" y="41"/>
                    </a:cubicBezTo>
                    <a:lnTo>
                      <a:pt x="15" y="30"/>
                    </a:lnTo>
                    <a:close/>
                    <a:moveTo>
                      <a:pt x="8" y="25"/>
                    </a:moveTo>
                    <a:cubicBezTo>
                      <a:pt x="5" y="22"/>
                      <a:pt x="3" y="19"/>
                      <a:pt x="3" y="16"/>
                    </a:cubicBezTo>
                    <a:cubicBezTo>
                      <a:pt x="3" y="8"/>
                      <a:pt x="13" y="1"/>
                      <a:pt x="25" y="1"/>
                    </a:cubicBezTo>
                    <a:cubicBezTo>
                      <a:pt x="37" y="1"/>
                      <a:pt x="47" y="8"/>
                      <a:pt x="47" y="16"/>
                    </a:cubicBezTo>
                    <a:cubicBezTo>
                      <a:pt x="47" y="24"/>
                      <a:pt x="37" y="30"/>
                      <a:pt x="25" y="30"/>
                    </a:cubicBezTo>
                    <a:cubicBezTo>
                      <a:pt x="22" y="30"/>
                      <a:pt x="18" y="30"/>
                      <a:pt x="15" y="28"/>
                    </a:cubicBezTo>
                    <a:cubicBezTo>
                      <a:pt x="14" y="28"/>
                      <a:pt x="14" y="28"/>
                      <a:pt x="14" y="28"/>
                    </a:cubicBezTo>
                    <a:cubicBezTo>
                      <a:pt x="3" y="37"/>
                      <a:pt x="3" y="37"/>
                      <a:pt x="3" y="37"/>
                    </a:cubicBezTo>
                    <a:cubicBezTo>
                      <a:pt x="9" y="25"/>
                      <a:pt x="9" y="25"/>
                      <a:pt x="9" y="25"/>
                    </a:cubicBezTo>
                    <a:lnTo>
                      <a:pt x="8" y="25"/>
                    </a:ln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93" name="Oval 965"/>
              <p:cNvSpPr>
                <a:spLocks noChangeArrowheads="1"/>
              </p:cNvSpPr>
              <p:nvPr/>
            </p:nvSpPr>
            <p:spPr bwMode="auto">
              <a:xfrm>
                <a:off x="4379" y="2517"/>
                <a:ext cx="9" cy="7"/>
              </a:xfrm>
              <a:prstGeom prst="ellipse">
                <a:avLst/>
              </a:pr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94" name="Oval 966"/>
              <p:cNvSpPr>
                <a:spLocks noChangeArrowheads="1"/>
              </p:cNvSpPr>
              <p:nvPr/>
            </p:nvSpPr>
            <p:spPr bwMode="auto">
              <a:xfrm>
                <a:off x="4395" y="2517"/>
                <a:ext cx="7" cy="7"/>
              </a:xfrm>
              <a:prstGeom prst="ellipse">
                <a:avLst/>
              </a:pr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95" name="Oval 967"/>
              <p:cNvSpPr>
                <a:spLocks noChangeArrowheads="1"/>
              </p:cNvSpPr>
              <p:nvPr/>
            </p:nvSpPr>
            <p:spPr bwMode="auto">
              <a:xfrm>
                <a:off x="4412" y="2517"/>
                <a:ext cx="7" cy="7"/>
              </a:xfrm>
              <a:prstGeom prst="ellipse">
                <a:avLst/>
              </a:pr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96" name="Freeform 968"/>
              <p:cNvSpPr>
                <a:spLocks noEditPoints="1"/>
              </p:cNvSpPr>
              <p:nvPr/>
            </p:nvSpPr>
            <p:spPr bwMode="auto">
              <a:xfrm>
                <a:off x="4956" y="3668"/>
                <a:ext cx="144" cy="121"/>
              </a:xfrm>
              <a:custGeom>
                <a:avLst/>
                <a:gdLst>
                  <a:gd name="T0" fmla="*/ 19 w 61"/>
                  <a:gd name="T1" fmla="*/ 37 h 51"/>
                  <a:gd name="T2" fmla="*/ 32 w 61"/>
                  <a:gd name="T3" fmla="*/ 40 h 51"/>
                  <a:gd name="T4" fmla="*/ 61 w 61"/>
                  <a:gd name="T5" fmla="*/ 20 h 51"/>
                  <a:gd name="T6" fmla="*/ 32 w 61"/>
                  <a:gd name="T7" fmla="*/ 0 h 51"/>
                  <a:gd name="T8" fmla="*/ 3 w 61"/>
                  <a:gd name="T9" fmla="*/ 20 h 51"/>
                  <a:gd name="T10" fmla="*/ 9 w 61"/>
                  <a:gd name="T11" fmla="*/ 32 h 51"/>
                  <a:gd name="T12" fmla="*/ 0 w 61"/>
                  <a:gd name="T13" fmla="*/ 51 h 51"/>
                  <a:gd name="T14" fmla="*/ 19 w 61"/>
                  <a:gd name="T15" fmla="*/ 37 h 51"/>
                  <a:gd name="T16" fmla="*/ 11 w 61"/>
                  <a:gd name="T17" fmla="*/ 31 h 51"/>
                  <a:gd name="T18" fmla="*/ 5 w 61"/>
                  <a:gd name="T19" fmla="*/ 20 h 51"/>
                  <a:gd name="T20" fmla="*/ 32 w 61"/>
                  <a:gd name="T21" fmla="*/ 2 h 51"/>
                  <a:gd name="T22" fmla="*/ 59 w 61"/>
                  <a:gd name="T23" fmla="*/ 20 h 51"/>
                  <a:gd name="T24" fmla="*/ 32 w 61"/>
                  <a:gd name="T25" fmla="*/ 38 h 51"/>
                  <a:gd name="T26" fmla="*/ 19 w 61"/>
                  <a:gd name="T27" fmla="*/ 36 h 51"/>
                  <a:gd name="T28" fmla="*/ 18 w 61"/>
                  <a:gd name="T29" fmla="*/ 36 h 51"/>
                  <a:gd name="T30" fmla="*/ 4 w 61"/>
                  <a:gd name="T31" fmla="*/ 46 h 51"/>
                  <a:gd name="T32" fmla="*/ 11 w 61"/>
                  <a:gd name="T33" fmla="*/ 32 h 51"/>
                  <a:gd name="T34" fmla="*/ 11 w 61"/>
                  <a:gd name="T35" fmla="*/ 31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61" h="51">
                    <a:moveTo>
                      <a:pt x="19" y="37"/>
                    </a:moveTo>
                    <a:cubicBezTo>
                      <a:pt x="23" y="39"/>
                      <a:pt x="27" y="40"/>
                      <a:pt x="32" y="40"/>
                    </a:cubicBezTo>
                    <a:cubicBezTo>
                      <a:pt x="48" y="40"/>
                      <a:pt x="61" y="31"/>
                      <a:pt x="61" y="20"/>
                    </a:cubicBezTo>
                    <a:cubicBezTo>
                      <a:pt x="61" y="9"/>
                      <a:pt x="48" y="0"/>
                      <a:pt x="32" y="0"/>
                    </a:cubicBezTo>
                    <a:cubicBezTo>
                      <a:pt x="16" y="0"/>
                      <a:pt x="3" y="9"/>
                      <a:pt x="3" y="20"/>
                    </a:cubicBezTo>
                    <a:cubicBezTo>
                      <a:pt x="3" y="24"/>
                      <a:pt x="5" y="29"/>
                      <a:pt x="9" y="32"/>
                    </a:cubicBezTo>
                    <a:cubicBezTo>
                      <a:pt x="0" y="51"/>
                      <a:pt x="0" y="51"/>
                      <a:pt x="0" y="51"/>
                    </a:cubicBezTo>
                    <a:lnTo>
                      <a:pt x="19" y="37"/>
                    </a:lnTo>
                    <a:close/>
                    <a:moveTo>
                      <a:pt x="11" y="31"/>
                    </a:moveTo>
                    <a:cubicBezTo>
                      <a:pt x="7" y="28"/>
                      <a:pt x="5" y="24"/>
                      <a:pt x="5" y="20"/>
                    </a:cubicBezTo>
                    <a:cubicBezTo>
                      <a:pt x="5" y="10"/>
                      <a:pt x="17" y="2"/>
                      <a:pt x="32" y="2"/>
                    </a:cubicBezTo>
                    <a:cubicBezTo>
                      <a:pt x="47" y="2"/>
                      <a:pt x="59" y="10"/>
                      <a:pt x="59" y="20"/>
                    </a:cubicBezTo>
                    <a:cubicBezTo>
                      <a:pt x="59" y="30"/>
                      <a:pt x="47" y="38"/>
                      <a:pt x="32" y="38"/>
                    </a:cubicBezTo>
                    <a:cubicBezTo>
                      <a:pt x="27" y="38"/>
                      <a:pt x="23" y="37"/>
                      <a:pt x="19" y="36"/>
                    </a:cubicBezTo>
                    <a:cubicBezTo>
                      <a:pt x="18" y="36"/>
                      <a:pt x="18" y="36"/>
                      <a:pt x="18" y="36"/>
                    </a:cubicBezTo>
                    <a:cubicBezTo>
                      <a:pt x="4" y="46"/>
                      <a:pt x="4" y="46"/>
                      <a:pt x="4" y="46"/>
                    </a:cubicBezTo>
                    <a:cubicBezTo>
                      <a:pt x="11" y="32"/>
                      <a:pt x="11" y="32"/>
                      <a:pt x="11" y="32"/>
                    </a:cubicBezTo>
                    <a:lnTo>
                      <a:pt x="11" y="31"/>
                    </a:lnTo>
                    <a:close/>
                  </a:path>
                </a:pathLst>
              </a:custGeom>
              <a:solidFill>
                <a:srgbClr val="C6C6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97" name="Oval 969"/>
              <p:cNvSpPr>
                <a:spLocks noChangeArrowheads="1"/>
              </p:cNvSpPr>
              <p:nvPr/>
            </p:nvSpPr>
            <p:spPr bwMode="auto">
              <a:xfrm>
                <a:off x="5006" y="3715"/>
                <a:ext cx="9" cy="10"/>
              </a:xfrm>
              <a:prstGeom prst="ellipse">
                <a:avLst/>
              </a:prstGeom>
              <a:solidFill>
                <a:srgbClr val="C6C6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98" name="Oval 970"/>
              <p:cNvSpPr>
                <a:spLocks noChangeArrowheads="1"/>
              </p:cNvSpPr>
              <p:nvPr/>
            </p:nvSpPr>
            <p:spPr bwMode="auto">
              <a:xfrm>
                <a:off x="5025" y="3715"/>
                <a:ext cx="9" cy="10"/>
              </a:xfrm>
              <a:prstGeom prst="ellipse">
                <a:avLst/>
              </a:prstGeom>
              <a:solidFill>
                <a:srgbClr val="C6C6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199" name="Oval 971"/>
              <p:cNvSpPr>
                <a:spLocks noChangeArrowheads="1"/>
              </p:cNvSpPr>
              <p:nvPr/>
            </p:nvSpPr>
            <p:spPr bwMode="auto">
              <a:xfrm>
                <a:off x="5044" y="3715"/>
                <a:ext cx="9" cy="10"/>
              </a:xfrm>
              <a:prstGeom prst="ellipse">
                <a:avLst/>
              </a:prstGeom>
              <a:solidFill>
                <a:srgbClr val="C6C6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00" name="Freeform 972"/>
              <p:cNvSpPr>
                <a:spLocks noEditPoints="1"/>
              </p:cNvSpPr>
              <p:nvPr/>
            </p:nvSpPr>
            <p:spPr bwMode="auto">
              <a:xfrm>
                <a:off x="4026" y="3128"/>
                <a:ext cx="125" cy="107"/>
              </a:xfrm>
              <a:custGeom>
                <a:avLst/>
                <a:gdLst>
                  <a:gd name="T0" fmla="*/ 53 w 53"/>
                  <a:gd name="T1" fmla="*/ 45 h 45"/>
                  <a:gd name="T2" fmla="*/ 46 w 53"/>
                  <a:gd name="T3" fmla="*/ 28 h 45"/>
                  <a:gd name="T4" fmla="*/ 51 w 53"/>
                  <a:gd name="T5" fmla="*/ 17 h 45"/>
                  <a:gd name="T6" fmla="*/ 26 w 53"/>
                  <a:gd name="T7" fmla="*/ 0 h 45"/>
                  <a:gd name="T8" fmla="*/ 0 w 53"/>
                  <a:gd name="T9" fmla="*/ 17 h 45"/>
                  <a:gd name="T10" fmla="*/ 26 w 53"/>
                  <a:gd name="T11" fmla="*/ 35 h 45"/>
                  <a:gd name="T12" fmla="*/ 37 w 53"/>
                  <a:gd name="T13" fmla="*/ 33 h 45"/>
                  <a:gd name="T14" fmla="*/ 53 w 53"/>
                  <a:gd name="T15" fmla="*/ 45 h 45"/>
                  <a:gd name="T16" fmla="*/ 44 w 53"/>
                  <a:gd name="T17" fmla="*/ 28 h 45"/>
                  <a:gd name="T18" fmla="*/ 50 w 53"/>
                  <a:gd name="T19" fmla="*/ 41 h 45"/>
                  <a:gd name="T20" fmla="*/ 38 w 53"/>
                  <a:gd name="T21" fmla="*/ 31 h 45"/>
                  <a:gd name="T22" fmla="*/ 37 w 53"/>
                  <a:gd name="T23" fmla="*/ 31 h 45"/>
                  <a:gd name="T24" fmla="*/ 26 w 53"/>
                  <a:gd name="T25" fmla="*/ 33 h 45"/>
                  <a:gd name="T26" fmla="*/ 2 w 53"/>
                  <a:gd name="T27" fmla="*/ 17 h 45"/>
                  <a:gd name="T28" fmla="*/ 26 w 53"/>
                  <a:gd name="T29" fmla="*/ 1 h 45"/>
                  <a:gd name="T30" fmla="*/ 50 w 53"/>
                  <a:gd name="T31" fmla="*/ 17 h 45"/>
                  <a:gd name="T32" fmla="*/ 44 w 53"/>
                  <a:gd name="T33" fmla="*/ 28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3" h="45">
                    <a:moveTo>
                      <a:pt x="53" y="45"/>
                    </a:moveTo>
                    <a:cubicBezTo>
                      <a:pt x="46" y="28"/>
                      <a:pt x="46" y="28"/>
                      <a:pt x="46" y="28"/>
                    </a:cubicBezTo>
                    <a:cubicBezTo>
                      <a:pt x="49" y="25"/>
                      <a:pt x="51" y="21"/>
                      <a:pt x="51" y="17"/>
                    </a:cubicBezTo>
                    <a:cubicBezTo>
                      <a:pt x="51" y="8"/>
                      <a:pt x="40" y="0"/>
                      <a:pt x="26" y="0"/>
                    </a:cubicBezTo>
                    <a:cubicBezTo>
                      <a:pt x="12" y="0"/>
                      <a:pt x="0" y="8"/>
                      <a:pt x="0" y="17"/>
                    </a:cubicBezTo>
                    <a:cubicBezTo>
                      <a:pt x="0" y="27"/>
                      <a:pt x="12" y="35"/>
                      <a:pt x="26" y="35"/>
                    </a:cubicBezTo>
                    <a:cubicBezTo>
                      <a:pt x="30" y="35"/>
                      <a:pt x="34" y="34"/>
                      <a:pt x="37" y="33"/>
                    </a:cubicBezTo>
                    <a:lnTo>
                      <a:pt x="53" y="45"/>
                    </a:lnTo>
                    <a:close/>
                    <a:moveTo>
                      <a:pt x="44" y="28"/>
                    </a:moveTo>
                    <a:cubicBezTo>
                      <a:pt x="50" y="41"/>
                      <a:pt x="50" y="41"/>
                      <a:pt x="50" y="41"/>
                    </a:cubicBezTo>
                    <a:cubicBezTo>
                      <a:pt x="38" y="31"/>
                      <a:pt x="38" y="31"/>
                      <a:pt x="38" y="31"/>
                    </a:cubicBezTo>
                    <a:cubicBezTo>
                      <a:pt x="37" y="31"/>
                      <a:pt x="37" y="31"/>
                      <a:pt x="37" y="31"/>
                    </a:cubicBezTo>
                    <a:cubicBezTo>
                      <a:pt x="34" y="33"/>
                      <a:pt x="30" y="33"/>
                      <a:pt x="26" y="33"/>
                    </a:cubicBezTo>
                    <a:cubicBezTo>
                      <a:pt x="12" y="33"/>
                      <a:pt x="2" y="26"/>
                      <a:pt x="2" y="17"/>
                    </a:cubicBezTo>
                    <a:cubicBezTo>
                      <a:pt x="2" y="8"/>
                      <a:pt x="12" y="1"/>
                      <a:pt x="26" y="1"/>
                    </a:cubicBezTo>
                    <a:cubicBezTo>
                      <a:pt x="39" y="1"/>
                      <a:pt x="50" y="8"/>
                      <a:pt x="50" y="17"/>
                    </a:cubicBezTo>
                    <a:cubicBezTo>
                      <a:pt x="50" y="21"/>
                      <a:pt x="48" y="25"/>
                      <a:pt x="44" y="28"/>
                    </a:cubicBez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01" name="Oval 973"/>
              <p:cNvSpPr>
                <a:spLocks noChangeArrowheads="1"/>
              </p:cNvSpPr>
              <p:nvPr/>
            </p:nvSpPr>
            <p:spPr bwMode="auto">
              <a:xfrm>
                <a:off x="4102" y="3171"/>
                <a:ext cx="7" cy="7"/>
              </a:xfrm>
              <a:prstGeom prst="ellipse">
                <a:avLst/>
              </a:pr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02" name="Oval 974"/>
              <p:cNvSpPr>
                <a:spLocks noChangeArrowheads="1"/>
              </p:cNvSpPr>
              <p:nvPr/>
            </p:nvSpPr>
            <p:spPr bwMode="auto">
              <a:xfrm>
                <a:off x="4085" y="3171"/>
                <a:ext cx="7" cy="7"/>
              </a:xfrm>
              <a:prstGeom prst="ellipse">
                <a:avLst/>
              </a:pr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03" name="Oval 975"/>
              <p:cNvSpPr>
                <a:spLocks noChangeArrowheads="1"/>
              </p:cNvSpPr>
              <p:nvPr/>
            </p:nvSpPr>
            <p:spPr bwMode="auto">
              <a:xfrm>
                <a:off x="4066" y="3171"/>
                <a:ext cx="10" cy="7"/>
              </a:xfrm>
              <a:prstGeom prst="ellipse">
                <a:avLst/>
              </a:pr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04" name="Freeform 976"/>
              <p:cNvSpPr>
                <a:spLocks noEditPoints="1"/>
              </p:cNvSpPr>
              <p:nvPr/>
            </p:nvSpPr>
            <p:spPr bwMode="auto">
              <a:xfrm>
                <a:off x="5501" y="2745"/>
                <a:ext cx="125" cy="106"/>
              </a:xfrm>
              <a:custGeom>
                <a:avLst/>
                <a:gdLst>
                  <a:gd name="T0" fmla="*/ 53 w 53"/>
                  <a:gd name="T1" fmla="*/ 45 h 45"/>
                  <a:gd name="T2" fmla="*/ 45 w 53"/>
                  <a:gd name="T3" fmla="*/ 28 h 45"/>
                  <a:gd name="T4" fmla="*/ 51 w 53"/>
                  <a:gd name="T5" fmla="*/ 18 h 45"/>
                  <a:gd name="T6" fmla="*/ 25 w 53"/>
                  <a:gd name="T7" fmla="*/ 0 h 45"/>
                  <a:gd name="T8" fmla="*/ 0 w 53"/>
                  <a:gd name="T9" fmla="*/ 18 h 45"/>
                  <a:gd name="T10" fmla="*/ 25 w 53"/>
                  <a:gd name="T11" fmla="*/ 35 h 45"/>
                  <a:gd name="T12" fmla="*/ 37 w 53"/>
                  <a:gd name="T13" fmla="*/ 33 h 45"/>
                  <a:gd name="T14" fmla="*/ 53 w 53"/>
                  <a:gd name="T15" fmla="*/ 45 h 45"/>
                  <a:gd name="T16" fmla="*/ 43 w 53"/>
                  <a:gd name="T17" fmla="*/ 28 h 45"/>
                  <a:gd name="T18" fmla="*/ 49 w 53"/>
                  <a:gd name="T19" fmla="*/ 41 h 45"/>
                  <a:gd name="T20" fmla="*/ 37 w 53"/>
                  <a:gd name="T21" fmla="*/ 32 h 45"/>
                  <a:gd name="T22" fmla="*/ 37 w 53"/>
                  <a:gd name="T23" fmla="*/ 32 h 45"/>
                  <a:gd name="T24" fmla="*/ 25 w 53"/>
                  <a:gd name="T25" fmla="*/ 34 h 45"/>
                  <a:gd name="T26" fmla="*/ 1 w 53"/>
                  <a:gd name="T27" fmla="*/ 18 h 45"/>
                  <a:gd name="T28" fmla="*/ 25 w 53"/>
                  <a:gd name="T29" fmla="*/ 1 h 45"/>
                  <a:gd name="T30" fmla="*/ 49 w 53"/>
                  <a:gd name="T31" fmla="*/ 18 h 45"/>
                  <a:gd name="T32" fmla="*/ 44 w 53"/>
                  <a:gd name="T33" fmla="*/ 28 h 45"/>
                  <a:gd name="T34" fmla="*/ 43 w 53"/>
                  <a:gd name="T35" fmla="*/ 28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3" h="45">
                    <a:moveTo>
                      <a:pt x="53" y="45"/>
                    </a:moveTo>
                    <a:cubicBezTo>
                      <a:pt x="45" y="28"/>
                      <a:pt x="45" y="28"/>
                      <a:pt x="45" y="28"/>
                    </a:cubicBezTo>
                    <a:cubicBezTo>
                      <a:pt x="49" y="25"/>
                      <a:pt x="51" y="21"/>
                      <a:pt x="51" y="18"/>
                    </a:cubicBezTo>
                    <a:cubicBezTo>
                      <a:pt x="51" y="8"/>
                      <a:pt x="39" y="0"/>
                      <a:pt x="25" y="0"/>
                    </a:cubicBezTo>
                    <a:cubicBezTo>
                      <a:pt x="11" y="0"/>
                      <a:pt x="0" y="8"/>
                      <a:pt x="0" y="18"/>
                    </a:cubicBezTo>
                    <a:cubicBezTo>
                      <a:pt x="0" y="27"/>
                      <a:pt x="11" y="35"/>
                      <a:pt x="25" y="35"/>
                    </a:cubicBezTo>
                    <a:cubicBezTo>
                      <a:pt x="29" y="35"/>
                      <a:pt x="33" y="34"/>
                      <a:pt x="37" y="33"/>
                    </a:cubicBezTo>
                    <a:lnTo>
                      <a:pt x="53" y="45"/>
                    </a:lnTo>
                    <a:close/>
                    <a:moveTo>
                      <a:pt x="43" y="28"/>
                    </a:moveTo>
                    <a:cubicBezTo>
                      <a:pt x="49" y="41"/>
                      <a:pt x="49" y="41"/>
                      <a:pt x="49" y="41"/>
                    </a:cubicBezTo>
                    <a:cubicBezTo>
                      <a:pt x="37" y="32"/>
                      <a:pt x="37" y="32"/>
                      <a:pt x="37" y="32"/>
                    </a:cubicBezTo>
                    <a:cubicBezTo>
                      <a:pt x="37" y="32"/>
                      <a:pt x="37" y="32"/>
                      <a:pt x="37" y="32"/>
                    </a:cubicBezTo>
                    <a:cubicBezTo>
                      <a:pt x="33" y="33"/>
                      <a:pt x="29" y="34"/>
                      <a:pt x="25" y="34"/>
                    </a:cubicBezTo>
                    <a:cubicBezTo>
                      <a:pt x="12" y="34"/>
                      <a:pt x="1" y="26"/>
                      <a:pt x="1" y="18"/>
                    </a:cubicBezTo>
                    <a:cubicBezTo>
                      <a:pt x="1" y="9"/>
                      <a:pt x="12" y="1"/>
                      <a:pt x="25" y="1"/>
                    </a:cubicBezTo>
                    <a:cubicBezTo>
                      <a:pt x="38" y="1"/>
                      <a:pt x="49" y="9"/>
                      <a:pt x="49" y="18"/>
                    </a:cubicBezTo>
                    <a:cubicBezTo>
                      <a:pt x="49" y="21"/>
                      <a:pt x="47" y="25"/>
                      <a:pt x="44" y="28"/>
                    </a:cubicBezTo>
                    <a:lnTo>
                      <a:pt x="43" y="28"/>
                    </a:lnTo>
                    <a:close/>
                  </a:path>
                </a:pathLst>
              </a:cu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05" name="Oval 977"/>
              <p:cNvSpPr>
                <a:spLocks noChangeArrowheads="1"/>
              </p:cNvSpPr>
              <p:nvPr/>
            </p:nvSpPr>
            <p:spPr bwMode="auto">
              <a:xfrm>
                <a:off x="5574" y="2787"/>
                <a:ext cx="9" cy="10"/>
              </a:xfrm>
              <a:prstGeom prst="ellipse">
                <a:avLst/>
              </a:pr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06" name="Oval 978"/>
              <p:cNvSpPr>
                <a:spLocks noChangeArrowheads="1"/>
              </p:cNvSpPr>
              <p:nvPr/>
            </p:nvSpPr>
            <p:spPr bwMode="auto">
              <a:xfrm>
                <a:off x="5557" y="2787"/>
                <a:ext cx="10" cy="10"/>
              </a:xfrm>
              <a:prstGeom prst="ellipse">
                <a:avLst/>
              </a:pr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07" name="Oval 979"/>
              <p:cNvSpPr>
                <a:spLocks noChangeArrowheads="1"/>
              </p:cNvSpPr>
              <p:nvPr/>
            </p:nvSpPr>
            <p:spPr bwMode="auto">
              <a:xfrm>
                <a:off x="5541" y="2787"/>
                <a:ext cx="7" cy="10"/>
              </a:xfrm>
              <a:prstGeom prst="ellipse">
                <a:avLst/>
              </a:prstGeom>
              <a:solidFill>
                <a:srgbClr val="57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08" name="Freeform 980"/>
              <p:cNvSpPr>
                <a:spLocks/>
              </p:cNvSpPr>
              <p:nvPr/>
            </p:nvSpPr>
            <p:spPr bwMode="auto">
              <a:xfrm>
                <a:off x="4840" y="3829"/>
                <a:ext cx="111" cy="9"/>
              </a:xfrm>
              <a:custGeom>
                <a:avLst/>
                <a:gdLst>
                  <a:gd name="T0" fmla="*/ 44 w 47"/>
                  <a:gd name="T1" fmla="*/ 0 h 4"/>
                  <a:gd name="T2" fmla="*/ 3 w 47"/>
                  <a:gd name="T3" fmla="*/ 0 h 4"/>
                  <a:gd name="T4" fmla="*/ 0 w 47"/>
                  <a:gd name="T5" fmla="*/ 3 h 4"/>
                  <a:gd name="T6" fmla="*/ 0 w 47"/>
                  <a:gd name="T7" fmla="*/ 4 h 4"/>
                  <a:gd name="T8" fmla="*/ 47 w 47"/>
                  <a:gd name="T9" fmla="*/ 4 h 4"/>
                  <a:gd name="T10" fmla="*/ 47 w 47"/>
                  <a:gd name="T11" fmla="*/ 3 h 4"/>
                  <a:gd name="T12" fmla="*/ 44 w 47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7" h="4">
                    <a:moveTo>
                      <a:pt x="44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1" y="0"/>
                      <a:pt x="0" y="2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47" y="4"/>
                      <a:pt x="47" y="4"/>
                      <a:pt x="47" y="4"/>
                    </a:cubicBezTo>
                    <a:cubicBezTo>
                      <a:pt x="47" y="3"/>
                      <a:pt x="47" y="3"/>
                      <a:pt x="47" y="3"/>
                    </a:cubicBezTo>
                    <a:cubicBezTo>
                      <a:pt x="47" y="2"/>
                      <a:pt x="45" y="0"/>
                      <a:pt x="44" y="0"/>
                    </a:cubicBezTo>
                    <a:close/>
                  </a:path>
                </a:pathLst>
              </a:custGeom>
              <a:solidFill>
                <a:srgbClr val="706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09" name="Freeform 981"/>
              <p:cNvSpPr>
                <a:spLocks/>
              </p:cNvSpPr>
              <p:nvPr/>
            </p:nvSpPr>
            <p:spPr bwMode="auto">
              <a:xfrm>
                <a:off x="4828" y="3843"/>
                <a:ext cx="135" cy="21"/>
              </a:xfrm>
              <a:custGeom>
                <a:avLst/>
                <a:gdLst>
                  <a:gd name="T0" fmla="*/ 57 w 57"/>
                  <a:gd name="T1" fmla="*/ 3 h 9"/>
                  <a:gd name="T2" fmla="*/ 54 w 57"/>
                  <a:gd name="T3" fmla="*/ 0 h 9"/>
                  <a:gd name="T4" fmla="*/ 54 w 57"/>
                  <a:gd name="T5" fmla="*/ 0 h 9"/>
                  <a:gd name="T6" fmla="*/ 3 w 57"/>
                  <a:gd name="T7" fmla="*/ 0 h 9"/>
                  <a:gd name="T8" fmla="*/ 2 w 57"/>
                  <a:gd name="T9" fmla="*/ 0 h 9"/>
                  <a:gd name="T10" fmla="*/ 0 w 57"/>
                  <a:gd name="T11" fmla="*/ 3 h 9"/>
                  <a:gd name="T12" fmla="*/ 0 w 57"/>
                  <a:gd name="T13" fmla="*/ 9 h 9"/>
                  <a:gd name="T14" fmla="*/ 57 w 57"/>
                  <a:gd name="T15" fmla="*/ 9 h 9"/>
                  <a:gd name="T16" fmla="*/ 57 w 57"/>
                  <a:gd name="T17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7" h="9">
                    <a:moveTo>
                      <a:pt x="57" y="3"/>
                    </a:moveTo>
                    <a:cubicBezTo>
                      <a:pt x="57" y="2"/>
                      <a:pt x="56" y="0"/>
                      <a:pt x="54" y="0"/>
                    </a:cubicBezTo>
                    <a:cubicBezTo>
                      <a:pt x="54" y="0"/>
                      <a:pt x="54" y="0"/>
                      <a:pt x="5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2"/>
                      <a:pt x="0" y="3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57" y="9"/>
                      <a:pt x="57" y="9"/>
                      <a:pt x="57" y="9"/>
                    </a:cubicBezTo>
                    <a:lnTo>
                      <a:pt x="57" y="3"/>
                    </a:lnTo>
                    <a:close/>
                  </a:path>
                </a:pathLst>
              </a:custGeom>
              <a:solidFill>
                <a:srgbClr val="706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10" name="Freeform 982"/>
              <p:cNvSpPr>
                <a:spLocks/>
              </p:cNvSpPr>
              <p:nvPr/>
            </p:nvSpPr>
            <p:spPr bwMode="auto">
              <a:xfrm>
                <a:off x="4653" y="3779"/>
                <a:ext cx="133" cy="92"/>
              </a:xfrm>
              <a:custGeom>
                <a:avLst/>
                <a:gdLst>
                  <a:gd name="T0" fmla="*/ 56 w 56"/>
                  <a:gd name="T1" fmla="*/ 6 h 39"/>
                  <a:gd name="T2" fmla="*/ 56 w 56"/>
                  <a:gd name="T3" fmla="*/ 6 h 39"/>
                  <a:gd name="T4" fmla="*/ 52 w 56"/>
                  <a:gd name="T5" fmla="*/ 0 h 39"/>
                  <a:gd name="T6" fmla="*/ 52 w 56"/>
                  <a:gd name="T7" fmla="*/ 0 h 39"/>
                  <a:gd name="T8" fmla="*/ 52 w 56"/>
                  <a:gd name="T9" fmla="*/ 0 h 39"/>
                  <a:gd name="T10" fmla="*/ 2 w 56"/>
                  <a:gd name="T11" fmla="*/ 29 h 39"/>
                  <a:gd name="T12" fmla="*/ 2 w 56"/>
                  <a:gd name="T13" fmla="*/ 35 h 39"/>
                  <a:gd name="T14" fmla="*/ 8 w 56"/>
                  <a:gd name="T15" fmla="*/ 38 h 39"/>
                  <a:gd name="T16" fmla="*/ 55 w 56"/>
                  <a:gd name="T17" fmla="*/ 6 h 39"/>
                  <a:gd name="T18" fmla="*/ 56 w 56"/>
                  <a:gd name="T19" fmla="*/ 6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6" h="39">
                    <a:moveTo>
                      <a:pt x="56" y="6"/>
                    </a:moveTo>
                    <a:cubicBezTo>
                      <a:pt x="56" y="6"/>
                      <a:pt x="56" y="6"/>
                      <a:pt x="56" y="6"/>
                    </a:cubicBezTo>
                    <a:cubicBezTo>
                      <a:pt x="52" y="0"/>
                      <a:pt x="52" y="0"/>
                      <a:pt x="52" y="0"/>
                    </a:cubicBezTo>
                    <a:cubicBezTo>
                      <a:pt x="52" y="0"/>
                      <a:pt x="52" y="0"/>
                      <a:pt x="52" y="0"/>
                    </a:cubicBezTo>
                    <a:cubicBezTo>
                      <a:pt x="52" y="0"/>
                      <a:pt x="52" y="0"/>
                      <a:pt x="52" y="0"/>
                    </a:cubicBezTo>
                    <a:cubicBezTo>
                      <a:pt x="29" y="12"/>
                      <a:pt x="14" y="20"/>
                      <a:pt x="2" y="29"/>
                    </a:cubicBezTo>
                    <a:cubicBezTo>
                      <a:pt x="0" y="30"/>
                      <a:pt x="1" y="33"/>
                      <a:pt x="2" y="35"/>
                    </a:cubicBezTo>
                    <a:cubicBezTo>
                      <a:pt x="3" y="36"/>
                      <a:pt x="6" y="39"/>
                      <a:pt x="8" y="38"/>
                    </a:cubicBezTo>
                    <a:cubicBezTo>
                      <a:pt x="21" y="31"/>
                      <a:pt x="34" y="21"/>
                      <a:pt x="55" y="6"/>
                    </a:cubicBezTo>
                    <a:lnTo>
                      <a:pt x="56" y="6"/>
                    </a:lnTo>
                    <a:close/>
                  </a:path>
                </a:pathLst>
              </a:custGeom>
              <a:solidFill>
                <a:srgbClr val="706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11" name="Freeform 983"/>
              <p:cNvSpPr>
                <a:spLocks/>
              </p:cNvSpPr>
              <p:nvPr/>
            </p:nvSpPr>
            <p:spPr bwMode="auto">
              <a:xfrm>
                <a:off x="4852" y="3727"/>
                <a:ext cx="17" cy="19"/>
              </a:xfrm>
              <a:custGeom>
                <a:avLst/>
                <a:gdLst>
                  <a:gd name="T0" fmla="*/ 9 w 17"/>
                  <a:gd name="T1" fmla="*/ 19 h 19"/>
                  <a:gd name="T2" fmla="*/ 17 w 17"/>
                  <a:gd name="T3" fmla="*/ 17 h 19"/>
                  <a:gd name="T4" fmla="*/ 7 w 17"/>
                  <a:gd name="T5" fmla="*/ 0 h 19"/>
                  <a:gd name="T6" fmla="*/ 0 w 17"/>
                  <a:gd name="T7" fmla="*/ 5 h 19"/>
                  <a:gd name="T8" fmla="*/ 2 w 17"/>
                  <a:gd name="T9" fmla="*/ 5 h 19"/>
                  <a:gd name="T10" fmla="*/ 9 w 17"/>
                  <a:gd name="T11" fmla="*/ 19 h 19"/>
                  <a:gd name="T12" fmla="*/ 9 w 17"/>
                  <a:gd name="T13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" h="19">
                    <a:moveTo>
                      <a:pt x="9" y="19"/>
                    </a:moveTo>
                    <a:lnTo>
                      <a:pt x="17" y="17"/>
                    </a:lnTo>
                    <a:lnTo>
                      <a:pt x="7" y="0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9" y="19"/>
                    </a:lnTo>
                    <a:lnTo>
                      <a:pt x="9" y="19"/>
                    </a:lnTo>
                    <a:close/>
                  </a:path>
                </a:pathLst>
              </a:custGeom>
              <a:solidFill>
                <a:srgbClr val="706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12" name="Freeform 984"/>
              <p:cNvSpPr>
                <a:spLocks/>
              </p:cNvSpPr>
              <p:nvPr/>
            </p:nvSpPr>
            <p:spPr bwMode="auto">
              <a:xfrm>
                <a:off x="4786" y="3744"/>
                <a:ext cx="56" cy="45"/>
              </a:xfrm>
              <a:custGeom>
                <a:avLst/>
                <a:gdLst>
                  <a:gd name="T0" fmla="*/ 47 w 56"/>
                  <a:gd name="T1" fmla="*/ 0 h 45"/>
                  <a:gd name="T2" fmla="*/ 0 w 56"/>
                  <a:gd name="T3" fmla="*/ 28 h 45"/>
                  <a:gd name="T4" fmla="*/ 0 w 56"/>
                  <a:gd name="T5" fmla="*/ 30 h 45"/>
                  <a:gd name="T6" fmla="*/ 9 w 56"/>
                  <a:gd name="T7" fmla="*/ 42 h 45"/>
                  <a:gd name="T8" fmla="*/ 9 w 56"/>
                  <a:gd name="T9" fmla="*/ 45 h 45"/>
                  <a:gd name="T10" fmla="*/ 56 w 56"/>
                  <a:gd name="T11" fmla="*/ 14 h 45"/>
                  <a:gd name="T12" fmla="*/ 54 w 56"/>
                  <a:gd name="T13" fmla="*/ 14 h 45"/>
                  <a:gd name="T14" fmla="*/ 47 w 56"/>
                  <a:gd name="T15" fmla="*/ 2 h 45"/>
                  <a:gd name="T16" fmla="*/ 47 w 56"/>
                  <a:gd name="T17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6" h="45">
                    <a:moveTo>
                      <a:pt x="47" y="0"/>
                    </a:moveTo>
                    <a:lnTo>
                      <a:pt x="0" y="28"/>
                    </a:lnTo>
                    <a:lnTo>
                      <a:pt x="0" y="30"/>
                    </a:lnTo>
                    <a:lnTo>
                      <a:pt x="9" y="42"/>
                    </a:lnTo>
                    <a:lnTo>
                      <a:pt x="9" y="45"/>
                    </a:lnTo>
                    <a:lnTo>
                      <a:pt x="56" y="14"/>
                    </a:lnTo>
                    <a:lnTo>
                      <a:pt x="54" y="14"/>
                    </a:lnTo>
                    <a:lnTo>
                      <a:pt x="47" y="2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706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13" name="Freeform 985"/>
              <p:cNvSpPr>
                <a:spLocks/>
              </p:cNvSpPr>
              <p:nvPr/>
            </p:nvSpPr>
            <p:spPr bwMode="auto">
              <a:xfrm>
                <a:off x="4887" y="3739"/>
                <a:ext cx="55" cy="38"/>
              </a:xfrm>
              <a:custGeom>
                <a:avLst/>
                <a:gdLst>
                  <a:gd name="T0" fmla="*/ 22 w 23"/>
                  <a:gd name="T1" fmla="*/ 1 h 16"/>
                  <a:gd name="T2" fmla="*/ 22 w 23"/>
                  <a:gd name="T3" fmla="*/ 1 h 16"/>
                  <a:gd name="T4" fmla="*/ 22 w 23"/>
                  <a:gd name="T5" fmla="*/ 1 h 16"/>
                  <a:gd name="T6" fmla="*/ 21 w 23"/>
                  <a:gd name="T7" fmla="*/ 0 h 16"/>
                  <a:gd name="T8" fmla="*/ 21 w 23"/>
                  <a:gd name="T9" fmla="*/ 0 h 16"/>
                  <a:gd name="T10" fmla="*/ 20 w 23"/>
                  <a:gd name="T11" fmla="*/ 0 h 16"/>
                  <a:gd name="T12" fmla="*/ 20 w 23"/>
                  <a:gd name="T13" fmla="*/ 0 h 16"/>
                  <a:gd name="T14" fmla="*/ 19 w 23"/>
                  <a:gd name="T15" fmla="*/ 0 h 16"/>
                  <a:gd name="T16" fmla="*/ 19 w 23"/>
                  <a:gd name="T17" fmla="*/ 1 h 16"/>
                  <a:gd name="T18" fmla="*/ 2 w 23"/>
                  <a:gd name="T19" fmla="*/ 11 h 16"/>
                  <a:gd name="T20" fmla="*/ 1 w 23"/>
                  <a:gd name="T21" fmla="*/ 12 h 16"/>
                  <a:gd name="T22" fmla="*/ 1 w 23"/>
                  <a:gd name="T23" fmla="*/ 15 h 16"/>
                  <a:gd name="T24" fmla="*/ 1 w 23"/>
                  <a:gd name="T25" fmla="*/ 15 h 16"/>
                  <a:gd name="T26" fmla="*/ 1 w 23"/>
                  <a:gd name="T27" fmla="*/ 15 h 16"/>
                  <a:gd name="T28" fmla="*/ 1 w 23"/>
                  <a:gd name="T29" fmla="*/ 15 h 16"/>
                  <a:gd name="T30" fmla="*/ 1 w 23"/>
                  <a:gd name="T31" fmla="*/ 15 h 16"/>
                  <a:gd name="T32" fmla="*/ 2 w 23"/>
                  <a:gd name="T33" fmla="*/ 16 h 16"/>
                  <a:gd name="T34" fmla="*/ 2 w 23"/>
                  <a:gd name="T35" fmla="*/ 16 h 16"/>
                  <a:gd name="T36" fmla="*/ 2 w 23"/>
                  <a:gd name="T37" fmla="*/ 16 h 16"/>
                  <a:gd name="T38" fmla="*/ 2 w 23"/>
                  <a:gd name="T39" fmla="*/ 16 h 16"/>
                  <a:gd name="T40" fmla="*/ 3 w 23"/>
                  <a:gd name="T41" fmla="*/ 16 h 16"/>
                  <a:gd name="T42" fmla="*/ 3 w 23"/>
                  <a:gd name="T43" fmla="*/ 16 h 16"/>
                  <a:gd name="T44" fmla="*/ 4 w 23"/>
                  <a:gd name="T45" fmla="*/ 15 h 16"/>
                  <a:gd name="T46" fmla="*/ 21 w 23"/>
                  <a:gd name="T47" fmla="*/ 5 h 16"/>
                  <a:gd name="T48" fmla="*/ 22 w 23"/>
                  <a:gd name="T49" fmla="*/ 4 h 16"/>
                  <a:gd name="T50" fmla="*/ 22 w 23"/>
                  <a:gd name="T51" fmla="*/ 1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3" h="16">
                    <a:moveTo>
                      <a:pt x="22" y="1"/>
                    </a:moveTo>
                    <a:cubicBezTo>
                      <a:pt x="22" y="1"/>
                      <a:pt x="22" y="1"/>
                      <a:pt x="22" y="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0" y="13"/>
                      <a:pt x="0" y="14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4" y="16"/>
                      <a:pt x="4" y="15"/>
                      <a:pt x="4" y="15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2" y="5"/>
                      <a:pt x="22" y="4"/>
                      <a:pt x="22" y="4"/>
                    </a:cubicBezTo>
                    <a:cubicBezTo>
                      <a:pt x="23" y="3"/>
                      <a:pt x="23" y="2"/>
                      <a:pt x="22" y="1"/>
                    </a:cubicBezTo>
                    <a:close/>
                  </a:path>
                </a:pathLst>
              </a:custGeom>
              <a:solidFill>
                <a:srgbClr val="706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14" name="Freeform 986"/>
              <p:cNvSpPr>
                <a:spLocks/>
              </p:cNvSpPr>
              <p:nvPr/>
            </p:nvSpPr>
            <p:spPr bwMode="auto">
              <a:xfrm>
                <a:off x="4876" y="3722"/>
                <a:ext cx="56" cy="38"/>
              </a:xfrm>
              <a:custGeom>
                <a:avLst/>
                <a:gdLst>
                  <a:gd name="T0" fmla="*/ 24 w 24"/>
                  <a:gd name="T1" fmla="*/ 1 h 16"/>
                  <a:gd name="T2" fmla="*/ 23 w 24"/>
                  <a:gd name="T3" fmla="*/ 1 h 16"/>
                  <a:gd name="T4" fmla="*/ 23 w 24"/>
                  <a:gd name="T5" fmla="*/ 1 h 16"/>
                  <a:gd name="T6" fmla="*/ 23 w 24"/>
                  <a:gd name="T7" fmla="*/ 0 h 16"/>
                  <a:gd name="T8" fmla="*/ 23 w 24"/>
                  <a:gd name="T9" fmla="*/ 0 h 16"/>
                  <a:gd name="T10" fmla="*/ 23 w 24"/>
                  <a:gd name="T11" fmla="*/ 0 h 16"/>
                  <a:gd name="T12" fmla="*/ 22 w 24"/>
                  <a:gd name="T13" fmla="*/ 0 h 16"/>
                  <a:gd name="T14" fmla="*/ 22 w 24"/>
                  <a:gd name="T15" fmla="*/ 0 h 16"/>
                  <a:gd name="T16" fmla="*/ 22 w 24"/>
                  <a:gd name="T17" fmla="*/ 0 h 16"/>
                  <a:gd name="T18" fmla="*/ 22 w 24"/>
                  <a:gd name="T19" fmla="*/ 0 h 16"/>
                  <a:gd name="T20" fmla="*/ 21 w 24"/>
                  <a:gd name="T21" fmla="*/ 1 h 16"/>
                  <a:gd name="T22" fmla="*/ 2 w 24"/>
                  <a:gd name="T23" fmla="*/ 12 h 16"/>
                  <a:gd name="T24" fmla="*/ 1 w 24"/>
                  <a:gd name="T25" fmla="*/ 13 h 16"/>
                  <a:gd name="T26" fmla="*/ 1 w 24"/>
                  <a:gd name="T27" fmla="*/ 15 h 16"/>
                  <a:gd name="T28" fmla="*/ 1 w 24"/>
                  <a:gd name="T29" fmla="*/ 15 h 16"/>
                  <a:gd name="T30" fmla="*/ 1 w 24"/>
                  <a:gd name="T31" fmla="*/ 15 h 16"/>
                  <a:gd name="T32" fmla="*/ 1 w 24"/>
                  <a:gd name="T33" fmla="*/ 16 h 16"/>
                  <a:gd name="T34" fmla="*/ 1 w 24"/>
                  <a:gd name="T35" fmla="*/ 16 h 16"/>
                  <a:gd name="T36" fmla="*/ 2 w 24"/>
                  <a:gd name="T37" fmla="*/ 16 h 16"/>
                  <a:gd name="T38" fmla="*/ 2 w 24"/>
                  <a:gd name="T39" fmla="*/ 16 h 16"/>
                  <a:gd name="T40" fmla="*/ 2 w 24"/>
                  <a:gd name="T41" fmla="*/ 16 h 16"/>
                  <a:gd name="T42" fmla="*/ 3 w 24"/>
                  <a:gd name="T43" fmla="*/ 16 h 16"/>
                  <a:gd name="T44" fmla="*/ 3 w 24"/>
                  <a:gd name="T45" fmla="*/ 16 h 16"/>
                  <a:gd name="T46" fmla="*/ 4 w 24"/>
                  <a:gd name="T47" fmla="*/ 16 h 16"/>
                  <a:gd name="T48" fmla="*/ 4 w 24"/>
                  <a:gd name="T49" fmla="*/ 15 h 16"/>
                  <a:gd name="T50" fmla="*/ 22 w 24"/>
                  <a:gd name="T51" fmla="*/ 4 h 16"/>
                  <a:gd name="T52" fmla="*/ 23 w 24"/>
                  <a:gd name="T53" fmla="*/ 4 h 16"/>
                  <a:gd name="T54" fmla="*/ 24 w 24"/>
                  <a:gd name="T55" fmla="*/ 1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4" h="16">
                    <a:moveTo>
                      <a:pt x="24" y="1"/>
                    </a:moveTo>
                    <a:cubicBezTo>
                      <a:pt x="23" y="1"/>
                      <a:pt x="23" y="1"/>
                      <a:pt x="23" y="1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21" y="0"/>
                      <a:pt x="21" y="1"/>
                      <a:pt x="21" y="1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0" y="15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24" y="3"/>
                      <a:pt x="24" y="2"/>
                      <a:pt x="24" y="1"/>
                    </a:cubicBezTo>
                    <a:close/>
                  </a:path>
                </a:pathLst>
              </a:custGeom>
              <a:solidFill>
                <a:srgbClr val="706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15" name="Freeform 987"/>
              <p:cNvSpPr>
                <a:spLocks/>
              </p:cNvSpPr>
              <p:nvPr/>
            </p:nvSpPr>
            <p:spPr bwMode="auto">
              <a:xfrm>
                <a:off x="4887" y="3734"/>
                <a:ext cx="45" cy="31"/>
              </a:xfrm>
              <a:custGeom>
                <a:avLst/>
                <a:gdLst>
                  <a:gd name="T0" fmla="*/ 3 w 45"/>
                  <a:gd name="T1" fmla="*/ 28 h 31"/>
                  <a:gd name="T2" fmla="*/ 43 w 45"/>
                  <a:gd name="T3" fmla="*/ 5 h 31"/>
                  <a:gd name="T4" fmla="*/ 45 w 45"/>
                  <a:gd name="T5" fmla="*/ 2 h 31"/>
                  <a:gd name="T6" fmla="*/ 43 w 45"/>
                  <a:gd name="T7" fmla="*/ 0 h 31"/>
                  <a:gd name="T8" fmla="*/ 0 w 45"/>
                  <a:gd name="T9" fmla="*/ 26 h 31"/>
                  <a:gd name="T10" fmla="*/ 3 w 45"/>
                  <a:gd name="T11" fmla="*/ 31 h 31"/>
                  <a:gd name="T12" fmla="*/ 3 w 45"/>
                  <a:gd name="T13" fmla="*/ 28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5" h="31">
                    <a:moveTo>
                      <a:pt x="3" y="28"/>
                    </a:moveTo>
                    <a:lnTo>
                      <a:pt x="43" y="5"/>
                    </a:lnTo>
                    <a:lnTo>
                      <a:pt x="45" y="2"/>
                    </a:lnTo>
                    <a:lnTo>
                      <a:pt x="43" y="0"/>
                    </a:lnTo>
                    <a:lnTo>
                      <a:pt x="0" y="26"/>
                    </a:lnTo>
                    <a:lnTo>
                      <a:pt x="3" y="31"/>
                    </a:lnTo>
                    <a:lnTo>
                      <a:pt x="3" y="28"/>
                    </a:lnTo>
                    <a:close/>
                  </a:path>
                </a:pathLst>
              </a:custGeom>
              <a:solidFill>
                <a:srgbClr val="706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16" name="Freeform 988"/>
              <p:cNvSpPr>
                <a:spLocks/>
              </p:cNvSpPr>
              <p:nvPr/>
            </p:nvSpPr>
            <p:spPr bwMode="auto">
              <a:xfrm>
                <a:off x="4850" y="3673"/>
                <a:ext cx="45" cy="30"/>
              </a:xfrm>
              <a:custGeom>
                <a:avLst/>
                <a:gdLst>
                  <a:gd name="T0" fmla="*/ 40 w 45"/>
                  <a:gd name="T1" fmla="*/ 0 h 30"/>
                  <a:gd name="T2" fmla="*/ 0 w 45"/>
                  <a:gd name="T3" fmla="*/ 26 h 30"/>
                  <a:gd name="T4" fmla="*/ 0 w 45"/>
                  <a:gd name="T5" fmla="*/ 26 h 30"/>
                  <a:gd name="T6" fmla="*/ 0 w 45"/>
                  <a:gd name="T7" fmla="*/ 30 h 30"/>
                  <a:gd name="T8" fmla="*/ 45 w 45"/>
                  <a:gd name="T9" fmla="*/ 2 h 30"/>
                  <a:gd name="T10" fmla="*/ 42 w 45"/>
                  <a:gd name="T11" fmla="*/ 0 h 30"/>
                  <a:gd name="T12" fmla="*/ 40 w 45"/>
                  <a:gd name="T13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5" h="30">
                    <a:moveTo>
                      <a:pt x="40" y="0"/>
                    </a:moveTo>
                    <a:lnTo>
                      <a:pt x="0" y="26"/>
                    </a:lnTo>
                    <a:lnTo>
                      <a:pt x="0" y="26"/>
                    </a:lnTo>
                    <a:lnTo>
                      <a:pt x="0" y="30"/>
                    </a:lnTo>
                    <a:lnTo>
                      <a:pt x="45" y="2"/>
                    </a:lnTo>
                    <a:lnTo>
                      <a:pt x="42" y="0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706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17" name="Freeform 989"/>
              <p:cNvSpPr>
                <a:spLocks/>
              </p:cNvSpPr>
              <p:nvPr/>
            </p:nvSpPr>
            <p:spPr bwMode="auto">
              <a:xfrm>
                <a:off x="4854" y="3684"/>
                <a:ext cx="71" cy="67"/>
              </a:xfrm>
              <a:custGeom>
                <a:avLst/>
                <a:gdLst>
                  <a:gd name="T0" fmla="*/ 20 w 30"/>
                  <a:gd name="T1" fmla="*/ 1 h 28"/>
                  <a:gd name="T2" fmla="*/ 1 w 30"/>
                  <a:gd name="T3" fmla="*/ 13 h 28"/>
                  <a:gd name="T4" fmla="*/ 0 w 30"/>
                  <a:gd name="T5" fmla="*/ 13 h 28"/>
                  <a:gd name="T6" fmla="*/ 3 w 30"/>
                  <a:gd name="T7" fmla="*/ 18 h 28"/>
                  <a:gd name="T8" fmla="*/ 7 w 30"/>
                  <a:gd name="T9" fmla="*/ 24 h 28"/>
                  <a:gd name="T10" fmla="*/ 9 w 30"/>
                  <a:gd name="T11" fmla="*/ 28 h 28"/>
                  <a:gd name="T12" fmla="*/ 10 w 30"/>
                  <a:gd name="T13" fmla="*/ 28 h 28"/>
                  <a:gd name="T14" fmla="*/ 29 w 30"/>
                  <a:gd name="T15" fmla="*/ 16 h 28"/>
                  <a:gd name="T16" fmla="*/ 30 w 30"/>
                  <a:gd name="T17" fmla="*/ 15 h 28"/>
                  <a:gd name="T18" fmla="*/ 21 w 30"/>
                  <a:gd name="T19" fmla="*/ 0 h 28"/>
                  <a:gd name="T20" fmla="*/ 20 w 30"/>
                  <a:gd name="T21" fmla="*/ 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0" h="28">
                    <a:moveTo>
                      <a:pt x="20" y="1"/>
                    </a:moveTo>
                    <a:cubicBezTo>
                      <a:pt x="1" y="13"/>
                      <a:pt x="1" y="13"/>
                      <a:pt x="1" y="13"/>
                    </a:cubicBezTo>
                    <a:cubicBezTo>
                      <a:pt x="1" y="13"/>
                      <a:pt x="1" y="13"/>
                      <a:pt x="0" y="13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7" y="24"/>
                      <a:pt x="7" y="24"/>
                      <a:pt x="7" y="24"/>
                    </a:cubicBezTo>
                    <a:cubicBezTo>
                      <a:pt x="9" y="28"/>
                      <a:pt x="9" y="28"/>
                      <a:pt x="9" y="28"/>
                    </a:cubicBezTo>
                    <a:cubicBezTo>
                      <a:pt x="10" y="28"/>
                      <a:pt x="10" y="28"/>
                      <a:pt x="10" y="28"/>
                    </a:cubicBezTo>
                    <a:cubicBezTo>
                      <a:pt x="29" y="16"/>
                      <a:pt x="29" y="16"/>
                      <a:pt x="29" y="16"/>
                    </a:cubicBezTo>
                    <a:cubicBezTo>
                      <a:pt x="30" y="16"/>
                      <a:pt x="30" y="16"/>
                      <a:pt x="30" y="15"/>
                    </a:cubicBezTo>
                    <a:cubicBezTo>
                      <a:pt x="21" y="0"/>
                      <a:pt x="21" y="0"/>
                      <a:pt x="21" y="0"/>
                    </a:cubicBezTo>
                    <a:lnTo>
                      <a:pt x="20" y="1"/>
                    </a:lnTo>
                    <a:close/>
                  </a:path>
                </a:pathLst>
              </a:custGeom>
              <a:solidFill>
                <a:srgbClr val="706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18" name="Freeform 990"/>
              <p:cNvSpPr>
                <a:spLocks/>
              </p:cNvSpPr>
              <p:nvPr/>
            </p:nvSpPr>
            <p:spPr bwMode="auto">
              <a:xfrm>
                <a:off x="4847" y="3677"/>
                <a:ext cx="57" cy="36"/>
              </a:xfrm>
              <a:custGeom>
                <a:avLst/>
                <a:gdLst>
                  <a:gd name="T0" fmla="*/ 23 w 24"/>
                  <a:gd name="T1" fmla="*/ 3 h 15"/>
                  <a:gd name="T2" fmla="*/ 23 w 24"/>
                  <a:gd name="T3" fmla="*/ 2 h 15"/>
                  <a:gd name="T4" fmla="*/ 23 w 24"/>
                  <a:gd name="T5" fmla="*/ 2 h 15"/>
                  <a:gd name="T6" fmla="*/ 24 w 24"/>
                  <a:gd name="T7" fmla="*/ 1 h 15"/>
                  <a:gd name="T8" fmla="*/ 23 w 24"/>
                  <a:gd name="T9" fmla="*/ 0 h 15"/>
                  <a:gd name="T10" fmla="*/ 23 w 24"/>
                  <a:gd name="T11" fmla="*/ 0 h 15"/>
                  <a:gd name="T12" fmla="*/ 23 w 24"/>
                  <a:gd name="T13" fmla="*/ 0 h 15"/>
                  <a:gd name="T14" fmla="*/ 22 w 24"/>
                  <a:gd name="T15" fmla="*/ 0 h 15"/>
                  <a:gd name="T16" fmla="*/ 22 w 24"/>
                  <a:gd name="T17" fmla="*/ 0 h 15"/>
                  <a:gd name="T18" fmla="*/ 22 w 24"/>
                  <a:gd name="T19" fmla="*/ 0 h 15"/>
                  <a:gd name="T20" fmla="*/ 22 w 24"/>
                  <a:gd name="T21" fmla="*/ 0 h 15"/>
                  <a:gd name="T22" fmla="*/ 21 w 24"/>
                  <a:gd name="T23" fmla="*/ 0 h 15"/>
                  <a:gd name="T24" fmla="*/ 21 w 24"/>
                  <a:gd name="T25" fmla="*/ 0 h 15"/>
                  <a:gd name="T26" fmla="*/ 21 w 24"/>
                  <a:gd name="T27" fmla="*/ 0 h 15"/>
                  <a:gd name="T28" fmla="*/ 20 w 24"/>
                  <a:gd name="T29" fmla="*/ 0 h 15"/>
                  <a:gd name="T30" fmla="*/ 2 w 24"/>
                  <a:gd name="T31" fmla="*/ 11 h 15"/>
                  <a:gd name="T32" fmla="*/ 2 w 24"/>
                  <a:gd name="T33" fmla="*/ 12 h 15"/>
                  <a:gd name="T34" fmla="*/ 1 w 24"/>
                  <a:gd name="T35" fmla="*/ 14 h 15"/>
                  <a:gd name="T36" fmla="*/ 1 w 24"/>
                  <a:gd name="T37" fmla="*/ 15 h 15"/>
                  <a:gd name="T38" fmla="*/ 1 w 24"/>
                  <a:gd name="T39" fmla="*/ 15 h 15"/>
                  <a:gd name="T40" fmla="*/ 1 w 24"/>
                  <a:gd name="T41" fmla="*/ 15 h 15"/>
                  <a:gd name="T42" fmla="*/ 1 w 24"/>
                  <a:gd name="T43" fmla="*/ 15 h 15"/>
                  <a:gd name="T44" fmla="*/ 1 w 24"/>
                  <a:gd name="T45" fmla="*/ 15 h 15"/>
                  <a:gd name="T46" fmla="*/ 2 w 24"/>
                  <a:gd name="T47" fmla="*/ 15 h 15"/>
                  <a:gd name="T48" fmla="*/ 2 w 24"/>
                  <a:gd name="T49" fmla="*/ 15 h 15"/>
                  <a:gd name="T50" fmla="*/ 2 w 24"/>
                  <a:gd name="T51" fmla="*/ 15 h 15"/>
                  <a:gd name="T52" fmla="*/ 2 w 24"/>
                  <a:gd name="T53" fmla="*/ 15 h 15"/>
                  <a:gd name="T54" fmla="*/ 3 w 24"/>
                  <a:gd name="T55" fmla="*/ 15 h 15"/>
                  <a:gd name="T56" fmla="*/ 4 w 24"/>
                  <a:gd name="T57" fmla="*/ 15 h 15"/>
                  <a:gd name="T58" fmla="*/ 23 w 24"/>
                  <a:gd name="T59" fmla="*/ 3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4" h="15">
                    <a:moveTo>
                      <a:pt x="23" y="3"/>
                    </a:moveTo>
                    <a:cubicBezTo>
                      <a:pt x="23" y="2"/>
                      <a:pt x="23" y="2"/>
                      <a:pt x="23" y="2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4" y="2"/>
                      <a:pt x="24" y="1"/>
                      <a:pt x="24" y="1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1" y="12"/>
                      <a:pt x="0" y="14"/>
                      <a:pt x="1" y="14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3" y="15"/>
                      <a:pt x="3" y="15"/>
                      <a:pt x="4" y="15"/>
                    </a:cubicBezTo>
                    <a:lnTo>
                      <a:pt x="23" y="3"/>
                    </a:lnTo>
                    <a:close/>
                  </a:path>
                </a:pathLst>
              </a:custGeom>
              <a:solidFill>
                <a:srgbClr val="706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19" name="Freeform 991"/>
              <p:cNvSpPr>
                <a:spLocks/>
              </p:cNvSpPr>
              <p:nvPr/>
            </p:nvSpPr>
            <p:spPr bwMode="auto">
              <a:xfrm>
                <a:off x="4897" y="3751"/>
                <a:ext cx="45" cy="28"/>
              </a:xfrm>
              <a:custGeom>
                <a:avLst/>
                <a:gdLst>
                  <a:gd name="T0" fmla="*/ 18 w 19"/>
                  <a:gd name="T1" fmla="*/ 2 h 12"/>
                  <a:gd name="T2" fmla="*/ 19 w 19"/>
                  <a:gd name="T3" fmla="*/ 0 h 12"/>
                  <a:gd name="T4" fmla="*/ 18 w 19"/>
                  <a:gd name="T5" fmla="*/ 1 h 12"/>
                  <a:gd name="T6" fmla="*/ 1 w 19"/>
                  <a:gd name="T7" fmla="*/ 11 h 12"/>
                  <a:gd name="T8" fmla="*/ 0 w 19"/>
                  <a:gd name="T9" fmla="*/ 12 h 12"/>
                  <a:gd name="T10" fmla="*/ 2 w 19"/>
                  <a:gd name="T11" fmla="*/ 12 h 12"/>
                  <a:gd name="T12" fmla="*/ 18 w 19"/>
                  <a:gd name="T13" fmla="*/ 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" h="12">
                    <a:moveTo>
                      <a:pt x="18" y="2"/>
                    </a:moveTo>
                    <a:cubicBezTo>
                      <a:pt x="18" y="2"/>
                      <a:pt x="19" y="1"/>
                      <a:pt x="19" y="0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0" y="11"/>
                      <a:pt x="0" y="12"/>
                    </a:cubicBezTo>
                    <a:cubicBezTo>
                      <a:pt x="1" y="12"/>
                      <a:pt x="1" y="12"/>
                      <a:pt x="2" y="12"/>
                    </a:cubicBezTo>
                    <a:cubicBezTo>
                      <a:pt x="8" y="9"/>
                      <a:pt x="13" y="6"/>
                      <a:pt x="18" y="2"/>
                    </a:cubicBezTo>
                    <a:close/>
                  </a:path>
                </a:pathLst>
              </a:custGeom>
              <a:solidFill>
                <a:srgbClr val="706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20" name="Freeform 992"/>
              <p:cNvSpPr>
                <a:spLocks/>
              </p:cNvSpPr>
              <p:nvPr/>
            </p:nvSpPr>
            <p:spPr bwMode="auto">
              <a:xfrm>
                <a:off x="4840" y="3656"/>
                <a:ext cx="45" cy="31"/>
              </a:xfrm>
              <a:custGeom>
                <a:avLst/>
                <a:gdLst>
                  <a:gd name="T0" fmla="*/ 18 w 19"/>
                  <a:gd name="T1" fmla="*/ 2 h 13"/>
                  <a:gd name="T2" fmla="*/ 19 w 19"/>
                  <a:gd name="T3" fmla="*/ 1 h 13"/>
                  <a:gd name="T4" fmla="*/ 16 w 19"/>
                  <a:gd name="T5" fmla="*/ 1 h 13"/>
                  <a:gd name="T6" fmla="*/ 1 w 19"/>
                  <a:gd name="T7" fmla="*/ 10 h 13"/>
                  <a:gd name="T8" fmla="*/ 0 w 19"/>
                  <a:gd name="T9" fmla="*/ 13 h 13"/>
                  <a:gd name="T10" fmla="*/ 1 w 19"/>
                  <a:gd name="T11" fmla="*/ 12 h 13"/>
                  <a:gd name="T12" fmla="*/ 18 w 19"/>
                  <a:gd name="T13" fmla="*/ 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" h="13">
                    <a:moveTo>
                      <a:pt x="18" y="2"/>
                    </a:moveTo>
                    <a:cubicBezTo>
                      <a:pt x="18" y="1"/>
                      <a:pt x="18" y="1"/>
                      <a:pt x="19" y="1"/>
                    </a:cubicBezTo>
                    <a:cubicBezTo>
                      <a:pt x="18" y="1"/>
                      <a:pt x="17" y="0"/>
                      <a:pt x="16" y="1"/>
                    </a:cubicBezTo>
                    <a:cubicBezTo>
                      <a:pt x="11" y="3"/>
                      <a:pt x="5" y="6"/>
                      <a:pt x="1" y="10"/>
                    </a:cubicBezTo>
                    <a:cubicBezTo>
                      <a:pt x="0" y="11"/>
                      <a:pt x="0" y="12"/>
                      <a:pt x="0" y="13"/>
                    </a:cubicBezTo>
                    <a:cubicBezTo>
                      <a:pt x="1" y="12"/>
                      <a:pt x="1" y="12"/>
                      <a:pt x="1" y="12"/>
                    </a:cubicBezTo>
                    <a:lnTo>
                      <a:pt x="18" y="2"/>
                    </a:lnTo>
                    <a:close/>
                  </a:path>
                </a:pathLst>
              </a:custGeom>
              <a:solidFill>
                <a:srgbClr val="706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21" name="Freeform 993"/>
              <p:cNvSpPr>
                <a:spLocks/>
              </p:cNvSpPr>
              <p:nvPr/>
            </p:nvSpPr>
            <p:spPr bwMode="auto">
              <a:xfrm>
                <a:off x="4840" y="3661"/>
                <a:ext cx="52" cy="35"/>
              </a:xfrm>
              <a:custGeom>
                <a:avLst/>
                <a:gdLst>
                  <a:gd name="T0" fmla="*/ 0 w 22"/>
                  <a:gd name="T1" fmla="*/ 14 h 15"/>
                  <a:gd name="T2" fmla="*/ 0 w 22"/>
                  <a:gd name="T3" fmla="*/ 14 h 15"/>
                  <a:gd name="T4" fmla="*/ 0 w 22"/>
                  <a:gd name="T5" fmla="*/ 14 h 15"/>
                  <a:gd name="T6" fmla="*/ 1 w 22"/>
                  <a:gd name="T7" fmla="*/ 15 h 15"/>
                  <a:gd name="T8" fmla="*/ 1 w 22"/>
                  <a:gd name="T9" fmla="*/ 15 h 15"/>
                  <a:gd name="T10" fmla="*/ 1 w 22"/>
                  <a:gd name="T11" fmla="*/ 15 h 15"/>
                  <a:gd name="T12" fmla="*/ 1 w 22"/>
                  <a:gd name="T13" fmla="*/ 15 h 15"/>
                  <a:gd name="T14" fmla="*/ 2 w 22"/>
                  <a:gd name="T15" fmla="*/ 15 h 15"/>
                  <a:gd name="T16" fmla="*/ 2 w 22"/>
                  <a:gd name="T17" fmla="*/ 15 h 15"/>
                  <a:gd name="T18" fmla="*/ 3 w 22"/>
                  <a:gd name="T19" fmla="*/ 15 h 15"/>
                  <a:gd name="T20" fmla="*/ 3 w 22"/>
                  <a:gd name="T21" fmla="*/ 15 h 15"/>
                  <a:gd name="T22" fmla="*/ 3 w 22"/>
                  <a:gd name="T23" fmla="*/ 15 h 15"/>
                  <a:gd name="T24" fmla="*/ 4 w 22"/>
                  <a:gd name="T25" fmla="*/ 15 h 15"/>
                  <a:gd name="T26" fmla="*/ 21 w 22"/>
                  <a:gd name="T27" fmla="*/ 5 h 15"/>
                  <a:gd name="T28" fmla="*/ 21 w 22"/>
                  <a:gd name="T29" fmla="*/ 4 h 15"/>
                  <a:gd name="T30" fmla="*/ 22 w 22"/>
                  <a:gd name="T31" fmla="*/ 1 h 15"/>
                  <a:gd name="T32" fmla="*/ 22 w 22"/>
                  <a:gd name="T33" fmla="*/ 1 h 15"/>
                  <a:gd name="T34" fmla="*/ 21 w 22"/>
                  <a:gd name="T35" fmla="*/ 0 h 15"/>
                  <a:gd name="T36" fmla="*/ 21 w 22"/>
                  <a:gd name="T37" fmla="*/ 0 h 15"/>
                  <a:gd name="T38" fmla="*/ 21 w 22"/>
                  <a:gd name="T39" fmla="*/ 0 h 15"/>
                  <a:gd name="T40" fmla="*/ 21 w 22"/>
                  <a:gd name="T41" fmla="*/ 0 h 15"/>
                  <a:gd name="T42" fmla="*/ 20 w 22"/>
                  <a:gd name="T43" fmla="*/ 0 h 15"/>
                  <a:gd name="T44" fmla="*/ 20 w 22"/>
                  <a:gd name="T45" fmla="*/ 0 h 15"/>
                  <a:gd name="T46" fmla="*/ 20 w 22"/>
                  <a:gd name="T47" fmla="*/ 0 h 15"/>
                  <a:gd name="T48" fmla="*/ 19 w 22"/>
                  <a:gd name="T49" fmla="*/ 0 h 15"/>
                  <a:gd name="T50" fmla="*/ 18 w 22"/>
                  <a:gd name="T51" fmla="*/ 0 h 15"/>
                  <a:gd name="T52" fmla="*/ 1 w 22"/>
                  <a:gd name="T53" fmla="*/ 11 h 15"/>
                  <a:gd name="T54" fmla="*/ 0 w 22"/>
                  <a:gd name="T55" fmla="*/ 12 h 15"/>
                  <a:gd name="T56" fmla="*/ 0 w 22"/>
                  <a:gd name="T57" fmla="*/ 14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22" h="15">
                    <a:moveTo>
                      <a:pt x="0" y="14"/>
                    </a:moveTo>
                    <a:cubicBezTo>
                      <a:pt x="0" y="14"/>
                      <a:pt x="0" y="14"/>
                      <a:pt x="0" y="14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2" y="3"/>
                      <a:pt x="22" y="2"/>
                      <a:pt x="22" y="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9" y="0"/>
                      <a:pt x="18" y="0"/>
                      <a:pt x="18" y="0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1" y="11"/>
                      <a:pt x="0" y="12"/>
                    </a:cubicBezTo>
                    <a:cubicBezTo>
                      <a:pt x="0" y="13"/>
                      <a:pt x="0" y="14"/>
                      <a:pt x="0" y="14"/>
                    </a:cubicBezTo>
                    <a:close/>
                  </a:path>
                </a:pathLst>
              </a:custGeom>
              <a:solidFill>
                <a:srgbClr val="706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22" name="Freeform 994"/>
              <p:cNvSpPr>
                <a:spLocks/>
              </p:cNvSpPr>
              <p:nvPr/>
            </p:nvSpPr>
            <p:spPr bwMode="auto">
              <a:xfrm>
                <a:off x="4840" y="3732"/>
                <a:ext cx="21" cy="23"/>
              </a:xfrm>
              <a:custGeom>
                <a:avLst/>
                <a:gdLst>
                  <a:gd name="T0" fmla="*/ 5 w 9"/>
                  <a:gd name="T1" fmla="*/ 1 h 10"/>
                  <a:gd name="T2" fmla="*/ 4 w 9"/>
                  <a:gd name="T3" fmla="*/ 1 h 10"/>
                  <a:gd name="T4" fmla="*/ 2 w 9"/>
                  <a:gd name="T5" fmla="*/ 0 h 10"/>
                  <a:gd name="T6" fmla="*/ 2 w 9"/>
                  <a:gd name="T7" fmla="*/ 0 h 10"/>
                  <a:gd name="T8" fmla="*/ 1 w 9"/>
                  <a:gd name="T9" fmla="*/ 3 h 10"/>
                  <a:gd name="T10" fmla="*/ 1 w 9"/>
                  <a:gd name="T11" fmla="*/ 3 h 10"/>
                  <a:gd name="T12" fmla="*/ 4 w 9"/>
                  <a:gd name="T13" fmla="*/ 9 h 10"/>
                  <a:gd name="T14" fmla="*/ 5 w 9"/>
                  <a:gd name="T15" fmla="*/ 9 h 10"/>
                  <a:gd name="T16" fmla="*/ 7 w 9"/>
                  <a:gd name="T17" fmla="*/ 9 h 10"/>
                  <a:gd name="T18" fmla="*/ 7 w 9"/>
                  <a:gd name="T19" fmla="*/ 9 h 10"/>
                  <a:gd name="T20" fmla="*/ 8 w 9"/>
                  <a:gd name="T21" fmla="*/ 7 h 10"/>
                  <a:gd name="T22" fmla="*/ 8 w 9"/>
                  <a:gd name="T23" fmla="*/ 6 h 10"/>
                  <a:gd name="T24" fmla="*/ 5 w 9"/>
                  <a:gd name="T25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" h="10">
                    <a:moveTo>
                      <a:pt x="5" y="1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4" y="0"/>
                      <a:pt x="3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0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10"/>
                      <a:pt x="6" y="10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8" y="9"/>
                      <a:pt x="9" y="8"/>
                      <a:pt x="8" y="7"/>
                    </a:cubicBezTo>
                    <a:cubicBezTo>
                      <a:pt x="8" y="6"/>
                      <a:pt x="8" y="6"/>
                      <a:pt x="8" y="6"/>
                    </a:cubicBezTo>
                    <a:lnTo>
                      <a:pt x="5" y="1"/>
                    </a:lnTo>
                    <a:close/>
                  </a:path>
                </a:pathLst>
              </a:custGeom>
              <a:solidFill>
                <a:srgbClr val="706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23" name="Freeform 995"/>
              <p:cNvSpPr>
                <a:spLocks/>
              </p:cNvSpPr>
              <p:nvPr/>
            </p:nvSpPr>
            <p:spPr bwMode="auto">
              <a:xfrm>
                <a:off x="4833" y="3736"/>
                <a:ext cx="17" cy="24"/>
              </a:xfrm>
              <a:custGeom>
                <a:avLst/>
                <a:gdLst>
                  <a:gd name="T0" fmla="*/ 1 w 7"/>
                  <a:gd name="T1" fmla="*/ 1 h 10"/>
                  <a:gd name="T2" fmla="*/ 1 w 7"/>
                  <a:gd name="T3" fmla="*/ 1 h 10"/>
                  <a:gd name="T4" fmla="*/ 1 w 7"/>
                  <a:gd name="T5" fmla="*/ 3 h 10"/>
                  <a:gd name="T6" fmla="*/ 1 w 7"/>
                  <a:gd name="T7" fmla="*/ 3 h 10"/>
                  <a:gd name="T8" fmla="*/ 4 w 7"/>
                  <a:gd name="T9" fmla="*/ 8 h 10"/>
                  <a:gd name="T10" fmla="*/ 5 w 7"/>
                  <a:gd name="T11" fmla="*/ 9 h 10"/>
                  <a:gd name="T12" fmla="*/ 7 w 7"/>
                  <a:gd name="T13" fmla="*/ 10 h 10"/>
                  <a:gd name="T14" fmla="*/ 7 w 7"/>
                  <a:gd name="T15" fmla="*/ 10 h 10"/>
                  <a:gd name="T16" fmla="*/ 7 w 7"/>
                  <a:gd name="T17" fmla="*/ 8 h 10"/>
                  <a:gd name="T18" fmla="*/ 7 w 7"/>
                  <a:gd name="T19" fmla="*/ 7 h 10"/>
                  <a:gd name="T20" fmla="*/ 3 w 7"/>
                  <a:gd name="T21" fmla="*/ 2 h 10"/>
                  <a:gd name="T22" fmla="*/ 3 w 7"/>
                  <a:gd name="T23" fmla="*/ 1 h 10"/>
                  <a:gd name="T24" fmla="*/ 1 w 7"/>
                  <a:gd name="T25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1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10"/>
                      <a:pt x="6" y="10"/>
                      <a:pt x="7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9"/>
                      <a:pt x="7" y="8"/>
                      <a:pt x="7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0"/>
                      <a:pt x="1" y="1"/>
                    </a:cubicBezTo>
                    <a:close/>
                  </a:path>
                </a:pathLst>
              </a:custGeom>
              <a:solidFill>
                <a:srgbClr val="706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24" name="Freeform 996"/>
              <p:cNvSpPr>
                <a:spLocks/>
              </p:cNvSpPr>
              <p:nvPr/>
            </p:nvSpPr>
            <p:spPr bwMode="auto">
              <a:xfrm>
                <a:off x="4779" y="3772"/>
                <a:ext cx="14" cy="24"/>
              </a:xfrm>
              <a:custGeom>
                <a:avLst/>
                <a:gdLst>
                  <a:gd name="T0" fmla="*/ 0 w 6"/>
                  <a:gd name="T1" fmla="*/ 3 h 10"/>
                  <a:gd name="T2" fmla="*/ 4 w 6"/>
                  <a:gd name="T3" fmla="*/ 8 h 10"/>
                  <a:gd name="T4" fmla="*/ 4 w 6"/>
                  <a:gd name="T5" fmla="*/ 8 h 10"/>
                  <a:gd name="T6" fmla="*/ 6 w 6"/>
                  <a:gd name="T7" fmla="*/ 9 h 10"/>
                  <a:gd name="T8" fmla="*/ 6 w 6"/>
                  <a:gd name="T9" fmla="*/ 9 h 10"/>
                  <a:gd name="T10" fmla="*/ 6 w 6"/>
                  <a:gd name="T11" fmla="*/ 7 h 10"/>
                  <a:gd name="T12" fmla="*/ 6 w 6"/>
                  <a:gd name="T13" fmla="*/ 7 h 10"/>
                  <a:gd name="T14" fmla="*/ 2 w 6"/>
                  <a:gd name="T15" fmla="*/ 1 h 10"/>
                  <a:gd name="T16" fmla="*/ 2 w 6"/>
                  <a:gd name="T17" fmla="*/ 1 h 10"/>
                  <a:gd name="T18" fmla="*/ 0 w 6"/>
                  <a:gd name="T19" fmla="*/ 0 h 10"/>
                  <a:gd name="T20" fmla="*/ 0 w 6"/>
                  <a:gd name="T21" fmla="*/ 0 h 10"/>
                  <a:gd name="T22" fmla="*/ 0 w 6"/>
                  <a:gd name="T23" fmla="*/ 2 h 10"/>
                  <a:gd name="T24" fmla="*/ 0 w 6"/>
                  <a:gd name="T25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" h="10">
                    <a:moveTo>
                      <a:pt x="0" y="3"/>
                    </a:move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9"/>
                      <a:pt x="5" y="10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8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706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25" name="Freeform 997"/>
              <p:cNvSpPr>
                <a:spLocks/>
              </p:cNvSpPr>
              <p:nvPr/>
            </p:nvSpPr>
            <p:spPr bwMode="auto">
              <a:xfrm>
                <a:off x="4769" y="2754"/>
                <a:ext cx="17" cy="17"/>
              </a:xfrm>
              <a:custGeom>
                <a:avLst/>
                <a:gdLst>
                  <a:gd name="T0" fmla="*/ 2 w 17"/>
                  <a:gd name="T1" fmla="*/ 17 h 17"/>
                  <a:gd name="T2" fmla="*/ 17 w 17"/>
                  <a:gd name="T3" fmla="*/ 17 h 17"/>
                  <a:gd name="T4" fmla="*/ 17 w 17"/>
                  <a:gd name="T5" fmla="*/ 7 h 17"/>
                  <a:gd name="T6" fmla="*/ 10 w 17"/>
                  <a:gd name="T7" fmla="*/ 0 h 17"/>
                  <a:gd name="T8" fmla="*/ 0 w 17"/>
                  <a:gd name="T9" fmla="*/ 7 h 17"/>
                  <a:gd name="T10" fmla="*/ 2 w 17"/>
                  <a:gd name="T11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" h="17">
                    <a:moveTo>
                      <a:pt x="2" y="17"/>
                    </a:moveTo>
                    <a:lnTo>
                      <a:pt x="17" y="17"/>
                    </a:lnTo>
                    <a:lnTo>
                      <a:pt x="17" y="7"/>
                    </a:lnTo>
                    <a:lnTo>
                      <a:pt x="10" y="0"/>
                    </a:lnTo>
                    <a:lnTo>
                      <a:pt x="0" y="7"/>
                    </a:lnTo>
                    <a:lnTo>
                      <a:pt x="2" y="17"/>
                    </a:lnTo>
                    <a:close/>
                  </a:path>
                </a:pathLst>
              </a:custGeom>
              <a:solidFill>
                <a:srgbClr val="706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26" name="Freeform 998"/>
              <p:cNvSpPr>
                <a:spLocks/>
              </p:cNvSpPr>
              <p:nvPr/>
            </p:nvSpPr>
            <p:spPr bwMode="auto">
              <a:xfrm>
                <a:off x="4802" y="2740"/>
                <a:ext cx="78" cy="73"/>
              </a:xfrm>
              <a:custGeom>
                <a:avLst/>
                <a:gdLst>
                  <a:gd name="T0" fmla="*/ 24 w 33"/>
                  <a:gd name="T1" fmla="*/ 2 h 31"/>
                  <a:gd name="T2" fmla="*/ 15 w 33"/>
                  <a:gd name="T3" fmla="*/ 0 h 31"/>
                  <a:gd name="T4" fmla="*/ 12 w 33"/>
                  <a:gd name="T5" fmla="*/ 11 h 31"/>
                  <a:gd name="T6" fmla="*/ 8 w 33"/>
                  <a:gd name="T7" fmla="*/ 10 h 31"/>
                  <a:gd name="T8" fmla="*/ 11 w 33"/>
                  <a:gd name="T9" fmla="*/ 13 h 31"/>
                  <a:gd name="T10" fmla="*/ 0 w 33"/>
                  <a:gd name="T11" fmla="*/ 31 h 31"/>
                  <a:gd name="T12" fmla="*/ 17 w 33"/>
                  <a:gd name="T13" fmla="*/ 31 h 31"/>
                  <a:gd name="T14" fmla="*/ 19 w 33"/>
                  <a:gd name="T15" fmla="*/ 31 h 31"/>
                  <a:gd name="T16" fmla="*/ 30 w 33"/>
                  <a:gd name="T17" fmla="*/ 31 h 31"/>
                  <a:gd name="T18" fmla="*/ 33 w 33"/>
                  <a:gd name="T19" fmla="*/ 31 h 31"/>
                  <a:gd name="T20" fmla="*/ 33 w 33"/>
                  <a:gd name="T21" fmla="*/ 16 h 31"/>
                  <a:gd name="T22" fmla="*/ 24 w 33"/>
                  <a:gd name="T23" fmla="*/ 2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3" h="31">
                    <a:moveTo>
                      <a:pt x="24" y="2"/>
                    </a:moveTo>
                    <a:cubicBezTo>
                      <a:pt x="15" y="0"/>
                      <a:pt x="15" y="0"/>
                      <a:pt x="15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11" y="13"/>
                      <a:pt x="11" y="13"/>
                      <a:pt x="11" y="13"/>
                    </a:cubicBezTo>
                    <a:cubicBezTo>
                      <a:pt x="0" y="31"/>
                      <a:pt x="0" y="31"/>
                      <a:pt x="0" y="31"/>
                    </a:cubicBezTo>
                    <a:cubicBezTo>
                      <a:pt x="17" y="31"/>
                      <a:pt x="17" y="31"/>
                      <a:pt x="17" y="31"/>
                    </a:cubicBezTo>
                    <a:cubicBezTo>
                      <a:pt x="19" y="31"/>
                      <a:pt x="19" y="31"/>
                      <a:pt x="19" y="31"/>
                    </a:cubicBezTo>
                    <a:cubicBezTo>
                      <a:pt x="30" y="31"/>
                      <a:pt x="30" y="31"/>
                      <a:pt x="30" y="31"/>
                    </a:cubicBez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16"/>
                      <a:pt x="33" y="16"/>
                      <a:pt x="33" y="16"/>
                    </a:cubicBezTo>
                    <a:cubicBezTo>
                      <a:pt x="33" y="10"/>
                      <a:pt x="29" y="4"/>
                      <a:pt x="24" y="2"/>
                    </a:cubicBezTo>
                    <a:close/>
                  </a:path>
                </a:pathLst>
              </a:custGeom>
              <a:solidFill>
                <a:srgbClr val="706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27" name="Freeform 999"/>
              <p:cNvSpPr>
                <a:spLocks noEditPoints="1"/>
              </p:cNvSpPr>
              <p:nvPr/>
            </p:nvSpPr>
            <p:spPr bwMode="auto">
              <a:xfrm>
                <a:off x="4641" y="2740"/>
                <a:ext cx="112" cy="73"/>
              </a:xfrm>
              <a:custGeom>
                <a:avLst/>
                <a:gdLst>
                  <a:gd name="T0" fmla="*/ 40 w 47"/>
                  <a:gd name="T1" fmla="*/ 10 h 31"/>
                  <a:gd name="T2" fmla="*/ 35 w 47"/>
                  <a:gd name="T3" fmla="*/ 11 h 31"/>
                  <a:gd name="T4" fmla="*/ 33 w 47"/>
                  <a:gd name="T5" fmla="*/ 0 h 31"/>
                  <a:gd name="T6" fmla="*/ 23 w 47"/>
                  <a:gd name="T7" fmla="*/ 2 h 31"/>
                  <a:gd name="T8" fmla="*/ 20 w 47"/>
                  <a:gd name="T9" fmla="*/ 4 h 31"/>
                  <a:gd name="T10" fmla="*/ 1 w 47"/>
                  <a:gd name="T11" fmla="*/ 4 h 31"/>
                  <a:gd name="T12" fmla="*/ 1 w 47"/>
                  <a:gd name="T13" fmla="*/ 12 h 31"/>
                  <a:gd name="T14" fmla="*/ 0 w 47"/>
                  <a:gd name="T15" fmla="*/ 12 h 31"/>
                  <a:gd name="T16" fmla="*/ 0 w 47"/>
                  <a:gd name="T17" fmla="*/ 31 h 31"/>
                  <a:gd name="T18" fmla="*/ 14 w 47"/>
                  <a:gd name="T19" fmla="*/ 31 h 31"/>
                  <a:gd name="T20" fmla="*/ 17 w 47"/>
                  <a:gd name="T21" fmla="*/ 31 h 31"/>
                  <a:gd name="T22" fmla="*/ 21 w 47"/>
                  <a:gd name="T23" fmla="*/ 31 h 31"/>
                  <a:gd name="T24" fmla="*/ 28 w 47"/>
                  <a:gd name="T25" fmla="*/ 31 h 31"/>
                  <a:gd name="T26" fmla="*/ 31 w 47"/>
                  <a:gd name="T27" fmla="*/ 31 h 31"/>
                  <a:gd name="T28" fmla="*/ 47 w 47"/>
                  <a:gd name="T29" fmla="*/ 31 h 31"/>
                  <a:gd name="T30" fmla="*/ 36 w 47"/>
                  <a:gd name="T31" fmla="*/ 13 h 31"/>
                  <a:gd name="T32" fmla="*/ 40 w 47"/>
                  <a:gd name="T33" fmla="*/ 10 h 31"/>
                  <a:gd name="T34" fmla="*/ 17 w 47"/>
                  <a:gd name="T35" fmla="*/ 15 h 31"/>
                  <a:gd name="T36" fmla="*/ 17 w 47"/>
                  <a:gd name="T37" fmla="*/ 14 h 31"/>
                  <a:gd name="T38" fmla="*/ 17 w 47"/>
                  <a:gd name="T39" fmla="*/ 14 h 31"/>
                  <a:gd name="T40" fmla="*/ 18 w 47"/>
                  <a:gd name="T41" fmla="*/ 14 h 31"/>
                  <a:gd name="T42" fmla="*/ 18 w 47"/>
                  <a:gd name="T43" fmla="*/ 14 h 31"/>
                  <a:gd name="T44" fmla="*/ 19 w 47"/>
                  <a:gd name="T45" fmla="*/ 14 h 31"/>
                  <a:gd name="T46" fmla="*/ 20 w 47"/>
                  <a:gd name="T47" fmla="*/ 15 h 31"/>
                  <a:gd name="T48" fmla="*/ 20 w 47"/>
                  <a:gd name="T49" fmla="*/ 15 h 31"/>
                  <a:gd name="T50" fmla="*/ 19 w 47"/>
                  <a:gd name="T51" fmla="*/ 16 h 31"/>
                  <a:gd name="T52" fmla="*/ 19 w 47"/>
                  <a:gd name="T53" fmla="*/ 16 h 31"/>
                  <a:gd name="T54" fmla="*/ 18 w 47"/>
                  <a:gd name="T55" fmla="*/ 16 h 31"/>
                  <a:gd name="T56" fmla="*/ 18 w 47"/>
                  <a:gd name="T57" fmla="*/ 16 h 31"/>
                  <a:gd name="T58" fmla="*/ 17 w 47"/>
                  <a:gd name="T59" fmla="*/ 15 h 31"/>
                  <a:gd name="T60" fmla="*/ 18 w 47"/>
                  <a:gd name="T61" fmla="*/ 17 h 31"/>
                  <a:gd name="T62" fmla="*/ 19 w 47"/>
                  <a:gd name="T63" fmla="*/ 17 h 31"/>
                  <a:gd name="T64" fmla="*/ 19 w 47"/>
                  <a:gd name="T65" fmla="*/ 17 h 31"/>
                  <a:gd name="T66" fmla="*/ 20 w 47"/>
                  <a:gd name="T67" fmla="*/ 18 h 31"/>
                  <a:gd name="T68" fmla="*/ 20 w 47"/>
                  <a:gd name="T69" fmla="*/ 18 h 31"/>
                  <a:gd name="T70" fmla="*/ 18 w 47"/>
                  <a:gd name="T71" fmla="*/ 19 h 31"/>
                  <a:gd name="T72" fmla="*/ 18 w 47"/>
                  <a:gd name="T73" fmla="*/ 19 h 31"/>
                  <a:gd name="T74" fmla="*/ 17 w 47"/>
                  <a:gd name="T75" fmla="*/ 18 h 31"/>
                  <a:gd name="T76" fmla="*/ 18 w 47"/>
                  <a:gd name="T77" fmla="*/ 17 h 31"/>
                  <a:gd name="T78" fmla="*/ 19 w 47"/>
                  <a:gd name="T79" fmla="*/ 23 h 31"/>
                  <a:gd name="T80" fmla="*/ 19 w 47"/>
                  <a:gd name="T81" fmla="*/ 23 h 31"/>
                  <a:gd name="T82" fmla="*/ 18 w 47"/>
                  <a:gd name="T83" fmla="*/ 23 h 31"/>
                  <a:gd name="T84" fmla="*/ 18 w 47"/>
                  <a:gd name="T85" fmla="*/ 23 h 31"/>
                  <a:gd name="T86" fmla="*/ 17 w 47"/>
                  <a:gd name="T87" fmla="*/ 22 h 31"/>
                  <a:gd name="T88" fmla="*/ 18 w 47"/>
                  <a:gd name="T89" fmla="*/ 21 h 31"/>
                  <a:gd name="T90" fmla="*/ 18 w 47"/>
                  <a:gd name="T91" fmla="*/ 21 h 31"/>
                  <a:gd name="T92" fmla="*/ 18 w 47"/>
                  <a:gd name="T93" fmla="*/ 21 h 31"/>
                  <a:gd name="T94" fmla="*/ 19 w 47"/>
                  <a:gd name="T95" fmla="*/ 21 h 31"/>
                  <a:gd name="T96" fmla="*/ 20 w 47"/>
                  <a:gd name="T97" fmla="*/ 22 h 31"/>
                  <a:gd name="T98" fmla="*/ 20 w 47"/>
                  <a:gd name="T99" fmla="*/ 22 h 31"/>
                  <a:gd name="T100" fmla="*/ 19 w 47"/>
                  <a:gd name="T101" fmla="*/ 23 h 31"/>
                  <a:gd name="T102" fmla="*/ 20 w 47"/>
                  <a:gd name="T103" fmla="*/ 12 h 31"/>
                  <a:gd name="T104" fmla="*/ 2 w 47"/>
                  <a:gd name="T105" fmla="*/ 12 h 31"/>
                  <a:gd name="T106" fmla="*/ 2 w 47"/>
                  <a:gd name="T107" fmla="*/ 5 h 31"/>
                  <a:gd name="T108" fmla="*/ 20 w 47"/>
                  <a:gd name="T109" fmla="*/ 5 h 31"/>
                  <a:gd name="T110" fmla="*/ 20 w 47"/>
                  <a:gd name="T111" fmla="*/ 12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47" h="31">
                    <a:moveTo>
                      <a:pt x="40" y="10"/>
                    </a:moveTo>
                    <a:cubicBezTo>
                      <a:pt x="35" y="11"/>
                      <a:pt x="35" y="11"/>
                      <a:pt x="35" y="11"/>
                    </a:cubicBezTo>
                    <a:cubicBezTo>
                      <a:pt x="33" y="0"/>
                      <a:pt x="33" y="0"/>
                      <a:pt x="33" y="0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2" y="3"/>
                      <a:pt x="21" y="3"/>
                      <a:pt x="20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31"/>
                      <a:pt x="0" y="31"/>
                      <a:pt x="0" y="31"/>
                    </a:cubicBezTo>
                    <a:cubicBezTo>
                      <a:pt x="14" y="31"/>
                      <a:pt x="14" y="31"/>
                      <a:pt x="14" y="31"/>
                    </a:cubicBezTo>
                    <a:cubicBezTo>
                      <a:pt x="17" y="31"/>
                      <a:pt x="17" y="31"/>
                      <a:pt x="17" y="31"/>
                    </a:cubicBezTo>
                    <a:cubicBezTo>
                      <a:pt x="21" y="31"/>
                      <a:pt x="21" y="31"/>
                      <a:pt x="21" y="31"/>
                    </a:cubicBezTo>
                    <a:cubicBezTo>
                      <a:pt x="28" y="31"/>
                      <a:pt x="28" y="31"/>
                      <a:pt x="28" y="31"/>
                    </a:cubicBezTo>
                    <a:cubicBezTo>
                      <a:pt x="31" y="31"/>
                      <a:pt x="31" y="31"/>
                      <a:pt x="31" y="31"/>
                    </a:cubicBezTo>
                    <a:cubicBezTo>
                      <a:pt x="47" y="31"/>
                      <a:pt x="47" y="31"/>
                      <a:pt x="47" y="31"/>
                    </a:cubicBezTo>
                    <a:cubicBezTo>
                      <a:pt x="36" y="13"/>
                      <a:pt x="36" y="13"/>
                      <a:pt x="36" y="13"/>
                    </a:cubicBezTo>
                    <a:lnTo>
                      <a:pt x="40" y="10"/>
                    </a:lnTo>
                    <a:close/>
                    <a:moveTo>
                      <a:pt x="17" y="15"/>
                    </a:moveTo>
                    <a:cubicBezTo>
                      <a:pt x="17" y="14"/>
                      <a:pt x="17" y="14"/>
                      <a:pt x="17" y="14"/>
                    </a:cubicBezTo>
                    <a:cubicBezTo>
                      <a:pt x="17" y="14"/>
                      <a:pt x="17" y="14"/>
                      <a:pt x="17" y="14"/>
                    </a:cubicBezTo>
                    <a:cubicBezTo>
                      <a:pt x="18" y="14"/>
                      <a:pt x="18" y="14"/>
                      <a:pt x="18" y="14"/>
                    </a:cubicBezTo>
                    <a:cubicBezTo>
                      <a:pt x="18" y="14"/>
                      <a:pt x="18" y="14"/>
                      <a:pt x="18" y="14"/>
                    </a:cubicBezTo>
                    <a:cubicBezTo>
                      <a:pt x="19" y="14"/>
                      <a:pt x="19" y="14"/>
                      <a:pt x="19" y="14"/>
                    </a:cubicBezTo>
                    <a:cubicBezTo>
                      <a:pt x="19" y="14"/>
                      <a:pt x="19" y="14"/>
                      <a:pt x="20" y="15"/>
                    </a:cubicBezTo>
                    <a:cubicBezTo>
                      <a:pt x="20" y="15"/>
                      <a:pt x="20" y="15"/>
                      <a:pt x="20" y="15"/>
                    </a:cubicBezTo>
                    <a:cubicBezTo>
                      <a:pt x="19" y="16"/>
                      <a:pt x="19" y="16"/>
                      <a:pt x="19" y="16"/>
                    </a:cubicBezTo>
                    <a:cubicBezTo>
                      <a:pt x="19" y="16"/>
                      <a:pt x="19" y="16"/>
                      <a:pt x="19" y="16"/>
                    </a:cubicBezTo>
                    <a:cubicBezTo>
                      <a:pt x="18" y="16"/>
                      <a:pt x="18" y="16"/>
                      <a:pt x="18" y="16"/>
                    </a:cubicBezTo>
                    <a:cubicBezTo>
                      <a:pt x="18" y="16"/>
                      <a:pt x="18" y="16"/>
                      <a:pt x="18" y="16"/>
                    </a:cubicBezTo>
                    <a:cubicBezTo>
                      <a:pt x="18" y="16"/>
                      <a:pt x="17" y="15"/>
                      <a:pt x="17" y="15"/>
                    </a:cubicBezTo>
                    <a:close/>
                    <a:moveTo>
                      <a:pt x="18" y="17"/>
                    </a:move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20" y="18"/>
                      <a:pt x="20" y="18"/>
                      <a:pt x="20" y="18"/>
                    </a:cubicBezTo>
                    <a:cubicBezTo>
                      <a:pt x="20" y="18"/>
                      <a:pt x="20" y="18"/>
                      <a:pt x="20" y="18"/>
                    </a:cubicBezTo>
                    <a:cubicBezTo>
                      <a:pt x="20" y="19"/>
                      <a:pt x="19" y="19"/>
                      <a:pt x="18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8" y="19"/>
                      <a:pt x="17" y="19"/>
                      <a:pt x="17" y="18"/>
                    </a:cubicBezTo>
                    <a:cubicBezTo>
                      <a:pt x="17" y="18"/>
                      <a:pt x="18" y="17"/>
                      <a:pt x="18" y="17"/>
                    </a:cubicBezTo>
                    <a:close/>
                    <a:moveTo>
                      <a:pt x="19" y="23"/>
                    </a:moveTo>
                    <a:cubicBezTo>
                      <a:pt x="19" y="23"/>
                      <a:pt x="19" y="23"/>
                      <a:pt x="19" y="23"/>
                    </a:cubicBezTo>
                    <a:cubicBezTo>
                      <a:pt x="18" y="23"/>
                      <a:pt x="18" y="23"/>
                      <a:pt x="18" y="23"/>
                    </a:cubicBezTo>
                    <a:cubicBezTo>
                      <a:pt x="18" y="23"/>
                      <a:pt x="18" y="23"/>
                      <a:pt x="18" y="23"/>
                    </a:cubicBezTo>
                    <a:cubicBezTo>
                      <a:pt x="18" y="23"/>
                      <a:pt x="17" y="22"/>
                      <a:pt x="17" y="22"/>
                    </a:cubicBezTo>
                    <a:cubicBezTo>
                      <a:pt x="17" y="21"/>
                      <a:pt x="18" y="21"/>
                      <a:pt x="18" y="21"/>
                    </a:cubicBezTo>
                    <a:cubicBezTo>
                      <a:pt x="18" y="21"/>
                      <a:pt x="18" y="21"/>
                      <a:pt x="18" y="21"/>
                    </a:cubicBezTo>
                    <a:cubicBezTo>
                      <a:pt x="18" y="21"/>
                      <a:pt x="18" y="21"/>
                      <a:pt x="18" y="21"/>
                    </a:cubicBezTo>
                    <a:cubicBezTo>
                      <a:pt x="19" y="21"/>
                      <a:pt x="19" y="21"/>
                      <a:pt x="19" y="21"/>
                    </a:cubicBezTo>
                    <a:cubicBezTo>
                      <a:pt x="20" y="22"/>
                      <a:pt x="20" y="22"/>
                      <a:pt x="20" y="22"/>
                    </a:cubicBezTo>
                    <a:cubicBezTo>
                      <a:pt x="20" y="22"/>
                      <a:pt x="20" y="22"/>
                      <a:pt x="20" y="22"/>
                    </a:cubicBezTo>
                    <a:lnTo>
                      <a:pt x="19" y="23"/>
                    </a:lnTo>
                    <a:close/>
                    <a:moveTo>
                      <a:pt x="20" y="12"/>
                    </a:moveTo>
                    <a:cubicBezTo>
                      <a:pt x="2" y="12"/>
                      <a:pt x="2" y="12"/>
                      <a:pt x="2" y="12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0" y="5"/>
                      <a:pt x="20" y="5"/>
                      <a:pt x="20" y="5"/>
                    </a:cubicBezTo>
                    <a:lnTo>
                      <a:pt x="20" y="12"/>
                    </a:lnTo>
                    <a:close/>
                  </a:path>
                </a:pathLst>
              </a:custGeom>
              <a:solidFill>
                <a:srgbClr val="706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28" name="Freeform 1000"/>
              <p:cNvSpPr>
                <a:spLocks noEditPoints="1"/>
              </p:cNvSpPr>
              <p:nvPr/>
            </p:nvSpPr>
            <p:spPr bwMode="auto">
              <a:xfrm>
                <a:off x="4719" y="2579"/>
                <a:ext cx="116" cy="156"/>
              </a:xfrm>
              <a:custGeom>
                <a:avLst/>
                <a:gdLst>
                  <a:gd name="T0" fmla="*/ 4 w 49"/>
                  <a:gd name="T1" fmla="*/ 41 h 66"/>
                  <a:gd name="T2" fmla="*/ 4 w 49"/>
                  <a:gd name="T3" fmla="*/ 41 h 66"/>
                  <a:gd name="T4" fmla="*/ 7 w 49"/>
                  <a:gd name="T5" fmla="*/ 62 h 66"/>
                  <a:gd name="T6" fmla="*/ 10 w 49"/>
                  <a:gd name="T7" fmla="*/ 63 h 66"/>
                  <a:gd name="T8" fmla="*/ 10 w 49"/>
                  <a:gd name="T9" fmla="*/ 63 h 66"/>
                  <a:gd name="T10" fmla="*/ 11 w 49"/>
                  <a:gd name="T11" fmla="*/ 63 h 66"/>
                  <a:gd name="T12" fmla="*/ 17 w 49"/>
                  <a:gd name="T13" fmla="*/ 65 h 66"/>
                  <a:gd name="T14" fmla="*/ 32 w 49"/>
                  <a:gd name="T15" fmla="*/ 65 h 66"/>
                  <a:gd name="T16" fmla="*/ 38 w 49"/>
                  <a:gd name="T17" fmla="*/ 63 h 66"/>
                  <a:gd name="T18" fmla="*/ 39 w 49"/>
                  <a:gd name="T19" fmla="*/ 63 h 66"/>
                  <a:gd name="T20" fmla="*/ 39 w 49"/>
                  <a:gd name="T21" fmla="*/ 63 h 66"/>
                  <a:gd name="T22" fmla="*/ 42 w 49"/>
                  <a:gd name="T23" fmla="*/ 62 h 66"/>
                  <a:gd name="T24" fmla="*/ 45 w 49"/>
                  <a:gd name="T25" fmla="*/ 41 h 66"/>
                  <a:gd name="T26" fmla="*/ 46 w 49"/>
                  <a:gd name="T27" fmla="*/ 41 h 66"/>
                  <a:gd name="T28" fmla="*/ 48 w 49"/>
                  <a:gd name="T29" fmla="*/ 35 h 66"/>
                  <a:gd name="T30" fmla="*/ 47 w 49"/>
                  <a:gd name="T31" fmla="*/ 28 h 66"/>
                  <a:gd name="T32" fmla="*/ 47 w 49"/>
                  <a:gd name="T33" fmla="*/ 19 h 66"/>
                  <a:gd name="T34" fmla="*/ 43 w 49"/>
                  <a:gd name="T35" fmla="*/ 7 h 66"/>
                  <a:gd name="T36" fmla="*/ 25 w 49"/>
                  <a:gd name="T37" fmla="*/ 0 h 66"/>
                  <a:gd name="T38" fmla="*/ 25 w 49"/>
                  <a:gd name="T39" fmla="*/ 0 h 66"/>
                  <a:gd name="T40" fmla="*/ 25 w 49"/>
                  <a:gd name="T41" fmla="*/ 0 h 66"/>
                  <a:gd name="T42" fmla="*/ 7 w 49"/>
                  <a:gd name="T43" fmla="*/ 7 h 66"/>
                  <a:gd name="T44" fmla="*/ 2 w 49"/>
                  <a:gd name="T45" fmla="*/ 19 h 66"/>
                  <a:gd name="T46" fmla="*/ 2 w 49"/>
                  <a:gd name="T47" fmla="*/ 24 h 66"/>
                  <a:gd name="T48" fmla="*/ 2 w 49"/>
                  <a:gd name="T49" fmla="*/ 24 h 66"/>
                  <a:gd name="T50" fmla="*/ 3 w 49"/>
                  <a:gd name="T51" fmla="*/ 28 h 66"/>
                  <a:gd name="T52" fmla="*/ 1 w 49"/>
                  <a:gd name="T53" fmla="*/ 35 h 66"/>
                  <a:gd name="T54" fmla="*/ 4 w 49"/>
                  <a:gd name="T55" fmla="*/ 41 h 66"/>
                  <a:gd name="T56" fmla="*/ 15 w 49"/>
                  <a:gd name="T57" fmla="*/ 24 h 66"/>
                  <a:gd name="T58" fmla="*/ 34 w 49"/>
                  <a:gd name="T59" fmla="*/ 24 h 66"/>
                  <a:gd name="T60" fmla="*/ 39 w 49"/>
                  <a:gd name="T61" fmla="*/ 29 h 66"/>
                  <a:gd name="T62" fmla="*/ 34 w 49"/>
                  <a:gd name="T63" fmla="*/ 34 h 66"/>
                  <a:gd name="T64" fmla="*/ 15 w 49"/>
                  <a:gd name="T65" fmla="*/ 34 h 66"/>
                  <a:gd name="T66" fmla="*/ 10 w 49"/>
                  <a:gd name="T67" fmla="*/ 29 h 66"/>
                  <a:gd name="T68" fmla="*/ 15 w 49"/>
                  <a:gd name="T69" fmla="*/ 24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9" h="66">
                    <a:moveTo>
                      <a:pt x="4" y="41"/>
                    </a:moveTo>
                    <a:cubicBezTo>
                      <a:pt x="4" y="41"/>
                      <a:pt x="4" y="41"/>
                      <a:pt x="4" y="41"/>
                    </a:cubicBezTo>
                    <a:cubicBezTo>
                      <a:pt x="7" y="62"/>
                      <a:pt x="7" y="62"/>
                      <a:pt x="7" y="62"/>
                    </a:cubicBezTo>
                    <a:cubicBezTo>
                      <a:pt x="8" y="62"/>
                      <a:pt x="9" y="63"/>
                      <a:pt x="10" y="63"/>
                    </a:cubicBezTo>
                    <a:cubicBezTo>
                      <a:pt x="10" y="63"/>
                      <a:pt x="10" y="63"/>
                      <a:pt x="10" y="63"/>
                    </a:cubicBezTo>
                    <a:cubicBezTo>
                      <a:pt x="11" y="63"/>
                      <a:pt x="11" y="63"/>
                      <a:pt x="11" y="63"/>
                    </a:cubicBezTo>
                    <a:cubicBezTo>
                      <a:pt x="13" y="64"/>
                      <a:pt x="15" y="65"/>
                      <a:pt x="17" y="65"/>
                    </a:cubicBezTo>
                    <a:cubicBezTo>
                      <a:pt x="22" y="66"/>
                      <a:pt x="27" y="66"/>
                      <a:pt x="32" y="65"/>
                    </a:cubicBezTo>
                    <a:cubicBezTo>
                      <a:pt x="34" y="64"/>
                      <a:pt x="36" y="64"/>
                      <a:pt x="38" y="63"/>
                    </a:cubicBezTo>
                    <a:cubicBezTo>
                      <a:pt x="39" y="63"/>
                      <a:pt x="39" y="63"/>
                      <a:pt x="39" y="63"/>
                    </a:cubicBezTo>
                    <a:cubicBezTo>
                      <a:pt x="39" y="63"/>
                      <a:pt x="39" y="63"/>
                      <a:pt x="39" y="63"/>
                    </a:cubicBezTo>
                    <a:cubicBezTo>
                      <a:pt x="40" y="63"/>
                      <a:pt x="41" y="62"/>
                      <a:pt x="42" y="62"/>
                    </a:cubicBezTo>
                    <a:cubicBezTo>
                      <a:pt x="45" y="41"/>
                      <a:pt x="45" y="41"/>
                      <a:pt x="45" y="41"/>
                    </a:cubicBezTo>
                    <a:cubicBezTo>
                      <a:pt x="46" y="41"/>
                      <a:pt x="46" y="41"/>
                      <a:pt x="46" y="41"/>
                    </a:cubicBezTo>
                    <a:cubicBezTo>
                      <a:pt x="47" y="40"/>
                      <a:pt x="48" y="38"/>
                      <a:pt x="48" y="35"/>
                    </a:cubicBezTo>
                    <a:cubicBezTo>
                      <a:pt x="49" y="31"/>
                      <a:pt x="49" y="28"/>
                      <a:pt x="47" y="28"/>
                    </a:cubicBezTo>
                    <a:cubicBezTo>
                      <a:pt x="47" y="19"/>
                      <a:pt x="47" y="19"/>
                      <a:pt x="47" y="19"/>
                    </a:cubicBezTo>
                    <a:cubicBezTo>
                      <a:pt x="47" y="14"/>
                      <a:pt x="46" y="10"/>
                      <a:pt x="43" y="7"/>
                    </a:cubicBezTo>
                    <a:cubicBezTo>
                      <a:pt x="38" y="2"/>
                      <a:pt x="34" y="0"/>
                      <a:pt x="25" y="0"/>
                    </a:cubicBezTo>
                    <a:cubicBezTo>
                      <a:pt x="25" y="0"/>
                      <a:pt x="25" y="0"/>
                      <a:pt x="25" y="0"/>
                    </a:cubicBezTo>
                    <a:cubicBezTo>
                      <a:pt x="25" y="0"/>
                      <a:pt x="25" y="0"/>
                      <a:pt x="25" y="0"/>
                    </a:cubicBezTo>
                    <a:cubicBezTo>
                      <a:pt x="16" y="0"/>
                      <a:pt x="11" y="2"/>
                      <a:pt x="7" y="7"/>
                    </a:cubicBezTo>
                    <a:cubicBezTo>
                      <a:pt x="3" y="10"/>
                      <a:pt x="2" y="14"/>
                      <a:pt x="2" y="19"/>
                    </a:cubicBezTo>
                    <a:cubicBezTo>
                      <a:pt x="2" y="24"/>
                      <a:pt x="2" y="24"/>
                      <a:pt x="2" y="24"/>
                    </a:cubicBezTo>
                    <a:cubicBezTo>
                      <a:pt x="2" y="24"/>
                      <a:pt x="2" y="24"/>
                      <a:pt x="2" y="24"/>
                    </a:cubicBezTo>
                    <a:cubicBezTo>
                      <a:pt x="3" y="28"/>
                      <a:pt x="3" y="28"/>
                      <a:pt x="3" y="28"/>
                    </a:cubicBezTo>
                    <a:cubicBezTo>
                      <a:pt x="1" y="28"/>
                      <a:pt x="0" y="31"/>
                      <a:pt x="1" y="35"/>
                    </a:cubicBezTo>
                    <a:cubicBezTo>
                      <a:pt x="1" y="38"/>
                      <a:pt x="2" y="40"/>
                      <a:pt x="4" y="41"/>
                    </a:cubicBezTo>
                    <a:close/>
                    <a:moveTo>
                      <a:pt x="15" y="24"/>
                    </a:moveTo>
                    <a:cubicBezTo>
                      <a:pt x="34" y="24"/>
                      <a:pt x="34" y="24"/>
                      <a:pt x="34" y="24"/>
                    </a:cubicBezTo>
                    <a:cubicBezTo>
                      <a:pt x="37" y="24"/>
                      <a:pt x="39" y="26"/>
                      <a:pt x="39" y="29"/>
                    </a:cubicBezTo>
                    <a:cubicBezTo>
                      <a:pt x="39" y="32"/>
                      <a:pt x="37" y="34"/>
                      <a:pt x="34" y="34"/>
                    </a:cubicBezTo>
                    <a:cubicBezTo>
                      <a:pt x="15" y="34"/>
                      <a:pt x="15" y="34"/>
                      <a:pt x="15" y="34"/>
                    </a:cubicBezTo>
                    <a:cubicBezTo>
                      <a:pt x="12" y="34"/>
                      <a:pt x="10" y="32"/>
                      <a:pt x="10" y="29"/>
                    </a:cubicBezTo>
                    <a:cubicBezTo>
                      <a:pt x="10" y="26"/>
                      <a:pt x="12" y="24"/>
                      <a:pt x="15" y="24"/>
                    </a:cubicBezTo>
                    <a:close/>
                  </a:path>
                </a:pathLst>
              </a:custGeom>
              <a:solidFill>
                <a:srgbClr val="706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29" name="Freeform 1001"/>
              <p:cNvSpPr>
                <a:spLocks/>
              </p:cNvSpPr>
              <p:nvPr/>
            </p:nvSpPr>
            <p:spPr bwMode="auto">
              <a:xfrm>
                <a:off x="4757" y="2735"/>
                <a:ext cx="40" cy="33"/>
              </a:xfrm>
              <a:custGeom>
                <a:avLst/>
                <a:gdLst>
                  <a:gd name="T0" fmla="*/ 17 w 17"/>
                  <a:gd name="T1" fmla="*/ 13 h 14"/>
                  <a:gd name="T2" fmla="*/ 9 w 17"/>
                  <a:gd name="T3" fmla="*/ 6 h 14"/>
                  <a:gd name="T4" fmla="*/ 16 w 17"/>
                  <a:gd name="T5" fmla="*/ 0 h 14"/>
                  <a:gd name="T6" fmla="*/ 14 w 17"/>
                  <a:gd name="T7" fmla="*/ 0 h 14"/>
                  <a:gd name="T8" fmla="*/ 9 w 17"/>
                  <a:gd name="T9" fmla="*/ 5 h 14"/>
                  <a:gd name="T10" fmla="*/ 4 w 17"/>
                  <a:gd name="T11" fmla="*/ 0 h 14"/>
                  <a:gd name="T12" fmla="*/ 2 w 17"/>
                  <a:gd name="T13" fmla="*/ 0 h 14"/>
                  <a:gd name="T14" fmla="*/ 8 w 17"/>
                  <a:gd name="T15" fmla="*/ 6 h 14"/>
                  <a:gd name="T16" fmla="*/ 0 w 17"/>
                  <a:gd name="T17" fmla="*/ 12 h 14"/>
                  <a:gd name="T18" fmla="*/ 0 w 17"/>
                  <a:gd name="T19" fmla="*/ 14 h 14"/>
                  <a:gd name="T20" fmla="*/ 9 w 17"/>
                  <a:gd name="T21" fmla="*/ 7 h 14"/>
                  <a:gd name="T22" fmla="*/ 17 w 17"/>
                  <a:gd name="T23" fmla="*/ 14 h 14"/>
                  <a:gd name="T24" fmla="*/ 17 w 17"/>
                  <a:gd name="T25" fmla="*/ 1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14">
                    <a:moveTo>
                      <a:pt x="17" y="13"/>
                    </a:moveTo>
                    <a:cubicBezTo>
                      <a:pt x="9" y="6"/>
                      <a:pt x="9" y="6"/>
                      <a:pt x="9" y="6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5" y="0"/>
                      <a:pt x="14" y="0"/>
                      <a:pt x="14" y="0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7" y="14"/>
                      <a:pt x="17" y="14"/>
                      <a:pt x="17" y="14"/>
                    </a:cubicBezTo>
                    <a:lnTo>
                      <a:pt x="17" y="13"/>
                    </a:lnTo>
                    <a:close/>
                  </a:path>
                </a:pathLst>
              </a:custGeom>
              <a:solidFill>
                <a:srgbClr val="706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30" name="Freeform 1002"/>
              <p:cNvSpPr>
                <a:spLocks/>
              </p:cNvSpPr>
              <p:nvPr/>
            </p:nvSpPr>
            <p:spPr bwMode="auto">
              <a:xfrm>
                <a:off x="4769" y="2773"/>
                <a:ext cx="19" cy="40"/>
              </a:xfrm>
              <a:custGeom>
                <a:avLst/>
                <a:gdLst>
                  <a:gd name="T0" fmla="*/ 17 w 19"/>
                  <a:gd name="T1" fmla="*/ 0 h 40"/>
                  <a:gd name="T2" fmla="*/ 2 w 19"/>
                  <a:gd name="T3" fmla="*/ 0 h 40"/>
                  <a:gd name="T4" fmla="*/ 0 w 19"/>
                  <a:gd name="T5" fmla="*/ 28 h 40"/>
                  <a:gd name="T6" fmla="*/ 2 w 19"/>
                  <a:gd name="T7" fmla="*/ 38 h 40"/>
                  <a:gd name="T8" fmla="*/ 2 w 19"/>
                  <a:gd name="T9" fmla="*/ 40 h 40"/>
                  <a:gd name="T10" fmla="*/ 14 w 19"/>
                  <a:gd name="T11" fmla="*/ 40 h 40"/>
                  <a:gd name="T12" fmla="*/ 14 w 19"/>
                  <a:gd name="T13" fmla="*/ 38 h 40"/>
                  <a:gd name="T14" fmla="*/ 19 w 19"/>
                  <a:gd name="T15" fmla="*/ 28 h 40"/>
                  <a:gd name="T16" fmla="*/ 17 w 19"/>
                  <a:gd name="T1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9" h="40">
                    <a:moveTo>
                      <a:pt x="17" y="0"/>
                    </a:moveTo>
                    <a:lnTo>
                      <a:pt x="2" y="0"/>
                    </a:lnTo>
                    <a:lnTo>
                      <a:pt x="0" y="28"/>
                    </a:lnTo>
                    <a:lnTo>
                      <a:pt x="2" y="38"/>
                    </a:lnTo>
                    <a:lnTo>
                      <a:pt x="2" y="40"/>
                    </a:lnTo>
                    <a:lnTo>
                      <a:pt x="14" y="40"/>
                    </a:lnTo>
                    <a:lnTo>
                      <a:pt x="14" y="38"/>
                    </a:lnTo>
                    <a:lnTo>
                      <a:pt x="19" y="28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706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31" name="Freeform 1003"/>
              <p:cNvSpPr>
                <a:spLocks/>
              </p:cNvSpPr>
              <p:nvPr/>
            </p:nvSpPr>
            <p:spPr bwMode="auto">
              <a:xfrm>
                <a:off x="4786" y="2730"/>
                <a:ext cx="49" cy="83"/>
              </a:xfrm>
              <a:custGeom>
                <a:avLst/>
                <a:gdLst>
                  <a:gd name="T0" fmla="*/ 26 w 49"/>
                  <a:gd name="T1" fmla="*/ 31 h 83"/>
                  <a:gd name="T2" fmla="*/ 42 w 49"/>
                  <a:gd name="T3" fmla="*/ 34 h 83"/>
                  <a:gd name="T4" fmla="*/ 49 w 49"/>
                  <a:gd name="T5" fmla="*/ 10 h 83"/>
                  <a:gd name="T6" fmla="*/ 26 w 49"/>
                  <a:gd name="T7" fmla="*/ 0 h 83"/>
                  <a:gd name="T8" fmla="*/ 26 w 49"/>
                  <a:gd name="T9" fmla="*/ 0 h 83"/>
                  <a:gd name="T10" fmla="*/ 26 w 49"/>
                  <a:gd name="T11" fmla="*/ 0 h 83"/>
                  <a:gd name="T12" fmla="*/ 26 w 49"/>
                  <a:gd name="T13" fmla="*/ 0 h 83"/>
                  <a:gd name="T14" fmla="*/ 23 w 49"/>
                  <a:gd name="T15" fmla="*/ 0 h 83"/>
                  <a:gd name="T16" fmla="*/ 2 w 49"/>
                  <a:gd name="T17" fmla="*/ 79 h 83"/>
                  <a:gd name="T18" fmla="*/ 0 w 49"/>
                  <a:gd name="T19" fmla="*/ 83 h 83"/>
                  <a:gd name="T20" fmla="*/ 14 w 49"/>
                  <a:gd name="T21" fmla="*/ 83 h 83"/>
                  <a:gd name="T22" fmla="*/ 40 w 49"/>
                  <a:gd name="T23" fmla="*/ 41 h 83"/>
                  <a:gd name="T24" fmla="*/ 26 w 49"/>
                  <a:gd name="T25" fmla="*/ 31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9" h="83">
                    <a:moveTo>
                      <a:pt x="26" y="31"/>
                    </a:moveTo>
                    <a:lnTo>
                      <a:pt x="42" y="34"/>
                    </a:lnTo>
                    <a:lnTo>
                      <a:pt x="49" y="10"/>
                    </a:lnTo>
                    <a:lnTo>
                      <a:pt x="26" y="0"/>
                    </a:lnTo>
                    <a:lnTo>
                      <a:pt x="26" y="0"/>
                    </a:lnTo>
                    <a:lnTo>
                      <a:pt x="26" y="0"/>
                    </a:lnTo>
                    <a:lnTo>
                      <a:pt x="26" y="0"/>
                    </a:lnTo>
                    <a:lnTo>
                      <a:pt x="23" y="0"/>
                    </a:lnTo>
                    <a:lnTo>
                      <a:pt x="2" y="79"/>
                    </a:lnTo>
                    <a:lnTo>
                      <a:pt x="0" y="83"/>
                    </a:lnTo>
                    <a:lnTo>
                      <a:pt x="14" y="83"/>
                    </a:lnTo>
                    <a:lnTo>
                      <a:pt x="40" y="41"/>
                    </a:lnTo>
                    <a:lnTo>
                      <a:pt x="26" y="31"/>
                    </a:lnTo>
                    <a:close/>
                  </a:path>
                </a:pathLst>
              </a:custGeom>
              <a:solidFill>
                <a:srgbClr val="706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32" name="Freeform 1004"/>
              <p:cNvSpPr>
                <a:spLocks/>
              </p:cNvSpPr>
              <p:nvPr/>
            </p:nvSpPr>
            <p:spPr bwMode="auto">
              <a:xfrm>
                <a:off x="4719" y="2730"/>
                <a:ext cx="50" cy="83"/>
              </a:xfrm>
              <a:custGeom>
                <a:avLst/>
                <a:gdLst>
                  <a:gd name="T0" fmla="*/ 26 w 50"/>
                  <a:gd name="T1" fmla="*/ 0 h 83"/>
                  <a:gd name="T2" fmla="*/ 26 w 50"/>
                  <a:gd name="T3" fmla="*/ 0 h 83"/>
                  <a:gd name="T4" fmla="*/ 24 w 50"/>
                  <a:gd name="T5" fmla="*/ 0 h 83"/>
                  <a:gd name="T6" fmla="*/ 24 w 50"/>
                  <a:gd name="T7" fmla="*/ 0 h 83"/>
                  <a:gd name="T8" fmla="*/ 24 w 50"/>
                  <a:gd name="T9" fmla="*/ 0 h 83"/>
                  <a:gd name="T10" fmla="*/ 0 w 50"/>
                  <a:gd name="T11" fmla="*/ 10 h 83"/>
                  <a:gd name="T12" fmla="*/ 7 w 50"/>
                  <a:gd name="T13" fmla="*/ 34 h 83"/>
                  <a:gd name="T14" fmla="*/ 24 w 50"/>
                  <a:gd name="T15" fmla="*/ 31 h 83"/>
                  <a:gd name="T16" fmla="*/ 10 w 50"/>
                  <a:gd name="T17" fmla="*/ 41 h 83"/>
                  <a:gd name="T18" fmla="*/ 36 w 50"/>
                  <a:gd name="T19" fmla="*/ 83 h 83"/>
                  <a:gd name="T20" fmla="*/ 50 w 50"/>
                  <a:gd name="T21" fmla="*/ 83 h 83"/>
                  <a:gd name="T22" fmla="*/ 48 w 50"/>
                  <a:gd name="T23" fmla="*/ 79 h 83"/>
                  <a:gd name="T24" fmla="*/ 26 w 50"/>
                  <a:gd name="T25" fmla="*/ 0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0" h="83">
                    <a:moveTo>
                      <a:pt x="26" y="0"/>
                    </a:moveTo>
                    <a:lnTo>
                      <a:pt x="26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0" y="10"/>
                    </a:lnTo>
                    <a:lnTo>
                      <a:pt x="7" y="34"/>
                    </a:lnTo>
                    <a:lnTo>
                      <a:pt x="24" y="31"/>
                    </a:lnTo>
                    <a:lnTo>
                      <a:pt x="10" y="41"/>
                    </a:lnTo>
                    <a:lnTo>
                      <a:pt x="36" y="83"/>
                    </a:lnTo>
                    <a:lnTo>
                      <a:pt x="50" y="83"/>
                    </a:lnTo>
                    <a:lnTo>
                      <a:pt x="48" y="79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706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33" name="Freeform 1005"/>
              <p:cNvSpPr>
                <a:spLocks/>
              </p:cNvSpPr>
              <p:nvPr/>
            </p:nvSpPr>
            <p:spPr bwMode="auto">
              <a:xfrm>
                <a:off x="4698" y="2690"/>
                <a:ext cx="10" cy="45"/>
              </a:xfrm>
              <a:custGeom>
                <a:avLst/>
                <a:gdLst>
                  <a:gd name="T0" fmla="*/ 1 w 4"/>
                  <a:gd name="T1" fmla="*/ 9 h 19"/>
                  <a:gd name="T2" fmla="*/ 1 w 4"/>
                  <a:gd name="T3" fmla="*/ 10 h 19"/>
                  <a:gd name="T4" fmla="*/ 1 w 4"/>
                  <a:gd name="T5" fmla="*/ 16 h 19"/>
                  <a:gd name="T6" fmla="*/ 0 w 4"/>
                  <a:gd name="T7" fmla="*/ 19 h 19"/>
                  <a:gd name="T8" fmla="*/ 1 w 4"/>
                  <a:gd name="T9" fmla="*/ 19 h 19"/>
                  <a:gd name="T10" fmla="*/ 3 w 4"/>
                  <a:gd name="T11" fmla="*/ 17 h 19"/>
                  <a:gd name="T12" fmla="*/ 4 w 4"/>
                  <a:gd name="T13" fmla="*/ 2 h 19"/>
                  <a:gd name="T14" fmla="*/ 3 w 4"/>
                  <a:gd name="T15" fmla="*/ 0 h 19"/>
                  <a:gd name="T16" fmla="*/ 1 w 4"/>
                  <a:gd name="T17" fmla="*/ 0 h 19"/>
                  <a:gd name="T18" fmla="*/ 1 w 4"/>
                  <a:gd name="T19" fmla="*/ 4 h 19"/>
                  <a:gd name="T20" fmla="*/ 1 w 4"/>
                  <a:gd name="T21" fmla="*/ 4 h 19"/>
                  <a:gd name="T22" fmla="*/ 1 w 4"/>
                  <a:gd name="T2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19">
                    <a:moveTo>
                      <a:pt x="1" y="9"/>
                    </a:moveTo>
                    <a:cubicBezTo>
                      <a:pt x="1" y="10"/>
                      <a:pt x="1" y="10"/>
                      <a:pt x="1" y="10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7"/>
                      <a:pt x="1" y="18"/>
                      <a:pt x="0" y="19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2" y="19"/>
                      <a:pt x="3" y="18"/>
                      <a:pt x="3" y="17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0"/>
                      <a:pt x="3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lnTo>
                      <a:pt x="1" y="9"/>
                    </a:lnTo>
                    <a:close/>
                  </a:path>
                </a:pathLst>
              </a:custGeom>
              <a:solidFill>
                <a:srgbClr val="706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34" name="Freeform 1006"/>
              <p:cNvSpPr>
                <a:spLocks/>
              </p:cNvSpPr>
              <p:nvPr/>
            </p:nvSpPr>
            <p:spPr bwMode="auto">
              <a:xfrm>
                <a:off x="4637" y="2650"/>
                <a:ext cx="63" cy="97"/>
              </a:xfrm>
              <a:custGeom>
                <a:avLst/>
                <a:gdLst>
                  <a:gd name="T0" fmla="*/ 4 w 27"/>
                  <a:gd name="T1" fmla="*/ 41 h 41"/>
                  <a:gd name="T2" fmla="*/ 5 w 27"/>
                  <a:gd name="T3" fmla="*/ 41 h 41"/>
                  <a:gd name="T4" fmla="*/ 2 w 27"/>
                  <a:gd name="T5" fmla="*/ 37 h 41"/>
                  <a:gd name="T6" fmla="*/ 1 w 27"/>
                  <a:gd name="T7" fmla="*/ 4 h 41"/>
                  <a:gd name="T8" fmla="*/ 4 w 27"/>
                  <a:gd name="T9" fmla="*/ 1 h 41"/>
                  <a:gd name="T10" fmla="*/ 6 w 27"/>
                  <a:gd name="T11" fmla="*/ 19 h 41"/>
                  <a:gd name="T12" fmla="*/ 6 w 27"/>
                  <a:gd name="T13" fmla="*/ 19 h 41"/>
                  <a:gd name="T14" fmla="*/ 6 w 27"/>
                  <a:gd name="T15" fmla="*/ 19 h 41"/>
                  <a:gd name="T16" fmla="*/ 7 w 27"/>
                  <a:gd name="T17" fmla="*/ 20 h 41"/>
                  <a:gd name="T18" fmla="*/ 9 w 27"/>
                  <a:gd name="T19" fmla="*/ 10 h 41"/>
                  <a:gd name="T20" fmla="*/ 12 w 27"/>
                  <a:gd name="T21" fmla="*/ 8 h 41"/>
                  <a:gd name="T22" fmla="*/ 14 w 27"/>
                  <a:gd name="T23" fmla="*/ 11 h 41"/>
                  <a:gd name="T24" fmla="*/ 14 w 27"/>
                  <a:gd name="T25" fmla="*/ 14 h 41"/>
                  <a:gd name="T26" fmla="*/ 15 w 27"/>
                  <a:gd name="T27" fmla="*/ 13 h 41"/>
                  <a:gd name="T28" fmla="*/ 18 w 27"/>
                  <a:gd name="T29" fmla="*/ 11 h 41"/>
                  <a:gd name="T30" fmla="*/ 20 w 27"/>
                  <a:gd name="T31" fmla="*/ 14 h 41"/>
                  <a:gd name="T32" fmla="*/ 20 w 27"/>
                  <a:gd name="T33" fmla="*/ 16 h 41"/>
                  <a:gd name="T34" fmla="*/ 21 w 27"/>
                  <a:gd name="T35" fmla="*/ 16 h 41"/>
                  <a:gd name="T36" fmla="*/ 23 w 27"/>
                  <a:gd name="T37" fmla="*/ 14 h 41"/>
                  <a:gd name="T38" fmla="*/ 25 w 27"/>
                  <a:gd name="T39" fmla="*/ 17 h 41"/>
                  <a:gd name="T40" fmla="*/ 25 w 27"/>
                  <a:gd name="T41" fmla="*/ 21 h 41"/>
                  <a:gd name="T42" fmla="*/ 24 w 27"/>
                  <a:gd name="T43" fmla="*/ 36 h 41"/>
                  <a:gd name="T44" fmla="*/ 21 w 27"/>
                  <a:gd name="T45" fmla="*/ 41 h 41"/>
                  <a:gd name="T46" fmla="*/ 22 w 27"/>
                  <a:gd name="T47" fmla="*/ 41 h 41"/>
                  <a:gd name="T48" fmla="*/ 25 w 27"/>
                  <a:gd name="T49" fmla="*/ 36 h 41"/>
                  <a:gd name="T50" fmla="*/ 26 w 27"/>
                  <a:gd name="T51" fmla="*/ 21 h 41"/>
                  <a:gd name="T52" fmla="*/ 26 w 27"/>
                  <a:gd name="T53" fmla="*/ 17 h 41"/>
                  <a:gd name="T54" fmla="*/ 21 w 27"/>
                  <a:gd name="T55" fmla="*/ 13 h 41"/>
                  <a:gd name="T56" fmla="*/ 18 w 27"/>
                  <a:gd name="T57" fmla="*/ 10 h 41"/>
                  <a:gd name="T58" fmla="*/ 12 w 27"/>
                  <a:gd name="T59" fmla="*/ 7 h 41"/>
                  <a:gd name="T60" fmla="*/ 8 w 27"/>
                  <a:gd name="T61" fmla="*/ 10 h 41"/>
                  <a:gd name="T62" fmla="*/ 7 w 27"/>
                  <a:gd name="T63" fmla="*/ 11 h 41"/>
                  <a:gd name="T64" fmla="*/ 4 w 27"/>
                  <a:gd name="T65" fmla="*/ 0 h 41"/>
                  <a:gd name="T66" fmla="*/ 0 w 27"/>
                  <a:gd name="T67" fmla="*/ 2 h 41"/>
                  <a:gd name="T68" fmla="*/ 0 w 27"/>
                  <a:gd name="T69" fmla="*/ 4 h 41"/>
                  <a:gd name="T70" fmla="*/ 0 w 27"/>
                  <a:gd name="T71" fmla="*/ 21 h 41"/>
                  <a:gd name="T72" fmla="*/ 0 w 27"/>
                  <a:gd name="T73" fmla="*/ 31 h 41"/>
                  <a:gd name="T74" fmla="*/ 1 w 27"/>
                  <a:gd name="T75" fmla="*/ 37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7" h="41">
                    <a:moveTo>
                      <a:pt x="4" y="41"/>
                    </a:moveTo>
                    <a:cubicBezTo>
                      <a:pt x="4" y="41"/>
                      <a:pt x="4" y="41"/>
                      <a:pt x="4" y="41"/>
                    </a:cubicBezTo>
                    <a:cubicBezTo>
                      <a:pt x="5" y="41"/>
                      <a:pt x="5" y="41"/>
                      <a:pt x="5" y="41"/>
                    </a:cubicBezTo>
                    <a:cubicBezTo>
                      <a:pt x="5" y="41"/>
                      <a:pt x="5" y="41"/>
                      <a:pt x="5" y="41"/>
                    </a:cubicBezTo>
                    <a:cubicBezTo>
                      <a:pt x="4" y="40"/>
                      <a:pt x="4" y="40"/>
                      <a:pt x="4" y="40"/>
                    </a:cubicBezTo>
                    <a:cubicBezTo>
                      <a:pt x="3" y="39"/>
                      <a:pt x="2" y="38"/>
                      <a:pt x="2" y="37"/>
                    </a:cubicBezTo>
                    <a:cubicBezTo>
                      <a:pt x="1" y="36"/>
                      <a:pt x="1" y="34"/>
                      <a:pt x="1" y="3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2"/>
                      <a:pt x="2" y="1"/>
                      <a:pt x="4" y="1"/>
                    </a:cubicBezTo>
                    <a:cubicBezTo>
                      <a:pt x="5" y="1"/>
                      <a:pt x="6" y="3"/>
                      <a:pt x="6" y="4"/>
                    </a:cubicBezTo>
                    <a:cubicBezTo>
                      <a:pt x="6" y="19"/>
                      <a:pt x="6" y="19"/>
                      <a:pt x="6" y="19"/>
                    </a:cubicBezTo>
                    <a:cubicBezTo>
                      <a:pt x="6" y="19"/>
                      <a:pt x="6" y="19"/>
                      <a:pt x="6" y="19"/>
                    </a:cubicBezTo>
                    <a:cubicBezTo>
                      <a:pt x="6" y="19"/>
                      <a:pt x="6" y="19"/>
                      <a:pt x="6" y="19"/>
                    </a:cubicBezTo>
                    <a:cubicBezTo>
                      <a:pt x="6" y="19"/>
                      <a:pt x="6" y="19"/>
                      <a:pt x="6" y="19"/>
                    </a:cubicBezTo>
                    <a:cubicBezTo>
                      <a:pt x="6" y="19"/>
                      <a:pt x="6" y="19"/>
                      <a:pt x="6" y="19"/>
                    </a:cubicBezTo>
                    <a:cubicBezTo>
                      <a:pt x="6" y="19"/>
                      <a:pt x="6" y="19"/>
                      <a:pt x="6" y="19"/>
                    </a:cubicBezTo>
                    <a:cubicBezTo>
                      <a:pt x="7" y="20"/>
                      <a:pt x="7" y="20"/>
                      <a:pt x="7" y="20"/>
                    </a:cubicBezTo>
                    <a:cubicBezTo>
                      <a:pt x="7" y="19"/>
                      <a:pt x="7" y="19"/>
                      <a:pt x="7" y="19"/>
                    </a:cubicBezTo>
                    <a:cubicBezTo>
                      <a:pt x="7" y="19"/>
                      <a:pt x="8" y="14"/>
                      <a:pt x="9" y="10"/>
                    </a:cubicBezTo>
                    <a:cubicBezTo>
                      <a:pt x="9" y="10"/>
                      <a:pt x="9" y="9"/>
                      <a:pt x="10" y="9"/>
                    </a:cubicBezTo>
                    <a:cubicBezTo>
                      <a:pt x="10" y="8"/>
                      <a:pt x="11" y="8"/>
                      <a:pt x="12" y="8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4" y="8"/>
                      <a:pt x="14" y="10"/>
                      <a:pt x="14" y="11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4"/>
                    </a:cubicBezTo>
                    <a:cubicBezTo>
                      <a:pt x="15" y="13"/>
                      <a:pt x="15" y="13"/>
                      <a:pt x="15" y="13"/>
                    </a:cubicBezTo>
                    <a:cubicBezTo>
                      <a:pt x="15" y="13"/>
                      <a:pt x="15" y="13"/>
                      <a:pt x="15" y="13"/>
                    </a:cubicBezTo>
                    <a:cubicBezTo>
                      <a:pt x="15" y="12"/>
                      <a:pt x="16" y="11"/>
                      <a:pt x="18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9" y="11"/>
                      <a:pt x="19" y="12"/>
                      <a:pt x="20" y="12"/>
                    </a:cubicBezTo>
                    <a:cubicBezTo>
                      <a:pt x="20" y="13"/>
                      <a:pt x="20" y="13"/>
                      <a:pt x="20" y="14"/>
                    </a:cubicBezTo>
                    <a:cubicBezTo>
                      <a:pt x="20" y="16"/>
                      <a:pt x="20" y="16"/>
                      <a:pt x="20" y="16"/>
                    </a:cubicBezTo>
                    <a:cubicBezTo>
                      <a:pt x="20" y="16"/>
                      <a:pt x="20" y="16"/>
                      <a:pt x="20" y="16"/>
                    </a:cubicBezTo>
                    <a:cubicBezTo>
                      <a:pt x="20" y="17"/>
                      <a:pt x="20" y="17"/>
                      <a:pt x="20" y="17"/>
                    </a:cubicBezTo>
                    <a:cubicBezTo>
                      <a:pt x="21" y="16"/>
                      <a:pt x="21" y="16"/>
                      <a:pt x="21" y="16"/>
                    </a:cubicBezTo>
                    <a:cubicBezTo>
                      <a:pt x="21" y="16"/>
                      <a:pt x="21" y="16"/>
                      <a:pt x="21" y="16"/>
                    </a:cubicBezTo>
                    <a:cubicBezTo>
                      <a:pt x="21" y="15"/>
                      <a:pt x="22" y="14"/>
                      <a:pt x="23" y="14"/>
                    </a:cubicBezTo>
                    <a:cubicBezTo>
                      <a:pt x="24" y="14"/>
                      <a:pt x="24" y="14"/>
                      <a:pt x="24" y="14"/>
                    </a:cubicBezTo>
                    <a:cubicBezTo>
                      <a:pt x="25" y="14"/>
                      <a:pt x="26" y="15"/>
                      <a:pt x="25" y="17"/>
                    </a:cubicBezTo>
                    <a:cubicBezTo>
                      <a:pt x="25" y="21"/>
                      <a:pt x="25" y="21"/>
                      <a:pt x="25" y="21"/>
                    </a:cubicBezTo>
                    <a:cubicBezTo>
                      <a:pt x="25" y="21"/>
                      <a:pt x="25" y="21"/>
                      <a:pt x="25" y="21"/>
                    </a:cubicBezTo>
                    <a:cubicBezTo>
                      <a:pt x="25" y="33"/>
                      <a:pt x="25" y="33"/>
                      <a:pt x="25" y="33"/>
                    </a:cubicBezTo>
                    <a:cubicBezTo>
                      <a:pt x="25" y="34"/>
                      <a:pt x="24" y="35"/>
                      <a:pt x="24" y="36"/>
                    </a:cubicBezTo>
                    <a:cubicBezTo>
                      <a:pt x="24" y="38"/>
                      <a:pt x="23" y="39"/>
                      <a:pt x="21" y="40"/>
                    </a:cubicBezTo>
                    <a:cubicBezTo>
                      <a:pt x="21" y="41"/>
                      <a:pt x="21" y="41"/>
                      <a:pt x="21" y="41"/>
                    </a:cubicBezTo>
                    <a:cubicBezTo>
                      <a:pt x="21" y="41"/>
                      <a:pt x="21" y="41"/>
                      <a:pt x="21" y="41"/>
                    </a:cubicBezTo>
                    <a:cubicBezTo>
                      <a:pt x="22" y="41"/>
                      <a:pt x="22" y="41"/>
                      <a:pt x="22" y="41"/>
                    </a:cubicBezTo>
                    <a:cubicBezTo>
                      <a:pt x="22" y="41"/>
                      <a:pt x="22" y="41"/>
                      <a:pt x="22" y="41"/>
                    </a:cubicBezTo>
                    <a:cubicBezTo>
                      <a:pt x="23" y="40"/>
                      <a:pt x="25" y="38"/>
                      <a:pt x="25" y="36"/>
                    </a:cubicBezTo>
                    <a:cubicBezTo>
                      <a:pt x="26" y="35"/>
                      <a:pt x="26" y="34"/>
                      <a:pt x="26" y="33"/>
                    </a:cubicBezTo>
                    <a:cubicBezTo>
                      <a:pt x="26" y="21"/>
                      <a:pt x="26" y="21"/>
                      <a:pt x="26" y="21"/>
                    </a:cubicBezTo>
                    <a:cubicBezTo>
                      <a:pt x="26" y="21"/>
                      <a:pt x="26" y="21"/>
                      <a:pt x="26" y="21"/>
                    </a:cubicBezTo>
                    <a:cubicBezTo>
                      <a:pt x="26" y="17"/>
                      <a:pt x="26" y="17"/>
                      <a:pt x="26" y="17"/>
                    </a:cubicBezTo>
                    <a:cubicBezTo>
                      <a:pt x="27" y="15"/>
                      <a:pt x="26" y="13"/>
                      <a:pt x="24" y="13"/>
                    </a:cubicBezTo>
                    <a:cubicBezTo>
                      <a:pt x="23" y="13"/>
                      <a:pt x="22" y="13"/>
                      <a:pt x="21" y="13"/>
                    </a:cubicBezTo>
                    <a:cubicBezTo>
                      <a:pt x="21" y="13"/>
                      <a:pt x="21" y="12"/>
                      <a:pt x="21" y="12"/>
                    </a:cubicBezTo>
                    <a:cubicBezTo>
                      <a:pt x="20" y="11"/>
                      <a:pt x="19" y="10"/>
                      <a:pt x="18" y="10"/>
                    </a:cubicBezTo>
                    <a:cubicBezTo>
                      <a:pt x="17" y="10"/>
                      <a:pt x="16" y="10"/>
                      <a:pt x="15" y="11"/>
                    </a:cubicBezTo>
                    <a:cubicBezTo>
                      <a:pt x="15" y="9"/>
                      <a:pt x="14" y="7"/>
                      <a:pt x="12" y="7"/>
                    </a:cubicBezTo>
                    <a:cubicBezTo>
                      <a:pt x="11" y="7"/>
                      <a:pt x="10" y="7"/>
                      <a:pt x="9" y="8"/>
                    </a:cubicBezTo>
                    <a:cubicBezTo>
                      <a:pt x="8" y="9"/>
                      <a:pt x="8" y="9"/>
                      <a:pt x="8" y="10"/>
                    </a:cubicBezTo>
                    <a:cubicBezTo>
                      <a:pt x="8" y="11"/>
                      <a:pt x="8" y="12"/>
                      <a:pt x="7" y="13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2"/>
                      <a:pt x="6" y="0"/>
                      <a:pt x="4" y="0"/>
                    </a:cubicBezTo>
                    <a:cubicBezTo>
                      <a:pt x="2" y="0"/>
                      <a:pt x="1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31"/>
                      <a:pt x="0" y="31"/>
                      <a:pt x="0" y="31"/>
                    </a:cubicBezTo>
                    <a:cubicBezTo>
                      <a:pt x="0" y="31"/>
                      <a:pt x="0" y="31"/>
                      <a:pt x="0" y="31"/>
                    </a:cubicBezTo>
                    <a:cubicBezTo>
                      <a:pt x="0" y="33"/>
                      <a:pt x="0" y="33"/>
                      <a:pt x="0" y="33"/>
                    </a:cubicBezTo>
                    <a:cubicBezTo>
                      <a:pt x="0" y="35"/>
                      <a:pt x="0" y="36"/>
                      <a:pt x="1" y="37"/>
                    </a:cubicBezTo>
                    <a:cubicBezTo>
                      <a:pt x="1" y="39"/>
                      <a:pt x="2" y="40"/>
                      <a:pt x="4" y="41"/>
                    </a:cubicBezTo>
                    <a:close/>
                  </a:path>
                </a:pathLst>
              </a:custGeom>
              <a:solidFill>
                <a:srgbClr val="706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35" name="Freeform 1007"/>
              <p:cNvSpPr>
                <a:spLocks/>
              </p:cNvSpPr>
              <p:nvPr/>
            </p:nvSpPr>
            <p:spPr bwMode="auto">
              <a:xfrm>
                <a:off x="4637" y="2621"/>
                <a:ext cx="23" cy="45"/>
              </a:xfrm>
              <a:custGeom>
                <a:avLst/>
                <a:gdLst>
                  <a:gd name="T0" fmla="*/ 8 w 10"/>
                  <a:gd name="T1" fmla="*/ 13 h 19"/>
                  <a:gd name="T2" fmla="*/ 8 w 10"/>
                  <a:gd name="T3" fmla="*/ 16 h 19"/>
                  <a:gd name="T4" fmla="*/ 8 w 10"/>
                  <a:gd name="T5" fmla="*/ 19 h 19"/>
                  <a:gd name="T6" fmla="*/ 10 w 10"/>
                  <a:gd name="T7" fmla="*/ 18 h 19"/>
                  <a:gd name="T8" fmla="*/ 10 w 10"/>
                  <a:gd name="T9" fmla="*/ 17 h 19"/>
                  <a:gd name="T10" fmla="*/ 10 w 10"/>
                  <a:gd name="T11" fmla="*/ 17 h 19"/>
                  <a:gd name="T12" fmla="*/ 9 w 10"/>
                  <a:gd name="T13" fmla="*/ 13 h 19"/>
                  <a:gd name="T14" fmla="*/ 6 w 10"/>
                  <a:gd name="T15" fmla="*/ 10 h 19"/>
                  <a:gd name="T16" fmla="*/ 3 w 10"/>
                  <a:gd name="T17" fmla="*/ 10 h 19"/>
                  <a:gd name="T18" fmla="*/ 2 w 10"/>
                  <a:gd name="T19" fmla="*/ 9 h 19"/>
                  <a:gd name="T20" fmla="*/ 1 w 10"/>
                  <a:gd name="T21" fmla="*/ 8 h 19"/>
                  <a:gd name="T22" fmla="*/ 1 w 10"/>
                  <a:gd name="T23" fmla="*/ 0 h 19"/>
                  <a:gd name="T24" fmla="*/ 0 w 10"/>
                  <a:gd name="T25" fmla="*/ 0 h 19"/>
                  <a:gd name="T26" fmla="*/ 0 w 10"/>
                  <a:gd name="T27" fmla="*/ 10 h 19"/>
                  <a:gd name="T28" fmla="*/ 0 w 10"/>
                  <a:gd name="T29" fmla="*/ 13 h 19"/>
                  <a:gd name="T30" fmla="*/ 4 w 10"/>
                  <a:gd name="T31" fmla="*/ 11 h 19"/>
                  <a:gd name="T32" fmla="*/ 8 w 10"/>
                  <a:gd name="T33" fmla="*/ 13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0" h="19">
                    <a:moveTo>
                      <a:pt x="8" y="13"/>
                    </a:moveTo>
                    <a:cubicBezTo>
                      <a:pt x="8" y="14"/>
                      <a:pt x="8" y="16"/>
                      <a:pt x="8" y="16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9" y="19"/>
                      <a:pt x="9" y="19"/>
                      <a:pt x="10" y="18"/>
                    </a:cubicBezTo>
                    <a:cubicBezTo>
                      <a:pt x="10" y="18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5"/>
                      <a:pt x="10" y="14"/>
                      <a:pt x="9" y="13"/>
                    </a:cubicBezTo>
                    <a:cubicBezTo>
                      <a:pt x="9" y="11"/>
                      <a:pt x="8" y="10"/>
                      <a:pt x="6" y="10"/>
                    </a:cubicBezTo>
                    <a:cubicBezTo>
                      <a:pt x="5" y="10"/>
                      <a:pt x="4" y="10"/>
                      <a:pt x="3" y="10"/>
                    </a:cubicBezTo>
                    <a:cubicBezTo>
                      <a:pt x="3" y="10"/>
                      <a:pt x="2" y="10"/>
                      <a:pt x="2" y="9"/>
                    </a:cubicBezTo>
                    <a:cubicBezTo>
                      <a:pt x="1" y="9"/>
                      <a:pt x="1" y="8"/>
                      <a:pt x="1" y="8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1" y="12"/>
                      <a:pt x="2" y="11"/>
                      <a:pt x="4" y="11"/>
                    </a:cubicBezTo>
                    <a:cubicBezTo>
                      <a:pt x="7" y="11"/>
                      <a:pt x="8" y="12"/>
                      <a:pt x="8" y="13"/>
                    </a:cubicBezTo>
                    <a:close/>
                  </a:path>
                </a:pathLst>
              </a:custGeom>
              <a:solidFill>
                <a:srgbClr val="706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  <p:sp>
            <p:nvSpPr>
              <p:cNvPr id="236" name="Freeform 1008"/>
              <p:cNvSpPr>
                <a:spLocks noEditPoints="1"/>
              </p:cNvSpPr>
              <p:nvPr/>
            </p:nvSpPr>
            <p:spPr bwMode="auto">
              <a:xfrm>
                <a:off x="4606" y="2600"/>
                <a:ext cx="28" cy="137"/>
              </a:xfrm>
              <a:custGeom>
                <a:avLst/>
                <a:gdLst>
                  <a:gd name="T0" fmla="*/ 10 w 12"/>
                  <a:gd name="T1" fmla="*/ 3 h 58"/>
                  <a:gd name="T2" fmla="*/ 8 w 12"/>
                  <a:gd name="T3" fmla="*/ 2 h 58"/>
                  <a:gd name="T4" fmla="*/ 3 w 12"/>
                  <a:gd name="T5" fmla="*/ 0 h 58"/>
                  <a:gd name="T6" fmla="*/ 2 w 12"/>
                  <a:gd name="T7" fmla="*/ 2 h 58"/>
                  <a:gd name="T8" fmla="*/ 2 w 12"/>
                  <a:gd name="T9" fmla="*/ 3 h 58"/>
                  <a:gd name="T10" fmla="*/ 1 w 12"/>
                  <a:gd name="T11" fmla="*/ 5 h 58"/>
                  <a:gd name="T12" fmla="*/ 0 w 12"/>
                  <a:gd name="T13" fmla="*/ 10 h 58"/>
                  <a:gd name="T14" fmla="*/ 1 w 12"/>
                  <a:gd name="T15" fmla="*/ 53 h 58"/>
                  <a:gd name="T16" fmla="*/ 4 w 12"/>
                  <a:gd name="T17" fmla="*/ 54 h 58"/>
                  <a:gd name="T18" fmla="*/ 5 w 12"/>
                  <a:gd name="T19" fmla="*/ 55 h 58"/>
                  <a:gd name="T20" fmla="*/ 9 w 12"/>
                  <a:gd name="T21" fmla="*/ 55 h 58"/>
                  <a:gd name="T22" fmla="*/ 10 w 12"/>
                  <a:gd name="T23" fmla="*/ 57 h 58"/>
                  <a:gd name="T24" fmla="*/ 11 w 12"/>
                  <a:gd name="T25" fmla="*/ 58 h 58"/>
                  <a:gd name="T26" fmla="*/ 12 w 12"/>
                  <a:gd name="T27" fmla="*/ 54 h 58"/>
                  <a:gd name="T28" fmla="*/ 12 w 12"/>
                  <a:gd name="T29" fmla="*/ 53 h 58"/>
                  <a:gd name="T30" fmla="*/ 12 w 12"/>
                  <a:gd name="T31" fmla="*/ 43 h 58"/>
                  <a:gd name="T32" fmla="*/ 12 w 12"/>
                  <a:gd name="T33" fmla="*/ 20 h 58"/>
                  <a:gd name="T34" fmla="*/ 12 w 12"/>
                  <a:gd name="T35" fmla="*/ 4 h 58"/>
                  <a:gd name="T36" fmla="*/ 8 w 12"/>
                  <a:gd name="T37" fmla="*/ 50 h 58"/>
                  <a:gd name="T38" fmla="*/ 4 w 12"/>
                  <a:gd name="T39" fmla="*/ 49 h 58"/>
                  <a:gd name="T40" fmla="*/ 8 w 12"/>
                  <a:gd name="T41" fmla="*/ 50 h 58"/>
                  <a:gd name="T42" fmla="*/ 4 w 12"/>
                  <a:gd name="T43" fmla="*/ 48 h 58"/>
                  <a:gd name="T44" fmla="*/ 8 w 12"/>
                  <a:gd name="T45" fmla="*/ 48 h 58"/>
                  <a:gd name="T46" fmla="*/ 8 w 12"/>
                  <a:gd name="T47" fmla="*/ 48 h 58"/>
                  <a:gd name="T48" fmla="*/ 4 w 12"/>
                  <a:gd name="T49" fmla="*/ 46 h 58"/>
                  <a:gd name="T50" fmla="*/ 8 w 12"/>
                  <a:gd name="T51" fmla="*/ 48 h 58"/>
                  <a:gd name="T52" fmla="*/ 4 w 12"/>
                  <a:gd name="T53" fmla="*/ 46 h 58"/>
                  <a:gd name="T54" fmla="*/ 8 w 12"/>
                  <a:gd name="T55" fmla="*/ 46 h 58"/>
                  <a:gd name="T56" fmla="*/ 4 w 12"/>
                  <a:gd name="T57" fmla="*/ 44 h 58"/>
                  <a:gd name="T58" fmla="*/ 8 w 12"/>
                  <a:gd name="T59" fmla="*/ 45 h 58"/>
                  <a:gd name="T60" fmla="*/ 4 w 12"/>
                  <a:gd name="T61" fmla="*/ 43 h 58"/>
                  <a:gd name="T62" fmla="*/ 8 w 12"/>
                  <a:gd name="T63" fmla="*/ 43 h 58"/>
                  <a:gd name="T64" fmla="*/ 8 w 12"/>
                  <a:gd name="T65" fmla="*/ 43 h 58"/>
                  <a:gd name="T66" fmla="*/ 4 w 12"/>
                  <a:gd name="T67" fmla="*/ 42 h 58"/>
                  <a:gd name="T68" fmla="*/ 8 w 12"/>
                  <a:gd name="T69" fmla="*/ 43 h 58"/>
                  <a:gd name="T70" fmla="*/ 4 w 12"/>
                  <a:gd name="T71" fmla="*/ 41 h 58"/>
                  <a:gd name="T72" fmla="*/ 8 w 12"/>
                  <a:gd name="T73" fmla="*/ 41 h 58"/>
                  <a:gd name="T74" fmla="*/ 8 w 12"/>
                  <a:gd name="T75" fmla="*/ 40 h 58"/>
                  <a:gd name="T76" fmla="*/ 4 w 12"/>
                  <a:gd name="T77" fmla="*/ 39 h 58"/>
                  <a:gd name="T78" fmla="*/ 8 w 12"/>
                  <a:gd name="T79" fmla="*/ 39 h 58"/>
                  <a:gd name="T80" fmla="*/ 4 w 12"/>
                  <a:gd name="T81" fmla="*/ 38 h 58"/>
                  <a:gd name="T82" fmla="*/ 8 w 12"/>
                  <a:gd name="T83" fmla="*/ 38 h 58"/>
                  <a:gd name="T84" fmla="*/ 4 w 12"/>
                  <a:gd name="T85" fmla="*/ 37 h 58"/>
                  <a:gd name="T86" fmla="*/ 8 w 12"/>
                  <a:gd name="T87" fmla="*/ 38 h 58"/>
                  <a:gd name="T88" fmla="*/ 4 w 12"/>
                  <a:gd name="T89" fmla="*/ 36 h 58"/>
                  <a:gd name="T90" fmla="*/ 8 w 12"/>
                  <a:gd name="T91" fmla="*/ 36 h 58"/>
                  <a:gd name="T92" fmla="*/ 8 w 12"/>
                  <a:gd name="T93" fmla="*/ 36 h 58"/>
                  <a:gd name="T94" fmla="*/ 4 w 12"/>
                  <a:gd name="T95" fmla="*/ 34 h 58"/>
                  <a:gd name="T96" fmla="*/ 8 w 12"/>
                  <a:gd name="T97" fmla="*/ 36 h 58"/>
                  <a:gd name="T98" fmla="*/ 4 w 12"/>
                  <a:gd name="T99" fmla="*/ 34 h 58"/>
                  <a:gd name="T100" fmla="*/ 8 w 12"/>
                  <a:gd name="T101" fmla="*/ 34 h 58"/>
                  <a:gd name="T102" fmla="*/ 4 w 12"/>
                  <a:gd name="T103" fmla="*/ 33 h 58"/>
                  <a:gd name="T104" fmla="*/ 8 w 12"/>
                  <a:gd name="T105" fmla="*/ 33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2" h="58">
                    <a:moveTo>
                      <a:pt x="11" y="3"/>
                    </a:moveTo>
                    <a:cubicBezTo>
                      <a:pt x="10" y="3"/>
                      <a:pt x="10" y="3"/>
                      <a:pt x="10" y="3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53"/>
                      <a:pt x="1" y="53"/>
                      <a:pt x="1" y="53"/>
                    </a:cubicBezTo>
                    <a:cubicBezTo>
                      <a:pt x="1" y="53"/>
                      <a:pt x="2" y="54"/>
                      <a:pt x="3" y="54"/>
                    </a:cubicBezTo>
                    <a:cubicBezTo>
                      <a:pt x="3" y="54"/>
                      <a:pt x="3" y="54"/>
                      <a:pt x="4" y="54"/>
                    </a:cubicBezTo>
                    <a:cubicBezTo>
                      <a:pt x="4" y="55"/>
                      <a:pt x="4" y="55"/>
                      <a:pt x="4" y="55"/>
                    </a:cubicBezTo>
                    <a:cubicBezTo>
                      <a:pt x="4" y="55"/>
                      <a:pt x="4" y="55"/>
                      <a:pt x="5" y="55"/>
                    </a:cubicBezTo>
                    <a:cubicBezTo>
                      <a:pt x="8" y="56"/>
                      <a:pt x="8" y="56"/>
                      <a:pt x="8" y="56"/>
                    </a:cubicBezTo>
                    <a:cubicBezTo>
                      <a:pt x="9" y="56"/>
                      <a:pt x="9" y="56"/>
                      <a:pt x="9" y="55"/>
                    </a:cubicBezTo>
                    <a:cubicBezTo>
                      <a:pt x="10" y="56"/>
                      <a:pt x="10" y="56"/>
                      <a:pt x="10" y="57"/>
                    </a:cubicBezTo>
                    <a:cubicBezTo>
                      <a:pt x="10" y="57"/>
                      <a:pt x="10" y="57"/>
                      <a:pt x="10" y="57"/>
                    </a:cubicBezTo>
                    <a:cubicBezTo>
                      <a:pt x="11" y="58"/>
                      <a:pt x="11" y="58"/>
                      <a:pt x="11" y="58"/>
                    </a:cubicBezTo>
                    <a:cubicBezTo>
                      <a:pt x="11" y="58"/>
                      <a:pt x="11" y="58"/>
                      <a:pt x="11" y="58"/>
                    </a:cubicBezTo>
                    <a:cubicBezTo>
                      <a:pt x="12" y="58"/>
                      <a:pt x="12" y="58"/>
                      <a:pt x="12" y="57"/>
                    </a:cubicBezTo>
                    <a:cubicBezTo>
                      <a:pt x="12" y="54"/>
                      <a:pt x="12" y="54"/>
                      <a:pt x="12" y="54"/>
                    </a:cubicBezTo>
                    <a:cubicBezTo>
                      <a:pt x="12" y="53"/>
                      <a:pt x="12" y="53"/>
                      <a:pt x="12" y="53"/>
                    </a:cubicBezTo>
                    <a:cubicBezTo>
                      <a:pt x="12" y="53"/>
                      <a:pt x="12" y="53"/>
                      <a:pt x="12" y="53"/>
                    </a:cubicBezTo>
                    <a:cubicBezTo>
                      <a:pt x="12" y="53"/>
                      <a:pt x="12" y="53"/>
                      <a:pt x="12" y="53"/>
                    </a:cubicBezTo>
                    <a:cubicBezTo>
                      <a:pt x="12" y="43"/>
                      <a:pt x="12" y="43"/>
                      <a:pt x="12" y="43"/>
                    </a:cubicBezTo>
                    <a:cubicBezTo>
                      <a:pt x="12" y="37"/>
                      <a:pt x="12" y="37"/>
                      <a:pt x="12" y="37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1" y="3"/>
                      <a:pt x="11" y="3"/>
                    </a:cubicBezTo>
                    <a:close/>
                    <a:moveTo>
                      <a:pt x="8" y="50"/>
                    </a:moveTo>
                    <a:cubicBezTo>
                      <a:pt x="4" y="49"/>
                      <a:pt x="4" y="49"/>
                      <a:pt x="4" y="49"/>
                    </a:cubicBezTo>
                    <a:cubicBezTo>
                      <a:pt x="4" y="49"/>
                      <a:pt x="4" y="49"/>
                      <a:pt x="4" y="49"/>
                    </a:cubicBezTo>
                    <a:cubicBezTo>
                      <a:pt x="8" y="49"/>
                      <a:pt x="8" y="49"/>
                      <a:pt x="8" y="49"/>
                    </a:cubicBezTo>
                    <a:lnTo>
                      <a:pt x="8" y="50"/>
                    </a:lnTo>
                    <a:close/>
                    <a:moveTo>
                      <a:pt x="8" y="49"/>
                    </a:moveTo>
                    <a:cubicBezTo>
                      <a:pt x="4" y="48"/>
                      <a:pt x="4" y="48"/>
                      <a:pt x="4" y="48"/>
                    </a:cubicBezTo>
                    <a:cubicBezTo>
                      <a:pt x="4" y="48"/>
                      <a:pt x="4" y="48"/>
                      <a:pt x="4" y="48"/>
                    </a:cubicBezTo>
                    <a:cubicBezTo>
                      <a:pt x="8" y="48"/>
                      <a:pt x="8" y="48"/>
                      <a:pt x="8" y="48"/>
                    </a:cubicBezTo>
                    <a:lnTo>
                      <a:pt x="8" y="49"/>
                    </a:lnTo>
                    <a:close/>
                    <a:moveTo>
                      <a:pt x="8" y="48"/>
                    </a:moveTo>
                    <a:cubicBezTo>
                      <a:pt x="4" y="47"/>
                      <a:pt x="4" y="47"/>
                      <a:pt x="4" y="47"/>
                    </a:cubicBezTo>
                    <a:cubicBezTo>
                      <a:pt x="4" y="46"/>
                      <a:pt x="4" y="46"/>
                      <a:pt x="4" y="46"/>
                    </a:cubicBezTo>
                    <a:cubicBezTo>
                      <a:pt x="8" y="47"/>
                      <a:pt x="8" y="47"/>
                      <a:pt x="8" y="47"/>
                    </a:cubicBezTo>
                    <a:lnTo>
                      <a:pt x="8" y="48"/>
                    </a:lnTo>
                    <a:close/>
                    <a:moveTo>
                      <a:pt x="8" y="46"/>
                    </a:moveTo>
                    <a:cubicBezTo>
                      <a:pt x="4" y="46"/>
                      <a:pt x="4" y="46"/>
                      <a:pt x="4" y="46"/>
                    </a:cubicBezTo>
                    <a:cubicBezTo>
                      <a:pt x="4" y="45"/>
                      <a:pt x="4" y="45"/>
                      <a:pt x="4" y="45"/>
                    </a:cubicBezTo>
                    <a:cubicBezTo>
                      <a:pt x="8" y="46"/>
                      <a:pt x="8" y="46"/>
                      <a:pt x="8" y="46"/>
                    </a:cubicBezTo>
                    <a:close/>
                    <a:moveTo>
                      <a:pt x="8" y="45"/>
                    </a:moveTo>
                    <a:cubicBezTo>
                      <a:pt x="4" y="44"/>
                      <a:pt x="4" y="44"/>
                      <a:pt x="4" y="44"/>
                    </a:cubicBezTo>
                    <a:cubicBezTo>
                      <a:pt x="4" y="44"/>
                      <a:pt x="4" y="44"/>
                      <a:pt x="4" y="44"/>
                    </a:cubicBezTo>
                    <a:cubicBezTo>
                      <a:pt x="8" y="45"/>
                      <a:pt x="8" y="45"/>
                      <a:pt x="8" y="45"/>
                    </a:cubicBezTo>
                    <a:close/>
                    <a:moveTo>
                      <a:pt x="8" y="44"/>
                    </a:moveTo>
                    <a:cubicBezTo>
                      <a:pt x="4" y="43"/>
                      <a:pt x="4" y="43"/>
                      <a:pt x="4" y="43"/>
                    </a:cubicBezTo>
                    <a:cubicBezTo>
                      <a:pt x="4" y="43"/>
                      <a:pt x="4" y="43"/>
                      <a:pt x="4" y="43"/>
                    </a:cubicBezTo>
                    <a:cubicBezTo>
                      <a:pt x="8" y="43"/>
                      <a:pt x="8" y="43"/>
                      <a:pt x="8" y="43"/>
                    </a:cubicBezTo>
                    <a:lnTo>
                      <a:pt x="8" y="44"/>
                    </a:lnTo>
                    <a:close/>
                    <a:moveTo>
                      <a:pt x="8" y="43"/>
                    </a:moveTo>
                    <a:cubicBezTo>
                      <a:pt x="4" y="42"/>
                      <a:pt x="4" y="42"/>
                      <a:pt x="4" y="42"/>
                    </a:cubicBezTo>
                    <a:cubicBezTo>
                      <a:pt x="4" y="42"/>
                      <a:pt x="4" y="42"/>
                      <a:pt x="4" y="42"/>
                    </a:cubicBezTo>
                    <a:cubicBezTo>
                      <a:pt x="8" y="42"/>
                      <a:pt x="8" y="42"/>
                      <a:pt x="8" y="42"/>
                    </a:cubicBezTo>
                    <a:lnTo>
                      <a:pt x="8" y="43"/>
                    </a:lnTo>
                    <a:close/>
                    <a:moveTo>
                      <a:pt x="8" y="42"/>
                    </a:moveTo>
                    <a:cubicBezTo>
                      <a:pt x="4" y="41"/>
                      <a:pt x="4" y="41"/>
                      <a:pt x="4" y="41"/>
                    </a:cubicBezTo>
                    <a:cubicBezTo>
                      <a:pt x="4" y="40"/>
                      <a:pt x="4" y="40"/>
                      <a:pt x="4" y="40"/>
                    </a:cubicBezTo>
                    <a:cubicBezTo>
                      <a:pt x="8" y="41"/>
                      <a:pt x="8" y="41"/>
                      <a:pt x="8" y="41"/>
                    </a:cubicBezTo>
                    <a:lnTo>
                      <a:pt x="8" y="42"/>
                    </a:lnTo>
                    <a:close/>
                    <a:moveTo>
                      <a:pt x="8" y="40"/>
                    </a:moveTo>
                    <a:cubicBezTo>
                      <a:pt x="4" y="40"/>
                      <a:pt x="4" y="40"/>
                      <a:pt x="4" y="40"/>
                    </a:cubicBezTo>
                    <a:cubicBezTo>
                      <a:pt x="4" y="39"/>
                      <a:pt x="4" y="39"/>
                      <a:pt x="4" y="39"/>
                    </a:cubicBezTo>
                    <a:cubicBezTo>
                      <a:pt x="8" y="40"/>
                      <a:pt x="8" y="40"/>
                      <a:pt x="8" y="40"/>
                    </a:cubicBezTo>
                    <a:close/>
                    <a:moveTo>
                      <a:pt x="8" y="39"/>
                    </a:moveTo>
                    <a:cubicBezTo>
                      <a:pt x="4" y="39"/>
                      <a:pt x="4" y="39"/>
                      <a:pt x="4" y="39"/>
                    </a:cubicBezTo>
                    <a:cubicBezTo>
                      <a:pt x="4" y="38"/>
                      <a:pt x="4" y="38"/>
                      <a:pt x="4" y="38"/>
                    </a:cubicBezTo>
                    <a:cubicBezTo>
                      <a:pt x="8" y="39"/>
                      <a:pt x="8" y="39"/>
                      <a:pt x="8" y="39"/>
                    </a:cubicBezTo>
                    <a:close/>
                    <a:moveTo>
                      <a:pt x="8" y="38"/>
                    </a:moveTo>
                    <a:cubicBezTo>
                      <a:pt x="4" y="37"/>
                      <a:pt x="4" y="37"/>
                      <a:pt x="4" y="37"/>
                    </a:cubicBezTo>
                    <a:cubicBezTo>
                      <a:pt x="4" y="37"/>
                      <a:pt x="4" y="37"/>
                      <a:pt x="4" y="37"/>
                    </a:cubicBezTo>
                    <a:cubicBezTo>
                      <a:pt x="8" y="37"/>
                      <a:pt x="8" y="37"/>
                      <a:pt x="8" y="37"/>
                    </a:cubicBezTo>
                    <a:lnTo>
                      <a:pt x="8" y="38"/>
                    </a:lnTo>
                    <a:close/>
                    <a:moveTo>
                      <a:pt x="8" y="37"/>
                    </a:moveTo>
                    <a:cubicBezTo>
                      <a:pt x="4" y="36"/>
                      <a:pt x="4" y="36"/>
                      <a:pt x="4" y="36"/>
                    </a:cubicBezTo>
                    <a:cubicBezTo>
                      <a:pt x="4" y="36"/>
                      <a:pt x="4" y="36"/>
                      <a:pt x="4" y="36"/>
                    </a:cubicBezTo>
                    <a:cubicBezTo>
                      <a:pt x="8" y="36"/>
                      <a:pt x="8" y="36"/>
                      <a:pt x="8" y="36"/>
                    </a:cubicBezTo>
                    <a:lnTo>
                      <a:pt x="8" y="37"/>
                    </a:lnTo>
                    <a:close/>
                    <a:moveTo>
                      <a:pt x="8" y="36"/>
                    </a:moveTo>
                    <a:cubicBezTo>
                      <a:pt x="4" y="35"/>
                      <a:pt x="4" y="35"/>
                      <a:pt x="4" y="35"/>
                    </a:cubicBezTo>
                    <a:cubicBezTo>
                      <a:pt x="4" y="34"/>
                      <a:pt x="4" y="34"/>
                      <a:pt x="4" y="34"/>
                    </a:cubicBezTo>
                    <a:cubicBezTo>
                      <a:pt x="8" y="35"/>
                      <a:pt x="8" y="35"/>
                      <a:pt x="8" y="35"/>
                    </a:cubicBezTo>
                    <a:lnTo>
                      <a:pt x="8" y="36"/>
                    </a:lnTo>
                    <a:close/>
                    <a:moveTo>
                      <a:pt x="8" y="34"/>
                    </a:moveTo>
                    <a:cubicBezTo>
                      <a:pt x="4" y="34"/>
                      <a:pt x="4" y="34"/>
                      <a:pt x="4" y="34"/>
                    </a:cubicBezTo>
                    <a:cubicBezTo>
                      <a:pt x="4" y="33"/>
                      <a:pt x="4" y="33"/>
                      <a:pt x="4" y="33"/>
                    </a:cubicBezTo>
                    <a:cubicBezTo>
                      <a:pt x="8" y="34"/>
                      <a:pt x="8" y="34"/>
                      <a:pt x="8" y="34"/>
                    </a:cubicBezTo>
                    <a:close/>
                    <a:moveTo>
                      <a:pt x="8" y="33"/>
                    </a:moveTo>
                    <a:cubicBezTo>
                      <a:pt x="4" y="33"/>
                      <a:pt x="4" y="33"/>
                      <a:pt x="4" y="33"/>
                    </a:cubicBezTo>
                    <a:cubicBezTo>
                      <a:pt x="4" y="32"/>
                      <a:pt x="4" y="32"/>
                      <a:pt x="4" y="32"/>
                    </a:cubicBezTo>
                    <a:cubicBezTo>
                      <a:pt x="8" y="33"/>
                      <a:pt x="8" y="33"/>
                      <a:pt x="8" y="33"/>
                    </a:cubicBezTo>
                    <a:close/>
                  </a:path>
                </a:pathLst>
              </a:custGeom>
              <a:solidFill>
                <a:srgbClr val="706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PE"/>
              </a:p>
            </p:txBody>
          </p:sp>
        </p:grpSp>
        <p:sp>
          <p:nvSpPr>
            <p:cNvPr id="237" name="Freeform 1010"/>
            <p:cNvSpPr>
              <a:spLocks/>
            </p:cNvSpPr>
            <p:nvPr/>
          </p:nvSpPr>
          <p:spPr bwMode="auto">
            <a:xfrm>
              <a:off x="6200272" y="3666534"/>
              <a:ext cx="149225" cy="160338"/>
            </a:xfrm>
            <a:custGeom>
              <a:avLst/>
              <a:gdLst>
                <a:gd name="T0" fmla="*/ 35 w 40"/>
                <a:gd name="T1" fmla="*/ 34 h 43"/>
                <a:gd name="T2" fmla="*/ 23 w 40"/>
                <a:gd name="T3" fmla="*/ 7 h 43"/>
                <a:gd name="T4" fmla="*/ 9 w 40"/>
                <a:gd name="T5" fmla="*/ 0 h 43"/>
                <a:gd name="T6" fmla="*/ 7 w 40"/>
                <a:gd name="T7" fmla="*/ 1 h 43"/>
                <a:gd name="T8" fmla="*/ 33 w 40"/>
                <a:gd name="T9" fmla="*/ 19 h 43"/>
                <a:gd name="T10" fmla="*/ 33 w 40"/>
                <a:gd name="T11" fmla="*/ 33 h 43"/>
                <a:gd name="T12" fmla="*/ 0 w 40"/>
                <a:gd name="T13" fmla="*/ 38 h 43"/>
                <a:gd name="T14" fmla="*/ 0 w 40"/>
                <a:gd name="T15" fmla="*/ 40 h 43"/>
                <a:gd name="T16" fmla="*/ 17 w 40"/>
                <a:gd name="T17" fmla="*/ 43 h 43"/>
                <a:gd name="T18" fmla="*/ 35 w 40"/>
                <a:gd name="T19" fmla="*/ 34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0" h="43">
                  <a:moveTo>
                    <a:pt x="35" y="34"/>
                  </a:moveTo>
                  <a:cubicBezTo>
                    <a:pt x="40" y="25"/>
                    <a:pt x="36" y="16"/>
                    <a:pt x="23" y="7"/>
                  </a:cubicBezTo>
                  <a:cubicBezTo>
                    <a:pt x="19" y="5"/>
                    <a:pt x="14" y="2"/>
                    <a:pt x="9" y="0"/>
                  </a:cubicBezTo>
                  <a:cubicBezTo>
                    <a:pt x="8" y="0"/>
                    <a:pt x="7" y="1"/>
                    <a:pt x="7" y="1"/>
                  </a:cubicBezTo>
                  <a:cubicBezTo>
                    <a:pt x="17" y="5"/>
                    <a:pt x="28" y="12"/>
                    <a:pt x="33" y="19"/>
                  </a:cubicBezTo>
                  <a:cubicBezTo>
                    <a:pt x="35" y="24"/>
                    <a:pt x="36" y="28"/>
                    <a:pt x="33" y="33"/>
                  </a:cubicBezTo>
                  <a:cubicBezTo>
                    <a:pt x="27" y="43"/>
                    <a:pt x="13" y="42"/>
                    <a:pt x="0" y="38"/>
                  </a:cubicBezTo>
                  <a:cubicBezTo>
                    <a:pt x="0" y="39"/>
                    <a:pt x="0" y="39"/>
                    <a:pt x="0" y="40"/>
                  </a:cubicBezTo>
                  <a:cubicBezTo>
                    <a:pt x="6" y="42"/>
                    <a:pt x="12" y="43"/>
                    <a:pt x="17" y="43"/>
                  </a:cubicBezTo>
                  <a:cubicBezTo>
                    <a:pt x="24" y="43"/>
                    <a:pt x="31" y="40"/>
                    <a:pt x="35" y="34"/>
                  </a:cubicBezTo>
                  <a:close/>
                </a:path>
              </a:pathLst>
            </a:custGeom>
            <a:solidFill>
              <a:srgbClr val="DAD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8" name="Freeform 1011"/>
            <p:cNvSpPr>
              <a:spLocks/>
            </p:cNvSpPr>
            <p:nvPr/>
          </p:nvSpPr>
          <p:spPr bwMode="auto">
            <a:xfrm>
              <a:off x="6195510" y="3677647"/>
              <a:ext cx="131763" cy="138113"/>
            </a:xfrm>
            <a:custGeom>
              <a:avLst/>
              <a:gdLst>
                <a:gd name="T0" fmla="*/ 32 w 35"/>
                <a:gd name="T1" fmla="*/ 29 h 37"/>
                <a:gd name="T2" fmla="*/ 21 w 35"/>
                <a:gd name="T3" fmla="*/ 7 h 37"/>
                <a:gd name="T4" fmla="*/ 7 w 35"/>
                <a:gd name="T5" fmla="*/ 0 h 37"/>
                <a:gd name="T6" fmla="*/ 5 w 35"/>
                <a:gd name="T7" fmla="*/ 1 h 37"/>
                <a:gd name="T8" fmla="*/ 30 w 35"/>
                <a:gd name="T9" fmla="*/ 18 h 37"/>
                <a:gd name="T10" fmla="*/ 30 w 35"/>
                <a:gd name="T11" fmla="*/ 28 h 37"/>
                <a:gd name="T12" fmla="*/ 0 w 35"/>
                <a:gd name="T13" fmla="*/ 30 h 37"/>
                <a:gd name="T14" fmla="*/ 0 w 35"/>
                <a:gd name="T15" fmla="*/ 33 h 37"/>
                <a:gd name="T16" fmla="*/ 18 w 35"/>
                <a:gd name="T17" fmla="*/ 36 h 37"/>
                <a:gd name="T18" fmla="*/ 32 w 35"/>
                <a:gd name="T19" fmla="*/ 29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7">
                  <a:moveTo>
                    <a:pt x="32" y="29"/>
                  </a:moveTo>
                  <a:cubicBezTo>
                    <a:pt x="35" y="24"/>
                    <a:pt x="35" y="16"/>
                    <a:pt x="21" y="7"/>
                  </a:cubicBezTo>
                  <a:cubicBezTo>
                    <a:pt x="17" y="4"/>
                    <a:pt x="12" y="2"/>
                    <a:pt x="7" y="0"/>
                  </a:cubicBezTo>
                  <a:cubicBezTo>
                    <a:pt x="6" y="0"/>
                    <a:pt x="6" y="1"/>
                    <a:pt x="5" y="1"/>
                  </a:cubicBezTo>
                  <a:cubicBezTo>
                    <a:pt x="15" y="6"/>
                    <a:pt x="26" y="11"/>
                    <a:pt x="30" y="18"/>
                  </a:cubicBezTo>
                  <a:cubicBezTo>
                    <a:pt x="32" y="21"/>
                    <a:pt x="32" y="25"/>
                    <a:pt x="30" y="28"/>
                  </a:cubicBezTo>
                  <a:cubicBezTo>
                    <a:pt x="26" y="37"/>
                    <a:pt x="12" y="35"/>
                    <a:pt x="0" y="30"/>
                  </a:cubicBezTo>
                  <a:cubicBezTo>
                    <a:pt x="0" y="31"/>
                    <a:pt x="0" y="32"/>
                    <a:pt x="0" y="33"/>
                  </a:cubicBezTo>
                  <a:cubicBezTo>
                    <a:pt x="6" y="35"/>
                    <a:pt x="12" y="36"/>
                    <a:pt x="18" y="36"/>
                  </a:cubicBezTo>
                  <a:cubicBezTo>
                    <a:pt x="24" y="36"/>
                    <a:pt x="29" y="34"/>
                    <a:pt x="32" y="29"/>
                  </a:cubicBezTo>
                  <a:close/>
                </a:path>
              </a:pathLst>
            </a:custGeom>
            <a:solidFill>
              <a:srgbClr val="DAD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9" name="Freeform 1012"/>
            <p:cNvSpPr>
              <a:spLocks/>
            </p:cNvSpPr>
            <p:nvPr/>
          </p:nvSpPr>
          <p:spPr bwMode="auto">
            <a:xfrm>
              <a:off x="6192335" y="3688759"/>
              <a:ext cx="120650" cy="107950"/>
            </a:xfrm>
            <a:custGeom>
              <a:avLst/>
              <a:gdLst>
                <a:gd name="T0" fmla="*/ 24 w 32"/>
                <a:gd name="T1" fmla="*/ 29 h 29"/>
                <a:gd name="T2" fmla="*/ 29 w 32"/>
                <a:gd name="T3" fmla="*/ 24 h 29"/>
                <a:gd name="T4" fmla="*/ 18 w 32"/>
                <a:gd name="T5" fmla="*/ 6 h 29"/>
                <a:gd name="T6" fmla="*/ 5 w 32"/>
                <a:gd name="T7" fmla="*/ 0 h 29"/>
                <a:gd name="T8" fmla="*/ 5 w 32"/>
                <a:gd name="T9" fmla="*/ 2 h 29"/>
                <a:gd name="T10" fmla="*/ 27 w 32"/>
                <a:gd name="T11" fmla="*/ 17 h 29"/>
                <a:gd name="T12" fmla="*/ 27 w 32"/>
                <a:gd name="T13" fmla="*/ 23 h 29"/>
                <a:gd name="T14" fmla="*/ 24 w 32"/>
                <a:gd name="T15" fmla="*/ 27 h 29"/>
                <a:gd name="T16" fmla="*/ 0 w 32"/>
                <a:gd name="T17" fmla="*/ 23 h 29"/>
                <a:gd name="T18" fmla="*/ 0 w 32"/>
                <a:gd name="T19" fmla="*/ 24 h 29"/>
                <a:gd name="T20" fmla="*/ 1 w 32"/>
                <a:gd name="T21" fmla="*/ 25 h 29"/>
                <a:gd name="T22" fmla="*/ 19 w 32"/>
                <a:gd name="T23" fmla="*/ 29 h 29"/>
                <a:gd name="T24" fmla="*/ 24 w 32"/>
                <a:gd name="T25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2" h="29">
                  <a:moveTo>
                    <a:pt x="24" y="29"/>
                  </a:moveTo>
                  <a:cubicBezTo>
                    <a:pt x="27" y="28"/>
                    <a:pt x="28" y="26"/>
                    <a:pt x="29" y="24"/>
                  </a:cubicBezTo>
                  <a:cubicBezTo>
                    <a:pt x="32" y="18"/>
                    <a:pt x="28" y="12"/>
                    <a:pt x="18" y="6"/>
                  </a:cubicBezTo>
                  <a:cubicBezTo>
                    <a:pt x="15" y="4"/>
                    <a:pt x="10" y="2"/>
                    <a:pt x="5" y="0"/>
                  </a:cubicBezTo>
                  <a:cubicBezTo>
                    <a:pt x="5" y="1"/>
                    <a:pt x="5" y="1"/>
                    <a:pt x="5" y="2"/>
                  </a:cubicBezTo>
                  <a:cubicBezTo>
                    <a:pt x="14" y="6"/>
                    <a:pt x="24" y="11"/>
                    <a:pt x="27" y="17"/>
                  </a:cubicBezTo>
                  <a:cubicBezTo>
                    <a:pt x="28" y="19"/>
                    <a:pt x="28" y="21"/>
                    <a:pt x="27" y="23"/>
                  </a:cubicBezTo>
                  <a:cubicBezTo>
                    <a:pt x="27" y="25"/>
                    <a:pt x="26" y="26"/>
                    <a:pt x="24" y="27"/>
                  </a:cubicBezTo>
                  <a:cubicBezTo>
                    <a:pt x="18" y="28"/>
                    <a:pt x="9" y="26"/>
                    <a:pt x="0" y="23"/>
                  </a:cubicBezTo>
                  <a:cubicBezTo>
                    <a:pt x="0" y="23"/>
                    <a:pt x="0" y="24"/>
                    <a:pt x="0" y="24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7" y="28"/>
                    <a:pt x="14" y="29"/>
                    <a:pt x="19" y="29"/>
                  </a:cubicBezTo>
                  <a:cubicBezTo>
                    <a:pt x="21" y="29"/>
                    <a:pt x="23" y="29"/>
                    <a:pt x="24" y="29"/>
                  </a:cubicBezTo>
                  <a:close/>
                </a:path>
              </a:pathLst>
            </a:custGeom>
            <a:solidFill>
              <a:srgbClr val="DAD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0" name="Freeform 1013"/>
            <p:cNvSpPr>
              <a:spLocks/>
            </p:cNvSpPr>
            <p:nvPr/>
          </p:nvSpPr>
          <p:spPr bwMode="auto">
            <a:xfrm>
              <a:off x="6195510" y="3699872"/>
              <a:ext cx="98425" cy="85725"/>
            </a:xfrm>
            <a:custGeom>
              <a:avLst/>
              <a:gdLst>
                <a:gd name="T0" fmla="*/ 22 w 26"/>
                <a:gd name="T1" fmla="*/ 22 h 23"/>
                <a:gd name="T2" fmla="*/ 25 w 26"/>
                <a:gd name="T3" fmla="*/ 19 h 23"/>
                <a:gd name="T4" fmla="*/ 13 w 26"/>
                <a:gd name="T5" fmla="*/ 5 h 23"/>
                <a:gd name="T6" fmla="*/ 3 w 26"/>
                <a:gd name="T7" fmla="*/ 0 h 23"/>
                <a:gd name="T8" fmla="*/ 2 w 26"/>
                <a:gd name="T9" fmla="*/ 2 h 23"/>
                <a:gd name="T10" fmla="*/ 22 w 26"/>
                <a:gd name="T11" fmla="*/ 15 h 23"/>
                <a:gd name="T12" fmla="*/ 23 w 26"/>
                <a:gd name="T13" fmla="*/ 19 h 23"/>
                <a:gd name="T14" fmla="*/ 21 w 26"/>
                <a:gd name="T15" fmla="*/ 20 h 23"/>
                <a:gd name="T16" fmla="*/ 0 w 26"/>
                <a:gd name="T17" fmla="*/ 16 h 23"/>
                <a:gd name="T18" fmla="*/ 0 w 26"/>
                <a:gd name="T19" fmla="*/ 18 h 23"/>
                <a:gd name="T20" fmla="*/ 18 w 26"/>
                <a:gd name="T21" fmla="*/ 23 h 23"/>
                <a:gd name="T22" fmla="*/ 22 w 26"/>
                <a:gd name="T23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6" h="23">
                  <a:moveTo>
                    <a:pt x="22" y="22"/>
                  </a:moveTo>
                  <a:cubicBezTo>
                    <a:pt x="23" y="22"/>
                    <a:pt x="24" y="21"/>
                    <a:pt x="25" y="19"/>
                  </a:cubicBezTo>
                  <a:cubicBezTo>
                    <a:pt x="26" y="15"/>
                    <a:pt x="22" y="10"/>
                    <a:pt x="13" y="5"/>
                  </a:cubicBezTo>
                  <a:cubicBezTo>
                    <a:pt x="11" y="4"/>
                    <a:pt x="7" y="2"/>
                    <a:pt x="3" y="0"/>
                  </a:cubicBezTo>
                  <a:cubicBezTo>
                    <a:pt x="3" y="1"/>
                    <a:pt x="2" y="2"/>
                    <a:pt x="2" y="2"/>
                  </a:cubicBezTo>
                  <a:cubicBezTo>
                    <a:pt x="11" y="6"/>
                    <a:pt x="19" y="10"/>
                    <a:pt x="22" y="15"/>
                  </a:cubicBezTo>
                  <a:cubicBezTo>
                    <a:pt x="23" y="16"/>
                    <a:pt x="23" y="17"/>
                    <a:pt x="23" y="19"/>
                  </a:cubicBezTo>
                  <a:cubicBezTo>
                    <a:pt x="22" y="19"/>
                    <a:pt x="22" y="20"/>
                    <a:pt x="21" y="20"/>
                  </a:cubicBezTo>
                  <a:cubicBezTo>
                    <a:pt x="17" y="22"/>
                    <a:pt x="8" y="19"/>
                    <a:pt x="0" y="16"/>
                  </a:cubicBezTo>
                  <a:cubicBezTo>
                    <a:pt x="0" y="17"/>
                    <a:pt x="0" y="17"/>
                    <a:pt x="0" y="18"/>
                  </a:cubicBezTo>
                  <a:cubicBezTo>
                    <a:pt x="7" y="21"/>
                    <a:pt x="13" y="23"/>
                    <a:pt x="18" y="23"/>
                  </a:cubicBezTo>
                  <a:cubicBezTo>
                    <a:pt x="19" y="23"/>
                    <a:pt x="21" y="23"/>
                    <a:pt x="22" y="22"/>
                  </a:cubicBezTo>
                  <a:close/>
                </a:path>
              </a:pathLst>
            </a:custGeom>
            <a:solidFill>
              <a:srgbClr val="DAD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1" name="Freeform 1014"/>
            <p:cNvSpPr>
              <a:spLocks/>
            </p:cNvSpPr>
            <p:nvPr/>
          </p:nvSpPr>
          <p:spPr bwMode="auto">
            <a:xfrm>
              <a:off x="6195510" y="3714159"/>
              <a:ext cx="79375" cy="60325"/>
            </a:xfrm>
            <a:custGeom>
              <a:avLst/>
              <a:gdLst>
                <a:gd name="T0" fmla="*/ 20 w 21"/>
                <a:gd name="T1" fmla="*/ 15 h 16"/>
                <a:gd name="T2" fmla="*/ 21 w 21"/>
                <a:gd name="T3" fmla="*/ 13 h 16"/>
                <a:gd name="T4" fmla="*/ 17 w 21"/>
                <a:gd name="T5" fmla="*/ 7 h 16"/>
                <a:gd name="T6" fmla="*/ 2 w 21"/>
                <a:gd name="T7" fmla="*/ 0 h 16"/>
                <a:gd name="T8" fmla="*/ 1 w 21"/>
                <a:gd name="T9" fmla="*/ 2 h 16"/>
                <a:gd name="T10" fmla="*/ 19 w 21"/>
                <a:gd name="T11" fmla="*/ 13 h 16"/>
                <a:gd name="T12" fmla="*/ 19 w 21"/>
                <a:gd name="T13" fmla="*/ 13 h 16"/>
                <a:gd name="T14" fmla="*/ 0 w 21"/>
                <a:gd name="T15" fmla="*/ 8 h 16"/>
                <a:gd name="T16" fmla="*/ 0 w 21"/>
                <a:gd name="T17" fmla="*/ 10 h 16"/>
                <a:gd name="T18" fmla="*/ 18 w 21"/>
                <a:gd name="T19" fmla="*/ 16 h 16"/>
                <a:gd name="T20" fmla="*/ 20 w 21"/>
                <a:gd name="T21" fmla="*/ 1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" h="16">
                  <a:moveTo>
                    <a:pt x="20" y="15"/>
                  </a:moveTo>
                  <a:cubicBezTo>
                    <a:pt x="20" y="15"/>
                    <a:pt x="21" y="14"/>
                    <a:pt x="21" y="13"/>
                  </a:cubicBezTo>
                  <a:cubicBezTo>
                    <a:pt x="21" y="11"/>
                    <a:pt x="20" y="9"/>
                    <a:pt x="17" y="7"/>
                  </a:cubicBezTo>
                  <a:cubicBezTo>
                    <a:pt x="14" y="5"/>
                    <a:pt x="8" y="2"/>
                    <a:pt x="2" y="0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11" y="6"/>
                    <a:pt x="19" y="10"/>
                    <a:pt x="19" y="13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17" y="15"/>
                    <a:pt x="8" y="12"/>
                    <a:pt x="0" y="8"/>
                  </a:cubicBezTo>
                  <a:cubicBezTo>
                    <a:pt x="0" y="9"/>
                    <a:pt x="0" y="9"/>
                    <a:pt x="0" y="10"/>
                  </a:cubicBezTo>
                  <a:cubicBezTo>
                    <a:pt x="7" y="13"/>
                    <a:pt x="14" y="16"/>
                    <a:pt x="18" y="16"/>
                  </a:cubicBezTo>
                  <a:cubicBezTo>
                    <a:pt x="18" y="16"/>
                    <a:pt x="19" y="16"/>
                    <a:pt x="20" y="15"/>
                  </a:cubicBezTo>
                  <a:close/>
                </a:path>
              </a:pathLst>
            </a:custGeom>
            <a:solidFill>
              <a:srgbClr val="DAD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2" name="Freeform 1015"/>
            <p:cNvSpPr>
              <a:spLocks/>
            </p:cNvSpPr>
            <p:nvPr/>
          </p:nvSpPr>
          <p:spPr bwMode="auto">
            <a:xfrm>
              <a:off x="6195510" y="3730034"/>
              <a:ext cx="65088" cy="33338"/>
            </a:xfrm>
            <a:custGeom>
              <a:avLst/>
              <a:gdLst>
                <a:gd name="T0" fmla="*/ 16 w 17"/>
                <a:gd name="T1" fmla="*/ 9 h 9"/>
                <a:gd name="T2" fmla="*/ 17 w 17"/>
                <a:gd name="T3" fmla="*/ 8 h 9"/>
                <a:gd name="T4" fmla="*/ 17 w 17"/>
                <a:gd name="T5" fmla="*/ 7 h 9"/>
                <a:gd name="T6" fmla="*/ 1 w 17"/>
                <a:gd name="T7" fmla="*/ 0 h 9"/>
                <a:gd name="T8" fmla="*/ 0 w 17"/>
                <a:gd name="T9" fmla="*/ 2 h 9"/>
                <a:gd name="T10" fmla="*/ 16 w 17"/>
                <a:gd name="T11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" h="9">
                  <a:moveTo>
                    <a:pt x="16" y="9"/>
                  </a:moveTo>
                  <a:cubicBezTo>
                    <a:pt x="17" y="9"/>
                    <a:pt x="17" y="9"/>
                    <a:pt x="17" y="8"/>
                  </a:cubicBezTo>
                  <a:cubicBezTo>
                    <a:pt x="17" y="8"/>
                    <a:pt x="17" y="7"/>
                    <a:pt x="17" y="7"/>
                  </a:cubicBezTo>
                  <a:cubicBezTo>
                    <a:pt x="11" y="4"/>
                    <a:pt x="6" y="2"/>
                    <a:pt x="1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6" y="4"/>
                    <a:pt x="11" y="6"/>
                    <a:pt x="16" y="9"/>
                  </a:cubicBezTo>
                  <a:close/>
                </a:path>
              </a:pathLst>
            </a:custGeom>
            <a:solidFill>
              <a:srgbClr val="DAD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3" name="Freeform 1016"/>
            <p:cNvSpPr>
              <a:spLocks/>
            </p:cNvSpPr>
            <p:nvPr/>
          </p:nvSpPr>
          <p:spPr bwMode="auto">
            <a:xfrm>
              <a:off x="6208210" y="3658597"/>
              <a:ext cx="160338" cy="184150"/>
            </a:xfrm>
            <a:custGeom>
              <a:avLst/>
              <a:gdLst>
                <a:gd name="T0" fmla="*/ 37 w 43"/>
                <a:gd name="T1" fmla="*/ 37 h 49"/>
                <a:gd name="T2" fmla="*/ 25 w 43"/>
                <a:gd name="T3" fmla="*/ 8 h 49"/>
                <a:gd name="T4" fmla="*/ 10 w 43"/>
                <a:gd name="T5" fmla="*/ 0 h 49"/>
                <a:gd name="T6" fmla="*/ 7 w 43"/>
                <a:gd name="T7" fmla="*/ 1 h 49"/>
                <a:gd name="T8" fmla="*/ 34 w 43"/>
                <a:gd name="T9" fmla="*/ 19 h 49"/>
                <a:gd name="T10" fmla="*/ 35 w 43"/>
                <a:gd name="T11" fmla="*/ 36 h 49"/>
                <a:gd name="T12" fmla="*/ 0 w 43"/>
                <a:gd name="T13" fmla="*/ 45 h 49"/>
                <a:gd name="T14" fmla="*/ 1 w 43"/>
                <a:gd name="T15" fmla="*/ 47 h 49"/>
                <a:gd name="T16" fmla="*/ 15 w 43"/>
                <a:gd name="T17" fmla="*/ 49 h 49"/>
                <a:gd name="T18" fmla="*/ 37 w 43"/>
                <a:gd name="T19" fmla="*/ 37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3" h="49">
                  <a:moveTo>
                    <a:pt x="37" y="37"/>
                  </a:moveTo>
                  <a:cubicBezTo>
                    <a:pt x="43" y="27"/>
                    <a:pt x="38" y="17"/>
                    <a:pt x="25" y="8"/>
                  </a:cubicBezTo>
                  <a:cubicBezTo>
                    <a:pt x="21" y="5"/>
                    <a:pt x="15" y="2"/>
                    <a:pt x="10" y="0"/>
                  </a:cubicBezTo>
                  <a:cubicBezTo>
                    <a:pt x="9" y="0"/>
                    <a:pt x="8" y="0"/>
                    <a:pt x="7" y="1"/>
                  </a:cubicBezTo>
                  <a:cubicBezTo>
                    <a:pt x="19" y="6"/>
                    <a:pt x="29" y="12"/>
                    <a:pt x="34" y="19"/>
                  </a:cubicBezTo>
                  <a:cubicBezTo>
                    <a:pt x="38" y="25"/>
                    <a:pt x="38" y="30"/>
                    <a:pt x="35" y="36"/>
                  </a:cubicBezTo>
                  <a:cubicBezTo>
                    <a:pt x="28" y="49"/>
                    <a:pt x="14" y="48"/>
                    <a:pt x="0" y="45"/>
                  </a:cubicBezTo>
                  <a:cubicBezTo>
                    <a:pt x="0" y="46"/>
                    <a:pt x="1" y="46"/>
                    <a:pt x="1" y="47"/>
                  </a:cubicBezTo>
                  <a:cubicBezTo>
                    <a:pt x="6" y="48"/>
                    <a:pt x="10" y="49"/>
                    <a:pt x="15" y="49"/>
                  </a:cubicBezTo>
                  <a:cubicBezTo>
                    <a:pt x="24" y="49"/>
                    <a:pt x="32" y="46"/>
                    <a:pt x="37" y="37"/>
                  </a:cubicBezTo>
                  <a:close/>
                </a:path>
              </a:pathLst>
            </a:custGeom>
            <a:solidFill>
              <a:srgbClr val="DAD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4" name="Freeform 1017"/>
            <p:cNvSpPr>
              <a:spLocks/>
            </p:cNvSpPr>
            <p:nvPr/>
          </p:nvSpPr>
          <p:spPr bwMode="auto">
            <a:xfrm>
              <a:off x="6219322" y="3650659"/>
              <a:ext cx="160338" cy="203200"/>
            </a:xfrm>
            <a:custGeom>
              <a:avLst/>
              <a:gdLst>
                <a:gd name="T0" fmla="*/ 24 w 43"/>
                <a:gd name="T1" fmla="*/ 52 h 54"/>
                <a:gd name="T2" fmla="*/ 38 w 43"/>
                <a:gd name="T3" fmla="*/ 38 h 54"/>
                <a:gd name="T4" fmla="*/ 20 w 43"/>
                <a:gd name="T5" fmla="*/ 4 h 54"/>
                <a:gd name="T6" fmla="*/ 11 w 43"/>
                <a:gd name="T7" fmla="*/ 0 h 54"/>
                <a:gd name="T8" fmla="*/ 8 w 43"/>
                <a:gd name="T9" fmla="*/ 1 h 54"/>
                <a:gd name="T10" fmla="*/ 32 w 43"/>
                <a:gd name="T11" fmla="*/ 16 h 54"/>
                <a:gd name="T12" fmla="*/ 36 w 43"/>
                <a:gd name="T13" fmla="*/ 38 h 54"/>
                <a:gd name="T14" fmla="*/ 23 w 43"/>
                <a:gd name="T15" fmla="*/ 51 h 54"/>
                <a:gd name="T16" fmla="*/ 0 w 43"/>
                <a:gd name="T17" fmla="*/ 50 h 54"/>
                <a:gd name="T18" fmla="*/ 3 w 43"/>
                <a:gd name="T19" fmla="*/ 53 h 54"/>
                <a:gd name="T20" fmla="*/ 13 w 43"/>
                <a:gd name="T21" fmla="*/ 54 h 54"/>
                <a:gd name="T22" fmla="*/ 24 w 43"/>
                <a:gd name="T23" fmla="*/ 5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3" h="54">
                  <a:moveTo>
                    <a:pt x="24" y="52"/>
                  </a:moveTo>
                  <a:cubicBezTo>
                    <a:pt x="30" y="50"/>
                    <a:pt x="35" y="45"/>
                    <a:pt x="38" y="38"/>
                  </a:cubicBezTo>
                  <a:cubicBezTo>
                    <a:pt x="43" y="25"/>
                    <a:pt x="37" y="13"/>
                    <a:pt x="20" y="4"/>
                  </a:cubicBezTo>
                  <a:cubicBezTo>
                    <a:pt x="17" y="2"/>
                    <a:pt x="14" y="1"/>
                    <a:pt x="11" y="0"/>
                  </a:cubicBezTo>
                  <a:cubicBezTo>
                    <a:pt x="10" y="0"/>
                    <a:pt x="9" y="0"/>
                    <a:pt x="8" y="1"/>
                  </a:cubicBezTo>
                  <a:cubicBezTo>
                    <a:pt x="18" y="5"/>
                    <a:pt x="27" y="10"/>
                    <a:pt x="32" y="16"/>
                  </a:cubicBezTo>
                  <a:cubicBezTo>
                    <a:pt x="37" y="23"/>
                    <a:pt x="39" y="30"/>
                    <a:pt x="36" y="38"/>
                  </a:cubicBezTo>
                  <a:cubicBezTo>
                    <a:pt x="33" y="44"/>
                    <a:pt x="29" y="48"/>
                    <a:pt x="23" y="51"/>
                  </a:cubicBezTo>
                  <a:cubicBezTo>
                    <a:pt x="17" y="53"/>
                    <a:pt x="9" y="53"/>
                    <a:pt x="0" y="50"/>
                  </a:cubicBezTo>
                  <a:cubicBezTo>
                    <a:pt x="1" y="52"/>
                    <a:pt x="2" y="53"/>
                    <a:pt x="3" y="53"/>
                  </a:cubicBezTo>
                  <a:cubicBezTo>
                    <a:pt x="6" y="54"/>
                    <a:pt x="10" y="54"/>
                    <a:pt x="13" y="54"/>
                  </a:cubicBezTo>
                  <a:cubicBezTo>
                    <a:pt x="17" y="54"/>
                    <a:pt x="21" y="54"/>
                    <a:pt x="24" y="52"/>
                  </a:cubicBezTo>
                  <a:close/>
                </a:path>
              </a:pathLst>
            </a:custGeom>
            <a:solidFill>
              <a:srgbClr val="DAD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5" name="Freeform 1018"/>
            <p:cNvSpPr>
              <a:spLocks/>
            </p:cNvSpPr>
            <p:nvPr/>
          </p:nvSpPr>
          <p:spPr bwMode="auto">
            <a:xfrm>
              <a:off x="6241547" y="3647484"/>
              <a:ext cx="134938" cy="220663"/>
            </a:xfrm>
            <a:custGeom>
              <a:avLst/>
              <a:gdLst>
                <a:gd name="T0" fmla="*/ 33 w 36"/>
                <a:gd name="T1" fmla="*/ 38 h 59"/>
                <a:gd name="T2" fmla="*/ 21 w 36"/>
                <a:gd name="T3" fmla="*/ 54 h 59"/>
                <a:gd name="T4" fmla="*/ 0 w 36"/>
                <a:gd name="T5" fmla="*/ 56 h 59"/>
                <a:gd name="T6" fmla="*/ 11 w 36"/>
                <a:gd name="T7" fmla="*/ 59 h 59"/>
                <a:gd name="T8" fmla="*/ 16 w 36"/>
                <a:gd name="T9" fmla="*/ 58 h 59"/>
                <a:gd name="T10" fmla="*/ 22 w 36"/>
                <a:gd name="T11" fmla="*/ 56 h 59"/>
                <a:gd name="T12" fmla="*/ 35 w 36"/>
                <a:gd name="T13" fmla="*/ 40 h 59"/>
                <a:gd name="T14" fmla="*/ 35 w 36"/>
                <a:gd name="T15" fmla="*/ 35 h 59"/>
                <a:gd name="T16" fmla="*/ 32 w 36"/>
                <a:gd name="T17" fmla="*/ 15 h 59"/>
                <a:gd name="T18" fmla="*/ 13 w 36"/>
                <a:gd name="T19" fmla="*/ 0 h 59"/>
                <a:gd name="T20" fmla="*/ 12 w 36"/>
                <a:gd name="T21" fmla="*/ 0 h 59"/>
                <a:gd name="T22" fmla="*/ 11 w 36"/>
                <a:gd name="T23" fmla="*/ 0 h 59"/>
                <a:gd name="T24" fmla="*/ 8 w 36"/>
                <a:gd name="T25" fmla="*/ 0 h 59"/>
                <a:gd name="T26" fmla="*/ 27 w 36"/>
                <a:gd name="T27" fmla="*/ 12 h 59"/>
                <a:gd name="T28" fmla="*/ 33 w 36"/>
                <a:gd name="T29" fmla="*/ 38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6" h="59">
                  <a:moveTo>
                    <a:pt x="33" y="38"/>
                  </a:moveTo>
                  <a:cubicBezTo>
                    <a:pt x="31" y="46"/>
                    <a:pt x="27" y="52"/>
                    <a:pt x="21" y="54"/>
                  </a:cubicBezTo>
                  <a:cubicBezTo>
                    <a:pt x="16" y="56"/>
                    <a:pt x="10" y="58"/>
                    <a:pt x="0" y="56"/>
                  </a:cubicBezTo>
                  <a:cubicBezTo>
                    <a:pt x="3" y="58"/>
                    <a:pt x="7" y="59"/>
                    <a:pt x="11" y="59"/>
                  </a:cubicBezTo>
                  <a:cubicBezTo>
                    <a:pt x="13" y="59"/>
                    <a:pt x="15" y="58"/>
                    <a:pt x="16" y="58"/>
                  </a:cubicBezTo>
                  <a:cubicBezTo>
                    <a:pt x="18" y="58"/>
                    <a:pt x="20" y="57"/>
                    <a:pt x="22" y="56"/>
                  </a:cubicBezTo>
                  <a:cubicBezTo>
                    <a:pt x="28" y="53"/>
                    <a:pt x="33" y="48"/>
                    <a:pt x="35" y="40"/>
                  </a:cubicBezTo>
                  <a:cubicBezTo>
                    <a:pt x="35" y="38"/>
                    <a:pt x="35" y="37"/>
                    <a:pt x="35" y="35"/>
                  </a:cubicBezTo>
                  <a:cubicBezTo>
                    <a:pt x="35" y="29"/>
                    <a:pt x="34" y="22"/>
                    <a:pt x="32" y="15"/>
                  </a:cubicBezTo>
                  <a:cubicBezTo>
                    <a:pt x="28" y="10"/>
                    <a:pt x="22" y="4"/>
                    <a:pt x="13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0" y="0"/>
                    <a:pt x="9" y="0"/>
                    <a:pt x="8" y="0"/>
                  </a:cubicBezTo>
                  <a:cubicBezTo>
                    <a:pt x="15" y="3"/>
                    <a:pt x="22" y="7"/>
                    <a:pt x="27" y="12"/>
                  </a:cubicBezTo>
                  <a:cubicBezTo>
                    <a:pt x="34" y="20"/>
                    <a:pt x="36" y="28"/>
                    <a:pt x="33" y="38"/>
                  </a:cubicBezTo>
                  <a:close/>
                </a:path>
              </a:pathLst>
            </a:custGeom>
            <a:solidFill>
              <a:srgbClr val="DAD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6" name="Freeform 1019"/>
            <p:cNvSpPr>
              <a:spLocks/>
            </p:cNvSpPr>
            <p:nvPr/>
          </p:nvSpPr>
          <p:spPr bwMode="auto">
            <a:xfrm>
              <a:off x="6203447" y="3730034"/>
              <a:ext cx="41275" cy="30163"/>
            </a:xfrm>
            <a:custGeom>
              <a:avLst/>
              <a:gdLst>
                <a:gd name="T0" fmla="*/ 11 w 11"/>
                <a:gd name="T1" fmla="*/ 8 h 8"/>
                <a:gd name="T2" fmla="*/ 0 w 11"/>
                <a:gd name="T3" fmla="*/ 0 h 8"/>
                <a:gd name="T4" fmla="*/ 10 w 11"/>
                <a:gd name="T5" fmla="*/ 7 h 8"/>
                <a:gd name="T6" fmla="*/ 11 w 11"/>
                <a:gd name="T7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8">
                  <a:moveTo>
                    <a:pt x="11" y="8"/>
                  </a:moveTo>
                  <a:cubicBezTo>
                    <a:pt x="8" y="4"/>
                    <a:pt x="5" y="2"/>
                    <a:pt x="0" y="0"/>
                  </a:cubicBezTo>
                  <a:cubicBezTo>
                    <a:pt x="4" y="2"/>
                    <a:pt x="7" y="5"/>
                    <a:pt x="10" y="7"/>
                  </a:cubicBezTo>
                  <a:lnTo>
                    <a:pt x="11" y="8"/>
                  </a:lnTo>
                  <a:close/>
                </a:path>
              </a:pathLst>
            </a:custGeom>
            <a:solidFill>
              <a:srgbClr val="DAD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7" name="Freeform 1020"/>
            <p:cNvSpPr>
              <a:spLocks/>
            </p:cNvSpPr>
            <p:nvPr/>
          </p:nvSpPr>
          <p:spPr bwMode="auto">
            <a:xfrm>
              <a:off x="5516060" y="3274422"/>
              <a:ext cx="109538" cy="120650"/>
            </a:xfrm>
            <a:custGeom>
              <a:avLst/>
              <a:gdLst>
                <a:gd name="T0" fmla="*/ 25 w 29"/>
                <a:gd name="T1" fmla="*/ 25 h 32"/>
                <a:gd name="T2" fmla="*/ 17 w 29"/>
                <a:gd name="T3" fmla="*/ 6 h 32"/>
                <a:gd name="T4" fmla="*/ 6 w 29"/>
                <a:gd name="T5" fmla="*/ 0 h 32"/>
                <a:gd name="T6" fmla="*/ 5 w 29"/>
                <a:gd name="T7" fmla="*/ 1 h 32"/>
                <a:gd name="T8" fmla="*/ 23 w 29"/>
                <a:gd name="T9" fmla="*/ 14 h 32"/>
                <a:gd name="T10" fmla="*/ 24 w 29"/>
                <a:gd name="T11" fmla="*/ 24 h 32"/>
                <a:gd name="T12" fmla="*/ 0 w 29"/>
                <a:gd name="T13" fmla="*/ 28 h 32"/>
                <a:gd name="T14" fmla="*/ 0 w 29"/>
                <a:gd name="T15" fmla="*/ 29 h 32"/>
                <a:gd name="T16" fmla="*/ 12 w 29"/>
                <a:gd name="T17" fmla="*/ 31 h 32"/>
                <a:gd name="T18" fmla="*/ 25 w 29"/>
                <a:gd name="T19" fmla="*/ 25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" h="32">
                  <a:moveTo>
                    <a:pt x="25" y="25"/>
                  </a:moveTo>
                  <a:cubicBezTo>
                    <a:pt x="29" y="18"/>
                    <a:pt x="26" y="12"/>
                    <a:pt x="17" y="6"/>
                  </a:cubicBezTo>
                  <a:cubicBezTo>
                    <a:pt x="14" y="4"/>
                    <a:pt x="10" y="2"/>
                    <a:pt x="6" y="0"/>
                  </a:cubicBezTo>
                  <a:cubicBezTo>
                    <a:pt x="6" y="1"/>
                    <a:pt x="5" y="1"/>
                    <a:pt x="5" y="1"/>
                  </a:cubicBezTo>
                  <a:cubicBezTo>
                    <a:pt x="12" y="4"/>
                    <a:pt x="20" y="9"/>
                    <a:pt x="23" y="14"/>
                  </a:cubicBezTo>
                  <a:cubicBezTo>
                    <a:pt x="25" y="18"/>
                    <a:pt x="26" y="21"/>
                    <a:pt x="24" y="24"/>
                  </a:cubicBezTo>
                  <a:cubicBezTo>
                    <a:pt x="20" y="32"/>
                    <a:pt x="9" y="31"/>
                    <a:pt x="0" y="28"/>
                  </a:cubicBezTo>
                  <a:cubicBezTo>
                    <a:pt x="0" y="28"/>
                    <a:pt x="0" y="29"/>
                    <a:pt x="0" y="29"/>
                  </a:cubicBezTo>
                  <a:cubicBezTo>
                    <a:pt x="4" y="31"/>
                    <a:pt x="8" y="31"/>
                    <a:pt x="12" y="31"/>
                  </a:cubicBezTo>
                  <a:cubicBezTo>
                    <a:pt x="18" y="31"/>
                    <a:pt x="22" y="30"/>
                    <a:pt x="25" y="25"/>
                  </a:cubicBezTo>
                  <a:close/>
                </a:path>
              </a:pathLst>
            </a:custGeom>
            <a:solidFill>
              <a:srgbClr val="DAD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8" name="Freeform 1021"/>
            <p:cNvSpPr>
              <a:spLocks/>
            </p:cNvSpPr>
            <p:nvPr/>
          </p:nvSpPr>
          <p:spPr bwMode="auto">
            <a:xfrm>
              <a:off x="5512885" y="3282359"/>
              <a:ext cx="93663" cy="101600"/>
            </a:xfrm>
            <a:custGeom>
              <a:avLst/>
              <a:gdLst>
                <a:gd name="T0" fmla="*/ 23 w 25"/>
                <a:gd name="T1" fmla="*/ 21 h 27"/>
                <a:gd name="T2" fmla="*/ 15 w 25"/>
                <a:gd name="T3" fmla="*/ 6 h 27"/>
                <a:gd name="T4" fmla="*/ 5 w 25"/>
                <a:gd name="T5" fmla="*/ 0 h 27"/>
                <a:gd name="T6" fmla="*/ 4 w 25"/>
                <a:gd name="T7" fmla="*/ 2 h 27"/>
                <a:gd name="T8" fmla="*/ 22 w 25"/>
                <a:gd name="T9" fmla="*/ 14 h 27"/>
                <a:gd name="T10" fmla="*/ 22 w 25"/>
                <a:gd name="T11" fmla="*/ 21 h 27"/>
                <a:gd name="T12" fmla="*/ 0 w 25"/>
                <a:gd name="T13" fmla="*/ 22 h 27"/>
                <a:gd name="T14" fmla="*/ 0 w 25"/>
                <a:gd name="T15" fmla="*/ 24 h 27"/>
                <a:gd name="T16" fmla="*/ 13 w 25"/>
                <a:gd name="T17" fmla="*/ 27 h 27"/>
                <a:gd name="T18" fmla="*/ 23 w 25"/>
                <a:gd name="T19" fmla="*/ 21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" h="27">
                  <a:moveTo>
                    <a:pt x="23" y="21"/>
                  </a:moveTo>
                  <a:cubicBezTo>
                    <a:pt x="25" y="18"/>
                    <a:pt x="25" y="12"/>
                    <a:pt x="15" y="6"/>
                  </a:cubicBezTo>
                  <a:cubicBezTo>
                    <a:pt x="12" y="4"/>
                    <a:pt x="9" y="2"/>
                    <a:pt x="5" y="0"/>
                  </a:cubicBezTo>
                  <a:cubicBezTo>
                    <a:pt x="5" y="1"/>
                    <a:pt x="4" y="1"/>
                    <a:pt x="4" y="2"/>
                  </a:cubicBezTo>
                  <a:cubicBezTo>
                    <a:pt x="11" y="5"/>
                    <a:pt x="19" y="9"/>
                    <a:pt x="22" y="14"/>
                  </a:cubicBezTo>
                  <a:cubicBezTo>
                    <a:pt x="23" y="16"/>
                    <a:pt x="23" y="18"/>
                    <a:pt x="22" y="21"/>
                  </a:cubicBezTo>
                  <a:cubicBezTo>
                    <a:pt x="19" y="27"/>
                    <a:pt x="9" y="26"/>
                    <a:pt x="0" y="22"/>
                  </a:cubicBezTo>
                  <a:cubicBezTo>
                    <a:pt x="0" y="23"/>
                    <a:pt x="0" y="24"/>
                    <a:pt x="0" y="24"/>
                  </a:cubicBezTo>
                  <a:cubicBezTo>
                    <a:pt x="5" y="26"/>
                    <a:pt x="9" y="27"/>
                    <a:pt x="13" y="27"/>
                  </a:cubicBezTo>
                  <a:cubicBezTo>
                    <a:pt x="18" y="27"/>
                    <a:pt x="21" y="25"/>
                    <a:pt x="23" y="21"/>
                  </a:cubicBezTo>
                  <a:close/>
                </a:path>
              </a:pathLst>
            </a:custGeom>
            <a:solidFill>
              <a:srgbClr val="DAD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9" name="Freeform 1022"/>
            <p:cNvSpPr>
              <a:spLocks/>
            </p:cNvSpPr>
            <p:nvPr/>
          </p:nvSpPr>
          <p:spPr bwMode="auto">
            <a:xfrm>
              <a:off x="5512885" y="3293472"/>
              <a:ext cx="85725" cy="79375"/>
            </a:xfrm>
            <a:custGeom>
              <a:avLst/>
              <a:gdLst>
                <a:gd name="T0" fmla="*/ 17 w 23"/>
                <a:gd name="T1" fmla="*/ 20 h 21"/>
                <a:gd name="T2" fmla="*/ 21 w 23"/>
                <a:gd name="T3" fmla="*/ 17 h 21"/>
                <a:gd name="T4" fmla="*/ 13 w 23"/>
                <a:gd name="T5" fmla="*/ 4 h 21"/>
                <a:gd name="T6" fmla="*/ 3 w 23"/>
                <a:gd name="T7" fmla="*/ 0 h 21"/>
                <a:gd name="T8" fmla="*/ 3 w 23"/>
                <a:gd name="T9" fmla="*/ 1 h 21"/>
                <a:gd name="T10" fmla="*/ 19 w 23"/>
                <a:gd name="T11" fmla="*/ 12 h 21"/>
                <a:gd name="T12" fmla="*/ 19 w 23"/>
                <a:gd name="T13" fmla="*/ 17 h 21"/>
                <a:gd name="T14" fmla="*/ 17 w 23"/>
                <a:gd name="T15" fmla="*/ 19 h 21"/>
                <a:gd name="T16" fmla="*/ 0 w 23"/>
                <a:gd name="T17" fmla="*/ 16 h 21"/>
                <a:gd name="T18" fmla="*/ 0 w 23"/>
                <a:gd name="T19" fmla="*/ 17 h 21"/>
                <a:gd name="T20" fmla="*/ 0 w 23"/>
                <a:gd name="T21" fmla="*/ 18 h 21"/>
                <a:gd name="T22" fmla="*/ 13 w 23"/>
                <a:gd name="T23" fmla="*/ 21 h 21"/>
                <a:gd name="T24" fmla="*/ 17 w 23"/>
                <a:gd name="T25" fmla="*/ 2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3" h="21">
                  <a:moveTo>
                    <a:pt x="17" y="20"/>
                  </a:moveTo>
                  <a:cubicBezTo>
                    <a:pt x="19" y="20"/>
                    <a:pt x="20" y="19"/>
                    <a:pt x="21" y="17"/>
                  </a:cubicBezTo>
                  <a:cubicBezTo>
                    <a:pt x="23" y="13"/>
                    <a:pt x="20" y="9"/>
                    <a:pt x="13" y="4"/>
                  </a:cubicBezTo>
                  <a:cubicBezTo>
                    <a:pt x="10" y="3"/>
                    <a:pt x="7" y="1"/>
                    <a:pt x="3" y="0"/>
                  </a:cubicBezTo>
                  <a:cubicBezTo>
                    <a:pt x="3" y="0"/>
                    <a:pt x="3" y="1"/>
                    <a:pt x="3" y="1"/>
                  </a:cubicBezTo>
                  <a:cubicBezTo>
                    <a:pt x="10" y="4"/>
                    <a:pt x="16" y="8"/>
                    <a:pt x="19" y="12"/>
                  </a:cubicBezTo>
                  <a:cubicBezTo>
                    <a:pt x="20" y="13"/>
                    <a:pt x="20" y="15"/>
                    <a:pt x="19" y="17"/>
                  </a:cubicBezTo>
                  <a:cubicBezTo>
                    <a:pt x="19" y="18"/>
                    <a:pt x="18" y="19"/>
                    <a:pt x="17" y="19"/>
                  </a:cubicBezTo>
                  <a:cubicBezTo>
                    <a:pt x="13" y="20"/>
                    <a:pt x="6" y="19"/>
                    <a:pt x="0" y="16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5" y="20"/>
                    <a:pt x="9" y="21"/>
                    <a:pt x="13" y="21"/>
                  </a:cubicBezTo>
                  <a:cubicBezTo>
                    <a:pt x="15" y="21"/>
                    <a:pt x="16" y="21"/>
                    <a:pt x="17" y="20"/>
                  </a:cubicBezTo>
                  <a:close/>
                </a:path>
              </a:pathLst>
            </a:custGeom>
            <a:solidFill>
              <a:srgbClr val="DAD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0" name="Freeform 1023"/>
            <p:cNvSpPr>
              <a:spLocks/>
            </p:cNvSpPr>
            <p:nvPr/>
          </p:nvSpPr>
          <p:spPr bwMode="auto">
            <a:xfrm>
              <a:off x="5512885" y="3301409"/>
              <a:ext cx="71438" cy="60325"/>
            </a:xfrm>
            <a:custGeom>
              <a:avLst/>
              <a:gdLst>
                <a:gd name="T0" fmla="*/ 16 w 19"/>
                <a:gd name="T1" fmla="*/ 16 h 16"/>
                <a:gd name="T2" fmla="*/ 18 w 19"/>
                <a:gd name="T3" fmla="*/ 14 h 16"/>
                <a:gd name="T4" fmla="*/ 10 w 19"/>
                <a:gd name="T5" fmla="*/ 4 h 16"/>
                <a:gd name="T6" fmla="*/ 2 w 19"/>
                <a:gd name="T7" fmla="*/ 0 h 16"/>
                <a:gd name="T8" fmla="*/ 2 w 19"/>
                <a:gd name="T9" fmla="*/ 2 h 16"/>
                <a:gd name="T10" fmla="*/ 16 w 19"/>
                <a:gd name="T11" fmla="*/ 11 h 16"/>
                <a:gd name="T12" fmla="*/ 17 w 19"/>
                <a:gd name="T13" fmla="*/ 13 h 16"/>
                <a:gd name="T14" fmla="*/ 15 w 19"/>
                <a:gd name="T15" fmla="*/ 15 h 16"/>
                <a:gd name="T16" fmla="*/ 0 w 19"/>
                <a:gd name="T17" fmla="*/ 11 h 16"/>
                <a:gd name="T18" fmla="*/ 0 w 19"/>
                <a:gd name="T19" fmla="*/ 13 h 16"/>
                <a:gd name="T20" fmla="*/ 13 w 19"/>
                <a:gd name="T21" fmla="*/ 16 h 16"/>
                <a:gd name="T22" fmla="*/ 16 w 19"/>
                <a:gd name="T23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9" h="16">
                  <a:moveTo>
                    <a:pt x="16" y="16"/>
                  </a:moveTo>
                  <a:cubicBezTo>
                    <a:pt x="17" y="16"/>
                    <a:pt x="18" y="15"/>
                    <a:pt x="18" y="14"/>
                  </a:cubicBezTo>
                  <a:cubicBezTo>
                    <a:pt x="19" y="11"/>
                    <a:pt x="16" y="7"/>
                    <a:pt x="10" y="4"/>
                  </a:cubicBezTo>
                  <a:cubicBezTo>
                    <a:pt x="8" y="3"/>
                    <a:pt x="5" y="2"/>
                    <a:pt x="2" y="0"/>
                  </a:cubicBezTo>
                  <a:cubicBezTo>
                    <a:pt x="2" y="1"/>
                    <a:pt x="2" y="1"/>
                    <a:pt x="2" y="2"/>
                  </a:cubicBezTo>
                  <a:cubicBezTo>
                    <a:pt x="8" y="4"/>
                    <a:pt x="14" y="7"/>
                    <a:pt x="16" y="11"/>
                  </a:cubicBezTo>
                  <a:cubicBezTo>
                    <a:pt x="17" y="12"/>
                    <a:pt x="17" y="13"/>
                    <a:pt x="17" y="13"/>
                  </a:cubicBezTo>
                  <a:cubicBezTo>
                    <a:pt x="16" y="14"/>
                    <a:pt x="16" y="14"/>
                    <a:pt x="15" y="15"/>
                  </a:cubicBezTo>
                  <a:cubicBezTo>
                    <a:pt x="13" y="16"/>
                    <a:pt x="6" y="14"/>
                    <a:pt x="0" y="11"/>
                  </a:cubicBezTo>
                  <a:cubicBezTo>
                    <a:pt x="0" y="12"/>
                    <a:pt x="0" y="12"/>
                    <a:pt x="0" y="13"/>
                  </a:cubicBezTo>
                  <a:cubicBezTo>
                    <a:pt x="5" y="15"/>
                    <a:pt x="10" y="16"/>
                    <a:pt x="13" y="16"/>
                  </a:cubicBezTo>
                  <a:cubicBezTo>
                    <a:pt x="14" y="16"/>
                    <a:pt x="15" y="16"/>
                    <a:pt x="16" y="16"/>
                  </a:cubicBezTo>
                  <a:close/>
                </a:path>
              </a:pathLst>
            </a:custGeom>
            <a:solidFill>
              <a:srgbClr val="DAD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1" name="Freeform 1024"/>
            <p:cNvSpPr>
              <a:spLocks/>
            </p:cNvSpPr>
            <p:nvPr/>
          </p:nvSpPr>
          <p:spPr bwMode="auto">
            <a:xfrm>
              <a:off x="5512885" y="3312522"/>
              <a:ext cx="55563" cy="41275"/>
            </a:xfrm>
            <a:custGeom>
              <a:avLst/>
              <a:gdLst>
                <a:gd name="T0" fmla="*/ 14 w 15"/>
                <a:gd name="T1" fmla="*/ 11 h 11"/>
                <a:gd name="T2" fmla="*/ 15 w 15"/>
                <a:gd name="T3" fmla="*/ 10 h 11"/>
                <a:gd name="T4" fmla="*/ 12 w 15"/>
                <a:gd name="T5" fmla="*/ 5 h 11"/>
                <a:gd name="T6" fmla="*/ 1 w 15"/>
                <a:gd name="T7" fmla="*/ 0 h 11"/>
                <a:gd name="T8" fmla="*/ 1 w 15"/>
                <a:gd name="T9" fmla="*/ 1 h 11"/>
                <a:gd name="T10" fmla="*/ 14 w 15"/>
                <a:gd name="T11" fmla="*/ 9 h 11"/>
                <a:gd name="T12" fmla="*/ 14 w 15"/>
                <a:gd name="T13" fmla="*/ 10 h 11"/>
                <a:gd name="T14" fmla="*/ 0 w 15"/>
                <a:gd name="T15" fmla="*/ 6 h 11"/>
                <a:gd name="T16" fmla="*/ 0 w 15"/>
                <a:gd name="T17" fmla="*/ 7 h 11"/>
                <a:gd name="T18" fmla="*/ 13 w 15"/>
                <a:gd name="T19" fmla="*/ 11 h 11"/>
                <a:gd name="T20" fmla="*/ 14 w 15"/>
                <a:gd name="T21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" h="11">
                  <a:moveTo>
                    <a:pt x="14" y="11"/>
                  </a:moveTo>
                  <a:cubicBezTo>
                    <a:pt x="15" y="11"/>
                    <a:pt x="15" y="10"/>
                    <a:pt x="15" y="10"/>
                  </a:cubicBezTo>
                  <a:cubicBezTo>
                    <a:pt x="15" y="8"/>
                    <a:pt x="14" y="7"/>
                    <a:pt x="12" y="5"/>
                  </a:cubicBezTo>
                  <a:cubicBezTo>
                    <a:pt x="10" y="4"/>
                    <a:pt x="6" y="2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8" y="4"/>
                    <a:pt x="14" y="7"/>
                    <a:pt x="14" y="9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2" y="10"/>
                    <a:pt x="6" y="8"/>
                    <a:pt x="0" y="6"/>
                  </a:cubicBezTo>
                  <a:cubicBezTo>
                    <a:pt x="0" y="6"/>
                    <a:pt x="0" y="7"/>
                    <a:pt x="0" y="7"/>
                  </a:cubicBezTo>
                  <a:cubicBezTo>
                    <a:pt x="6" y="10"/>
                    <a:pt x="10" y="11"/>
                    <a:pt x="13" y="11"/>
                  </a:cubicBezTo>
                  <a:cubicBezTo>
                    <a:pt x="13" y="11"/>
                    <a:pt x="14" y="11"/>
                    <a:pt x="14" y="11"/>
                  </a:cubicBezTo>
                  <a:close/>
                </a:path>
              </a:pathLst>
            </a:custGeom>
            <a:solidFill>
              <a:srgbClr val="DAD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2" name="Freeform 1025"/>
            <p:cNvSpPr>
              <a:spLocks/>
            </p:cNvSpPr>
            <p:nvPr/>
          </p:nvSpPr>
          <p:spPr bwMode="auto">
            <a:xfrm>
              <a:off x="5512885" y="3323634"/>
              <a:ext cx="47625" cy="22225"/>
            </a:xfrm>
            <a:custGeom>
              <a:avLst/>
              <a:gdLst>
                <a:gd name="T0" fmla="*/ 12 w 13"/>
                <a:gd name="T1" fmla="*/ 6 h 6"/>
                <a:gd name="T2" fmla="*/ 13 w 13"/>
                <a:gd name="T3" fmla="*/ 6 h 6"/>
                <a:gd name="T4" fmla="*/ 12 w 13"/>
                <a:gd name="T5" fmla="*/ 5 h 6"/>
                <a:gd name="T6" fmla="*/ 1 w 13"/>
                <a:gd name="T7" fmla="*/ 0 h 6"/>
                <a:gd name="T8" fmla="*/ 0 w 13"/>
                <a:gd name="T9" fmla="*/ 1 h 6"/>
                <a:gd name="T10" fmla="*/ 12 w 13"/>
                <a:gd name="T11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6">
                  <a:moveTo>
                    <a:pt x="12" y="6"/>
                  </a:moveTo>
                  <a:cubicBezTo>
                    <a:pt x="13" y="6"/>
                    <a:pt x="13" y="6"/>
                    <a:pt x="13" y="6"/>
                  </a:cubicBezTo>
                  <a:cubicBezTo>
                    <a:pt x="13" y="5"/>
                    <a:pt x="13" y="5"/>
                    <a:pt x="12" y="5"/>
                  </a:cubicBezTo>
                  <a:cubicBezTo>
                    <a:pt x="8" y="3"/>
                    <a:pt x="5" y="1"/>
                    <a:pt x="1" y="0"/>
                  </a:cubicBezTo>
                  <a:cubicBezTo>
                    <a:pt x="1" y="0"/>
                    <a:pt x="1" y="1"/>
                    <a:pt x="0" y="1"/>
                  </a:cubicBezTo>
                  <a:cubicBezTo>
                    <a:pt x="4" y="3"/>
                    <a:pt x="8" y="4"/>
                    <a:pt x="12" y="6"/>
                  </a:cubicBezTo>
                  <a:close/>
                </a:path>
              </a:pathLst>
            </a:custGeom>
            <a:solidFill>
              <a:srgbClr val="DAD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3" name="Freeform 1026"/>
            <p:cNvSpPr>
              <a:spLocks/>
            </p:cNvSpPr>
            <p:nvPr/>
          </p:nvSpPr>
          <p:spPr bwMode="auto">
            <a:xfrm>
              <a:off x="5519235" y="3271247"/>
              <a:ext cx="117475" cy="131763"/>
            </a:xfrm>
            <a:custGeom>
              <a:avLst/>
              <a:gdLst>
                <a:gd name="T0" fmla="*/ 27 w 31"/>
                <a:gd name="T1" fmla="*/ 27 h 35"/>
                <a:gd name="T2" fmla="*/ 18 w 31"/>
                <a:gd name="T3" fmla="*/ 6 h 35"/>
                <a:gd name="T4" fmla="*/ 7 w 31"/>
                <a:gd name="T5" fmla="*/ 0 h 35"/>
                <a:gd name="T6" fmla="*/ 6 w 31"/>
                <a:gd name="T7" fmla="*/ 1 h 35"/>
                <a:gd name="T8" fmla="*/ 25 w 31"/>
                <a:gd name="T9" fmla="*/ 14 h 35"/>
                <a:gd name="T10" fmla="*/ 25 w 31"/>
                <a:gd name="T11" fmla="*/ 26 h 35"/>
                <a:gd name="T12" fmla="*/ 0 w 31"/>
                <a:gd name="T13" fmla="*/ 32 h 35"/>
                <a:gd name="T14" fmla="*/ 1 w 31"/>
                <a:gd name="T15" fmla="*/ 34 h 35"/>
                <a:gd name="T16" fmla="*/ 11 w 31"/>
                <a:gd name="T17" fmla="*/ 35 h 35"/>
                <a:gd name="T18" fmla="*/ 27 w 31"/>
                <a:gd name="T19" fmla="*/ 27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1" h="35">
                  <a:moveTo>
                    <a:pt x="27" y="27"/>
                  </a:moveTo>
                  <a:cubicBezTo>
                    <a:pt x="31" y="19"/>
                    <a:pt x="28" y="12"/>
                    <a:pt x="18" y="6"/>
                  </a:cubicBezTo>
                  <a:cubicBezTo>
                    <a:pt x="15" y="3"/>
                    <a:pt x="11" y="2"/>
                    <a:pt x="7" y="0"/>
                  </a:cubicBezTo>
                  <a:cubicBezTo>
                    <a:pt x="7" y="0"/>
                    <a:pt x="6" y="0"/>
                    <a:pt x="6" y="1"/>
                  </a:cubicBezTo>
                  <a:cubicBezTo>
                    <a:pt x="14" y="4"/>
                    <a:pt x="22" y="9"/>
                    <a:pt x="25" y="14"/>
                  </a:cubicBezTo>
                  <a:cubicBezTo>
                    <a:pt x="28" y="18"/>
                    <a:pt x="28" y="22"/>
                    <a:pt x="25" y="26"/>
                  </a:cubicBezTo>
                  <a:cubicBezTo>
                    <a:pt x="21" y="35"/>
                    <a:pt x="10" y="35"/>
                    <a:pt x="0" y="32"/>
                  </a:cubicBezTo>
                  <a:cubicBezTo>
                    <a:pt x="1" y="33"/>
                    <a:pt x="1" y="33"/>
                    <a:pt x="1" y="34"/>
                  </a:cubicBezTo>
                  <a:cubicBezTo>
                    <a:pt x="5" y="35"/>
                    <a:pt x="8" y="35"/>
                    <a:pt x="11" y="35"/>
                  </a:cubicBezTo>
                  <a:cubicBezTo>
                    <a:pt x="17" y="35"/>
                    <a:pt x="23" y="33"/>
                    <a:pt x="27" y="27"/>
                  </a:cubicBezTo>
                  <a:close/>
                </a:path>
              </a:pathLst>
            </a:custGeom>
            <a:solidFill>
              <a:srgbClr val="DAD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4" name="Freeform 1027"/>
            <p:cNvSpPr>
              <a:spLocks/>
            </p:cNvSpPr>
            <p:nvPr/>
          </p:nvSpPr>
          <p:spPr bwMode="auto">
            <a:xfrm>
              <a:off x="5527172" y="3263309"/>
              <a:ext cx="115888" cy="150813"/>
            </a:xfrm>
            <a:custGeom>
              <a:avLst/>
              <a:gdLst>
                <a:gd name="T0" fmla="*/ 18 w 31"/>
                <a:gd name="T1" fmla="*/ 38 h 40"/>
                <a:gd name="T2" fmla="*/ 28 w 31"/>
                <a:gd name="T3" fmla="*/ 28 h 40"/>
                <a:gd name="T4" fmla="*/ 15 w 31"/>
                <a:gd name="T5" fmla="*/ 3 h 40"/>
                <a:gd name="T6" fmla="*/ 9 w 31"/>
                <a:gd name="T7" fmla="*/ 0 h 40"/>
                <a:gd name="T8" fmla="*/ 6 w 31"/>
                <a:gd name="T9" fmla="*/ 1 h 40"/>
                <a:gd name="T10" fmla="*/ 24 w 31"/>
                <a:gd name="T11" fmla="*/ 12 h 40"/>
                <a:gd name="T12" fmla="*/ 26 w 31"/>
                <a:gd name="T13" fmla="*/ 28 h 40"/>
                <a:gd name="T14" fmla="*/ 17 w 31"/>
                <a:gd name="T15" fmla="*/ 37 h 40"/>
                <a:gd name="T16" fmla="*/ 0 w 31"/>
                <a:gd name="T17" fmla="*/ 37 h 40"/>
                <a:gd name="T18" fmla="*/ 3 w 31"/>
                <a:gd name="T19" fmla="*/ 39 h 40"/>
                <a:gd name="T20" fmla="*/ 10 w 31"/>
                <a:gd name="T21" fmla="*/ 40 h 40"/>
                <a:gd name="T22" fmla="*/ 18 w 31"/>
                <a:gd name="T23" fmla="*/ 38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1" h="40">
                  <a:moveTo>
                    <a:pt x="18" y="38"/>
                  </a:moveTo>
                  <a:cubicBezTo>
                    <a:pt x="22" y="37"/>
                    <a:pt x="26" y="33"/>
                    <a:pt x="28" y="28"/>
                  </a:cubicBezTo>
                  <a:cubicBezTo>
                    <a:pt x="31" y="19"/>
                    <a:pt x="27" y="10"/>
                    <a:pt x="15" y="3"/>
                  </a:cubicBezTo>
                  <a:cubicBezTo>
                    <a:pt x="13" y="2"/>
                    <a:pt x="11" y="1"/>
                    <a:pt x="9" y="0"/>
                  </a:cubicBezTo>
                  <a:cubicBezTo>
                    <a:pt x="8" y="1"/>
                    <a:pt x="7" y="1"/>
                    <a:pt x="6" y="1"/>
                  </a:cubicBezTo>
                  <a:cubicBezTo>
                    <a:pt x="13" y="4"/>
                    <a:pt x="20" y="8"/>
                    <a:pt x="24" y="12"/>
                  </a:cubicBezTo>
                  <a:cubicBezTo>
                    <a:pt x="27" y="17"/>
                    <a:pt x="28" y="22"/>
                    <a:pt x="26" y="28"/>
                  </a:cubicBezTo>
                  <a:cubicBezTo>
                    <a:pt x="24" y="32"/>
                    <a:pt x="22" y="35"/>
                    <a:pt x="17" y="37"/>
                  </a:cubicBezTo>
                  <a:cubicBezTo>
                    <a:pt x="13" y="39"/>
                    <a:pt x="7" y="39"/>
                    <a:pt x="0" y="37"/>
                  </a:cubicBezTo>
                  <a:cubicBezTo>
                    <a:pt x="1" y="38"/>
                    <a:pt x="2" y="38"/>
                    <a:pt x="3" y="39"/>
                  </a:cubicBezTo>
                  <a:cubicBezTo>
                    <a:pt x="5" y="39"/>
                    <a:pt x="7" y="40"/>
                    <a:pt x="10" y="40"/>
                  </a:cubicBezTo>
                  <a:cubicBezTo>
                    <a:pt x="13" y="40"/>
                    <a:pt x="15" y="39"/>
                    <a:pt x="18" y="38"/>
                  </a:cubicBezTo>
                  <a:close/>
                </a:path>
              </a:pathLst>
            </a:custGeom>
            <a:solidFill>
              <a:srgbClr val="DAD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5" name="Freeform 1028"/>
            <p:cNvSpPr>
              <a:spLocks/>
            </p:cNvSpPr>
            <p:nvPr/>
          </p:nvSpPr>
          <p:spPr bwMode="auto">
            <a:xfrm>
              <a:off x="5546222" y="3263309"/>
              <a:ext cx="96838" cy="158750"/>
            </a:xfrm>
            <a:custGeom>
              <a:avLst/>
              <a:gdLst>
                <a:gd name="T0" fmla="*/ 24 w 26"/>
                <a:gd name="T1" fmla="*/ 27 h 42"/>
                <a:gd name="T2" fmla="*/ 15 w 26"/>
                <a:gd name="T3" fmla="*/ 39 h 42"/>
                <a:gd name="T4" fmla="*/ 0 w 26"/>
                <a:gd name="T5" fmla="*/ 40 h 42"/>
                <a:gd name="T6" fmla="*/ 8 w 26"/>
                <a:gd name="T7" fmla="*/ 42 h 42"/>
                <a:gd name="T8" fmla="*/ 12 w 26"/>
                <a:gd name="T9" fmla="*/ 42 h 42"/>
                <a:gd name="T10" fmla="*/ 15 w 26"/>
                <a:gd name="T11" fmla="*/ 40 h 42"/>
                <a:gd name="T12" fmla="*/ 25 w 26"/>
                <a:gd name="T13" fmla="*/ 29 h 42"/>
                <a:gd name="T14" fmla="*/ 25 w 26"/>
                <a:gd name="T15" fmla="*/ 25 h 42"/>
                <a:gd name="T16" fmla="*/ 23 w 26"/>
                <a:gd name="T17" fmla="*/ 11 h 42"/>
                <a:gd name="T18" fmla="*/ 9 w 26"/>
                <a:gd name="T19" fmla="*/ 0 h 42"/>
                <a:gd name="T20" fmla="*/ 9 w 26"/>
                <a:gd name="T21" fmla="*/ 0 h 42"/>
                <a:gd name="T22" fmla="*/ 8 w 26"/>
                <a:gd name="T23" fmla="*/ 0 h 42"/>
                <a:gd name="T24" fmla="*/ 5 w 26"/>
                <a:gd name="T25" fmla="*/ 0 h 42"/>
                <a:gd name="T26" fmla="*/ 19 w 26"/>
                <a:gd name="T27" fmla="*/ 9 h 42"/>
                <a:gd name="T28" fmla="*/ 24 w 26"/>
                <a:gd name="T29" fmla="*/ 27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6" h="42">
                  <a:moveTo>
                    <a:pt x="24" y="27"/>
                  </a:moveTo>
                  <a:cubicBezTo>
                    <a:pt x="22" y="33"/>
                    <a:pt x="19" y="37"/>
                    <a:pt x="15" y="39"/>
                  </a:cubicBezTo>
                  <a:cubicBezTo>
                    <a:pt x="12" y="41"/>
                    <a:pt x="7" y="41"/>
                    <a:pt x="0" y="40"/>
                  </a:cubicBezTo>
                  <a:cubicBezTo>
                    <a:pt x="2" y="41"/>
                    <a:pt x="5" y="42"/>
                    <a:pt x="8" y="42"/>
                  </a:cubicBezTo>
                  <a:cubicBezTo>
                    <a:pt x="9" y="42"/>
                    <a:pt x="10" y="42"/>
                    <a:pt x="12" y="42"/>
                  </a:cubicBezTo>
                  <a:cubicBezTo>
                    <a:pt x="13" y="41"/>
                    <a:pt x="14" y="41"/>
                    <a:pt x="15" y="40"/>
                  </a:cubicBezTo>
                  <a:cubicBezTo>
                    <a:pt x="20" y="38"/>
                    <a:pt x="23" y="34"/>
                    <a:pt x="25" y="29"/>
                  </a:cubicBezTo>
                  <a:cubicBezTo>
                    <a:pt x="25" y="28"/>
                    <a:pt x="25" y="26"/>
                    <a:pt x="25" y="25"/>
                  </a:cubicBezTo>
                  <a:cubicBezTo>
                    <a:pt x="25" y="21"/>
                    <a:pt x="25" y="16"/>
                    <a:pt x="23" y="11"/>
                  </a:cubicBezTo>
                  <a:cubicBezTo>
                    <a:pt x="20" y="7"/>
                    <a:pt x="15" y="3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7" y="0"/>
                    <a:pt x="6" y="0"/>
                    <a:pt x="5" y="0"/>
                  </a:cubicBezTo>
                  <a:cubicBezTo>
                    <a:pt x="11" y="2"/>
                    <a:pt x="16" y="5"/>
                    <a:pt x="19" y="9"/>
                  </a:cubicBezTo>
                  <a:cubicBezTo>
                    <a:pt x="24" y="14"/>
                    <a:pt x="26" y="20"/>
                    <a:pt x="24" y="27"/>
                  </a:cubicBezTo>
                  <a:close/>
                </a:path>
              </a:pathLst>
            </a:custGeom>
            <a:solidFill>
              <a:srgbClr val="DAD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6" name="Freeform 1029"/>
            <p:cNvSpPr>
              <a:spLocks/>
            </p:cNvSpPr>
            <p:nvPr/>
          </p:nvSpPr>
          <p:spPr bwMode="auto">
            <a:xfrm>
              <a:off x="5519235" y="3323634"/>
              <a:ext cx="26988" cy="19050"/>
            </a:xfrm>
            <a:custGeom>
              <a:avLst/>
              <a:gdLst>
                <a:gd name="T0" fmla="*/ 7 w 7"/>
                <a:gd name="T1" fmla="*/ 5 h 5"/>
                <a:gd name="T2" fmla="*/ 0 w 7"/>
                <a:gd name="T3" fmla="*/ 0 h 5"/>
                <a:gd name="T4" fmla="*/ 7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7" y="5"/>
                  </a:moveTo>
                  <a:cubicBezTo>
                    <a:pt x="6" y="3"/>
                    <a:pt x="3" y="1"/>
                    <a:pt x="0" y="0"/>
                  </a:cubicBezTo>
                  <a:cubicBezTo>
                    <a:pt x="3" y="1"/>
                    <a:pt x="5" y="3"/>
                    <a:pt x="7" y="5"/>
                  </a:cubicBezTo>
                  <a:close/>
                </a:path>
              </a:pathLst>
            </a:custGeom>
            <a:solidFill>
              <a:srgbClr val="DAD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7" name="Freeform 1030"/>
            <p:cNvSpPr>
              <a:spLocks/>
            </p:cNvSpPr>
            <p:nvPr/>
          </p:nvSpPr>
          <p:spPr bwMode="auto">
            <a:xfrm>
              <a:off x="4700085" y="3169647"/>
              <a:ext cx="109538" cy="115888"/>
            </a:xfrm>
            <a:custGeom>
              <a:avLst/>
              <a:gdLst>
                <a:gd name="T0" fmla="*/ 26 w 29"/>
                <a:gd name="T1" fmla="*/ 24 h 31"/>
                <a:gd name="T2" fmla="*/ 17 w 29"/>
                <a:gd name="T3" fmla="*/ 6 h 31"/>
                <a:gd name="T4" fmla="*/ 7 w 29"/>
                <a:gd name="T5" fmla="*/ 0 h 31"/>
                <a:gd name="T6" fmla="*/ 5 w 29"/>
                <a:gd name="T7" fmla="*/ 1 h 31"/>
                <a:gd name="T8" fmla="*/ 24 w 29"/>
                <a:gd name="T9" fmla="*/ 14 h 31"/>
                <a:gd name="T10" fmla="*/ 24 w 29"/>
                <a:gd name="T11" fmla="*/ 24 h 31"/>
                <a:gd name="T12" fmla="*/ 0 w 29"/>
                <a:gd name="T13" fmla="*/ 27 h 31"/>
                <a:gd name="T14" fmla="*/ 1 w 29"/>
                <a:gd name="T15" fmla="*/ 29 h 31"/>
                <a:gd name="T16" fmla="*/ 12 w 29"/>
                <a:gd name="T17" fmla="*/ 31 h 31"/>
                <a:gd name="T18" fmla="*/ 26 w 29"/>
                <a:gd name="T19" fmla="*/ 24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" h="31">
                  <a:moveTo>
                    <a:pt x="26" y="24"/>
                  </a:moveTo>
                  <a:cubicBezTo>
                    <a:pt x="29" y="18"/>
                    <a:pt x="26" y="12"/>
                    <a:pt x="17" y="6"/>
                  </a:cubicBezTo>
                  <a:cubicBezTo>
                    <a:pt x="14" y="4"/>
                    <a:pt x="10" y="2"/>
                    <a:pt x="7" y="0"/>
                  </a:cubicBezTo>
                  <a:cubicBezTo>
                    <a:pt x="6" y="0"/>
                    <a:pt x="6" y="1"/>
                    <a:pt x="5" y="1"/>
                  </a:cubicBezTo>
                  <a:cubicBezTo>
                    <a:pt x="13" y="4"/>
                    <a:pt x="21" y="9"/>
                    <a:pt x="24" y="14"/>
                  </a:cubicBezTo>
                  <a:cubicBezTo>
                    <a:pt x="26" y="17"/>
                    <a:pt x="26" y="21"/>
                    <a:pt x="24" y="24"/>
                  </a:cubicBezTo>
                  <a:cubicBezTo>
                    <a:pt x="20" y="31"/>
                    <a:pt x="10" y="31"/>
                    <a:pt x="0" y="27"/>
                  </a:cubicBezTo>
                  <a:cubicBezTo>
                    <a:pt x="0" y="28"/>
                    <a:pt x="0" y="29"/>
                    <a:pt x="1" y="29"/>
                  </a:cubicBezTo>
                  <a:cubicBezTo>
                    <a:pt x="5" y="30"/>
                    <a:pt x="9" y="31"/>
                    <a:pt x="12" y="31"/>
                  </a:cubicBezTo>
                  <a:cubicBezTo>
                    <a:pt x="18" y="31"/>
                    <a:pt x="23" y="29"/>
                    <a:pt x="26" y="24"/>
                  </a:cubicBezTo>
                  <a:close/>
                </a:path>
              </a:pathLst>
            </a:custGeom>
            <a:solidFill>
              <a:srgbClr val="DAD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8" name="Freeform 1031"/>
            <p:cNvSpPr>
              <a:spLocks/>
            </p:cNvSpPr>
            <p:nvPr/>
          </p:nvSpPr>
          <p:spPr bwMode="auto">
            <a:xfrm>
              <a:off x="4696910" y="3177584"/>
              <a:ext cx="98425" cy="101600"/>
            </a:xfrm>
            <a:custGeom>
              <a:avLst/>
              <a:gdLst>
                <a:gd name="T0" fmla="*/ 24 w 26"/>
                <a:gd name="T1" fmla="*/ 21 h 27"/>
                <a:gd name="T2" fmla="*/ 16 w 26"/>
                <a:gd name="T3" fmla="*/ 5 h 27"/>
                <a:gd name="T4" fmla="*/ 6 w 26"/>
                <a:gd name="T5" fmla="*/ 0 h 27"/>
                <a:gd name="T6" fmla="*/ 5 w 26"/>
                <a:gd name="T7" fmla="*/ 2 h 27"/>
                <a:gd name="T8" fmla="*/ 22 w 26"/>
                <a:gd name="T9" fmla="*/ 13 h 27"/>
                <a:gd name="T10" fmla="*/ 23 w 26"/>
                <a:gd name="T11" fmla="*/ 21 h 27"/>
                <a:gd name="T12" fmla="*/ 0 w 26"/>
                <a:gd name="T13" fmla="*/ 22 h 27"/>
                <a:gd name="T14" fmla="*/ 1 w 26"/>
                <a:gd name="T15" fmla="*/ 24 h 27"/>
                <a:gd name="T16" fmla="*/ 14 w 26"/>
                <a:gd name="T17" fmla="*/ 27 h 27"/>
                <a:gd name="T18" fmla="*/ 24 w 26"/>
                <a:gd name="T19" fmla="*/ 21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" h="27">
                  <a:moveTo>
                    <a:pt x="24" y="21"/>
                  </a:moveTo>
                  <a:cubicBezTo>
                    <a:pt x="26" y="18"/>
                    <a:pt x="26" y="12"/>
                    <a:pt x="16" y="5"/>
                  </a:cubicBezTo>
                  <a:cubicBezTo>
                    <a:pt x="13" y="4"/>
                    <a:pt x="9" y="2"/>
                    <a:pt x="6" y="0"/>
                  </a:cubicBezTo>
                  <a:cubicBezTo>
                    <a:pt x="5" y="1"/>
                    <a:pt x="5" y="1"/>
                    <a:pt x="5" y="2"/>
                  </a:cubicBezTo>
                  <a:cubicBezTo>
                    <a:pt x="12" y="4"/>
                    <a:pt x="19" y="9"/>
                    <a:pt x="22" y="13"/>
                  </a:cubicBezTo>
                  <a:cubicBezTo>
                    <a:pt x="24" y="16"/>
                    <a:pt x="24" y="18"/>
                    <a:pt x="23" y="21"/>
                  </a:cubicBezTo>
                  <a:cubicBezTo>
                    <a:pt x="19" y="27"/>
                    <a:pt x="10" y="25"/>
                    <a:pt x="0" y="22"/>
                  </a:cubicBezTo>
                  <a:cubicBezTo>
                    <a:pt x="1" y="23"/>
                    <a:pt x="1" y="23"/>
                    <a:pt x="1" y="24"/>
                  </a:cubicBezTo>
                  <a:cubicBezTo>
                    <a:pt x="5" y="25"/>
                    <a:pt x="10" y="27"/>
                    <a:pt x="14" y="27"/>
                  </a:cubicBezTo>
                  <a:cubicBezTo>
                    <a:pt x="18" y="27"/>
                    <a:pt x="22" y="25"/>
                    <a:pt x="24" y="21"/>
                  </a:cubicBezTo>
                  <a:close/>
                </a:path>
              </a:pathLst>
            </a:custGeom>
            <a:solidFill>
              <a:srgbClr val="DAD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9" name="Freeform 1032"/>
            <p:cNvSpPr>
              <a:spLocks/>
            </p:cNvSpPr>
            <p:nvPr/>
          </p:nvSpPr>
          <p:spPr bwMode="auto">
            <a:xfrm>
              <a:off x="4696910" y="3188697"/>
              <a:ext cx="85725" cy="79375"/>
            </a:xfrm>
            <a:custGeom>
              <a:avLst/>
              <a:gdLst>
                <a:gd name="T0" fmla="*/ 18 w 23"/>
                <a:gd name="T1" fmla="*/ 20 h 21"/>
                <a:gd name="T2" fmla="*/ 21 w 23"/>
                <a:gd name="T3" fmla="*/ 17 h 21"/>
                <a:gd name="T4" fmla="*/ 13 w 23"/>
                <a:gd name="T5" fmla="*/ 4 h 21"/>
                <a:gd name="T6" fmla="*/ 4 w 23"/>
                <a:gd name="T7" fmla="*/ 0 h 21"/>
                <a:gd name="T8" fmla="*/ 3 w 23"/>
                <a:gd name="T9" fmla="*/ 1 h 21"/>
                <a:gd name="T10" fmla="*/ 19 w 23"/>
                <a:gd name="T11" fmla="*/ 12 h 21"/>
                <a:gd name="T12" fmla="*/ 20 w 23"/>
                <a:gd name="T13" fmla="*/ 16 h 21"/>
                <a:gd name="T14" fmla="*/ 17 w 23"/>
                <a:gd name="T15" fmla="*/ 19 h 21"/>
                <a:gd name="T16" fmla="*/ 0 w 23"/>
                <a:gd name="T17" fmla="*/ 16 h 21"/>
                <a:gd name="T18" fmla="*/ 0 w 23"/>
                <a:gd name="T19" fmla="*/ 17 h 21"/>
                <a:gd name="T20" fmla="*/ 0 w 23"/>
                <a:gd name="T21" fmla="*/ 18 h 21"/>
                <a:gd name="T22" fmla="*/ 14 w 23"/>
                <a:gd name="T23" fmla="*/ 21 h 21"/>
                <a:gd name="T24" fmla="*/ 18 w 23"/>
                <a:gd name="T25" fmla="*/ 2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3" h="21">
                  <a:moveTo>
                    <a:pt x="18" y="20"/>
                  </a:moveTo>
                  <a:cubicBezTo>
                    <a:pt x="19" y="20"/>
                    <a:pt x="20" y="19"/>
                    <a:pt x="21" y="17"/>
                  </a:cubicBezTo>
                  <a:cubicBezTo>
                    <a:pt x="23" y="13"/>
                    <a:pt x="20" y="9"/>
                    <a:pt x="13" y="4"/>
                  </a:cubicBezTo>
                  <a:cubicBezTo>
                    <a:pt x="11" y="3"/>
                    <a:pt x="7" y="1"/>
                    <a:pt x="4" y="0"/>
                  </a:cubicBezTo>
                  <a:cubicBezTo>
                    <a:pt x="4" y="0"/>
                    <a:pt x="4" y="1"/>
                    <a:pt x="3" y="1"/>
                  </a:cubicBezTo>
                  <a:cubicBezTo>
                    <a:pt x="10" y="4"/>
                    <a:pt x="17" y="8"/>
                    <a:pt x="19" y="12"/>
                  </a:cubicBezTo>
                  <a:cubicBezTo>
                    <a:pt x="20" y="13"/>
                    <a:pt x="20" y="15"/>
                    <a:pt x="20" y="16"/>
                  </a:cubicBezTo>
                  <a:cubicBezTo>
                    <a:pt x="19" y="18"/>
                    <a:pt x="18" y="18"/>
                    <a:pt x="17" y="19"/>
                  </a:cubicBezTo>
                  <a:cubicBezTo>
                    <a:pt x="13" y="20"/>
                    <a:pt x="7" y="19"/>
                    <a:pt x="0" y="16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5" y="20"/>
                    <a:pt x="10" y="21"/>
                    <a:pt x="14" y="21"/>
                  </a:cubicBezTo>
                  <a:cubicBezTo>
                    <a:pt x="15" y="21"/>
                    <a:pt x="16" y="21"/>
                    <a:pt x="18" y="20"/>
                  </a:cubicBezTo>
                  <a:close/>
                </a:path>
              </a:pathLst>
            </a:custGeom>
            <a:solidFill>
              <a:srgbClr val="DAD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0" name="Freeform 1033"/>
            <p:cNvSpPr>
              <a:spLocks/>
            </p:cNvSpPr>
            <p:nvPr/>
          </p:nvSpPr>
          <p:spPr bwMode="auto">
            <a:xfrm>
              <a:off x="4696910" y="3196634"/>
              <a:ext cx="74613" cy="60325"/>
            </a:xfrm>
            <a:custGeom>
              <a:avLst/>
              <a:gdLst>
                <a:gd name="T0" fmla="*/ 16 w 20"/>
                <a:gd name="T1" fmla="*/ 16 h 16"/>
                <a:gd name="T2" fmla="*/ 18 w 20"/>
                <a:gd name="T3" fmla="*/ 14 h 16"/>
                <a:gd name="T4" fmla="*/ 10 w 20"/>
                <a:gd name="T5" fmla="*/ 4 h 16"/>
                <a:gd name="T6" fmla="*/ 3 w 20"/>
                <a:gd name="T7" fmla="*/ 0 h 16"/>
                <a:gd name="T8" fmla="*/ 2 w 20"/>
                <a:gd name="T9" fmla="*/ 2 h 16"/>
                <a:gd name="T10" fmla="*/ 17 w 20"/>
                <a:gd name="T11" fmla="*/ 11 h 16"/>
                <a:gd name="T12" fmla="*/ 17 w 20"/>
                <a:gd name="T13" fmla="*/ 13 h 16"/>
                <a:gd name="T14" fmla="*/ 16 w 20"/>
                <a:gd name="T15" fmla="*/ 14 h 16"/>
                <a:gd name="T16" fmla="*/ 0 w 20"/>
                <a:gd name="T17" fmla="*/ 11 h 16"/>
                <a:gd name="T18" fmla="*/ 0 w 20"/>
                <a:gd name="T19" fmla="*/ 13 h 16"/>
                <a:gd name="T20" fmla="*/ 14 w 20"/>
                <a:gd name="T21" fmla="*/ 16 h 16"/>
                <a:gd name="T22" fmla="*/ 16 w 20"/>
                <a:gd name="T23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0" h="16">
                  <a:moveTo>
                    <a:pt x="16" y="16"/>
                  </a:moveTo>
                  <a:cubicBezTo>
                    <a:pt x="17" y="15"/>
                    <a:pt x="18" y="15"/>
                    <a:pt x="18" y="14"/>
                  </a:cubicBezTo>
                  <a:cubicBezTo>
                    <a:pt x="20" y="11"/>
                    <a:pt x="17" y="7"/>
                    <a:pt x="10" y="4"/>
                  </a:cubicBezTo>
                  <a:cubicBezTo>
                    <a:pt x="8" y="3"/>
                    <a:pt x="6" y="1"/>
                    <a:pt x="3" y="0"/>
                  </a:cubicBezTo>
                  <a:cubicBezTo>
                    <a:pt x="3" y="1"/>
                    <a:pt x="2" y="1"/>
                    <a:pt x="2" y="2"/>
                  </a:cubicBezTo>
                  <a:cubicBezTo>
                    <a:pt x="9" y="4"/>
                    <a:pt x="15" y="7"/>
                    <a:pt x="17" y="11"/>
                  </a:cubicBezTo>
                  <a:cubicBezTo>
                    <a:pt x="17" y="12"/>
                    <a:pt x="17" y="12"/>
                    <a:pt x="17" y="13"/>
                  </a:cubicBezTo>
                  <a:cubicBezTo>
                    <a:pt x="17" y="14"/>
                    <a:pt x="16" y="14"/>
                    <a:pt x="16" y="14"/>
                  </a:cubicBezTo>
                  <a:cubicBezTo>
                    <a:pt x="13" y="16"/>
                    <a:pt x="7" y="14"/>
                    <a:pt x="0" y="11"/>
                  </a:cubicBezTo>
                  <a:cubicBezTo>
                    <a:pt x="0" y="12"/>
                    <a:pt x="0" y="12"/>
                    <a:pt x="0" y="13"/>
                  </a:cubicBezTo>
                  <a:cubicBezTo>
                    <a:pt x="6" y="15"/>
                    <a:pt x="10" y="16"/>
                    <a:pt x="14" y="16"/>
                  </a:cubicBezTo>
                  <a:cubicBezTo>
                    <a:pt x="15" y="16"/>
                    <a:pt x="16" y="16"/>
                    <a:pt x="16" y="16"/>
                  </a:cubicBezTo>
                  <a:close/>
                </a:path>
              </a:pathLst>
            </a:custGeom>
            <a:solidFill>
              <a:srgbClr val="DAD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1" name="Freeform 1034"/>
            <p:cNvSpPr>
              <a:spLocks/>
            </p:cNvSpPr>
            <p:nvPr/>
          </p:nvSpPr>
          <p:spPr bwMode="auto">
            <a:xfrm>
              <a:off x="4700085" y="3207747"/>
              <a:ext cx="57150" cy="41275"/>
            </a:xfrm>
            <a:custGeom>
              <a:avLst/>
              <a:gdLst>
                <a:gd name="T0" fmla="*/ 14 w 15"/>
                <a:gd name="T1" fmla="*/ 11 h 11"/>
                <a:gd name="T2" fmla="*/ 15 w 15"/>
                <a:gd name="T3" fmla="*/ 9 h 11"/>
                <a:gd name="T4" fmla="*/ 12 w 15"/>
                <a:gd name="T5" fmla="*/ 5 h 11"/>
                <a:gd name="T6" fmla="*/ 1 w 15"/>
                <a:gd name="T7" fmla="*/ 0 h 11"/>
                <a:gd name="T8" fmla="*/ 1 w 15"/>
                <a:gd name="T9" fmla="*/ 1 h 11"/>
                <a:gd name="T10" fmla="*/ 13 w 15"/>
                <a:gd name="T11" fmla="*/ 9 h 11"/>
                <a:gd name="T12" fmla="*/ 13 w 15"/>
                <a:gd name="T13" fmla="*/ 9 h 11"/>
                <a:gd name="T14" fmla="*/ 0 w 15"/>
                <a:gd name="T15" fmla="*/ 5 h 11"/>
                <a:gd name="T16" fmla="*/ 0 w 15"/>
                <a:gd name="T17" fmla="*/ 7 h 11"/>
                <a:gd name="T18" fmla="*/ 12 w 15"/>
                <a:gd name="T19" fmla="*/ 11 h 11"/>
                <a:gd name="T20" fmla="*/ 14 w 15"/>
                <a:gd name="T21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" h="11">
                  <a:moveTo>
                    <a:pt x="14" y="11"/>
                  </a:moveTo>
                  <a:cubicBezTo>
                    <a:pt x="14" y="10"/>
                    <a:pt x="15" y="10"/>
                    <a:pt x="15" y="9"/>
                  </a:cubicBezTo>
                  <a:cubicBezTo>
                    <a:pt x="15" y="8"/>
                    <a:pt x="14" y="7"/>
                    <a:pt x="12" y="5"/>
                  </a:cubicBezTo>
                  <a:cubicBezTo>
                    <a:pt x="10" y="3"/>
                    <a:pt x="5" y="1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8" y="4"/>
                    <a:pt x="14" y="7"/>
                    <a:pt x="13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2" y="10"/>
                    <a:pt x="6" y="8"/>
                    <a:pt x="0" y="5"/>
                  </a:cubicBezTo>
                  <a:cubicBezTo>
                    <a:pt x="0" y="6"/>
                    <a:pt x="0" y="6"/>
                    <a:pt x="0" y="7"/>
                  </a:cubicBezTo>
                  <a:cubicBezTo>
                    <a:pt x="5" y="9"/>
                    <a:pt x="10" y="11"/>
                    <a:pt x="12" y="11"/>
                  </a:cubicBezTo>
                  <a:cubicBezTo>
                    <a:pt x="13" y="11"/>
                    <a:pt x="13" y="11"/>
                    <a:pt x="14" y="11"/>
                  </a:cubicBezTo>
                  <a:close/>
                </a:path>
              </a:pathLst>
            </a:custGeom>
            <a:solidFill>
              <a:srgbClr val="DAD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2" name="Freeform 1035"/>
            <p:cNvSpPr>
              <a:spLocks/>
            </p:cNvSpPr>
            <p:nvPr/>
          </p:nvSpPr>
          <p:spPr bwMode="auto">
            <a:xfrm>
              <a:off x="4700085" y="3214097"/>
              <a:ext cx="46038" cy="26988"/>
            </a:xfrm>
            <a:custGeom>
              <a:avLst/>
              <a:gdLst>
                <a:gd name="T0" fmla="*/ 11 w 12"/>
                <a:gd name="T1" fmla="*/ 7 h 7"/>
                <a:gd name="T2" fmla="*/ 12 w 12"/>
                <a:gd name="T3" fmla="*/ 7 h 7"/>
                <a:gd name="T4" fmla="*/ 12 w 12"/>
                <a:gd name="T5" fmla="*/ 6 h 7"/>
                <a:gd name="T6" fmla="*/ 0 w 12"/>
                <a:gd name="T7" fmla="*/ 0 h 7"/>
                <a:gd name="T8" fmla="*/ 0 w 12"/>
                <a:gd name="T9" fmla="*/ 2 h 7"/>
                <a:gd name="T10" fmla="*/ 11 w 12"/>
                <a:gd name="T11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7">
                  <a:moveTo>
                    <a:pt x="11" y="7"/>
                  </a:moveTo>
                  <a:cubicBezTo>
                    <a:pt x="12" y="7"/>
                    <a:pt x="12" y="7"/>
                    <a:pt x="12" y="7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8" y="4"/>
                    <a:pt x="4" y="2"/>
                    <a:pt x="0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4" y="4"/>
                    <a:pt x="7" y="5"/>
                    <a:pt x="11" y="7"/>
                  </a:cubicBezTo>
                  <a:close/>
                </a:path>
              </a:pathLst>
            </a:custGeom>
            <a:solidFill>
              <a:srgbClr val="DAD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3" name="Freeform 1036"/>
            <p:cNvSpPr>
              <a:spLocks/>
            </p:cNvSpPr>
            <p:nvPr/>
          </p:nvSpPr>
          <p:spPr bwMode="auto">
            <a:xfrm>
              <a:off x="4708022" y="3166472"/>
              <a:ext cx="112713" cy="131763"/>
            </a:xfrm>
            <a:custGeom>
              <a:avLst/>
              <a:gdLst>
                <a:gd name="T0" fmla="*/ 26 w 30"/>
                <a:gd name="T1" fmla="*/ 27 h 35"/>
                <a:gd name="T2" fmla="*/ 18 w 30"/>
                <a:gd name="T3" fmla="*/ 5 h 35"/>
                <a:gd name="T4" fmla="*/ 7 w 30"/>
                <a:gd name="T5" fmla="*/ 0 h 35"/>
                <a:gd name="T6" fmla="*/ 5 w 30"/>
                <a:gd name="T7" fmla="*/ 1 h 35"/>
                <a:gd name="T8" fmla="*/ 25 w 30"/>
                <a:gd name="T9" fmla="*/ 14 h 35"/>
                <a:gd name="T10" fmla="*/ 25 w 30"/>
                <a:gd name="T11" fmla="*/ 26 h 35"/>
                <a:gd name="T12" fmla="*/ 0 w 30"/>
                <a:gd name="T13" fmla="*/ 32 h 35"/>
                <a:gd name="T14" fmla="*/ 1 w 30"/>
                <a:gd name="T15" fmla="*/ 34 h 35"/>
                <a:gd name="T16" fmla="*/ 10 w 30"/>
                <a:gd name="T17" fmla="*/ 35 h 35"/>
                <a:gd name="T18" fmla="*/ 26 w 30"/>
                <a:gd name="T19" fmla="*/ 27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0" h="35">
                  <a:moveTo>
                    <a:pt x="26" y="27"/>
                  </a:moveTo>
                  <a:cubicBezTo>
                    <a:pt x="30" y="19"/>
                    <a:pt x="28" y="12"/>
                    <a:pt x="18" y="5"/>
                  </a:cubicBezTo>
                  <a:cubicBezTo>
                    <a:pt x="15" y="3"/>
                    <a:pt x="11" y="1"/>
                    <a:pt x="7" y="0"/>
                  </a:cubicBezTo>
                  <a:cubicBezTo>
                    <a:pt x="6" y="0"/>
                    <a:pt x="6" y="0"/>
                    <a:pt x="5" y="1"/>
                  </a:cubicBezTo>
                  <a:cubicBezTo>
                    <a:pt x="13" y="4"/>
                    <a:pt x="21" y="8"/>
                    <a:pt x="25" y="14"/>
                  </a:cubicBezTo>
                  <a:cubicBezTo>
                    <a:pt x="27" y="18"/>
                    <a:pt x="27" y="22"/>
                    <a:pt x="25" y="26"/>
                  </a:cubicBezTo>
                  <a:cubicBezTo>
                    <a:pt x="20" y="35"/>
                    <a:pt x="10" y="35"/>
                    <a:pt x="0" y="32"/>
                  </a:cubicBezTo>
                  <a:cubicBezTo>
                    <a:pt x="0" y="33"/>
                    <a:pt x="0" y="33"/>
                    <a:pt x="1" y="34"/>
                  </a:cubicBezTo>
                  <a:cubicBezTo>
                    <a:pt x="4" y="35"/>
                    <a:pt x="7" y="35"/>
                    <a:pt x="10" y="35"/>
                  </a:cubicBezTo>
                  <a:cubicBezTo>
                    <a:pt x="17" y="35"/>
                    <a:pt x="23" y="33"/>
                    <a:pt x="26" y="27"/>
                  </a:cubicBezTo>
                  <a:close/>
                </a:path>
              </a:pathLst>
            </a:custGeom>
            <a:solidFill>
              <a:srgbClr val="DAD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4" name="Freeform 1037"/>
            <p:cNvSpPr>
              <a:spLocks/>
            </p:cNvSpPr>
            <p:nvPr/>
          </p:nvSpPr>
          <p:spPr bwMode="auto">
            <a:xfrm>
              <a:off x="4715960" y="3158534"/>
              <a:ext cx="115888" cy="150813"/>
            </a:xfrm>
            <a:custGeom>
              <a:avLst/>
              <a:gdLst>
                <a:gd name="T0" fmla="*/ 17 w 31"/>
                <a:gd name="T1" fmla="*/ 38 h 40"/>
                <a:gd name="T2" fmla="*/ 27 w 31"/>
                <a:gd name="T3" fmla="*/ 28 h 40"/>
                <a:gd name="T4" fmla="*/ 14 w 31"/>
                <a:gd name="T5" fmla="*/ 3 h 40"/>
                <a:gd name="T6" fmla="*/ 8 w 31"/>
                <a:gd name="T7" fmla="*/ 0 h 40"/>
                <a:gd name="T8" fmla="*/ 6 w 31"/>
                <a:gd name="T9" fmla="*/ 1 h 40"/>
                <a:gd name="T10" fmla="*/ 23 w 31"/>
                <a:gd name="T11" fmla="*/ 12 h 40"/>
                <a:gd name="T12" fmla="*/ 26 w 31"/>
                <a:gd name="T13" fmla="*/ 28 h 40"/>
                <a:gd name="T14" fmla="*/ 17 w 31"/>
                <a:gd name="T15" fmla="*/ 37 h 40"/>
                <a:gd name="T16" fmla="*/ 0 w 31"/>
                <a:gd name="T17" fmla="*/ 37 h 40"/>
                <a:gd name="T18" fmla="*/ 2 w 31"/>
                <a:gd name="T19" fmla="*/ 39 h 40"/>
                <a:gd name="T20" fmla="*/ 9 w 31"/>
                <a:gd name="T21" fmla="*/ 40 h 40"/>
                <a:gd name="T22" fmla="*/ 17 w 31"/>
                <a:gd name="T23" fmla="*/ 38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1" h="40">
                  <a:moveTo>
                    <a:pt x="17" y="38"/>
                  </a:moveTo>
                  <a:cubicBezTo>
                    <a:pt x="22" y="36"/>
                    <a:pt x="25" y="33"/>
                    <a:pt x="27" y="28"/>
                  </a:cubicBezTo>
                  <a:cubicBezTo>
                    <a:pt x="31" y="18"/>
                    <a:pt x="26" y="10"/>
                    <a:pt x="14" y="3"/>
                  </a:cubicBezTo>
                  <a:cubicBezTo>
                    <a:pt x="12" y="2"/>
                    <a:pt x="10" y="1"/>
                    <a:pt x="8" y="0"/>
                  </a:cubicBezTo>
                  <a:cubicBezTo>
                    <a:pt x="7" y="0"/>
                    <a:pt x="7" y="1"/>
                    <a:pt x="6" y="1"/>
                  </a:cubicBezTo>
                  <a:cubicBezTo>
                    <a:pt x="13" y="4"/>
                    <a:pt x="19" y="8"/>
                    <a:pt x="23" y="12"/>
                  </a:cubicBezTo>
                  <a:cubicBezTo>
                    <a:pt x="27" y="17"/>
                    <a:pt x="28" y="22"/>
                    <a:pt x="26" y="28"/>
                  </a:cubicBezTo>
                  <a:cubicBezTo>
                    <a:pt x="24" y="32"/>
                    <a:pt x="21" y="35"/>
                    <a:pt x="17" y="37"/>
                  </a:cubicBezTo>
                  <a:cubicBezTo>
                    <a:pt x="12" y="39"/>
                    <a:pt x="7" y="38"/>
                    <a:pt x="0" y="37"/>
                  </a:cubicBezTo>
                  <a:cubicBezTo>
                    <a:pt x="0" y="38"/>
                    <a:pt x="1" y="38"/>
                    <a:pt x="2" y="39"/>
                  </a:cubicBezTo>
                  <a:cubicBezTo>
                    <a:pt x="5" y="39"/>
                    <a:pt x="7" y="40"/>
                    <a:pt x="9" y="40"/>
                  </a:cubicBezTo>
                  <a:cubicBezTo>
                    <a:pt x="12" y="40"/>
                    <a:pt x="15" y="39"/>
                    <a:pt x="17" y="38"/>
                  </a:cubicBezTo>
                  <a:close/>
                </a:path>
              </a:pathLst>
            </a:custGeom>
            <a:solidFill>
              <a:srgbClr val="DAD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5" name="Freeform 1038"/>
            <p:cNvSpPr>
              <a:spLocks/>
            </p:cNvSpPr>
            <p:nvPr/>
          </p:nvSpPr>
          <p:spPr bwMode="auto">
            <a:xfrm>
              <a:off x="4730247" y="3158534"/>
              <a:ext cx="98425" cy="157163"/>
            </a:xfrm>
            <a:custGeom>
              <a:avLst/>
              <a:gdLst>
                <a:gd name="T0" fmla="*/ 24 w 26"/>
                <a:gd name="T1" fmla="*/ 27 h 42"/>
                <a:gd name="T2" fmla="*/ 15 w 26"/>
                <a:gd name="T3" fmla="*/ 39 h 42"/>
                <a:gd name="T4" fmla="*/ 0 w 26"/>
                <a:gd name="T5" fmla="*/ 40 h 42"/>
                <a:gd name="T6" fmla="*/ 9 w 26"/>
                <a:gd name="T7" fmla="*/ 42 h 42"/>
                <a:gd name="T8" fmla="*/ 12 w 26"/>
                <a:gd name="T9" fmla="*/ 42 h 42"/>
                <a:gd name="T10" fmla="*/ 16 w 26"/>
                <a:gd name="T11" fmla="*/ 40 h 42"/>
                <a:gd name="T12" fmla="*/ 26 w 26"/>
                <a:gd name="T13" fmla="*/ 29 h 42"/>
                <a:gd name="T14" fmla="*/ 26 w 26"/>
                <a:gd name="T15" fmla="*/ 25 h 42"/>
                <a:gd name="T16" fmla="*/ 23 w 26"/>
                <a:gd name="T17" fmla="*/ 11 h 42"/>
                <a:gd name="T18" fmla="*/ 9 w 26"/>
                <a:gd name="T19" fmla="*/ 0 h 42"/>
                <a:gd name="T20" fmla="*/ 9 w 26"/>
                <a:gd name="T21" fmla="*/ 0 h 42"/>
                <a:gd name="T22" fmla="*/ 9 w 26"/>
                <a:gd name="T23" fmla="*/ 0 h 42"/>
                <a:gd name="T24" fmla="*/ 6 w 26"/>
                <a:gd name="T25" fmla="*/ 0 h 42"/>
                <a:gd name="T26" fmla="*/ 20 w 26"/>
                <a:gd name="T27" fmla="*/ 9 h 42"/>
                <a:gd name="T28" fmla="*/ 24 w 26"/>
                <a:gd name="T29" fmla="*/ 27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6" h="42">
                  <a:moveTo>
                    <a:pt x="24" y="27"/>
                  </a:moveTo>
                  <a:cubicBezTo>
                    <a:pt x="23" y="33"/>
                    <a:pt x="20" y="37"/>
                    <a:pt x="15" y="39"/>
                  </a:cubicBezTo>
                  <a:cubicBezTo>
                    <a:pt x="12" y="40"/>
                    <a:pt x="7" y="41"/>
                    <a:pt x="0" y="40"/>
                  </a:cubicBezTo>
                  <a:cubicBezTo>
                    <a:pt x="3" y="41"/>
                    <a:pt x="6" y="42"/>
                    <a:pt x="9" y="42"/>
                  </a:cubicBezTo>
                  <a:cubicBezTo>
                    <a:pt x="10" y="42"/>
                    <a:pt x="11" y="42"/>
                    <a:pt x="12" y="42"/>
                  </a:cubicBezTo>
                  <a:cubicBezTo>
                    <a:pt x="13" y="41"/>
                    <a:pt x="15" y="41"/>
                    <a:pt x="16" y="40"/>
                  </a:cubicBezTo>
                  <a:cubicBezTo>
                    <a:pt x="21" y="38"/>
                    <a:pt x="24" y="34"/>
                    <a:pt x="26" y="29"/>
                  </a:cubicBezTo>
                  <a:cubicBezTo>
                    <a:pt x="26" y="27"/>
                    <a:pt x="26" y="26"/>
                    <a:pt x="26" y="25"/>
                  </a:cubicBezTo>
                  <a:cubicBezTo>
                    <a:pt x="26" y="21"/>
                    <a:pt x="25" y="15"/>
                    <a:pt x="23" y="11"/>
                  </a:cubicBezTo>
                  <a:cubicBezTo>
                    <a:pt x="20" y="7"/>
                    <a:pt x="16" y="3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8" y="0"/>
                    <a:pt x="7" y="0"/>
                    <a:pt x="6" y="0"/>
                  </a:cubicBezTo>
                  <a:cubicBezTo>
                    <a:pt x="11" y="2"/>
                    <a:pt x="16" y="5"/>
                    <a:pt x="20" y="9"/>
                  </a:cubicBezTo>
                  <a:cubicBezTo>
                    <a:pt x="25" y="14"/>
                    <a:pt x="26" y="20"/>
                    <a:pt x="24" y="27"/>
                  </a:cubicBezTo>
                  <a:close/>
                </a:path>
              </a:pathLst>
            </a:custGeom>
            <a:solidFill>
              <a:srgbClr val="DAD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6" name="Freeform 1039"/>
            <p:cNvSpPr>
              <a:spLocks/>
            </p:cNvSpPr>
            <p:nvPr/>
          </p:nvSpPr>
          <p:spPr bwMode="auto">
            <a:xfrm>
              <a:off x="4708022" y="3218859"/>
              <a:ext cx="26988" cy="19050"/>
            </a:xfrm>
            <a:custGeom>
              <a:avLst/>
              <a:gdLst>
                <a:gd name="T0" fmla="*/ 7 w 7"/>
                <a:gd name="T1" fmla="*/ 5 h 5"/>
                <a:gd name="T2" fmla="*/ 0 w 7"/>
                <a:gd name="T3" fmla="*/ 0 h 5"/>
                <a:gd name="T4" fmla="*/ 6 w 7"/>
                <a:gd name="T5" fmla="*/ 5 h 5"/>
                <a:gd name="T6" fmla="*/ 7 w 7"/>
                <a:gd name="T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5">
                  <a:moveTo>
                    <a:pt x="7" y="5"/>
                  </a:moveTo>
                  <a:cubicBezTo>
                    <a:pt x="5" y="3"/>
                    <a:pt x="3" y="1"/>
                    <a:pt x="0" y="0"/>
                  </a:cubicBezTo>
                  <a:cubicBezTo>
                    <a:pt x="2" y="1"/>
                    <a:pt x="4" y="3"/>
                    <a:pt x="6" y="5"/>
                  </a:cubicBezTo>
                  <a:lnTo>
                    <a:pt x="7" y="5"/>
                  </a:lnTo>
                  <a:close/>
                </a:path>
              </a:pathLst>
            </a:custGeom>
            <a:solidFill>
              <a:srgbClr val="DAD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7" name="Freeform 1040"/>
            <p:cNvSpPr>
              <a:spLocks/>
            </p:cNvSpPr>
            <p:nvPr/>
          </p:nvSpPr>
          <p:spPr bwMode="auto">
            <a:xfrm>
              <a:off x="6466972" y="3309347"/>
              <a:ext cx="90488" cy="96838"/>
            </a:xfrm>
            <a:custGeom>
              <a:avLst/>
              <a:gdLst>
                <a:gd name="T0" fmla="*/ 21 w 24"/>
                <a:gd name="T1" fmla="*/ 20 h 26"/>
                <a:gd name="T2" fmla="*/ 14 w 24"/>
                <a:gd name="T3" fmla="*/ 4 h 26"/>
                <a:gd name="T4" fmla="*/ 6 w 24"/>
                <a:gd name="T5" fmla="*/ 0 h 26"/>
                <a:gd name="T6" fmla="*/ 5 w 24"/>
                <a:gd name="T7" fmla="*/ 1 h 26"/>
                <a:gd name="T8" fmla="*/ 20 w 24"/>
                <a:gd name="T9" fmla="*/ 11 h 26"/>
                <a:gd name="T10" fmla="*/ 20 w 24"/>
                <a:gd name="T11" fmla="*/ 19 h 26"/>
                <a:gd name="T12" fmla="*/ 0 w 24"/>
                <a:gd name="T13" fmla="*/ 23 h 26"/>
                <a:gd name="T14" fmla="*/ 1 w 24"/>
                <a:gd name="T15" fmla="*/ 24 h 26"/>
                <a:gd name="T16" fmla="*/ 10 w 24"/>
                <a:gd name="T17" fmla="*/ 26 h 26"/>
                <a:gd name="T18" fmla="*/ 21 w 24"/>
                <a:gd name="T19" fmla="*/ 2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" h="26">
                  <a:moveTo>
                    <a:pt x="21" y="20"/>
                  </a:moveTo>
                  <a:cubicBezTo>
                    <a:pt x="24" y="15"/>
                    <a:pt x="22" y="9"/>
                    <a:pt x="14" y="4"/>
                  </a:cubicBezTo>
                  <a:cubicBezTo>
                    <a:pt x="12" y="3"/>
                    <a:pt x="9" y="1"/>
                    <a:pt x="6" y="0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11" y="3"/>
                    <a:pt x="17" y="7"/>
                    <a:pt x="20" y="11"/>
                  </a:cubicBezTo>
                  <a:cubicBezTo>
                    <a:pt x="22" y="14"/>
                    <a:pt x="22" y="17"/>
                    <a:pt x="20" y="19"/>
                  </a:cubicBezTo>
                  <a:cubicBezTo>
                    <a:pt x="17" y="26"/>
                    <a:pt x="8" y="25"/>
                    <a:pt x="0" y="23"/>
                  </a:cubicBezTo>
                  <a:cubicBezTo>
                    <a:pt x="0" y="23"/>
                    <a:pt x="1" y="24"/>
                    <a:pt x="1" y="24"/>
                  </a:cubicBezTo>
                  <a:cubicBezTo>
                    <a:pt x="4" y="25"/>
                    <a:pt x="7" y="26"/>
                    <a:pt x="10" y="26"/>
                  </a:cubicBezTo>
                  <a:cubicBezTo>
                    <a:pt x="15" y="26"/>
                    <a:pt x="19" y="24"/>
                    <a:pt x="21" y="20"/>
                  </a:cubicBezTo>
                  <a:close/>
                </a:path>
              </a:pathLst>
            </a:custGeom>
            <a:solidFill>
              <a:srgbClr val="DAD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8" name="Freeform 1041"/>
            <p:cNvSpPr>
              <a:spLocks/>
            </p:cNvSpPr>
            <p:nvPr/>
          </p:nvSpPr>
          <p:spPr bwMode="auto">
            <a:xfrm>
              <a:off x="6466972" y="3315697"/>
              <a:ext cx="79375" cy="82550"/>
            </a:xfrm>
            <a:custGeom>
              <a:avLst/>
              <a:gdLst>
                <a:gd name="T0" fmla="*/ 19 w 21"/>
                <a:gd name="T1" fmla="*/ 17 h 22"/>
                <a:gd name="T2" fmla="*/ 12 w 21"/>
                <a:gd name="T3" fmla="*/ 4 h 22"/>
                <a:gd name="T4" fmla="*/ 4 w 21"/>
                <a:gd name="T5" fmla="*/ 0 h 22"/>
                <a:gd name="T6" fmla="*/ 3 w 21"/>
                <a:gd name="T7" fmla="*/ 1 h 22"/>
                <a:gd name="T8" fmla="*/ 18 w 21"/>
                <a:gd name="T9" fmla="*/ 11 h 22"/>
                <a:gd name="T10" fmla="*/ 18 w 21"/>
                <a:gd name="T11" fmla="*/ 16 h 22"/>
                <a:gd name="T12" fmla="*/ 0 w 21"/>
                <a:gd name="T13" fmla="*/ 18 h 22"/>
                <a:gd name="T14" fmla="*/ 0 w 21"/>
                <a:gd name="T15" fmla="*/ 19 h 22"/>
                <a:gd name="T16" fmla="*/ 11 w 21"/>
                <a:gd name="T17" fmla="*/ 21 h 22"/>
                <a:gd name="T18" fmla="*/ 19 w 21"/>
                <a:gd name="T19" fmla="*/ 17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1" h="22">
                  <a:moveTo>
                    <a:pt x="19" y="17"/>
                  </a:moveTo>
                  <a:cubicBezTo>
                    <a:pt x="21" y="14"/>
                    <a:pt x="21" y="9"/>
                    <a:pt x="12" y="4"/>
                  </a:cubicBezTo>
                  <a:cubicBezTo>
                    <a:pt x="10" y="2"/>
                    <a:pt x="7" y="1"/>
                    <a:pt x="4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9" y="3"/>
                    <a:pt x="15" y="7"/>
                    <a:pt x="18" y="11"/>
                  </a:cubicBezTo>
                  <a:cubicBezTo>
                    <a:pt x="19" y="13"/>
                    <a:pt x="19" y="15"/>
                    <a:pt x="18" y="16"/>
                  </a:cubicBezTo>
                  <a:cubicBezTo>
                    <a:pt x="15" y="22"/>
                    <a:pt x="7" y="21"/>
                    <a:pt x="0" y="18"/>
                  </a:cubicBezTo>
                  <a:cubicBezTo>
                    <a:pt x="0" y="18"/>
                    <a:pt x="0" y="19"/>
                    <a:pt x="0" y="19"/>
                  </a:cubicBezTo>
                  <a:cubicBezTo>
                    <a:pt x="4" y="21"/>
                    <a:pt x="7" y="21"/>
                    <a:pt x="11" y="21"/>
                  </a:cubicBezTo>
                  <a:cubicBezTo>
                    <a:pt x="14" y="21"/>
                    <a:pt x="17" y="20"/>
                    <a:pt x="19" y="17"/>
                  </a:cubicBezTo>
                  <a:close/>
                </a:path>
              </a:pathLst>
            </a:custGeom>
            <a:solidFill>
              <a:srgbClr val="DAD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9" name="Freeform 1042"/>
            <p:cNvSpPr>
              <a:spLocks/>
            </p:cNvSpPr>
            <p:nvPr/>
          </p:nvSpPr>
          <p:spPr bwMode="auto">
            <a:xfrm>
              <a:off x="6466972" y="3323634"/>
              <a:ext cx="66675" cy="63500"/>
            </a:xfrm>
            <a:custGeom>
              <a:avLst/>
              <a:gdLst>
                <a:gd name="T0" fmla="*/ 14 w 18"/>
                <a:gd name="T1" fmla="*/ 17 h 17"/>
                <a:gd name="T2" fmla="*/ 17 w 18"/>
                <a:gd name="T3" fmla="*/ 14 h 17"/>
                <a:gd name="T4" fmla="*/ 10 w 18"/>
                <a:gd name="T5" fmla="*/ 3 h 17"/>
                <a:gd name="T6" fmla="*/ 3 w 18"/>
                <a:gd name="T7" fmla="*/ 0 h 17"/>
                <a:gd name="T8" fmla="*/ 2 w 18"/>
                <a:gd name="T9" fmla="*/ 1 h 17"/>
                <a:gd name="T10" fmla="*/ 15 w 18"/>
                <a:gd name="T11" fmla="*/ 10 h 17"/>
                <a:gd name="T12" fmla="*/ 16 w 18"/>
                <a:gd name="T13" fmla="*/ 13 h 17"/>
                <a:gd name="T14" fmla="*/ 13 w 18"/>
                <a:gd name="T15" fmla="*/ 16 h 17"/>
                <a:gd name="T16" fmla="*/ 0 w 18"/>
                <a:gd name="T17" fmla="*/ 13 h 17"/>
                <a:gd name="T18" fmla="*/ 0 w 18"/>
                <a:gd name="T19" fmla="*/ 14 h 17"/>
                <a:gd name="T20" fmla="*/ 0 w 18"/>
                <a:gd name="T21" fmla="*/ 15 h 17"/>
                <a:gd name="T22" fmla="*/ 11 w 18"/>
                <a:gd name="T23" fmla="*/ 17 h 17"/>
                <a:gd name="T24" fmla="*/ 14 w 18"/>
                <a:gd name="T25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8" h="17">
                  <a:moveTo>
                    <a:pt x="14" y="17"/>
                  </a:moveTo>
                  <a:cubicBezTo>
                    <a:pt x="15" y="16"/>
                    <a:pt x="16" y="15"/>
                    <a:pt x="17" y="14"/>
                  </a:cubicBezTo>
                  <a:cubicBezTo>
                    <a:pt x="18" y="11"/>
                    <a:pt x="16" y="7"/>
                    <a:pt x="10" y="3"/>
                  </a:cubicBezTo>
                  <a:cubicBezTo>
                    <a:pt x="8" y="2"/>
                    <a:pt x="5" y="1"/>
                    <a:pt x="3" y="0"/>
                  </a:cubicBezTo>
                  <a:cubicBezTo>
                    <a:pt x="2" y="0"/>
                    <a:pt x="2" y="0"/>
                    <a:pt x="2" y="1"/>
                  </a:cubicBezTo>
                  <a:cubicBezTo>
                    <a:pt x="8" y="3"/>
                    <a:pt x="13" y="6"/>
                    <a:pt x="15" y="10"/>
                  </a:cubicBezTo>
                  <a:cubicBezTo>
                    <a:pt x="16" y="11"/>
                    <a:pt x="16" y="12"/>
                    <a:pt x="16" y="13"/>
                  </a:cubicBezTo>
                  <a:cubicBezTo>
                    <a:pt x="15" y="14"/>
                    <a:pt x="15" y="15"/>
                    <a:pt x="13" y="16"/>
                  </a:cubicBezTo>
                  <a:cubicBezTo>
                    <a:pt x="10" y="17"/>
                    <a:pt x="5" y="15"/>
                    <a:pt x="0" y="13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4" y="16"/>
                    <a:pt x="8" y="17"/>
                    <a:pt x="11" y="17"/>
                  </a:cubicBezTo>
                  <a:cubicBezTo>
                    <a:pt x="12" y="17"/>
                    <a:pt x="13" y="17"/>
                    <a:pt x="14" y="17"/>
                  </a:cubicBezTo>
                  <a:close/>
                </a:path>
              </a:pathLst>
            </a:custGeom>
            <a:solidFill>
              <a:srgbClr val="DAD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70" name="Freeform 1043"/>
            <p:cNvSpPr>
              <a:spLocks/>
            </p:cNvSpPr>
            <p:nvPr/>
          </p:nvSpPr>
          <p:spPr bwMode="auto">
            <a:xfrm>
              <a:off x="6466972" y="3331572"/>
              <a:ext cx="60325" cy="49213"/>
            </a:xfrm>
            <a:custGeom>
              <a:avLst/>
              <a:gdLst>
                <a:gd name="T0" fmla="*/ 13 w 16"/>
                <a:gd name="T1" fmla="*/ 13 h 13"/>
                <a:gd name="T2" fmla="*/ 15 w 16"/>
                <a:gd name="T3" fmla="*/ 11 h 13"/>
                <a:gd name="T4" fmla="*/ 8 w 16"/>
                <a:gd name="T5" fmla="*/ 2 h 13"/>
                <a:gd name="T6" fmla="*/ 2 w 16"/>
                <a:gd name="T7" fmla="*/ 0 h 13"/>
                <a:gd name="T8" fmla="*/ 1 w 16"/>
                <a:gd name="T9" fmla="*/ 1 h 13"/>
                <a:gd name="T10" fmla="*/ 13 w 16"/>
                <a:gd name="T11" fmla="*/ 8 h 13"/>
                <a:gd name="T12" fmla="*/ 13 w 16"/>
                <a:gd name="T13" fmla="*/ 11 h 13"/>
                <a:gd name="T14" fmla="*/ 12 w 16"/>
                <a:gd name="T15" fmla="*/ 12 h 13"/>
                <a:gd name="T16" fmla="*/ 0 w 16"/>
                <a:gd name="T17" fmla="*/ 9 h 13"/>
                <a:gd name="T18" fmla="*/ 0 w 16"/>
                <a:gd name="T19" fmla="*/ 10 h 13"/>
                <a:gd name="T20" fmla="*/ 11 w 16"/>
                <a:gd name="T21" fmla="*/ 13 h 13"/>
                <a:gd name="T22" fmla="*/ 13 w 16"/>
                <a:gd name="T23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6" h="13">
                  <a:moveTo>
                    <a:pt x="13" y="13"/>
                  </a:moveTo>
                  <a:cubicBezTo>
                    <a:pt x="14" y="12"/>
                    <a:pt x="14" y="12"/>
                    <a:pt x="15" y="11"/>
                  </a:cubicBezTo>
                  <a:cubicBezTo>
                    <a:pt x="16" y="8"/>
                    <a:pt x="13" y="5"/>
                    <a:pt x="8" y="2"/>
                  </a:cubicBezTo>
                  <a:cubicBezTo>
                    <a:pt x="6" y="2"/>
                    <a:pt x="4" y="1"/>
                    <a:pt x="2" y="0"/>
                  </a:cubicBezTo>
                  <a:cubicBezTo>
                    <a:pt x="1" y="0"/>
                    <a:pt x="1" y="0"/>
                    <a:pt x="1" y="1"/>
                  </a:cubicBezTo>
                  <a:cubicBezTo>
                    <a:pt x="6" y="3"/>
                    <a:pt x="11" y="6"/>
                    <a:pt x="13" y="8"/>
                  </a:cubicBezTo>
                  <a:cubicBezTo>
                    <a:pt x="14" y="9"/>
                    <a:pt x="14" y="10"/>
                    <a:pt x="13" y="11"/>
                  </a:cubicBezTo>
                  <a:cubicBezTo>
                    <a:pt x="13" y="11"/>
                    <a:pt x="13" y="11"/>
                    <a:pt x="12" y="12"/>
                  </a:cubicBezTo>
                  <a:cubicBezTo>
                    <a:pt x="10" y="13"/>
                    <a:pt x="5" y="11"/>
                    <a:pt x="0" y="9"/>
                  </a:cubicBezTo>
                  <a:cubicBezTo>
                    <a:pt x="0" y="9"/>
                    <a:pt x="0" y="10"/>
                    <a:pt x="0" y="10"/>
                  </a:cubicBezTo>
                  <a:cubicBezTo>
                    <a:pt x="4" y="12"/>
                    <a:pt x="8" y="13"/>
                    <a:pt x="11" y="13"/>
                  </a:cubicBezTo>
                  <a:cubicBezTo>
                    <a:pt x="12" y="13"/>
                    <a:pt x="12" y="13"/>
                    <a:pt x="13" y="13"/>
                  </a:cubicBezTo>
                  <a:close/>
                </a:path>
              </a:pathLst>
            </a:custGeom>
            <a:solidFill>
              <a:srgbClr val="DAD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71" name="Freeform 1044"/>
            <p:cNvSpPr>
              <a:spLocks/>
            </p:cNvSpPr>
            <p:nvPr/>
          </p:nvSpPr>
          <p:spPr bwMode="auto">
            <a:xfrm>
              <a:off x="6466972" y="3339509"/>
              <a:ext cx="49213" cy="33338"/>
            </a:xfrm>
            <a:custGeom>
              <a:avLst/>
              <a:gdLst>
                <a:gd name="T0" fmla="*/ 12 w 13"/>
                <a:gd name="T1" fmla="*/ 9 h 9"/>
                <a:gd name="T2" fmla="*/ 12 w 13"/>
                <a:gd name="T3" fmla="*/ 8 h 9"/>
                <a:gd name="T4" fmla="*/ 10 w 13"/>
                <a:gd name="T5" fmla="*/ 4 h 9"/>
                <a:gd name="T6" fmla="*/ 1 w 13"/>
                <a:gd name="T7" fmla="*/ 0 h 9"/>
                <a:gd name="T8" fmla="*/ 1 w 13"/>
                <a:gd name="T9" fmla="*/ 1 h 9"/>
                <a:gd name="T10" fmla="*/ 11 w 13"/>
                <a:gd name="T11" fmla="*/ 8 h 9"/>
                <a:gd name="T12" fmla="*/ 11 w 13"/>
                <a:gd name="T13" fmla="*/ 8 h 9"/>
                <a:gd name="T14" fmla="*/ 0 w 13"/>
                <a:gd name="T15" fmla="*/ 5 h 9"/>
                <a:gd name="T16" fmla="*/ 0 w 13"/>
                <a:gd name="T17" fmla="*/ 6 h 9"/>
                <a:gd name="T18" fmla="*/ 10 w 13"/>
                <a:gd name="T19" fmla="*/ 9 h 9"/>
                <a:gd name="T20" fmla="*/ 12 w 13"/>
                <a:gd name="T21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9">
                  <a:moveTo>
                    <a:pt x="12" y="9"/>
                  </a:moveTo>
                  <a:cubicBezTo>
                    <a:pt x="12" y="9"/>
                    <a:pt x="12" y="8"/>
                    <a:pt x="12" y="8"/>
                  </a:cubicBezTo>
                  <a:cubicBezTo>
                    <a:pt x="13" y="7"/>
                    <a:pt x="12" y="5"/>
                    <a:pt x="10" y="4"/>
                  </a:cubicBezTo>
                  <a:cubicBezTo>
                    <a:pt x="8" y="3"/>
                    <a:pt x="5" y="1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7" y="3"/>
                    <a:pt x="11" y="6"/>
                    <a:pt x="11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0" y="8"/>
                    <a:pt x="5" y="7"/>
                    <a:pt x="0" y="5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4" y="8"/>
                    <a:pt x="8" y="9"/>
                    <a:pt x="10" y="9"/>
                  </a:cubicBezTo>
                  <a:cubicBezTo>
                    <a:pt x="11" y="9"/>
                    <a:pt x="11" y="9"/>
                    <a:pt x="12" y="9"/>
                  </a:cubicBezTo>
                  <a:close/>
                </a:path>
              </a:pathLst>
            </a:custGeom>
            <a:solidFill>
              <a:srgbClr val="DAD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72" name="Freeform 1045"/>
            <p:cNvSpPr>
              <a:spLocks/>
            </p:cNvSpPr>
            <p:nvPr/>
          </p:nvSpPr>
          <p:spPr bwMode="auto">
            <a:xfrm>
              <a:off x="6466972" y="3345859"/>
              <a:ext cx="38100" cy="23813"/>
            </a:xfrm>
            <a:custGeom>
              <a:avLst/>
              <a:gdLst>
                <a:gd name="T0" fmla="*/ 10 w 10"/>
                <a:gd name="T1" fmla="*/ 6 h 6"/>
                <a:gd name="T2" fmla="*/ 10 w 10"/>
                <a:gd name="T3" fmla="*/ 5 h 6"/>
                <a:gd name="T4" fmla="*/ 10 w 10"/>
                <a:gd name="T5" fmla="*/ 4 h 6"/>
                <a:gd name="T6" fmla="*/ 0 w 10"/>
                <a:gd name="T7" fmla="*/ 0 h 6"/>
                <a:gd name="T8" fmla="*/ 0 w 10"/>
                <a:gd name="T9" fmla="*/ 1 h 6"/>
                <a:gd name="T10" fmla="*/ 9 w 10"/>
                <a:gd name="T11" fmla="*/ 5 h 6"/>
                <a:gd name="T12" fmla="*/ 10 w 10"/>
                <a:gd name="T13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6">
                  <a:moveTo>
                    <a:pt x="10" y="6"/>
                  </a:moveTo>
                  <a:cubicBezTo>
                    <a:pt x="10" y="5"/>
                    <a:pt x="10" y="5"/>
                    <a:pt x="10" y="5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7" y="3"/>
                    <a:pt x="4" y="1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3" y="3"/>
                    <a:pt x="6" y="4"/>
                    <a:pt x="9" y="5"/>
                  </a:cubicBezTo>
                  <a:lnTo>
                    <a:pt x="10" y="6"/>
                  </a:lnTo>
                  <a:close/>
                </a:path>
              </a:pathLst>
            </a:custGeom>
            <a:solidFill>
              <a:srgbClr val="DAD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73" name="Freeform 1046"/>
            <p:cNvSpPr>
              <a:spLocks/>
            </p:cNvSpPr>
            <p:nvPr/>
          </p:nvSpPr>
          <p:spPr bwMode="auto">
            <a:xfrm>
              <a:off x="6470147" y="3304584"/>
              <a:ext cx="98425" cy="109538"/>
            </a:xfrm>
            <a:custGeom>
              <a:avLst/>
              <a:gdLst>
                <a:gd name="T0" fmla="*/ 23 w 26"/>
                <a:gd name="T1" fmla="*/ 22 h 29"/>
                <a:gd name="T2" fmla="*/ 16 w 26"/>
                <a:gd name="T3" fmla="*/ 4 h 29"/>
                <a:gd name="T4" fmla="*/ 6 w 26"/>
                <a:gd name="T5" fmla="*/ 0 h 29"/>
                <a:gd name="T6" fmla="*/ 5 w 26"/>
                <a:gd name="T7" fmla="*/ 0 h 29"/>
                <a:gd name="T8" fmla="*/ 21 w 26"/>
                <a:gd name="T9" fmla="*/ 11 h 29"/>
                <a:gd name="T10" fmla="*/ 22 w 26"/>
                <a:gd name="T11" fmla="*/ 21 h 29"/>
                <a:gd name="T12" fmla="*/ 0 w 26"/>
                <a:gd name="T13" fmla="*/ 26 h 29"/>
                <a:gd name="T14" fmla="*/ 2 w 26"/>
                <a:gd name="T15" fmla="*/ 28 h 29"/>
                <a:gd name="T16" fmla="*/ 9 w 26"/>
                <a:gd name="T17" fmla="*/ 29 h 29"/>
                <a:gd name="T18" fmla="*/ 23 w 26"/>
                <a:gd name="T19" fmla="*/ 22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" h="29">
                  <a:moveTo>
                    <a:pt x="23" y="22"/>
                  </a:moveTo>
                  <a:cubicBezTo>
                    <a:pt x="26" y="16"/>
                    <a:pt x="24" y="10"/>
                    <a:pt x="16" y="4"/>
                  </a:cubicBezTo>
                  <a:cubicBezTo>
                    <a:pt x="13" y="3"/>
                    <a:pt x="10" y="1"/>
                    <a:pt x="6" y="0"/>
                  </a:cubicBezTo>
                  <a:cubicBezTo>
                    <a:pt x="6" y="0"/>
                    <a:pt x="6" y="0"/>
                    <a:pt x="5" y="0"/>
                  </a:cubicBezTo>
                  <a:cubicBezTo>
                    <a:pt x="12" y="3"/>
                    <a:pt x="18" y="7"/>
                    <a:pt x="21" y="11"/>
                  </a:cubicBezTo>
                  <a:cubicBezTo>
                    <a:pt x="23" y="15"/>
                    <a:pt x="24" y="18"/>
                    <a:pt x="22" y="21"/>
                  </a:cubicBezTo>
                  <a:cubicBezTo>
                    <a:pt x="17" y="29"/>
                    <a:pt x="9" y="29"/>
                    <a:pt x="0" y="26"/>
                  </a:cubicBezTo>
                  <a:cubicBezTo>
                    <a:pt x="1" y="27"/>
                    <a:pt x="1" y="28"/>
                    <a:pt x="2" y="28"/>
                  </a:cubicBezTo>
                  <a:cubicBezTo>
                    <a:pt x="4" y="29"/>
                    <a:pt x="7" y="29"/>
                    <a:pt x="9" y="29"/>
                  </a:cubicBezTo>
                  <a:cubicBezTo>
                    <a:pt x="15" y="29"/>
                    <a:pt x="20" y="27"/>
                    <a:pt x="23" y="22"/>
                  </a:cubicBezTo>
                  <a:close/>
                </a:path>
              </a:pathLst>
            </a:custGeom>
            <a:solidFill>
              <a:srgbClr val="DAD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74" name="Freeform 1047"/>
            <p:cNvSpPr>
              <a:spLocks/>
            </p:cNvSpPr>
            <p:nvPr/>
          </p:nvSpPr>
          <p:spPr bwMode="auto">
            <a:xfrm>
              <a:off x="6478085" y="3298234"/>
              <a:ext cx="98425" cy="123825"/>
            </a:xfrm>
            <a:custGeom>
              <a:avLst/>
              <a:gdLst>
                <a:gd name="T0" fmla="*/ 15 w 26"/>
                <a:gd name="T1" fmla="*/ 32 h 33"/>
                <a:gd name="T2" fmla="*/ 23 w 26"/>
                <a:gd name="T3" fmla="*/ 24 h 33"/>
                <a:gd name="T4" fmla="*/ 12 w 26"/>
                <a:gd name="T5" fmla="*/ 3 h 33"/>
                <a:gd name="T6" fmla="*/ 7 w 26"/>
                <a:gd name="T7" fmla="*/ 0 h 33"/>
                <a:gd name="T8" fmla="*/ 5 w 26"/>
                <a:gd name="T9" fmla="*/ 1 h 33"/>
                <a:gd name="T10" fmla="*/ 20 w 26"/>
                <a:gd name="T11" fmla="*/ 10 h 33"/>
                <a:gd name="T12" fmla="*/ 22 w 26"/>
                <a:gd name="T13" fmla="*/ 23 h 33"/>
                <a:gd name="T14" fmla="*/ 14 w 26"/>
                <a:gd name="T15" fmla="*/ 31 h 33"/>
                <a:gd name="T16" fmla="*/ 0 w 26"/>
                <a:gd name="T17" fmla="*/ 31 h 33"/>
                <a:gd name="T18" fmla="*/ 2 w 26"/>
                <a:gd name="T19" fmla="*/ 33 h 33"/>
                <a:gd name="T20" fmla="*/ 8 w 26"/>
                <a:gd name="T21" fmla="*/ 33 h 33"/>
                <a:gd name="T22" fmla="*/ 15 w 26"/>
                <a:gd name="T23" fmla="*/ 32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6" h="33">
                  <a:moveTo>
                    <a:pt x="15" y="32"/>
                  </a:moveTo>
                  <a:cubicBezTo>
                    <a:pt x="19" y="31"/>
                    <a:pt x="21" y="28"/>
                    <a:pt x="23" y="24"/>
                  </a:cubicBezTo>
                  <a:cubicBezTo>
                    <a:pt x="26" y="16"/>
                    <a:pt x="22" y="9"/>
                    <a:pt x="12" y="3"/>
                  </a:cubicBezTo>
                  <a:cubicBezTo>
                    <a:pt x="11" y="2"/>
                    <a:pt x="9" y="1"/>
                    <a:pt x="7" y="0"/>
                  </a:cubicBezTo>
                  <a:cubicBezTo>
                    <a:pt x="6" y="1"/>
                    <a:pt x="6" y="1"/>
                    <a:pt x="5" y="1"/>
                  </a:cubicBezTo>
                  <a:cubicBezTo>
                    <a:pt x="11" y="3"/>
                    <a:pt x="17" y="6"/>
                    <a:pt x="20" y="10"/>
                  </a:cubicBezTo>
                  <a:cubicBezTo>
                    <a:pt x="23" y="14"/>
                    <a:pt x="23" y="19"/>
                    <a:pt x="22" y="23"/>
                  </a:cubicBezTo>
                  <a:cubicBezTo>
                    <a:pt x="20" y="27"/>
                    <a:pt x="18" y="30"/>
                    <a:pt x="14" y="31"/>
                  </a:cubicBezTo>
                  <a:cubicBezTo>
                    <a:pt x="11" y="32"/>
                    <a:pt x="6" y="32"/>
                    <a:pt x="0" y="31"/>
                  </a:cubicBezTo>
                  <a:cubicBezTo>
                    <a:pt x="1" y="31"/>
                    <a:pt x="2" y="32"/>
                    <a:pt x="2" y="33"/>
                  </a:cubicBezTo>
                  <a:cubicBezTo>
                    <a:pt x="4" y="33"/>
                    <a:pt x="6" y="33"/>
                    <a:pt x="8" y="33"/>
                  </a:cubicBezTo>
                  <a:cubicBezTo>
                    <a:pt x="11" y="33"/>
                    <a:pt x="13" y="33"/>
                    <a:pt x="15" y="32"/>
                  </a:cubicBezTo>
                  <a:close/>
                </a:path>
              </a:pathLst>
            </a:custGeom>
            <a:solidFill>
              <a:srgbClr val="DAD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75" name="Freeform 1048"/>
            <p:cNvSpPr>
              <a:spLocks/>
            </p:cNvSpPr>
            <p:nvPr/>
          </p:nvSpPr>
          <p:spPr bwMode="auto">
            <a:xfrm>
              <a:off x="6492372" y="3298234"/>
              <a:ext cx="79375" cy="130175"/>
            </a:xfrm>
            <a:custGeom>
              <a:avLst/>
              <a:gdLst>
                <a:gd name="T0" fmla="*/ 20 w 21"/>
                <a:gd name="T1" fmla="*/ 23 h 35"/>
                <a:gd name="T2" fmla="*/ 13 w 21"/>
                <a:gd name="T3" fmla="*/ 33 h 35"/>
                <a:gd name="T4" fmla="*/ 0 w 21"/>
                <a:gd name="T5" fmla="*/ 34 h 35"/>
                <a:gd name="T6" fmla="*/ 7 w 21"/>
                <a:gd name="T7" fmla="*/ 35 h 35"/>
                <a:gd name="T8" fmla="*/ 10 w 21"/>
                <a:gd name="T9" fmla="*/ 35 h 35"/>
                <a:gd name="T10" fmla="*/ 13 w 21"/>
                <a:gd name="T11" fmla="*/ 34 h 35"/>
                <a:gd name="T12" fmla="*/ 21 w 21"/>
                <a:gd name="T13" fmla="*/ 24 h 35"/>
                <a:gd name="T14" fmla="*/ 21 w 21"/>
                <a:gd name="T15" fmla="*/ 21 h 35"/>
                <a:gd name="T16" fmla="*/ 19 w 21"/>
                <a:gd name="T17" fmla="*/ 9 h 35"/>
                <a:gd name="T18" fmla="*/ 8 w 21"/>
                <a:gd name="T19" fmla="*/ 0 h 35"/>
                <a:gd name="T20" fmla="*/ 7 w 21"/>
                <a:gd name="T21" fmla="*/ 0 h 35"/>
                <a:gd name="T22" fmla="*/ 7 w 21"/>
                <a:gd name="T23" fmla="*/ 0 h 35"/>
                <a:gd name="T24" fmla="*/ 5 w 21"/>
                <a:gd name="T25" fmla="*/ 0 h 35"/>
                <a:gd name="T26" fmla="*/ 16 w 21"/>
                <a:gd name="T27" fmla="*/ 7 h 35"/>
                <a:gd name="T28" fmla="*/ 20 w 21"/>
                <a:gd name="T29" fmla="*/ 23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1" h="35">
                  <a:moveTo>
                    <a:pt x="20" y="23"/>
                  </a:moveTo>
                  <a:cubicBezTo>
                    <a:pt x="19" y="28"/>
                    <a:pt x="16" y="31"/>
                    <a:pt x="13" y="33"/>
                  </a:cubicBezTo>
                  <a:cubicBezTo>
                    <a:pt x="10" y="34"/>
                    <a:pt x="6" y="34"/>
                    <a:pt x="0" y="34"/>
                  </a:cubicBezTo>
                  <a:cubicBezTo>
                    <a:pt x="2" y="35"/>
                    <a:pt x="4" y="35"/>
                    <a:pt x="7" y="35"/>
                  </a:cubicBezTo>
                  <a:cubicBezTo>
                    <a:pt x="8" y="35"/>
                    <a:pt x="9" y="35"/>
                    <a:pt x="10" y="35"/>
                  </a:cubicBezTo>
                  <a:cubicBezTo>
                    <a:pt x="11" y="35"/>
                    <a:pt x="12" y="34"/>
                    <a:pt x="13" y="34"/>
                  </a:cubicBezTo>
                  <a:cubicBezTo>
                    <a:pt x="17" y="32"/>
                    <a:pt x="20" y="29"/>
                    <a:pt x="21" y="24"/>
                  </a:cubicBezTo>
                  <a:cubicBezTo>
                    <a:pt x="21" y="23"/>
                    <a:pt x="21" y="22"/>
                    <a:pt x="21" y="21"/>
                  </a:cubicBezTo>
                  <a:cubicBezTo>
                    <a:pt x="21" y="17"/>
                    <a:pt x="21" y="13"/>
                    <a:pt x="19" y="9"/>
                  </a:cubicBezTo>
                  <a:cubicBezTo>
                    <a:pt x="17" y="6"/>
                    <a:pt x="13" y="3"/>
                    <a:pt x="8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9" y="2"/>
                    <a:pt x="13" y="4"/>
                    <a:pt x="16" y="7"/>
                  </a:cubicBezTo>
                  <a:cubicBezTo>
                    <a:pt x="20" y="12"/>
                    <a:pt x="21" y="17"/>
                    <a:pt x="20" y="23"/>
                  </a:cubicBezTo>
                  <a:close/>
                </a:path>
              </a:pathLst>
            </a:custGeom>
            <a:solidFill>
              <a:srgbClr val="DAD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76" name="Freeform 1049"/>
            <p:cNvSpPr>
              <a:spLocks/>
            </p:cNvSpPr>
            <p:nvPr/>
          </p:nvSpPr>
          <p:spPr bwMode="auto">
            <a:xfrm>
              <a:off x="6470147" y="3345859"/>
              <a:ext cx="26988" cy="19050"/>
            </a:xfrm>
            <a:custGeom>
              <a:avLst/>
              <a:gdLst>
                <a:gd name="T0" fmla="*/ 7 w 7"/>
                <a:gd name="T1" fmla="*/ 5 h 5"/>
                <a:gd name="T2" fmla="*/ 0 w 7"/>
                <a:gd name="T3" fmla="*/ 0 h 5"/>
                <a:gd name="T4" fmla="*/ 6 w 7"/>
                <a:gd name="T5" fmla="*/ 4 h 5"/>
                <a:gd name="T6" fmla="*/ 7 w 7"/>
                <a:gd name="T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5">
                  <a:moveTo>
                    <a:pt x="7" y="5"/>
                  </a:moveTo>
                  <a:cubicBezTo>
                    <a:pt x="5" y="3"/>
                    <a:pt x="3" y="1"/>
                    <a:pt x="0" y="0"/>
                  </a:cubicBezTo>
                  <a:cubicBezTo>
                    <a:pt x="2" y="2"/>
                    <a:pt x="4" y="3"/>
                    <a:pt x="6" y="4"/>
                  </a:cubicBezTo>
                  <a:lnTo>
                    <a:pt x="7" y="5"/>
                  </a:lnTo>
                  <a:close/>
                </a:path>
              </a:pathLst>
            </a:custGeom>
            <a:solidFill>
              <a:srgbClr val="DAD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77" name="Freeform 1050"/>
            <p:cNvSpPr>
              <a:spLocks/>
            </p:cNvSpPr>
            <p:nvPr/>
          </p:nvSpPr>
          <p:spPr bwMode="auto">
            <a:xfrm>
              <a:off x="7162297" y="4472984"/>
              <a:ext cx="127000" cy="142875"/>
            </a:xfrm>
            <a:custGeom>
              <a:avLst/>
              <a:gdLst>
                <a:gd name="T0" fmla="*/ 30 w 34"/>
                <a:gd name="T1" fmla="*/ 29 h 38"/>
                <a:gd name="T2" fmla="*/ 20 w 34"/>
                <a:gd name="T3" fmla="*/ 7 h 38"/>
                <a:gd name="T4" fmla="*/ 8 w 34"/>
                <a:gd name="T5" fmla="*/ 0 h 38"/>
                <a:gd name="T6" fmla="*/ 6 w 34"/>
                <a:gd name="T7" fmla="*/ 2 h 38"/>
                <a:gd name="T8" fmla="*/ 28 w 34"/>
                <a:gd name="T9" fmla="*/ 17 h 38"/>
                <a:gd name="T10" fmla="*/ 29 w 34"/>
                <a:gd name="T11" fmla="*/ 28 h 38"/>
                <a:gd name="T12" fmla="*/ 0 w 34"/>
                <a:gd name="T13" fmla="*/ 33 h 38"/>
                <a:gd name="T14" fmla="*/ 1 w 34"/>
                <a:gd name="T15" fmla="*/ 35 h 38"/>
                <a:gd name="T16" fmla="*/ 15 w 34"/>
                <a:gd name="T17" fmla="*/ 37 h 38"/>
                <a:gd name="T18" fmla="*/ 30 w 34"/>
                <a:gd name="T19" fmla="*/ 29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8">
                  <a:moveTo>
                    <a:pt x="30" y="29"/>
                  </a:moveTo>
                  <a:cubicBezTo>
                    <a:pt x="34" y="22"/>
                    <a:pt x="31" y="14"/>
                    <a:pt x="20" y="7"/>
                  </a:cubicBezTo>
                  <a:cubicBezTo>
                    <a:pt x="17" y="5"/>
                    <a:pt x="12" y="2"/>
                    <a:pt x="8" y="0"/>
                  </a:cubicBezTo>
                  <a:cubicBezTo>
                    <a:pt x="7" y="1"/>
                    <a:pt x="7" y="1"/>
                    <a:pt x="6" y="2"/>
                  </a:cubicBezTo>
                  <a:cubicBezTo>
                    <a:pt x="15" y="5"/>
                    <a:pt x="24" y="11"/>
                    <a:pt x="28" y="17"/>
                  </a:cubicBezTo>
                  <a:cubicBezTo>
                    <a:pt x="31" y="21"/>
                    <a:pt x="31" y="25"/>
                    <a:pt x="29" y="28"/>
                  </a:cubicBezTo>
                  <a:cubicBezTo>
                    <a:pt x="24" y="38"/>
                    <a:pt x="12" y="37"/>
                    <a:pt x="0" y="33"/>
                  </a:cubicBezTo>
                  <a:cubicBezTo>
                    <a:pt x="0" y="34"/>
                    <a:pt x="1" y="34"/>
                    <a:pt x="1" y="35"/>
                  </a:cubicBezTo>
                  <a:cubicBezTo>
                    <a:pt x="6" y="36"/>
                    <a:pt x="10" y="37"/>
                    <a:pt x="15" y="37"/>
                  </a:cubicBezTo>
                  <a:cubicBezTo>
                    <a:pt x="21" y="37"/>
                    <a:pt x="27" y="35"/>
                    <a:pt x="30" y="29"/>
                  </a:cubicBezTo>
                  <a:close/>
                </a:path>
              </a:pathLst>
            </a:custGeom>
            <a:solidFill>
              <a:srgbClr val="DAD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78" name="Freeform 1051"/>
            <p:cNvSpPr>
              <a:spLocks/>
            </p:cNvSpPr>
            <p:nvPr/>
          </p:nvSpPr>
          <p:spPr bwMode="auto">
            <a:xfrm>
              <a:off x="7157535" y="4485684"/>
              <a:ext cx="112713" cy="119063"/>
            </a:xfrm>
            <a:custGeom>
              <a:avLst/>
              <a:gdLst>
                <a:gd name="T0" fmla="*/ 28 w 30"/>
                <a:gd name="T1" fmla="*/ 25 h 32"/>
                <a:gd name="T2" fmla="*/ 18 w 30"/>
                <a:gd name="T3" fmla="*/ 6 h 32"/>
                <a:gd name="T4" fmla="*/ 6 w 30"/>
                <a:gd name="T5" fmla="*/ 0 h 32"/>
                <a:gd name="T6" fmla="*/ 5 w 30"/>
                <a:gd name="T7" fmla="*/ 1 h 32"/>
                <a:gd name="T8" fmla="*/ 26 w 30"/>
                <a:gd name="T9" fmla="*/ 16 h 32"/>
                <a:gd name="T10" fmla="*/ 27 w 30"/>
                <a:gd name="T11" fmla="*/ 24 h 32"/>
                <a:gd name="T12" fmla="*/ 0 w 30"/>
                <a:gd name="T13" fmla="*/ 26 h 32"/>
                <a:gd name="T14" fmla="*/ 1 w 30"/>
                <a:gd name="T15" fmla="*/ 28 h 32"/>
                <a:gd name="T16" fmla="*/ 16 w 30"/>
                <a:gd name="T17" fmla="*/ 31 h 32"/>
                <a:gd name="T18" fmla="*/ 28 w 30"/>
                <a:gd name="T19" fmla="*/ 25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0" h="32">
                  <a:moveTo>
                    <a:pt x="28" y="25"/>
                  </a:moveTo>
                  <a:cubicBezTo>
                    <a:pt x="30" y="21"/>
                    <a:pt x="30" y="14"/>
                    <a:pt x="18" y="6"/>
                  </a:cubicBezTo>
                  <a:cubicBezTo>
                    <a:pt x="15" y="4"/>
                    <a:pt x="11" y="2"/>
                    <a:pt x="6" y="0"/>
                  </a:cubicBezTo>
                  <a:cubicBezTo>
                    <a:pt x="6" y="0"/>
                    <a:pt x="6" y="1"/>
                    <a:pt x="5" y="1"/>
                  </a:cubicBezTo>
                  <a:cubicBezTo>
                    <a:pt x="14" y="5"/>
                    <a:pt x="23" y="10"/>
                    <a:pt x="26" y="16"/>
                  </a:cubicBezTo>
                  <a:cubicBezTo>
                    <a:pt x="28" y="18"/>
                    <a:pt x="28" y="21"/>
                    <a:pt x="27" y="24"/>
                  </a:cubicBezTo>
                  <a:cubicBezTo>
                    <a:pt x="23" y="32"/>
                    <a:pt x="11" y="30"/>
                    <a:pt x="0" y="26"/>
                  </a:cubicBezTo>
                  <a:cubicBezTo>
                    <a:pt x="0" y="27"/>
                    <a:pt x="0" y="27"/>
                    <a:pt x="1" y="28"/>
                  </a:cubicBezTo>
                  <a:cubicBezTo>
                    <a:pt x="6" y="30"/>
                    <a:pt x="11" y="31"/>
                    <a:pt x="16" y="31"/>
                  </a:cubicBezTo>
                  <a:cubicBezTo>
                    <a:pt x="21" y="31"/>
                    <a:pt x="26" y="29"/>
                    <a:pt x="28" y="25"/>
                  </a:cubicBezTo>
                  <a:close/>
                </a:path>
              </a:pathLst>
            </a:custGeom>
            <a:solidFill>
              <a:srgbClr val="DAD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79" name="Freeform 1052"/>
            <p:cNvSpPr>
              <a:spLocks/>
            </p:cNvSpPr>
            <p:nvPr/>
          </p:nvSpPr>
          <p:spPr bwMode="auto">
            <a:xfrm>
              <a:off x="7157535" y="4496797"/>
              <a:ext cx="101600" cy="93663"/>
            </a:xfrm>
            <a:custGeom>
              <a:avLst/>
              <a:gdLst>
                <a:gd name="T0" fmla="*/ 21 w 27"/>
                <a:gd name="T1" fmla="*/ 24 h 25"/>
                <a:gd name="T2" fmla="*/ 25 w 27"/>
                <a:gd name="T3" fmla="*/ 20 h 25"/>
                <a:gd name="T4" fmla="*/ 15 w 27"/>
                <a:gd name="T5" fmla="*/ 5 h 25"/>
                <a:gd name="T6" fmla="*/ 4 w 27"/>
                <a:gd name="T7" fmla="*/ 0 h 25"/>
                <a:gd name="T8" fmla="*/ 4 w 27"/>
                <a:gd name="T9" fmla="*/ 1 h 25"/>
                <a:gd name="T10" fmla="*/ 23 w 27"/>
                <a:gd name="T11" fmla="*/ 14 h 25"/>
                <a:gd name="T12" fmla="*/ 23 w 27"/>
                <a:gd name="T13" fmla="*/ 20 h 25"/>
                <a:gd name="T14" fmla="*/ 20 w 27"/>
                <a:gd name="T15" fmla="*/ 23 h 25"/>
                <a:gd name="T16" fmla="*/ 0 w 27"/>
                <a:gd name="T17" fmla="*/ 19 h 25"/>
                <a:gd name="T18" fmla="*/ 0 w 27"/>
                <a:gd name="T19" fmla="*/ 20 h 25"/>
                <a:gd name="T20" fmla="*/ 0 w 27"/>
                <a:gd name="T21" fmla="*/ 21 h 25"/>
                <a:gd name="T22" fmla="*/ 16 w 27"/>
                <a:gd name="T23" fmla="*/ 25 h 25"/>
                <a:gd name="T24" fmla="*/ 21 w 27"/>
                <a:gd name="T25" fmla="*/ 2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" h="25">
                  <a:moveTo>
                    <a:pt x="21" y="24"/>
                  </a:moveTo>
                  <a:cubicBezTo>
                    <a:pt x="23" y="23"/>
                    <a:pt x="24" y="22"/>
                    <a:pt x="25" y="20"/>
                  </a:cubicBezTo>
                  <a:cubicBezTo>
                    <a:pt x="27" y="15"/>
                    <a:pt x="24" y="10"/>
                    <a:pt x="15" y="5"/>
                  </a:cubicBezTo>
                  <a:cubicBezTo>
                    <a:pt x="12" y="3"/>
                    <a:pt x="9" y="1"/>
                    <a:pt x="4" y="0"/>
                  </a:cubicBezTo>
                  <a:cubicBezTo>
                    <a:pt x="4" y="0"/>
                    <a:pt x="4" y="1"/>
                    <a:pt x="4" y="1"/>
                  </a:cubicBezTo>
                  <a:cubicBezTo>
                    <a:pt x="12" y="5"/>
                    <a:pt x="20" y="9"/>
                    <a:pt x="23" y="14"/>
                  </a:cubicBezTo>
                  <a:cubicBezTo>
                    <a:pt x="24" y="16"/>
                    <a:pt x="24" y="18"/>
                    <a:pt x="23" y="20"/>
                  </a:cubicBezTo>
                  <a:cubicBezTo>
                    <a:pt x="23" y="21"/>
                    <a:pt x="22" y="22"/>
                    <a:pt x="20" y="23"/>
                  </a:cubicBezTo>
                  <a:cubicBezTo>
                    <a:pt x="16" y="24"/>
                    <a:pt x="8" y="22"/>
                    <a:pt x="0" y="19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6" y="23"/>
                    <a:pt x="12" y="25"/>
                    <a:pt x="16" y="25"/>
                  </a:cubicBezTo>
                  <a:cubicBezTo>
                    <a:pt x="18" y="25"/>
                    <a:pt x="19" y="25"/>
                    <a:pt x="21" y="24"/>
                  </a:cubicBezTo>
                  <a:close/>
                </a:path>
              </a:pathLst>
            </a:custGeom>
            <a:solidFill>
              <a:srgbClr val="DAD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80" name="Freeform 1053"/>
            <p:cNvSpPr>
              <a:spLocks/>
            </p:cNvSpPr>
            <p:nvPr/>
          </p:nvSpPr>
          <p:spPr bwMode="auto">
            <a:xfrm>
              <a:off x="7157535" y="4507909"/>
              <a:ext cx="87313" cy="71438"/>
            </a:xfrm>
            <a:custGeom>
              <a:avLst/>
              <a:gdLst>
                <a:gd name="T0" fmla="*/ 19 w 23"/>
                <a:gd name="T1" fmla="*/ 18 h 19"/>
                <a:gd name="T2" fmla="*/ 22 w 23"/>
                <a:gd name="T3" fmla="*/ 16 h 19"/>
                <a:gd name="T4" fmla="*/ 12 w 23"/>
                <a:gd name="T5" fmla="*/ 4 h 19"/>
                <a:gd name="T6" fmla="*/ 3 w 23"/>
                <a:gd name="T7" fmla="*/ 0 h 19"/>
                <a:gd name="T8" fmla="*/ 2 w 23"/>
                <a:gd name="T9" fmla="*/ 1 h 19"/>
                <a:gd name="T10" fmla="*/ 19 w 23"/>
                <a:gd name="T11" fmla="*/ 12 h 19"/>
                <a:gd name="T12" fmla="*/ 20 w 23"/>
                <a:gd name="T13" fmla="*/ 15 h 19"/>
                <a:gd name="T14" fmla="*/ 19 w 23"/>
                <a:gd name="T15" fmla="*/ 17 h 19"/>
                <a:gd name="T16" fmla="*/ 0 w 23"/>
                <a:gd name="T17" fmla="*/ 13 h 19"/>
                <a:gd name="T18" fmla="*/ 0 w 23"/>
                <a:gd name="T19" fmla="*/ 15 h 19"/>
                <a:gd name="T20" fmla="*/ 16 w 23"/>
                <a:gd name="T21" fmla="*/ 19 h 19"/>
                <a:gd name="T22" fmla="*/ 19 w 23"/>
                <a:gd name="T23" fmla="*/ 18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3" h="19">
                  <a:moveTo>
                    <a:pt x="19" y="18"/>
                  </a:moveTo>
                  <a:cubicBezTo>
                    <a:pt x="20" y="18"/>
                    <a:pt x="21" y="17"/>
                    <a:pt x="22" y="16"/>
                  </a:cubicBezTo>
                  <a:cubicBezTo>
                    <a:pt x="23" y="12"/>
                    <a:pt x="20" y="8"/>
                    <a:pt x="12" y="4"/>
                  </a:cubicBezTo>
                  <a:cubicBezTo>
                    <a:pt x="10" y="3"/>
                    <a:pt x="6" y="1"/>
                    <a:pt x="3" y="0"/>
                  </a:cubicBezTo>
                  <a:cubicBezTo>
                    <a:pt x="3" y="0"/>
                    <a:pt x="3" y="1"/>
                    <a:pt x="2" y="1"/>
                  </a:cubicBezTo>
                  <a:cubicBezTo>
                    <a:pt x="10" y="4"/>
                    <a:pt x="17" y="8"/>
                    <a:pt x="19" y="12"/>
                  </a:cubicBezTo>
                  <a:cubicBezTo>
                    <a:pt x="20" y="13"/>
                    <a:pt x="20" y="14"/>
                    <a:pt x="20" y="15"/>
                  </a:cubicBezTo>
                  <a:cubicBezTo>
                    <a:pt x="20" y="16"/>
                    <a:pt x="19" y="16"/>
                    <a:pt x="19" y="17"/>
                  </a:cubicBezTo>
                  <a:cubicBezTo>
                    <a:pt x="15" y="18"/>
                    <a:pt x="8" y="16"/>
                    <a:pt x="0" y="13"/>
                  </a:cubicBezTo>
                  <a:cubicBezTo>
                    <a:pt x="0" y="14"/>
                    <a:pt x="0" y="14"/>
                    <a:pt x="0" y="15"/>
                  </a:cubicBezTo>
                  <a:cubicBezTo>
                    <a:pt x="7" y="17"/>
                    <a:pt x="12" y="19"/>
                    <a:pt x="16" y="19"/>
                  </a:cubicBezTo>
                  <a:cubicBezTo>
                    <a:pt x="17" y="19"/>
                    <a:pt x="18" y="19"/>
                    <a:pt x="19" y="18"/>
                  </a:cubicBezTo>
                  <a:close/>
                </a:path>
              </a:pathLst>
            </a:custGeom>
            <a:solidFill>
              <a:srgbClr val="DAD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81" name="Freeform 1054"/>
            <p:cNvSpPr>
              <a:spLocks/>
            </p:cNvSpPr>
            <p:nvPr/>
          </p:nvSpPr>
          <p:spPr bwMode="auto">
            <a:xfrm>
              <a:off x="7157535" y="4519022"/>
              <a:ext cx="71438" cy="49213"/>
            </a:xfrm>
            <a:custGeom>
              <a:avLst/>
              <a:gdLst>
                <a:gd name="T0" fmla="*/ 17 w 19"/>
                <a:gd name="T1" fmla="*/ 13 h 13"/>
                <a:gd name="T2" fmla="*/ 18 w 19"/>
                <a:gd name="T3" fmla="*/ 11 h 13"/>
                <a:gd name="T4" fmla="*/ 15 w 19"/>
                <a:gd name="T5" fmla="*/ 6 h 13"/>
                <a:gd name="T6" fmla="*/ 2 w 19"/>
                <a:gd name="T7" fmla="*/ 0 h 13"/>
                <a:gd name="T8" fmla="*/ 2 w 19"/>
                <a:gd name="T9" fmla="*/ 1 h 13"/>
                <a:gd name="T10" fmla="*/ 17 w 19"/>
                <a:gd name="T11" fmla="*/ 11 h 13"/>
                <a:gd name="T12" fmla="*/ 17 w 19"/>
                <a:gd name="T13" fmla="*/ 11 h 13"/>
                <a:gd name="T14" fmla="*/ 1 w 19"/>
                <a:gd name="T15" fmla="*/ 7 h 13"/>
                <a:gd name="T16" fmla="*/ 0 w 19"/>
                <a:gd name="T17" fmla="*/ 8 h 13"/>
                <a:gd name="T18" fmla="*/ 16 w 19"/>
                <a:gd name="T19" fmla="*/ 13 h 13"/>
                <a:gd name="T20" fmla="*/ 17 w 19"/>
                <a:gd name="T21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" h="13">
                  <a:moveTo>
                    <a:pt x="17" y="13"/>
                  </a:moveTo>
                  <a:cubicBezTo>
                    <a:pt x="18" y="12"/>
                    <a:pt x="18" y="12"/>
                    <a:pt x="18" y="11"/>
                  </a:cubicBezTo>
                  <a:cubicBezTo>
                    <a:pt x="19" y="10"/>
                    <a:pt x="18" y="8"/>
                    <a:pt x="15" y="6"/>
                  </a:cubicBezTo>
                  <a:cubicBezTo>
                    <a:pt x="12" y="4"/>
                    <a:pt x="7" y="2"/>
                    <a:pt x="2" y="0"/>
                  </a:cubicBezTo>
                  <a:cubicBezTo>
                    <a:pt x="2" y="0"/>
                    <a:pt x="2" y="1"/>
                    <a:pt x="2" y="1"/>
                  </a:cubicBezTo>
                  <a:cubicBezTo>
                    <a:pt x="10" y="5"/>
                    <a:pt x="17" y="8"/>
                    <a:pt x="17" y="11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5" y="12"/>
                    <a:pt x="8" y="10"/>
                    <a:pt x="1" y="7"/>
                  </a:cubicBezTo>
                  <a:cubicBezTo>
                    <a:pt x="1" y="7"/>
                    <a:pt x="1" y="8"/>
                    <a:pt x="0" y="8"/>
                  </a:cubicBezTo>
                  <a:cubicBezTo>
                    <a:pt x="7" y="11"/>
                    <a:pt x="12" y="13"/>
                    <a:pt x="16" y="13"/>
                  </a:cubicBezTo>
                  <a:cubicBezTo>
                    <a:pt x="16" y="13"/>
                    <a:pt x="17" y="13"/>
                    <a:pt x="17" y="13"/>
                  </a:cubicBezTo>
                  <a:close/>
                </a:path>
              </a:pathLst>
            </a:custGeom>
            <a:solidFill>
              <a:srgbClr val="DAD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82" name="Freeform 1055"/>
            <p:cNvSpPr>
              <a:spLocks/>
            </p:cNvSpPr>
            <p:nvPr/>
          </p:nvSpPr>
          <p:spPr bwMode="auto">
            <a:xfrm>
              <a:off x="7162297" y="4530134"/>
              <a:ext cx="55563" cy="30163"/>
            </a:xfrm>
            <a:custGeom>
              <a:avLst/>
              <a:gdLst>
                <a:gd name="T0" fmla="*/ 14 w 15"/>
                <a:gd name="T1" fmla="*/ 8 h 8"/>
                <a:gd name="T2" fmla="*/ 14 w 15"/>
                <a:gd name="T3" fmla="*/ 7 h 8"/>
                <a:gd name="T4" fmla="*/ 14 w 15"/>
                <a:gd name="T5" fmla="*/ 6 h 8"/>
                <a:gd name="T6" fmla="*/ 0 w 15"/>
                <a:gd name="T7" fmla="*/ 0 h 8"/>
                <a:gd name="T8" fmla="*/ 0 w 15"/>
                <a:gd name="T9" fmla="*/ 2 h 8"/>
                <a:gd name="T10" fmla="*/ 13 w 15"/>
                <a:gd name="T11" fmla="*/ 8 h 8"/>
                <a:gd name="T12" fmla="*/ 14 w 15"/>
                <a:gd name="T1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8">
                  <a:moveTo>
                    <a:pt x="14" y="8"/>
                  </a:moveTo>
                  <a:cubicBezTo>
                    <a:pt x="14" y="7"/>
                    <a:pt x="14" y="7"/>
                    <a:pt x="14" y="7"/>
                  </a:cubicBezTo>
                  <a:cubicBezTo>
                    <a:pt x="15" y="7"/>
                    <a:pt x="14" y="6"/>
                    <a:pt x="14" y="6"/>
                  </a:cubicBezTo>
                  <a:cubicBezTo>
                    <a:pt x="9" y="4"/>
                    <a:pt x="5" y="2"/>
                    <a:pt x="0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4" y="4"/>
                    <a:pt x="9" y="6"/>
                    <a:pt x="13" y="8"/>
                  </a:cubicBezTo>
                  <a:lnTo>
                    <a:pt x="14" y="8"/>
                  </a:lnTo>
                  <a:close/>
                </a:path>
              </a:pathLst>
            </a:custGeom>
            <a:solidFill>
              <a:srgbClr val="DAD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83" name="Freeform 1056"/>
            <p:cNvSpPr>
              <a:spLocks/>
            </p:cNvSpPr>
            <p:nvPr/>
          </p:nvSpPr>
          <p:spPr bwMode="auto">
            <a:xfrm>
              <a:off x="7168647" y="4469809"/>
              <a:ext cx="136525" cy="158750"/>
            </a:xfrm>
            <a:custGeom>
              <a:avLst/>
              <a:gdLst>
                <a:gd name="T0" fmla="*/ 32 w 36"/>
                <a:gd name="T1" fmla="*/ 32 h 42"/>
                <a:gd name="T2" fmla="*/ 21 w 36"/>
                <a:gd name="T3" fmla="*/ 6 h 42"/>
                <a:gd name="T4" fmla="*/ 8 w 36"/>
                <a:gd name="T5" fmla="*/ 0 h 42"/>
                <a:gd name="T6" fmla="*/ 7 w 36"/>
                <a:gd name="T7" fmla="*/ 1 h 42"/>
                <a:gd name="T8" fmla="*/ 29 w 36"/>
                <a:gd name="T9" fmla="*/ 16 h 42"/>
                <a:gd name="T10" fmla="*/ 30 w 36"/>
                <a:gd name="T11" fmla="*/ 31 h 42"/>
                <a:gd name="T12" fmla="*/ 0 w 36"/>
                <a:gd name="T13" fmla="*/ 38 h 42"/>
                <a:gd name="T14" fmla="*/ 1 w 36"/>
                <a:gd name="T15" fmla="*/ 40 h 42"/>
                <a:gd name="T16" fmla="*/ 13 w 36"/>
                <a:gd name="T17" fmla="*/ 42 h 42"/>
                <a:gd name="T18" fmla="*/ 32 w 36"/>
                <a:gd name="T19" fmla="*/ 3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" h="42">
                  <a:moveTo>
                    <a:pt x="32" y="32"/>
                  </a:moveTo>
                  <a:cubicBezTo>
                    <a:pt x="36" y="23"/>
                    <a:pt x="33" y="14"/>
                    <a:pt x="21" y="6"/>
                  </a:cubicBezTo>
                  <a:cubicBezTo>
                    <a:pt x="18" y="4"/>
                    <a:pt x="13" y="2"/>
                    <a:pt x="8" y="0"/>
                  </a:cubicBezTo>
                  <a:cubicBezTo>
                    <a:pt x="8" y="0"/>
                    <a:pt x="7" y="0"/>
                    <a:pt x="7" y="1"/>
                  </a:cubicBezTo>
                  <a:cubicBezTo>
                    <a:pt x="16" y="5"/>
                    <a:pt x="25" y="10"/>
                    <a:pt x="29" y="16"/>
                  </a:cubicBezTo>
                  <a:cubicBezTo>
                    <a:pt x="33" y="21"/>
                    <a:pt x="33" y="26"/>
                    <a:pt x="30" y="31"/>
                  </a:cubicBezTo>
                  <a:cubicBezTo>
                    <a:pt x="24" y="41"/>
                    <a:pt x="12" y="41"/>
                    <a:pt x="0" y="38"/>
                  </a:cubicBezTo>
                  <a:cubicBezTo>
                    <a:pt x="0" y="39"/>
                    <a:pt x="1" y="40"/>
                    <a:pt x="1" y="40"/>
                  </a:cubicBezTo>
                  <a:cubicBezTo>
                    <a:pt x="5" y="41"/>
                    <a:pt x="9" y="42"/>
                    <a:pt x="13" y="42"/>
                  </a:cubicBezTo>
                  <a:cubicBezTo>
                    <a:pt x="20" y="42"/>
                    <a:pt x="27" y="39"/>
                    <a:pt x="32" y="32"/>
                  </a:cubicBezTo>
                  <a:close/>
                </a:path>
              </a:pathLst>
            </a:custGeom>
            <a:solidFill>
              <a:srgbClr val="DAD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84" name="Freeform 1057"/>
            <p:cNvSpPr>
              <a:spLocks/>
            </p:cNvSpPr>
            <p:nvPr/>
          </p:nvSpPr>
          <p:spPr bwMode="auto">
            <a:xfrm>
              <a:off x="7176585" y="4461872"/>
              <a:ext cx="139700" cy="177800"/>
            </a:xfrm>
            <a:custGeom>
              <a:avLst/>
              <a:gdLst>
                <a:gd name="T0" fmla="*/ 21 w 37"/>
                <a:gd name="T1" fmla="*/ 45 h 47"/>
                <a:gd name="T2" fmla="*/ 33 w 37"/>
                <a:gd name="T3" fmla="*/ 33 h 47"/>
                <a:gd name="T4" fmla="*/ 18 w 37"/>
                <a:gd name="T5" fmla="*/ 4 h 47"/>
                <a:gd name="T6" fmla="*/ 10 w 37"/>
                <a:gd name="T7" fmla="*/ 0 h 47"/>
                <a:gd name="T8" fmla="*/ 8 w 37"/>
                <a:gd name="T9" fmla="*/ 1 h 47"/>
                <a:gd name="T10" fmla="*/ 28 w 37"/>
                <a:gd name="T11" fmla="*/ 14 h 47"/>
                <a:gd name="T12" fmla="*/ 31 w 37"/>
                <a:gd name="T13" fmla="*/ 32 h 47"/>
                <a:gd name="T14" fmla="*/ 21 w 37"/>
                <a:gd name="T15" fmla="*/ 43 h 47"/>
                <a:gd name="T16" fmla="*/ 0 w 37"/>
                <a:gd name="T17" fmla="*/ 43 h 47"/>
                <a:gd name="T18" fmla="*/ 3 w 37"/>
                <a:gd name="T19" fmla="*/ 46 h 47"/>
                <a:gd name="T20" fmla="*/ 12 w 37"/>
                <a:gd name="T21" fmla="*/ 47 h 47"/>
                <a:gd name="T22" fmla="*/ 21 w 37"/>
                <a:gd name="T23" fmla="*/ 45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7" h="47">
                  <a:moveTo>
                    <a:pt x="21" y="45"/>
                  </a:moveTo>
                  <a:cubicBezTo>
                    <a:pt x="27" y="43"/>
                    <a:pt x="31" y="39"/>
                    <a:pt x="33" y="33"/>
                  </a:cubicBezTo>
                  <a:cubicBezTo>
                    <a:pt x="37" y="22"/>
                    <a:pt x="32" y="12"/>
                    <a:pt x="18" y="4"/>
                  </a:cubicBezTo>
                  <a:cubicBezTo>
                    <a:pt x="15" y="2"/>
                    <a:pt x="13" y="1"/>
                    <a:pt x="10" y="0"/>
                  </a:cubicBezTo>
                  <a:cubicBezTo>
                    <a:pt x="9" y="0"/>
                    <a:pt x="9" y="1"/>
                    <a:pt x="8" y="1"/>
                  </a:cubicBezTo>
                  <a:cubicBezTo>
                    <a:pt x="16" y="4"/>
                    <a:pt x="24" y="9"/>
                    <a:pt x="28" y="14"/>
                  </a:cubicBezTo>
                  <a:cubicBezTo>
                    <a:pt x="33" y="20"/>
                    <a:pt x="34" y="26"/>
                    <a:pt x="31" y="32"/>
                  </a:cubicBezTo>
                  <a:cubicBezTo>
                    <a:pt x="29" y="38"/>
                    <a:pt x="26" y="42"/>
                    <a:pt x="21" y="43"/>
                  </a:cubicBezTo>
                  <a:cubicBezTo>
                    <a:pt x="16" y="45"/>
                    <a:pt x="9" y="45"/>
                    <a:pt x="0" y="43"/>
                  </a:cubicBezTo>
                  <a:cubicBezTo>
                    <a:pt x="1" y="44"/>
                    <a:pt x="2" y="45"/>
                    <a:pt x="3" y="46"/>
                  </a:cubicBezTo>
                  <a:cubicBezTo>
                    <a:pt x="6" y="46"/>
                    <a:pt x="9" y="47"/>
                    <a:pt x="12" y="47"/>
                  </a:cubicBezTo>
                  <a:cubicBezTo>
                    <a:pt x="15" y="47"/>
                    <a:pt x="18" y="46"/>
                    <a:pt x="21" y="45"/>
                  </a:cubicBezTo>
                  <a:close/>
                </a:path>
              </a:pathLst>
            </a:custGeom>
            <a:solidFill>
              <a:srgbClr val="DAD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85" name="Freeform 1058"/>
            <p:cNvSpPr>
              <a:spLocks/>
            </p:cNvSpPr>
            <p:nvPr/>
          </p:nvSpPr>
          <p:spPr bwMode="auto">
            <a:xfrm>
              <a:off x="7198810" y="4458697"/>
              <a:ext cx="112713" cy="187325"/>
            </a:xfrm>
            <a:custGeom>
              <a:avLst/>
              <a:gdLst>
                <a:gd name="T0" fmla="*/ 28 w 30"/>
                <a:gd name="T1" fmla="*/ 33 h 50"/>
                <a:gd name="T2" fmla="*/ 18 w 30"/>
                <a:gd name="T3" fmla="*/ 47 h 50"/>
                <a:gd name="T4" fmla="*/ 0 w 30"/>
                <a:gd name="T5" fmla="*/ 48 h 50"/>
                <a:gd name="T6" fmla="*/ 10 w 30"/>
                <a:gd name="T7" fmla="*/ 50 h 50"/>
                <a:gd name="T8" fmla="*/ 14 w 30"/>
                <a:gd name="T9" fmla="*/ 50 h 50"/>
                <a:gd name="T10" fmla="*/ 18 w 30"/>
                <a:gd name="T11" fmla="*/ 49 h 50"/>
                <a:gd name="T12" fmla="*/ 30 w 30"/>
                <a:gd name="T13" fmla="*/ 35 h 50"/>
                <a:gd name="T14" fmla="*/ 30 w 30"/>
                <a:gd name="T15" fmla="*/ 30 h 50"/>
                <a:gd name="T16" fmla="*/ 27 w 30"/>
                <a:gd name="T17" fmla="*/ 14 h 50"/>
                <a:gd name="T18" fmla="*/ 11 w 30"/>
                <a:gd name="T19" fmla="*/ 0 h 50"/>
                <a:gd name="T20" fmla="*/ 10 w 30"/>
                <a:gd name="T21" fmla="*/ 0 h 50"/>
                <a:gd name="T22" fmla="*/ 10 w 30"/>
                <a:gd name="T23" fmla="*/ 0 h 50"/>
                <a:gd name="T24" fmla="*/ 7 w 30"/>
                <a:gd name="T25" fmla="*/ 0 h 50"/>
                <a:gd name="T26" fmla="*/ 23 w 30"/>
                <a:gd name="T27" fmla="*/ 11 h 50"/>
                <a:gd name="T28" fmla="*/ 28 w 30"/>
                <a:gd name="T29" fmla="*/ 33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0" h="50">
                  <a:moveTo>
                    <a:pt x="28" y="33"/>
                  </a:moveTo>
                  <a:cubicBezTo>
                    <a:pt x="27" y="40"/>
                    <a:pt x="23" y="44"/>
                    <a:pt x="18" y="47"/>
                  </a:cubicBezTo>
                  <a:cubicBezTo>
                    <a:pt x="14" y="49"/>
                    <a:pt x="8" y="50"/>
                    <a:pt x="0" y="48"/>
                  </a:cubicBezTo>
                  <a:cubicBezTo>
                    <a:pt x="3" y="50"/>
                    <a:pt x="6" y="50"/>
                    <a:pt x="10" y="50"/>
                  </a:cubicBezTo>
                  <a:cubicBezTo>
                    <a:pt x="11" y="50"/>
                    <a:pt x="12" y="50"/>
                    <a:pt x="14" y="50"/>
                  </a:cubicBezTo>
                  <a:cubicBezTo>
                    <a:pt x="15" y="50"/>
                    <a:pt x="17" y="49"/>
                    <a:pt x="18" y="49"/>
                  </a:cubicBezTo>
                  <a:cubicBezTo>
                    <a:pt x="24" y="46"/>
                    <a:pt x="28" y="41"/>
                    <a:pt x="30" y="35"/>
                  </a:cubicBezTo>
                  <a:cubicBezTo>
                    <a:pt x="30" y="33"/>
                    <a:pt x="30" y="32"/>
                    <a:pt x="30" y="30"/>
                  </a:cubicBezTo>
                  <a:cubicBezTo>
                    <a:pt x="30" y="25"/>
                    <a:pt x="29" y="19"/>
                    <a:pt x="27" y="14"/>
                  </a:cubicBezTo>
                  <a:cubicBezTo>
                    <a:pt x="24" y="9"/>
                    <a:pt x="18" y="4"/>
                    <a:pt x="11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7" y="0"/>
                  </a:cubicBezTo>
                  <a:cubicBezTo>
                    <a:pt x="13" y="3"/>
                    <a:pt x="19" y="7"/>
                    <a:pt x="23" y="11"/>
                  </a:cubicBezTo>
                  <a:cubicBezTo>
                    <a:pt x="29" y="17"/>
                    <a:pt x="30" y="25"/>
                    <a:pt x="28" y="33"/>
                  </a:cubicBezTo>
                  <a:close/>
                </a:path>
              </a:pathLst>
            </a:custGeom>
            <a:solidFill>
              <a:srgbClr val="DAD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86" name="Freeform 1059"/>
            <p:cNvSpPr>
              <a:spLocks/>
            </p:cNvSpPr>
            <p:nvPr/>
          </p:nvSpPr>
          <p:spPr bwMode="auto">
            <a:xfrm>
              <a:off x="7168647" y="4530134"/>
              <a:ext cx="34925" cy="26988"/>
            </a:xfrm>
            <a:custGeom>
              <a:avLst/>
              <a:gdLst>
                <a:gd name="T0" fmla="*/ 9 w 9"/>
                <a:gd name="T1" fmla="*/ 7 h 7"/>
                <a:gd name="T2" fmla="*/ 0 w 9"/>
                <a:gd name="T3" fmla="*/ 0 h 7"/>
                <a:gd name="T4" fmla="*/ 8 w 9"/>
                <a:gd name="T5" fmla="*/ 6 h 7"/>
                <a:gd name="T6" fmla="*/ 9 w 9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7">
                  <a:moveTo>
                    <a:pt x="9" y="7"/>
                  </a:moveTo>
                  <a:cubicBezTo>
                    <a:pt x="6" y="4"/>
                    <a:pt x="3" y="2"/>
                    <a:pt x="0" y="0"/>
                  </a:cubicBezTo>
                  <a:cubicBezTo>
                    <a:pt x="3" y="2"/>
                    <a:pt x="6" y="4"/>
                    <a:pt x="8" y="6"/>
                  </a:cubicBezTo>
                  <a:lnTo>
                    <a:pt x="9" y="7"/>
                  </a:lnTo>
                  <a:close/>
                </a:path>
              </a:pathLst>
            </a:custGeom>
            <a:solidFill>
              <a:srgbClr val="DAD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87" name="Freeform 1060"/>
            <p:cNvSpPr>
              <a:spLocks/>
            </p:cNvSpPr>
            <p:nvPr/>
          </p:nvSpPr>
          <p:spPr bwMode="auto">
            <a:xfrm>
              <a:off x="4611185" y="4098334"/>
              <a:ext cx="88900" cy="96838"/>
            </a:xfrm>
            <a:custGeom>
              <a:avLst/>
              <a:gdLst>
                <a:gd name="T0" fmla="*/ 21 w 24"/>
                <a:gd name="T1" fmla="*/ 20 h 26"/>
                <a:gd name="T2" fmla="*/ 14 w 24"/>
                <a:gd name="T3" fmla="*/ 4 h 26"/>
                <a:gd name="T4" fmla="*/ 5 w 24"/>
                <a:gd name="T5" fmla="*/ 0 h 26"/>
                <a:gd name="T6" fmla="*/ 4 w 24"/>
                <a:gd name="T7" fmla="*/ 1 h 26"/>
                <a:gd name="T8" fmla="*/ 20 w 24"/>
                <a:gd name="T9" fmla="*/ 11 h 26"/>
                <a:gd name="T10" fmla="*/ 20 w 24"/>
                <a:gd name="T11" fmla="*/ 19 h 26"/>
                <a:gd name="T12" fmla="*/ 0 w 24"/>
                <a:gd name="T13" fmla="*/ 23 h 26"/>
                <a:gd name="T14" fmla="*/ 0 w 24"/>
                <a:gd name="T15" fmla="*/ 24 h 26"/>
                <a:gd name="T16" fmla="*/ 10 w 24"/>
                <a:gd name="T17" fmla="*/ 26 h 26"/>
                <a:gd name="T18" fmla="*/ 21 w 24"/>
                <a:gd name="T19" fmla="*/ 2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" h="26">
                  <a:moveTo>
                    <a:pt x="21" y="20"/>
                  </a:moveTo>
                  <a:cubicBezTo>
                    <a:pt x="24" y="15"/>
                    <a:pt x="22" y="9"/>
                    <a:pt x="14" y="4"/>
                  </a:cubicBezTo>
                  <a:cubicBezTo>
                    <a:pt x="12" y="3"/>
                    <a:pt x="9" y="1"/>
                    <a:pt x="5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10" y="3"/>
                    <a:pt x="17" y="7"/>
                    <a:pt x="20" y="11"/>
                  </a:cubicBezTo>
                  <a:cubicBezTo>
                    <a:pt x="21" y="14"/>
                    <a:pt x="22" y="17"/>
                    <a:pt x="20" y="19"/>
                  </a:cubicBezTo>
                  <a:cubicBezTo>
                    <a:pt x="16" y="26"/>
                    <a:pt x="8" y="25"/>
                    <a:pt x="0" y="23"/>
                  </a:cubicBezTo>
                  <a:cubicBezTo>
                    <a:pt x="0" y="23"/>
                    <a:pt x="0" y="24"/>
                    <a:pt x="0" y="24"/>
                  </a:cubicBezTo>
                  <a:cubicBezTo>
                    <a:pt x="4" y="25"/>
                    <a:pt x="7" y="26"/>
                    <a:pt x="10" y="26"/>
                  </a:cubicBezTo>
                  <a:cubicBezTo>
                    <a:pt x="15" y="26"/>
                    <a:pt x="19" y="24"/>
                    <a:pt x="21" y="20"/>
                  </a:cubicBezTo>
                  <a:close/>
                </a:path>
              </a:pathLst>
            </a:custGeom>
            <a:solidFill>
              <a:srgbClr val="DAD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88" name="Freeform 1061"/>
            <p:cNvSpPr>
              <a:spLocks/>
            </p:cNvSpPr>
            <p:nvPr/>
          </p:nvSpPr>
          <p:spPr bwMode="auto">
            <a:xfrm>
              <a:off x="4606422" y="4106272"/>
              <a:ext cx="79375" cy="82550"/>
            </a:xfrm>
            <a:custGeom>
              <a:avLst/>
              <a:gdLst>
                <a:gd name="T0" fmla="*/ 20 w 21"/>
                <a:gd name="T1" fmla="*/ 17 h 22"/>
                <a:gd name="T2" fmla="*/ 13 w 21"/>
                <a:gd name="T3" fmla="*/ 4 h 22"/>
                <a:gd name="T4" fmla="*/ 5 w 21"/>
                <a:gd name="T5" fmla="*/ 0 h 22"/>
                <a:gd name="T6" fmla="*/ 4 w 21"/>
                <a:gd name="T7" fmla="*/ 1 h 22"/>
                <a:gd name="T8" fmla="*/ 18 w 21"/>
                <a:gd name="T9" fmla="*/ 11 h 22"/>
                <a:gd name="T10" fmla="*/ 19 w 21"/>
                <a:gd name="T11" fmla="*/ 16 h 22"/>
                <a:gd name="T12" fmla="*/ 0 w 21"/>
                <a:gd name="T13" fmla="*/ 18 h 22"/>
                <a:gd name="T14" fmla="*/ 1 w 21"/>
                <a:gd name="T15" fmla="*/ 19 h 22"/>
                <a:gd name="T16" fmla="*/ 11 w 21"/>
                <a:gd name="T17" fmla="*/ 21 h 22"/>
                <a:gd name="T18" fmla="*/ 20 w 21"/>
                <a:gd name="T19" fmla="*/ 17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1" h="22">
                  <a:moveTo>
                    <a:pt x="20" y="17"/>
                  </a:moveTo>
                  <a:cubicBezTo>
                    <a:pt x="21" y="14"/>
                    <a:pt x="21" y="9"/>
                    <a:pt x="13" y="4"/>
                  </a:cubicBezTo>
                  <a:cubicBezTo>
                    <a:pt x="11" y="2"/>
                    <a:pt x="8" y="1"/>
                    <a:pt x="5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10" y="3"/>
                    <a:pt x="16" y="7"/>
                    <a:pt x="18" y="11"/>
                  </a:cubicBezTo>
                  <a:cubicBezTo>
                    <a:pt x="20" y="13"/>
                    <a:pt x="20" y="14"/>
                    <a:pt x="19" y="16"/>
                  </a:cubicBezTo>
                  <a:cubicBezTo>
                    <a:pt x="16" y="22"/>
                    <a:pt x="8" y="21"/>
                    <a:pt x="0" y="18"/>
                  </a:cubicBezTo>
                  <a:cubicBezTo>
                    <a:pt x="0" y="18"/>
                    <a:pt x="1" y="19"/>
                    <a:pt x="1" y="19"/>
                  </a:cubicBezTo>
                  <a:cubicBezTo>
                    <a:pt x="4" y="21"/>
                    <a:pt x="8" y="21"/>
                    <a:pt x="11" y="21"/>
                  </a:cubicBezTo>
                  <a:cubicBezTo>
                    <a:pt x="15" y="21"/>
                    <a:pt x="18" y="20"/>
                    <a:pt x="20" y="17"/>
                  </a:cubicBezTo>
                  <a:close/>
                </a:path>
              </a:pathLst>
            </a:custGeom>
            <a:solidFill>
              <a:srgbClr val="DAD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89" name="Freeform 1062"/>
            <p:cNvSpPr>
              <a:spLocks/>
            </p:cNvSpPr>
            <p:nvPr/>
          </p:nvSpPr>
          <p:spPr bwMode="auto">
            <a:xfrm>
              <a:off x="4606422" y="4112622"/>
              <a:ext cx="71438" cy="63500"/>
            </a:xfrm>
            <a:custGeom>
              <a:avLst/>
              <a:gdLst>
                <a:gd name="T0" fmla="*/ 15 w 19"/>
                <a:gd name="T1" fmla="*/ 17 h 17"/>
                <a:gd name="T2" fmla="*/ 18 w 19"/>
                <a:gd name="T3" fmla="*/ 14 h 17"/>
                <a:gd name="T4" fmla="*/ 11 w 19"/>
                <a:gd name="T5" fmla="*/ 3 h 17"/>
                <a:gd name="T6" fmla="*/ 3 w 19"/>
                <a:gd name="T7" fmla="*/ 0 h 17"/>
                <a:gd name="T8" fmla="*/ 3 w 19"/>
                <a:gd name="T9" fmla="*/ 1 h 17"/>
                <a:gd name="T10" fmla="*/ 16 w 19"/>
                <a:gd name="T11" fmla="*/ 9 h 17"/>
                <a:gd name="T12" fmla="*/ 16 w 19"/>
                <a:gd name="T13" fmla="*/ 13 h 17"/>
                <a:gd name="T14" fmla="*/ 14 w 19"/>
                <a:gd name="T15" fmla="*/ 16 h 17"/>
                <a:gd name="T16" fmla="*/ 0 w 19"/>
                <a:gd name="T17" fmla="*/ 13 h 17"/>
                <a:gd name="T18" fmla="*/ 0 w 19"/>
                <a:gd name="T19" fmla="*/ 14 h 17"/>
                <a:gd name="T20" fmla="*/ 0 w 19"/>
                <a:gd name="T21" fmla="*/ 15 h 17"/>
                <a:gd name="T22" fmla="*/ 11 w 19"/>
                <a:gd name="T23" fmla="*/ 17 h 17"/>
                <a:gd name="T24" fmla="*/ 15 w 19"/>
                <a:gd name="T25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9" h="17">
                  <a:moveTo>
                    <a:pt x="15" y="17"/>
                  </a:moveTo>
                  <a:cubicBezTo>
                    <a:pt x="16" y="16"/>
                    <a:pt x="17" y="15"/>
                    <a:pt x="18" y="14"/>
                  </a:cubicBezTo>
                  <a:cubicBezTo>
                    <a:pt x="19" y="11"/>
                    <a:pt x="17" y="7"/>
                    <a:pt x="11" y="3"/>
                  </a:cubicBezTo>
                  <a:cubicBezTo>
                    <a:pt x="9" y="2"/>
                    <a:pt x="6" y="1"/>
                    <a:pt x="3" y="0"/>
                  </a:cubicBezTo>
                  <a:cubicBezTo>
                    <a:pt x="3" y="0"/>
                    <a:pt x="3" y="0"/>
                    <a:pt x="3" y="1"/>
                  </a:cubicBezTo>
                  <a:cubicBezTo>
                    <a:pt x="8" y="3"/>
                    <a:pt x="14" y="6"/>
                    <a:pt x="16" y="9"/>
                  </a:cubicBezTo>
                  <a:cubicBezTo>
                    <a:pt x="17" y="11"/>
                    <a:pt x="17" y="12"/>
                    <a:pt x="16" y="13"/>
                  </a:cubicBezTo>
                  <a:cubicBezTo>
                    <a:pt x="16" y="14"/>
                    <a:pt x="15" y="15"/>
                    <a:pt x="14" y="16"/>
                  </a:cubicBezTo>
                  <a:cubicBezTo>
                    <a:pt x="11" y="17"/>
                    <a:pt x="6" y="15"/>
                    <a:pt x="0" y="13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4" y="16"/>
                    <a:pt x="8" y="17"/>
                    <a:pt x="11" y="17"/>
                  </a:cubicBezTo>
                  <a:cubicBezTo>
                    <a:pt x="13" y="17"/>
                    <a:pt x="14" y="17"/>
                    <a:pt x="15" y="17"/>
                  </a:cubicBezTo>
                  <a:close/>
                </a:path>
              </a:pathLst>
            </a:custGeom>
            <a:solidFill>
              <a:srgbClr val="DAD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90" name="Freeform 1063"/>
            <p:cNvSpPr>
              <a:spLocks/>
            </p:cNvSpPr>
            <p:nvPr/>
          </p:nvSpPr>
          <p:spPr bwMode="auto">
            <a:xfrm>
              <a:off x="4606422" y="4120559"/>
              <a:ext cx="60325" cy="49213"/>
            </a:xfrm>
            <a:custGeom>
              <a:avLst/>
              <a:gdLst>
                <a:gd name="T0" fmla="*/ 14 w 16"/>
                <a:gd name="T1" fmla="*/ 13 h 13"/>
                <a:gd name="T2" fmla="*/ 15 w 16"/>
                <a:gd name="T3" fmla="*/ 11 h 13"/>
                <a:gd name="T4" fmla="*/ 8 w 16"/>
                <a:gd name="T5" fmla="*/ 2 h 13"/>
                <a:gd name="T6" fmla="*/ 2 w 16"/>
                <a:gd name="T7" fmla="*/ 0 h 13"/>
                <a:gd name="T8" fmla="*/ 2 w 16"/>
                <a:gd name="T9" fmla="*/ 1 h 13"/>
                <a:gd name="T10" fmla="*/ 14 w 16"/>
                <a:gd name="T11" fmla="*/ 8 h 13"/>
                <a:gd name="T12" fmla="*/ 14 w 16"/>
                <a:gd name="T13" fmla="*/ 11 h 13"/>
                <a:gd name="T14" fmla="*/ 13 w 16"/>
                <a:gd name="T15" fmla="*/ 12 h 13"/>
                <a:gd name="T16" fmla="*/ 0 w 16"/>
                <a:gd name="T17" fmla="*/ 9 h 13"/>
                <a:gd name="T18" fmla="*/ 0 w 16"/>
                <a:gd name="T19" fmla="*/ 10 h 13"/>
                <a:gd name="T20" fmla="*/ 11 w 16"/>
                <a:gd name="T21" fmla="*/ 13 h 13"/>
                <a:gd name="T22" fmla="*/ 14 w 16"/>
                <a:gd name="T23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6" h="13">
                  <a:moveTo>
                    <a:pt x="14" y="13"/>
                  </a:moveTo>
                  <a:cubicBezTo>
                    <a:pt x="15" y="12"/>
                    <a:pt x="15" y="12"/>
                    <a:pt x="15" y="11"/>
                  </a:cubicBezTo>
                  <a:cubicBezTo>
                    <a:pt x="16" y="8"/>
                    <a:pt x="14" y="5"/>
                    <a:pt x="8" y="2"/>
                  </a:cubicBezTo>
                  <a:cubicBezTo>
                    <a:pt x="7" y="2"/>
                    <a:pt x="5" y="1"/>
                    <a:pt x="2" y="0"/>
                  </a:cubicBezTo>
                  <a:cubicBezTo>
                    <a:pt x="2" y="0"/>
                    <a:pt x="2" y="0"/>
                    <a:pt x="2" y="1"/>
                  </a:cubicBezTo>
                  <a:cubicBezTo>
                    <a:pt x="7" y="3"/>
                    <a:pt x="12" y="6"/>
                    <a:pt x="14" y="8"/>
                  </a:cubicBezTo>
                  <a:cubicBezTo>
                    <a:pt x="14" y="9"/>
                    <a:pt x="14" y="10"/>
                    <a:pt x="14" y="11"/>
                  </a:cubicBezTo>
                  <a:cubicBezTo>
                    <a:pt x="14" y="11"/>
                    <a:pt x="14" y="11"/>
                    <a:pt x="13" y="12"/>
                  </a:cubicBezTo>
                  <a:cubicBezTo>
                    <a:pt x="11" y="13"/>
                    <a:pt x="6" y="11"/>
                    <a:pt x="0" y="9"/>
                  </a:cubicBezTo>
                  <a:cubicBezTo>
                    <a:pt x="0" y="9"/>
                    <a:pt x="0" y="10"/>
                    <a:pt x="0" y="10"/>
                  </a:cubicBezTo>
                  <a:cubicBezTo>
                    <a:pt x="5" y="12"/>
                    <a:pt x="9" y="13"/>
                    <a:pt x="11" y="13"/>
                  </a:cubicBezTo>
                  <a:cubicBezTo>
                    <a:pt x="12" y="13"/>
                    <a:pt x="13" y="13"/>
                    <a:pt x="14" y="13"/>
                  </a:cubicBezTo>
                  <a:close/>
                </a:path>
              </a:pathLst>
            </a:custGeom>
            <a:solidFill>
              <a:srgbClr val="DAD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91" name="Freeform 1064"/>
            <p:cNvSpPr>
              <a:spLocks/>
            </p:cNvSpPr>
            <p:nvPr/>
          </p:nvSpPr>
          <p:spPr bwMode="auto">
            <a:xfrm>
              <a:off x="4611185" y="4128497"/>
              <a:ext cx="44450" cy="33338"/>
            </a:xfrm>
            <a:custGeom>
              <a:avLst/>
              <a:gdLst>
                <a:gd name="T0" fmla="*/ 11 w 12"/>
                <a:gd name="T1" fmla="*/ 9 h 9"/>
                <a:gd name="T2" fmla="*/ 12 w 12"/>
                <a:gd name="T3" fmla="*/ 8 h 9"/>
                <a:gd name="T4" fmla="*/ 10 w 12"/>
                <a:gd name="T5" fmla="*/ 4 h 9"/>
                <a:gd name="T6" fmla="*/ 1 w 12"/>
                <a:gd name="T7" fmla="*/ 0 h 9"/>
                <a:gd name="T8" fmla="*/ 0 w 12"/>
                <a:gd name="T9" fmla="*/ 1 h 9"/>
                <a:gd name="T10" fmla="*/ 11 w 12"/>
                <a:gd name="T11" fmla="*/ 8 h 9"/>
                <a:gd name="T12" fmla="*/ 11 w 12"/>
                <a:gd name="T13" fmla="*/ 8 h 9"/>
                <a:gd name="T14" fmla="*/ 0 w 12"/>
                <a:gd name="T15" fmla="*/ 5 h 9"/>
                <a:gd name="T16" fmla="*/ 0 w 12"/>
                <a:gd name="T17" fmla="*/ 6 h 9"/>
                <a:gd name="T18" fmla="*/ 10 w 12"/>
                <a:gd name="T19" fmla="*/ 9 h 9"/>
                <a:gd name="T20" fmla="*/ 11 w 12"/>
                <a:gd name="T21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" h="9">
                  <a:moveTo>
                    <a:pt x="11" y="9"/>
                  </a:moveTo>
                  <a:cubicBezTo>
                    <a:pt x="12" y="9"/>
                    <a:pt x="12" y="8"/>
                    <a:pt x="12" y="8"/>
                  </a:cubicBezTo>
                  <a:cubicBezTo>
                    <a:pt x="12" y="7"/>
                    <a:pt x="11" y="5"/>
                    <a:pt x="10" y="4"/>
                  </a:cubicBezTo>
                  <a:cubicBezTo>
                    <a:pt x="8" y="3"/>
                    <a:pt x="4" y="1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6" y="3"/>
                    <a:pt x="11" y="6"/>
                    <a:pt x="11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0" y="8"/>
                    <a:pt x="5" y="7"/>
                    <a:pt x="0" y="5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4" y="8"/>
                    <a:pt x="8" y="9"/>
                    <a:pt x="10" y="9"/>
                  </a:cubicBezTo>
                  <a:cubicBezTo>
                    <a:pt x="11" y="9"/>
                    <a:pt x="11" y="9"/>
                    <a:pt x="11" y="9"/>
                  </a:cubicBezTo>
                  <a:close/>
                </a:path>
              </a:pathLst>
            </a:custGeom>
            <a:solidFill>
              <a:srgbClr val="DAD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92" name="Freeform 1065"/>
            <p:cNvSpPr>
              <a:spLocks/>
            </p:cNvSpPr>
            <p:nvPr/>
          </p:nvSpPr>
          <p:spPr bwMode="auto">
            <a:xfrm>
              <a:off x="4611185" y="4134847"/>
              <a:ext cx="36513" cy="23813"/>
            </a:xfrm>
            <a:custGeom>
              <a:avLst/>
              <a:gdLst>
                <a:gd name="T0" fmla="*/ 9 w 10"/>
                <a:gd name="T1" fmla="*/ 6 h 6"/>
                <a:gd name="T2" fmla="*/ 10 w 10"/>
                <a:gd name="T3" fmla="*/ 5 h 6"/>
                <a:gd name="T4" fmla="*/ 10 w 10"/>
                <a:gd name="T5" fmla="*/ 4 h 6"/>
                <a:gd name="T6" fmla="*/ 0 w 10"/>
                <a:gd name="T7" fmla="*/ 0 h 6"/>
                <a:gd name="T8" fmla="*/ 0 w 10"/>
                <a:gd name="T9" fmla="*/ 1 h 6"/>
                <a:gd name="T10" fmla="*/ 9 w 10"/>
                <a:gd name="T11" fmla="*/ 5 h 6"/>
                <a:gd name="T12" fmla="*/ 9 w 10"/>
                <a:gd name="T13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6">
                  <a:moveTo>
                    <a:pt x="9" y="6"/>
                  </a:moveTo>
                  <a:cubicBezTo>
                    <a:pt x="10" y="5"/>
                    <a:pt x="10" y="5"/>
                    <a:pt x="10" y="5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6" y="3"/>
                    <a:pt x="3" y="1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3" y="3"/>
                    <a:pt x="6" y="4"/>
                    <a:pt x="9" y="5"/>
                  </a:cubicBezTo>
                  <a:lnTo>
                    <a:pt x="9" y="6"/>
                  </a:lnTo>
                  <a:close/>
                </a:path>
              </a:pathLst>
            </a:custGeom>
            <a:solidFill>
              <a:srgbClr val="DAD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93" name="Freeform 1066"/>
            <p:cNvSpPr>
              <a:spLocks/>
            </p:cNvSpPr>
            <p:nvPr/>
          </p:nvSpPr>
          <p:spPr bwMode="auto">
            <a:xfrm>
              <a:off x="4614360" y="4093572"/>
              <a:ext cx="96838" cy="109538"/>
            </a:xfrm>
            <a:custGeom>
              <a:avLst/>
              <a:gdLst>
                <a:gd name="T0" fmla="*/ 22 w 26"/>
                <a:gd name="T1" fmla="*/ 22 h 29"/>
                <a:gd name="T2" fmla="*/ 15 w 26"/>
                <a:gd name="T3" fmla="*/ 4 h 29"/>
                <a:gd name="T4" fmla="*/ 6 w 26"/>
                <a:gd name="T5" fmla="*/ 0 h 29"/>
                <a:gd name="T6" fmla="*/ 5 w 26"/>
                <a:gd name="T7" fmla="*/ 0 h 29"/>
                <a:gd name="T8" fmla="*/ 21 w 26"/>
                <a:gd name="T9" fmla="*/ 11 h 29"/>
                <a:gd name="T10" fmla="*/ 21 w 26"/>
                <a:gd name="T11" fmla="*/ 21 h 29"/>
                <a:gd name="T12" fmla="*/ 0 w 26"/>
                <a:gd name="T13" fmla="*/ 26 h 29"/>
                <a:gd name="T14" fmla="*/ 1 w 26"/>
                <a:gd name="T15" fmla="*/ 28 h 29"/>
                <a:gd name="T16" fmla="*/ 9 w 26"/>
                <a:gd name="T17" fmla="*/ 29 h 29"/>
                <a:gd name="T18" fmla="*/ 22 w 26"/>
                <a:gd name="T19" fmla="*/ 22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" h="29">
                  <a:moveTo>
                    <a:pt x="22" y="22"/>
                  </a:moveTo>
                  <a:cubicBezTo>
                    <a:pt x="26" y="16"/>
                    <a:pt x="23" y="10"/>
                    <a:pt x="15" y="4"/>
                  </a:cubicBezTo>
                  <a:cubicBezTo>
                    <a:pt x="13" y="3"/>
                    <a:pt x="10" y="1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12" y="3"/>
                    <a:pt x="18" y="7"/>
                    <a:pt x="21" y="11"/>
                  </a:cubicBezTo>
                  <a:cubicBezTo>
                    <a:pt x="23" y="15"/>
                    <a:pt x="23" y="18"/>
                    <a:pt x="21" y="21"/>
                  </a:cubicBezTo>
                  <a:cubicBezTo>
                    <a:pt x="17" y="29"/>
                    <a:pt x="9" y="29"/>
                    <a:pt x="0" y="26"/>
                  </a:cubicBezTo>
                  <a:cubicBezTo>
                    <a:pt x="1" y="27"/>
                    <a:pt x="1" y="28"/>
                    <a:pt x="1" y="28"/>
                  </a:cubicBezTo>
                  <a:cubicBezTo>
                    <a:pt x="4" y="29"/>
                    <a:pt x="7" y="29"/>
                    <a:pt x="9" y="29"/>
                  </a:cubicBezTo>
                  <a:cubicBezTo>
                    <a:pt x="15" y="29"/>
                    <a:pt x="19" y="27"/>
                    <a:pt x="22" y="22"/>
                  </a:cubicBezTo>
                  <a:close/>
                </a:path>
              </a:pathLst>
            </a:custGeom>
            <a:solidFill>
              <a:srgbClr val="DAD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94" name="Freeform 1067"/>
            <p:cNvSpPr>
              <a:spLocks/>
            </p:cNvSpPr>
            <p:nvPr/>
          </p:nvSpPr>
          <p:spPr bwMode="auto">
            <a:xfrm>
              <a:off x="4622297" y="4087222"/>
              <a:ext cx="96838" cy="123825"/>
            </a:xfrm>
            <a:custGeom>
              <a:avLst/>
              <a:gdLst>
                <a:gd name="T0" fmla="*/ 15 w 26"/>
                <a:gd name="T1" fmla="*/ 32 h 33"/>
                <a:gd name="T2" fmla="*/ 23 w 26"/>
                <a:gd name="T3" fmla="*/ 24 h 33"/>
                <a:gd name="T4" fmla="*/ 12 w 26"/>
                <a:gd name="T5" fmla="*/ 3 h 33"/>
                <a:gd name="T6" fmla="*/ 7 w 26"/>
                <a:gd name="T7" fmla="*/ 0 h 33"/>
                <a:gd name="T8" fmla="*/ 5 w 26"/>
                <a:gd name="T9" fmla="*/ 1 h 33"/>
                <a:gd name="T10" fmla="*/ 19 w 26"/>
                <a:gd name="T11" fmla="*/ 10 h 33"/>
                <a:gd name="T12" fmla="*/ 21 w 26"/>
                <a:gd name="T13" fmla="*/ 23 h 33"/>
                <a:gd name="T14" fmla="*/ 14 w 26"/>
                <a:gd name="T15" fmla="*/ 31 h 33"/>
                <a:gd name="T16" fmla="*/ 0 w 26"/>
                <a:gd name="T17" fmla="*/ 31 h 33"/>
                <a:gd name="T18" fmla="*/ 2 w 26"/>
                <a:gd name="T19" fmla="*/ 33 h 33"/>
                <a:gd name="T20" fmla="*/ 8 w 26"/>
                <a:gd name="T21" fmla="*/ 33 h 33"/>
                <a:gd name="T22" fmla="*/ 15 w 26"/>
                <a:gd name="T23" fmla="*/ 32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6" h="33">
                  <a:moveTo>
                    <a:pt x="15" y="32"/>
                  </a:moveTo>
                  <a:cubicBezTo>
                    <a:pt x="18" y="31"/>
                    <a:pt x="21" y="28"/>
                    <a:pt x="23" y="24"/>
                  </a:cubicBezTo>
                  <a:cubicBezTo>
                    <a:pt x="26" y="16"/>
                    <a:pt x="22" y="9"/>
                    <a:pt x="12" y="3"/>
                  </a:cubicBezTo>
                  <a:cubicBezTo>
                    <a:pt x="10" y="2"/>
                    <a:pt x="9" y="1"/>
                    <a:pt x="7" y="0"/>
                  </a:cubicBezTo>
                  <a:cubicBezTo>
                    <a:pt x="6" y="1"/>
                    <a:pt x="6" y="1"/>
                    <a:pt x="5" y="1"/>
                  </a:cubicBezTo>
                  <a:cubicBezTo>
                    <a:pt x="11" y="3"/>
                    <a:pt x="16" y="6"/>
                    <a:pt x="19" y="10"/>
                  </a:cubicBezTo>
                  <a:cubicBezTo>
                    <a:pt x="23" y="14"/>
                    <a:pt x="23" y="19"/>
                    <a:pt x="21" y="23"/>
                  </a:cubicBezTo>
                  <a:cubicBezTo>
                    <a:pt x="20" y="27"/>
                    <a:pt x="18" y="30"/>
                    <a:pt x="14" y="31"/>
                  </a:cubicBezTo>
                  <a:cubicBezTo>
                    <a:pt x="11" y="32"/>
                    <a:pt x="6" y="32"/>
                    <a:pt x="0" y="31"/>
                  </a:cubicBezTo>
                  <a:cubicBezTo>
                    <a:pt x="1" y="31"/>
                    <a:pt x="1" y="32"/>
                    <a:pt x="2" y="33"/>
                  </a:cubicBezTo>
                  <a:cubicBezTo>
                    <a:pt x="4" y="33"/>
                    <a:pt x="6" y="33"/>
                    <a:pt x="8" y="33"/>
                  </a:cubicBezTo>
                  <a:cubicBezTo>
                    <a:pt x="10" y="33"/>
                    <a:pt x="13" y="33"/>
                    <a:pt x="15" y="32"/>
                  </a:cubicBezTo>
                  <a:close/>
                </a:path>
              </a:pathLst>
            </a:custGeom>
            <a:solidFill>
              <a:srgbClr val="DAD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95" name="Freeform 1068"/>
            <p:cNvSpPr>
              <a:spLocks/>
            </p:cNvSpPr>
            <p:nvPr/>
          </p:nvSpPr>
          <p:spPr bwMode="auto">
            <a:xfrm>
              <a:off x="4636585" y="4087222"/>
              <a:ext cx="79375" cy="131763"/>
            </a:xfrm>
            <a:custGeom>
              <a:avLst/>
              <a:gdLst>
                <a:gd name="T0" fmla="*/ 20 w 21"/>
                <a:gd name="T1" fmla="*/ 23 h 35"/>
                <a:gd name="T2" fmla="*/ 12 w 21"/>
                <a:gd name="T3" fmla="*/ 33 h 35"/>
                <a:gd name="T4" fmla="*/ 0 w 21"/>
                <a:gd name="T5" fmla="*/ 34 h 35"/>
                <a:gd name="T6" fmla="*/ 7 w 21"/>
                <a:gd name="T7" fmla="*/ 35 h 35"/>
                <a:gd name="T8" fmla="*/ 10 w 21"/>
                <a:gd name="T9" fmla="*/ 35 h 35"/>
                <a:gd name="T10" fmla="*/ 13 w 21"/>
                <a:gd name="T11" fmla="*/ 34 h 35"/>
                <a:gd name="T12" fmla="*/ 21 w 21"/>
                <a:gd name="T13" fmla="*/ 24 h 35"/>
                <a:gd name="T14" fmla="*/ 21 w 21"/>
                <a:gd name="T15" fmla="*/ 21 h 35"/>
                <a:gd name="T16" fmla="*/ 19 w 21"/>
                <a:gd name="T17" fmla="*/ 9 h 35"/>
                <a:gd name="T18" fmla="*/ 7 w 21"/>
                <a:gd name="T19" fmla="*/ 0 h 35"/>
                <a:gd name="T20" fmla="*/ 7 w 21"/>
                <a:gd name="T21" fmla="*/ 0 h 35"/>
                <a:gd name="T22" fmla="*/ 7 w 21"/>
                <a:gd name="T23" fmla="*/ 0 h 35"/>
                <a:gd name="T24" fmla="*/ 4 w 21"/>
                <a:gd name="T25" fmla="*/ 0 h 35"/>
                <a:gd name="T26" fmla="*/ 16 w 21"/>
                <a:gd name="T27" fmla="*/ 7 h 35"/>
                <a:gd name="T28" fmla="*/ 20 w 21"/>
                <a:gd name="T29" fmla="*/ 23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1" h="35">
                  <a:moveTo>
                    <a:pt x="20" y="23"/>
                  </a:moveTo>
                  <a:cubicBezTo>
                    <a:pt x="19" y="28"/>
                    <a:pt x="16" y="31"/>
                    <a:pt x="12" y="33"/>
                  </a:cubicBezTo>
                  <a:cubicBezTo>
                    <a:pt x="10" y="34"/>
                    <a:pt x="6" y="34"/>
                    <a:pt x="0" y="34"/>
                  </a:cubicBezTo>
                  <a:cubicBezTo>
                    <a:pt x="2" y="35"/>
                    <a:pt x="4" y="35"/>
                    <a:pt x="7" y="35"/>
                  </a:cubicBezTo>
                  <a:cubicBezTo>
                    <a:pt x="8" y="35"/>
                    <a:pt x="9" y="35"/>
                    <a:pt x="10" y="35"/>
                  </a:cubicBezTo>
                  <a:cubicBezTo>
                    <a:pt x="11" y="35"/>
                    <a:pt x="12" y="34"/>
                    <a:pt x="13" y="34"/>
                  </a:cubicBezTo>
                  <a:cubicBezTo>
                    <a:pt x="17" y="32"/>
                    <a:pt x="19" y="29"/>
                    <a:pt x="21" y="24"/>
                  </a:cubicBezTo>
                  <a:cubicBezTo>
                    <a:pt x="21" y="23"/>
                    <a:pt x="21" y="22"/>
                    <a:pt x="21" y="21"/>
                  </a:cubicBezTo>
                  <a:cubicBezTo>
                    <a:pt x="21" y="17"/>
                    <a:pt x="20" y="13"/>
                    <a:pt x="19" y="9"/>
                  </a:cubicBezTo>
                  <a:cubicBezTo>
                    <a:pt x="16" y="6"/>
                    <a:pt x="13" y="3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5" y="0"/>
                    <a:pt x="4" y="0"/>
                  </a:cubicBezTo>
                  <a:cubicBezTo>
                    <a:pt x="9" y="2"/>
                    <a:pt x="13" y="4"/>
                    <a:pt x="16" y="7"/>
                  </a:cubicBezTo>
                  <a:cubicBezTo>
                    <a:pt x="20" y="12"/>
                    <a:pt x="21" y="17"/>
                    <a:pt x="20" y="23"/>
                  </a:cubicBezTo>
                  <a:close/>
                </a:path>
              </a:pathLst>
            </a:custGeom>
            <a:solidFill>
              <a:srgbClr val="DAD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96" name="Freeform 1069"/>
            <p:cNvSpPr>
              <a:spLocks/>
            </p:cNvSpPr>
            <p:nvPr/>
          </p:nvSpPr>
          <p:spPr bwMode="auto">
            <a:xfrm>
              <a:off x="4614360" y="4134847"/>
              <a:ext cx="22225" cy="19050"/>
            </a:xfrm>
            <a:custGeom>
              <a:avLst/>
              <a:gdLst>
                <a:gd name="T0" fmla="*/ 6 w 6"/>
                <a:gd name="T1" fmla="*/ 5 h 5"/>
                <a:gd name="T2" fmla="*/ 0 w 6"/>
                <a:gd name="T3" fmla="*/ 0 h 5"/>
                <a:gd name="T4" fmla="*/ 6 w 6"/>
                <a:gd name="T5" fmla="*/ 4 h 5"/>
                <a:gd name="T6" fmla="*/ 6 w 6"/>
                <a:gd name="T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5">
                  <a:moveTo>
                    <a:pt x="6" y="5"/>
                  </a:moveTo>
                  <a:cubicBezTo>
                    <a:pt x="5" y="3"/>
                    <a:pt x="3" y="1"/>
                    <a:pt x="0" y="0"/>
                  </a:cubicBezTo>
                  <a:cubicBezTo>
                    <a:pt x="2" y="2"/>
                    <a:pt x="4" y="3"/>
                    <a:pt x="6" y="4"/>
                  </a:cubicBezTo>
                  <a:lnTo>
                    <a:pt x="6" y="5"/>
                  </a:lnTo>
                  <a:close/>
                </a:path>
              </a:pathLst>
            </a:custGeom>
            <a:solidFill>
              <a:srgbClr val="DAD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97" name="Freeform 1070"/>
            <p:cNvSpPr>
              <a:spLocks/>
            </p:cNvSpPr>
            <p:nvPr/>
          </p:nvSpPr>
          <p:spPr bwMode="auto">
            <a:xfrm>
              <a:off x="6860672" y="3774484"/>
              <a:ext cx="109538" cy="120650"/>
            </a:xfrm>
            <a:custGeom>
              <a:avLst/>
              <a:gdLst>
                <a:gd name="T0" fmla="*/ 25 w 29"/>
                <a:gd name="T1" fmla="*/ 25 h 32"/>
                <a:gd name="T2" fmla="*/ 17 w 29"/>
                <a:gd name="T3" fmla="*/ 6 h 32"/>
                <a:gd name="T4" fmla="*/ 6 w 29"/>
                <a:gd name="T5" fmla="*/ 0 h 32"/>
                <a:gd name="T6" fmla="*/ 5 w 29"/>
                <a:gd name="T7" fmla="*/ 1 h 32"/>
                <a:gd name="T8" fmla="*/ 24 w 29"/>
                <a:gd name="T9" fmla="*/ 14 h 32"/>
                <a:gd name="T10" fmla="*/ 24 w 29"/>
                <a:gd name="T11" fmla="*/ 24 h 32"/>
                <a:gd name="T12" fmla="*/ 0 w 29"/>
                <a:gd name="T13" fmla="*/ 28 h 32"/>
                <a:gd name="T14" fmla="*/ 0 w 29"/>
                <a:gd name="T15" fmla="*/ 30 h 32"/>
                <a:gd name="T16" fmla="*/ 12 w 29"/>
                <a:gd name="T17" fmla="*/ 32 h 32"/>
                <a:gd name="T18" fmla="*/ 25 w 29"/>
                <a:gd name="T19" fmla="*/ 25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" h="32">
                  <a:moveTo>
                    <a:pt x="25" y="25"/>
                  </a:moveTo>
                  <a:cubicBezTo>
                    <a:pt x="29" y="18"/>
                    <a:pt x="26" y="12"/>
                    <a:pt x="17" y="6"/>
                  </a:cubicBezTo>
                  <a:cubicBezTo>
                    <a:pt x="14" y="4"/>
                    <a:pt x="10" y="2"/>
                    <a:pt x="6" y="0"/>
                  </a:cubicBezTo>
                  <a:cubicBezTo>
                    <a:pt x="6" y="1"/>
                    <a:pt x="5" y="1"/>
                    <a:pt x="5" y="1"/>
                  </a:cubicBezTo>
                  <a:cubicBezTo>
                    <a:pt x="12" y="5"/>
                    <a:pt x="20" y="9"/>
                    <a:pt x="24" y="14"/>
                  </a:cubicBezTo>
                  <a:cubicBezTo>
                    <a:pt x="26" y="18"/>
                    <a:pt x="26" y="21"/>
                    <a:pt x="24" y="24"/>
                  </a:cubicBezTo>
                  <a:cubicBezTo>
                    <a:pt x="20" y="32"/>
                    <a:pt x="9" y="31"/>
                    <a:pt x="0" y="28"/>
                  </a:cubicBezTo>
                  <a:cubicBezTo>
                    <a:pt x="0" y="28"/>
                    <a:pt x="0" y="29"/>
                    <a:pt x="0" y="30"/>
                  </a:cubicBezTo>
                  <a:cubicBezTo>
                    <a:pt x="4" y="31"/>
                    <a:pt x="8" y="32"/>
                    <a:pt x="12" y="32"/>
                  </a:cubicBezTo>
                  <a:cubicBezTo>
                    <a:pt x="18" y="32"/>
                    <a:pt x="23" y="30"/>
                    <a:pt x="25" y="25"/>
                  </a:cubicBezTo>
                  <a:close/>
                </a:path>
              </a:pathLst>
            </a:custGeom>
            <a:solidFill>
              <a:srgbClr val="DAD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98" name="Freeform 1071"/>
            <p:cNvSpPr>
              <a:spLocks/>
            </p:cNvSpPr>
            <p:nvPr/>
          </p:nvSpPr>
          <p:spPr bwMode="auto">
            <a:xfrm>
              <a:off x="6857497" y="3782422"/>
              <a:ext cx="98425" cy="101600"/>
            </a:xfrm>
            <a:custGeom>
              <a:avLst/>
              <a:gdLst>
                <a:gd name="T0" fmla="*/ 24 w 26"/>
                <a:gd name="T1" fmla="*/ 22 h 27"/>
                <a:gd name="T2" fmla="*/ 15 w 26"/>
                <a:gd name="T3" fmla="*/ 6 h 27"/>
                <a:gd name="T4" fmla="*/ 5 w 26"/>
                <a:gd name="T5" fmla="*/ 0 h 27"/>
                <a:gd name="T6" fmla="*/ 4 w 26"/>
                <a:gd name="T7" fmla="*/ 2 h 27"/>
                <a:gd name="T8" fmla="*/ 22 w 26"/>
                <a:gd name="T9" fmla="*/ 14 h 27"/>
                <a:gd name="T10" fmla="*/ 22 w 26"/>
                <a:gd name="T11" fmla="*/ 21 h 27"/>
                <a:gd name="T12" fmla="*/ 0 w 26"/>
                <a:gd name="T13" fmla="*/ 23 h 27"/>
                <a:gd name="T14" fmla="*/ 0 w 26"/>
                <a:gd name="T15" fmla="*/ 24 h 27"/>
                <a:gd name="T16" fmla="*/ 13 w 26"/>
                <a:gd name="T17" fmla="*/ 27 h 27"/>
                <a:gd name="T18" fmla="*/ 24 w 26"/>
                <a:gd name="T19" fmla="*/ 2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" h="27">
                  <a:moveTo>
                    <a:pt x="24" y="22"/>
                  </a:moveTo>
                  <a:cubicBezTo>
                    <a:pt x="25" y="18"/>
                    <a:pt x="26" y="12"/>
                    <a:pt x="15" y="6"/>
                  </a:cubicBezTo>
                  <a:cubicBezTo>
                    <a:pt x="13" y="4"/>
                    <a:pt x="9" y="2"/>
                    <a:pt x="5" y="0"/>
                  </a:cubicBezTo>
                  <a:cubicBezTo>
                    <a:pt x="5" y="1"/>
                    <a:pt x="5" y="1"/>
                    <a:pt x="4" y="2"/>
                  </a:cubicBezTo>
                  <a:cubicBezTo>
                    <a:pt x="11" y="5"/>
                    <a:pt x="19" y="9"/>
                    <a:pt x="22" y="14"/>
                  </a:cubicBezTo>
                  <a:cubicBezTo>
                    <a:pt x="23" y="16"/>
                    <a:pt x="23" y="18"/>
                    <a:pt x="22" y="21"/>
                  </a:cubicBezTo>
                  <a:cubicBezTo>
                    <a:pt x="19" y="27"/>
                    <a:pt x="9" y="26"/>
                    <a:pt x="0" y="23"/>
                  </a:cubicBezTo>
                  <a:cubicBezTo>
                    <a:pt x="0" y="23"/>
                    <a:pt x="0" y="24"/>
                    <a:pt x="0" y="24"/>
                  </a:cubicBezTo>
                  <a:cubicBezTo>
                    <a:pt x="5" y="26"/>
                    <a:pt x="9" y="27"/>
                    <a:pt x="13" y="27"/>
                  </a:cubicBezTo>
                  <a:cubicBezTo>
                    <a:pt x="18" y="27"/>
                    <a:pt x="22" y="25"/>
                    <a:pt x="24" y="22"/>
                  </a:cubicBezTo>
                  <a:close/>
                </a:path>
              </a:pathLst>
            </a:custGeom>
            <a:solidFill>
              <a:srgbClr val="DAD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99" name="Freeform 1072"/>
            <p:cNvSpPr>
              <a:spLocks/>
            </p:cNvSpPr>
            <p:nvPr/>
          </p:nvSpPr>
          <p:spPr bwMode="auto">
            <a:xfrm>
              <a:off x="6857497" y="3793534"/>
              <a:ext cx="85725" cy="79375"/>
            </a:xfrm>
            <a:custGeom>
              <a:avLst/>
              <a:gdLst>
                <a:gd name="T0" fmla="*/ 17 w 23"/>
                <a:gd name="T1" fmla="*/ 21 h 21"/>
                <a:gd name="T2" fmla="*/ 21 w 23"/>
                <a:gd name="T3" fmla="*/ 17 h 21"/>
                <a:gd name="T4" fmla="*/ 13 w 23"/>
                <a:gd name="T5" fmla="*/ 4 h 21"/>
                <a:gd name="T6" fmla="*/ 4 w 23"/>
                <a:gd name="T7" fmla="*/ 0 h 21"/>
                <a:gd name="T8" fmla="*/ 3 w 23"/>
                <a:gd name="T9" fmla="*/ 1 h 21"/>
                <a:gd name="T10" fmla="*/ 19 w 23"/>
                <a:gd name="T11" fmla="*/ 12 h 21"/>
                <a:gd name="T12" fmla="*/ 19 w 23"/>
                <a:gd name="T13" fmla="*/ 17 h 21"/>
                <a:gd name="T14" fmla="*/ 17 w 23"/>
                <a:gd name="T15" fmla="*/ 19 h 21"/>
                <a:gd name="T16" fmla="*/ 0 w 23"/>
                <a:gd name="T17" fmla="*/ 16 h 21"/>
                <a:gd name="T18" fmla="*/ 0 w 23"/>
                <a:gd name="T19" fmla="*/ 17 h 21"/>
                <a:gd name="T20" fmla="*/ 0 w 23"/>
                <a:gd name="T21" fmla="*/ 18 h 21"/>
                <a:gd name="T22" fmla="*/ 13 w 23"/>
                <a:gd name="T23" fmla="*/ 21 h 21"/>
                <a:gd name="T24" fmla="*/ 17 w 23"/>
                <a:gd name="T25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3" h="21">
                  <a:moveTo>
                    <a:pt x="17" y="21"/>
                  </a:moveTo>
                  <a:cubicBezTo>
                    <a:pt x="19" y="20"/>
                    <a:pt x="20" y="19"/>
                    <a:pt x="21" y="17"/>
                  </a:cubicBezTo>
                  <a:cubicBezTo>
                    <a:pt x="23" y="13"/>
                    <a:pt x="20" y="9"/>
                    <a:pt x="13" y="4"/>
                  </a:cubicBezTo>
                  <a:cubicBezTo>
                    <a:pt x="10" y="3"/>
                    <a:pt x="7" y="1"/>
                    <a:pt x="4" y="0"/>
                  </a:cubicBezTo>
                  <a:cubicBezTo>
                    <a:pt x="3" y="0"/>
                    <a:pt x="3" y="1"/>
                    <a:pt x="3" y="1"/>
                  </a:cubicBezTo>
                  <a:cubicBezTo>
                    <a:pt x="10" y="4"/>
                    <a:pt x="17" y="8"/>
                    <a:pt x="19" y="12"/>
                  </a:cubicBezTo>
                  <a:cubicBezTo>
                    <a:pt x="20" y="14"/>
                    <a:pt x="20" y="15"/>
                    <a:pt x="19" y="17"/>
                  </a:cubicBezTo>
                  <a:cubicBezTo>
                    <a:pt x="19" y="18"/>
                    <a:pt x="18" y="19"/>
                    <a:pt x="17" y="19"/>
                  </a:cubicBezTo>
                  <a:cubicBezTo>
                    <a:pt x="13" y="20"/>
                    <a:pt x="6" y="19"/>
                    <a:pt x="0" y="16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5" y="20"/>
                    <a:pt x="10" y="21"/>
                    <a:pt x="13" y="21"/>
                  </a:cubicBezTo>
                  <a:cubicBezTo>
                    <a:pt x="15" y="21"/>
                    <a:pt x="16" y="21"/>
                    <a:pt x="17" y="21"/>
                  </a:cubicBezTo>
                  <a:close/>
                </a:path>
              </a:pathLst>
            </a:custGeom>
            <a:solidFill>
              <a:srgbClr val="DAD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00" name="Freeform 1073"/>
            <p:cNvSpPr>
              <a:spLocks/>
            </p:cNvSpPr>
            <p:nvPr/>
          </p:nvSpPr>
          <p:spPr bwMode="auto">
            <a:xfrm>
              <a:off x="6857497" y="3801472"/>
              <a:ext cx="71438" cy="63500"/>
            </a:xfrm>
            <a:custGeom>
              <a:avLst/>
              <a:gdLst>
                <a:gd name="T0" fmla="*/ 16 w 19"/>
                <a:gd name="T1" fmla="*/ 16 h 17"/>
                <a:gd name="T2" fmla="*/ 18 w 19"/>
                <a:gd name="T3" fmla="*/ 14 h 17"/>
                <a:gd name="T4" fmla="*/ 10 w 19"/>
                <a:gd name="T5" fmla="*/ 4 h 17"/>
                <a:gd name="T6" fmla="*/ 2 w 19"/>
                <a:gd name="T7" fmla="*/ 0 h 17"/>
                <a:gd name="T8" fmla="*/ 2 w 19"/>
                <a:gd name="T9" fmla="*/ 2 h 17"/>
                <a:gd name="T10" fmla="*/ 16 w 19"/>
                <a:gd name="T11" fmla="*/ 11 h 17"/>
                <a:gd name="T12" fmla="*/ 17 w 19"/>
                <a:gd name="T13" fmla="*/ 14 h 17"/>
                <a:gd name="T14" fmla="*/ 16 w 19"/>
                <a:gd name="T15" fmla="*/ 15 h 17"/>
                <a:gd name="T16" fmla="*/ 0 w 19"/>
                <a:gd name="T17" fmla="*/ 12 h 17"/>
                <a:gd name="T18" fmla="*/ 0 w 19"/>
                <a:gd name="T19" fmla="*/ 13 h 17"/>
                <a:gd name="T20" fmla="*/ 13 w 19"/>
                <a:gd name="T21" fmla="*/ 17 h 17"/>
                <a:gd name="T22" fmla="*/ 16 w 19"/>
                <a:gd name="T23" fmla="*/ 1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9" h="17">
                  <a:moveTo>
                    <a:pt x="16" y="16"/>
                  </a:moveTo>
                  <a:cubicBezTo>
                    <a:pt x="17" y="16"/>
                    <a:pt x="18" y="15"/>
                    <a:pt x="18" y="14"/>
                  </a:cubicBezTo>
                  <a:cubicBezTo>
                    <a:pt x="19" y="11"/>
                    <a:pt x="16" y="7"/>
                    <a:pt x="10" y="4"/>
                  </a:cubicBezTo>
                  <a:cubicBezTo>
                    <a:pt x="8" y="3"/>
                    <a:pt x="5" y="2"/>
                    <a:pt x="2" y="0"/>
                  </a:cubicBezTo>
                  <a:cubicBezTo>
                    <a:pt x="2" y="1"/>
                    <a:pt x="2" y="1"/>
                    <a:pt x="2" y="2"/>
                  </a:cubicBezTo>
                  <a:cubicBezTo>
                    <a:pt x="8" y="4"/>
                    <a:pt x="14" y="8"/>
                    <a:pt x="16" y="11"/>
                  </a:cubicBezTo>
                  <a:cubicBezTo>
                    <a:pt x="17" y="12"/>
                    <a:pt x="17" y="13"/>
                    <a:pt x="17" y="14"/>
                  </a:cubicBezTo>
                  <a:cubicBezTo>
                    <a:pt x="17" y="14"/>
                    <a:pt x="16" y="15"/>
                    <a:pt x="16" y="15"/>
                  </a:cubicBezTo>
                  <a:cubicBezTo>
                    <a:pt x="13" y="16"/>
                    <a:pt x="6" y="14"/>
                    <a:pt x="0" y="12"/>
                  </a:cubicBezTo>
                  <a:cubicBezTo>
                    <a:pt x="0" y="12"/>
                    <a:pt x="0" y="13"/>
                    <a:pt x="0" y="13"/>
                  </a:cubicBezTo>
                  <a:cubicBezTo>
                    <a:pt x="5" y="15"/>
                    <a:pt x="10" y="17"/>
                    <a:pt x="13" y="17"/>
                  </a:cubicBezTo>
                  <a:cubicBezTo>
                    <a:pt x="14" y="17"/>
                    <a:pt x="15" y="16"/>
                    <a:pt x="16" y="16"/>
                  </a:cubicBezTo>
                  <a:close/>
                </a:path>
              </a:pathLst>
            </a:custGeom>
            <a:solidFill>
              <a:srgbClr val="DAD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01" name="Freeform 1074"/>
            <p:cNvSpPr>
              <a:spLocks/>
            </p:cNvSpPr>
            <p:nvPr/>
          </p:nvSpPr>
          <p:spPr bwMode="auto">
            <a:xfrm>
              <a:off x="6857497" y="3812584"/>
              <a:ext cx="60325" cy="41275"/>
            </a:xfrm>
            <a:custGeom>
              <a:avLst/>
              <a:gdLst>
                <a:gd name="T0" fmla="*/ 15 w 16"/>
                <a:gd name="T1" fmla="*/ 11 h 11"/>
                <a:gd name="T2" fmla="*/ 15 w 16"/>
                <a:gd name="T3" fmla="*/ 10 h 11"/>
                <a:gd name="T4" fmla="*/ 12 w 16"/>
                <a:gd name="T5" fmla="*/ 5 h 11"/>
                <a:gd name="T6" fmla="*/ 2 w 16"/>
                <a:gd name="T7" fmla="*/ 0 h 11"/>
                <a:gd name="T8" fmla="*/ 1 w 16"/>
                <a:gd name="T9" fmla="*/ 1 h 11"/>
                <a:gd name="T10" fmla="*/ 14 w 16"/>
                <a:gd name="T11" fmla="*/ 9 h 11"/>
                <a:gd name="T12" fmla="*/ 14 w 16"/>
                <a:gd name="T13" fmla="*/ 10 h 11"/>
                <a:gd name="T14" fmla="*/ 0 w 16"/>
                <a:gd name="T15" fmla="*/ 6 h 11"/>
                <a:gd name="T16" fmla="*/ 0 w 16"/>
                <a:gd name="T17" fmla="*/ 7 h 11"/>
                <a:gd name="T18" fmla="*/ 13 w 16"/>
                <a:gd name="T19" fmla="*/ 11 h 11"/>
                <a:gd name="T20" fmla="*/ 15 w 16"/>
                <a:gd name="T21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" h="11">
                  <a:moveTo>
                    <a:pt x="15" y="11"/>
                  </a:moveTo>
                  <a:cubicBezTo>
                    <a:pt x="15" y="11"/>
                    <a:pt x="15" y="10"/>
                    <a:pt x="15" y="10"/>
                  </a:cubicBezTo>
                  <a:cubicBezTo>
                    <a:pt x="16" y="8"/>
                    <a:pt x="15" y="7"/>
                    <a:pt x="12" y="5"/>
                  </a:cubicBezTo>
                  <a:cubicBezTo>
                    <a:pt x="10" y="4"/>
                    <a:pt x="6" y="2"/>
                    <a:pt x="2" y="0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8" y="4"/>
                    <a:pt x="14" y="7"/>
                    <a:pt x="14" y="9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2" y="10"/>
                    <a:pt x="6" y="8"/>
                    <a:pt x="0" y="6"/>
                  </a:cubicBezTo>
                  <a:cubicBezTo>
                    <a:pt x="0" y="6"/>
                    <a:pt x="0" y="7"/>
                    <a:pt x="0" y="7"/>
                  </a:cubicBezTo>
                  <a:cubicBezTo>
                    <a:pt x="6" y="10"/>
                    <a:pt x="10" y="11"/>
                    <a:pt x="13" y="11"/>
                  </a:cubicBezTo>
                  <a:cubicBezTo>
                    <a:pt x="14" y="11"/>
                    <a:pt x="14" y="11"/>
                    <a:pt x="15" y="11"/>
                  </a:cubicBezTo>
                  <a:close/>
                </a:path>
              </a:pathLst>
            </a:custGeom>
            <a:solidFill>
              <a:srgbClr val="DAD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02" name="Freeform 1075"/>
            <p:cNvSpPr>
              <a:spLocks/>
            </p:cNvSpPr>
            <p:nvPr/>
          </p:nvSpPr>
          <p:spPr bwMode="auto">
            <a:xfrm>
              <a:off x="6860672" y="3823697"/>
              <a:ext cx="46038" cy="22225"/>
            </a:xfrm>
            <a:custGeom>
              <a:avLst/>
              <a:gdLst>
                <a:gd name="T0" fmla="*/ 11 w 12"/>
                <a:gd name="T1" fmla="*/ 6 h 6"/>
                <a:gd name="T2" fmla="*/ 12 w 12"/>
                <a:gd name="T3" fmla="*/ 6 h 6"/>
                <a:gd name="T4" fmla="*/ 11 w 12"/>
                <a:gd name="T5" fmla="*/ 5 h 6"/>
                <a:gd name="T6" fmla="*/ 0 w 12"/>
                <a:gd name="T7" fmla="*/ 0 h 6"/>
                <a:gd name="T8" fmla="*/ 0 w 12"/>
                <a:gd name="T9" fmla="*/ 1 h 6"/>
                <a:gd name="T10" fmla="*/ 11 w 12"/>
                <a:gd name="T11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6">
                  <a:moveTo>
                    <a:pt x="11" y="6"/>
                  </a:move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5"/>
                    <a:pt x="11" y="5"/>
                  </a:cubicBezTo>
                  <a:cubicBezTo>
                    <a:pt x="8" y="3"/>
                    <a:pt x="4" y="1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3" y="3"/>
                    <a:pt x="7" y="5"/>
                    <a:pt x="11" y="6"/>
                  </a:cubicBezTo>
                  <a:close/>
                </a:path>
              </a:pathLst>
            </a:custGeom>
            <a:solidFill>
              <a:srgbClr val="DAD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03" name="Freeform 1076"/>
            <p:cNvSpPr>
              <a:spLocks/>
            </p:cNvSpPr>
            <p:nvPr/>
          </p:nvSpPr>
          <p:spPr bwMode="auto">
            <a:xfrm>
              <a:off x="6865435" y="3771309"/>
              <a:ext cx="115888" cy="134938"/>
            </a:xfrm>
            <a:custGeom>
              <a:avLst/>
              <a:gdLst>
                <a:gd name="T0" fmla="*/ 27 w 31"/>
                <a:gd name="T1" fmla="*/ 27 h 36"/>
                <a:gd name="T2" fmla="*/ 18 w 31"/>
                <a:gd name="T3" fmla="*/ 6 h 36"/>
                <a:gd name="T4" fmla="*/ 7 w 31"/>
                <a:gd name="T5" fmla="*/ 0 h 36"/>
                <a:gd name="T6" fmla="*/ 6 w 31"/>
                <a:gd name="T7" fmla="*/ 1 h 36"/>
                <a:gd name="T8" fmla="*/ 25 w 31"/>
                <a:gd name="T9" fmla="*/ 14 h 36"/>
                <a:gd name="T10" fmla="*/ 26 w 31"/>
                <a:gd name="T11" fmla="*/ 26 h 36"/>
                <a:gd name="T12" fmla="*/ 0 w 31"/>
                <a:gd name="T13" fmla="*/ 32 h 36"/>
                <a:gd name="T14" fmla="*/ 2 w 31"/>
                <a:gd name="T15" fmla="*/ 34 h 36"/>
                <a:gd name="T16" fmla="*/ 11 w 31"/>
                <a:gd name="T17" fmla="*/ 36 h 36"/>
                <a:gd name="T18" fmla="*/ 27 w 31"/>
                <a:gd name="T19" fmla="*/ 27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1" h="36">
                  <a:moveTo>
                    <a:pt x="27" y="27"/>
                  </a:moveTo>
                  <a:cubicBezTo>
                    <a:pt x="31" y="19"/>
                    <a:pt x="28" y="12"/>
                    <a:pt x="18" y="6"/>
                  </a:cubicBezTo>
                  <a:cubicBezTo>
                    <a:pt x="15" y="4"/>
                    <a:pt x="11" y="2"/>
                    <a:pt x="7" y="0"/>
                  </a:cubicBezTo>
                  <a:cubicBezTo>
                    <a:pt x="7" y="0"/>
                    <a:pt x="6" y="0"/>
                    <a:pt x="6" y="1"/>
                  </a:cubicBezTo>
                  <a:cubicBezTo>
                    <a:pt x="14" y="4"/>
                    <a:pt x="22" y="9"/>
                    <a:pt x="25" y="14"/>
                  </a:cubicBezTo>
                  <a:cubicBezTo>
                    <a:pt x="28" y="18"/>
                    <a:pt x="28" y="22"/>
                    <a:pt x="26" y="26"/>
                  </a:cubicBezTo>
                  <a:cubicBezTo>
                    <a:pt x="21" y="35"/>
                    <a:pt x="10" y="35"/>
                    <a:pt x="0" y="32"/>
                  </a:cubicBezTo>
                  <a:cubicBezTo>
                    <a:pt x="1" y="33"/>
                    <a:pt x="1" y="34"/>
                    <a:pt x="2" y="34"/>
                  </a:cubicBezTo>
                  <a:cubicBezTo>
                    <a:pt x="5" y="35"/>
                    <a:pt x="8" y="36"/>
                    <a:pt x="11" y="36"/>
                  </a:cubicBezTo>
                  <a:cubicBezTo>
                    <a:pt x="18" y="36"/>
                    <a:pt x="24" y="33"/>
                    <a:pt x="27" y="27"/>
                  </a:cubicBezTo>
                  <a:close/>
                </a:path>
              </a:pathLst>
            </a:custGeom>
            <a:solidFill>
              <a:srgbClr val="DAD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04" name="Freeform 1077"/>
            <p:cNvSpPr>
              <a:spLocks/>
            </p:cNvSpPr>
            <p:nvPr/>
          </p:nvSpPr>
          <p:spPr bwMode="auto">
            <a:xfrm>
              <a:off x="6873372" y="3763372"/>
              <a:ext cx="115888" cy="150813"/>
            </a:xfrm>
            <a:custGeom>
              <a:avLst/>
              <a:gdLst>
                <a:gd name="T0" fmla="*/ 18 w 31"/>
                <a:gd name="T1" fmla="*/ 39 h 40"/>
                <a:gd name="T2" fmla="*/ 28 w 31"/>
                <a:gd name="T3" fmla="*/ 28 h 40"/>
                <a:gd name="T4" fmla="*/ 15 w 31"/>
                <a:gd name="T5" fmla="*/ 4 h 40"/>
                <a:gd name="T6" fmla="*/ 9 w 31"/>
                <a:gd name="T7" fmla="*/ 0 h 40"/>
                <a:gd name="T8" fmla="*/ 7 w 31"/>
                <a:gd name="T9" fmla="*/ 1 h 40"/>
                <a:gd name="T10" fmla="*/ 24 w 31"/>
                <a:gd name="T11" fmla="*/ 12 h 40"/>
                <a:gd name="T12" fmla="*/ 26 w 31"/>
                <a:gd name="T13" fmla="*/ 28 h 40"/>
                <a:gd name="T14" fmla="*/ 18 w 31"/>
                <a:gd name="T15" fmla="*/ 37 h 40"/>
                <a:gd name="T16" fmla="*/ 0 w 31"/>
                <a:gd name="T17" fmla="*/ 37 h 40"/>
                <a:gd name="T18" fmla="*/ 3 w 31"/>
                <a:gd name="T19" fmla="*/ 39 h 40"/>
                <a:gd name="T20" fmla="*/ 10 w 31"/>
                <a:gd name="T21" fmla="*/ 40 h 40"/>
                <a:gd name="T22" fmla="*/ 18 w 31"/>
                <a:gd name="T23" fmla="*/ 39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1" h="40">
                  <a:moveTo>
                    <a:pt x="18" y="39"/>
                  </a:moveTo>
                  <a:cubicBezTo>
                    <a:pt x="23" y="37"/>
                    <a:pt x="26" y="33"/>
                    <a:pt x="28" y="28"/>
                  </a:cubicBezTo>
                  <a:cubicBezTo>
                    <a:pt x="31" y="19"/>
                    <a:pt x="27" y="10"/>
                    <a:pt x="15" y="4"/>
                  </a:cubicBezTo>
                  <a:cubicBezTo>
                    <a:pt x="13" y="2"/>
                    <a:pt x="11" y="1"/>
                    <a:pt x="9" y="0"/>
                  </a:cubicBezTo>
                  <a:cubicBezTo>
                    <a:pt x="8" y="1"/>
                    <a:pt x="7" y="1"/>
                    <a:pt x="7" y="1"/>
                  </a:cubicBezTo>
                  <a:cubicBezTo>
                    <a:pt x="14" y="4"/>
                    <a:pt x="20" y="8"/>
                    <a:pt x="24" y="12"/>
                  </a:cubicBezTo>
                  <a:cubicBezTo>
                    <a:pt x="28" y="17"/>
                    <a:pt x="29" y="22"/>
                    <a:pt x="26" y="28"/>
                  </a:cubicBezTo>
                  <a:cubicBezTo>
                    <a:pt x="25" y="32"/>
                    <a:pt x="22" y="36"/>
                    <a:pt x="18" y="37"/>
                  </a:cubicBezTo>
                  <a:cubicBezTo>
                    <a:pt x="13" y="39"/>
                    <a:pt x="7" y="39"/>
                    <a:pt x="0" y="37"/>
                  </a:cubicBezTo>
                  <a:cubicBezTo>
                    <a:pt x="1" y="38"/>
                    <a:pt x="2" y="39"/>
                    <a:pt x="3" y="39"/>
                  </a:cubicBezTo>
                  <a:cubicBezTo>
                    <a:pt x="5" y="40"/>
                    <a:pt x="8" y="40"/>
                    <a:pt x="10" y="40"/>
                  </a:cubicBezTo>
                  <a:cubicBezTo>
                    <a:pt x="13" y="40"/>
                    <a:pt x="16" y="40"/>
                    <a:pt x="18" y="39"/>
                  </a:cubicBezTo>
                  <a:close/>
                </a:path>
              </a:pathLst>
            </a:custGeom>
            <a:solidFill>
              <a:srgbClr val="DAD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05" name="Freeform 1078"/>
            <p:cNvSpPr>
              <a:spLocks/>
            </p:cNvSpPr>
            <p:nvPr/>
          </p:nvSpPr>
          <p:spPr bwMode="auto">
            <a:xfrm>
              <a:off x="6890835" y="3763372"/>
              <a:ext cx="98425" cy="158750"/>
            </a:xfrm>
            <a:custGeom>
              <a:avLst/>
              <a:gdLst>
                <a:gd name="T0" fmla="*/ 24 w 26"/>
                <a:gd name="T1" fmla="*/ 28 h 42"/>
                <a:gd name="T2" fmla="*/ 15 w 26"/>
                <a:gd name="T3" fmla="*/ 39 h 42"/>
                <a:gd name="T4" fmla="*/ 0 w 26"/>
                <a:gd name="T5" fmla="*/ 41 h 42"/>
                <a:gd name="T6" fmla="*/ 8 w 26"/>
                <a:gd name="T7" fmla="*/ 42 h 42"/>
                <a:gd name="T8" fmla="*/ 12 w 26"/>
                <a:gd name="T9" fmla="*/ 42 h 42"/>
                <a:gd name="T10" fmla="*/ 16 w 26"/>
                <a:gd name="T11" fmla="*/ 41 h 42"/>
                <a:gd name="T12" fmla="*/ 25 w 26"/>
                <a:gd name="T13" fmla="*/ 29 h 42"/>
                <a:gd name="T14" fmla="*/ 26 w 26"/>
                <a:gd name="T15" fmla="*/ 25 h 42"/>
                <a:gd name="T16" fmla="*/ 23 w 26"/>
                <a:gd name="T17" fmla="*/ 11 h 42"/>
                <a:gd name="T18" fmla="*/ 9 w 26"/>
                <a:gd name="T19" fmla="*/ 0 h 42"/>
                <a:gd name="T20" fmla="*/ 9 w 26"/>
                <a:gd name="T21" fmla="*/ 0 h 42"/>
                <a:gd name="T22" fmla="*/ 8 w 26"/>
                <a:gd name="T23" fmla="*/ 0 h 42"/>
                <a:gd name="T24" fmla="*/ 6 w 26"/>
                <a:gd name="T25" fmla="*/ 0 h 42"/>
                <a:gd name="T26" fmla="*/ 19 w 26"/>
                <a:gd name="T27" fmla="*/ 9 h 42"/>
                <a:gd name="T28" fmla="*/ 24 w 26"/>
                <a:gd name="T29" fmla="*/ 28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6" h="42">
                  <a:moveTo>
                    <a:pt x="24" y="28"/>
                  </a:moveTo>
                  <a:cubicBezTo>
                    <a:pt x="23" y="33"/>
                    <a:pt x="20" y="37"/>
                    <a:pt x="15" y="39"/>
                  </a:cubicBezTo>
                  <a:cubicBezTo>
                    <a:pt x="12" y="41"/>
                    <a:pt x="7" y="42"/>
                    <a:pt x="0" y="41"/>
                  </a:cubicBezTo>
                  <a:cubicBezTo>
                    <a:pt x="3" y="42"/>
                    <a:pt x="5" y="42"/>
                    <a:pt x="8" y="42"/>
                  </a:cubicBezTo>
                  <a:cubicBezTo>
                    <a:pt x="9" y="42"/>
                    <a:pt x="11" y="42"/>
                    <a:pt x="12" y="42"/>
                  </a:cubicBezTo>
                  <a:cubicBezTo>
                    <a:pt x="13" y="42"/>
                    <a:pt x="14" y="41"/>
                    <a:pt x="16" y="41"/>
                  </a:cubicBezTo>
                  <a:cubicBezTo>
                    <a:pt x="20" y="39"/>
                    <a:pt x="24" y="35"/>
                    <a:pt x="25" y="29"/>
                  </a:cubicBezTo>
                  <a:cubicBezTo>
                    <a:pt x="25" y="28"/>
                    <a:pt x="26" y="27"/>
                    <a:pt x="26" y="25"/>
                  </a:cubicBezTo>
                  <a:cubicBezTo>
                    <a:pt x="26" y="21"/>
                    <a:pt x="25" y="16"/>
                    <a:pt x="23" y="11"/>
                  </a:cubicBezTo>
                  <a:cubicBezTo>
                    <a:pt x="20" y="7"/>
                    <a:pt x="16" y="3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7" y="0"/>
                    <a:pt x="6" y="0"/>
                    <a:pt x="6" y="0"/>
                  </a:cubicBezTo>
                  <a:cubicBezTo>
                    <a:pt x="11" y="2"/>
                    <a:pt x="16" y="5"/>
                    <a:pt x="19" y="9"/>
                  </a:cubicBezTo>
                  <a:cubicBezTo>
                    <a:pt x="24" y="14"/>
                    <a:pt x="26" y="20"/>
                    <a:pt x="24" y="28"/>
                  </a:cubicBezTo>
                  <a:close/>
                </a:path>
              </a:pathLst>
            </a:custGeom>
            <a:solidFill>
              <a:srgbClr val="DAD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06" name="Freeform 1079"/>
            <p:cNvSpPr>
              <a:spLocks/>
            </p:cNvSpPr>
            <p:nvPr/>
          </p:nvSpPr>
          <p:spPr bwMode="auto">
            <a:xfrm>
              <a:off x="6865435" y="3823697"/>
              <a:ext cx="30163" cy="22225"/>
            </a:xfrm>
            <a:custGeom>
              <a:avLst/>
              <a:gdLst>
                <a:gd name="T0" fmla="*/ 8 w 8"/>
                <a:gd name="T1" fmla="*/ 6 h 6"/>
                <a:gd name="T2" fmla="*/ 0 w 8"/>
                <a:gd name="T3" fmla="*/ 0 h 6"/>
                <a:gd name="T4" fmla="*/ 7 w 8"/>
                <a:gd name="T5" fmla="*/ 5 h 6"/>
                <a:gd name="T6" fmla="*/ 8 w 8"/>
                <a:gd name="T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6">
                  <a:moveTo>
                    <a:pt x="8" y="6"/>
                  </a:moveTo>
                  <a:cubicBezTo>
                    <a:pt x="6" y="3"/>
                    <a:pt x="3" y="1"/>
                    <a:pt x="0" y="0"/>
                  </a:cubicBezTo>
                  <a:cubicBezTo>
                    <a:pt x="3" y="2"/>
                    <a:pt x="5" y="3"/>
                    <a:pt x="7" y="5"/>
                  </a:cubicBezTo>
                  <a:lnTo>
                    <a:pt x="8" y="6"/>
                  </a:lnTo>
                  <a:close/>
                </a:path>
              </a:pathLst>
            </a:custGeom>
            <a:solidFill>
              <a:srgbClr val="DAD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07" name="Freeform 1080"/>
            <p:cNvSpPr>
              <a:spLocks noEditPoints="1"/>
            </p:cNvSpPr>
            <p:nvPr/>
          </p:nvSpPr>
          <p:spPr bwMode="auto">
            <a:xfrm>
              <a:off x="4768347" y="3545884"/>
              <a:ext cx="252413" cy="998538"/>
            </a:xfrm>
            <a:custGeom>
              <a:avLst/>
              <a:gdLst>
                <a:gd name="T0" fmla="*/ 63 w 67"/>
                <a:gd name="T1" fmla="*/ 265 h 266"/>
                <a:gd name="T2" fmla="*/ 56 w 67"/>
                <a:gd name="T3" fmla="*/ 252 h 266"/>
                <a:gd name="T4" fmla="*/ 66 w 67"/>
                <a:gd name="T5" fmla="*/ 262 h 266"/>
                <a:gd name="T6" fmla="*/ 65 w 67"/>
                <a:gd name="T7" fmla="*/ 266 h 266"/>
                <a:gd name="T8" fmla="*/ 49 w 67"/>
                <a:gd name="T9" fmla="*/ 245 h 266"/>
                <a:gd name="T10" fmla="*/ 43 w 67"/>
                <a:gd name="T11" fmla="*/ 232 h 266"/>
                <a:gd name="T12" fmla="*/ 53 w 67"/>
                <a:gd name="T13" fmla="*/ 243 h 266"/>
                <a:gd name="T14" fmla="*/ 51 w 67"/>
                <a:gd name="T15" fmla="*/ 246 h 266"/>
                <a:gd name="T16" fmla="*/ 37 w 67"/>
                <a:gd name="T17" fmla="*/ 224 h 266"/>
                <a:gd name="T18" fmla="*/ 32 w 67"/>
                <a:gd name="T19" fmla="*/ 211 h 266"/>
                <a:gd name="T20" fmla="*/ 40 w 67"/>
                <a:gd name="T21" fmla="*/ 222 h 266"/>
                <a:gd name="T22" fmla="*/ 39 w 67"/>
                <a:gd name="T23" fmla="*/ 225 h 266"/>
                <a:gd name="T24" fmla="*/ 26 w 67"/>
                <a:gd name="T25" fmla="*/ 203 h 266"/>
                <a:gd name="T26" fmla="*/ 23 w 67"/>
                <a:gd name="T27" fmla="*/ 189 h 266"/>
                <a:gd name="T28" fmla="*/ 30 w 67"/>
                <a:gd name="T29" fmla="*/ 201 h 266"/>
                <a:gd name="T30" fmla="*/ 28 w 67"/>
                <a:gd name="T31" fmla="*/ 204 h 266"/>
                <a:gd name="T32" fmla="*/ 17 w 67"/>
                <a:gd name="T33" fmla="*/ 180 h 266"/>
                <a:gd name="T34" fmla="*/ 15 w 67"/>
                <a:gd name="T35" fmla="*/ 166 h 266"/>
                <a:gd name="T36" fmla="*/ 21 w 67"/>
                <a:gd name="T37" fmla="*/ 179 h 266"/>
                <a:gd name="T38" fmla="*/ 19 w 67"/>
                <a:gd name="T39" fmla="*/ 181 h 266"/>
                <a:gd name="T40" fmla="*/ 10 w 67"/>
                <a:gd name="T41" fmla="*/ 157 h 266"/>
                <a:gd name="T42" fmla="*/ 9 w 67"/>
                <a:gd name="T43" fmla="*/ 143 h 266"/>
                <a:gd name="T44" fmla="*/ 14 w 67"/>
                <a:gd name="T45" fmla="*/ 156 h 266"/>
                <a:gd name="T46" fmla="*/ 12 w 67"/>
                <a:gd name="T47" fmla="*/ 159 h 266"/>
                <a:gd name="T48" fmla="*/ 5 w 67"/>
                <a:gd name="T49" fmla="*/ 133 h 266"/>
                <a:gd name="T50" fmla="*/ 5 w 67"/>
                <a:gd name="T51" fmla="*/ 119 h 266"/>
                <a:gd name="T52" fmla="*/ 9 w 67"/>
                <a:gd name="T53" fmla="*/ 133 h 266"/>
                <a:gd name="T54" fmla="*/ 4 w 67"/>
                <a:gd name="T55" fmla="*/ 111 h 266"/>
                <a:gd name="T56" fmla="*/ 1 w 67"/>
                <a:gd name="T57" fmla="*/ 98 h 266"/>
                <a:gd name="T58" fmla="*/ 5 w 67"/>
                <a:gd name="T59" fmla="*/ 97 h 266"/>
                <a:gd name="T60" fmla="*/ 4 w 67"/>
                <a:gd name="T61" fmla="*/ 111 h 266"/>
                <a:gd name="T62" fmla="*/ 0 w 67"/>
                <a:gd name="T63" fmla="*/ 85 h 266"/>
                <a:gd name="T64" fmla="*/ 0 w 67"/>
                <a:gd name="T65" fmla="*/ 73 h 266"/>
                <a:gd name="T66" fmla="*/ 2 w 67"/>
                <a:gd name="T67" fmla="*/ 71 h 266"/>
                <a:gd name="T68" fmla="*/ 4 w 67"/>
                <a:gd name="T69" fmla="*/ 78 h 266"/>
                <a:gd name="T70" fmla="*/ 2 w 67"/>
                <a:gd name="T71" fmla="*/ 87 h 266"/>
                <a:gd name="T72" fmla="*/ 2 w 67"/>
                <a:gd name="T73" fmla="*/ 63 h 266"/>
                <a:gd name="T74" fmla="*/ 1 w 67"/>
                <a:gd name="T75" fmla="*/ 49 h 266"/>
                <a:gd name="T76" fmla="*/ 5 w 67"/>
                <a:gd name="T77" fmla="*/ 50 h 266"/>
                <a:gd name="T78" fmla="*/ 2 w 67"/>
                <a:gd name="T79" fmla="*/ 63 h 266"/>
                <a:gd name="T80" fmla="*/ 4 w 67"/>
                <a:gd name="T81" fmla="*/ 40 h 266"/>
                <a:gd name="T82" fmla="*/ 4 w 67"/>
                <a:gd name="T83" fmla="*/ 25 h 266"/>
                <a:gd name="T84" fmla="*/ 8 w 67"/>
                <a:gd name="T85" fmla="*/ 26 h 266"/>
                <a:gd name="T86" fmla="*/ 5 w 67"/>
                <a:gd name="T87" fmla="*/ 40 h 266"/>
                <a:gd name="T88" fmla="*/ 8 w 67"/>
                <a:gd name="T89" fmla="*/ 16 h 266"/>
                <a:gd name="T90" fmla="*/ 9 w 67"/>
                <a:gd name="T91" fmla="*/ 2 h 266"/>
                <a:gd name="T92" fmla="*/ 13 w 67"/>
                <a:gd name="T93" fmla="*/ 3 h 266"/>
                <a:gd name="T94" fmla="*/ 9 w 67"/>
                <a:gd name="T95" fmla="*/ 16 h 2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67" h="266">
                  <a:moveTo>
                    <a:pt x="65" y="266"/>
                  </a:moveTo>
                  <a:cubicBezTo>
                    <a:pt x="64" y="266"/>
                    <a:pt x="63" y="265"/>
                    <a:pt x="63" y="265"/>
                  </a:cubicBezTo>
                  <a:cubicBezTo>
                    <a:pt x="61" y="262"/>
                    <a:pt x="58" y="258"/>
                    <a:pt x="56" y="255"/>
                  </a:cubicBezTo>
                  <a:cubicBezTo>
                    <a:pt x="55" y="254"/>
                    <a:pt x="55" y="253"/>
                    <a:pt x="56" y="252"/>
                  </a:cubicBezTo>
                  <a:cubicBezTo>
                    <a:pt x="57" y="252"/>
                    <a:pt x="59" y="252"/>
                    <a:pt x="59" y="253"/>
                  </a:cubicBezTo>
                  <a:cubicBezTo>
                    <a:pt x="61" y="256"/>
                    <a:pt x="64" y="259"/>
                    <a:pt x="66" y="262"/>
                  </a:cubicBezTo>
                  <a:cubicBezTo>
                    <a:pt x="67" y="263"/>
                    <a:pt x="67" y="264"/>
                    <a:pt x="66" y="265"/>
                  </a:cubicBezTo>
                  <a:cubicBezTo>
                    <a:pt x="65" y="265"/>
                    <a:pt x="65" y="266"/>
                    <a:pt x="65" y="266"/>
                  </a:cubicBezTo>
                  <a:close/>
                  <a:moveTo>
                    <a:pt x="51" y="246"/>
                  </a:moveTo>
                  <a:cubicBezTo>
                    <a:pt x="50" y="246"/>
                    <a:pt x="50" y="246"/>
                    <a:pt x="49" y="245"/>
                  </a:cubicBezTo>
                  <a:cubicBezTo>
                    <a:pt x="47" y="242"/>
                    <a:pt x="45" y="238"/>
                    <a:pt x="43" y="235"/>
                  </a:cubicBezTo>
                  <a:cubicBezTo>
                    <a:pt x="42" y="234"/>
                    <a:pt x="43" y="233"/>
                    <a:pt x="43" y="232"/>
                  </a:cubicBezTo>
                  <a:cubicBezTo>
                    <a:pt x="44" y="231"/>
                    <a:pt x="46" y="232"/>
                    <a:pt x="46" y="233"/>
                  </a:cubicBezTo>
                  <a:cubicBezTo>
                    <a:pt x="48" y="236"/>
                    <a:pt x="50" y="239"/>
                    <a:pt x="53" y="243"/>
                  </a:cubicBezTo>
                  <a:cubicBezTo>
                    <a:pt x="53" y="244"/>
                    <a:pt x="53" y="245"/>
                    <a:pt x="52" y="246"/>
                  </a:cubicBezTo>
                  <a:cubicBezTo>
                    <a:pt x="52" y="246"/>
                    <a:pt x="51" y="246"/>
                    <a:pt x="51" y="246"/>
                  </a:cubicBezTo>
                  <a:close/>
                  <a:moveTo>
                    <a:pt x="39" y="225"/>
                  </a:moveTo>
                  <a:cubicBezTo>
                    <a:pt x="38" y="225"/>
                    <a:pt x="37" y="225"/>
                    <a:pt x="37" y="224"/>
                  </a:cubicBezTo>
                  <a:cubicBezTo>
                    <a:pt x="35" y="221"/>
                    <a:pt x="33" y="217"/>
                    <a:pt x="31" y="213"/>
                  </a:cubicBezTo>
                  <a:cubicBezTo>
                    <a:pt x="31" y="212"/>
                    <a:pt x="31" y="211"/>
                    <a:pt x="32" y="211"/>
                  </a:cubicBezTo>
                  <a:cubicBezTo>
                    <a:pt x="33" y="210"/>
                    <a:pt x="34" y="211"/>
                    <a:pt x="35" y="212"/>
                  </a:cubicBezTo>
                  <a:cubicBezTo>
                    <a:pt x="37" y="215"/>
                    <a:pt x="38" y="219"/>
                    <a:pt x="40" y="222"/>
                  </a:cubicBezTo>
                  <a:cubicBezTo>
                    <a:pt x="41" y="223"/>
                    <a:pt x="41" y="225"/>
                    <a:pt x="40" y="225"/>
                  </a:cubicBezTo>
                  <a:lnTo>
                    <a:pt x="39" y="225"/>
                  </a:lnTo>
                  <a:close/>
                  <a:moveTo>
                    <a:pt x="28" y="204"/>
                  </a:moveTo>
                  <a:cubicBezTo>
                    <a:pt x="27" y="204"/>
                    <a:pt x="27" y="203"/>
                    <a:pt x="26" y="203"/>
                  </a:cubicBezTo>
                  <a:cubicBezTo>
                    <a:pt x="25" y="199"/>
                    <a:pt x="23" y="195"/>
                    <a:pt x="22" y="191"/>
                  </a:cubicBezTo>
                  <a:cubicBezTo>
                    <a:pt x="21" y="190"/>
                    <a:pt x="22" y="189"/>
                    <a:pt x="23" y="189"/>
                  </a:cubicBezTo>
                  <a:cubicBezTo>
                    <a:pt x="24" y="188"/>
                    <a:pt x="25" y="189"/>
                    <a:pt x="25" y="190"/>
                  </a:cubicBezTo>
                  <a:cubicBezTo>
                    <a:pt x="27" y="194"/>
                    <a:pt x="28" y="197"/>
                    <a:pt x="30" y="201"/>
                  </a:cubicBezTo>
                  <a:cubicBezTo>
                    <a:pt x="30" y="202"/>
                    <a:pt x="30" y="203"/>
                    <a:pt x="29" y="204"/>
                  </a:cubicBezTo>
                  <a:lnTo>
                    <a:pt x="28" y="204"/>
                  </a:lnTo>
                  <a:close/>
                  <a:moveTo>
                    <a:pt x="19" y="181"/>
                  </a:moveTo>
                  <a:cubicBezTo>
                    <a:pt x="18" y="181"/>
                    <a:pt x="18" y="181"/>
                    <a:pt x="17" y="180"/>
                  </a:cubicBezTo>
                  <a:cubicBezTo>
                    <a:pt x="16" y="176"/>
                    <a:pt x="15" y="172"/>
                    <a:pt x="13" y="169"/>
                  </a:cubicBezTo>
                  <a:cubicBezTo>
                    <a:pt x="13" y="168"/>
                    <a:pt x="14" y="166"/>
                    <a:pt x="15" y="166"/>
                  </a:cubicBezTo>
                  <a:cubicBezTo>
                    <a:pt x="16" y="166"/>
                    <a:pt x="17" y="166"/>
                    <a:pt x="17" y="167"/>
                  </a:cubicBezTo>
                  <a:cubicBezTo>
                    <a:pt x="18" y="171"/>
                    <a:pt x="20" y="175"/>
                    <a:pt x="21" y="179"/>
                  </a:cubicBezTo>
                  <a:cubicBezTo>
                    <a:pt x="21" y="180"/>
                    <a:pt x="21" y="181"/>
                    <a:pt x="20" y="181"/>
                  </a:cubicBezTo>
                  <a:lnTo>
                    <a:pt x="19" y="181"/>
                  </a:lnTo>
                  <a:close/>
                  <a:moveTo>
                    <a:pt x="12" y="159"/>
                  </a:moveTo>
                  <a:cubicBezTo>
                    <a:pt x="11" y="159"/>
                    <a:pt x="10" y="158"/>
                    <a:pt x="10" y="157"/>
                  </a:cubicBezTo>
                  <a:cubicBezTo>
                    <a:pt x="9" y="153"/>
                    <a:pt x="8" y="149"/>
                    <a:pt x="7" y="145"/>
                  </a:cubicBezTo>
                  <a:cubicBezTo>
                    <a:pt x="7" y="144"/>
                    <a:pt x="8" y="143"/>
                    <a:pt x="9" y="143"/>
                  </a:cubicBezTo>
                  <a:cubicBezTo>
                    <a:pt x="10" y="143"/>
                    <a:pt x="11" y="143"/>
                    <a:pt x="11" y="144"/>
                  </a:cubicBezTo>
                  <a:cubicBezTo>
                    <a:pt x="12" y="148"/>
                    <a:pt x="13" y="152"/>
                    <a:pt x="14" y="156"/>
                  </a:cubicBezTo>
                  <a:cubicBezTo>
                    <a:pt x="14" y="157"/>
                    <a:pt x="14" y="158"/>
                    <a:pt x="13" y="158"/>
                  </a:cubicBezTo>
                  <a:lnTo>
                    <a:pt x="12" y="159"/>
                  </a:lnTo>
                  <a:close/>
                  <a:moveTo>
                    <a:pt x="7" y="135"/>
                  </a:moveTo>
                  <a:cubicBezTo>
                    <a:pt x="6" y="135"/>
                    <a:pt x="5" y="134"/>
                    <a:pt x="5" y="133"/>
                  </a:cubicBezTo>
                  <a:cubicBezTo>
                    <a:pt x="4" y="130"/>
                    <a:pt x="4" y="126"/>
                    <a:pt x="3" y="122"/>
                  </a:cubicBezTo>
                  <a:cubicBezTo>
                    <a:pt x="3" y="120"/>
                    <a:pt x="4" y="119"/>
                    <a:pt x="5" y="119"/>
                  </a:cubicBezTo>
                  <a:cubicBezTo>
                    <a:pt x="6" y="119"/>
                    <a:pt x="7" y="120"/>
                    <a:pt x="7" y="121"/>
                  </a:cubicBezTo>
                  <a:cubicBezTo>
                    <a:pt x="8" y="125"/>
                    <a:pt x="8" y="129"/>
                    <a:pt x="9" y="133"/>
                  </a:cubicBezTo>
                  <a:cubicBezTo>
                    <a:pt x="9" y="134"/>
                    <a:pt x="8" y="135"/>
                    <a:pt x="7" y="135"/>
                  </a:cubicBezTo>
                  <a:close/>
                  <a:moveTo>
                    <a:pt x="4" y="111"/>
                  </a:moveTo>
                  <a:cubicBezTo>
                    <a:pt x="2" y="111"/>
                    <a:pt x="2" y="111"/>
                    <a:pt x="2" y="110"/>
                  </a:cubicBezTo>
                  <a:cubicBezTo>
                    <a:pt x="1" y="106"/>
                    <a:pt x="1" y="102"/>
                    <a:pt x="1" y="98"/>
                  </a:cubicBezTo>
                  <a:cubicBezTo>
                    <a:pt x="0" y="96"/>
                    <a:pt x="1" y="95"/>
                    <a:pt x="2" y="95"/>
                  </a:cubicBezTo>
                  <a:cubicBezTo>
                    <a:pt x="4" y="95"/>
                    <a:pt x="4" y="96"/>
                    <a:pt x="5" y="97"/>
                  </a:cubicBezTo>
                  <a:cubicBezTo>
                    <a:pt x="5" y="101"/>
                    <a:pt x="5" y="105"/>
                    <a:pt x="5" y="109"/>
                  </a:cubicBezTo>
                  <a:cubicBezTo>
                    <a:pt x="6" y="110"/>
                    <a:pt x="5" y="111"/>
                    <a:pt x="4" y="111"/>
                  </a:cubicBezTo>
                  <a:close/>
                  <a:moveTo>
                    <a:pt x="2" y="87"/>
                  </a:moveTo>
                  <a:cubicBezTo>
                    <a:pt x="1" y="87"/>
                    <a:pt x="0" y="87"/>
                    <a:pt x="0" y="85"/>
                  </a:cubicBezTo>
                  <a:cubicBezTo>
                    <a:pt x="0" y="83"/>
                    <a:pt x="0" y="80"/>
                    <a:pt x="0" y="78"/>
                  </a:cubicBezTo>
                  <a:cubicBezTo>
                    <a:pt x="0" y="76"/>
                    <a:pt x="0" y="75"/>
                    <a:pt x="0" y="73"/>
                  </a:cubicBezTo>
                  <a:cubicBezTo>
                    <a:pt x="0" y="72"/>
                    <a:pt x="1" y="71"/>
                    <a:pt x="2" y="71"/>
                  </a:cubicBezTo>
                  <a:cubicBezTo>
                    <a:pt x="2" y="71"/>
                    <a:pt x="2" y="71"/>
                    <a:pt x="2" y="71"/>
                  </a:cubicBezTo>
                  <a:cubicBezTo>
                    <a:pt x="3" y="71"/>
                    <a:pt x="4" y="72"/>
                    <a:pt x="4" y="73"/>
                  </a:cubicBezTo>
                  <a:cubicBezTo>
                    <a:pt x="4" y="75"/>
                    <a:pt x="4" y="76"/>
                    <a:pt x="4" y="78"/>
                  </a:cubicBezTo>
                  <a:cubicBezTo>
                    <a:pt x="4" y="80"/>
                    <a:pt x="4" y="83"/>
                    <a:pt x="4" y="85"/>
                  </a:cubicBezTo>
                  <a:cubicBezTo>
                    <a:pt x="4" y="86"/>
                    <a:pt x="3" y="87"/>
                    <a:pt x="2" y="87"/>
                  </a:cubicBezTo>
                  <a:close/>
                  <a:moveTo>
                    <a:pt x="2" y="63"/>
                  </a:moveTo>
                  <a:cubicBezTo>
                    <a:pt x="2" y="63"/>
                    <a:pt x="2" y="63"/>
                    <a:pt x="2" y="63"/>
                  </a:cubicBezTo>
                  <a:cubicBezTo>
                    <a:pt x="1" y="63"/>
                    <a:pt x="0" y="62"/>
                    <a:pt x="0" y="61"/>
                  </a:cubicBezTo>
                  <a:cubicBezTo>
                    <a:pt x="1" y="57"/>
                    <a:pt x="1" y="53"/>
                    <a:pt x="1" y="49"/>
                  </a:cubicBezTo>
                  <a:cubicBezTo>
                    <a:pt x="1" y="48"/>
                    <a:pt x="2" y="47"/>
                    <a:pt x="3" y="47"/>
                  </a:cubicBezTo>
                  <a:cubicBezTo>
                    <a:pt x="5" y="48"/>
                    <a:pt x="5" y="49"/>
                    <a:pt x="5" y="50"/>
                  </a:cubicBezTo>
                  <a:cubicBezTo>
                    <a:pt x="5" y="54"/>
                    <a:pt x="5" y="58"/>
                    <a:pt x="4" y="62"/>
                  </a:cubicBezTo>
                  <a:cubicBezTo>
                    <a:pt x="4" y="63"/>
                    <a:pt x="3" y="63"/>
                    <a:pt x="2" y="63"/>
                  </a:cubicBezTo>
                  <a:close/>
                  <a:moveTo>
                    <a:pt x="5" y="40"/>
                  </a:moveTo>
                  <a:cubicBezTo>
                    <a:pt x="4" y="40"/>
                    <a:pt x="4" y="40"/>
                    <a:pt x="4" y="40"/>
                  </a:cubicBezTo>
                  <a:cubicBezTo>
                    <a:pt x="3" y="39"/>
                    <a:pt x="2" y="38"/>
                    <a:pt x="3" y="37"/>
                  </a:cubicBezTo>
                  <a:cubicBezTo>
                    <a:pt x="3" y="33"/>
                    <a:pt x="4" y="29"/>
                    <a:pt x="4" y="25"/>
                  </a:cubicBezTo>
                  <a:cubicBezTo>
                    <a:pt x="5" y="24"/>
                    <a:pt x="6" y="23"/>
                    <a:pt x="7" y="24"/>
                  </a:cubicBezTo>
                  <a:cubicBezTo>
                    <a:pt x="8" y="24"/>
                    <a:pt x="9" y="25"/>
                    <a:pt x="8" y="26"/>
                  </a:cubicBezTo>
                  <a:cubicBezTo>
                    <a:pt x="8" y="30"/>
                    <a:pt x="7" y="34"/>
                    <a:pt x="7" y="38"/>
                  </a:cubicBezTo>
                  <a:cubicBezTo>
                    <a:pt x="6" y="39"/>
                    <a:pt x="6" y="40"/>
                    <a:pt x="5" y="40"/>
                  </a:cubicBezTo>
                  <a:close/>
                  <a:moveTo>
                    <a:pt x="9" y="16"/>
                  </a:moveTo>
                  <a:cubicBezTo>
                    <a:pt x="8" y="16"/>
                    <a:pt x="8" y="16"/>
                    <a:pt x="8" y="16"/>
                  </a:cubicBezTo>
                  <a:cubicBezTo>
                    <a:pt x="7" y="16"/>
                    <a:pt x="6" y="15"/>
                    <a:pt x="7" y="13"/>
                  </a:cubicBezTo>
                  <a:cubicBezTo>
                    <a:pt x="8" y="10"/>
                    <a:pt x="8" y="6"/>
                    <a:pt x="9" y="2"/>
                  </a:cubicBezTo>
                  <a:cubicBezTo>
                    <a:pt x="10" y="1"/>
                    <a:pt x="11" y="0"/>
                    <a:pt x="12" y="0"/>
                  </a:cubicBezTo>
                  <a:cubicBezTo>
                    <a:pt x="13" y="1"/>
                    <a:pt x="14" y="2"/>
                    <a:pt x="13" y="3"/>
                  </a:cubicBezTo>
                  <a:cubicBezTo>
                    <a:pt x="12" y="7"/>
                    <a:pt x="11" y="10"/>
                    <a:pt x="11" y="14"/>
                  </a:cubicBezTo>
                  <a:cubicBezTo>
                    <a:pt x="10" y="15"/>
                    <a:pt x="10" y="16"/>
                    <a:pt x="9" y="16"/>
                  </a:cubicBezTo>
                  <a:close/>
                </a:path>
              </a:pathLst>
            </a:custGeom>
            <a:solidFill>
              <a:srgbClr val="9D9D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08" name="Freeform 1081"/>
            <p:cNvSpPr>
              <a:spLocks noEditPoints="1"/>
            </p:cNvSpPr>
            <p:nvPr/>
          </p:nvSpPr>
          <p:spPr bwMode="auto">
            <a:xfrm>
              <a:off x="5276347" y="4763497"/>
              <a:ext cx="1328738" cy="233363"/>
            </a:xfrm>
            <a:custGeom>
              <a:avLst/>
              <a:gdLst>
                <a:gd name="T0" fmla="*/ 172 w 354"/>
                <a:gd name="T1" fmla="*/ 62 h 62"/>
                <a:gd name="T2" fmla="*/ 158 w 354"/>
                <a:gd name="T3" fmla="*/ 59 h 62"/>
                <a:gd name="T4" fmla="*/ 172 w 354"/>
                <a:gd name="T5" fmla="*/ 58 h 62"/>
                <a:gd name="T6" fmla="*/ 172 w 354"/>
                <a:gd name="T7" fmla="*/ 62 h 62"/>
                <a:gd name="T8" fmla="*/ 182 w 354"/>
                <a:gd name="T9" fmla="*/ 60 h 62"/>
                <a:gd name="T10" fmla="*/ 195 w 354"/>
                <a:gd name="T11" fmla="*/ 57 h 62"/>
                <a:gd name="T12" fmla="*/ 196 w 354"/>
                <a:gd name="T13" fmla="*/ 61 h 62"/>
                <a:gd name="T14" fmla="*/ 148 w 354"/>
                <a:gd name="T15" fmla="*/ 61 h 62"/>
                <a:gd name="T16" fmla="*/ 135 w 354"/>
                <a:gd name="T17" fmla="*/ 60 h 62"/>
                <a:gd name="T18" fmla="*/ 136 w 354"/>
                <a:gd name="T19" fmla="*/ 56 h 62"/>
                <a:gd name="T20" fmla="*/ 150 w 354"/>
                <a:gd name="T21" fmla="*/ 59 h 62"/>
                <a:gd name="T22" fmla="*/ 208 w 354"/>
                <a:gd name="T23" fmla="*/ 60 h 62"/>
                <a:gd name="T24" fmla="*/ 207 w 354"/>
                <a:gd name="T25" fmla="*/ 56 h 62"/>
                <a:gd name="T26" fmla="*/ 221 w 354"/>
                <a:gd name="T27" fmla="*/ 56 h 62"/>
                <a:gd name="T28" fmla="*/ 208 w 354"/>
                <a:gd name="T29" fmla="*/ 60 h 62"/>
                <a:gd name="T30" fmla="*/ 124 w 354"/>
                <a:gd name="T31" fmla="*/ 58 h 62"/>
                <a:gd name="T32" fmla="*/ 110 w 354"/>
                <a:gd name="T33" fmla="*/ 53 h 62"/>
                <a:gd name="T34" fmla="*/ 124 w 354"/>
                <a:gd name="T35" fmla="*/ 54 h 62"/>
                <a:gd name="T36" fmla="*/ 124 w 354"/>
                <a:gd name="T37" fmla="*/ 58 h 62"/>
                <a:gd name="T38" fmla="*/ 229 w 354"/>
                <a:gd name="T39" fmla="*/ 55 h 62"/>
                <a:gd name="T40" fmla="*/ 243 w 354"/>
                <a:gd name="T41" fmla="*/ 50 h 62"/>
                <a:gd name="T42" fmla="*/ 243 w 354"/>
                <a:gd name="T43" fmla="*/ 54 h 62"/>
                <a:gd name="T44" fmla="*/ 231 w 354"/>
                <a:gd name="T45" fmla="*/ 56 h 62"/>
                <a:gd name="T46" fmla="*/ 100 w 354"/>
                <a:gd name="T47" fmla="*/ 53 h 62"/>
                <a:gd name="T48" fmla="*/ 87 w 354"/>
                <a:gd name="T49" fmla="*/ 48 h 62"/>
                <a:gd name="T50" fmla="*/ 101 w 354"/>
                <a:gd name="T51" fmla="*/ 49 h 62"/>
                <a:gd name="T52" fmla="*/ 100 w 354"/>
                <a:gd name="T53" fmla="*/ 53 h 62"/>
                <a:gd name="T54" fmla="*/ 253 w 354"/>
                <a:gd name="T55" fmla="*/ 49 h 62"/>
                <a:gd name="T56" fmla="*/ 266 w 354"/>
                <a:gd name="T57" fmla="*/ 43 h 62"/>
                <a:gd name="T58" fmla="*/ 267 w 354"/>
                <a:gd name="T59" fmla="*/ 47 h 62"/>
                <a:gd name="T60" fmla="*/ 77 w 354"/>
                <a:gd name="T61" fmla="*/ 47 h 62"/>
                <a:gd name="T62" fmla="*/ 65 w 354"/>
                <a:gd name="T63" fmla="*/ 43 h 62"/>
                <a:gd name="T64" fmla="*/ 67 w 354"/>
                <a:gd name="T65" fmla="*/ 39 h 62"/>
                <a:gd name="T66" fmla="*/ 79 w 354"/>
                <a:gd name="T67" fmla="*/ 45 h 62"/>
                <a:gd name="T68" fmla="*/ 278 w 354"/>
                <a:gd name="T69" fmla="*/ 44 h 62"/>
                <a:gd name="T70" fmla="*/ 277 w 354"/>
                <a:gd name="T71" fmla="*/ 40 h 62"/>
                <a:gd name="T72" fmla="*/ 291 w 354"/>
                <a:gd name="T73" fmla="*/ 36 h 62"/>
                <a:gd name="T74" fmla="*/ 278 w 354"/>
                <a:gd name="T75" fmla="*/ 43 h 62"/>
                <a:gd name="T76" fmla="*/ 55 w 354"/>
                <a:gd name="T77" fmla="*/ 38 h 62"/>
                <a:gd name="T78" fmla="*/ 43 w 354"/>
                <a:gd name="T79" fmla="*/ 33 h 62"/>
                <a:gd name="T80" fmla="*/ 45 w 354"/>
                <a:gd name="T81" fmla="*/ 30 h 62"/>
                <a:gd name="T82" fmla="*/ 57 w 354"/>
                <a:gd name="T83" fmla="*/ 37 h 62"/>
                <a:gd name="T84" fmla="*/ 300 w 354"/>
                <a:gd name="T85" fmla="*/ 34 h 62"/>
                <a:gd name="T86" fmla="*/ 299 w 354"/>
                <a:gd name="T87" fmla="*/ 31 h 62"/>
                <a:gd name="T88" fmla="*/ 312 w 354"/>
                <a:gd name="T89" fmla="*/ 26 h 62"/>
                <a:gd name="T90" fmla="*/ 301 w 354"/>
                <a:gd name="T91" fmla="*/ 34 h 62"/>
                <a:gd name="T92" fmla="*/ 33 w 354"/>
                <a:gd name="T93" fmla="*/ 28 h 62"/>
                <a:gd name="T94" fmla="*/ 21 w 354"/>
                <a:gd name="T95" fmla="*/ 22 h 62"/>
                <a:gd name="T96" fmla="*/ 23 w 354"/>
                <a:gd name="T97" fmla="*/ 19 h 62"/>
                <a:gd name="T98" fmla="*/ 35 w 354"/>
                <a:gd name="T99" fmla="*/ 27 h 62"/>
                <a:gd name="T100" fmla="*/ 321 w 354"/>
                <a:gd name="T101" fmla="*/ 24 h 62"/>
                <a:gd name="T102" fmla="*/ 320 w 354"/>
                <a:gd name="T103" fmla="*/ 20 h 62"/>
                <a:gd name="T104" fmla="*/ 333 w 354"/>
                <a:gd name="T105" fmla="*/ 15 h 62"/>
                <a:gd name="T106" fmla="*/ 322 w 354"/>
                <a:gd name="T107" fmla="*/ 23 h 62"/>
                <a:gd name="T108" fmla="*/ 12 w 354"/>
                <a:gd name="T109" fmla="*/ 16 h 62"/>
                <a:gd name="T110" fmla="*/ 1 w 354"/>
                <a:gd name="T111" fmla="*/ 9 h 62"/>
                <a:gd name="T112" fmla="*/ 3 w 354"/>
                <a:gd name="T113" fmla="*/ 6 h 62"/>
                <a:gd name="T114" fmla="*/ 14 w 354"/>
                <a:gd name="T115" fmla="*/ 15 h 62"/>
                <a:gd name="T116" fmla="*/ 342 w 354"/>
                <a:gd name="T117" fmla="*/ 11 h 62"/>
                <a:gd name="T118" fmla="*/ 341 w 354"/>
                <a:gd name="T119" fmla="*/ 7 h 62"/>
                <a:gd name="T120" fmla="*/ 353 w 354"/>
                <a:gd name="T121" fmla="*/ 1 h 62"/>
                <a:gd name="T122" fmla="*/ 343 w 354"/>
                <a:gd name="T123" fmla="*/ 11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54" h="62">
                  <a:moveTo>
                    <a:pt x="172" y="62"/>
                  </a:moveTo>
                  <a:cubicBezTo>
                    <a:pt x="172" y="62"/>
                    <a:pt x="172" y="62"/>
                    <a:pt x="172" y="62"/>
                  </a:cubicBezTo>
                  <a:cubicBezTo>
                    <a:pt x="168" y="62"/>
                    <a:pt x="164" y="62"/>
                    <a:pt x="160" y="62"/>
                  </a:cubicBezTo>
                  <a:cubicBezTo>
                    <a:pt x="158" y="62"/>
                    <a:pt x="158" y="61"/>
                    <a:pt x="158" y="59"/>
                  </a:cubicBezTo>
                  <a:cubicBezTo>
                    <a:pt x="158" y="58"/>
                    <a:pt x="158" y="58"/>
                    <a:pt x="160" y="58"/>
                  </a:cubicBezTo>
                  <a:cubicBezTo>
                    <a:pt x="164" y="58"/>
                    <a:pt x="168" y="58"/>
                    <a:pt x="172" y="58"/>
                  </a:cubicBezTo>
                  <a:cubicBezTo>
                    <a:pt x="173" y="58"/>
                    <a:pt x="174" y="59"/>
                    <a:pt x="174" y="60"/>
                  </a:cubicBezTo>
                  <a:cubicBezTo>
                    <a:pt x="174" y="61"/>
                    <a:pt x="173" y="62"/>
                    <a:pt x="172" y="62"/>
                  </a:cubicBezTo>
                  <a:close/>
                  <a:moveTo>
                    <a:pt x="184" y="62"/>
                  </a:moveTo>
                  <a:cubicBezTo>
                    <a:pt x="183" y="62"/>
                    <a:pt x="182" y="61"/>
                    <a:pt x="182" y="60"/>
                  </a:cubicBezTo>
                  <a:cubicBezTo>
                    <a:pt x="182" y="59"/>
                    <a:pt x="182" y="58"/>
                    <a:pt x="184" y="58"/>
                  </a:cubicBezTo>
                  <a:cubicBezTo>
                    <a:pt x="188" y="58"/>
                    <a:pt x="192" y="57"/>
                    <a:pt x="195" y="57"/>
                  </a:cubicBezTo>
                  <a:cubicBezTo>
                    <a:pt x="197" y="57"/>
                    <a:pt x="198" y="58"/>
                    <a:pt x="198" y="59"/>
                  </a:cubicBezTo>
                  <a:cubicBezTo>
                    <a:pt x="198" y="60"/>
                    <a:pt x="197" y="61"/>
                    <a:pt x="196" y="61"/>
                  </a:cubicBezTo>
                  <a:cubicBezTo>
                    <a:pt x="192" y="61"/>
                    <a:pt x="188" y="62"/>
                    <a:pt x="184" y="62"/>
                  </a:cubicBezTo>
                  <a:close/>
                  <a:moveTo>
                    <a:pt x="148" y="61"/>
                  </a:moveTo>
                  <a:cubicBezTo>
                    <a:pt x="148" y="61"/>
                    <a:pt x="148" y="61"/>
                    <a:pt x="148" y="61"/>
                  </a:cubicBezTo>
                  <a:cubicBezTo>
                    <a:pt x="143" y="61"/>
                    <a:pt x="139" y="60"/>
                    <a:pt x="135" y="60"/>
                  </a:cubicBezTo>
                  <a:cubicBezTo>
                    <a:pt x="134" y="59"/>
                    <a:pt x="134" y="58"/>
                    <a:pt x="134" y="57"/>
                  </a:cubicBezTo>
                  <a:cubicBezTo>
                    <a:pt x="134" y="56"/>
                    <a:pt x="135" y="56"/>
                    <a:pt x="136" y="56"/>
                  </a:cubicBezTo>
                  <a:cubicBezTo>
                    <a:pt x="140" y="56"/>
                    <a:pt x="144" y="57"/>
                    <a:pt x="148" y="57"/>
                  </a:cubicBezTo>
                  <a:cubicBezTo>
                    <a:pt x="149" y="57"/>
                    <a:pt x="150" y="58"/>
                    <a:pt x="150" y="59"/>
                  </a:cubicBezTo>
                  <a:cubicBezTo>
                    <a:pt x="150" y="60"/>
                    <a:pt x="149" y="61"/>
                    <a:pt x="148" y="61"/>
                  </a:cubicBezTo>
                  <a:close/>
                  <a:moveTo>
                    <a:pt x="208" y="60"/>
                  </a:moveTo>
                  <a:cubicBezTo>
                    <a:pt x="207" y="60"/>
                    <a:pt x="206" y="59"/>
                    <a:pt x="206" y="58"/>
                  </a:cubicBezTo>
                  <a:cubicBezTo>
                    <a:pt x="205" y="57"/>
                    <a:pt x="206" y="56"/>
                    <a:pt x="207" y="56"/>
                  </a:cubicBezTo>
                  <a:cubicBezTo>
                    <a:pt x="211" y="55"/>
                    <a:pt x="215" y="55"/>
                    <a:pt x="219" y="54"/>
                  </a:cubicBezTo>
                  <a:cubicBezTo>
                    <a:pt x="220" y="54"/>
                    <a:pt x="221" y="55"/>
                    <a:pt x="221" y="56"/>
                  </a:cubicBezTo>
                  <a:cubicBezTo>
                    <a:pt x="222" y="57"/>
                    <a:pt x="221" y="58"/>
                    <a:pt x="220" y="58"/>
                  </a:cubicBezTo>
                  <a:cubicBezTo>
                    <a:pt x="216" y="59"/>
                    <a:pt x="212" y="59"/>
                    <a:pt x="208" y="60"/>
                  </a:cubicBezTo>
                  <a:close/>
                  <a:moveTo>
                    <a:pt x="124" y="58"/>
                  </a:moveTo>
                  <a:cubicBezTo>
                    <a:pt x="124" y="58"/>
                    <a:pt x="124" y="58"/>
                    <a:pt x="124" y="58"/>
                  </a:cubicBezTo>
                  <a:cubicBezTo>
                    <a:pt x="120" y="57"/>
                    <a:pt x="116" y="57"/>
                    <a:pt x="112" y="56"/>
                  </a:cubicBezTo>
                  <a:cubicBezTo>
                    <a:pt x="111" y="56"/>
                    <a:pt x="110" y="55"/>
                    <a:pt x="110" y="53"/>
                  </a:cubicBezTo>
                  <a:cubicBezTo>
                    <a:pt x="110" y="52"/>
                    <a:pt x="111" y="52"/>
                    <a:pt x="112" y="52"/>
                  </a:cubicBezTo>
                  <a:cubicBezTo>
                    <a:pt x="116" y="53"/>
                    <a:pt x="120" y="53"/>
                    <a:pt x="124" y="54"/>
                  </a:cubicBezTo>
                  <a:cubicBezTo>
                    <a:pt x="125" y="54"/>
                    <a:pt x="126" y="55"/>
                    <a:pt x="126" y="56"/>
                  </a:cubicBezTo>
                  <a:cubicBezTo>
                    <a:pt x="126" y="57"/>
                    <a:pt x="125" y="58"/>
                    <a:pt x="124" y="58"/>
                  </a:cubicBezTo>
                  <a:close/>
                  <a:moveTo>
                    <a:pt x="231" y="56"/>
                  </a:moveTo>
                  <a:cubicBezTo>
                    <a:pt x="230" y="56"/>
                    <a:pt x="230" y="56"/>
                    <a:pt x="229" y="55"/>
                  </a:cubicBezTo>
                  <a:cubicBezTo>
                    <a:pt x="229" y="54"/>
                    <a:pt x="230" y="53"/>
                    <a:pt x="231" y="52"/>
                  </a:cubicBezTo>
                  <a:cubicBezTo>
                    <a:pt x="235" y="52"/>
                    <a:pt x="239" y="51"/>
                    <a:pt x="243" y="50"/>
                  </a:cubicBezTo>
                  <a:cubicBezTo>
                    <a:pt x="244" y="50"/>
                    <a:pt x="245" y="50"/>
                    <a:pt x="245" y="51"/>
                  </a:cubicBezTo>
                  <a:cubicBezTo>
                    <a:pt x="245" y="52"/>
                    <a:pt x="245" y="53"/>
                    <a:pt x="243" y="54"/>
                  </a:cubicBezTo>
                  <a:cubicBezTo>
                    <a:pt x="240" y="55"/>
                    <a:pt x="236" y="55"/>
                    <a:pt x="232" y="56"/>
                  </a:cubicBezTo>
                  <a:lnTo>
                    <a:pt x="231" y="56"/>
                  </a:lnTo>
                  <a:close/>
                  <a:moveTo>
                    <a:pt x="100" y="53"/>
                  </a:moveTo>
                  <a:cubicBezTo>
                    <a:pt x="100" y="53"/>
                    <a:pt x="100" y="53"/>
                    <a:pt x="100" y="53"/>
                  </a:cubicBezTo>
                  <a:cubicBezTo>
                    <a:pt x="96" y="52"/>
                    <a:pt x="92" y="51"/>
                    <a:pt x="88" y="50"/>
                  </a:cubicBezTo>
                  <a:cubicBezTo>
                    <a:pt x="87" y="50"/>
                    <a:pt x="87" y="49"/>
                    <a:pt x="87" y="48"/>
                  </a:cubicBezTo>
                  <a:cubicBezTo>
                    <a:pt x="87" y="47"/>
                    <a:pt x="88" y="46"/>
                    <a:pt x="89" y="46"/>
                  </a:cubicBezTo>
                  <a:cubicBezTo>
                    <a:pt x="93" y="47"/>
                    <a:pt x="97" y="48"/>
                    <a:pt x="101" y="49"/>
                  </a:cubicBezTo>
                  <a:cubicBezTo>
                    <a:pt x="102" y="50"/>
                    <a:pt x="103" y="51"/>
                    <a:pt x="102" y="52"/>
                  </a:cubicBezTo>
                  <a:cubicBezTo>
                    <a:pt x="102" y="53"/>
                    <a:pt x="101" y="53"/>
                    <a:pt x="100" y="53"/>
                  </a:cubicBezTo>
                  <a:close/>
                  <a:moveTo>
                    <a:pt x="255" y="51"/>
                  </a:moveTo>
                  <a:cubicBezTo>
                    <a:pt x="254" y="51"/>
                    <a:pt x="253" y="50"/>
                    <a:pt x="253" y="49"/>
                  </a:cubicBezTo>
                  <a:cubicBezTo>
                    <a:pt x="252" y="48"/>
                    <a:pt x="253" y="47"/>
                    <a:pt x="254" y="47"/>
                  </a:cubicBezTo>
                  <a:cubicBezTo>
                    <a:pt x="258" y="46"/>
                    <a:pt x="262" y="45"/>
                    <a:pt x="266" y="43"/>
                  </a:cubicBezTo>
                  <a:cubicBezTo>
                    <a:pt x="267" y="43"/>
                    <a:pt x="268" y="44"/>
                    <a:pt x="268" y="45"/>
                  </a:cubicBezTo>
                  <a:cubicBezTo>
                    <a:pt x="268" y="46"/>
                    <a:pt x="268" y="47"/>
                    <a:pt x="267" y="47"/>
                  </a:cubicBezTo>
                  <a:cubicBezTo>
                    <a:pt x="263" y="49"/>
                    <a:pt x="259" y="50"/>
                    <a:pt x="255" y="51"/>
                  </a:cubicBezTo>
                  <a:close/>
                  <a:moveTo>
                    <a:pt x="77" y="47"/>
                  </a:moveTo>
                  <a:cubicBezTo>
                    <a:pt x="77" y="47"/>
                    <a:pt x="77" y="47"/>
                    <a:pt x="77" y="47"/>
                  </a:cubicBezTo>
                  <a:cubicBezTo>
                    <a:pt x="73" y="45"/>
                    <a:pt x="69" y="44"/>
                    <a:pt x="65" y="43"/>
                  </a:cubicBezTo>
                  <a:cubicBezTo>
                    <a:pt x="64" y="42"/>
                    <a:pt x="64" y="41"/>
                    <a:pt x="64" y="40"/>
                  </a:cubicBezTo>
                  <a:cubicBezTo>
                    <a:pt x="64" y="39"/>
                    <a:pt x="66" y="38"/>
                    <a:pt x="67" y="39"/>
                  </a:cubicBezTo>
                  <a:cubicBezTo>
                    <a:pt x="70" y="40"/>
                    <a:pt x="74" y="41"/>
                    <a:pt x="78" y="43"/>
                  </a:cubicBezTo>
                  <a:cubicBezTo>
                    <a:pt x="79" y="43"/>
                    <a:pt x="80" y="44"/>
                    <a:pt x="79" y="45"/>
                  </a:cubicBezTo>
                  <a:cubicBezTo>
                    <a:pt x="79" y="46"/>
                    <a:pt x="78" y="47"/>
                    <a:pt x="77" y="47"/>
                  </a:cubicBezTo>
                  <a:close/>
                  <a:moveTo>
                    <a:pt x="278" y="44"/>
                  </a:moveTo>
                  <a:cubicBezTo>
                    <a:pt x="277" y="44"/>
                    <a:pt x="276" y="43"/>
                    <a:pt x="276" y="42"/>
                  </a:cubicBezTo>
                  <a:cubicBezTo>
                    <a:pt x="275" y="41"/>
                    <a:pt x="276" y="40"/>
                    <a:pt x="277" y="40"/>
                  </a:cubicBezTo>
                  <a:cubicBezTo>
                    <a:pt x="281" y="38"/>
                    <a:pt x="284" y="37"/>
                    <a:pt x="288" y="35"/>
                  </a:cubicBezTo>
                  <a:cubicBezTo>
                    <a:pt x="289" y="35"/>
                    <a:pt x="290" y="35"/>
                    <a:pt x="291" y="36"/>
                  </a:cubicBezTo>
                  <a:cubicBezTo>
                    <a:pt x="291" y="37"/>
                    <a:pt x="290" y="39"/>
                    <a:pt x="289" y="39"/>
                  </a:cubicBezTo>
                  <a:cubicBezTo>
                    <a:pt x="286" y="41"/>
                    <a:pt x="282" y="42"/>
                    <a:pt x="278" y="43"/>
                  </a:cubicBezTo>
                  <a:lnTo>
                    <a:pt x="278" y="44"/>
                  </a:lnTo>
                  <a:close/>
                  <a:moveTo>
                    <a:pt x="55" y="38"/>
                  </a:moveTo>
                  <a:cubicBezTo>
                    <a:pt x="54" y="38"/>
                    <a:pt x="54" y="38"/>
                    <a:pt x="54" y="38"/>
                  </a:cubicBezTo>
                  <a:cubicBezTo>
                    <a:pt x="50" y="37"/>
                    <a:pt x="47" y="35"/>
                    <a:pt x="43" y="33"/>
                  </a:cubicBezTo>
                  <a:cubicBezTo>
                    <a:pt x="42" y="33"/>
                    <a:pt x="42" y="32"/>
                    <a:pt x="42" y="31"/>
                  </a:cubicBezTo>
                  <a:cubicBezTo>
                    <a:pt x="42" y="30"/>
                    <a:pt x="44" y="29"/>
                    <a:pt x="45" y="30"/>
                  </a:cubicBezTo>
                  <a:cubicBezTo>
                    <a:pt x="48" y="31"/>
                    <a:pt x="52" y="33"/>
                    <a:pt x="56" y="34"/>
                  </a:cubicBezTo>
                  <a:cubicBezTo>
                    <a:pt x="57" y="35"/>
                    <a:pt x="57" y="36"/>
                    <a:pt x="57" y="37"/>
                  </a:cubicBezTo>
                  <a:cubicBezTo>
                    <a:pt x="56" y="38"/>
                    <a:pt x="56" y="38"/>
                    <a:pt x="55" y="38"/>
                  </a:cubicBezTo>
                  <a:close/>
                  <a:moveTo>
                    <a:pt x="300" y="34"/>
                  </a:moveTo>
                  <a:cubicBezTo>
                    <a:pt x="299" y="34"/>
                    <a:pt x="298" y="34"/>
                    <a:pt x="298" y="33"/>
                  </a:cubicBezTo>
                  <a:cubicBezTo>
                    <a:pt x="297" y="32"/>
                    <a:pt x="298" y="31"/>
                    <a:pt x="299" y="31"/>
                  </a:cubicBezTo>
                  <a:cubicBezTo>
                    <a:pt x="302" y="29"/>
                    <a:pt x="306" y="27"/>
                    <a:pt x="310" y="25"/>
                  </a:cubicBezTo>
                  <a:cubicBezTo>
                    <a:pt x="311" y="25"/>
                    <a:pt x="312" y="25"/>
                    <a:pt x="312" y="26"/>
                  </a:cubicBezTo>
                  <a:cubicBezTo>
                    <a:pt x="313" y="27"/>
                    <a:pt x="312" y="29"/>
                    <a:pt x="311" y="29"/>
                  </a:cubicBezTo>
                  <a:cubicBezTo>
                    <a:pt x="308" y="31"/>
                    <a:pt x="304" y="33"/>
                    <a:pt x="301" y="34"/>
                  </a:cubicBezTo>
                  <a:lnTo>
                    <a:pt x="300" y="34"/>
                  </a:lnTo>
                  <a:close/>
                  <a:moveTo>
                    <a:pt x="33" y="28"/>
                  </a:moveTo>
                  <a:cubicBezTo>
                    <a:pt x="32" y="28"/>
                    <a:pt x="32" y="28"/>
                    <a:pt x="32" y="28"/>
                  </a:cubicBezTo>
                  <a:cubicBezTo>
                    <a:pt x="29" y="26"/>
                    <a:pt x="25" y="24"/>
                    <a:pt x="21" y="22"/>
                  </a:cubicBezTo>
                  <a:cubicBezTo>
                    <a:pt x="21" y="22"/>
                    <a:pt x="20" y="20"/>
                    <a:pt x="21" y="19"/>
                  </a:cubicBezTo>
                  <a:cubicBezTo>
                    <a:pt x="21" y="18"/>
                    <a:pt x="22" y="18"/>
                    <a:pt x="23" y="19"/>
                  </a:cubicBezTo>
                  <a:cubicBezTo>
                    <a:pt x="27" y="21"/>
                    <a:pt x="30" y="23"/>
                    <a:pt x="34" y="24"/>
                  </a:cubicBezTo>
                  <a:cubicBezTo>
                    <a:pt x="35" y="25"/>
                    <a:pt x="35" y="26"/>
                    <a:pt x="35" y="27"/>
                  </a:cubicBezTo>
                  <a:cubicBezTo>
                    <a:pt x="34" y="28"/>
                    <a:pt x="34" y="28"/>
                    <a:pt x="33" y="28"/>
                  </a:cubicBezTo>
                  <a:close/>
                  <a:moveTo>
                    <a:pt x="321" y="24"/>
                  </a:moveTo>
                  <a:cubicBezTo>
                    <a:pt x="320" y="24"/>
                    <a:pt x="320" y="23"/>
                    <a:pt x="319" y="23"/>
                  </a:cubicBezTo>
                  <a:cubicBezTo>
                    <a:pt x="319" y="22"/>
                    <a:pt x="319" y="20"/>
                    <a:pt x="320" y="20"/>
                  </a:cubicBezTo>
                  <a:cubicBezTo>
                    <a:pt x="324" y="18"/>
                    <a:pt x="327" y="16"/>
                    <a:pt x="330" y="14"/>
                  </a:cubicBezTo>
                  <a:cubicBezTo>
                    <a:pt x="331" y="13"/>
                    <a:pt x="333" y="14"/>
                    <a:pt x="333" y="15"/>
                  </a:cubicBezTo>
                  <a:cubicBezTo>
                    <a:pt x="334" y="15"/>
                    <a:pt x="333" y="17"/>
                    <a:pt x="333" y="17"/>
                  </a:cubicBezTo>
                  <a:cubicBezTo>
                    <a:pt x="329" y="19"/>
                    <a:pt x="326" y="21"/>
                    <a:pt x="322" y="23"/>
                  </a:cubicBezTo>
                  <a:lnTo>
                    <a:pt x="321" y="24"/>
                  </a:lnTo>
                  <a:close/>
                  <a:moveTo>
                    <a:pt x="12" y="16"/>
                  </a:moveTo>
                  <a:cubicBezTo>
                    <a:pt x="11" y="16"/>
                    <a:pt x="11" y="16"/>
                    <a:pt x="11" y="16"/>
                  </a:cubicBezTo>
                  <a:cubicBezTo>
                    <a:pt x="8" y="14"/>
                    <a:pt x="4" y="12"/>
                    <a:pt x="1" y="9"/>
                  </a:cubicBezTo>
                  <a:cubicBezTo>
                    <a:pt x="0" y="9"/>
                    <a:pt x="0" y="8"/>
                    <a:pt x="0" y="7"/>
                  </a:cubicBezTo>
                  <a:cubicBezTo>
                    <a:pt x="1" y="6"/>
                    <a:pt x="2" y="6"/>
                    <a:pt x="3" y="6"/>
                  </a:cubicBezTo>
                  <a:cubicBezTo>
                    <a:pt x="6" y="8"/>
                    <a:pt x="10" y="11"/>
                    <a:pt x="13" y="13"/>
                  </a:cubicBezTo>
                  <a:cubicBezTo>
                    <a:pt x="14" y="13"/>
                    <a:pt x="14" y="14"/>
                    <a:pt x="14" y="15"/>
                  </a:cubicBezTo>
                  <a:cubicBezTo>
                    <a:pt x="13" y="16"/>
                    <a:pt x="13" y="16"/>
                    <a:pt x="12" y="16"/>
                  </a:cubicBezTo>
                  <a:close/>
                  <a:moveTo>
                    <a:pt x="342" y="11"/>
                  </a:moveTo>
                  <a:cubicBezTo>
                    <a:pt x="341" y="11"/>
                    <a:pt x="340" y="11"/>
                    <a:pt x="340" y="10"/>
                  </a:cubicBezTo>
                  <a:cubicBezTo>
                    <a:pt x="339" y="9"/>
                    <a:pt x="340" y="8"/>
                    <a:pt x="341" y="7"/>
                  </a:cubicBezTo>
                  <a:cubicBezTo>
                    <a:pt x="344" y="5"/>
                    <a:pt x="347" y="3"/>
                    <a:pt x="350" y="1"/>
                  </a:cubicBezTo>
                  <a:cubicBezTo>
                    <a:pt x="351" y="0"/>
                    <a:pt x="352" y="0"/>
                    <a:pt x="353" y="1"/>
                  </a:cubicBezTo>
                  <a:cubicBezTo>
                    <a:pt x="354" y="2"/>
                    <a:pt x="354" y="3"/>
                    <a:pt x="353" y="4"/>
                  </a:cubicBezTo>
                  <a:cubicBezTo>
                    <a:pt x="349" y="6"/>
                    <a:pt x="346" y="9"/>
                    <a:pt x="343" y="11"/>
                  </a:cubicBezTo>
                  <a:cubicBezTo>
                    <a:pt x="342" y="11"/>
                    <a:pt x="342" y="11"/>
                    <a:pt x="342" y="11"/>
                  </a:cubicBezTo>
                  <a:close/>
                </a:path>
              </a:pathLst>
            </a:custGeom>
            <a:solidFill>
              <a:srgbClr val="9D9D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09" name="Freeform 1082"/>
            <p:cNvSpPr>
              <a:spLocks noEditPoints="1"/>
            </p:cNvSpPr>
            <p:nvPr/>
          </p:nvSpPr>
          <p:spPr bwMode="auto">
            <a:xfrm>
              <a:off x="6973385" y="3801472"/>
              <a:ext cx="109538" cy="500063"/>
            </a:xfrm>
            <a:custGeom>
              <a:avLst/>
              <a:gdLst>
                <a:gd name="T0" fmla="*/ 2 w 29"/>
                <a:gd name="T1" fmla="*/ 133 h 133"/>
                <a:gd name="T2" fmla="*/ 1 w 29"/>
                <a:gd name="T3" fmla="*/ 132 h 133"/>
                <a:gd name="T4" fmla="*/ 0 w 29"/>
                <a:gd name="T5" fmla="*/ 130 h 133"/>
                <a:gd name="T6" fmla="*/ 5 w 29"/>
                <a:gd name="T7" fmla="*/ 119 h 133"/>
                <a:gd name="T8" fmla="*/ 7 w 29"/>
                <a:gd name="T9" fmla="*/ 118 h 133"/>
                <a:gd name="T10" fmla="*/ 9 w 29"/>
                <a:gd name="T11" fmla="*/ 120 h 133"/>
                <a:gd name="T12" fmla="*/ 4 w 29"/>
                <a:gd name="T13" fmla="*/ 131 h 133"/>
                <a:gd name="T14" fmla="*/ 2 w 29"/>
                <a:gd name="T15" fmla="*/ 133 h 133"/>
                <a:gd name="T16" fmla="*/ 11 w 29"/>
                <a:gd name="T17" fmla="*/ 110 h 133"/>
                <a:gd name="T18" fmla="*/ 10 w 29"/>
                <a:gd name="T19" fmla="*/ 110 h 133"/>
                <a:gd name="T20" fmla="*/ 9 w 29"/>
                <a:gd name="T21" fmla="*/ 108 h 133"/>
                <a:gd name="T22" fmla="*/ 12 w 29"/>
                <a:gd name="T23" fmla="*/ 96 h 133"/>
                <a:gd name="T24" fmla="*/ 15 w 29"/>
                <a:gd name="T25" fmla="*/ 95 h 133"/>
                <a:gd name="T26" fmla="*/ 16 w 29"/>
                <a:gd name="T27" fmla="*/ 97 h 133"/>
                <a:gd name="T28" fmla="*/ 13 w 29"/>
                <a:gd name="T29" fmla="*/ 109 h 133"/>
                <a:gd name="T30" fmla="*/ 11 w 29"/>
                <a:gd name="T31" fmla="*/ 110 h 133"/>
                <a:gd name="T32" fmla="*/ 18 w 29"/>
                <a:gd name="T33" fmla="*/ 87 h 133"/>
                <a:gd name="T34" fmla="*/ 17 w 29"/>
                <a:gd name="T35" fmla="*/ 87 h 133"/>
                <a:gd name="T36" fmla="*/ 16 w 29"/>
                <a:gd name="T37" fmla="*/ 85 h 133"/>
                <a:gd name="T38" fmla="*/ 18 w 29"/>
                <a:gd name="T39" fmla="*/ 73 h 133"/>
                <a:gd name="T40" fmla="*/ 21 w 29"/>
                <a:gd name="T41" fmla="*/ 72 h 133"/>
                <a:gd name="T42" fmla="*/ 22 w 29"/>
                <a:gd name="T43" fmla="*/ 74 h 133"/>
                <a:gd name="T44" fmla="*/ 19 w 29"/>
                <a:gd name="T45" fmla="*/ 86 h 133"/>
                <a:gd name="T46" fmla="*/ 18 w 29"/>
                <a:gd name="T47" fmla="*/ 87 h 133"/>
                <a:gd name="T48" fmla="*/ 22 w 29"/>
                <a:gd name="T49" fmla="*/ 64 h 133"/>
                <a:gd name="T50" fmla="*/ 22 w 29"/>
                <a:gd name="T51" fmla="*/ 64 h 133"/>
                <a:gd name="T52" fmla="*/ 21 w 29"/>
                <a:gd name="T53" fmla="*/ 61 h 133"/>
                <a:gd name="T54" fmla="*/ 22 w 29"/>
                <a:gd name="T55" fmla="*/ 50 h 133"/>
                <a:gd name="T56" fmla="*/ 25 w 29"/>
                <a:gd name="T57" fmla="*/ 48 h 133"/>
                <a:gd name="T58" fmla="*/ 26 w 29"/>
                <a:gd name="T59" fmla="*/ 50 h 133"/>
                <a:gd name="T60" fmla="*/ 24 w 29"/>
                <a:gd name="T61" fmla="*/ 62 h 133"/>
                <a:gd name="T62" fmla="*/ 22 w 29"/>
                <a:gd name="T63" fmla="*/ 64 h 133"/>
                <a:gd name="T64" fmla="*/ 26 w 29"/>
                <a:gd name="T65" fmla="*/ 40 h 133"/>
                <a:gd name="T66" fmla="*/ 25 w 29"/>
                <a:gd name="T67" fmla="*/ 40 h 133"/>
                <a:gd name="T68" fmla="*/ 24 w 29"/>
                <a:gd name="T69" fmla="*/ 38 h 133"/>
                <a:gd name="T70" fmla="*/ 24 w 29"/>
                <a:gd name="T71" fmla="*/ 26 h 133"/>
                <a:gd name="T72" fmla="*/ 27 w 29"/>
                <a:gd name="T73" fmla="*/ 24 h 133"/>
                <a:gd name="T74" fmla="*/ 28 w 29"/>
                <a:gd name="T75" fmla="*/ 26 h 133"/>
                <a:gd name="T76" fmla="*/ 28 w 29"/>
                <a:gd name="T77" fmla="*/ 38 h 133"/>
                <a:gd name="T78" fmla="*/ 26 w 29"/>
                <a:gd name="T79" fmla="*/ 40 h 133"/>
                <a:gd name="T80" fmla="*/ 27 w 29"/>
                <a:gd name="T81" fmla="*/ 16 h 133"/>
                <a:gd name="T82" fmla="*/ 27 w 29"/>
                <a:gd name="T83" fmla="*/ 16 h 133"/>
                <a:gd name="T84" fmla="*/ 25 w 29"/>
                <a:gd name="T85" fmla="*/ 14 h 133"/>
                <a:gd name="T86" fmla="*/ 25 w 29"/>
                <a:gd name="T87" fmla="*/ 10 h 133"/>
                <a:gd name="T88" fmla="*/ 25 w 29"/>
                <a:gd name="T89" fmla="*/ 2 h 133"/>
                <a:gd name="T90" fmla="*/ 27 w 29"/>
                <a:gd name="T91" fmla="*/ 0 h 133"/>
                <a:gd name="T92" fmla="*/ 27 w 29"/>
                <a:gd name="T93" fmla="*/ 0 h 133"/>
                <a:gd name="T94" fmla="*/ 29 w 29"/>
                <a:gd name="T95" fmla="*/ 2 h 133"/>
                <a:gd name="T96" fmla="*/ 29 w 29"/>
                <a:gd name="T97" fmla="*/ 10 h 133"/>
                <a:gd name="T98" fmla="*/ 29 w 29"/>
                <a:gd name="T99" fmla="*/ 14 h 133"/>
                <a:gd name="T100" fmla="*/ 27 w 29"/>
                <a:gd name="T101" fmla="*/ 1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9" h="133">
                  <a:moveTo>
                    <a:pt x="2" y="133"/>
                  </a:moveTo>
                  <a:cubicBezTo>
                    <a:pt x="1" y="132"/>
                    <a:pt x="1" y="132"/>
                    <a:pt x="1" y="132"/>
                  </a:cubicBezTo>
                  <a:cubicBezTo>
                    <a:pt x="0" y="132"/>
                    <a:pt x="0" y="131"/>
                    <a:pt x="0" y="130"/>
                  </a:cubicBezTo>
                  <a:cubicBezTo>
                    <a:pt x="2" y="126"/>
                    <a:pt x="3" y="122"/>
                    <a:pt x="5" y="119"/>
                  </a:cubicBezTo>
                  <a:cubicBezTo>
                    <a:pt x="5" y="118"/>
                    <a:pt x="6" y="117"/>
                    <a:pt x="7" y="118"/>
                  </a:cubicBezTo>
                  <a:cubicBezTo>
                    <a:pt x="8" y="118"/>
                    <a:pt x="9" y="119"/>
                    <a:pt x="9" y="120"/>
                  </a:cubicBezTo>
                  <a:cubicBezTo>
                    <a:pt x="7" y="124"/>
                    <a:pt x="6" y="128"/>
                    <a:pt x="4" y="131"/>
                  </a:cubicBezTo>
                  <a:cubicBezTo>
                    <a:pt x="4" y="132"/>
                    <a:pt x="3" y="133"/>
                    <a:pt x="2" y="133"/>
                  </a:cubicBezTo>
                  <a:close/>
                  <a:moveTo>
                    <a:pt x="11" y="110"/>
                  </a:moveTo>
                  <a:cubicBezTo>
                    <a:pt x="10" y="110"/>
                    <a:pt x="10" y="110"/>
                    <a:pt x="10" y="110"/>
                  </a:cubicBezTo>
                  <a:cubicBezTo>
                    <a:pt x="9" y="110"/>
                    <a:pt x="8" y="109"/>
                    <a:pt x="9" y="108"/>
                  </a:cubicBezTo>
                  <a:cubicBezTo>
                    <a:pt x="10" y="104"/>
                    <a:pt x="11" y="100"/>
                    <a:pt x="12" y="96"/>
                  </a:cubicBezTo>
                  <a:cubicBezTo>
                    <a:pt x="13" y="95"/>
                    <a:pt x="14" y="95"/>
                    <a:pt x="15" y="95"/>
                  </a:cubicBezTo>
                  <a:cubicBezTo>
                    <a:pt x="16" y="95"/>
                    <a:pt x="17" y="96"/>
                    <a:pt x="16" y="97"/>
                  </a:cubicBezTo>
                  <a:cubicBezTo>
                    <a:pt x="15" y="101"/>
                    <a:pt x="14" y="105"/>
                    <a:pt x="13" y="109"/>
                  </a:cubicBezTo>
                  <a:cubicBezTo>
                    <a:pt x="12" y="110"/>
                    <a:pt x="12" y="110"/>
                    <a:pt x="11" y="110"/>
                  </a:cubicBezTo>
                  <a:close/>
                  <a:moveTo>
                    <a:pt x="18" y="87"/>
                  </a:moveTo>
                  <a:cubicBezTo>
                    <a:pt x="17" y="87"/>
                    <a:pt x="17" y="87"/>
                    <a:pt x="17" y="87"/>
                  </a:cubicBezTo>
                  <a:cubicBezTo>
                    <a:pt x="16" y="87"/>
                    <a:pt x="15" y="86"/>
                    <a:pt x="16" y="85"/>
                  </a:cubicBezTo>
                  <a:cubicBezTo>
                    <a:pt x="17" y="81"/>
                    <a:pt x="17" y="77"/>
                    <a:pt x="18" y="73"/>
                  </a:cubicBezTo>
                  <a:cubicBezTo>
                    <a:pt x="19" y="72"/>
                    <a:pt x="20" y="71"/>
                    <a:pt x="21" y="72"/>
                  </a:cubicBezTo>
                  <a:cubicBezTo>
                    <a:pt x="22" y="72"/>
                    <a:pt x="22" y="73"/>
                    <a:pt x="22" y="74"/>
                  </a:cubicBezTo>
                  <a:cubicBezTo>
                    <a:pt x="21" y="78"/>
                    <a:pt x="20" y="82"/>
                    <a:pt x="19" y="86"/>
                  </a:cubicBezTo>
                  <a:cubicBezTo>
                    <a:pt x="19" y="87"/>
                    <a:pt x="18" y="87"/>
                    <a:pt x="18" y="87"/>
                  </a:cubicBezTo>
                  <a:close/>
                  <a:moveTo>
                    <a:pt x="22" y="64"/>
                  </a:moveTo>
                  <a:cubicBezTo>
                    <a:pt x="22" y="64"/>
                    <a:pt x="22" y="64"/>
                    <a:pt x="22" y="64"/>
                  </a:cubicBezTo>
                  <a:cubicBezTo>
                    <a:pt x="21" y="64"/>
                    <a:pt x="20" y="62"/>
                    <a:pt x="21" y="61"/>
                  </a:cubicBezTo>
                  <a:cubicBezTo>
                    <a:pt x="21" y="57"/>
                    <a:pt x="22" y="54"/>
                    <a:pt x="22" y="50"/>
                  </a:cubicBezTo>
                  <a:cubicBezTo>
                    <a:pt x="22" y="48"/>
                    <a:pt x="23" y="48"/>
                    <a:pt x="25" y="48"/>
                  </a:cubicBezTo>
                  <a:cubicBezTo>
                    <a:pt x="26" y="48"/>
                    <a:pt x="26" y="49"/>
                    <a:pt x="26" y="50"/>
                  </a:cubicBezTo>
                  <a:cubicBezTo>
                    <a:pt x="26" y="54"/>
                    <a:pt x="25" y="58"/>
                    <a:pt x="24" y="62"/>
                  </a:cubicBezTo>
                  <a:cubicBezTo>
                    <a:pt x="24" y="63"/>
                    <a:pt x="23" y="64"/>
                    <a:pt x="22" y="64"/>
                  </a:cubicBezTo>
                  <a:close/>
                  <a:moveTo>
                    <a:pt x="26" y="40"/>
                  </a:moveTo>
                  <a:cubicBezTo>
                    <a:pt x="25" y="40"/>
                    <a:pt x="25" y="40"/>
                    <a:pt x="25" y="40"/>
                  </a:cubicBezTo>
                  <a:cubicBezTo>
                    <a:pt x="24" y="40"/>
                    <a:pt x="23" y="39"/>
                    <a:pt x="24" y="38"/>
                  </a:cubicBezTo>
                  <a:cubicBezTo>
                    <a:pt x="24" y="34"/>
                    <a:pt x="24" y="30"/>
                    <a:pt x="24" y="26"/>
                  </a:cubicBezTo>
                  <a:cubicBezTo>
                    <a:pt x="25" y="25"/>
                    <a:pt x="25" y="24"/>
                    <a:pt x="27" y="24"/>
                  </a:cubicBezTo>
                  <a:cubicBezTo>
                    <a:pt x="28" y="24"/>
                    <a:pt x="28" y="25"/>
                    <a:pt x="28" y="26"/>
                  </a:cubicBezTo>
                  <a:cubicBezTo>
                    <a:pt x="28" y="30"/>
                    <a:pt x="28" y="34"/>
                    <a:pt x="28" y="38"/>
                  </a:cubicBezTo>
                  <a:cubicBezTo>
                    <a:pt x="27" y="39"/>
                    <a:pt x="27" y="40"/>
                    <a:pt x="26" y="40"/>
                  </a:cubicBezTo>
                  <a:close/>
                  <a:moveTo>
                    <a:pt x="27" y="16"/>
                  </a:moveTo>
                  <a:cubicBezTo>
                    <a:pt x="27" y="16"/>
                    <a:pt x="27" y="16"/>
                    <a:pt x="27" y="16"/>
                  </a:cubicBezTo>
                  <a:cubicBezTo>
                    <a:pt x="26" y="16"/>
                    <a:pt x="25" y="15"/>
                    <a:pt x="25" y="14"/>
                  </a:cubicBezTo>
                  <a:cubicBezTo>
                    <a:pt x="25" y="13"/>
                    <a:pt x="25" y="11"/>
                    <a:pt x="25" y="10"/>
                  </a:cubicBezTo>
                  <a:cubicBezTo>
                    <a:pt x="25" y="7"/>
                    <a:pt x="25" y="5"/>
                    <a:pt x="25" y="2"/>
                  </a:cubicBezTo>
                  <a:cubicBezTo>
                    <a:pt x="25" y="1"/>
                    <a:pt x="26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8" y="0"/>
                    <a:pt x="29" y="1"/>
                    <a:pt x="29" y="2"/>
                  </a:cubicBezTo>
                  <a:cubicBezTo>
                    <a:pt x="29" y="5"/>
                    <a:pt x="29" y="7"/>
                    <a:pt x="29" y="10"/>
                  </a:cubicBezTo>
                  <a:cubicBezTo>
                    <a:pt x="29" y="11"/>
                    <a:pt x="29" y="13"/>
                    <a:pt x="29" y="14"/>
                  </a:cubicBezTo>
                  <a:cubicBezTo>
                    <a:pt x="29" y="15"/>
                    <a:pt x="28" y="16"/>
                    <a:pt x="27" y="16"/>
                  </a:cubicBezTo>
                  <a:close/>
                </a:path>
              </a:pathLst>
            </a:custGeom>
            <a:solidFill>
              <a:srgbClr val="9D9D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10" name="Freeform 1083"/>
            <p:cNvSpPr>
              <a:spLocks noEditPoints="1"/>
            </p:cNvSpPr>
            <p:nvPr/>
          </p:nvSpPr>
          <p:spPr bwMode="auto">
            <a:xfrm>
              <a:off x="6654297" y="2947397"/>
              <a:ext cx="277813" cy="327025"/>
            </a:xfrm>
            <a:custGeom>
              <a:avLst/>
              <a:gdLst>
                <a:gd name="T0" fmla="*/ 71 w 74"/>
                <a:gd name="T1" fmla="*/ 87 h 87"/>
                <a:gd name="T2" fmla="*/ 70 w 74"/>
                <a:gd name="T3" fmla="*/ 86 h 87"/>
                <a:gd name="T4" fmla="*/ 63 w 74"/>
                <a:gd name="T5" fmla="*/ 75 h 87"/>
                <a:gd name="T6" fmla="*/ 64 w 74"/>
                <a:gd name="T7" fmla="*/ 73 h 87"/>
                <a:gd name="T8" fmla="*/ 67 w 74"/>
                <a:gd name="T9" fmla="*/ 73 h 87"/>
                <a:gd name="T10" fmla="*/ 73 w 74"/>
                <a:gd name="T11" fmla="*/ 84 h 87"/>
                <a:gd name="T12" fmla="*/ 72 w 74"/>
                <a:gd name="T13" fmla="*/ 86 h 87"/>
                <a:gd name="T14" fmla="*/ 71 w 74"/>
                <a:gd name="T15" fmla="*/ 87 h 87"/>
                <a:gd name="T16" fmla="*/ 59 w 74"/>
                <a:gd name="T17" fmla="*/ 66 h 87"/>
                <a:gd name="T18" fmla="*/ 57 w 74"/>
                <a:gd name="T19" fmla="*/ 65 h 87"/>
                <a:gd name="T20" fmla="*/ 50 w 74"/>
                <a:gd name="T21" fmla="*/ 56 h 87"/>
                <a:gd name="T22" fmla="*/ 50 w 74"/>
                <a:gd name="T23" fmla="*/ 53 h 87"/>
                <a:gd name="T24" fmla="*/ 53 w 74"/>
                <a:gd name="T25" fmla="*/ 53 h 87"/>
                <a:gd name="T26" fmla="*/ 60 w 74"/>
                <a:gd name="T27" fmla="*/ 63 h 87"/>
                <a:gd name="T28" fmla="*/ 60 w 74"/>
                <a:gd name="T29" fmla="*/ 66 h 87"/>
                <a:gd name="T30" fmla="*/ 59 w 74"/>
                <a:gd name="T31" fmla="*/ 66 h 87"/>
                <a:gd name="T32" fmla="*/ 44 w 74"/>
                <a:gd name="T33" fmla="*/ 47 h 87"/>
                <a:gd name="T34" fmla="*/ 43 w 74"/>
                <a:gd name="T35" fmla="*/ 46 h 87"/>
                <a:gd name="T36" fmla="*/ 35 w 74"/>
                <a:gd name="T37" fmla="*/ 37 h 87"/>
                <a:gd name="T38" fmla="*/ 35 w 74"/>
                <a:gd name="T39" fmla="*/ 34 h 87"/>
                <a:gd name="T40" fmla="*/ 38 w 74"/>
                <a:gd name="T41" fmla="*/ 34 h 87"/>
                <a:gd name="T42" fmla="*/ 46 w 74"/>
                <a:gd name="T43" fmla="*/ 44 h 87"/>
                <a:gd name="T44" fmla="*/ 45 w 74"/>
                <a:gd name="T45" fmla="*/ 47 h 87"/>
                <a:gd name="T46" fmla="*/ 44 w 74"/>
                <a:gd name="T47" fmla="*/ 47 h 87"/>
                <a:gd name="T48" fmla="*/ 28 w 74"/>
                <a:gd name="T49" fmla="*/ 29 h 87"/>
                <a:gd name="T50" fmla="*/ 27 w 74"/>
                <a:gd name="T51" fmla="*/ 28 h 87"/>
                <a:gd name="T52" fmla="*/ 19 w 74"/>
                <a:gd name="T53" fmla="*/ 20 h 87"/>
                <a:gd name="T54" fmla="*/ 19 w 74"/>
                <a:gd name="T55" fmla="*/ 17 h 87"/>
                <a:gd name="T56" fmla="*/ 21 w 74"/>
                <a:gd name="T57" fmla="*/ 17 h 87"/>
                <a:gd name="T58" fmla="*/ 30 w 74"/>
                <a:gd name="T59" fmla="*/ 26 h 87"/>
                <a:gd name="T60" fmla="*/ 30 w 74"/>
                <a:gd name="T61" fmla="*/ 28 h 87"/>
                <a:gd name="T62" fmla="*/ 28 w 74"/>
                <a:gd name="T63" fmla="*/ 29 h 87"/>
                <a:gd name="T64" fmla="*/ 11 w 74"/>
                <a:gd name="T65" fmla="*/ 12 h 87"/>
                <a:gd name="T66" fmla="*/ 10 w 74"/>
                <a:gd name="T67" fmla="*/ 12 h 87"/>
                <a:gd name="T68" fmla="*/ 1 w 74"/>
                <a:gd name="T69" fmla="*/ 4 h 87"/>
                <a:gd name="T70" fmla="*/ 1 w 74"/>
                <a:gd name="T71" fmla="*/ 1 h 87"/>
                <a:gd name="T72" fmla="*/ 4 w 74"/>
                <a:gd name="T73" fmla="*/ 1 h 87"/>
                <a:gd name="T74" fmla="*/ 13 w 74"/>
                <a:gd name="T75" fmla="*/ 9 h 87"/>
                <a:gd name="T76" fmla="*/ 13 w 74"/>
                <a:gd name="T77" fmla="*/ 11 h 87"/>
                <a:gd name="T78" fmla="*/ 11 w 74"/>
                <a:gd name="T79" fmla="*/ 12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74" h="87">
                  <a:moveTo>
                    <a:pt x="71" y="87"/>
                  </a:moveTo>
                  <a:cubicBezTo>
                    <a:pt x="71" y="87"/>
                    <a:pt x="70" y="86"/>
                    <a:pt x="70" y="86"/>
                  </a:cubicBezTo>
                  <a:cubicBezTo>
                    <a:pt x="68" y="82"/>
                    <a:pt x="66" y="79"/>
                    <a:pt x="63" y="75"/>
                  </a:cubicBezTo>
                  <a:cubicBezTo>
                    <a:pt x="63" y="74"/>
                    <a:pt x="63" y="73"/>
                    <a:pt x="64" y="73"/>
                  </a:cubicBezTo>
                  <a:cubicBezTo>
                    <a:pt x="65" y="72"/>
                    <a:pt x="66" y="72"/>
                    <a:pt x="67" y="73"/>
                  </a:cubicBezTo>
                  <a:cubicBezTo>
                    <a:pt x="69" y="77"/>
                    <a:pt x="71" y="80"/>
                    <a:pt x="73" y="84"/>
                  </a:cubicBezTo>
                  <a:cubicBezTo>
                    <a:pt x="74" y="85"/>
                    <a:pt x="73" y="86"/>
                    <a:pt x="72" y="86"/>
                  </a:cubicBezTo>
                  <a:lnTo>
                    <a:pt x="71" y="87"/>
                  </a:lnTo>
                  <a:close/>
                  <a:moveTo>
                    <a:pt x="59" y="66"/>
                  </a:moveTo>
                  <a:cubicBezTo>
                    <a:pt x="58" y="66"/>
                    <a:pt x="57" y="66"/>
                    <a:pt x="57" y="65"/>
                  </a:cubicBezTo>
                  <a:cubicBezTo>
                    <a:pt x="55" y="62"/>
                    <a:pt x="52" y="59"/>
                    <a:pt x="50" y="56"/>
                  </a:cubicBezTo>
                  <a:cubicBezTo>
                    <a:pt x="49" y="55"/>
                    <a:pt x="49" y="54"/>
                    <a:pt x="50" y="53"/>
                  </a:cubicBezTo>
                  <a:cubicBezTo>
                    <a:pt x="51" y="52"/>
                    <a:pt x="52" y="52"/>
                    <a:pt x="53" y="53"/>
                  </a:cubicBezTo>
                  <a:cubicBezTo>
                    <a:pt x="56" y="56"/>
                    <a:pt x="58" y="60"/>
                    <a:pt x="60" y="63"/>
                  </a:cubicBezTo>
                  <a:cubicBezTo>
                    <a:pt x="61" y="64"/>
                    <a:pt x="61" y="65"/>
                    <a:pt x="60" y="66"/>
                  </a:cubicBezTo>
                  <a:cubicBezTo>
                    <a:pt x="59" y="66"/>
                    <a:pt x="59" y="66"/>
                    <a:pt x="59" y="66"/>
                  </a:cubicBezTo>
                  <a:close/>
                  <a:moveTo>
                    <a:pt x="44" y="47"/>
                  </a:moveTo>
                  <a:cubicBezTo>
                    <a:pt x="44" y="47"/>
                    <a:pt x="43" y="47"/>
                    <a:pt x="43" y="46"/>
                  </a:cubicBezTo>
                  <a:cubicBezTo>
                    <a:pt x="40" y="43"/>
                    <a:pt x="38" y="40"/>
                    <a:pt x="35" y="37"/>
                  </a:cubicBezTo>
                  <a:cubicBezTo>
                    <a:pt x="34" y="36"/>
                    <a:pt x="34" y="35"/>
                    <a:pt x="35" y="34"/>
                  </a:cubicBezTo>
                  <a:cubicBezTo>
                    <a:pt x="36" y="34"/>
                    <a:pt x="37" y="34"/>
                    <a:pt x="38" y="34"/>
                  </a:cubicBezTo>
                  <a:cubicBezTo>
                    <a:pt x="41" y="37"/>
                    <a:pt x="43" y="41"/>
                    <a:pt x="46" y="44"/>
                  </a:cubicBezTo>
                  <a:cubicBezTo>
                    <a:pt x="46" y="45"/>
                    <a:pt x="46" y="46"/>
                    <a:pt x="45" y="47"/>
                  </a:cubicBezTo>
                  <a:cubicBezTo>
                    <a:pt x="45" y="47"/>
                    <a:pt x="45" y="47"/>
                    <a:pt x="44" y="47"/>
                  </a:cubicBezTo>
                  <a:close/>
                  <a:moveTo>
                    <a:pt x="28" y="29"/>
                  </a:moveTo>
                  <a:cubicBezTo>
                    <a:pt x="28" y="29"/>
                    <a:pt x="27" y="29"/>
                    <a:pt x="27" y="28"/>
                  </a:cubicBezTo>
                  <a:cubicBezTo>
                    <a:pt x="24" y="25"/>
                    <a:pt x="21" y="23"/>
                    <a:pt x="19" y="20"/>
                  </a:cubicBezTo>
                  <a:cubicBezTo>
                    <a:pt x="18" y="19"/>
                    <a:pt x="18" y="18"/>
                    <a:pt x="19" y="17"/>
                  </a:cubicBezTo>
                  <a:cubicBezTo>
                    <a:pt x="19" y="16"/>
                    <a:pt x="21" y="16"/>
                    <a:pt x="21" y="17"/>
                  </a:cubicBezTo>
                  <a:cubicBezTo>
                    <a:pt x="24" y="20"/>
                    <a:pt x="27" y="23"/>
                    <a:pt x="30" y="26"/>
                  </a:cubicBezTo>
                  <a:cubicBezTo>
                    <a:pt x="31" y="26"/>
                    <a:pt x="31" y="28"/>
                    <a:pt x="30" y="28"/>
                  </a:cubicBezTo>
                  <a:cubicBezTo>
                    <a:pt x="29" y="29"/>
                    <a:pt x="29" y="29"/>
                    <a:pt x="28" y="29"/>
                  </a:cubicBezTo>
                  <a:close/>
                  <a:moveTo>
                    <a:pt x="11" y="12"/>
                  </a:moveTo>
                  <a:cubicBezTo>
                    <a:pt x="11" y="12"/>
                    <a:pt x="10" y="12"/>
                    <a:pt x="10" y="12"/>
                  </a:cubicBezTo>
                  <a:cubicBezTo>
                    <a:pt x="7" y="9"/>
                    <a:pt x="4" y="6"/>
                    <a:pt x="1" y="4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1" y="0"/>
                    <a:pt x="3" y="0"/>
                    <a:pt x="4" y="1"/>
                  </a:cubicBezTo>
                  <a:cubicBezTo>
                    <a:pt x="7" y="3"/>
                    <a:pt x="10" y="6"/>
                    <a:pt x="13" y="9"/>
                  </a:cubicBezTo>
                  <a:cubicBezTo>
                    <a:pt x="13" y="9"/>
                    <a:pt x="14" y="11"/>
                    <a:pt x="13" y="11"/>
                  </a:cubicBezTo>
                  <a:cubicBezTo>
                    <a:pt x="12" y="12"/>
                    <a:pt x="12" y="12"/>
                    <a:pt x="11" y="12"/>
                  </a:cubicBezTo>
                  <a:close/>
                </a:path>
              </a:pathLst>
            </a:custGeom>
            <a:solidFill>
              <a:srgbClr val="9D9D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11" name="Freeform 1084"/>
            <p:cNvSpPr>
              <a:spLocks noEditPoints="1"/>
            </p:cNvSpPr>
            <p:nvPr/>
          </p:nvSpPr>
          <p:spPr bwMode="auto">
            <a:xfrm>
              <a:off x="5109660" y="2680697"/>
              <a:ext cx="1057275" cy="346075"/>
            </a:xfrm>
            <a:custGeom>
              <a:avLst/>
              <a:gdLst>
                <a:gd name="T0" fmla="*/ 1 w 281"/>
                <a:gd name="T1" fmla="*/ 91 h 92"/>
                <a:gd name="T2" fmla="*/ 10 w 281"/>
                <a:gd name="T3" fmla="*/ 80 h 92"/>
                <a:gd name="T4" fmla="*/ 12 w 281"/>
                <a:gd name="T5" fmla="*/ 83 h 92"/>
                <a:gd name="T6" fmla="*/ 2 w 281"/>
                <a:gd name="T7" fmla="*/ 92 h 92"/>
                <a:gd name="T8" fmla="*/ 19 w 281"/>
                <a:gd name="T9" fmla="*/ 75 h 92"/>
                <a:gd name="T10" fmla="*/ 28 w 281"/>
                <a:gd name="T11" fmla="*/ 65 h 92"/>
                <a:gd name="T12" fmla="*/ 31 w 281"/>
                <a:gd name="T13" fmla="*/ 68 h 92"/>
                <a:gd name="T14" fmla="*/ 20 w 281"/>
                <a:gd name="T15" fmla="*/ 76 h 92"/>
                <a:gd name="T16" fmla="*/ 37 w 281"/>
                <a:gd name="T17" fmla="*/ 60 h 92"/>
                <a:gd name="T18" fmla="*/ 48 w 281"/>
                <a:gd name="T19" fmla="*/ 50 h 92"/>
                <a:gd name="T20" fmla="*/ 50 w 281"/>
                <a:gd name="T21" fmla="*/ 54 h 92"/>
                <a:gd name="T22" fmla="*/ 39 w 281"/>
                <a:gd name="T23" fmla="*/ 61 h 92"/>
                <a:gd name="T24" fmla="*/ 57 w 281"/>
                <a:gd name="T25" fmla="*/ 47 h 92"/>
                <a:gd name="T26" fmla="*/ 68 w 281"/>
                <a:gd name="T27" fmla="*/ 38 h 92"/>
                <a:gd name="T28" fmla="*/ 70 w 281"/>
                <a:gd name="T29" fmla="*/ 41 h 92"/>
                <a:gd name="T30" fmla="*/ 59 w 281"/>
                <a:gd name="T31" fmla="*/ 48 h 92"/>
                <a:gd name="T32" fmla="*/ 78 w 281"/>
                <a:gd name="T33" fmla="*/ 35 h 92"/>
                <a:gd name="T34" fmla="*/ 90 w 281"/>
                <a:gd name="T35" fmla="*/ 27 h 92"/>
                <a:gd name="T36" fmla="*/ 92 w 281"/>
                <a:gd name="T37" fmla="*/ 31 h 92"/>
                <a:gd name="T38" fmla="*/ 80 w 281"/>
                <a:gd name="T39" fmla="*/ 36 h 92"/>
                <a:gd name="T40" fmla="*/ 100 w 281"/>
                <a:gd name="T41" fmla="*/ 25 h 92"/>
                <a:gd name="T42" fmla="*/ 112 w 281"/>
                <a:gd name="T43" fmla="*/ 18 h 92"/>
                <a:gd name="T44" fmla="*/ 114 w 281"/>
                <a:gd name="T45" fmla="*/ 22 h 92"/>
                <a:gd name="T46" fmla="*/ 102 w 281"/>
                <a:gd name="T47" fmla="*/ 26 h 92"/>
                <a:gd name="T48" fmla="*/ 123 w 281"/>
                <a:gd name="T49" fmla="*/ 17 h 92"/>
                <a:gd name="T50" fmla="*/ 135 w 281"/>
                <a:gd name="T51" fmla="*/ 11 h 92"/>
                <a:gd name="T52" fmla="*/ 136 w 281"/>
                <a:gd name="T53" fmla="*/ 15 h 92"/>
                <a:gd name="T54" fmla="*/ 124 w 281"/>
                <a:gd name="T55" fmla="*/ 18 h 92"/>
                <a:gd name="T56" fmla="*/ 146 w 281"/>
                <a:gd name="T57" fmla="*/ 10 h 92"/>
                <a:gd name="T58" fmla="*/ 159 w 281"/>
                <a:gd name="T59" fmla="*/ 5 h 92"/>
                <a:gd name="T60" fmla="*/ 160 w 281"/>
                <a:gd name="T61" fmla="*/ 9 h 92"/>
                <a:gd name="T62" fmla="*/ 279 w 281"/>
                <a:gd name="T63" fmla="*/ 10 h 92"/>
                <a:gd name="T64" fmla="*/ 266 w 281"/>
                <a:gd name="T65" fmla="*/ 8 h 92"/>
                <a:gd name="T66" fmla="*/ 267 w 281"/>
                <a:gd name="T67" fmla="*/ 4 h 92"/>
                <a:gd name="T68" fmla="*/ 280 w 281"/>
                <a:gd name="T69" fmla="*/ 9 h 92"/>
                <a:gd name="T70" fmla="*/ 171 w 281"/>
                <a:gd name="T71" fmla="*/ 7 h 92"/>
                <a:gd name="T72" fmla="*/ 171 w 281"/>
                <a:gd name="T73" fmla="*/ 3 h 92"/>
                <a:gd name="T74" fmla="*/ 185 w 281"/>
                <a:gd name="T75" fmla="*/ 4 h 92"/>
                <a:gd name="T76" fmla="*/ 171 w 281"/>
                <a:gd name="T77" fmla="*/ 7 h 92"/>
                <a:gd name="T78" fmla="*/ 255 w 281"/>
                <a:gd name="T79" fmla="*/ 6 h 92"/>
                <a:gd name="T80" fmla="*/ 241 w 281"/>
                <a:gd name="T81" fmla="*/ 3 h 92"/>
                <a:gd name="T82" fmla="*/ 255 w 281"/>
                <a:gd name="T83" fmla="*/ 2 h 92"/>
                <a:gd name="T84" fmla="*/ 255 w 281"/>
                <a:gd name="T85" fmla="*/ 6 h 92"/>
                <a:gd name="T86" fmla="*/ 193 w 281"/>
                <a:gd name="T87" fmla="*/ 3 h 92"/>
                <a:gd name="T88" fmla="*/ 207 w 281"/>
                <a:gd name="T89" fmla="*/ 0 h 92"/>
                <a:gd name="T90" fmla="*/ 207 w 281"/>
                <a:gd name="T91" fmla="*/ 4 h 92"/>
                <a:gd name="T92" fmla="*/ 231 w 281"/>
                <a:gd name="T93" fmla="*/ 4 h 92"/>
                <a:gd name="T94" fmla="*/ 219 w 281"/>
                <a:gd name="T95" fmla="*/ 4 h 92"/>
                <a:gd name="T96" fmla="*/ 219 w 281"/>
                <a:gd name="T97" fmla="*/ 0 h 92"/>
                <a:gd name="T98" fmla="*/ 231 w 281"/>
                <a:gd name="T99" fmla="*/ 0 h 92"/>
                <a:gd name="T100" fmla="*/ 231 w 281"/>
                <a:gd name="T101" fmla="*/ 4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81" h="92">
                  <a:moveTo>
                    <a:pt x="2" y="92"/>
                  </a:moveTo>
                  <a:cubicBezTo>
                    <a:pt x="2" y="92"/>
                    <a:pt x="1" y="92"/>
                    <a:pt x="1" y="91"/>
                  </a:cubicBezTo>
                  <a:cubicBezTo>
                    <a:pt x="0" y="90"/>
                    <a:pt x="0" y="89"/>
                    <a:pt x="1" y="88"/>
                  </a:cubicBezTo>
                  <a:cubicBezTo>
                    <a:pt x="4" y="86"/>
                    <a:pt x="7" y="83"/>
                    <a:pt x="10" y="80"/>
                  </a:cubicBezTo>
                  <a:cubicBezTo>
                    <a:pt x="10" y="79"/>
                    <a:pt x="12" y="79"/>
                    <a:pt x="12" y="80"/>
                  </a:cubicBezTo>
                  <a:cubicBezTo>
                    <a:pt x="13" y="81"/>
                    <a:pt x="13" y="82"/>
                    <a:pt x="12" y="83"/>
                  </a:cubicBezTo>
                  <a:cubicBezTo>
                    <a:pt x="9" y="86"/>
                    <a:pt x="7" y="88"/>
                    <a:pt x="4" y="91"/>
                  </a:cubicBezTo>
                  <a:cubicBezTo>
                    <a:pt x="3" y="92"/>
                    <a:pt x="3" y="92"/>
                    <a:pt x="2" y="92"/>
                  </a:cubicBezTo>
                  <a:close/>
                  <a:moveTo>
                    <a:pt x="20" y="76"/>
                  </a:moveTo>
                  <a:cubicBezTo>
                    <a:pt x="19" y="76"/>
                    <a:pt x="19" y="75"/>
                    <a:pt x="19" y="75"/>
                  </a:cubicBezTo>
                  <a:cubicBezTo>
                    <a:pt x="18" y="74"/>
                    <a:pt x="18" y="73"/>
                    <a:pt x="19" y="72"/>
                  </a:cubicBezTo>
                  <a:cubicBezTo>
                    <a:pt x="22" y="70"/>
                    <a:pt x="25" y="67"/>
                    <a:pt x="28" y="65"/>
                  </a:cubicBezTo>
                  <a:cubicBezTo>
                    <a:pt x="29" y="64"/>
                    <a:pt x="30" y="64"/>
                    <a:pt x="31" y="65"/>
                  </a:cubicBezTo>
                  <a:cubicBezTo>
                    <a:pt x="32" y="66"/>
                    <a:pt x="31" y="67"/>
                    <a:pt x="31" y="68"/>
                  </a:cubicBezTo>
                  <a:cubicBezTo>
                    <a:pt x="27" y="70"/>
                    <a:pt x="24" y="73"/>
                    <a:pt x="21" y="75"/>
                  </a:cubicBezTo>
                  <a:cubicBezTo>
                    <a:pt x="21" y="75"/>
                    <a:pt x="20" y="76"/>
                    <a:pt x="20" y="76"/>
                  </a:cubicBezTo>
                  <a:close/>
                  <a:moveTo>
                    <a:pt x="39" y="61"/>
                  </a:moveTo>
                  <a:cubicBezTo>
                    <a:pt x="38" y="61"/>
                    <a:pt x="38" y="61"/>
                    <a:pt x="37" y="60"/>
                  </a:cubicBezTo>
                  <a:cubicBezTo>
                    <a:pt x="37" y="59"/>
                    <a:pt x="37" y="58"/>
                    <a:pt x="38" y="57"/>
                  </a:cubicBezTo>
                  <a:cubicBezTo>
                    <a:pt x="41" y="55"/>
                    <a:pt x="44" y="53"/>
                    <a:pt x="48" y="50"/>
                  </a:cubicBezTo>
                  <a:cubicBezTo>
                    <a:pt x="49" y="50"/>
                    <a:pt x="50" y="50"/>
                    <a:pt x="51" y="51"/>
                  </a:cubicBezTo>
                  <a:cubicBezTo>
                    <a:pt x="51" y="52"/>
                    <a:pt x="51" y="53"/>
                    <a:pt x="50" y="54"/>
                  </a:cubicBezTo>
                  <a:cubicBezTo>
                    <a:pt x="47" y="56"/>
                    <a:pt x="43" y="58"/>
                    <a:pt x="40" y="61"/>
                  </a:cubicBezTo>
                  <a:cubicBezTo>
                    <a:pt x="40" y="61"/>
                    <a:pt x="39" y="61"/>
                    <a:pt x="39" y="61"/>
                  </a:cubicBezTo>
                  <a:close/>
                  <a:moveTo>
                    <a:pt x="59" y="48"/>
                  </a:moveTo>
                  <a:cubicBezTo>
                    <a:pt x="58" y="48"/>
                    <a:pt x="58" y="47"/>
                    <a:pt x="57" y="47"/>
                  </a:cubicBezTo>
                  <a:cubicBezTo>
                    <a:pt x="57" y="46"/>
                    <a:pt x="57" y="45"/>
                    <a:pt x="58" y="44"/>
                  </a:cubicBezTo>
                  <a:cubicBezTo>
                    <a:pt x="61" y="42"/>
                    <a:pt x="65" y="40"/>
                    <a:pt x="68" y="38"/>
                  </a:cubicBezTo>
                  <a:cubicBezTo>
                    <a:pt x="69" y="37"/>
                    <a:pt x="71" y="38"/>
                    <a:pt x="71" y="39"/>
                  </a:cubicBezTo>
                  <a:cubicBezTo>
                    <a:pt x="72" y="40"/>
                    <a:pt x="71" y="41"/>
                    <a:pt x="70" y="41"/>
                  </a:cubicBezTo>
                  <a:cubicBezTo>
                    <a:pt x="67" y="43"/>
                    <a:pt x="63" y="45"/>
                    <a:pt x="60" y="47"/>
                  </a:cubicBezTo>
                  <a:lnTo>
                    <a:pt x="59" y="48"/>
                  </a:lnTo>
                  <a:close/>
                  <a:moveTo>
                    <a:pt x="80" y="36"/>
                  </a:moveTo>
                  <a:cubicBezTo>
                    <a:pt x="79" y="36"/>
                    <a:pt x="79" y="36"/>
                    <a:pt x="78" y="35"/>
                  </a:cubicBezTo>
                  <a:cubicBezTo>
                    <a:pt x="78" y="34"/>
                    <a:pt x="78" y="33"/>
                    <a:pt x="79" y="32"/>
                  </a:cubicBezTo>
                  <a:cubicBezTo>
                    <a:pt x="83" y="31"/>
                    <a:pt x="86" y="29"/>
                    <a:pt x="90" y="27"/>
                  </a:cubicBezTo>
                  <a:cubicBezTo>
                    <a:pt x="91" y="27"/>
                    <a:pt x="92" y="27"/>
                    <a:pt x="93" y="28"/>
                  </a:cubicBezTo>
                  <a:cubicBezTo>
                    <a:pt x="93" y="29"/>
                    <a:pt x="93" y="30"/>
                    <a:pt x="92" y="31"/>
                  </a:cubicBezTo>
                  <a:cubicBezTo>
                    <a:pt x="88" y="32"/>
                    <a:pt x="84" y="34"/>
                    <a:pt x="81" y="36"/>
                  </a:cubicBezTo>
                  <a:lnTo>
                    <a:pt x="80" y="36"/>
                  </a:lnTo>
                  <a:close/>
                  <a:moveTo>
                    <a:pt x="102" y="26"/>
                  </a:moveTo>
                  <a:cubicBezTo>
                    <a:pt x="101" y="26"/>
                    <a:pt x="100" y="26"/>
                    <a:pt x="100" y="25"/>
                  </a:cubicBezTo>
                  <a:cubicBezTo>
                    <a:pt x="100" y="24"/>
                    <a:pt x="100" y="23"/>
                    <a:pt x="101" y="22"/>
                  </a:cubicBezTo>
                  <a:cubicBezTo>
                    <a:pt x="105" y="21"/>
                    <a:pt x="109" y="19"/>
                    <a:pt x="112" y="18"/>
                  </a:cubicBezTo>
                  <a:cubicBezTo>
                    <a:pt x="113" y="18"/>
                    <a:pt x="115" y="18"/>
                    <a:pt x="115" y="19"/>
                  </a:cubicBezTo>
                  <a:cubicBezTo>
                    <a:pt x="115" y="20"/>
                    <a:pt x="115" y="21"/>
                    <a:pt x="114" y="22"/>
                  </a:cubicBezTo>
                  <a:cubicBezTo>
                    <a:pt x="110" y="23"/>
                    <a:pt x="106" y="25"/>
                    <a:pt x="103" y="26"/>
                  </a:cubicBezTo>
                  <a:lnTo>
                    <a:pt x="102" y="26"/>
                  </a:lnTo>
                  <a:close/>
                  <a:moveTo>
                    <a:pt x="124" y="18"/>
                  </a:moveTo>
                  <a:cubicBezTo>
                    <a:pt x="124" y="18"/>
                    <a:pt x="123" y="18"/>
                    <a:pt x="123" y="17"/>
                  </a:cubicBezTo>
                  <a:cubicBezTo>
                    <a:pt x="122" y="16"/>
                    <a:pt x="123" y="15"/>
                    <a:pt x="124" y="14"/>
                  </a:cubicBezTo>
                  <a:cubicBezTo>
                    <a:pt x="128" y="13"/>
                    <a:pt x="132" y="12"/>
                    <a:pt x="135" y="11"/>
                  </a:cubicBezTo>
                  <a:cubicBezTo>
                    <a:pt x="136" y="11"/>
                    <a:pt x="138" y="11"/>
                    <a:pt x="138" y="12"/>
                  </a:cubicBezTo>
                  <a:cubicBezTo>
                    <a:pt x="138" y="13"/>
                    <a:pt x="138" y="14"/>
                    <a:pt x="136" y="15"/>
                  </a:cubicBezTo>
                  <a:cubicBezTo>
                    <a:pt x="133" y="16"/>
                    <a:pt x="129" y="17"/>
                    <a:pt x="125" y="18"/>
                  </a:cubicBezTo>
                  <a:lnTo>
                    <a:pt x="124" y="18"/>
                  </a:lnTo>
                  <a:close/>
                  <a:moveTo>
                    <a:pt x="148" y="12"/>
                  </a:moveTo>
                  <a:cubicBezTo>
                    <a:pt x="147" y="12"/>
                    <a:pt x="146" y="11"/>
                    <a:pt x="146" y="10"/>
                  </a:cubicBezTo>
                  <a:cubicBezTo>
                    <a:pt x="145" y="9"/>
                    <a:pt x="146" y="8"/>
                    <a:pt x="147" y="8"/>
                  </a:cubicBezTo>
                  <a:cubicBezTo>
                    <a:pt x="151" y="7"/>
                    <a:pt x="155" y="6"/>
                    <a:pt x="159" y="5"/>
                  </a:cubicBezTo>
                  <a:cubicBezTo>
                    <a:pt x="160" y="5"/>
                    <a:pt x="161" y="6"/>
                    <a:pt x="161" y="7"/>
                  </a:cubicBezTo>
                  <a:cubicBezTo>
                    <a:pt x="161" y="8"/>
                    <a:pt x="161" y="9"/>
                    <a:pt x="160" y="9"/>
                  </a:cubicBezTo>
                  <a:cubicBezTo>
                    <a:pt x="156" y="10"/>
                    <a:pt x="152" y="11"/>
                    <a:pt x="148" y="12"/>
                  </a:cubicBezTo>
                  <a:close/>
                  <a:moveTo>
                    <a:pt x="279" y="10"/>
                  </a:moveTo>
                  <a:cubicBezTo>
                    <a:pt x="278" y="10"/>
                    <a:pt x="278" y="10"/>
                    <a:pt x="278" y="10"/>
                  </a:cubicBezTo>
                  <a:cubicBezTo>
                    <a:pt x="274" y="9"/>
                    <a:pt x="270" y="9"/>
                    <a:pt x="266" y="8"/>
                  </a:cubicBezTo>
                  <a:cubicBezTo>
                    <a:pt x="265" y="8"/>
                    <a:pt x="265" y="7"/>
                    <a:pt x="265" y="6"/>
                  </a:cubicBezTo>
                  <a:cubicBezTo>
                    <a:pt x="265" y="5"/>
                    <a:pt x="266" y="4"/>
                    <a:pt x="267" y="4"/>
                  </a:cubicBezTo>
                  <a:cubicBezTo>
                    <a:pt x="271" y="5"/>
                    <a:pt x="275" y="5"/>
                    <a:pt x="279" y="6"/>
                  </a:cubicBezTo>
                  <a:cubicBezTo>
                    <a:pt x="280" y="6"/>
                    <a:pt x="281" y="7"/>
                    <a:pt x="280" y="9"/>
                  </a:cubicBezTo>
                  <a:cubicBezTo>
                    <a:pt x="280" y="9"/>
                    <a:pt x="279" y="10"/>
                    <a:pt x="279" y="10"/>
                  </a:cubicBezTo>
                  <a:close/>
                  <a:moveTo>
                    <a:pt x="171" y="7"/>
                  </a:moveTo>
                  <a:cubicBezTo>
                    <a:pt x="170" y="7"/>
                    <a:pt x="169" y="7"/>
                    <a:pt x="169" y="6"/>
                  </a:cubicBezTo>
                  <a:cubicBezTo>
                    <a:pt x="169" y="5"/>
                    <a:pt x="170" y="4"/>
                    <a:pt x="171" y="3"/>
                  </a:cubicBezTo>
                  <a:cubicBezTo>
                    <a:pt x="175" y="3"/>
                    <a:pt x="179" y="2"/>
                    <a:pt x="183" y="2"/>
                  </a:cubicBezTo>
                  <a:cubicBezTo>
                    <a:pt x="184" y="2"/>
                    <a:pt x="185" y="2"/>
                    <a:pt x="185" y="4"/>
                  </a:cubicBezTo>
                  <a:cubicBezTo>
                    <a:pt x="185" y="5"/>
                    <a:pt x="184" y="6"/>
                    <a:pt x="183" y="6"/>
                  </a:cubicBezTo>
                  <a:cubicBezTo>
                    <a:pt x="179" y="6"/>
                    <a:pt x="175" y="7"/>
                    <a:pt x="171" y="7"/>
                  </a:cubicBezTo>
                  <a:close/>
                  <a:moveTo>
                    <a:pt x="255" y="6"/>
                  </a:moveTo>
                  <a:cubicBezTo>
                    <a:pt x="255" y="6"/>
                    <a:pt x="255" y="6"/>
                    <a:pt x="255" y="6"/>
                  </a:cubicBezTo>
                  <a:cubicBezTo>
                    <a:pt x="251" y="6"/>
                    <a:pt x="247" y="5"/>
                    <a:pt x="243" y="5"/>
                  </a:cubicBezTo>
                  <a:cubicBezTo>
                    <a:pt x="242" y="5"/>
                    <a:pt x="241" y="4"/>
                    <a:pt x="241" y="3"/>
                  </a:cubicBezTo>
                  <a:cubicBezTo>
                    <a:pt x="241" y="2"/>
                    <a:pt x="242" y="1"/>
                    <a:pt x="243" y="1"/>
                  </a:cubicBezTo>
                  <a:cubicBezTo>
                    <a:pt x="247" y="1"/>
                    <a:pt x="251" y="2"/>
                    <a:pt x="255" y="2"/>
                  </a:cubicBezTo>
                  <a:cubicBezTo>
                    <a:pt x="256" y="2"/>
                    <a:pt x="257" y="3"/>
                    <a:pt x="257" y="5"/>
                  </a:cubicBezTo>
                  <a:cubicBezTo>
                    <a:pt x="257" y="6"/>
                    <a:pt x="256" y="6"/>
                    <a:pt x="255" y="6"/>
                  </a:cubicBezTo>
                  <a:close/>
                  <a:moveTo>
                    <a:pt x="195" y="5"/>
                  </a:moveTo>
                  <a:cubicBezTo>
                    <a:pt x="194" y="5"/>
                    <a:pt x="193" y="4"/>
                    <a:pt x="193" y="3"/>
                  </a:cubicBezTo>
                  <a:cubicBezTo>
                    <a:pt x="193" y="2"/>
                    <a:pt x="194" y="1"/>
                    <a:pt x="195" y="1"/>
                  </a:cubicBezTo>
                  <a:cubicBezTo>
                    <a:pt x="199" y="0"/>
                    <a:pt x="203" y="0"/>
                    <a:pt x="207" y="0"/>
                  </a:cubicBezTo>
                  <a:cubicBezTo>
                    <a:pt x="208" y="0"/>
                    <a:pt x="209" y="1"/>
                    <a:pt x="209" y="2"/>
                  </a:cubicBezTo>
                  <a:cubicBezTo>
                    <a:pt x="209" y="3"/>
                    <a:pt x="208" y="4"/>
                    <a:pt x="207" y="4"/>
                  </a:cubicBezTo>
                  <a:cubicBezTo>
                    <a:pt x="203" y="4"/>
                    <a:pt x="199" y="4"/>
                    <a:pt x="195" y="5"/>
                  </a:cubicBezTo>
                  <a:close/>
                  <a:moveTo>
                    <a:pt x="231" y="4"/>
                  </a:moveTo>
                  <a:cubicBezTo>
                    <a:pt x="231" y="4"/>
                    <a:pt x="231" y="4"/>
                    <a:pt x="231" y="4"/>
                  </a:cubicBezTo>
                  <a:cubicBezTo>
                    <a:pt x="227" y="4"/>
                    <a:pt x="223" y="4"/>
                    <a:pt x="219" y="4"/>
                  </a:cubicBezTo>
                  <a:cubicBezTo>
                    <a:pt x="218" y="4"/>
                    <a:pt x="217" y="3"/>
                    <a:pt x="217" y="2"/>
                  </a:cubicBezTo>
                  <a:cubicBezTo>
                    <a:pt x="217" y="1"/>
                    <a:pt x="218" y="0"/>
                    <a:pt x="219" y="0"/>
                  </a:cubicBezTo>
                  <a:cubicBezTo>
                    <a:pt x="219" y="0"/>
                    <a:pt x="219" y="0"/>
                    <a:pt x="219" y="0"/>
                  </a:cubicBezTo>
                  <a:cubicBezTo>
                    <a:pt x="223" y="0"/>
                    <a:pt x="227" y="0"/>
                    <a:pt x="231" y="0"/>
                  </a:cubicBezTo>
                  <a:cubicBezTo>
                    <a:pt x="232" y="0"/>
                    <a:pt x="233" y="1"/>
                    <a:pt x="233" y="2"/>
                  </a:cubicBezTo>
                  <a:cubicBezTo>
                    <a:pt x="233" y="3"/>
                    <a:pt x="232" y="4"/>
                    <a:pt x="231" y="4"/>
                  </a:cubicBezTo>
                  <a:close/>
                </a:path>
              </a:pathLst>
            </a:custGeom>
            <a:solidFill>
              <a:srgbClr val="9D9D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</p:grpSp>
    </p:spTree>
    <p:extLst>
      <p:ext uri="{BB962C8B-B14F-4D97-AF65-F5344CB8AC3E}">
        <p14:creationId xmlns:p14="http://schemas.microsoft.com/office/powerpoint/2010/main" val="52881074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xmlns="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dirty="0"/>
              <a:t>Infographic Style</a:t>
            </a: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xmlns="" id="{C5A2FF25-6EB0-4B91-B706-EA0824499C5F}"/>
              </a:ext>
            </a:extLst>
          </p:cNvPr>
          <p:cNvSpPr txBox="1"/>
          <p:nvPr/>
        </p:nvSpPr>
        <p:spPr>
          <a:xfrm>
            <a:off x="5136689" y="1682800"/>
            <a:ext cx="5013938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b="1" dirty="0">
                <a:solidFill>
                  <a:schemeClr val="accent1"/>
                </a:solidFill>
                <a:cs typeface="Arial" pitchFamily="34" charset="0"/>
              </a:rPr>
              <a:t>You can simply impress your audience and add a unique zing and appeal to your Presentations. Get a modern PowerPoint  Presentation that is beautifully designed. </a:t>
            </a:r>
          </a:p>
        </p:txBody>
      </p:sp>
      <p:grpSp>
        <p:nvGrpSpPr>
          <p:cNvPr id="38" name="Group 37">
            <a:extLst>
              <a:ext uri="{FF2B5EF4-FFF2-40B4-BE49-F238E27FC236}">
                <a16:creationId xmlns:a16="http://schemas.microsoft.com/office/drawing/2014/main" xmlns="" id="{BDE258A4-DAEA-4525-9F80-8D1921CBD60A}"/>
              </a:ext>
            </a:extLst>
          </p:cNvPr>
          <p:cNvGrpSpPr/>
          <p:nvPr/>
        </p:nvGrpSpPr>
        <p:grpSpPr>
          <a:xfrm>
            <a:off x="5129891" y="3455633"/>
            <a:ext cx="1869058" cy="2421214"/>
            <a:chOff x="-475010" y="1042170"/>
            <a:chExt cx="3859356" cy="2421214"/>
          </a:xfrm>
        </p:grpSpPr>
        <p:sp>
          <p:nvSpPr>
            <p:cNvPr id="39" name="TextBox 38">
              <a:extLst>
                <a:ext uri="{FF2B5EF4-FFF2-40B4-BE49-F238E27FC236}">
                  <a16:creationId xmlns:a16="http://schemas.microsoft.com/office/drawing/2014/main" xmlns="" id="{722B7DC8-FB2A-4382-B5A8-D357F7BAA1CE}"/>
                </a:ext>
              </a:extLst>
            </p:cNvPr>
            <p:cNvSpPr txBox="1"/>
            <p:nvPr/>
          </p:nvSpPr>
          <p:spPr>
            <a:xfrm>
              <a:off x="-475010" y="1042170"/>
              <a:ext cx="3859356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1400" b="1" dirty="0">
                  <a:solidFill>
                    <a:schemeClr val="accent6"/>
                  </a:solidFill>
                  <a:cs typeface="Arial" pitchFamily="34" charset="0"/>
                </a:rPr>
                <a:t>Content Here</a:t>
              </a:r>
              <a:endParaRPr lang="ko-KR" altLang="en-US" sz="1400" b="1" dirty="0">
                <a:solidFill>
                  <a:schemeClr val="accent6"/>
                </a:solidFill>
                <a:cs typeface="Arial" pitchFamily="34" charset="0"/>
              </a:endParaRPr>
            </a:p>
          </p:txBody>
        </p:sp>
        <p:sp>
          <p:nvSpPr>
            <p:cNvPr id="40" name="TextBox 39">
              <a:extLst>
                <a:ext uri="{FF2B5EF4-FFF2-40B4-BE49-F238E27FC236}">
                  <a16:creationId xmlns:a16="http://schemas.microsoft.com/office/drawing/2014/main" xmlns="" id="{EEE7050C-803D-42C1-B28D-2DA3467D4366}"/>
                </a:ext>
              </a:extLst>
            </p:cNvPr>
            <p:cNvSpPr txBox="1"/>
            <p:nvPr/>
          </p:nvSpPr>
          <p:spPr>
            <a:xfrm>
              <a:off x="-460973" y="1339726"/>
              <a:ext cx="3845319" cy="212365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zing. I hope and I believe that this Template will your Time, Money and Reputation. Easy to change colors, photos and Text. Get a modern PowerPoint  Presentation that is beautifully designed.  </a:t>
              </a:r>
            </a:p>
          </p:txBody>
        </p:sp>
      </p:grpSp>
      <p:grpSp>
        <p:nvGrpSpPr>
          <p:cNvPr id="41" name="Group 40">
            <a:extLst>
              <a:ext uri="{FF2B5EF4-FFF2-40B4-BE49-F238E27FC236}">
                <a16:creationId xmlns:a16="http://schemas.microsoft.com/office/drawing/2014/main" xmlns="" id="{62DC079C-52F5-4F05-A17E-4D7C4AA1EE41}"/>
              </a:ext>
            </a:extLst>
          </p:cNvPr>
          <p:cNvGrpSpPr/>
          <p:nvPr/>
        </p:nvGrpSpPr>
        <p:grpSpPr>
          <a:xfrm>
            <a:off x="7428523" y="3455633"/>
            <a:ext cx="1869058" cy="2421214"/>
            <a:chOff x="-475010" y="1042170"/>
            <a:chExt cx="3859356" cy="2421214"/>
          </a:xfrm>
        </p:grpSpPr>
        <p:sp>
          <p:nvSpPr>
            <p:cNvPr id="42" name="TextBox 41">
              <a:extLst>
                <a:ext uri="{FF2B5EF4-FFF2-40B4-BE49-F238E27FC236}">
                  <a16:creationId xmlns:a16="http://schemas.microsoft.com/office/drawing/2014/main" xmlns="" id="{CE80B494-C865-4F8D-A994-7EF5F4DFBCBF}"/>
                </a:ext>
              </a:extLst>
            </p:cNvPr>
            <p:cNvSpPr txBox="1"/>
            <p:nvPr/>
          </p:nvSpPr>
          <p:spPr>
            <a:xfrm>
              <a:off x="-475010" y="1042170"/>
              <a:ext cx="3859356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1400" b="1" dirty="0">
                  <a:solidFill>
                    <a:schemeClr val="accent3"/>
                  </a:solidFill>
                  <a:cs typeface="Arial" pitchFamily="34" charset="0"/>
                </a:rPr>
                <a:t>Content Here</a:t>
              </a:r>
              <a:endParaRPr lang="ko-KR" altLang="en-US" sz="1400" b="1" dirty="0">
                <a:solidFill>
                  <a:schemeClr val="accent3"/>
                </a:solidFill>
                <a:cs typeface="Arial" pitchFamily="34" charset="0"/>
              </a:endParaRPr>
            </a:p>
          </p:txBody>
        </p:sp>
        <p:sp>
          <p:nvSpPr>
            <p:cNvPr id="43" name="TextBox 42">
              <a:extLst>
                <a:ext uri="{FF2B5EF4-FFF2-40B4-BE49-F238E27FC236}">
                  <a16:creationId xmlns:a16="http://schemas.microsoft.com/office/drawing/2014/main" xmlns="" id="{4CED51FB-B06F-4EDA-ADEC-5DBE99380C19}"/>
                </a:ext>
              </a:extLst>
            </p:cNvPr>
            <p:cNvSpPr txBox="1"/>
            <p:nvPr/>
          </p:nvSpPr>
          <p:spPr>
            <a:xfrm>
              <a:off x="-460973" y="1339726"/>
              <a:ext cx="3845319" cy="212365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zing. I hope and I believe that this Template will your Time, Money and Reputation. Easy to change colors, photos and Text. Get a modern PowerPoint  Presentation that is beautifully designed.  </a:t>
              </a:r>
            </a:p>
          </p:txBody>
        </p:sp>
      </p:grpSp>
      <p:grpSp>
        <p:nvGrpSpPr>
          <p:cNvPr id="44" name="Group 43">
            <a:extLst>
              <a:ext uri="{FF2B5EF4-FFF2-40B4-BE49-F238E27FC236}">
                <a16:creationId xmlns:a16="http://schemas.microsoft.com/office/drawing/2014/main" xmlns="" id="{4A1BE282-E4F4-40ED-ACA0-4EA16F5DEFAC}"/>
              </a:ext>
            </a:extLst>
          </p:cNvPr>
          <p:cNvGrpSpPr/>
          <p:nvPr/>
        </p:nvGrpSpPr>
        <p:grpSpPr>
          <a:xfrm>
            <a:off x="9727154" y="3455633"/>
            <a:ext cx="1869058" cy="2421214"/>
            <a:chOff x="-475010" y="1042170"/>
            <a:chExt cx="3859356" cy="2421214"/>
          </a:xfrm>
        </p:grpSpPr>
        <p:sp>
          <p:nvSpPr>
            <p:cNvPr id="45" name="TextBox 44">
              <a:extLst>
                <a:ext uri="{FF2B5EF4-FFF2-40B4-BE49-F238E27FC236}">
                  <a16:creationId xmlns:a16="http://schemas.microsoft.com/office/drawing/2014/main" xmlns="" id="{6F0DD3F3-C669-49F6-8498-28BF2467F6AD}"/>
                </a:ext>
              </a:extLst>
            </p:cNvPr>
            <p:cNvSpPr txBox="1"/>
            <p:nvPr/>
          </p:nvSpPr>
          <p:spPr>
            <a:xfrm>
              <a:off x="-475010" y="1042170"/>
              <a:ext cx="3859356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1400" b="1" dirty="0">
                  <a:solidFill>
                    <a:schemeClr val="accent2"/>
                  </a:solidFill>
                  <a:cs typeface="Arial" pitchFamily="34" charset="0"/>
                </a:rPr>
                <a:t>Content Here</a:t>
              </a:r>
              <a:endParaRPr lang="ko-KR" altLang="en-US" sz="1400" b="1" dirty="0">
                <a:solidFill>
                  <a:schemeClr val="accent2"/>
                </a:solidFill>
                <a:cs typeface="Arial" pitchFamily="34" charset="0"/>
              </a:endParaRPr>
            </a:p>
          </p:txBody>
        </p:sp>
        <p:sp>
          <p:nvSpPr>
            <p:cNvPr id="46" name="TextBox 45">
              <a:extLst>
                <a:ext uri="{FF2B5EF4-FFF2-40B4-BE49-F238E27FC236}">
                  <a16:creationId xmlns:a16="http://schemas.microsoft.com/office/drawing/2014/main" xmlns="" id="{C9726C4E-B29E-47A4-A36B-3CA69ABA8499}"/>
                </a:ext>
              </a:extLst>
            </p:cNvPr>
            <p:cNvSpPr txBox="1"/>
            <p:nvPr/>
          </p:nvSpPr>
          <p:spPr>
            <a:xfrm>
              <a:off x="-460973" y="1339726"/>
              <a:ext cx="3845319" cy="212365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zing. I hope and I believe that this Template will your Time, Money and Reputation. Easy to change colors, photos and Text. Get a modern PowerPoint  Presentation that is beautifully designed.  </a:t>
              </a:r>
            </a:p>
          </p:txBody>
        </p:sp>
      </p:grpSp>
      <p:sp>
        <p:nvSpPr>
          <p:cNvPr id="47" name="TextBox 46">
            <a:extLst>
              <a:ext uri="{FF2B5EF4-FFF2-40B4-BE49-F238E27FC236}">
                <a16:creationId xmlns:a16="http://schemas.microsoft.com/office/drawing/2014/main" xmlns="" id="{5B79F398-3127-4F40-BB58-1A06A20034A5}"/>
              </a:ext>
            </a:extLst>
          </p:cNvPr>
          <p:cNvSpPr txBox="1"/>
          <p:nvPr/>
        </p:nvSpPr>
        <p:spPr>
          <a:xfrm>
            <a:off x="5135390" y="2322554"/>
            <a:ext cx="6499063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 Get a modern PowerPoint  Presentation that is beautifully designed. </a:t>
            </a:r>
            <a:r>
              <a:rPr lang="en-US" altLang="ko-KR" sz="1200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rPr>
              <a:t>Easy to change colors, photos and Text. </a:t>
            </a: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I hope and I believe that this Template will your Time, Money and Reputation. Easy to change colors, photos and Text. Get a modern PowerPoint  Presentation that is beautifully designed. </a:t>
            </a:r>
          </a:p>
        </p:txBody>
      </p:sp>
      <p:grpSp>
        <p:nvGrpSpPr>
          <p:cNvPr id="16" name="Grupo 15"/>
          <p:cNvGrpSpPr/>
          <p:nvPr/>
        </p:nvGrpSpPr>
        <p:grpSpPr>
          <a:xfrm>
            <a:off x="996138" y="1786712"/>
            <a:ext cx="3604128" cy="3645618"/>
            <a:chOff x="1747049" y="1977163"/>
            <a:chExt cx="2887593" cy="2920834"/>
          </a:xfrm>
        </p:grpSpPr>
        <p:grpSp>
          <p:nvGrpSpPr>
            <p:cNvPr id="56" name="Group 96">
              <a:extLst>
                <a:ext uri="{FF2B5EF4-FFF2-40B4-BE49-F238E27FC236}">
                  <a16:creationId xmlns="" xmlns:a16="http://schemas.microsoft.com/office/drawing/2014/main" id="{64D56E5E-311E-42A9-A687-21D265312CF8}"/>
                </a:ext>
              </a:extLst>
            </p:cNvPr>
            <p:cNvGrpSpPr/>
            <p:nvPr/>
          </p:nvGrpSpPr>
          <p:grpSpPr>
            <a:xfrm>
              <a:off x="2345928" y="2906013"/>
              <a:ext cx="1539438" cy="1251263"/>
              <a:chOff x="2676526" y="2041913"/>
              <a:chExt cx="3486148" cy="2833560"/>
            </a:xfrm>
          </p:grpSpPr>
          <p:grpSp>
            <p:nvGrpSpPr>
              <p:cNvPr id="57" name="Group 97">
                <a:extLst>
                  <a:ext uri="{FF2B5EF4-FFF2-40B4-BE49-F238E27FC236}">
                    <a16:creationId xmlns="" xmlns:a16="http://schemas.microsoft.com/office/drawing/2014/main" id="{AD805550-3DE9-474E-BC49-2622ED870C3E}"/>
                  </a:ext>
                </a:extLst>
              </p:cNvPr>
              <p:cNvGrpSpPr/>
              <p:nvPr/>
            </p:nvGrpSpPr>
            <p:grpSpPr>
              <a:xfrm>
                <a:off x="2745022" y="2041913"/>
                <a:ext cx="3417652" cy="2755290"/>
                <a:chOff x="2745022" y="2041913"/>
                <a:chExt cx="3417652" cy="2755290"/>
              </a:xfrm>
              <a:solidFill>
                <a:srgbClr val="FAB117"/>
              </a:solidFill>
            </p:grpSpPr>
            <p:sp>
              <p:nvSpPr>
                <p:cNvPr id="59" name="Freeform 3">
                  <a:extLst>
                    <a:ext uri="{FF2B5EF4-FFF2-40B4-BE49-F238E27FC236}">
                      <a16:creationId xmlns="" xmlns:a16="http://schemas.microsoft.com/office/drawing/2014/main" id="{0B85E2E6-0F56-4875-897E-187F3A3E54CE}"/>
                    </a:ext>
                  </a:extLst>
                </p:cNvPr>
                <p:cNvSpPr/>
                <p:nvPr/>
              </p:nvSpPr>
              <p:spPr>
                <a:xfrm>
                  <a:off x="2901403" y="2041913"/>
                  <a:ext cx="3261271" cy="1993269"/>
                </a:xfrm>
                <a:custGeom>
                  <a:avLst/>
                  <a:gdLst>
                    <a:gd name="connsiteX0" fmla="*/ 0 w 3228975"/>
                    <a:gd name="connsiteY0" fmla="*/ 790575 h 1866900"/>
                    <a:gd name="connsiteX1" fmla="*/ 0 w 3228975"/>
                    <a:gd name="connsiteY1" fmla="*/ 790575 h 1866900"/>
                    <a:gd name="connsiteX2" fmla="*/ 85725 w 3228975"/>
                    <a:gd name="connsiteY2" fmla="*/ 742950 h 1866900"/>
                    <a:gd name="connsiteX3" fmla="*/ 866775 w 3228975"/>
                    <a:gd name="connsiteY3" fmla="*/ 0 h 1866900"/>
                    <a:gd name="connsiteX4" fmla="*/ 962025 w 3228975"/>
                    <a:gd name="connsiteY4" fmla="*/ 19050 h 1866900"/>
                    <a:gd name="connsiteX5" fmla="*/ 2105025 w 3228975"/>
                    <a:gd name="connsiteY5" fmla="*/ 9525 h 1866900"/>
                    <a:gd name="connsiteX6" fmla="*/ 3228975 w 3228975"/>
                    <a:gd name="connsiteY6" fmla="*/ 476250 h 1866900"/>
                    <a:gd name="connsiteX7" fmla="*/ 3219450 w 3228975"/>
                    <a:gd name="connsiteY7" fmla="*/ 1866900 h 1866900"/>
                    <a:gd name="connsiteX8" fmla="*/ 3086100 w 3228975"/>
                    <a:gd name="connsiteY8" fmla="*/ 1847850 h 1866900"/>
                    <a:gd name="connsiteX9" fmla="*/ 2095500 w 3228975"/>
                    <a:gd name="connsiteY9" fmla="*/ 771525 h 1866900"/>
                    <a:gd name="connsiteX10" fmla="*/ 1095375 w 3228975"/>
                    <a:gd name="connsiteY10" fmla="*/ 571500 h 1866900"/>
                    <a:gd name="connsiteX11" fmla="*/ 0 w 3228975"/>
                    <a:gd name="connsiteY11" fmla="*/ 790575 h 1866900"/>
                    <a:gd name="connsiteX0" fmla="*/ 0 w 3228975"/>
                    <a:gd name="connsiteY0" fmla="*/ 790575 h 1866900"/>
                    <a:gd name="connsiteX1" fmla="*/ 0 w 3228975"/>
                    <a:gd name="connsiteY1" fmla="*/ 790575 h 1866900"/>
                    <a:gd name="connsiteX2" fmla="*/ 85725 w 3228975"/>
                    <a:gd name="connsiteY2" fmla="*/ 742950 h 1866900"/>
                    <a:gd name="connsiteX3" fmla="*/ 866775 w 3228975"/>
                    <a:gd name="connsiteY3" fmla="*/ 0 h 1866900"/>
                    <a:gd name="connsiteX4" fmla="*/ 2105025 w 3228975"/>
                    <a:gd name="connsiteY4" fmla="*/ 9525 h 1866900"/>
                    <a:gd name="connsiteX5" fmla="*/ 3228975 w 3228975"/>
                    <a:gd name="connsiteY5" fmla="*/ 476250 h 1866900"/>
                    <a:gd name="connsiteX6" fmla="*/ 3219450 w 3228975"/>
                    <a:gd name="connsiteY6" fmla="*/ 1866900 h 1866900"/>
                    <a:gd name="connsiteX7" fmla="*/ 3086100 w 3228975"/>
                    <a:gd name="connsiteY7" fmla="*/ 1847850 h 1866900"/>
                    <a:gd name="connsiteX8" fmla="*/ 2095500 w 3228975"/>
                    <a:gd name="connsiteY8" fmla="*/ 771525 h 1866900"/>
                    <a:gd name="connsiteX9" fmla="*/ 1095375 w 3228975"/>
                    <a:gd name="connsiteY9" fmla="*/ 571500 h 1866900"/>
                    <a:gd name="connsiteX10" fmla="*/ 0 w 3228975"/>
                    <a:gd name="connsiteY10" fmla="*/ 790575 h 1866900"/>
                    <a:gd name="connsiteX0" fmla="*/ 0 w 3228975"/>
                    <a:gd name="connsiteY0" fmla="*/ 790575 h 1866900"/>
                    <a:gd name="connsiteX1" fmla="*/ 0 w 3228975"/>
                    <a:gd name="connsiteY1" fmla="*/ 790575 h 1866900"/>
                    <a:gd name="connsiteX2" fmla="*/ 85725 w 3228975"/>
                    <a:gd name="connsiteY2" fmla="*/ 742950 h 1866900"/>
                    <a:gd name="connsiteX3" fmla="*/ 866775 w 3228975"/>
                    <a:gd name="connsiteY3" fmla="*/ 0 h 1866900"/>
                    <a:gd name="connsiteX4" fmla="*/ 2105025 w 3228975"/>
                    <a:gd name="connsiteY4" fmla="*/ 9525 h 1866900"/>
                    <a:gd name="connsiteX5" fmla="*/ 3228975 w 3228975"/>
                    <a:gd name="connsiteY5" fmla="*/ 476250 h 1866900"/>
                    <a:gd name="connsiteX6" fmla="*/ 3219450 w 3228975"/>
                    <a:gd name="connsiteY6" fmla="*/ 1866900 h 1866900"/>
                    <a:gd name="connsiteX7" fmla="*/ 3086100 w 3228975"/>
                    <a:gd name="connsiteY7" fmla="*/ 1847850 h 1866900"/>
                    <a:gd name="connsiteX8" fmla="*/ 2095500 w 3228975"/>
                    <a:gd name="connsiteY8" fmla="*/ 771525 h 1866900"/>
                    <a:gd name="connsiteX9" fmla="*/ 1095375 w 3228975"/>
                    <a:gd name="connsiteY9" fmla="*/ 571500 h 1866900"/>
                    <a:gd name="connsiteX10" fmla="*/ 0 w 3228975"/>
                    <a:gd name="connsiteY10" fmla="*/ 790575 h 1866900"/>
                    <a:gd name="connsiteX0" fmla="*/ 0 w 3228975"/>
                    <a:gd name="connsiteY0" fmla="*/ 790575 h 1866900"/>
                    <a:gd name="connsiteX1" fmla="*/ 0 w 3228975"/>
                    <a:gd name="connsiteY1" fmla="*/ 790575 h 1866900"/>
                    <a:gd name="connsiteX2" fmla="*/ 85725 w 3228975"/>
                    <a:gd name="connsiteY2" fmla="*/ 742950 h 1866900"/>
                    <a:gd name="connsiteX3" fmla="*/ 866775 w 3228975"/>
                    <a:gd name="connsiteY3" fmla="*/ 0 h 1866900"/>
                    <a:gd name="connsiteX4" fmla="*/ 2105025 w 3228975"/>
                    <a:gd name="connsiteY4" fmla="*/ 9525 h 1866900"/>
                    <a:gd name="connsiteX5" fmla="*/ 3228975 w 3228975"/>
                    <a:gd name="connsiteY5" fmla="*/ 476250 h 1866900"/>
                    <a:gd name="connsiteX6" fmla="*/ 3219450 w 3228975"/>
                    <a:gd name="connsiteY6" fmla="*/ 1866900 h 1866900"/>
                    <a:gd name="connsiteX7" fmla="*/ 3086100 w 3228975"/>
                    <a:gd name="connsiteY7" fmla="*/ 1847850 h 1866900"/>
                    <a:gd name="connsiteX8" fmla="*/ 2095500 w 3228975"/>
                    <a:gd name="connsiteY8" fmla="*/ 771525 h 1866900"/>
                    <a:gd name="connsiteX9" fmla="*/ 1095375 w 3228975"/>
                    <a:gd name="connsiteY9" fmla="*/ 571500 h 1866900"/>
                    <a:gd name="connsiteX10" fmla="*/ 0 w 3228975"/>
                    <a:gd name="connsiteY10" fmla="*/ 790575 h 1866900"/>
                    <a:gd name="connsiteX0" fmla="*/ 0 w 3228975"/>
                    <a:gd name="connsiteY0" fmla="*/ 790575 h 1866900"/>
                    <a:gd name="connsiteX1" fmla="*/ 0 w 3228975"/>
                    <a:gd name="connsiteY1" fmla="*/ 790575 h 1866900"/>
                    <a:gd name="connsiteX2" fmla="*/ 866775 w 3228975"/>
                    <a:gd name="connsiteY2" fmla="*/ 0 h 1866900"/>
                    <a:gd name="connsiteX3" fmla="*/ 2105025 w 3228975"/>
                    <a:gd name="connsiteY3" fmla="*/ 9525 h 1866900"/>
                    <a:gd name="connsiteX4" fmla="*/ 3228975 w 3228975"/>
                    <a:gd name="connsiteY4" fmla="*/ 476250 h 1866900"/>
                    <a:gd name="connsiteX5" fmla="*/ 3219450 w 3228975"/>
                    <a:gd name="connsiteY5" fmla="*/ 1866900 h 1866900"/>
                    <a:gd name="connsiteX6" fmla="*/ 3086100 w 3228975"/>
                    <a:gd name="connsiteY6" fmla="*/ 1847850 h 1866900"/>
                    <a:gd name="connsiteX7" fmla="*/ 2095500 w 3228975"/>
                    <a:gd name="connsiteY7" fmla="*/ 771525 h 1866900"/>
                    <a:gd name="connsiteX8" fmla="*/ 1095375 w 3228975"/>
                    <a:gd name="connsiteY8" fmla="*/ 571500 h 1866900"/>
                    <a:gd name="connsiteX9" fmla="*/ 0 w 3228975"/>
                    <a:gd name="connsiteY9" fmla="*/ 790575 h 1866900"/>
                    <a:gd name="connsiteX0" fmla="*/ 0 w 3228975"/>
                    <a:gd name="connsiteY0" fmla="*/ 790575 h 1866900"/>
                    <a:gd name="connsiteX1" fmla="*/ 0 w 3228975"/>
                    <a:gd name="connsiteY1" fmla="*/ 790575 h 1866900"/>
                    <a:gd name="connsiteX2" fmla="*/ 866775 w 3228975"/>
                    <a:gd name="connsiteY2" fmla="*/ 0 h 1866900"/>
                    <a:gd name="connsiteX3" fmla="*/ 2105025 w 3228975"/>
                    <a:gd name="connsiteY3" fmla="*/ 9525 h 1866900"/>
                    <a:gd name="connsiteX4" fmla="*/ 3228975 w 3228975"/>
                    <a:gd name="connsiteY4" fmla="*/ 476250 h 1866900"/>
                    <a:gd name="connsiteX5" fmla="*/ 3219450 w 3228975"/>
                    <a:gd name="connsiteY5" fmla="*/ 1866900 h 1866900"/>
                    <a:gd name="connsiteX6" fmla="*/ 3086100 w 3228975"/>
                    <a:gd name="connsiteY6" fmla="*/ 1847850 h 1866900"/>
                    <a:gd name="connsiteX7" fmla="*/ 2095500 w 3228975"/>
                    <a:gd name="connsiteY7" fmla="*/ 771525 h 1866900"/>
                    <a:gd name="connsiteX8" fmla="*/ 1095375 w 3228975"/>
                    <a:gd name="connsiteY8" fmla="*/ 571500 h 1866900"/>
                    <a:gd name="connsiteX9" fmla="*/ 0 w 3228975"/>
                    <a:gd name="connsiteY9" fmla="*/ 790575 h 1866900"/>
                    <a:gd name="connsiteX0" fmla="*/ 253889 w 3254264"/>
                    <a:gd name="connsiteY0" fmla="*/ 1143000 h 1866900"/>
                    <a:gd name="connsiteX1" fmla="*/ 25289 w 3254264"/>
                    <a:gd name="connsiteY1" fmla="*/ 790575 h 1866900"/>
                    <a:gd name="connsiteX2" fmla="*/ 892064 w 3254264"/>
                    <a:gd name="connsiteY2" fmla="*/ 0 h 1866900"/>
                    <a:gd name="connsiteX3" fmla="*/ 2130314 w 3254264"/>
                    <a:gd name="connsiteY3" fmla="*/ 9525 h 1866900"/>
                    <a:gd name="connsiteX4" fmla="*/ 3254264 w 3254264"/>
                    <a:gd name="connsiteY4" fmla="*/ 476250 h 1866900"/>
                    <a:gd name="connsiteX5" fmla="*/ 3244739 w 3254264"/>
                    <a:gd name="connsiteY5" fmla="*/ 1866900 h 1866900"/>
                    <a:gd name="connsiteX6" fmla="*/ 3111389 w 3254264"/>
                    <a:gd name="connsiteY6" fmla="*/ 1847850 h 1866900"/>
                    <a:gd name="connsiteX7" fmla="*/ 2120789 w 3254264"/>
                    <a:gd name="connsiteY7" fmla="*/ 771525 h 1866900"/>
                    <a:gd name="connsiteX8" fmla="*/ 1120664 w 3254264"/>
                    <a:gd name="connsiteY8" fmla="*/ 571500 h 1866900"/>
                    <a:gd name="connsiteX9" fmla="*/ 253889 w 3254264"/>
                    <a:gd name="connsiteY9" fmla="*/ 1143000 h 1866900"/>
                    <a:gd name="connsiteX0" fmla="*/ 1097065 w 3230665"/>
                    <a:gd name="connsiteY0" fmla="*/ 571500 h 1866900"/>
                    <a:gd name="connsiteX1" fmla="*/ 1690 w 3230665"/>
                    <a:gd name="connsiteY1" fmla="*/ 790575 h 1866900"/>
                    <a:gd name="connsiteX2" fmla="*/ 868465 w 3230665"/>
                    <a:gd name="connsiteY2" fmla="*/ 0 h 1866900"/>
                    <a:gd name="connsiteX3" fmla="*/ 2106715 w 3230665"/>
                    <a:gd name="connsiteY3" fmla="*/ 9525 h 1866900"/>
                    <a:gd name="connsiteX4" fmla="*/ 3230665 w 3230665"/>
                    <a:gd name="connsiteY4" fmla="*/ 476250 h 1866900"/>
                    <a:gd name="connsiteX5" fmla="*/ 3221140 w 3230665"/>
                    <a:gd name="connsiteY5" fmla="*/ 1866900 h 1866900"/>
                    <a:gd name="connsiteX6" fmla="*/ 3087790 w 3230665"/>
                    <a:gd name="connsiteY6" fmla="*/ 1847850 h 1866900"/>
                    <a:gd name="connsiteX7" fmla="*/ 2097190 w 3230665"/>
                    <a:gd name="connsiteY7" fmla="*/ 771525 h 1866900"/>
                    <a:gd name="connsiteX8" fmla="*/ 1097065 w 3230665"/>
                    <a:gd name="connsiteY8" fmla="*/ 571500 h 1866900"/>
                    <a:gd name="connsiteX0" fmla="*/ 1099783 w 3233383"/>
                    <a:gd name="connsiteY0" fmla="*/ 571500 h 1866900"/>
                    <a:gd name="connsiteX1" fmla="*/ 4408 w 3233383"/>
                    <a:gd name="connsiteY1" fmla="*/ 790575 h 1866900"/>
                    <a:gd name="connsiteX2" fmla="*/ 871183 w 3233383"/>
                    <a:gd name="connsiteY2" fmla="*/ 0 h 1866900"/>
                    <a:gd name="connsiteX3" fmla="*/ 2109433 w 3233383"/>
                    <a:gd name="connsiteY3" fmla="*/ 9525 h 1866900"/>
                    <a:gd name="connsiteX4" fmla="*/ 3233383 w 3233383"/>
                    <a:gd name="connsiteY4" fmla="*/ 476250 h 1866900"/>
                    <a:gd name="connsiteX5" fmla="*/ 3223858 w 3233383"/>
                    <a:gd name="connsiteY5" fmla="*/ 1866900 h 1866900"/>
                    <a:gd name="connsiteX6" fmla="*/ 3090508 w 3233383"/>
                    <a:gd name="connsiteY6" fmla="*/ 1847850 h 1866900"/>
                    <a:gd name="connsiteX7" fmla="*/ 2099908 w 3233383"/>
                    <a:gd name="connsiteY7" fmla="*/ 771525 h 1866900"/>
                    <a:gd name="connsiteX8" fmla="*/ 1099783 w 3233383"/>
                    <a:gd name="connsiteY8" fmla="*/ 571500 h 1866900"/>
                    <a:gd name="connsiteX0" fmla="*/ 1099783 w 3233383"/>
                    <a:gd name="connsiteY0" fmla="*/ 571500 h 1866900"/>
                    <a:gd name="connsiteX1" fmla="*/ 4408 w 3233383"/>
                    <a:gd name="connsiteY1" fmla="*/ 790575 h 1866900"/>
                    <a:gd name="connsiteX2" fmla="*/ 871183 w 3233383"/>
                    <a:gd name="connsiteY2" fmla="*/ 0 h 1866900"/>
                    <a:gd name="connsiteX3" fmla="*/ 2109433 w 3233383"/>
                    <a:gd name="connsiteY3" fmla="*/ 9525 h 1866900"/>
                    <a:gd name="connsiteX4" fmla="*/ 3233383 w 3233383"/>
                    <a:gd name="connsiteY4" fmla="*/ 476250 h 1866900"/>
                    <a:gd name="connsiteX5" fmla="*/ 3223858 w 3233383"/>
                    <a:gd name="connsiteY5" fmla="*/ 1866900 h 1866900"/>
                    <a:gd name="connsiteX6" fmla="*/ 3090508 w 3233383"/>
                    <a:gd name="connsiteY6" fmla="*/ 1847850 h 1866900"/>
                    <a:gd name="connsiteX7" fmla="*/ 2099908 w 3233383"/>
                    <a:gd name="connsiteY7" fmla="*/ 771525 h 1866900"/>
                    <a:gd name="connsiteX8" fmla="*/ 1099783 w 3233383"/>
                    <a:gd name="connsiteY8" fmla="*/ 571500 h 1866900"/>
                    <a:gd name="connsiteX0" fmla="*/ 1099427 w 3233027"/>
                    <a:gd name="connsiteY0" fmla="*/ 571500 h 1866900"/>
                    <a:gd name="connsiteX1" fmla="*/ 4052 w 3233027"/>
                    <a:gd name="connsiteY1" fmla="*/ 790575 h 1866900"/>
                    <a:gd name="connsiteX2" fmla="*/ 870827 w 3233027"/>
                    <a:gd name="connsiteY2" fmla="*/ 0 h 1866900"/>
                    <a:gd name="connsiteX3" fmla="*/ 2109077 w 3233027"/>
                    <a:gd name="connsiteY3" fmla="*/ 9525 h 1866900"/>
                    <a:gd name="connsiteX4" fmla="*/ 3233027 w 3233027"/>
                    <a:gd name="connsiteY4" fmla="*/ 476250 h 1866900"/>
                    <a:gd name="connsiteX5" fmla="*/ 3223502 w 3233027"/>
                    <a:gd name="connsiteY5" fmla="*/ 1866900 h 1866900"/>
                    <a:gd name="connsiteX6" fmla="*/ 3090152 w 3233027"/>
                    <a:gd name="connsiteY6" fmla="*/ 1847850 h 1866900"/>
                    <a:gd name="connsiteX7" fmla="*/ 2099552 w 3233027"/>
                    <a:gd name="connsiteY7" fmla="*/ 771525 h 1866900"/>
                    <a:gd name="connsiteX8" fmla="*/ 1099427 w 3233027"/>
                    <a:gd name="connsiteY8" fmla="*/ 571500 h 1866900"/>
                    <a:gd name="connsiteX0" fmla="*/ 1118366 w 3251966"/>
                    <a:gd name="connsiteY0" fmla="*/ 571500 h 1866900"/>
                    <a:gd name="connsiteX1" fmla="*/ 3941 w 3251966"/>
                    <a:gd name="connsiteY1" fmla="*/ 809625 h 1866900"/>
                    <a:gd name="connsiteX2" fmla="*/ 889766 w 3251966"/>
                    <a:gd name="connsiteY2" fmla="*/ 0 h 1866900"/>
                    <a:gd name="connsiteX3" fmla="*/ 2128016 w 3251966"/>
                    <a:gd name="connsiteY3" fmla="*/ 9525 h 1866900"/>
                    <a:gd name="connsiteX4" fmla="*/ 3251966 w 3251966"/>
                    <a:gd name="connsiteY4" fmla="*/ 476250 h 1866900"/>
                    <a:gd name="connsiteX5" fmla="*/ 3242441 w 3251966"/>
                    <a:gd name="connsiteY5" fmla="*/ 1866900 h 1866900"/>
                    <a:gd name="connsiteX6" fmla="*/ 3109091 w 3251966"/>
                    <a:gd name="connsiteY6" fmla="*/ 1847850 h 1866900"/>
                    <a:gd name="connsiteX7" fmla="*/ 2118491 w 3251966"/>
                    <a:gd name="connsiteY7" fmla="*/ 771525 h 1866900"/>
                    <a:gd name="connsiteX8" fmla="*/ 1118366 w 3251966"/>
                    <a:gd name="connsiteY8" fmla="*/ 571500 h 1866900"/>
                    <a:gd name="connsiteX0" fmla="*/ 1119025 w 3252625"/>
                    <a:gd name="connsiteY0" fmla="*/ 571500 h 1866900"/>
                    <a:gd name="connsiteX1" fmla="*/ 4600 w 3252625"/>
                    <a:gd name="connsiteY1" fmla="*/ 809625 h 1866900"/>
                    <a:gd name="connsiteX2" fmla="*/ 890425 w 3252625"/>
                    <a:gd name="connsiteY2" fmla="*/ 0 h 1866900"/>
                    <a:gd name="connsiteX3" fmla="*/ 2128675 w 3252625"/>
                    <a:gd name="connsiteY3" fmla="*/ 9525 h 1866900"/>
                    <a:gd name="connsiteX4" fmla="*/ 3252625 w 3252625"/>
                    <a:gd name="connsiteY4" fmla="*/ 476250 h 1866900"/>
                    <a:gd name="connsiteX5" fmla="*/ 3243100 w 3252625"/>
                    <a:gd name="connsiteY5" fmla="*/ 1866900 h 1866900"/>
                    <a:gd name="connsiteX6" fmla="*/ 3109750 w 3252625"/>
                    <a:gd name="connsiteY6" fmla="*/ 1847850 h 1866900"/>
                    <a:gd name="connsiteX7" fmla="*/ 2119150 w 3252625"/>
                    <a:gd name="connsiteY7" fmla="*/ 771525 h 1866900"/>
                    <a:gd name="connsiteX8" fmla="*/ 1119025 w 3252625"/>
                    <a:gd name="connsiteY8" fmla="*/ 571500 h 1866900"/>
                    <a:gd name="connsiteX0" fmla="*/ 1118146 w 3251746"/>
                    <a:gd name="connsiteY0" fmla="*/ 571500 h 1866900"/>
                    <a:gd name="connsiteX1" fmla="*/ 3721 w 3251746"/>
                    <a:gd name="connsiteY1" fmla="*/ 809625 h 1866900"/>
                    <a:gd name="connsiteX2" fmla="*/ 889546 w 3251746"/>
                    <a:gd name="connsiteY2" fmla="*/ 0 h 1866900"/>
                    <a:gd name="connsiteX3" fmla="*/ 2127796 w 3251746"/>
                    <a:gd name="connsiteY3" fmla="*/ 9525 h 1866900"/>
                    <a:gd name="connsiteX4" fmla="*/ 3251746 w 3251746"/>
                    <a:gd name="connsiteY4" fmla="*/ 476250 h 1866900"/>
                    <a:gd name="connsiteX5" fmla="*/ 3242221 w 3251746"/>
                    <a:gd name="connsiteY5" fmla="*/ 1866900 h 1866900"/>
                    <a:gd name="connsiteX6" fmla="*/ 3108871 w 3251746"/>
                    <a:gd name="connsiteY6" fmla="*/ 1847850 h 1866900"/>
                    <a:gd name="connsiteX7" fmla="*/ 2118271 w 3251746"/>
                    <a:gd name="connsiteY7" fmla="*/ 771525 h 1866900"/>
                    <a:gd name="connsiteX8" fmla="*/ 1118146 w 3251746"/>
                    <a:gd name="connsiteY8" fmla="*/ 571500 h 1866900"/>
                    <a:gd name="connsiteX0" fmla="*/ 1118146 w 3251746"/>
                    <a:gd name="connsiteY0" fmla="*/ 589645 h 1885045"/>
                    <a:gd name="connsiteX1" fmla="*/ 3721 w 3251746"/>
                    <a:gd name="connsiteY1" fmla="*/ 827770 h 1885045"/>
                    <a:gd name="connsiteX2" fmla="*/ 889546 w 3251746"/>
                    <a:gd name="connsiteY2" fmla="*/ 18145 h 1885045"/>
                    <a:gd name="connsiteX3" fmla="*/ 2127796 w 3251746"/>
                    <a:gd name="connsiteY3" fmla="*/ 27670 h 1885045"/>
                    <a:gd name="connsiteX4" fmla="*/ 3251746 w 3251746"/>
                    <a:gd name="connsiteY4" fmla="*/ 494395 h 1885045"/>
                    <a:gd name="connsiteX5" fmla="*/ 3242221 w 3251746"/>
                    <a:gd name="connsiteY5" fmla="*/ 1885045 h 1885045"/>
                    <a:gd name="connsiteX6" fmla="*/ 3108871 w 3251746"/>
                    <a:gd name="connsiteY6" fmla="*/ 1865995 h 1885045"/>
                    <a:gd name="connsiteX7" fmla="*/ 2118271 w 3251746"/>
                    <a:gd name="connsiteY7" fmla="*/ 789670 h 1885045"/>
                    <a:gd name="connsiteX8" fmla="*/ 1118146 w 3251746"/>
                    <a:gd name="connsiteY8" fmla="*/ 589645 h 1885045"/>
                    <a:gd name="connsiteX0" fmla="*/ 1118146 w 3251746"/>
                    <a:gd name="connsiteY0" fmla="*/ 606037 h 1901437"/>
                    <a:gd name="connsiteX1" fmla="*/ 3721 w 3251746"/>
                    <a:gd name="connsiteY1" fmla="*/ 844162 h 1901437"/>
                    <a:gd name="connsiteX2" fmla="*/ 889546 w 3251746"/>
                    <a:gd name="connsiteY2" fmla="*/ 34537 h 1901437"/>
                    <a:gd name="connsiteX3" fmla="*/ 2127796 w 3251746"/>
                    <a:gd name="connsiteY3" fmla="*/ 44062 h 1901437"/>
                    <a:gd name="connsiteX4" fmla="*/ 3251746 w 3251746"/>
                    <a:gd name="connsiteY4" fmla="*/ 510787 h 1901437"/>
                    <a:gd name="connsiteX5" fmla="*/ 3242221 w 3251746"/>
                    <a:gd name="connsiteY5" fmla="*/ 1901437 h 1901437"/>
                    <a:gd name="connsiteX6" fmla="*/ 3108871 w 3251746"/>
                    <a:gd name="connsiteY6" fmla="*/ 1882387 h 1901437"/>
                    <a:gd name="connsiteX7" fmla="*/ 2118271 w 3251746"/>
                    <a:gd name="connsiteY7" fmla="*/ 806062 h 1901437"/>
                    <a:gd name="connsiteX8" fmla="*/ 1118146 w 3251746"/>
                    <a:gd name="connsiteY8" fmla="*/ 606037 h 1901437"/>
                    <a:gd name="connsiteX0" fmla="*/ 1118146 w 3251746"/>
                    <a:gd name="connsiteY0" fmla="*/ 606037 h 1901437"/>
                    <a:gd name="connsiteX1" fmla="*/ 3721 w 3251746"/>
                    <a:gd name="connsiteY1" fmla="*/ 844162 h 1901437"/>
                    <a:gd name="connsiteX2" fmla="*/ 889546 w 3251746"/>
                    <a:gd name="connsiteY2" fmla="*/ 34537 h 1901437"/>
                    <a:gd name="connsiteX3" fmla="*/ 2127796 w 3251746"/>
                    <a:gd name="connsiteY3" fmla="*/ 44062 h 1901437"/>
                    <a:gd name="connsiteX4" fmla="*/ 3251746 w 3251746"/>
                    <a:gd name="connsiteY4" fmla="*/ 510787 h 1901437"/>
                    <a:gd name="connsiteX5" fmla="*/ 3242221 w 3251746"/>
                    <a:gd name="connsiteY5" fmla="*/ 1901437 h 1901437"/>
                    <a:gd name="connsiteX6" fmla="*/ 3108871 w 3251746"/>
                    <a:gd name="connsiteY6" fmla="*/ 1882387 h 1901437"/>
                    <a:gd name="connsiteX7" fmla="*/ 2118271 w 3251746"/>
                    <a:gd name="connsiteY7" fmla="*/ 806062 h 1901437"/>
                    <a:gd name="connsiteX8" fmla="*/ 1118146 w 3251746"/>
                    <a:gd name="connsiteY8" fmla="*/ 606037 h 1901437"/>
                    <a:gd name="connsiteX0" fmla="*/ 1118146 w 3251746"/>
                    <a:gd name="connsiteY0" fmla="*/ 606037 h 1901437"/>
                    <a:gd name="connsiteX1" fmla="*/ 3721 w 3251746"/>
                    <a:gd name="connsiteY1" fmla="*/ 844162 h 1901437"/>
                    <a:gd name="connsiteX2" fmla="*/ 889546 w 3251746"/>
                    <a:gd name="connsiteY2" fmla="*/ 34537 h 1901437"/>
                    <a:gd name="connsiteX3" fmla="*/ 2127796 w 3251746"/>
                    <a:gd name="connsiteY3" fmla="*/ 44062 h 1901437"/>
                    <a:gd name="connsiteX4" fmla="*/ 3251746 w 3251746"/>
                    <a:gd name="connsiteY4" fmla="*/ 510787 h 1901437"/>
                    <a:gd name="connsiteX5" fmla="*/ 3242221 w 3251746"/>
                    <a:gd name="connsiteY5" fmla="*/ 1901437 h 1901437"/>
                    <a:gd name="connsiteX6" fmla="*/ 3108871 w 3251746"/>
                    <a:gd name="connsiteY6" fmla="*/ 1882387 h 1901437"/>
                    <a:gd name="connsiteX7" fmla="*/ 2118271 w 3251746"/>
                    <a:gd name="connsiteY7" fmla="*/ 806062 h 1901437"/>
                    <a:gd name="connsiteX8" fmla="*/ 1118146 w 3251746"/>
                    <a:gd name="connsiteY8" fmla="*/ 606037 h 1901437"/>
                    <a:gd name="connsiteX0" fmla="*/ 1118146 w 3251746"/>
                    <a:gd name="connsiteY0" fmla="*/ 606037 h 1901437"/>
                    <a:gd name="connsiteX1" fmla="*/ 3721 w 3251746"/>
                    <a:gd name="connsiteY1" fmla="*/ 844162 h 1901437"/>
                    <a:gd name="connsiteX2" fmla="*/ 889546 w 3251746"/>
                    <a:gd name="connsiteY2" fmla="*/ 34537 h 1901437"/>
                    <a:gd name="connsiteX3" fmla="*/ 2127796 w 3251746"/>
                    <a:gd name="connsiteY3" fmla="*/ 44062 h 1901437"/>
                    <a:gd name="connsiteX4" fmla="*/ 3251746 w 3251746"/>
                    <a:gd name="connsiteY4" fmla="*/ 510787 h 1901437"/>
                    <a:gd name="connsiteX5" fmla="*/ 3242221 w 3251746"/>
                    <a:gd name="connsiteY5" fmla="*/ 1901437 h 1901437"/>
                    <a:gd name="connsiteX6" fmla="*/ 3080296 w 3251746"/>
                    <a:gd name="connsiteY6" fmla="*/ 1863337 h 1901437"/>
                    <a:gd name="connsiteX7" fmla="*/ 2118271 w 3251746"/>
                    <a:gd name="connsiteY7" fmla="*/ 806062 h 1901437"/>
                    <a:gd name="connsiteX8" fmla="*/ 1118146 w 3251746"/>
                    <a:gd name="connsiteY8" fmla="*/ 606037 h 1901437"/>
                    <a:gd name="connsiteX0" fmla="*/ 1118146 w 3251746"/>
                    <a:gd name="connsiteY0" fmla="*/ 606037 h 1901437"/>
                    <a:gd name="connsiteX1" fmla="*/ 3721 w 3251746"/>
                    <a:gd name="connsiteY1" fmla="*/ 844162 h 1901437"/>
                    <a:gd name="connsiteX2" fmla="*/ 889546 w 3251746"/>
                    <a:gd name="connsiteY2" fmla="*/ 34537 h 1901437"/>
                    <a:gd name="connsiteX3" fmla="*/ 2127796 w 3251746"/>
                    <a:gd name="connsiteY3" fmla="*/ 44062 h 1901437"/>
                    <a:gd name="connsiteX4" fmla="*/ 3251746 w 3251746"/>
                    <a:gd name="connsiteY4" fmla="*/ 510787 h 1901437"/>
                    <a:gd name="connsiteX5" fmla="*/ 3242221 w 3251746"/>
                    <a:gd name="connsiteY5" fmla="*/ 1901437 h 1901437"/>
                    <a:gd name="connsiteX6" fmla="*/ 3080296 w 3251746"/>
                    <a:gd name="connsiteY6" fmla="*/ 1863337 h 1901437"/>
                    <a:gd name="connsiteX7" fmla="*/ 2118271 w 3251746"/>
                    <a:gd name="connsiteY7" fmla="*/ 806062 h 1901437"/>
                    <a:gd name="connsiteX8" fmla="*/ 1118146 w 3251746"/>
                    <a:gd name="connsiteY8" fmla="*/ 606037 h 1901437"/>
                    <a:gd name="connsiteX0" fmla="*/ 1118146 w 3251746"/>
                    <a:gd name="connsiteY0" fmla="*/ 606037 h 1901437"/>
                    <a:gd name="connsiteX1" fmla="*/ 3721 w 3251746"/>
                    <a:gd name="connsiteY1" fmla="*/ 844162 h 1901437"/>
                    <a:gd name="connsiteX2" fmla="*/ 889546 w 3251746"/>
                    <a:gd name="connsiteY2" fmla="*/ 34537 h 1901437"/>
                    <a:gd name="connsiteX3" fmla="*/ 2127796 w 3251746"/>
                    <a:gd name="connsiteY3" fmla="*/ 44062 h 1901437"/>
                    <a:gd name="connsiteX4" fmla="*/ 3251746 w 3251746"/>
                    <a:gd name="connsiteY4" fmla="*/ 510787 h 1901437"/>
                    <a:gd name="connsiteX5" fmla="*/ 3242221 w 3251746"/>
                    <a:gd name="connsiteY5" fmla="*/ 1901437 h 1901437"/>
                    <a:gd name="connsiteX6" fmla="*/ 3080296 w 3251746"/>
                    <a:gd name="connsiteY6" fmla="*/ 1863337 h 1901437"/>
                    <a:gd name="connsiteX7" fmla="*/ 2118271 w 3251746"/>
                    <a:gd name="connsiteY7" fmla="*/ 806062 h 1901437"/>
                    <a:gd name="connsiteX8" fmla="*/ 1118146 w 3251746"/>
                    <a:gd name="connsiteY8" fmla="*/ 606037 h 1901437"/>
                    <a:gd name="connsiteX0" fmla="*/ 1118146 w 3251746"/>
                    <a:gd name="connsiteY0" fmla="*/ 606037 h 1901437"/>
                    <a:gd name="connsiteX1" fmla="*/ 3721 w 3251746"/>
                    <a:gd name="connsiteY1" fmla="*/ 844162 h 1901437"/>
                    <a:gd name="connsiteX2" fmla="*/ 889546 w 3251746"/>
                    <a:gd name="connsiteY2" fmla="*/ 34537 h 1901437"/>
                    <a:gd name="connsiteX3" fmla="*/ 2127796 w 3251746"/>
                    <a:gd name="connsiteY3" fmla="*/ 44062 h 1901437"/>
                    <a:gd name="connsiteX4" fmla="*/ 3251746 w 3251746"/>
                    <a:gd name="connsiteY4" fmla="*/ 510787 h 1901437"/>
                    <a:gd name="connsiteX5" fmla="*/ 3242221 w 3251746"/>
                    <a:gd name="connsiteY5" fmla="*/ 1901437 h 1901437"/>
                    <a:gd name="connsiteX6" fmla="*/ 3080296 w 3251746"/>
                    <a:gd name="connsiteY6" fmla="*/ 1863337 h 1901437"/>
                    <a:gd name="connsiteX7" fmla="*/ 2118271 w 3251746"/>
                    <a:gd name="connsiteY7" fmla="*/ 806062 h 1901437"/>
                    <a:gd name="connsiteX8" fmla="*/ 1118146 w 3251746"/>
                    <a:gd name="connsiteY8" fmla="*/ 606037 h 1901437"/>
                    <a:gd name="connsiteX0" fmla="*/ 1118146 w 3251746"/>
                    <a:gd name="connsiteY0" fmla="*/ 606037 h 1901437"/>
                    <a:gd name="connsiteX1" fmla="*/ 3721 w 3251746"/>
                    <a:gd name="connsiteY1" fmla="*/ 844162 h 1901437"/>
                    <a:gd name="connsiteX2" fmla="*/ 889546 w 3251746"/>
                    <a:gd name="connsiteY2" fmla="*/ 34537 h 1901437"/>
                    <a:gd name="connsiteX3" fmla="*/ 2127796 w 3251746"/>
                    <a:gd name="connsiteY3" fmla="*/ 44062 h 1901437"/>
                    <a:gd name="connsiteX4" fmla="*/ 3251746 w 3251746"/>
                    <a:gd name="connsiteY4" fmla="*/ 510787 h 1901437"/>
                    <a:gd name="connsiteX5" fmla="*/ 3242221 w 3251746"/>
                    <a:gd name="connsiteY5" fmla="*/ 1901437 h 1901437"/>
                    <a:gd name="connsiteX6" fmla="*/ 3080296 w 3251746"/>
                    <a:gd name="connsiteY6" fmla="*/ 1863337 h 1901437"/>
                    <a:gd name="connsiteX7" fmla="*/ 2118271 w 3251746"/>
                    <a:gd name="connsiteY7" fmla="*/ 806062 h 1901437"/>
                    <a:gd name="connsiteX8" fmla="*/ 1118146 w 3251746"/>
                    <a:gd name="connsiteY8" fmla="*/ 606037 h 1901437"/>
                    <a:gd name="connsiteX0" fmla="*/ 1118146 w 3251746"/>
                    <a:gd name="connsiteY0" fmla="*/ 606037 h 1901437"/>
                    <a:gd name="connsiteX1" fmla="*/ 3721 w 3251746"/>
                    <a:gd name="connsiteY1" fmla="*/ 844162 h 1901437"/>
                    <a:gd name="connsiteX2" fmla="*/ 889546 w 3251746"/>
                    <a:gd name="connsiteY2" fmla="*/ 34537 h 1901437"/>
                    <a:gd name="connsiteX3" fmla="*/ 2127796 w 3251746"/>
                    <a:gd name="connsiteY3" fmla="*/ 44062 h 1901437"/>
                    <a:gd name="connsiteX4" fmla="*/ 3251746 w 3251746"/>
                    <a:gd name="connsiteY4" fmla="*/ 510787 h 1901437"/>
                    <a:gd name="connsiteX5" fmla="*/ 3242221 w 3251746"/>
                    <a:gd name="connsiteY5" fmla="*/ 1901437 h 1901437"/>
                    <a:gd name="connsiteX6" fmla="*/ 2994571 w 3251746"/>
                    <a:gd name="connsiteY6" fmla="*/ 1777612 h 1901437"/>
                    <a:gd name="connsiteX7" fmla="*/ 2118271 w 3251746"/>
                    <a:gd name="connsiteY7" fmla="*/ 806062 h 1901437"/>
                    <a:gd name="connsiteX8" fmla="*/ 1118146 w 3251746"/>
                    <a:gd name="connsiteY8" fmla="*/ 606037 h 1901437"/>
                    <a:gd name="connsiteX0" fmla="*/ 1118146 w 3251746"/>
                    <a:gd name="connsiteY0" fmla="*/ 606037 h 1901437"/>
                    <a:gd name="connsiteX1" fmla="*/ 3721 w 3251746"/>
                    <a:gd name="connsiteY1" fmla="*/ 844162 h 1901437"/>
                    <a:gd name="connsiteX2" fmla="*/ 889546 w 3251746"/>
                    <a:gd name="connsiteY2" fmla="*/ 34537 h 1901437"/>
                    <a:gd name="connsiteX3" fmla="*/ 2127796 w 3251746"/>
                    <a:gd name="connsiteY3" fmla="*/ 44062 h 1901437"/>
                    <a:gd name="connsiteX4" fmla="*/ 3251746 w 3251746"/>
                    <a:gd name="connsiteY4" fmla="*/ 510787 h 1901437"/>
                    <a:gd name="connsiteX5" fmla="*/ 3242221 w 3251746"/>
                    <a:gd name="connsiteY5" fmla="*/ 1901437 h 1901437"/>
                    <a:gd name="connsiteX6" fmla="*/ 2994571 w 3251746"/>
                    <a:gd name="connsiteY6" fmla="*/ 1777612 h 1901437"/>
                    <a:gd name="connsiteX7" fmla="*/ 2118271 w 3251746"/>
                    <a:gd name="connsiteY7" fmla="*/ 806062 h 1901437"/>
                    <a:gd name="connsiteX8" fmla="*/ 1118146 w 3251746"/>
                    <a:gd name="connsiteY8" fmla="*/ 606037 h 1901437"/>
                    <a:gd name="connsiteX0" fmla="*/ 1118146 w 3251746"/>
                    <a:gd name="connsiteY0" fmla="*/ 606037 h 1921976"/>
                    <a:gd name="connsiteX1" fmla="*/ 3721 w 3251746"/>
                    <a:gd name="connsiteY1" fmla="*/ 844162 h 1921976"/>
                    <a:gd name="connsiteX2" fmla="*/ 889546 w 3251746"/>
                    <a:gd name="connsiteY2" fmla="*/ 34537 h 1921976"/>
                    <a:gd name="connsiteX3" fmla="*/ 2127796 w 3251746"/>
                    <a:gd name="connsiteY3" fmla="*/ 44062 h 1921976"/>
                    <a:gd name="connsiteX4" fmla="*/ 3251746 w 3251746"/>
                    <a:gd name="connsiteY4" fmla="*/ 510787 h 1921976"/>
                    <a:gd name="connsiteX5" fmla="*/ 3242221 w 3251746"/>
                    <a:gd name="connsiteY5" fmla="*/ 1901437 h 1921976"/>
                    <a:gd name="connsiteX6" fmla="*/ 2994571 w 3251746"/>
                    <a:gd name="connsiteY6" fmla="*/ 1777612 h 1921976"/>
                    <a:gd name="connsiteX7" fmla="*/ 2118271 w 3251746"/>
                    <a:gd name="connsiteY7" fmla="*/ 806062 h 1921976"/>
                    <a:gd name="connsiteX8" fmla="*/ 1118146 w 3251746"/>
                    <a:gd name="connsiteY8" fmla="*/ 606037 h 1921976"/>
                    <a:gd name="connsiteX0" fmla="*/ 1118146 w 3242221"/>
                    <a:gd name="connsiteY0" fmla="*/ 606037 h 1921976"/>
                    <a:gd name="connsiteX1" fmla="*/ 3721 w 3242221"/>
                    <a:gd name="connsiteY1" fmla="*/ 844162 h 1921976"/>
                    <a:gd name="connsiteX2" fmla="*/ 889546 w 3242221"/>
                    <a:gd name="connsiteY2" fmla="*/ 34537 h 1921976"/>
                    <a:gd name="connsiteX3" fmla="*/ 2127796 w 3242221"/>
                    <a:gd name="connsiteY3" fmla="*/ 44062 h 1921976"/>
                    <a:gd name="connsiteX4" fmla="*/ 3242221 w 3242221"/>
                    <a:gd name="connsiteY4" fmla="*/ 615562 h 1921976"/>
                    <a:gd name="connsiteX5" fmla="*/ 3242221 w 3242221"/>
                    <a:gd name="connsiteY5" fmla="*/ 1901437 h 1921976"/>
                    <a:gd name="connsiteX6" fmla="*/ 2994571 w 3242221"/>
                    <a:gd name="connsiteY6" fmla="*/ 1777612 h 1921976"/>
                    <a:gd name="connsiteX7" fmla="*/ 2118271 w 3242221"/>
                    <a:gd name="connsiteY7" fmla="*/ 806062 h 1921976"/>
                    <a:gd name="connsiteX8" fmla="*/ 1118146 w 3242221"/>
                    <a:gd name="connsiteY8" fmla="*/ 606037 h 1921976"/>
                    <a:gd name="connsiteX0" fmla="*/ 1118146 w 3242221"/>
                    <a:gd name="connsiteY0" fmla="*/ 606037 h 1921976"/>
                    <a:gd name="connsiteX1" fmla="*/ 3721 w 3242221"/>
                    <a:gd name="connsiteY1" fmla="*/ 844162 h 1921976"/>
                    <a:gd name="connsiteX2" fmla="*/ 889546 w 3242221"/>
                    <a:gd name="connsiteY2" fmla="*/ 34537 h 1921976"/>
                    <a:gd name="connsiteX3" fmla="*/ 2127796 w 3242221"/>
                    <a:gd name="connsiteY3" fmla="*/ 44062 h 1921976"/>
                    <a:gd name="connsiteX4" fmla="*/ 3242221 w 3242221"/>
                    <a:gd name="connsiteY4" fmla="*/ 615562 h 1921976"/>
                    <a:gd name="connsiteX5" fmla="*/ 3242221 w 3242221"/>
                    <a:gd name="connsiteY5" fmla="*/ 1901437 h 1921976"/>
                    <a:gd name="connsiteX6" fmla="*/ 2994571 w 3242221"/>
                    <a:gd name="connsiteY6" fmla="*/ 1777612 h 1921976"/>
                    <a:gd name="connsiteX7" fmla="*/ 2118271 w 3242221"/>
                    <a:gd name="connsiteY7" fmla="*/ 806062 h 1921976"/>
                    <a:gd name="connsiteX8" fmla="*/ 1118146 w 3242221"/>
                    <a:gd name="connsiteY8" fmla="*/ 606037 h 1921976"/>
                    <a:gd name="connsiteX0" fmla="*/ 1118146 w 3261271"/>
                    <a:gd name="connsiteY0" fmla="*/ 606037 h 1993269"/>
                    <a:gd name="connsiteX1" fmla="*/ 3721 w 3261271"/>
                    <a:gd name="connsiteY1" fmla="*/ 844162 h 1993269"/>
                    <a:gd name="connsiteX2" fmla="*/ 889546 w 3261271"/>
                    <a:gd name="connsiteY2" fmla="*/ 34537 h 1993269"/>
                    <a:gd name="connsiteX3" fmla="*/ 2127796 w 3261271"/>
                    <a:gd name="connsiteY3" fmla="*/ 44062 h 1993269"/>
                    <a:gd name="connsiteX4" fmla="*/ 3242221 w 3261271"/>
                    <a:gd name="connsiteY4" fmla="*/ 615562 h 1993269"/>
                    <a:gd name="connsiteX5" fmla="*/ 3261271 w 3261271"/>
                    <a:gd name="connsiteY5" fmla="*/ 1987162 h 1993269"/>
                    <a:gd name="connsiteX6" fmla="*/ 2994571 w 3261271"/>
                    <a:gd name="connsiteY6" fmla="*/ 1777612 h 1993269"/>
                    <a:gd name="connsiteX7" fmla="*/ 2118271 w 3261271"/>
                    <a:gd name="connsiteY7" fmla="*/ 806062 h 1993269"/>
                    <a:gd name="connsiteX8" fmla="*/ 1118146 w 3261271"/>
                    <a:gd name="connsiteY8" fmla="*/ 606037 h 19932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261271" h="1993269">
                      <a:moveTo>
                        <a:pt x="1118146" y="606037"/>
                      </a:moveTo>
                      <a:cubicBezTo>
                        <a:pt x="816521" y="761612"/>
                        <a:pt x="308521" y="1206112"/>
                        <a:pt x="3721" y="844162"/>
                      </a:cubicBezTo>
                      <a:cubicBezTo>
                        <a:pt x="-62359" y="765692"/>
                        <a:pt x="772071" y="98037"/>
                        <a:pt x="889546" y="34537"/>
                      </a:cubicBezTo>
                      <a:cubicBezTo>
                        <a:pt x="1007021" y="-9913"/>
                        <a:pt x="2000796" y="-16263"/>
                        <a:pt x="2127796" y="44062"/>
                      </a:cubicBezTo>
                      <a:cubicBezTo>
                        <a:pt x="2616746" y="180587"/>
                        <a:pt x="2915196" y="345687"/>
                        <a:pt x="3242221" y="615562"/>
                      </a:cubicBezTo>
                      <a:lnTo>
                        <a:pt x="3261271" y="1987162"/>
                      </a:lnTo>
                      <a:cubicBezTo>
                        <a:pt x="3159671" y="2012562"/>
                        <a:pt x="3134271" y="1961762"/>
                        <a:pt x="2994571" y="1777612"/>
                      </a:cubicBezTo>
                      <a:cubicBezTo>
                        <a:pt x="2616746" y="1444237"/>
                        <a:pt x="2343696" y="1148962"/>
                        <a:pt x="2118271" y="806062"/>
                      </a:cubicBezTo>
                      <a:cubicBezTo>
                        <a:pt x="1756321" y="777487"/>
                        <a:pt x="1432471" y="720337"/>
                        <a:pt x="1118146" y="606037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1" dirty="0"/>
                </a:p>
              </p:txBody>
            </p:sp>
            <p:sp>
              <p:nvSpPr>
                <p:cNvPr id="60" name="Rounded Rectangle 4">
                  <a:extLst>
                    <a:ext uri="{FF2B5EF4-FFF2-40B4-BE49-F238E27FC236}">
                      <a16:creationId xmlns="" xmlns:a16="http://schemas.microsoft.com/office/drawing/2014/main" id="{72305BE4-9DE5-4BE4-9C60-6EA8E614973E}"/>
                    </a:ext>
                  </a:extLst>
                </p:cNvPr>
                <p:cNvSpPr/>
                <p:nvPr/>
              </p:nvSpPr>
              <p:spPr>
                <a:xfrm rot="2002203">
                  <a:off x="2745022" y="3807001"/>
                  <a:ext cx="339508" cy="612148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accent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1"/>
                </a:p>
              </p:txBody>
            </p:sp>
            <p:sp>
              <p:nvSpPr>
                <p:cNvPr id="61" name="Rounded Rectangle 11">
                  <a:extLst>
                    <a:ext uri="{FF2B5EF4-FFF2-40B4-BE49-F238E27FC236}">
                      <a16:creationId xmlns="" xmlns:a16="http://schemas.microsoft.com/office/drawing/2014/main" id="{278DCB10-874C-4D13-A7B1-7DF3F76842D1}"/>
                    </a:ext>
                  </a:extLst>
                </p:cNvPr>
                <p:cNvSpPr/>
                <p:nvPr/>
              </p:nvSpPr>
              <p:spPr>
                <a:xfrm rot="2002203">
                  <a:off x="3276558" y="3627997"/>
                  <a:ext cx="339508" cy="934693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accent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1"/>
                </a:p>
              </p:txBody>
            </p:sp>
            <p:sp>
              <p:nvSpPr>
                <p:cNvPr id="62" name="Rounded Rectangle 12">
                  <a:extLst>
                    <a:ext uri="{FF2B5EF4-FFF2-40B4-BE49-F238E27FC236}">
                      <a16:creationId xmlns="" xmlns:a16="http://schemas.microsoft.com/office/drawing/2014/main" id="{8D8E2BE9-A70F-41D0-B3B4-153B071A530A}"/>
                    </a:ext>
                  </a:extLst>
                </p:cNvPr>
                <p:cNvSpPr/>
                <p:nvPr/>
              </p:nvSpPr>
              <p:spPr>
                <a:xfrm rot="2002203">
                  <a:off x="3656813" y="3935485"/>
                  <a:ext cx="339508" cy="724313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accent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1"/>
                </a:p>
              </p:txBody>
            </p:sp>
            <p:sp>
              <p:nvSpPr>
                <p:cNvPr id="63" name="Rounded Rectangle 13">
                  <a:extLst>
                    <a:ext uri="{FF2B5EF4-FFF2-40B4-BE49-F238E27FC236}">
                      <a16:creationId xmlns="" xmlns:a16="http://schemas.microsoft.com/office/drawing/2014/main" id="{57145FAE-2CD6-4463-AD2E-B45961BEAB74}"/>
                    </a:ext>
                  </a:extLst>
                </p:cNvPr>
                <p:cNvSpPr/>
                <p:nvPr/>
              </p:nvSpPr>
              <p:spPr>
                <a:xfrm rot="2002203">
                  <a:off x="4082895" y="4229792"/>
                  <a:ext cx="339508" cy="567411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accent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1"/>
                </a:p>
              </p:txBody>
            </p:sp>
          </p:grpSp>
          <p:sp>
            <p:nvSpPr>
              <p:cNvPr id="58" name="Freeform 14">
                <a:extLst>
                  <a:ext uri="{FF2B5EF4-FFF2-40B4-BE49-F238E27FC236}">
                    <a16:creationId xmlns="" xmlns:a16="http://schemas.microsoft.com/office/drawing/2014/main" id="{F65B6D7C-0919-4E36-AEBD-9656452DDCBC}"/>
                  </a:ext>
                </a:extLst>
              </p:cNvPr>
              <p:cNvSpPr/>
              <p:nvPr/>
            </p:nvSpPr>
            <p:spPr>
              <a:xfrm>
                <a:off x="2676526" y="2590800"/>
                <a:ext cx="3152217" cy="2284673"/>
              </a:xfrm>
              <a:custGeom>
                <a:avLst/>
                <a:gdLst>
                  <a:gd name="connsiteX0" fmla="*/ 323850 w 3152217"/>
                  <a:gd name="connsiteY0" fmla="*/ 0 h 2217998"/>
                  <a:gd name="connsiteX1" fmla="*/ 95250 w 3152217"/>
                  <a:gd name="connsiteY1" fmla="*/ 209550 h 2217998"/>
                  <a:gd name="connsiteX2" fmla="*/ 1352550 w 3152217"/>
                  <a:gd name="connsiteY2" fmla="*/ 85725 h 2217998"/>
                  <a:gd name="connsiteX3" fmla="*/ 2219325 w 3152217"/>
                  <a:gd name="connsiteY3" fmla="*/ 295275 h 2217998"/>
                  <a:gd name="connsiteX4" fmla="*/ 2724150 w 3152217"/>
                  <a:gd name="connsiteY4" fmla="*/ 781050 h 2217998"/>
                  <a:gd name="connsiteX5" fmla="*/ 2720489 w 3152217"/>
                  <a:gd name="connsiteY5" fmla="*/ 785957 h 2217998"/>
                  <a:gd name="connsiteX6" fmla="*/ 3152217 w 3152217"/>
                  <a:gd name="connsiteY6" fmla="*/ 1217685 h 2217998"/>
                  <a:gd name="connsiteX7" fmla="*/ 3152217 w 3152217"/>
                  <a:gd name="connsiteY7" fmla="*/ 1429902 h 2217998"/>
                  <a:gd name="connsiteX8" fmla="*/ 2940000 w 3152217"/>
                  <a:gd name="connsiteY8" fmla="*/ 1429902 h 2217998"/>
                  <a:gd name="connsiteX9" fmla="*/ 2539107 w 3152217"/>
                  <a:gd name="connsiteY9" fmla="*/ 1029008 h 2217998"/>
                  <a:gd name="connsiteX10" fmla="*/ 2474399 w 3152217"/>
                  <a:gd name="connsiteY10" fmla="*/ 1115717 h 2217998"/>
                  <a:gd name="connsiteX11" fmla="*/ 2907621 w 3152217"/>
                  <a:gd name="connsiteY11" fmla="*/ 1548940 h 2217998"/>
                  <a:gd name="connsiteX12" fmla="*/ 2907621 w 3152217"/>
                  <a:gd name="connsiteY12" fmla="*/ 1761157 h 2217998"/>
                  <a:gd name="connsiteX13" fmla="*/ 2695404 w 3152217"/>
                  <a:gd name="connsiteY13" fmla="*/ 1761157 h 2217998"/>
                  <a:gd name="connsiteX14" fmla="*/ 2293017 w 3152217"/>
                  <a:gd name="connsiteY14" fmla="*/ 1358769 h 2217998"/>
                  <a:gd name="connsiteX15" fmla="*/ 2228234 w 3152217"/>
                  <a:gd name="connsiteY15" fmla="*/ 1445578 h 2217998"/>
                  <a:gd name="connsiteX16" fmla="*/ 2648161 w 3152217"/>
                  <a:gd name="connsiteY16" fmla="*/ 1865505 h 2217998"/>
                  <a:gd name="connsiteX17" fmla="*/ 2648161 w 3152217"/>
                  <a:gd name="connsiteY17" fmla="*/ 2077722 h 2217998"/>
                  <a:gd name="connsiteX18" fmla="*/ 2435944 w 3152217"/>
                  <a:gd name="connsiteY18" fmla="*/ 2077722 h 2217998"/>
                  <a:gd name="connsiteX19" fmla="*/ 2046853 w 3152217"/>
                  <a:gd name="connsiteY19" fmla="*/ 1688629 h 2217998"/>
                  <a:gd name="connsiteX20" fmla="*/ 1966688 w 3152217"/>
                  <a:gd name="connsiteY20" fmla="*/ 1796050 h 2217998"/>
                  <a:gd name="connsiteX21" fmla="*/ 1987859 w 3152217"/>
                  <a:gd name="connsiteY21" fmla="*/ 1774879 h 2217998"/>
                  <a:gd name="connsiteX22" fmla="*/ 2218760 w 3152217"/>
                  <a:gd name="connsiteY22" fmla="*/ 2005781 h 2217998"/>
                  <a:gd name="connsiteX23" fmla="*/ 2218760 w 3152217"/>
                  <a:gd name="connsiteY23" fmla="*/ 2217998 h 2217998"/>
                  <a:gd name="connsiteX24" fmla="*/ 2006543 w 3152217"/>
                  <a:gd name="connsiteY24" fmla="*/ 2217998 h 2217998"/>
                  <a:gd name="connsiteX25" fmla="*/ 1803401 w 3152217"/>
                  <a:gd name="connsiteY25" fmla="*/ 2014854 h 2217998"/>
                  <a:gd name="connsiteX26" fmla="*/ 1771650 w 3152217"/>
                  <a:gd name="connsiteY26" fmla="*/ 2057400 h 2217998"/>
                  <a:gd name="connsiteX27" fmla="*/ 1798691 w 3152217"/>
                  <a:gd name="connsiteY27" fmla="*/ 2010144 h 2217998"/>
                  <a:gd name="connsiteX28" fmla="*/ 1775643 w 3152217"/>
                  <a:gd name="connsiteY28" fmla="*/ 1987096 h 2217998"/>
                  <a:gd name="connsiteX29" fmla="*/ 1848068 w 3152217"/>
                  <a:gd name="connsiteY29" fmla="*/ 1914670 h 2217998"/>
                  <a:gd name="connsiteX30" fmla="*/ 1533525 w 3152217"/>
                  <a:gd name="connsiteY30" fmla="*/ 1485900 h 2217998"/>
                  <a:gd name="connsiteX31" fmla="*/ 1219200 w 3152217"/>
                  <a:gd name="connsiteY31" fmla="*/ 1181100 h 2217998"/>
                  <a:gd name="connsiteX32" fmla="*/ 571500 w 3152217"/>
                  <a:gd name="connsiteY32" fmla="*/ 1295400 h 2217998"/>
                  <a:gd name="connsiteX33" fmla="*/ 0 w 3152217"/>
                  <a:gd name="connsiteY33" fmla="*/ 1266825 h 2217998"/>
                  <a:gd name="connsiteX34" fmla="*/ 9525 w 3152217"/>
                  <a:gd name="connsiteY34" fmla="*/ 28575 h 2217998"/>
                  <a:gd name="connsiteX35" fmla="*/ 323850 w 3152217"/>
                  <a:gd name="connsiteY35" fmla="*/ 0 h 2217998"/>
                  <a:gd name="connsiteX0" fmla="*/ 323850 w 3152217"/>
                  <a:gd name="connsiteY0" fmla="*/ 0 h 2217998"/>
                  <a:gd name="connsiteX1" fmla="*/ 95250 w 3152217"/>
                  <a:gd name="connsiteY1" fmla="*/ 209550 h 2217998"/>
                  <a:gd name="connsiteX2" fmla="*/ 1352550 w 3152217"/>
                  <a:gd name="connsiteY2" fmla="*/ 85725 h 2217998"/>
                  <a:gd name="connsiteX3" fmla="*/ 2219325 w 3152217"/>
                  <a:gd name="connsiteY3" fmla="*/ 295275 h 2217998"/>
                  <a:gd name="connsiteX4" fmla="*/ 2724150 w 3152217"/>
                  <a:gd name="connsiteY4" fmla="*/ 781050 h 2217998"/>
                  <a:gd name="connsiteX5" fmla="*/ 2720489 w 3152217"/>
                  <a:gd name="connsiteY5" fmla="*/ 785957 h 2217998"/>
                  <a:gd name="connsiteX6" fmla="*/ 3152217 w 3152217"/>
                  <a:gd name="connsiteY6" fmla="*/ 1217685 h 2217998"/>
                  <a:gd name="connsiteX7" fmla="*/ 3152217 w 3152217"/>
                  <a:gd name="connsiteY7" fmla="*/ 1429902 h 2217998"/>
                  <a:gd name="connsiteX8" fmla="*/ 2940000 w 3152217"/>
                  <a:gd name="connsiteY8" fmla="*/ 1429902 h 2217998"/>
                  <a:gd name="connsiteX9" fmla="*/ 2539107 w 3152217"/>
                  <a:gd name="connsiteY9" fmla="*/ 1029008 h 2217998"/>
                  <a:gd name="connsiteX10" fmla="*/ 2474399 w 3152217"/>
                  <a:gd name="connsiteY10" fmla="*/ 1115717 h 2217998"/>
                  <a:gd name="connsiteX11" fmla="*/ 2907621 w 3152217"/>
                  <a:gd name="connsiteY11" fmla="*/ 1548940 h 2217998"/>
                  <a:gd name="connsiteX12" fmla="*/ 2907621 w 3152217"/>
                  <a:gd name="connsiteY12" fmla="*/ 1761157 h 2217998"/>
                  <a:gd name="connsiteX13" fmla="*/ 2695404 w 3152217"/>
                  <a:gd name="connsiteY13" fmla="*/ 1761157 h 2217998"/>
                  <a:gd name="connsiteX14" fmla="*/ 2293017 w 3152217"/>
                  <a:gd name="connsiteY14" fmla="*/ 1358769 h 2217998"/>
                  <a:gd name="connsiteX15" fmla="*/ 2228234 w 3152217"/>
                  <a:gd name="connsiteY15" fmla="*/ 1445578 h 2217998"/>
                  <a:gd name="connsiteX16" fmla="*/ 2648161 w 3152217"/>
                  <a:gd name="connsiteY16" fmla="*/ 1865505 h 2217998"/>
                  <a:gd name="connsiteX17" fmla="*/ 2648161 w 3152217"/>
                  <a:gd name="connsiteY17" fmla="*/ 2077722 h 2217998"/>
                  <a:gd name="connsiteX18" fmla="*/ 2435944 w 3152217"/>
                  <a:gd name="connsiteY18" fmla="*/ 2077722 h 2217998"/>
                  <a:gd name="connsiteX19" fmla="*/ 2046853 w 3152217"/>
                  <a:gd name="connsiteY19" fmla="*/ 1688629 h 2217998"/>
                  <a:gd name="connsiteX20" fmla="*/ 1966688 w 3152217"/>
                  <a:gd name="connsiteY20" fmla="*/ 1796050 h 2217998"/>
                  <a:gd name="connsiteX21" fmla="*/ 1987859 w 3152217"/>
                  <a:gd name="connsiteY21" fmla="*/ 1774879 h 2217998"/>
                  <a:gd name="connsiteX22" fmla="*/ 2218760 w 3152217"/>
                  <a:gd name="connsiteY22" fmla="*/ 2005781 h 2217998"/>
                  <a:gd name="connsiteX23" fmla="*/ 2218760 w 3152217"/>
                  <a:gd name="connsiteY23" fmla="*/ 2217998 h 2217998"/>
                  <a:gd name="connsiteX24" fmla="*/ 2006543 w 3152217"/>
                  <a:gd name="connsiteY24" fmla="*/ 2217998 h 2217998"/>
                  <a:gd name="connsiteX25" fmla="*/ 1803401 w 3152217"/>
                  <a:gd name="connsiteY25" fmla="*/ 2014854 h 2217998"/>
                  <a:gd name="connsiteX26" fmla="*/ 1771650 w 3152217"/>
                  <a:gd name="connsiteY26" fmla="*/ 2057400 h 2217998"/>
                  <a:gd name="connsiteX27" fmla="*/ 1798691 w 3152217"/>
                  <a:gd name="connsiteY27" fmla="*/ 2010144 h 2217998"/>
                  <a:gd name="connsiteX28" fmla="*/ 1775643 w 3152217"/>
                  <a:gd name="connsiteY28" fmla="*/ 1987096 h 2217998"/>
                  <a:gd name="connsiteX29" fmla="*/ 1848068 w 3152217"/>
                  <a:gd name="connsiteY29" fmla="*/ 1914670 h 2217998"/>
                  <a:gd name="connsiteX30" fmla="*/ 1533525 w 3152217"/>
                  <a:gd name="connsiteY30" fmla="*/ 1485900 h 2217998"/>
                  <a:gd name="connsiteX31" fmla="*/ 1219200 w 3152217"/>
                  <a:gd name="connsiteY31" fmla="*/ 1181100 h 2217998"/>
                  <a:gd name="connsiteX32" fmla="*/ 571500 w 3152217"/>
                  <a:gd name="connsiteY32" fmla="*/ 1295400 h 2217998"/>
                  <a:gd name="connsiteX33" fmla="*/ 0 w 3152217"/>
                  <a:gd name="connsiteY33" fmla="*/ 1266825 h 2217998"/>
                  <a:gd name="connsiteX34" fmla="*/ 9525 w 3152217"/>
                  <a:gd name="connsiteY34" fmla="*/ 28575 h 2217998"/>
                  <a:gd name="connsiteX35" fmla="*/ 323850 w 3152217"/>
                  <a:gd name="connsiteY35" fmla="*/ 0 h 2217998"/>
                  <a:gd name="connsiteX0" fmla="*/ 323850 w 3152217"/>
                  <a:gd name="connsiteY0" fmla="*/ 0 h 2217998"/>
                  <a:gd name="connsiteX1" fmla="*/ 95250 w 3152217"/>
                  <a:gd name="connsiteY1" fmla="*/ 209550 h 2217998"/>
                  <a:gd name="connsiteX2" fmla="*/ 1352550 w 3152217"/>
                  <a:gd name="connsiteY2" fmla="*/ 85725 h 2217998"/>
                  <a:gd name="connsiteX3" fmla="*/ 2219325 w 3152217"/>
                  <a:gd name="connsiteY3" fmla="*/ 295275 h 2217998"/>
                  <a:gd name="connsiteX4" fmla="*/ 2724150 w 3152217"/>
                  <a:gd name="connsiteY4" fmla="*/ 781050 h 2217998"/>
                  <a:gd name="connsiteX5" fmla="*/ 2720489 w 3152217"/>
                  <a:gd name="connsiteY5" fmla="*/ 785957 h 2217998"/>
                  <a:gd name="connsiteX6" fmla="*/ 3152217 w 3152217"/>
                  <a:gd name="connsiteY6" fmla="*/ 1217685 h 2217998"/>
                  <a:gd name="connsiteX7" fmla="*/ 3152217 w 3152217"/>
                  <a:gd name="connsiteY7" fmla="*/ 1429902 h 2217998"/>
                  <a:gd name="connsiteX8" fmla="*/ 2940000 w 3152217"/>
                  <a:gd name="connsiteY8" fmla="*/ 1429902 h 2217998"/>
                  <a:gd name="connsiteX9" fmla="*/ 2539107 w 3152217"/>
                  <a:gd name="connsiteY9" fmla="*/ 1029008 h 2217998"/>
                  <a:gd name="connsiteX10" fmla="*/ 2474399 w 3152217"/>
                  <a:gd name="connsiteY10" fmla="*/ 1115717 h 2217998"/>
                  <a:gd name="connsiteX11" fmla="*/ 2907621 w 3152217"/>
                  <a:gd name="connsiteY11" fmla="*/ 1548940 h 2217998"/>
                  <a:gd name="connsiteX12" fmla="*/ 2907621 w 3152217"/>
                  <a:gd name="connsiteY12" fmla="*/ 1761157 h 2217998"/>
                  <a:gd name="connsiteX13" fmla="*/ 2695404 w 3152217"/>
                  <a:gd name="connsiteY13" fmla="*/ 1761157 h 2217998"/>
                  <a:gd name="connsiteX14" fmla="*/ 2293017 w 3152217"/>
                  <a:gd name="connsiteY14" fmla="*/ 1358769 h 2217998"/>
                  <a:gd name="connsiteX15" fmla="*/ 2228234 w 3152217"/>
                  <a:gd name="connsiteY15" fmla="*/ 1445578 h 2217998"/>
                  <a:gd name="connsiteX16" fmla="*/ 2648161 w 3152217"/>
                  <a:gd name="connsiteY16" fmla="*/ 1865505 h 2217998"/>
                  <a:gd name="connsiteX17" fmla="*/ 2648161 w 3152217"/>
                  <a:gd name="connsiteY17" fmla="*/ 2077722 h 2217998"/>
                  <a:gd name="connsiteX18" fmla="*/ 2435944 w 3152217"/>
                  <a:gd name="connsiteY18" fmla="*/ 2077722 h 2217998"/>
                  <a:gd name="connsiteX19" fmla="*/ 2046853 w 3152217"/>
                  <a:gd name="connsiteY19" fmla="*/ 1688629 h 2217998"/>
                  <a:gd name="connsiteX20" fmla="*/ 1966688 w 3152217"/>
                  <a:gd name="connsiteY20" fmla="*/ 1796050 h 2217998"/>
                  <a:gd name="connsiteX21" fmla="*/ 1987859 w 3152217"/>
                  <a:gd name="connsiteY21" fmla="*/ 1774879 h 2217998"/>
                  <a:gd name="connsiteX22" fmla="*/ 2218760 w 3152217"/>
                  <a:gd name="connsiteY22" fmla="*/ 2005781 h 2217998"/>
                  <a:gd name="connsiteX23" fmla="*/ 2218760 w 3152217"/>
                  <a:gd name="connsiteY23" fmla="*/ 2217998 h 2217998"/>
                  <a:gd name="connsiteX24" fmla="*/ 2006543 w 3152217"/>
                  <a:gd name="connsiteY24" fmla="*/ 2217998 h 2217998"/>
                  <a:gd name="connsiteX25" fmla="*/ 1803401 w 3152217"/>
                  <a:gd name="connsiteY25" fmla="*/ 2014854 h 2217998"/>
                  <a:gd name="connsiteX26" fmla="*/ 1798691 w 3152217"/>
                  <a:gd name="connsiteY26" fmla="*/ 2010144 h 2217998"/>
                  <a:gd name="connsiteX27" fmla="*/ 1775643 w 3152217"/>
                  <a:gd name="connsiteY27" fmla="*/ 1987096 h 2217998"/>
                  <a:gd name="connsiteX28" fmla="*/ 1848068 w 3152217"/>
                  <a:gd name="connsiteY28" fmla="*/ 1914670 h 2217998"/>
                  <a:gd name="connsiteX29" fmla="*/ 1533525 w 3152217"/>
                  <a:gd name="connsiteY29" fmla="*/ 1485900 h 2217998"/>
                  <a:gd name="connsiteX30" fmla="*/ 1219200 w 3152217"/>
                  <a:gd name="connsiteY30" fmla="*/ 1181100 h 2217998"/>
                  <a:gd name="connsiteX31" fmla="*/ 571500 w 3152217"/>
                  <a:gd name="connsiteY31" fmla="*/ 1295400 h 2217998"/>
                  <a:gd name="connsiteX32" fmla="*/ 0 w 3152217"/>
                  <a:gd name="connsiteY32" fmla="*/ 1266825 h 2217998"/>
                  <a:gd name="connsiteX33" fmla="*/ 9525 w 3152217"/>
                  <a:gd name="connsiteY33" fmla="*/ 28575 h 2217998"/>
                  <a:gd name="connsiteX34" fmla="*/ 323850 w 3152217"/>
                  <a:gd name="connsiteY34" fmla="*/ 0 h 2217998"/>
                  <a:gd name="connsiteX0" fmla="*/ 323850 w 3152217"/>
                  <a:gd name="connsiteY0" fmla="*/ 0 h 2217998"/>
                  <a:gd name="connsiteX1" fmla="*/ 95250 w 3152217"/>
                  <a:gd name="connsiteY1" fmla="*/ 209550 h 2217998"/>
                  <a:gd name="connsiteX2" fmla="*/ 1352550 w 3152217"/>
                  <a:gd name="connsiteY2" fmla="*/ 85725 h 2217998"/>
                  <a:gd name="connsiteX3" fmla="*/ 2219325 w 3152217"/>
                  <a:gd name="connsiteY3" fmla="*/ 295275 h 2217998"/>
                  <a:gd name="connsiteX4" fmla="*/ 2724150 w 3152217"/>
                  <a:gd name="connsiteY4" fmla="*/ 781050 h 2217998"/>
                  <a:gd name="connsiteX5" fmla="*/ 2720489 w 3152217"/>
                  <a:gd name="connsiteY5" fmla="*/ 785957 h 2217998"/>
                  <a:gd name="connsiteX6" fmla="*/ 3152217 w 3152217"/>
                  <a:gd name="connsiteY6" fmla="*/ 1217685 h 2217998"/>
                  <a:gd name="connsiteX7" fmla="*/ 3152217 w 3152217"/>
                  <a:gd name="connsiteY7" fmla="*/ 1429902 h 2217998"/>
                  <a:gd name="connsiteX8" fmla="*/ 2940000 w 3152217"/>
                  <a:gd name="connsiteY8" fmla="*/ 1429902 h 2217998"/>
                  <a:gd name="connsiteX9" fmla="*/ 2539107 w 3152217"/>
                  <a:gd name="connsiteY9" fmla="*/ 1029008 h 2217998"/>
                  <a:gd name="connsiteX10" fmla="*/ 2474399 w 3152217"/>
                  <a:gd name="connsiteY10" fmla="*/ 1115717 h 2217998"/>
                  <a:gd name="connsiteX11" fmla="*/ 2907621 w 3152217"/>
                  <a:gd name="connsiteY11" fmla="*/ 1548940 h 2217998"/>
                  <a:gd name="connsiteX12" fmla="*/ 2907621 w 3152217"/>
                  <a:gd name="connsiteY12" fmla="*/ 1761157 h 2217998"/>
                  <a:gd name="connsiteX13" fmla="*/ 2695404 w 3152217"/>
                  <a:gd name="connsiteY13" fmla="*/ 1761157 h 2217998"/>
                  <a:gd name="connsiteX14" fmla="*/ 2293017 w 3152217"/>
                  <a:gd name="connsiteY14" fmla="*/ 1358769 h 2217998"/>
                  <a:gd name="connsiteX15" fmla="*/ 2228234 w 3152217"/>
                  <a:gd name="connsiteY15" fmla="*/ 1445578 h 2217998"/>
                  <a:gd name="connsiteX16" fmla="*/ 2648161 w 3152217"/>
                  <a:gd name="connsiteY16" fmla="*/ 1865505 h 2217998"/>
                  <a:gd name="connsiteX17" fmla="*/ 2648161 w 3152217"/>
                  <a:gd name="connsiteY17" fmla="*/ 2077722 h 2217998"/>
                  <a:gd name="connsiteX18" fmla="*/ 2435944 w 3152217"/>
                  <a:gd name="connsiteY18" fmla="*/ 2077722 h 2217998"/>
                  <a:gd name="connsiteX19" fmla="*/ 2046853 w 3152217"/>
                  <a:gd name="connsiteY19" fmla="*/ 1688629 h 2217998"/>
                  <a:gd name="connsiteX20" fmla="*/ 1966688 w 3152217"/>
                  <a:gd name="connsiteY20" fmla="*/ 1796050 h 2217998"/>
                  <a:gd name="connsiteX21" fmla="*/ 1987859 w 3152217"/>
                  <a:gd name="connsiteY21" fmla="*/ 1774879 h 2217998"/>
                  <a:gd name="connsiteX22" fmla="*/ 2218760 w 3152217"/>
                  <a:gd name="connsiteY22" fmla="*/ 2005781 h 2217998"/>
                  <a:gd name="connsiteX23" fmla="*/ 2218760 w 3152217"/>
                  <a:gd name="connsiteY23" fmla="*/ 2217998 h 2217998"/>
                  <a:gd name="connsiteX24" fmla="*/ 2006543 w 3152217"/>
                  <a:gd name="connsiteY24" fmla="*/ 2217998 h 2217998"/>
                  <a:gd name="connsiteX25" fmla="*/ 1798691 w 3152217"/>
                  <a:gd name="connsiteY25" fmla="*/ 2010144 h 2217998"/>
                  <a:gd name="connsiteX26" fmla="*/ 1775643 w 3152217"/>
                  <a:gd name="connsiteY26" fmla="*/ 1987096 h 2217998"/>
                  <a:gd name="connsiteX27" fmla="*/ 1848068 w 3152217"/>
                  <a:gd name="connsiteY27" fmla="*/ 1914670 h 2217998"/>
                  <a:gd name="connsiteX28" fmla="*/ 1533525 w 3152217"/>
                  <a:gd name="connsiteY28" fmla="*/ 1485900 h 2217998"/>
                  <a:gd name="connsiteX29" fmla="*/ 1219200 w 3152217"/>
                  <a:gd name="connsiteY29" fmla="*/ 1181100 h 2217998"/>
                  <a:gd name="connsiteX30" fmla="*/ 571500 w 3152217"/>
                  <a:gd name="connsiteY30" fmla="*/ 1295400 h 2217998"/>
                  <a:gd name="connsiteX31" fmla="*/ 0 w 3152217"/>
                  <a:gd name="connsiteY31" fmla="*/ 1266825 h 2217998"/>
                  <a:gd name="connsiteX32" fmla="*/ 9525 w 3152217"/>
                  <a:gd name="connsiteY32" fmla="*/ 28575 h 2217998"/>
                  <a:gd name="connsiteX33" fmla="*/ 323850 w 3152217"/>
                  <a:gd name="connsiteY33" fmla="*/ 0 h 2217998"/>
                  <a:gd name="connsiteX0" fmla="*/ 323850 w 3152217"/>
                  <a:gd name="connsiteY0" fmla="*/ 0 h 2217998"/>
                  <a:gd name="connsiteX1" fmla="*/ 95250 w 3152217"/>
                  <a:gd name="connsiteY1" fmla="*/ 209550 h 2217998"/>
                  <a:gd name="connsiteX2" fmla="*/ 1352550 w 3152217"/>
                  <a:gd name="connsiteY2" fmla="*/ 85725 h 2217998"/>
                  <a:gd name="connsiteX3" fmla="*/ 2219325 w 3152217"/>
                  <a:gd name="connsiteY3" fmla="*/ 295275 h 2217998"/>
                  <a:gd name="connsiteX4" fmla="*/ 2724150 w 3152217"/>
                  <a:gd name="connsiteY4" fmla="*/ 781050 h 2217998"/>
                  <a:gd name="connsiteX5" fmla="*/ 2720489 w 3152217"/>
                  <a:gd name="connsiteY5" fmla="*/ 785957 h 2217998"/>
                  <a:gd name="connsiteX6" fmla="*/ 3152217 w 3152217"/>
                  <a:gd name="connsiteY6" fmla="*/ 1217685 h 2217998"/>
                  <a:gd name="connsiteX7" fmla="*/ 3152217 w 3152217"/>
                  <a:gd name="connsiteY7" fmla="*/ 1429902 h 2217998"/>
                  <a:gd name="connsiteX8" fmla="*/ 2940000 w 3152217"/>
                  <a:gd name="connsiteY8" fmla="*/ 1429902 h 2217998"/>
                  <a:gd name="connsiteX9" fmla="*/ 2539107 w 3152217"/>
                  <a:gd name="connsiteY9" fmla="*/ 1029008 h 2217998"/>
                  <a:gd name="connsiteX10" fmla="*/ 2474399 w 3152217"/>
                  <a:gd name="connsiteY10" fmla="*/ 1115717 h 2217998"/>
                  <a:gd name="connsiteX11" fmla="*/ 2907621 w 3152217"/>
                  <a:gd name="connsiteY11" fmla="*/ 1548940 h 2217998"/>
                  <a:gd name="connsiteX12" fmla="*/ 2907621 w 3152217"/>
                  <a:gd name="connsiteY12" fmla="*/ 1761157 h 2217998"/>
                  <a:gd name="connsiteX13" fmla="*/ 2695404 w 3152217"/>
                  <a:gd name="connsiteY13" fmla="*/ 1761157 h 2217998"/>
                  <a:gd name="connsiteX14" fmla="*/ 2293017 w 3152217"/>
                  <a:gd name="connsiteY14" fmla="*/ 1358769 h 2217998"/>
                  <a:gd name="connsiteX15" fmla="*/ 2228234 w 3152217"/>
                  <a:gd name="connsiteY15" fmla="*/ 1445578 h 2217998"/>
                  <a:gd name="connsiteX16" fmla="*/ 2648161 w 3152217"/>
                  <a:gd name="connsiteY16" fmla="*/ 1865505 h 2217998"/>
                  <a:gd name="connsiteX17" fmla="*/ 2648161 w 3152217"/>
                  <a:gd name="connsiteY17" fmla="*/ 2077722 h 2217998"/>
                  <a:gd name="connsiteX18" fmla="*/ 2435944 w 3152217"/>
                  <a:gd name="connsiteY18" fmla="*/ 2077722 h 2217998"/>
                  <a:gd name="connsiteX19" fmla="*/ 2046853 w 3152217"/>
                  <a:gd name="connsiteY19" fmla="*/ 1688629 h 2217998"/>
                  <a:gd name="connsiteX20" fmla="*/ 1966688 w 3152217"/>
                  <a:gd name="connsiteY20" fmla="*/ 1796050 h 2217998"/>
                  <a:gd name="connsiteX21" fmla="*/ 1987859 w 3152217"/>
                  <a:gd name="connsiteY21" fmla="*/ 1774879 h 2217998"/>
                  <a:gd name="connsiteX22" fmla="*/ 2218760 w 3152217"/>
                  <a:gd name="connsiteY22" fmla="*/ 2005781 h 2217998"/>
                  <a:gd name="connsiteX23" fmla="*/ 2218760 w 3152217"/>
                  <a:gd name="connsiteY23" fmla="*/ 2217998 h 2217998"/>
                  <a:gd name="connsiteX24" fmla="*/ 2006543 w 3152217"/>
                  <a:gd name="connsiteY24" fmla="*/ 2217998 h 2217998"/>
                  <a:gd name="connsiteX25" fmla="*/ 1798691 w 3152217"/>
                  <a:gd name="connsiteY25" fmla="*/ 2010144 h 2217998"/>
                  <a:gd name="connsiteX26" fmla="*/ 1775643 w 3152217"/>
                  <a:gd name="connsiteY26" fmla="*/ 1987096 h 2217998"/>
                  <a:gd name="connsiteX27" fmla="*/ 1848068 w 3152217"/>
                  <a:gd name="connsiteY27" fmla="*/ 1914670 h 2217998"/>
                  <a:gd name="connsiteX28" fmla="*/ 1533525 w 3152217"/>
                  <a:gd name="connsiteY28" fmla="*/ 1485900 h 2217998"/>
                  <a:gd name="connsiteX29" fmla="*/ 1219200 w 3152217"/>
                  <a:gd name="connsiteY29" fmla="*/ 1181100 h 2217998"/>
                  <a:gd name="connsiteX30" fmla="*/ 571500 w 3152217"/>
                  <a:gd name="connsiteY30" fmla="*/ 1295400 h 2217998"/>
                  <a:gd name="connsiteX31" fmla="*/ 0 w 3152217"/>
                  <a:gd name="connsiteY31" fmla="*/ 1266825 h 2217998"/>
                  <a:gd name="connsiteX32" fmla="*/ 9525 w 3152217"/>
                  <a:gd name="connsiteY32" fmla="*/ 28575 h 2217998"/>
                  <a:gd name="connsiteX33" fmla="*/ 323850 w 3152217"/>
                  <a:gd name="connsiteY33" fmla="*/ 0 h 2217998"/>
                  <a:gd name="connsiteX0" fmla="*/ 323850 w 3152217"/>
                  <a:gd name="connsiteY0" fmla="*/ 0 h 2217998"/>
                  <a:gd name="connsiteX1" fmla="*/ 95250 w 3152217"/>
                  <a:gd name="connsiteY1" fmla="*/ 209550 h 2217998"/>
                  <a:gd name="connsiteX2" fmla="*/ 1352550 w 3152217"/>
                  <a:gd name="connsiteY2" fmla="*/ 85725 h 2217998"/>
                  <a:gd name="connsiteX3" fmla="*/ 2219325 w 3152217"/>
                  <a:gd name="connsiteY3" fmla="*/ 295275 h 2217998"/>
                  <a:gd name="connsiteX4" fmla="*/ 2724150 w 3152217"/>
                  <a:gd name="connsiteY4" fmla="*/ 781050 h 2217998"/>
                  <a:gd name="connsiteX5" fmla="*/ 2720489 w 3152217"/>
                  <a:gd name="connsiteY5" fmla="*/ 785957 h 2217998"/>
                  <a:gd name="connsiteX6" fmla="*/ 3152217 w 3152217"/>
                  <a:gd name="connsiteY6" fmla="*/ 1217685 h 2217998"/>
                  <a:gd name="connsiteX7" fmla="*/ 3152217 w 3152217"/>
                  <a:gd name="connsiteY7" fmla="*/ 1429902 h 2217998"/>
                  <a:gd name="connsiteX8" fmla="*/ 2940000 w 3152217"/>
                  <a:gd name="connsiteY8" fmla="*/ 1429902 h 2217998"/>
                  <a:gd name="connsiteX9" fmla="*/ 2539107 w 3152217"/>
                  <a:gd name="connsiteY9" fmla="*/ 1029008 h 2217998"/>
                  <a:gd name="connsiteX10" fmla="*/ 2474399 w 3152217"/>
                  <a:gd name="connsiteY10" fmla="*/ 1115717 h 2217998"/>
                  <a:gd name="connsiteX11" fmla="*/ 2907621 w 3152217"/>
                  <a:gd name="connsiteY11" fmla="*/ 1548940 h 2217998"/>
                  <a:gd name="connsiteX12" fmla="*/ 2907621 w 3152217"/>
                  <a:gd name="connsiteY12" fmla="*/ 1761157 h 2217998"/>
                  <a:gd name="connsiteX13" fmla="*/ 2695404 w 3152217"/>
                  <a:gd name="connsiteY13" fmla="*/ 1761157 h 2217998"/>
                  <a:gd name="connsiteX14" fmla="*/ 2293017 w 3152217"/>
                  <a:gd name="connsiteY14" fmla="*/ 1358769 h 2217998"/>
                  <a:gd name="connsiteX15" fmla="*/ 2228234 w 3152217"/>
                  <a:gd name="connsiteY15" fmla="*/ 1445578 h 2217998"/>
                  <a:gd name="connsiteX16" fmla="*/ 2648161 w 3152217"/>
                  <a:gd name="connsiteY16" fmla="*/ 1865505 h 2217998"/>
                  <a:gd name="connsiteX17" fmla="*/ 2648161 w 3152217"/>
                  <a:gd name="connsiteY17" fmla="*/ 2077722 h 2217998"/>
                  <a:gd name="connsiteX18" fmla="*/ 2435944 w 3152217"/>
                  <a:gd name="connsiteY18" fmla="*/ 2077722 h 2217998"/>
                  <a:gd name="connsiteX19" fmla="*/ 2046853 w 3152217"/>
                  <a:gd name="connsiteY19" fmla="*/ 1688629 h 2217998"/>
                  <a:gd name="connsiteX20" fmla="*/ 1987859 w 3152217"/>
                  <a:gd name="connsiteY20" fmla="*/ 1774879 h 2217998"/>
                  <a:gd name="connsiteX21" fmla="*/ 2218760 w 3152217"/>
                  <a:gd name="connsiteY21" fmla="*/ 2005781 h 2217998"/>
                  <a:gd name="connsiteX22" fmla="*/ 2218760 w 3152217"/>
                  <a:gd name="connsiteY22" fmla="*/ 2217998 h 2217998"/>
                  <a:gd name="connsiteX23" fmla="*/ 2006543 w 3152217"/>
                  <a:gd name="connsiteY23" fmla="*/ 2217998 h 2217998"/>
                  <a:gd name="connsiteX24" fmla="*/ 1798691 w 3152217"/>
                  <a:gd name="connsiteY24" fmla="*/ 2010144 h 2217998"/>
                  <a:gd name="connsiteX25" fmla="*/ 1775643 w 3152217"/>
                  <a:gd name="connsiteY25" fmla="*/ 1987096 h 2217998"/>
                  <a:gd name="connsiteX26" fmla="*/ 1848068 w 3152217"/>
                  <a:gd name="connsiteY26" fmla="*/ 1914670 h 2217998"/>
                  <a:gd name="connsiteX27" fmla="*/ 1533525 w 3152217"/>
                  <a:gd name="connsiteY27" fmla="*/ 1485900 h 2217998"/>
                  <a:gd name="connsiteX28" fmla="*/ 1219200 w 3152217"/>
                  <a:gd name="connsiteY28" fmla="*/ 1181100 h 2217998"/>
                  <a:gd name="connsiteX29" fmla="*/ 571500 w 3152217"/>
                  <a:gd name="connsiteY29" fmla="*/ 1295400 h 2217998"/>
                  <a:gd name="connsiteX30" fmla="*/ 0 w 3152217"/>
                  <a:gd name="connsiteY30" fmla="*/ 1266825 h 2217998"/>
                  <a:gd name="connsiteX31" fmla="*/ 9525 w 3152217"/>
                  <a:gd name="connsiteY31" fmla="*/ 28575 h 2217998"/>
                  <a:gd name="connsiteX32" fmla="*/ 323850 w 3152217"/>
                  <a:gd name="connsiteY32" fmla="*/ 0 h 2217998"/>
                  <a:gd name="connsiteX0" fmla="*/ 323850 w 3152217"/>
                  <a:gd name="connsiteY0" fmla="*/ 0 h 2217998"/>
                  <a:gd name="connsiteX1" fmla="*/ 95250 w 3152217"/>
                  <a:gd name="connsiteY1" fmla="*/ 209550 h 2217998"/>
                  <a:gd name="connsiteX2" fmla="*/ 1352550 w 3152217"/>
                  <a:gd name="connsiteY2" fmla="*/ 85725 h 2217998"/>
                  <a:gd name="connsiteX3" fmla="*/ 2219325 w 3152217"/>
                  <a:gd name="connsiteY3" fmla="*/ 295275 h 2217998"/>
                  <a:gd name="connsiteX4" fmla="*/ 2724150 w 3152217"/>
                  <a:gd name="connsiteY4" fmla="*/ 781050 h 2217998"/>
                  <a:gd name="connsiteX5" fmla="*/ 2720489 w 3152217"/>
                  <a:gd name="connsiteY5" fmla="*/ 785957 h 2217998"/>
                  <a:gd name="connsiteX6" fmla="*/ 3152217 w 3152217"/>
                  <a:gd name="connsiteY6" fmla="*/ 1217685 h 2217998"/>
                  <a:gd name="connsiteX7" fmla="*/ 3152217 w 3152217"/>
                  <a:gd name="connsiteY7" fmla="*/ 1429902 h 2217998"/>
                  <a:gd name="connsiteX8" fmla="*/ 2940000 w 3152217"/>
                  <a:gd name="connsiteY8" fmla="*/ 1429902 h 2217998"/>
                  <a:gd name="connsiteX9" fmla="*/ 2539107 w 3152217"/>
                  <a:gd name="connsiteY9" fmla="*/ 1029008 h 2217998"/>
                  <a:gd name="connsiteX10" fmla="*/ 2474399 w 3152217"/>
                  <a:gd name="connsiteY10" fmla="*/ 1115717 h 2217998"/>
                  <a:gd name="connsiteX11" fmla="*/ 2907621 w 3152217"/>
                  <a:gd name="connsiteY11" fmla="*/ 1548940 h 2217998"/>
                  <a:gd name="connsiteX12" fmla="*/ 2907621 w 3152217"/>
                  <a:gd name="connsiteY12" fmla="*/ 1761157 h 2217998"/>
                  <a:gd name="connsiteX13" fmla="*/ 2695404 w 3152217"/>
                  <a:gd name="connsiteY13" fmla="*/ 1761157 h 2217998"/>
                  <a:gd name="connsiteX14" fmla="*/ 2293017 w 3152217"/>
                  <a:gd name="connsiteY14" fmla="*/ 1358769 h 2217998"/>
                  <a:gd name="connsiteX15" fmla="*/ 2228234 w 3152217"/>
                  <a:gd name="connsiteY15" fmla="*/ 1445578 h 2217998"/>
                  <a:gd name="connsiteX16" fmla="*/ 2648161 w 3152217"/>
                  <a:gd name="connsiteY16" fmla="*/ 1865505 h 2217998"/>
                  <a:gd name="connsiteX17" fmla="*/ 2648161 w 3152217"/>
                  <a:gd name="connsiteY17" fmla="*/ 2077722 h 2217998"/>
                  <a:gd name="connsiteX18" fmla="*/ 2435944 w 3152217"/>
                  <a:gd name="connsiteY18" fmla="*/ 2077722 h 2217998"/>
                  <a:gd name="connsiteX19" fmla="*/ 2046853 w 3152217"/>
                  <a:gd name="connsiteY19" fmla="*/ 1688629 h 2217998"/>
                  <a:gd name="connsiteX20" fmla="*/ 1987859 w 3152217"/>
                  <a:gd name="connsiteY20" fmla="*/ 1774879 h 2217998"/>
                  <a:gd name="connsiteX21" fmla="*/ 2218760 w 3152217"/>
                  <a:gd name="connsiteY21" fmla="*/ 2005781 h 2217998"/>
                  <a:gd name="connsiteX22" fmla="*/ 2218760 w 3152217"/>
                  <a:gd name="connsiteY22" fmla="*/ 2217998 h 2217998"/>
                  <a:gd name="connsiteX23" fmla="*/ 2006543 w 3152217"/>
                  <a:gd name="connsiteY23" fmla="*/ 2217998 h 2217998"/>
                  <a:gd name="connsiteX24" fmla="*/ 1798691 w 3152217"/>
                  <a:gd name="connsiteY24" fmla="*/ 2010144 h 2217998"/>
                  <a:gd name="connsiteX25" fmla="*/ 1775643 w 3152217"/>
                  <a:gd name="connsiteY25" fmla="*/ 1987096 h 2217998"/>
                  <a:gd name="connsiteX26" fmla="*/ 1848068 w 3152217"/>
                  <a:gd name="connsiteY26" fmla="*/ 1911865 h 2217998"/>
                  <a:gd name="connsiteX27" fmla="*/ 1533525 w 3152217"/>
                  <a:gd name="connsiteY27" fmla="*/ 1485900 h 2217998"/>
                  <a:gd name="connsiteX28" fmla="*/ 1219200 w 3152217"/>
                  <a:gd name="connsiteY28" fmla="*/ 1181100 h 2217998"/>
                  <a:gd name="connsiteX29" fmla="*/ 571500 w 3152217"/>
                  <a:gd name="connsiteY29" fmla="*/ 1295400 h 2217998"/>
                  <a:gd name="connsiteX30" fmla="*/ 0 w 3152217"/>
                  <a:gd name="connsiteY30" fmla="*/ 1266825 h 2217998"/>
                  <a:gd name="connsiteX31" fmla="*/ 9525 w 3152217"/>
                  <a:gd name="connsiteY31" fmla="*/ 28575 h 2217998"/>
                  <a:gd name="connsiteX32" fmla="*/ 323850 w 3152217"/>
                  <a:gd name="connsiteY32" fmla="*/ 0 h 2217998"/>
                  <a:gd name="connsiteX0" fmla="*/ 323850 w 3152217"/>
                  <a:gd name="connsiteY0" fmla="*/ 0 h 2217998"/>
                  <a:gd name="connsiteX1" fmla="*/ 95250 w 3152217"/>
                  <a:gd name="connsiteY1" fmla="*/ 209550 h 2217998"/>
                  <a:gd name="connsiteX2" fmla="*/ 1352550 w 3152217"/>
                  <a:gd name="connsiteY2" fmla="*/ 85725 h 2217998"/>
                  <a:gd name="connsiteX3" fmla="*/ 2219325 w 3152217"/>
                  <a:gd name="connsiteY3" fmla="*/ 295275 h 2217998"/>
                  <a:gd name="connsiteX4" fmla="*/ 2724150 w 3152217"/>
                  <a:gd name="connsiteY4" fmla="*/ 781050 h 2217998"/>
                  <a:gd name="connsiteX5" fmla="*/ 2720489 w 3152217"/>
                  <a:gd name="connsiteY5" fmla="*/ 785957 h 2217998"/>
                  <a:gd name="connsiteX6" fmla="*/ 3152217 w 3152217"/>
                  <a:gd name="connsiteY6" fmla="*/ 1217685 h 2217998"/>
                  <a:gd name="connsiteX7" fmla="*/ 3152217 w 3152217"/>
                  <a:gd name="connsiteY7" fmla="*/ 1429902 h 2217998"/>
                  <a:gd name="connsiteX8" fmla="*/ 2940000 w 3152217"/>
                  <a:gd name="connsiteY8" fmla="*/ 1429902 h 2217998"/>
                  <a:gd name="connsiteX9" fmla="*/ 2539107 w 3152217"/>
                  <a:gd name="connsiteY9" fmla="*/ 1029008 h 2217998"/>
                  <a:gd name="connsiteX10" fmla="*/ 2474399 w 3152217"/>
                  <a:gd name="connsiteY10" fmla="*/ 1115717 h 2217998"/>
                  <a:gd name="connsiteX11" fmla="*/ 2907621 w 3152217"/>
                  <a:gd name="connsiteY11" fmla="*/ 1548940 h 2217998"/>
                  <a:gd name="connsiteX12" fmla="*/ 2907621 w 3152217"/>
                  <a:gd name="connsiteY12" fmla="*/ 1761157 h 2217998"/>
                  <a:gd name="connsiteX13" fmla="*/ 2695404 w 3152217"/>
                  <a:gd name="connsiteY13" fmla="*/ 1761157 h 2217998"/>
                  <a:gd name="connsiteX14" fmla="*/ 2293017 w 3152217"/>
                  <a:gd name="connsiteY14" fmla="*/ 1358769 h 2217998"/>
                  <a:gd name="connsiteX15" fmla="*/ 2228234 w 3152217"/>
                  <a:gd name="connsiteY15" fmla="*/ 1445578 h 2217998"/>
                  <a:gd name="connsiteX16" fmla="*/ 2648161 w 3152217"/>
                  <a:gd name="connsiteY16" fmla="*/ 1865505 h 2217998"/>
                  <a:gd name="connsiteX17" fmla="*/ 2648161 w 3152217"/>
                  <a:gd name="connsiteY17" fmla="*/ 2077722 h 2217998"/>
                  <a:gd name="connsiteX18" fmla="*/ 2435944 w 3152217"/>
                  <a:gd name="connsiteY18" fmla="*/ 2077722 h 2217998"/>
                  <a:gd name="connsiteX19" fmla="*/ 2046853 w 3152217"/>
                  <a:gd name="connsiteY19" fmla="*/ 1688629 h 2217998"/>
                  <a:gd name="connsiteX20" fmla="*/ 1987859 w 3152217"/>
                  <a:gd name="connsiteY20" fmla="*/ 1774879 h 2217998"/>
                  <a:gd name="connsiteX21" fmla="*/ 2218760 w 3152217"/>
                  <a:gd name="connsiteY21" fmla="*/ 2005781 h 2217998"/>
                  <a:gd name="connsiteX22" fmla="*/ 2218760 w 3152217"/>
                  <a:gd name="connsiteY22" fmla="*/ 2217998 h 2217998"/>
                  <a:gd name="connsiteX23" fmla="*/ 2006543 w 3152217"/>
                  <a:gd name="connsiteY23" fmla="*/ 2217998 h 2217998"/>
                  <a:gd name="connsiteX24" fmla="*/ 1798691 w 3152217"/>
                  <a:gd name="connsiteY24" fmla="*/ 2010144 h 2217998"/>
                  <a:gd name="connsiteX25" fmla="*/ 1775643 w 3152217"/>
                  <a:gd name="connsiteY25" fmla="*/ 1987096 h 2217998"/>
                  <a:gd name="connsiteX26" fmla="*/ 1848068 w 3152217"/>
                  <a:gd name="connsiteY26" fmla="*/ 1911865 h 2217998"/>
                  <a:gd name="connsiteX27" fmla="*/ 1533525 w 3152217"/>
                  <a:gd name="connsiteY27" fmla="*/ 1485900 h 2217998"/>
                  <a:gd name="connsiteX28" fmla="*/ 1219200 w 3152217"/>
                  <a:gd name="connsiteY28" fmla="*/ 1181100 h 2217998"/>
                  <a:gd name="connsiteX29" fmla="*/ 571500 w 3152217"/>
                  <a:gd name="connsiteY29" fmla="*/ 1295400 h 2217998"/>
                  <a:gd name="connsiteX30" fmla="*/ 0 w 3152217"/>
                  <a:gd name="connsiteY30" fmla="*/ 1266825 h 2217998"/>
                  <a:gd name="connsiteX31" fmla="*/ 9525 w 3152217"/>
                  <a:gd name="connsiteY31" fmla="*/ 28575 h 2217998"/>
                  <a:gd name="connsiteX32" fmla="*/ 323850 w 3152217"/>
                  <a:gd name="connsiteY32" fmla="*/ 0 h 2217998"/>
                  <a:gd name="connsiteX0" fmla="*/ 323850 w 3152217"/>
                  <a:gd name="connsiteY0" fmla="*/ 0 h 2217998"/>
                  <a:gd name="connsiteX1" fmla="*/ 95250 w 3152217"/>
                  <a:gd name="connsiteY1" fmla="*/ 209550 h 2217998"/>
                  <a:gd name="connsiteX2" fmla="*/ 1352550 w 3152217"/>
                  <a:gd name="connsiteY2" fmla="*/ 85725 h 2217998"/>
                  <a:gd name="connsiteX3" fmla="*/ 2219325 w 3152217"/>
                  <a:gd name="connsiteY3" fmla="*/ 295275 h 2217998"/>
                  <a:gd name="connsiteX4" fmla="*/ 2724150 w 3152217"/>
                  <a:gd name="connsiteY4" fmla="*/ 781050 h 2217998"/>
                  <a:gd name="connsiteX5" fmla="*/ 2720489 w 3152217"/>
                  <a:gd name="connsiteY5" fmla="*/ 785957 h 2217998"/>
                  <a:gd name="connsiteX6" fmla="*/ 3152217 w 3152217"/>
                  <a:gd name="connsiteY6" fmla="*/ 1217685 h 2217998"/>
                  <a:gd name="connsiteX7" fmla="*/ 3152217 w 3152217"/>
                  <a:gd name="connsiteY7" fmla="*/ 1429902 h 2217998"/>
                  <a:gd name="connsiteX8" fmla="*/ 2940000 w 3152217"/>
                  <a:gd name="connsiteY8" fmla="*/ 1429902 h 2217998"/>
                  <a:gd name="connsiteX9" fmla="*/ 2539107 w 3152217"/>
                  <a:gd name="connsiteY9" fmla="*/ 1029008 h 2217998"/>
                  <a:gd name="connsiteX10" fmla="*/ 2474399 w 3152217"/>
                  <a:gd name="connsiteY10" fmla="*/ 1115717 h 2217998"/>
                  <a:gd name="connsiteX11" fmla="*/ 2907621 w 3152217"/>
                  <a:gd name="connsiteY11" fmla="*/ 1548940 h 2217998"/>
                  <a:gd name="connsiteX12" fmla="*/ 2907621 w 3152217"/>
                  <a:gd name="connsiteY12" fmla="*/ 1761157 h 2217998"/>
                  <a:gd name="connsiteX13" fmla="*/ 2695404 w 3152217"/>
                  <a:gd name="connsiteY13" fmla="*/ 1761157 h 2217998"/>
                  <a:gd name="connsiteX14" fmla="*/ 2293017 w 3152217"/>
                  <a:gd name="connsiteY14" fmla="*/ 1358769 h 2217998"/>
                  <a:gd name="connsiteX15" fmla="*/ 2228234 w 3152217"/>
                  <a:gd name="connsiteY15" fmla="*/ 1445578 h 2217998"/>
                  <a:gd name="connsiteX16" fmla="*/ 2648161 w 3152217"/>
                  <a:gd name="connsiteY16" fmla="*/ 1865505 h 2217998"/>
                  <a:gd name="connsiteX17" fmla="*/ 2648161 w 3152217"/>
                  <a:gd name="connsiteY17" fmla="*/ 2077722 h 2217998"/>
                  <a:gd name="connsiteX18" fmla="*/ 2435944 w 3152217"/>
                  <a:gd name="connsiteY18" fmla="*/ 2077722 h 2217998"/>
                  <a:gd name="connsiteX19" fmla="*/ 2046853 w 3152217"/>
                  <a:gd name="connsiteY19" fmla="*/ 1688629 h 2217998"/>
                  <a:gd name="connsiteX20" fmla="*/ 1987859 w 3152217"/>
                  <a:gd name="connsiteY20" fmla="*/ 1774879 h 2217998"/>
                  <a:gd name="connsiteX21" fmla="*/ 2218760 w 3152217"/>
                  <a:gd name="connsiteY21" fmla="*/ 2005781 h 2217998"/>
                  <a:gd name="connsiteX22" fmla="*/ 2218760 w 3152217"/>
                  <a:gd name="connsiteY22" fmla="*/ 2217998 h 2217998"/>
                  <a:gd name="connsiteX23" fmla="*/ 2006543 w 3152217"/>
                  <a:gd name="connsiteY23" fmla="*/ 2217998 h 2217998"/>
                  <a:gd name="connsiteX24" fmla="*/ 1798691 w 3152217"/>
                  <a:gd name="connsiteY24" fmla="*/ 2010144 h 2217998"/>
                  <a:gd name="connsiteX25" fmla="*/ 1775643 w 3152217"/>
                  <a:gd name="connsiteY25" fmla="*/ 1987096 h 2217998"/>
                  <a:gd name="connsiteX26" fmla="*/ 1842458 w 3152217"/>
                  <a:gd name="connsiteY26" fmla="*/ 1897840 h 2217998"/>
                  <a:gd name="connsiteX27" fmla="*/ 1533525 w 3152217"/>
                  <a:gd name="connsiteY27" fmla="*/ 1485900 h 2217998"/>
                  <a:gd name="connsiteX28" fmla="*/ 1219200 w 3152217"/>
                  <a:gd name="connsiteY28" fmla="*/ 1181100 h 2217998"/>
                  <a:gd name="connsiteX29" fmla="*/ 571500 w 3152217"/>
                  <a:gd name="connsiteY29" fmla="*/ 1295400 h 2217998"/>
                  <a:gd name="connsiteX30" fmla="*/ 0 w 3152217"/>
                  <a:gd name="connsiteY30" fmla="*/ 1266825 h 2217998"/>
                  <a:gd name="connsiteX31" fmla="*/ 9525 w 3152217"/>
                  <a:gd name="connsiteY31" fmla="*/ 28575 h 2217998"/>
                  <a:gd name="connsiteX32" fmla="*/ 323850 w 3152217"/>
                  <a:gd name="connsiteY32" fmla="*/ 0 h 2217998"/>
                  <a:gd name="connsiteX0" fmla="*/ 323850 w 3152217"/>
                  <a:gd name="connsiteY0" fmla="*/ 0 h 2217998"/>
                  <a:gd name="connsiteX1" fmla="*/ 95250 w 3152217"/>
                  <a:gd name="connsiteY1" fmla="*/ 209550 h 2217998"/>
                  <a:gd name="connsiteX2" fmla="*/ 1352550 w 3152217"/>
                  <a:gd name="connsiteY2" fmla="*/ 85725 h 2217998"/>
                  <a:gd name="connsiteX3" fmla="*/ 2219325 w 3152217"/>
                  <a:gd name="connsiteY3" fmla="*/ 295275 h 2217998"/>
                  <a:gd name="connsiteX4" fmla="*/ 2724150 w 3152217"/>
                  <a:gd name="connsiteY4" fmla="*/ 781050 h 2217998"/>
                  <a:gd name="connsiteX5" fmla="*/ 2720489 w 3152217"/>
                  <a:gd name="connsiteY5" fmla="*/ 785957 h 2217998"/>
                  <a:gd name="connsiteX6" fmla="*/ 3152217 w 3152217"/>
                  <a:gd name="connsiteY6" fmla="*/ 1217685 h 2217998"/>
                  <a:gd name="connsiteX7" fmla="*/ 3152217 w 3152217"/>
                  <a:gd name="connsiteY7" fmla="*/ 1429902 h 2217998"/>
                  <a:gd name="connsiteX8" fmla="*/ 2940000 w 3152217"/>
                  <a:gd name="connsiteY8" fmla="*/ 1429902 h 2217998"/>
                  <a:gd name="connsiteX9" fmla="*/ 2539107 w 3152217"/>
                  <a:gd name="connsiteY9" fmla="*/ 1029008 h 2217998"/>
                  <a:gd name="connsiteX10" fmla="*/ 2474399 w 3152217"/>
                  <a:gd name="connsiteY10" fmla="*/ 1115717 h 2217998"/>
                  <a:gd name="connsiteX11" fmla="*/ 2907621 w 3152217"/>
                  <a:gd name="connsiteY11" fmla="*/ 1548940 h 2217998"/>
                  <a:gd name="connsiteX12" fmla="*/ 2907621 w 3152217"/>
                  <a:gd name="connsiteY12" fmla="*/ 1761157 h 2217998"/>
                  <a:gd name="connsiteX13" fmla="*/ 2695404 w 3152217"/>
                  <a:gd name="connsiteY13" fmla="*/ 1761157 h 2217998"/>
                  <a:gd name="connsiteX14" fmla="*/ 2293017 w 3152217"/>
                  <a:gd name="connsiteY14" fmla="*/ 1358769 h 2217998"/>
                  <a:gd name="connsiteX15" fmla="*/ 2228234 w 3152217"/>
                  <a:gd name="connsiteY15" fmla="*/ 1445578 h 2217998"/>
                  <a:gd name="connsiteX16" fmla="*/ 2648161 w 3152217"/>
                  <a:gd name="connsiteY16" fmla="*/ 1865505 h 2217998"/>
                  <a:gd name="connsiteX17" fmla="*/ 2648161 w 3152217"/>
                  <a:gd name="connsiteY17" fmla="*/ 2077722 h 2217998"/>
                  <a:gd name="connsiteX18" fmla="*/ 2435944 w 3152217"/>
                  <a:gd name="connsiteY18" fmla="*/ 2077722 h 2217998"/>
                  <a:gd name="connsiteX19" fmla="*/ 2046853 w 3152217"/>
                  <a:gd name="connsiteY19" fmla="*/ 1688629 h 2217998"/>
                  <a:gd name="connsiteX20" fmla="*/ 1987859 w 3152217"/>
                  <a:gd name="connsiteY20" fmla="*/ 1774879 h 2217998"/>
                  <a:gd name="connsiteX21" fmla="*/ 2218760 w 3152217"/>
                  <a:gd name="connsiteY21" fmla="*/ 2005781 h 2217998"/>
                  <a:gd name="connsiteX22" fmla="*/ 2218760 w 3152217"/>
                  <a:gd name="connsiteY22" fmla="*/ 2217998 h 2217998"/>
                  <a:gd name="connsiteX23" fmla="*/ 2006543 w 3152217"/>
                  <a:gd name="connsiteY23" fmla="*/ 2217998 h 2217998"/>
                  <a:gd name="connsiteX24" fmla="*/ 1798691 w 3152217"/>
                  <a:gd name="connsiteY24" fmla="*/ 2010144 h 2217998"/>
                  <a:gd name="connsiteX25" fmla="*/ 1775643 w 3152217"/>
                  <a:gd name="connsiteY25" fmla="*/ 1987096 h 2217998"/>
                  <a:gd name="connsiteX26" fmla="*/ 1842458 w 3152217"/>
                  <a:gd name="connsiteY26" fmla="*/ 1897840 h 2217998"/>
                  <a:gd name="connsiteX27" fmla="*/ 1533525 w 3152217"/>
                  <a:gd name="connsiteY27" fmla="*/ 1485900 h 2217998"/>
                  <a:gd name="connsiteX28" fmla="*/ 1219200 w 3152217"/>
                  <a:gd name="connsiteY28" fmla="*/ 1181100 h 2217998"/>
                  <a:gd name="connsiteX29" fmla="*/ 571500 w 3152217"/>
                  <a:gd name="connsiteY29" fmla="*/ 1295400 h 2217998"/>
                  <a:gd name="connsiteX30" fmla="*/ 0 w 3152217"/>
                  <a:gd name="connsiteY30" fmla="*/ 1266825 h 2217998"/>
                  <a:gd name="connsiteX31" fmla="*/ 9525 w 3152217"/>
                  <a:gd name="connsiteY31" fmla="*/ 28575 h 2217998"/>
                  <a:gd name="connsiteX32" fmla="*/ 323850 w 3152217"/>
                  <a:gd name="connsiteY32" fmla="*/ 0 h 2217998"/>
                  <a:gd name="connsiteX0" fmla="*/ 323850 w 3152217"/>
                  <a:gd name="connsiteY0" fmla="*/ 0 h 2217998"/>
                  <a:gd name="connsiteX1" fmla="*/ 95250 w 3152217"/>
                  <a:gd name="connsiteY1" fmla="*/ 209550 h 2217998"/>
                  <a:gd name="connsiteX2" fmla="*/ 1352550 w 3152217"/>
                  <a:gd name="connsiteY2" fmla="*/ 85725 h 2217998"/>
                  <a:gd name="connsiteX3" fmla="*/ 2219325 w 3152217"/>
                  <a:gd name="connsiteY3" fmla="*/ 295275 h 2217998"/>
                  <a:gd name="connsiteX4" fmla="*/ 2724150 w 3152217"/>
                  <a:gd name="connsiteY4" fmla="*/ 781050 h 2217998"/>
                  <a:gd name="connsiteX5" fmla="*/ 2720489 w 3152217"/>
                  <a:gd name="connsiteY5" fmla="*/ 785957 h 2217998"/>
                  <a:gd name="connsiteX6" fmla="*/ 3152217 w 3152217"/>
                  <a:gd name="connsiteY6" fmla="*/ 1217685 h 2217998"/>
                  <a:gd name="connsiteX7" fmla="*/ 3152217 w 3152217"/>
                  <a:gd name="connsiteY7" fmla="*/ 1429902 h 2217998"/>
                  <a:gd name="connsiteX8" fmla="*/ 2940000 w 3152217"/>
                  <a:gd name="connsiteY8" fmla="*/ 1429902 h 2217998"/>
                  <a:gd name="connsiteX9" fmla="*/ 2539107 w 3152217"/>
                  <a:gd name="connsiteY9" fmla="*/ 1029008 h 2217998"/>
                  <a:gd name="connsiteX10" fmla="*/ 2474399 w 3152217"/>
                  <a:gd name="connsiteY10" fmla="*/ 1115717 h 2217998"/>
                  <a:gd name="connsiteX11" fmla="*/ 2907621 w 3152217"/>
                  <a:gd name="connsiteY11" fmla="*/ 1548940 h 2217998"/>
                  <a:gd name="connsiteX12" fmla="*/ 2907621 w 3152217"/>
                  <a:gd name="connsiteY12" fmla="*/ 1761157 h 2217998"/>
                  <a:gd name="connsiteX13" fmla="*/ 2695404 w 3152217"/>
                  <a:gd name="connsiteY13" fmla="*/ 1761157 h 2217998"/>
                  <a:gd name="connsiteX14" fmla="*/ 2293017 w 3152217"/>
                  <a:gd name="connsiteY14" fmla="*/ 1358769 h 2217998"/>
                  <a:gd name="connsiteX15" fmla="*/ 2228234 w 3152217"/>
                  <a:gd name="connsiteY15" fmla="*/ 1445578 h 2217998"/>
                  <a:gd name="connsiteX16" fmla="*/ 2648161 w 3152217"/>
                  <a:gd name="connsiteY16" fmla="*/ 1865505 h 2217998"/>
                  <a:gd name="connsiteX17" fmla="*/ 2648161 w 3152217"/>
                  <a:gd name="connsiteY17" fmla="*/ 2077722 h 2217998"/>
                  <a:gd name="connsiteX18" fmla="*/ 2435944 w 3152217"/>
                  <a:gd name="connsiteY18" fmla="*/ 2077722 h 2217998"/>
                  <a:gd name="connsiteX19" fmla="*/ 2046853 w 3152217"/>
                  <a:gd name="connsiteY19" fmla="*/ 1688629 h 2217998"/>
                  <a:gd name="connsiteX20" fmla="*/ 1987859 w 3152217"/>
                  <a:gd name="connsiteY20" fmla="*/ 1774879 h 2217998"/>
                  <a:gd name="connsiteX21" fmla="*/ 2218760 w 3152217"/>
                  <a:gd name="connsiteY21" fmla="*/ 2005781 h 2217998"/>
                  <a:gd name="connsiteX22" fmla="*/ 2218760 w 3152217"/>
                  <a:gd name="connsiteY22" fmla="*/ 2217998 h 2217998"/>
                  <a:gd name="connsiteX23" fmla="*/ 2006543 w 3152217"/>
                  <a:gd name="connsiteY23" fmla="*/ 2217998 h 2217998"/>
                  <a:gd name="connsiteX24" fmla="*/ 1798691 w 3152217"/>
                  <a:gd name="connsiteY24" fmla="*/ 2010144 h 2217998"/>
                  <a:gd name="connsiteX25" fmla="*/ 1775643 w 3152217"/>
                  <a:gd name="connsiteY25" fmla="*/ 1987096 h 2217998"/>
                  <a:gd name="connsiteX26" fmla="*/ 1842458 w 3152217"/>
                  <a:gd name="connsiteY26" fmla="*/ 1897840 h 2217998"/>
                  <a:gd name="connsiteX27" fmla="*/ 1533525 w 3152217"/>
                  <a:gd name="connsiteY27" fmla="*/ 1485900 h 2217998"/>
                  <a:gd name="connsiteX28" fmla="*/ 1219200 w 3152217"/>
                  <a:gd name="connsiteY28" fmla="*/ 1181100 h 2217998"/>
                  <a:gd name="connsiteX29" fmla="*/ 571500 w 3152217"/>
                  <a:gd name="connsiteY29" fmla="*/ 1295400 h 2217998"/>
                  <a:gd name="connsiteX30" fmla="*/ 0 w 3152217"/>
                  <a:gd name="connsiteY30" fmla="*/ 1266825 h 2217998"/>
                  <a:gd name="connsiteX31" fmla="*/ 9525 w 3152217"/>
                  <a:gd name="connsiteY31" fmla="*/ 28575 h 2217998"/>
                  <a:gd name="connsiteX32" fmla="*/ 323850 w 3152217"/>
                  <a:gd name="connsiteY32" fmla="*/ 0 h 2217998"/>
                  <a:gd name="connsiteX0" fmla="*/ 323850 w 3152217"/>
                  <a:gd name="connsiteY0" fmla="*/ 0 h 2217998"/>
                  <a:gd name="connsiteX1" fmla="*/ 95250 w 3152217"/>
                  <a:gd name="connsiteY1" fmla="*/ 209550 h 2217998"/>
                  <a:gd name="connsiteX2" fmla="*/ 1352550 w 3152217"/>
                  <a:gd name="connsiteY2" fmla="*/ 85725 h 2217998"/>
                  <a:gd name="connsiteX3" fmla="*/ 2219325 w 3152217"/>
                  <a:gd name="connsiteY3" fmla="*/ 295275 h 2217998"/>
                  <a:gd name="connsiteX4" fmla="*/ 2724150 w 3152217"/>
                  <a:gd name="connsiteY4" fmla="*/ 781050 h 2217998"/>
                  <a:gd name="connsiteX5" fmla="*/ 2720489 w 3152217"/>
                  <a:gd name="connsiteY5" fmla="*/ 785957 h 2217998"/>
                  <a:gd name="connsiteX6" fmla="*/ 3152217 w 3152217"/>
                  <a:gd name="connsiteY6" fmla="*/ 1217685 h 2217998"/>
                  <a:gd name="connsiteX7" fmla="*/ 3152217 w 3152217"/>
                  <a:gd name="connsiteY7" fmla="*/ 1429902 h 2217998"/>
                  <a:gd name="connsiteX8" fmla="*/ 2940000 w 3152217"/>
                  <a:gd name="connsiteY8" fmla="*/ 1429902 h 2217998"/>
                  <a:gd name="connsiteX9" fmla="*/ 2539107 w 3152217"/>
                  <a:gd name="connsiteY9" fmla="*/ 1029008 h 2217998"/>
                  <a:gd name="connsiteX10" fmla="*/ 2474399 w 3152217"/>
                  <a:gd name="connsiteY10" fmla="*/ 1115717 h 2217998"/>
                  <a:gd name="connsiteX11" fmla="*/ 2907621 w 3152217"/>
                  <a:gd name="connsiteY11" fmla="*/ 1548940 h 2217998"/>
                  <a:gd name="connsiteX12" fmla="*/ 2907621 w 3152217"/>
                  <a:gd name="connsiteY12" fmla="*/ 1761157 h 2217998"/>
                  <a:gd name="connsiteX13" fmla="*/ 2695404 w 3152217"/>
                  <a:gd name="connsiteY13" fmla="*/ 1761157 h 2217998"/>
                  <a:gd name="connsiteX14" fmla="*/ 2293017 w 3152217"/>
                  <a:gd name="connsiteY14" fmla="*/ 1358769 h 2217998"/>
                  <a:gd name="connsiteX15" fmla="*/ 2228234 w 3152217"/>
                  <a:gd name="connsiteY15" fmla="*/ 1445578 h 2217998"/>
                  <a:gd name="connsiteX16" fmla="*/ 2648161 w 3152217"/>
                  <a:gd name="connsiteY16" fmla="*/ 1865505 h 2217998"/>
                  <a:gd name="connsiteX17" fmla="*/ 2648161 w 3152217"/>
                  <a:gd name="connsiteY17" fmla="*/ 2077722 h 2217998"/>
                  <a:gd name="connsiteX18" fmla="*/ 2435944 w 3152217"/>
                  <a:gd name="connsiteY18" fmla="*/ 2077722 h 2217998"/>
                  <a:gd name="connsiteX19" fmla="*/ 2046853 w 3152217"/>
                  <a:gd name="connsiteY19" fmla="*/ 1688629 h 2217998"/>
                  <a:gd name="connsiteX20" fmla="*/ 1987859 w 3152217"/>
                  <a:gd name="connsiteY20" fmla="*/ 1774879 h 2217998"/>
                  <a:gd name="connsiteX21" fmla="*/ 2218760 w 3152217"/>
                  <a:gd name="connsiteY21" fmla="*/ 2005781 h 2217998"/>
                  <a:gd name="connsiteX22" fmla="*/ 2218760 w 3152217"/>
                  <a:gd name="connsiteY22" fmla="*/ 2217998 h 2217998"/>
                  <a:gd name="connsiteX23" fmla="*/ 2006543 w 3152217"/>
                  <a:gd name="connsiteY23" fmla="*/ 2217998 h 2217998"/>
                  <a:gd name="connsiteX24" fmla="*/ 1798691 w 3152217"/>
                  <a:gd name="connsiteY24" fmla="*/ 2010144 h 2217998"/>
                  <a:gd name="connsiteX25" fmla="*/ 1775643 w 3152217"/>
                  <a:gd name="connsiteY25" fmla="*/ 1987096 h 2217998"/>
                  <a:gd name="connsiteX26" fmla="*/ 1842458 w 3152217"/>
                  <a:gd name="connsiteY26" fmla="*/ 1897840 h 2217998"/>
                  <a:gd name="connsiteX27" fmla="*/ 1533525 w 3152217"/>
                  <a:gd name="connsiteY27" fmla="*/ 1485900 h 2217998"/>
                  <a:gd name="connsiteX28" fmla="*/ 1219200 w 3152217"/>
                  <a:gd name="connsiteY28" fmla="*/ 1181100 h 2217998"/>
                  <a:gd name="connsiteX29" fmla="*/ 571500 w 3152217"/>
                  <a:gd name="connsiteY29" fmla="*/ 1295400 h 2217998"/>
                  <a:gd name="connsiteX30" fmla="*/ 0 w 3152217"/>
                  <a:gd name="connsiteY30" fmla="*/ 1266825 h 2217998"/>
                  <a:gd name="connsiteX31" fmla="*/ 9525 w 3152217"/>
                  <a:gd name="connsiteY31" fmla="*/ 28575 h 2217998"/>
                  <a:gd name="connsiteX32" fmla="*/ 323850 w 3152217"/>
                  <a:gd name="connsiteY32" fmla="*/ 0 h 2217998"/>
                  <a:gd name="connsiteX0" fmla="*/ 323850 w 3152217"/>
                  <a:gd name="connsiteY0" fmla="*/ 0 h 2217998"/>
                  <a:gd name="connsiteX1" fmla="*/ 95250 w 3152217"/>
                  <a:gd name="connsiteY1" fmla="*/ 209550 h 2217998"/>
                  <a:gd name="connsiteX2" fmla="*/ 1352550 w 3152217"/>
                  <a:gd name="connsiteY2" fmla="*/ 85725 h 2217998"/>
                  <a:gd name="connsiteX3" fmla="*/ 2219325 w 3152217"/>
                  <a:gd name="connsiteY3" fmla="*/ 295275 h 2217998"/>
                  <a:gd name="connsiteX4" fmla="*/ 2724150 w 3152217"/>
                  <a:gd name="connsiteY4" fmla="*/ 781050 h 2217998"/>
                  <a:gd name="connsiteX5" fmla="*/ 3152217 w 3152217"/>
                  <a:gd name="connsiteY5" fmla="*/ 1217685 h 2217998"/>
                  <a:gd name="connsiteX6" fmla="*/ 3152217 w 3152217"/>
                  <a:gd name="connsiteY6" fmla="*/ 1429902 h 2217998"/>
                  <a:gd name="connsiteX7" fmla="*/ 2940000 w 3152217"/>
                  <a:gd name="connsiteY7" fmla="*/ 1429902 h 2217998"/>
                  <a:gd name="connsiteX8" fmla="*/ 2539107 w 3152217"/>
                  <a:gd name="connsiteY8" fmla="*/ 1029008 h 2217998"/>
                  <a:gd name="connsiteX9" fmla="*/ 2474399 w 3152217"/>
                  <a:gd name="connsiteY9" fmla="*/ 1115717 h 2217998"/>
                  <a:gd name="connsiteX10" fmla="*/ 2907621 w 3152217"/>
                  <a:gd name="connsiteY10" fmla="*/ 1548940 h 2217998"/>
                  <a:gd name="connsiteX11" fmla="*/ 2907621 w 3152217"/>
                  <a:gd name="connsiteY11" fmla="*/ 1761157 h 2217998"/>
                  <a:gd name="connsiteX12" fmla="*/ 2695404 w 3152217"/>
                  <a:gd name="connsiteY12" fmla="*/ 1761157 h 2217998"/>
                  <a:gd name="connsiteX13" fmla="*/ 2293017 w 3152217"/>
                  <a:gd name="connsiteY13" fmla="*/ 1358769 h 2217998"/>
                  <a:gd name="connsiteX14" fmla="*/ 2228234 w 3152217"/>
                  <a:gd name="connsiteY14" fmla="*/ 1445578 h 2217998"/>
                  <a:gd name="connsiteX15" fmla="*/ 2648161 w 3152217"/>
                  <a:gd name="connsiteY15" fmla="*/ 1865505 h 2217998"/>
                  <a:gd name="connsiteX16" fmla="*/ 2648161 w 3152217"/>
                  <a:gd name="connsiteY16" fmla="*/ 2077722 h 2217998"/>
                  <a:gd name="connsiteX17" fmla="*/ 2435944 w 3152217"/>
                  <a:gd name="connsiteY17" fmla="*/ 2077722 h 2217998"/>
                  <a:gd name="connsiteX18" fmla="*/ 2046853 w 3152217"/>
                  <a:gd name="connsiteY18" fmla="*/ 1688629 h 2217998"/>
                  <a:gd name="connsiteX19" fmla="*/ 1987859 w 3152217"/>
                  <a:gd name="connsiteY19" fmla="*/ 1774879 h 2217998"/>
                  <a:gd name="connsiteX20" fmla="*/ 2218760 w 3152217"/>
                  <a:gd name="connsiteY20" fmla="*/ 2005781 h 2217998"/>
                  <a:gd name="connsiteX21" fmla="*/ 2218760 w 3152217"/>
                  <a:gd name="connsiteY21" fmla="*/ 2217998 h 2217998"/>
                  <a:gd name="connsiteX22" fmla="*/ 2006543 w 3152217"/>
                  <a:gd name="connsiteY22" fmla="*/ 2217998 h 2217998"/>
                  <a:gd name="connsiteX23" fmla="*/ 1798691 w 3152217"/>
                  <a:gd name="connsiteY23" fmla="*/ 2010144 h 2217998"/>
                  <a:gd name="connsiteX24" fmla="*/ 1775643 w 3152217"/>
                  <a:gd name="connsiteY24" fmla="*/ 1987096 h 2217998"/>
                  <a:gd name="connsiteX25" fmla="*/ 1842458 w 3152217"/>
                  <a:gd name="connsiteY25" fmla="*/ 1897840 h 2217998"/>
                  <a:gd name="connsiteX26" fmla="*/ 1533525 w 3152217"/>
                  <a:gd name="connsiteY26" fmla="*/ 1485900 h 2217998"/>
                  <a:gd name="connsiteX27" fmla="*/ 1219200 w 3152217"/>
                  <a:gd name="connsiteY27" fmla="*/ 1181100 h 2217998"/>
                  <a:gd name="connsiteX28" fmla="*/ 571500 w 3152217"/>
                  <a:gd name="connsiteY28" fmla="*/ 1295400 h 2217998"/>
                  <a:gd name="connsiteX29" fmla="*/ 0 w 3152217"/>
                  <a:gd name="connsiteY29" fmla="*/ 1266825 h 2217998"/>
                  <a:gd name="connsiteX30" fmla="*/ 9525 w 3152217"/>
                  <a:gd name="connsiteY30" fmla="*/ 28575 h 2217998"/>
                  <a:gd name="connsiteX31" fmla="*/ 323850 w 3152217"/>
                  <a:gd name="connsiteY31" fmla="*/ 0 h 2217998"/>
                  <a:gd name="connsiteX0" fmla="*/ 323850 w 3152217"/>
                  <a:gd name="connsiteY0" fmla="*/ 0 h 2217998"/>
                  <a:gd name="connsiteX1" fmla="*/ 95250 w 3152217"/>
                  <a:gd name="connsiteY1" fmla="*/ 209550 h 2217998"/>
                  <a:gd name="connsiteX2" fmla="*/ 1352550 w 3152217"/>
                  <a:gd name="connsiteY2" fmla="*/ 85725 h 2217998"/>
                  <a:gd name="connsiteX3" fmla="*/ 2314575 w 3152217"/>
                  <a:gd name="connsiteY3" fmla="*/ 285750 h 2217998"/>
                  <a:gd name="connsiteX4" fmla="*/ 2724150 w 3152217"/>
                  <a:gd name="connsiteY4" fmla="*/ 781050 h 2217998"/>
                  <a:gd name="connsiteX5" fmla="*/ 3152217 w 3152217"/>
                  <a:gd name="connsiteY5" fmla="*/ 1217685 h 2217998"/>
                  <a:gd name="connsiteX6" fmla="*/ 3152217 w 3152217"/>
                  <a:gd name="connsiteY6" fmla="*/ 1429902 h 2217998"/>
                  <a:gd name="connsiteX7" fmla="*/ 2940000 w 3152217"/>
                  <a:gd name="connsiteY7" fmla="*/ 1429902 h 2217998"/>
                  <a:gd name="connsiteX8" fmla="*/ 2539107 w 3152217"/>
                  <a:gd name="connsiteY8" fmla="*/ 1029008 h 2217998"/>
                  <a:gd name="connsiteX9" fmla="*/ 2474399 w 3152217"/>
                  <a:gd name="connsiteY9" fmla="*/ 1115717 h 2217998"/>
                  <a:gd name="connsiteX10" fmla="*/ 2907621 w 3152217"/>
                  <a:gd name="connsiteY10" fmla="*/ 1548940 h 2217998"/>
                  <a:gd name="connsiteX11" fmla="*/ 2907621 w 3152217"/>
                  <a:gd name="connsiteY11" fmla="*/ 1761157 h 2217998"/>
                  <a:gd name="connsiteX12" fmla="*/ 2695404 w 3152217"/>
                  <a:gd name="connsiteY12" fmla="*/ 1761157 h 2217998"/>
                  <a:gd name="connsiteX13" fmla="*/ 2293017 w 3152217"/>
                  <a:gd name="connsiteY13" fmla="*/ 1358769 h 2217998"/>
                  <a:gd name="connsiteX14" fmla="*/ 2228234 w 3152217"/>
                  <a:gd name="connsiteY14" fmla="*/ 1445578 h 2217998"/>
                  <a:gd name="connsiteX15" fmla="*/ 2648161 w 3152217"/>
                  <a:gd name="connsiteY15" fmla="*/ 1865505 h 2217998"/>
                  <a:gd name="connsiteX16" fmla="*/ 2648161 w 3152217"/>
                  <a:gd name="connsiteY16" fmla="*/ 2077722 h 2217998"/>
                  <a:gd name="connsiteX17" fmla="*/ 2435944 w 3152217"/>
                  <a:gd name="connsiteY17" fmla="*/ 2077722 h 2217998"/>
                  <a:gd name="connsiteX18" fmla="*/ 2046853 w 3152217"/>
                  <a:gd name="connsiteY18" fmla="*/ 1688629 h 2217998"/>
                  <a:gd name="connsiteX19" fmla="*/ 1987859 w 3152217"/>
                  <a:gd name="connsiteY19" fmla="*/ 1774879 h 2217998"/>
                  <a:gd name="connsiteX20" fmla="*/ 2218760 w 3152217"/>
                  <a:gd name="connsiteY20" fmla="*/ 2005781 h 2217998"/>
                  <a:gd name="connsiteX21" fmla="*/ 2218760 w 3152217"/>
                  <a:gd name="connsiteY21" fmla="*/ 2217998 h 2217998"/>
                  <a:gd name="connsiteX22" fmla="*/ 2006543 w 3152217"/>
                  <a:gd name="connsiteY22" fmla="*/ 2217998 h 2217998"/>
                  <a:gd name="connsiteX23" fmla="*/ 1798691 w 3152217"/>
                  <a:gd name="connsiteY23" fmla="*/ 2010144 h 2217998"/>
                  <a:gd name="connsiteX24" fmla="*/ 1775643 w 3152217"/>
                  <a:gd name="connsiteY24" fmla="*/ 1987096 h 2217998"/>
                  <a:gd name="connsiteX25" fmla="*/ 1842458 w 3152217"/>
                  <a:gd name="connsiteY25" fmla="*/ 1897840 h 2217998"/>
                  <a:gd name="connsiteX26" fmla="*/ 1533525 w 3152217"/>
                  <a:gd name="connsiteY26" fmla="*/ 1485900 h 2217998"/>
                  <a:gd name="connsiteX27" fmla="*/ 1219200 w 3152217"/>
                  <a:gd name="connsiteY27" fmla="*/ 1181100 h 2217998"/>
                  <a:gd name="connsiteX28" fmla="*/ 571500 w 3152217"/>
                  <a:gd name="connsiteY28" fmla="*/ 1295400 h 2217998"/>
                  <a:gd name="connsiteX29" fmla="*/ 0 w 3152217"/>
                  <a:gd name="connsiteY29" fmla="*/ 1266825 h 2217998"/>
                  <a:gd name="connsiteX30" fmla="*/ 9525 w 3152217"/>
                  <a:gd name="connsiteY30" fmla="*/ 28575 h 2217998"/>
                  <a:gd name="connsiteX31" fmla="*/ 323850 w 3152217"/>
                  <a:gd name="connsiteY31" fmla="*/ 0 h 2217998"/>
                  <a:gd name="connsiteX0" fmla="*/ 323850 w 3152217"/>
                  <a:gd name="connsiteY0" fmla="*/ 0 h 2217998"/>
                  <a:gd name="connsiteX1" fmla="*/ 95250 w 3152217"/>
                  <a:gd name="connsiteY1" fmla="*/ 209550 h 2217998"/>
                  <a:gd name="connsiteX2" fmla="*/ 1352550 w 3152217"/>
                  <a:gd name="connsiteY2" fmla="*/ 85725 h 2217998"/>
                  <a:gd name="connsiteX3" fmla="*/ 2314575 w 3152217"/>
                  <a:gd name="connsiteY3" fmla="*/ 285750 h 2217998"/>
                  <a:gd name="connsiteX4" fmla="*/ 2724150 w 3152217"/>
                  <a:gd name="connsiteY4" fmla="*/ 781050 h 2217998"/>
                  <a:gd name="connsiteX5" fmla="*/ 3152217 w 3152217"/>
                  <a:gd name="connsiteY5" fmla="*/ 1217685 h 2217998"/>
                  <a:gd name="connsiteX6" fmla="*/ 3152217 w 3152217"/>
                  <a:gd name="connsiteY6" fmla="*/ 1429902 h 2217998"/>
                  <a:gd name="connsiteX7" fmla="*/ 2940000 w 3152217"/>
                  <a:gd name="connsiteY7" fmla="*/ 1429902 h 2217998"/>
                  <a:gd name="connsiteX8" fmla="*/ 2539107 w 3152217"/>
                  <a:gd name="connsiteY8" fmla="*/ 1029008 h 2217998"/>
                  <a:gd name="connsiteX9" fmla="*/ 2474399 w 3152217"/>
                  <a:gd name="connsiteY9" fmla="*/ 1115717 h 2217998"/>
                  <a:gd name="connsiteX10" fmla="*/ 2907621 w 3152217"/>
                  <a:gd name="connsiteY10" fmla="*/ 1548940 h 2217998"/>
                  <a:gd name="connsiteX11" fmla="*/ 2907621 w 3152217"/>
                  <a:gd name="connsiteY11" fmla="*/ 1761157 h 2217998"/>
                  <a:gd name="connsiteX12" fmla="*/ 2695404 w 3152217"/>
                  <a:gd name="connsiteY12" fmla="*/ 1761157 h 2217998"/>
                  <a:gd name="connsiteX13" fmla="*/ 2293017 w 3152217"/>
                  <a:gd name="connsiteY13" fmla="*/ 1358769 h 2217998"/>
                  <a:gd name="connsiteX14" fmla="*/ 2228234 w 3152217"/>
                  <a:gd name="connsiteY14" fmla="*/ 1445578 h 2217998"/>
                  <a:gd name="connsiteX15" fmla="*/ 2648161 w 3152217"/>
                  <a:gd name="connsiteY15" fmla="*/ 1865505 h 2217998"/>
                  <a:gd name="connsiteX16" fmla="*/ 2648161 w 3152217"/>
                  <a:gd name="connsiteY16" fmla="*/ 2077722 h 2217998"/>
                  <a:gd name="connsiteX17" fmla="*/ 2435944 w 3152217"/>
                  <a:gd name="connsiteY17" fmla="*/ 2077722 h 2217998"/>
                  <a:gd name="connsiteX18" fmla="*/ 2046853 w 3152217"/>
                  <a:gd name="connsiteY18" fmla="*/ 1688629 h 2217998"/>
                  <a:gd name="connsiteX19" fmla="*/ 1987859 w 3152217"/>
                  <a:gd name="connsiteY19" fmla="*/ 1774879 h 2217998"/>
                  <a:gd name="connsiteX20" fmla="*/ 2218760 w 3152217"/>
                  <a:gd name="connsiteY20" fmla="*/ 2005781 h 2217998"/>
                  <a:gd name="connsiteX21" fmla="*/ 2218760 w 3152217"/>
                  <a:gd name="connsiteY21" fmla="*/ 2217998 h 2217998"/>
                  <a:gd name="connsiteX22" fmla="*/ 2006543 w 3152217"/>
                  <a:gd name="connsiteY22" fmla="*/ 2217998 h 2217998"/>
                  <a:gd name="connsiteX23" fmla="*/ 1798691 w 3152217"/>
                  <a:gd name="connsiteY23" fmla="*/ 2010144 h 2217998"/>
                  <a:gd name="connsiteX24" fmla="*/ 1775643 w 3152217"/>
                  <a:gd name="connsiteY24" fmla="*/ 1987096 h 2217998"/>
                  <a:gd name="connsiteX25" fmla="*/ 1842458 w 3152217"/>
                  <a:gd name="connsiteY25" fmla="*/ 1897840 h 2217998"/>
                  <a:gd name="connsiteX26" fmla="*/ 1533525 w 3152217"/>
                  <a:gd name="connsiteY26" fmla="*/ 1485900 h 2217998"/>
                  <a:gd name="connsiteX27" fmla="*/ 1219200 w 3152217"/>
                  <a:gd name="connsiteY27" fmla="*/ 1181100 h 2217998"/>
                  <a:gd name="connsiteX28" fmla="*/ 571500 w 3152217"/>
                  <a:gd name="connsiteY28" fmla="*/ 1295400 h 2217998"/>
                  <a:gd name="connsiteX29" fmla="*/ 0 w 3152217"/>
                  <a:gd name="connsiteY29" fmla="*/ 1266825 h 2217998"/>
                  <a:gd name="connsiteX30" fmla="*/ 9525 w 3152217"/>
                  <a:gd name="connsiteY30" fmla="*/ 28575 h 2217998"/>
                  <a:gd name="connsiteX31" fmla="*/ 323850 w 3152217"/>
                  <a:gd name="connsiteY31" fmla="*/ 0 h 2217998"/>
                  <a:gd name="connsiteX0" fmla="*/ 361950 w 3152217"/>
                  <a:gd name="connsiteY0" fmla="*/ 0 h 2256098"/>
                  <a:gd name="connsiteX1" fmla="*/ 95250 w 3152217"/>
                  <a:gd name="connsiteY1" fmla="*/ 247650 h 2256098"/>
                  <a:gd name="connsiteX2" fmla="*/ 1352550 w 3152217"/>
                  <a:gd name="connsiteY2" fmla="*/ 123825 h 2256098"/>
                  <a:gd name="connsiteX3" fmla="*/ 2314575 w 3152217"/>
                  <a:gd name="connsiteY3" fmla="*/ 323850 h 2256098"/>
                  <a:gd name="connsiteX4" fmla="*/ 2724150 w 3152217"/>
                  <a:gd name="connsiteY4" fmla="*/ 819150 h 2256098"/>
                  <a:gd name="connsiteX5" fmla="*/ 3152217 w 3152217"/>
                  <a:gd name="connsiteY5" fmla="*/ 1255785 h 2256098"/>
                  <a:gd name="connsiteX6" fmla="*/ 3152217 w 3152217"/>
                  <a:gd name="connsiteY6" fmla="*/ 1468002 h 2256098"/>
                  <a:gd name="connsiteX7" fmla="*/ 2940000 w 3152217"/>
                  <a:gd name="connsiteY7" fmla="*/ 1468002 h 2256098"/>
                  <a:gd name="connsiteX8" fmla="*/ 2539107 w 3152217"/>
                  <a:gd name="connsiteY8" fmla="*/ 1067108 h 2256098"/>
                  <a:gd name="connsiteX9" fmla="*/ 2474399 w 3152217"/>
                  <a:gd name="connsiteY9" fmla="*/ 1153817 h 2256098"/>
                  <a:gd name="connsiteX10" fmla="*/ 2907621 w 3152217"/>
                  <a:gd name="connsiteY10" fmla="*/ 1587040 h 2256098"/>
                  <a:gd name="connsiteX11" fmla="*/ 2907621 w 3152217"/>
                  <a:gd name="connsiteY11" fmla="*/ 1799257 h 2256098"/>
                  <a:gd name="connsiteX12" fmla="*/ 2695404 w 3152217"/>
                  <a:gd name="connsiteY12" fmla="*/ 1799257 h 2256098"/>
                  <a:gd name="connsiteX13" fmla="*/ 2293017 w 3152217"/>
                  <a:gd name="connsiteY13" fmla="*/ 1396869 h 2256098"/>
                  <a:gd name="connsiteX14" fmla="*/ 2228234 w 3152217"/>
                  <a:gd name="connsiteY14" fmla="*/ 1483678 h 2256098"/>
                  <a:gd name="connsiteX15" fmla="*/ 2648161 w 3152217"/>
                  <a:gd name="connsiteY15" fmla="*/ 1903605 h 2256098"/>
                  <a:gd name="connsiteX16" fmla="*/ 2648161 w 3152217"/>
                  <a:gd name="connsiteY16" fmla="*/ 2115822 h 2256098"/>
                  <a:gd name="connsiteX17" fmla="*/ 2435944 w 3152217"/>
                  <a:gd name="connsiteY17" fmla="*/ 2115822 h 2256098"/>
                  <a:gd name="connsiteX18" fmla="*/ 2046853 w 3152217"/>
                  <a:gd name="connsiteY18" fmla="*/ 1726729 h 2256098"/>
                  <a:gd name="connsiteX19" fmla="*/ 1987859 w 3152217"/>
                  <a:gd name="connsiteY19" fmla="*/ 1812979 h 2256098"/>
                  <a:gd name="connsiteX20" fmla="*/ 2218760 w 3152217"/>
                  <a:gd name="connsiteY20" fmla="*/ 2043881 h 2256098"/>
                  <a:gd name="connsiteX21" fmla="*/ 2218760 w 3152217"/>
                  <a:gd name="connsiteY21" fmla="*/ 2256098 h 2256098"/>
                  <a:gd name="connsiteX22" fmla="*/ 2006543 w 3152217"/>
                  <a:gd name="connsiteY22" fmla="*/ 2256098 h 2256098"/>
                  <a:gd name="connsiteX23" fmla="*/ 1798691 w 3152217"/>
                  <a:gd name="connsiteY23" fmla="*/ 2048244 h 2256098"/>
                  <a:gd name="connsiteX24" fmla="*/ 1775643 w 3152217"/>
                  <a:gd name="connsiteY24" fmla="*/ 2025196 h 2256098"/>
                  <a:gd name="connsiteX25" fmla="*/ 1842458 w 3152217"/>
                  <a:gd name="connsiteY25" fmla="*/ 1935940 h 2256098"/>
                  <a:gd name="connsiteX26" fmla="*/ 1533525 w 3152217"/>
                  <a:gd name="connsiteY26" fmla="*/ 1524000 h 2256098"/>
                  <a:gd name="connsiteX27" fmla="*/ 1219200 w 3152217"/>
                  <a:gd name="connsiteY27" fmla="*/ 1219200 h 2256098"/>
                  <a:gd name="connsiteX28" fmla="*/ 571500 w 3152217"/>
                  <a:gd name="connsiteY28" fmla="*/ 1333500 h 2256098"/>
                  <a:gd name="connsiteX29" fmla="*/ 0 w 3152217"/>
                  <a:gd name="connsiteY29" fmla="*/ 1304925 h 2256098"/>
                  <a:gd name="connsiteX30" fmla="*/ 9525 w 3152217"/>
                  <a:gd name="connsiteY30" fmla="*/ 66675 h 2256098"/>
                  <a:gd name="connsiteX31" fmla="*/ 361950 w 3152217"/>
                  <a:gd name="connsiteY31" fmla="*/ 0 h 2256098"/>
                  <a:gd name="connsiteX0" fmla="*/ 361950 w 3152217"/>
                  <a:gd name="connsiteY0" fmla="*/ 9525 h 2265623"/>
                  <a:gd name="connsiteX1" fmla="*/ 95250 w 3152217"/>
                  <a:gd name="connsiteY1" fmla="*/ 257175 h 2265623"/>
                  <a:gd name="connsiteX2" fmla="*/ 1352550 w 3152217"/>
                  <a:gd name="connsiteY2" fmla="*/ 133350 h 2265623"/>
                  <a:gd name="connsiteX3" fmla="*/ 2314575 w 3152217"/>
                  <a:gd name="connsiteY3" fmla="*/ 333375 h 2265623"/>
                  <a:gd name="connsiteX4" fmla="*/ 2724150 w 3152217"/>
                  <a:gd name="connsiteY4" fmla="*/ 828675 h 2265623"/>
                  <a:gd name="connsiteX5" fmla="*/ 3152217 w 3152217"/>
                  <a:gd name="connsiteY5" fmla="*/ 1265310 h 2265623"/>
                  <a:gd name="connsiteX6" fmla="*/ 3152217 w 3152217"/>
                  <a:gd name="connsiteY6" fmla="*/ 1477527 h 2265623"/>
                  <a:gd name="connsiteX7" fmla="*/ 2940000 w 3152217"/>
                  <a:gd name="connsiteY7" fmla="*/ 1477527 h 2265623"/>
                  <a:gd name="connsiteX8" fmla="*/ 2539107 w 3152217"/>
                  <a:gd name="connsiteY8" fmla="*/ 1076633 h 2265623"/>
                  <a:gd name="connsiteX9" fmla="*/ 2474399 w 3152217"/>
                  <a:gd name="connsiteY9" fmla="*/ 1163342 h 2265623"/>
                  <a:gd name="connsiteX10" fmla="*/ 2907621 w 3152217"/>
                  <a:gd name="connsiteY10" fmla="*/ 1596565 h 2265623"/>
                  <a:gd name="connsiteX11" fmla="*/ 2907621 w 3152217"/>
                  <a:gd name="connsiteY11" fmla="*/ 1808782 h 2265623"/>
                  <a:gd name="connsiteX12" fmla="*/ 2695404 w 3152217"/>
                  <a:gd name="connsiteY12" fmla="*/ 1808782 h 2265623"/>
                  <a:gd name="connsiteX13" fmla="*/ 2293017 w 3152217"/>
                  <a:gd name="connsiteY13" fmla="*/ 1406394 h 2265623"/>
                  <a:gd name="connsiteX14" fmla="*/ 2228234 w 3152217"/>
                  <a:gd name="connsiteY14" fmla="*/ 1493203 h 2265623"/>
                  <a:gd name="connsiteX15" fmla="*/ 2648161 w 3152217"/>
                  <a:gd name="connsiteY15" fmla="*/ 1913130 h 2265623"/>
                  <a:gd name="connsiteX16" fmla="*/ 2648161 w 3152217"/>
                  <a:gd name="connsiteY16" fmla="*/ 2125347 h 2265623"/>
                  <a:gd name="connsiteX17" fmla="*/ 2435944 w 3152217"/>
                  <a:gd name="connsiteY17" fmla="*/ 2125347 h 2265623"/>
                  <a:gd name="connsiteX18" fmla="*/ 2046853 w 3152217"/>
                  <a:gd name="connsiteY18" fmla="*/ 1736254 h 2265623"/>
                  <a:gd name="connsiteX19" fmla="*/ 1987859 w 3152217"/>
                  <a:gd name="connsiteY19" fmla="*/ 1822504 h 2265623"/>
                  <a:gd name="connsiteX20" fmla="*/ 2218760 w 3152217"/>
                  <a:gd name="connsiteY20" fmla="*/ 2053406 h 2265623"/>
                  <a:gd name="connsiteX21" fmla="*/ 2218760 w 3152217"/>
                  <a:gd name="connsiteY21" fmla="*/ 2265623 h 2265623"/>
                  <a:gd name="connsiteX22" fmla="*/ 2006543 w 3152217"/>
                  <a:gd name="connsiteY22" fmla="*/ 2265623 h 2265623"/>
                  <a:gd name="connsiteX23" fmla="*/ 1798691 w 3152217"/>
                  <a:gd name="connsiteY23" fmla="*/ 2057769 h 2265623"/>
                  <a:gd name="connsiteX24" fmla="*/ 1775643 w 3152217"/>
                  <a:gd name="connsiteY24" fmla="*/ 2034721 h 2265623"/>
                  <a:gd name="connsiteX25" fmla="*/ 1842458 w 3152217"/>
                  <a:gd name="connsiteY25" fmla="*/ 1945465 h 2265623"/>
                  <a:gd name="connsiteX26" fmla="*/ 1533525 w 3152217"/>
                  <a:gd name="connsiteY26" fmla="*/ 1533525 h 2265623"/>
                  <a:gd name="connsiteX27" fmla="*/ 1219200 w 3152217"/>
                  <a:gd name="connsiteY27" fmla="*/ 1228725 h 2265623"/>
                  <a:gd name="connsiteX28" fmla="*/ 571500 w 3152217"/>
                  <a:gd name="connsiteY28" fmla="*/ 1343025 h 2265623"/>
                  <a:gd name="connsiteX29" fmla="*/ 0 w 3152217"/>
                  <a:gd name="connsiteY29" fmla="*/ 1314450 h 2265623"/>
                  <a:gd name="connsiteX30" fmla="*/ 0 w 3152217"/>
                  <a:gd name="connsiteY30" fmla="*/ 0 h 2265623"/>
                  <a:gd name="connsiteX31" fmla="*/ 361950 w 3152217"/>
                  <a:gd name="connsiteY31" fmla="*/ 9525 h 2265623"/>
                  <a:gd name="connsiteX0" fmla="*/ 409575 w 3152217"/>
                  <a:gd name="connsiteY0" fmla="*/ 9525 h 2265623"/>
                  <a:gd name="connsiteX1" fmla="*/ 95250 w 3152217"/>
                  <a:gd name="connsiteY1" fmla="*/ 257175 h 2265623"/>
                  <a:gd name="connsiteX2" fmla="*/ 1352550 w 3152217"/>
                  <a:gd name="connsiteY2" fmla="*/ 133350 h 2265623"/>
                  <a:gd name="connsiteX3" fmla="*/ 2314575 w 3152217"/>
                  <a:gd name="connsiteY3" fmla="*/ 333375 h 2265623"/>
                  <a:gd name="connsiteX4" fmla="*/ 2724150 w 3152217"/>
                  <a:gd name="connsiteY4" fmla="*/ 828675 h 2265623"/>
                  <a:gd name="connsiteX5" fmla="*/ 3152217 w 3152217"/>
                  <a:gd name="connsiteY5" fmla="*/ 1265310 h 2265623"/>
                  <a:gd name="connsiteX6" fmla="*/ 3152217 w 3152217"/>
                  <a:gd name="connsiteY6" fmla="*/ 1477527 h 2265623"/>
                  <a:gd name="connsiteX7" fmla="*/ 2940000 w 3152217"/>
                  <a:gd name="connsiteY7" fmla="*/ 1477527 h 2265623"/>
                  <a:gd name="connsiteX8" fmla="*/ 2539107 w 3152217"/>
                  <a:gd name="connsiteY8" fmla="*/ 1076633 h 2265623"/>
                  <a:gd name="connsiteX9" fmla="*/ 2474399 w 3152217"/>
                  <a:gd name="connsiteY9" fmla="*/ 1163342 h 2265623"/>
                  <a:gd name="connsiteX10" fmla="*/ 2907621 w 3152217"/>
                  <a:gd name="connsiteY10" fmla="*/ 1596565 h 2265623"/>
                  <a:gd name="connsiteX11" fmla="*/ 2907621 w 3152217"/>
                  <a:gd name="connsiteY11" fmla="*/ 1808782 h 2265623"/>
                  <a:gd name="connsiteX12" fmla="*/ 2695404 w 3152217"/>
                  <a:gd name="connsiteY12" fmla="*/ 1808782 h 2265623"/>
                  <a:gd name="connsiteX13" fmla="*/ 2293017 w 3152217"/>
                  <a:gd name="connsiteY13" fmla="*/ 1406394 h 2265623"/>
                  <a:gd name="connsiteX14" fmla="*/ 2228234 w 3152217"/>
                  <a:gd name="connsiteY14" fmla="*/ 1493203 h 2265623"/>
                  <a:gd name="connsiteX15" fmla="*/ 2648161 w 3152217"/>
                  <a:gd name="connsiteY15" fmla="*/ 1913130 h 2265623"/>
                  <a:gd name="connsiteX16" fmla="*/ 2648161 w 3152217"/>
                  <a:gd name="connsiteY16" fmla="*/ 2125347 h 2265623"/>
                  <a:gd name="connsiteX17" fmla="*/ 2435944 w 3152217"/>
                  <a:gd name="connsiteY17" fmla="*/ 2125347 h 2265623"/>
                  <a:gd name="connsiteX18" fmla="*/ 2046853 w 3152217"/>
                  <a:gd name="connsiteY18" fmla="*/ 1736254 h 2265623"/>
                  <a:gd name="connsiteX19" fmla="*/ 1987859 w 3152217"/>
                  <a:gd name="connsiteY19" fmla="*/ 1822504 h 2265623"/>
                  <a:gd name="connsiteX20" fmla="*/ 2218760 w 3152217"/>
                  <a:gd name="connsiteY20" fmla="*/ 2053406 h 2265623"/>
                  <a:gd name="connsiteX21" fmla="*/ 2218760 w 3152217"/>
                  <a:gd name="connsiteY21" fmla="*/ 2265623 h 2265623"/>
                  <a:gd name="connsiteX22" fmla="*/ 2006543 w 3152217"/>
                  <a:gd name="connsiteY22" fmla="*/ 2265623 h 2265623"/>
                  <a:gd name="connsiteX23" fmla="*/ 1798691 w 3152217"/>
                  <a:gd name="connsiteY23" fmla="*/ 2057769 h 2265623"/>
                  <a:gd name="connsiteX24" fmla="*/ 1775643 w 3152217"/>
                  <a:gd name="connsiteY24" fmla="*/ 2034721 h 2265623"/>
                  <a:gd name="connsiteX25" fmla="*/ 1842458 w 3152217"/>
                  <a:gd name="connsiteY25" fmla="*/ 1945465 h 2265623"/>
                  <a:gd name="connsiteX26" fmla="*/ 1533525 w 3152217"/>
                  <a:gd name="connsiteY26" fmla="*/ 1533525 h 2265623"/>
                  <a:gd name="connsiteX27" fmla="*/ 1219200 w 3152217"/>
                  <a:gd name="connsiteY27" fmla="*/ 1228725 h 2265623"/>
                  <a:gd name="connsiteX28" fmla="*/ 571500 w 3152217"/>
                  <a:gd name="connsiteY28" fmla="*/ 1343025 h 2265623"/>
                  <a:gd name="connsiteX29" fmla="*/ 0 w 3152217"/>
                  <a:gd name="connsiteY29" fmla="*/ 1314450 h 2265623"/>
                  <a:gd name="connsiteX30" fmla="*/ 0 w 3152217"/>
                  <a:gd name="connsiteY30" fmla="*/ 0 h 2265623"/>
                  <a:gd name="connsiteX31" fmla="*/ 409575 w 3152217"/>
                  <a:gd name="connsiteY31" fmla="*/ 9525 h 2265623"/>
                  <a:gd name="connsiteX0" fmla="*/ 390525 w 3152217"/>
                  <a:gd name="connsiteY0" fmla="*/ 9525 h 2265623"/>
                  <a:gd name="connsiteX1" fmla="*/ 95250 w 3152217"/>
                  <a:gd name="connsiteY1" fmla="*/ 257175 h 2265623"/>
                  <a:gd name="connsiteX2" fmla="*/ 1352550 w 3152217"/>
                  <a:gd name="connsiteY2" fmla="*/ 133350 h 2265623"/>
                  <a:gd name="connsiteX3" fmla="*/ 2314575 w 3152217"/>
                  <a:gd name="connsiteY3" fmla="*/ 333375 h 2265623"/>
                  <a:gd name="connsiteX4" fmla="*/ 2724150 w 3152217"/>
                  <a:gd name="connsiteY4" fmla="*/ 828675 h 2265623"/>
                  <a:gd name="connsiteX5" fmla="*/ 3152217 w 3152217"/>
                  <a:gd name="connsiteY5" fmla="*/ 1265310 h 2265623"/>
                  <a:gd name="connsiteX6" fmla="*/ 3152217 w 3152217"/>
                  <a:gd name="connsiteY6" fmla="*/ 1477527 h 2265623"/>
                  <a:gd name="connsiteX7" fmla="*/ 2940000 w 3152217"/>
                  <a:gd name="connsiteY7" fmla="*/ 1477527 h 2265623"/>
                  <a:gd name="connsiteX8" fmla="*/ 2539107 w 3152217"/>
                  <a:gd name="connsiteY8" fmla="*/ 1076633 h 2265623"/>
                  <a:gd name="connsiteX9" fmla="*/ 2474399 w 3152217"/>
                  <a:gd name="connsiteY9" fmla="*/ 1163342 h 2265623"/>
                  <a:gd name="connsiteX10" fmla="*/ 2907621 w 3152217"/>
                  <a:gd name="connsiteY10" fmla="*/ 1596565 h 2265623"/>
                  <a:gd name="connsiteX11" fmla="*/ 2907621 w 3152217"/>
                  <a:gd name="connsiteY11" fmla="*/ 1808782 h 2265623"/>
                  <a:gd name="connsiteX12" fmla="*/ 2695404 w 3152217"/>
                  <a:gd name="connsiteY12" fmla="*/ 1808782 h 2265623"/>
                  <a:gd name="connsiteX13" fmla="*/ 2293017 w 3152217"/>
                  <a:gd name="connsiteY13" fmla="*/ 1406394 h 2265623"/>
                  <a:gd name="connsiteX14" fmla="*/ 2228234 w 3152217"/>
                  <a:gd name="connsiteY14" fmla="*/ 1493203 h 2265623"/>
                  <a:gd name="connsiteX15" fmla="*/ 2648161 w 3152217"/>
                  <a:gd name="connsiteY15" fmla="*/ 1913130 h 2265623"/>
                  <a:gd name="connsiteX16" fmla="*/ 2648161 w 3152217"/>
                  <a:gd name="connsiteY16" fmla="*/ 2125347 h 2265623"/>
                  <a:gd name="connsiteX17" fmla="*/ 2435944 w 3152217"/>
                  <a:gd name="connsiteY17" fmla="*/ 2125347 h 2265623"/>
                  <a:gd name="connsiteX18" fmla="*/ 2046853 w 3152217"/>
                  <a:gd name="connsiteY18" fmla="*/ 1736254 h 2265623"/>
                  <a:gd name="connsiteX19" fmla="*/ 1987859 w 3152217"/>
                  <a:gd name="connsiteY19" fmla="*/ 1822504 h 2265623"/>
                  <a:gd name="connsiteX20" fmla="*/ 2218760 w 3152217"/>
                  <a:gd name="connsiteY20" fmla="*/ 2053406 h 2265623"/>
                  <a:gd name="connsiteX21" fmla="*/ 2218760 w 3152217"/>
                  <a:gd name="connsiteY21" fmla="*/ 2265623 h 2265623"/>
                  <a:gd name="connsiteX22" fmla="*/ 2006543 w 3152217"/>
                  <a:gd name="connsiteY22" fmla="*/ 2265623 h 2265623"/>
                  <a:gd name="connsiteX23" fmla="*/ 1798691 w 3152217"/>
                  <a:gd name="connsiteY23" fmla="*/ 2057769 h 2265623"/>
                  <a:gd name="connsiteX24" fmla="*/ 1775643 w 3152217"/>
                  <a:gd name="connsiteY24" fmla="*/ 2034721 h 2265623"/>
                  <a:gd name="connsiteX25" fmla="*/ 1842458 w 3152217"/>
                  <a:gd name="connsiteY25" fmla="*/ 1945465 h 2265623"/>
                  <a:gd name="connsiteX26" fmla="*/ 1533525 w 3152217"/>
                  <a:gd name="connsiteY26" fmla="*/ 1533525 h 2265623"/>
                  <a:gd name="connsiteX27" fmla="*/ 1219200 w 3152217"/>
                  <a:gd name="connsiteY27" fmla="*/ 1228725 h 2265623"/>
                  <a:gd name="connsiteX28" fmla="*/ 571500 w 3152217"/>
                  <a:gd name="connsiteY28" fmla="*/ 1343025 h 2265623"/>
                  <a:gd name="connsiteX29" fmla="*/ 0 w 3152217"/>
                  <a:gd name="connsiteY29" fmla="*/ 1314450 h 2265623"/>
                  <a:gd name="connsiteX30" fmla="*/ 0 w 3152217"/>
                  <a:gd name="connsiteY30" fmla="*/ 0 h 2265623"/>
                  <a:gd name="connsiteX31" fmla="*/ 390525 w 3152217"/>
                  <a:gd name="connsiteY31" fmla="*/ 9525 h 2265623"/>
                  <a:gd name="connsiteX0" fmla="*/ 390525 w 3152217"/>
                  <a:gd name="connsiteY0" fmla="*/ 24506 h 2280604"/>
                  <a:gd name="connsiteX1" fmla="*/ 95250 w 3152217"/>
                  <a:gd name="connsiteY1" fmla="*/ 272156 h 2280604"/>
                  <a:gd name="connsiteX2" fmla="*/ 1352550 w 3152217"/>
                  <a:gd name="connsiteY2" fmla="*/ 148331 h 2280604"/>
                  <a:gd name="connsiteX3" fmla="*/ 2314575 w 3152217"/>
                  <a:gd name="connsiteY3" fmla="*/ 348356 h 2280604"/>
                  <a:gd name="connsiteX4" fmla="*/ 2724150 w 3152217"/>
                  <a:gd name="connsiteY4" fmla="*/ 843656 h 2280604"/>
                  <a:gd name="connsiteX5" fmla="*/ 3152217 w 3152217"/>
                  <a:gd name="connsiteY5" fmla="*/ 1280291 h 2280604"/>
                  <a:gd name="connsiteX6" fmla="*/ 3152217 w 3152217"/>
                  <a:gd name="connsiteY6" fmla="*/ 1492508 h 2280604"/>
                  <a:gd name="connsiteX7" fmla="*/ 2940000 w 3152217"/>
                  <a:gd name="connsiteY7" fmla="*/ 1492508 h 2280604"/>
                  <a:gd name="connsiteX8" fmla="*/ 2539107 w 3152217"/>
                  <a:gd name="connsiteY8" fmla="*/ 1091614 h 2280604"/>
                  <a:gd name="connsiteX9" fmla="*/ 2474399 w 3152217"/>
                  <a:gd name="connsiteY9" fmla="*/ 1178323 h 2280604"/>
                  <a:gd name="connsiteX10" fmla="*/ 2907621 w 3152217"/>
                  <a:gd name="connsiteY10" fmla="*/ 1611546 h 2280604"/>
                  <a:gd name="connsiteX11" fmla="*/ 2907621 w 3152217"/>
                  <a:gd name="connsiteY11" fmla="*/ 1823763 h 2280604"/>
                  <a:gd name="connsiteX12" fmla="*/ 2695404 w 3152217"/>
                  <a:gd name="connsiteY12" fmla="*/ 1823763 h 2280604"/>
                  <a:gd name="connsiteX13" fmla="*/ 2293017 w 3152217"/>
                  <a:gd name="connsiteY13" fmla="*/ 1421375 h 2280604"/>
                  <a:gd name="connsiteX14" fmla="*/ 2228234 w 3152217"/>
                  <a:gd name="connsiteY14" fmla="*/ 1508184 h 2280604"/>
                  <a:gd name="connsiteX15" fmla="*/ 2648161 w 3152217"/>
                  <a:gd name="connsiteY15" fmla="*/ 1928111 h 2280604"/>
                  <a:gd name="connsiteX16" fmla="*/ 2648161 w 3152217"/>
                  <a:gd name="connsiteY16" fmla="*/ 2140328 h 2280604"/>
                  <a:gd name="connsiteX17" fmla="*/ 2435944 w 3152217"/>
                  <a:gd name="connsiteY17" fmla="*/ 2140328 h 2280604"/>
                  <a:gd name="connsiteX18" fmla="*/ 2046853 w 3152217"/>
                  <a:gd name="connsiteY18" fmla="*/ 1751235 h 2280604"/>
                  <a:gd name="connsiteX19" fmla="*/ 1987859 w 3152217"/>
                  <a:gd name="connsiteY19" fmla="*/ 1837485 h 2280604"/>
                  <a:gd name="connsiteX20" fmla="*/ 2218760 w 3152217"/>
                  <a:gd name="connsiteY20" fmla="*/ 2068387 h 2280604"/>
                  <a:gd name="connsiteX21" fmla="*/ 2218760 w 3152217"/>
                  <a:gd name="connsiteY21" fmla="*/ 2280604 h 2280604"/>
                  <a:gd name="connsiteX22" fmla="*/ 2006543 w 3152217"/>
                  <a:gd name="connsiteY22" fmla="*/ 2280604 h 2280604"/>
                  <a:gd name="connsiteX23" fmla="*/ 1798691 w 3152217"/>
                  <a:gd name="connsiteY23" fmla="*/ 2072750 h 2280604"/>
                  <a:gd name="connsiteX24" fmla="*/ 1775643 w 3152217"/>
                  <a:gd name="connsiteY24" fmla="*/ 2049702 h 2280604"/>
                  <a:gd name="connsiteX25" fmla="*/ 1842458 w 3152217"/>
                  <a:gd name="connsiteY25" fmla="*/ 1960446 h 2280604"/>
                  <a:gd name="connsiteX26" fmla="*/ 1533525 w 3152217"/>
                  <a:gd name="connsiteY26" fmla="*/ 1548506 h 2280604"/>
                  <a:gd name="connsiteX27" fmla="*/ 1219200 w 3152217"/>
                  <a:gd name="connsiteY27" fmla="*/ 1243706 h 2280604"/>
                  <a:gd name="connsiteX28" fmla="*/ 571500 w 3152217"/>
                  <a:gd name="connsiteY28" fmla="*/ 1358006 h 2280604"/>
                  <a:gd name="connsiteX29" fmla="*/ 0 w 3152217"/>
                  <a:gd name="connsiteY29" fmla="*/ 1329431 h 2280604"/>
                  <a:gd name="connsiteX30" fmla="*/ 0 w 3152217"/>
                  <a:gd name="connsiteY30" fmla="*/ 14981 h 2280604"/>
                  <a:gd name="connsiteX31" fmla="*/ 390525 w 3152217"/>
                  <a:gd name="connsiteY31" fmla="*/ 24506 h 2280604"/>
                  <a:gd name="connsiteX0" fmla="*/ 390525 w 3152217"/>
                  <a:gd name="connsiteY0" fmla="*/ 33386 h 2289484"/>
                  <a:gd name="connsiteX1" fmla="*/ 95250 w 3152217"/>
                  <a:gd name="connsiteY1" fmla="*/ 281036 h 2289484"/>
                  <a:gd name="connsiteX2" fmla="*/ 1352550 w 3152217"/>
                  <a:gd name="connsiteY2" fmla="*/ 157211 h 2289484"/>
                  <a:gd name="connsiteX3" fmla="*/ 2314575 w 3152217"/>
                  <a:gd name="connsiteY3" fmla="*/ 357236 h 2289484"/>
                  <a:gd name="connsiteX4" fmla="*/ 2724150 w 3152217"/>
                  <a:gd name="connsiteY4" fmla="*/ 852536 h 2289484"/>
                  <a:gd name="connsiteX5" fmla="*/ 3152217 w 3152217"/>
                  <a:gd name="connsiteY5" fmla="*/ 1289171 h 2289484"/>
                  <a:gd name="connsiteX6" fmla="*/ 3152217 w 3152217"/>
                  <a:gd name="connsiteY6" fmla="*/ 1501388 h 2289484"/>
                  <a:gd name="connsiteX7" fmla="*/ 2940000 w 3152217"/>
                  <a:gd name="connsiteY7" fmla="*/ 1501388 h 2289484"/>
                  <a:gd name="connsiteX8" fmla="*/ 2539107 w 3152217"/>
                  <a:gd name="connsiteY8" fmla="*/ 1100494 h 2289484"/>
                  <a:gd name="connsiteX9" fmla="*/ 2474399 w 3152217"/>
                  <a:gd name="connsiteY9" fmla="*/ 1187203 h 2289484"/>
                  <a:gd name="connsiteX10" fmla="*/ 2907621 w 3152217"/>
                  <a:gd name="connsiteY10" fmla="*/ 1620426 h 2289484"/>
                  <a:gd name="connsiteX11" fmla="*/ 2907621 w 3152217"/>
                  <a:gd name="connsiteY11" fmla="*/ 1832643 h 2289484"/>
                  <a:gd name="connsiteX12" fmla="*/ 2695404 w 3152217"/>
                  <a:gd name="connsiteY12" fmla="*/ 1832643 h 2289484"/>
                  <a:gd name="connsiteX13" fmla="*/ 2293017 w 3152217"/>
                  <a:gd name="connsiteY13" fmla="*/ 1430255 h 2289484"/>
                  <a:gd name="connsiteX14" fmla="*/ 2228234 w 3152217"/>
                  <a:gd name="connsiteY14" fmla="*/ 1517064 h 2289484"/>
                  <a:gd name="connsiteX15" fmla="*/ 2648161 w 3152217"/>
                  <a:gd name="connsiteY15" fmla="*/ 1936991 h 2289484"/>
                  <a:gd name="connsiteX16" fmla="*/ 2648161 w 3152217"/>
                  <a:gd name="connsiteY16" fmla="*/ 2149208 h 2289484"/>
                  <a:gd name="connsiteX17" fmla="*/ 2435944 w 3152217"/>
                  <a:gd name="connsiteY17" fmla="*/ 2149208 h 2289484"/>
                  <a:gd name="connsiteX18" fmla="*/ 2046853 w 3152217"/>
                  <a:gd name="connsiteY18" fmla="*/ 1760115 h 2289484"/>
                  <a:gd name="connsiteX19" fmla="*/ 1987859 w 3152217"/>
                  <a:gd name="connsiteY19" fmla="*/ 1846365 h 2289484"/>
                  <a:gd name="connsiteX20" fmla="*/ 2218760 w 3152217"/>
                  <a:gd name="connsiteY20" fmla="*/ 2077267 h 2289484"/>
                  <a:gd name="connsiteX21" fmla="*/ 2218760 w 3152217"/>
                  <a:gd name="connsiteY21" fmla="*/ 2289484 h 2289484"/>
                  <a:gd name="connsiteX22" fmla="*/ 2006543 w 3152217"/>
                  <a:gd name="connsiteY22" fmla="*/ 2289484 h 2289484"/>
                  <a:gd name="connsiteX23" fmla="*/ 1798691 w 3152217"/>
                  <a:gd name="connsiteY23" fmla="*/ 2081630 h 2289484"/>
                  <a:gd name="connsiteX24" fmla="*/ 1775643 w 3152217"/>
                  <a:gd name="connsiteY24" fmla="*/ 2058582 h 2289484"/>
                  <a:gd name="connsiteX25" fmla="*/ 1842458 w 3152217"/>
                  <a:gd name="connsiteY25" fmla="*/ 1969326 h 2289484"/>
                  <a:gd name="connsiteX26" fmla="*/ 1533525 w 3152217"/>
                  <a:gd name="connsiteY26" fmla="*/ 1557386 h 2289484"/>
                  <a:gd name="connsiteX27" fmla="*/ 1219200 w 3152217"/>
                  <a:gd name="connsiteY27" fmla="*/ 1252586 h 2289484"/>
                  <a:gd name="connsiteX28" fmla="*/ 571500 w 3152217"/>
                  <a:gd name="connsiteY28" fmla="*/ 1366886 h 2289484"/>
                  <a:gd name="connsiteX29" fmla="*/ 0 w 3152217"/>
                  <a:gd name="connsiteY29" fmla="*/ 1338311 h 2289484"/>
                  <a:gd name="connsiteX30" fmla="*/ 0 w 3152217"/>
                  <a:gd name="connsiteY30" fmla="*/ 23861 h 2289484"/>
                  <a:gd name="connsiteX31" fmla="*/ 390525 w 3152217"/>
                  <a:gd name="connsiteY31" fmla="*/ 33386 h 2289484"/>
                  <a:gd name="connsiteX0" fmla="*/ 390525 w 3152217"/>
                  <a:gd name="connsiteY0" fmla="*/ 24507 h 2280605"/>
                  <a:gd name="connsiteX1" fmla="*/ 95250 w 3152217"/>
                  <a:gd name="connsiteY1" fmla="*/ 272157 h 2280605"/>
                  <a:gd name="connsiteX2" fmla="*/ 1352550 w 3152217"/>
                  <a:gd name="connsiteY2" fmla="*/ 148332 h 2280605"/>
                  <a:gd name="connsiteX3" fmla="*/ 2314575 w 3152217"/>
                  <a:gd name="connsiteY3" fmla="*/ 348357 h 2280605"/>
                  <a:gd name="connsiteX4" fmla="*/ 2724150 w 3152217"/>
                  <a:gd name="connsiteY4" fmla="*/ 843657 h 2280605"/>
                  <a:gd name="connsiteX5" fmla="*/ 3152217 w 3152217"/>
                  <a:gd name="connsiteY5" fmla="*/ 1280292 h 2280605"/>
                  <a:gd name="connsiteX6" fmla="*/ 3152217 w 3152217"/>
                  <a:gd name="connsiteY6" fmla="*/ 1492509 h 2280605"/>
                  <a:gd name="connsiteX7" fmla="*/ 2940000 w 3152217"/>
                  <a:gd name="connsiteY7" fmla="*/ 1492509 h 2280605"/>
                  <a:gd name="connsiteX8" fmla="*/ 2539107 w 3152217"/>
                  <a:gd name="connsiteY8" fmla="*/ 1091615 h 2280605"/>
                  <a:gd name="connsiteX9" fmla="*/ 2474399 w 3152217"/>
                  <a:gd name="connsiteY9" fmla="*/ 1178324 h 2280605"/>
                  <a:gd name="connsiteX10" fmla="*/ 2907621 w 3152217"/>
                  <a:gd name="connsiteY10" fmla="*/ 1611547 h 2280605"/>
                  <a:gd name="connsiteX11" fmla="*/ 2907621 w 3152217"/>
                  <a:gd name="connsiteY11" fmla="*/ 1823764 h 2280605"/>
                  <a:gd name="connsiteX12" fmla="*/ 2695404 w 3152217"/>
                  <a:gd name="connsiteY12" fmla="*/ 1823764 h 2280605"/>
                  <a:gd name="connsiteX13" fmla="*/ 2293017 w 3152217"/>
                  <a:gd name="connsiteY13" fmla="*/ 1421376 h 2280605"/>
                  <a:gd name="connsiteX14" fmla="*/ 2228234 w 3152217"/>
                  <a:gd name="connsiteY14" fmla="*/ 1508185 h 2280605"/>
                  <a:gd name="connsiteX15" fmla="*/ 2648161 w 3152217"/>
                  <a:gd name="connsiteY15" fmla="*/ 1928112 h 2280605"/>
                  <a:gd name="connsiteX16" fmla="*/ 2648161 w 3152217"/>
                  <a:gd name="connsiteY16" fmla="*/ 2140329 h 2280605"/>
                  <a:gd name="connsiteX17" fmla="*/ 2435944 w 3152217"/>
                  <a:gd name="connsiteY17" fmla="*/ 2140329 h 2280605"/>
                  <a:gd name="connsiteX18" fmla="*/ 2046853 w 3152217"/>
                  <a:gd name="connsiteY18" fmla="*/ 1751236 h 2280605"/>
                  <a:gd name="connsiteX19" fmla="*/ 1987859 w 3152217"/>
                  <a:gd name="connsiteY19" fmla="*/ 1837486 h 2280605"/>
                  <a:gd name="connsiteX20" fmla="*/ 2218760 w 3152217"/>
                  <a:gd name="connsiteY20" fmla="*/ 2068388 h 2280605"/>
                  <a:gd name="connsiteX21" fmla="*/ 2218760 w 3152217"/>
                  <a:gd name="connsiteY21" fmla="*/ 2280605 h 2280605"/>
                  <a:gd name="connsiteX22" fmla="*/ 2006543 w 3152217"/>
                  <a:gd name="connsiteY22" fmla="*/ 2280605 h 2280605"/>
                  <a:gd name="connsiteX23" fmla="*/ 1798691 w 3152217"/>
                  <a:gd name="connsiteY23" fmla="*/ 2072751 h 2280605"/>
                  <a:gd name="connsiteX24" fmla="*/ 1775643 w 3152217"/>
                  <a:gd name="connsiteY24" fmla="*/ 2049703 h 2280605"/>
                  <a:gd name="connsiteX25" fmla="*/ 1842458 w 3152217"/>
                  <a:gd name="connsiteY25" fmla="*/ 1960447 h 2280605"/>
                  <a:gd name="connsiteX26" fmla="*/ 1533525 w 3152217"/>
                  <a:gd name="connsiteY26" fmla="*/ 1548507 h 2280605"/>
                  <a:gd name="connsiteX27" fmla="*/ 1219200 w 3152217"/>
                  <a:gd name="connsiteY27" fmla="*/ 1243707 h 2280605"/>
                  <a:gd name="connsiteX28" fmla="*/ 571500 w 3152217"/>
                  <a:gd name="connsiteY28" fmla="*/ 1358007 h 2280605"/>
                  <a:gd name="connsiteX29" fmla="*/ 0 w 3152217"/>
                  <a:gd name="connsiteY29" fmla="*/ 1329432 h 2280605"/>
                  <a:gd name="connsiteX30" fmla="*/ 0 w 3152217"/>
                  <a:gd name="connsiteY30" fmla="*/ 14982 h 2280605"/>
                  <a:gd name="connsiteX31" fmla="*/ 390525 w 3152217"/>
                  <a:gd name="connsiteY31" fmla="*/ 24507 h 2280605"/>
                  <a:gd name="connsiteX0" fmla="*/ 390525 w 3152217"/>
                  <a:gd name="connsiteY0" fmla="*/ 9525 h 2265623"/>
                  <a:gd name="connsiteX1" fmla="*/ 95250 w 3152217"/>
                  <a:gd name="connsiteY1" fmla="*/ 257175 h 2265623"/>
                  <a:gd name="connsiteX2" fmla="*/ 1352550 w 3152217"/>
                  <a:gd name="connsiteY2" fmla="*/ 133350 h 2265623"/>
                  <a:gd name="connsiteX3" fmla="*/ 2314575 w 3152217"/>
                  <a:gd name="connsiteY3" fmla="*/ 333375 h 2265623"/>
                  <a:gd name="connsiteX4" fmla="*/ 2724150 w 3152217"/>
                  <a:gd name="connsiteY4" fmla="*/ 828675 h 2265623"/>
                  <a:gd name="connsiteX5" fmla="*/ 3152217 w 3152217"/>
                  <a:gd name="connsiteY5" fmla="*/ 1265310 h 2265623"/>
                  <a:gd name="connsiteX6" fmla="*/ 3152217 w 3152217"/>
                  <a:gd name="connsiteY6" fmla="*/ 1477527 h 2265623"/>
                  <a:gd name="connsiteX7" fmla="*/ 2940000 w 3152217"/>
                  <a:gd name="connsiteY7" fmla="*/ 1477527 h 2265623"/>
                  <a:gd name="connsiteX8" fmla="*/ 2539107 w 3152217"/>
                  <a:gd name="connsiteY8" fmla="*/ 1076633 h 2265623"/>
                  <a:gd name="connsiteX9" fmla="*/ 2474399 w 3152217"/>
                  <a:gd name="connsiteY9" fmla="*/ 1163342 h 2265623"/>
                  <a:gd name="connsiteX10" fmla="*/ 2907621 w 3152217"/>
                  <a:gd name="connsiteY10" fmla="*/ 1596565 h 2265623"/>
                  <a:gd name="connsiteX11" fmla="*/ 2907621 w 3152217"/>
                  <a:gd name="connsiteY11" fmla="*/ 1808782 h 2265623"/>
                  <a:gd name="connsiteX12" fmla="*/ 2695404 w 3152217"/>
                  <a:gd name="connsiteY12" fmla="*/ 1808782 h 2265623"/>
                  <a:gd name="connsiteX13" fmla="*/ 2293017 w 3152217"/>
                  <a:gd name="connsiteY13" fmla="*/ 1406394 h 2265623"/>
                  <a:gd name="connsiteX14" fmla="*/ 2228234 w 3152217"/>
                  <a:gd name="connsiteY14" fmla="*/ 1493203 h 2265623"/>
                  <a:gd name="connsiteX15" fmla="*/ 2648161 w 3152217"/>
                  <a:gd name="connsiteY15" fmla="*/ 1913130 h 2265623"/>
                  <a:gd name="connsiteX16" fmla="*/ 2648161 w 3152217"/>
                  <a:gd name="connsiteY16" fmla="*/ 2125347 h 2265623"/>
                  <a:gd name="connsiteX17" fmla="*/ 2435944 w 3152217"/>
                  <a:gd name="connsiteY17" fmla="*/ 2125347 h 2265623"/>
                  <a:gd name="connsiteX18" fmla="*/ 2046853 w 3152217"/>
                  <a:gd name="connsiteY18" fmla="*/ 1736254 h 2265623"/>
                  <a:gd name="connsiteX19" fmla="*/ 1987859 w 3152217"/>
                  <a:gd name="connsiteY19" fmla="*/ 1822504 h 2265623"/>
                  <a:gd name="connsiteX20" fmla="*/ 2218760 w 3152217"/>
                  <a:gd name="connsiteY20" fmla="*/ 2053406 h 2265623"/>
                  <a:gd name="connsiteX21" fmla="*/ 2218760 w 3152217"/>
                  <a:gd name="connsiteY21" fmla="*/ 2265623 h 2265623"/>
                  <a:gd name="connsiteX22" fmla="*/ 2006543 w 3152217"/>
                  <a:gd name="connsiteY22" fmla="*/ 2265623 h 2265623"/>
                  <a:gd name="connsiteX23" fmla="*/ 1798691 w 3152217"/>
                  <a:gd name="connsiteY23" fmla="*/ 2057769 h 2265623"/>
                  <a:gd name="connsiteX24" fmla="*/ 1775643 w 3152217"/>
                  <a:gd name="connsiteY24" fmla="*/ 2034721 h 2265623"/>
                  <a:gd name="connsiteX25" fmla="*/ 1842458 w 3152217"/>
                  <a:gd name="connsiteY25" fmla="*/ 1945465 h 2265623"/>
                  <a:gd name="connsiteX26" fmla="*/ 1533525 w 3152217"/>
                  <a:gd name="connsiteY26" fmla="*/ 1533525 h 2265623"/>
                  <a:gd name="connsiteX27" fmla="*/ 1219200 w 3152217"/>
                  <a:gd name="connsiteY27" fmla="*/ 1228725 h 2265623"/>
                  <a:gd name="connsiteX28" fmla="*/ 571500 w 3152217"/>
                  <a:gd name="connsiteY28" fmla="*/ 1343025 h 2265623"/>
                  <a:gd name="connsiteX29" fmla="*/ 0 w 3152217"/>
                  <a:gd name="connsiteY29" fmla="*/ 1314450 h 2265623"/>
                  <a:gd name="connsiteX30" fmla="*/ 0 w 3152217"/>
                  <a:gd name="connsiteY30" fmla="*/ 0 h 2265623"/>
                  <a:gd name="connsiteX31" fmla="*/ 390525 w 3152217"/>
                  <a:gd name="connsiteY31" fmla="*/ 9525 h 2265623"/>
                  <a:gd name="connsiteX0" fmla="*/ 390525 w 3152217"/>
                  <a:gd name="connsiteY0" fmla="*/ 9525 h 2265623"/>
                  <a:gd name="connsiteX1" fmla="*/ 95250 w 3152217"/>
                  <a:gd name="connsiteY1" fmla="*/ 257175 h 2265623"/>
                  <a:gd name="connsiteX2" fmla="*/ 1352550 w 3152217"/>
                  <a:gd name="connsiteY2" fmla="*/ 133350 h 2265623"/>
                  <a:gd name="connsiteX3" fmla="*/ 2314575 w 3152217"/>
                  <a:gd name="connsiteY3" fmla="*/ 333375 h 2265623"/>
                  <a:gd name="connsiteX4" fmla="*/ 2724150 w 3152217"/>
                  <a:gd name="connsiteY4" fmla="*/ 828675 h 2265623"/>
                  <a:gd name="connsiteX5" fmla="*/ 3152217 w 3152217"/>
                  <a:gd name="connsiteY5" fmla="*/ 1265310 h 2265623"/>
                  <a:gd name="connsiteX6" fmla="*/ 3152217 w 3152217"/>
                  <a:gd name="connsiteY6" fmla="*/ 1477527 h 2265623"/>
                  <a:gd name="connsiteX7" fmla="*/ 2940000 w 3152217"/>
                  <a:gd name="connsiteY7" fmla="*/ 1477527 h 2265623"/>
                  <a:gd name="connsiteX8" fmla="*/ 2539107 w 3152217"/>
                  <a:gd name="connsiteY8" fmla="*/ 1076633 h 2265623"/>
                  <a:gd name="connsiteX9" fmla="*/ 2474399 w 3152217"/>
                  <a:gd name="connsiteY9" fmla="*/ 1163342 h 2265623"/>
                  <a:gd name="connsiteX10" fmla="*/ 2907621 w 3152217"/>
                  <a:gd name="connsiteY10" fmla="*/ 1596565 h 2265623"/>
                  <a:gd name="connsiteX11" fmla="*/ 2907621 w 3152217"/>
                  <a:gd name="connsiteY11" fmla="*/ 1808782 h 2265623"/>
                  <a:gd name="connsiteX12" fmla="*/ 2695404 w 3152217"/>
                  <a:gd name="connsiteY12" fmla="*/ 1808782 h 2265623"/>
                  <a:gd name="connsiteX13" fmla="*/ 2293017 w 3152217"/>
                  <a:gd name="connsiteY13" fmla="*/ 1406394 h 2265623"/>
                  <a:gd name="connsiteX14" fmla="*/ 2228234 w 3152217"/>
                  <a:gd name="connsiteY14" fmla="*/ 1493203 h 2265623"/>
                  <a:gd name="connsiteX15" fmla="*/ 2648161 w 3152217"/>
                  <a:gd name="connsiteY15" fmla="*/ 1913130 h 2265623"/>
                  <a:gd name="connsiteX16" fmla="*/ 2648161 w 3152217"/>
                  <a:gd name="connsiteY16" fmla="*/ 2125347 h 2265623"/>
                  <a:gd name="connsiteX17" fmla="*/ 2435944 w 3152217"/>
                  <a:gd name="connsiteY17" fmla="*/ 2125347 h 2265623"/>
                  <a:gd name="connsiteX18" fmla="*/ 2046853 w 3152217"/>
                  <a:gd name="connsiteY18" fmla="*/ 1736254 h 2265623"/>
                  <a:gd name="connsiteX19" fmla="*/ 1987859 w 3152217"/>
                  <a:gd name="connsiteY19" fmla="*/ 1822504 h 2265623"/>
                  <a:gd name="connsiteX20" fmla="*/ 2218760 w 3152217"/>
                  <a:gd name="connsiteY20" fmla="*/ 2053406 h 2265623"/>
                  <a:gd name="connsiteX21" fmla="*/ 2218760 w 3152217"/>
                  <a:gd name="connsiteY21" fmla="*/ 2265623 h 2265623"/>
                  <a:gd name="connsiteX22" fmla="*/ 2006543 w 3152217"/>
                  <a:gd name="connsiteY22" fmla="*/ 2265623 h 2265623"/>
                  <a:gd name="connsiteX23" fmla="*/ 1798691 w 3152217"/>
                  <a:gd name="connsiteY23" fmla="*/ 2057769 h 2265623"/>
                  <a:gd name="connsiteX24" fmla="*/ 1775643 w 3152217"/>
                  <a:gd name="connsiteY24" fmla="*/ 2034721 h 2265623"/>
                  <a:gd name="connsiteX25" fmla="*/ 1842458 w 3152217"/>
                  <a:gd name="connsiteY25" fmla="*/ 1945465 h 2265623"/>
                  <a:gd name="connsiteX26" fmla="*/ 1533525 w 3152217"/>
                  <a:gd name="connsiteY26" fmla="*/ 1533525 h 2265623"/>
                  <a:gd name="connsiteX27" fmla="*/ 1219200 w 3152217"/>
                  <a:gd name="connsiteY27" fmla="*/ 1228725 h 2265623"/>
                  <a:gd name="connsiteX28" fmla="*/ 571500 w 3152217"/>
                  <a:gd name="connsiteY28" fmla="*/ 1343025 h 2265623"/>
                  <a:gd name="connsiteX29" fmla="*/ 0 w 3152217"/>
                  <a:gd name="connsiteY29" fmla="*/ 1314450 h 2265623"/>
                  <a:gd name="connsiteX30" fmla="*/ 0 w 3152217"/>
                  <a:gd name="connsiteY30" fmla="*/ 0 h 2265623"/>
                  <a:gd name="connsiteX31" fmla="*/ 390525 w 3152217"/>
                  <a:gd name="connsiteY31" fmla="*/ 9525 h 2265623"/>
                  <a:gd name="connsiteX0" fmla="*/ 400050 w 3152217"/>
                  <a:gd name="connsiteY0" fmla="*/ 0 h 2284673"/>
                  <a:gd name="connsiteX1" fmla="*/ 95250 w 3152217"/>
                  <a:gd name="connsiteY1" fmla="*/ 276225 h 2284673"/>
                  <a:gd name="connsiteX2" fmla="*/ 1352550 w 3152217"/>
                  <a:gd name="connsiteY2" fmla="*/ 152400 h 2284673"/>
                  <a:gd name="connsiteX3" fmla="*/ 2314575 w 3152217"/>
                  <a:gd name="connsiteY3" fmla="*/ 352425 h 2284673"/>
                  <a:gd name="connsiteX4" fmla="*/ 2724150 w 3152217"/>
                  <a:gd name="connsiteY4" fmla="*/ 847725 h 2284673"/>
                  <a:gd name="connsiteX5" fmla="*/ 3152217 w 3152217"/>
                  <a:gd name="connsiteY5" fmla="*/ 1284360 h 2284673"/>
                  <a:gd name="connsiteX6" fmla="*/ 3152217 w 3152217"/>
                  <a:gd name="connsiteY6" fmla="*/ 1496577 h 2284673"/>
                  <a:gd name="connsiteX7" fmla="*/ 2940000 w 3152217"/>
                  <a:gd name="connsiteY7" fmla="*/ 1496577 h 2284673"/>
                  <a:gd name="connsiteX8" fmla="*/ 2539107 w 3152217"/>
                  <a:gd name="connsiteY8" fmla="*/ 1095683 h 2284673"/>
                  <a:gd name="connsiteX9" fmla="*/ 2474399 w 3152217"/>
                  <a:gd name="connsiteY9" fmla="*/ 1182392 h 2284673"/>
                  <a:gd name="connsiteX10" fmla="*/ 2907621 w 3152217"/>
                  <a:gd name="connsiteY10" fmla="*/ 1615615 h 2284673"/>
                  <a:gd name="connsiteX11" fmla="*/ 2907621 w 3152217"/>
                  <a:gd name="connsiteY11" fmla="*/ 1827832 h 2284673"/>
                  <a:gd name="connsiteX12" fmla="*/ 2695404 w 3152217"/>
                  <a:gd name="connsiteY12" fmla="*/ 1827832 h 2284673"/>
                  <a:gd name="connsiteX13" fmla="*/ 2293017 w 3152217"/>
                  <a:gd name="connsiteY13" fmla="*/ 1425444 h 2284673"/>
                  <a:gd name="connsiteX14" fmla="*/ 2228234 w 3152217"/>
                  <a:gd name="connsiteY14" fmla="*/ 1512253 h 2284673"/>
                  <a:gd name="connsiteX15" fmla="*/ 2648161 w 3152217"/>
                  <a:gd name="connsiteY15" fmla="*/ 1932180 h 2284673"/>
                  <a:gd name="connsiteX16" fmla="*/ 2648161 w 3152217"/>
                  <a:gd name="connsiteY16" fmla="*/ 2144397 h 2284673"/>
                  <a:gd name="connsiteX17" fmla="*/ 2435944 w 3152217"/>
                  <a:gd name="connsiteY17" fmla="*/ 2144397 h 2284673"/>
                  <a:gd name="connsiteX18" fmla="*/ 2046853 w 3152217"/>
                  <a:gd name="connsiteY18" fmla="*/ 1755304 h 2284673"/>
                  <a:gd name="connsiteX19" fmla="*/ 1987859 w 3152217"/>
                  <a:gd name="connsiteY19" fmla="*/ 1841554 h 2284673"/>
                  <a:gd name="connsiteX20" fmla="*/ 2218760 w 3152217"/>
                  <a:gd name="connsiteY20" fmla="*/ 2072456 h 2284673"/>
                  <a:gd name="connsiteX21" fmla="*/ 2218760 w 3152217"/>
                  <a:gd name="connsiteY21" fmla="*/ 2284673 h 2284673"/>
                  <a:gd name="connsiteX22" fmla="*/ 2006543 w 3152217"/>
                  <a:gd name="connsiteY22" fmla="*/ 2284673 h 2284673"/>
                  <a:gd name="connsiteX23" fmla="*/ 1798691 w 3152217"/>
                  <a:gd name="connsiteY23" fmla="*/ 2076819 h 2284673"/>
                  <a:gd name="connsiteX24" fmla="*/ 1775643 w 3152217"/>
                  <a:gd name="connsiteY24" fmla="*/ 2053771 h 2284673"/>
                  <a:gd name="connsiteX25" fmla="*/ 1842458 w 3152217"/>
                  <a:gd name="connsiteY25" fmla="*/ 1964515 h 2284673"/>
                  <a:gd name="connsiteX26" fmla="*/ 1533525 w 3152217"/>
                  <a:gd name="connsiteY26" fmla="*/ 1552575 h 2284673"/>
                  <a:gd name="connsiteX27" fmla="*/ 1219200 w 3152217"/>
                  <a:gd name="connsiteY27" fmla="*/ 1247775 h 2284673"/>
                  <a:gd name="connsiteX28" fmla="*/ 571500 w 3152217"/>
                  <a:gd name="connsiteY28" fmla="*/ 1362075 h 2284673"/>
                  <a:gd name="connsiteX29" fmla="*/ 0 w 3152217"/>
                  <a:gd name="connsiteY29" fmla="*/ 1333500 h 2284673"/>
                  <a:gd name="connsiteX30" fmla="*/ 0 w 3152217"/>
                  <a:gd name="connsiteY30" fmla="*/ 19050 h 2284673"/>
                  <a:gd name="connsiteX31" fmla="*/ 400050 w 3152217"/>
                  <a:gd name="connsiteY31" fmla="*/ 0 h 22846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3152217" h="2284673">
                    <a:moveTo>
                      <a:pt x="400050" y="0"/>
                    </a:moveTo>
                    <a:lnTo>
                      <a:pt x="95250" y="276225"/>
                    </a:lnTo>
                    <a:cubicBezTo>
                      <a:pt x="349250" y="777875"/>
                      <a:pt x="831850" y="460375"/>
                      <a:pt x="1352550" y="152400"/>
                    </a:cubicBezTo>
                    <a:cubicBezTo>
                      <a:pt x="1641475" y="288925"/>
                      <a:pt x="1968500" y="301625"/>
                      <a:pt x="2314575" y="352425"/>
                    </a:cubicBezTo>
                    <a:cubicBezTo>
                      <a:pt x="2451100" y="603250"/>
                      <a:pt x="2587625" y="682625"/>
                      <a:pt x="2724150" y="847725"/>
                    </a:cubicBezTo>
                    <a:lnTo>
                      <a:pt x="3152217" y="1284360"/>
                    </a:lnTo>
                    <a:cubicBezTo>
                      <a:pt x="3210819" y="1342962"/>
                      <a:pt x="3210819" y="1437975"/>
                      <a:pt x="3152217" y="1496577"/>
                    </a:cubicBezTo>
                    <a:cubicBezTo>
                      <a:pt x="3093615" y="1555179"/>
                      <a:pt x="2998602" y="1555179"/>
                      <a:pt x="2940000" y="1496577"/>
                    </a:cubicBezTo>
                    <a:lnTo>
                      <a:pt x="2539107" y="1095683"/>
                    </a:lnTo>
                    <a:lnTo>
                      <a:pt x="2474399" y="1182392"/>
                    </a:lnTo>
                    <a:lnTo>
                      <a:pt x="2907621" y="1615615"/>
                    </a:lnTo>
                    <a:cubicBezTo>
                      <a:pt x="2966223" y="1674217"/>
                      <a:pt x="2966223" y="1769230"/>
                      <a:pt x="2907621" y="1827832"/>
                    </a:cubicBezTo>
                    <a:cubicBezTo>
                      <a:pt x="2849019" y="1886434"/>
                      <a:pt x="2754006" y="1886434"/>
                      <a:pt x="2695404" y="1827832"/>
                    </a:cubicBezTo>
                    <a:lnTo>
                      <a:pt x="2293017" y="1425444"/>
                    </a:lnTo>
                    <a:lnTo>
                      <a:pt x="2228234" y="1512253"/>
                    </a:lnTo>
                    <a:lnTo>
                      <a:pt x="2648161" y="1932180"/>
                    </a:lnTo>
                    <a:cubicBezTo>
                      <a:pt x="2706763" y="1990782"/>
                      <a:pt x="2706763" y="2085795"/>
                      <a:pt x="2648161" y="2144397"/>
                    </a:cubicBezTo>
                    <a:cubicBezTo>
                      <a:pt x="2589559" y="2202999"/>
                      <a:pt x="2494546" y="2202999"/>
                      <a:pt x="2435944" y="2144397"/>
                    </a:cubicBezTo>
                    <a:lnTo>
                      <a:pt x="2046853" y="1755304"/>
                    </a:lnTo>
                    <a:lnTo>
                      <a:pt x="1987859" y="1841554"/>
                    </a:lnTo>
                    <a:lnTo>
                      <a:pt x="2218760" y="2072456"/>
                    </a:lnTo>
                    <a:cubicBezTo>
                      <a:pt x="2277362" y="2131058"/>
                      <a:pt x="2277362" y="2226071"/>
                      <a:pt x="2218760" y="2284673"/>
                    </a:cubicBezTo>
                    <a:cubicBezTo>
                      <a:pt x="2160158" y="2343275"/>
                      <a:pt x="2065146" y="2343275"/>
                      <a:pt x="2006543" y="2284673"/>
                    </a:cubicBezTo>
                    <a:lnTo>
                      <a:pt x="1798691" y="2076819"/>
                    </a:lnTo>
                    <a:lnTo>
                      <a:pt x="1775643" y="2053771"/>
                    </a:lnTo>
                    <a:lnTo>
                      <a:pt x="1842458" y="1964515"/>
                    </a:lnTo>
                    <a:cubicBezTo>
                      <a:pt x="2026677" y="1607442"/>
                      <a:pt x="1697608" y="1472750"/>
                      <a:pt x="1533525" y="1552575"/>
                    </a:cubicBezTo>
                    <a:cubicBezTo>
                      <a:pt x="1555750" y="1323975"/>
                      <a:pt x="1380229" y="1237081"/>
                      <a:pt x="1219200" y="1247775"/>
                    </a:cubicBezTo>
                    <a:cubicBezTo>
                      <a:pt x="1190625" y="958850"/>
                      <a:pt x="838200" y="793750"/>
                      <a:pt x="571500" y="1362075"/>
                    </a:cubicBezTo>
                    <a:cubicBezTo>
                      <a:pt x="504825" y="1114425"/>
                      <a:pt x="276225" y="1066800"/>
                      <a:pt x="0" y="1333500"/>
                    </a:cubicBezTo>
                    <a:lnTo>
                      <a:pt x="0" y="19050"/>
                    </a:lnTo>
                    <a:lnTo>
                      <a:pt x="400050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 dirty="0"/>
              </a:p>
            </p:txBody>
          </p:sp>
        </p:grpSp>
        <p:grpSp>
          <p:nvGrpSpPr>
            <p:cNvPr id="64" name="Group 158">
              <a:extLst>
                <a:ext uri="{FF2B5EF4-FFF2-40B4-BE49-F238E27FC236}">
                  <a16:creationId xmlns="" xmlns:a16="http://schemas.microsoft.com/office/drawing/2014/main" id="{68DEC7E7-C221-4AF0-A8A5-BAE9DDC341E9}"/>
                </a:ext>
              </a:extLst>
            </p:cNvPr>
            <p:cNvGrpSpPr/>
            <p:nvPr/>
          </p:nvGrpSpPr>
          <p:grpSpPr>
            <a:xfrm>
              <a:off x="1747049" y="1977163"/>
              <a:ext cx="2887593" cy="2920834"/>
              <a:chOff x="369152" y="1617134"/>
              <a:chExt cx="3546035" cy="3586857"/>
            </a:xfrm>
            <a:solidFill>
              <a:schemeClr val="accent1"/>
            </a:solidFill>
          </p:grpSpPr>
          <p:grpSp>
            <p:nvGrpSpPr>
              <p:cNvPr id="65" name="Group 159">
                <a:extLst>
                  <a:ext uri="{FF2B5EF4-FFF2-40B4-BE49-F238E27FC236}">
                    <a16:creationId xmlns="" xmlns:a16="http://schemas.microsoft.com/office/drawing/2014/main" id="{FA06617D-5111-4313-8908-128A32C0165E}"/>
                  </a:ext>
                </a:extLst>
              </p:cNvPr>
              <p:cNvGrpSpPr/>
              <p:nvPr/>
            </p:nvGrpSpPr>
            <p:grpSpPr>
              <a:xfrm>
                <a:off x="926950" y="1617134"/>
                <a:ext cx="2049224" cy="852218"/>
                <a:chOff x="926950" y="1617134"/>
                <a:chExt cx="2049224" cy="852218"/>
              </a:xfrm>
              <a:grpFill/>
            </p:grpSpPr>
            <p:sp>
              <p:nvSpPr>
                <p:cNvPr id="85" name="Rectangle 14">
                  <a:extLst>
                    <a:ext uri="{FF2B5EF4-FFF2-40B4-BE49-F238E27FC236}">
                      <a16:creationId xmlns="" xmlns:a16="http://schemas.microsoft.com/office/drawing/2014/main" id="{825ACD2C-2E6E-4D00-A8E3-5C023733DC0D}"/>
                    </a:ext>
                  </a:extLst>
                </p:cNvPr>
                <p:cNvSpPr/>
                <p:nvPr/>
              </p:nvSpPr>
              <p:spPr>
                <a:xfrm rot="19949266">
                  <a:off x="1199615" y="1717912"/>
                  <a:ext cx="531261" cy="53126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2192" h="3931865">
                      <a:moveTo>
                        <a:pt x="2826148" y="3448804"/>
                      </a:moveTo>
                      <a:lnTo>
                        <a:pt x="2826148" y="3556804"/>
                      </a:lnTo>
                      <a:lnTo>
                        <a:pt x="3042148" y="3556804"/>
                      </a:lnTo>
                      <a:lnTo>
                        <a:pt x="3042148" y="3448804"/>
                      </a:lnTo>
                      <a:close/>
                      <a:moveTo>
                        <a:pt x="890988" y="3448804"/>
                      </a:moveTo>
                      <a:lnTo>
                        <a:pt x="890988" y="3556804"/>
                      </a:lnTo>
                      <a:lnTo>
                        <a:pt x="1106988" y="3556804"/>
                      </a:lnTo>
                      <a:lnTo>
                        <a:pt x="1106988" y="3448804"/>
                      </a:lnTo>
                      <a:close/>
                      <a:moveTo>
                        <a:pt x="3528192" y="3439467"/>
                      </a:moveTo>
                      <a:lnTo>
                        <a:pt x="3528192" y="3547467"/>
                      </a:lnTo>
                      <a:lnTo>
                        <a:pt x="3744192" y="3547467"/>
                      </a:lnTo>
                      <a:lnTo>
                        <a:pt x="3744192" y="3439467"/>
                      </a:lnTo>
                      <a:close/>
                      <a:moveTo>
                        <a:pt x="198000" y="3439467"/>
                      </a:moveTo>
                      <a:lnTo>
                        <a:pt x="198000" y="3547467"/>
                      </a:lnTo>
                      <a:lnTo>
                        <a:pt x="414000" y="3547467"/>
                      </a:lnTo>
                      <a:lnTo>
                        <a:pt x="414000" y="3439467"/>
                      </a:lnTo>
                      <a:close/>
                      <a:moveTo>
                        <a:pt x="2826148" y="3206154"/>
                      </a:moveTo>
                      <a:lnTo>
                        <a:pt x="2826148" y="3314154"/>
                      </a:lnTo>
                      <a:lnTo>
                        <a:pt x="3042148" y="3314154"/>
                      </a:lnTo>
                      <a:lnTo>
                        <a:pt x="3042148" y="3206154"/>
                      </a:lnTo>
                      <a:close/>
                      <a:moveTo>
                        <a:pt x="890988" y="3206154"/>
                      </a:moveTo>
                      <a:lnTo>
                        <a:pt x="890988" y="3314154"/>
                      </a:lnTo>
                      <a:lnTo>
                        <a:pt x="1106988" y="3314154"/>
                      </a:lnTo>
                      <a:lnTo>
                        <a:pt x="1106988" y="3206154"/>
                      </a:lnTo>
                      <a:close/>
                      <a:moveTo>
                        <a:pt x="3528192" y="3196817"/>
                      </a:moveTo>
                      <a:lnTo>
                        <a:pt x="3528192" y="3304817"/>
                      </a:lnTo>
                      <a:lnTo>
                        <a:pt x="3744192" y="3304817"/>
                      </a:lnTo>
                      <a:lnTo>
                        <a:pt x="3744192" y="3196817"/>
                      </a:lnTo>
                      <a:close/>
                      <a:moveTo>
                        <a:pt x="198000" y="3196817"/>
                      </a:moveTo>
                      <a:lnTo>
                        <a:pt x="198000" y="3304817"/>
                      </a:lnTo>
                      <a:lnTo>
                        <a:pt x="414000" y="3304817"/>
                      </a:lnTo>
                      <a:lnTo>
                        <a:pt x="414000" y="3196817"/>
                      </a:lnTo>
                      <a:close/>
                      <a:moveTo>
                        <a:pt x="2070064" y="3046635"/>
                      </a:moveTo>
                      <a:lnTo>
                        <a:pt x="2070064" y="3154635"/>
                      </a:lnTo>
                      <a:lnTo>
                        <a:pt x="2286064" y="3154635"/>
                      </a:lnTo>
                      <a:lnTo>
                        <a:pt x="2286064" y="3046635"/>
                      </a:lnTo>
                      <a:close/>
                      <a:moveTo>
                        <a:pt x="1638016" y="3037298"/>
                      </a:moveTo>
                      <a:lnTo>
                        <a:pt x="1638016" y="3145298"/>
                      </a:lnTo>
                      <a:lnTo>
                        <a:pt x="1854016" y="3145298"/>
                      </a:lnTo>
                      <a:lnTo>
                        <a:pt x="1854016" y="3037298"/>
                      </a:lnTo>
                      <a:close/>
                      <a:moveTo>
                        <a:pt x="2826148" y="2963504"/>
                      </a:moveTo>
                      <a:lnTo>
                        <a:pt x="2826148" y="3071504"/>
                      </a:lnTo>
                      <a:lnTo>
                        <a:pt x="3042148" y="3071504"/>
                      </a:lnTo>
                      <a:lnTo>
                        <a:pt x="3042148" y="2963504"/>
                      </a:lnTo>
                      <a:close/>
                      <a:moveTo>
                        <a:pt x="890988" y="2963504"/>
                      </a:moveTo>
                      <a:lnTo>
                        <a:pt x="890988" y="3071504"/>
                      </a:lnTo>
                      <a:lnTo>
                        <a:pt x="1106988" y="3071504"/>
                      </a:lnTo>
                      <a:lnTo>
                        <a:pt x="1106988" y="2963504"/>
                      </a:lnTo>
                      <a:close/>
                      <a:moveTo>
                        <a:pt x="3528192" y="2954167"/>
                      </a:moveTo>
                      <a:lnTo>
                        <a:pt x="3528192" y="3062167"/>
                      </a:lnTo>
                      <a:lnTo>
                        <a:pt x="3744192" y="3062167"/>
                      </a:lnTo>
                      <a:lnTo>
                        <a:pt x="3744192" y="2954167"/>
                      </a:lnTo>
                      <a:close/>
                      <a:moveTo>
                        <a:pt x="198000" y="2954167"/>
                      </a:moveTo>
                      <a:lnTo>
                        <a:pt x="198000" y="3062167"/>
                      </a:lnTo>
                      <a:lnTo>
                        <a:pt x="414000" y="3062167"/>
                      </a:lnTo>
                      <a:lnTo>
                        <a:pt x="414000" y="2954167"/>
                      </a:lnTo>
                      <a:close/>
                      <a:moveTo>
                        <a:pt x="2070064" y="2803981"/>
                      </a:moveTo>
                      <a:lnTo>
                        <a:pt x="2070064" y="2911981"/>
                      </a:lnTo>
                      <a:lnTo>
                        <a:pt x="2286064" y="2911981"/>
                      </a:lnTo>
                      <a:lnTo>
                        <a:pt x="2286064" y="2803981"/>
                      </a:lnTo>
                      <a:close/>
                      <a:moveTo>
                        <a:pt x="1638016" y="2794644"/>
                      </a:moveTo>
                      <a:lnTo>
                        <a:pt x="1638016" y="2902644"/>
                      </a:lnTo>
                      <a:lnTo>
                        <a:pt x="1854016" y="2902644"/>
                      </a:lnTo>
                      <a:lnTo>
                        <a:pt x="1854016" y="2794644"/>
                      </a:lnTo>
                      <a:close/>
                      <a:moveTo>
                        <a:pt x="2826148" y="2720854"/>
                      </a:moveTo>
                      <a:lnTo>
                        <a:pt x="2826148" y="2828854"/>
                      </a:lnTo>
                      <a:lnTo>
                        <a:pt x="3042148" y="2828854"/>
                      </a:lnTo>
                      <a:lnTo>
                        <a:pt x="3042148" y="2720854"/>
                      </a:lnTo>
                      <a:close/>
                      <a:moveTo>
                        <a:pt x="890988" y="2720854"/>
                      </a:moveTo>
                      <a:lnTo>
                        <a:pt x="890988" y="2828854"/>
                      </a:lnTo>
                      <a:lnTo>
                        <a:pt x="1106988" y="2828854"/>
                      </a:lnTo>
                      <a:lnTo>
                        <a:pt x="1106988" y="2720854"/>
                      </a:lnTo>
                      <a:close/>
                      <a:moveTo>
                        <a:pt x="3528192" y="2711517"/>
                      </a:moveTo>
                      <a:lnTo>
                        <a:pt x="3528192" y="2819517"/>
                      </a:lnTo>
                      <a:lnTo>
                        <a:pt x="3744192" y="2819517"/>
                      </a:lnTo>
                      <a:lnTo>
                        <a:pt x="3744192" y="2711517"/>
                      </a:lnTo>
                      <a:close/>
                      <a:moveTo>
                        <a:pt x="198000" y="2711517"/>
                      </a:moveTo>
                      <a:lnTo>
                        <a:pt x="198000" y="2819517"/>
                      </a:lnTo>
                      <a:lnTo>
                        <a:pt x="414000" y="2819517"/>
                      </a:lnTo>
                      <a:lnTo>
                        <a:pt x="414000" y="2711517"/>
                      </a:lnTo>
                      <a:close/>
                      <a:moveTo>
                        <a:pt x="2070064" y="2561331"/>
                      </a:moveTo>
                      <a:lnTo>
                        <a:pt x="2070064" y="2669331"/>
                      </a:lnTo>
                      <a:lnTo>
                        <a:pt x="2286064" y="2669331"/>
                      </a:lnTo>
                      <a:lnTo>
                        <a:pt x="2286064" y="2561331"/>
                      </a:lnTo>
                      <a:close/>
                      <a:moveTo>
                        <a:pt x="1638016" y="2551994"/>
                      </a:moveTo>
                      <a:lnTo>
                        <a:pt x="1638016" y="2659994"/>
                      </a:lnTo>
                      <a:lnTo>
                        <a:pt x="1854016" y="2659994"/>
                      </a:lnTo>
                      <a:lnTo>
                        <a:pt x="1854016" y="2551994"/>
                      </a:lnTo>
                      <a:close/>
                      <a:moveTo>
                        <a:pt x="2826148" y="2478204"/>
                      </a:moveTo>
                      <a:lnTo>
                        <a:pt x="2826148" y="2586204"/>
                      </a:lnTo>
                      <a:lnTo>
                        <a:pt x="3042148" y="2586204"/>
                      </a:lnTo>
                      <a:lnTo>
                        <a:pt x="3042148" y="2478204"/>
                      </a:lnTo>
                      <a:close/>
                      <a:moveTo>
                        <a:pt x="890988" y="2478204"/>
                      </a:moveTo>
                      <a:lnTo>
                        <a:pt x="890988" y="2586204"/>
                      </a:lnTo>
                      <a:lnTo>
                        <a:pt x="1106988" y="2586204"/>
                      </a:lnTo>
                      <a:lnTo>
                        <a:pt x="1106988" y="2478204"/>
                      </a:lnTo>
                      <a:close/>
                      <a:moveTo>
                        <a:pt x="3528192" y="2468867"/>
                      </a:moveTo>
                      <a:lnTo>
                        <a:pt x="3528192" y="2576867"/>
                      </a:lnTo>
                      <a:lnTo>
                        <a:pt x="3744192" y="2576867"/>
                      </a:lnTo>
                      <a:lnTo>
                        <a:pt x="3744192" y="2468867"/>
                      </a:lnTo>
                      <a:close/>
                      <a:moveTo>
                        <a:pt x="198000" y="2468867"/>
                      </a:moveTo>
                      <a:lnTo>
                        <a:pt x="198000" y="2576867"/>
                      </a:lnTo>
                      <a:lnTo>
                        <a:pt x="414000" y="2576867"/>
                      </a:lnTo>
                      <a:lnTo>
                        <a:pt x="414000" y="2468867"/>
                      </a:lnTo>
                      <a:close/>
                      <a:moveTo>
                        <a:pt x="2070064" y="2318681"/>
                      </a:moveTo>
                      <a:lnTo>
                        <a:pt x="2070064" y="2426681"/>
                      </a:lnTo>
                      <a:lnTo>
                        <a:pt x="2286064" y="2426681"/>
                      </a:lnTo>
                      <a:lnTo>
                        <a:pt x="2286064" y="2318681"/>
                      </a:lnTo>
                      <a:close/>
                      <a:moveTo>
                        <a:pt x="1638016" y="2309344"/>
                      </a:moveTo>
                      <a:lnTo>
                        <a:pt x="1638016" y="2417344"/>
                      </a:lnTo>
                      <a:lnTo>
                        <a:pt x="1854016" y="2417344"/>
                      </a:lnTo>
                      <a:lnTo>
                        <a:pt x="1854016" y="2309344"/>
                      </a:lnTo>
                      <a:close/>
                      <a:moveTo>
                        <a:pt x="2826148" y="2235554"/>
                      </a:moveTo>
                      <a:lnTo>
                        <a:pt x="2826148" y="2343554"/>
                      </a:lnTo>
                      <a:lnTo>
                        <a:pt x="3042148" y="2343554"/>
                      </a:lnTo>
                      <a:lnTo>
                        <a:pt x="3042148" y="2235554"/>
                      </a:lnTo>
                      <a:close/>
                      <a:moveTo>
                        <a:pt x="890988" y="2235554"/>
                      </a:moveTo>
                      <a:lnTo>
                        <a:pt x="890988" y="2343554"/>
                      </a:lnTo>
                      <a:lnTo>
                        <a:pt x="1106988" y="2343554"/>
                      </a:lnTo>
                      <a:lnTo>
                        <a:pt x="1106988" y="2235554"/>
                      </a:lnTo>
                      <a:close/>
                      <a:moveTo>
                        <a:pt x="3528192" y="2226217"/>
                      </a:moveTo>
                      <a:lnTo>
                        <a:pt x="3528192" y="2334217"/>
                      </a:lnTo>
                      <a:lnTo>
                        <a:pt x="3744192" y="2334217"/>
                      </a:lnTo>
                      <a:lnTo>
                        <a:pt x="3744192" y="2226217"/>
                      </a:lnTo>
                      <a:close/>
                      <a:moveTo>
                        <a:pt x="198000" y="2226217"/>
                      </a:moveTo>
                      <a:lnTo>
                        <a:pt x="198000" y="2334217"/>
                      </a:lnTo>
                      <a:lnTo>
                        <a:pt x="414000" y="2334217"/>
                      </a:lnTo>
                      <a:lnTo>
                        <a:pt x="414000" y="2226217"/>
                      </a:lnTo>
                      <a:close/>
                      <a:moveTo>
                        <a:pt x="2070064" y="2076031"/>
                      </a:moveTo>
                      <a:lnTo>
                        <a:pt x="2070064" y="2184031"/>
                      </a:lnTo>
                      <a:lnTo>
                        <a:pt x="2286064" y="2184031"/>
                      </a:lnTo>
                      <a:lnTo>
                        <a:pt x="2286064" y="2076031"/>
                      </a:lnTo>
                      <a:close/>
                      <a:moveTo>
                        <a:pt x="1638016" y="2066694"/>
                      </a:moveTo>
                      <a:lnTo>
                        <a:pt x="1638016" y="2174694"/>
                      </a:lnTo>
                      <a:lnTo>
                        <a:pt x="1854016" y="2174694"/>
                      </a:lnTo>
                      <a:lnTo>
                        <a:pt x="1854016" y="2066694"/>
                      </a:lnTo>
                      <a:close/>
                      <a:moveTo>
                        <a:pt x="2826148" y="1992904"/>
                      </a:moveTo>
                      <a:lnTo>
                        <a:pt x="2826148" y="2100904"/>
                      </a:lnTo>
                      <a:lnTo>
                        <a:pt x="3042148" y="2100904"/>
                      </a:lnTo>
                      <a:lnTo>
                        <a:pt x="3042148" y="1992904"/>
                      </a:lnTo>
                      <a:close/>
                      <a:moveTo>
                        <a:pt x="890988" y="1992904"/>
                      </a:moveTo>
                      <a:lnTo>
                        <a:pt x="890988" y="2100904"/>
                      </a:lnTo>
                      <a:lnTo>
                        <a:pt x="1106988" y="2100904"/>
                      </a:lnTo>
                      <a:lnTo>
                        <a:pt x="1106988" y="1992904"/>
                      </a:lnTo>
                      <a:close/>
                      <a:moveTo>
                        <a:pt x="3528192" y="1983567"/>
                      </a:moveTo>
                      <a:lnTo>
                        <a:pt x="3528192" y="2091567"/>
                      </a:lnTo>
                      <a:lnTo>
                        <a:pt x="3744192" y="2091567"/>
                      </a:lnTo>
                      <a:lnTo>
                        <a:pt x="3744192" y="1983567"/>
                      </a:lnTo>
                      <a:close/>
                      <a:moveTo>
                        <a:pt x="198000" y="1983567"/>
                      </a:moveTo>
                      <a:lnTo>
                        <a:pt x="198000" y="2091567"/>
                      </a:lnTo>
                      <a:lnTo>
                        <a:pt x="414000" y="2091567"/>
                      </a:lnTo>
                      <a:lnTo>
                        <a:pt x="414000" y="1983567"/>
                      </a:lnTo>
                      <a:close/>
                      <a:moveTo>
                        <a:pt x="2070064" y="1833381"/>
                      </a:moveTo>
                      <a:lnTo>
                        <a:pt x="2070064" y="1941381"/>
                      </a:lnTo>
                      <a:lnTo>
                        <a:pt x="2286064" y="1941381"/>
                      </a:lnTo>
                      <a:lnTo>
                        <a:pt x="2286064" y="1833381"/>
                      </a:lnTo>
                      <a:close/>
                      <a:moveTo>
                        <a:pt x="1638016" y="1824044"/>
                      </a:moveTo>
                      <a:lnTo>
                        <a:pt x="1638016" y="1932044"/>
                      </a:lnTo>
                      <a:lnTo>
                        <a:pt x="1854016" y="1932044"/>
                      </a:lnTo>
                      <a:lnTo>
                        <a:pt x="1854016" y="1824044"/>
                      </a:lnTo>
                      <a:close/>
                      <a:moveTo>
                        <a:pt x="2826148" y="1750254"/>
                      </a:moveTo>
                      <a:lnTo>
                        <a:pt x="2826148" y="1858254"/>
                      </a:lnTo>
                      <a:lnTo>
                        <a:pt x="3042148" y="1858254"/>
                      </a:lnTo>
                      <a:lnTo>
                        <a:pt x="3042148" y="1750254"/>
                      </a:lnTo>
                      <a:close/>
                      <a:moveTo>
                        <a:pt x="890988" y="1750254"/>
                      </a:moveTo>
                      <a:lnTo>
                        <a:pt x="890988" y="1858254"/>
                      </a:lnTo>
                      <a:lnTo>
                        <a:pt x="1106988" y="1858254"/>
                      </a:lnTo>
                      <a:lnTo>
                        <a:pt x="1106988" y="1750254"/>
                      </a:lnTo>
                      <a:close/>
                      <a:moveTo>
                        <a:pt x="3528192" y="1740917"/>
                      </a:moveTo>
                      <a:lnTo>
                        <a:pt x="3528192" y="1848917"/>
                      </a:lnTo>
                      <a:lnTo>
                        <a:pt x="3744192" y="1848917"/>
                      </a:lnTo>
                      <a:lnTo>
                        <a:pt x="3744192" y="1740917"/>
                      </a:lnTo>
                      <a:close/>
                      <a:moveTo>
                        <a:pt x="198000" y="1740917"/>
                      </a:moveTo>
                      <a:lnTo>
                        <a:pt x="198000" y="1848917"/>
                      </a:lnTo>
                      <a:lnTo>
                        <a:pt x="414000" y="1848917"/>
                      </a:lnTo>
                      <a:lnTo>
                        <a:pt x="414000" y="1740917"/>
                      </a:lnTo>
                      <a:close/>
                      <a:moveTo>
                        <a:pt x="2070064" y="1590731"/>
                      </a:moveTo>
                      <a:lnTo>
                        <a:pt x="2070064" y="1698731"/>
                      </a:lnTo>
                      <a:lnTo>
                        <a:pt x="2286064" y="1698731"/>
                      </a:lnTo>
                      <a:lnTo>
                        <a:pt x="2286064" y="1590731"/>
                      </a:lnTo>
                      <a:close/>
                      <a:moveTo>
                        <a:pt x="1638016" y="1581394"/>
                      </a:moveTo>
                      <a:lnTo>
                        <a:pt x="1638016" y="1689394"/>
                      </a:lnTo>
                      <a:lnTo>
                        <a:pt x="1854016" y="1689394"/>
                      </a:lnTo>
                      <a:lnTo>
                        <a:pt x="1854016" y="1581394"/>
                      </a:lnTo>
                      <a:close/>
                      <a:moveTo>
                        <a:pt x="3330192" y="1507604"/>
                      </a:moveTo>
                      <a:lnTo>
                        <a:pt x="3942192" y="1507604"/>
                      </a:lnTo>
                      <a:lnTo>
                        <a:pt x="3942192" y="3931865"/>
                      </a:lnTo>
                      <a:lnTo>
                        <a:pt x="3330192" y="3931865"/>
                      </a:lnTo>
                      <a:close/>
                      <a:moveTo>
                        <a:pt x="2826148" y="1507604"/>
                      </a:moveTo>
                      <a:lnTo>
                        <a:pt x="2826148" y="1615604"/>
                      </a:lnTo>
                      <a:lnTo>
                        <a:pt x="3042148" y="1615604"/>
                      </a:lnTo>
                      <a:lnTo>
                        <a:pt x="3042148" y="1507604"/>
                      </a:lnTo>
                      <a:close/>
                      <a:moveTo>
                        <a:pt x="890988" y="1507604"/>
                      </a:moveTo>
                      <a:lnTo>
                        <a:pt x="890988" y="1615604"/>
                      </a:lnTo>
                      <a:lnTo>
                        <a:pt x="1106988" y="1615604"/>
                      </a:lnTo>
                      <a:lnTo>
                        <a:pt x="1106988" y="1507604"/>
                      </a:lnTo>
                      <a:close/>
                      <a:moveTo>
                        <a:pt x="0" y="1507604"/>
                      </a:moveTo>
                      <a:lnTo>
                        <a:pt x="612000" y="1507604"/>
                      </a:lnTo>
                      <a:lnTo>
                        <a:pt x="612000" y="3931865"/>
                      </a:lnTo>
                      <a:lnTo>
                        <a:pt x="0" y="3931865"/>
                      </a:lnTo>
                      <a:close/>
                      <a:moveTo>
                        <a:pt x="2070064" y="1348081"/>
                      </a:moveTo>
                      <a:lnTo>
                        <a:pt x="2070064" y="1456081"/>
                      </a:lnTo>
                      <a:lnTo>
                        <a:pt x="2286064" y="1456081"/>
                      </a:lnTo>
                      <a:lnTo>
                        <a:pt x="2286064" y="1348081"/>
                      </a:lnTo>
                      <a:close/>
                      <a:moveTo>
                        <a:pt x="1638016" y="1338744"/>
                      </a:moveTo>
                      <a:lnTo>
                        <a:pt x="1638016" y="1446744"/>
                      </a:lnTo>
                      <a:lnTo>
                        <a:pt x="1854016" y="1446744"/>
                      </a:lnTo>
                      <a:lnTo>
                        <a:pt x="1854016" y="1338744"/>
                      </a:lnTo>
                      <a:close/>
                      <a:moveTo>
                        <a:pt x="2628148" y="1267865"/>
                      </a:moveTo>
                      <a:lnTo>
                        <a:pt x="3240148" y="1267865"/>
                      </a:lnTo>
                      <a:lnTo>
                        <a:pt x="3240148" y="3931865"/>
                      </a:lnTo>
                      <a:lnTo>
                        <a:pt x="2628148" y="3931865"/>
                      </a:lnTo>
                      <a:close/>
                      <a:moveTo>
                        <a:pt x="692988" y="1267865"/>
                      </a:moveTo>
                      <a:lnTo>
                        <a:pt x="1304988" y="1267865"/>
                      </a:lnTo>
                      <a:lnTo>
                        <a:pt x="1304988" y="3931865"/>
                      </a:lnTo>
                      <a:lnTo>
                        <a:pt x="692988" y="3931865"/>
                      </a:lnTo>
                      <a:close/>
                      <a:moveTo>
                        <a:pt x="2070064" y="1105431"/>
                      </a:moveTo>
                      <a:lnTo>
                        <a:pt x="2070064" y="1213431"/>
                      </a:lnTo>
                      <a:lnTo>
                        <a:pt x="2286064" y="1213431"/>
                      </a:lnTo>
                      <a:lnTo>
                        <a:pt x="2286064" y="1105431"/>
                      </a:lnTo>
                      <a:close/>
                      <a:moveTo>
                        <a:pt x="1638016" y="1096094"/>
                      </a:moveTo>
                      <a:lnTo>
                        <a:pt x="1638016" y="1204094"/>
                      </a:lnTo>
                      <a:lnTo>
                        <a:pt x="1854016" y="1204094"/>
                      </a:lnTo>
                      <a:lnTo>
                        <a:pt x="1854016" y="1096094"/>
                      </a:lnTo>
                      <a:close/>
                      <a:moveTo>
                        <a:pt x="2070064" y="862781"/>
                      </a:moveTo>
                      <a:lnTo>
                        <a:pt x="2070064" y="970781"/>
                      </a:lnTo>
                      <a:lnTo>
                        <a:pt x="2286064" y="970781"/>
                      </a:lnTo>
                      <a:lnTo>
                        <a:pt x="2286064" y="862781"/>
                      </a:lnTo>
                      <a:close/>
                      <a:moveTo>
                        <a:pt x="1638016" y="853444"/>
                      </a:moveTo>
                      <a:lnTo>
                        <a:pt x="1638016" y="961444"/>
                      </a:lnTo>
                      <a:lnTo>
                        <a:pt x="1854016" y="961444"/>
                      </a:lnTo>
                      <a:lnTo>
                        <a:pt x="1854016" y="853444"/>
                      </a:lnTo>
                      <a:close/>
                      <a:moveTo>
                        <a:pt x="1883174" y="0"/>
                      </a:moveTo>
                      <a:lnTo>
                        <a:pt x="2040907" y="0"/>
                      </a:lnTo>
                      <a:lnTo>
                        <a:pt x="2040907" y="355600"/>
                      </a:lnTo>
                      <a:lnTo>
                        <a:pt x="2178064" y="355600"/>
                      </a:lnTo>
                      <a:lnTo>
                        <a:pt x="2178064" y="596007"/>
                      </a:lnTo>
                      <a:lnTo>
                        <a:pt x="2538104" y="596007"/>
                      </a:lnTo>
                      <a:lnTo>
                        <a:pt x="2538104" y="3931865"/>
                      </a:lnTo>
                      <a:lnTo>
                        <a:pt x="2142040" y="3931865"/>
                      </a:lnTo>
                      <a:lnTo>
                        <a:pt x="2142040" y="3291036"/>
                      </a:lnTo>
                      <a:lnTo>
                        <a:pt x="1782040" y="3291036"/>
                      </a:lnTo>
                      <a:lnTo>
                        <a:pt x="1782040" y="3931865"/>
                      </a:lnTo>
                      <a:lnTo>
                        <a:pt x="1385976" y="3931865"/>
                      </a:lnTo>
                      <a:lnTo>
                        <a:pt x="1385976" y="596007"/>
                      </a:lnTo>
                      <a:lnTo>
                        <a:pt x="1746016" y="596007"/>
                      </a:lnTo>
                      <a:lnTo>
                        <a:pt x="1746016" y="355600"/>
                      </a:lnTo>
                      <a:lnTo>
                        <a:pt x="1883174" y="35560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ko-KR" altLang="en-US" sz="2701"/>
                </a:p>
              </p:txBody>
            </p:sp>
            <p:sp>
              <p:nvSpPr>
                <p:cNvPr id="86" name="Right Triangle 13">
                  <a:extLst>
                    <a:ext uri="{FF2B5EF4-FFF2-40B4-BE49-F238E27FC236}">
                      <a16:creationId xmlns="" xmlns:a16="http://schemas.microsoft.com/office/drawing/2014/main" id="{8F52C962-61C7-458A-BA81-84A501558591}"/>
                    </a:ext>
                  </a:extLst>
                </p:cNvPr>
                <p:cNvSpPr/>
                <p:nvPr/>
              </p:nvSpPr>
              <p:spPr>
                <a:xfrm>
                  <a:off x="1823542" y="1617134"/>
                  <a:ext cx="504056" cy="5040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88432" h="3921971">
                      <a:moveTo>
                        <a:pt x="3379043" y="3254688"/>
                      </a:moveTo>
                      <a:lnTo>
                        <a:pt x="3379043" y="3462328"/>
                      </a:lnTo>
                      <a:lnTo>
                        <a:pt x="3628183" y="3462328"/>
                      </a:lnTo>
                      <a:lnTo>
                        <a:pt x="3628183" y="3254688"/>
                      </a:lnTo>
                      <a:close/>
                      <a:moveTo>
                        <a:pt x="2945132" y="3254688"/>
                      </a:moveTo>
                      <a:lnTo>
                        <a:pt x="2945132" y="3462328"/>
                      </a:lnTo>
                      <a:lnTo>
                        <a:pt x="3194272" y="3462328"/>
                      </a:lnTo>
                      <a:lnTo>
                        <a:pt x="3194272" y="3254688"/>
                      </a:lnTo>
                      <a:close/>
                      <a:moveTo>
                        <a:pt x="2514947" y="3254688"/>
                      </a:moveTo>
                      <a:lnTo>
                        <a:pt x="2514947" y="3462328"/>
                      </a:lnTo>
                      <a:lnTo>
                        <a:pt x="2764087" y="3462328"/>
                      </a:lnTo>
                      <a:lnTo>
                        <a:pt x="2764087" y="3254688"/>
                      </a:lnTo>
                      <a:close/>
                      <a:moveTo>
                        <a:pt x="3379043" y="2864535"/>
                      </a:moveTo>
                      <a:lnTo>
                        <a:pt x="3379043" y="3072175"/>
                      </a:lnTo>
                      <a:lnTo>
                        <a:pt x="3628183" y="3072175"/>
                      </a:lnTo>
                      <a:lnTo>
                        <a:pt x="3628183" y="2864535"/>
                      </a:lnTo>
                      <a:close/>
                      <a:moveTo>
                        <a:pt x="2945132" y="2864535"/>
                      </a:moveTo>
                      <a:lnTo>
                        <a:pt x="2945132" y="3072175"/>
                      </a:lnTo>
                      <a:lnTo>
                        <a:pt x="3194272" y="3072175"/>
                      </a:lnTo>
                      <a:lnTo>
                        <a:pt x="3194272" y="2864535"/>
                      </a:lnTo>
                      <a:close/>
                      <a:moveTo>
                        <a:pt x="2514947" y="2864535"/>
                      </a:moveTo>
                      <a:lnTo>
                        <a:pt x="2514947" y="3072175"/>
                      </a:lnTo>
                      <a:lnTo>
                        <a:pt x="2764087" y="3072175"/>
                      </a:lnTo>
                      <a:lnTo>
                        <a:pt x="2764087" y="2864535"/>
                      </a:lnTo>
                      <a:close/>
                      <a:moveTo>
                        <a:pt x="1945832" y="2577619"/>
                      </a:moveTo>
                      <a:lnTo>
                        <a:pt x="1945832" y="2937659"/>
                      </a:lnTo>
                      <a:lnTo>
                        <a:pt x="2124754" y="2937659"/>
                      </a:lnTo>
                      <a:lnTo>
                        <a:pt x="2124754" y="2577619"/>
                      </a:lnTo>
                      <a:close/>
                      <a:moveTo>
                        <a:pt x="1531681" y="2577619"/>
                      </a:moveTo>
                      <a:lnTo>
                        <a:pt x="1531681" y="2937659"/>
                      </a:lnTo>
                      <a:lnTo>
                        <a:pt x="1710603" y="2937659"/>
                      </a:lnTo>
                      <a:lnTo>
                        <a:pt x="1710603" y="2577619"/>
                      </a:lnTo>
                      <a:close/>
                      <a:moveTo>
                        <a:pt x="1117528" y="2577619"/>
                      </a:moveTo>
                      <a:lnTo>
                        <a:pt x="1117528" y="2937659"/>
                      </a:lnTo>
                      <a:lnTo>
                        <a:pt x="1296450" y="2937659"/>
                      </a:lnTo>
                      <a:lnTo>
                        <a:pt x="1296450" y="2577619"/>
                      </a:lnTo>
                      <a:close/>
                      <a:moveTo>
                        <a:pt x="703375" y="2577619"/>
                      </a:moveTo>
                      <a:lnTo>
                        <a:pt x="703375" y="2937659"/>
                      </a:lnTo>
                      <a:lnTo>
                        <a:pt x="882297" y="2937659"/>
                      </a:lnTo>
                      <a:lnTo>
                        <a:pt x="882297" y="2577619"/>
                      </a:lnTo>
                      <a:close/>
                      <a:moveTo>
                        <a:pt x="289222" y="2577619"/>
                      </a:moveTo>
                      <a:lnTo>
                        <a:pt x="289222" y="2937659"/>
                      </a:lnTo>
                      <a:lnTo>
                        <a:pt x="468144" y="2937659"/>
                      </a:lnTo>
                      <a:lnTo>
                        <a:pt x="468144" y="2577619"/>
                      </a:lnTo>
                      <a:close/>
                      <a:moveTo>
                        <a:pt x="3379043" y="2474382"/>
                      </a:moveTo>
                      <a:lnTo>
                        <a:pt x="3379043" y="2682022"/>
                      </a:lnTo>
                      <a:lnTo>
                        <a:pt x="3628183" y="2682022"/>
                      </a:lnTo>
                      <a:lnTo>
                        <a:pt x="3628183" y="2474382"/>
                      </a:lnTo>
                      <a:close/>
                      <a:moveTo>
                        <a:pt x="2945132" y="2474382"/>
                      </a:moveTo>
                      <a:lnTo>
                        <a:pt x="2945132" y="2682022"/>
                      </a:lnTo>
                      <a:lnTo>
                        <a:pt x="3194272" y="2682022"/>
                      </a:lnTo>
                      <a:lnTo>
                        <a:pt x="3194272" y="2474382"/>
                      </a:lnTo>
                      <a:close/>
                      <a:moveTo>
                        <a:pt x="2514947" y="2474382"/>
                      </a:moveTo>
                      <a:lnTo>
                        <a:pt x="2514947" y="2682022"/>
                      </a:lnTo>
                      <a:lnTo>
                        <a:pt x="2764087" y="2682022"/>
                      </a:lnTo>
                      <a:lnTo>
                        <a:pt x="2764087" y="2474382"/>
                      </a:lnTo>
                      <a:close/>
                      <a:moveTo>
                        <a:pt x="3379043" y="2084229"/>
                      </a:moveTo>
                      <a:lnTo>
                        <a:pt x="3379043" y="2291869"/>
                      </a:lnTo>
                      <a:lnTo>
                        <a:pt x="3628183" y="2291869"/>
                      </a:lnTo>
                      <a:lnTo>
                        <a:pt x="3628183" y="2084229"/>
                      </a:lnTo>
                      <a:close/>
                      <a:moveTo>
                        <a:pt x="2945132" y="2084229"/>
                      </a:moveTo>
                      <a:lnTo>
                        <a:pt x="2945132" y="2291869"/>
                      </a:lnTo>
                      <a:lnTo>
                        <a:pt x="3194272" y="2291869"/>
                      </a:lnTo>
                      <a:lnTo>
                        <a:pt x="3194272" y="2084229"/>
                      </a:lnTo>
                      <a:close/>
                      <a:moveTo>
                        <a:pt x="2514947" y="2084229"/>
                      </a:moveTo>
                      <a:lnTo>
                        <a:pt x="2514947" y="2291869"/>
                      </a:lnTo>
                      <a:lnTo>
                        <a:pt x="2764087" y="2291869"/>
                      </a:lnTo>
                      <a:lnTo>
                        <a:pt x="2764087" y="2084229"/>
                      </a:lnTo>
                      <a:close/>
                      <a:moveTo>
                        <a:pt x="2124144" y="1714020"/>
                      </a:moveTo>
                      <a:lnTo>
                        <a:pt x="2124144" y="2164020"/>
                      </a:lnTo>
                      <a:lnTo>
                        <a:pt x="1296144" y="2164020"/>
                      </a:lnTo>
                      <a:close/>
                      <a:moveTo>
                        <a:pt x="197090" y="609603"/>
                      </a:moveTo>
                      <a:lnTo>
                        <a:pt x="525322" y="609603"/>
                      </a:lnTo>
                      <a:lnTo>
                        <a:pt x="584058" y="2101023"/>
                      </a:lnTo>
                      <a:lnTo>
                        <a:pt x="1296144" y="1714020"/>
                      </a:lnTo>
                      <a:lnTo>
                        <a:pt x="1296144" y="2164020"/>
                      </a:lnTo>
                      <a:lnTo>
                        <a:pt x="586539" y="2164020"/>
                      </a:lnTo>
                      <a:lnTo>
                        <a:pt x="590547" y="2265787"/>
                      </a:lnTo>
                      <a:lnTo>
                        <a:pt x="2232248" y="2265787"/>
                      </a:lnTo>
                      <a:lnTo>
                        <a:pt x="2232248" y="1954513"/>
                      </a:lnTo>
                      <a:lnTo>
                        <a:pt x="2232248" y="1054513"/>
                      </a:lnTo>
                      <a:lnTo>
                        <a:pt x="3888248" y="1954513"/>
                      </a:lnTo>
                      <a:lnTo>
                        <a:pt x="3888432" y="1954513"/>
                      </a:lnTo>
                      <a:lnTo>
                        <a:pt x="3888432" y="3921971"/>
                      </a:lnTo>
                      <a:lnTo>
                        <a:pt x="2304256" y="3921971"/>
                      </a:lnTo>
                      <a:lnTo>
                        <a:pt x="2232248" y="3921971"/>
                      </a:lnTo>
                      <a:lnTo>
                        <a:pt x="772857" y="3921971"/>
                      </a:lnTo>
                      <a:lnTo>
                        <a:pt x="772857" y="3290059"/>
                      </a:lnTo>
                      <a:lnTo>
                        <a:pt x="361206" y="3290059"/>
                      </a:lnTo>
                      <a:lnTo>
                        <a:pt x="361206" y="3921971"/>
                      </a:lnTo>
                      <a:lnTo>
                        <a:pt x="0" y="3921971"/>
                      </a:lnTo>
                      <a:lnTo>
                        <a:pt x="0" y="2265787"/>
                      </a:lnTo>
                      <a:lnTo>
                        <a:pt x="131865" y="2265787"/>
                      </a:lnTo>
                      <a:close/>
                      <a:moveTo>
                        <a:pt x="929888" y="0"/>
                      </a:moveTo>
                      <a:cubicBezTo>
                        <a:pt x="1019595" y="0"/>
                        <a:pt x="1124659" y="30463"/>
                        <a:pt x="1166726" y="102575"/>
                      </a:cubicBezTo>
                      <a:cubicBezTo>
                        <a:pt x="1212070" y="48192"/>
                        <a:pt x="1255094" y="19511"/>
                        <a:pt x="1304210" y="14210"/>
                      </a:cubicBezTo>
                      <a:cubicBezTo>
                        <a:pt x="1353326" y="8909"/>
                        <a:pt x="1418945" y="35057"/>
                        <a:pt x="1461423" y="70767"/>
                      </a:cubicBezTo>
                      <a:cubicBezTo>
                        <a:pt x="1500648" y="39845"/>
                        <a:pt x="1550404" y="23049"/>
                        <a:pt x="1604082" y="23049"/>
                      </a:cubicBezTo>
                      <a:cubicBezTo>
                        <a:pt x="1692530" y="23049"/>
                        <a:pt x="1770327" y="68651"/>
                        <a:pt x="1814928" y="137833"/>
                      </a:cubicBezTo>
                      <a:cubicBezTo>
                        <a:pt x="1859765" y="69447"/>
                        <a:pt x="1937139" y="24416"/>
                        <a:pt x="2025031" y="24416"/>
                      </a:cubicBezTo>
                      <a:cubicBezTo>
                        <a:pt x="2135143" y="24416"/>
                        <a:pt x="2228747" y="95092"/>
                        <a:pt x="2261925" y="193913"/>
                      </a:cubicBezTo>
                      <a:cubicBezTo>
                        <a:pt x="2262329" y="193791"/>
                        <a:pt x="2262735" y="193790"/>
                        <a:pt x="2263140" y="193790"/>
                      </a:cubicBezTo>
                      <a:cubicBezTo>
                        <a:pt x="2402209" y="193790"/>
                        <a:pt x="2514947" y="306528"/>
                        <a:pt x="2514947" y="445597"/>
                      </a:cubicBezTo>
                      <a:cubicBezTo>
                        <a:pt x="2514947" y="584666"/>
                        <a:pt x="2402209" y="697404"/>
                        <a:pt x="2263140" y="697404"/>
                      </a:cubicBezTo>
                      <a:cubicBezTo>
                        <a:pt x="2176391" y="697404"/>
                        <a:pt x="2099888" y="653537"/>
                        <a:pt x="2054640" y="586750"/>
                      </a:cubicBezTo>
                      <a:cubicBezTo>
                        <a:pt x="2010395" y="653762"/>
                        <a:pt x="1934062" y="697404"/>
                        <a:pt x="1847535" y="697404"/>
                      </a:cubicBezTo>
                      <a:cubicBezTo>
                        <a:pt x="1789311" y="697404"/>
                        <a:pt x="1735702" y="677642"/>
                        <a:pt x="1693695" y="643630"/>
                      </a:cubicBezTo>
                      <a:cubicBezTo>
                        <a:pt x="1651689" y="677642"/>
                        <a:pt x="1598080" y="697404"/>
                        <a:pt x="1539855" y="697404"/>
                      </a:cubicBezTo>
                      <a:cubicBezTo>
                        <a:pt x="1441551" y="697404"/>
                        <a:pt x="1356403" y="641072"/>
                        <a:pt x="1315888" y="558445"/>
                      </a:cubicBezTo>
                      <a:cubicBezTo>
                        <a:pt x="1272229" y="598661"/>
                        <a:pt x="1206400" y="634839"/>
                        <a:pt x="1149712" y="622576"/>
                      </a:cubicBezTo>
                      <a:cubicBezTo>
                        <a:pt x="1096483" y="611061"/>
                        <a:pt x="1025744" y="572014"/>
                        <a:pt x="984978" y="498638"/>
                      </a:cubicBezTo>
                      <a:cubicBezTo>
                        <a:pt x="959504" y="574665"/>
                        <a:pt x="887516" y="629050"/>
                        <a:pt x="802824" y="629050"/>
                      </a:cubicBezTo>
                      <a:cubicBezTo>
                        <a:pt x="724492" y="629050"/>
                        <a:pt x="657026" y="582526"/>
                        <a:pt x="627413" y="515210"/>
                      </a:cubicBezTo>
                      <a:cubicBezTo>
                        <a:pt x="584988" y="553591"/>
                        <a:pt x="527392" y="574026"/>
                        <a:pt x="479717" y="567162"/>
                      </a:cubicBezTo>
                      <a:cubicBezTo>
                        <a:pt x="439788" y="561414"/>
                        <a:pt x="406466" y="547383"/>
                        <a:pt x="379767" y="527160"/>
                      </a:cubicBezTo>
                      <a:cubicBezTo>
                        <a:pt x="310874" y="498171"/>
                        <a:pt x="262300" y="430445"/>
                        <a:pt x="261518" y="351249"/>
                      </a:cubicBezTo>
                      <a:cubicBezTo>
                        <a:pt x="261425" y="351089"/>
                        <a:pt x="261381" y="350918"/>
                        <a:pt x="261338" y="350746"/>
                      </a:cubicBezTo>
                      <a:cubicBezTo>
                        <a:pt x="228153" y="316942"/>
                        <a:pt x="208360" y="270473"/>
                        <a:pt x="208360" y="219381"/>
                      </a:cubicBezTo>
                      <a:cubicBezTo>
                        <a:pt x="208360" y="112466"/>
                        <a:pt x="295031" y="25795"/>
                        <a:pt x="401946" y="25795"/>
                      </a:cubicBezTo>
                      <a:cubicBezTo>
                        <a:pt x="425158" y="25795"/>
                        <a:pt x="447416" y="29880"/>
                        <a:pt x="467791" y="38056"/>
                      </a:cubicBezTo>
                      <a:cubicBezTo>
                        <a:pt x="585794" y="17893"/>
                        <a:pt x="696162" y="87852"/>
                        <a:pt x="737322" y="124235"/>
                      </a:cubicBezTo>
                      <a:cubicBezTo>
                        <a:pt x="782627" y="68126"/>
                        <a:pt x="852143" y="0"/>
                        <a:pt x="929888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ko-KR" altLang="en-US" sz="2701"/>
                </a:p>
              </p:txBody>
            </p:sp>
            <p:sp>
              <p:nvSpPr>
                <p:cNvPr id="87" name="Rectangle 24">
                  <a:extLst>
                    <a:ext uri="{FF2B5EF4-FFF2-40B4-BE49-F238E27FC236}">
                      <a16:creationId xmlns="" xmlns:a16="http://schemas.microsoft.com/office/drawing/2014/main" id="{B711835F-F0E9-47FA-90C8-8483437B0695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rot="20700000">
                  <a:off x="2300573" y="1797574"/>
                  <a:ext cx="456968" cy="360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05825" h="2998234">
                      <a:moveTo>
                        <a:pt x="571963" y="2092124"/>
                      </a:moveTo>
                      <a:lnTo>
                        <a:pt x="465390" y="2092124"/>
                      </a:lnTo>
                      <a:lnTo>
                        <a:pt x="571963" y="2198697"/>
                      </a:lnTo>
                      <a:close/>
                      <a:moveTo>
                        <a:pt x="571962" y="1939097"/>
                      </a:moveTo>
                      <a:lnTo>
                        <a:pt x="465390" y="2045669"/>
                      </a:lnTo>
                      <a:lnTo>
                        <a:pt x="571962" y="2045669"/>
                      </a:lnTo>
                      <a:close/>
                      <a:moveTo>
                        <a:pt x="724990" y="2092124"/>
                      </a:moveTo>
                      <a:lnTo>
                        <a:pt x="618417" y="2092124"/>
                      </a:lnTo>
                      <a:lnTo>
                        <a:pt x="618418" y="2198697"/>
                      </a:lnTo>
                      <a:close/>
                      <a:moveTo>
                        <a:pt x="618418" y="1939104"/>
                      </a:moveTo>
                      <a:lnTo>
                        <a:pt x="618417" y="2045669"/>
                      </a:lnTo>
                      <a:lnTo>
                        <a:pt x="724982" y="2045669"/>
                      </a:lnTo>
                      <a:close/>
                      <a:moveTo>
                        <a:pt x="760612" y="1901643"/>
                      </a:moveTo>
                      <a:lnTo>
                        <a:pt x="654047" y="1901643"/>
                      </a:lnTo>
                      <a:lnTo>
                        <a:pt x="760612" y="2008208"/>
                      </a:lnTo>
                      <a:close/>
                      <a:moveTo>
                        <a:pt x="760612" y="1748616"/>
                      </a:moveTo>
                      <a:lnTo>
                        <a:pt x="654040" y="1855188"/>
                      </a:lnTo>
                      <a:lnTo>
                        <a:pt x="760612" y="1855188"/>
                      </a:lnTo>
                      <a:close/>
                      <a:moveTo>
                        <a:pt x="913640" y="1901643"/>
                      </a:moveTo>
                      <a:lnTo>
                        <a:pt x="807067" y="1901643"/>
                      </a:lnTo>
                      <a:lnTo>
                        <a:pt x="807067" y="2008216"/>
                      </a:lnTo>
                      <a:close/>
                      <a:moveTo>
                        <a:pt x="807067" y="1748615"/>
                      </a:moveTo>
                      <a:lnTo>
                        <a:pt x="807067" y="1855188"/>
                      </a:lnTo>
                      <a:lnTo>
                        <a:pt x="913640" y="1855188"/>
                      </a:lnTo>
                      <a:close/>
                      <a:moveTo>
                        <a:pt x="953368" y="1708887"/>
                      </a:moveTo>
                      <a:lnTo>
                        <a:pt x="846796" y="1708887"/>
                      </a:lnTo>
                      <a:lnTo>
                        <a:pt x="953368" y="1815459"/>
                      </a:lnTo>
                      <a:close/>
                      <a:moveTo>
                        <a:pt x="953368" y="1555860"/>
                      </a:moveTo>
                      <a:lnTo>
                        <a:pt x="846796" y="1662432"/>
                      </a:lnTo>
                      <a:lnTo>
                        <a:pt x="953368" y="1662432"/>
                      </a:lnTo>
                      <a:close/>
                      <a:moveTo>
                        <a:pt x="1106396" y="1708887"/>
                      </a:moveTo>
                      <a:lnTo>
                        <a:pt x="999823" y="1708887"/>
                      </a:lnTo>
                      <a:lnTo>
                        <a:pt x="999823" y="1815460"/>
                      </a:lnTo>
                      <a:close/>
                      <a:moveTo>
                        <a:pt x="999823" y="1555860"/>
                      </a:moveTo>
                      <a:lnTo>
                        <a:pt x="999823" y="1662432"/>
                      </a:lnTo>
                      <a:lnTo>
                        <a:pt x="1106396" y="1662432"/>
                      </a:lnTo>
                      <a:close/>
                      <a:moveTo>
                        <a:pt x="1144754" y="1514764"/>
                      </a:moveTo>
                      <a:lnTo>
                        <a:pt x="1038182" y="1514764"/>
                      </a:lnTo>
                      <a:lnTo>
                        <a:pt x="1144754" y="1621337"/>
                      </a:lnTo>
                      <a:close/>
                      <a:moveTo>
                        <a:pt x="1144754" y="1361737"/>
                      </a:moveTo>
                      <a:lnTo>
                        <a:pt x="1038182" y="1468309"/>
                      </a:lnTo>
                      <a:lnTo>
                        <a:pt x="1144754" y="1468309"/>
                      </a:lnTo>
                      <a:close/>
                      <a:moveTo>
                        <a:pt x="1297782" y="1514764"/>
                      </a:moveTo>
                      <a:lnTo>
                        <a:pt x="1191209" y="1514764"/>
                      </a:lnTo>
                      <a:lnTo>
                        <a:pt x="1191209" y="1621337"/>
                      </a:lnTo>
                      <a:close/>
                      <a:moveTo>
                        <a:pt x="1191209" y="1361737"/>
                      </a:moveTo>
                      <a:lnTo>
                        <a:pt x="1191209" y="1468309"/>
                      </a:lnTo>
                      <a:lnTo>
                        <a:pt x="1297782" y="1468309"/>
                      </a:lnTo>
                      <a:close/>
                      <a:moveTo>
                        <a:pt x="1335838" y="1323681"/>
                      </a:moveTo>
                      <a:lnTo>
                        <a:pt x="1229266" y="1323681"/>
                      </a:lnTo>
                      <a:lnTo>
                        <a:pt x="1335838" y="1430253"/>
                      </a:lnTo>
                      <a:close/>
                      <a:moveTo>
                        <a:pt x="1335838" y="1170654"/>
                      </a:moveTo>
                      <a:lnTo>
                        <a:pt x="1229266" y="1277226"/>
                      </a:lnTo>
                      <a:lnTo>
                        <a:pt x="1335838" y="1277226"/>
                      </a:lnTo>
                      <a:close/>
                      <a:moveTo>
                        <a:pt x="1488865" y="1323681"/>
                      </a:moveTo>
                      <a:lnTo>
                        <a:pt x="1382293" y="1323681"/>
                      </a:lnTo>
                      <a:lnTo>
                        <a:pt x="1382293" y="1430253"/>
                      </a:lnTo>
                      <a:close/>
                      <a:moveTo>
                        <a:pt x="1382293" y="1170653"/>
                      </a:moveTo>
                      <a:lnTo>
                        <a:pt x="1382293" y="1277226"/>
                      </a:lnTo>
                      <a:lnTo>
                        <a:pt x="1488865" y="1277226"/>
                      </a:lnTo>
                      <a:close/>
                      <a:moveTo>
                        <a:pt x="2914702" y="2523007"/>
                      </a:moveTo>
                      <a:cubicBezTo>
                        <a:pt x="2900642" y="2508947"/>
                        <a:pt x="2877845" y="2508947"/>
                        <a:pt x="2863784" y="2523007"/>
                      </a:cubicBezTo>
                      <a:cubicBezTo>
                        <a:pt x="2849724" y="2537067"/>
                        <a:pt x="2849724" y="2559864"/>
                        <a:pt x="2863784" y="2573924"/>
                      </a:cubicBezTo>
                      <a:cubicBezTo>
                        <a:pt x="2877845" y="2587985"/>
                        <a:pt x="2900642" y="2587985"/>
                        <a:pt x="2914702" y="2573924"/>
                      </a:cubicBezTo>
                      <a:cubicBezTo>
                        <a:pt x="2928762" y="2559864"/>
                        <a:pt x="2928762" y="2537067"/>
                        <a:pt x="2914702" y="2523007"/>
                      </a:cubicBezTo>
                      <a:close/>
                      <a:moveTo>
                        <a:pt x="1526922" y="1132597"/>
                      </a:moveTo>
                      <a:lnTo>
                        <a:pt x="1420350" y="1132596"/>
                      </a:lnTo>
                      <a:lnTo>
                        <a:pt x="1526922" y="1239169"/>
                      </a:lnTo>
                      <a:close/>
                      <a:moveTo>
                        <a:pt x="1526922" y="979569"/>
                      </a:moveTo>
                      <a:lnTo>
                        <a:pt x="1420350" y="1086141"/>
                      </a:lnTo>
                      <a:lnTo>
                        <a:pt x="1526922" y="1086142"/>
                      </a:lnTo>
                      <a:close/>
                      <a:moveTo>
                        <a:pt x="1679950" y="1132597"/>
                      </a:moveTo>
                      <a:lnTo>
                        <a:pt x="1573377" y="1132597"/>
                      </a:lnTo>
                      <a:lnTo>
                        <a:pt x="1573377" y="1239169"/>
                      </a:lnTo>
                      <a:close/>
                      <a:moveTo>
                        <a:pt x="1573377" y="979569"/>
                      </a:moveTo>
                      <a:lnTo>
                        <a:pt x="1573377" y="1086142"/>
                      </a:lnTo>
                      <a:lnTo>
                        <a:pt x="1679950" y="1086142"/>
                      </a:lnTo>
                      <a:close/>
                      <a:moveTo>
                        <a:pt x="1718007" y="941512"/>
                      </a:moveTo>
                      <a:lnTo>
                        <a:pt x="1611434" y="941512"/>
                      </a:lnTo>
                      <a:lnTo>
                        <a:pt x="1718007" y="1048085"/>
                      </a:lnTo>
                      <a:close/>
                      <a:moveTo>
                        <a:pt x="1718006" y="788485"/>
                      </a:moveTo>
                      <a:lnTo>
                        <a:pt x="1611434" y="895057"/>
                      </a:lnTo>
                      <a:lnTo>
                        <a:pt x="1718006" y="895057"/>
                      </a:lnTo>
                      <a:close/>
                      <a:moveTo>
                        <a:pt x="1871034" y="941512"/>
                      </a:moveTo>
                      <a:lnTo>
                        <a:pt x="1764461" y="941512"/>
                      </a:lnTo>
                      <a:lnTo>
                        <a:pt x="1764462" y="1048085"/>
                      </a:lnTo>
                      <a:close/>
                      <a:moveTo>
                        <a:pt x="1764461" y="788485"/>
                      </a:moveTo>
                      <a:lnTo>
                        <a:pt x="1764462" y="895057"/>
                      </a:lnTo>
                      <a:lnTo>
                        <a:pt x="1871034" y="895057"/>
                      </a:lnTo>
                      <a:close/>
                      <a:moveTo>
                        <a:pt x="3382381" y="1946466"/>
                      </a:moveTo>
                      <a:lnTo>
                        <a:pt x="2893361" y="2435486"/>
                      </a:lnTo>
                      <a:lnTo>
                        <a:pt x="2933988" y="2428503"/>
                      </a:lnTo>
                      <a:lnTo>
                        <a:pt x="3009207" y="2503722"/>
                      </a:lnTo>
                      <a:lnTo>
                        <a:pt x="3003173" y="2538827"/>
                      </a:lnTo>
                      <a:lnTo>
                        <a:pt x="3488958" y="2053042"/>
                      </a:lnTo>
                      <a:lnTo>
                        <a:pt x="3388629" y="1952714"/>
                      </a:lnTo>
                      <a:close/>
                      <a:moveTo>
                        <a:pt x="2405874" y="794872"/>
                      </a:moveTo>
                      <a:lnTo>
                        <a:pt x="2299301" y="794872"/>
                      </a:lnTo>
                      <a:lnTo>
                        <a:pt x="2405874" y="901444"/>
                      </a:lnTo>
                      <a:close/>
                      <a:moveTo>
                        <a:pt x="2789111" y="1176277"/>
                      </a:moveTo>
                      <a:lnTo>
                        <a:pt x="2682538" y="1176278"/>
                      </a:lnTo>
                      <a:lnTo>
                        <a:pt x="2789111" y="1282850"/>
                      </a:lnTo>
                      <a:close/>
                      <a:moveTo>
                        <a:pt x="2596355" y="983521"/>
                      </a:moveTo>
                      <a:lnTo>
                        <a:pt x="2489782" y="983522"/>
                      </a:lnTo>
                      <a:lnTo>
                        <a:pt x="2596355" y="1090094"/>
                      </a:lnTo>
                      <a:close/>
                      <a:moveTo>
                        <a:pt x="3174317" y="1558747"/>
                      </a:moveTo>
                      <a:lnTo>
                        <a:pt x="3067745" y="1558747"/>
                      </a:lnTo>
                      <a:lnTo>
                        <a:pt x="3174317" y="1665320"/>
                      </a:lnTo>
                      <a:close/>
                      <a:moveTo>
                        <a:pt x="2983234" y="1367664"/>
                      </a:moveTo>
                      <a:lnTo>
                        <a:pt x="2876661" y="1367664"/>
                      </a:lnTo>
                      <a:lnTo>
                        <a:pt x="2983234" y="1474236"/>
                      </a:lnTo>
                      <a:close/>
                      <a:moveTo>
                        <a:pt x="3556486" y="1940915"/>
                      </a:moveTo>
                      <a:lnTo>
                        <a:pt x="3449914" y="1940915"/>
                      </a:lnTo>
                      <a:lnTo>
                        <a:pt x="3556487" y="2047488"/>
                      </a:lnTo>
                      <a:close/>
                      <a:moveTo>
                        <a:pt x="3365402" y="1749831"/>
                      </a:moveTo>
                      <a:lnTo>
                        <a:pt x="3258830" y="1749831"/>
                      </a:lnTo>
                      <a:lnTo>
                        <a:pt x="3365402" y="1856404"/>
                      </a:lnTo>
                      <a:close/>
                      <a:moveTo>
                        <a:pt x="3761426" y="2144804"/>
                      </a:moveTo>
                      <a:lnTo>
                        <a:pt x="3654853" y="2144804"/>
                      </a:lnTo>
                      <a:lnTo>
                        <a:pt x="3761426" y="2251377"/>
                      </a:lnTo>
                      <a:close/>
                      <a:moveTo>
                        <a:pt x="2405874" y="657532"/>
                      </a:moveTo>
                      <a:lnTo>
                        <a:pt x="2314989" y="748417"/>
                      </a:lnTo>
                      <a:lnTo>
                        <a:pt x="2405874" y="748417"/>
                      </a:lnTo>
                      <a:close/>
                      <a:moveTo>
                        <a:pt x="2558894" y="794872"/>
                      </a:moveTo>
                      <a:lnTo>
                        <a:pt x="2452329" y="794872"/>
                      </a:lnTo>
                      <a:lnTo>
                        <a:pt x="2452329" y="901437"/>
                      </a:lnTo>
                      <a:close/>
                      <a:moveTo>
                        <a:pt x="2596355" y="830501"/>
                      </a:moveTo>
                      <a:lnTo>
                        <a:pt x="2489790" y="937067"/>
                      </a:lnTo>
                      <a:lnTo>
                        <a:pt x="2596355" y="937067"/>
                      </a:lnTo>
                      <a:close/>
                      <a:moveTo>
                        <a:pt x="2942138" y="1176278"/>
                      </a:moveTo>
                      <a:lnTo>
                        <a:pt x="2835566" y="1176277"/>
                      </a:lnTo>
                      <a:lnTo>
                        <a:pt x="2835566" y="1282850"/>
                      </a:lnTo>
                      <a:close/>
                      <a:moveTo>
                        <a:pt x="2789111" y="1023250"/>
                      </a:moveTo>
                      <a:lnTo>
                        <a:pt x="2682538" y="1129823"/>
                      </a:lnTo>
                      <a:lnTo>
                        <a:pt x="2789111" y="1129823"/>
                      </a:lnTo>
                      <a:close/>
                      <a:moveTo>
                        <a:pt x="2749382" y="983521"/>
                      </a:moveTo>
                      <a:lnTo>
                        <a:pt x="2642810" y="983522"/>
                      </a:lnTo>
                      <a:lnTo>
                        <a:pt x="2642810" y="1090094"/>
                      </a:lnTo>
                      <a:close/>
                      <a:moveTo>
                        <a:pt x="3327345" y="1558747"/>
                      </a:moveTo>
                      <a:lnTo>
                        <a:pt x="3220772" y="1558747"/>
                      </a:lnTo>
                      <a:lnTo>
                        <a:pt x="3220772" y="1665320"/>
                      </a:lnTo>
                      <a:close/>
                      <a:moveTo>
                        <a:pt x="3174317" y="1405720"/>
                      </a:moveTo>
                      <a:lnTo>
                        <a:pt x="3067745" y="1512292"/>
                      </a:lnTo>
                      <a:lnTo>
                        <a:pt x="3174317" y="1512292"/>
                      </a:lnTo>
                      <a:close/>
                      <a:moveTo>
                        <a:pt x="3136261" y="1367664"/>
                      </a:moveTo>
                      <a:lnTo>
                        <a:pt x="3029688" y="1367664"/>
                      </a:lnTo>
                      <a:lnTo>
                        <a:pt x="3029689" y="1474236"/>
                      </a:lnTo>
                      <a:close/>
                      <a:moveTo>
                        <a:pt x="2983234" y="1214636"/>
                      </a:moveTo>
                      <a:lnTo>
                        <a:pt x="2876661" y="1321209"/>
                      </a:lnTo>
                      <a:lnTo>
                        <a:pt x="2983234" y="1321209"/>
                      </a:lnTo>
                      <a:close/>
                      <a:moveTo>
                        <a:pt x="3709514" y="1940915"/>
                      </a:moveTo>
                      <a:lnTo>
                        <a:pt x="3602941" y="1940915"/>
                      </a:lnTo>
                      <a:lnTo>
                        <a:pt x="3602942" y="2047488"/>
                      </a:lnTo>
                      <a:close/>
                      <a:moveTo>
                        <a:pt x="3556487" y="1787888"/>
                      </a:moveTo>
                      <a:lnTo>
                        <a:pt x="3449914" y="1894460"/>
                      </a:lnTo>
                      <a:lnTo>
                        <a:pt x="3556486" y="1894460"/>
                      </a:lnTo>
                      <a:close/>
                      <a:moveTo>
                        <a:pt x="3518430" y="1749831"/>
                      </a:moveTo>
                      <a:lnTo>
                        <a:pt x="3411857" y="1749831"/>
                      </a:lnTo>
                      <a:lnTo>
                        <a:pt x="3411857" y="1856403"/>
                      </a:lnTo>
                      <a:close/>
                      <a:moveTo>
                        <a:pt x="3365402" y="1596803"/>
                      </a:moveTo>
                      <a:lnTo>
                        <a:pt x="3258830" y="1703376"/>
                      </a:lnTo>
                      <a:lnTo>
                        <a:pt x="3365402" y="1703376"/>
                      </a:lnTo>
                      <a:close/>
                      <a:moveTo>
                        <a:pt x="3761426" y="1991777"/>
                      </a:moveTo>
                      <a:lnTo>
                        <a:pt x="3654853" y="2098349"/>
                      </a:lnTo>
                      <a:lnTo>
                        <a:pt x="3761426" y="2098349"/>
                      </a:lnTo>
                      <a:close/>
                      <a:moveTo>
                        <a:pt x="2452329" y="641845"/>
                      </a:moveTo>
                      <a:lnTo>
                        <a:pt x="2452329" y="748417"/>
                      </a:lnTo>
                      <a:lnTo>
                        <a:pt x="2558901" y="748417"/>
                      </a:lnTo>
                      <a:close/>
                      <a:moveTo>
                        <a:pt x="2835566" y="1023250"/>
                      </a:moveTo>
                      <a:lnTo>
                        <a:pt x="2835566" y="1129822"/>
                      </a:lnTo>
                      <a:lnTo>
                        <a:pt x="2942138" y="1129822"/>
                      </a:lnTo>
                      <a:close/>
                      <a:moveTo>
                        <a:pt x="2642810" y="830494"/>
                      </a:moveTo>
                      <a:lnTo>
                        <a:pt x="2642810" y="937066"/>
                      </a:lnTo>
                      <a:lnTo>
                        <a:pt x="2749382" y="937066"/>
                      </a:lnTo>
                      <a:close/>
                      <a:moveTo>
                        <a:pt x="3220772" y="1405720"/>
                      </a:moveTo>
                      <a:lnTo>
                        <a:pt x="3220772" y="1512292"/>
                      </a:lnTo>
                      <a:lnTo>
                        <a:pt x="3327344" y="1512292"/>
                      </a:lnTo>
                      <a:close/>
                      <a:moveTo>
                        <a:pt x="3029688" y="1214636"/>
                      </a:moveTo>
                      <a:lnTo>
                        <a:pt x="3029688" y="1321209"/>
                      </a:lnTo>
                      <a:lnTo>
                        <a:pt x="3136261" y="1321209"/>
                      </a:lnTo>
                      <a:close/>
                      <a:moveTo>
                        <a:pt x="3602941" y="1787888"/>
                      </a:moveTo>
                      <a:lnTo>
                        <a:pt x="3602941" y="1894460"/>
                      </a:lnTo>
                      <a:lnTo>
                        <a:pt x="3709514" y="1894460"/>
                      </a:lnTo>
                      <a:close/>
                      <a:moveTo>
                        <a:pt x="3411857" y="1596803"/>
                      </a:moveTo>
                      <a:lnTo>
                        <a:pt x="3411857" y="1703376"/>
                      </a:lnTo>
                      <a:lnTo>
                        <a:pt x="3518429" y="1703376"/>
                      </a:lnTo>
                      <a:close/>
                      <a:moveTo>
                        <a:pt x="2353083" y="150965"/>
                      </a:moveTo>
                      <a:lnTo>
                        <a:pt x="2025288" y="132265"/>
                      </a:lnTo>
                      <a:lnTo>
                        <a:pt x="2071608" y="178585"/>
                      </a:lnTo>
                      <a:lnTo>
                        <a:pt x="2093619" y="156574"/>
                      </a:lnTo>
                      <a:lnTo>
                        <a:pt x="2220546" y="283501"/>
                      </a:lnTo>
                      <a:close/>
                      <a:moveTo>
                        <a:pt x="2523312" y="286240"/>
                      </a:moveTo>
                      <a:lnTo>
                        <a:pt x="2373298" y="436253"/>
                      </a:lnTo>
                      <a:lnTo>
                        <a:pt x="2500225" y="563180"/>
                      </a:lnTo>
                      <a:lnTo>
                        <a:pt x="2473487" y="589919"/>
                      </a:lnTo>
                      <a:lnTo>
                        <a:pt x="2618667" y="735099"/>
                      </a:lnTo>
                      <a:lnTo>
                        <a:pt x="2619582" y="734183"/>
                      </a:lnTo>
                      <a:lnTo>
                        <a:pt x="2812338" y="926939"/>
                      </a:lnTo>
                      <a:lnTo>
                        <a:pt x="2845693" y="960294"/>
                      </a:lnTo>
                      <a:lnTo>
                        <a:pt x="3005093" y="1119693"/>
                      </a:lnTo>
                      <a:lnTo>
                        <a:pt x="3006461" y="1118325"/>
                      </a:lnTo>
                      <a:lnTo>
                        <a:pt x="3197545" y="1309409"/>
                      </a:lnTo>
                      <a:lnTo>
                        <a:pt x="3232572" y="1344436"/>
                      </a:lnTo>
                      <a:lnTo>
                        <a:pt x="3246403" y="1358267"/>
                      </a:lnTo>
                      <a:close/>
                      <a:moveTo>
                        <a:pt x="2523816" y="30335"/>
                      </a:moveTo>
                      <a:lnTo>
                        <a:pt x="2626629" y="133149"/>
                      </a:lnTo>
                      <a:lnTo>
                        <a:pt x="2552082" y="207696"/>
                      </a:lnTo>
                      <a:lnTo>
                        <a:pt x="2576968" y="232583"/>
                      </a:lnTo>
                      <a:lnTo>
                        <a:pt x="2575182" y="234369"/>
                      </a:lnTo>
                      <a:lnTo>
                        <a:pt x="3513251" y="1625113"/>
                      </a:lnTo>
                      <a:lnTo>
                        <a:pt x="3579714" y="1691577"/>
                      </a:lnTo>
                      <a:lnTo>
                        <a:pt x="3614741" y="1726603"/>
                      </a:lnTo>
                      <a:lnTo>
                        <a:pt x="3784128" y="1895991"/>
                      </a:lnTo>
                      <a:lnTo>
                        <a:pt x="3784653" y="1895466"/>
                      </a:lnTo>
                      <a:lnTo>
                        <a:pt x="3802957" y="1913770"/>
                      </a:lnTo>
                      <a:lnTo>
                        <a:pt x="3802957" y="1914820"/>
                      </a:lnTo>
                      <a:lnTo>
                        <a:pt x="3805825" y="1917687"/>
                      </a:lnTo>
                      <a:lnTo>
                        <a:pt x="3802957" y="1920555"/>
                      </a:lnTo>
                      <a:lnTo>
                        <a:pt x="3802957" y="2329384"/>
                      </a:lnTo>
                      <a:lnTo>
                        <a:pt x="3784653" y="2347688"/>
                      </a:lnTo>
                      <a:lnTo>
                        <a:pt x="3580239" y="2143274"/>
                      </a:lnTo>
                      <a:lnTo>
                        <a:pt x="3579714" y="2143798"/>
                      </a:lnTo>
                      <a:lnTo>
                        <a:pt x="3514414" y="2078498"/>
                      </a:lnTo>
                      <a:lnTo>
                        <a:pt x="2992605" y="2600306"/>
                      </a:lnTo>
                      <a:lnTo>
                        <a:pt x="2990741" y="2611151"/>
                      </a:lnTo>
                      <a:lnTo>
                        <a:pt x="2771416" y="2767764"/>
                      </a:lnTo>
                      <a:lnTo>
                        <a:pt x="2746140" y="2742487"/>
                      </a:lnTo>
                      <a:lnTo>
                        <a:pt x="2670170" y="2818456"/>
                      </a:lnTo>
                      <a:lnTo>
                        <a:pt x="2651401" y="2799687"/>
                      </a:lnTo>
                      <a:cubicBezTo>
                        <a:pt x="2625528" y="2785735"/>
                        <a:pt x="2592950" y="2788926"/>
                        <a:pt x="2569612" y="2809139"/>
                      </a:cubicBezTo>
                      <a:cubicBezTo>
                        <a:pt x="2540180" y="2834630"/>
                        <a:pt x="2535445" y="2878528"/>
                        <a:pt x="2558763" y="2909709"/>
                      </a:cubicBezTo>
                      <a:cubicBezTo>
                        <a:pt x="2580225" y="2939886"/>
                        <a:pt x="2602221" y="2944074"/>
                        <a:pt x="2698387" y="2956528"/>
                      </a:cubicBezTo>
                      <a:cubicBezTo>
                        <a:pt x="2612716" y="3019512"/>
                        <a:pt x="2549084" y="3004923"/>
                        <a:pt x="2499317" y="2954166"/>
                      </a:cubicBezTo>
                      <a:cubicBezTo>
                        <a:pt x="2449549" y="2903408"/>
                        <a:pt x="2462151" y="2804007"/>
                        <a:pt x="2521014" y="2753027"/>
                      </a:cubicBezTo>
                      <a:cubicBezTo>
                        <a:pt x="2561003" y="2718393"/>
                        <a:pt x="2614554" y="2708748"/>
                        <a:pt x="2661444" y="2725347"/>
                      </a:cubicBezTo>
                      <a:lnTo>
                        <a:pt x="2695222" y="2691569"/>
                      </a:lnTo>
                      <a:lnTo>
                        <a:pt x="2669947" y="2666294"/>
                      </a:lnTo>
                      <a:lnTo>
                        <a:pt x="2810390" y="2469612"/>
                      </a:lnTo>
                      <a:lnTo>
                        <a:pt x="2809356" y="2468579"/>
                      </a:lnTo>
                      <a:lnTo>
                        <a:pt x="2815551" y="2462385"/>
                      </a:lnTo>
                      <a:lnTo>
                        <a:pt x="2826559" y="2446968"/>
                      </a:lnTo>
                      <a:lnTo>
                        <a:pt x="2831882" y="2446053"/>
                      </a:lnTo>
                      <a:lnTo>
                        <a:pt x="3356925" y="1921010"/>
                      </a:lnTo>
                      <a:lnTo>
                        <a:pt x="3353603" y="1917688"/>
                      </a:lnTo>
                      <a:lnTo>
                        <a:pt x="3197545" y="1761630"/>
                      </a:lnTo>
                      <a:lnTo>
                        <a:pt x="3197544" y="1761631"/>
                      </a:lnTo>
                      <a:lnTo>
                        <a:pt x="3006461" y="1570547"/>
                      </a:lnTo>
                      <a:lnTo>
                        <a:pt x="2971434" y="1535520"/>
                      </a:lnTo>
                      <a:lnTo>
                        <a:pt x="2813706" y="1377793"/>
                      </a:lnTo>
                      <a:lnTo>
                        <a:pt x="2812338" y="1379161"/>
                      </a:lnTo>
                      <a:lnTo>
                        <a:pt x="2619582" y="1186405"/>
                      </a:lnTo>
                      <a:lnTo>
                        <a:pt x="2586227" y="1153050"/>
                      </a:lnTo>
                      <a:lnTo>
                        <a:pt x="2430017" y="996839"/>
                      </a:lnTo>
                      <a:lnTo>
                        <a:pt x="2429101" y="997755"/>
                      </a:lnTo>
                      <a:lnTo>
                        <a:pt x="2247376" y="816030"/>
                      </a:lnTo>
                      <a:lnTo>
                        <a:pt x="2194721" y="868684"/>
                      </a:lnTo>
                      <a:lnTo>
                        <a:pt x="2169629" y="843592"/>
                      </a:lnTo>
                      <a:lnTo>
                        <a:pt x="2012511" y="1000710"/>
                      </a:lnTo>
                      <a:lnTo>
                        <a:pt x="1948715" y="936915"/>
                      </a:lnTo>
                      <a:lnTo>
                        <a:pt x="1776261" y="1109369"/>
                      </a:lnTo>
                      <a:lnTo>
                        <a:pt x="1741234" y="1144396"/>
                      </a:lnTo>
                      <a:lnTo>
                        <a:pt x="1585176" y="1300453"/>
                      </a:lnTo>
                      <a:lnTo>
                        <a:pt x="1550150" y="1335480"/>
                      </a:lnTo>
                      <a:lnTo>
                        <a:pt x="1394093" y="1491537"/>
                      </a:lnTo>
                      <a:lnTo>
                        <a:pt x="1359065" y="1526564"/>
                      </a:lnTo>
                      <a:lnTo>
                        <a:pt x="1201338" y="1684291"/>
                      </a:lnTo>
                      <a:lnTo>
                        <a:pt x="1202706" y="1685660"/>
                      </a:lnTo>
                      <a:lnTo>
                        <a:pt x="1009951" y="1878416"/>
                      </a:lnTo>
                      <a:lnTo>
                        <a:pt x="976596" y="1911771"/>
                      </a:lnTo>
                      <a:lnTo>
                        <a:pt x="820385" y="2067981"/>
                      </a:lnTo>
                      <a:lnTo>
                        <a:pt x="821301" y="2068897"/>
                      </a:lnTo>
                      <a:lnTo>
                        <a:pt x="612116" y="2278081"/>
                      </a:lnTo>
                      <a:lnTo>
                        <a:pt x="673628" y="2339593"/>
                      </a:lnTo>
                      <a:lnTo>
                        <a:pt x="567426" y="2445795"/>
                      </a:lnTo>
                      <a:lnTo>
                        <a:pt x="672230" y="2550598"/>
                      </a:lnTo>
                      <a:lnTo>
                        <a:pt x="566028" y="2656800"/>
                      </a:lnTo>
                      <a:lnTo>
                        <a:pt x="0" y="2090772"/>
                      </a:lnTo>
                      <a:lnTo>
                        <a:pt x="106202" y="1984570"/>
                      </a:lnTo>
                      <a:lnTo>
                        <a:pt x="211005" y="2089373"/>
                      </a:lnTo>
                      <a:lnTo>
                        <a:pt x="317206" y="1983171"/>
                      </a:lnTo>
                      <a:lnTo>
                        <a:pt x="386005" y="2051970"/>
                      </a:lnTo>
                      <a:lnTo>
                        <a:pt x="558644" y="1879331"/>
                      </a:lnTo>
                      <a:lnTo>
                        <a:pt x="557729" y="1878415"/>
                      </a:lnTo>
                      <a:lnTo>
                        <a:pt x="750485" y="1685660"/>
                      </a:lnTo>
                      <a:lnTo>
                        <a:pt x="783839" y="1652305"/>
                      </a:lnTo>
                      <a:lnTo>
                        <a:pt x="943239" y="1492905"/>
                      </a:lnTo>
                      <a:lnTo>
                        <a:pt x="941871" y="1491537"/>
                      </a:lnTo>
                      <a:lnTo>
                        <a:pt x="1132954" y="1300453"/>
                      </a:lnTo>
                      <a:lnTo>
                        <a:pt x="1167982" y="1265426"/>
                      </a:lnTo>
                      <a:lnTo>
                        <a:pt x="1324039" y="1109369"/>
                      </a:lnTo>
                      <a:lnTo>
                        <a:pt x="1359065" y="1074342"/>
                      </a:lnTo>
                      <a:lnTo>
                        <a:pt x="1515123" y="918285"/>
                      </a:lnTo>
                      <a:lnTo>
                        <a:pt x="1550150" y="883258"/>
                      </a:lnTo>
                      <a:lnTo>
                        <a:pt x="1722604" y="710804"/>
                      </a:lnTo>
                      <a:lnTo>
                        <a:pt x="1656089" y="644289"/>
                      </a:lnTo>
                      <a:lnTo>
                        <a:pt x="1813208" y="487170"/>
                      </a:lnTo>
                      <a:lnTo>
                        <a:pt x="1788115" y="462078"/>
                      </a:lnTo>
                      <a:lnTo>
                        <a:pt x="1817021" y="433172"/>
                      </a:lnTo>
                      <a:lnTo>
                        <a:pt x="1638436" y="254587"/>
                      </a:lnTo>
                      <a:lnTo>
                        <a:pt x="1893022" y="0"/>
                      </a:lnTo>
                      <a:lnTo>
                        <a:pt x="1948799" y="55777"/>
                      </a:lnTo>
                      <a:lnTo>
                        <a:pt x="2421315" y="82732"/>
                      </a:lnTo>
                      <a:lnTo>
                        <a:pt x="2424216" y="79831"/>
                      </a:lnTo>
                      <a:lnTo>
                        <a:pt x="2449269" y="10488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ko-KR" altLang="en-US" sz="2701"/>
                </a:p>
              </p:txBody>
            </p:sp>
            <p:sp>
              <p:nvSpPr>
                <p:cNvPr id="88" name="Rectangle 41">
                  <a:extLst>
                    <a:ext uri="{FF2B5EF4-FFF2-40B4-BE49-F238E27FC236}">
                      <a16:creationId xmlns="" xmlns:a16="http://schemas.microsoft.com/office/drawing/2014/main" id="{D05620D9-9E66-42C2-890C-42F23C41B044}"/>
                    </a:ext>
                  </a:extLst>
                </p:cNvPr>
                <p:cNvSpPr>
                  <a:spLocks/>
                </p:cNvSpPr>
                <p:nvPr/>
              </p:nvSpPr>
              <p:spPr>
                <a:xfrm rot="19192674">
                  <a:off x="926950" y="2109352"/>
                  <a:ext cx="360000" cy="360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88423" h="3970014">
                      <a:moveTo>
                        <a:pt x="1259577" y="2471243"/>
                      </a:moveTo>
                      <a:cubicBezTo>
                        <a:pt x="1293292" y="2471243"/>
                        <a:pt x="1320623" y="2543205"/>
                        <a:pt x="1320623" y="2631975"/>
                      </a:cubicBezTo>
                      <a:cubicBezTo>
                        <a:pt x="1320623" y="2720745"/>
                        <a:pt x="1293292" y="2792707"/>
                        <a:pt x="1259577" y="2792707"/>
                      </a:cubicBezTo>
                      <a:cubicBezTo>
                        <a:pt x="1225862" y="2792707"/>
                        <a:pt x="1198531" y="2720745"/>
                        <a:pt x="1198531" y="2631975"/>
                      </a:cubicBezTo>
                      <a:cubicBezTo>
                        <a:pt x="1198531" y="2543205"/>
                        <a:pt x="1225862" y="2471243"/>
                        <a:pt x="1259577" y="2471243"/>
                      </a:cubicBezTo>
                      <a:close/>
                      <a:moveTo>
                        <a:pt x="1710471" y="2470362"/>
                      </a:moveTo>
                      <a:cubicBezTo>
                        <a:pt x="1741030" y="2470028"/>
                        <a:pt x="1768823" y="2488083"/>
                        <a:pt x="1781169" y="2516203"/>
                      </a:cubicBezTo>
                      <a:cubicBezTo>
                        <a:pt x="1793845" y="2545068"/>
                        <a:pt x="1787700" y="2578742"/>
                        <a:pt x="1765642" y="2601268"/>
                      </a:cubicBezTo>
                      <a:cubicBezTo>
                        <a:pt x="1750827" y="2616399"/>
                        <a:pt x="1730831" y="2624459"/>
                        <a:pt x="1710472" y="2623745"/>
                      </a:cubicBezTo>
                      <a:close/>
                      <a:moveTo>
                        <a:pt x="2456093" y="2374056"/>
                      </a:moveTo>
                      <a:lnTo>
                        <a:pt x="2456093" y="2889893"/>
                      </a:lnTo>
                      <a:lnTo>
                        <a:pt x="2566690" y="2889893"/>
                      </a:lnTo>
                      <a:lnTo>
                        <a:pt x="2566690" y="2706284"/>
                      </a:lnTo>
                      <a:lnTo>
                        <a:pt x="2632197" y="2884955"/>
                      </a:lnTo>
                      <a:lnTo>
                        <a:pt x="2635843" y="2883618"/>
                      </a:lnTo>
                      <a:lnTo>
                        <a:pt x="2635843" y="2889893"/>
                      </a:lnTo>
                      <a:lnTo>
                        <a:pt x="2746439" y="2889893"/>
                      </a:lnTo>
                      <a:lnTo>
                        <a:pt x="2746439" y="2374056"/>
                      </a:lnTo>
                      <a:lnTo>
                        <a:pt x="2635843" y="2374056"/>
                      </a:lnTo>
                      <a:lnTo>
                        <a:pt x="2635843" y="2573614"/>
                      </a:lnTo>
                      <a:lnTo>
                        <a:pt x="2566690" y="2385000"/>
                      </a:lnTo>
                      <a:lnTo>
                        <a:pt x="2566690" y="2374056"/>
                      </a:lnTo>
                      <a:close/>
                      <a:moveTo>
                        <a:pt x="2032426" y="2374056"/>
                      </a:moveTo>
                      <a:lnTo>
                        <a:pt x="2032426" y="2889895"/>
                      </a:lnTo>
                      <a:lnTo>
                        <a:pt x="2115405" y="2889895"/>
                      </a:lnTo>
                      <a:lnTo>
                        <a:pt x="2143023" y="2889895"/>
                      </a:lnTo>
                      <a:lnTo>
                        <a:pt x="2308949" y="2889895"/>
                      </a:lnTo>
                      <a:lnTo>
                        <a:pt x="2308949" y="2779299"/>
                      </a:lnTo>
                      <a:lnTo>
                        <a:pt x="2143023" y="2779299"/>
                      </a:lnTo>
                      <a:lnTo>
                        <a:pt x="2143023" y="2686401"/>
                      </a:lnTo>
                      <a:lnTo>
                        <a:pt x="2308949" y="2686401"/>
                      </a:lnTo>
                      <a:lnTo>
                        <a:pt x="2308949" y="2575804"/>
                      </a:lnTo>
                      <a:lnTo>
                        <a:pt x="2143023" y="2575804"/>
                      </a:lnTo>
                      <a:lnTo>
                        <a:pt x="2143023" y="2484653"/>
                      </a:lnTo>
                      <a:lnTo>
                        <a:pt x="2308949" y="2484653"/>
                      </a:lnTo>
                      <a:lnTo>
                        <a:pt x="2308949" y="2374056"/>
                      </a:lnTo>
                      <a:lnTo>
                        <a:pt x="2143023" y="2374056"/>
                      </a:lnTo>
                      <a:lnTo>
                        <a:pt x="2115405" y="2374056"/>
                      </a:lnTo>
                      <a:close/>
                      <a:moveTo>
                        <a:pt x="1259577" y="2374056"/>
                      </a:moveTo>
                      <a:cubicBezTo>
                        <a:pt x="1172187" y="2374056"/>
                        <a:pt x="1101344" y="2489530"/>
                        <a:pt x="1101344" y="2631975"/>
                      </a:cubicBezTo>
                      <a:cubicBezTo>
                        <a:pt x="1101344" y="2774420"/>
                        <a:pt x="1172187" y="2889894"/>
                        <a:pt x="1259577" y="2889894"/>
                      </a:cubicBezTo>
                      <a:cubicBezTo>
                        <a:pt x="1346967" y="2889894"/>
                        <a:pt x="1417810" y="2774420"/>
                        <a:pt x="1417810" y="2631975"/>
                      </a:cubicBezTo>
                      <a:cubicBezTo>
                        <a:pt x="1417810" y="2489530"/>
                        <a:pt x="1346967" y="2374056"/>
                        <a:pt x="1259577" y="2374056"/>
                      </a:cubicBezTo>
                      <a:close/>
                      <a:moveTo>
                        <a:pt x="1599876" y="2366688"/>
                      </a:moveTo>
                      <a:lnTo>
                        <a:pt x="1599875" y="2882524"/>
                      </a:lnTo>
                      <a:lnTo>
                        <a:pt x="1710472" y="2882525"/>
                      </a:lnTo>
                      <a:lnTo>
                        <a:pt x="1710472" y="2723975"/>
                      </a:lnTo>
                      <a:cubicBezTo>
                        <a:pt x="1757507" y="2725624"/>
                        <a:pt x="1803701" y="2707003"/>
                        <a:pt x="1837929" y="2672047"/>
                      </a:cubicBezTo>
                      <a:cubicBezTo>
                        <a:pt x="1888884" y="2620006"/>
                        <a:pt x="1903084" y="2542214"/>
                        <a:pt x="1873801" y="2475527"/>
                      </a:cubicBezTo>
                      <a:cubicBezTo>
                        <a:pt x="1845275" y="2410565"/>
                        <a:pt x="1781067" y="2368851"/>
                        <a:pt x="1710472" y="2369624"/>
                      </a:cubicBezTo>
                      <a:lnTo>
                        <a:pt x="1710471" y="2366688"/>
                      </a:lnTo>
                      <a:close/>
                      <a:moveTo>
                        <a:pt x="920754" y="2169815"/>
                      </a:moveTo>
                      <a:lnTo>
                        <a:pt x="3008986" y="2169815"/>
                      </a:lnTo>
                      <a:lnTo>
                        <a:pt x="3008986" y="3105919"/>
                      </a:lnTo>
                      <a:lnTo>
                        <a:pt x="920754" y="3105919"/>
                      </a:lnTo>
                      <a:close/>
                      <a:moveTo>
                        <a:pt x="632722" y="1985007"/>
                      </a:moveTo>
                      <a:lnTo>
                        <a:pt x="632722" y="3321943"/>
                      </a:lnTo>
                      <a:lnTo>
                        <a:pt x="3297018" y="3321943"/>
                      </a:lnTo>
                      <a:lnTo>
                        <a:pt x="3297018" y="1985007"/>
                      </a:lnTo>
                      <a:close/>
                      <a:moveTo>
                        <a:pt x="2657019" y="761679"/>
                      </a:moveTo>
                      <a:lnTo>
                        <a:pt x="2760733" y="1606387"/>
                      </a:lnTo>
                      <a:lnTo>
                        <a:pt x="2761762" y="1614761"/>
                      </a:lnTo>
                      <a:lnTo>
                        <a:pt x="2762330" y="1614691"/>
                      </a:lnTo>
                      <a:cubicBezTo>
                        <a:pt x="2780335" y="1740615"/>
                        <a:pt x="2862522" y="1833408"/>
                        <a:pt x="2948897" y="1824230"/>
                      </a:cubicBezTo>
                      <a:cubicBezTo>
                        <a:pt x="3036464" y="1814924"/>
                        <a:pt x="3095979" y="1704243"/>
                        <a:pt x="3083047" y="1575312"/>
                      </a:cubicBezTo>
                      <a:lnTo>
                        <a:pt x="3083347" y="1575275"/>
                      </a:lnTo>
                      <a:lnTo>
                        <a:pt x="2983448" y="761679"/>
                      </a:lnTo>
                      <a:close/>
                      <a:moveTo>
                        <a:pt x="2205921" y="761679"/>
                      </a:moveTo>
                      <a:lnTo>
                        <a:pt x="2264137" y="1594263"/>
                      </a:lnTo>
                      <a:cubicBezTo>
                        <a:pt x="2264333" y="1597068"/>
                        <a:pt x="2264530" y="1599874"/>
                        <a:pt x="2264726" y="1602679"/>
                      </a:cubicBezTo>
                      <a:lnTo>
                        <a:pt x="2265297" y="1602640"/>
                      </a:lnTo>
                      <a:cubicBezTo>
                        <a:pt x="2276686" y="1729333"/>
                        <a:pt x="2353905" y="1826300"/>
                        <a:pt x="2440641" y="1821655"/>
                      </a:cubicBezTo>
                      <a:cubicBezTo>
                        <a:pt x="2528577" y="1816945"/>
                        <a:pt x="2593802" y="1709530"/>
                        <a:pt x="2587636" y="1580099"/>
                      </a:cubicBezTo>
                      <a:lnTo>
                        <a:pt x="2587937" y="1580078"/>
                      </a:lnTo>
                      <a:lnTo>
                        <a:pt x="2530706" y="761679"/>
                      </a:lnTo>
                      <a:close/>
                      <a:moveTo>
                        <a:pt x="1761700" y="761679"/>
                      </a:moveTo>
                      <a:cubicBezTo>
                        <a:pt x="1761699" y="1032443"/>
                        <a:pt x="1761699" y="1303208"/>
                        <a:pt x="1761698" y="1573972"/>
                      </a:cubicBezTo>
                      <a:lnTo>
                        <a:pt x="1761698" y="1582410"/>
                      </a:lnTo>
                      <a:lnTo>
                        <a:pt x="1762270" y="1582410"/>
                      </a:lnTo>
                      <a:cubicBezTo>
                        <a:pt x="1764795" y="1709590"/>
                        <a:pt x="1835062" y="1811707"/>
                        <a:pt x="1921910" y="1813122"/>
                      </a:cubicBezTo>
                      <a:cubicBezTo>
                        <a:pt x="2009960" y="1814558"/>
                        <a:pt x="2082519" y="1711955"/>
                        <a:pt x="2085398" y="1582410"/>
                      </a:cubicBezTo>
                      <a:lnTo>
                        <a:pt x="2085698" y="1582410"/>
                      </a:lnTo>
                      <a:cubicBezTo>
                        <a:pt x="2085698" y="1308834"/>
                        <a:pt x="2085698" y="1035256"/>
                        <a:pt x="2085696" y="761679"/>
                      </a:cubicBezTo>
                      <a:close/>
                      <a:moveTo>
                        <a:pt x="3411320" y="761678"/>
                      </a:moveTo>
                      <a:lnTo>
                        <a:pt x="3078803" y="761679"/>
                      </a:lnTo>
                      <a:lnTo>
                        <a:pt x="3277545" y="1622538"/>
                      </a:lnTo>
                      <a:lnTo>
                        <a:pt x="3279443" y="1630759"/>
                      </a:lnTo>
                      <a:lnTo>
                        <a:pt x="3280000" y="1630631"/>
                      </a:lnTo>
                      <a:cubicBezTo>
                        <a:pt x="3311069" y="1753983"/>
                        <a:pt x="3402507" y="1837676"/>
                        <a:pt x="3487448" y="1819520"/>
                      </a:cubicBezTo>
                      <a:cubicBezTo>
                        <a:pt x="3573564" y="1801112"/>
                        <a:pt x="3621183" y="1684815"/>
                        <a:pt x="3594846" y="1557943"/>
                      </a:cubicBezTo>
                      <a:lnTo>
                        <a:pt x="3595140" y="1557876"/>
                      </a:lnTo>
                      <a:close/>
                      <a:moveTo>
                        <a:pt x="1633002" y="761678"/>
                      </a:moveTo>
                      <a:lnTo>
                        <a:pt x="1308563" y="761679"/>
                      </a:lnTo>
                      <a:lnTo>
                        <a:pt x="1266057" y="1572672"/>
                      </a:lnTo>
                      <a:lnTo>
                        <a:pt x="1265616" y="1581099"/>
                      </a:lnTo>
                      <a:lnTo>
                        <a:pt x="1266187" y="1581128"/>
                      </a:lnTo>
                      <a:cubicBezTo>
                        <a:pt x="1262052" y="1708267"/>
                        <a:pt x="1326878" y="1813921"/>
                        <a:pt x="1413534" y="1819881"/>
                      </a:cubicBezTo>
                      <a:cubicBezTo>
                        <a:pt x="1501387" y="1825922"/>
                        <a:pt x="1579217" y="1727257"/>
                        <a:pt x="1588872" y="1598040"/>
                      </a:cubicBezTo>
                      <a:lnTo>
                        <a:pt x="1589172" y="1598055"/>
                      </a:lnTo>
                      <a:close/>
                      <a:moveTo>
                        <a:pt x="863949" y="761678"/>
                      </a:moveTo>
                      <a:lnTo>
                        <a:pt x="765078" y="1566901"/>
                      </a:lnTo>
                      <a:lnTo>
                        <a:pt x="764050" y="1575275"/>
                      </a:lnTo>
                      <a:lnTo>
                        <a:pt x="764617" y="1575345"/>
                      </a:lnTo>
                      <a:cubicBezTo>
                        <a:pt x="751624" y="1701884"/>
                        <a:pt x="808922" y="1811803"/>
                        <a:pt x="894951" y="1823794"/>
                      </a:cubicBezTo>
                      <a:cubicBezTo>
                        <a:pt x="982168" y="1835949"/>
                        <a:pt x="1066691" y="1742953"/>
                        <a:pt x="1085336" y="1614724"/>
                      </a:cubicBezTo>
                      <a:lnTo>
                        <a:pt x="1085635" y="1614761"/>
                      </a:lnTo>
                      <a:lnTo>
                        <a:pt x="1190378" y="761679"/>
                      </a:lnTo>
                      <a:close/>
                      <a:moveTo>
                        <a:pt x="295535" y="441623"/>
                      </a:moveTo>
                      <a:lnTo>
                        <a:pt x="3583899" y="441623"/>
                      </a:lnTo>
                      <a:cubicBezTo>
                        <a:pt x="3610412" y="441623"/>
                        <a:pt x="3631905" y="463116"/>
                        <a:pt x="3631905" y="489629"/>
                      </a:cubicBezTo>
                      <a:lnTo>
                        <a:pt x="3631905" y="655863"/>
                      </a:lnTo>
                      <a:lnTo>
                        <a:pt x="3884522" y="1666330"/>
                      </a:lnTo>
                      <a:cubicBezTo>
                        <a:pt x="3909974" y="1748325"/>
                        <a:pt x="3809191" y="1900953"/>
                        <a:pt x="3631905" y="1666330"/>
                      </a:cubicBezTo>
                      <a:lnTo>
                        <a:pt x="3631905" y="3970014"/>
                      </a:lnTo>
                      <a:lnTo>
                        <a:pt x="247529" y="3970014"/>
                      </a:lnTo>
                      <a:lnTo>
                        <a:pt x="247529" y="1768425"/>
                      </a:lnTo>
                      <a:cubicBezTo>
                        <a:pt x="263724" y="1795996"/>
                        <a:pt x="288366" y="1813812"/>
                        <a:pt x="317369" y="1820473"/>
                      </a:cubicBezTo>
                      <a:cubicBezTo>
                        <a:pt x="403196" y="1840184"/>
                        <a:pt x="495502" y="1754908"/>
                        <a:pt x="525251" y="1628793"/>
                      </a:cubicBezTo>
                      <a:lnTo>
                        <a:pt x="525545" y="1628855"/>
                      </a:lnTo>
                      <a:lnTo>
                        <a:pt x="709866" y="761679"/>
                      </a:lnTo>
                      <a:lnTo>
                        <a:pt x="378634" y="761679"/>
                      </a:lnTo>
                      <a:lnTo>
                        <a:pt x="210380" y="1553239"/>
                      </a:lnTo>
                      <a:lnTo>
                        <a:pt x="208625" y="1561492"/>
                      </a:lnTo>
                      <a:lnTo>
                        <a:pt x="209185" y="1561611"/>
                      </a:lnTo>
                      <a:cubicBezTo>
                        <a:pt x="202164" y="1598200"/>
                        <a:pt x="201274" y="1633895"/>
                        <a:pt x="207433" y="1666330"/>
                      </a:cubicBezTo>
                      <a:cubicBezTo>
                        <a:pt x="113985" y="1883037"/>
                        <a:pt x="-32319" y="1816968"/>
                        <a:pt x="6372" y="1666330"/>
                      </a:cubicBezTo>
                      <a:lnTo>
                        <a:pt x="249769" y="692744"/>
                      </a:lnTo>
                      <a:cubicBezTo>
                        <a:pt x="247993" y="689334"/>
                        <a:pt x="247529" y="685546"/>
                        <a:pt x="247529" y="681649"/>
                      </a:cubicBezTo>
                      <a:lnTo>
                        <a:pt x="247529" y="489629"/>
                      </a:lnTo>
                      <a:cubicBezTo>
                        <a:pt x="247529" y="463116"/>
                        <a:pt x="269022" y="441623"/>
                        <a:pt x="295535" y="441623"/>
                      </a:cubicBezTo>
                      <a:close/>
                      <a:moveTo>
                        <a:pt x="307785" y="0"/>
                      </a:moveTo>
                      <a:lnTo>
                        <a:pt x="3571649" y="0"/>
                      </a:lnTo>
                      <a:cubicBezTo>
                        <a:pt x="3604927" y="0"/>
                        <a:pt x="3631905" y="26978"/>
                        <a:pt x="3631905" y="60256"/>
                      </a:cubicBezTo>
                      <a:lnTo>
                        <a:pt x="3631905" y="301273"/>
                      </a:lnTo>
                      <a:cubicBezTo>
                        <a:pt x="3631905" y="334551"/>
                        <a:pt x="3604927" y="361529"/>
                        <a:pt x="3571649" y="361529"/>
                      </a:cubicBezTo>
                      <a:lnTo>
                        <a:pt x="307785" y="361529"/>
                      </a:lnTo>
                      <a:cubicBezTo>
                        <a:pt x="274507" y="361529"/>
                        <a:pt x="247529" y="334551"/>
                        <a:pt x="247529" y="301273"/>
                      </a:cubicBezTo>
                      <a:lnTo>
                        <a:pt x="247529" y="60256"/>
                      </a:lnTo>
                      <a:cubicBezTo>
                        <a:pt x="247529" y="26978"/>
                        <a:pt x="274507" y="0"/>
                        <a:pt x="307785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ko-KR" altLang="en-US" sz="2701"/>
                </a:p>
              </p:txBody>
            </p:sp>
            <p:sp>
              <p:nvSpPr>
                <p:cNvPr id="89" name="Isosceles Triangle 3">
                  <a:extLst>
                    <a:ext uri="{FF2B5EF4-FFF2-40B4-BE49-F238E27FC236}">
                      <a16:creationId xmlns="" xmlns:a16="http://schemas.microsoft.com/office/drawing/2014/main" id="{450632FD-5603-481F-A82D-C6CF18A46915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rot="2229245">
                  <a:off x="2616513" y="2030577"/>
                  <a:ext cx="359661" cy="360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35086" h="3938802">
                      <a:moveTo>
                        <a:pt x="1861742" y="3314001"/>
                      </a:moveTo>
                      <a:cubicBezTo>
                        <a:pt x="1921395" y="3314001"/>
                        <a:pt x="1969754" y="3362360"/>
                        <a:pt x="1969754" y="3422013"/>
                      </a:cubicBezTo>
                      <a:cubicBezTo>
                        <a:pt x="1969754" y="3481666"/>
                        <a:pt x="1921395" y="3530025"/>
                        <a:pt x="1861742" y="3530025"/>
                      </a:cubicBezTo>
                      <a:cubicBezTo>
                        <a:pt x="1802089" y="3530025"/>
                        <a:pt x="1753730" y="3481666"/>
                        <a:pt x="1753730" y="3422013"/>
                      </a:cubicBezTo>
                      <a:cubicBezTo>
                        <a:pt x="1753730" y="3362360"/>
                        <a:pt x="1802089" y="3314001"/>
                        <a:pt x="1861742" y="3314001"/>
                      </a:cubicBezTo>
                      <a:close/>
                      <a:moveTo>
                        <a:pt x="2097646" y="2118753"/>
                      </a:moveTo>
                      <a:lnTo>
                        <a:pt x="2097646" y="2478753"/>
                      </a:lnTo>
                      <a:lnTo>
                        <a:pt x="2457646" y="2478753"/>
                      </a:lnTo>
                      <a:lnTo>
                        <a:pt x="2457646" y="2118753"/>
                      </a:lnTo>
                      <a:close/>
                      <a:moveTo>
                        <a:pt x="1476536" y="2118753"/>
                      </a:moveTo>
                      <a:lnTo>
                        <a:pt x="1476536" y="2478753"/>
                      </a:lnTo>
                      <a:lnTo>
                        <a:pt x="1836536" y="2478753"/>
                      </a:lnTo>
                      <a:lnTo>
                        <a:pt x="1836536" y="2118753"/>
                      </a:lnTo>
                      <a:close/>
                      <a:moveTo>
                        <a:pt x="2097646" y="1539638"/>
                      </a:moveTo>
                      <a:lnTo>
                        <a:pt x="2097646" y="1899638"/>
                      </a:lnTo>
                      <a:lnTo>
                        <a:pt x="2457646" y="1899638"/>
                      </a:lnTo>
                      <a:lnTo>
                        <a:pt x="2457646" y="1539638"/>
                      </a:lnTo>
                      <a:close/>
                      <a:moveTo>
                        <a:pt x="1476536" y="1539638"/>
                      </a:moveTo>
                      <a:lnTo>
                        <a:pt x="1476536" y="1899638"/>
                      </a:lnTo>
                      <a:lnTo>
                        <a:pt x="1836536" y="1899638"/>
                      </a:lnTo>
                      <a:lnTo>
                        <a:pt x="1836536" y="1539638"/>
                      </a:lnTo>
                      <a:close/>
                      <a:moveTo>
                        <a:pt x="1989788" y="770570"/>
                      </a:moveTo>
                      <a:lnTo>
                        <a:pt x="3429788" y="1850570"/>
                      </a:lnTo>
                      <a:lnTo>
                        <a:pt x="3430108" y="1850570"/>
                      </a:lnTo>
                      <a:lnTo>
                        <a:pt x="3430108" y="3938802"/>
                      </a:lnTo>
                      <a:lnTo>
                        <a:pt x="2265771" y="3938802"/>
                      </a:lnTo>
                      <a:lnTo>
                        <a:pt x="2265771" y="2786674"/>
                      </a:lnTo>
                      <a:lnTo>
                        <a:pt x="1669844" y="2786674"/>
                      </a:lnTo>
                      <a:lnTo>
                        <a:pt x="1669844" y="3938802"/>
                      </a:lnTo>
                      <a:lnTo>
                        <a:pt x="549788" y="3938802"/>
                      </a:lnTo>
                      <a:lnTo>
                        <a:pt x="549788" y="1850570"/>
                      </a:lnTo>
                      <a:close/>
                      <a:moveTo>
                        <a:pt x="1969233" y="1003"/>
                      </a:moveTo>
                      <a:cubicBezTo>
                        <a:pt x="1995162" y="-2644"/>
                        <a:pt x="2022483" y="3601"/>
                        <a:pt x="2045048" y="20601"/>
                      </a:cubicBezTo>
                      <a:lnTo>
                        <a:pt x="3894333" y="1413834"/>
                      </a:lnTo>
                      <a:cubicBezTo>
                        <a:pt x="3939464" y="1447835"/>
                        <a:pt x="3948486" y="1511986"/>
                        <a:pt x="3914485" y="1557117"/>
                      </a:cubicBezTo>
                      <a:lnTo>
                        <a:pt x="3756006" y="1767472"/>
                      </a:lnTo>
                      <a:cubicBezTo>
                        <a:pt x="3722004" y="1812603"/>
                        <a:pt x="3657854" y="1821626"/>
                        <a:pt x="3612722" y="1787625"/>
                      </a:cubicBezTo>
                      <a:lnTo>
                        <a:pt x="1967544" y="548164"/>
                      </a:lnTo>
                      <a:lnTo>
                        <a:pt x="322364" y="1787626"/>
                      </a:lnTo>
                      <a:cubicBezTo>
                        <a:pt x="277233" y="1821627"/>
                        <a:pt x="213082" y="1812604"/>
                        <a:pt x="179080" y="1767473"/>
                      </a:cubicBezTo>
                      <a:lnTo>
                        <a:pt x="20601" y="1557118"/>
                      </a:lnTo>
                      <a:cubicBezTo>
                        <a:pt x="-13400" y="1511987"/>
                        <a:pt x="-4378" y="1447836"/>
                        <a:pt x="40754" y="1413835"/>
                      </a:cubicBezTo>
                      <a:lnTo>
                        <a:pt x="1890038" y="20602"/>
                      </a:lnTo>
                      <a:cubicBezTo>
                        <a:pt x="1912604" y="3602"/>
                        <a:pt x="1939924" y="-2643"/>
                        <a:pt x="1965854" y="1004"/>
                      </a:cubicBezTo>
                      <a:lnTo>
                        <a:pt x="1967542" y="1586"/>
                      </a:lnTo>
                      <a:cubicBezTo>
                        <a:pt x="1968071" y="1171"/>
                        <a:pt x="1968652" y="1085"/>
                        <a:pt x="1969233" y="100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ko-KR" altLang="en-US" sz="2701"/>
                </a:p>
              </p:txBody>
            </p:sp>
          </p:grpSp>
          <p:grpSp>
            <p:nvGrpSpPr>
              <p:cNvPr id="66" name="Group 160">
                <a:extLst>
                  <a:ext uri="{FF2B5EF4-FFF2-40B4-BE49-F238E27FC236}">
                    <a16:creationId xmlns="" xmlns:a16="http://schemas.microsoft.com/office/drawing/2014/main" id="{F156AED3-AA8D-4841-8C0F-8395475A15C4}"/>
                  </a:ext>
                </a:extLst>
              </p:cNvPr>
              <p:cNvGrpSpPr/>
              <p:nvPr/>
            </p:nvGrpSpPr>
            <p:grpSpPr>
              <a:xfrm rot="4990866">
                <a:off x="2464466" y="2788531"/>
                <a:ext cx="2049224" cy="852218"/>
                <a:chOff x="926950" y="1617134"/>
                <a:chExt cx="2049224" cy="852218"/>
              </a:xfrm>
              <a:grpFill/>
            </p:grpSpPr>
            <p:sp>
              <p:nvSpPr>
                <p:cNvPr id="80" name="Rectangle 14">
                  <a:extLst>
                    <a:ext uri="{FF2B5EF4-FFF2-40B4-BE49-F238E27FC236}">
                      <a16:creationId xmlns="" xmlns:a16="http://schemas.microsoft.com/office/drawing/2014/main" id="{413D5CBF-F9A2-41A2-917E-762F89361386}"/>
                    </a:ext>
                  </a:extLst>
                </p:cNvPr>
                <p:cNvSpPr/>
                <p:nvPr/>
              </p:nvSpPr>
              <p:spPr>
                <a:xfrm rot="19949266">
                  <a:off x="1199615" y="1717912"/>
                  <a:ext cx="531261" cy="53126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2192" h="3931865">
                      <a:moveTo>
                        <a:pt x="2826148" y="3448804"/>
                      </a:moveTo>
                      <a:lnTo>
                        <a:pt x="2826148" y="3556804"/>
                      </a:lnTo>
                      <a:lnTo>
                        <a:pt x="3042148" y="3556804"/>
                      </a:lnTo>
                      <a:lnTo>
                        <a:pt x="3042148" y="3448804"/>
                      </a:lnTo>
                      <a:close/>
                      <a:moveTo>
                        <a:pt x="890988" y="3448804"/>
                      </a:moveTo>
                      <a:lnTo>
                        <a:pt x="890988" y="3556804"/>
                      </a:lnTo>
                      <a:lnTo>
                        <a:pt x="1106988" y="3556804"/>
                      </a:lnTo>
                      <a:lnTo>
                        <a:pt x="1106988" y="3448804"/>
                      </a:lnTo>
                      <a:close/>
                      <a:moveTo>
                        <a:pt x="3528192" y="3439467"/>
                      </a:moveTo>
                      <a:lnTo>
                        <a:pt x="3528192" y="3547467"/>
                      </a:lnTo>
                      <a:lnTo>
                        <a:pt x="3744192" y="3547467"/>
                      </a:lnTo>
                      <a:lnTo>
                        <a:pt x="3744192" y="3439467"/>
                      </a:lnTo>
                      <a:close/>
                      <a:moveTo>
                        <a:pt x="198000" y="3439467"/>
                      </a:moveTo>
                      <a:lnTo>
                        <a:pt x="198000" y="3547467"/>
                      </a:lnTo>
                      <a:lnTo>
                        <a:pt x="414000" y="3547467"/>
                      </a:lnTo>
                      <a:lnTo>
                        <a:pt x="414000" y="3439467"/>
                      </a:lnTo>
                      <a:close/>
                      <a:moveTo>
                        <a:pt x="2826148" y="3206154"/>
                      </a:moveTo>
                      <a:lnTo>
                        <a:pt x="2826148" y="3314154"/>
                      </a:lnTo>
                      <a:lnTo>
                        <a:pt x="3042148" y="3314154"/>
                      </a:lnTo>
                      <a:lnTo>
                        <a:pt x="3042148" y="3206154"/>
                      </a:lnTo>
                      <a:close/>
                      <a:moveTo>
                        <a:pt x="890988" y="3206154"/>
                      </a:moveTo>
                      <a:lnTo>
                        <a:pt x="890988" y="3314154"/>
                      </a:lnTo>
                      <a:lnTo>
                        <a:pt x="1106988" y="3314154"/>
                      </a:lnTo>
                      <a:lnTo>
                        <a:pt x="1106988" y="3206154"/>
                      </a:lnTo>
                      <a:close/>
                      <a:moveTo>
                        <a:pt x="3528192" y="3196817"/>
                      </a:moveTo>
                      <a:lnTo>
                        <a:pt x="3528192" y="3304817"/>
                      </a:lnTo>
                      <a:lnTo>
                        <a:pt x="3744192" y="3304817"/>
                      </a:lnTo>
                      <a:lnTo>
                        <a:pt x="3744192" y="3196817"/>
                      </a:lnTo>
                      <a:close/>
                      <a:moveTo>
                        <a:pt x="198000" y="3196817"/>
                      </a:moveTo>
                      <a:lnTo>
                        <a:pt x="198000" y="3304817"/>
                      </a:lnTo>
                      <a:lnTo>
                        <a:pt x="414000" y="3304817"/>
                      </a:lnTo>
                      <a:lnTo>
                        <a:pt x="414000" y="3196817"/>
                      </a:lnTo>
                      <a:close/>
                      <a:moveTo>
                        <a:pt x="2070064" y="3046635"/>
                      </a:moveTo>
                      <a:lnTo>
                        <a:pt x="2070064" y="3154635"/>
                      </a:lnTo>
                      <a:lnTo>
                        <a:pt x="2286064" y="3154635"/>
                      </a:lnTo>
                      <a:lnTo>
                        <a:pt x="2286064" y="3046635"/>
                      </a:lnTo>
                      <a:close/>
                      <a:moveTo>
                        <a:pt x="1638016" y="3037298"/>
                      </a:moveTo>
                      <a:lnTo>
                        <a:pt x="1638016" y="3145298"/>
                      </a:lnTo>
                      <a:lnTo>
                        <a:pt x="1854016" y="3145298"/>
                      </a:lnTo>
                      <a:lnTo>
                        <a:pt x="1854016" y="3037298"/>
                      </a:lnTo>
                      <a:close/>
                      <a:moveTo>
                        <a:pt x="2826148" y="2963504"/>
                      </a:moveTo>
                      <a:lnTo>
                        <a:pt x="2826148" y="3071504"/>
                      </a:lnTo>
                      <a:lnTo>
                        <a:pt x="3042148" y="3071504"/>
                      </a:lnTo>
                      <a:lnTo>
                        <a:pt x="3042148" y="2963504"/>
                      </a:lnTo>
                      <a:close/>
                      <a:moveTo>
                        <a:pt x="890988" y="2963504"/>
                      </a:moveTo>
                      <a:lnTo>
                        <a:pt x="890988" y="3071504"/>
                      </a:lnTo>
                      <a:lnTo>
                        <a:pt x="1106988" y="3071504"/>
                      </a:lnTo>
                      <a:lnTo>
                        <a:pt x="1106988" y="2963504"/>
                      </a:lnTo>
                      <a:close/>
                      <a:moveTo>
                        <a:pt x="3528192" y="2954167"/>
                      </a:moveTo>
                      <a:lnTo>
                        <a:pt x="3528192" y="3062167"/>
                      </a:lnTo>
                      <a:lnTo>
                        <a:pt x="3744192" y="3062167"/>
                      </a:lnTo>
                      <a:lnTo>
                        <a:pt x="3744192" y="2954167"/>
                      </a:lnTo>
                      <a:close/>
                      <a:moveTo>
                        <a:pt x="198000" y="2954167"/>
                      </a:moveTo>
                      <a:lnTo>
                        <a:pt x="198000" y="3062167"/>
                      </a:lnTo>
                      <a:lnTo>
                        <a:pt x="414000" y="3062167"/>
                      </a:lnTo>
                      <a:lnTo>
                        <a:pt x="414000" y="2954167"/>
                      </a:lnTo>
                      <a:close/>
                      <a:moveTo>
                        <a:pt x="2070064" y="2803981"/>
                      </a:moveTo>
                      <a:lnTo>
                        <a:pt x="2070064" y="2911981"/>
                      </a:lnTo>
                      <a:lnTo>
                        <a:pt x="2286064" y="2911981"/>
                      </a:lnTo>
                      <a:lnTo>
                        <a:pt x="2286064" y="2803981"/>
                      </a:lnTo>
                      <a:close/>
                      <a:moveTo>
                        <a:pt x="1638016" y="2794644"/>
                      </a:moveTo>
                      <a:lnTo>
                        <a:pt x="1638016" y="2902644"/>
                      </a:lnTo>
                      <a:lnTo>
                        <a:pt x="1854016" y="2902644"/>
                      </a:lnTo>
                      <a:lnTo>
                        <a:pt x="1854016" y="2794644"/>
                      </a:lnTo>
                      <a:close/>
                      <a:moveTo>
                        <a:pt x="2826148" y="2720854"/>
                      </a:moveTo>
                      <a:lnTo>
                        <a:pt x="2826148" y="2828854"/>
                      </a:lnTo>
                      <a:lnTo>
                        <a:pt x="3042148" y="2828854"/>
                      </a:lnTo>
                      <a:lnTo>
                        <a:pt x="3042148" y="2720854"/>
                      </a:lnTo>
                      <a:close/>
                      <a:moveTo>
                        <a:pt x="890988" y="2720854"/>
                      </a:moveTo>
                      <a:lnTo>
                        <a:pt x="890988" y="2828854"/>
                      </a:lnTo>
                      <a:lnTo>
                        <a:pt x="1106988" y="2828854"/>
                      </a:lnTo>
                      <a:lnTo>
                        <a:pt x="1106988" y="2720854"/>
                      </a:lnTo>
                      <a:close/>
                      <a:moveTo>
                        <a:pt x="3528192" y="2711517"/>
                      </a:moveTo>
                      <a:lnTo>
                        <a:pt x="3528192" y="2819517"/>
                      </a:lnTo>
                      <a:lnTo>
                        <a:pt x="3744192" y="2819517"/>
                      </a:lnTo>
                      <a:lnTo>
                        <a:pt x="3744192" y="2711517"/>
                      </a:lnTo>
                      <a:close/>
                      <a:moveTo>
                        <a:pt x="198000" y="2711517"/>
                      </a:moveTo>
                      <a:lnTo>
                        <a:pt x="198000" y="2819517"/>
                      </a:lnTo>
                      <a:lnTo>
                        <a:pt x="414000" y="2819517"/>
                      </a:lnTo>
                      <a:lnTo>
                        <a:pt x="414000" y="2711517"/>
                      </a:lnTo>
                      <a:close/>
                      <a:moveTo>
                        <a:pt x="2070064" y="2561331"/>
                      </a:moveTo>
                      <a:lnTo>
                        <a:pt x="2070064" y="2669331"/>
                      </a:lnTo>
                      <a:lnTo>
                        <a:pt x="2286064" y="2669331"/>
                      </a:lnTo>
                      <a:lnTo>
                        <a:pt x="2286064" y="2561331"/>
                      </a:lnTo>
                      <a:close/>
                      <a:moveTo>
                        <a:pt x="1638016" y="2551994"/>
                      </a:moveTo>
                      <a:lnTo>
                        <a:pt x="1638016" y="2659994"/>
                      </a:lnTo>
                      <a:lnTo>
                        <a:pt x="1854016" y="2659994"/>
                      </a:lnTo>
                      <a:lnTo>
                        <a:pt x="1854016" y="2551994"/>
                      </a:lnTo>
                      <a:close/>
                      <a:moveTo>
                        <a:pt x="2826148" y="2478204"/>
                      </a:moveTo>
                      <a:lnTo>
                        <a:pt x="2826148" y="2586204"/>
                      </a:lnTo>
                      <a:lnTo>
                        <a:pt x="3042148" y="2586204"/>
                      </a:lnTo>
                      <a:lnTo>
                        <a:pt x="3042148" y="2478204"/>
                      </a:lnTo>
                      <a:close/>
                      <a:moveTo>
                        <a:pt x="890988" y="2478204"/>
                      </a:moveTo>
                      <a:lnTo>
                        <a:pt x="890988" y="2586204"/>
                      </a:lnTo>
                      <a:lnTo>
                        <a:pt x="1106988" y="2586204"/>
                      </a:lnTo>
                      <a:lnTo>
                        <a:pt x="1106988" y="2478204"/>
                      </a:lnTo>
                      <a:close/>
                      <a:moveTo>
                        <a:pt x="3528192" y="2468867"/>
                      </a:moveTo>
                      <a:lnTo>
                        <a:pt x="3528192" y="2576867"/>
                      </a:lnTo>
                      <a:lnTo>
                        <a:pt x="3744192" y="2576867"/>
                      </a:lnTo>
                      <a:lnTo>
                        <a:pt x="3744192" y="2468867"/>
                      </a:lnTo>
                      <a:close/>
                      <a:moveTo>
                        <a:pt x="198000" y="2468867"/>
                      </a:moveTo>
                      <a:lnTo>
                        <a:pt x="198000" y="2576867"/>
                      </a:lnTo>
                      <a:lnTo>
                        <a:pt x="414000" y="2576867"/>
                      </a:lnTo>
                      <a:lnTo>
                        <a:pt x="414000" y="2468867"/>
                      </a:lnTo>
                      <a:close/>
                      <a:moveTo>
                        <a:pt x="2070064" y="2318681"/>
                      </a:moveTo>
                      <a:lnTo>
                        <a:pt x="2070064" y="2426681"/>
                      </a:lnTo>
                      <a:lnTo>
                        <a:pt x="2286064" y="2426681"/>
                      </a:lnTo>
                      <a:lnTo>
                        <a:pt x="2286064" y="2318681"/>
                      </a:lnTo>
                      <a:close/>
                      <a:moveTo>
                        <a:pt x="1638016" y="2309344"/>
                      </a:moveTo>
                      <a:lnTo>
                        <a:pt x="1638016" y="2417344"/>
                      </a:lnTo>
                      <a:lnTo>
                        <a:pt x="1854016" y="2417344"/>
                      </a:lnTo>
                      <a:lnTo>
                        <a:pt x="1854016" y="2309344"/>
                      </a:lnTo>
                      <a:close/>
                      <a:moveTo>
                        <a:pt x="2826148" y="2235554"/>
                      </a:moveTo>
                      <a:lnTo>
                        <a:pt x="2826148" y="2343554"/>
                      </a:lnTo>
                      <a:lnTo>
                        <a:pt x="3042148" y="2343554"/>
                      </a:lnTo>
                      <a:lnTo>
                        <a:pt x="3042148" y="2235554"/>
                      </a:lnTo>
                      <a:close/>
                      <a:moveTo>
                        <a:pt x="890988" y="2235554"/>
                      </a:moveTo>
                      <a:lnTo>
                        <a:pt x="890988" y="2343554"/>
                      </a:lnTo>
                      <a:lnTo>
                        <a:pt x="1106988" y="2343554"/>
                      </a:lnTo>
                      <a:lnTo>
                        <a:pt x="1106988" y="2235554"/>
                      </a:lnTo>
                      <a:close/>
                      <a:moveTo>
                        <a:pt x="3528192" y="2226217"/>
                      </a:moveTo>
                      <a:lnTo>
                        <a:pt x="3528192" y="2334217"/>
                      </a:lnTo>
                      <a:lnTo>
                        <a:pt x="3744192" y="2334217"/>
                      </a:lnTo>
                      <a:lnTo>
                        <a:pt x="3744192" y="2226217"/>
                      </a:lnTo>
                      <a:close/>
                      <a:moveTo>
                        <a:pt x="198000" y="2226217"/>
                      </a:moveTo>
                      <a:lnTo>
                        <a:pt x="198000" y="2334217"/>
                      </a:lnTo>
                      <a:lnTo>
                        <a:pt x="414000" y="2334217"/>
                      </a:lnTo>
                      <a:lnTo>
                        <a:pt x="414000" y="2226217"/>
                      </a:lnTo>
                      <a:close/>
                      <a:moveTo>
                        <a:pt x="2070064" y="2076031"/>
                      </a:moveTo>
                      <a:lnTo>
                        <a:pt x="2070064" y="2184031"/>
                      </a:lnTo>
                      <a:lnTo>
                        <a:pt x="2286064" y="2184031"/>
                      </a:lnTo>
                      <a:lnTo>
                        <a:pt x="2286064" y="2076031"/>
                      </a:lnTo>
                      <a:close/>
                      <a:moveTo>
                        <a:pt x="1638016" y="2066694"/>
                      </a:moveTo>
                      <a:lnTo>
                        <a:pt x="1638016" y="2174694"/>
                      </a:lnTo>
                      <a:lnTo>
                        <a:pt x="1854016" y="2174694"/>
                      </a:lnTo>
                      <a:lnTo>
                        <a:pt x="1854016" y="2066694"/>
                      </a:lnTo>
                      <a:close/>
                      <a:moveTo>
                        <a:pt x="2826148" y="1992904"/>
                      </a:moveTo>
                      <a:lnTo>
                        <a:pt x="2826148" y="2100904"/>
                      </a:lnTo>
                      <a:lnTo>
                        <a:pt x="3042148" y="2100904"/>
                      </a:lnTo>
                      <a:lnTo>
                        <a:pt x="3042148" y="1992904"/>
                      </a:lnTo>
                      <a:close/>
                      <a:moveTo>
                        <a:pt x="890988" y="1992904"/>
                      </a:moveTo>
                      <a:lnTo>
                        <a:pt x="890988" y="2100904"/>
                      </a:lnTo>
                      <a:lnTo>
                        <a:pt x="1106988" y="2100904"/>
                      </a:lnTo>
                      <a:lnTo>
                        <a:pt x="1106988" y="1992904"/>
                      </a:lnTo>
                      <a:close/>
                      <a:moveTo>
                        <a:pt x="3528192" y="1983567"/>
                      </a:moveTo>
                      <a:lnTo>
                        <a:pt x="3528192" y="2091567"/>
                      </a:lnTo>
                      <a:lnTo>
                        <a:pt x="3744192" y="2091567"/>
                      </a:lnTo>
                      <a:lnTo>
                        <a:pt x="3744192" y="1983567"/>
                      </a:lnTo>
                      <a:close/>
                      <a:moveTo>
                        <a:pt x="198000" y="1983567"/>
                      </a:moveTo>
                      <a:lnTo>
                        <a:pt x="198000" y="2091567"/>
                      </a:lnTo>
                      <a:lnTo>
                        <a:pt x="414000" y="2091567"/>
                      </a:lnTo>
                      <a:lnTo>
                        <a:pt x="414000" y="1983567"/>
                      </a:lnTo>
                      <a:close/>
                      <a:moveTo>
                        <a:pt x="2070064" y="1833381"/>
                      </a:moveTo>
                      <a:lnTo>
                        <a:pt x="2070064" y="1941381"/>
                      </a:lnTo>
                      <a:lnTo>
                        <a:pt x="2286064" y="1941381"/>
                      </a:lnTo>
                      <a:lnTo>
                        <a:pt x="2286064" y="1833381"/>
                      </a:lnTo>
                      <a:close/>
                      <a:moveTo>
                        <a:pt x="1638016" y="1824044"/>
                      </a:moveTo>
                      <a:lnTo>
                        <a:pt x="1638016" y="1932044"/>
                      </a:lnTo>
                      <a:lnTo>
                        <a:pt x="1854016" y="1932044"/>
                      </a:lnTo>
                      <a:lnTo>
                        <a:pt x="1854016" y="1824044"/>
                      </a:lnTo>
                      <a:close/>
                      <a:moveTo>
                        <a:pt x="2826148" y="1750254"/>
                      </a:moveTo>
                      <a:lnTo>
                        <a:pt x="2826148" y="1858254"/>
                      </a:lnTo>
                      <a:lnTo>
                        <a:pt x="3042148" y="1858254"/>
                      </a:lnTo>
                      <a:lnTo>
                        <a:pt x="3042148" y="1750254"/>
                      </a:lnTo>
                      <a:close/>
                      <a:moveTo>
                        <a:pt x="890988" y="1750254"/>
                      </a:moveTo>
                      <a:lnTo>
                        <a:pt x="890988" y="1858254"/>
                      </a:lnTo>
                      <a:lnTo>
                        <a:pt x="1106988" y="1858254"/>
                      </a:lnTo>
                      <a:lnTo>
                        <a:pt x="1106988" y="1750254"/>
                      </a:lnTo>
                      <a:close/>
                      <a:moveTo>
                        <a:pt x="3528192" y="1740917"/>
                      </a:moveTo>
                      <a:lnTo>
                        <a:pt x="3528192" y="1848917"/>
                      </a:lnTo>
                      <a:lnTo>
                        <a:pt x="3744192" y="1848917"/>
                      </a:lnTo>
                      <a:lnTo>
                        <a:pt x="3744192" y="1740917"/>
                      </a:lnTo>
                      <a:close/>
                      <a:moveTo>
                        <a:pt x="198000" y="1740917"/>
                      </a:moveTo>
                      <a:lnTo>
                        <a:pt x="198000" y="1848917"/>
                      </a:lnTo>
                      <a:lnTo>
                        <a:pt x="414000" y="1848917"/>
                      </a:lnTo>
                      <a:lnTo>
                        <a:pt x="414000" y="1740917"/>
                      </a:lnTo>
                      <a:close/>
                      <a:moveTo>
                        <a:pt x="2070064" y="1590731"/>
                      </a:moveTo>
                      <a:lnTo>
                        <a:pt x="2070064" y="1698731"/>
                      </a:lnTo>
                      <a:lnTo>
                        <a:pt x="2286064" y="1698731"/>
                      </a:lnTo>
                      <a:lnTo>
                        <a:pt x="2286064" y="1590731"/>
                      </a:lnTo>
                      <a:close/>
                      <a:moveTo>
                        <a:pt x="1638016" y="1581394"/>
                      </a:moveTo>
                      <a:lnTo>
                        <a:pt x="1638016" y="1689394"/>
                      </a:lnTo>
                      <a:lnTo>
                        <a:pt x="1854016" y="1689394"/>
                      </a:lnTo>
                      <a:lnTo>
                        <a:pt x="1854016" y="1581394"/>
                      </a:lnTo>
                      <a:close/>
                      <a:moveTo>
                        <a:pt x="3330192" y="1507604"/>
                      </a:moveTo>
                      <a:lnTo>
                        <a:pt x="3942192" y="1507604"/>
                      </a:lnTo>
                      <a:lnTo>
                        <a:pt x="3942192" y="3931865"/>
                      </a:lnTo>
                      <a:lnTo>
                        <a:pt x="3330192" y="3931865"/>
                      </a:lnTo>
                      <a:close/>
                      <a:moveTo>
                        <a:pt x="2826148" y="1507604"/>
                      </a:moveTo>
                      <a:lnTo>
                        <a:pt x="2826148" y="1615604"/>
                      </a:lnTo>
                      <a:lnTo>
                        <a:pt x="3042148" y="1615604"/>
                      </a:lnTo>
                      <a:lnTo>
                        <a:pt x="3042148" y="1507604"/>
                      </a:lnTo>
                      <a:close/>
                      <a:moveTo>
                        <a:pt x="890988" y="1507604"/>
                      </a:moveTo>
                      <a:lnTo>
                        <a:pt x="890988" y="1615604"/>
                      </a:lnTo>
                      <a:lnTo>
                        <a:pt x="1106988" y="1615604"/>
                      </a:lnTo>
                      <a:lnTo>
                        <a:pt x="1106988" y="1507604"/>
                      </a:lnTo>
                      <a:close/>
                      <a:moveTo>
                        <a:pt x="0" y="1507604"/>
                      </a:moveTo>
                      <a:lnTo>
                        <a:pt x="612000" y="1507604"/>
                      </a:lnTo>
                      <a:lnTo>
                        <a:pt x="612000" y="3931865"/>
                      </a:lnTo>
                      <a:lnTo>
                        <a:pt x="0" y="3931865"/>
                      </a:lnTo>
                      <a:close/>
                      <a:moveTo>
                        <a:pt x="2070064" y="1348081"/>
                      </a:moveTo>
                      <a:lnTo>
                        <a:pt x="2070064" y="1456081"/>
                      </a:lnTo>
                      <a:lnTo>
                        <a:pt x="2286064" y="1456081"/>
                      </a:lnTo>
                      <a:lnTo>
                        <a:pt x="2286064" y="1348081"/>
                      </a:lnTo>
                      <a:close/>
                      <a:moveTo>
                        <a:pt x="1638016" y="1338744"/>
                      </a:moveTo>
                      <a:lnTo>
                        <a:pt x="1638016" y="1446744"/>
                      </a:lnTo>
                      <a:lnTo>
                        <a:pt x="1854016" y="1446744"/>
                      </a:lnTo>
                      <a:lnTo>
                        <a:pt x="1854016" y="1338744"/>
                      </a:lnTo>
                      <a:close/>
                      <a:moveTo>
                        <a:pt x="2628148" y="1267865"/>
                      </a:moveTo>
                      <a:lnTo>
                        <a:pt x="3240148" y="1267865"/>
                      </a:lnTo>
                      <a:lnTo>
                        <a:pt x="3240148" y="3931865"/>
                      </a:lnTo>
                      <a:lnTo>
                        <a:pt x="2628148" y="3931865"/>
                      </a:lnTo>
                      <a:close/>
                      <a:moveTo>
                        <a:pt x="692988" y="1267865"/>
                      </a:moveTo>
                      <a:lnTo>
                        <a:pt x="1304988" y="1267865"/>
                      </a:lnTo>
                      <a:lnTo>
                        <a:pt x="1304988" y="3931865"/>
                      </a:lnTo>
                      <a:lnTo>
                        <a:pt x="692988" y="3931865"/>
                      </a:lnTo>
                      <a:close/>
                      <a:moveTo>
                        <a:pt x="2070064" y="1105431"/>
                      </a:moveTo>
                      <a:lnTo>
                        <a:pt x="2070064" y="1213431"/>
                      </a:lnTo>
                      <a:lnTo>
                        <a:pt x="2286064" y="1213431"/>
                      </a:lnTo>
                      <a:lnTo>
                        <a:pt x="2286064" y="1105431"/>
                      </a:lnTo>
                      <a:close/>
                      <a:moveTo>
                        <a:pt x="1638016" y="1096094"/>
                      </a:moveTo>
                      <a:lnTo>
                        <a:pt x="1638016" y="1204094"/>
                      </a:lnTo>
                      <a:lnTo>
                        <a:pt x="1854016" y="1204094"/>
                      </a:lnTo>
                      <a:lnTo>
                        <a:pt x="1854016" y="1096094"/>
                      </a:lnTo>
                      <a:close/>
                      <a:moveTo>
                        <a:pt x="2070064" y="862781"/>
                      </a:moveTo>
                      <a:lnTo>
                        <a:pt x="2070064" y="970781"/>
                      </a:lnTo>
                      <a:lnTo>
                        <a:pt x="2286064" y="970781"/>
                      </a:lnTo>
                      <a:lnTo>
                        <a:pt x="2286064" y="862781"/>
                      </a:lnTo>
                      <a:close/>
                      <a:moveTo>
                        <a:pt x="1638016" y="853444"/>
                      </a:moveTo>
                      <a:lnTo>
                        <a:pt x="1638016" y="961444"/>
                      </a:lnTo>
                      <a:lnTo>
                        <a:pt x="1854016" y="961444"/>
                      </a:lnTo>
                      <a:lnTo>
                        <a:pt x="1854016" y="853444"/>
                      </a:lnTo>
                      <a:close/>
                      <a:moveTo>
                        <a:pt x="1883174" y="0"/>
                      </a:moveTo>
                      <a:lnTo>
                        <a:pt x="2040907" y="0"/>
                      </a:lnTo>
                      <a:lnTo>
                        <a:pt x="2040907" y="355600"/>
                      </a:lnTo>
                      <a:lnTo>
                        <a:pt x="2178064" y="355600"/>
                      </a:lnTo>
                      <a:lnTo>
                        <a:pt x="2178064" y="596007"/>
                      </a:lnTo>
                      <a:lnTo>
                        <a:pt x="2538104" y="596007"/>
                      </a:lnTo>
                      <a:lnTo>
                        <a:pt x="2538104" y="3931865"/>
                      </a:lnTo>
                      <a:lnTo>
                        <a:pt x="2142040" y="3931865"/>
                      </a:lnTo>
                      <a:lnTo>
                        <a:pt x="2142040" y="3291036"/>
                      </a:lnTo>
                      <a:lnTo>
                        <a:pt x="1782040" y="3291036"/>
                      </a:lnTo>
                      <a:lnTo>
                        <a:pt x="1782040" y="3931865"/>
                      </a:lnTo>
                      <a:lnTo>
                        <a:pt x="1385976" y="3931865"/>
                      </a:lnTo>
                      <a:lnTo>
                        <a:pt x="1385976" y="596007"/>
                      </a:lnTo>
                      <a:lnTo>
                        <a:pt x="1746016" y="596007"/>
                      </a:lnTo>
                      <a:lnTo>
                        <a:pt x="1746016" y="355600"/>
                      </a:lnTo>
                      <a:lnTo>
                        <a:pt x="1883174" y="35560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ko-KR" altLang="en-US" sz="2701"/>
                </a:p>
              </p:txBody>
            </p:sp>
            <p:sp>
              <p:nvSpPr>
                <p:cNvPr id="81" name="Right Triangle 13">
                  <a:extLst>
                    <a:ext uri="{FF2B5EF4-FFF2-40B4-BE49-F238E27FC236}">
                      <a16:creationId xmlns="" xmlns:a16="http://schemas.microsoft.com/office/drawing/2014/main" id="{8186E39E-AEBF-4B8B-991F-F0ED5F1D4EB4}"/>
                    </a:ext>
                  </a:extLst>
                </p:cNvPr>
                <p:cNvSpPr/>
                <p:nvPr/>
              </p:nvSpPr>
              <p:spPr>
                <a:xfrm>
                  <a:off x="1823542" y="1617134"/>
                  <a:ext cx="504056" cy="5040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88432" h="3921971">
                      <a:moveTo>
                        <a:pt x="3379043" y="3254688"/>
                      </a:moveTo>
                      <a:lnTo>
                        <a:pt x="3379043" y="3462328"/>
                      </a:lnTo>
                      <a:lnTo>
                        <a:pt x="3628183" y="3462328"/>
                      </a:lnTo>
                      <a:lnTo>
                        <a:pt x="3628183" y="3254688"/>
                      </a:lnTo>
                      <a:close/>
                      <a:moveTo>
                        <a:pt x="2945132" y="3254688"/>
                      </a:moveTo>
                      <a:lnTo>
                        <a:pt x="2945132" y="3462328"/>
                      </a:lnTo>
                      <a:lnTo>
                        <a:pt x="3194272" y="3462328"/>
                      </a:lnTo>
                      <a:lnTo>
                        <a:pt x="3194272" y="3254688"/>
                      </a:lnTo>
                      <a:close/>
                      <a:moveTo>
                        <a:pt x="2514947" y="3254688"/>
                      </a:moveTo>
                      <a:lnTo>
                        <a:pt x="2514947" y="3462328"/>
                      </a:lnTo>
                      <a:lnTo>
                        <a:pt x="2764087" y="3462328"/>
                      </a:lnTo>
                      <a:lnTo>
                        <a:pt x="2764087" y="3254688"/>
                      </a:lnTo>
                      <a:close/>
                      <a:moveTo>
                        <a:pt x="3379043" y="2864535"/>
                      </a:moveTo>
                      <a:lnTo>
                        <a:pt x="3379043" y="3072175"/>
                      </a:lnTo>
                      <a:lnTo>
                        <a:pt x="3628183" y="3072175"/>
                      </a:lnTo>
                      <a:lnTo>
                        <a:pt x="3628183" y="2864535"/>
                      </a:lnTo>
                      <a:close/>
                      <a:moveTo>
                        <a:pt x="2945132" y="2864535"/>
                      </a:moveTo>
                      <a:lnTo>
                        <a:pt x="2945132" y="3072175"/>
                      </a:lnTo>
                      <a:lnTo>
                        <a:pt x="3194272" y="3072175"/>
                      </a:lnTo>
                      <a:lnTo>
                        <a:pt x="3194272" y="2864535"/>
                      </a:lnTo>
                      <a:close/>
                      <a:moveTo>
                        <a:pt x="2514947" y="2864535"/>
                      </a:moveTo>
                      <a:lnTo>
                        <a:pt x="2514947" y="3072175"/>
                      </a:lnTo>
                      <a:lnTo>
                        <a:pt x="2764087" y="3072175"/>
                      </a:lnTo>
                      <a:lnTo>
                        <a:pt x="2764087" y="2864535"/>
                      </a:lnTo>
                      <a:close/>
                      <a:moveTo>
                        <a:pt x="1945832" y="2577619"/>
                      </a:moveTo>
                      <a:lnTo>
                        <a:pt x="1945832" y="2937659"/>
                      </a:lnTo>
                      <a:lnTo>
                        <a:pt x="2124754" y="2937659"/>
                      </a:lnTo>
                      <a:lnTo>
                        <a:pt x="2124754" y="2577619"/>
                      </a:lnTo>
                      <a:close/>
                      <a:moveTo>
                        <a:pt x="1531681" y="2577619"/>
                      </a:moveTo>
                      <a:lnTo>
                        <a:pt x="1531681" y="2937659"/>
                      </a:lnTo>
                      <a:lnTo>
                        <a:pt x="1710603" y="2937659"/>
                      </a:lnTo>
                      <a:lnTo>
                        <a:pt x="1710603" y="2577619"/>
                      </a:lnTo>
                      <a:close/>
                      <a:moveTo>
                        <a:pt x="1117528" y="2577619"/>
                      </a:moveTo>
                      <a:lnTo>
                        <a:pt x="1117528" y="2937659"/>
                      </a:lnTo>
                      <a:lnTo>
                        <a:pt x="1296450" y="2937659"/>
                      </a:lnTo>
                      <a:lnTo>
                        <a:pt x="1296450" y="2577619"/>
                      </a:lnTo>
                      <a:close/>
                      <a:moveTo>
                        <a:pt x="703375" y="2577619"/>
                      </a:moveTo>
                      <a:lnTo>
                        <a:pt x="703375" y="2937659"/>
                      </a:lnTo>
                      <a:lnTo>
                        <a:pt x="882297" y="2937659"/>
                      </a:lnTo>
                      <a:lnTo>
                        <a:pt x="882297" y="2577619"/>
                      </a:lnTo>
                      <a:close/>
                      <a:moveTo>
                        <a:pt x="289222" y="2577619"/>
                      </a:moveTo>
                      <a:lnTo>
                        <a:pt x="289222" y="2937659"/>
                      </a:lnTo>
                      <a:lnTo>
                        <a:pt x="468144" y="2937659"/>
                      </a:lnTo>
                      <a:lnTo>
                        <a:pt x="468144" y="2577619"/>
                      </a:lnTo>
                      <a:close/>
                      <a:moveTo>
                        <a:pt x="3379043" y="2474382"/>
                      </a:moveTo>
                      <a:lnTo>
                        <a:pt x="3379043" y="2682022"/>
                      </a:lnTo>
                      <a:lnTo>
                        <a:pt x="3628183" y="2682022"/>
                      </a:lnTo>
                      <a:lnTo>
                        <a:pt x="3628183" y="2474382"/>
                      </a:lnTo>
                      <a:close/>
                      <a:moveTo>
                        <a:pt x="2945132" y="2474382"/>
                      </a:moveTo>
                      <a:lnTo>
                        <a:pt x="2945132" y="2682022"/>
                      </a:lnTo>
                      <a:lnTo>
                        <a:pt x="3194272" y="2682022"/>
                      </a:lnTo>
                      <a:lnTo>
                        <a:pt x="3194272" y="2474382"/>
                      </a:lnTo>
                      <a:close/>
                      <a:moveTo>
                        <a:pt x="2514947" y="2474382"/>
                      </a:moveTo>
                      <a:lnTo>
                        <a:pt x="2514947" y="2682022"/>
                      </a:lnTo>
                      <a:lnTo>
                        <a:pt x="2764087" y="2682022"/>
                      </a:lnTo>
                      <a:lnTo>
                        <a:pt x="2764087" y="2474382"/>
                      </a:lnTo>
                      <a:close/>
                      <a:moveTo>
                        <a:pt x="3379043" y="2084229"/>
                      </a:moveTo>
                      <a:lnTo>
                        <a:pt x="3379043" y="2291869"/>
                      </a:lnTo>
                      <a:lnTo>
                        <a:pt x="3628183" y="2291869"/>
                      </a:lnTo>
                      <a:lnTo>
                        <a:pt x="3628183" y="2084229"/>
                      </a:lnTo>
                      <a:close/>
                      <a:moveTo>
                        <a:pt x="2945132" y="2084229"/>
                      </a:moveTo>
                      <a:lnTo>
                        <a:pt x="2945132" y="2291869"/>
                      </a:lnTo>
                      <a:lnTo>
                        <a:pt x="3194272" y="2291869"/>
                      </a:lnTo>
                      <a:lnTo>
                        <a:pt x="3194272" y="2084229"/>
                      </a:lnTo>
                      <a:close/>
                      <a:moveTo>
                        <a:pt x="2514947" y="2084229"/>
                      </a:moveTo>
                      <a:lnTo>
                        <a:pt x="2514947" y="2291869"/>
                      </a:lnTo>
                      <a:lnTo>
                        <a:pt x="2764087" y="2291869"/>
                      </a:lnTo>
                      <a:lnTo>
                        <a:pt x="2764087" y="2084229"/>
                      </a:lnTo>
                      <a:close/>
                      <a:moveTo>
                        <a:pt x="2124144" y="1714020"/>
                      </a:moveTo>
                      <a:lnTo>
                        <a:pt x="2124144" y="2164020"/>
                      </a:lnTo>
                      <a:lnTo>
                        <a:pt x="1296144" y="2164020"/>
                      </a:lnTo>
                      <a:close/>
                      <a:moveTo>
                        <a:pt x="197090" y="609603"/>
                      </a:moveTo>
                      <a:lnTo>
                        <a:pt x="525322" y="609603"/>
                      </a:lnTo>
                      <a:lnTo>
                        <a:pt x="584058" y="2101023"/>
                      </a:lnTo>
                      <a:lnTo>
                        <a:pt x="1296144" y="1714020"/>
                      </a:lnTo>
                      <a:lnTo>
                        <a:pt x="1296144" y="2164020"/>
                      </a:lnTo>
                      <a:lnTo>
                        <a:pt x="586539" y="2164020"/>
                      </a:lnTo>
                      <a:lnTo>
                        <a:pt x="590547" y="2265787"/>
                      </a:lnTo>
                      <a:lnTo>
                        <a:pt x="2232248" y="2265787"/>
                      </a:lnTo>
                      <a:lnTo>
                        <a:pt x="2232248" y="1954513"/>
                      </a:lnTo>
                      <a:lnTo>
                        <a:pt x="2232248" y="1054513"/>
                      </a:lnTo>
                      <a:lnTo>
                        <a:pt x="3888248" y="1954513"/>
                      </a:lnTo>
                      <a:lnTo>
                        <a:pt x="3888432" y="1954513"/>
                      </a:lnTo>
                      <a:lnTo>
                        <a:pt x="3888432" y="3921971"/>
                      </a:lnTo>
                      <a:lnTo>
                        <a:pt x="2304256" y="3921971"/>
                      </a:lnTo>
                      <a:lnTo>
                        <a:pt x="2232248" y="3921971"/>
                      </a:lnTo>
                      <a:lnTo>
                        <a:pt x="772857" y="3921971"/>
                      </a:lnTo>
                      <a:lnTo>
                        <a:pt x="772857" y="3290059"/>
                      </a:lnTo>
                      <a:lnTo>
                        <a:pt x="361206" y="3290059"/>
                      </a:lnTo>
                      <a:lnTo>
                        <a:pt x="361206" y="3921971"/>
                      </a:lnTo>
                      <a:lnTo>
                        <a:pt x="0" y="3921971"/>
                      </a:lnTo>
                      <a:lnTo>
                        <a:pt x="0" y="2265787"/>
                      </a:lnTo>
                      <a:lnTo>
                        <a:pt x="131865" y="2265787"/>
                      </a:lnTo>
                      <a:close/>
                      <a:moveTo>
                        <a:pt x="929888" y="0"/>
                      </a:moveTo>
                      <a:cubicBezTo>
                        <a:pt x="1019595" y="0"/>
                        <a:pt x="1124659" y="30463"/>
                        <a:pt x="1166726" y="102575"/>
                      </a:cubicBezTo>
                      <a:cubicBezTo>
                        <a:pt x="1212070" y="48192"/>
                        <a:pt x="1255094" y="19511"/>
                        <a:pt x="1304210" y="14210"/>
                      </a:cubicBezTo>
                      <a:cubicBezTo>
                        <a:pt x="1353326" y="8909"/>
                        <a:pt x="1418945" y="35057"/>
                        <a:pt x="1461423" y="70767"/>
                      </a:cubicBezTo>
                      <a:cubicBezTo>
                        <a:pt x="1500648" y="39845"/>
                        <a:pt x="1550404" y="23049"/>
                        <a:pt x="1604082" y="23049"/>
                      </a:cubicBezTo>
                      <a:cubicBezTo>
                        <a:pt x="1692530" y="23049"/>
                        <a:pt x="1770327" y="68651"/>
                        <a:pt x="1814928" y="137833"/>
                      </a:cubicBezTo>
                      <a:cubicBezTo>
                        <a:pt x="1859765" y="69447"/>
                        <a:pt x="1937139" y="24416"/>
                        <a:pt x="2025031" y="24416"/>
                      </a:cubicBezTo>
                      <a:cubicBezTo>
                        <a:pt x="2135143" y="24416"/>
                        <a:pt x="2228747" y="95092"/>
                        <a:pt x="2261925" y="193913"/>
                      </a:cubicBezTo>
                      <a:cubicBezTo>
                        <a:pt x="2262329" y="193791"/>
                        <a:pt x="2262735" y="193790"/>
                        <a:pt x="2263140" y="193790"/>
                      </a:cubicBezTo>
                      <a:cubicBezTo>
                        <a:pt x="2402209" y="193790"/>
                        <a:pt x="2514947" y="306528"/>
                        <a:pt x="2514947" y="445597"/>
                      </a:cubicBezTo>
                      <a:cubicBezTo>
                        <a:pt x="2514947" y="584666"/>
                        <a:pt x="2402209" y="697404"/>
                        <a:pt x="2263140" y="697404"/>
                      </a:cubicBezTo>
                      <a:cubicBezTo>
                        <a:pt x="2176391" y="697404"/>
                        <a:pt x="2099888" y="653537"/>
                        <a:pt x="2054640" y="586750"/>
                      </a:cubicBezTo>
                      <a:cubicBezTo>
                        <a:pt x="2010395" y="653762"/>
                        <a:pt x="1934062" y="697404"/>
                        <a:pt x="1847535" y="697404"/>
                      </a:cubicBezTo>
                      <a:cubicBezTo>
                        <a:pt x="1789311" y="697404"/>
                        <a:pt x="1735702" y="677642"/>
                        <a:pt x="1693695" y="643630"/>
                      </a:cubicBezTo>
                      <a:cubicBezTo>
                        <a:pt x="1651689" y="677642"/>
                        <a:pt x="1598080" y="697404"/>
                        <a:pt x="1539855" y="697404"/>
                      </a:cubicBezTo>
                      <a:cubicBezTo>
                        <a:pt x="1441551" y="697404"/>
                        <a:pt x="1356403" y="641072"/>
                        <a:pt x="1315888" y="558445"/>
                      </a:cubicBezTo>
                      <a:cubicBezTo>
                        <a:pt x="1272229" y="598661"/>
                        <a:pt x="1206400" y="634839"/>
                        <a:pt x="1149712" y="622576"/>
                      </a:cubicBezTo>
                      <a:cubicBezTo>
                        <a:pt x="1096483" y="611061"/>
                        <a:pt x="1025744" y="572014"/>
                        <a:pt x="984978" y="498638"/>
                      </a:cubicBezTo>
                      <a:cubicBezTo>
                        <a:pt x="959504" y="574665"/>
                        <a:pt x="887516" y="629050"/>
                        <a:pt x="802824" y="629050"/>
                      </a:cubicBezTo>
                      <a:cubicBezTo>
                        <a:pt x="724492" y="629050"/>
                        <a:pt x="657026" y="582526"/>
                        <a:pt x="627413" y="515210"/>
                      </a:cubicBezTo>
                      <a:cubicBezTo>
                        <a:pt x="584988" y="553591"/>
                        <a:pt x="527392" y="574026"/>
                        <a:pt x="479717" y="567162"/>
                      </a:cubicBezTo>
                      <a:cubicBezTo>
                        <a:pt x="439788" y="561414"/>
                        <a:pt x="406466" y="547383"/>
                        <a:pt x="379767" y="527160"/>
                      </a:cubicBezTo>
                      <a:cubicBezTo>
                        <a:pt x="310874" y="498171"/>
                        <a:pt x="262300" y="430445"/>
                        <a:pt x="261518" y="351249"/>
                      </a:cubicBezTo>
                      <a:cubicBezTo>
                        <a:pt x="261425" y="351089"/>
                        <a:pt x="261381" y="350918"/>
                        <a:pt x="261338" y="350746"/>
                      </a:cubicBezTo>
                      <a:cubicBezTo>
                        <a:pt x="228153" y="316942"/>
                        <a:pt x="208360" y="270473"/>
                        <a:pt x="208360" y="219381"/>
                      </a:cubicBezTo>
                      <a:cubicBezTo>
                        <a:pt x="208360" y="112466"/>
                        <a:pt x="295031" y="25795"/>
                        <a:pt x="401946" y="25795"/>
                      </a:cubicBezTo>
                      <a:cubicBezTo>
                        <a:pt x="425158" y="25795"/>
                        <a:pt x="447416" y="29880"/>
                        <a:pt x="467791" y="38056"/>
                      </a:cubicBezTo>
                      <a:cubicBezTo>
                        <a:pt x="585794" y="17893"/>
                        <a:pt x="696162" y="87852"/>
                        <a:pt x="737322" y="124235"/>
                      </a:cubicBezTo>
                      <a:cubicBezTo>
                        <a:pt x="782627" y="68126"/>
                        <a:pt x="852143" y="0"/>
                        <a:pt x="929888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ko-KR" altLang="en-US" sz="2701"/>
                </a:p>
              </p:txBody>
            </p:sp>
            <p:sp>
              <p:nvSpPr>
                <p:cNvPr id="82" name="Rectangle 24">
                  <a:extLst>
                    <a:ext uri="{FF2B5EF4-FFF2-40B4-BE49-F238E27FC236}">
                      <a16:creationId xmlns="" xmlns:a16="http://schemas.microsoft.com/office/drawing/2014/main" id="{F10FFD6D-C08B-4626-891A-73771D134FC2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rot="20700000">
                  <a:off x="2300573" y="1797574"/>
                  <a:ext cx="456968" cy="360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05825" h="2998234">
                      <a:moveTo>
                        <a:pt x="571963" y="2092124"/>
                      </a:moveTo>
                      <a:lnTo>
                        <a:pt x="465390" y="2092124"/>
                      </a:lnTo>
                      <a:lnTo>
                        <a:pt x="571963" y="2198697"/>
                      </a:lnTo>
                      <a:close/>
                      <a:moveTo>
                        <a:pt x="571962" y="1939097"/>
                      </a:moveTo>
                      <a:lnTo>
                        <a:pt x="465390" y="2045669"/>
                      </a:lnTo>
                      <a:lnTo>
                        <a:pt x="571962" y="2045669"/>
                      </a:lnTo>
                      <a:close/>
                      <a:moveTo>
                        <a:pt x="724990" y="2092124"/>
                      </a:moveTo>
                      <a:lnTo>
                        <a:pt x="618417" y="2092124"/>
                      </a:lnTo>
                      <a:lnTo>
                        <a:pt x="618418" y="2198697"/>
                      </a:lnTo>
                      <a:close/>
                      <a:moveTo>
                        <a:pt x="618418" y="1939104"/>
                      </a:moveTo>
                      <a:lnTo>
                        <a:pt x="618417" y="2045669"/>
                      </a:lnTo>
                      <a:lnTo>
                        <a:pt x="724982" y="2045669"/>
                      </a:lnTo>
                      <a:close/>
                      <a:moveTo>
                        <a:pt x="760612" y="1901643"/>
                      </a:moveTo>
                      <a:lnTo>
                        <a:pt x="654047" y="1901643"/>
                      </a:lnTo>
                      <a:lnTo>
                        <a:pt x="760612" y="2008208"/>
                      </a:lnTo>
                      <a:close/>
                      <a:moveTo>
                        <a:pt x="760612" y="1748616"/>
                      </a:moveTo>
                      <a:lnTo>
                        <a:pt x="654040" y="1855188"/>
                      </a:lnTo>
                      <a:lnTo>
                        <a:pt x="760612" y="1855188"/>
                      </a:lnTo>
                      <a:close/>
                      <a:moveTo>
                        <a:pt x="913640" y="1901643"/>
                      </a:moveTo>
                      <a:lnTo>
                        <a:pt x="807067" y="1901643"/>
                      </a:lnTo>
                      <a:lnTo>
                        <a:pt x="807067" y="2008216"/>
                      </a:lnTo>
                      <a:close/>
                      <a:moveTo>
                        <a:pt x="807067" y="1748615"/>
                      </a:moveTo>
                      <a:lnTo>
                        <a:pt x="807067" y="1855188"/>
                      </a:lnTo>
                      <a:lnTo>
                        <a:pt x="913640" y="1855188"/>
                      </a:lnTo>
                      <a:close/>
                      <a:moveTo>
                        <a:pt x="953368" y="1708887"/>
                      </a:moveTo>
                      <a:lnTo>
                        <a:pt x="846796" y="1708887"/>
                      </a:lnTo>
                      <a:lnTo>
                        <a:pt x="953368" y="1815459"/>
                      </a:lnTo>
                      <a:close/>
                      <a:moveTo>
                        <a:pt x="953368" y="1555860"/>
                      </a:moveTo>
                      <a:lnTo>
                        <a:pt x="846796" y="1662432"/>
                      </a:lnTo>
                      <a:lnTo>
                        <a:pt x="953368" y="1662432"/>
                      </a:lnTo>
                      <a:close/>
                      <a:moveTo>
                        <a:pt x="1106396" y="1708887"/>
                      </a:moveTo>
                      <a:lnTo>
                        <a:pt x="999823" y="1708887"/>
                      </a:lnTo>
                      <a:lnTo>
                        <a:pt x="999823" y="1815460"/>
                      </a:lnTo>
                      <a:close/>
                      <a:moveTo>
                        <a:pt x="999823" y="1555860"/>
                      </a:moveTo>
                      <a:lnTo>
                        <a:pt x="999823" y="1662432"/>
                      </a:lnTo>
                      <a:lnTo>
                        <a:pt x="1106396" y="1662432"/>
                      </a:lnTo>
                      <a:close/>
                      <a:moveTo>
                        <a:pt x="1144754" y="1514764"/>
                      </a:moveTo>
                      <a:lnTo>
                        <a:pt x="1038182" y="1514764"/>
                      </a:lnTo>
                      <a:lnTo>
                        <a:pt x="1144754" y="1621337"/>
                      </a:lnTo>
                      <a:close/>
                      <a:moveTo>
                        <a:pt x="1144754" y="1361737"/>
                      </a:moveTo>
                      <a:lnTo>
                        <a:pt x="1038182" y="1468309"/>
                      </a:lnTo>
                      <a:lnTo>
                        <a:pt x="1144754" y="1468309"/>
                      </a:lnTo>
                      <a:close/>
                      <a:moveTo>
                        <a:pt x="1297782" y="1514764"/>
                      </a:moveTo>
                      <a:lnTo>
                        <a:pt x="1191209" y="1514764"/>
                      </a:lnTo>
                      <a:lnTo>
                        <a:pt x="1191209" y="1621337"/>
                      </a:lnTo>
                      <a:close/>
                      <a:moveTo>
                        <a:pt x="1191209" y="1361737"/>
                      </a:moveTo>
                      <a:lnTo>
                        <a:pt x="1191209" y="1468309"/>
                      </a:lnTo>
                      <a:lnTo>
                        <a:pt x="1297782" y="1468309"/>
                      </a:lnTo>
                      <a:close/>
                      <a:moveTo>
                        <a:pt x="1335838" y="1323681"/>
                      </a:moveTo>
                      <a:lnTo>
                        <a:pt x="1229266" y="1323681"/>
                      </a:lnTo>
                      <a:lnTo>
                        <a:pt x="1335838" y="1430253"/>
                      </a:lnTo>
                      <a:close/>
                      <a:moveTo>
                        <a:pt x="1335838" y="1170654"/>
                      </a:moveTo>
                      <a:lnTo>
                        <a:pt x="1229266" y="1277226"/>
                      </a:lnTo>
                      <a:lnTo>
                        <a:pt x="1335838" y="1277226"/>
                      </a:lnTo>
                      <a:close/>
                      <a:moveTo>
                        <a:pt x="1488865" y="1323681"/>
                      </a:moveTo>
                      <a:lnTo>
                        <a:pt x="1382293" y="1323681"/>
                      </a:lnTo>
                      <a:lnTo>
                        <a:pt x="1382293" y="1430253"/>
                      </a:lnTo>
                      <a:close/>
                      <a:moveTo>
                        <a:pt x="1382293" y="1170653"/>
                      </a:moveTo>
                      <a:lnTo>
                        <a:pt x="1382293" y="1277226"/>
                      </a:lnTo>
                      <a:lnTo>
                        <a:pt x="1488865" y="1277226"/>
                      </a:lnTo>
                      <a:close/>
                      <a:moveTo>
                        <a:pt x="2914702" y="2523007"/>
                      </a:moveTo>
                      <a:cubicBezTo>
                        <a:pt x="2900642" y="2508947"/>
                        <a:pt x="2877845" y="2508947"/>
                        <a:pt x="2863784" y="2523007"/>
                      </a:cubicBezTo>
                      <a:cubicBezTo>
                        <a:pt x="2849724" y="2537067"/>
                        <a:pt x="2849724" y="2559864"/>
                        <a:pt x="2863784" y="2573924"/>
                      </a:cubicBezTo>
                      <a:cubicBezTo>
                        <a:pt x="2877845" y="2587985"/>
                        <a:pt x="2900642" y="2587985"/>
                        <a:pt x="2914702" y="2573924"/>
                      </a:cubicBezTo>
                      <a:cubicBezTo>
                        <a:pt x="2928762" y="2559864"/>
                        <a:pt x="2928762" y="2537067"/>
                        <a:pt x="2914702" y="2523007"/>
                      </a:cubicBezTo>
                      <a:close/>
                      <a:moveTo>
                        <a:pt x="1526922" y="1132597"/>
                      </a:moveTo>
                      <a:lnTo>
                        <a:pt x="1420350" y="1132596"/>
                      </a:lnTo>
                      <a:lnTo>
                        <a:pt x="1526922" y="1239169"/>
                      </a:lnTo>
                      <a:close/>
                      <a:moveTo>
                        <a:pt x="1526922" y="979569"/>
                      </a:moveTo>
                      <a:lnTo>
                        <a:pt x="1420350" y="1086141"/>
                      </a:lnTo>
                      <a:lnTo>
                        <a:pt x="1526922" y="1086142"/>
                      </a:lnTo>
                      <a:close/>
                      <a:moveTo>
                        <a:pt x="1679950" y="1132597"/>
                      </a:moveTo>
                      <a:lnTo>
                        <a:pt x="1573377" y="1132597"/>
                      </a:lnTo>
                      <a:lnTo>
                        <a:pt x="1573377" y="1239169"/>
                      </a:lnTo>
                      <a:close/>
                      <a:moveTo>
                        <a:pt x="1573377" y="979569"/>
                      </a:moveTo>
                      <a:lnTo>
                        <a:pt x="1573377" y="1086142"/>
                      </a:lnTo>
                      <a:lnTo>
                        <a:pt x="1679950" y="1086142"/>
                      </a:lnTo>
                      <a:close/>
                      <a:moveTo>
                        <a:pt x="1718007" y="941512"/>
                      </a:moveTo>
                      <a:lnTo>
                        <a:pt x="1611434" y="941512"/>
                      </a:lnTo>
                      <a:lnTo>
                        <a:pt x="1718007" y="1048085"/>
                      </a:lnTo>
                      <a:close/>
                      <a:moveTo>
                        <a:pt x="1718006" y="788485"/>
                      </a:moveTo>
                      <a:lnTo>
                        <a:pt x="1611434" y="895057"/>
                      </a:lnTo>
                      <a:lnTo>
                        <a:pt x="1718006" y="895057"/>
                      </a:lnTo>
                      <a:close/>
                      <a:moveTo>
                        <a:pt x="1871034" y="941512"/>
                      </a:moveTo>
                      <a:lnTo>
                        <a:pt x="1764461" y="941512"/>
                      </a:lnTo>
                      <a:lnTo>
                        <a:pt x="1764462" y="1048085"/>
                      </a:lnTo>
                      <a:close/>
                      <a:moveTo>
                        <a:pt x="1764461" y="788485"/>
                      </a:moveTo>
                      <a:lnTo>
                        <a:pt x="1764462" y="895057"/>
                      </a:lnTo>
                      <a:lnTo>
                        <a:pt x="1871034" y="895057"/>
                      </a:lnTo>
                      <a:close/>
                      <a:moveTo>
                        <a:pt x="3382381" y="1946466"/>
                      </a:moveTo>
                      <a:lnTo>
                        <a:pt x="2893361" y="2435486"/>
                      </a:lnTo>
                      <a:lnTo>
                        <a:pt x="2933988" y="2428503"/>
                      </a:lnTo>
                      <a:lnTo>
                        <a:pt x="3009207" y="2503722"/>
                      </a:lnTo>
                      <a:lnTo>
                        <a:pt x="3003173" y="2538827"/>
                      </a:lnTo>
                      <a:lnTo>
                        <a:pt x="3488958" y="2053042"/>
                      </a:lnTo>
                      <a:lnTo>
                        <a:pt x="3388629" y="1952714"/>
                      </a:lnTo>
                      <a:close/>
                      <a:moveTo>
                        <a:pt x="2405874" y="794872"/>
                      </a:moveTo>
                      <a:lnTo>
                        <a:pt x="2299301" y="794872"/>
                      </a:lnTo>
                      <a:lnTo>
                        <a:pt x="2405874" y="901444"/>
                      </a:lnTo>
                      <a:close/>
                      <a:moveTo>
                        <a:pt x="2789111" y="1176277"/>
                      </a:moveTo>
                      <a:lnTo>
                        <a:pt x="2682538" y="1176278"/>
                      </a:lnTo>
                      <a:lnTo>
                        <a:pt x="2789111" y="1282850"/>
                      </a:lnTo>
                      <a:close/>
                      <a:moveTo>
                        <a:pt x="2596355" y="983521"/>
                      </a:moveTo>
                      <a:lnTo>
                        <a:pt x="2489782" y="983522"/>
                      </a:lnTo>
                      <a:lnTo>
                        <a:pt x="2596355" y="1090094"/>
                      </a:lnTo>
                      <a:close/>
                      <a:moveTo>
                        <a:pt x="3174317" y="1558747"/>
                      </a:moveTo>
                      <a:lnTo>
                        <a:pt x="3067745" y="1558747"/>
                      </a:lnTo>
                      <a:lnTo>
                        <a:pt x="3174317" y="1665320"/>
                      </a:lnTo>
                      <a:close/>
                      <a:moveTo>
                        <a:pt x="2983234" y="1367664"/>
                      </a:moveTo>
                      <a:lnTo>
                        <a:pt x="2876661" y="1367664"/>
                      </a:lnTo>
                      <a:lnTo>
                        <a:pt x="2983234" y="1474236"/>
                      </a:lnTo>
                      <a:close/>
                      <a:moveTo>
                        <a:pt x="3556486" y="1940915"/>
                      </a:moveTo>
                      <a:lnTo>
                        <a:pt x="3449914" y="1940915"/>
                      </a:lnTo>
                      <a:lnTo>
                        <a:pt x="3556487" y="2047488"/>
                      </a:lnTo>
                      <a:close/>
                      <a:moveTo>
                        <a:pt x="3365402" y="1749831"/>
                      </a:moveTo>
                      <a:lnTo>
                        <a:pt x="3258830" y="1749831"/>
                      </a:lnTo>
                      <a:lnTo>
                        <a:pt x="3365402" y="1856404"/>
                      </a:lnTo>
                      <a:close/>
                      <a:moveTo>
                        <a:pt x="3761426" y="2144804"/>
                      </a:moveTo>
                      <a:lnTo>
                        <a:pt x="3654853" y="2144804"/>
                      </a:lnTo>
                      <a:lnTo>
                        <a:pt x="3761426" y="2251377"/>
                      </a:lnTo>
                      <a:close/>
                      <a:moveTo>
                        <a:pt x="2405874" y="657532"/>
                      </a:moveTo>
                      <a:lnTo>
                        <a:pt x="2314989" y="748417"/>
                      </a:lnTo>
                      <a:lnTo>
                        <a:pt x="2405874" y="748417"/>
                      </a:lnTo>
                      <a:close/>
                      <a:moveTo>
                        <a:pt x="2558894" y="794872"/>
                      </a:moveTo>
                      <a:lnTo>
                        <a:pt x="2452329" y="794872"/>
                      </a:lnTo>
                      <a:lnTo>
                        <a:pt x="2452329" y="901437"/>
                      </a:lnTo>
                      <a:close/>
                      <a:moveTo>
                        <a:pt x="2596355" y="830501"/>
                      </a:moveTo>
                      <a:lnTo>
                        <a:pt x="2489790" y="937067"/>
                      </a:lnTo>
                      <a:lnTo>
                        <a:pt x="2596355" y="937067"/>
                      </a:lnTo>
                      <a:close/>
                      <a:moveTo>
                        <a:pt x="2942138" y="1176278"/>
                      </a:moveTo>
                      <a:lnTo>
                        <a:pt x="2835566" y="1176277"/>
                      </a:lnTo>
                      <a:lnTo>
                        <a:pt x="2835566" y="1282850"/>
                      </a:lnTo>
                      <a:close/>
                      <a:moveTo>
                        <a:pt x="2789111" y="1023250"/>
                      </a:moveTo>
                      <a:lnTo>
                        <a:pt x="2682538" y="1129823"/>
                      </a:lnTo>
                      <a:lnTo>
                        <a:pt x="2789111" y="1129823"/>
                      </a:lnTo>
                      <a:close/>
                      <a:moveTo>
                        <a:pt x="2749382" y="983521"/>
                      </a:moveTo>
                      <a:lnTo>
                        <a:pt x="2642810" y="983522"/>
                      </a:lnTo>
                      <a:lnTo>
                        <a:pt x="2642810" y="1090094"/>
                      </a:lnTo>
                      <a:close/>
                      <a:moveTo>
                        <a:pt x="3327345" y="1558747"/>
                      </a:moveTo>
                      <a:lnTo>
                        <a:pt x="3220772" y="1558747"/>
                      </a:lnTo>
                      <a:lnTo>
                        <a:pt x="3220772" y="1665320"/>
                      </a:lnTo>
                      <a:close/>
                      <a:moveTo>
                        <a:pt x="3174317" y="1405720"/>
                      </a:moveTo>
                      <a:lnTo>
                        <a:pt x="3067745" y="1512292"/>
                      </a:lnTo>
                      <a:lnTo>
                        <a:pt x="3174317" y="1512292"/>
                      </a:lnTo>
                      <a:close/>
                      <a:moveTo>
                        <a:pt x="3136261" y="1367664"/>
                      </a:moveTo>
                      <a:lnTo>
                        <a:pt x="3029688" y="1367664"/>
                      </a:lnTo>
                      <a:lnTo>
                        <a:pt x="3029689" y="1474236"/>
                      </a:lnTo>
                      <a:close/>
                      <a:moveTo>
                        <a:pt x="2983234" y="1214636"/>
                      </a:moveTo>
                      <a:lnTo>
                        <a:pt x="2876661" y="1321209"/>
                      </a:lnTo>
                      <a:lnTo>
                        <a:pt x="2983234" y="1321209"/>
                      </a:lnTo>
                      <a:close/>
                      <a:moveTo>
                        <a:pt x="3709514" y="1940915"/>
                      </a:moveTo>
                      <a:lnTo>
                        <a:pt x="3602941" y="1940915"/>
                      </a:lnTo>
                      <a:lnTo>
                        <a:pt x="3602942" y="2047488"/>
                      </a:lnTo>
                      <a:close/>
                      <a:moveTo>
                        <a:pt x="3556487" y="1787888"/>
                      </a:moveTo>
                      <a:lnTo>
                        <a:pt x="3449914" y="1894460"/>
                      </a:lnTo>
                      <a:lnTo>
                        <a:pt x="3556486" y="1894460"/>
                      </a:lnTo>
                      <a:close/>
                      <a:moveTo>
                        <a:pt x="3518430" y="1749831"/>
                      </a:moveTo>
                      <a:lnTo>
                        <a:pt x="3411857" y="1749831"/>
                      </a:lnTo>
                      <a:lnTo>
                        <a:pt x="3411857" y="1856403"/>
                      </a:lnTo>
                      <a:close/>
                      <a:moveTo>
                        <a:pt x="3365402" y="1596803"/>
                      </a:moveTo>
                      <a:lnTo>
                        <a:pt x="3258830" y="1703376"/>
                      </a:lnTo>
                      <a:lnTo>
                        <a:pt x="3365402" y="1703376"/>
                      </a:lnTo>
                      <a:close/>
                      <a:moveTo>
                        <a:pt x="3761426" y="1991777"/>
                      </a:moveTo>
                      <a:lnTo>
                        <a:pt x="3654853" y="2098349"/>
                      </a:lnTo>
                      <a:lnTo>
                        <a:pt x="3761426" y="2098349"/>
                      </a:lnTo>
                      <a:close/>
                      <a:moveTo>
                        <a:pt x="2452329" y="641845"/>
                      </a:moveTo>
                      <a:lnTo>
                        <a:pt x="2452329" y="748417"/>
                      </a:lnTo>
                      <a:lnTo>
                        <a:pt x="2558901" y="748417"/>
                      </a:lnTo>
                      <a:close/>
                      <a:moveTo>
                        <a:pt x="2835566" y="1023250"/>
                      </a:moveTo>
                      <a:lnTo>
                        <a:pt x="2835566" y="1129822"/>
                      </a:lnTo>
                      <a:lnTo>
                        <a:pt x="2942138" y="1129822"/>
                      </a:lnTo>
                      <a:close/>
                      <a:moveTo>
                        <a:pt x="2642810" y="830494"/>
                      </a:moveTo>
                      <a:lnTo>
                        <a:pt x="2642810" y="937066"/>
                      </a:lnTo>
                      <a:lnTo>
                        <a:pt x="2749382" y="937066"/>
                      </a:lnTo>
                      <a:close/>
                      <a:moveTo>
                        <a:pt x="3220772" y="1405720"/>
                      </a:moveTo>
                      <a:lnTo>
                        <a:pt x="3220772" y="1512292"/>
                      </a:lnTo>
                      <a:lnTo>
                        <a:pt x="3327344" y="1512292"/>
                      </a:lnTo>
                      <a:close/>
                      <a:moveTo>
                        <a:pt x="3029688" y="1214636"/>
                      </a:moveTo>
                      <a:lnTo>
                        <a:pt x="3029688" y="1321209"/>
                      </a:lnTo>
                      <a:lnTo>
                        <a:pt x="3136261" y="1321209"/>
                      </a:lnTo>
                      <a:close/>
                      <a:moveTo>
                        <a:pt x="3602941" y="1787888"/>
                      </a:moveTo>
                      <a:lnTo>
                        <a:pt x="3602941" y="1894460"/>
                      </a:lnTo>
                      <a:lnTo>
                        <a:pt x="3709514" y="1894460"/>
                      </a:lnTo>
                      <a:close/>
                      <a:moveTo>
                        <a:pt x="3411857" y="1596803"/>
                      </a:moveTo>
                      <a:lnTo>
                        <a:pt x="3411857" y="1703376"/>
                      </a:lnTo>
                      <a:lnTo>
                        <a:pt x="3518429" y="1703376"/>
                      </a:lnTo>
                      <a:close/>
                      <a:moveTo>
                        <a:pt x="2353083" y="150965"/>
                      </a:moveTo>
                      <a:lnTo>
                        <a:pt x="2025288" y="132265"/>
                      </a:lnTo>
                      <a:lnTo>
                        <a:pt x="2071608" y="178585"/>
                      </a:lnTo>
                      <a:lnTo>
                        <a:pt x="2093619" y="156574"/>
                      </a:lnTo>
                      <a:lnTo>
                        <a:pt x="2220546" y="283501"/>
                      </a:lnTo>
                      <a:close/>
                      <a:moveTo>
                        <a:pt x="2523312" y="286240"/>
                      </a:moveTo>
                      <a:lnTo>
                        <a:pt x="2373298" y="436253"/>
                      </a:lnTo>
                      <a:lnTo>
                        <a:pt x="2500225" y="563180"/>
                      </a:lnTo>
                      <a:lnTo>
                        <a:pt x="2473487" y="589919"/>
                      </a:lnTo>
                      <a:lnTo>
                        <a:pt x="2618667" y="735099"/>
                      </a:lnTo>
                      <a:lnTo>
                        <a:pt x="2619582" y="734183"/>
                      </a:lnTo>
                      <a:lnTo>
                        <a:pt x="2812338" y="926939"/>
                      </a:lnTo>
                      <a:lnTo>
                        <a:pt x="2845693" y="960294"/>
                      </a:lnTo>
                      <a:lnTo>
                        <a:pt x="3005093" y="1119693"/>
                      </a:lnTo>
                      <a:lnTo>
                        <a:pt x="3006461" y="1118325"/>
                      </a:lnTo>
                      <a:lnTo>
                        <a:pt x="3197545" y="1309409"/>
                      </a:lnTo>
                      <a:lnTo>
                        <a:pt x="3232572" y="1344436"/>
                      </a:lnTo>
                      <a:lnTo>
                        <a:pt x="3246403" y="1358267"/>
                      </a:lnTo>
                      <a:close/>
                      <a:moveTo>
                        <a:pt x="2523816" y="30335"/>
                      </a:moveTo>
                      <a:lnTo>
                        <a:pt x="2626629" y="133149"/>
                      </a:lnTo>
                      <a:lnTo>
                        <a:pt x="2552082" y="207696"/>
                      </a:lnTo>
                      <a:lnTo>
                        <a:pt x="2576968" y="232583"/>
                      </a:lnTo>
                      <a:lnTo>
                        <a:pt x="2575182" y="234369"/>
                      </a:lnTo>
                      <a:lnTo>
                        <a:pt x="3513251" y="1625113"/>
                      </a:lnTo>
                      <a:lnTo>
                        <a:pt x="3579714" y="1691577"/>
                      </a:lnTo>
                      <a:lnTo>
                        <a:pt x="3614741" y="1726603"/>
                      </a:lnTo>
                      <a:lnTo>
                        <a:pt x="3784128" y="1895991"/>
                      </a:lnTo>
                      <a:lnTo>
                        <a:pt x="3784653" y="1895466"/>
                      </a:lnTo>
                      <a:lnTo>
                        <a:pt x="3802957" y="1913770"/>
                      </a:lnTo>
                      <a:lnTo>
                        <a:pt x="3802957" y="1914820"/>
                      </a:lnTo>
                      <a:lnTo>
                        <a:pt x="3805825" y="1917687"/>
                      </a:lnTo>
                      <a:lnTo>
                        <a:pt x="3802957" y="1920555"/>
                      </a:lnTo>
                      <a:lnTo>
                        <a:pt x="3802957" y="2329384"/>
                      </a:lnTo>
                      <a:lnTo>
                        <a:pt x="3784653" y="2347688"/>
                      </a:lnTo>
                      <a:lnTo>
                        <a:pt x="3580239" y="2143274"/>
                      </a:lnTo>
                      <a:lnTo>
                        <a:pt x="3579714" y="2143798"/>
                      </a:lnTo>
                      <a:lnTo>
                        <a:pt x="3514414" y="2078498"/>
                      </a:lnTo>
                      <a:lnTo>
                        <a:pt x="2992605" y="2600306"/>
                      </a:lnTo>
                      <a:lnTo>
                        <a:pt x="2990741" y="2611151"/>
                      </a:lnTo>
                      <a:lnTo>
                        <a:pt x="2771416" y="2767764"/>
                      </a:lnTo>
                      <a:lnTo>
                        <a:pt x="2746140" y="2742487"/>
                      </a:lnTo>
                      <a:lnTo>
                        <a:pt x="2670170" y="2818456"/>
                      </a:lnTo>
                      <a:lnTo>
                        <a:pt x="2651401" y="2799687"/>
                      </a:lnTo>
                      <a:cubicBezTo>
                        <a:pt x="2625528" y="2785735"/>
                        <a:pt x="2592950" y="2788926"/>
                        <a:pt x="2569612" y="2809139"/>
                      </a:cubicBezTo>
                      <a:cubicBezTo>
                        <a:pt x="2540180" y="2834630"/>
                        <a:pt x="2535445" y="2878528"/>
                        <a:pt x="2558763" y="2909709"/>
                      </a:cubicBezTo>
                      <a:cubicBezTo>
                        <a:pt x="2580225" y="2939886"/>
                        <a:pt x="2602221" y="2944074"/>
                        <a:pt x="2698387" y="2956528"/>
                      </a:cubicBezTo>
                      <a:cubicBezTo>
                        <a:pt x="2612716" y="3019512"/>
                        <a:pt x="2549084" y="3004923"/>
                        <a:pt x="2499317" y="2954166"/>
                      </a:cubicBezTo>
                      <a:cubicBezTo>
                        <a:pt x="2449549" y="2903408"/>
                        <a:pt x="2462151" y="2804007"/>
                        <a:pt x="2521014" y="2753027"/>
                      </a:cubicBezTo>
                      <a:cubicBezTo>
                        <a:pt x="2561003" y="2718393"/>
                        <a:pt x="2614554" y="2708748"/>
                        <a:pt x="2661444" y="2725347"/>
                      </a:cubicBezTo>
                      <a:lnTo>
                        <a:pt x="2695222" y="2691569"/>
                      </a:lnTo>
                      <a:lnTo>
                        <a:pt x="2669947" y="2666294"/>
                      </a:lnTo>
                      <a:lnTo>
                        <a:pt x="2810390" y="2469612"/>
                      </a:lnTo>
                      <a:lnTo>
                        <a:pt x="2809356" y="2468579"/>
                      </a:lnTo>
                      <a:lnTo>
                        <a:pt x="2815551" y="2462385"/>
                      </a:lnTo>
                      <a:lnTo>
                        <a:pt x="2826559" y="2446968"/>
                      </a:lnTo>
                      <a:lnTo>
                        <a:pt x="2831882" y="2446053"/>
                      </a:lnTo>
                      <a:lnTo>
                        <a:pt x="3356925" y="1921010"/>
                      </a:lnTo>
                      <a:lnTo>
                        <a:pt x="3353603" y="1917688"/>
                      </a:lnTo>
                      <a:lnTo>
                        <a:pt x="3197545" y="1761630"/>
                      </a:lnTo>
                      <a:lnTo>
                        <a:pt x="3197544" y="1761631"/>
                      </a:lnTo>
                      <a:lnTo>
                        <a:pt x="3006461" y="1570547"/>
                      </a:lnTo>
                      <a:lnTo>
                        <a:pt x="2971434" y="1535520"/>
                      </a:lnTo>
                      <a:lnTo>
                        <a:pt x="2813706" y="1377793"/>
                      </a:lnTo>
                      <a:lnTo>
                        <a:pt x="2812338" y="1379161"/>
                      </a:lnTo>
                      <a:lnTo>
                        <a:pt x="2619582" y="1186405"/>
                      </a:lnTo>
                      <a:lnTo>
                        <a:pt x="2586227" y="1153050"/>
                      </a:lnTo>
                      <a:lnTo>
                        <a:pt x="2430017" y="996839"/>
                      </a:lnTo>
                      <a:lnTo>
                        <a:pt x="2429101" y="997755"/>
                      </a:lnTo>
                      <a:lnTo>
                        <a:pt x="2247376" y="816030"/>
                      </a:lnTo>
                      <a:lnTo>
                        <a:pt x="2194721" y="868684"/>
                      </a:lnTo>
                      <a:lnTo>
                        <a:pt x="2169629" y="843592"/>
                      </a:lnTo>
                      <a:lnTo>
                        <a:pt x="2012511" y="1000710"/>
                      </a:lnTo>
                      <a:lnTo>
                        <a:pt x="1948715" y="936915"/>
                      </a:lnTo>
                      <a:lnTo>
                        <a:pt x="1776261" y="1109369"/>
                      </a:lnTo>
                      <a:lnTo>
                        <a:pt x="1741234" y="1144396"/>
                      </a:lnTo>
                      <a:lnTo>
                        <a:pt x="1585176" y="1300453"/>
                      </a:lnTo>
                      <a:lnTo>
                        <a:pt x="1550150" y="1335480"/>
                      </a:lnTo>
                      <a:lnTo>
                        <a:pt x="1394093" y="1491537"/>
                      </a:lnTo>
                      <a:lnTo>
                        <a:pt x="1359065" y="1526564"/>
                      </a:lnTo>
                      <a:lnTo>
                        <a:pt x="1201338" y="1684291"/>
                      </a:lnTo>
                      <a:lnTo>
                        <a:pt x="1202706" y="1685660"/>
                      </a:lnTo>
                      <a:lnTo>
                        <a:pt x="1009951" y="1878416"/>
                      </a:lnTo>
                      <a:lnTo>
                        <a:pt x="976596" y="1911771"/>
                      </a:lnTo>
                      <a:lnTo>
                        <a:pt x="820385" y="2067981"/>
                      </a:lnTo>
                      <a:lnTo>
                        <a:pt x="821301" y="2068897"/>
                      </a:lnTo>
                      <a:lnTo>
                        <a:pt x="612116" y="2278081"/>
                      </a:lnTo>
                      <a:lnTo>
                        <a:pt x="673628" y="2339593"/>
                      </a:lnTo>
                      <a:lnTo>
                        <a:pt x="567426" y="2445795"/>
                      </a:lnTo>
                      <a:lnTo>
                        <a:pt x="672230" y="2550598"/>
                      </a:lnTo>
                      <a:lnTo>
                        <a:pt x="566028" y="2656800"/>
                      </a:lnTo>
                      <a:lnTo>
                        <a:pt x="0" y="2090772"/>
                      </a:lnTo>
                      <a:lnTo>
                        <a:pt x="106202" y="1984570"/>
                      </a:lnTo>
                      <a:lnTo>
                        <a:pt x="211005" y="2089373"/>
                      </a:lnTo>
                      <a:lnTo>
                        <a:pt x="317206" y="1983171"/>
                      </a:lnTo>
                      <a:lnTo>
                        <a:pt x="386005" y="2051970"/>
                      </a:lnTo>
                      <a:lnTo>
                        <a:pt x="558644" y="1879331"/>
                      </a:lnTo>
                      <a:lnTo>
                        <a:pt x="557729" y="1878415"/>
                      </a:lnTo>
                      <a:lnTo>
                        <a:pt x="750485" y="1685660"/>
                      </a:lnTo>
                      <a:lnTo>
                        <a:pt x="783839" y="1652305"/>
                      </a:lnTo>
                      <a:lnTo>
                        <a:pt x="943239" y="1492905"/>
                      </a:lnTo>
                      <a:lnTo>
                        <a:pt x="941871" y="1491537"/>
                      </a:lnTo>
                      <a:lnTo>
                        <a:pt x="1132954" y="1300453"/>
                      </a:lnTo>
                      <a:lnTo>
                        <a:pt x="1167982" y="1265426"/>
                      </a:lnTo>
                      <a:lnTo>
                        <a:pt x="1324039" y="1109369"/>
                      </a:lnTo>
                      <a:lnTo>
                        <a:pt x="1359065" y="1074342"/>
                      </a:lnTo>
                      <a:lnTo>
                        <a:pt x="1515123" y="918285"/>
                      </a:lnTo>
                      <a:lnTo>
                        <a:pt x="1550150" y="883258"/>
                      </a:lnTo>
                      <a:lnTo>
                        <a:pt x="1722604" y="710804"/>
                      </a:lnTo>
                      <a:lnTo>
                        <a:pt x="1656089" y="644289"/>
                      </a:lnTo>
                      <a:lnTo>
                        <a:pt x="1813208" y="487170"/>
                      </a:lnTo>
                      <a:lnTo>
                        <a:pt x="1788115" y="462078"/>
                      </a:lnTo>
                      <a:lnTo>
                        <a:pt x="1817021" y="433172"/>
                      </a:lnTo>
                      <a:lnTo>
                        <a:pt x="1638436" y="254587"/>
                      </a:lnTo>
                      <a:lnTo>
                        <a:pt x="1893022" y="0"/>
                      </a:lnTo>
                      <a:lnTo>
                        <a:pt x="1948799" y="55777"/>
                      </a:lnTo>
                      <a:lnTo>
                        <a:pt x="2421315" y="82732"/>
                      </a:lnTo>
                      <a:lnTo>
                        <a:pt x="2424216" y="79831"/>
                      </a:lnTo>
                      <a:lnTo>
                        <a:pt x="2449269" y="10488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ko-KR" altLang="en-US" sz="2701"/>
                </a:p>
              </p:txBody>
            </p:sp>
            <p:sp>
              <p:nvSpPr>
                <p:cNvPr id="83" name="Rectangle 41">
                  <a:extLst>
                    <a:ext uri="{FF2B5EF4-FFF2-40B4-BE49-F238E27FC236}">
                      <a16:creationId xmlns="" xmlns:a16="http://schemas.microsoft.com/office/drawing/2014/main" id="{72ED4E9B-63ED-4190-BEDD-877560E7A17D}"/>
                    </a:ext>
                  </a:extLst>
                </p:cNvPr>
                <p:cNvSpPr>
                  <a:spLocks/>
                </p:cNvSpPr>
                <p:nvPr/>
              </p:nvSpPr>
              <p:spPr>
                <a:xfrm rot="19192674">
                  <a:off x="926950" y="2109352"/>
                  <a:ext cx="360000" cy="360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88423" h="3970014">
                      <a:moveTo>
                        <a:pt x="1259577" y="2471243"/>
                      </a:moveTo>
                      <a:cubicBezTo>
                        <a:pt x="1293292" y="2471243"/>
                        <a:pt x="1320623" y="2543205"/>
                        <a:pt x="1320623" y="2631975"/>
                      </a:cubicBezTo>
                      <a:cubicBezTo>
                        <a:pt x="1320623" y="2720745"/>
                        <a:pt x="1293292" y="2792707"/>
                        <a:pt x="1259577" y="2792707"/>
                      </a:cubicBezTo>
                      <a:cubicBezTo>
                        <a:pt x="1225862" y="2792707"/>
                        <a:pt x="1198531" y="2720745"/>
                        <a:pt x="1198531" y="2631975"/>
                      </a:cubicBezTo>
                      <a:cubicBezTo>
                        <a:pt x="1198531" y="2543205"/>
                        <a:pt x="1225862" y="2471243"/>
                        <a:pt x="1259577" y="2471243"/>
                      </a:cubicBezTo>
                      <a:close/>
                      <a:moveTo>
                        <a:pt x="1710471" y="2470362"/>
                      </a:moveTo>
                      <a:cubicBezTo>
                        <a:pt x="1741030" y="2470028"/>
                        <a:pt x="1768823" y="2488083"/>
                        <a:pt x="1781169" y="2516203"/>
                      </a:cubicBezTo>
                      <a:cubicBezTo>
                        <a:pt x="1793845" y="2545068"/>
                        <a:pt x="1787700" y="2578742"/>
                        <a:pt x="1765642" y="2601268"/>
                      </a:cubicBezTo>
                      <a:cubicBezTo>
                        <a:pt x="1750827" y="2616399"/>
                        <a:pt x="1730831" y="2624459"/>
                        <a:pt x="1710472" y="2623745"/>
                      </a:cubicBezTo>
                      <a:close/>
                      <a:moveTo>
                        <a:pt x="2456093" y="2374056"/>
                      </a:moveTo>
                      <a:lnTo>
                        <a:pt x="2456093" y="2889893"/>
                      </a:lnTo>
                      <a:lnTo>
                        <a:pt x="2566690" y="2889893"/>
                      </a:lnTo>
                      <a:lnTo>
                        <a:pt x="2566690" y="2706284"/>
                      </a:lnTo>
                      <a:lnTo>
                        <a:pt x="2632197" y="2884955"/>
                      </a:lnTo>
                      <a:lnTo>
                        <a:pt x="2635843" y="2883618"/>
                      </a:lnTo>
                      <a:lnTo>
                        <a:pt x="2635843" y="2889893"/>
                      </a:lnTo>
                      <a:lnTo>
                        <a:pt x="2746439" y="2889893"/>
                      </a:lnTo>
                      <a:lnTo>
                        <a:pt x="2746439" y="2374056"/>
                      </a:lnTo>
                      <a:lnTo>
                        <a:pt x="2635843" y="2374056"/>
                      </a:lnTo>
                      <a:lnTo>
                        <a:pt x="2635843" y="2573614"/>
                      </a:lnTo>
                      <a:lnTo>
                        <a:pt x="2566690" y="2385000"/>
                      </a:lnTo>
                      <a:lnTo>
                        <a:pt x="2566690" y="2374056"/>
                      </a:lnTo>
                      <a:close/>
                      <a:moveTo>
                        <a:pt x="2032426" y="2374056"/>
                      </a:moveTo>
                      <a:lnTo>
                        <a:pt x="2032426" y="2889895"/>
                      </a:lnTo>
                      <a:lnTo>
                        <a:pt x="2115405" y="2889895"/>
                      </a:lnTo>
                      <a:lnTo>
                        <a:pt x="2143023" y="2889895"/>
                      </a:lnTo>
                      <a:lnTo>
                        <a:pt x="2308949" y="2889895"/>
                      </a:lnTo>
                      <a:lnTo>
                        <a:pt x="2308949" y="2779299"/>
                      </a:lnTo>
                      <a:lnTo>
                        <a:pt x="2143023" y="2779299"/>
                      </a:lnTo>
                      <a:lnTo>
                        <a:pt x="2143023" y="2686401"/>
                      </a:lnTo>
                      <a:lnTo>
                        <a:pt x="2308949" y="2686401"/>
                      </a:lnTo>
                      <a:lnTo>
                        <a:pt x="2308949" y="2575804"/>
                      </a:lnTo>
                      <a:lnTo>
                        <a:pt x="2143023" y="2575804"/>
                      </a:lnTo>
                      <a:lnTo>
                        <a:pt x="2143023" y="2484653"/>
                      </a:lnTo>
                      <a:lnTo>
                        <a:pt x="2308949" y="2484653"/>
                      </a:lnTo>
                      <a:lnTo>
                        <a:pt x="2308949" y="2374056"/>
                      </a:lnTo>
                      <a:lnTo>
                        <a:pt x="2143023" y="2374056"/>
                      </a:lnTo>
                      <a:lnTo>
                        <a:pt x="2115405" y="2374056"/>
                      </a:lnTo>
                      <a:close/>
                      <a:moveTo>
                        <a:pt x="1259577" y="2374056"/>
                      </a:moveTo>
                      <a:cubicBezTo>
                        <a:pt x="1172187" y="2374056"/>
                        <a:pt x="1101344" y="2489530"/>
                        <a:pt x="1101344" y="2631975"/>
                      </a:cubicBezTo>
                      <a:cubicBezTo>
                        <a:pt x="1101344" y="2774420"/>
                        <a:pt x="1172187" y="2889894"/>
                        <a:pt x="1259577" y="2889894"/>
                      </a:cubicBezTo>
                      <a:cubicBezTo>
                        <a:pt x="1346967" y="2889894"/>
                        <a:pt x="1417810" y="2774420"/>
                        <a:pt x="1417810" y="2631975"/>
                      </a:cubicBezTo>
                      <a:cubicBezTo>
                        <a:pt x="1417810" y="2489530"/>
                        <a:pt x="1346967" y="2374056"/>
                        <a:pt x="1259577" y="2374056"/>
                      </a:cubicBezTo>
                      <a:close/>
                      <a:moveTo>
                        <a:pt x="1599876" y="2366688"/>
                      </a:moveTo>
                      <a:lnTo>
                        <a:pt x="1599875" y="2882524"/>
                      </a:lnTo>
                      <a:lnTo>
                        <a:pt x="1710472" y="2882525"/>
                      </a:lnTo>
                      <a:lnTo>
                        <a:pt x="1710472" y="2723975"/>
                      </a:lnTo>
                      <a:cubicBezTo>
                        <a:pt x="1757507" y="2725624"/>
                        <a:pt x="1803701" y="2707003"/>
                        <a:pt x="1837929" y="2672047"/>
                      </a:cubicBezTo>
                      <a:cubicBezTo>
                        <a:pt x="1888884" y="2620006"/>
                        <a:pt x="1903084" y="2542214"/>
                        <a:pt x="1873801" y="2475527"/>
                      </a:cubicBezTo>
                      <a:cubicBezTo>
                        <a:pt x="1845275" y="2410565"/>
                        <a:pt x="1781067" y="2368851"/>
                        <a:pt x="1710472" y="2369624"/>
                      </a:cubicBezTo>
                      <a:lnTo>
                        <a:pt x="1710471" y="2366688"/>
                      </a:lnTo>
                      <a:close/>
                      <a:moveTo>
                        <a:pt x="920754" y="2169815"/>
                      </a:moveTo>
                      <a:lnTo>
                        <a:pt x="3008986" y="2169815"/>
                      </a:lnTo>
                      <a:lnTo>
                        <a:pt x="3008986" y="3105919"/>
                      </a:lnTo>
                      <a:lnTo>
                        <a:pt x="920754" y="3105919"/>
                      </a:lnTo>
                      <a:close/>
                      <a:moveTo>
                        <a:pt x="632722" y="1985007"/>
                      </a:moveTo>
                      <a:lnTo>
                        <a:pt x="632722" y="3321943"/>
                      </a:lnTo>
                      <a:lnTo>
                        <a:pt x="3297018" y="3321943"/>
                      </a:lnTo>
                      <a:lnTo>
                        <a:pt x="3297018" y="1985007"/>
                      </a:lnTo>
                      <a:close/>
                      <a:moveTo>
                        <a:pt x="2657019" y="761679"/>
                      </a:moveTo>
                      <a:lnTo>
                        <a:pt x="2760733" y="1606387"/>
                      </a:lnTo>
                      <a:lnTo>
                        <a:pt x="2761762" y="1614761"/>
                      </a:lnTo>
                      <a:lnTo>
                        <a:pt x="2762330" y="1614691"/>
                      </a:lnTo>
                      <a:cubicBezTo>
                        <a:pt x="2780335" y="1740615"/>
                        <a:pt x="2862522" y="1833408"/>
                        <a:pt x="2948897" y="1824230"/>
                      </a:cubicBezTo>
                      <a:cubicBezTo>
                        <a:pt x="3036464" y="1814924"/>
                        <a:pt x="3095979" y="1704243"/>
                        <a:pt x="3083047" y="1575312"/>
                      </a:cubicBezTo>
                      <a:lnTo>
                        <a:pt x="3083347" y="1575275"/>
                      </a:lnTo>
                      <a:lnTo>
                        <a:pt x="2983448" y="761679"/>
                      </a:lnTo>
                      <a:close/>
                      <a:moveTo>
                        <a:pt x="2205921" y="761679"/>
                      </a:moveTo>
                      <a:lnTo>
                        <a:pt x="2264137" y="1594263"/>
                      </a:lnTo>
                      <a:cubicBezTo>
                        <a:pt x="2264333" y="1597068"/>
                        <a:pt x="2264530" y="1599874"/>
                        <a:pt x="2264726" y="1602679"/>
                      </a:cubicBezTo>
                      <a:lnTo>
                        <a:pt x="2265297" y="1602640"/>
                      </a:lnTo>
                      <a:cubicBezTo>
                        <a:pt x="2276686" y="1729333"/>
                        <a:pt x="2353905" y="1826300"/>
                        <a:pt x="2440641" y="1821655"/>
                      </a:cubicBezTo>
                      <a:cubicBezTo>
                        <a:pt x="2528577" y="1816945"/>
                        <a:pt x="2593802" y="1709530"/>
                        <a:pt x="2587636" y="1580099"/>
                      </a:cubicBezTo>
                      <a:lnTo>
                        <a:pt x="2587937" y="1580078"/>
                      </a:lnTo>
                      <a:lnTo>
                        <a:pt x="2530706" y="761679"/>
                      </a:lnTo>
                      <a:close/>
                      <a:moveTo>
                        <a:pt x="1761700" y="761679"/>
                      </a:moveTo>
                      <a:cubicBezTo>
                        <a:pt x="1761699" y="1032443"/>
                        <a:pt x="1761699" y="1303208"/>
                        <a:pt x="1761698" y="1573972"/>
                      </a:cubicBezTo>
                      <a:lnTo>
                        <a:pt x="1761698" y="1582410"/>
                      </a:lnTo>
                      <a:lnTo>
                        <a:pt x="1762270" y="1582410"/>
                      </a:lnTo>
                      <a:cubicBezTo>
                        <a:pt x="1764795" y="1709590"/>
                        <a:pt x="1835062" y="1811707"/>
                        <a:pt x="1921910" y="1813122"/>
                      </a:cubicBezTo>
                      <a:cubicBezTo>
                        <a:pt x="2009960" y="1814558"/>
                        <a:pt x="2082519" y="1711955"/>
                        <a:pt x="2085398" y="1582410"/>
                      </a:cubicBezTo>
                      <a:lnTo>
                        <a:pt x="2085698" y="1582410"/>
                      </a:lnTo>
                      <a:cubicBezTo>
                        <a:pt x="2085698" y="1308834"/>
                        <a:pt x="2085698" y="1035256"/>
                        <a:pt x="2085696" y="761679"/>
                      </a:cubicBezTo>
                      <a:close/>
                      <a:moveTo>
                        <a:pt x="3411320" y="761678"/>
                      </a:moveTo>
                      <a:lnTo>
                        <a:pt x="3078803" y="761679"/>
                      </a:lnTo>
                      <a:lnTo>
                        <a:pt x="3277545" y="1622538"/>
                      </a:lnTo>
                      <a:lnTo>
                        <a:pt x="3279443" y="1630759"/>
                      </a:lnTo>
                      <a:lnTo>
                        <a:pt x="3280000" y="1630631"/>
                      </a:lnTo>
                      <a:cubicBezTo>
                        <a:pt x="3311069" y="1753983"/>
                        <a:pt x="3402507" y="1837676"/>
                        <a:pt x="3487448" y="1819520"/>
                      </a:cubicBezTo>
                      <a:cubicBezTo>
                        <a:pt x="3573564" y="1801112"/>
                        <a:pt x="3621183" y="1684815"/>
                        <a:pt x="3594846" y="1557943"/>
                      </a:cubicBezTo>
                      <a:lnTo>
                        <a:pt x="3595140" y="1557876"/>
                      </a:lnTo>
                      <a:close/>
                      <a:moveTo>
                        <a:pt x="1633002" y="761678"/>
                      </a:moveTo>
                      <a:lnTo>
                        <a:pt x="1308563" y="761679"/>
                      </a:lnTo>
                      <a:lnTo>
                        <a:pt x="1266057" y="1572672"/>
                      </a:lnTo>
                      <a:lnTo>
                        <a:pt x="1265616" y="1581099"/>
                      </a:lnTo>
                      <a:lnTo>
                        <a:pt x="1266187" y="1581128"/>
                      </a:lnTo>
                      <a:cubicBezTo>
                        <a:pt x="1262052" y="1708267"/>
                        <a:pt x="1326878" y="1813921"/>
                        <a:pt x="1413534" y="1819881"/>
                      </a:cubicBezTo>
                      <a:cubicBezTo>
                        <a:pt x="1501387" y="1825922"/>
                        <a:pt x="1579217" y="1727257"/>
                        <a:pt x="1588872" y="1598040"/>
                      </a:cubicBezTo>
                      <a:lnTo>
                        <a:pt x="1589172" y="1598055"/>
                      </a:lnTo>
                      <a:close/>
                      <a:moveTo>
                        <a:pt x="863949" y="761678"/>
                      </a:moveTo>
                      <a:lnTo>
                        <a:pt x="765078" y="1566901"/>
                      </a:lnTo>
                      <a:lnTo>
                        <a:pt x="764050" y="1575275"/>
                      </a:lnTo>
                      <a:lnTo>
                        <a:pt x="764617" y="1575345"/>
                      </a:lnTo>
                      <a:cubicBezTo>
                        <a:pt x="751624" y="1701884"/>
                        <a:pt x="808922" y="1811803"/>
                        <a:pt x="894951" y="1823794"/>
                      </a:cubicBezTo>
                      <a:cubicBezTo>
                        <a:pt x="982168" y="1835949"/>
                        <a:pt x="1066691" y="1742953"/>
                        <a:pt x="1085336" y="1614724"/>
                      </a:cubicBezTo>
                      <a:lnTo>
                        <a:pt x="1085635" y="1614761"/>
                      </a:lnTo>
                      <a:lnTo>
                        <a:pt x="1190378" y="761679"/>
                      </a:lnTo>
                      <a:close/>
                      <a:moveTo>
                        <a:pt x="295535" y="441623"/>
                      </a:moveTo>
                      <a:lnTo>
                        <a:pt x="3583899" y="441623"/>
                      </a:lnTo>
                      <a:cubicBezTo>
                        <a:pt x="3610412" y="441623"/>
                        <a:pt x="3631905" y="463116"/>
                        <a:pt x="3631905" y="489629"/>
                      </a:cubicBezTo>
                      <a:lnTo>
                        <a:pt x="3631905" y="655863"/>
                      </a:lnTo>
                      <a:lnTo>
                        <a:pt x="3884522" y="1666330"/>
                      </a:lnTo>
                      <a:cubicBezTo>
                        <a:pt x="3909974" y="1748325"/>
                        <a:pt x="3809191" y="1900953"/>
                        <a:pt x="3631905" y="1666330"/>
                      </a:cubicBezTo>
                      <a:lnTo>
                        <a:pt x="3631905" y="3970014"/>
                      </a:lnTo>
                      <a:lnTo>
                        <a:pt x="247529" y="3970014"/>
                      </a:lnTo>
                      <a:lnTo>
                        <a:pt x="247529" y="1768425"/>
                      </a:lnTo>
                      <a:cubicBezTo>
                        <a:pt x="263724" y="1795996"/>
                        <a:pt x="288366" y="1813812"/>
                        <a:pt x="317369" y="1820473"/>
                      </a:cubicBezTo>
                      <a:cubicBezTo>
                        <a:pt x="403196" y="1840184"/>
                        <a:pt x="495502" y="1754908"/>
                        <a:pt x="525251" y="1628793"/>
                      </a:cubicBezTo>
                      <a:lnTo>
                        <a:pt x="525545" y="1628855"/>
                      </a:lnTo>
                      <a:lnTo>
                        <a:pt x="709866" y="761679"/>
                      </a:lnTo>
                      <a:lnTo>
                        <a:pt x="378634" y="761679"/>
                      </a:lnTo>
                      <a:lnTo>
                        <a:pt x="210380" y="1553239"/>
                      </a:lnTo>
                      <a:lnTo>
                        <a:pt x="208625" y="1561492"/>
                      </a:lnTo>
                      <a:lnTo>
                        <a:pt x="209185" y="1561611"/>
                      </a:lnTo>
                      <a:cubicBezTo>
                        <a:pt x="202164" y="1598200"/>
                        <a:pt x="201274" y="1633895"/>
                        <a:pt x="207433" y="1666330"/>
                      </a:cubicBezTo>
                      <a:cubicBezTo>
                        <a:pt x="113985" y="1883037"/>
                        <a:pt x="-32319" y="1816968"/>
                        <a:pt x="6372" y="1666330"/>
                      </a:cubicBezTo>
                      <a:lnTo>
                        <a:pt x="249769" y="692744"/>
                      </a:lnTo>
                      <a:cubicBezTo>
                        <a:pt x="247993" y="689334"/>
                        <a:pt x="247529" y="685546"/>
                        <a:pt x="247529" y="681649"/>
                      </a:cubicBezTo>
                      <a:lnTo>
                        <a:pt x="247529" y="489629"/>
                      </a:lnTo>
                      <a:cubicBezTo>
                        <a:pt x="247529" y="463116"/>
                        <a:pt x="269022" y="441623"/>
                        <a:pt x="295535" y="441623"/>
                      </a:cubicBezTo>
                      <a:close/>
                      <a:moveTo>
                        <a:pt x="307785" y="0"/>
                      </a:moveTo>
                      <a:lnTo>
                        <a:pt x="3571649" y="0"/>
                      </a:lnTo>
                      <a:cubicBezTo>
                        <a:pt x="3604927" y="0"/>
                        <a:pt x="3631905" y="26978"/>
                        <a:pt x="3631905" y="60256"/>
                      </a:cubicBezTo>
                      <a:lnTo>
                        <a:pt x="3631905" y="301273"/>
                      </a:lnTo>
                      <a:cubicBezTo>
                        <a:pt x="3631905" y="334551"/>
                        <a:pt x="3604927" y="361529"/>
                        <a:pt x="3571649" y="361529"/>
                      </a:cubicBezTo>
                      <a:lnTo>
                        <a:pt x="307785" y="361529"/>
                      </a:lnTo>
                      <a:cubicBezTo>
                        <a:pt x="274507" y="361529"/>
                        <a:pt x="247529" y="334551"/>
                        <a:pt x="247529" y="301273"/>
                      </a:cubicBezTo>
                      <a:lnTo>
                        <a:pt x="247529" y="60256"/>
                      </a:lnTo>
                      <a:cubicBezTo>
                        <a:pt x="247529" y="26978"/>
                        <a:pt x="274507" y="0"/>
                        <a:pt x="307785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ko-KR" altLang="en-US" sz="2701"/>
                </a:p>
              </p:txBody>
            </p:sp>
            <p:sp>
              <p:nvSpPr>
                <p:cNvPr id="84" name="Isosceles Triangle 3">
                  <a:extLst>
                    <a:ext uri="{FF2B5EF4-FFF2-40B4-BE49-F238E27FC236}">
                      <a16:creationId xmlns="" xmlns:a16="http://schemas.microsoft.com/office/drawing/2014/main" id="{00729DBF-E583-4ED6-A2B2-96207918E42E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rot="2229245">
                  <a:off x="2616513" y="2030577"/>
                  <a:ext cx="359661" cy="360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35086" h="3938802">
                      <a:moveTo>
                        <a:pt x="1861742" y="3314001"/>
                      </a:moveTo>
                      <a:cubicBezTo>
                        <a:pt x="1921395" y="3314001"/>
                        <a:pt x="1969754" y="3362360"/>
                        <a:pt x="1969754" y="3422013"/>
                      </a:cubicBezTo>
                      <a:cubicBezTo>
                        <a:pt x="1969754" y="3481666"/>
                        <a:pt x="1921395" y="3530025"/>
                        <a:pt x="1861742" y="3530025"/>
                      </a:cubicBezTo>
                      <a:cubicBezTo>
                        <a:pt x="1802089" y="3530025"/>
                        <a:pt x="1753730" y="3481666"/>
                        <a:pt x="1753730" y="3422013"/>
                      </a:cubicBezTo>
                      <a:cubicBezTo>
                        <a:pt x="1753730" y="3362360"/>
                        <a:pt x="1802089" y="3314001"/>
                        <a:pt x="1861742" y="3314001"/>
                      </a:cubicBezTo>
                      <a:close/>
                      <a:moveTo>
                        <a:pt x="2097646" y="2118753"/>
                      </a:moveTo>
                      <a:lnTo>
                        <a:pt x="2097646" y="2478753"/>
                      </a:lnTo>
                      <a:lnTo>
                        <a:pt x="2457646" y="2478753"/>
                      </a:lnTo>
                      <a:lnTo>
                        <a:pt x="2457646" y="2118753"/>
                      </a:lnTo>
                      <a:close/>
                      <a:moveTo>
                        <a:pt x="1476536" y="2118753"/>
                      </a:moveTo>
                      <a:lnTo>
                        <a:pt x="1476536" y="2478753"/>
                      </a:lnTo>
                      <a:lnTo>
                        <a:pt x="1836536" y="2478753"/>
                      </a:lnTo>
                      <a:lnTo>
                        <a:pt x="1836536" y="2118753"/>
                      </a:lnTo>
                      <a:close/>
                      <a:moveTo>
                        <a:pt x="2097646" y="1539638"/>
                      </a:moveTo>
                      <a:lnTo>
                        <a:pt x="2097646" y="1899638"/>
                      </a:lnTo>
                      <a:lnTo>
                        <a:pt x="2457646" y="1899638"/>
                      </a:lnTo>
                      <a:lnTo>
                        <a:pt x="2457646" y="1539638"/>
                      </a:lnTo>
                      <a:close/>
                      <a:moveTo>
                        <a:pt x="1476536" y="1539638"/>
                      </a:moveTo>
                      <a:lnTo>
                        <a:pt x="1476536" y="1899638"/>
                      </a:lnTo>
                      <a:lnTo>
                        <a:pt x="1836536" y="1899638"/>
                      </a:lnTo>
                      <a:lnTo>
                        <a:pt x="1836536" y="1539638"/>
                      </a:lnTo>
                      <a:close/>
                      <a:moveTo>
                        <a:pt x="1989788" y="770570"/>
                      </a:moveTo>
                      <a:lnTo>
                        <a:pt x="3429788" y="1850570"/>
                      </a:lnTo>
                      <a:lnTo>
                        <a:pt x="3430108" y="1850570"/>
                      </a:lnTo>
                      <a:lnTo>
                        <a:pt x="3430108" y="3938802"/>
                      </a:lnTo>
                      <a:lnTo>
                        <a:pt x="2265771" y="3938802"/>
                      </a:lnTo>
                      <a:lnTo>
                        <a:pt x="2265771" y="2786674"/>
                      </a:lnTo>
                      <a:lnTo>
                        <a:pt x="1669844" y="2786674"/>
                      </a:lnTo>
                      <a:lnTo>
                        <a:pt x="1669844" y="3938802"/>
                      </a:lnTo>
                      <a:lnTo>
                        <a:pt x="549788" y="3938802"/>
                      </a:lnTo>
                      <a:lnTo>
                        <a:pt x="549788" y="1850570"/>
                      </a:lnTo>
                      <a:close/>
                      <a:moveTo>
                        <a:pt x="1969233" y="1003"/>
                      </a:moveTo>
                      <a:cubicBezTo>
                        <a:pt x="1995162" y="-2644"/>
                        <a:pt x="2022483" y="3601"/>
                        <a:pt x="2045048" y="20601"/>
                      </a:cubicBezTo>
                      <a:lnTo>
                        <a:pt x="3894333" y="1413834"/>
                      </a:lnTo>
                      <a:cubicBezTo>
                        <a:pt x="3939464" y="1447835"/>
                        <a:pt x="3948486" y="1511986"/>
                        <a:pt x="3914485" y="1557117"/>
                      </a:cubicBezTo>
                      <a:lnTo>
                        <a:pt x="3756006" y="1767472"/>
                      </a:lnTo>
                      <a:cubicBezTo>
                        <a:pt x="3722004" y="1812603"/>
                        <a:pt x="3657854" y="1821626"/>
                        <a:pt x="3612722" y="1787625"/>
                      </a:cubicBezTo>
                      <a:lnTo>
                        <a:pt x="1967544" y="548164"/>
                      </a:lnTo>
                      <a:lnTo>
                        <a:pt x="322364" y="1787626"/>
                      </a:lnTo>
                      <a:cubicBezTo>
                        <a:pt x="277233" y="1821627"/>
                        <a:pt x="213082" y="1812604"/>
                        <a:pt x="179080" y="1767473"/>
                      </a:cubicBezTo>
                      <a:lnTo>
                        <a:pt x="20601" y="1557118"/>
                      </a:lnTo>
                      <a:cubicBezTo>
                        <a:pt x="-13400" y="1511987"/>
                        <a:pt x="-4378" y="1447836"/>
                        <a:pt x="40754" y="1413835"/>
                      </a:cubicBezTo>
                      <a:lnTo>
                        <a:pt x="1890038" y="20602"/>
                      </a:lnTo>
                      <a:cubicBezTo>
                        <a:pt x="1912604" y="3602"/>
                        <a:pt x="1939924" y="-2643"/>
                        <a:pt x="1965854" y="1004"/>
                      </a:cubicBezTo>
                      <a:lnTo>
                        <a:pt x="1967542" y="1586"/>
                      </a:lnTo>
                      <a:cubicBezTo>
                        <a:pt x="1968071" y="1171"/>
                        <a:pt x="1968652" y="1085"/>
                        <a:pt x="1969233" y="100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ko-KR" altLang="en-US" sz="2701"/>
                </a:p>
              </p:txBody>
            </p:sp>
          </p:grpSp>
          <p:grpSp>
            <p:nvGrpSpPr>
              <p:cNvPr id="67" name="Group 161">
                <a:extLst>
                  <a:ext uri="{FF2B5EF4-FFF2-40B4-BE49-F238E27FC236}">
                    <a16:creationId xmlns="" xmlns:a16="http://schemas.microsoft.com/office/drawing/2014/main" id="{C45FABE2-FCC8-47F3-97CF-A607124839B4}"/>
                  </a:ext>
                </a:extLst>
              </p:cNvPr>
              <p:cNvGrpSpPr/>
              <p:nvPr/>
            </p:nvGrpSpPr>
            <p:grpSpPr>
              <a:xfrm rot="10066674">
                <a:off x="1444650" y="4351773"/>
                <a:ext cx="2063339" cy="852218"/>
                <a:chOff x="926950" y="1617134"/>
                <a:chExt cx="2063339" cy="852218"/>
              </a:xfrm>
              <a:grpFill/>
            </p:grpSpPr>
            <p:sp>
              <p:nvSpPr>
                <p:cNvPr id="75" name="Rectangle 14">
                  <a:extLst>
                    <a:ext uri="{FF2B5EF4-FFF2-40B4-BE49-F238E27FC236}">
                      <a16:creationId xmlns="" xmlns:a16="http://schemas.microsoft.com/office/drawing/2014/main" id="{B914DFEE-7442-4201-BC4C-7763B3DF67A0}"/>
                    </a:ext>
                  </a:extLst>
                </p:cNvPr>
                <p:cNvSpPr/>
                <p:nvPr/>
              </p:nvSpPr>
              <p:spPr>
                <a:xfrm rot="19949266">
                  <a:off x="1199615" y="1717912"/>
                  <a:ext cx="531261" cy="53126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2192" h="3931865">
                      <a:moveTo>
                        <a:pt x="2826148" y="3448804"/>
                      </a:moveTo>
                      <a:lnTo>
                        <a:pt x="2826148" y="3556804"/>
                      </a:lnTo>
                      <a:lnTo>
                        <a:pt x="3042148" y="3556804"/>
                      </a:lnTo>
                      <a:lnTo>
                        <a:pt x="3042148" y="3448804"/>
                      </a:lnTo>
                      <a:close/>
                      <a:moveTo>
                        <a:pt x="890988" y="3448804"/>
                      </a:moveTo>
                      <a:lnTo>
                        <a:pt x="890988" y="3556804"/>
                      </a:lnTo>
                      <a:lnTo>
                        <a:pt x="1106988" y="3556804"/>
                      </a:lnTo>
                      <a:lnTo>
                        <a:pt x="1106988" y="3448804"/>
                      </a:lnTo>
                      <a:close/>
                      <a:moveTo>
                        <a:pt x="3528192" y="3439467"/>
                      </a:moveTo>
                      <a:lnTo>
                        <a:pt x="3528192" y="3547467"/>
                      </a:lnTo>
                      <a:lnTo>
                        <a:pt x="3744192" y="3547467"/>
                      </a:lnTo>
                      <a:lnTo>
                        <a:pt x="3744192" y="3439467"/>
                      </a:lnTo>
                      <a:close/>
                      <a:moveTo>
                        <a:pt x="198000" y="3439467"/>
                      </a:moveTo>
                      <a:lnTo>
                        <a:pt x="198000" y="3547467"/>
                      </a:lnTo>
                      <a:lnTo>
                        <a:pt x="414000" y="3547467"/>
                      </a:lnTo>
                      <a:lnTo>
                        <a:pt x="414000" y="3439467"/>
                      </a:lnTo>
                      <a:close/>
                      <a:moveTo>
                        <a:pt x="2826148" y="3206154"/>
                      </a:moveTo>
                      <a:lnTo>
                        <a:pt x="2826148" y="3314154"/>
                      </a:lnTo>
                      <a:lnTo>
                        <a:pt x="3042148" y="3314154"/>
                      </a:lnTo>
                      <a:lnTo>
                        <a:pt x="3042148" y="3206154"/>
                      </a:lnTo>
                      <a:close/>
                      <a:moveTo>
                        <a:pt x="890988" y="3206154"/>
                      </a:moveTo>
                      <a:lnTo>
                        <a:pt x="890988" y="3314154"/>
                      </a:lnTo>
                      <a:lnTo>
                        <a:pt x="1106988" y="3314154"/>
                      </a:lnTo>
                      <a:lnTo>
                        <a:pt x="1106988" y="3206154"/>
                      </a:lnTo>
                      <a:close/>
                      <a:moveTo>
                        <a:pt x="3528192" y="3196817"/>
                      </a:moveTo>
                      <a:lnTo>
                        <a:pt x="3528192" y="3304817"/>
                      </a:lnTo>
                      <a:lnTo>
                        <a:pt x="3744192" y="3304817"/>
                      </a:lnTo>
                      <a:lnTo>
                        <a:pt x="3744192" y="3196817"/>
                      </a:lnTo>
                      <a:close/>
                      <a:moveTo>
                        <a:pt x="198000" y="3196817"/>
                      </a:moveTo>
                      <a:lnTo>
                        <a:pt x="198000" y="3304817"/>
                      </a:lnTo>
                      <a:lnTo>
                        <a:pt x="414000" y="3304817"/>
                      </a:lnTo>
                      <a:lnTo>
                        <a:pt x="414000" y="3196817"/>
                      </a:lnTo>
                      <a:close/>
                      <a:moveTo>
                        <a:pt x="2070064" y="3046635"/>
                      </a:moveTo>
                      <a:lnTo>
                        <a:pt x="2070064" y="3154635"/>
                      </a:lnTo>
                      <a:lnTo>
                        <a:pt x="2286064" y="3154635"/>
                      </a:lnTo>
                      <a:lnTo>
                        <a:pt x="2286064" y="3046635"/>
                      </a:lnTo>
                      <a:close/>
                      <a:moveTo>
                        <a:pt x="1638016" y="3037298"/>
                      </a:moveTo>
                      <a:lnTo>
                        <a:pt x="1638016" y="3145298"/>
                      </a:lnTo>
                      <a:lnTo>
                        <a:pt x="1854016" y="3145298"/>
                      </a:lnTo>
                      <a:lnTo>
                        <a:pt x="1854016" y="3037298"/>
                      </a:lnTo>
                      <a:close/>
                      <a:moveTo>
                        <a:pt x="2826148" y="2963504"/>
                      </a:moveTo>
                      <a:lnTo>
                        <a:pt x="2826148" y="3071504"/>
                      </a:lnTo>
                      <a:lnTo>
                        <a:pt x="3042148" y="3071504"/>
                      </a:lnTo>
                      <a:lnTo>
                        <a:pt x="3042148" y="2963504"/>
                      </a:lnTo>
                      <a:close/>
                      <a:moveTo>
                        <a:pt x="890988" y="2963504"/>
                      </a:moveTo>
                      <a:lnTo>
                        <a:pt x="890988" y="3071504"/>
                      </a:lnTo>
                      <a:lnTo>
                        <a:pt x="1106988" y="3071504"/>
                      </a:lnTo>
                      <a:lnTo>
                        <a:pt x="1106988" y="2963504"/>
                      </a:lnTo>
                      <a:close/>
                      <a:moveTo>
                        <a:pt x="3528192" y="2954167"/>
                      </a:moveTo>
                      <a:lnTo>
                        <a:pt x="3528192" y="3062167"/>
                      </a:lnTo>
                      <a:lnTo>
                        <a:pt x="3744192" y="3062167"/>
                      </a:lnTo>
                      <a:lnTo>
                        <a:pt x="3744192" y="2954167"/>
                      </a:lnTo>
                      <a:close/>
                      <a:moveTo>
                        <a:pt x="198000" y="2954167"/>
                      </a:moveTo>
                      <a:lnTo>
                        <a:pt x="198000" y="3062167"/>
                      </a:lnTo>
                      <a:lnTo>
                        <a:pt x="414000" y="3062167"/>
                      </a:lnTo>
                      <a:lnTo>
                        <a:pt x="414000" y="2954167"/>
                      </a:lnTo>
                      <a:close/>
                      <a:moveTo>
                        <a:pt x="2070064" y="2803981"/>
                      </a:moveTo>
                      <a:lnTo>
                        <a:pt x="2070064" y="2911981"/>
                      </a:lnTo>
                      <a:lnTo>
                        <a:pt x="2286064" y="2911981"/>
                      </a:lnTo>
                      <a:lnTo>
                        <a:pt x="2286064" y="2803981"/>
                      </a:lnTo>
                      <a:close/>
                      <a:moveTo>
                        <a:pt x="1638016" y="2794644"/>
                      </a:moveTo>
                      <a:lnTo>
                        <a:pt x="1638016" y="2902644"/>
                      </a:lnTo>
                      <a:lnTo>
                        <a:pt x="1854016" y="2902644"/>
                      </a:lnTo>
                      <a:lnTo>
                        <a:pt x="1854016" y="2794644"/>
                      </a:lnTo>
                      <a:close/>
                      <a:moveTo>
                        <a:pt x="2826148" y="2720854"/>
                      </a:moveTo>
                      <a:lnTo>
                        <a:pt x="2826148" y="2828854"/>
                      </a:lnTo>
                      <a:lnTo>
                        <a:pt x="3042148" y="2828854"/>
                      </a:lnTo>
                      <a:lnTo>
                        <a:pt x="3042148" y="2720854"/>
                      </a:lnTo>
                      <a:close/>
                      <a:moveTo>
                        <a:pt x="890988" y="2720854"/>
                      </a:moveTo>
                      <a:lnTo>
                        <a:pt x="890988" y="2828854"/>
                      </a:lnTo>
                      <a:lnTo>
                        <a:pt x="1106988" y="2828854"/>
                      </a:lnTo>
                      <a:lnTo>
                        <a:pt x="1106988" y="2720854"/>
                      </a:lnTo>
                      <a:close/>
                      <a:moveTo>
                        <a:pt x="3528192" y="2711517"/>
                      </a:moveTo>
                      <a:lnTo>
                        <a:pt x="3528192" y="2819517"/>
                      </a:lnTo>
                      <a:lnTo>
                        <a:pt x="3744192" y="2819517"/>
                      </a:lnTo>
                      <a:lnTo>
                        <a:pt x="3744192" y="2711517"/>
                      </a:lnTo>
                      <a:close/>
                      <a:moveTo>
                        <a:pt x="198000" y="2711517"/>
                      </a:moveTo>
                      <a:lnTo>
                        <a:pt x="198000" y="2819517"/>
                      </a:lnTo>
                      <a:lnTo>
                        <a:pt x="414000" y="2819517"/>
                      </a:lnTo>
                      <a:lnTo>
                        <a:pt x="414000" y="2711517"/>
                      </a:lnTo>
                      <a:close/>
                      <a:moveTo>
                        <a:pt x="2070064" y="2561331"/>
                      </a:moveTo>
                      <a:lnTo>
                        <a:pt x="2070064" y="2669331"/>
                      </a:lnTo>
                      <a:lnTo>
                        <a:pt x="2286064" y="2669331"/>
                      </a:lnTo>
                      <a:lnTo>
                        <a:pt x="2286064" y="2561331"/>
                      </a:lnTo>
                      <a:close/>
                      <a:moveTo>
                        <a:pt x="1638016" y="2551994"/>
                      </a:moveTo>
                      <a:lnTo>
                        <a:pt x="1638016" y="2659994"/>
                      </a:lnTo>
                      <a:lnTo>
                        <a:pt x="1854016" y="2659994"/>
                      </a:lnTo>
                      <a:lnTo>
                        <a:pt x="1854016" y="2551994"/>
                      </a:lnTo>
                      <a:close/>
                      <a:moveTo>
                        <a:pt x="2826148" y="2478204"/>
                      </a:moveTo>
                      <a:lnTo>
                        <a:pt x="2826148" y="2586204"/>
                      </a:lnTo>
                      <a:lnTo>
                        <a:pt x="3042148" y="2586204"/>
                      </a:lnTo>
                      <a:lnTo>
                        <a:pt x="3042148" y="2478204"/>
                      </a:lnTo>
                      <a:close/>
                      <a:moveTo>
                        <a:pt x="890988" y="2478204"/>
                      </a:moveTo>
                      <a:lnTo>
                        <a:pt x="890988" y="2586204"/>
                      </a:lnTo>
                      <a:lnTo>
                        <a:pt x="1106988" y="2586204"/>
                      </a:lnTo>
                      <a:lnTo>
                        <a:pt x="1106988" y="2478204"/>
                      </a:lnTo>
                      <a:close/>
                      <a:moveTo>
                        <a:pt x="3528192" y="2468867"/>
                      </a:moveTo>
                      <a:lnTo>
                        <a:pt x="3528192" y="2576867"/>
                      </a:lnTo>
                      <a:lnTo>
                        <a:pt x="3744192" y="2576867"/>
                      </a:lnTo>
                      <a:lnTo>
                        <a:pt x="3744192" y="2468867"/>
                      </a:lnTo>
                      <a:close/>
                      <a:moveTo>
                        <a:pt x="198000" y="2468867"/>
                      </a:moveTo>
                      <a:lnTo>
                        <a:pt x="198000" y="2576867"/>
                      </a:lnTo>
                      <a:lnTo>
                        <a:pt x="414000" y="2576867"/>
                      </a:lnTo>
                      <a:lnTo>
                        <a:pt x="414000" y="2468867"/>
                      </a:lnTo>
                      <a:close/>
                      <a:moveTo>
                        <a:pt x="2070064" y="2318681"/>
                      </a:moveTo>
                      <a:lnTo>
                        <a:pt x="2070064" y="2426681"/>
                      </a:lnTo>
                      <a:lnTo>
                        <a:pt x="2286064" y="2426681"/>
                      </a:lnTo>
                      <a:lnTo>
                        <a:pt x="2286064" y="2318681"/>
                      </a:lnTo>
                      <a:close/>
                      <a:moveTo>
                        <a:pt x="1638016" y="2309344"/>
                      </a:moveTo>
                      <a:lnTo>
                        <a:pt x="1638016" y="2417344"/>
                      </a:lnTo>
                      <a:lnTo>
                        <a:pt x="1854016" y="2417344"/>
                      </a:lnTo>
                      <a:lnTo>
                        <a:pt x="1854016" y="2309344"/>
                      </a:lnTo>
                      <a:close/>
                      <a:moveTo>
                        <a:pt x="2826148" y="2235554"/>
                      </a:moveTo>
                      <a:lnTo>
                        <a:pt x="2826148" y="2343554"/>
                      </a:lnTo>
                      <a:lnTo>
                        <a:pt x="3042148" y="2343554"/>
                      </a:lnTo>
                      <a:lnTo>
                        <a:pt x="3042148" y="2235554"/>
                      </a:lnTo>
                      <a:close/>
                      <a:moveTo>
                        <a:pt x="890988" y="2235554"/>
                      </a:moveTo>
                      <a:lnTo>
                        <a:pt x="890988" y="2343554"/>
                      </a:lnTo>
                      <a:lnTo>
                        <a:pt x="1106988" y="2343554"/>
                      </a:lnTo>
                      <a:lnTo>
                        <a:pt x="1106988" y="2235554"/>
                      </a:lnTo>
                      <a:close/>
                      <a:moveTo>
                        <a:pt x="3528192" y="2226217"/>
                      </a:moveTo>
                      <a:lnTo>
                        <a:pt x="3528192" y="2334217"/>
                      </a:lnTo>
                      <a:lnTo>
                        <a:pt x="3744192" y="2334217"/>
                      </a:lnTo>
                      <a:lnTo>
                        <a:pt x="3744192" y="2226217"/>
                      </a:lnTo>
                      <a:close/>
                      <a:moveTo>
                        <a:pt x="198000" y="2226217"/>
                      </a:moveTo>
                      <a:lnTo>
                        <a:pt x="198000" y="2334217"/>
                      </a:lnTo>
                      <a:lnTo>
                        <a:pt x="414000" y="2334217"/>
                      </a:lnTo>
                      <a:lnTo>
                        <a:pt x="414000" y="2226217"/>
                      </a:lnTo>
                      <a:close/>
                      <a:moveTo>
                        <a:pt x="2070064" y="2076031"/>
                      </a:moveTo>
                      <a:lnTo>
                        <a:pt x="2070064" y="2184031"/>
                      </a:lnTo>
                      <a:lnTo>
                        <a:pt x="2286064" y="2184031"/>
                      </a:lnTo>
                      <a:lnTo>
                        <a:pt x="2286064" y="2076031"/>
                      </a:lnTo>
                      <a:close/>
                      <a:moveTo>
                        <a:pt x="1638016" y="2066694"/>
                      </a:moveTo>
                      <a:lnTo>
                        <a:pt x="1638016" y="2174694"/>
                      </a:lnTo>
                      <a:lnTo>
                        <a:pt x="1854016" y="2174694"/>
                      </a:lnTo>
                      <a:lnTo>
                        <a:pt x="1854016" y="2066694"/>
                      </a:lnTo>
                      <a:close/>
                      <a:moveTo>
                        <a:pt x="2826148" y="1992904"/>
                      </a:moveTo>
                      <a:lnTo>
                        <a:pt x="2826148" y="2100904"/>
                      </a:lnTo>
                      <a:lnTo>
                        <a:pt x="3042148" y="2100904"/>
                      </a:lnTo>
                      <a:lnTo>
                        <a:pt x="3042148" y="1992904"/>
                      </a:lnTo>
                      <a:close/>
                      <a:moveTo>
                        <a:pt x="890988" y="1992904"/>
                      </a:moveTo>
                      <a:lnTo>
                        <a:pt x="890988" y="2100904"/>
                      </a:lnTo>
                      <a:lnTo>
                        <a:pt x="1106988" y="2100904"/>
                      </a:lnTo>
                      <a:lnTo>
                        <a:pt x="1106988" y="1992904"/>
                      </a:lnTo>
                      <a:close/>
                      <a:moveTo>
                        <a:pt x="3528192" y="1983567"/>
                      </a:moveTo>
                      <a:lnTo>
                        <a:pt x="3528192" y="2091567"/>
                      </a:lnTo>
                      <a:lnTo>
                        <a:pt x="3744192" y="2091567"/>
                      </a:lnTo>
                      <a:lnTo>
                        <a:pt x="3744192" y="1983567"/>
                      </a:lnTo>
                      <a:close/>
                      <a:moveTo>
                        <a:pt x="198000" y="1983567"/>
                      </a:moveTo>
                      <a:lnTo>
                        <a:pt x="198000" y="2091567"/>
                      </a:lnTo>
                      <a:lnTo>
                        <a:pt x="414000" y="2091567"/>
                      </a:lnTo>
                      <a:lnTo>
                        <a:pt x="414000" y="1983567"/>
                      </a:lnTo>
                      <a:close/>
                      <a:moveTo>
                        <a:pt x="2070064" y="1833381"/>
                      </a:moveTo>
                      <a:lnTo>
                        <a:pt x="2070064" y="1941381"/>
                      </a:lnTo>
                      <a:lnTo>
                        <a:pt x="2286064" y="1941381"/>
                      </a:lnTo>
                      <a:lnTo>
                        <a:pt x="2286064" y="1833381"/>
                      </a:lnTo>
                      <a:close/>
                      <a:moveTo>
                        <a:pt x="1638016" y="1824044"/>
                      </a:moveTo>
                      <a:lnTo>
                        <a:pt x="1638016" y="1932044"/>
                      </a:lnTo>
                      <a:lnTo>
                        <a:pt x="1854016" y="1932044"/>
                      </a:lnTo>
                      <a:lnTo>
                        <a:pt x="1854016" y="1824044"/>
                      </a:lnTo>
                      <a:close/>
                      <a:moveTo>
                        <a:pt x="2826148" y="1750254"/>
                      </a:moveTo>
                      <a:lnTo>
                        <a:pt x="2826148" y="1858254"/>
                      </a:lnTo>
                      <a:lnTo>
                        <a:pt x="3042148" y="1858254"/>
                      </a:lnTo>
                      <a:lnTo>
                        <a:pt x="3042148" y="1750254"/>
                      </a:lnTo>
                      <a:close/>
                      <a:moveTo>
                        <a:pt x="890988" y="1750254"/>
                      </a:moveTo>
                      <a:lnTo>
                        <a:pt x="890988" y="1858254"/>
                      </a:lnTo>
                      <a:lnTo>
                        <a:pt x="1106988" y="1858254"/>
                      </a:lnTo>
                      <a:lnTo>
                        <a:pt x="1106988" y="1750254"/>
                      </a:lnTo>
                      <a:close/>
                      <a:moveTo>
                        <a:pt x="3528192" y="1740917"/>
                      </a:moveTo>
                      <a:lnTo>
                        <a:pt x="3528192" y="1848917"/>
                      </a:lnTo>
                      <a:lnTo>
                        <a:pt x="3744192" y="1848917"/>
                      </a:lnTo>
                      <a:lnTo>
                        <a:pt x="3744192" y="1740917"/>
                      </a:lnTo>
                      <a:close/>
                      <a:moveTo>
                        <a:pt x="198000" y="1740917"/>
                      </a:moveTo>
                      <a:lnTo>
                        <a:pt x="198000" y="1848917"/>
                      </a:lnTo>
                      <a:lnTo>
                        <a:pt x="414000" y="1848917"/>
                      </a:lnTo>
                      <a:lnTo>
                        <a:pt x="414000" y="1740917"/>
                      </a:lnTo>
                      <a:close/>
                      <a:moveTo>
                        <a:pt x="2070064" y="1590731"/>
                      </a:moveTo>
                      <a:lnTo>
                        <a:pt x="2070064" y="1698731"/>
                      </a:lnTo>
                      <a:lnTo>
                        <a:pt x="2286064" y="1698731"/>
                      </a:lnTo>
                      <a:lnTo>
                        <a:pt x="2286064" y="1590731"/>
                      </a:lnTo>
                      <a:close/>
                      <a:moveTo>
                        <a:pt x="1638016" y="1581394"/>
                      </a:moveTo>
                      <a:lnTo>
                        <a:pt x="1638016" y="1689394"/>
                      </a:lnTo>
                      <a:lnTo>
                        <a:pt x="1854016" y="1689394"/>
                      </a:lnTo>
                      <a:lnTo>
                        <a:pt x="1854016" y="1581394"/>
                      </a:lnTo>
                      <a:close/>
                      <a:moveTo>
                        <a:pt x="3330192" y="1507604"/>
                      </a:moveTo>
                      <a:lnTo>
                        <a:pt x="3942192" y="1507604"/>
                      </a:lnTo>
                      <a:lnTo>
                        <a:pt x="3942192" y="3931865"/>
                      </a:lnTo>
                      <a:lnTo>
                        <a:pt x="3330192" y="3931865"/>
                      </a:lnTo>
                      <a:close/>
                      <a:moveTo>
                        <a:pt x="2826148" y="1507604"/>
                      </a:moveTo>
                      <a:lnTo>
                        <a:pt x="2826148" y="1615604"/>
                      </a:lnTo>
                      <a:lnTo>
                        <a:pt x="3042148" y="1615604"/>
                      </a:lnTo>
                      <a:lnTo>
                        <a:pt x="3042148" y="1507604"/>
                      </a:lnTo>
                      <a:close/>
                      <a:moveTo>
                        <a:pt x="890988" y="1507604"/>
                      </a:moveTo>
                      <a:lnTo>
                        <a:pt x="890988" y="1615604"/>
                      </a:lnTo>
                      <a:lnTo>
                        <a:pt x="1106988" y="1615604"/>
                      </a:lnTo>
                      <a:lnTo>
                        <a:pt x="1106988" y="1507604"/>
                      </a:lnTo>
                      <a:close/>
                      <a:moveTo>
                        <a:pt x="0" y="1507604"/>
                      </a:moveTo>
                      <a:lnTo>
                        <a:pt x="612000" y="1507604"/>
                      </a:lnTo>
                      <a:lnTo>
                        <a:pt x="612000" y="3931865"/>
                      </a:lnTo>
                      <a:lnTo>
                        <a:pt x="0" y="3931865"/>
                      </a:lnTo>
                      <a:close/>
                      <a:moveTo>
                        <a:pt x="2070064" y="1348081"/>
                      </a:moveTo>
                      <a:lnTo>
                        <a:pt x="2070064" y="1456081"/>
                      </a:lnTo>
                      <a:lnTo>
                        <a:pt x="2286064" y="1456081"/>
                      </a:lnTo>
                      <a:lnTo>
                        <a:pt x="2286064" y="1348081"/>
                      </a:lnTo>
                      <a:close/>
                      <a:moveTo>
                        <a:pt x="1638016" y="1338744"/>
                      </a:moveTo>
                      <a:lnTo>
                        <a:pt x="1638016" y="1446744"/>
                      </a:lnTo>
                      <a:lnTo>
                        <a:pt x="1854016" y="1446744"/>
                      </a:lnTo>
                      <a:lnTo>
                        <a:pt x="1854016" y="1338744"/>
                      </a:lnTo>
                      <a:close/>
                      <a:moveTo>
                        <a:pt x="2628148" y="1267865"/>
                      </a:moveTo>
                      <a:lnTo>
                        <a:pt x="3240148" y="1267865"/>
                      </a:lnTo>
                      <a:lnTo>
                        <a:pt x="3240148" y="3931865"/>
                      </a:lnTo>
                      <a:lnTo>
                        <a:pt x="2628148" y="3931865"/>
                      </a:lnTo>
                      <a:close/>
                      <a:moveTo>
                        <a:pt x="692988" y="1267865"/>
                      </a:moveTo>
                      <a:lnTo>
                        <a:pt x="1304988" y="1267865"/>
                      </a:lnTo>
                      <a:lnTo>
                        <a:pt x="1304988" y="3931865"/>
                      </a:lnTo>
                      <a:lnTo>
                        <a:pt x="692988" y="3931865"/>
                      </a:lnTo>
                      <a:close/>
                      <a:moveTo>
                        <a:pt x="2070064" y="1105431"/>
                      </a:moveTo>
                      <a:lnTo>
                        <a:pt x="2070064" y="1213431"/>
                      </a:lnTo>
                      <a:lnTo>
                        <a:pt x="2286064" y="1213431"/>
                      </a:lnTo>
                      <a:lnTo>
                        <a:pt x="2286064" y="1105431"/>
                      </a:lnTo>
                      <a:close/>
                      <a:moveTo>
                        <a:pt x="1638016" y="1096094"/>
                      </a:moveTo>
                      <a:lnTo>
                        <a:pt x="1638016" y="1204094"/>
                      </a:lnTo>
                      <a:lnTo>
                        <a:pt x="1854016" y="1204094"/>
                      </a:lnTo>
                      <a:lnTo>
                        <a:pt x="1854016" y="1096094"/>
                      </a:lnTo>
                      <a:close/>
                      <a:moveTo>
                        <a:pt x="2070064" y="862781"/>
                      </a:moveTo>
                      <a:lnTo>
                        <a:pt x="2070064" y="970781"/>
                      </a:lnTo>
                      <a:lnTo>
                        <a:pt x="2286064" y="970781"/>
                      </a:lnTo>
                      <a:lnTo>
                        <a:pt x="2286064" y="862781"/>
                      </a:lnTo>
                      <a:close/>
                      <a:moveTo>
                        <a:pt x="1638016" y="853444"/>
                      </a:moveTo>
                      <a:lnTo>
                        <a:pt x="1638016" y="961444"/>
                      </a:lnTo>
                      <a:lnTo>
                        <a:pt x="1854016" y="961444"/>
                      </a:lnTo>
                      <a:lnTo>
                        <a:pt x="1854016" y="853444"/>
                      </a:lnTo>
                      <a:close/>
                      <a:moveTo>
                        <a:pt x="1883174" y="0"/>
                      </a:moveTo>
                      <a:lnTo>
                        <a:pt x="2040907" y="0"/>
                      </a:lnTo>
                      <a:lnTo>
                        <a:pt x="2040907" y="355600"/>
                      </a:lnTo>
                      <a:lnTo>
                        <a:pt x="2178064" y="355600"/>
                      </a:lnTo>
                      <a:lnTo>
                        <a:pt x="2178064" y="596007"/>
                      </a:lnTo>
                      <a:lnTo>
                        <a:pt x="2538104" y="596007"/>
                      </a:lnTo>
                      <a:lnTo>
                        <a:pt x="2538104" y="3931865"/>
                      </a:lnTo>
                      <a:lnTo>
                        <a:pt x="2142040" y="3931865"/>
                      </a:lnTo>
                      <a:lnTo>
                        <a:pt x="2142040" y="3291036"/>
                      </a:lnTo>
                      <a:lnTo>
                        <a:pt x="1782040" y="3291036"/>
                      </a:lnTo>
                      <a:lnTo>
                        <a:pt x="1782040" y="3931865"/>
                      </a:lnTo>
                      <a:lnTo>
                        <a:pt x="1385976" y="3931865"/>
                      </a:lnTo>
                      <a:lnTo>
                        <a:pt x="1385976" y="596007"/>
                      </a:lnTo>
                      <a:lnTo>
                        <a:pt x="1746016" y="596007"/>
                      </a:lnTo>
                      <a:lnTo>
                        <a:pt x="1746016" y="355600"/>
                      </a:lnTo>
                      <a:lnTo>
                        <a:pt x="1883174" y="35560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ko-KR" altLang="en-US" sz="2701"/>
                </a:p>
              </p:txBody>
            </p:sp>
            <p:sp>
              <p:nvSpPr>
                <p:cNvPr id="76" name="Right Triangle 13">
                  <a:extLst>
                    <a:ext uri="{FF2B5EF4-FFF2-40B4-BE49-F238E27FC236}">
                      <a16:creationId xmlns="" xmlns:a16="http://schemas.microsoft.com/office/drawing/2014/main" id="{DCDFBC73-5BA0-4288-A8CB-C9A6A66BFBF0}"/>
                    </a:ext>
                  </a:extLst>
                </p:cNvPr>
                <p:cNvSpPr/>
                <p:nvPr/>
              </p:nvSpPr>
              <p:spPr>
                <a:xfrm>
                  <a:off x="1823542" y="1617134"/>
                  <a:ext cx="504056" cy="5040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88432" h="3921971">
                      <a:moveTo>
                        <a:pt x="3379043" y="3254688"/>
                      </a:moveTo>
                      <a:lnTo>
                        <a:pt x="3379043" y="3462328"/>
                      </a:lnTo>
                      <a:lnTo>
                        <a:pt x="3628183" y="3462328"/>
                      </a:lnTo>
                      <a:lnTo>
                        <a:pt x="3628183" y="3254688"/>
                      </a:lnTo>
                      <a:close/>
                      <a:moveTo>
                        <a:pt x="2945132" y="3254688"/>
                      </a:moveTo>
                      <a:lnTo>
                        <a:pt x="2945132" y="3462328"/>
                      </a:lnTo>
                      <a:lnTo>
                        <a:pt x="3194272" y="3462328"/>
                      </a:lnTo>
                      <a:lnTo>
                        <a:pt x="3194272" y="3254688"/>
                      </a:lnTo>
                      <a:close/>
                      <a:moveTo>
                        <a:pt x="2514947" y="3254688"/>
                      </a:moveTo>
                      <a:lnTo>
                        <a:pt x="2514947" y="3462328"/>
                      </a:lnTo>
                      <a:lnTo>
                        <a:pt x="2764087" y="3462328"/>
                      </a:lnTo>
                      <a:lnTo>
                        <a:pt x="2764087" y="3254688"/>
                      </a:lnTo>
                      <a:close/>
                      <a:moveTo>
                        <a:pt x="3379043" y="2864535"/>
                      </a:moveTo>
                      <a:lnTo>
                        <a:pt x="3379043" y="3072175"/>
                      </a:lnTo>
                      <a:lnTo>
                        <a:pt x="3628183" y="3072175"/>
                      </a:lnTo>
                      <a:lnTo>
                        <a:pt x="3628183" y="2864535"/>
                      </a:lnTo>
                      <a:close/>
                      <a:moveTo>
                        <a:pt x="2945132" y="2864535"/>
                      </a:moveTo>
                      <a:lnTo>
                        <a:pt x="2945132" y="3072175"/>
                      </a:lnTo>
                      <a:lnTo>
                        <a:pt x="3194272" y="3072175"/>
                      </a:lnTo>
                      <a:lnTo>
                        <a:pt x="3194272" y="2864535"/>
                      </a:lnTo>
                      <a:close/>
                      <a:moveTo>
                        <a:pt x="2514947" y="2864535"/>
                      </a:moveTo>
                      <a:lnTo>
                        <a:pt x="2514947" y="3072175"/>
                      </a:lnTo>
                      <a:lnTo>
                        <a:pt x="2764087" y="3072175"/>
                      </a:lnTo>
                      <a:lnTo>
                        <a:pt x="2764087" y="2864535"/>
                      </a:lnTo>
                      <a:close/>
                      <a:moveTo>
                        <a:pt x="1945832" y="2577619"/>
                      </a:moveTo>
                      <a:lnTo>
                        <a:pt x="1945832" y="2937659"/>
                      </a:lnTo>
                      <a:lnTo>
                        <a:pt x="2124754" y="2937659"/>
                      </a:lnTo>
                      <a:lnTo>
                        <a:pt x="2124754" y="2577619"/>
                      </a:lnTo>
                      <a:close/>
                      <a:moveTo>
                        <a:pt x="1531681" y="2577619"/>
                      </a:moveTo>
                      <a:lnTo>
                        <a:pt x="1531681" y="2937659"/>
                      </a:lnTo>
                      <a:lnTo>
                        <a:pt x="1710603" y="2937659"/>
                      </a:lnTo>
                      <a:lnTo>
                        <a:pt x="1710603" y="2577619"/>
                      </a:lnTo>
                      <a:close/>
                      <a:moveTo>
                        <a:pt x="1117528" y="2577619"/>
                      </a:moveTo>
                      <a:lnTo>
                        <a:pt x="1117528" y="2937659"/>
                      </a:lnTo>
                      <a:lnTo>
                        <a:pt x="1296450" y="2937659"/>
                      </a:lnTo>
                      <a:lnTo>
                        <a:pt x="1296450" y="2577619"/>
                      </a:lnTo>
                      <a:close/>
                      <a:moveTo>
                        <a:pt x="703375" y="2577619"/>
                      </a:moveTo>
                      <a:lnTo>
                        <a:pt x="703375" y="2937659"/>
                      </a:lnTo>
                      <a:lnTo>
                        <a:pt x="882297" y="2937659"/>
                      </a:lnTo>
                      <a:lnTo>
                        <a:pt x="882297" y="2577619"/>
                      </a:lnTo>
                      <a:close/>
                      <a:moveTo>
                        <a:pt x="289222" y="2577619"/>
                      </a:moveTo>
                      <a:lnTo>
                        <a:pt x="289222" y="2937659"/>
                      </a:lnTo>
                      <a:lnTo>
                        <a:pt x="468144" y="2937659"/>
                      </a:lnTo>
                      <a:lnTo>
                        <a:pt x="468144" y="2577619"/>
                      </a:lnTo>
                      <a:close/>
                      <a:moveTo>
                        <a:pt x="3379043" y="2474382"/>
                      </a:moveTo>
                      <a:lnTo>
                        <a:pt x="3379043" y="2682022"/>
                      </a:lnTo>
                      <a:lnTo>
                        <a:pt x="3628183" y="2682022"/>
                      </a:lnTo>
                      <a:lnTo>
                        <a:pt x="3628183" y="2474382"/>
                      </a:lnTo>
                      <a:close/>
                      <a:moveTo>
                        <a:pt x="2945132" y="2474382"/>
                      </a:moveTo>
                      <a:lnTo>
                        <a:pt x="2945132" y="2682022"/>
                      </a:lnTo>
                      <a:lnTo>
                        <a:pt x="3194272" y="2682022"/>
                      </a:lnTo>
                      <a:lnTo>
                        <a:pt x="3194272" y="2474382"/>
                      </a:lnTo>
                      <a:close/>
                      <a:moveTo>
                        <a:pt x="2514947" y="2474382"/>
                      </a:moveTo>
                      <a:lnTo>
                        <a:pt x="2514947" y="2682022"/>
                      </a:lnTo>
                      <a:lnTo>
                        <a:pt x="2764087" y="2682022"/>
                      </a:lnTo>
                      <a:lnTo>
                        <a:pt x="2764087" y="2474382"/>
                      </a:lnTo>
                      <a:close/>
                      <a:moveTo>
                        <a:pt x="3379043" y="2084229"/>
                      </a:moveTo>
                      <a:lnTo>
                        <a:pt x="3379043" y="2291869"/>
                      </a:lnTo>
                      <a:lnTo>
                        <a:pt x="3628183" y="2291869"/>
                      </a:lnTo>
                      <a:lnTo>
                        <a:pt x="3628183" y="2084229"/>
                      </a:lnTo>
                      <a:close/>
                      <a:moveTo>
                        <a:pt x="2945132" y="2084229"/>
                      </a:moveTo>
                      <a:lnTo>
                        <a:pt x="2945132" y="2291869"/>
                      </a:lnTo>
                      <a:lnTo>
                        <a:pt x="3194272" y="2291869"/>
                      </a:lnTo>
                      <a:lnTo>
                        <a:pt x="3194272" y="2084229"/>
                      </a:lnTo>
                      <a:close/>
                      <a:moveTo>
                        <a:pt x="2514947" y="2084229"/>
                      </a:moveTo>
                      <a:lnTo>
                        <a:pt x="2514947" y="2291869"/>
                      </a:lnTo>
                      <a:lnTo>
                        <a:pt x="2764087" y="2291869"/>
                      </a:lnTo>
                      <a:lnTo>
                        <a:pt x="2764087" y="2084229"/>
                      </a:lnTo>
                      <a:close/>
                      <a:moveTo>
                        <a:pt x="2124144" y="1714020"/>
                      </a:moveTo>
                      <a:lnTo>
                        <a:pt x="2124144" y="2164020"/>
                      </a:lnTo>
                      <a:lnTo>
                        <a:pt x="1296144" y="2164020"/>
                      </a:lnTo>
                      <a:close/>
                      <a:moveTo>
                        <a:pt x="197090" y="609603"/>
                      </a:moveTo>
                      <a:lnTo>
                        <a:pt x="525322" y="609603"/>
                      </a:lnTo>
                      <a:lnTo>
                        <a:pt x="584058" y="2101023"/>
                      </a:lnTo>
                      <a:lnTo>
                        <a:pt x="1296144" y="1714020"/>
                      </a:lnTo>
                      <a:lnTo>
                        <a:pt x="1296144" y="2164020"/>
                      </a:lnTo>
                      <a:lnTo>
                        <a:pt x="586539" y="2164020"/>
                      </a:lnTo>
                      <a:lnTo>
                        <a:pt x="590547" y="2265787"/>
                      </a:lnTo>
                      <a:lnTo>
                        <a:pt x="2232248" y="2265787"/>
                      </a:lnTo>
                      <a:lnTo>
                        <a:pt x="2232248" y="1954513"/>
                      </a:lnTo>
                      <a:lnTo>
                        <a:pt x="2232248" y="1054513"/>
                      </a:lnTo>
                      <a:lnTo>
                        <a:pt x="3888248" y="1954513"/>
                      </a:lnTo>
                      <a:lnTo>
                        <a:pt x="3888432" y="1954513"/>
                      </a:lnTo>
                      <a:lnTo>
                        <a:pt x="3888432" y="3921971"/>
                      </a:lnTo>
                      <a:lnTo>
                        <a:pt x="2304256" y="3921971"/>
                      </a:lnTo>
                      <a:lnTo>
                        <a:pt x="2232248" y="3921971"/>
                      </a:lnTo>
                      <a:lnTo>
                        <a:pt x="772857" y="3921971"/>
                      </a:lnTo>
                      <a:lnTo>
                        <a:pt x="772857" y="3290059"/>
                      </a:lnTo>
                      <a:lnTo>
                        <a:pt x="361206" y="3290059"/>
                      </a:lnTo>
                      <a:lnTo>
                        <a:pt x="361206" y="3921971"/>
                      </a:lnTo>
                      <a:lnTo>
                        <a:pt x="0" y="3921971"/>
                      </a:lnTo>
                      <a:lnTo>
                        <a:pt x="0" y="2265787"/>
                      </a:lnTo>
                      <a:lnTo>
                        <a:pt x="131865" y="2265787"/>
                      </a:lnTo>
                      <a:close/>
                      <a:moveTo>
                        <a:pt x="929888" y="0"/>
                      </a:moveTo>
                      <a:cubicBezTo>
                        <a:pt x="1019595" y="0"/>
                        <a:pt x="1124659" y="30463"/>
                        <a:pt x="1166726" y="102575"/>
                      </a:cubicBezTo>
                      <a:cubicBezTo>
                        <a:pt x="1212070" y="48192"/>
                        <a:pt x="1255094" y="19511"/>
                        <a:pt x="1304210" y="14210"/>
                      </a:cubicBezTo>
                      <a:cubicBezTo>
                        <a:pt x="1353326" y="8909"/>
                        <a:pt x="1418945" y="35057"/>
                        <a:pt x="1461423" y="70767"/>
                      </a:cubicBezTo>
                      <a:cubicBezTo>
                        <a:pt x="1500648" y="39845"/>
                        <a:pt x="1550404" y="23049"/>
                        <a:pt x="1604082" y="23049"/>
                      </a:cubicBezTo>
                      <a:cubicBezTo>
                        <a:pt x="1692530" y="23049"/>
                        <a:pt x="1770327" y="68651"/>
                        <a:pt x="1814928" y="137833"/>
                      </a:cubicBezTo>
                      <a:cubicBezTo>
                        <a:pt x="1859765" y="69447"/>
                        <a:pt x="1937139" y="24416"/>
                        <a:pt x="2025031" y="24416"/>
                      </a:cubicBezTo>
                      <a:cubicBezTo>
                        <a:pt x="2135143" y="24416"/>
                        <a:pt x="2228747" y="95092"/>
                        <a:pt x="2261925" y="193913"/>
                      </a:cubicBezTo>
                      <a:cubicBezTo>
                        <a:pt x="2262329" y="193791"/>
                        <a:pt x="2262735" y="193790"/>
                        <a:pt x="2263140" y="193790"/>
                      </a:cubicBezTo>
                      <a:cubicBezTo>
                        <a:pt x="2402209" y="193790"/>
                        <a:pt x="2514947" y="306528"/>
                        <a:pt x="2514947" y="445597"/>
                      </a:cubicBezTo>
                      <a:cubicBezTo>
                        <a:pt x="2514947" y="584666"/>
                        <a:pt x="2402209" y="697404"/>
                        <a:pt x="2263140" y="697404"/>
                      </a:cubicBezTo>
                      <a:cubicBezTo>
                        <a:pt x="2176391" y="697404"/>
                        <a:pt x="2099888" y="653537"/>
                        <a:pt x="2054640" y="586750"/>
                      </a:cubicBezTo>
                      <a:cubicBezTo>
                        <a:pt x="2010395" y="653762"/>
                        <a:pt x="1934062" y="697404"/>
                        <a:pt x="1847535" y="697404"/>
                      </a:cubicBezTo>
                      <a:cubicBezTo>
                        <a:pt x="1789311" y="697404"/>
                        <a:pt x="1735702" y="677642"/>
                        <a:pt x="1693695" y="643630"/>
                      </a:cubicBezTo>
                      <a:cubicBezTo>
                        <a:pt x="1651689" y="677642"/>
                        <a:pt x="1598080" y="697404"/>
                        <a:pt x="1539855" y="697404"/>
                      </a:cubicBezTo>
                      <a:cubicBezTo>
                        <a:pt x="1441551" y="697404"/>
                        <a:pt x="1356403" y="641072"/>
                        <a:pt x="1315888" y="558445"/>
                      </a:cubicBezTo>
                      <a:cubicBezTo>
                        <a:pt x="1272229" y="598661"/>
                        <a:pt x="1206400" y="634839"/>
                        <a:pt x="1149712" y="622576"/>
                      </a:cubicBezTo>
                      <a:cubicBezTo>
                        <a:pt x="1096483" y="611061"/>
                        <a:pt x="1025744" y="572014"/>
                        <a:pt x="984978" y="498638"/>
                      </a:cubicBezTo>
                      <a:cubicBezTo>
                        <a:pt x="959504" y="574665"/>
                        <a:pt x="887516" y="629050"/>
                        <a:pt x="802824" y="629050"/>
                      </a:cubicBezTo>
                      <a:cubicBezTo>
                        <a:pt x="724492" y="629050"/>
                        <a:pt x="657026" y="582526"/>
                        <a:pt x="627413" y="515210"/>
                      </a:cubicBezTo>
                      <a:cubicBezTo>
                        <a:pt x="584988" y="553591"/>
                        <a:pt x="527392" y="574026"/>
                        <a:pt x="479717" y="567162"/>
                      </a:cubicBezTo>
                      <a:cubicBezTo>
                        <a:pt x="439788" y="561414"/>
                        <a:pt x="406466" y="547383"/>
                        <a:pt x="379767" y="527160"/>
                      </a:cubicBezTo>
                      <a:cubicBezTo>
                        <a:pt x="310874" y="498171"/>
                        <a:pt x="262300" y="430445"/>
                        <a:pt x="261518" y="351249"/>
                      </a:cubicBezTo>
                      <a:cubicBezTo>
                        <a:pt x="261425" y="351089"/>
                        <a:pt x="261381" y="350918"/>
                        <a:pt x="261338" y="350746"/>
                      </a:cubicBezTo>
                      <a:cubicBezTo>
                        <a:pt x="228153" y="316942"/>
                        <a:pt x="208360" y="270473"/>
                        <a:pt x="208360" y="219381"/>
                      </a:cubicBezTo>
                      <a:cubicBezTo>
                        <a:pt x="208360" y="112466"/>
                        <a:pt x="295031" y="25795"/>
                        <a:pt x="401946" y="25795"/>
                      </a:cubicBezTo>
                      <a:cubicBezTo>
                        <a:pt x="425158" y="25795"/>
                        <a:pt x="447416" y="29880"/>
                        <a:pt x="467791" y="38056"/>
                      </a:cubicBezTo>
                      <a:cubicBezTo>
                        <a:pt x="585794" y="17893"/>
                        <a:pt x="696162" y="87852"/>
                        <a:pt x="737322" y="124235"/>
                      </a:cubicBezTo>
                      <a:cubicBezTo>
                        <a:pt x="782627" y="68126"/>
                        <a:pt x="852143" y="0"/>
                        <a:pt x="929888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ko-KR" altLang="en-US" sz="2701"/>
                </a:p>
              </p:txBody>
            </p:sp>
            <p:sp>
              <p:nvSpPr>
                <p:cNvPr id="77" name="Rectangle 24">
                  <a:extLst>
                    <a:ext uri="{FF2B5EF4-FFF2-40B4-BE49-F238E27FC236}">
                      <a16:creationId xmlns="" xmlns:a16="http://schemas.microsoft.com/office/drawing/2014/main" id="{5DE2F223-75D7-40A4-9612-2D7FBF13DB0B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rot="20700000">
                  <a:off x="2307865" y="1808900"/>
                  <a:ext cx="456968" cy="360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05825" h="2998234">
                      <a:moveTo>
                        <a:pt x="571963" y="2092124"/>
                      </a:moveTo>
                      <a:lnTo>
                        <a:pt x="465390" y="2092124"/>
                      </a:lnTo>
                      <a:lnTo>
                        <a:pt x="571963" y="2198697"/>
                      </a:lnTo>
                      <a:close/>
                      <a:moveTo>
                        <a:pt x="571962" y="1939097"/>
                      </a:moveTo>
                      <a:lnTo>
                        <a:pt x="465390" y="2045669"/>
                      </a:lnTo>
                      <a:lnTo>
                        <a:pt x="571962" y="2045669"/>
                      </a:lnTo>
                      <a:close/>
                      <a:moveTo>
                        <a:pt x="724990" y="2092124"/>
                      </a:moveTo>
                      <a:lnTo>
                        <a:pt x="618417" y="2092124"/>
                      </a:lnTo>
                      <a:lnTo>
                        <a:pt x="618418" y="2198697"/>
                      </a:lnTo>
                      <a:close/>
                      <a:moveTo>
                        <a:pt x="618418" y="1939104"/>
                      </a:moveTo>
                      <a:lnTo>
                        <a:pt x="618417" y="2045669"/>
                      </a:lnTo>
                      <a:lnTo>
                        <a:pt x="724982" y="2045669"/>
                      </a:lnTo>
                      <a:close/>
                      <a:moveTo>
                        <a:pt x="760612" y="1901643"/>
                      </a:moveTo>
                      <a:lnTo>
                        <a:pt x="654047" y="1901643"/>
                      </a:lnTo>
                      <a:lnTo>
                        <a:pt x="760612" y="2008208"/>
                      </a:lnTo>
                      <a:close/>
                      <a:moveTo>
                        <a:pt x="760612" y="1748616"/>
                      </a:moveTo>
                      <a:lnTo>
                        <a:pt x="654040" y="1855188"/>
                      </a:lnTo>
                      <a:lnTo>
                        <a:pt x="760612" y="1855188"/>
                      </a:lnTo>
                      <a:close/>
                      <a:moveTo>
                        <a:pt x="913640" y="1901643"/>
                      </a:moveTo>
                      <a:lnTo>
                        <a:pt x="807067" y="1901643"/>
                      </a:lnTo>
                      <a:lnTo>
                        <a:pt x="807067" y="2008216"/>
                      </a:lnTo>
                      <a:close/>
                      <a:moveTo>
                        <a:pt x="807067" y="1748615"/>
                      </a:moveTo>
                      <a:lnTo>
                        <a:pt x="807067" y="1855188"/>
                      </a:lnTo>
                      <a:lnTo>
                        <a:pt x="913640" y="1855188"/>
                      </a:lnTo>
                      <a:close/>
                      <a:moveTo>
                        <a:pt x="953368" y="1708887"/>
                      </a:moveTo>
                      <a:lnTo>
                        <a:pt x="846796" y="1708887"/>
                      </a:lnTo>
                      <a:lnTo>
                        <a:pt x="953368" y="1815459"/>
                      </a:lnTo>
                      <a:close/>
                      <a:moveTo>
                        <a:pt x="953368" y="1555860"/>
                      </a:moveTo>
                      <a:lnTo>
                        <a:pt x="846796" y="1662432"/>
                      </a:lnTo>
                      <a:lnTo>
                        <a:pt x="953368" y="1662432"/>
                      </a:lnTo>
                      <a:close/>
                      <a:moveTo>
                        <a:pt x="1106396" y="1708887"/>
                      </a:moveTo>
                      <a:lnTo>
                        <a:pt x="999823" y="1708887"/>
                      </a:lnTo>
                      <a:lnTo>
                        <a:pt x="999823" y="1815460"/>
                      </a:lnTo>
                      <a:close/>
                      <a:moveTo>
                        <a:pt x="999823" y="1555860"/>
                      </a:moveTo>
                      <a:lnTo>
                        <a:pt x="999823" y="1662432"/>
                      </a:lnTo>
                      <a:lnTo>
                        <a:pt x="1106396" y="1662432"/>
                      </a:lnTo>
                      <a:close/>
                      <a:moveTo>
                        <a:pt x="1144754" y="1514764"/>
                      </a:moveTo>
                      <a:lnTo>
                        <a:pt x="1038182" y="1514764"/>
                      </a:lnTo>
                      <a:lnTo>
                        <a:pt x="1144754" y="1621337"/>
                      </a:lnTo>
                      <a:close/>
                      <a:moveTo>
                        <a:pt x="1144754" y="1361737"/>
                      </a:moveTo>
                      <a:lnTo>
                        <a:pt x="1038182" y="1468309"/>
                      </a:lnTo>
                      <a:lnTo>
                        <a:pt x="1144754" y="1468309"/>
                      </a:lnTo>
                      <a:close/>
                      <a:moveTo>
                        <a:pt x="1297782" y="1514764"/>
                      </a:moveTo>
                      <a:lnTo>
                        <a:pt x="1191209" y="1514764"/>
                      </a:lnTo>
                      <a:lnTo>
                        <a:pt x="1191209" y="1621337"/>
                      </a:lnTo>
                      <a:close/>
                      <a:moveTo>
                        <a:pt x="1191209" y="1361737"/>
                      </a:moveTo>
                      <a:lnTo>
                        <a:pt x="1191209" y="1468309"/>
                      </a:lnTo>
                      <a:lnTo>
                        <a:pt x="1297782" y="1468309"/>
                      </a:lnTo>
                      <a:close/>
                      <a:moveTo>
                        <a:pt x="1335838" y="1323681"/>
                      </a:moveTo>
                      <a:lnTo>
                        <a:pt x="1229266" y="1323681"/>
                      </a:lnTo>
                      <a:lnTo>
                        <a:pt x="1335838" y="1430253"/>
                      </a:lnTo>
                      <a:close/>
                      <a:moveTo>
                        <a:pt x="1335838" y="1170654"/>
                      </a:moveTo>
                      <a:lnTo>
                        <a:pt x="1229266" y="1277226"/>
                      </a:lnTo>
                      <a:lnTo>
                        <a:pt x="1335838" y="1277226"/>
                      </a:lnTo>
                      <a:close/>
                      <a:moveTo>
                        <a:pt x="1488865" y="1323681"/>
                      </a:moveTo>
                      <a:lnTo>
                        <a:pt x="1382293" y="1323681"/>
                      </a:lnTo>
                      <a:lnTo>
                        <a:pt x="1382293" y="1430253"/>
                      </a:lnTo>
                      <a:close/>
                      <a:moveTo>
                        <a:pt x="1382293" y="1170653"/>
                      </a:moveTo>
                      <a:lnTo>
                        <a:pt x="1382293" y="1277226"/>
                      </a:lnTo>
                      <a:lnTo>
                        <a:pt x="1488865" y="1277226"/>
                      </a:lnTo>
                      <a:close/>
                      <a:moveTo>
                        <a:pt x="2914702" y="2523007"/>
                      </a:moveTo>
                      <a:cubicBezTo>
                        <a:pt x="2900642" y="2508947"/>
                        <a:pt x="2877845" y="2508947"/>
                        <a:pt x="2863784" y="2523007"/>
                      </a:cubicBezTo>
                      <a:cubicBezTo>
                        <a:pt x="2849724" y="2537067"/>
                        <a:pt x="2849724" y="2559864"/>
                        <a:pt x="2863784" y="2573924"/>
                      </a:cubicBezTo>
                      <a:cubicBezTo>
                        <a:pt x="2877845" y="2587985"/>
                        <a:pt x="2900642" y="2587985"/>
                        <a:pt x="2914702" y="2573924"/>
                      </a:cubicBezTo>
                      <a:cubicBezTo>
                        <a:pt x="2928762" y="2559864"/>
                        <a:pt x="2928762" y="2537067"/>
                        <a:pt x="2914702" y="2523007"/>
                      </a:cubicBezTo>
                      <a:close/>
                      <a:moveTo>
                        <a:pt x="1526922" y="1132597"/>
                      </a:moveTo>
                      <a:lnTo>
                        <a:pt x="1420350" y="1132596"/>
                      </a:lnTo>
                      <a:lnTo>
                        <a:pt x="1526922" y="1239169"/>
                      </a:lnTo>
                      <a:close/>
                      <a:moveTo>
                        <a:pt x="1526922" y="979569"/>
                      </a:moveTo>
                      <a:lnTo>
                        <a:pt x="1420350" y="1086141"/>
                      </a:lnTo>
                      <a:lnTo>
                        <a:pt x="1526922" y="1086142"/>
                      </a:lnTo>
                      <a:close/>
                      <a:moveTo>
                        <a:pt x="1679950" y="1132597"/>
                      </a:moveTo>
                      <a:lnTo>
                        <a:pt x="1573377" y="1132597"/>
                      </a:lnTo>
                      <a:lnTo>
                        <a:pt x="1573377" y="1239169"/>
                      </a:lnTo>
                      <a:close/>
                      <a:moveTo>
                        <a:pt x="1573377" y="979569"/>
                      </a:moveTo>
                      <a:lnTo>
                        <a:pt x="1573377" y="1086142"/>
                      </a:lnTo>
                      <a:lnTo>
                        <a:pt x="1679950" y="1086142"/>
                      </a:lnTo>
                      <a:close/>
                      <a:moveTo>
                        <a:pt x="1718007" y="941512"/>
                      </a:moveTo>
                      <a:lnTo>
                        <a:pt x="1611434" y="941512"/>
                      </a:lnTo>
                      <a:lnTo>
                        <a:pt x="1718007" y="1048085"/>
                      </a:lnTo>
                      <a:close/>
                      <a:moveTo>
                        <a:pt x="1718006" y="788485"/>
                      </a:moveTo>
                      <a:lnTo>
                        <a:pt x="1611434" y="895057"/>
                      </a:lnTo>
                      <a:lnTo>
                        <a:pt x="1718006" y="895057"/>
                      </a:lnTo>
                      <a:close/>
                      <a:moveTo>
                        <a:pt x="1871034" y="941512"/>
                      </a:moveTo>
                      <a:lnTo>
                        <a:pt x="1764461" y="941512"/>
                      </a:lnTo>
                      <a:lnTo>
                        <a:pt x="1764462" y="1048085"/>
                      </a:lnTo>
                      <a:close/>
                      <a:moveTo>
                        <a:pt x="1764461" y="788485"/>
                      </a:moveTo>
                      <a:lnTo>
                        <a:pt x="1764462" y="895057"/>
                      </a:lnTo>
                      <a:lnTo>
                        <a:pt x="1871034" y="895057"/>
                      </a:lnTo>
                      <a:close/>
                      <a:moveTo>
                        <a:pt x="3382381" y="1946466"/>
                      </a:moveTo>
                      <a:lnTo>
                        <a:pt x="2893361" y="2435486"/>
                      </a:lnTo>
                      <a:lnTo>
                        <a:pt x="2933988" y="2428503"/>
                      </a:lnTo>
                      <a:lnTo>
                        <a:pt x="3009207" y="2503722"/>
                      </a:lnTo>
                      <a:lnTo>
                        <a:pt x="3003173" y="2538827"/>
                      </a:lnTo>
                      <a:lnTo>
                        <a:pt x="3488958" y="2053042"/>
                      </a:lnTo>
                      <a:lnTo>
                        <a:pt x="3388629" y="1952714"/>
                      </a:lnTo>
                      <a:close/>
                      <a:moveTo>
                        <a:pt x="2405874" y="794872"/>
                      </a:moveTo>
                      <a:lnTo>
                        <a:pt x="2299301" y="794872"/>
                      </a:lnTo>
                      <a:lnTo>
                        <a:pt x="2405874" y="901444"/>
                      </a:lnTo>
                      <a:close/>
                      <a:moveTo>
                        <a:pt x="2789111" y="1176277"/>
                      </a:moveTo>
                      <a:lnTo>
                        <a:pt x="2682538" y="1176278"/>
                      </a:lnTo>
                      <a:lnTo>
                        <a:pt x="2789111" y="1282850"/>
                      </a:lnTo>
                      <a:close/>
                      <a:moveTo>
                        <a:pt x="2596355" y="983521"/>
                      </a:moveTo>
                      <a:lnTo>
                        <a:pt x="2489782" y="983522"/>
                      </a:lnTo>
                      <a:lnTo>
                        <a:pt x="2596355" y="1090094"/>
                      </a:lnTo>
                      <a:close/>
                      <a:moveTo>
                        <a:pt x="3174317" y="1558747"/>
                      </a:moveTo>
                      <a:lnTo>
                        <a:pt x="3067745" y="1558747"/>
                      </a:lnTo>
                      <a:lnTo>
                        <a:pt x="3174317" y="1665320"/>
                      </a:lnTo>
                      <a:close/>
                      <a:moveTo>
                        <a:pt x="2983234" y="1367664"/>
                      </a:moveTo>
                      <a:lnTo>
                        <a:pt x="2876661" y="1367664"/>
                      </a:lnTo>
                      <a:lnTo>
                        <a:pt x="2983234" y="1474236"/>
                      </a:lnTo>
                      <a:close/>
                      <a:moveTo>
                        <a:pt x="3556486" y="1940915"/>
                      </a:moveTo>
                      <a:lnTo>
                        <a:pt x="3449914" y="1940915"/>
                      </a:lnTo>
                      <a:lnTo>
                        <a:pt x="3556487" y="2047488"/>
                      </a:lnTo>
                      <a:close/>
                      <a:moveTo>
                        <a:pt x="3365402" y="1749831"/>
                      </a:moveTo>
                      <a:lnTo>
                        <a:pt x="3258830" y="1749831"/>
                      </a:lnTo>
                      <a:lnTo>
                        <a:pt x="3365402" y="1856404"/>
                      </a:lnTo>
                      <a:close/>
                      <a:moveTo>
                        <a:pt x="3761426" y="2144804"/>
                      </a:moveTo>
                      <a:lnTo>
                        <a:pt x="3654853" y="2144804"/>
                      </a:lnTo>
                      <a:lnTo>
                        <a:pt x="3761426" y="2251377"/>
                      </a:lnTo>
                      <a:close/>
                      <a:moveTo>
                        <a:pt x="2405874" y="657532"/>
                      </a:moveTo>
                      <a:lnTo>
                        <a:pt x="2314989" y="748417"/>
                      </a:lnTo>
                      <a:lnTo>
                        <a:pt x="2405874" y="748417"/>
                      </a:lnTo>
                      <a:close/>
                      <a:moveTo>
                        <a:pt x="2558894" y="794872"/>
                      </a:moveTo>
                      <a:lnTo>
                        <a:pt x="2452329" y="794872"/>
                      </a:lnTo>
                      <a:lnTo>
                        <a:pt x="2452329" y="901437"/>
                      </a:lnTo>
                      <a:close/>
                      <a:moveTo>
                        <a:pt x="2596355" y="830501"/>
                      </a:moveTo>
                      <a:lnTo>
                        <a:pt x="2489790" y="937067"/>
                      </a:lnTo>
                      <a:lnTo>
                        <a:pt x="2596355" y="937067"/>
                      </a:lnTo>
                      <a:close/>
                      <a:moveTo>
                        <a:pt x="2942138" y="1176278"/>
                      </a:moveTo>
                      <a:lnTo>
                        <a:pt x="2835566" y="1176277"/>
                      </a:lnTo>
                      <a:lnTo>
                        <a:pt x="2835566" y="1282850"/>
                      </a:lnTo>
                      <a:close/>
                      <a:moveTo>
                        <a:pt x="2789111" y="1023250"/>
                      </a:moveTo>
                      <a:lnTo>
                        <a:pt x="2682538" y="1129823"/>
                      </a:lnTo>
                      <a:lnTo>
                        <a:pt x="2789111" y="1129823"/>
                      </a:lnTo>
                      <a:close/>
                      <a:moveTo>
                        <a:pt x="2749382" y="983521"/>
                      </a:moveTo>
                      <a:lnTo>
                        <a:pt x="2642810" y="983522"/>
                      </a:lnTo>
                      <a:lnTo>
                        <a:pt x="2642810" y="1090094"/>
                      </a:lnTo>
                      <a:close/>
                      <a:moveTo>
                        <a:pt x="3327345" y="1558747"/>
                      </a:moveTo>
                      <a:lnTo>
                        <a:pt x="3220772" y="1558747"/>
                      </a:lnTo>
                      <a:lnTo>
                        <a:pt x="3220772" y="1665320"/>
                      </a:lnTo>
                      <a:close/>
                      <a:moveTo>
                        <a:pt x="3174317" y="1405720"/>
                      </a:moveTo>
                      <a:lnTo>
                        <a:pt x="3067745" y="1512292"/>
                      </a:lnTo>
                      <a:lnTo>
                        <a:pt x="3174317" y="1512292"/>
                      </a:lnTo>
                      <a:close/>
                      <a:moveTo>
                        <a:pt x="3136261" y="1367664"/>
                      </a:moveTo>
                      <a:lnTo>
                        <a:pt x="3029688" y="1367664"/>
                      </a:lnTo>
                      <a:lnTo>
                        <a:pt x="3029689" y="1474236"/>
                      </a:lnTo>
                      <a:close/>
                      <a:moveTo>
                        <a:pt x="2983234" y="1214636"/>
                      </a:moveTo>
                      <a:lnTo>
                        <a:pt x="2876661" y="1321209"/>
                      </a:lnTo>
                      <a:lnTo>
                        <a:pt x="2983234" y="1321209"/>
                      </a:lnTo>
                      <a:close/>
                      <a:moveTo>
                        <a:pt x="3709514" y="1940915"/>
                      </a:moveTo>
                      <a:lnTo>
                        <a:pt x="3602941" y="1940915"/>
                      </a:lnTo>
                      <a:lnTo>
                        <a:pt x="3602942" y="2047488"/>
                      </a:lnTo>
                      <a:close/>
                      <a:moveTo>
                        <a:pt x="3556487" y="1787888"/>
                      </a:moveTo>
                      <a:lnTo>
                        <a:pt x="3449914" y="1894460"/>
                      </a:lnTo>
                      <a:lnTo>
                        <a:pt x="3556486" y="1894460"/>
                      </a:lnTo>
                      <a:close/>
                      <a:moveTo>
                        <a:pt x="3518430" y="1749831"/>
                      </a:moveTo>
                      <a:lnTo>
                        <a:pt x="3411857" y="1749831"/>
                      </a:lnTo>
                      <a:lnTo>
                        <a:pt x="3411857" y="1856403"/>
                      </a:lnTo>
                      <a:close/>
                      <a:moveTo>
                        <a:pt x="3365402" y="1596803"/>
                      </a:moveTo>
                      <a:lnTo>
                        <a:pt x="3258830" y="1703376"/>
                      </a:lnTo>
                      <a:lnTo>
                        <a:pt x="3365402" y="1703376"/>
                      </a:lnTo>
                      <a:close/>
                      <a:moveTo>
                        <a:pt x="3761426" y="1991777"/>
                      </a:moveTo>
                      <a:lnTo>
                        <a:pt x="3654853" y="2098349"/>
                      </a:lnTo>
                      <a:lnTo>
                        <a:pt x="3761426" y="2098349"/>
                      </a:lnTo>
                      <a:close/>
                      <a:moveTo>
                        <a:pt x="2452329" y="641845"/>
                      </a:moveTo>
                      <a:lnTo>
                        <a:pt x="2452329" y="748417"/>
                      </a:lnTo>
                      <a:lnTo>
                        <a:pt x="2558901" y="748417"/>
                      </a:lnTo>
                      <a:close/>
                      <a:moveTo>
                        <a:pt x="2835566" y="1023250"/>
                      </a:moveTo>
                      <a:lnTo>
                        <a:pt x="2835566" y="1129822"/>
                      </a:lnTo>
                      <a:lnTo>
                        <a:pt x="2942138" y="1129822"/>
                      </a:lnTo>
                      <a:close/>
                      <a:moveTo>
                        <a:pt x="2642810" y="830494"/>
                      </a:moveTo>
                      <a:lnTo>
                        <a:pt x="2642810" y="937066"/>
                      </a:lnTo>
                      <a:lnTo>
                        <a:pt x="2749382" y="937066"/>
                      </a:lnTo>
                      <a:close/>
                      <a:moveTo>
                        <a:pt x="3220772" y="1405720"/>
                      </a:moveTo>
                      <a:lnTo>
                        <a:pt x="3220772" y="1512292"/>
                      </a:lnTo>
                      <a:lnTo>
                        <a:pt x="3327344" y="1512292"/>
                      </a:lnTo>
                      <a:close/>
                      <a:moveTo>
                        <a:pt x="3029688" y="1214636"/>
                      </a:moveTo>
                      <a:lnTo>
                        <a:pt x="3029688" y="1321209"/>
                      </a:lnTo>
                      <a:lnTo>
                        <a:pt x="3136261" y="1321209"/>
                      </a:lnTo>
                      <a:close/>
                      <a:moveTo>
                        <a:pt x="3602941" y="1787888"/>
                      </a:moveTo>
                      <a:lnTo>
                        <a:pt x="3602941" y="1894460"/>
                      </a:lnTo>
                      <a:lnTo>
                        <a:pt x="3709514" y="1894460"/>
                      </a:lnTo>
                      <a:close/>
                      <a:moveTo>
                        <a:pt x="3411857" y="1596803"/>
                      </a:moveTo>
                      <a:lnTo>
                        <a:pt x="3411857" y="1703376"/>
                      </a:lnTo>
                      <a:lnTo>
                        <a:pt x="3518429" y="1703376"/>
                      </a:lnTo>
                      <a:close/>
                      <a:moveTo>
                        <a:pt x="2353083" y="150965"/>
                      </a:moveTo>
                      <a:lnTo>
                        <a:pt x="2025288" y="132265"/>
                      </a:lnTo>
                      <a:lnTo>
                        <a:pt x="2071608" y="178585"/>
                      </a:lnTo>
                      <a:lnTo>
                        <a:pt x="2093619" y="156574"/>
                      </a:lnTo>
                      <a:lnTo>
                        <a:pt x="2220546" y="283501"/>
                      </a:lnTo>
                      <a:close/>
                      <a:moveTo>
                        <a:pt x="2523312" y="286240"/>
                      </a:moveTo>
                      <a:lnTo>
                        <a:pt x="2373298" y="436253"/>
                      </a:lnTo>
                      <a:lnTo>
                        <a:pt x="2500225" y="563180"/>
                      </a:lnTo>
                      <a:lnTo>
                        <a:pt x="2473487" y="589919"/>
                      </a:lnTo>
                      <a:lnTo>
                        <a:pt x="2618667" y="735099"/>
                      </a:lnTo>
                      <a:lnTo>
                        <a:pt x="2619582" y="734183"/>
                      </a:lnTo>
                      <a:lnTo>
                        <a:pt x="2812338" y="926939"/>
                      </a:lnTo>
                      <a:lnTo>
                        <a:pt x="2845693" y="960294"/>
                      </a:lnTo>
                      <a:lnTo>
                        <a:pt x="3005093" y="1119693"/>
                      </a:lnTo>
                      <a:lnTo>
                        <a:pt x="3006461" y="1118325"/>
                      </a:lnTo>
                      <a:lnTo>
                        <a:pt x="3197545" y="1309409"/>
                      </a:lnTo>
                      <a:lnTo>
                        <a:pt x="3232572" y="1344436"/>
                      </a:lnTo>
                      <a:lnTo>
                        <a:pt x="3246403" y="1358267"/>
                      </a:lnTo>
                      <a:close/>
                      <a:moveTo>
                        <a:pt x="2523816" y="30335"/>
                      </a:moveTo>
                      <a:lnTo>
                        <a:pt x="2626629" y="133149"/>
                      </a:lnTo>
                      <a:lnTo>
                        <a:pt x="2552082" y="207696"/>
                      </a:lnTo>
                      <a:lnTo>
                        <a:pt x="2576968" y="232583"/>
                      </a:lnTo>
                      <a:lnTo>
                        <a:pt x="2575182" y="234369"/>
                      </a:lnTo>
                      <a:lnTo>
                        <a:pt x="3513251" y="1625113"/>
                      </a:lnTo>
                      <a:lnTo>
                        <a:pt x="3579714" y="1691577"/>
                      </a:lnTo>
                      <a:lnTo>
                        <a:pt x="3614741" y="1726603"/>
                      </a:lnTo>
                      <a:lnTo>
                        <a:pt x="3784128" y="1895991"/>
                      </a:lnTo>
                      <a:lnTo>
                        <a:pt x="3784653" y="1895466"/>
                      </a:lnTo>
                      <a:lnTo>
                        <a:pt x="3802957" y="1913770"/>
                      </a:lnTo>
                      <a:lnTo>
                        <a:pt x="3802957" y="1914820"/>
                      </a:lnTo>
                      <a:lnTo>
                        <a:pt x="3805825" y="1917687"/>
                      </a:lnTo>
                      <a:lnTo>
                        <a:pt x="3802957" y="1920555"/>
                      </a:lnTo>
                      <a:lnTo>
                        <a:pt x="3802957" y="2329384"/>
                      </a:lnTo>
                      <a:lnTo>
                        <a:pt x="3784653" y="2347688"/>
                      </a:lnTo>
                      <a:lnTo>
                        <a:pt x="3580239" y="2143274"/>
                      </a:lnTo>
                      <a:lnTo>
                        <a:pt x="3579714" y="2143798"/>
                      </a:lnTo>
                      <a:lnTo>
                        <a:pt x="3514414" y="2078498"/>
                      </a:lnTo>
                      <a:lnTo>
                        <a:pt x="2992605" y="2600306"/>
                      </a:lnTo>
                      <a:lnTo>
                        <a:pt x="2990741" y="2611151"/>
                      </a:lnTo>
                      <a:lnTo>
                        <a:pt x="2771416" y="2767764"/>
                      </a:lnTo>
                      <a:lnTo>
                        <a:pt x="2746140" y="2742487"/>
                      </a:lnTo>
                      <a:lnTo>
                        <a:pt x="2670170" y="2818456"/>
                      </a:lnTo>
                      <a:lnTo>
                        <a:pt x="2651401" y="2799687"/>
                      </a:lnTo>
                      <a:cubicBezTo>
                        <a:pt x="2625528" y="2785735"/>
                        <a:pt x="2592950" y="2788926"/>
                        <a:pt x="2569612" y="2809139"/>
                      </a:cubicBezTo>
                      <a:cubicBezTo>
                        <a:pt x="2540180" y="2834630"/>
                        <a:pt x="2535445" y="2878528"/>
                        <a:pt x="2558763" y="2909709"/>
                      </a:cubicBezTo>
                      <a:cubicBezTo>
                        <a:pt x="2580225" y="2939886"/>
                        <a:pt x="2602221" y="2944074"/>
                        <a:pt x="2698387" y="2956528"/>
                      </a:cubicBezTo>
                      <a:cubicBezTo>
                        <a:pt x="2612716" y="3019512"/>
                        <a:pt x="2549084" y="3004923"/>
                        <a:pt x="2499317" y="2954166"/>
                      </a:cubicBezTo>
                      <a:cubicBezTo>
                        <a:pt x="2449549" y="2903408"/>
                        <a:pt x="2462151" y="2804007"/>
                        <a:pt x="2521014" y="2753027"/>
                      </a:cubicBezTo>
                      <a:cubicBezTo>
                        <a:pt x="2561003" y="2718393"/>
                        <a:pt x="2614554" y="2708748"/>
                        <a:pt x="2661444" y="2725347"/>
                      </a:cubicBezTo>
                      <a:lnTo>
                        <a:pt x="2695222" y="2691569"/>
                      </a:lnTo>
                      <a:lnTo>
                        <a:pt x="2669947" y="2666294"/>
                      </a:lnTo>
                      <a:lnTo>
                        <a:pt x="2810390" y="2469612"/>
                      </a:lnTo>
                      <a:lnTo>
                        <a:pt x="2809356" y="2468579"/>
                      </a:lnTo>
                      <a:lnTo>
                        <a:pt x="2815551" y="2462385"/>
                      </a:lnTo>
                      <a:lnTo>
                        <a:pt x="2826559" y="2446968"/>
                      </a:lnTo>
                      <a:lnTo>
                        <a:pt x="2831882" y="2446053"/>
                      </a:lnTo>
                      <a:lnTo>
                        <a:pt x="3356925" y="1921010"/>
                      </a:lnTo>
                      <a:lnTo>
                        <a:pt x="3353603" y="1917688"/>
                      </a:lnTo>
                      <a:lnTo>
                        <a:pt x="3197545" y="1761630"/>
                      </a:lnTo>
                      <a:lnTo>
                        <a:pt x="3197544" y="1761631"/>
                      </a:lnTo>
                      <a:lnTo>
                        <a:pt x="3006461" y="1570547"/>
                      </a:lnTo>
                      <a:lnTo>
                        <a:pt x="2971434" y="1535520"/>
                      </a:lnTo>
                      <a:lnTo>
                        <a:pt x="2813706" y="1377793"/>
                      </a:lnTo>
                      <a:lnTo>
                        <a:pt x="2812338" y="1379161"/>
                      </a:lnTo>
                      <a:lnTo>
                        <a:pt x="2619582" y="1186405"/>
                      </a:lnTo>
                      <a:lnTo>
                        <a:pt x="2586227" y="1153050"/>
                      </a:lnTo>
                      <a:lnTo>
                        <a:pt x="2430017" y="996839"/>
                      </a:lnTo>
                      <a:lnTo>
                        <a:pt x="2429101" y="997755"/>
                      </a:lnTo>
                      <a:lnTo>
                        <a:pt x="2247376" y="816030"/>
                      </a:lnTo>
                      <a:lnTo>
                        <a:pt x="2194721" y="868684"/>
                      </a:lnTo>
                      <a:lnTo>
                        <a:pt x="2169629" y="843592"/>
                      </a:lnTo>
                      <a:lnTo>
                        <a:pt x="2012511" y="1000710"/>
                      </a:lnTo>
                      <a:lnTo>
                        <a:pt x="1948715" y="936915"/>
                      </a:lnTo>
                      <a:lnTo>
                        <a:pt x="1776261" y="1109369"/>
                      </a:lnTo>
                      <a:lnTo>
                        <a:pt x="1741234" y="1144396"/>
                      </a:lnTo>
                      <a:lnTo>
                        <a:pt x="1585176" y="1300453"/>
                      </a:lnTo>
                      <a:lnTo>
                        <a:pt x="1550150" y="1335480"/>
                      </a:lnTo>
                      <a:lnTo>
                        <a:pt x="1394093" y="1491537"/>
                      </a:lnTo>
                      <a:lnTo>
                        <a:pt x="1359065" y="1526564"/>
                      </a:lnTo>
                      <a:lnTo>
                        <a:pt x="1201338" y="1684291"/>
                      </a:lnTo>
                      <a:lnTo>
                        <a:pt x="1202706" y="1685660"/>
                      </a:lnTo>
                      <a:lnTo>
                        <a:pt x="1009951" y="1878416"/>
                      </a:lnTo>
                      <a:lnTo>
                        <a:pt x="976596" y="1911771"/>
                      </a:lnTo>
                      <a:lnTo>
                        <a:pt x="820385" y="2067981"/>
                      </a:lnTo>
                      <a:lnTo>
                        <a:pt x="821301" y="2068897"/>
                      </a:lnTo>
                      <a:lnTo>
                        <a:pt x="612116" y="2278081"/>
                      </a:lnTo>
                      <a:lnTo>
                        <a:pt x="673628" y="2339593"/>
                      </a:lnTo>
                      <a:lnTo>
                        <a:pt x="567426" y="2445795"/>
                      </a:lnTo>
                      <a:lnTo>
                        <a:pt x="672230" y="2550598"/>
                      </a:lnTo>
                      <a:lnTo>
                        <a:pt x="566028" y="2656800"/>
                      </a:lnTo>
                      <a:lnTo>
                        <a:pt x="0" y="2090772"/>
                      </a:lnTo>
                      <a:lnTo>
                        <a:pt x="106202" y="1984570"/>
                      </a:lnTo>
                      <a:lnTo>
                        <a:pt x="211005" y="2089373"/>
                      </a:lnTo>
                      <a:lnTo>
                        <a:pt x="317206" y="1983171"/>
                      </a:lnTo>
                      <a:lnTo>
                        <a:pt x="386005" y="2051970"/>
                      </a:lnTo>
                      <a:lnTo>
                        <a:pt x="558644" y="1879331"/>
                      </a:lnTo>
                      <a:lnTo>
                        <a:pt x="557729" y="1878415"/>
                      </a:lnTo>
                      <a:lnTo>
                        <a:pt x="750485" y="1685660"/>
                      </a:lnTo>
                      <a:lnTo>
                        <a:pt x="783839" y="1652305"/>
                      </a:lnTo>
                      <a:lnTo>
                        <a:pt x="943239" y="1492905"/>
                      </a:lnTo>
                      <a:lnTo>
                        <a:pt x="941871" y="1491537"/>
                      </a:lnTo>
                      <a:lnTo>
                        <a:pt x="1132954" y="1300453"/>
                      </a:lnTo>
                      <a:lnTo>
                        <a:pt x="1167982" y="1265426"/>
                      </a:lnTo>
                      <a:lnTo>
                        <a:pt x="1324039" y="1109369"/>
                      </a:lnTo>
                      <a:lnTo>
                        <a:pt x="1359065" y="1074342"/>
                      </a:lnTo>
                      <a:lnTo>
                        <a:pt x="1515123" y="918285"/>
                      </a:lnTo>
                      <a:lnTo>
                        <a:pt x="1550150" y="883258"/>
                      </a:lnTo>
                      <a:lnTo>
                        <a:pt x="1722604" y="710804"/>
                      </a:lnTo>
                      <a:lnTo>
                        <a:pt x="1656089" y="644289"/>
                      </a:lnTo>
                      <a:lnTo>
                        <a:pt x="1813208" y="487170"/>
                      </a:lnTo>
                      <a:lnTo>
                        <a:pt x="1788115" y="462078"/>
                      </a:lnTo>
                      <a:lnTo>
                        <a:pt x="1817021" y="433172"/>
                      </a:lnTo>
                      <a:lnTo>
                        <a:pt x="1638436" y="254587"/>
                      </a:lnTo>
                      <a:lnTo>
                        <a:pt x="1893022" y="0"/>
                      </a:lnTo>
                      <a:lnTo>
                        <a:pt x="1948799" y="55777"/>
                      </a:lnTo>
                      <a:lnTo>
                        <a:pt x="2421315" y="82732"/>
                      </a:lnTo>
                      <a:lnTo>
                        <a:pt x="2424216" y="79831"/>
                      </a:lnTo>
                      <a:lnTo>
                        <a:pt x="2449269" y="10488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ko-KR" altLang="en-US" sz="2701"/>
                </a:p>
              </p:txBody>
            </p:sp>
            <p:sp>
              <p:nvSpPr>
                <p:cNvPr id="78" name="Rectangle 41">
                  <a:extLst>
                    <a:ext uri="{FF2B5EF4-FFF2-40B4-BE49-F238E27FC236}">
                      <a16:creationId xmlns="" xmlns:a16="http://schemas.microsoft.com/office/drawing/2014/main" id="{D7723369-F1F6-4305-8E6D-AF81006176BF}"/>
                    </a:ext>
                  </a:extLst>
                </p:cNvPr>
                <p:cNvSpPr>
                  <a:spLocks/>
                </p:cNvSpPr>
                <p:nvPr/>
              </p:nvSpPr>
              <p:spPr>
                <a:xfrm rot="19192674">
                  <a:off x="926950" y="2109352"/>
                  <a:ext cx="360000" cy="360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88423" h="3970014">
                      <a:moveTo>
                        <a:pt x="1259577" y="2471243"/>
                      </a:moveTo>
                      <a:cubicBezTo>
                        <a:pt x="1293292" y="2471243"/>
                        <a:pt x="1320623" y="2543205"/>
                        <a:pt x="1320623" y="2631975"/>
                      </a:cubicBezTo>
                      <a:cubicBezTo>
                        <a:pt x="1320623" y="2720745"/>
                        <a:pt x="1293292" y="2792707"/>
                        <a:pt x="1259577" y="2792707"/>
                      </a:cubicBezTo>
                      <a:cubicBezTo>
                        <a:pt x="1225862" y="2792707"/>
                        <a:pt x="1198531" y="2720745"/>
                        <a:pt x="1198531" y="2631975"/>
                      </a:cubicBezTo>
                      <a:cubicBezTo>
                        <a:pt x="1198531" y="2543205"/>
                        <a:pt x="1225862" y="2471243"/>
                        <a:pt x="1259577" y="2471243"/>
                      </a:cubicBezTo>
                      <a:close/>
                      <a:moveTo>
                        <a:pt x="1710471" y="2470362"/>
                      </a:moveTo>
                      <a:cubicBezTo>
                        <a:pt x="1741030" y="2470028"/>
                        <a:pt x="1768823" y="2488083"/>
                        <a:pt x="1781169" y="2516203"/>
                      </a:cubicBezTo>
                      <a:cubicBezTo>
                        <a:pt x="1793845" y="2545068"/>
                        <a:pt x="1787700" y="2578742"/>
                        <a:pt x="1765642" y="2601268"/>
                      </a:cubicBezTo>
                      <a:cubicBezTo>
                        <a:pt x="1750827" y="2616399"/>
                        <a:pt x="1730831" y="2624459"/>
                        <a:pt x="1710472" y="2623745"/>
                      </a:cubicBezTo>
                      <a:close/>
                      <a:moveTo>
                        <a:pt x="2456093" y="2374056"/>
                      </a:moveTo>
                      <a:lnTo>
                        <a:pt x="2456093" y="2889893"/>
                      </a:lnTo>
                      <a:lnTo>
                        <a:pt x="2566690" y="2889893"/>
                      </a:lnTo>
                      <a:lnTo>
                        <a:pt x="2566690" y="2706284"/>
                      </a:lnTo>
                      <a:lnTo>
                        <a:pt x="2632197" y="2884955"/>
                      </a:lnTo>
                      <a:lnTo>
                        <a:pt x="2635843" y="2883618"/>
                      </a:lnTo>
                      <a:lnTo>
                        <a:pt x="2635843" y="2889893"/>
                      </a:lnTo>
                      <a:lnTo>
                        <a:pt x="2746439" y="2889893"/>
                      </a:lnTo>
                      <a:lnTo>
                        <a:pt x="2746439" y="2374056"/>
                      </a:lnTo>
                      <a:lnTo>
                        <a:pt x="2635843" y="2374056"/>
                      </a:lnTo>
                      <a:lnTo>
                        <a:pt x="2635843" y="2573614"/>
                      </a:lnTo>
                      <a:lnTo>
                        <a:pt x="2566690" y="2385000"/>
                      </a:lnTo>
                      <a:lnTo>
                        <a:pt x="2566690" y="2374056"/>
                      </a:lnTo>
                      <a:close/>
                      <a:moveTo>
                        <a:pt x="2032426" y="2374056"/>
                      </a:moveTo>
                      <a:lnTo>
                        <a:pt x="2032426" y="2889895"/>
                      </a:lnTo>
                      <a:lnTo>
                        <a:pt x="2115405" y="2889895"/>
                      </a:lnTo>
                      <a:lnTo>
                        <a:pt x="2143023" y="2889895"/>
                      </a:lnTo>
                      <a:lnTo>
                        <a:pt x="2308949" y="2889895"/>
                      </a:lnTo>
                      <a:lnTo>
                        <a:pt x="2308949" y="2779299"/>
                      </a:lnTo>
                      <a:lnTo>
                        <a:pt x="2143023" y="2779299"/>
                      </a:lnTo>
                      <a:lnTo>
                        <a:pt x="2143023" y="2686401"/>
                      </a:lnTo>
                      <a:lnTo>
                        <a:pt x="2308949" y="2686401"/>
                      </a:lnTo>
                      <a:lnTo>
                        <a:pt x="2308949" y="2575804"/>
                      </a:lnTo>
                      <a:lnTo>
                        <a:pt x="2143023" y="2575804"/>
                      </a:lnTo>
                      <a:lnTo>
                        <a:pt x="2143023" y="2484653"/>
                      </a:lnTo>
                      <a:lnTo>
                        <a:pt x="2308949" y="2484653"/>
                      </a:lnTo>
                      <a:lnTo>
                        <a:pt x="2308949" y="2374056"/>
                      </a:lnTo>
                      <a:lnTo>
                        <a:pt x="2143023" y="2374056"/>
                      </a:lnTo>
                      <a:lnTo>
                        <a:pt x="2115405" y="2374056"/>
                      </a:lnTo>
                      <a:close/>
                      <a:moveTo>
                        <a:pt x="1259577" y="2374056"/>
                      </a:moveTo>
                      <a:cubicBezTo>
                        <a:pt x="1172187" y="2374056"/>
                        <a:pt x="1101344" y="2489530"/>
                        <a:pt x="1101344" y="2631975"/>
                      </a:cubicBezTo>
                      <a:cubicBezTo>
                        <a:pt x="1101344" y="2774420"/>
                        <a:pt x="1172187" y="2889894"/>
                        <a:pt x="1259577" y="2889894"/>
                      </a:cubicBezTo>
                      <a:cubicBezTo>
                        <a:pt x="1346967" y="2889894"/>
                        <a:pt x="1417810" y="2774420"/>
                        <a:pt x="1417810" y="2631975"/>
                      </a:cubicBezTo>
                      <a:cubicBezTo>
                        <a:pt x="1417810" y="2489530"/>
                        <a:pt x="1346967" y="2374056"/>
                        <a:pt x="1259577" y="2374056"/>
                      </a:cubicBezTo>
                      <a:close/>
                      <a:moveTo>
                        <a:pt x="1599876" y="2366688"/>
                      </a:moveTo>
                      <a:lnTo>
                        <a:pt x="1599875" y="2882524"/>
                      </a:lnTo>
                      <a:lnTo>
                        <a:pt x="1710472" y="2882525"/>
                      </a:lnTo>
                      <a:lnTo>
                        <a:pt x="1710472" y="2723975"/>
                      </a:lnTo>
                      <a:cubicBezTo>
                        <a:pt x="1757507" y="2725624"/>
                        <a:pt x="1803701" y="2707003"/>
                        <a:pt x="1837929" y="2672047"/>
                      </a:cubicBezTo>
                      <a:cubicBezTo>
                        <a:pt x="1888884" y="2620006"/>
                        <a:pt x="1903084" y="2542214"/>
                        <a:pt x="1873801" y="2475527"/>
                      </a:cubicBezTo>
                      <a:cubicBezTo>
                        <a:pt x="1845275" y="2410565"/>
                        <a:pt x="1781067" y="2368851"/>
                        <a:pt x="1710472" y="2369624"/>
                      </a:cubicBezTo>
                      <a:lnTo>
                        <a:pt x="1710471" y="2366688"/>
                      </a:lnTo>
                      <a:close/>
                      <a:moveTo>
                        <a:pt x="920754" y="2169815"/>
                      </a:moveTo>
                      <a:lnTo>
                        <a:pt x="3008986" y="2169815"/>
                      </a:lnTo>
                      <a:lnTo>
                        <a:pt x="3008986" y="3105919"/>
                      </a:lnTo>
                      <a:lnTo>
                        <a:pt x="920754" y="3105919"/>
                      </a:lnTo>
                      <a:close/>
                      <a:moveTo>
                        <a:pt x="632722" y="1985007"/>
                      </a:moveTo>
                      <a:lnTo>
                        <a:pt x="632722" y="3321943"/>
                      </a:lnTo>
                      <a:lnTo>
                        <a:pt x="3297018" y="3321943"/>
                      </a:lnTo>
                      <a:lnTo>
                        <a:pt x="3297018" y="1985007"/>
                      </a:lnTo>
                      <a:close/>
                      <a:moveTo>
                        <a:pt x="2657019" y="761679"/>
                      </a:moveTo>
                      <a:lnTo>
                        <a:pt x="2760733" y="1606387"/>
                      </a:lnTo>
                      <a:lnTo>
                        <a:pt x="2761762" y="1614761"/>
                      </a:lnTo>
                      <a:lnTo>
                        <a:pt x="2762330" y="1614691"/>
                      </a:lnTo>
                      <a:cubicBezTo>
                        <a:pt x="2780335" y="1740615"/>
                        <a:pt x="2862522" y="1833408"/>
                        <a:pt x="2948897" y="1824230"/>
                      </a:cubicBezTo>
                      <a:cubicBezTo>
                        <a:pt x="3036464" y="1814924"/>
                        <a:pt x="3095979" y="1704243"/>
                        <a:pt x="3083047" y="1575312"/>
                      </a:cubicBezTo>
                      <a:lnTo>
                        <a:pt x="3083347" y="1575275"/>
                      </a:lnTo>
                      <a:lnTo>
                        <a:pt x="2983448" y="761679"/>
                      </a:lnTo>
                      <a:close/>
                      <a:moveTo>
                        <a:pt x="2205921" y="761679"/>
                      </a:moveTo>
                      <a:lnTo>
                        <a:pt x="2264137" y="1594263"/>
                      </a:lnTo>
                      <a:cubicBezTo>
                        <a:pt x="2264333" y="1597068"/>
                        <a:pt x="2264530" y="1599874"/>
                        <a:pt x="2264726" y="1602679"/>
                      </a:cubicBezTo>
                      <a:lnTo>
                        <a:pt x="2265297" y="1602640"/>
                      </a:lnTo>
                      <a:cubicBezTo>
                        <a:pt x="2276686" y="1729333"/>
                        <a:pt x="2353905" y="1826300"/>
                        <a:pt x="2440641" y="1821655"/>
                      </a:cubicBezTo>
                      <a:cubicBezTo>
                        <a:pt x="2528577" y="1816945"/>
                        <a:pt x="2593802" y="1709530"/>
                        <a:pt x="2587636" y="1580099"/>
                      </a:cubicBezTo>
                      <a:lnTo>
                        <a:pt x="2587937" y="1580078"/>
                      </a:lnTo>
                      <a:lnTo>
                        <a:pt x="2530706" y="761679"/>
                      </a:lnTo>
                      <a:close/>
                      <a:moveTo>
                        <a:pt x="1761700" y="761679"/>
                      </a:moveTo>
                      <a:cubicBezTo>
                        <a:pt x="1761699" y="1032443"/>
                        <a:pt x="1761699" y="1303208"/>
                        <a:pt x="1761698" y="1573972"/>
                      </a:cubicBezTo>
                      <a:lnTo>
                        <a:pt x="1761698" y="1582410"/>
                      </a:lnTo>
                      <a:lnTo>
                        <a:pt x="1762270" y="1582410"/>
                      </a:lnTo>
                      <a:cubicBezTo>
                        <a:pt x="1764795" y="1709590"/>
                        <a:pt x="1835062" y="1811707"/>
                        <a:pt x="1921910" y="1813122"/>
                      </a:cubicBezTo>
                      <a:cubicBezTo>
                        <a:pt x="2009960" y="1814558"/>
                        <a:pt x="2082519" y="1711955"/>
                        <a:pt x="2085398" y="1582410"/>
                      </a:cubicBezTo>
                      <a:lnTo>
                        <a:pt x="2085698" y="1582410"/>
                      </a:lnTo>
                      <a:cubicBezTo>
                        <a:pt x="2085698" y="1308834"/>
                        <a:pt x="2085698" y="1035256"/>
                        <a:pt x="2085696" y="761679"/>
                      </a:cubicBezTo>
                      <a:close/>
                      <a:moveTo>
                        <a:pt x="3411320" y="761678"/>
                      </a:moveTo>
                      <a:lnTo>
                        <a:pt x="3078803" y="761679"/>
                      </a:lnTo>
                      <a:lnTo>
                        <a:pt x="3277545" y="1622538"/>
                      </a:lnTo>
                      <a:lnTo>
                        <a:pt x="3279443" y="1630759"/>
                      </a:lnTo>
                      <a:lnTo>
                        <a:pt x="3280000" y="1630631"/>
                      </a:lnTo>
                      <a:cubicBezTo>
                        <a:pt x="3311069" y="1753983"/>
                        <a:pt x="3402507" y="1837676"/>
                        <a:pt x="3487448" y="1819520"/>
                      </a:cubicBezTo>
                      <a:cubicBezTo>
                        <a:pt x="3573564" y="1801112"/>
                        <a:pt x="3621183" y="1684815"/>
                        <a:pt x="3594846" y="1557943"/>
                      </a:cubicBezTo>
                      <a:lnTo>
                        <a:pt x="3595140" y="1557876"/>
                      </a:lnTo>
                      <a:close/>
                      <a:moveTo>
                        <a:pt x="1633002" y="761678"/>
                      </a:moveTo>
                      <a:lnTo>
                        <a:pt x="1308563" y="761679"/>
                      </a:lnTo>
                      <a:lnTo>
                        <a:pt x="1266057" y="1572672"/>
                      </a:lnTo>
                      <a:lnTo>
                        <a:pt x="1265616" y="1581099"/>
                      </a:lnTo>
                      <a:lnTo>
                        <a:pt x="1266187" y="1581128"/>
                      </a:lnTo>
                      <a:cubicBezTo>
                        <a:pt x="1262052" y="1708267"/>
                        <a:pt x="1326878" y="1813921"/>
                        <a:pt x="1413534" y="1819881"/>
                      </a:cubicBezTo>
                      <a:cubicBezTo>
                        <a:pt x="1501387" y="1825922"/>
                        <a:pt x="1579217" y="1727257"/>
                        <a:pt x="1588872" y="1598040"/>
                      </a:cubicBezTo>
                      <a:lnTo>
                        <a:pt x="1589172" y="1598055"/>
                      </a:lnTo>
                      <a:close/>
                      <a:moveTo>
                        <a:pt x="863949" y="761678"/>
                      </a:moveTo>
                      <a:lnTo>
                        <a:pt x="765078" y="1566901"/>
                      </a:lnTo>
                      <a:lnTo>
                        <a:pt x="764050" y="1575275"/>
                      </a:lnTo>
                      <a:lnTo>
                        <a:pt x="764617" y="1575345"/>
                      </a:lnTo>
                      <a:cubicBezTo>
                        <a:pt x="751624" y="1701884"/>
                        <a:pt x="808922" y="1811803"/>
                        <a:pt x="894951" y="1823794"/>
                      </a:cubicBezTo>
                      <a:cubicBezTo>
                        <a:pt x="982168" y="1835949"/>
                        <a:pt x="1066691" y="1742953"/>
                        <a:pt x="1085336" y="1614724"/>
                      </a:cubicBezTo>
                      <a:lnTo>
                        <a:pt x="1085635" y="1614761"/>
                      </a:lnTo>
                      <a:lnTo>
                        <a:pt x="1190378" y="761679"/>
                      </a:lnTo>
                      <a:close/>
                      <a:moveTo>
                        <a:pt x="295535" y="441623"/>
                      </a:moveTo>
                      <a:lnTo>
                        <a:pt x="3583899" y="441623"/>
                      </a:lnTo>
                      <a:cubicBezTo>
                        <a:pt x="3610412" y="441623"/>
                        <a:pt x="3631905" y="463116"/>
                        <a:pt x="3631905" y="489629"/>
                      </a:cubicBezTo>
                      <a:lnTo>
                        <a:pt x="3631905" y="655863"/>
                      </a:lnTo>
                      <a:lnTo>
                        <a:pt x="3884522" y="1666330"/>
                      </a:lnTo>
                      <a:cubicBezTo>
                        <a:pt x="3909974" y="1748325"/>
                        <a:pt x="3809191" y="1900953"/>
                        <a:pt x="3631905" y="1666330"/>
                      </a:cubicBezTo>
                      <a:lnTo>
                        <a:pt x="3631905" y="3970014"/>
                      </a:lnTo>
                      <a:lnTo>
                        <a:pt x="247529" y="3970014"/>
                      </a:lnTo>
                      <a:lnTo>
                        <a:pt x="247529" y="1768425"/>
                      </a:lnTo>
                      <a:cubicBezTo>
                        <a:pt x="263724" y="1795996"/>
                        <a:pt x="288366" y="1813812"/>
                        <a:pt x="317369" y="1820473"/>
                      </a:cubicBezTo>
                      <a:cubicBezTo>
                        <a:pt x="403196" y="1840184"/>
                        <a:pt x="495502" y="1754908"/>
                        <a:pt x="525251" y="1628793"/>
                      </a:cubicBezTo>
                      <a:lnTo>
                        <a:pt x="525545" y="1628855"/>
                      </a:lnTo>
                      <a:lnTo>
                        <a:pt x="709866" y="761679"/>
                      </a:lnTo>
                      <a:lnTo>
                        <a:pt x="378634" y="761679"/>
                      </a:lnTo>
                      <a:lnTo>
                        <a:pt x="210380" y="1553239"/>
                      </a:lnTo>
                      <a:lnTo>
                        <a:pt x="208625" y="1561492"/>
                      </a:lnTo>
                      <a:lnTo>
                        <a:pt x="209185" y="1561611"/>
                      </a:lnTo>
                      <a:cubicBezTo>
                        <a:pt x="202164" y="1598200"/>
                        <a:pt x="201274" y="1633895"/>
                        <a:pt x="207433" y="1666330"/>
                      </a:cubicBezTo>
                      <a:cubicBezTo>
                        <a:pt x="113985" y="1883037"/>
                        <a:pt x="-32319" y="1816968"/>
                        <a:pt x="6372" y="1666330"/>
                      </a:cubicBezTo>
                      <a:lnTo>
                        <a:pt x="249769" y="692744"/>
                      </a:lnTo>
                      <a:cubicBezTo>
                        <a:pt x="247993" y="689334"/>
                        <a:pt x="247529" y="685546"/>
                        <a:pt x="247529" y="681649"/>
                      </a:cubicBezTo>
                      <a:lnTo>
                        <a:pt x="247529" y="489629"/>
                      </a:lnTo>
                      <a:cubicBezTo>
                        <a:pt x="247529" y="463116"/>
                        <a:pt x="269022" y="441623"/>
                        <a:pt x="295535" y="441623"/>
                      </a:cubicBezTo>
                      <a:close/>
                      <a:moveTo>
                        <a:pt x="307785" y="0"/>
                      </a:moveTo>
                      <a:lnTo>
                        <a:pt x="3571649" y="0"/>
                      </a:lnTo>
                      <a:cubicBezTo>
                        <a:pt x="3604927" y="0"/>
                        <a:pt x="3631905" y="26978"/>
                        <a:pt x="3631905" y="60256"/>
                      </a:cubicBezTo>
                      <a:lnTo>
                        <a:pt x="3631905" y="301273"/>
                      </a:lnTo>
                      <a:cubicBezTo>
                        <a:pt x="3631905" y="334551"/>
                        <a:pt x="3604927" y="361529"/>
                        <a:pt x="3571649" y="361529"/>
                      </a:cubicBezTo>
                      <a:lnTo>
                        <a:pt x="307785" y="361529"/>
                      </a:lnTo>
                      <a:cubicBezTo>
                        <a:pt x="274507" y="361529"/>
                        <a:pt x="247529" y="334551"/>
                        <a:pt x="247529" y="301273"/>
                      </a:cubicBezTo>
                      <a:lnTo>
                        <a:pt x="247529" y="60256"/>
                      </a:lnTo>
                      <a:cubicBezTo>
                        <a:pt x="247529" y="26978"/>
                        <a:pt x="274507" y="0"/>
                        <a:pt x="307785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ko-KR" altLang="en-US" sz="2701"/>
                </a:p>
              </p:txBody>
            </p:sp>
            <p:sp>
              <p:nvSpPr>
                <p:cNvPr id="79" name="Isosceles Triangle 3">
                  <a:extLst>
                    <a:ext uri="{FF2B5EF4-FFF2-40B4-BE49-F238E27FC236}">
                      <a16:creationId xmlns="" xmlns:a16="http://schemas.microsoft.com/office/drawing/2014/main" id="{CA2FD652-E394-4362-B54D-7DF779B741BE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rot="2229245">
                  <a:off x="2630628" y="1965414"/>
                  <a:ext cx="359661" cy="360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35086" h="3938802">
                      <a:moveTo>
                        <a:pt x="1861742" y="3314001"/>
                      </a:moveTo>
                      <a:cubicBezTo>
                        <a:pt x="1921395" y="3314001"/>
                        <a:pt x="1969754" y="3362360"/>
                        <a:pt x="1969754" y="3422013"/>
                      </a:cubicBezTo>
                      <a:cubicBezTo>
                        <a:pt x="1969754" y="3481666"/>
                        <a:pt x="1921395" y="3530025"/>
                        <a:pt x="1861742" y="3530025"/>
                      </a:cubicBezTo>
                      <a:cubicBezTo>
                        <a:pt x="1802089" y="3530025"/>
                        <a:pt x="1753730" y="3481666"/>
                        <a:pt x="1753730" y="3422013"/>
                      </a:cubicBezTo>
                      <a:cubicBezTo>
                        <a:pt x="1753730" y="3362360"/>
                        <a:pt x="1802089" y="3314001"/>
                        <a:pt x="1861742" y="3314001"/>
                      </a:cubicBezTo>
                      <a:close/>
                      <a:moveTo>
                        <a:pt x="2097646" y="2118753"/>
                      </a:moveTo>
                      <a:lnTo>
                        <a:pt x="2097646" y="2478753"/>
                      </a:lnTo>
                      <a:lnTo>
                        <a:pt x="2457646" y="2478753"/>
                      </a:lnTo>
                      <a:lnTo>
                        <a:pt x="2457646" y="2118753"/>
                      </a:lnTo>
                      <a:close/>
                      <a:moveTo>
                        <a:pt x="1476536" y="2118753"/>
                      </a:moveTo>
                      <a:lnTo>
                        <a:pt x="1476536" y="2478753"/>
                      </a:lnTo>
                      <a:lnTo>
                        <a:pt x="1836536" y="2478753"/>
                      </a:lnTo>
                      <a:lnTo>
                        <a:pt x="1836536" y="2118753"/>
                      </a:lnTo>
                      <a:close/>
                      <a:moveTo>
                        <a:pt x="2097646" y="1539638"/>
                      </a:moveTo>
                      <a:lnTo>
                        <a:pt x="2097646" y="1899638"/>
                      </a:lnTo>
                      <a:lnTo>
                        <a:pt x="2457646" y="1899638"/>
                      </a:lnTo>
                      <a:lnTo>
                        <a:pt x="2457646" y="1539638"/>
                      </a:lnTo>
                      <a:close/>
                      <a:moveTo>
                        <a:pt x="1476536" y="1539638"/>
                      </a:moveTo>
                      <a:lnTo>
                        <a:pt x="1476536" y="1899638"/>
                      </a:lnTo>
                      <a:lnTo>
                        <a:pt x="1836536" y="1899638"/>
                      </a:lnTo>
                      <a:lnTo>
                        <a:pt x="1836536" y="1539638"/>
                      </a:lnTo>
                      <a:close/>
                      <a:moveTo>
                        <a:pt x="1989788" y="770570"/>
                      </a:moveTo>
                      <a:lnTo>
                        <a:pt x="3429788" y="1850570"/>
                      </a:lnTo>
                      <a:lnTo>
                        <a:pt x="3430108" y="1850570"/>
                      </a:lnTo>
                      <a:lnTo>
                        <a:pt x="3430108" y="3938802"/>
                      </a:lnTo>
                      <a:lnTo>
                        <a:pt x="2265771" y="3938802"/>
                      </a:lnTo>
                      <a:lnTo>
                        <a:pt x="2265771" y="2786674"/>
                      </a:lnTo>
                      <a:lnTo>
                        <a:pt x="1669844" y="2786674"/>
                      </a:lnTo>
                      <a:lnTo>
                        <a:pt x="1669844" y="3938802"/>
                      </a:lnTo>
                      <a:lnTo>
                        <a:pt x="549788" y="3938802"/>
                      </a:lnTo>
                      <a:lnTo>
                        <a:pt x="549788" y="1850570"/>
                      </a:lnTo>
                      <a:close/>
                      <a:moveTo>
                        <a:pt x="1969233" y="1003"/>
                      </a:moveTo>
                      <a:cubicBezTo>
                        <a:pt x="1995162" y="-2644"/>
                        <a:pt x="2022483" y="3601"/>
                        <a:pt x="2045048" y="20601"/>
                      </a:cubicBezTo>
                      <a:lnTo>
                        <a:pt x="3894333" y="1413834"/>
                      </a:lnTo>
                      <a:cubicBezTo>
                        <a:pt x="3939464" y="1447835"/>
                        <a:pt x="3948486" y="1511986"/>
                        <a:pt x="3914485" y="1557117"/>
                      </a:cubicBezTo>
                      <a:lnTo>
                        <a:pt x="3756006" y="1767472"/>
                      </a:lnTo>
                      <a:cubicBezTo>
                        <a:pt x="3722004" y="1812603"/>
                        <a:pt x="3657854" y="1821626"/>
                        <a:pt x="3612722" y="1787625"/>
                      </a:cubicBezTo>
                      <a:lnTo>
                        <a:pt x="1967544" y="548164"/>
                      </a:lnTo>
                      <a:lnTo>
                        <a:pt x="322364" y="1787626"/>
                      </a:lnTo>
                      <a:cubicBezTo>
                        <a:pt x="277233" y="1821627"/>
                        <a:pt x="213082" y="1812604"/>
                        <a:pt x="179080" y="1767473"/>
                      </a:cubicBezTo>
                      <a:lnTo>
                        <a:pt x="20601" y="1557118"/>
                      </a:lnTo>
                      <a:cubicBezTo>
                        <a:pt x="-13400" y="1511987"/>
                        <a:pt x="-4378" y="1447836"/>
                        <a:pt x="40754" y="1413835"/>
                      </a:cubicBezTo>
                      <a:lnTo>
                        <a:pt x="1890038" y="20602"/>
                      </a:lnTo>
                      <a:cubicBezTo>
                        <a:pt x="1912604" y="3602"/>
                        <a:pt x="1939924" y="-2643"/>
                        <a:pt x="1965854" y="1004"/>
                      </a:cubicBezTo>
                      <a:lnTo>
                        <a:pt x="1967542" y="1586"/>
                      </a:lnTo>
                      <a:cubicBezTo>
                        <a:pt x="1968071" y="1171"/>
                        <a:pt x="1968652" y="1085"/>
                        <a:pt x="1969233" y="100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ko-KR" altLang="en-US" sz="2701"/>
                </a:p>
              </p:txBody>
            </p:sp>
          </p:grpSp>
          <p:grpSp>
            <p:nvGrpSpPr>
              <p:cNvPr id="68" name="Group 162">
                <a:extLst>
                  <a:ext uri="{FF2B5EF4-FFF2-40B4-BE49-F238E27FC236}">
                    <a16:creationId xmlns="" xmlns:a16="http://schemas.microsoft.com/office/drawing/2014/main" id="{A2173AD3-B34A-49C2-B51C-2B5444FE8EEF}"/>
                  </a:ext>
                </a:extLst>
              </p:cNvPr>
              <p:cNvGrpSpPr/>
              <p:nvPr/>
            </p:nvGrpSpPr>
            <p:grpSpPr>
              <a:xfrm rot="15054074">
                <a:off x="-267551" y="3562253"/>
                <a:ext cx="2125623" cy="852218"/>
                <a:chOff x="926950" y="1617134"/>
                <a:chExt cx="2125623" cy="852218"/>
              </a:xfrm>
              <a:grpFill/>
            </p:grpSpPr>
            <p:sp>
              <p:nvSpPr>
                <p:cNvPr id="70" name="Rectangle 14">
                  <a:extLst>
                    <a:ext uri="{FF2B5EF4-FFF2-40B4-BE49-F238E27FC236}">
                      <a16:creationId xmlns="" xmlns:a16="http://schemas.microsoft.com/office/drawing/2014/main" id="{EBA4AD5E-CF72-461D-A861-1DB742E6A037}"/>
                    </a:ext>
                  </a:extLst>
                </p:cNvPr>
                <p:cNvSpPr/>
                <p:nvPr/>
              </p:nvSpPr>
              <p:spPr>
                <a:xfrm rot="19949266">
                  <a:off x="1199615" y="1717912"/>
                  <a:ext cx="531261" cy="53126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2192" h="3931865">
                      <a:moveTo>
                        <a:pt x="2826148" y="3448804"/>
                      </a:moveTo>
                      <a:lnTo>
                        <a:pt x="2826148" y="3556804"/>
                      </a:lnTo>
                      <a:lnTo>
                        <a:pt x="3042148" y="3556804"/>
                      </a:lnTo>
                      <a:lnTo>
                        <a:pt x="3042148" y="3448804"/>
                      </a:lnTo>
                      <a:close/>
                      <a:moveTo>
                        <a:pt x="890988" y="3448804"/>
                      </a:moveTo>
                      <a:lnTo>
                        <a:pt x="890988" y="3556804"/>
                      </a:lnTo>
                      <a:lnTo>
                        <a:pt x="1106988" y="3556804"/>
                      </a:lnTo>
                      <a:lnTo>
                        <a:pt x="1106988" y="3448804"/>
                      </a:lnTo>
                      <a:close/>
                      <a:moveTo>
                        <a:pt x="3528192" y="3439467"/>
                      </a:moveTo>
                      <a:lnTo>
                        <a:pt x="3528192" y="3547467"/>
                      </a:lnTo>
                      <a:lnTo>
                        <a:pt x="3744192" y="3547467"/>
                      </a:lnTo>
                      <a:lnTo>
                        <a:pt x="3744192" y="3439467"/>
                      </a:lnTo>
                      <a:close/>
                      <a:moveTo>
                        <a:pt x="198000" y="3439467"/>
                      </a:moveTo>
                      <a:lnTo>
                        <a:pt x="198000" y="3547467"/>
                      </a:lnTo>
                      <a:lnTo>
                        <a:pt x="414000" y="3547467"/>
                      </a:lnTo>
                      <a:lnTo>
                        <a:pt x="414000" y="3439467"/>
                      </a:lnTo>
                      <a:close/>
                      <a:moveTo>
                        <a:pt x="2826148" y="3206154"/>
                      </a:moveTo>
                      <a:lnTo>
                        <a:pt x="2826148" y="3314154"/>
                      </a:lnTo>
                      <a:lnTo>
                        <a:pt x="3042148" y="3314154"/>
                      </a:lnTo>
                      <a:lnTo>
                        <a:pt x="3042148" y="3206154"/>
                      </a:lnTo>
                      <a:close/>
                      <a:moveTo>
                        <a:pt x="890988" y="3206154"/>
                      </a:moveTo>
                      <a:lnTo>
                        <a:pt x="890988" y="3314154"/>
                      </a:lnTo>
                      <a:lnTo>
                        <a:pt x="1106988" y="3314154"/>
                      </a:lnTo>
                      <a:lnTo>
                        <a:pt x="1106988" y="3206154"/>
                      </a:lnTo>
                      <a:close/>
                      <a:moveTo>
                        <a:pt x="3528192" y="3196817"/>
                      </a:moveTo>
                      <a:lnTo>
                        <a:pt x="3528192" y="3304817"/>
                      </a:lnTo>
                      <a:lnTo>
                        <a:pt x="3744192" y="3304817"/>
                      </a:lnTo>
                      <a:lnTo>
                        <a:pt x="3744192" y="3196817"/>
                      </a:lnTo>
                      <a:close/>
                      <a:moveTo>
                        <a:pt x="198000" y="3196817"/>
                      </a:moveTo>
                      <a:lnTo>
                        <a:pt x="198000" y="3304817"/>
                      </a:lnTo>
                      <a:lnTo>
                        <a:pt x="414000" y="3304817"/>
                      </a:lnTo>
                      <a:lnTo>
                        <a:pt x="414000" y="3196817"/>
                      </a:lnTo>
                      <a:close/>
                      <a:moveTo>
                        <a:pt x="2070064" y="3046635"/>
                      </a:moveTo>
                      <a:lnTo>
                        <a:pt x="2070064" y="3154635"/>
                      </a:lnTo>
                      <a:lnTo>
                        <a:pt x="2286064" y="3154635"/>
                      </a:lnTo>
                      <a:lnTo>
                        <a:pt x="2286064" y="3046635"/>
                      </a:lnTo>
                      <a:close/>
                      <a:moveTo>
                        <a:pt x="1638016" y="3037298"/>
                      </a:moveTo>
                      <a:lnTo>
                        <a:pt x="1638016" y="3145298"/>
                      </a:lnTo>
                      <a:lnTo>
                        <a:pt x="1854016" y="3145298"/>
                      </a:lnTo>
                      <a:lnTo>
                        <a:pt x="1854016" y="3037298"/>
                      </a:lnTo>
                      <a:close/>
                      <a:moveTo>
                        <a:pt x="2826148" y="2963504"/>
                      </a:moveTo>
                      <a:lnTo>
                        <a:pt x="2826148" y="3071504"/>
                      </a:lnTo>
                      <a:lnTo>
                        <a:pt x="3042148" y="3071504"/>
                      </a:lnTo>
                      <a:lnTo>
                        <a:pt x="3042148" y="2963504"/>
                      </a:lnTo>
                      <a:close/>
                      <a:moveTo>
                        <a:pt x="890988" y="2963504"/>
                      </a:moveTo>
                      <a:lnTo>
                        <a:pt x="890988" y="3071504"/>
                      </a:lnTo>
                      <a:lnTo>
                        <a:pt x="1106988" y="3071504"/>
                      </a:lnTo>
                      <a:lnTo>
                        <a:pt x="1106988" y="2963504"/>
                      </a:lnTo>
                      <a:close/>
                      <a:moveTo>
                        <a:pt x="3528192" y="2954167"/>
                      </a:moveTo>
                      <a:lnTo>
                        <a:pt x="3528192" y="3062167"/>
                      </a:lnTo>
                      <a:lnTo>
                        <a:pt x="3744192" y="3062167"/>
                      </a:lnTo>
                      <a:lnTo>
                        <a:pt x="3744192" y="2954167"/>
                      </a:lnTo>
                      <a:close/>
                      <a:moveTo>
                        <a:pt x="198000" y="2954167"/>
                      </a:moveTo>
                      <a:lnTo>
                        <a:pt x="198000" y="3062167"/>
                      </a:lnTo>
                      <a:lnTo>
                        <a:pt x="414000" y="3062167"/>
                      </a:lnTo>
                      <a:lnTo>
                        <a:pt x="414000" y="2954167"/>
                      </a:lnTo>
                      <a:close/>
                      <a:moveTo>
                        <a:pt x="2070064" y="2803981"/>
                      </a:moveTo>
                      <a:lnTo>
                        <a:pt x="2070064" y="2911981"/>
                      </a:lnTo>
                      <a:lnTo>
                        <a:pt x="2286064" y="2911981"/>
                      </a:lnTo>
                      <a:lnTo>
                        <a:pt x="2286064" y="2803981"/>
                      </a:lnTo>
                      <a:close/>
                      <a:moveTo>
                        <a:pt x="1638016" y="2794644"/>
                      </a:moveTo>
                      <a:lnTo>
                        <a:pt x="1638016" y="2902644"/>
                      </a:lnTo>
                      <a:lnTo>
                        <a:pt x="1854016" y="2902644"/>
                      </a:lnTo>
                      <a:lnTo>
                        <a:pt x="1854016" y="2794644"/>
                      </a:lnTo>
                      <a:close/>
                      <a:moveTo>
                        <a:pt x="2826148" y="2720854"/>
                      </a:moveTo>
                      <a:lnTo>
                        <a:pt x="2826148" y="2828854"/>
                      </a:lnTo>
                      <a:lnTo>
                        <a:pt x="3042148" y="2828854"/>
                      </a:lnTo>
                      <a:lnTo>
                        <a:pt x="3042148" y="2720854"/>
                      </a:lnTo>
                      <a:close/>
                      <a:moveTo>
                        <a:pt x="890988" y="2720854"/>
                      </a:moveTo>
                      <a:lnTo>
                        <a:pt x="890988" y="2828854"/>
                      </a:lnTo>
                      <a:lnTo>
                        <a:pt x="1106988" y="2828854"/>
                      </a:lnTo>
                      <a:lnTo>
                        <a:pt x="1106988" y="2720854"/>
                      </a:lnTo>
                      <a:close/>
                      <a:moveTo>
                        <a:pt x="3528192" y="2711517"/>
                      </a:moveTo>
                      <a:lnTo>
                        <a:pt x="3528192" y="2819517"/>
                      </a:lnTo>
                      <a:lnTo>
                        <a:pt x="3744192" y="2819517"/>
                      </a:lnTo>
                      <a:lnTo>
                        <a:pt x="3744192" y="2711517"/>
                      </a:lnTo>
                      <a:close/>
                      <a:moveTo>
                        <a:pt x="198000" y="2711517"/>
                      </a:moveTo>
                      <a:lnTo>
                        <a:pt x="198000" y="2819517"/>
                      </a:lnTo>
                      <a:lnTo>
                        <a:pt x="414000" y="2819517"/>
                      </a:lnTo>
                      <a:lnTo>
                        <a:pt x="414000" y="2711517"/>
                      </a:lnTo>
                      <a:close/>
                      <a:moveTo>
                        <a:pt x="2070064" y="2561331"/>
                      </a:moveTo>
                      <a:lnTo>
                        <a:pt x="2070064" y="2669331"/>
                      </a:lnTo>
                      <a:lnTo>
                        <a:pt x="2286064" y="2669331"/>
                      </a:lnTo>
                      <a:lnTo>
                        <a:pt x="2286064" y="2561331"/>
                      </a:lnTo>
                      <a:close/>
                      <a:moveTo>
                        <a:pt x="1638016" y="2551994"/>
                      </a:moveTo>
                      <a:lnTo>
                        <a:pt x="1638016" y="2659994"/>
                      </a:lnTo>
                      <a:lnTo>
                        <a:pt x="1854016" y="2659994"/>
                      </a:lnTo>
                      <a:lnTo>
                        <a:pt x="1854016" y="2551994"/>
                      </a:lnTo>
                      <a:close/>
                      <a:moveTo>
                        <a:pt x="2826148" y="2478204"/>
                      </a:moveTo>
                      <a:lnTo>
                        <a:pt x="2826148" y="2586204"/>
                      </a:lnTo>
                      <a:lnTo>
                        <a:pt x="3042148" y="2586204"/>
                      </a:lnTo>
                      <a:lnTo>
                        <a:pt x="3042148" y="2478204"/>
                      </a:lnTo>
                      <a:close/>
                      <a:moveTo>
                        <a:pt x="890988" y="2478204"/>
                      </a:moveTo>
                      <a:lnTo>
                        <a:pt x="890988" y="2586204"/>
                      </a:lnTo>
                      <a:lnTo>
                        <a:pt x="1106988" y="2586204"/>
                      </a:lnTo>
                      <a:lnTo>
                        <a:pt x="1106988" y="2478204"/>
                      </a:lnTo>
                      <a:close/>
                      <a:moveTo>
                        <a:pt x="3528192" y="2468867"/>
                      </a:moveTo>
                      <a:lnTo>
                        <a:pt x="3528192" y="2576867"/>
                      </a:lnTo>
                      <a:lnTo>
                        <a:pt x="3744192" y="2576867"/>
                      </a:lnTo>
                      <a:lnTo>
                        <a:pt x="3744192" y="2468867"/>
                      </a:lnTo>
                      <a:close/>
                      <a:moveTo>
                        <a:pt x="198000" y="2468867"/>
                      </a:moveTo>
                      <a:lnTo>
                        <a:pt x="198000" y="2576867"/>
                      </a:lnTo>
                      <a:lnTo>
                        <a:pt x="414000" y="2576867"/>
                      </a:lnTo>
                      <a:lnTo>
                        <a:pt x="414000" y="2468867"/>
                      </a:lnTo>
                      <a:close/>
                      <a:moveTo>
                        <a:pt x="2070064" y="2318681"/>
                      </a:moveTo>
                      <a:lnTo>
                        <a:pt x="2070064" y="2426681"/>
                      </a:lnTo>
                      <a:lnTo>
                        <a:pt x="2286064" y="2426681"/>
                      </a:lnTo>
                      <a:lnTo>
                        <a:pt x="2286064" y="2318681"/>
                      </a:lnTo>
                      <a:close/>
                      <a:moveTo>
                        <a:pt x="1638016" y="2309344"/>
                      </a:moveTo>
                      <a:lnTo>
                        <a:pt x="1638016" y="2417344"/>
                      </a:lnTo>
                      <a:lnTo>
                        <a:pt x="1854016" y="2417344"/>
                      </a:lnTo>
                      <a:lnTo>
                        <a:pt x="1854016" y="2309344"/>
                      </a:lnTo>
                      <a:close/>
                      <a:moveTo>
                        <a:pt x="2826148" y="2235554"/>
                      </a:moveTo>
                      <a:lnTo>
                        <a:pt x="2826148" y="2343554"/>
                      </a:lnTo>
                      <a:lnTo>
                        <a:pt x="3042148" y="2343554"/>
                      </a:lnTo>
                      <a:lnTo>
                        <a:pt x="3042148" y="2235554"/>
                      </a:lnTo>
                      <a:close/>
                      <a:moveTo>
                        <a:pt x="890988" y="2235554"/>
                      </a:moveTo>
                      <a:lnTo>
                        <a:pt x="890988" y="2343554"/>
                      </a:lnTo>
                      <a:lnTo>
                        <a:pt x="1106988" y="2343554"/>
                      </a:lnTo>
                      <a:lnTo>
                        <a:pt x="1106988" y="2235554"/>
                      </a:lnTo>
                      <a:close/>
                      <a:moveTo>
                        <a:pt x="3528192" y="2226217"/>
                      </a:moveTo>
                      <a:lnTo>
                        <a:pt x="3528192" y="2334217"/>
                      </a:lnTo>
                      <a:lnTo>
                        <a:pt x="3744192" y="2334217"/>
                      </a:lnTo>
                      <a:lnTo>
                        <a:pt x="3744192" y="2226217"/>
                      </a:lnTo>
                      <a:close/>
                      <a:moveTo>
                        <a:pt x="198000" y="2226217"/>
                      </a:moveTo>
                      <a:lnTo>
                        <a:pt x="198000" y="2334217"/>
                      </a:lnTo>
                      <a:lnTo>
                        <a:pt x="414000" y="2334217"/>
                      </a:lnTo>
                      <a:lnTo>
                        <a:pt x="414000" y="2226217"/>
                      </a:lnTo>
                      <a:close/>
                      <a:moveTo>
                        <a:pt x="2070064" y="2076031"/>
                      </a:moveTo>
                      <a:lnTo>
                        <a:pt x="2070064" y="2184031"/>
                      </a:lnTo>
                      <a:lnTo>
                        <a:pt x="2286064" y="2184031"/>
                      </a:lnTo>
                      <a:lnTo>
                        <a:pt x="2286064" y="2076031"/>
                      </a:lnTo>
                      <a:close/>
                      <a:moveTo>
                        <a:pt x="1638016" y="2066694"/>
                      </a:moveTo>
                      <a:lnTo>
                        <a:pt x="1638016" y="2174694"/>
                      </a:lnTo>
                      <a:lnTo>
                        <a:pt x="1854016" y="2174694"/>
                      </a:lnTo>
                      <a:lnTo>
                        <a:pt x="1854016" y="2066694"/>
                      </a:lnTo>
                      <a:close/>
                      <a:moveTo>
                        <a:pt x="2826148" y="1992904"/>
                      </a:moveTo>
                      <a:lnTo>
                        <a:pt x="2826148" y="2100904"/>
                      </a:lnTo>
                      <a:lnTo>
                        <a:pt x="3042148" y="2100904"/>
                      </a:lnTo>
                      <a:lnTo>
                        <a:pt x="3042148" y="1992904"/>
                      </a:lnTo>
                      <a:close/>
                      <a:moveTo>
                        <a:pt x="890988" y="1992904"/>
                      </a:moveTo>
                      <a:lnTo>
                        <a:pt x="890988" y="2100904"/>
                      </a:lnTo>
                      <a:lnTo>
                        <a:pt x="1106988" y="2100904"/>
                      </a:lnTo>
                      <a:lnTo>
                        <a:pt x="1106988" y="1992904"/>
                      </a:lnTo>
                      <a:close/>
                      <a:moveTo>
                        <a:pt x="3528192" y="1983567"/>
                      </a:moveTo>
                      <a:lnTo>
                        <a:pt x="3528192" y="2091567"/>
                      </a:lnTo>
                      <a:lnTo>
                        <a:pt x="3744192" y="2091567"/>
                      </a:lnTo>
                      <a:lnTo>
                        <a:pt x="3744192" y="1983567"/>
                      </a:lnTo>
                      <a:close/>
                      <a:moveTo>
                        <a:pt x="198000" y="1983567"/>
                      </a:moveTo>
                      <a:lnTo>
                        <a:pt x="198000" y="2091567"/>
                      </a:lnTo>
                      <a:lnTo>
                        <a:pt x="414000" y="2091567"/>
                      </a:lnTo>
                      <a:lnTo>
                        <a:pt x="414000" y="1983567"/>
                      </a:lnTo>
                      <a:close/>
                      <a:moveTo>
                        <a:pt x="2070064" y="1833381"/>
                      </a:moveTo>
                      <a:lnTo>
                        <a:pt x="2070064" y="1941381"/>
                      </a:lnTo>
                      <a:lnTo>
                        <a:pt x="2286064" y="1941381"/>
                      </a:lnTo>
                      <a:lnTo>
                        <a:pt x="2286064" y="1833381"/>
                      </a:lnTo>
                      <a:close/>
                      <a:moveTo>
                        <a:pt x="1638016" y="1824044"/>
                      </a:moveTo>
                      <a:lnTo>
                        <a:pt x="1638016" y="1932044"/>
                      </a:lnTo>
                      <a:lnTo>
                        <a:pt x="1854016" y="1932044"/>
                      </a:lnTo>
                      <a:lnTo>
                        <a:pt x="1854016" y="1824044"/>
                      </a:lnTo>
                      <a:close/>
                      <a:moveTo>
                        <a:pt x="2826148" y="1750254"/>
                      </a:moveTo>
                      <a:lnTo>
                        <a:pt x="2826148" y="1858254"/>
                      </a:lnTo>
                      <a:lnTo>
                        <a:pt x="3042148" y="1858254"/>
                      </a:lnTo>
                      <a:lnTo>
                        <a:pt x="3042148" y="1750254"/>
                      </a:lnTo>
                      <a:close/>
                      <a:moveTo>
                        <a:pt x="890988" y="1750254"/>
                      </a:moveTo>
                      <a:lnTo>
                        <a:pt x="890988" y="1858254"/>
                      </a:lnTo>
                      <a:lnTo>
                        <a:pt x="1106988" y="1858254"/>
                      </a:lnTo>
                      <a:lnTo>
                        <a:pt x="1106988" y="1750254"/>
                      </a:lnTo>
                      <a:close/>
                      <a:moveTo>
                        <a:pt x="3528192" y="1740917"/>
                      </a:moveTo>
                      <a:lnTo>
                        <a:pt x="3528192" y="1848917"/>
                      </a:lnTo>
                      <a:lnTo>
                        <a:pt x="3744192" y="1848917"/>
                      </a:lnTo>
                      <a:lnTo>
                        <a:pt x="3744192" y="1740917"/>
                      </a:lnTo>
                      <a:close/>
                      <a:moveTo>
                        <a:pt x="198000" y="1740917"/>
                      </a:moveTo>
                      <a:lnTo>
                        <a:pt x="198000" y="1848917"/>
                      </a:lnTo>
                      <a:lnTo>
                        <a:pt x="414000" y="1848917"/>
                      </a:lnTo>
                      <a:lnTo>
                        <a:pt x="414000" y="1740917"/>
                      </a:lnTo>
                      <a:close/>
                      <a:moveTo>
                        <a:pt x="2070064" y="1590731"/>
                      </a:moveTo>
                      <a:lnTo>
                        <a:pt x="2070064" y="1698731"/>
                      </a:lnTo>
                      <a:lnTo>
                        <a:pt x="2286064" y="1698731"/>
                      </a:lnTo>
                      <a:lnTo>
                        <a:pt x="2286064" y="1590731"/>
                      </a:lnTo>
                      <a:close/>
                      <a:moveTo>
                        <a:pt x="1638016" y="1581394"/>
                      </a:moveTo>
                      <a:lnTo>
                        <a:pt x="1638016" y="1689394"/>
                      </a:lnTo>
                      <a:lnTo>
                        <a:pt x="1854016" y="1689394"/>
                      </a:lnTo>
                      <a:lnTo>
                        <a:pt x="1854016" y="1581394"/>
                      </a:lnTo>
                      <a:close/>
                      <a:moveTo>
                        <a:pt x="3330192" y="1507604"/>
                      </a:moveTo>
                      <a:lnTo>
                        <a:pt x="3942192" y="1507604"/>
                      </a:lnTo>
                      <a:lnTo>
                        <a:pt x="3942192" y="3931865"/>
                      </a:lnTo>
                      <a:lnTo>
                        <a:pt x="3330192" y="3931865"/>
                      </a:lnTo>
                      <a:close/>
                      <a:moveTo>
                        <a:pt x="2826148" y="1507604"/>
                      </a:moveTo>
                      <a:lnTo>
                        <a:pt x="2826148" y="1615604"/>
                      </a:lnTo>
                      <a:lnTo>
                        <a:pt x="3042148" y="1615604"/>
                      </a:lnTo>
                      <a:lnTo>
                        <a:pt x="3042148" y="1507604"/>
                      </a:lnTo>
                      <a:close/>
                      <a:moveTo>
                        <a:pt x="890988" y="1507604"/>
                      </a:moveTo>
                      <a:lnTo>
                        <a:pt x="890988" y="1615604"/>
                      </a:lnTo>
                      <a:lnTo>
                        <a:pt x="1106988" y="1615604"/>
                      </a:lnTo>
                      <a:lnTo>
                        <a:pt x="1106988" y="1507604"/>
                      </a:lnTo>
                      <a:close/>
                      <a:moveTo>
                        <a:pt x="0" y="1507604"/>
                      </a:moveTo>
                      <a:lnTo>
                        <a:pt x="612000" y="1507604"/>
                      </a:lnTo>
                      <a:lnTo>
                        <a:pt x="612000" y="3931865"/>
                      </a:lnTo>
                      <a:lnTo>
                        <a:pt x="0" y="3931865"/>
                      </a:lnTo>
                      <a:close/>
                      <a:moveTo>
                        <a:pt x="2070064" y="1348081"/>
                      </a:moveTo>
                      <a:lnTo>
                        <a:pt x="2070064" y="1456081"/>
                      </a:lnTo>
                      <a:lnTo>
                        <a:pt x="2286064" y="1456081"/>
                      </a:lnTo>
                      <a:lnTo>
                        <a:pt x="2286064" y="1348081"/>
                      </a:lnTo>
                      <a:close/>
                      <a:moveTo>
                        <a:pt x="1638016" y="1338744"/>
                      </a:moveTo>
                      <a:lnTo>
                        <a:pt x="1638016" y="1446744"/>
                      </a:lnTo>
                      <a:lnTo>
                        <a:pt x="1854016" y="1446744"/>
                      </a:lnTo>
                      <a:lnTo>
                        <a:pt x="1854016" y="1338744"/>
                      </a:lnTo>
                      <a:close/>
                      <a:moveTo>
                        <a:pt x="2628148" y="1267865"/>
                      </a:moveTo>
                      <a:lnTo>
                        <a:pt x="3240148" y="1267865"/>
                      </a:lnTo>
                      <a:lnTo>
                        <a:pt x="3240148" y="3931865"/>
                      </a:lnTo>
                      <a:lnTo>
                        <a:pt x="2628148" y="3931865"/>
                      </a:lnTo>
                      <a:close/>
                      <a:moveTo>
                        <a:pt x="692988" y="1267865"/>
                      </a:moveTo>
                      <a:lnTo>
                        <a:pt x="1304988" y="1267865"/>
                      </a:lnTo>
                      <a:lnTo>
                        <a:pt x="1304988" y="3931865"/>
                      </a:lnTo>
                      <a:lnTo>
                        <a:pt x="692988" y="3931865"/>
                      </a:lnTo>
                      <a:close/>
                      <a:moveTo>
                        <a:pt x="2070064" y="1105431"/>
                      </a:moveTo>
                      <a:lnTo>
                        <a:pt x="2070064" y="1213431"/>
                      </a:lnTo>
                      <a:lnTo>
                        <a:pt x="2286064" y="1213431"/>
                      </a:lnTo>
                      <a:lnTo>
                        <a:pt x="2286064" y="1105431"/>
                      </a:lnTo>
                      <a:close/>
                      <a:moveTo>
                        <a:pt x="1638016" y="1096094"/>
                      </a:moveTo>
                      <a:lnTo>
                        <a:pt x="1638016" y="1204094"/>
                      </a:lnTo>
                      <a:lnTo>
                        <a:pt x="1854016" y="1204094"/>
                      </a:lnTo>
                      <a:lnTo>
                        <a:pt x="1854016" y="1096094"/>
                      </a:lnTo>
                      <a:close/>
                      <a:moveTo>
                        <a:pt x="2070064" y="862781"/>
                      </a:moveTo>
                      <a:lnTo>
                        <a:pt x="2070064" y="970781"/>
                      </a:lnTo>
                      <a:lnTo>
                        <a:pt x="2286064" y="970781"/>
                      </a:lnTo>
                      <a:lnTo>
                        <a:pt x="2286064" y="862781"/>
                      </a:lnTo>
                      <a:close/>
                      <a:moveTo>
                        <a:pt x="1638016" y="853444"/>
                      </a:moveTo>
                      <a:lnTo>
                        <a:pt x="1638016" y="961444"/>
                      </a:lnTo>
                      <a:lnTo>
                        <a:pt x="1854016" y="961444"/>
                      </a:lnTo>
                      <a:lnTo>
                        <a:pt x="1854016" y="853444"/>
                      </a:lnTo>
                      <a:close/>
                      <a:moveTo>
                        <a:pt x="1883174" y="0"/>
                      </a:moveTo>
                      <a:lnTo>
                        <a:pt x="2040907" y="0"/>
                      </a:lnTo>
                      <a:lnTo>
                        <a:pt x="2040907" y="355600"/>
                      </a:lnTo>
                      <a:lnTo>
                        <a:pt x="2178064" y="355600"/>
                      </a:lnTo>
                      <a:lnTo>
                        <a:pt x="2178064" y="596007"/>
                      </a:lnTo>
                      <a:lnTo>
                        <a:pt x="2538104" y="596007"/>
                      </a:lnTo>
                      <a:lnTo>
                        <a:pt x="2538104" y="3931865"/>
                      </a:lnTo>
                      <a:lnTo>
                        <a:pt x="2142040" y="3931865"/>
                      </a:lnTo>
                      <a:lnTo>
                        <a:pt x="2142040" y="3291036"/>
                      </a:lnTo>
                      <a:lnTo>
                        <a:pt x="1782040" y="3291036"/>
                      </a:lnTo>
                      <a:lnTo>
                        <a:pt x="1782040" y="3931865"/>
                      </a:lnTo>
                      <a:lnTo>
                        <a:pt x="1385976" y="3931865"/>
                      </a:lnTo>
                      <a:lnTo>
                        <a:pt x="1385976" y="596007"/>
                      </a:lnTo>
                      <a:lnTo>
                        <a:pt x="1746016" y="596007"/>
                      </a:lnTo>
                      <a:lnTo>
                        <a:pt x="1746016" y="355600"/>
                      </a:lnTo>
                      <a:lnTo>
                        <a:pt x="1883174" y="35560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ko-KR" altLang="en-US" sz="2701"/>
                </a:p>
              </p:txBody>
            </p:sp>
            <p:sp>
              <p:nvSpPr>
                <p:cNvPr id="71" name="Right Triangle 13">
                  <a:extLst>
                    <a:ext uri="{FF2B5EF4-FFF2-40B4-BE49-F238E27FC236}">
                      <a16:creationId xmlns="" xmlns:a16="http://schemas.microsoft.com/office/drawing/2014/main" id="{FAF0C5CE-9CEB-4E84-9FBB-9D687F6685BC}"/>
                    </a:ext>
                  </a:extLst>
                </p:cNvPr>
                <p:cNvSpPr/>
                <p:nvPr/>
              </p:nvSpPr>
              <p:spPr>
                <a:xfrm>
                  <a:off x="1823542" y="1617134"/>
                  <a:ext cx="504056" cy="5040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88432" h="3921971">
                      <a:moveTo>
                        <a:pt x="3379043" y="3254688"/>
                      </a:moveTo>
                      <a:lnTo>
                        <a:pt x="3379043" y="3462328"/>
                      </a:lnTo>
                      <a:lnTo>
                        <a:pt x="3628183" y="3462328"/>
                      </a:lnTo>
                      <a:lnTo>
                        <a:pt x="3628183" y="3254688"/>
                      </a:lnTo>
                      <a:close/>
                      <a:moveTo>
                        <a:pt x="2945132" y="3254688"/>
                      </a:moveTo>
                      <a:lnTo>
                        <a:pt x="2945132" y="3462328"/>
                      </a:lnTo>
                      <a:lnTo>
                        <a:pt x="3194272" y="3462328"/>
                      </a:lnTo>
                      <a:lnTo>
                        <a:pt x="3194272" y="3254688"/>
                      </a:lnTo>
                      <a:close/>
                      <a:moveTo>
                        <a:pt x="2514947" y="3254688"/>
                      </a:moveTo>
                      <a:lnTo>
                        <a:pt x="2514947" y="3462328"/>
                      </a:lnTo>
                      <a:lnTo>
                        <a:pt x="2764087" y="3462328"/>
                      </a:lnTo>
                      <a:lnTo>
                        <a:pt x="2764087" y="3254688"/>
                      </a:lnTo>
                      <a:close/>
                      <a:moveTo>
                        <a:pt x="3379043" y="2864535"/>
                      </a:moveTo>
                      <a:lnTo>
                        <a:pt x="3379043" y="3072175"/>
                      </a:lnTo>
                      <a:lnTo>
                        <a:pt x="3628183" y="3072175"/>
                      </a:lnTo>
                      <a:lnTo>
                        <a:pt x="3628183" y="2864535"/>
                      </a:lnTo>
                      <a:close/>
                      <a:moveTo>
                        <a:pt x="2945132" y="2864535"/>
                      </a:moveTo>
                      <a:lnTo>
                        <a:pt x="2945132" y="3072175"/>
                      </a:lnTo>
                      <a:lnTo>
                        <a:pt x="3194272" y="3072175"/>
                      </a:lnTo>
                      <a:lnTo>
                        <a:pt x="3194272" y="2864535"/>
                      </a:lnTo>
                      <a:close/>
                      <a:moveTo>
                        <a:pt x="2514947" y="2864535"/>
                      </a:moveTo>
                      <a:lnTo>
                        <a:pt x="2514947" y="3072175"/>
                      </a:lnTo>
                      <a:lnTo>
                        <a:pt x="2764087" y="3072175"/>
                      </a:lnTo>
                      <a:lnTo>
                        <a:pt x="2764087" y="2864535"/>
                      </a:lnTo>
                      <a:close/>
                      <a:moveTo>
                        <a:pt x="1945832" y="2577619"/>
                      </a:moveTo>
                      <a:lnTo>
                        <a:pt x="1945832" y="2937659"/>
                      </a:lnTo>
                      <a:lnTo>
                        <a:pt x="2124754" y="2937659"/>
                      </a:lnTo>
                      <a:lnTo>
                        <a:pt x="2124754" y="2577619"/>
                      </a:lnTo>
                      <a:close/>
                      <a:moveTo>
                        <a:pt x="1531681" y="2577619"/>
                      </a:moveTo>
                      <a:lnTo>
                        <a:pt x="1531681" y="2937659"/>
                      </a:lnTo>
                      <a:lnTo>
                        <a:pt x="1710603" y="2937659"/>
                      </a:lnTo>
                      <a:lnTo>
                        <a:pt x="1710603" y="2577619"/>
                      </a:lnTo>
                      <a:close/>
                      <a:moveTo>
                        <a:pt x="1117528" y="2577619"/>
                      </a:moveTo>
                      <a:lnTo>
                        <a:pt x="1117528" y="2937659"/>
                      </a:lnTo>
                      <a:lnTo>
                        <a:pt x="1296450" y="2937659"/>
                      </a:lnTo>
                      <a:lnTo>
                        <a:pt x="1296450" y="2577619"/>
                      </a:lnTo>
                      <a:close/>
                      <a:moveTo>
                        <a:pt x="703375" y="2577619"/>
                      </a:moveTo>
                      <a:lnTo>
                        <a:pt x="703375" y="2937659"/>
                      </a:lnTo>
                      <a:lnTo>
                        <a:pt x="882297" y="2937659"/>
                      </a:lnTo>
                      <a:lnTo>
                        <a:pt x="882297" y="2577619"/>
                      </a:lnTo>
                      <a:close/>
                      <a:moveTo>
                        <a:pt x="289222" y="2577619"/>
                      </a:moveTo>
                      <a:lnTo>
                        <a:pt x="289222" y="2937659"/>
                      </a:lnTo>
                      <a:lnTo>
                        <a:pt x="468144" y="2937659"/>
                      </a:lnTo>
                      <a:lnTo>
                        <a:pt x="468144" y="2577619"/>
                      </a:lnTo>
                      <a:close/>
                      <a:moveTo>
                        <a:pt x="3379043" y="2474382"/>
                      </a:moveTo>
                      <a:lnTo>
                        <a:pt x="3379043" y="2682022"/>
                      </a:lnTo>
                      <a:lnTo>
                        <a:pt x="3628183" y="2682022"/>
                      </a:lnTo>
                      <a:lnTo>
                        <a:pt x="3628183" y="2474382"/>
                      </a:lnTo>
                      <a:close/>
                      <a:moveTo>
                        <a:pt x="2945132" y="2474382"/>
                      </a:moveTo>
                      <a:lnTo>
                        <a:pt x="2945132" y="2682022"/>
                      </a:lnTo>
                      <a:lnTo>
                        <a:pt x="3194272" y="2682022"/>
                      </a:lnTo>
                      <a:lnTo>
                        <a:pt x="3194272" y="2474382"/>
                      </a:lnTo>
                      <a:close/>
                      <a:moveTo>
                        <a:pt x="2514947" y="2474382"/>
                      </a:moveTo>
                      <a:lnTo>
                        <a:pt x="2514947" y="2682022"/>
                      </a:lnTo>
                      <a:lnTo>
                        <a:pt x="2764087" y="2682022"/>
                      </a:lnTo>
                      <a:lnTo>
                        <a:pt x="2764087" y="2474382"/>
                      </a:lnTo>
                      <a:close/>
                      <a:moveTo>
                        <a:pt x="3379043" y="2084229"/>
                      </a:moveTo>
                      <a:lnTo>
                        <a:pt x="3379043" y="2291869"/>
                      </a:lnTo>
                      <a:lnTo>
                        <a:pt x="3628183" y="2291869"/>
                      </a:lnTo>
                      <a:lnTo>
                        <a:pt x="3628183" y="2084229"/>
                      </a:lnTo>
                      <a:close/>
                      <a:moveTo>
                        <a:pt x="2945132" y="2084229"/>
                      </a:moveTo>
                      <a:lnTo>
                        <a:pt x="2945132" y="2291869"/>
                      </a:lnTo>
                      <a:lnTo>
                        <a:pt x="3194272" y="2291869"/>
                      </a:lnTo>
                      <a:lnTo>
                        <a:pt x="3194272" y="2084229"/>
                      </a:lnTo>
                      <a:close/>
                      <a:moveTo>
                        <a:pt x="2514947" y="2084229"/>
                      </a:moveTo>
                      <a:lnTo>
                        <a:pt x="2514947" y="2291869"/>
                      </a:lnTo>
                      <a:lnTo>
                        <a:pt x="2764087" y="2291869"/>
                      </a:lnTo>
                      <a:lnTo>
                        <a:pt x="2764087" y="2084229"/>
                      </a:lnTo>
                      <a:close/>
                      <a:moveTo>
                        <a:pt x="2124144" y="1714020"/>
                      </a:moveTo>
                      <a:lnTo>
                        <a:pt x="2124144" y="2164020"/>
                      </a:lnTo>
                      <a:lnTo>
                        <a:pt x="1296144" y="2164020"/>
                      </a:lnTo>
                      <a:close/>
                      <a:moveTo>
                        <a:pt x="197090" y="609603"/>
                      </a:moveTo>
                      <a:lnTo>
                        <a:pt x="525322" y="609603"/>
                      </a:lnTo>
                      <a:lnTo>
                        <a:pt x="584058" y="2101023"/>
                      </a:lnTo>
                      <a:lnTo>
                        <a:pt x="1296144" y="1714020"/>
                      </a:lnTo>
                      <a:lnTo>
                        <a:pt x="1296144" y="2164020"/>
                      </a:lnTo>
                      <a:lnTo>
                        <a:pt x="586539" y="2164020"/>
                      </a:lnTo>
                      <a:lnTo>
                        <a:pt x="590547" y="2265787"/>
                      </a:lnTo>
                      <a:lnTo>
                        <a:pt x="2232248" y="2265787"/>
                      </a:lnTo>
                      <a:lnTo>
                        <a:pt x="2232248" y="1954513"/>
                      </a:lnTo>
                      <a:lnTo>
                        <a:pt x="2232248" y="1054513"/>
                      </a:lnTo>
                      <a:lnTo>
                        <a:pt x="3888248" y="1954513"/>
                      </a:lnTo>
                      <a:lnTo>
                        <a:pt x="3888432" y="1954513"/>
                      </a:lnTo>
                      <a:lnTo>
                        <a:pt x="3888432" y="3921971"/>
                      </a:lnTo>
                      <a:lnTo>
                        <a:pt x="2304256" y="3921971"/>
                      </a:lnTo>
                      <a:lnTo>
                        <a:pt x="2232248" y="3921971"/>
                      </a:lnTo>
                      <a:lnTo>
                        <a:pt x="772857" y="3921971"/>
                      </a:lnTo>
                      <a:lnTo>
                        <a:pt x="772857" y="3290059"/>
                      </a:lnTo>
                      <a:lnTo>
                        <a:pt x="361206" y="3290059"/>
                      </a:lnTo>
                      <a:lnTo>
                        <a:pt x="361206" y="3921971"/>
                      </a:lnTo>
                      <a:lnTo>
                        <a:pt x="0" y="3921971"/>
                      </a:lnTo>
                      <a:lnTo>
                        <a:pt x="0" y="2265787"/>
                      </a:lnTo>
                      <a:lnTo>
                        <a:pt x="131865" y="2265787"/>
                      </a:lnTo>
                      <a:close/>
                      <a:moveTo>
                        <a:pt x="929888" y="0"/>
                      </a:moveTo>
                      <a:cubicBezTo>
                        <a:pt x="1019595" y="0"/>
                        <a:pt x="1124659" y="30463"/>
                        <a:pt x="1166726" y="102575"/>
                      </a:cubicBezTo>
                      <a:cubicBezTo>
                        <a:pt x="1212070" y="48192"/>
                        <a:pt x="1255094" y="19511"/>
                        <a:pt x="1304210" y="14210"/>
                      </a:cubicBezTo>
                      <a:cubicBezTo>
                        <a:pt x="1353326" y="8909"/>
                        <a:pt x="1418945" y="35057"/>
                        <a:pt x="1461423" y="70767"/>
                      </a:cubicBezTo>
                      <a:cubicBezTo>
                        <a:pt x="1500648" y="39845"/>
                        <a:pt x="1550404" y="23049"/>
                        <a:pt x="1604082" y="23049"/>
                      </a:cubicBezTo>
                      <a:cubicBezTo>
                        <a:pt x="1692530" y="23049"/>
                        <a:pt x="1770327" y="68651"/>
                        <a:pt x="1814928" y="137833"/>
                      </a:cubicBezTo>
                      <a:cubicBezTo>
                        <a:pt x="1859765" y="69447"/>
                        <a:pt x="1937139" y="24416"/>
                        <a:pt x="2025031" y="24416"/>
                      </a:cubicBezTo>
                      <a:cubicBezTo>
                        <a:pt x="2135143" y="24416"/>
                        <a:pt x="2228747" y="95092"/>
                        <a:pt x="2261925" y="193913"/>
                      </a:cubicBezTo>
                      <a:cubicBezTo>
                        <a:pt x="2262329" y="193791"/>
                        <a:pt x="2262735" y="193790"/>
                        <a:pt x="2263140" y="193790"/>
                      </a:cubicBezTo>
                      <a:cubicBezTo>
                        <a:pt x="2402209" y="193790"/>
                        <a:pt x="2514947" y="306528"/>
                        <a:pt x="2514947" y="445597"/>
                      </a:cubicBezTo>
                      <a:cubicBezTo>
                        <a:pt x="2514947" y="584666"/>
                        <a:pt x="2402209" y="697404"/>
                        <a:pt x="2263140" y="697404"/>
                      </a:cubicBezTo>
                      <a:cubicBezTo>
                        <a:pt x="2176391" y="697404"/>
                        <a:pt x="2099888" y="653537"/>
                        <a:pt x="2054640" y="586750"/>
                      </a:cubicBezTo>
                      <a:cubicBezTo>
                        <a:pt x="2010395" y="653762"/>
                        <a:pt x="1934062" y="697404"/>
                        <a:pt x="1847535" y="697404"/>
                      </a:cubicBezTo>
                      <a:cubicBezTo>
                        <a:pt x="1789311" y="697404"/>
                        <a:pt x="1735702" y="677642"/>
                        <a:pt x="1693695" y="643630"/>
                      </a:cubicBezTo>
                      <a:cubicBezTo>
                        <a:pt x="1651689" y="677642"/>
                        <a:pt x="1598080" y="697404"/>
                        <a:pt x="1539855" y="697404"/>
                      </a:cubicBezTo>
                      <a:cubicBezTo>
                        <a:pt x="1441551" y="697404"/>
                        <a:pt x="1356403" y="641072"/>
                        <a:pt x="1315888" y="558445"/>
                      </a:cubicBezTo>
                      <a:cubicBezTo>
                        <a:pt x="1272229" y="598661"/>
                        <a:pt x="1206400" y="634839"/>
                        <a:pt x="1149712" y="622576"/>
                      </a:cubicBezTo>
                      <a:cubicBezTo>
                        <a:pt x="1096483" y="611061"/>
                        <a:pt x="1025744" y="572014"/>
                        <a:pt x="984978" y="498638"/>
                      </a:cubicBezTo>
                      <a:cubicBezTo>
                        <a:pt x="959504" y="574665"/>
                        <a:pt x="887516" y="629050"/>
                        <a:pt x="802824" y="629050"/>
                      </a:cubicBezTo>
                      <a:cubicBezTo>
                        <a:pt x="724492" y="629050"/>
                        <a:pt x="657026" y="582526"/>
                        <a:pt x="627413" y="515210"/>
                      </a:cubicBezTo>
                      <a:cubicBezTo>
                        <a:pt x="584988" y="553591"/>
                        <a:pt x="527392" y="574026"/>
                        <a:pt x="479717" y="567162"/>
                      </a:cubicBezTo>
                      <a:cubicBezTo>
                        <a:pt x="439788" y="561414"/>
                        <a:pt x="406466" y="547383"/>
                        <a:pt x="379767" y="527160"/>
                      </a:cubicBezTo>
                      <a:cubicBezTo>
                        <a:pt x="310874" y="498171"/>
                        <a:pt x="262300" y="430445"/>
                        <a:pt x="261518" y="351249"/>
                      </a:cubicBezTo>
                      <a:cubicBezTo>
                        <a:pt x="261425" y="351089"/>
                        <a:pt x="261381" y="350918"/>
                        <a:pt x="261338" y="350746"/>
                      </a:cubicBezTo>
                      <a:cubicBezTo>
                        <a:pt x="228153" y="316942"/>
                        <a:pt x="208360" y="270473"/>
                        <a:pt x="208360" y="219381"/>
                      </a:cubicBezTo>
                      <a:cubicBezTo>
                        <a:pt x="208360" y="112466"/>
                        <a:pt x="295031" y="25795"/>
                        <a:pt x="401946" y="25795"/>
                      </a:cubicBezTo>
                      <a:cubicBezTo>
                        <a:pt x="425158" y="25795"/>
                        <a:pt x="447416" y="29880"/>
                        <a:pt x="467791" y="38056"/>
                      </a:cubicBezTo>
                      <a:cubicBezTo>
                        <a:pt x="585794" y="17893"/>
                        <a:pt x="696162" y="87852"/>
                        <a:pt x="737322" y="124235"/>
                      </a:cubicBezTo>
                      <a:cubicBezTo>
                        <a:pt x="782627" y="68126"/>
                        <a:pt x="852143" y="0"/>
                        <a:pt x="929888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ko-KR" altLang="en-US" sz="2701"/>
                </a:p>
              </p:txBody>
            </p:sp>
            <p:sp>
              <p:nvSpPr>
                <p:cNvPr id="72" name="Rectangle 24">
                  <a:extLst>
                    <a:ext uri="{FF2B5EF4-FFF2-40B4-BE49-F238E27FC236}">
                      <a16:creationId xmlns="" xmlns:a16="http://schemas.microsoft.com/office/drawing/2014/main" id="{B8F18FFC-C28D-4374-97BD-B32B59A4A426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rot="20700000">
                  <a:off x="2307865" y="1808900"/>
                  <a:ext cx="456968" cy="360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05825" h="2998234">
                      <a:moveTo>
                        <a:pt x="571963" y="2092124"/>
                      </a:moveTo>
                      <a:lnTo>
                        <a:pt x="465390" y="2092124"/>
                      </a:lnTo>
                      <a:lnTo>
                        <a:pt x="571963" y="2198697"/>
                      </a:lnTo>
                      <a:close/>
                      <a:moveTo>
                        <a:pt x="571962" y="1939097"/>
                      </a:moveTo>
                      <a:lnTo>
                        <a:pt x="465390" y="2045669"/>
                      </a:lnTo>
                      <a:lnTo>
                        <a:pt x="571962" y="2045669"/>
                      </a:lnTo>
                      <a:close/>
                      <a:moveTo>
                        <a:pt x="724990" y="2092124"/>
                      </a:moveTo>
                      <a:lnTo>
                        <a:pt x="618417" y="2092124"/>
                      </a:lnTo>
                      <a:lnTo>
                        <a:pt x="618418" y="2198697"/>
                      </a:lnTo>
                      <a:close/>
                      <a:moveTo>
                        <a:pt x="618418" y="1939104"/>
                      </a:moveTo>
                      <a:lnTo>
                        <a:pt x="618417" y="2045669"/>
                      </a:lnTo>
                      <a:lnTo>
                        <a:pt x="724982" y="2045669"/>
                      </a:lnTo>
                      <a:close/>
                      <a:moveTo>
                        <a:pt x="760612" y="1901643"/>
                      </a:moveTo>
                      <a:lnTo>
                        <a:pt x="654047" y="1901643"/>
                      </a:lnTo>
                      <a:lnTo>
                        <a:pt x="760612" y="2008208"/>
                      </a:lnTo>
                      <a:close/>
                      <a:moveTo>
                        <a:pt x="760612" y="1748616"/>
                      </a:moveTo>
                      <a:lnTo>
                        <a:pt x="654040" y="1855188"/>
                      </a:lnTo>
                      <a:lnTo>
                        <a:pt x="760612" y="1855188"/>
                      </a:lnTo>
                      <a:close/>
                      <a:moveTo>
                        <a:pt x="913640" y="1901643"/>
                      </a:moveTo>
                      <a:lnTo>
                        <a:pt x="807067" y="1901643"/>
                      </a:lnTo>
                      <a:lnTo>
                        <a:pt x="807067" y="2008216"/>
                      </a:lnTo>
                      <a:close/>
                      <a:moveTo>
                        <a:pt x="807067" y="1748615"/>
                      </a:moveTo>
                      <a:lnTo>
                        <a:pt x="807067" y="1855188"/>
                      </a:lnTo>
                      <a:lnTo>
                        <a:pt x="913640" y="1855188"/>
                      </a:lnTo>
                      <a:close/>
                      <a:moveTo>
                        <a:pt x="953368" y="1708887"/>
                      </a:moveTo>
                      <a:lnTo>
                        <a:pt x="846796" y="1708887"/>
                      </a:lnTo>
                      <a:lnTo>
                        <a:pt x="953368" y="1815459"/>
                      </a:lnTo>
                      <a:close/>
                      <a:moveTo>
                        <a:pt x="953368" y="1555860"/>
                      </a:moveTo>
                      <a:lnTo>
                        <a:pt x="846796" y="1662432"/>
                      </a:lnTo>
                      <a:lnTo>
                        <a:pt x="953368" y="1662432"/>
                      </a:lnTo>
                      <a:close/>
                      <a:moveTo>
                        <a:pt x="1106396" y="1708887"/>
                      </a:moveTo>
                      <a:lnTo>
                        <a:pt x="999823" y="1708887"/>
                      </a:lnTo>
                      <a:lnTo>
                        <a:pt x="999823" y="1815460"/>
                      </a:lnTo>
                      <a:close/>
                      <a:moveTo>
                        <a:pt x="999823" y="1555860"/>
                      </a:moveTo>
                      <a:lnTo>
                        <a:pt x="999823" y="1662432"/>
                      </a:lnTo>
                      <a:lnTo>
                        <a:pt x="1106396" y="1662432"/>
                      </a:lnTo>
                      <a:close/>
                      <a:moveTo>
                        <a:pt x="1144754" y="1514764"/>
                      </a:moveTo>
                      <a:lnTo>
                        <a:pt x="1038182" y="1514764"/>
                      </a:lnTo>
                      <a:lnTo>
                        <a:pt x="1144754" y="1621337"/>
                      </a:lnTo>
                      <a:close/>
                      <a:moveTo>
                        <a:pt x="1144754" y="1361737"/>
                      </a:moveTo>
                      <a:lnTo>
                        <a:pt x="1038182" y="1468309"/>
                      </a:lnTo>
                      <a:lnTo>
                        <a:pt x="1144754" y="1468309"/>
                      </a:lnTo>
                      <a:close/>
                      <a:moveTo>
                        <a:pt x="1297782" y="1514764"/>
                      </a:moveTo>
                      <a:lnTo>
                        <a:pt x="1191209" y="1514764"/>
                      </a:lnTo>
                      <a:lnTo>
                        <a:pt x="1191209" y="1621337"/>
                      </a:lnTo>
                      <a:close/>
                      <a:moveTo>
                        <a:pt x="1191209" y="1361737"/>
                      </a:moveTo>
                      <a:lnTo>
                        <a:pt x="1191209" y="1468309"/>
                      </a:lnTo>
                      <a:lnTo>
                        <a:pt x="1297782" y="1468309"/>
                      </a:lnTo>
                      <a:close/>
                      <a:moveTo>
                        <a:pt x="1335838" y="1323681"/>
                      </a:moveTo>
                      <a:lnTo>
                        <a:pt x="1229266" y="1323681"/>
                      </a:lnTo>
                      <a:lnTo>
                        <a:pt x="1335838" y="1430253"/>
                      </a:lnTo>
                      <a:close/>
                      <a:moveTo>
                        <a:pt x="1335838" y="1170654"/>
                      </a:moveTo>
                      <a:lnTo>
                        <a:pt x="1229266" y="1277226"/>
                      </a:lnTo>
                      <a:lnTo>
                        <a:pt x="1335838" y="1277226"/>
                      </a:lnTo>
                      <a:close/>
                      <a:moveTo>
                        <a:pt x="1488865" y="1323681"/>
                      </a:moveTo>
                      <a:lnTo>
                        <a:pt x="1382293" y="1323681"/>
                      </a:lnTo>
                      <a:lnTo>
                        <a:pt x="1382293" y="1430253"/>
                      </a:lnTo>
                      <a:close/>
                      <a:moveTo>
                        <a:pt x="1382293" y="1170653"/>
                      </a:moveTo>
                      <a:lnTo>
                        <a:pt x="1382293" y="1277226"/>
                      </a:lnTo>
                      <a:lnTo>
                        <a:pt x="1488865" y="1277226"/>
                      </a:lnTo>
                      <a:close/>
                      <a:moveTo>
                        <a:pt x="2914702" y="2523007"/>
                      </a:moveTo>
                      <a:cubicBezTo>
                        <a:pt x="2900642" y="2508947"/>
                        <a:pt x="2877845" y="2508947"/>
                        <a:pt x="2863784" y="2523007"/>
                      </a:cubicBezTo>
                      <a:cubicBezTo>
                        <a:pt x="2849724" y="2537067"/>
                        <a:pt x="2849724" y="2559864"/>
                        <a:pt x="2863784" y="2573924"/>
                      </a:cubicBezTo>
                      <a:cubicBezTo>
                        <a:pt x="2877845" y="2587985"/>
                        <a:pt x="2900642" y="2587985"/>
                        <a:pt x="2914702" y="2573924"/>
                      </a:cubicBezTo>
                      <a:cubicBezTo>
                        <a:pt x="2928762" y="2559864"/>
                        <a:pt x="2928762" y="2537067"/>
                        <a:pt x="2914702" y="2523007"/>
                      </a:cubicBezTo>
                      <a:close/>
                      <a:moveTo>
                        <a:pt x="1526922" y="1132597"/>
                      </a:moveTo>
                      <a:lnTo>
                        <a:pt x="1420350" y="1132596"/>
                      </a:lnTo>
                      <a:lnTo>
                        <a:pt x="1526922" y="1239169"/>
                      </a:lnTo>
                      <a:close/>
                      <a:moveTo>
                        <a:pt x="1526922" y="979569"/>
                      </a:moveTo>
                      <a:lnTo>
                        <a:pt x="1420350" y="1086141"/>
                      </a:lnTo>
                      <a:lnTo>
                        <a:pt x="1526922" y="1086142"/>
                      </a:lnTo>
                      <a:close/>
                      <a:moveTo>
                        <a:pt x="1679950" y="1132597"/>
                      </a:moveTo>
                      <a:lnTo>
                        <a:pt x="1573377" y="1132597"/>
                      </a:lnTo>
                      <a:lnTo>
                        <a:pt x="1573377" y="1239169"/>
                      </a:lnTo>
                      <a:close/>
                      <a:moveTo>
                        <a:pt x="1573377" y="979569"/>
                      </a:moveTo>
                      <a:lnTo>
                        <a:pt x="1573377" y="1086142"/>
                      </a:lnTo>
                      <a:lnTo>
                        <a:pt x="1679950" y="1086142"/>
                      </a:lnTo>
                      <a:close/>
                      <a:moveTo>
                        <a:pt x="1718007" y="941512"/>
                      </a:moveTo>
                      <a:lnTo>
                        <a:pt x="1611434" y="941512"/>
                      </a:lnTo>
                      <a:lnTo>
                        <a:pt x="1718007" y="1048085"/>
                      </a:lnTo>
                      <a:close/>
                      <a:moveTo>
                        <a:pt x="1718006" y="788485"/>
                      </a:moveTo>
                      <a:lnTo>
                        <a:pt x="1611434" y="895057"/>
                      </a:lnTo>
                      <a:lnTo>
                        <a:pt x="1718006" y="895057"/>
                      </a:lnTo>
                      <a:close/>
                      <a:moveTo>
                        <a:pt x="1871034" y="941512"/>
                      </a:moveTo>
                      <a:lnTo>
                        <a:pt x="1764461" y="941512"/>
                      </a:lnTo>
                      <a:lnTo>
                        <a:pt x="1764462" y="1048085"/>
                      </a:lnTo>
                      <a:close/>
                      <a:moveTo>
                        <a:pt x="1764461" y="788485"/>
                      </a:moveTo>
                      <a:lnTo>
                        <a:pt x="1764462" y="895057"/>
                      </a:lnTo>
                      <a:lnTo>
                        <a:pt x="1871034" y="895057"/>
                      </a:lnTo>
                      <a:close/>
                      <a:moveTo>
                        <a:pt x="3382381" y="1946466"/>
                      </a:moveTo>
                      <a:lnTo>
                        <a:pt x="2893361" y="2435486"/>
                      </a:lnTo>
                      <a:lnTo>
                        <a:pt x="2933988" y="2428503"/>
                      </a:lnTo>
                      <a:lnTo>
                        <a:pt x="3009207" y="2503722"/>
                      </a:lnTo>
                      <a:lnTo>
                        <a:pt x="3003173" y="2538827"/>
                      </a:lnTo>
                      <a:lnTo>
                        <a:pt x="3488958" y="2053042"/>
                      </a:lnTo>
                      <a:lnTo>
                        <a:pt x="3388629" y="1952714"/>
                      </a:lnTo>
                      <a:close/>
                      <a:moveTo>
                        <a:pt x="2405874" y="794872"/>
                      </a:moveTo>
                      <a:lnTo>
                        <a:pt x="2299301" y="794872"/>
                      </a:lnTo>
                      <a:lnTo>
                        <a:pt x="2405874" y="901444"/>
                      </a:lnTo>
                      <a:close/>
                      <a:moveTo>
                        <a:pt x="2789111" y="1176277"/>
                      </a:moveTo>
                      <a:lnTo>
                        <a:pt x="2682538" y="1176278"/>
                      </a:lnTo>
                      <a:lnTo>
                        <a:pt x="2789111" y="1282850"/>
                      </a:lnTo>
                      <a:close/>
                      <a:moveTo>
                        <a:pt x="2596355" y="983521"/>
                      </a:moveTo>
                      <a:lnTo>
                        <a:pt x="2489782" y="983522"/>
                      </a:lnTo>
                      <a:lnTo>
                        <a:pt x="2596355" y="1090094"/>
                      </a:lnTo>
                      <a:close/>
                      <a:moveTo>
                        <a:pt x="3174317" y="1558747"/>
                      </a:moveTo>
                      <a:lnTo>
                        <a:pt x="3067745" y="1558747"/>
                      </a:lnTo>
                      <a:lnTo>
                        <a:pt x="3174317" y="1665320"/>
                      </a:lnTo>
                      <a:close/>
                      <a:moveTo>
                        <a:pt x="2983234" y="1367664"/>
                      </a:moveTo>
                      <a:lnTo>
                        <a:pt x="2876661" y="1367664"/>
                      </a:lnTo>
                      <a:lnTo>
                        <a:pt x="2983234" y="1474236"/>
                      </a:lnTo>
                      <a:close/>
                      <a:moveTo>
                        <a:pt x="3556486" y="1940915"/>
                      </a:moveTo>
                      <a:lnTo>
                        <a:pt x="3449914" y="1940915"/>
                      </a:lnTo>
                      <a:lnTo>
                        <a:pt x="3556487" y="2047488"/>
                      </a:lnTo>
                      <a:close/>
                      <a:moveTo>
                        <a:pt x="3365402" y="1749831"/>
                      </a:moveTo>
                      <a:lnTo>
                        <a:pt x="3258830" y="1749831"/>
                      </a:lnTo>
                      <a:lnTo>
                        <a:pt x="3365402" y="1856404"/>
                      </a:lnTo>
                      <a:close/>
                      <a:moveTo>
                        <a:pt x="3761426" y="2144804"/>
                      </a:moveTo>
                      <a:lnTo>
                        <a:pt x="3654853" y="2144804"/>
                      </a:lnTo>
                      <a:lnTo>
                        <a:pt x="3761426" y="2251377"/>
                      </a:lnTo>
                      <a:close/>
                      <a:moveTo>
                        <a:pt x="2405874" y="657532"/>
                      </a:moveTo>
                      <a:lnTo>
                        <a:pt x="2314989" y="748417"/>
                      </a:lnTo>
                      <a:lnTo>
                        <a:pt x="2405874" y="748417"/>
                      </a:lnTo>
                      <a:close/>
                      <a:moveTo>
                        <a:pt x="2558894" y="794872"/>
                      </a:moveTo>
                      <a:lnTo>
                        <a:pt x="2452329" y="794872"/>
                      </a:lnTo>
                      <a:lnTo>
                        <a:pt x="2452329" y="901437"/>
                      </a:lnTo>
                      <a:close/>
                      <a:moveTo>
                        <a:pt x="2596355" y="830501"/>
                      </a:moveTo>
                      <a:lnTo>
                        <a:pt x="2489790" y="937067"/>
                      </a:lnTo>
                      <a:lnTo>
                        <a:pt x="2596355" y="937067"/>
                      </a:lnTo>
                      <a:close/>
                      <a:moveTo>
                        <a:pt x="2942138" y="1176278"/>
                      </a:moveTo>
                      <a:lnTo>
                        <a:pt x="2835566" y="1176277"/>
                      </a:lnTo>
                      <a:lnTo>
                        <a:pt x="2835566" y="1282850"/>
                      </a:lnTo>
                      <a:close/>
                      <a:moveTo>
                        <a:pt x="2789111" y="1023250"/>
                      </a:moveTo>
                      <a:lnTo>
                        <a:pt x="2682538" y="1129823"/>
                      </a:lnTo>
                      <a:lnTo>
                        <a:pt x="2789111" y="1129823"/>
                      </a:lnTo>
                      <a:close/>
                      <a:moveTo>
                        <a:pt x="2749382" y="983521"/>
                      </a:moveTo>
                      <a:lnTo>
                        <a:pt x="2642810" y="983522"/>
                      </a:lnTo>
                      <a:lnTo>
                        <a:pt x="2642810" y="1090094"/>
                      </a:lnTo>
                      <a:close/>
                      <a:moveTo>
                        <a:pt x="3327345" y="1558747"/>
                      </a:moveTo>
                      <a:lnTo>
                        <a:pt x="3220772" y="1558747"/>
                      </a:lnTo>
                      <a:lnTo>
                        <a:pt x="3220772" y="1665320"/>
                      </a:lnTo>
                      <a:close/>
                      <a:moveTo>
                        <a:pt x="3174317" y="1405720"/>
                      </a:moveTo>
                      <a:lnTo>
                        <a:pt x="3067745" y="1512292"/>
                      </a:lnTo>
                      <a:lnTo>
                        <a:pt x="3174317" y="1512292"/>
                      </a:lnTo>
                      <a:close/>
                      <a:moveTo>
                        <a:pt x="3136261" y="1367664"/>
                      </a:moveTo>
                      <a:lnTo>
                        <a:pt x="3029688" y="1367664"/>
                      </a:lnTo>
                      <a:lnTo>
                        <a:pt x="3029689" y="1474236"/>
                      </a:lnTo>
                      <a:close/>
                      <a:moveTo>
                        <a:pt x="2983234" y="1214636"/>
                      </a:moveTo>
                      <a:lnTo>
                        <a:pt x="2876661" y="1321209"/>
                      </a:lnTo>
                      <a:lnTo>
                        <a:pt x="2983234" y="1321209"/>
                      </a:lnTo>
                      <a:close/>
                      <a:moveTo>
                        <a:pt x="3709514" y="1940915"/>
                      </a:moveTo>
                      <a:lnTo>
                        <a:pt x="3602941" y="1940915"/>
                      </a:lnTo>
                      <a:lnTo>
                        <a:pt x="3602942" y="2047488"/>
                      </a:lnTo>
                      <a:close/>
                      <a:moveTo>
                        <a:pt x="3556487" y="1787888"/>
                      </a:moveTo>
                      <a:lnTo>
                        <a:pt x="3449914" y="1894460"/>
                      </a:lnTo>
                      <a:lnTo>
                        <a:pt x="3556486" y="1894460"/>
                      </a:lnTo>
                      <a:close/>
                      <a:moveTo>
                        <a:pt x="3518430" y="1749831"/>
                      </a:moveTo>
                      <a:lnTo>
                        <a:pt x="3411857" y="1749831"/>
                      </a:lnTo>
                      <a:lnTo>
                        <a:pt x="3411857" y="1856403"/>
                      </a:lnTo>
                      <a:close/>
                      <a:moveTo>
                        <a:pt x="3365402" y="1596803"/>
                      </a:moveTo>
                      <a:lnTo>
                        <a:pt x="3258830" y="1703376"/>
                      </a:lnTo>
                      <a:lnTo>
                        <a:pt x="3365402" y="1703376"/>
                      </a:lnTo>
                      <a:close/>
                      <a:moveTo>
                        <a:pt x="3761426" y="1991777"/>
                      </a:moveTo>
                      <a:lnTo>
                        <a:pt x="3654853" y="2098349"/>
                      </a:lnTo>
                      <a:lnTo>
                        <a:pt x="3761426" y="2098349"/>
                      </a:lnTo>
                      <a:close/>
                      <a:moveTo>
                        <a:pt x="2452329" y="641845"/>
                      </a:moveTo>
                      <a:lnTo>
                        <a:pt x="2452329" y="748417"/>
                      </a:lnTo>
                      <a:lnTo>
                        <a:pt x="2558901" y="748417"/>
                      </a:lnTo>
                      <a:close/>
                      <a:moveTo>
                        <a:pt x="2835566" y="1023250"/>
                      </a:moveTo>
                      <a:lnTo>
                        <a:pt x="2835566" y="1129822"/>
                      </a:lnTo>
                      <a:lnTo>
                        <a:pt x="2942138" y="1129822"/>
                      </a:lnTo>
                      <a:close/>
                      <a:moveTo>
                        <a:pt x="2642810" y="830494"/>
                      </a:moveTo>
                      <a:lnTo>
                        <a:pt x="2642810" y="937066"/>
                      </a:lnTo>
                      <a:lnTo>
                        <a:pt x="2749382" y="937066"/>
                      </a:lnTo>
                      <a:close/>
                      <a:moveTo>
                        <a:pt x="3220772" y="1405720"/>
                      </a:moveTo>
                      <a:lnTo>
                        <a:pt x="3220772" y="1512292"/>
                      </a:lnTo>
                      <a:lnTo>
                        <a:pt x="3327344" y="1512292"/>
                      </a:lnTo>
                      <a:close/>
                      <a:moveTo>
                        <a:pt x="3029688" y="1214636"/>
                      </a:moveTo>
                      <a:lnTo>
                        <a:pt x="3029688" y="1321209"/>
                      </a:lnTo>
                      <a:lnTo>
                        <a:pt x="3136261" y="1321209"/>
                      </a:lnTo>
                      <a:close/>
                      <a:moveTo>
                        <a:pt x="3602941" y="1787888"/>
                      </a:moveTo>
                      <a:lnTo>
                        <a:pt x="3602941" y="1894460"/>
                      </a:lnTo>
                      <a:lnTo>
                        <a:pt x="3709514" y="1894460"/>
                      </a:lnTo>
                      <a:close/>
                      <a:moveTo>
                        <a:pt x="3411857" y="1596803"/>
                      </a:moveTo>
                      <a:lnTo>
                        <a:pt x="3411857" y="1703376"/>
                      </a:lnTo>
                      <a:lnTo>
                        <a:pt x="3518429" y="1703376"/>
                      </a:lnTo>
                      <a:close/>
                      <a:moveTo>
                        <a:pt x="2353083" y="150965"/>
                      </a:moveTo>
                      <a:lnTo>
                        <a:pt x="2025288" y="132265"/>
                      </a:lnTo>
                      <a:lnTo>
                        <a:pt x="2071608" y="178585"/>
                      </a:lnTo>
                      <a:lnTo>
                        <a:pt x="2093619" y="156574"/>
                      </a:lnTo>
                      <a:lnTo>
                        <a:pt x="2220546" y="283501"/>
                      </a:lnTo>
                      <a:close/>
                      <a:moveTo>
                        <a:pt x="2523312" y="286240"/>
                      </a:moveTo>
                      <a:lnTo>
                        <a:pt x="2373298" y="436253"/>
                      </a:lnTo>
                      <a:lnTo>
                        <a:pt x="2500225" y="563180"/>
                      </a:lnTo>
                      <a:lnTo>
                        <a:pt x="2473487" y="589919"/>
                      </a:lnTo>
                      <a:lnTo>
                        <a:pt x="2618667" y="735099"/>
                      </a:lnTo>
                      <a:lnTo>
                        <a:pt x="2619582" y="734183"/>
                      </a:lnTo>
                      <a:lnTo>
                        <a:pt x="2812338" y="926939"/>
                      </a:lnTo>
                      <a:lnTo>
                        <a:pt x="2845693" y="960294"/>
                      </a:lnTo>
                      <a:lnTo>
                        <a:pt x="3005093" y="1119693"/>
                      </a:lnTo>
                      <a:lnTo>
                        <a:pt x="3006461" y="1118325"/>
                      </a:lnTo>
                      <a:lnTo>
                        <a:pt x="3197545" y="1309409"/>
                      </a:lnTo>
                      <a:lnTo>
                        <a:pt x="3232572" y="1344436"/>
                      </a:lnTo>
                      <a:lnTo>
                        <a:pt x="3246403" y="1358267"/>
                      </a:lnTo>
                      <a:close/>
                      <a:moveTo>
                        <a:pt x="2523816" y="30335"/>
                      </a:moveTo>
                      <a:lnTo>
                        <a:pt x="2626629" y="133149"/>
                      </a:lnTo>
                      <a:lnTo>
                        <a:pt x="2552082" y="207696"/>
                      </a:lnTo>
                      <a:lnTo>
                        <a:pt x="2576968" y="232583"/>
                      </a:lnTo>
                      <a:lnTo>
                        <a:pt x="2575182" y="234369"/>
                      </a:lnTo>
                      <a:lnTo>
                        <a:pt x="3513251" y="1625113"/>
                      </a:lnTo>
                      <a:lnTo>
                        <a:pt x="3579714" y="1691577"/>
                      </a:lnTo>
                      <a:lnTo>
                        <a:pt x="3614741" y="1726603"/>
                      </a:lnTo>
                      <a:lnTo>
                        <a:pt x="3784128" y="1895991"/>
                      </a:lnTo>
                      <a:lnTo>
                        <a:pt x="3784653" y="1895466"/>
                      </a:lnTo>
                      <a:lnTo>
                        <a:pt x="3802957" y="1913770"/>
                      </a:lnTo>
                      <a:lnTo>
                        <a:pt x="3802957" y="1914820"/>
                      </a:lnTo>
                      <a:lnTo>
                        <a:pt x="3805825" y="1917687"/>
                      </a:lnTo>
                      <a:lnTo>
                        <a:pt x="3802957" y="1920555"/>
                      </a:lnTo>
                      <a:lnTo>
                        <a:pt x="3802957" y="2329384"/>
                      </a:lnTo>
                      <a:lnTo>
                        <a:pt x="3784653" y="2347688"/>
                      </a:lnTo>
                      <a:lnTo>
                        <a:pt x="3580239" y="2143274"/>
                      </a:lnTo>
                      <a:lnTo>
                        <a:pt x="3579714" y="2143798"/>
                      </a:lnTo>
                      <a:lnTo>
                        <a:pt x="3514414" y="2078498"/>
                      </a:lnTo>
                      <a:lnTo>
                        <a:pt x="2992605" y="2600306"/>
                      </a:lnTo>
                      <a:lnTo>
                        <a:pt x="2990741" y="2611151"/>
                      </a:lnTo>
                      <a:lnTo>
                        <a:pt x="2771416" y="2767764"/>
                      </a:lnTo>
                      <a:lnTo>
                        <a:pt x="2746140" y="2742487"/>
                      </a:lnTo>
                      <a:lnTo>
                        <a:pt x="2670170" y="2818456"/>
                      </a:lnTo>
                      <a:lnTo>
                        <a:pt x="2651401" y="2799687"/>
                      </a:lnTo>
                      <a:cubicBezTo>
                        <a:pt x="2625528" y="2785735"/>
                        <a:pt x="2592950" y="2788926"/>
                        <a:pt x="2569612" y="2809139"/>
                      </a:cubicBezTo>
                      <a:cubicBezTo>
                        <a:pt x="2540180" y="2834630"/>
                        <a:pt x="2535445" y="2878528"/>
                        <a:pt x="2558763" y="2909709"/>
                      </a:cubicBezTo>
                      <a:cubicBezTo>
                        <a:pt x="2580225" y="2939886"/>
                        <a:pt x="2602221" y="2944074"/>
                        <a:pt x="2698387" y="2956528"/>
                      </a:cubicBezTo>
                      <a:cubicBezTo>
                        <a:pt x="2612716" y="3019512"/>
                        <a:pt x="2549084" y="3004923"/>
                        <a:pt x="2499317" y="2954166"/>
                      </a:cubicBezTo>
                      <a:cubicBezTo>
                        <a:pt x="2449549" y="2903408"/>
                        <a:pt x="2462151" y="2804007"/>
                        <a:pt x="2521014" y="2753027"/>
                      </a:cubicBezTo>
                      <a:cubicBezTo>
                        <a:pt x="2561003" y="2718393"/>
                        <a:pt x="2614554" y="2708748"/>
                        <a:pt x="2661444" y="2725347"/>
                      </a:cubicBezTo>
                      <a:lnTo>
                        <a:pt x="2695222" y="2691569"/>
                      </a:lnTo>
                      <a:lnTo>
                        <a:pt x="2669947" y="2666294"/>
                      </a:lnTo>
                      <a:lnTo>
                        <a:pt x="2810390" y="2469612"/>
                      </a:lnTo>
                      <a:lnTo>
                        <a:pt x="2809356" y="2468579"/>
                      </a:lnTo>
                      <a:lnTo>
                        <a:pt x="2815551" y="2462385"/>
                      </a:lnTo>
                      <a:lnTo>
                        <a:pt x="2826559" y="2446968"/>
                      </a:lnTo>
                      <a:lnTo>
                        <a:pt x="2831882" y="2446053"/>
                      </a:lnTo>
                      <a:lnTo>
                        <a:pt x="3356925" y="1921010"/>
                      </a:lnTo>
                      <a:lnTo>
                        <a:pt x="3353603" y="1917688"/>
                      </a:lnTo>
                      <a:lnTo>
                        <a:pt x="3197545" y="1761630"/>
                      </a:lnTo>
                      <a:lnTo>
                        <a:pt x="3197544" y="1761631"/>
                      </a:lnTo>
                      <a:lnTo>
                        <a:pt x="3006461" y="1570547"/>
                      </a:lnTo>
                      <a:lnTo>
                        <a:pt x="2971434" y="1535520"/>
                      </a:lnTo>
                      <a:lnTo>
                        <a:pt x="2813706" y="1377793"/>
                      </a:lnTo>
                      <a:lnTo>
                        <a:pt x="2812338" y="1379161"/>
                      </a:lnTo>
                      <a:lnTo>
                        <a:pt x="2619582" y="1186405"/>
                      </a:lnTo>
                      <a:lnTo>
                        <a:pt x="2586227" y="1153050"/>
                      </a:lnTo>
                      <a:lnTo>
                        <a:pt x="2430017" y="996839"/>
                      </a:lnTo>
                      <a:lnTo>
                        <a:pt x="2429101" y="997755"/>
                      </a:lnTo>
                      <a:lnTo>
                        <a:pt x="2247376" y="816030"/>
                      </a:lnTo>
                      <a:lnTo>
                        <a:pt x="2194721" y="868684"/>
                      </a:lnTo>
                      <a:lnTo>
                        <a:pt x="2169629" y="843592"/>
                      </a:lnTo>
                      <a:lnTo>
                        <a:pt x="2012511" y="1000710"/>
                      </a:lnTo>
                      <a:lnTo>
                        <a:pt x="1948715" y="936915"/>
                      </a:lnTo>
                      <a:lnTo>
                        <a:pt x="1776261" y="1109369"/>
                      </a:lnTo>
                      <a:lnTo>
                        <a:pt x="1741234" y="1144396"/>
                      </a:lnTo>
                      <a:lnTo>
                        <a:pt x="1585176" y="1300453"/>
                      </a:lnTo>
                      <a:lnTo>
                        <a:pt x="1550150" y="1335480"/>
                      </a:lnTo>
                      <a:lnTo>
                        <a:pt x="1394093" y="1491537"/>
                      </a:lnTo>
                      <a:lnTo>
                        <a:pt x="1359065" y="1526564"/>
                      </a:lnTo>
                      <a:lnTo>
                        <a:pt x="1201338" y="1684291"/>
                      </a:lnTo>
                      <a:lnTo>
                        <a:pt x="1202706" y="1685660"/>
                      </a:lnTo>
                      <a:lnTo>
                        <a:pt x="1009951" y="1878416"/>
                      </a:lnTo>
                      <a:lnTo>
                        <a:pt x="976596" y="1911771"/>
                      </a:lnTo>
                      <a:lnTo>
                        <a:pt x="820385" y="2067981"/>
                      </a:lnTo>
                      <a:lnTo>
                        <a:pt x="821301" y="2068897"/>
                      </a:lnTo>
                      <a:lnTo>
                        <a:pt x="612116" y="2278081"/>
                      </a:lnTo>
                      <a:lnTo>
                        <a:pt x="673628" y="2339593"/>
                      </a:lnTo>
                      <a:lnTo>
                        <a:pt x="567426" y="2445795"/>
                      </a:lnTo>
                      <a:lnTo>
                        <a:pt x="672230" y="2550598"/>
                      </a:lnTo>
                      <a:lnTo>
                        <a:pt x="566028" y="2656800"/>
                      </a:lnTo>
                      <a:lnTo>
                        <a:pt x="0" y="2090772"/>
                      </a:lnTo>
                      <a:lnTo>
                        <a:pt x="106202" y="1984570"/>
                      </a:lnTo>
                      <a:lnTo>
                        <a:pt x="211005" y="2089373"/>
                      </a:lnTo>
                      <a:lnTo>
                        <a:pt x="317206" y="1983171"/>
                      </a:lnTo>
                      <a:lnTo>
                        <a:pt x="386005" y="2051970"/>
                      </a:lnTo>
                      <a:lnTo>
                        <a:pt x="558644" y="1879331"/>
                      </a:lnTo>
                      <a:lnTo>
                        <a:pt x="557729" y="1878415"/>
                      </a:lnTo>
                      <a:lnTo>
                        <a:pt x="750485" y="1685660"/>
                      </a:lnTo>
                      <a:lnTo>
                        <a:pt x="783839" y="1652305"/>
                      </a:lnTo>
                      <a:lnTo>
                        <a:pt x="943239" y="1492905"/>
                      </a:lnTo>
                      <a:lnTo>
                        <a:pt x="941871" y="1491537"/>
                      </a:lnTo>
                      <a:lnTo>
                        <a:pt x="1132954" y="1300453"/>
                      </a:lnTo>
                      <a:lnTo>
                        <a:pt x="1167982" y="1265426"/>
                      </a:lnTo>
                      <a:lnTo>
                        <a:pt x="1324039" y="1109369"/>
                      </a:lnTo>
                      <a:lnTo>
                        <a:pt x="1359065" y="1074342"/>
                      </a:lnTo>
                      <a:lnTo>
                        <a:pt x="1515123" y="918285"/>
                      </a:lnTo>
                      <a:lnTo>
                        <a:pt x="1550150" y="883258"/>
                      </a:lnTo>
                      <a:lnTo>
                        <a:pt x="1722604" y="710804"/>
                      </a:lnTo>
                      <a:lnTo>
                        <a:pt x="1656089" y="644289"/>
                      </a:lnTo>
                      <a:lnTo>
                        <a:pt x="1813208" y="487170"/>
                      </a:lnTo>
                      <a:lnTo>
                        <a:pt x="1788115" y="462078"/>
                      </a:lnTo>
                      <a:lnTo>
                        <a:pt x="1817021" y="433172"/>
                      </a:lnTo>
                      <a:lnTo>
                        <a:pt x="1638436" y="254587"/>
                      </a:lnTo>
                      <a:lnTo>
                        <a:pt x="1893022" y="0"/>
                      </a:lnTo>
                      <a:lnTo>
                        <a:pt x="1948799" y="55777"/>
                      </a:lnTo>
                      <a:lnTo>
                        <a:pt x="2421315" y="82732"/>
                      </a:lnTo>
                      <a:lnTo>
                        <a:pt x="2424216" y="79831"/>
                      </a:lnTo>
                      <a:lnTo>
                        <a:pt x="2449269" y="10488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ko-KR" altLang="en-US" sz="2701"/>
                </a:p>
              </p:txBody>
            </p:sp>
            <p:sp>
              <p:nvSpPr>
                <p:cNvPr id="73" name="Rectangle 41">
                  <a:extLst>
                    <a:ext uri="{FF2B5EF4-FFF2-40B4-BE49-F238E27FC236}">
                      <a16:creationId xmlns="" xmlns:a16="http://schemas.microsoft.com/office/drawing/2014/main" id="{30F42C7B-BB81-46D1-AF7A-A638CB585B84}"/>
                    </a:ext>
                  </a:extLst>
                </p:cNvPr>
                <p:cNvSpPr>
                  <a:spLocks/>
                </p:cNvSpPr>
                <p:nvPr/>
              </p:nvSpPr>
              <p:spPr>
                <a:xfrm rot="19192674">
                  <a:off x="926950" y="2109352"/>
                  <a:ext cx="360000" cy="360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88423" h="3970014">
                      <a:moveTo>
                        <a:pt x="1259577" y="2471243"/>
                      </a:moveTo>
                      <a:cubicBezTo>
                        <a:pt x="1293292" y="2471243"/>
                        <a:pt x="1320623" y="2543205"/>
                        <a:pt x="1320623" y="2631975"/>
                      </a:cubicBezTo>
                      <a:cubicBezTo>
                        <a:pt x="1320623" y="2720745"/>
                        <a:pt x="1293292" y="2792707"/>
                        <a:pt x="1259577" y="2792707"/>
                      </a:cubicBezTo>
                      <a:cubicBezTo>
                        <a:pt x="1225862" y="2792707"/>
                        <a:pt x="1198531" y="2720745"/>
                        <a:pt x="1198531" y="2631975"/>
                      </a:cubicBezTo>
                      <a:cubicBezTo>
                        <a:pt x="1198531" y="2543205"/>
                        <a:pt x="1225862" y="2471243"/>
                        <a:pt x="1259577" y="2471243"/>
                      </a:cubicBezTo>
                      <a:close/>
                      <a:moveTo>
                        <a:pt x="1710471" y="2470362"/>
                      </a:moveTo>
                      <a:cubicBezTo>
                        <a:pt x="1741030" y="2470028"/>
                        <a:pt x="1768823" y="2488083"/>
                        <a:pt x="1781169" y="2516203"/>
                      </a:cubicBezTo>
                      <a:cubicBezTo>
                        <a:pt x="1793845" y="2545068"/>
                        <a:pt x="1787700" y="2578742"/>
                        <a:pt x="1765642" y="2601268"/>
                      </a:cubicBezTo>
                      <a:cubicBezTo>
                        <a:pt x="1750827" y="2616399"/>
                        <a:pt x="1730831" y="2624459"/>
                        <a:pt x="1710472" y="2623745"/>
                      </a:cubicBezTo>
                      <a:close/>
                      <a:moveTo>
                        <a:pt x="2456093" y="2374056"/>
                      </a:moveTo>
                      <a:lnTo>
                        <a:pt x="2456093" y="2889893"/>
                      </a:lnTo>
                      <a:lnTo>
                        <a:pt x="2566690" y="2889893"/>
                      </a:lnTo>
                      <a:lnTo>
                        <a:pt x="2566690" y="2706284"/>
                      </a:lnTo>
                      <a:lnTo>
                        <a:pt x="2632197" y="2884955"/>
                      </a:lnTo>
                      <a:lnTo>
                        <a:pt x="2635843" y="2883618"/>
                      </a:lnTo>
                      <a:lnTo>
                        <a:pt x="2635843" y="2889893"/>
                      </a:lnTo>
                      <a:lnTo>
                        <a:pt x="2746439" y="2889893"/>
                      </a:lnTo>
                      <a:lnTo>
                        <a:pt x="2746439" y="2374056"/>
                      </a:lnTo>
                      <a:lnTo>
                        <a:pt x="2635843" y="2374056"/>
                      </a:lnTo>
                      <a:lnTo>
                        <a:pt x="2635843" y="2573614"/>
                      </a:lnTo>
                      <a:lnTo>
                        <a:pt x="2566690" y="2385000"/>
                      </a:lnTo>
                      <a:lnTo>
                        <a:pt x="2566690" y="2374056"/>
                      </a:lnTo>
                      <a:close/>
                      <a:moveTo>
                        <a:pt x="2032426" y="2374056"/>
                      </a:moveTo>
                      <a:lnTo>
                        <a:pt x="2032426" y="2889895"/>
                      </a:lnTo>
                      <a:lnTo>
                        <a:pt x="2115405" y="2889895"/>
                      </a:lnTo>
                      <a:lnTo>
                        <a:pt x="2143023" y="2889895"/>
                      </a:lnTo>
                      <a:lnTo>
                        <a:pt x="2308949" y="2889895"/>
                      </a:lnTo>
                      <a:lnTo>
                        <a:pt x="2308949" y="2779299"/>
                      </a:lnTo>
                      <a:lnTo>
                        <a:pt x="2143023" y="2779299"/>
                      </a:lnTo>
                      <a:lnTo>
                        <a:pt x="2143023" y="2686401"/>
                      </a:lnTo>
                      <a:lnTo>
                        <a:pt x="2308949" y="2686401"/>
                      </a:lnTo>
                      <a:lnTo>
                        <a:pt x="2308949" y="2575804"/>
                      </a:lnTo>
                      <a:lnTo>
                        <a:pt x="2143023" y="2575804"/>
                      </a:lnTo>
                      <a:lnTo>
                        <a:pt x="2143023" y="2484653"/>
                      </a:lnTo>
                      <a:lnTo>
                        <a:pt x="2308949" y="2484653"/>
                      </a:lnTo>
                      <a:lnTo>
                        <a:pt x="2308949" y="2374056"/>
                      </a:lnTo>
                      <a:lnTo>
                        <a:pt x="2143023" y="2374056"/>
                      </a:lnTo>
                      <a:lnTo>
                        <a:pt x="2115405" y="2374056"/>
                      </a:lnTo>
                      <a:close/>
                      <a:moveTo>
                        <a:pt x="1259577" y="2374056"/>
                      </a:moveTo>
                      <a:cubicBezTo>
                        <a:pt x="1172187" y="2374056"/>
                        <a:pt x="1101344" y="2489530"/>
                        <a:pt x="1101344" y="2631975"/>
                      </a:cubicBezTo>
                      <a:cubicBezTo>
                        <a:pt x="1101344" y="2774420"/>
                        <a:pt x="1172187" y="2889894"/>
                        <a:pt x="1259577" y="2889894"/>
                      </a:cubicBezTo>
                      <a:cubicBezTo>
                        <a:pt x="1346967" y="2889894"/>
                        <a:pt x="1417810" y="2774420"/>
                        <a:pt x="1417810" y="2631975"/>
                      </a:cubicBezTo>
                      <a:cubicBezTo>
                        <a:pt x="1417810" y="2489530"/>
                        <a:pt x="1346967" y="2374056"/>
                        <a:pt x="1259577" y="2374056"/>
                      </a:cubicBezTo>
                      <a:close/>
                      <a:moveTo>
                        <a:pt x="1599876" y="2366688"/>
                      </a:moveTo>
                      <a:lnTo>
                        <a:pt x="1599875" y="2882524"/>
                      </a:lnTo>
                      <a:lnTo>
                        <a:pt x="1710472" y="2882525"/>
                      </a:lnTo>
                      <a:lnTo>
                        <a:pt x="1710472" y="2723975"/>
                      </a:lnTo>
                      <a:cubicBezTo>
                        <a:pt x="1757507" y="2725624"/>
                        <a:pt x="1803701" y="2707003"/>
                        <a:pt x="1837929" y="2672047"/>
                      </a:cubicBezTo>
                      <a:cubicBezTo>
                        <a:pt x="1888884" y="2620006"/>
                        <a:pt x="1903084" y="2542214"/>
                        <a:pt x="1873801" y="2475527"/>
                      </a:cubicBezTo>
                      <a:cubicBezTo>
                        <a:pt x="1845275" y="2410565"/>
                        <a:pt x="1781067" y="2368851"/>
                        <a:pt x="1710472" y="2369624"/>
                      </a:cubicBezTo>
                      <a:lnTo>
                        <a:pt x="1710471" y="2366688"/>
                      </a:lnTo>
                      <a:close/>
                      <a:moveTo>
                        <a:pt x="920754" y="2169815"/>
                      </a:moveTo>
                      <a:lnTo>
                        <a:pt x="3008986" y="2169815"/>
                      </a:lnTo>
                      <a:lnTo>
                        <a:pt x="3008986" y="3105919"/>
                      </a:lnTo>
                      <a:lnTo>
                        <a:pt x="920754" y="3105919"/>
                      </a:lnTo>
                      <a:close/>
                      <a:moveTo>
                        <a:pt x="632722" y="1985007"/>
                      </a:moveTo>
                      <a:lnTo>
                        <a:pt x="632722" y="3321943"/>
                      </a:lnTo>
                      <a:lnTo>
                        <a:pt x="3297018" y="3321943"/>
                      </a:lnTo>
                      <a:lnTo>
                        <a:pt x="3297018" y="1985007"/>
                      </a:lnTo>
                      <a:close/>
                      <a:moveTo>
                        <a:pt x="2657019" y="761679"/>
                      </a:moveTo>
                      <a:lnTo>
                        <a:pt x="2760733" y="1606387"/>
                      </a:lnTo>
                      <a:lnTo>
                        <a:pt x="2761762" y="1614761"/>
                      </a:lnTo>
                      <a:lnTo>
                        <a:pt x="2762330" y="1614691"/>
                      </a:lnTo>
                      <a:cubicBezTo>
                        <a:pt x="2780335" y="1740615"/>
                        <a:pt x="2862522" y="1833408"/>
                        <a:pt x="2948897" y="1824230"/>
                      </a:cubicBezTo>
                      <a:cubicBezTo>
                        <a:pt x="3036464" y="1814924"/>
                        <a:pt x="3095979" y="1704243"/>
                        <a:pt x="3083047" y="1575312"/>
                      </a:cubicBezTo>
                      <a:lnTo>
                        <a:pt x="3083347" y="1575275"/>
                      </a:lnTo>
                      <a:lnTo>
                        <a:pt x="2983448" y="761679"/>
                      </a:lnTo>
                      <a:close/>
                      <a:moveTo>
                        <a:pt x="2205921" y="761679"/>
                      </a:moveTo>
                      <a:lnTo>
                        <a:pt x="2264137" y="1594263"/>
                      </a:lnTo>
                      <a:cubicBezTo>
                        <a:pt x="2264333" y="1597068"/>
                        <a:pt x="2264530" y="1599874"/>
                        <a:pt x="2264726" y="1602679"/>
                      </a:cubicBezTo>
                      <a:lnTo>
                        <a:pt x="2265297" y="1602640"/>
                      </a:lnTo>
                      <a:cubicBezTo>
                        <a:pt x="2276686" y="1729333"/>
                        <a:pt x="2353905" y="1826300"/>
                        <a:pt x="2440641" y="1821655"/>
                      </a:cubicBezTo>
                      <a:cubicBezTo>
                        <a:pt x="2528577" y="1816945"/>
                        <a:pt x="2593802" y="1709530"/>
                        <a:pt x="2587636" y="1580099"/>
                      </a:cubicBezTo>
                      <a:lnTo>
                        <a:pt x="2587937" y="1580078"/>
                      </a:lnTo>
                      <a:lnTo>
                        <a:pt x="2530706" y="761679"/>
                      </a:lnTo>
                      <a:close/>
                      <a:moveTo>
                        <a:pt x="1761700" y="761679"/>
                      </a:moveTo>
                      <a:cubicBezTo>
                        <a:pt x="1761699" y="1032443"/>
                        <a:pt x="1761699" y="1303208"/>
                        <a:pt x="1761698" y="1573972"/>
                      </a:cubicBezTo>
                      <a:lnTo>
                        <a:pt x="1761698" y="1582410"/>
                      </a:lnTo>
                      <a:lnTo>
                        <a:pt x="1762270" y="1582410"/>
                      </a:lnTo>
                      <a:cubicBezTo>
                        <a:pt x="1764795" y="1709590"/>
                        <a:pt x="1835062" y="1811707"/>
                        <a:pt x="1921910" y="1813122"/>
                      </a:cubicBezTo>
                      <a:cubicBezTo>
                        <a:pt x="2009960" y="1814558"/>
                        <a:pt x="2082519" y="1711955"/>
                        <a:pt x="2085398" y="1582410"/>
                      </a:cubicBezTo>
                      <a:lnTo>
                        <a:pt x="2085698" y="1582410"/>
                      </a:lnTo>
                      <a:cubicBezTo>
                        <a:pt x="2085698" y="1308834"/>
                        <a:pt x="2085698" y="1035256"/>
                        <a:pt x="2085696" y="761679"/>
                      </a:cubicBezTo>
                      <a:close/>
                      <a:moveTo>
                        <a:pt x="3411320" y="761678"/>
                      </a:moveTo>
                      <a:lnTo>
                        <a:pt x="3078803" y="761679"/>
                      </a:lnTo>
                      <a:lnTo>
                        <a:pt x="3277545" y="1622538"/>
                      </a:lnTo>
                      <a:lnTo>
                        <a:pt x="3279443" y="1630759"/>
                      </a:lnTo>
                      <a:lnTo>
                        <a:pt x="3280000" y="1630631"/>
                      </a:lnTo>
                      <a:cubicBezTo>
                        <a:pt x="3311069" y="1753983"/>
                        <a:pt x="3402507" y="1837676"/>
                        <a:pt x="3487448" y="1819520"/>
                      </a:cubicBezTo>
                      <a:cubicBezTo>
                        <a:pt x="3573564" y="1801112"/>
                        <a:pt x="3621183" y="1684815"/>
                        <a:pt x="3594846" y="1557943"/>
                      </a:cubicBezTo>
                      <a:lnTo>
                        <a:pt x="3595140" y="1557876"/>
                      </a:lnTo>
                      <a:close/>
                      <a:moveTo>
                        <a:pt x="1633002" y="761678"/>
                      </a:moveTo>
                      <a:lnTo>
                        <a:pt x="1308563" y="761679"/>
                      </a:lnTo>
                      <a:lnTo>
                        <a:pt x="1266057" y="1572672"/>
                      </a:lnTo>
                      <a:lnTo>
                        <a:pt x="1265616" y="1581099"/>
                      </a:lnTo>
                      <a:lnTo>
                        <a:pt x="1266187" y="1581128"/>
                      </a:lnTo>
                      <a:cubicBezTo>
                        <a:pt x="1262052" y="1708267"/>
                        <a:pt x="1326878" y="1813921"/>
                        <a:pt x="1413534" y="1819881"/>
                      </a:cubicBezTo>
                      <a:cubicBezTo>
                        <a:pt x="1501387" y="1825922"/>
                        <a:pt x="1579217" y="1727257"/>
                        <a:pt x="1588872" y="1598040"/>
                      </a:cubicBezTo>
                      <a:lnTo>
                        <a:pt x="1589172" y="1598055"/>
                      </a:lnTo>
                      <a:close/>
                      <a:moveTo>
                        <a:pt x="863949" y="761678"/>
                      </a:moveTo>
                      <a:lnTo>
                        <a:pt x="765078" y="1566901"/>
                      </a:lnTo>
                      <a:lnTo>
                        <a:pt x="764050" y="1575275"/>
                      </a:lnTo>
                      <a:lnTo>
                        <a:pt x="764617" y="1575345"/>
                      </a:lnTo>
                      <a:cubicBezTo>
                        <a:pt x="751624" y="1701884"/>
                        <a:pt x="808922" y="1811803"/>
                        <a:pt x="894951" y="1823794"/>
                      </a:cubicBezTo>
                      <a:cubicBezTo>
                        <a:pt x="982168" y="1835949"/>
                        <a:pt x="1066691" y="1742953"/>
                        <a:pt x="1085336" y="1614724"/>
                      </a:cubicBezTo>
                      <a:lnTo>
                        <a:pt x="1085635" y="1614761"/>
                      </a:lnTo>
                      <a:lnTo>
                        <a:pt x="1190378" y="761679"/>
                      </a:lnTo>
                      <a:close/>
                      <a:moveTo>
                        <a:pt x="295535" y="441623"/>
                      </a:moveTo>
                      <a:lnTo>
                        <a:pt x="3583899" y="441623"/>
                      </a:lnTo>
                      <a:cubicBezTo>
                        <a:pt x="3610412" y="441623"/>
                        <a:pt x="3631905" y="463116"/>
                        <a:pt x="3631905" y="489629"/>
                      </a:cubicBezTo>
                      <a:lnTo>
                        <a:pt x="3631905" y="655863"/>
                      </a:lnTo>
                      <a:lnTo>
                        <a:pt x="3884522" y="1666330"/>
                      </a:lnTo>
                      <a:cubicBezTo>
                        <a:pt x="3909974" y="1748325"/>
                        <a:pt x="3809191" y="1900953"/>
                        <a:pt x="3631905" y="1666330"/>
                      </a:cubicBezTo>
                      <a:lnTo>
                        <a:pt x="3631905" y="3970014"/>
                      </a:lnTo>
                      <a:lnTo>
                        <a:pt x="247529" y="3970014"/>
                      </a:lnTo>
                      <a:lnTo>
                        <a:pt x="247529" y="1768425"/>
                      </a:lnTo>
                      <a:cubicBezTo>
                        <a:pt x="263724" y="1795996"/>
                        <a:pt x="288366" y="1813812"/>
                        <a:pt x="317369" y="1820473"/>
                      </a:cubicBezTo>
                      <a:cubicBezTo>
                        <a:pt x="403196" y="1840184"/>
                        <a:pt x="495502" y="1754908"/>
                        <a:pt x="525251" y="1628793"/>
                      </a:cubicBezTo>
                      <a:lnTo>
                        <a:pt x="525545" y="1628855"/>
                      </a:lnTo>
                      <a:lnTo>
                        <a:pt x="709866" y="761679"/>
                      </a:lnTo>
                      <a:lnTo>
                        <a:pt x="378634" y="761679"/>
                      </a:lnTo>
                      <a:lnTo>
                        <a:pt x="210380" y="1553239"/>
                      </a:lnTo>
                      <a:lnTo>
                        <a:pt x="208625" y="1561492"/>
                      </a:lnTo>
                      <a:lnTo>
                        <a:pt x="209185" y="1561611"/>
                      </a:lnTo>
                      <a:cubicBezTo>
                        <a:pt x="202164" y="1598200"/>
                        <a:pt x="201274" y="1633895"/>
                        <a:pt x="207433" y="1666330"/>
                      </a:cubicBezTo>
                      <a:cubicBezTo>
                        <a:pt x="113985" y="1883037"/>
                        <a:pt x="-32319" y="1816968"/>
                        <a:pt x="6372" y="1666330"/>
                      </a:cubicBezTo>
                      <a:lnTo>
                        <a:pt x="249769" y="692744"/>
                      </a:lnTo>
                      <a:cubicBezTo>
                        <a:pt x="247993" y="689334"/>
                        <a:pt x="247529" y="685546"/>
                        <a:pt x="247529" y="681649"/>
                      </a:cubicBezTo>
                      <a:lnTo>
                        <a:pt x="247529" y="489629"/>
                      </a:lnTo>
                      <a:cubicBezTo>
                        <a:pt x="247529" y="463116"/>
                        <a:pt x="269022" y="441623"/>
                        <a:pt x="295535" y="441623"/>
                      </a:cubicBezTo>
                      <a:close/>
                      <a:moveTo>
                        <a:pt x="307785" y="0"/>
                      </a:moveTo>
                      <a:lnTo>
                        <a:pt x="3571649" y="0"/>
                      </a:lnTo>
                      <a:cubicBezTo>
                        <a:pt x="3604927" y="0"/>
                        <a:pt x="3631905" y="26978"/>
                        <a:pt x="3631905" y="60256"/>
                      </a:cubicBezTo>
                      <a:lnTo>
                        <a:pt x="3631905" y="301273"/>
                      </a:lnTo>
                      <a:cubicBezTo>
                        <a:pt x="3631905" y="334551"/>
                        <a:pt x="3604927" y="361529"/>
                        <a:pt x="3571649" y="361529"/>
                      </a:cubicBezTo>
                      <a:lnTo>
                        <a:pt x="307785" y="361529"/>
                      </a:lnTo>
                      <a:cubicBezTo>
                        <a:pt x="274507" y="361529"/>
                        <a:pt x="247529" y="334551"/>
                        <a:pt x="247529" y="301273"/>
                      </a:cubicBezTo>
                      <a:lnTo>
                        <a:pt x="247529" y="60256"/>
                      </a:lnTo>
                      <a:cubicBezTo>
                        <a:pt x="247529" y="26978"/>
                        <a:pt x="274507" y="0"/>
                        <a:pt x="307785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ko-KR" altLang="en-US" sz="2701"/>
                </a:p>
              </p:txBody>
            </p:sp>
            <p:sp>
              <p:nvSpPr>
                <p:cNvPr id="74" name="Isosceles Triangle 3">
                  <a:extLst>
                    <a:ext uri="{FF2B5EF4-FFF2-40B4-BE49-F238E27FC236}">
                      <a16:creationId xmlns="" xmlns:a16="http://schemas.microsoft.com/office/drawing/2014/main" id="{9A2920DE-5976-434C-9E7C-2D5D5FE8A797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rot="2229245">
                  <a:off x="2692912" y="1965188"/>
                  <a:ext cx="359661" cy="360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35086" h="3938802">
                      <a:moveTo>
                        <a:pt x="1861742" y="3314001"/>
                      </a:moveTo>
                      <a:cubicBezTo>
                        <a:pt x="1921395" y="3314001"/>
                        <a:pt x="1969754" y="3362360"/>
                        <a:pt x="1969754" y="3422013"/>
                      </a:cubicBezTo>
                      <a:cubicBezTo>
                        <a:pt x="1969754" y="3481666"/>
                        <a:pt x="1921395" y="3530025"/>
                        <a:pt x="1861742" y="3530025"/>
                      </a:cubicBezTo>
                      <a:cubicBezTo>
                        <a:pt x="1802089" y="3530025"/>
                        <a:pt x="1753730" y="3481666"/>
                        <a:pt x="1753730" y="3422013"/>
                      </a:cubicBezTo>
                      <a:cubicBezTo>
                        <a:pt x="1753730" y="3362360"/>
                        <a:pt x="1802089" y="3314001"/>
                        <a:pt x="1861742" y="3314001"/>
                      </a:cubicBezTo>
                      <a:close/>
                      <a:moveTo>
                        <a:pt x="2097646" y="2118753"/>
                      </a:moveTo>
                      <a:lnTo>
                        <a:pt x="2097646" y="2478753"/>
                      </a:lnTo>
                      <a:lnTo>
                        <a:pt x="2457646" y="2478753"/>
                      </a:lnTo>
                      <a:lnTo>
                        <a:pt x="2457646" y="2118753"/>
                      </a:lnTo>
                      <a:close/>
                      <a:moveTo>
                        <a:pt x="1476536" y="2118753"/>
                      </a:moveTo>
                      <a:lnTo>
                        <a:pt x="1476536" y="2478753"/>
                      </a:lnTo>
                      <a:lnTo>
                        <a:pt x="1836536" y="2478753"/>
                      </a:lnTo>
                      <a:lnTo>
                        <a:pt x="1836536" y="2118753"/>
                      </a:lnTo>
                      <a:close/>
                      <a:moveTo>
                        <a:pt x="2097646" y="1539638"/>
                      </a:moveTo>
                      <a:lnTo>
                        <a:pt x="2097646" y="1899638"/>
                      </a:lnTo>
                      <a:lnTo>
                        <a:pt x="2457646" y="1899638"/>
                      </a:lnTo>
                      <a:lnTo>
                        <a:pt x="2457646" y="1539638"/>
                      </a:lnTo>
                      <a:close/>
                      <a:moveTo>
                        <a:pt x="1476536" y="1539638"/>
                      </a:moveTo>
                      <a:lnTo>
                        <a:pt x="1476536" y="1899638"/>
                      </a:lnTo>
                      <a:lnTo>
                        <a:pt x="1836536" y="1899638"/>
                      </a:lnTo>
                      <a:lnTo>
                        <a:pt x="1836536" y="1539638"/>
                      </a:lnTo>
                      <a:close/>
                      <a:moveTo>
                        <a:pt x="1989788" y="770570"/>
                      </a:moveTo>
                      <a:lnTo>
                        <a:pt x="3429788" y="1850570"/>
                      </a:lnTo>
                      <a:lnTo>
                        <a:pt x="3430108" y="1850570"/>
                      </a:lnTo>
                      <a:lnTo>
                        <a:pt x="3430108" y="3938802"/>
                      </a:lnTo>
                      <a:lnTo>
                        <a:pt x="2265771" y="3938802"/>
                      </a:lnTo>
                      <a:lnTo>
                        <a:pt x="2265771" y="2786674"/>
                      </a:lnTo>
                      <a:lnTo>
                        <a:pt x="1669844" y="2786674"/>
                      </a:lnTo>
                      <a:lnTo>
                        <a:pt x="1669844" y="3938802"/>
                      </a:lnTo>
                      <a:lnTo>
                        <a:pt x="549788" y="3938802"/>
                      </a:lnTo>
                      <a:lnTo>
                        <a:pt x="549788" y="1850570"/>
                      </a:lnTo>
                      <a:close/>
                      <a:moveTo>
                        <a:pt x="1969233" y="1003"/>
                      </a:moveTo>
                      <a:cubicBezTo>
                        <a:pt x="1995162" y="-2644"/>
                        <a:pt x="2022483" y="3601"/>
                        <a:pt x="2045048" y="20601"/>
                      </a:cubicBezTo>
                      <a:lnTo>
                        <a:pt x="3894333" y="1413834"/>
                      </a:lnTo>
                      <a:cubicBezTo>
                        <a:pt x="3939464" y="1447835"/>
                        <a:pt x="3948486" y="1511986"/>
                        <a:pt x="3914485" y="1557117"/>
                      </a:cubicBezTo>
                      <a:lnTo>
                        <a:pt x="3756006" y="1767472"/>
                      </a:lnTo>
                      <a:cubicBezTo>
                        <a:pt x="3722004" y="1812603"/>
                        <a:pt x="3657854" y="1821626"/>
                        <a:pt x="3612722" y="1787625"/>
                      </a:cubicBezTo>
                      <a:lnTo>
                        <a:pt x="1967544" y="548164"/>
                      </a:lnTo>
                      <a:lnTo>
                        <a:pt x="322364" y="1787626"/>
                      </a:lnTo>
                      <a:cubicBezTo>
                        <a:pt x="277233" y="1821627"/>
                        <a:pt x="213082" y="1812604"/>
                        <a:pt x="179080" y="1767473"/>
                      </a:cubicBezTo>
                      <a:lnTo>
                        <a:pt x="20601" y="1557118"/>
                      </a:lnTo>
                      <a:cubicBezTo>
                        <a:pt x="-13400" y="1511987"/>
                        <a:pt x="-4378" y="1447836"/>
                        <a:pt x="40754" y="1413835"/>
                      </a:cubicBezTo>
                      <a:lnTo>
                        <a:pt x="1890038" y="20602"/>
                      </a:lnTo>
                      <a:cubicBezTo>
                        <a:pt x="1912604" y="3602"/>
                        <a:pt x="1939924" y="-2643"/>
                        <a:pt x="1965854" y="1004"/>
                      </a:cubicBezTo>
                      <a:lnTo>
                        <a:pt x="1967542" y="1586"/>
                      </a:lnTo>
                      <a:cubicBezTo>
                        <a:pt x="1968071" y="1171"/>
                        <a:pt x="1968652" y="1085"/>
                        <a:pt x="1969233" y="100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ko-KR" altLang="en-US" sz="2701"/>
                </a:p>
              </p:txBody>
            </p:sp>
          </p:grpSp>
          <p:sp>
            <p:nvSpPr>
              <p:cNvPr id="69" name="Rectangle 14">
                <a:extLst>
                  <a:ext uri="{FF2B5EF4-FFF2-40B4-BE49-F238E27FC236}">
                    <a16:creationId xmlns="" xmlns:a16="http://schemas.microsoft.com/office/drawing/2014/main" id="{5C00BC09-68AA-4BCC-BF5F-84E3B96E3C8E}"/>
                  </a:ext>
                </a:extLst>
              </p:cNvPr>
              <p:cNvSpPr/>
              <p:nvPr/>
            </p:nvSpPr>
            <p:spPr>
              <a:xfrm rot="18143891">
                <a:off x="423487" y="2403381"/>
                <a:ext cx="531261" cy="531261"/>
              </a:xfrm>
              <a:custGeom>
                <a:avLst/>
                <a:gdLst/>
                <a:ahLst/>
                <a:cxnLst/>
                <a:rect l="l" t="t" r="r" b="b"/>
                <a:pathLst>
                  <a:path w="3942192" h="3931865">
                    <a:moveTo>
                      <a:pt x="2826148" y="3448804"/>
                    </a:moveTo>
                    <a:lnTo>
                      <a:pt x="2826148" y="3556804"/>
                    </a:lnTo>
                    <a:lnTo>
                      <a:pt x="3042148" y="3556804"/>
                    </a:lnTo>
                    <a:lnTo>
                      <a:pt x="3042148" y="3448804"/>
                    </a:lnTo>
                    <a:close/>
                    <a:moveTo>
                      <a:pt x="890988" y="3448804"/>
                    </a:moveTo>
                    <a:lnTo>
                      <a:pt x="890988" y="3556804"/>
                    </a:lnTo>
                    <a:lnTo>
                      <a:pt x="1106988" y="3556804"/>
                    </a:lnTo>
                    <a:lnTo>
                      <a:pt x="1106988" y="3448804"/>
                    </a:lnTo>
                    <a:close/>
                    <a:moveTo>
                      <a:pt x="3528192" y="3439467"/>
                    </a:moveTo>
                    <a:lnTo>
                      <a:pt x="3528192" y="3547467"/>
                    </a:lnTo>
                    <a:lnTo>
                      <a:pt x="3744192" y="3547467"/>
                    </a:lnTo>
                    <a:lnTo>
                      <a:pt x="3744192" y="3439467"/>
                    </a:lnTo>
                    <a:close/>
                    <a:moveTo>
                      <a:pt x="198000" y="3439467"/>
                    </a:moveTo>
                    <a:lnTo>
                      <a:pt x="198000" y="3547467"/>
                    </a:lnTo>
                    <a:lnTo>
                      <a:pt x="414000" y="3547467"/>
                    </a:lnTo>
                    <a:lnTo>
                      <a:pt x="414000" y="3439467"/>
                    </a:lnTo>
                    <a:close/>
                    <a:moveTo>
                      <a:pt x="2826148" y="3206154"/>
                    </a:moveTo>
                    <a:lnTo>
                      <a:pt x="2826148" y="3314154"/>
                    </a:lnTo>
                    <a:lnTo>
                      <a:pt x="3042148" y="3314154"/>
                    </a:lnTo>
                    <a:lnTo>
                      <a:pt x="3042148" y="3206154"/>
                    </a:lnTo>
                    <a:close/>
                    <a:moveTo>
                      <a:pt x="890988" y="3206154"/>
                    </a:moveTo>
                    <a:lnTo>
                      <a:pt x="890988" y="3314154"/>
                    </a:lnTo>
                    <a:lnTo>
                      <a:pt x="1106988" y="3314154"/>
                    </a:lnTo>
                    <a:lnTo>
                      <a:pt x="1106988" y="3206154"/>
                    </a:lnTo>
                    <a:close/>
                    <a:moveTo>
                      <a:pt x="3528192" y="3196817"/>
                    </a:moveTo>
                    <a:lnTo>
                      <a:pt x="3528192" y="3304817"/>
                    </a:lnTo>
                    <a:lnTo>
                      <a:pt x="3744192" y="3304817"/>
                    </a:lnTo>
                    <a:lnTo>
                      <a:pt x="3744192" y="3196817"/>
                    </a:lnTo>
                    <a:close/>
                    <a:moveTo>
                      <a:pt x="198000" y="3196817"/>
                    </a:moveTo>
                    <a:lnTo>
                      <a:pt x="198000" y="3304817"/>
                    </a:lnTo>
                    <a:lnTo>
                      <a:pt x="414000" y="3304817"/>
                    </a:lnTo>
                    <a:lnTo>
                      <a:pt x="414000" y="3196817"/>
                    </a:lnTo>
                    <a:close/>
                    <a:moveTo>
                      <a:pt x="2070064" y="3046635"/>
                    </a:moveTo>
                    <a:lnTo>
                      <a:pt x="2070064" y="3154635"/>
                    </a:lnTo>
                    <a:lnTo>
                      <a:pt x="2286064" y="3154635"/>
                    </a:lnTo>
                    <a:lnTo>
                      <a:pt x="2286064" y="3046635"/>
                    </a:lnTo>
                    <a:close/>
                    <a:moveTo>
                      <a:pt x="1638016" y="3037298"/>
                    </a:moveTo>
                    <a:lnTo>
                      <a:pt x="1638016" y="3145298"/>
                    </a:lnTo>
                    <a:lnTo>
                      <a:pt x="1854016" y="3145298"/>
                    </a:lnTo>
                    <a:lnTo>
                      <a:pt x="1854016" y="3037298"/>
                    </a:lnTo>
                    <a:close/>
                    <a:moveTo>
                      <a:pt x="2826148" y="2963504"/>
                    </a:moveTo>
                    <a:lnTo>
                      <a:pt x="2826148" y="3071504"/>
                    </a:lnTo>
                    <a:lnTo>
                      <a:pt x="3042148" y="3071504"/>
                    </a:lnTo>
                    <a:lnTo>
                      <a:pt x="3042148" y="2963504"/>
                    </a:lnTo>
                    <a:close/>
                    <a:moveTo>
                      <a:pt x="890988" y="2963504"/>
                    </a:moveTo>
                    <a:lnTo>
                      <a:pt x="890988" y="3071504"/>
                    </a:lnTo>
                    <a:lnTo>
                      <a:pt x="1106988" y="3071504"/>
                    </a:lnTo>
                    <a:lnTo>
                      <a:pt x="1106988" y="2963504"/>
                    </a:lnTo>
                    <a:close/>
                    <a:moveTo>
                      <a:pt x="3528192" y="2954167"/>
                    </a:moveTo>
                    <a:lnTo>
                      <a:pt x="3528192" y="3062167"/>
                    </a:lnTo>
                    <a:lnTo>
                      <a:pt x="3744192" y="3062167"/>
                    </a:lnTo>
                    <a:lnTo>
                      <a:pt x="3744192" y="2954167"/>
                    </a:lnTo>
                    <a:close/>
                    <a:moveTo>
                      <a:pt x="198000" y="2954167"/>
                    </a:moveTo>
                    <a:lnTo>
                      <a:pt x="198000" y="3062167"/>
                    </a:lnTo>
                    <a:lnTo>
                      <a:pt x="414000" y="3062167"/>
                    </a:lnTo>
                    <a:lnTo>
                      <a:pt x="414000" y="2954167"/>
                    </a:lnTo>
                    <a:close/>
                    <a:moveTo>
                      <a:pt x="2070064" y="2803981"/>
                    </a:moveTo>
                    <a:lnTo>
                      <a:pt x="2070064" y="2911981"/>
                    </a:lnTo>
                    <a:lnTo>
                      <a:pt x="2286064" y="2911981"/>
                    </a:lnTo>
                    <a:lnTo>
                      <a:pt x="2286064" y="2803981"/>
                    </a:lnTo>
                    <a:close/>
                    <a:moveTo>
                      <a:pt x="1638016" y="2794644"/>
                    </a:moveTo>
                    <a:lnTo>
                      <a:pt x="1638016" y="2902644"/>
                    </a:lnTo>
                    <a:lnTo>
                      <a:pt x="1854016" y="2902644"/>
                    </a:lnTo>
                    <a:lnTo>
                      <a:pt x="1854016" y="2794644"/>
                    </a:lnTo>
                    <a:close/>
                    <a:moveTo>
                      <a:pt x="2826148" y="2720854"/>
                    </a:moveTo>
                    <a:lnTo>
                      <a:pt x="2826148" y="2828854"/>
                    </a:lnTo>
                    <a:lnTo>
                      <a:pt x="3042148" y="2828854"/>
                    </a:lnTo>
                    <a:lnTo>
                      <a:pt x="3042148" y="2720854"/>
                    </a:lnTo>
                    <a:close/>
                    <a:moveTo>
                      <a:pt x="890988" y="2720854"/>
                    </a:moveTo>
                    <a:lnTo>
                      <a:pt x="890988" y="2828854"/>
                    </a:lnTo>
                    <a:lnTo>
                      <a:pt x="1106988" y="2828854"/>
                    </a:lnTo>
                    <a:lnTo>
                      <a:pt x="1106988" y="2720854"/>
                    </a:lnTo>
                    <a:close/>
                    <a:moveTo>
                      <a:pt x="3528192" y="2711517"/>
                    </a:moveTo>
                    <a:lnTo>
                      <a:pt x="3528192" y="2819517"/>
                    </a:lnTo>
                    <a:lnTo>
                      <a:pt x="3744192" y="2819517"/>
                    </a:lnTo>
                    <a:lnTo>
                      <a:pt x="3744192" y="2711517"/>
                    </a:lnTo>
                    <a:close/>
                    <a:moveTo>
                      <a:pt x="198000" y="2711517"/>
                    </a:moveTo>
                    <a:lnTo>
                      <a:pt x="198000" y="2819517"/>
                    </a:lnTo>
                    <a:lnTo>
                      <a:pt x="414000" y="2819517"/>
                    </a:lnTo>
                    <a:lnTo>
                      <a:pt x="414000" y="2711517"/>
                    </a:lnTo>
                    <a:close/>
                    <a:moveTo>
                      <a:pt x="2070064" y="2561331"/>
                    </a:moveTo>
                    <a:lnTo>
                      <a:pt x="2070064" y="2669331"/>
                    </a:lnTo>
                    <a:lnTo>
                      <a:pt x="2286064" y="2669331"/>
                    </a:lnTo>
                    <a:lnTo>
                      <a:pt x="2286064" y="2561331"/>
                    </a:lnTo>
                    <a:close/>
                    <a:moveTo>
                      <a:pt x="1638016" y="2551994"/>
                    </a:moveTo>
                    <a:lnTo>
                      <a:pt x="1638016" y="2659994"/>
                    </a:lnTo>
                    <a:lnTo>
                      <a:pt x="1854016" y="2659994"/>
                    </a:lnTo>
                    <a:lnTo>
                      <a:pt x="1854016" y="2551994"/>
                    </a:lnTo>
                    <a:close/>
                    <a:moveTo>
                      <a:pt x="2826148" y="2478204"/>
                    </a:moveTo>
                    <a:lnTo>
                      <a:pt x="2826148" y="2586204"/>
                    </a:lnTo>
                    <a:lnTo>
                      <a:pt x="3042148" y="2586204"/>
                    </a:lnTo>
                    <a:lnTo>
                      <a:pt x="3042148" y="2478204"/>
                    </a:lnTo>
                    <a:close/>
                    <a:moveTo>
                      <a:pt x="890988" y="2478204"/>
                    </a:moveTo>
                    <a:lnTo>
                      <a:pt x="890988" y="2586204"/>
                    </a:lnTo>
                    <a:lnTo>
                      <a:pt x="1106988" y="2586204"/>
                    </a:lnTo>
                    <a:lnTo>
                      <a:pt x="1106988" y="2478204"/>
                    </a:lnTo>
                    <a:close/>
                    <a:moveTo>
                      <a:pt x="3528192" y="2468867"/>
                    </a:moveTo>
                    <a:lnTo>
                      <a:pt x="3528192" y="2576867"/>
                    </a:lnTo>
                    <a:lnTo>
                      <a:pt x="3744192" y="2576867"/>
                    </a:lnTo>
                    <a:lnTo>
                      <a:pt x="3744192" y="2468867"/>
                    </a:lnTo>
                    <a:close/>
                    <a:moveTo>
                      <a:pt x="198000" y="2468867"/>
                    </a:moveTo>
                    <a:lnTo>
                      <a:pt x="198000" y="2576867"/>
                    </a:lnTo>
                    <a:lnTo>
                      <a:pt x="414000" y="2576867"/>
                    </a:lnTo>
                    <a:lnTo>
                      <a:pt x="414000" y="2468867"/>
                    </a:lnTo>
                    <a:close/>
                    <a:moveTo>
                      <a:pt x="2070064" y="2318681"/>
                    </a:moveTo>
                    <a:lnTo>
                      <a:pt x="2070064" y="2426681"/>
                    </a:lnTo>
                    <a:lnTo>
                      <a:pt x="2286064" y="2426681"/>
                    </a:lnTo>
                    <a:lnTo>
                      <a:pt x="2286064" y="2318681"/>
                    </a:lnTo>
                    <a:close/>
                    <a:moveTo>
                      <a:pt x="1638016" y="2309344"/>
                    </a:moveTo>
                    <a:lnTo>
                      <a:pt x="1638016" y="2417344"/>
                    </a:lnTo>
                    <a:lnTo>
                      <a:pt x="1854016" y="2417344"/>
                    </a:lnTo>
                    <a:lnTo>
                      <a:pt x="1854016" y="2309344"/>
                    </a:lnTo>
                    <a:close/>
                    <a:moveTo>
                      <a:pt x="2826148" y="2235554"/>
                    </a:moveTo>
                    <a:lnTo>
                      <a:pt x="2826148" y="2343554"/>
                    </a:lnTo>
                    <a:lnTo>
                      <a:pt x="3042148" y="2343554"/>
                    </a:lnTo>
                    <a:lnTo>
                      <a:pt x="3042148" y="2235554"/>
                    </a:lnTo>
                    <a:close/>
                    <a:moveTo>
                      <a:pt x="890988" y="2235554"/>
                    </a:moveTo>
                    <a:lnTo>
                      <a:pt x="890988" y="2343554"/>
                    </a:lnTo>
                    <a:lnTo>
                      <a:pt x="1106988" y="2343554"/>
                    </a:lnTo>
                    <a:lnTo>
                      <a:pt x="1106988" y="2235554"/>
                    </a:lnTo>
                    <a:close/>
                    <a:moveTo>
                      <a:pt x="3528192" y="2226217"/>
                    </a:moveTo>
                    <a:lnTo>
                      <a:pt x="3528192" y="2334217"/>
                    </a:lnTo>
                    <a:lnTo>
                      <a:pt x="3744192" y="2334217"/>
                    </a:lnTo>
                    <a:lnTo>
                      <a:pt x="3744192" y="2226217"/>
                    </a:lnTo>
                    <a:close/>
                    <a:moveTo>
                      <a:pt x="198000" y="2226217"/>
                    </a:moveTo>
                    <a:lnTo>
                      <a:pt x="198000" y="2334217"/>
                    </a:lnTo>
                    <a:lnTo>
                      <a:pt x="414000" y="2334217"/>
                    </a:lnTo>
                    <a:lnTo>
                      <a:pt x="414000" y="2226217"/>
                    </a:lnTo>
                    <a:close/>
                    <a:moveTo>
                      <a:pt x="2070064" y="2076031"/>
                    </a:moveTo>
                    <a:lnTo>
                      <a:pt x="2070064" y="2184031"/>
                    </a:lnTo>
                    <a:lnTo>
                      <a:pt x="2286064" y="2184031"/>
                    </a:lnTo>
                    <a:lnTo>
                      <a:pt x="2286064" y="2076031"/>
                    </a:lnTo>
                    <a:close/>
                    <a:moveTo>
                      <a:pt x="1638016" y="2066694"/>
                    </a:moveTo>
                    <a:lnTo>
                      <a:pt x="1638016" y="2174694"/>
                    </a:lnTo>
                    <a:lnTo>
                      <a:pt x="1854016" y="2174694"/>
                    </a:lnTo>
                    <a:lnTo>
                      <a:pt x="1854016" y="2066694"/>
                    </a:lnTo>
                    <a:close/>
                    <a:moveTo>
                      <a:pt x="2826148" y="1992904"/>
                    </a:moveTo>
                    <a:lnTo>
                      <a:pt x="2826148" y="2100904"/>
                    </a:lnTo>
                    <a:lnTo>
                      <a:pt x="3042148" y="2100904"/>
                    </a:lnTo>
                    <a:lnTo>
                      <a:pt x="3042148" y="1992904"/>
                    </a:lnTo>
                    <a:close/>
                    <a:moveTo>
                      <a:pt x="890988" y="1992904"/>
                    </a:moveTo>
                    <a:lnTo>
                      <a:pt x="890988" y="2100904"/>
                    </a:lnTo>
                    <a:lnTo>
                      <a:pt x="1106988" y="2100904"/>
                    </a:lnTo>
                    <a:lnTo>
                      <a:pt x="1106988" y="1992904"/>
                    </a:lnTo>
                    <a:close/>
                    <a:moveTo>
                      <a:pt x="3528192" y="1983567"/>
                    </a:moveTo>
                    <a:lnTo>
                      <a:pt x="3528192" y="2091567"/>
                    </a:lnTo>
                    <a:lnTo>
                      <a:pt x="3744192" y="2091567"/>
                    </a:lnTo>
                    <a:lnTo>
                      <a:pt x="3744192" y="1983567"/>
                    </a:lnTo>
                    <a:close/>
                    <a:moveTo>
                      <a:pt x="198000" y="1983567"/>
                    </a:moveTo>
                    <a:lnTo>
                      <a:pt x="198000" y="2091567"/>
                    </a:lnTo>
                    <a:lnTo>
                      <a:pt x="414000" y="2091567"/>
                    </a:lnTo>
                    <a:lnTo>
                      <a:pt x="414000" y="1983567"/>
                    </a:lnTo>
                    <a:close/>
                    <a:moveTo>
                      <a:pt x="2070064" y="1833381"/>
                    </a:moveTo>
                    <a:lnTo>
                      <a:pt x="2070064" y="1941381"/>
                    </a:lnTo>
                    <a:lnTo>
                      <a:pt x="2286064" y="1941381"/>
                    </a:lnTo>
                    <a:lnTo>
                      <a:pt x="2286064" y="1833381"/>
                    </a:lnTo>
                    <a:close/>
                    <a:moveTo>
                      <a:pt x="1638016" y="1824044"/>
                    </a:moveTo>
                    <a:lnTo>
                      <a:pt x="1638016" y="1932044"/>
                    </a:lnTo>
                    <a:lnTo>
                      <a:pt x="1854016" y="1932044"/>
                    </a:lnTo>
                    <a:lnTo>
                      <a:pt x="1854016" y="1824044"/>
                    </a:lnTo>
                    <a:close/>
                    <a:moveTo>
                      <a:pt x="2826148" y="1750254"/>
                    </a:moveTo>
                    <a:lnTo>
                      <a:pt x="2826148" y="1858254"/>
                    </a:lnTo>
                    <a:lnTo>
                      <a:pt x="3042148" y="1858254"/>
                    </a:lnTo>
                    <a:lnTo>
                      <a:pt x="3042148" y="1750254"/>
                    </a:lnTo>
                    <a:close/>
                    <a:moveTo>
                      <a:pt x="890988" y="1750254"/>
                    </a:moveTo>
                    <a:lnTo>
                      <a:pt x="890988" y="1858254"/>
                    </a:lnTo>
                    <a:lnTo>
                      <a:pt x="1106988" y="1858254"/>
                    </a:lnTo>
                    <a:lnTo>
                      <a:pt x="1106988" y="1750254"/>
                    </a:lnTo>
                    <a:close/>
                    <a:moveTo>
                      <a:pt x="3528192" y="1740917"/>
                    </a:moveTo>
                    <a:lnTo>
                      <a:pt x="3528192" y="1848917"/>
                    </a:lnTo>
                    <a:lnTo>
                      <a:pt x="3744192" y="1848917"/>
                    </a:lnTo>
                    <a:lnTo>
                      <a:pt x="3744192" y="1740917"/>
                    </a:lnTo>
                    <a:close/>
                    <a:moveTo>
                      <a:pt x="198000" y="1740917"/>
                    </a:moveTo>
                    <a:lnTo>
                      <a:pt x="198000" y="1848917"/>
                    </a:lnTo>
                    <a:lnTo>
                      <a:pt x="414000" y="1848917"/>
                    </a:lnTo>
                    <a:lnTo>
                      <a:pt x="414000" y="1740917"/>
                    </a:lnTo>
                    <a:close/>
                    <a:moveTo>
                      <a:pt x="2070064" y="1590731"/>
                    </a:moveTo>
                    <a:lnTo>
                      <a:pt x="2070064" y="1698731"/>
                    </a:lnTo>
                    <a:lnTo>
                      <a:pt x="2286064" y="1698731"/>
                    </a:lnTo>
                    <a:lnTo>
                      <a:pt x="2286064" y="1590731"/>
                    </a:lnTo>
                    <a:close/>
                    <a:moveTo>
                      <a:pt x="1638016" y="1581394"/>
                    </a:moveTo>
                    <a:lnTo>
                      <a:pt x="1638016" y="1689394"/>
                    </a:lnTo>
                    <a:lnTo>
                      <a:pt x="1854016" y="1689394"/>
                    </a:lnTo>
                    <a:lnTo>
                      <a:pt x="1854016" y="1581394"/>
                    </a:lnTo>
                    <a:close/>
                    <a:moveTo>
                      <a:pt x="3330192" y="1507604"/>
                    </a:moveTo>
                    <a:lnTo>
                      <a:pt x="3942192" y="1507604"/>
                    </a:lnTo>
                    <a:lnTo>
                      <a:pt x="3942192" y="3931865"/>
                    </a:lnTo>
                    <a:lnTo>
                      <a:pt x="3330192" y="3931865"/>
                    </a:lnTo>
                    <a:close/>
                    <a:moveTo>
                      <a:pt x="2826148" y="1507604"/>
                    </a:moveTo>
                    <a:lnTo>
                      <a:pt x="2826148" y="1615604"/>
                    </a:lnTo>
                    <a:lnTo>
                      <a:pt x="3042148" y="1615604"/>
                    </a:lnTo>
                    <a:lnTo>
                      <a:pt x="3042148" y="1507604"/>
                    </a:lnTo>
                    <a:close/>
                    <a:moveTo>
                      <a:pt x="890988" y="1507604"/>
                    </a:moveTo>
                    <a:lnTo>
                      <a:pt x="890988" y="1615604"/>
                    </a:lnTo>
                    <a:lnTo>
                      <a:pt x="1106988" y="1615604"/>
                    </a:lnTo>
                    <a:lnTo>
                      <a:pt x="1106988" y="1507604"/>
                    </a:lnTo>
                    <a:close/>
                    <a:moveTo>
                      <a:pt x="0" y="1507604"/>
                    </a:moveTo>
                    <a:lnTo>
                      <a:pt x="612000" y="1507604"/>
                    </a:lnTo>
                    <a:lnTo>
                      <a:pt x="612000" y="3931865"/>
                    </a:lnTo>
                    <a:lnTo>
                      <a:pt x="0" y="3931865"/>
                    </a:lnTo>
                    <a:close/>
                    <a:moveTo>
                      <a:pt x="2070064" y="1348081"/>
                    </a:moveTo>
                    <a:lnTo>
                      <a:pt x="2070064" y="1456081"/>
                    </a:lnTo>
                    <a:lnTo>
                      <a:pt x="2286064" y="1456081"/>
                    </a:lnTo>
                    <a:lnTo>
                      <a:pt x="2286064" y="1348081"/>
                    </a:lnTo>
                    <a:close/>
                    <a:moveTo>
                      <a:pt x="1638016" y="1338744"/>
                    </a:moveTo>
                    <a:lnTo>
                      <a:pt x="1638016" y="1446744"/>
                    </a:lnTo>
                    <a:lnTo>
                      <a:pt x="1854016" y="1446744"/>
                    </a:lnTo>
                    <a:lnTo>
                      <a:pt x="1854016" y="1338744"/>
                    </a:lnTo>
                    <a:close/>
                    <a:moveTo>
                      <a:pt x="2628148" y="1267865"/>
                    </a:moveTo>
                    <a:lnTo>
                      <a:pt x="3240148" y="1267865"/>
                    </a:lnTo>
                    <a:lnTo>
                      <a:pt x="3240148" y="3931865"/>
                    </a:lnTo>
                    <a:lnTo>
                      <a:pt x="2628148" y="3931865"/>
                    </a:lnTo>
                    <a:close/>
                    <a:moveTo>
                      <a:pt x="692988" y="1267865"/>
                    </a:moveTo>
                    <a:lnTo>
                      <a:pt x="1304988" y="1267865"/>
                    </a:lnTo>
                    <a:lnTo>
                      <a:pt x="1304988" y="3931865"/>
                    </a:lnTo>
                    <a:lnTo>
                      <a:pt x="692988" y="3931865"/>
                    </a:lnTo>
                    <a:close/>
                    <a:moveTo>
                      <a:pt x="2070064" y="1105431"/>
                    </a:moveTo>
                    <a:lnTo>
                      <a:pt x="2070064" y="1213431"/>
                    </a:lnTo>
                    <a:lnTo>
                      <a:pt x="2286064" y="1213431"/>
                    </a:lnTo>
                    <a:lnTo>
                      <a:pt x="2286064" y="1105431"/>
                    </a:lnTo>
                    <a:close/>
                    <a:moveTo>
                      <a:pt x="1638016" y="1096094"/>
                    </a:moveTo>
                    <a:lnTo>
                      <a:pt x="1638016" y="1204094"/>
                    </a:lnTo>
                    <a:lnTo>
                      <a:pt x="1854016" y="1204094"/>
                    </a:lnTo>
                    <a:lnTo>
                      <a:pt x="1854016" y="1096094"/>
                    </a:lnTo>
                    <a:close/>
                    <a:moveTo>
                      <a:pt x="2070064" y="862781"/>
                    </a:moveTo>
                    <a:lnTo>
                      <a:pt x="2070064" y="970781"/>
                    </a:lnTo>
                    <a:lnTo>
                      <a:pt x="2286064" y="970781"/>
                    </a:lnTo>
                    <a:lnTo>
                      <a:pt x="2286064" y="862781"/>
                    </a:lnTo>
                    <a:close/>
                    <a:moveTo>
                      <a:pt x="1638016" y="853444"/>
                    </a:moveTo>
                    <a:lnTo>
                      <a:pt x="1638016" y="961444"/>
                    </a:lnTo>
                    <a:lnTo>
                      <a:pt x="1854016" y="961444"/>
                    </a:lnTo>
                    <a:lnTo>
                      <a:pt x="1854016" y="853444"/>
                    </a:lnTo>
                    <a:close/>
                    <a:moveTo>
                      <a:pt x="1883174" y="0"/>
                    </a:moveTo>
                    <a:lnTo>
                      <a:pt x="2040907" y="0"/>
                    </a:lnTo>
                    <a:lnTo>
                      <a:pt x="2040907" y="355600"/>
                    </a:lnTo>
                    <a:lnTo>
                      <a:pt x="2178064" y="355600"/>
                    </a:lnTo>
                    <a:lnTo>
                      <a:pt x="2178064" y="596007"/>
                    </a:lnTo>
                    <a:lnTo>
                      <a:pt x="2538104" y="596007"/>
                    </a:lnTo>
                    <a:lnTo>
                      <a:pt x="2538104" y="3931865"/>
                    </a:lnTo>
                    <a:lnTo>
                      <a:pt x="2142040" y="3931865"/>
                    </a:lnTo>
                    <a:lnTo>
                      <a:pt x="2142040" y="3291036"/>
                    </a:lnTo>
                    <a:lnTo>
                      <a:pt x="1782040" y="3291036"/>
                    </a:lnTo>
                    <a:lnTo>
                      <a:pt x="1782040" y="3931865"/>
                    </a:lnTo>
                    <a:lnTo>
                      <a:pt x="1385976" y="3931865"/>
                    </a:lnTo>
                    <a:lnTo>
                      <a:pt x="1385976" y="596007"/>
                    </a:lnTo>
                    <a:lnTo>
                      <a:pt x="1746016" y="596007"/>
                    </a:lnTo>
                    <a:lnTo>
                      <a:pt x="1746016" y="355600"/>
                    </a:lnTo>
                    <a:lnTo>
                      <a:pt x="1883174" y="35560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1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54345553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xmlns="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dirty="0"/>
              <a:t>Infographic Style</a:t>
            </a:r>
          </a:p>
        </p:txBody>
      </p:sp>
      <p:graphicFrame>
        <p:nvGraphicFramePr>
          <p:cNvPr id="3" name="Table 6">
            <a:extLst>
              <a:ext uri="{FF2B5EF4-FFF2-40B4-BE49-F238E27FC236}">
                <a16:creationId xmlns:a16="http://schemas.microsoft.com/office/drawing/2014/main" xmlns="" id="{6F706BB4-1520-4B95-A974-9662C9BA1EEF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101700603"/>
              </p:ext>
            </p:extLst>
          </p:nvPr>
        </p:nvGraphicFramePr>
        <p:xfrm>
          <a:off x="7099682" y="1832280"/>
          <a:ext cx="2124000" cy="395544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239318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1645364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39318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67948">
                <a:tc gridSpan="3">
                  <a:txBody>
                    <a:bodyPr/>
                    <a:lstStyle/>
                    <a:p>
                      <a:pPr algn="ctr"/>
                      <a:r>
                        <a:rPr lang="en-US" altLang="ko-KR" sz="14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Contents</a:t>
                      </a:r>
                      <a:endParaRPr lang="ko-KR" altLang="en-US" sz="14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75112" marR="75112" marT="37556" marB="37556" anchor="ctr">
                    <a:lnL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1011856">
                <a:tc gridSpan="3">
                  <a:txBody>
                    <a:bodyPr/>
                    <a:lstStyle/>
                    <a:p>
                      <a:pPr algn="ctr" latinLnBrk="1"/>
                      <a:r>
                        <a:rPr lang="en-US" altLang="ko-KR" sz="40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$30</a:t>
                      </a:r>
                    </a:p>
                  </a:txBody>
                  <a:tcPr marL="75112" marR="75112" marT="37556" marB="37556" anchor="ctr">
                    <a:lnL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67948">
                <a:tc>
                  <a:txBody>
                    <a:bodyPr/>
                    <a:lstStyle/>
                    <a:p>
                      <a:pPr latinLnBrk="1"/>
                      <a:endParaRPr lang="ko-KR" altLang="en-US" sz="14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75112" marR="75112" marT="37556" marB="37556">
                    <a:lnL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Content Here</a:t>
                      </a:r>
                    </a:p>
                  </a:txBody>
                  <a:tcPr marL="75112" marR="75112" marT="37556" marB="37556" anchor="ctr">
                    <a:lnL w="12700" cmpd="sng">
                      <a:noFill/>
                    </a:lnL>
                    <a:lnR w="12700" cmpd="sng">
                      <a:noFill/>
                    </a:lnR>
                    <a:lnT w="1905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14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75112" marR="75112" marT="37556" marB="37556">
                    <a:lnL w="12700" cmpd="sng">
                      <a:noFill/>
                    </a:lnL>
                    <a:lnR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67948">
                <a:tc>
                  <a:txBody>
                    <a:bodyPr/>
                    <a:lstStyle/>
                    <a:p>
                      <a:pPr latinLnBrk="1"/>
                      <a:endParaRPr lang="ko-KR" altLang="en-US" sz="14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75112" marR="75112" marT="37556" marB="37556">
                    <a:lnL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Content Here</a:t>
                      </a:r>
                    </a:p>
                  </a:txBody>
                  <a:tcPr marL="75112" marR="75112" marT="37556" marB="37556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14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75112" marR="75112" marT="37556" marB="37556">
                    <a:lnL w="12700" cmpd="sng">
                      <a:noFill/>
                    </a:lnL>
                    <a:lnR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67948">
                <a:tc>
                  <a:txBody>
                    <a:bodyPr/>
                    <a:lstStyle/>
                    <a:p>
                      <a:pPr latinLnBrk="1"/>
                      <a:endParaRPr lang="ko-KR" altLang="en-US" sz="14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75112" marR="75112" marT="37556" marB="37556">
                    <a:lnL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Content Here</a:t>
                      </a:r>
                    </a:p>
                  </a:txBody>
                  <a:tcPr marL="75112" marR="75112" marT="37556" marB="37556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14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75112" marR="75112" marT="37556" marB="37556">
                    <a:lnL w="12700" cmpd="sng">
                      <a:noFill/>
                    </a:lnL>
                    <a:lnR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67948">
                <a:tc>
                  <a:txBody>
                    <a:bodyPr/>
                    <a:lstStyle/>
                    <a:p>
                      <a:pPr latinLnBrk="1"/>
                      <a:endParaRPr lang="ko-KR" altLang="en-US" sz="14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75112" marR="75112" marT="37556" marB="37556">
                    <a:lnL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Content Here</a:t>
                      </a:r>
                    </a:p>
                  </a:txBody>
                  <a:tcPr marL="75112" marR="75112" marT="37556" marB="37556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14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75112" marR="75112" marT="37556" marB="37556">
                    <a:lnL w="12700" cmpd="sng">
                      <a:noFill/>
                    </a:lnL>
                    <a:lnR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67948">
                <a:tc>
                  <a:txBody>
                    <a:bodyPr/>
                    <a:lstStyle/>
                    <a:p>
                      <a:pPr latinLnBrk="1"/>
                      <a:endParaRPr lang="ko-KR" altLang="en-US" sz="14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75112" marR="75112" marT="37556" marB="37556">
                    <a:lnL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Content Here</a:t>
                      </a:r>
                    </a:p>
                  </a:txBody>
                  <a:tcPr marL="75112" marR="75112" marT="37556" marB="37556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14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75112" marR="75112" marT="37556" marB="37556">
                    <a:lnL w="12700" cmpd="sng">
                      <a:noFill/>
                    </a:lnL>
                    <a:lnR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67948">
                <a:tc>
                  <a:txBody>
                    <a:bodyPr/>
                    <a:lstStyle/>
                    <a:p>
                      <a:pPr latinLnBrk="1"/>
                      <a:endParaRPr lang="ko-KR" altLang="en-US" sz="14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75112" marR="75112" marT="37556" marB="37556">
                    <a:lnL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Content Here</a:t>
                      </a:r>
                    </a:p>
                  </a:txBody>
                  <a:tcPr marL="75112" marR="75112" marT="37556" marB="37556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14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75112" marR="75112" marT="37556" marB="37556">
                    <a:lnL w="12700" cmpd="sng">
                      <a:noFill/>
                    </a:lnL>
                    <a:lnR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67948">
                <a:tc gridSpan="3"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Your Text  Here</a:t>
                      </a:r>
                      <a:endParaRPr lang="ko-KR" altLang="en-US" sz="12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75112" marR="75112" marT="37556" marB="37556" anchor="ctr">
                    <a:lnL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</a:tbl>
          </a:graphicData>
        </a:graphic>
      </p:graphicFrame>
      <p:graphicFrame>
        <p:nvGraphicFramePr>
          <p:cNvPr id="4" name="Table 3">
            <a:extLst>
              <a:ext uri="{FF2B5EF4-FFF2-40B4-BE49-F238E27FC236}">
                <a16:creationId xmlns:a16="http://schemas.microsoft.com/office/drawing/2014/main" xmlns="" id="{8FD7B42C-8952-4893-9176-4989F5ABD13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552487103"/>
              </p:ext>
            </p:extLst>
          </p:nvPr>
        </p:nvGraphicFramePr>
        <p:xfrm>
          <a:off x="2968316" y="1832280"/>
          <a:ext cx="2124000" cy="395544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239318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1645364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39318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367948">
                <a:tc gridSpan="3">
                  <a:txBody>
                    <a:bodyPr/>
                    <a:lstStyle/>
                    <a:p>
                      <a:pPr algn="ctr"/>
                      <a:r>
                        <a:rPr lang="en-US" altLang="ko-KR" sz="14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Contents</a:t>
                      </a:r>
                      <a:endParaRPr lang="ko-KR" altLang="en-US" sz="14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75112" marR="75112" marT="37556" marB="37556" anchor="ctr">
                    <a:lnL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1011856">
                <a:tc gridSpan="3">
                  <a:txBody>
                    <a:bodyPr/>
                    <a:lstStyle/>
                    <a:p>
                      <a:pPr algn="ctr" latinLnBrk="1"/>
                      <a:r>
                        <a:rPr lang="en-US" altLang="ko-KR" sz="40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$25</a:t>
                      </a:r>
                    </a:p>
                  </a:txBody>
                  <a:tcPr marL="75112" marR="75112" marT="37556" marB="37556" anchor="ctr">
                    <a:lnL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67948">
                <a:tc>
                  <a:txBody>
                    <a:bodyPr/>
                    <a:lstStyle/>
                    <a:p>
                      <a:pPr latinLnBrk="1"/>
                      <a:endParaRPr lang="ko-KR" altLang="en-US" sz="14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75112" marR="75112" marT="37556" marB="37556">
                    <a:lnL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Content Here</a:t>
                      </a:r>
                    </a:p>
                  </a:txBody>
                  <a:tcPr marL="75112" marR="75112" marT="37556" marB="37556" anchor="ctr">
                    <a:lnL w="12700" cmpd="sng">
                      <a:noFill/>
                    </a:lnL>
                    <a:lnR w="12700" cmpd="sng">
                      <a:noFill/>
                    </a:lnR>
                    <a:lnT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14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75112" marR="75112" marT="37556" marB="37556">
                    <a:lnL w="12700" cmpd="sng">
                      <a:noFill/>
                    </a:lnL>
                    <a:lnR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67948">
                <a:tc>
                  <a:txBody>
                    <a:bodyPr/>
                    <a:lstStyle/>
                    <a:p>
                      <a:pPr latinLnBrk="1"/>
                      <a:endParaRPr lang="ko-KR" altLang="en-US" sz="14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75112" marR="75112" marT="37556" marB="37556">
                    <a:lnL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Content Here</a:t>
                      </a:r>
                    </a:p>
                  </a:txBody>
                  <a:tcPr marL="75112" marR="75112" marT="37556" marB="37556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14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75112" marR="75112" marT="37556" marB="37556">
                    <a:lnL w="12700" cmpd="sng">
                      <a:noFill/>
                    </a:lnL>
                    <a:lnR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67948">
                <a:tc>
                  <a:txBody>
                    <a:bodyPr/>
                    <a:lstStyle/>
                    <a:p>
                      <a:pPr latinLnBrk="1"/>
                      <a:endParaRPr lang="ko-KR" altLang="en-US" sz="14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75112" marR="75112" marT="37556" marB="37556">
                    <a:lnL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Content Here</a:t>
                      </a:r>
                    </a:p>
                  </a:txBody>
                  <a:tcPr marL="75112" marR="75112" marT="37556" marB="37556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14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75112" marR="75112" marT="37556" marB="37556">
                    <a:lnL w="12700" cmpd="sng">
                      <a:noFill/>
                    </a:lnL>
                    <a:lnR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67948">
                <a:tc>
                  <a:txBody>
                    <a:bodyPr/>
                    <a:lstStyle/>
                    <a:p>
                      <a:pPr latinLnBrk="1"/>
                      <a:endParaRPr lang="ko-KR" altLang="en-US" sz="14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75112" marR="75112" marT="37556" marB="37556">
                    <a:lnL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Content Here</a:t>
                      </a:r>
                    </a:p>
                  </a:txBody>
                  <a:tcPr marL="75112" marR="75112" marT="37556" marB="37556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14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75112" marR="75112" marT="37556" marB="37556">
                    <a:lnL w="12700" cmpd="sng">
                      <a:noFill/>
                    </a:lnL>
                    <a:lnR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67948">
                <a:tc>
                  <a:txBody>
                    <a:bodyPr/>
                    <a:lstStyle/>
                    <a:p>
                      <a:pPr latinLnBrk="1"/>
                      <a:endParaRPr lang="ko-KR" altLang="en-US" sz="14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75112" marR="75112" marT="37556" marB="37556">
                    <a:lnL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Content Here</a:t>
                      </a:r>
                    </a:p>
                  </a:txBody>
                  <a:tcPr marL="75112" marR="75112" marT="37556" marB="37556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14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75112" marR="75112" marT="37556" marB="37556">
                    <a:lnL w="12700" cmpd="sng">
                      <a:noFill/>
                    </a:lnL>
                    <a:lnR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67948">
                <a:tc>
                  <a:txBody>
                    <a:bodyPr/>
                    <a:lstStyle/>
                    <a:p>
                      <a:pPr latinLnBrk="1"/>
                      <a:endParaRPr lang="ko-KR" altLang="en-US" sz="14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75112" marR="75112" marT="37556" marB="37556">
                    <a:lnL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Content Here</a:t>
                      </a:r>
                    </a:p>
                  </a:txBody>
                  <a:tcPr marL="75112" marR="75112" marT="37556" marB="37556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14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75112" marR="75112" marT="37556" marB="37556">
                    <a:lnL w="12700" cmpd="sng">
                      <a:noFill/>
                    </a:lnL>
                    <a:lnR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367948">
                <a:tc gridSpan="3"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Your Text  Here</a:t>
                      </a:r>
                      <a:endParaRPr lang="ko-KR" altLang="en-US" sz="12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75112" marR="75112" marT="37556" marB="37556" anchor="ctr">
                    <a:lnL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</a:tbl>
          </a:graphicData>
        </a:graphic>
      </p:graphicFrame>
      <p:graphicFrame>
        <p:nvGraphicFramePr>
          <p:cNvPr id="5" name="Table 4">
            <a:extLst>
              <a:ext uri="{FF2B5EF4-FFF2-40B4-BE49-F238E27FC236}">
                <a16:creationId xmlns:a16="http://schemas.microsoft.com/office/drawing/2014/main" xmlns="" id="{5D9659D3-AFC3-4879-8090-A4D81EB063E3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24306166"/>
              </p:ext>
            </p:extLst>
          </p:nvPr>
        </p:nvGraphicFramePr>
        <p:xfrm>
          <a:off x="4818000" y="1649998"/>
          <a:ext cx="2556000" cy="4320004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28799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1980018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8799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401861">
                <a:tc gridSpan="3">
                  <a:txBody>
                    <a:bodyPr/>
                    <a:lstStyle/>
                    <a:p>
                      <a:pPr algn="ctr"/>
                      <a:r>
                        <a:rPr lang="en-US" altLang="ko-KR" sz="16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Contents</a:t>
                      </a:r>
                      <a:endParaRPr lang="ko-KR" altLang="en-US" sz="16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83779" marR="83779" marT="41889" marB="41889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1105116">
                <a:tc gridSpan="3">
                  <a:txBody>
                    <a:bodyPr/>
                    <a:lstStyle/>
                    <a:p>
                      <a:pPr algn="ctr" latinLnBrk="1"/>
                      <a:r>
                        <a:rPr lang="en-US" altLang="ko-KR" sz="45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$50</a:t>
                      </a:r>
                    </a:p>
                  </a:txBody>
                  <a:tcPr marL="83779" marR="83779" marT="41889" marB="41889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401861">
                <a:tc>
                  <a:txBody>
                    <a:bodyPr/>
                    <a:lstStyle/>
                    <a:p>
                      <a:pPr latinLnBrk="1"/>
                      <a:endParaRPr lang="ko-KR" altLang="en-US" sz="16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83779" marR="83779" marT="41889" marB="41889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3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Content Here</a:t>
                      </a:r>
                    </a:p>
                  </a:txBody>
                  <a:tcPr marL="83779" marR="83779" marT="41889" marB="41889" anchor="ctr">
                    <a:lnL w="12700" cmpd="sng">
                      <a:noFill/>
                    </a:lnL>
                    <a:lnR w="12700" cmpd="sng">
                      <a:noFill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16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83779" marR="83779" marT="41889" marB="41889">
                    <a:lnL w="12700" cmpd="sng">
                      <a:noFill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401861">
                <a:tc>
                  <a:txBody>
                    <a:bodyPr/>
                    <a:lstStyle/>
                    <a:p>
                      <a:pPr latinLnBrk="1"/>
                      <a:endParaRPr lang="ko-KR" altLang="en-US" sz="16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83779" marR="83779" marT="41889" marB="41889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3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Content Here</a:t>
                      </a:r>
                    </a:p>
                  </a:txBody>
                  <a:tcPr marL="83779" marR="83779" marT="41889" marB="41889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16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83779" marR="83779" marT="41889" marB="41889">
                    <a:lnL w="12700" cmpd="sng">
                      <a:noFill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401861">
                <a:tc>
                  <a:txBody>
                    <a:bodyPr/>
                    <a:lstStyle/>
                    <a:p>
                      <a:pPr latinLnBrk="1"/>
                      <a:endParaRPr lang="ko-KR" altLang="en-US" sz="16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83779" marR="83779" marT="41889" marB="41889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3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Content Here</a:t>
                      </a:r>
                    </a:p>
                  </a:txBody>
                  <a:tcPr marL="83779" marR="83779" marT="41889" marB="41889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16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83779" marR="83779" marT="41889" marB="41889">
                    <a:lnL w="12700" cmpd="sng">
                      <a:noFill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401861">
                <a:tc>
                  <a:txBody>
                    <a:bodyPr/>
                    <a:lstStyle/>
                    <a:p>
                      <a:pPr latinLnBrk="1"/>
                      <a:endParaRPr lang="ko-KR" altLang="en-US" sz="16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83779" marR="83779" marT="41889" marB="41889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3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Content Here</a:t>
                      </a:r>
                    </a:p>
                  </a:txBody>
                  <a:tcPr marL="83779" marR="83779" marT="41889" marB="41889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16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83779" marR="83779" marT="41889" marB="41889">
                    <a:lnL w="12700" cmpd="sng">
                      <a:noFill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401861">
                <a:tc>
                  <a:txBody>
                    <a:bodyPr/>
                    <a:lstStyle/>
                    <a:p>
                      <a:pPr latinLnBrk="1"/>
                      <a:endParaRPr lang="ko-KR" altLang="en-US" sz="16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83779" marR="83779" marT="41889" marB="41889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3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Content Here</a:t>
                      </a:r>
                    </a:p>
                  </a:txBody>
                  <a:tcPr marL="83779" marR="83779" marT="41889" marB="41889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16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83779" marR="83779" marT="41889" marB="41889">
                    <a:lnL w="12700" cmpd="sng">
                      <a:noFill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401861">
                <a:tc>
                  <a:txBody>
                    <a:bodyPr/>
                    <a:lstStyle/>
                    <a:p>
                      <a:pPr latinLnBrk="1"/>
                      <a:endParaRPr lang="ko-KR" altLang="en-US" sz="16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83779" marR="83779" marT="41889" marB="41889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3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Content Here</a:t>
                      </a:r>
                    </a:p>
                  </a:txBody>
                  <a:tcPr marL="83779" marR="83779" marT="41889" marB="41889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16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83779" marR="83779" marT="41889" marB="41889">
                    <a:lnL w="12700" cmpd="sng">
                      <a:noFill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401861">
                <a:tc gridSpan="3"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3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Your Text  Here</a:t>
                      </a:r>
                      <a:endParaRPr lang="ko-KR" altLang="en-US" sz="13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83779" marR="83779" marT="41889" marB="41889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</a:tbl>
          </a:graphicData>
        </a:graphic>
      </p:graphicFrame>
      <p:grpSp>
        <p:nvGrpSpPr>
          <p:cNvPr id="9" name="Group 8">
            <a:extLst>
              <a:ext uri="{FF2B5EF4-FFF2-40B4-BE49-F238E27FC236}">
                <a16:creationId xmlns:a16="http://schemas.microsoft.com/office/drawing/2014/main" xmlns="" id="{B4247994-ABDC-4502-85BA-B73B7CEDECAF}"/>
              </a:ext>
            </a:extLst>
          </p:cNvPr>
          <p:cNvGrpSpPr/>
          <p:nvPr/>
        </p:nvGrpSpPr>
        <p:grpSpPr>
          <a:xfrm>
            <a:off x="644029" y="1569522"/>
            <a:ext cx="2141563" cy="4519715"/>
            <a:chOff x="644029" y="1569522"/>
            <a:chExt cx="2141563" cy="4519715"/>
          </a:xfrm>
        </p:grpSpPr>
        <p:sp>
          <p:nvSpPr>
            <p:cNvPr id="6" name="TextBox 5">
              <a:extLst>
                <a:ext uri="{FF2B5EF4-FFF2-40B4-BE49-F238E27FC236}">
                  <a16:creationId xmlns:a16="http://schemas.microsoft.com/office/drawing/2014/main" xmlns="" id="{043DE3AF-271D-435F-A8AB-2EA54EDEB5FC}"/>
                </a:ext>
              </a:extLst>
            </p:cNvPr>
            <p:cNvSpPr txBox="1"/>
            <p:nvPr/>
          </p:nvSpPr>
          <p:spPr>
            <a:xfrm>
              <a:off x="644030" y="2550621"/>
              <a:ext cx="2124000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 Here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7" name="TextBox 6">
              <a:extLst>
                <a:ext uri="{FF2B5EF4-FFF2-40B4-BE49-F238E27FC236}">
                  <a16:creationId xmlns:a16="http://schemas.microsoft.com/office/drawing/2014/main" xmlns="" id="{A5A070A8-3A71-4214-A2CC-944B533C118D}"/>
                </a:ext>
              </a:extLst>
            </p:cNvPr>
            <p:cNvSpPr txBox="1"/>
            <p:nvPr/>
          </p:nvSpPr>
          <p:spPr>
            <a:xfrm>
              <a:off x="644029" y="2857583"/>
              <a:ext cx="2124000" cy="32316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Easy to change colors, photos and Text. I hope and I believe that this Template will your Time, Money and Reputation. I hope and I believe that this Template will your Time, Money and Reputation. Easy to change colors, photos and Text. You can simply impress your audience and add a unique zing and appeal to your Presentations.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8" name="TextBox 7">
              <a:extLst>
                <a:ext uri="{FF2B5EF4-FFF2-40B4-BE49-F238E27FC236}">
                  <a16:creationId xmlns:a16="http://schemas.microsoft.com/office/drawing/2014/main" xmlns="" id="{1D61D90A-C9C4-42E7-8A76-E3C018EB0616}"/>
                </a:ext>
              </a:extLst>
            </p:cNvPr>
            <p:cNvSpPr txBox="1"/>
            <p:nvPr/>
          </p:nvSpPr>
          <p:spPr>
            <a:xfrm>
              <a:off x="661592" y="1569522"/>
              <a:ext cx="2124000" cy="95410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2800" b="1" dirty="0">
                  <a:solidFill>
                    <a:schemeClr val="accent1"/>
                  </a:solidFill>
                  <a:cs typeface="Arial" pitchFamily="34" charset="0"/>
                </a:rPr>
                <a:t>Table Style </a:t>
              </a:r>
            </a:p>
            <a:p>
              <a:r>
                <a:rPr lang="en-US" altLang="ko-KR" sz="28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Infographic</a:t>
              </a:r>
              <a:endParaRPr lang="ko-KR" altLang="en-US" sz="28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10" name="Group 9">
            <a:extLst>
              <a:ext uri="{FF2B5EF4-FFF2-40B4-BE49-F238E27FC236}">
                <a16:creationId xmlns:a16="http://schemas.microsoft.com/office/drawing/2014/main" xmlns="" id="{FA2B8CA2-C7D1-4BD4-B8FB-8D15F3597C4E}"/>
              </a:ext>
            </a:extLst>
          </p:cNvPr>
          <p:cNvGrpSpPr/>
          <p:nvPr/>
        </p:nvGrpSpPr>
        <p:grpSpPr>
          <a:xfrm>
            <a:off x="9409772" y="1569522"/>
            <a:ext cx="2141563" cy="4519715"/>
            <a:chOff x="644029" y="1569522"/>
            <a:chExt cx="2141563" cy="4519715"/>
          </a:xfrm>
        </p:grpSpPr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xmlns="" id="{D9AC5069-FAC5-48C2-A2C8-F5461E294BD3}"/>
                </a:ext>
              </a:extLst>
            </p:cNvPr>
            <p:cNvSpPr txBox="1"/>
            <p:nvPr/>
          </p:nvSpPr>
          <p:spPr>
            <a:xfrm>
              <a:off x="644030" y="2550621"/>
              <a:ext cx="2124000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 Here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xmlns="" id="{A80E06E2-59D4-42DD-98BA-45B06F9B26FA}"/>
                </a:ext>
              </a:extLst>
            </p:cNvPr>
            <p:cNvSpPr txBox="1"/>
            <p:nvPr/>
          </p:nvSpPr>
          <p:spPr>
            <a:xfrm>
              <a:off x="644029" y="2857583"/>
              <a:ext cx="2124000" cy="32316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Easy to change colors, photos and Text. I hope and I believe that this Template will your Time, Money and Reputation. I hope and I believe that this Template will your Time, Money and Reputation. Easy to change colors, photos and Text. You can simply impress your audience and add a unique zing and appeal to your Presentations.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xmlns="" id="{219CADD1-5206-4479-AA10-0106D274C85E}"/>
                </a:ext>
              </a:extLst>
            </p:cNvPr>
            <p:cNvSpPr txBox="1"/>
            <p:nvPr/>
          </p:nvSpPr>
          <p:spPr>
            <a:xfrm>
              <a:off x="661592" y="1569522"/>
              <a:ext cx="2124000" cy="95410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2800" b="1" dirty="0">
                  <a:solidFill>
                    <a:schemeClr val="accent1"/>
                  </a:solidFill>
                  <a:cs typeface="Arial" pitchFamily="34" charset="0"/>
                </a:rPr>
                <a:t>Table Style </a:t>
              </a:r>
            </a:p>
            <a:p>
              <a:pPr algn="r"/>
              <a:r>
                <a:rPr lang="en-US" altLang="ko-KR" sz="28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Infographic</a:t>
              </a:r>
              <a:endParaRPr lang="ko-KR" altLang="en-US" sz="28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476168722"/>
      </p:ext>
    </p:extLst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3">
            <a:extLst>
              <a:ext uri="{FF2B5EF4-FFF2-40B4-BE49-F238E27FC236}">
                <a16:creationId xmlns:a16="http://schemas.microsoft.com/office/drawing/2014/main" xmlns="" id="{8C420E5E-E53F-4384-A8A5-4C0FF8257758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/>
      </p:sp>
      <p:sp>
        <p:nvSpPr>
          <p:cNvPr id="2" name="Text Placeholder 1">
            <a:extLst>
              <a:ext uri="{FF2B5EF4-FFF2-40B4-BE49-F238E27FC236}">
                <a16:creationId xmlns:a16="http://schemas.microsoft.com/office/drawing/2014/main" xmlns="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dirty="0"/>
              <a:t>Infographic Style</a:t>
            </a:r>
          </a:p>
        </p:txBody>
      </p:sp>
      <p:sp>
        <p:nvSpPr>
          <p:cNvPr id="18" name="Rectangle: Rounded Corners 17">
            <a:extLst>
              <a:ext uri="{FF2B5EF4-FFF2-40B4-BE49-F238E27FC236}">
                <a16:creationId xmlns:a16="http://schemas.microsoft.com/office/drawing/2014/main" xmlns="" id="{CBC3CFEF-9DAD-424D-84E3-2ED688709C5A}"/>
              </a:ext>
            </a:extLst>
          </p:cNvPr>
          <p:cNvSpPr/>
          <p:nvPr/>
        </p:nvSpPr>
        <p:spPr>
          <a:xfrm>
            <a:off x="1295400" y="1915294"/>
            <a:ext cx="5667375" cy="704850"/>
          </a:xfrm>
          <a:prstGeom prst="roundRect">
            <a:avLst>
              <a:gd name="adj" fmla="val 34235"/>
            </a:avLst>
          </a:prstGeom>
          <a:noFill/>
          <a:ln w="3492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xmlns="" id="{9551B784-D2AF-474C-AB2D-B0FA9E1C9EE3}"/>
              </a:ext>
            </a:extLst>
          </p:cNvPr>
          <p:cNvSpPr txBox="1"/>
          <p:nvPr/>
        </p:nvSpPr>
        <p:spPr>
          <a:xfrm>
            <a:off x="1295400" y="1969463"/>
            <a:ext cx="1728517" cy="58477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3200" b="1" dirty="0">
                <a:solidFill>
                  <a:schemeClr val="accent1">
                    <a:lumMod val="60000"/>
                    <a:lumOff val="40000"/>
                  </a:schemeClr>
                </a:solidFill>
                <a:cs typeface="Arial" pitchFamily="34" charset="0"/>
              </a:rPr>
              <a:t>search</a:t>
            </a:r>
            <a:endParaRPr lang="ko-KR" altLang="en-US" sz="3200" b="1" dirty="0">
              <a:solidFill>
                <a:schemeClr val="accent1">
                  <a:lumMod val="60000"/>
                  <a:lumOff val="40000"/>
                </a:schemeClr>
              </a:solidFill>
              <a:cs typeface="Arial" pitchFamily="34" charset="0"/>
            </a:endParaRPr>
          </a:p>
        </p:txBody>
      </p:sp>
      <p:sp>
        <p:nvSpPr>
          <p:cNvPr id="20" name="Rectangle 7">
            <a:extLst>
              <a:ext uri="{FF2B5EF4-FFF2-40B4-BE49-F238E27FC236}">
                <a16:creationId xmlns:a16="http://schemas.microsoft.com/office/drawing/2014/main" xmlns="" id="{8DE94387-9331-4933-9F37-7A1080DCBE23}"/>
              </a:ext>
            </a:extLst>
          </p:cNvPr>
          <p:cNvSpPr/>
          <p:nvPr/>
        </p:nvSpPr>
        <p:spPr>
          <a:xfrm rot="2700000">
            <a:off x="6452252" y="2089855"/>
            <a:ext cx="205926" cy="458761"/>
          </a:xfrm>
          <a:custGeom>
            <a:avLst/>
            <a:gdLst/>
            <a:ahLst/>
            <a:cxnLst/>
            <a:rect l="l" t="t" r="r" b="b"/>
            <a:pathLst>
              <a:path w="154109" h="343323">
                <a:moveTo>
                  <a:pt x="102909" y="313772"/>
                </a:moveTo>
                <a:lnTo>
                  <a:pt x="102909" y="328547"/>
                </a:lnTo>
                <a:cubicBezTo>
                  <a:pt x="102909" y="336708"/>
                  <a:pt x="96294" y="343322"/>
                  <a:pt x="88133" y="343323"/>
                </a:cubicBezTo>
                <a:lnTo>
                  <a:pt x="65975" y="343322"/>
                </a:lnTo>
                <a:cubicBezTo>
                  <a:pt x="57814" y="343322"/>
                  <a:pt x="51199" y="336708"/>
                  <a:pt x="51199" y="328547"/>
                </a:cubicBezTo>
                <a:cubicBezTo>
                  <a:pt x="51199" y="323622"/>
                  <a:pt x="51200" y="318696"/>
                  <a:pt x="51200" y="313771"/>
                </a:cubicBezTo>
                <a:close/>
                <a:moveTo>
                  <a:pt x="123327" y="15459"/>
                </a:moveTo>
                <a:cubicBezTo>
                  <a:pt x="141678" y="29245"/>
                  <a:pt x="152926" y="50497"/>
                  <a:pt x="154008" y="73425"/>
                </a:cubicBezTo>
                <a:cubicBezTo>
                  <a:pt x="155089" y="96353"/>
                  <a:pt x="145890" y="118568"/>
                  <a:pt x="128916" y="134021"/>
                </a:cubicBezTo>
                <a:lnTo>
                  <a:pt x="119294" y="123450"/>
                </a:lnTo>
                <a:cubicBezTo>
                  <a:pt x="133118" y="110865"/>
                  <a:pt x="140611" y="92772"/>
                  <a:pt x="139730" y="74098"/>
                </a:cubicBezTo>
                <a:cubicBezTo>
                  <a:pt x="138850" y="55424"/>
                  <a:pt x="129689" y="38115"/>
                  <a:pt x="114743" y="26887"/>
                </a:cubicBezTo>
                <a:close/>
                <a:moveTo>
                  <a:pt x="136698" y="17411"/>
                </a:moveTo>
                <a:cubicBezTo>
                  <a:pt x="103758" y="-15529"/>
                  <a:pt x="50351" y="-15529"/>
                  <a:pt x="17412" y="17411"/>
                </a:cubicBezTo>
                <a:cubicBezTo>
                  <a:pt x="-15528" y="50351"/>
                  <a:pt x="-15528" y="103757"/>
                  <a:pt x="17412" y="136697"/>
                </a:cubicBezTo>
                <a:cubicBezTo>
                  <a:pt x="50351" y="169637"/>
                  <a:pt x="103758" y="169637"/>
                  <a:pt x="136698" y="136697"/>
                </a:cubicBezTo>
                <a:cubicBezTo>
                  <a:pt x="169637" y="103757"/>
                  <a:pt x="169637" y="50351"/>
                  <a:pt x="136698" y="17411"/>
                </a:cubicBezTo>
                <a:close/>
                <a:moveTo>
                  <a:pt x="154109" y="0"/>
                </a:moveTo>
                <a:cubicBezTo>
                  <a:pt x="196665" y="42556"/>
                  <a:pt x="196665" y="111552"/>
                  <a:pt x="154109" y="154108"/>
                </a:cubicBezTo>
                <a:cubicBezTo>
                  <a:pt x="139576" y="168641"/>
                  <a:pt x="121959" y="178211"/>
                  <a:pt x="102912" y="180994"/>
                </a:cubicBezTo>
                <a:lnTo>
                  <a:pt x="102912" y="308310"/>
                </a:lnTo>
                <a:lnTo>
                  <a:pt x="51197" y="308310"/>
                </a:lnTo>
                <a:lnTo>
                  <a:pt x="51197" y="180994"/>
                </a:lnTo>
                <a:cubicBezTo>
                  <a:pt x="32150" y="178211"/>
                  <a:pt x="14534" y="168641"/>
                  <a:pt x="0" y="154108"/>
                </a:cubicBezTo>
                <a:cubicBezTo>
                  <a:pt x="-42555" y="111552"/>
                  <a:pt x="-42555" y="42556"/>
                  <a:pt x="0" y="0"/>
                </a:cubicBezTo>
                <a:cubicBezTo>
                  <a:pt x="42556" y="-42556"/>
                  <a:pt x="111553" y="-42556"/>
                  <a:pt x="154109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grpSp>
        <p:nvGrpSpPr>
          <p:cNvPr id="21" name="Group 3">
            <a:extLst>
              <a:ext uri="{FF2B5EF4-FFF2-40B4-BE49-F238E27FC236}">
                <a16:creationId xmlns:a16="http://schemas.microsoft.com/office/drawing/2014/main" xmlns="" id="{96455487-C4A2-4AC7-BB15-388003022EB1}"/>
              </a:ext>
            </a:extLst>
          </p:cNvPr>
          <p:cNvGrpSpPr/>
          <p:nvPr/>
        </p:nvGrpSpPr>
        <p:grpSpPr>
          <a:xfrm>
            <a:off x="6469790" y="5074314"/>
            <a:ext cx="2393794" cy="1151796"/>
            <a:chOff x="4595362" y="5162525"/>
            <a:chExt cx="1737808" cy="1151796"/>
          </a:xfrm>
        </p:grpSpPr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xmlns="" id="{2247DC22-EA19-4C57-9083-827A459AFBF2}"/>
                </a:ext>
              </a:extLst>
            </p:cNvPr>
            <p:cNvSpPr txBox="1"/>
            <p:nvPr/>
          </p:nvSpPr>
          <p:spPr>
            <a:xfrm>
              <a:off x="4595362" y="5162525"/>
              <a:ext cx="1737808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1400" b="1" dirty="0">
                  <a:solidFill>
                    <a:schemeClr val="accent1"/>
                  </a:solidFill>
                  <a:cs typeface="Arial" pitchFamily="34" charset="0"/>
                </a:rPr>
                <a:t>Content  Here</a:t>
              </a:r>
              <a:endParaRPr lang="ko-KR" altLang="en-US" sz="1400" b="1" dirty="0">
                <a:solidFill>
                  <a:schemeClr val="accent1"/>
                </a:solidFill>
                <a:cs typeface="Arial" pitchFamily="34" charset="0"/>
              </a:endParaRPr>
            </a:p>
          </p:txBody>
        </p:sp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xmlns="" id="{804DF7D5-FC41-4B94-BE6E-E77280A505F4}"/>
                </a:ext>
              </a:extLst>
            </p:cNvPr>
            <p:cNvSpPr txBox="1"/>
            <p:nvPr/>
          </p:nvSpPr>
          <p:spPr>
            <a:xfrm>
              <a:off x="4601681" y="5483324"/>
              <a:ext cx="1731489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</a:p>
          </p:txBody>
        </p:sp>
      </p:grpSp>
      <p:grpSp>
        <p:nvGrpSpPr>
          <p:cNvPr id="24" name="Group 2">
            <a:extLst>
              <a:ext uri="{FF2B5EF4-FFF2-40B4-BE49-F238E27FC236}">
                <a16:creationId xmlns:a16="http://schemas.microsoft.com/office/drawing/2014/main" xmlns="" id="{F89B42E6-2D9F-486D-8AF3-1AD087BC25E1}"/>
              </a:ext>
            </a:extLst>
          </p:cNvPr>
          <p:cNvGrpSpPr/>
          <p:nvPr/>
        </p:nvGrpSpPr>
        <p:grpSpPr>
          <a:xfrm>
            <a:off x="9293381" y="5074314"/>
            <a:ext cx="2393794" cy="1151796"/>
            <a:chOff x="6592070" y="5162525"/>
            <a:chExt cx="1737808" cy="1151796"/>
          </a:xfrm>
        </p:grpSpPr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xmlns="" id="{2A526E98-5DAB-4CBF-8F7E-5CC6E91E1ACD}"/>
                </a:ext>
              </a:extLst>
            </p:cNvPr>
            <p:cNvSpPr txBox="1"/>
            <p:nvPr/>
          </p:nvSpPr>
          <p:spPr>
            <a:xfrm>
              <a:off x="6592070" y="5162525"/>
              <a:ext cx="1737808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1400" b="1" dirty="0">
                  <a:solidFill>
                    <a:schemeClr val="accent2"/>
                  </a:solidFill>
                  <a:cs typeface="Arial" pitchFamily="34" charset="0"/>
                </a:rPr>
                <a:t>Content  Here</a:t>
              </a:r>
              <a:endParaRPr lang="ko-KR" altLang="en-US" sz="1400" b="1" dirty="0">
                <a:solidFill>
                  <a:schemeClr val="accent2"/>
                </a:solidFill>
                <a:cs typeface="Arial" pitchFamily="34" charset="0"/>
              </a:endParaRPr>
            </a:p>
          </p:txBody>
        </p:sp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xmlns="" id="{819F764B-93E6-482E-9F7F-E056E763706E}"/>
                </a:ext>
              </a:extLst>
            </p:cNvPr>
            <p:cNvSpPr txBox="1"/>
            <p:nvPr/>
          </p:nvSpPr>
          <p:spPr>
            <a:xfrm>
              <a:off x="6598389" y="5483324"/>
              <a:ext cx="1731489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</a:p>
          </p:txBody>
        </p:sp>
      </p:grpSp>
      <p:sp>
        <p:nvSpPr>
          <p:cNvPr id="27" name="TextBox 26">
            <a:extLst>
              <a:ext uri="{FF2B5EF4-FFF2-40B4-BE49-F238E27FC236}">
                <a16:creationId xmlns:a16="http://schemas.microsoft.com/office/drawing/2014/main" xmlns="" id="{EC28B956-5E13-4A31-8A13-2F1964AD5F7F}"/>
              </a:ext>
            </a:extLst>
          </p:cNvPr>
          <p:cNvSpPr txBox="1"/>
          <p:nvPr/>
        </p:nvSpPr>
        <p:spPr>
          <a:xfrm>
            <a:off x="489390" y="4997644"/>
            <a:ext cx="5620383" cy="64633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GB" altLang="ko-KR" dirty="0">
                <a:solidFill>
                  <a:schemeClr val="accent4"/>
                </a:solidFill>
                <a:cs typeface="Arial" pitchFamily="34" charset="0"/>
              </a:rPr>
              <a:t>ALLPPT </a:t>
            </a:r>
            <a:r>
              <a:rPr lang="en-GB" altLang="ko-KR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Layout</a:t>
            </a:r>
          </a:p>
          <a:p>
            <a:r>
              <a:rPr lang="en-GB" altLang="ko-KR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Clean Text Slide for your </a:t>
            </a:r>
            <a:r>
              <a:rPr lang="en-GB" altLang="ko-KR" dirty="0">
                <a:solidFill>
                  <a:schemeClr val="accent4"/>
                </a:solidFill>
                <a:cs typeface="Arial" pitchFamily="34" charset="0"/>
              </a:rPr>
              <a:t>Presentation</a:t>
            </a:r>
            <a:endParaRPr lang="ko-KR" altLang="en-US" dirty="0">
              <a:solidFill>
                <a:schemeClr val="accent4"/>
              </a:solidFill>
              <a:cs typeface="Arial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xmlns="" id="{2E133B74-A764-4F79-870F-D4C0B37AF64D}"/>
              </a:ext>
            </a:extLst>
          </p:cNvPr>
          <p:cNvSpPr txBox="1"/>
          <p:nvPr/>
        </p:nvSpPr>
        <p:spPr>
          <a:xfrm>
            <a:off x="489391" y="5608207"/>
            <a:ext cx="5769852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Get a modern PowerPoint  Presentation that is beautifully designed. Easy to change colors, photos and Text. You can simply impress your audience and add a unique zing and appeal to your Presentations. 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8352156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xmlns="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dirty="0"/>
              <a:t>Infographic Style</a:t>
            </a:r>
          </a:p>
        </p:txBody>
      </p:sp>
      <p:cxnSp>
        <p:nvCxnSpPr>
          <p:cNvPr id="3" name="Straight Arrow Connector 2">
            <a:extLst>
              <a:ext uri="{FF2B5EF4-FFF2-40B4-BE49-F238E27FC236}">
                <a16:creationId xmlns:a16="http://schemas.microsoft.com/office/drawing/2014/main" xmlns="" id="{4D69BF79-1B30-48EA-B481-8AAE898179FC}"/>
              </a:ext>
            </a:extLst>
          </p:cNvPr>
          <p:cNvCxnSpPr>
            <a:cxnSpLocks/>
            <a:stCxn id="17" idx="0"/>
            <a:endCxn id="14" idx="3"/>
          </p:cNvCxnSpPr>
          <p:nvPr/>
        </p:nvCxnSpPr>
        <p:spPr>
          <a:xfrm flipV="1">
            <a:off x="4022487" y="2867076"/>
            <a:ext cx="2334598" cy="1005673"/>
          </a:xfrm>
          <a:prstGeom prst="straightConnector1">
            <a:avLst/>
          </a:prstGeom>
          <a:ln w="25400">
            <a:solidFill>
              <a:schemeClr val="accent1"/>
            </a:solidFill>
            <a:prstDash val="sysDot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" name="Straight Arrow Connector 3">
            <a:extLst>
              <a:ext uri="{FF2B5EF4-FFF2-40B4-BE49-F238E27FC236}">
                <a16:creationId xmlns:a16="http://schemas.microsoft.com/office/drawing/2014/main" xmlns="" id="{4882C522-BCA4-4861-BF37-50B57DFCB0B2}"/>
              </a:ext>
            </a:extLst>
          </p:cNvPr>
          <p:cNvCxnSpPr>
            <a:cxnSpLocks/>
            <a:stCxn id="13" idx="3"/>
            <a:endCxn id="17" idx="0"/>
          </p:cNvCxnSpPr>
          <p:nvPr/>
        </p:nvCxnSpPr>
        <p:spPr>
          <a:xfrm flipH="1">
            <a:off x="4022487" y="3158552"/>
            <a:ext cx="4568231" cy="714197"/>
          </a:xfrm>
          <a:prstGeom prst="straightConnector1">
            <a:avLst/>
          </a:prstGeom>
          <a:ln w="25400">
            <a:solidFill>
              <a:schemeClr val="accent2"/>
            </a:solidFill>
            <a:prstDash val="sysDot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" name="Straight Arrow Connector 4">
            <a:extLst>
              <a:ext uri="{FF2B5EF4-FFF2-40B4-BE49-F238E27FC236}">
                <a16:creationId xmlns:a16="http://schemas.microsoft.com/office/drawing/2014/main" xmlns="" id="{A82E4711-E283-46FA-8AAE-1A41A6E21B91}"/>
              </a:ext>
            </a:extLst>
          </p:cNvPr>
          <p:cNvCxnSpPr>
            <a:cxnSpLocks/>
            <a:stCxn id="15" idx="2"/>
            <a:endCxn id="17" idx="0"/>
          </p:cNvCxnSpPr>
          <p:nvPr/>
        </p:nvCxnSpPr>
        <p:spPr>
          <a:xfrm flipH="1" flipV="1">
            <a:off x="4022487" y="3872749"/>
            <a:ext cx="5361186" cy="469981"/>
          </a:xfrm>
          <a:prstGeom prst="straightConnector1">
            <a:avLst/>
          </a:prstGeom>
          <a:ln w="25400">
            <a:solidFill>
              <a:schemeClr val="accent3"/>
            </a:solidFill>
            <a:prstDash val="sysDot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" name="Straight Arrow Connector 5">
            <a:extLst>
              <a:ext uri="{FF2B5EF4-FFF2-40B4-BE49-F238E27FC236}">
                <a16:creationId xmlns:a16="http://schemas.microsoft.com/office/drawing/2014/main" xmlns="" id="{C15695B7-6325-43BE-82AE-D25069330BC8}"/>
              </a:ext>
            </a:extLst>
          </p:cNvPr>
          <p:cNvCxnSpPr>
            <a:stCxn id="12" idx="2"/>
            <a:endCxn id="17" idx="0"/>
          </p:cNvCxnSpPr>
          <p:nvPr/>
        </p:nvCxnSpPr>
        <p:spPr>
          <a:xfrm flipH="1" flipV="1">
            <a:off x="4022487" y="3872749"/>
            <a:ext cx="2793958" cy="1309646"/>
          </a:xfrm>
          <a:prstGeom prst="straightConnector1">
            <a:avLst/>
          </a:prstGeom>
          <a:ln w="25400">
            <a:solidFill>
              <a:schemeClr val="accent4"/>
            </a:solidFill>
            <a:prstDash val="sysDot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Oval 6">
            <a:extLst>
              <a:ext uri="{FF2B5EF4-FFF2-40B4-BE49-F238E27FC236}">
                <a16:creationId xmlns:a16="http://schemas.microsoft.com/office/drawing/2014/main" xmlns="" id="{9926C7E3-B0B2-4A23-8C62-57A46BC55FD2}"/>
              </a:ext>
            </a:extLst>
          </p:cNvPr>
          <p:cNvSpPr/>
          <p:nvPr/>
        </p:nvSpPr>
        <p:spPr>
          <a:xfrm>
            <a:off x="2606222" y="2485352"/>
            <a:ext cx="2851573" cy="2851573"/>
          </a:xfrm>
          <a:prstGeom prst="ellipse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" name="Oval 7">
            <a:extLst>
              <a:ext uri="{FF2B5EF4-FFF2-40B4-BE49-F238E27FC236}">
                <a16:creationId xmlns:a16="http://schemas.microsoft.com/office/drawing/2014/main" xmlns="" id="{FFA286AE-4E29-4D3E-A3A0-8265F85547AE}"/>
              </a:ext>
            </a:extLst>
          </p:cNvPr>
          <p:cNvSpPr/>
          <p:nvPr/>
        </p:nvSpPr>
        <p:spPr>
          <a:xfrm>
            <a:off x="979288" y="2876478"/>
            <a:ext cx="2069316" cy="2069316"/>
          </a:xfrm>
          <a:prstGeom prst="ellipse">
            <a:avLst/>
          </a:prstGeom>
          <a:solidFill>
            <a:schemeClr val="accent6"/>
          </a:solidFill>
          <a:ln w="1270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xmlns="" id="{C47CD94D-6F76-43FB-8540-CD6FC325CF3D}"/>
              </a:ext>
            </a:extLst>
          </p:cNvPr>
          <p:cNvGrpSpPr/>
          <p:nvPr/>
        </p:nvGrpSpPr>
        <p:grpSpPr>
          <a:xfrm>
            <a:off x="1121837" y="3876858"/>
            <a:ext cx="1727068" cy="678649"/>
            <a:chOff x="3233964" y="1954419"/>
            <a:chExt cx="1410044" cy="678649"/>
          </a:xfrm>
        </p:grpSpPr>
        <p:sp>
          <p:nvSpPr>
            <p:cNvPr id="10" name="TextBox 9">
              <a:extLst>
                <a:ext uri="{FF2B5EF4-FFF2-40B4-BE49-F238E27FC236}">
                  <a16:creationId xmlns:a16="http://schemas.microsoft.com/office/drawing/2014/main" xmlns="" id="{8F6EBF04-4249-46D1-BC22-2C9D7F61370F}"/>
                </a:ext>
              </a:extLst>
            </p:cNvPr>
            <p:cNvSpPr txBox="1"/>
            <p:nvPr/>
          </p:nvSpPr>
          <p:spPr>
            <a:xfrm>
              <a:off x="3233964" y="1954419"/>
              <a:ext cx="1400519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bg1"/>
                  </a:solidFill>
                  <a:cs typeface="Arial" pitchFamily="34" charset="0"/>
                </a:rPr>
                <a:t>Add Text</a:t>
              </a:r>
              <a:endParaRPr lang="ko-KR" altLang="en-US" sz="12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xmlns="" id="{74AF7841-2FE1-48EA-8E83-EF2A5AABFA97}"/>
                </a:ext>
              </a:extLst>
            </p:cNvPr>
            <p:cNvSpPr txBox="1"/>
            <p:nvPr/>
          </p:nvSpPr>
          <p:spPr>
            <a:xfrm>
              <a:off x="3243489" y="2171403"/>
              <a:ext cx="1400519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Simple PowerPoint Presentation</a:t>
              </a:r>
              <a:endParaRPr lang="ko-KR" altLang="en-US" sz="1200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sp>
        <p:nvSpPr>
          <p:cNvPr id="12" name="Oval 11">
            <a:extLst>
              <a:ext uri="{FF2B5EF4-FFF2-40B4-BE49-F238E27FC236}">
                <a16:creationId xmlns:a16="http://schemas.microsoft.com/office/drawing/2014/main" xmlns="" id="{CF3AE839-530A-4C41-B0DE-8A3860B8053C}"/>
              </a:ext>
            </a:extLst>
          </p:cNvPr>
          <p:cNvSpPr/>
          <p:nvPr/>
        </p:nvSpPr>
        <p:spPr>
          <a:xfrm>
            <a:off x="6816445" y="4354395"/>
            <a:ext cx="1656000" cy="1656000"/>
          </a:xfrm>
          <a:prstGeom prst="ellipse">
            <a:avLst/>
          </a:prstGeom>
          <a:solidFill>
            <a:schemeClr val="accent4"/>
          </a:solidFill>
          <a:ln w="635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13" name="Oval 12">
            <a:extLst>
              <a:ext uri="{FF2B5EF4-FFF2-40B4-BE49-F238E27FC236}">
                <a16:creationId xmlns:a16="http://schemas.microsoft.com/office/drawing/2014/main" xmlns="" id="{E8E7E07A-F903-4917-9360-A817F7372E38}"/>
              </a:ext>
            </a:extLst>
          </p:cNvPr>
          <p:cNvSpPr/>
          <p:nvPr/>
        </p:nvSpPr>
        <p:spPr>
          <a:xfrm>
            <a:off x="8373698" y="1893664"/>
            <a:ext cx="1481908" cy="1481908"/>
          </a:xfrm>
          <a:prstGeom prst="ellipse">
            <a:avLst/>
          </a:prstGeom>
          <a:solidFill>
            <a:schemeClr val="accent2"/>
          </a:solidFill>
          <a:ln w="635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14" name="Oval 13">
            <a:extLst>
              <a:ext uri="{FF2B5EF4-FFF2-40B4-BE49-F238E27FC236}">
                <a16:creationId xmlns:a16="http://schemas.microsoft.com/office/drawing/2014/main" xmlns="" id="{8918AA9F-1552-4FCE-AEC2-C755B6B0FCA7}"/>
              </a:ext>
            </a:extLst>
          </p:cNvPr>
          <p:cNvSpPr/>
          <p:nvPr/>
        </p:nvSpPr>
        <p:spPr>
          <a:xfrm>
            <a:off x="6168590" y="1768450"/>
            <a:ext cx="1287121" cy="1287121"/>
          </a:xfrm>
          <a:prstGeom prst="ellipse">
            <a:avLst/>
          </a:prstGeom>
          <a:solidFill>
            <a:schemeClr val="accent1"/>
          </a:solidFill>
          <a:ln w="635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15" name="Oval 14">
            <a:extLst>
              <a:ext uri="{FF2B5EF4-FFF2-40B4-BE49-F238E27FC236}">
                <a16:creationId xmlns:a16="http://schemas.microsoft.com/office/drawing/2014/main" xmlns="" id="{65013C5E-A0FF-4308-AD7B-D7545AB4FD9B}"/>
              </a:ext>
            </a:extLst>
          </p:cNvPr>
          <p:cNvSpPr/>
          <p:nvPr/>
        </p:nvSpPr>
        <p:spPr>
          <a:xfrm>
            <a:off x="9383673" y="3394690"/>
            <a:ext cx="1896080" cy="1896080"/>
          </a:xfrm>
          <a:prstGeom prst="ellipse">
            <a:avLst/>
          </a:prstGeom>
          <a:solidFill>
            <a:schemeClr val="accent3"/>
          </a:solidFill>
          <a:ln w="635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grpSp>
        <p:nvGrpSpPr>
          <p:cNvPr id="16" name="Group 15">
            <a:extLst>
              <a:ext uri="{FF2B5EF4-FFF2-40B4-BE49-F238E27FC236}">
                <a16:creationId xmlns:a16="http://schemas.microsoft.com/office/drawing/2014/main" xmlns="" id="{038D01C0-B029-4A41-8ED5-68B390A0679B}"/>
              </a:ext>
            </a:extLst>
          </p:cNvPr>
          <p:cNvGrpSpPr/>
          <p:nvPr/>
        </p:nvGrpSpPr>
        <p:grpSpPr>
          <a:xfrm>
            <a:off x="3034937" y="3872749"/>
            <a:ext cx="1975099" cy="1041157"/>
            <a:chOff x="-475010" y="1129566"/>
            <a:chExt cx="3859356" cy="1041157"/>
          </a:xfrm>
        </p:grpSpPr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xmlns="" id="{85F5BBBE-9959-42AA-BC68-7BD134100531}"/>
                </a:ext>
              </a:extLst>
            </p:cNvPr>
            <p:cNvSpPr txBox="1"/>
            <p:nvPr/>
          </p:nvSpPr>
          <p:spPr>
            <a:xfrm>
              <a:off x="-475010" y="1129566"/>
              <a:ext cx="3859356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bg1"/>
                  </a:solidFill>
                  <a:cs typeface="Arial" pitchFamily="34" charset="0"/>
                </a:rPr>
                <a:t>Content  Here</a:t>
              </a:r>
              <a:endParaRPr lang="ko-KR" altLang="en-US" sz="12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xmlns="" id="{982FB717-D6DE-4B9F-BC17-05F700C5CCA2}"/>
                </a:ext>
              </a:extLst>
            </p:cNvPr>
            <p:cNvSpPr txBox="1"/>
            <p:nvPr/>
          </p:nvSpPr>
          <p:spPr>
            <a:xfrm>
              <a:off x="-460976" y="1339726"/>
              <a:ext cx="3845322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You can simply impress your audience and add a unique zing and appeal to your Presentations . </a:t>
              </a:r>
            </a:p>
          </p:txBody>
        </p:sp>
      </p:grpSp>
      <p:grpSp>
        <p:nvGrpSpPr>
          <p:cNvPr id="19" name="Group 18">
            <a:extLst>
              <a:ext uri="{FF2B5EF4-FFF2-40B4-BE49-F238E27FC236}">
                <a16:creationId xmlns:a16="http://schemas.microsoft.com/office/drawing/2014/main" xmlns="" id="{559BF53F-A9FE-4F8F-8D3D-04A070D4B22A}"/>
              </a:ext>
            </a:extLst>
          </p:cNvPr>
          <p:cNvGrpSpPr/>
          <p:nvPr/>
        </p:nvGrpSpPr>
        <p:grpSpPr>
          <a:xfrm>
            <a:off x="6780910" y="5048546"/>
            <a:ext cx="1727068" cy="678649"/>
            <a:chOff x="3233964" y="1954419"/>
            <a:chExt cx="1410044" cy="678649"/>
          </a:xfrm>
        </p:grpSpPr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xmlns="" id="{C9D5F3AB-7C55-44A8-8821-1F98C5AB6C88}"/>
                </a:ext>
              </a:extLst>
            </p:cNvPr>
            <p:cNvSpPr txBox="1"/>
            <p:nvPr/>
          </p:nvSpPr>
          <p:spPr>
            <a:xfrm>
              <a:off x="3233964" y="1954419"/>
              <a:ext cx="1400519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bg1"/>
                  </a:solidFill>
                  <a:cs typeface="Arial" pitchFamily="34" charset="0"/>
                </a:rPr>
                <a:t>Add Text</a:t>
              </a:r>
              <a:endParaRPr lang="ko-KR" altLang="en-US" sz="12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xmlns="" id="{6021E4D1-4105-43F6-8176-47B5F6D1CC5A}"/>
                </a:ext>
              </a:extLst>
            </p:cNvPr>
            <p:cNvSpPr txBox="1"/>
            <p:nvPr/>
          </p:nvSpPr>
          <p:spPr>
            <a:xfrm>
              <a:off x="3243489" y="2171403"/>
              <a:ext cx="1400519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Simple PowerPoint Presentation</a:t>
              </a:r>
              <a:endParaRPr lang="ko-KR" altLang="en-US" sz="1200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grpSp>
        <p:nvGrpSpPr>
          <p:cNvPr id="22" name="Group 21">
            <a:extLst>
              <a:ext uri="{FF2B5EF4-FFF2-40B4-BE49-F238E27FC236}">
                <a16:creationId xmlns:a16="http://schemas.microsoft.com/office/drawing/2014/main" xmlns="" id="{C24BF307-7966-4031-8134-F79899FF4A09}"/>
              </a:ext>
            </a:extLst>
          </p:cNvPr>
          <p:cNvGrpSpPr/>
          <p:nvPr/>
        </p:nvGrpSpPr>
        <p:grpSpPr>
          <a:xfrm>
            <a:off x="8479206" y="2542588"/>
            <a:ext cx="1296000" cy="658923"/>
            <a:chOff x="3233964" y="1954419"/>
            <a:chExt cx="1410044" cy="724815"/>
          </a:xfrm>
        </p:grpSpPr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xmlns="" id="{7AB60428-AE5F-4AC2-A6B8-C4BC3FCB0B78}"/>
                </a:ext>
              </a:extLst>
            </p:cNvPr>
            <p:cNvSpPr txBox="1"/>
            <p:nvPr/>
          </p:nvSpPr>
          <p:spPr>
            <a:xfrm>
              <a:off x="3233964" y="1954419"/>
              <a:ext cx="1400519" cy="3046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bg1"/>
                  </a:solidFill>
                  <a:cs typeface="Arial" pitchFamily="34" charset="0"/>
                </a:rPr>
                <a:t>Add Text</a:t>
              </a:r>
              <a:endParaRPr lang="ko-KR" altLang="en-US" sz="12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xmlns="" id="{8648BCCE-152C-4337-9B7F-C66633BF0597}"/>
                </a:ext>
              </a:extLst>
            </p:cNvPr>
            <p:cNvSpPr txBox="1"/>
            <p:nvPr/>
          </p:nvSpPr>
          <p:spPr>
            <a:xfrm>
              <a:off x="3243489" y="2171403"/>
              <a:ext cx="1400519" cy="5078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Simple PowerPoint </a:t>
              </a:r>
              <a:endParaRPr lang="ko-KR" altLang="en-US" sz="1200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grpSp>
        <p:nvGrpSpPr>
          <p:cNvPr id="25" name="Group 31">
            <a:extLst>
              <a:ext uri="{FF2B5EF4-FFF2-40B4-BE49-F238E27FC236}">
                <a16:creationId xmlns:a16="http://schemas.microsoft.com/office/drawing/2014/main" xmlns="" id="{9B5DE958-2A26-489F-B98F-1483C6E04C00}"/>
              </a:ext>
            </a:extLst>
          </p:cNvPr>
          <p:cNvGrpSpPr/>
          <p:nvPr/>
        </p:nvGrpSpPr>
        <p:grpSpPr>
          <a:xfrm>
            <a:off x="6228284" y="2234688"/>
            <a:ext cx="1182052" cy="658923"/>
            <a:chOff x="3233964" y="1954419"/>
            <a:chExt cx="1410044" cy="724815"/>
          </a:xfrm>
        </p:grpSpPr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xmlns="" id="{5699D4EE-3AE9-4B31-A5C6-D87EB4CFC1A5}"/>
                </a:ext>
              </a:extLst>
            </p:cNvPr>
            <p:cNvSpPr txBox="1"/>
            <p:nvPr/>
          </p:nvSpPr>
          <p:spPr>
            <a:xfrm>
              <a:off x="3233964" y="1954419"/>
              <a:ext cx="1400519" cy="3046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bg1"/>
                  </a:solidFill>
                  <a:cs typeface="Arial" pitchFamily="34" charset="0"/>
                </a:rPr>
                <a:t>Add Text</a:t>
              </a:r>
              <a:endParaRPr lang="ko-KR" altLang="en-US" sz="12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xmlns="" id="{9813BB6D-A66E-4D3E-B44E-C350CEDC190D}"/>
                </a:ext>
              </a:extLst>
            </p:cNvPr>
            <p:cNvSpPr txBox="1"/>
            <p:nvPr/>
          </p:nvSpPr>
          <p:spPr>
            <a:xfrm>
              <a:off x="3243489" y="2171403"/>
              <a:ext cx="1400519" cy="5078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Simple PowerPoint </a:t>
              </a:r>
              <a:endParaRPr lang="ko-KR" altLang="en-US" sz="1200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grpSp>
        <p:nvGrpSpPr>
          <p:cNvPr id="28" name="Group 28">
            <a:extLst>
              <a:ext uri="{FF2B5EF4-FFF2-40B4-BE49-F238E27FC236}">
                <a16:creationId xmlns:a16="http://schemas.microsoft.com/office/drawing/2014/main" xmlns="" id="{AD52348B-5B4A-420E-8A5A-F06AC6BD5E4A}"/>
              </a:ext>
            </a:extLst>
          </p:cNvPr>
          <p:cNvGrpSpPr/>
          <p:nvPr/>
        </p:nvGrpSpPr>
        <p:grpSpPr>
          <a:xfrm>
            <a:off x="9468179" y="4309746"/>
            <a:ext cx="1727068" cy="678649"/>
            <a:chOff x="3233964" y="1954419"/>
            <a:chExt cx="1410044" cy="678649"/>
          </a:xfrm>
        </p:grpSpPr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xmlns="" id="{D1C6ECBE-3EE2-41DB-B2EA-588CB872BDCF}"/>
                </a:ext>
              </a:extLst>
            </p:cNvPr>
            <p:cNvSpPr txBox="1"/>
            <p:nvPr/>
          </p:nvSpPr>
          <p:spPr>
            <a:xfrm>
              <a:off x="3233964" y="1954419"/>
              <a:ext cx="1400519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bg1"/>
                  </a:solidFill>
                  <a:cs typeface="Arial" pitchFamily="34" charset="0"/>
                </a:rPr>
                <a:t>Add Text</a:t>
              </a:r>
              <a:endParaRPr lang="ko-KR" altLang="en-US" sz="12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xmlns="" id="{A74E2C5C-0E05-4783-9092-D8F67CC8674B}"/>
                </a:ext>
              </a:extLst>
            </p:cNvPr>
            <p:cNvSpPr txBox="1"/>
            <p:nvPr/>
          </p:nvSpPr>
          <p:spPr>
            <a:xfrm>
              <a:off x="3243489" y="2171403"/>
              <a:ext cx="1400519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Simple PowerPoint Presentation</a:t>
              </a:r>
              <a:endParaRPr lang="ko-KR" altLang="en-US" sz="1200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sp>
        <p:nvSpPr>
          <p:cNvPr id="31" name="Rectangle 130">
            <a:extLst>
              <a:ext uri="{FF2B5EF4-FFF2-40B4-BE49-F238E27FC236}">
                <a16:creationId xmlns:a16="http://schemas.microsoft.com/office/drawing/2014/main" xmlns="" id="{35E941B7-6876-4A05-AE40-6EDD86232C9C}"/>
              </a:ext>
            </a:extLst>
          </p:cNvPr>
          <p:cNvSpPr/>
          <p:nvPr/>
        </p:nvSpPr>
        <p:spPr>
          <a:xfrm>
            <a:off x="10084976" y="3718715"/>
            <a:ext cx="481806" cy="483993"/>
          </a:xfrm>
          <a:custGeom>
            <a:avLst/>
            <a:gdLst/>
            <a:ahLst/>
            <a:cxnLst/>
            <a:rect l="l" t="t" r="r" b="b"/>
            <a:pathLst>
              <a:path w="371900" h="373588">
                <a:moveTo>
                  <a:pt x="297080" y="129105"/>
                </a:moveTo>
                <a:lnTo>
                  <a:pt x="284273" y="219737"/>
                </a:lnTo>
                <a:lnTo>
                  <a:pt x="305496" y="219737"/>
                </a:lnTo>
                <a:lnTo>
                  <a:pt x="333001" y="129105"/>
                </a:lnTo>
                <a:close/>
                <a:moveTo>
                  <a:pt x="228265" y="129105"/>
                </a:moveTo>
                <a:lnTo>
                  <a:pt x="228265" y="219737"/>
                </a:lnTo>
                <a:lnTo>
                  <a:pt x="250807" y="219737"/>
                </a:lnTo>
                <a:lnTo>
                  <a:pt x="263614" y="129105"/>
                </a:lnTo>
                <a:close/>
                <a:moveTo>
                  <a:pt x="157021" y="129105"/>
                </a:moveTo>
                <a:lnTo>
                  <a:pt x="175826" y="219737"/>
                </a:lnTo>
                <a:lnTo>
                  <a:pt x="195129" y="219737"/>
                </a:lnTo>
                <a:lnTo>
                  <a:pt x="195129" y="129105"/>
                </a:lnTo>
                <a:close/>
                <a:moveTo>
                  <a:pt x="93087" y="129105"/>
                </a:moveTo>
                <a:lnTo>
                  <a:pt x="117372" y="219737"/>
                </a:lnTo>
                <a:lnTo>
                  <a:pt x="141984" y="219737"/>
                </a:lnTo>
                <a:lnTo>
                  <a:pt x="123179" y="129105"/>
                </a:lnTo>
                <a:close/>
                <a:moveTo>
                  <a:pt x="58494" y="0"/>
                </a:moveTo>
                <a:lnTo>
                  <a:pt x="84208" y="95969"/>
                </a:lnTo>
                <a:lnTo>
                  <a:pt x="354346" y="95969"/>
                </a:lnTo>
                <a:lnTo>
                  <a:pt x="354346" y="97437"/>
                </a:lnTo>
                <a:cubicBezTo>
                  <a:pt x="356087" y="96136"/>
                  <a:pt x="357928" y="96353"/>
                  <a:pt x="359747" y="96905"/>
                </a:cubicBezTo>
                <a:lnTo>
                  <a:pt x="360371" y="97095"/>
                </a:lnTo>
                <a:cubicBezTo>
                  <a:pt x="368954" y="99700"/>
                  <a:pt x="373801" y="108770"/>
                  <a:pt x="371196" y="117354"/>
                </a:cubicBezTo>
                <a:lnTo>
                  <a:pt x="333339" y="242097"/>
                </a:lnTo>
                <a:cubicBezTo>
                  <a:pt x="331591" y="247858"/>
                  <a:pt x="326929" y="251935"/>
                  <a:pt x="321206" y="252122"/>
                </a:cubicBezTo>
                <a:lnTo>
                  <a:pt x="321206" y="252873"/>
                </a:lnTo>
                <a:lnTo>
                  <a:pt x="313576" y="252873"/>
                </a:lnTo>
                <a:cubicBezTo>
                  <a:pt x="313378" y="253010"/>
                  <a:pt x="313229" y="252967"/>
                  <a:pt x="313080" y="252922"/>
                </a:cubicBezTo>
                <a:lnTo>
                  <a:pt x="312919" y="252873"/>
                </a:lnTo>
                <a:lnTo>
                  <a:pt x="126251" y="252873"/>
                </a:lnTo>
                <a:lnTo>
                  <a:pt x="133971" y="281687"/>
                </a:lnTo>
                <a:lnTo>
                  <a:pt x="321075" y="281687"/>
                </a:lnTo>
                <a:lnTo>
                  <a:pt x="321075" y="314823"/>
                </a:lnTo>
                <a:lnTo>
                  <a:pt x="318480" y="314823"/>
                </a:lnTo>
                <a:cubicBezTo>
                  <a:pt x="329614" y="318311"/>
                  <a:pt x="336414" y="328969"/>
                  <a:pt x="336414" y="341215"/>
                </a:cubicBezTo>
                <a:cubicBezTo>
                  <a:pt x="336414" y="359094"/>
                  <a:pt x="321920" y="373588"/>
                  <a:pt x="304041" y="373588"/>
                </a:cubicBezTo>
                <a:cubicBezTo>
                  <a:pt x="286162" y="373588"/>
                  <a:pt x="271668" y="359094"/>
                  <a:pt x="271668" y="341215"/>
                </a:cubicBezTo>
                <a:cubicBezTo>
                  <a:pt x="271668" y="328969"/>
                  <a:pt x="278468" y="318311"/>
                  <a:pt x="289602" y="314823"/>
                </a:cubicBezTo>
                <a:lnTo>
                  <a:pt x="142850" y="314823"/>
                </a:lnTo>
                <a:lnTo>
                  <a:pt x="143397" y="316865"/>
                </a:lnTo>
                <a:cubicBezTo>
                  <a:pt x="151629" y="321811"/>
                  <a:pt x="156401" y="330956"/>
                  <a:pt x="156401" y="341215"/>
                </a:cubicBezTo>
                <a:cubicBezTo>
                  <a:pt x="156401" y="359094"/>
                  <a:pt x="141907" y="373588"/>
                  <a:pt x="124028" y="373588"/>
                </a:cubicBezTo>
                <a:cubicBezTo>
                  <a:pt x="106149" y="373588"/>
                  <a:pt x="91655" y="359094"/>
                  <a:pt x="91655" y="341215"/>
                </a:cubicBezTo>
                <a:cubicBezTo>
                  <a:pt x="91655" y="329356"/>
                  <a:pt x="98032" y="318986"/>
                  <a:pt x="108649" y="315212"/>
                </a:cubicBezTo>
                <a:lnTo>
                  <a:pt x="33542" y="34909"/>
                </a:lnTo>
                <a:lnTo>
                  <a:pt x="0" y="34909"/>
                </a:lnTo>
                <a:lnTo>
                  <a:pt x="0" y="1773"/>
                </a:lnTo>
                <a:lnTo>
                  <a:pt x="51879" y="177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32" name="Isosceles Triangle 8">
            <a:extLst>
              <a:ext uri="{FF2B5EF4-FFF2-40B4-BE49-F238E27FC236}">
                <a16:creationId xmlns:a16="http://schemas.microsoft.com/office/drawing/2014/main" xmlns="" id="{7BCDB29A-32E2-400E-B3D5-333DB58ECFAD}"/>
              </a:ext>
            </a:extLst>
          </p:cNvPr>
          <p:cNvSpPr/>
          <p:nvPr/>
        </p:nvSpPr>
        <p:spPr>
          <a:xfrm rot="16200000">
            <a:off x="8944329" y="2076157"/>
            <a:ext cx="340647" cy="406141"/>
          </a:xfrm>
          <a:custGeom>
            <a:avLst/>
            <a:gdLst/>
            <a:ahLst/>
            <a:cxnLst/>
            <a:rect l="l" t="t" r="r" b="b"/>
            <a:pathLst>
              <a:path w="2708011" h="3228660">
                <a:moveTo>
                  <a:pt x="1895121" y="2005092"/>
                </a:moveTo>
                <a:cubicBezTo>
                  <a:pt x="1769067" y="2196199"/>
                  <a:pt x="1559641" y="2315968"/>
                  <a:pt x="1331007" y="2327705"/>
                </a:cubicBezTo>
                <a:cubicBezTo>
                  <a:pt x="1102373" y="2339443"/>
                  <a:pt x="881783" y="2241749"/>
                  <a:pt x="736821" y="2064556"/>
                </a:cubicBezTo>
                <a:lnTo>
                  <a:pt x="885891" y="1942602"/>
                </a:lnTo>
                <a:cubicBezTo>
                  <a:pt x="992076" y="2072396"/>
                  <a:pt x="1153658" y="2143956"/>
                  <a:pt x="1321132" y="2135359"/>
                </a:cubicBezTo>
                <a:cubicBezTo>
                  <a:pt x="1488607" y="2126761"/>
                  <a:pt x="1642011" y="2039030"/>
                  <a:pt x="1734346" y="1899045"/>
                </a:cubicBezTo>
                <a:close/>
                <a:moveTo>
                  <a:pt x="2315256" y="2179725"/>
                </a:moveTo>
                <a:cubicBezTo>
                  <a:pt x="2124977" y="2519973"/>
                  <a:pt x="1777729" y="2743099"/>
                  <a:pt x="1389179" y="2774782"/>
                </a:cubicBezTo>
                <a:cubicBezTo>
                  <a:pt x="1000629" y="2806465"/>
                  <a:pt x="621821" y="2642541"/>
                  <a:pt x="378934" y="2337614"/>
                </a:cubicBezTo>
                <a:lnTo>
                  <a:pt x="519502" y="2225645"/>
                </a:lnTo>
                <a:cubicBezTo>
                  <a:pt x="725082" y="2483736"/>
                  <a:pt x="1045705" y="2622480"/>
                  <a:pt x="1374574" y="2595664"/>
                </a:cubicBezTo>
                <a:cubicBezTo>
                  <a:pt x="1703443" y="2568848"/>
                  <a:pt x="1997353" y="2379994"/>
                  <a:pt x="2158406" y="2092008"/>
                </a:cubicBezTo>
                <a:close/>
                <a:moveTo>
                  <a:pt x="2315941" y="1615003"/>
                </a:moveTo>
                <a:lnTo>
                  <a:pt x="272242" y="1615003"/>
                </a:lnTo>
                <a:lnTo>
                  <a:pt x="872561" y="666216"/>
                </a:lnTo>
                <a:lnTo>
                  <a:pt x="872561" y="219906"/>
                </a:lnTo>
                <a:cubicBezTo>
                  <a:pt x="872561" y="98674"/>
                  <a:pt x="970839" y="396"/>
                  <a:pt x="1092071" y="396"/>
                </a:cubicBezTo>
                <a:lnTo>
                  <a:pt x="1293841" y="396"/>
                </a:lnTo>
                <a:lnTo>
                  <a:pt x="1294092" y="0"/>
                </a:lnTo>
                <a:lnTo>
                  <a:pt x="1294343" y="396"/>
                </a:lnTo>
                <a:lnTo>
                  <a:pt x="1470231" y="396"/>
                </a:lnTo>
                <a:cubicBezTo>
                  <a:pt x="1591463" y="396"/>
                  <a:pt x="1689741" y="98674"/>
                  <a:pt x="1689741" y="219906"/>
                </a:cubicBezTo>
                <a:lnTo>
                  <a:pt x="1689741" y="625313"/>
                </a:lnTo>
                <a:close/>
                <a:moveTo>
                  <a:pt x="2708011" y="2399368"/>
                </a:moveTo>
                <a:cubicBezTo>
                  <a:pt x="2440740" y="2877288"/>
                  <a:pt x="1950128" y="3187847"/>
                  <a:pt x="1403807" y="3224932"/>
                </a:cubicBezTo>
                <a:cubicBezTo>
                  <a:pt x="857486" y="3262017"/>
                  <a:pt x="329406" y="3020609"/>
                  <a:pt x="0" y="2583191"/>
                </a:cubicBezTo>
                <a:lnTo>
                  <a:pt x="143153" y="2475389"/>
                </a:lnTo>
                <a:cubicBezTo>
                  <a:pt x="436120" y="2864419"/>
                  <a:pt x="905784" y="3079123"/>
                  <a:pt x="1391671" y="3046140"/>
                </a:cubicBezTo>
                <a:cubicBezTo>
                  <a:pt x="1877558" y="3013157"/>
                  <a:pt x="2313899" y="2736952"/>
                  <a:pt x="2551604" y="231189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34" name="Oval 7">
            <a:extLst>
              <a:ext uri="{FF2B5EF4-FFF2-40B4-BE49-F238E27FC236}">
                <a16:creationId xmlns:a16="http://schemas.microsoft.com/office/drawing/2014/main" xmlns="" id="{F4E543BF-9DF8-4517-A2CC-E0585A51AA9B}"/>
              </a:ext>
            </a:extLst>
          </p:cNvPr>
          <p:cNvSpPr/>
          <p:nvPr/>
        </p:nvSpPr>
        <p:spPr>
          <a:xfrm>
            <a:off x="7469639" y="4613485"/>
            <a:ext cx="361277" cy="361277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415334" y="1947658"/>
                </a:moveTo>
                <a:lnTo>
                  <a:pt x="838053" y="2871852"/>
                </a:lnTo>
                <a:cubicBezTo>
                  <a:pt x="1312591" y="3168264"/>
                  <a:pt x="1913932" y="3170879"/>
                  <a:pt x="2391030" y="2878606"/>
                </a:cubicBezTo>
                <a:lnTo>
                  <a:pt x="1821709" y="1949263"/>
                </a:lnTo>
                <a:cubicBezTo>
                  <a:pt x="1763478" y="1986502"/>
                  <a:pt x="1694174" y="2007350"/>
                  <a:pt x="1620000" y="2007350"/>
                </a:cubicBezTo>
                <a:cubicBezTo>
                  <a:pt x="1544621" y="2007350"/>
                  <a:pt x="1474270" y="1985818"/>
                  <a:pt x="1415334" y="1947658"/>
                </a:cubicBezTo>
                <a:close/>
                <a:moveTo>
                  <a:pt x="1620001" y="1350973"/>
                </a:moveTo>
                <a:cubicBezTo>
                  <a:pt x="1471421" y="1350973"/>
                  <a:pt x="1350973" y="1471421"/>
                  <a:pt x="1350973" y="1620001"/>
                </a:cubicBezTo>
                <a:cubicBezTo>
                  <a:pt x="1350973" y="1768581"/>
                  <a:pt x="1471421" y="1889029"/>
                  <a:pt x="1620001" y="1889029"/>
                </a:cubicBezTo>
                <a:cubicBezTo>
                  <a:pt x="1768581" y="1889029"/>
                  <a:pt x="1889029" y="1768581"/>
                  <a:pt x="1889029" y="1620001"/>
                </a:cubicBezTo>
                <a:cubicBezTo>
                  <a:pt x="1889029" y="1471421"/>
                  <a:pt x="1768581" y="1350973"/>
                  <a:pt x="1620001" y="1350973"/>
                </a:cubicBezTo>
                <a:close/>
                <a:moveTo>
                  <a:pt x="2324470" y="322965"/>
                </a:moveTo>
                <a:lnTo>
                  <a:pt x="1804044" y="1281148"/>
                </a:lnTo>
                <a:cubicBezTo>
                  <a:pt x="1925507" y="1345192"/>
                  <a:pt x="2007350" y="1473038"/>
                  <a:pt x="2007350" y="1620000"/>
                </a:cubicBezTo>
                <a:lnTo>
                  <a:pt x="2005998" y="1633413"/>
                </a:lnTo>
                <a:lnTo>
                  <a:pt x="3095109" y="1671260"/>
                </a:lnTo>
                <a:cubicBezTo>
                  <a:pt x="3114541" y="1112092"/>
                  <a:pt x="2816135" y="590008"/>
                  <a:pt x="2324470" y="322965"/>
                </a:cubicBezTo>
                <a:close/>
                <a:moveTo>
                  <a:pt x="926838" y="316888"/>
                </a:moveTo>
                <a:cubicBezTo>
                  <a:pt x="432869" y="579644"/>
                  <a:pt x="129933" y="1099113"/>
                  <a:pt x="144500" y="1658429"/>
                </a:cubicBezTo>
                <a:lnTo>
                  <a:pt x="1233664" y="1630062"/>
                </a:lnTo>
                <a:cubicBezTo>
                  <a:pt x="1232693" y="1626734"/>
                  <a:pt x="1232650" y="1623372"/>
                  <a:pt x="1232650" y="1620000"/>
                </a:cubicBezTo>
                <a:cubicBezTo>
                  <a:pt x="1232650" y="1471836"/>
                  <a:pt x="1315838" y="1343102"/>
                  <a:pt x="1438904" y="1279548"/>
                </a:cubicBez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35" name="Rectangle 16">
            <a:extLst>
              <a:ext uri="{FF2B5EF4-FFF2-40B4-BE49-F238E27FC236}">
                <a16:creationId xmlns:a16="http://schemas.microsoft.com/office/drawing/2014/main" xmlns="" id="{FA711BE7-C9A7-4C09-B6E8-E45559133933}"/>
              </a:ext>
            </a:extLst>
          </p:cNvPr>
          <p:cNvSpPr/>
          <p:nvPr/>
        </p:nvSpPr>
        <p:spPr>
          <a:xfrm>
            <a:off x="6660330" y="1970128"/>
            <a:ext cx="312231" cy="205203"/>
          </a:xfrm>
          <a:custGeom>
            <a:avLst/>
            <a:gdLst/>
            <a:ahLst/>
            <a:cxnLst/>
            <a:rect l="l" t="t" r="r" b="b"/>
            <a:pathLst>
              <a:path w="3240006" h="2129375">
                <a:moveTo>
                  <a:pt x="1916836" y="454558"/>
                </a:moveTo>
                <a:cubicBezTo>
                  <a:pt x="2018418" y="454558"/>
                  <a:pt x="2100766" y="536906"/>
                  <a:pt x="2100766" y="638488"/>
                </a:cubicBezTo>
                <a:cubicBezTo>
                  <a:pt x="2100766" y="740070"/>
                  <a:pt x="2018418" y="822418"/>
                  <a:pt x="1916836" y="822418"/>
                </a:cubicBezTo>
                <a:cubicBezTo>
                  <a:pt x="1815254" y="822418"/>
                  <a:pt x="1732906" y="740070"/>
                  <a:pt x="1732906" y="638488"/>
                </a:cubicBezTo>
                <a:cubicBezTo>
                  <a:pt x="1732906" y="536906"/>
                  <a:pt x="1815254" y="454558"/>
                  <a:pt x="1916836" y="454558"/>
                </a:cubicBezTo>
                <a:close/>
                <a:moveTo>
                  <a:pt x="1197545" y="272737"/>
                </a:moveTo>
                <a:lnTo>
                  <a:pt x="1861974" y="1458536"/>
                </a:lnTo>
                <a:lnTo>
                  <a:pt x="2263096" y="848801"/>
                </a:lnTo>
                <a:lnTo>
                  <a:pt x="2919562" y="1846679"/>
                </a:lnTo>
                <a:lnTo>
                  <a:pt x="2079459" y="1846679"/>
                </a:lnTo>
                <a:lnTo>
                  <a:pt x="1606629" y="1846679"/>
                </a:lnTo>
                <a:lnTo>
                  <a:pt x="315630" y="1846679"/>
                </a:lnTo>
                <a:close/>
                <a:moveTo>
                  <a:pt x="180003" y="164687"/>
                </a:moveTo>
                <a:lnTo>
                  <a:pt x="180003" y="1964687"/>
                </a:lnTo>
                <a:lnTo>
                  <a:pt x="3060003" y="1964687"/>
                </a:lnTo>
                <a:lnTo>
                  <a:pt x="3060003" y="164687"/>
                </a:lnTo>
                <a:close/>
                <a:moveTo>
                  <a:pt x="0" y="0"/>
                </a:moveTo>
                <a:lnTo>
                  <a:pt x="3240006" y="0"/>
                </a:lnTo>
                <a:lnTo>
                  <a:pt x="3240006" y="2129375"/>
                </a:lnTo>
                <a:lnTo>
                  <a:pt x="0" y="212937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37" name="Oval 21">
            <a:extLst>
              <a:ext uri="{FF2B5EF4-FFF2-40B4-BE49-F238E27FC236}">
                <a16:creationId xmlns:a16="http://schemas.microsoft.com/office/drawing/2014/main" xmlns="" id="{9C9A5A9E-5072-4668-9FB2-A189553D916C}"/>
              </a:ext>
            </a:extLst>
          </p:cNvPr>
          <p:cNvSpPr>
            <a:spLocks noChangeAspect="1"/>
          </p:cNvSpPr>
          <p:nvPr/>
        </p:nvSpPr>
        <p:spPr>
          <a:xfrm>
            <a:off x="1753342" y="3223941"/>
            <a:ext cx="521208" cy="522439"/>
          </a:xfrm>
          <a:custGeom>
            <a:avLst/>
            <a:gdLst/>
            <a:ahLst/>
            <a:cxnLst/>
            <a:rect l="l" t="t" r="r" b="b"/>
            <a:pathLst>
              <a:path w="3866431" h="3921936">
                <a:moveTo>
                  <a:pt x="3673551" y="1918004"/>
                </a:moveTo>
                <a:lnTo>
                  <a:pt x="3689615" y="1928004"/>
                </a:lnTo>
                <a:lnTo>
                  <a:pt x="3673551" y="1923989"/>
                </a:lnTo>
                <a:close/>
                <a:moveTo>
                  <a:pt x="1973868" y="1267034"/>
                </a:moveTo>
                <a:cubicBezTo>
                  <a:pt x="1644528" y="1247265"/>
                  <a:pt x="1335642" y="1460585"/>
                  <a:pt x="1246922" y="1791693"/>
                </a:cubicBezTo>
                <a:cubicBezTo>
                  <a:pt x="1145527" y="2170102"/>
                  <a:pt x="1370092" y="2559060"/>
                  <a:pt x="1748502" y="2660455"/>
                </a:cubicBezTo>
                <a:cubicBezTo>
                  <a:pt x="2126911" y="2761848"/>
                  <a:pt x="2515869" y="2537284"/>
                  <a:pt x="2617263" y="2158875"/>
                </a:cubicBezTo>
                <a:cubicBezTo>
                  <a:pt x="2718658" y="1780466"/>
                  <a:pt x="2494093" y="1391508"/>
                  <a:pt x="2115683" y="1290113"/>
                </a:cubicBezTo>
                <a:cubicBezTo>
                  <a:pt x="2068382" y="1277439"/>
                  <a:pt x="2020916" y="1269858"/>
                  <a:pt x="1973868" y="1267034"/>
                </a:cubicBezTo>
                <a:close/>
                <a:moveTo>
                  <a:pt x="1884148" y="778913"/>
                </a:moveTo>
                <a:cubicBezTo>
                  <a:pt x="2001814" y="774234"/>
                  <a:pt x="2122171" y="786977"/>
                  <a:pt x="2241901" y="819059"/>
                </a:cubicBezTo>
                <a:cubicBezTo>
                  <a:pt x="2880466" y="990162"/>
                  <a:pt x="3259419" y="1646529"/>
                  <a:pt x="3088317" y="2285093"/>
                </a:cubicBezTo>
                <a:cubicBezTo>
                  <a:pt x="2917214" y="2923658"/>
                  <a:pt x="2260847" y="3302611"/>
                  <a:pt x="1622284" y="3131508"/>
                </a:cubicBezTo>
                <a:cubicBezTo>
                  <a:pt x="983718" y="2960406"/>
                  <a:pt x="604765" y="2304038"/>
                  <a:pt x="775868" y="1665473"/>
                </a:cubicBezTo>
                <a:cubicBezTo>
                  <a:pt x="914889" y="1146640"/>
                  <a:pt x="1374260" y="799191"/>
                  <a:pt x="1884148" y="778913"/>
                </a:cubicBezTo>
                <a:close/>
                <a:moveTo>
                  <a:pt x="1877044" y="601672"/>
                </a:moveTo>
                <a:cubicBezTo>
                  <a:pt x="1291617" y="624954"/>
                  <a:pt x="764192" y="1023877"/>
                  <a:pt x="604575" y="1619576"/>
                </a:cubicBezTo>
                <a:cubicBezTo>
                  <a:pt x="408124" y="2352745"/>
                  <a:pt x="843218" y="3106349"/>
                  <a:pt x="1576386" y="3302801"/>
                </a:cubicBezTo>
                <a:cubicBezTo>
                  <a:pt x="2309553" y="3499253"/>
                  <a:pt x="3063157" y="3064158"/>
                  <a:pt x="3259610" y="2330990"/>
                </a:cubicBezTo>
                <a:cubicBezTo>
                  <a:pt x="3456061" y="1597823"/>
                  <a:pt x="3020967" y="844219"/>
                  <a:pt x="2287799" y="647766"/>
                </a:cubicBezTo>
                <a:cubicBezTo>
                  <a:pt x="2150330" y="610931"/>
                  <a:pt x="2012143" y="596300"/>
                  <a:pt x="1877044" y="601672"/>
                </a:cubicBezTo>
                <a:close/>
                <a:moveTo>
                  <a:pt x="2155203" y="0"/>
                </a:moveTo>
                <a:lnTo>
                  <a:pt x="2726520" y="153083"/>
                </a:lnTo>
                <a:lnTo>
                  <a:pt x="2718332" y="639676"/>
                </a:lnTo>
                <a:lnTo>
                  <a:pt x="2703388" y="635671"/>
                </a:lnTo>
                <a:cubicBezTo>
                  <a:pt x="2825157" y="704200"/>
                  <a:pt x="2935213" y="788233"/>
                  <a:pt x="3028302" y="887881"/>
                </a:cubicBezTo>
                <a:lnTo>
                  <a:pt x="3461490" y="780167"/>
                </a:lnTo>
                <a:lnTo>
                  <a:pt x="3739170" y="1302405"/>
                </a:lnTo>
                <a:lnTo>
                  <a:pt x="3430511" y="1580676"/>
                </a:lnTo>
                <a:cubicBezTo>
                  <a:pt x="3469203" y="1721610"/>
                  <a:pt x="3487439" y="1869186"/>
                  <a:pt x="3480892" y="2019195"/>
                </a:cubicBezTo>
                <a:lnTo>
                  <a:pt x="3866431" y="2233221"/>
                </a:lnTo>
                <a:lnTo>
                  <a:pt x="3713346" y="2804538"/>
                </a:lnTo>
                <a:lnTo>
                  <a:pt x="3245518" y="2796670"/>
                </a:lnTo>
                <a:cubicBezTo>
                  <a:pt x="3186368" y="2895500"/>
                  <a:pt x="3114705" y="2984636"/>
                  <a:pt x="3034406" y="3064209"/>
                </a:cubicBezTo>
                <a:lnTo>
                  <a:pt x="3188044" y="3465205"/>
                </a:lnTo>
                <a:lnTo>
                  <a:pt x="2703542" y="3804459"/>
                </a:lnTo>
                <a:lnTo>
                  <a:pt x="2511083" y="3637373"/>
                </a:lnTo>
                <a:lnTo>
                  <a:pt x="2510721" y="3637782"/>
                </a:lnTo>
                <a:lnTo>
                  <a:pt x="2469028" y="3600862"/>
                </a:lnTo>
                <a:lnTo>
                  <a:pt x="2336049" y="3485413"/>
                </a:lnTo>
                <a:lnTo>
                  <a:pt x="2337504" y="3484394"/>
                </a:lnTo>
                <a:lnTo>
                  <a:pt x="2321804" y="3470491"/>
                </a:lnTo>
                <a:cubicBezTo>
                  <a:pt x="2198912" y="3505261"/>
                  <a:pt x="2070236" y="3521441"/>
                  <a:pt x="1939394" y="3520711"/>
                </a:cubicBezTo>
                <a:lnTo>
                  <a:pt x="1716657" y="3921936"/>
                </a:lnTo>
                <a:lnTo>
                  <a:pt x="1145338" y="3768853"/>
                </a:lnTo>
                <a:lnTo>
                  <a:pt x="1153058" y="3310015"/>
                </a:lnTo>
                <a:cubicBezTo>
                  <a:pt x="1031991" y="3241016"/>
                  <a:pt x="922646" y="3156634"/>
                  <a:pt x="830223" y="3056799"/>
                </a:cubicBezTo>
                <a:lnTo>
                  <a:pt x="837628" y="3072678"/>
                </a:lnTo>
                <a:lnTo>
                  <a:pt x="359851" y="3165234"/>
                </a:lnTo>
                <a:lnTo>
                  <a:pt x="109883" y="2629179"/>
                </a:lnTo>
                <a:lnTo>
                  <a:pt x="433005" y="2367184"/>
                </a:lnTo>
                <a:cubicBezTo>
                  <a:pt x="398515" y="2240774"/>
                  <a:pt x="380498" y="2109034"/>
                  <a:pt x="380471" y="1974963"/>
                </a:cubicBezTo>
                <a:lnTo>
                  <a:pt x="0" y="1763749"/>
                </a:lnTo>
                <a:lnTo>
                  <a:pt x="153083" y="1192432"/>
                </a:lnTo>
                <a:lnTo>
                  <a:pt x="589083" y="1199766"/>
                </a:lnTo>
                <a:cubicBezTo>
                  <a:pt x="648234" y="1095383"/>
                  <a:pt x="719659" y="1000210"/>
                  <a:pt x="800459" y="915022"/>
                </a:cubicBezTo>
                <a:lnTo>
                  <a:pt x="654428" y="464617"/>
                </a:lnTo>
                <a:lnTo>
                  <a:pt x="1156025" y="151183"/>
                </a:lnTo>
                <a:lnTo>
                  <a:pt x="1506312" y="489026"/>
                </a:lnTo>
                <a:lnTo>
                  <a:pt x="1502791" y="491226"/>
                </a:lnTo>
                <a:cubicBezTo>
                  <a:pt x="1640493" y="447897"/>
                  <a:pt x="1785874" y="427870"/>
                  <a:pt x="1933939" y="429497"/>
                </a:cubicBezTo>
                <a:lnTo>
                  <a:pt x="1918994" y="42549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38" name="자유형: 도형 16">
            <a:extLst>
              <a:ext uri="{FF2B5EF4-FFF2-40B4-BE49-F238E27FC236}">
                <a16:creationId xmlns:a16="http://schemas.microsoft.com/office/drawing/2014/main" xmlns="" id="{39898CED-DB17-4884-BEBF-D9950E77D607}"/>
              </a:ext>
            </a:extLst>
          </p:cNvPr>
          <p:cNvSpPr>
            <a:spLocks noChangeAspect="1"/>
          </p:cNvSpPr>
          <p:nvPr/>
        </p:nvSpPr>
        <p:spPr>
          <a:xfrm>
            <a:off x="3746718" y="3029442"/>
            <a:ext cx="542784" cy="610494"/>
          </a:xfrm>
          <a:custGeom>
            <a:avLst/>
            <a:gdLst>
              <a:gd name="connsiteX0" fmla="*/ 1376433 w 2765122"/>
              <a:gd name="connsiteY0" fmla="*/ 2257187 h 3110058"/>
              <a:gd name="connsiteX1" fmla="*/ 1145400 w 2765122"/>
              <a:gd name="connsiteY1" fmla="*/ 2354829 h 3110058"/>
              <a:gd name="connsiteX2" fmla="*/ 1036105 w 2765122"/>
              <a:gd name="connsiteY2" fmla="*/ 2389775 h 3110058"/>
              <a:gd name="connsiteX3" fmla="*/ 1040146 w 2765122"/>
              <a:gd name="connsiteY3" fmla="*/ 2406930 h 3110058"/>
              <a:gd name="connsiteX4" fmla="*/ 1382560 w 2765122"/>
              <a:gd name="connsiteY4" fmla="*/ 2894301 h 3110058"/>
              <a:gd name="connsiteX5" fmla="*/ 1724974 w 2765122"/>
              <a:gd name="connsiteY5" fmla="*/ 2406930 h 3110058"/>
              <a:gd name="connsiteX6" fmla="*/ 1726723 w 2765122"/>
              <a:gd name="connsiteY6" fmla="*/ 2399874 h 3110058"/>
              <a:gd name="connsiteX7" fmla="*/ 1605728 w 2765122"/>
              <a:gd name="connsiteY7" fmla="*/ 2358846 h 3110058"/>
              <a:gd name="connsiteX8" fmla="*/ 1795887 w 2765122"/>
              <a:gd name="connsiteY8" fmla="*/ 2033026 h 3110058"/>
              <a:gd name="connsiteX9" fmla="*/ 1694075 w 2765122"/>
              <a:gd name="connsiteY9" fmla="*/ 2094586 h 3110058"/>
              <a:gd name="connsiteX10" fmla="*/ 1578650 w 2765122"/>
              <a:gd name="connsiteY10" fmla="*/ 2155153 h 3110058"/>
              <a:gd name="connsiteX11" fmla="*/ 1618821 w 2765122"/>
              <a:gd name="connsiteY11" fmla="*/ 2173994 h 3110058"/>
              <a:gd name="connsiteX12" fmla="*/ 1763952 w 2765122"/>
              <a:gd name="connsiteY12" fmla="*/ 2229138 h 3110058"/>
              <a:gd name="connsiteX13" fmla="*/ 1791432 w 2765122"/>
              <a:gd name="connsiteY13" fmla="*/ 2076334 h 3110058"/>
              <a:gd name="connsiteX14" fmla="*/ 969005 w 2765122"/>
              <a:gd name="connsiteY14" fmla="*/ 2030800 h 3110058"/>
              <a:gd name="connsiteX15" fmla="*/ 973688 w 2765122"/>
              <a:gd name="connsiteY15" fmla="*/ 2076334 h 3110058"/>
              <a:gd name="connsiteX16" fmla="*/ 997942 w 2765122"/>
              <a:gd name="connsiteY16" fmla="*/ 2219324 h 3110058"/>
              <a:gd name="connsiteX17" fmla="*/ 1135534 w 2765122"/>
              <a:gd name="connsiteY17" fmla="*/ 2169774 h 3110058"/>
              <a:gd name="connsiteX18" fmla="*/ 1176026 w 2765122"/>
              <a:gd name="connsiteY18" fmla="*/ 2151638 h 3110058"/>
              <a:gd name="connsiteX19" fmla="*/ 1061678 w 2765122"/>
              <a:gd name="connsiteY19" fmla="*/ 2089068 h 3110058"/>
              <a:gd name="connsiteX20" fmla="*/ 2270995 w 2765122"/>
              <a:gd name="connsiteY20" fmla="*/ 1682607 h 3110058"/>
              <a:gd name="connsiteX21" fmla="*/ 2193789 w 2765122"/>
              <a:gd name="connsiteY21" fmla="*/ 1749541 h 3110058"/>
              <a:gd name="connsiteX22" fmla="*/ 2080535 w 2765122"/>
              <a:gd name="connsiteY22" fmla="*/ 1839120 h 3110058"/>
              <a:gd name="connsiteX23" fmla="*/ 1988274 w 2765122"/>
              <a:gd name="connsiteY23" fmla="*/ 1905861 h 3110058"/>
              <a:gd name="connsiteX24" fmla="*/ 1956628 w 2765122"/>
              <a:gd name="connsiteY24" fmla="*/ 2160317 h 3110058"/>
              <a:gd name="connsiteX25" fmla="*/ 1929983 w 2765122"/>
              <a:gd name="connsiteY25" fmla="*/ 2282840 h 3110058"/>
              <a:gd name="connsiteX26" fmla="*/ 2032699 w 2765122"/>
              <a:gd name="connsiteY26" fmla="*/ 2311732 h 3110058"/>
              <a:gd name="connsiteX27" fmla="*/ 2530541 w 2765122"/>
              <a:gd name="connsiteY27" fmla="*/ 2244806 h 3110058"/>
              <a:gd name="connsiteX28" fmla="*/ 2289139 w 2765122"/>
              <a:gd name="connsiteY28" fmla="*/ 1700285 h 3110058"/>
              <a:gd name="connsiteX29" fmla="*/ 491768 w 2765122"/>
              <a:gd name="connsiteY29" fmla="*/ 1666932 h 3110058"/>
              <a:gd name="connsiteX30" fmla="*/ 473585 w 2765122"/>
              <a:gd name="connsiteY30" fmla="*/ 1684439 h 3110058"/>
              <a:gd name="connsiteX31" fmla="*/ 222717 w 2765122"/>
              <a:gd name="connsiteY31" fmla="*/ 2224664 h 3110058"/>
              <a:gd name="connsiteX32" fmla="*/ 719315 w 2765122"/>
              <a:gd name="connsiteY32" fmla="*/ 2300269 h 3110058"/>
              <a:gd name="connsiteX33" fmla="*/ 831176 w 2765122"/>
              <a:gd name="connsiteY33" fmla="*/ 2270901 h 3110058"/>
              <a:gd name="connsiteX34" fmla="*/ 808495 w 2765122"/>
              <a:gd name="connsiteY34" fmla="*/ 2160317 h 3110058"/>
              <a:gd name="connsiteX35" fmla="*/ 776012 w 2765122"/>
              <a:gd name="connsiteY35" fmla="*/ 1899134 h 3110058"/>
              <a:gd name="connsiteX36" fmla="*/ 679735 w 2765122"/>
              <a:gd name="connsiteY36" fmla="*/ 1826895 h 3110058"/>
              <a:gd name="connsiteX37" fmla="*/ 502637 w 2765122"/>
              <a:gd name="connsiteY37" fmla="*/ 1677612 h 3110058"/>
              <a:gd name="connsiteX38" fmla="*/ 2001099 w 2765122"/>
              <a:gd name="connsiteY38" fmla="*/ 1443878 h 3110058"/>
              <a:gd name="connsiteX39" fmla="*/ 2005588 w 2765122"/>
              <a:gd name="connsiteY39" fmla="*/ 1555029 h 3110058"/>
              <a:gd name="connsiteX40" fmla="*/ 2000712 w 2765122"/>
              <a:gd name="connsiteY40" fmla="*/ 1675767 h 3110058"/>
              <a:gd name="connsiteX41" fmla="*/ 2038461 w 2765122"/>
              <a:gd name="connsiteY41" fmla="*/ 1648469 h 3110058"/>
              <a:gd name="connsiteX42" fmla="*/ 2130505 w 2765122"/>
              <a:gd name="connsiteY42" fmla="*/ 1573751 h 3110058"/>
              <a:gd name="connsiteX43" fmla="*/ 2143759 w 2765122"/>
              <a:gd name="connsiteY43" fmla="*/ 1562074 h 3110058"/>
              <a:gd name="connsiteX44" fmla="*/ 2039991 w 2765122"/>
              <a:gd name="connsiteY44" fmla="*/ 1473050 h 3110058"/>
              <a:gd name="connsiteX45" fmla="*/ 764411 w 2765122"/>
              <a:gd name="connsiteY45" fmla="*/ 1434288 h 3110058"/>
              <a:gd name="connsiteX46" fmla="*/ 726661 w 2765122"/>
              <a:gd name="connsiteY46" fmla="*/ 1461587 h 3110058"/>
              <a:gd name="connsiteX47" fmla="*/ 634617 w 2765122"/>
              <a:gd name="connsiteY47" fmla="*/ 1536305 h 3110058"/>
              <a:gd name="connsiteX48" fmla="*/ 621360 w 2765122"/>
              <a:gd name="connsiteY48" fmla="*/ 1547985 h 3110058"/>
              <a:gd name="connsiteX49" fmla="*/ 725129 w 2765122"/>
              <a:gd name="connsiteY49" fmla="*/ 1637009 h 3110058"/>
              <a:gd name="connsiteX50" fmla="*/ 764024 w 2765122"/>
              <a:gd name="connsiteY50" fmla="*/ 1666183 h 3110058"/>
              <a:gd name="connsiteX51" fmla="*/ 759534 w 2765122"/>
              <a:gd name="connsiteY51" fmla="*/ 1555029 h 3110058"/>
              <a:gd name="connsiteX52" fmla="*/ 1386966 w 2765122"/>
              <a:gd name="connsiteY52" fmla="*/ 1049980 h 3110058"/>
              <a:gd name="connsiteX53" fmla="*/ 1160689 w 2765122"/>
              <a:gd name="connsiteY53" fmla="*/ 1170734 h 3110058"/>
              <a:gd name="connsiteX54" fmla="*/ 947211 w 2765122"/>
              <a:gd name="connsiteY54" fmla="*/ 1303680 h 3110058"/>
              <a:gd name="connsiteX55" fmla="*/ 938816 w 2765122"/>
              <a:gd name="connsiteY55" fmla="*/ 1555028 h 3110058"/>
              <a:gd name="connsiteX56" fmla="*/ 947046 w 2765122"/>
              <a:gd name="connsiteY56" fmla="*/ 1801432 h 3110058"/>
              <a:gd name="connsiteX57" fmla="*/ 1154015 w 2765122"/>
              <a:gd name="connsiteY57" fmla="*/ 1935392 h 3110058"/>
              <a:gd name="connsiteX58" fmla="*/ 1378151 w 2765122"/>
              <a:gd name="connsiteY58" fmla="*/ 2060078 h 3110058"/>
              <a:gd name="connsiteX59" fmla="*/ 1604433 w 2765122"/>
              <a:gd name="connsiteY59" fmla="*/ 1939321 h 3110058"/>
              <a:gd name="connsiteX60" fmla="*/ 1817909 w 2765122"/>
              <a:gd name="connsiteY60" fmla="*/ 1806377 h 3110058"/>
              <a:gd name="connsiteX61" fmla="*/ 1826304 w 2765122"/>
              <a:gd name="connsiteY61" fmla="*/ 1555028 h 3110058"/>
              <a:gd name="connsiteX62" fmla="*/ 1818074 w 2765122"/>
              <a:gd name="connsiteY62" fmla="*/ 1308628 h 3110058"/>
              <a:gd name="connsiteX63" fmla="*/ 1611105 w 2765122"/>
              <a:gd name="connsiteY63" fmla="*/ 1174667 h 3110058"/>
              <a:gd name="connsiteX64" fmla="*/ 1767179 w 2765122"/>
              <a:gd name="connsiteY64" fmla="*/ 890733 h 3110058"/>
              <a:gd name="connsiteX65" fmla="*/ 1629589 w 2765122"/>
              <a:gd name="connsiteY65" fmla="*/ 940281 h 3110058"/>
              <a:gd name="connsiteX66" fmla="*/ 1589093 w 2765122"/>
              <a:gd name="connsiteY66" fmla="*/ 958419 h 3110058"/>
              <a:gd name="connsiteX67" fmla="*/ 1703444 w 2765122"/>
              <a:gd name="connsiteY67" fmla="*/ 1020991 h 3110058"/>
              <a:gd name="connsiteX68" fmla="*/ 1796116 w 2765122"/>
              <a:gd name="connsiteY68" fmla="*/ 1079257 h 3110058"/>
              <a:gd name="connsiteX69" fmla="*/ 1791432 w 2765122"/>
              <a:gd name="connsiteY69" fmla="*/ 1033723 h 3110058"/>
              <a:gd name="connsiteX70" fmla="*/ 1001168 w 2765122"/>
              <a:gd name="connsiteY70" fmla="*/ 880921 h 3110058"/>
              <a:gd name="connsiteX71" fmla="*/ 973688 w 2765122"/>
              <a:gd name="connsiteY71" fmla="*/ 1033723 h 3110058"/>
              <a:gd name="connsiteX72" fmla="*/ 969233 w 2765122"/>
              <a:gd name="connsiteY72" fmla="*/ 1077033 h 3110058"/>
              <a:gd name="connsiteX73" fmla="*/ 1071048 w 2765122"/>
              <a:gd name="connsiteY73" fmla="*/ 1015472 h 3110058"/>
              <a:gd name="connsiteX74" fmla="*/ 1186470 w 2765122"/>
              <a:gd name="connsiteY74" fmla="*/ 954907 h 3110058"/>
              <a:gd name="connsiteX75" fmla="*/ 1146299 w 2765122"/>
              <a:gd name="connsiteY75" fmla="*/ 936065 h 3110058"/>
              <a:gd name="connsiteX76" fmla="*/ 2296662 w 2765122"/>
              <a:gd name="connsiteY76" fmla="*/ 783036 h 3110058"/>
              <a:gd name="connsiteX77" fmla="*/ 2045808 w 2765122"/>
              <a:gd name="connsiteY77" fmla="*/ 809787 h 3110058"/>
              <a:gd name="connsiteX78" fmla="*/ 1933945 w 2765122"/>
              <a:gd name="connsiteY78" fmla="*/ 839155 h 3110058"/>
              <a:gd name="connsiteX79" fmla="*/ 1956628 w 2765122"/>
              <a:gd name="connsiteY79" fmla="*/ 949742 h 3110058"/>
              <a:gd name="connsiteX80" fmla="*/ 1989111 w 2765122"/>
              <a:gd name="connsiteY80" fmla="*/ 1210925 h 3110058"/>
              <a:gd name="connsiteX81" fmla="*/ 2085387 w 2765122"/>
              <a:gd name="connsiteY81" fmla="*/ 1283163 h 3110058"/>
              <a:gd name="connsiteX82" fmla="*/ 2262485 w 2765122"/>
              <a:gd name="connsiteY82" fmla="*/ 1432446 h 3110058"/>
              <a:gd name="connsiteX83" fmla="*/ 2273353 w 2765122"/>
              <a:gd name="connsiteY83" fmla="*/ 1443125 h 3110058"/>
              <a:gd name="connsiteX84" fmla="*/ 2291537 w 2765122"/>
              <a:gd name="connsiteY84" fmla="*/ 1425616 h 3110058"/>
              <a:gd name="connsiteX85" fmla="*/ 2542406 w 2765122"/>
              <a:gd name="connsiteY85" fmla="*/ 885391 h 3110058"/>
              <a:gd name="connsiteX86" fmla="*/ 2296662 w 2765122"/>
              <a:gd name="connsiteY86" fmla="*/ 783036 h 3110058"/>
              <a:gd name="connsiteX87" fmla="*/ 482072 w 2765122"/>
              <a:gd name="connsiteY87" fmla="*/ 767202 h 3110058"/>
              <a:gd name="connsiteX88" fmla="*/ 234579 w 2765122"/>
              <a:gd name="connsiteY88" fmla="*/ 865253 h 3110058"/>
              <a:gd name="connsiteX89" fmla="*/ 475981 w 2765122"/>
              <a:gd name="connsiteY89" fmla="*/ 1409774 h 3110058"/>
              <a:gd name="connsiteX90" fmla="*/ 494126 w 2765122"/>
              <a:gd name="connsiteY90" fmla="*/ 1427453 h 3110058"/>
              <a:gd name="connsiteX91" fmla="*/ 571333 w 2765122"/>
              <a:gd name="connsiteY91" fmla="*/ 1360517 h 3110058"/>
              <a:gd name="connsiteX92" fmla="*/ 684587 w 2765122"/>
              <a:gd name="connsiteY92" fmla="*/ 1270938 h 3110058"/>
              <a:gd name="connsiteX93" fmla="*/ 776848 w 2765122"/>
              <a:gd name="connsiteY93" fmla="*/ 1204197 h 3110058"/>
              <a:gd name="connsiteX94" fmla="*/ 808495 w 2765122"/>
              <a:gd name="connsiteY94" fmla="*/ 949742 h 3110058"/>
              <a:gd name="connsiteX95" fmla="*/ 835139 w 2765122"/>
              <a:gd name="connsiteY95" fmla="*/ 827220 h 3110058"/>
              <a:gd name="connsiteX96" fmla="*/ 732420 w 2765122"/>
              <a:gd name="connsiteY96" fmla="*/ 798327 h 3110058"/>
              <a:gd name="connsiteX97" fmla="*/ 482072 w 2765122"/>
              <a:gd name="connsiteY97" fmla="*/ 767202 h 3110058"/>
              <a:gd name="connsiteX98" fmla="*/ 1382560 w 2765122"/>
              <a:gd name="connsiteY98" fmla="*/ 215755 h 3110058"/>
              <a:gd name="connsiteX99" fmla="*/ 1040146 w 2765122"/>
              <a:gd name="connsiteY99" fmla="*/ 703126 h 3110058"/>
              <a:gd name="connsiteX100" fmla="*/ 1038397 w 2765122"/>
              <a:gd name="connsiteY100" fmla="*/ 710184 h 3110058"/>
              <a:gd name="connsiteX101" fmla="*/ 1159394 w 2765122"/>
              <a:gd name="connsiteY101" fmla="*/ 751212 h 3110058"/>
              <a:gd name="connsiteX102" fmla="*/ 1388689 w 2765122"/>
              <a:gd name="connsiteY102" fmla="*/ 852872 h 3110058"/>
              <a:gd name="connsiteX103" fmla="*/ 1619722 w 2765122"/>
              <a:gd name="connsiteY103" fmla="*/ 755229 h 3110058"/>
              <a:gd name="connsiteX104" fmla="*/ 1729016 w 2765122"/>
              <a:gd name="connsiteY104" fmla="*/ 720284 h 3110058"/>
              <a:gd name="connsiteX105" fmla="*/ 1724974 w 2765122"/>
              <a:gd name="connsiteY105" fmla="*/ 703126 h 3110058"/>
              <a:gd name="connsiteX106" fmla="*/ 1382560 w 2765122"/>
              <a:gd name="connsiteY106" fmla="*/ 215755 h 3110058"/>
              <a:gd name="connsiteX107" fmla="*/ 1382561 w 2765122"/>
              <a:gd name="connsiteY107" fmla="*/ 0 h 3110058"/>
              <a:gd name="connsiteX108" fmla="*/ 1863319 w 2765122"/>
              <a:gd name="connsiteY108" fmla="*/ 565886 h 3110058"/>
              <a:gd name="connsiteX109" fmla="*/ 1892754 w 2765122"/>
              <a:gd name="connsiteY109" fmla="*/ 669221 h 3110058"/>
              <a:gd name="connsiteX110" fmla="*/ 1998805 w 2765122"/>
              <a:gd name="connsiteY110" fmla="*/ 644109 h 3110058"/>
              <a:gd name="connsiteX111" fmla="*/ 2729256 w 2765122"/>
              <a:gd name="connsiteY111" fmla="*/ 777515 h 3110058"/>
              <a:gd name="connsiteX112" fmla="*/ 2479563 w 2765122"/>
              <a:gd name="connsiteY112" fmla="*/ 1476806 h 3110058"/>
              <a:gd name="connsiteX113" fmla="*/ 2396868 w 2765122"/>
              <a:gd name="connsiteY113" fmla="*/ 1564493 h 3110058"/>
              <a:gd name="connsiteX114" fmla="*/ 2415853 w 2765122"/>
              <a:gd name="connsiteY114" fmla="*/ 1583149 h 3110058"/>
              <a:gd name="connsiteX115" fmla="*/ 2715481 w 2765122"/>
              <a:gd name="connsiteY115" fmla="*/ 2355928 h 3110058"/>
              <a:gd name="connsiteX116" fmla="*/ 1982813 w 2765122"/>
              <a:gd name="connsiteY116" fmla="*/ 2476565 h 3110058"/>
              <a:gd name="connsiteX117" fmla="*/ 1890625 w 2765122"/>
              <a:gd name="connsiteY117" fmla="*/ 2453030 h 3110058"/>
              <a:gd name="connsiteX118" fmla="*/ 1863319 w 2765122"/>
              <a:gd name="connsiteY118" fmla="*/ 2544172 h 3110058"/>
              <a:gd name="connsiteX119" fmla="*/ 1382561 w 2765122"/>
              <a:gd name="connsiteY119" fmla="*/ 3110058 h 3110058"/>
              <a:gd name="connsiteX120" fmla="*/ 901803 w 2765122"/>
              <a:gd name="connsiteY120" fmla="*/ 2544172 h 3110058"/>
              <a:gd name="connsiteX121" fmla="*/ 872368 w 2765122"/>
              <a:gd name="connsiteY121" fmla="*/ 2440837 h 3110058"/>
              <a:gd name="connsiteX122" fmla="*/ 766317 w 2765122"/>
              <a:gd name="connsiteY122" fmla="*/ 2465949 h 3110058"/>
              <a:gd name="connsiteX123" fmla="*/ 35866 w 2765122"/>
              <a:gd name="connsiteY123" fmla="*/ 2332544 h 3110058"/>
              <a:gd name="connsiteX124" fmla="*/ 285559 w 2765122"/>
              <a:gd name="connsiteY124" fmla="*/ 1633252 h 3110058"/>
              <a:gd name="connsiteX125" fmla="*/ 368254 w 2765122"/>
              <a:gd name="connsiteY125" fmla="*/ 1545565 h 3110058"/>
              <a:gd name="connsiteX126" fmla="*/ 349269 w 2765122"/>
              <a:gd name="connsiteY126" fmla="*/ 1526910 h 3110058"/>
              <a:gd name="connsiteX127" fmla="*/ 49641 w 2765122"/>
              <a:gd name="connsiteY127" fmla="*/ 754130 h 3110058"/>
              <a:gd name="connsiteX128" fmla="*/ 782309 w 2765122"/>
              <a:gd name="connsiteY128" fmla="*/ 633493 h 3110058"/>
              <a:gd name="connsiteX129" fmla="*/ 874497 w 2765122"/>
              <a:gd name="connsiteY129" fmla="*/ 657029 h 3110058"/>
              <a:gd name="connsiteX130" fmla="*/ 901803 w 2765122"/>
              <a:gd name="connsiteY130" fmla="*/ 565886 h 3110058"/>
              <a:gd name="connsiteX131" fmla="*/ 1382561 w 2765122"/>
              <a:gd name="connsiteY131" fmla="*/ 0 h 31100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2765122" h="3110058">
                <a:moveTo>
                  <a:pt x="1376433" y="2257187"/>
                </a:moveTo>
                <a:lnTo>
                  <a:pt x="1145400" y="2354829"/>
                </a:lnTo>
                <a:lnTo>
                  <a:pt x="1036105" y="2389775"/>
                </a:lnTo>
                <a:lnTo>
                  <a:pt x="1040146" y="2406930"/>
                </a:lnTo>
                <a:cubicBezTo>
                  <a:pt x="1121535" y="2704580"/>
                  <a:pt x="1244707" y="2894301"/>
                  <a:pt x="1382560" y="2894301"/>
                </a:cubicBezTo>
                <a:cubicBezTo>
                  <a:pt x="1520414" y="2894301"/>
                  <a:pt x="1643585" y="2704580"/>
                  <a:pt x="1724974" y="2406930"/>
                </a:cubicBezTo>
                <a:lnTo>
                  <a:pt x="1726723" y="2399874"/>
                </a:lnTo>
                <a:lnTo>
                  <a:pt x="1605728" y="2358846"/>
                </a:lnTo>
                <a:close/>
                <a:moveTo>
                  <a:pt x="1795887" y="2033026"/>
                </a:moveTo>
                <a:lnTo>
                  <a:pt x="1694075" y="2094586"/>
                </a:lnTo>
                <a:lnTo>
                  <a:pt x="1578650" y="2155153"/>
                </a:lnTo>
                <a:lnTo>
                  <a:pt x="1618821" y="2173994"/>
                </a:lnTo>
                <a:lnTo>
                  <a:pt x="1763952" y="2229138"/>
                </a:lnTo>
                <a:lnTo>
                  <a:pt x="1791432" y="2076334"/>
                </a:lnTo>
                <a:close/>
                <a:moveTo>
                  <a:pt x="969005" y="2030800"/>
                </a:moveTo>
                <a:lnTo>
                  <a:pt x="973688" y="2076334"/>
                </a:lnTo>
                <a:lnTo>
                  <a:pt x="997942" y="2219324"/>
                </a:lnTo>
                <a:lnTo>
                  <a:pt x="1135534" y="2169774"/>
                </a:lnTo>
                <a:lnTo>
                  <a:pt x="1176026" y="2151638"/>
                </a:lnTo>
                <a:lnTo>
                  <a:pt x="1061678" y="2089068"/>
                </a:lnTo>
                <a:close/>
                <a:moveTo>
                  <a:pt x="2270995" y="1682607"/>
                </a:moveTo>
                <a:lnTo>
                  <a:pt x="2193789" y="1749541"/>
                </a:lnTo>
                <a:cubicBezTo>
                  <a:pt x="2157450" y="1779622"/>
                  <a:pt x="2119670" y="1809519"/>
                  <a:pt x="2080535" y="1839120"/>
                </a:cubicBezTo>
                <a:lnTo>
                  <a:pt x="1988274" y="1905861"/>
                </a:lnTo>
                <a:lnTo>
                  <a:pt x="1956628" y="2160317"/>
                </a:lnTo>
                <a:lnTo>
                  <a:pt x="1929983" y="2282840"/>
                </a:lnTo>
                <a:lnTo>
                  <a:pt x="2032699" y="2311732"/>
                </a:lnTo>
                <a:cubicBezTo>
                  <a:pt x="2281801" y="2367725"/>
                  <a:pt x="2467430" y="2349840"/>
                  <a:pt x="2530541" y="2244806"/>
                </a:cubicBezTo>
                <a:cubicBezTo>
                  <a:pt x="2601541" y="2126643"/>
                  <a:pt x="2502356" y="1923350"/>
                  <a:pt x="2289139" y="1700285"/>
                </a:cubicBezTo>
                <a:close/>
                <a:moveTo>
                  <a:pt x="491768" y="1666932"/>
                </a:moveTo>
                <a:lnTo>
                  <a:pt x="473585" y="1684439"/>
                </a:lnTo>
                <a:cubicBezTo>
                  <a:pt x="256508" y="1903749"/>
                  <a:pt x="153790" y="2105280"/>
                  <a:pt x="222717" y="2224664"/>
                </a:cubicBezTo>
                <a:cubicBezTo>
                  <a:pt x="283985" y="2330784"/>
                  <a:pt x="469273" y="2351906"/>
                  <a:pt x="719315" y="2300269"/>
                </a:cubicBezTo>
                <a:lnTo>
                  <a:pt x="831176" y="2270901"/>
                </a:lnTo>
                <a:lnTo>
                  <a:pt x="808495" y="2160317"/>
                </a:lnTo>
                <a:lnTo>
                  <a:pt x="776012" y="1899134"/>
                </a:lnTo>
                <a:lnTo>
                  <a:pt x="679735" y="1826895"/>
                </a:lnTo>
                <a:cubicBezTo>
                  <a:pt x="616990" y="1777691"/>
                  <a:pt x="557836" y="1727770"/>
                  <a:pt x="502637" y="1677612"/>
                </a:cubicBezTo>
                <a:close/>
                <a:moveTo>
                  <a:pt x="2001099" y="1443878"/>
                </a:moveTo>
                <a:lnTo>
                  <a:pt x="2005588" y="1555029"/>
                </a:lnTo>
                <a:lnTo>
                  <a:pt x="2000712" y="1675767"/>
                </a:lnTo>
                <a:lnTo>
                  <a:pt x="2038461" y="1648469"/>
                </a:lnTo>
                <a:cubicBezTo>
                  <a:pt x="2070345" y="1623579"/>
                  <a:pt x="2101053" y="1598643"/>
                  <a:pt x="2130505" y="1573751"/>
                </a:cubicBezTo>
                <a:lnTo>
                  <a:pt x="2143759" y="1562074"/>
                </a:lnTo>
                <a:lnTo>
                  <a:pt x="2039991" y="1473050"/>
                </a:lnTo>
                <a:close/>
                <a:moveTo>
                  <a:pt x="764411" y="1434288"/>
                </a:moveTo>
                <a:lnTo>
                  <a:pt x="726661" y="1461587"/>
                </a:lnTo>
                <a:cubicBezTo>
                  <a:pt x="694778" y="1486477"/>
                  <a:pt x="664070" y="1511412"/>
                  <a:pt x="634617" y="1536305"/>
                </a:cubicBezTo>
                <a:lnTo>
                  <a:pt x="621360" y="1547985"/>
                </a:lnTo>
                <a:lnTo>
                  <a:pt x="725129" y="1637009"/>
                </a:lnTo>
                <a:lnTo>
                  <a:pt x="764024" y="1666183"/>
                </a:lnTo>
                <a:lnTo>
                  <a:pt x="759534" y="1555029"/>
                </a:lnTo>
                <a:close/>
                <a:moveTo>
                  <a:pt x="1386966" y="1049980"/>
                </a:moveTo>
                <a:lnTo>
                  <a:pt x="1160689" y="1170734"/>
                </a:lnTo>
                <a:lnTo>
                  <a:pt x="947211" y="1303680"/>
                </a:lnTo>
                <a:lnTo>
                  <a:pt x="938816" y="1555028"/>
                </a:lnTo>
                <a:lnTo>
                  <a:pt x="947046" y="1801432"/>
                </a:lnTo>
                <a:lnTo>
                  <a:pt x="1154015" y="1935392"/>
                </a:lnTo>
                <a:lnTo>
                  <a:pt x="1378151" y="2060078"/>
                </a:lnTo>
                <a:lnTo>
                  <a:pt x="1604433" y="1939321"/>
                </a:lnTo>
                <a:lnTo>
                  <a:pt x="1817909" y="1806377"/>
                </a:lnTo>
                <a:lnTo>
                  <a:pt x="1826304" y="1555028"/>
                </a:lnTo>
                <a:lnTo>
                  <a:pt x="1818074" y="1308628"/>
                </a:lnTo>
                <a:lnTo>
                  <a:pt x="1611105" y="1174667"/>
                </a:lnTo>
                <a:close/>
                <a:moveTo>
                  <a:pt x="1767179" y="890733"/>
                </a:moveTo>
                <a:lnTo>
                  <a:pt x="1629589" y="940281"/>
                </a:lnTo>
                <a:lnTo>
                  <a:pt x="1589093" y="958419"/>
                </a:lnTo>
                <a:lnTo>
                  <a:pt x="1703444" y="1020991"/>
                </a:lnTo>
                <a:lnTo>
                  <a:pt x="1796116" y="1079257"/>
                </a:lnTo>
                <a:lnTo>
                  <a:pt x="1791432" y="1033723"/>
                </a:lnTo>
                <a:close/>
                <a:moveTo>
                  <a:pt x="1001168" y="880921"/>
                </a:moveTo>
                <a:lnTo>
                  <a:pt x="973688" y="1033723"/>
                </a:lnTo>
                <a:lnTo>
                  <a:pt x="969233" y="1077033"/>
                </a:lnTo>
                <a:lnTo>
                  <a:pt x="1071048" y="1015472"/>
                </a:lnTo>
                <a:lnTo>
                  <a:pt x="1186470" y="954907"/>
                </a:lnTo>
                <a:lnTo>
                  <a:pt x="1146299" y="936065"/>
                </a:lnTo>
                <a:close/>
                <a:moveTo>
                  <a:pt x="2296662" y="783036"/>
                </a:moveTo>
                <a:cubicBezTo>
                  <a:pt x="2224233" y="781291"/>
                  <a:pt x="2139574" y="790423"/>
                  <a:pt x="2045808" y="809787"/>
                </a:cubicBezTo>
                <a:lnTo>
                  <a:pt x="1933945" y="839155"/>
                </a:lnTo>
                <a:lnTo>
                  <a:pt x="1956628" y="949742"/>
                </a:lnTo>
                <a:lnTo>
                  <a:pt x="1989111" y="1210925"/>
                </a:lnTo>
                <a:lnTo>
                  <a:pt x="2085387" y="1283163"/>
                </a:lnTo>
                <a:cubicBezTo>
                  <a:pt x="2148132" y="1332368"/>
                  <a:pt x="2207286" y="1382289"/>
                  <a:pt x="2262485" y="1432446"/>
                </a:cubicBezTo>
                <a:lnTo>
                  <a:pt x="2273353" y="1443125"/>
                </a:lnTo>
                <a:lnTo>
                  <a:pt x="2291537" y="1425616"/>
                </a:lnTo>
                <a:cubicBezTo>
                  <a:pt x="2508615" y="1206306"/>
                  <a:pt x="2611333" y="1004776"/>
                  <a:pt x="2542406" y="885391"/>
                </a:cubicBezTo>
                <a:cubicBezTo>
                  <a:pt x="2504113" y="819067"/>
                  <a:pt x="2417375" y="785944"/>
                  <a:pt x="2296662" y="783036"/>
                </a:cubicBezTo>
                <a:close/>
                <a:moveTo>
                  <a:pt x="482072" y="767202"/>
                </a:moveTo>
                <a:cubicBezTo>
                  <a:pt x="361326" y="768003"/>
                  <a:pt x="274023" y="799606"/>
                  <a:pt x="234579" y="865253"/>
                </a:cubicBezTo>
                <a:cubicBezTo>
                  <a:pt x="163579" y="983417"/>
                  <a:pt x="262764" y="1186709"/>
                  <a:pt x="475981" y="1409774"/>
                </a:cubicBezTo>
                <a:lnTo>
                  <a:pt x="494126" y="1427453"/>
                </a:lnTo>
                <a:lnTo>
                  <a:pt x="571333" y="1360517"/>
                </a:lnTo>
                <a:cubicBezTo>
                  <a:pt x="607672" y="1330436"/>
                  <a:pt x="645452" y="1300540"/>
                  <a:pt x="684587" y="1270938"/>
                </a:cubicBezTo>
                <a:lnTo>
                  <a:pt x="776848" y="1204197"/>
                </a:lnTo>
                <a:lnTo>
                  <a:pt x="808495" y="949742"/>
                </a:lnTo>
                <a:lnTo>
                  <a:pt x="835139" y="827220"/>
                </a:lnTo>
                <a:lnTo>
                  <a:pt x="732420" y="798327"/>
                </a:lnTo>
                <a:cubicBezTo>
                  <a:pt x="639007" y="777329"/>
                  <a:pt x="554520" y="766721"/>
                  <a:pt x="482072" y="767202"/>
                </a:cubicBezTo>
                <a:close/>
                <a:moveTo>
                  <a:pt x="1382560" y="215755"/>
                </a:moveTo>
                <a:cubicBezTo>
                  <a:pt x="1244707" y="215755"/>
                  <a:pt x="1121535" y="405476"/>
                  <a:pt x="1040146" y="703126"/>
                </a:cubicBezTo>
                <a:lnTo>
                  <a:pt x="1038397" y="710184"/>
                </a:lnTo>
                <a:lnTo>
                  <a:pt x="1159394" y="751212"/>
                </a:lnTo>
                <a:lnTo>
                  <a:pt x="1388689" y="852872"/>
                </a:lnTo>
                <a:lnTo>
                  <a:pt x="1619722" y="755229"/>
                </a:lnTo>
                <a:lnTo>
                  <a:pt x="1729016" y="720284"/>
                </a:lnTo>
                <a:lnTo>
                  <a:pt x="1724974" y="703126"/>
                </a:lnTo>
                <a:cubicBezTo>
                  <a:pt x="1643585" y="405476"/>
                  <a:pt x="1520414" y="215755"/>
                  <a:pt x="1382560" y="215755"/>
                </a:cubicBezTo>
                <a:close/>
                <a:moveTo>
                  <a:pt x="1382561" y="0"/>
                </a:moveTo>
                <a:cubicBezTo>
                  <a:pt x="1576111" y="0"/>
                  <a:pt x="1749046" y="220285"/>
                  <a:pt x="1863319" y="565886"/>
                </a:cubicBezTo>
                <a:lnTo>
                  <a:pt x="1892754" y="669221"/>
                </a:lnTo>
                <a:lnTo>
                  <a:pt x="1998805" y="644109"/>
                </a:lnTo>
                <a:cubicBezTo>
                  <a:pt x="2355240" y="570272"/>
                  <a:pt x="2632481" y="609896"/>
                  <a:pt x="2729256" y="777515"/>
                </a:cubicBezTo>
                <a:cubicBezTo>
                  <a:pt x="2826030" y="945133"/>
                  <a:pt x="2721726" y="1205043"/>
                  <a:pt x="2479563" y="1476806"/>
                </a:cubicBezTo>
                <a:lnTo>
                  <a:pt x="2396868" y="1564493"/>
                </a:lnTo>
                <a:lnTo>
                  <a:pt x="2415853" y="1583149"/>
                </a:lnTo>
                <a:cubicBezTo>
                  <a:pt x="2697403" y="1884053"/>
                  <a:pt x="2823474" y="2176199"/>
                  <a:pt x="2715481" y="2355928"/>
                </a:cubicBezTo>
                <a:cubicBezTo>
                  <a:pt x="2615796" y="2521833"/>
                  <a:pt x="2337906" y="2556612"/>
                  <a:pt x="1982813" y="2476565"/>
                </a:cubicBezTo>
                <a:lnTo>
                  <a:pt x="1890625" y="2453030"/>
                </a:lnTo>
                <a:lnTo>
                  <a:pt x="1863319" y="2544172"/>
                </a:lnTo>
                <a:cubicBezTo>
                  <a:pt x="1749047" y="2889773"/>
                  <a:pt x="1576111" y="3110058"/>
                  <a:pt x="1382561" y="3110058"/>
                </a:cubicBezTo>
                <a:cubicBezTo>
                  <a:pt x="1189012" y="3110058"/>
                  <a:pt x="1016076" y="2889773"/>
                  <a:pt x="901803" y="2544172"/>
                </a:cubicBezTo>
                <a:lnTo>
                  <a:pt x="872368" y="2440837"/>
                </a:lnTo>
                <a:lnTo>
                  <a:pt x="766317" y="2465949"/>
                </a:lnTo>
                <a:cubicBezTo>
                  <a:pt x="409882" y="2539787"/>
                  <a:pt x="132641" y="2500163"/>
                  <a:pt x="35866" y="2332544"/>
                </a:cubicBezTo>
                <a:cubicBezTo>
                  <a:pt x="-60908" y="2164925"/>
                  <a:pt x="43396" y="1905015"/>
                  <a:pt x="285559" y="1633252"/>
                </a:cubicBezTo>
                <a:lnTo>
                  <a:pt x="368254" y="1545565"/>
                </a:lnTo>
                <a:lnTo>
                  <a:pt x="349269" y="1526910"/>
                </a:lnTo>
                <a:cubicBezTo>
                  <a:pt x="67719" y="1226005"/>
                  <a:pt x="-58351" y="933860"/>
                  <a:pt x="49641" y="754130"/>
                </a:cubicBezTo>
                <a:cubicBezTo>
                  <a:pt x="149326" y="588226"/>
                  <a:pt x="427216" y="553446"/>
                  <a:pt x="782309" y="633493"/>
                </a:cubicBezTo>
                <a:lnTo>
                  <a:pt x="874497" y="657029"/>
                </a:lnTo>
                <a:lnTo>
                  <a:pt x="901803" y="565886"/>
                </a:lnTo>
                <a:cubicBezTo>
                  <a:pt x="1016076" y="220285"/>
                  <a:pt x="1189012" y="0"/>
                  <a:pt x="138256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57423887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xmlns="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dirty="0"/>
              <a:t>Infographic Style</a:t>
            </a:r>
          </a:p>
        </p:txBody>
      </p:sp>
      <p:graphicFrame>
        <p:nvGraphicFramePr>
          <p:cNvPr id="3" name="Chart 7">
            <a:extLst>
              <a:ext uri="{FF2B5EF4-FFF2-40B4-BE49-F238E27FC236}">
                <a16:creationId xmlns:a16="http://schemas.microsoft.com/office/drawing/2014/main" xmlns="" id="{8A581AC2-0453-45C1-B1F3-AD3273F2CD3C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401876266"/>
              </p:ext>
            </p:extLst>
          </p:nvPr>
        </p:nvGraphicFramePr>
        <p:xfrm>
          <a:off x="6513862" y="1719316"/>
          <a:ext cx="1660648" cy="172116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4" name="Chart 7">
            <a:extLst>
              <a:ext uri="{FF2B5EF4-FFF2-40B4-BE49-F238E27FC236}">
                <a16:creationId xmlns:a16="http://schemas.microsoft.com/office/drawing/2014/main" xmlns="" id="{A36115C4-395C-425B-93F9-072D5A474276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928190837"/>
              </p:ext>
            </p:extLst>
          </p:nvPr>
        </p:nvGraphicFramePr>
        <p:xfrm>
          <a:off x="8887376" y="1719316"/>
          <a:ext cx="1660648" cy="172116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5" name="Chart 7">
            <a:extLst>
              <a:ext uri="{FF2B5EF4-FFF2-40B4-BE49-F238E27FC236}">
                <a16:creationId xmlns:a16="http://schemas.microsoft.com/office/drawing/2014/main" xmlns="" id="{EB976FA3-FBF7-4ABC-B38F-30F2DFFD4B5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940816323"/>
              </p:ext>
            </p:extLst>
          </p:nvPr>
        </p:nvGraphicFramePr>
        <p:xfrm>
          <a:off x="4140349" y="1719316"/>
          <a:ext cx="1660648" cy="172116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6" name="Chart 7">
            <a:extLst>
              <a:ext uri="{FF2B5EF4-FFF2-40B4-BE49-F238E27FC236}">
                <a16:creationId xmlns:a16="http://schemas.microsoft.com/office/drawing/2014/main" xmlns="" id="{87CABCEC-BD35-4B09-A433-15EB264880C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918923278"/>
              </p:ext>
            </p:extLst>
          </p:nvPr>
        </p:nvGraphicFramePr>
        <p:xfrm>
          <a:off x="1766836" y="1719316"/>
          <a:ext cx="1660648" cy="172116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7" name="TextBox 6">
            <a:extLst>
              <a:ext uri="{FF2B5EF4-FFF2-40B4-BE49-F238E27FC236}">
                <a16:creationId xmlns:a16="http://schemas.microsoft.com/office/drawing/2014/main" xmlns="" id="{F7058F99-1DC5-465D-A6F4-B185BDB1B8B7}"/>
              </a:ext>
            </a:extLst>
          </p:cNvPr>
          <p:cNvSpPr txBox="1"/>
          <p:nvPr/>
        </p:nvSpPr>
        <p:spPr>
          <a:xfrm>
            <a:off x="2129108" y="2321453"/>
            <a:ext cx="936104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2400" b="1" dirty="0">
                <a:solidFill>
                  <a:srgbClr val="262626"/>
                </a:solidFill>
                <a:cs typeface="Arial" pitchFamily="34" charset="0"/>
              </a:rPr>
              <a:t>40%</a:t>
            </a:r>
            <a:endParaRPr lang="ko-KR" altLang="en-US" sz="2400" b="1" dirty="0">
              <a:solidFill>
                <a:srgbClr val="262626"/>
              </a:solidFill>
              <a:cs typeface="Arial" pitchFamily="34" charset="0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xmlns="" id="{3C0FEF74-B974-4E9A-82A7-E2904E6FC3A0}"/>
              </a:ext>
            </a:extLst>
          </p:cNvPr>
          <p:cNvSpPr txBox="1"/>
          <p:nvPr/>
        </p:nvSpPr>
        <p:spPr>
          <a:xfrm>
            <a:off x="4502621" y="2321453"/>
            <a:ext cx="936104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2400" b="1" dirty="0">
                <a:solidFill>
                  <a:srgbClr val="262626"/>
                </a:solidFill>
                <a:cs typeface="Arial" pitchFamily="34" charset="0"/>
              </a:rPr>
              <a:t>80%</a:t>
            </a:r>
            <a:endParaRPr lang="ko-KR" altLang="en-US" sz="2400" b="1" dirty="0">
              <a:solidFill>
                <a:srgbClr val="262626"/>
              </a:solidFill>
              <a:cs typeface="Arial" pitchFamily="34" charset="0"/>
            </a:endParaRP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xmlns="" id="{807AC7C1-FA95-41C0-8A23-250DB33BA033}"/>
              </a:ext>
            </a:extLst>
          </p:cNvPr>
          <p:cNvSpPr txBox="1"/>
          <p:nvPr/>
        </p:nvSpPr>
        <p:spPr>
          <a:xfrm>
            <a:off x="6876134" y="2321453"/>
            <a:ext cx="936104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2400" b="1" dirty="0">
                <a:solidFill>
                  <a:srgbClr val="262626"/>
                </a:solidFill>
                <a:cs typeface="Arial" pitchFamily="34" charset="0"/>
              </a:rPr>
              <a:t>60%</a:t>
            </a:r>
            <a:endParaRPr lang="ko-KR" altLang="en-US" sz="2400" b="1" dirty="0">
              <a:solidFill>
                <a:srgbClr val="262626"/>
              </a:solidFill>
              <a:cs typeface="Arial" pitchFamily="34" charset="0"/>
            </a:endParaRP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xmlns="" id="{7CF84D90-A242-40C4-81B6-3F4894D37361}"/>
              </a:ext>
            </a:extLst>
          </p:cNvPr>
          <p:cNvSpPr txBox="1"/>
          <p:nvPr/>
        </p:nvSpPr>
        <p:spPr>
          <a:xfrm>
            <a:off x="9249648" y="2321453"/>
            <a:ext cx="936104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2400" b="1" dirty="0">
                <a:solidFill>
                  <a:srgbClr val="262626"/>
                </a:solidFill>
                <a:cs typeface="Arial" pitchFamily="34" charset="0"/>
              </a:rPr>
              <a:t>50%</a:t>
            </a:r>
            <a:endParaRPr lang="ko-KR" altLang="en-US" sz="2400" b="1" dirty="0">
              <a:solidFill>
                <a:srgbClr val="262626"/>
              </a:solidFill>
              <a:cs typeface="Arial" pitchFamily="34" charset="0"/>
            </a:endParaRPr>
          </a:p>
        </p:txBody>
      </p:sp>
      <p:graphicFrame>
        <p:nvGraphicFramePr>
          <p:cNvPr id="11" name="Chart 10">
            <a:extLst>
              <a:ext uri="{FF2B5EF4-FFF2-40B4-BE49-F238E27FC236}">
                <a16:creationId xmlns:a16="http://schemas.microsoft.com/office/drawing/2014/main" xmlns="" id="{6192F127-DA10-468F-8976-F1A6F1F68039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987086117"/>
              </p:ext>
            </p:extLst>
          </p:nvPr>
        </p:nvGraphicFramePr>
        <p:xfrm>
          <a:off x="632390" y="3517324"/>
          <a:ext cx="5608007" cy="247929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grpSp>
        <p:nvGrpSpPr>
          <p:cNvPr id="12" name="Group 11">
            <a:extLst>
              <a:ext uri="{FF2B5EF4-FFF2-40B4-BE49-F238E27FC236}">
                <a16:creationId xmlns:a16="http://schemas.microsoft.com/office/drawing/2014/main" xmlns="" id="{C171F14C-929D-49C3-BD3E-D31BCBA0377D}"/>
              </a:ext>
            </a:extLst>
          </p:cNvPr>
          <p:cNvGrpSpPr/>
          <p:nvPr/>
        </p:nvGrpSpPr>
        <p:grpSpPr>
          <a:xfrm>
            <a:off x="5978866" y="3637108"/>
            <a:ext cx="5404130" cy="534784"/>
            <a:chOff x="395534" y="3737445"/>
            <a:chExt cx="3972999" cy="534784"/>
          </a:xfrm>
        </p:grpSpPr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xmlns="" id="{127F6F9F-B871-4FA4-B04F-AD0420E23759}"/>
                </a:ext>
              </a:extLst>
            </p:cNvPr>
            <p:cNvSpPr txBox="1"/>
            <p:nvPr/>
          </p:nvSpPr>
          <p:spPr>
            <a:xfrm>
              <a:off x="395534" y="3737445"/>
              <a:ext cx="3972999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Content  Here</a:t>
              </a:r>
              <a:endParaRPr lang="ko-KR" altLang="en-US" sz="1200" b="1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xmlns="" id="{B88AB247-BBFB-46E2-815B-6252CDF307F6}"/>
                </a:ext>
              </a:extLst>
            </p:cNvPr>
            <p:cNvSpPr txBox="1"/>
            <p:nvPr/>
          </p:nvSpPr>
          <p:spPr>
            <a:xfrm>
              <a:off x="395536" y="3995230"/>
              <a:ext cx="397299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I hope and I believe that this Template will your Time, Money and Reputation.</a:t>
              </a:r>
              <a:endParaRPr lang="en-US" altLang="ko-KR" sz="1200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xmlns="" id="{39FAA676-56C5-466F-9D70-C95215C0714F}"/>
              </a:ext>
            </a:extLst>
          </p:cNvPr>
          <p:cNvGrpSpPr/>
          <p:nvPr/>
        </p:nvGrpSpPr>
        <p:grpSpPr>
          <a:xfrm>
            <a:off x="5978866" y="4187910"/>
            <a:ext cx="5404130" cy="534784"/>
            <a:chOff x="395534" y="3737445"/>
            <a:chExt cx="3972999" cy="534784"/>
          </a:xfrm>
        </p:grpSpPr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xmlns="" id="{50A6F783-3900-414E-9A5C-268B38454E8B}"/>
                </a:ext>
              </a:extLst>
            </p:cNvPr>
            <p:cNvSpPr txBox="1"/>
            <p:nvPr/>
          </p:nvSpPr>
          <p:spPr>
            <a:xfrm>
              <a:off x="395534" y="3737445"/>
              <a:ext cx="3972999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Content  Here</a:t>
              </a:r>
              <a:endParaRPr lang="ko-KR" altLang="en-US" sz="1200" b="1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xmlns="" id="{5B35D2EF-F724-4A0C-8703-63A096CA1844}"/>
                </a:ext>
              </a:extLst>
            </p:cNvPr>
            <p:cNvSpPr txBox="1"/>
            <p:nvPr/>
          </p:nvSpPr>
          <p:spPr>
            <a:xfrm>
              <a:off x="395536" y="3995230"/>
              <a:ext cx="397299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I hope and I believe that this Template will your Time, Money and Reputation.</a:t>
              </a:r>
              <a:endParaRPr lang="en-US" altLang="ko-KR" sz="1200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18" name="Group 17">
            <a:extLst>
              <a:ext uri="{FF2B5EF4-FFF2-40B4-BE49-F238E27FC236}">
                <a16:creationId xmlns:a16="http://schemas.microsoft.com/office/drawing/2014/main" xmlns="" id="{585083B6-8F54-4F22-849B-A09C8B3D7022}"/>
              </a:ext>
            </a:extLst>
          </p:cNvPr>
          <p:cNvGrpSpPr/>
          <p:nvPr/>
        </p:nvGrpSpPr>
        <p:grpSpPr>
          <a:xfrm>
            <a:off x="5978866" y="4738710"/>
            <a:ext cx="5404130" cy="534784"/>
            <a:chOff x="395534" y="3737445"/>
            <a:chExt cx="3972999" cy="534784"/>
          </a:xfrm>
        </p:grpSpPr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xmlns="" id="{703A1449-7EB2-481E-B7DB-9F3813D10624}"/>
                </a:ext>
              </a:extLst>
            </p:cNvPr>
            <p:cNvSpPr txBox="1"/>
            <p:nvPr/>
          </p:nvSpPr>
          <p:spPr>
            <a:xfrm>
              <a:off x="395534" y="3737445"/>
              <a:ext cx="3972999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Content  Here</a:t>
              </a:r>
              <a:endParaRPr lang="ko-KR" altLang="en-US" sz="1200" b="1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xmlns="" id="{62CC9DE1-C8AC-48E3-B52C-25FAEF42BC39}"/>
                </a:ext>
              </a:extLst>
            </p:cNvPr>
            <p:cNvSpPr txBox="1"/>
            <p:nvPr/>
          </p:nvSpPr>
          <p:spPr>
            <a:xfrm>
              <a:off x="395536" y="3995230"/>
              <a:ext cx="397299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I hope and I believe that this Template will your Time, Money and Reputation.</a:t>
              </a:r>
              <a:endParaRPr lang="en-US" altLang="ko-KR" sz="1200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21" name="Group 20">
            <a:extLst>
              <a:ext uri="{FF2B5EF4-FFF2-40B4-BE49-F238E27FC236}">
                <a16:creationId xmlns:a16="http://schemas.microsoft.com/office/drawing/2014/main" xmlns="" id="{127F1D58-B801-49FE-A198-45C85F902D40}"/>
              </a:ext>
            </a:extLst>
          </p:cNvPr>
          <p:cNvGrpSpPr/>
          <p:nvPr/>
        </p:nvGrpSpPr>
        <p:grpSpPr>
          <a:xfrm>
            <a:off x="5978866" y="5289512"/>
            <a:ext cx="5404130" cy="534784"/>
            <a:chOff x="395534" y="3737445"/>
            <a:chExt cx="3972999" cy="534784"/>
          </a:xfrm>
        </p:grpSpPr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xmlns="" id="{61660525-FD83-4A66-8231-7696286F0FB7}"/>
                </a:ext>
              </a:extLst>
            </p:cNvPr>
            <p:cNvSpPr txBox="1"/>
            <p:nvPr/>
          </p:nvSpPr>
          <p:spPr>
            <a:xfrm>
              <a:off x="395534" y="3737445"/>
              <a:ext cx="3972999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Content  Here</a:t>
              </a:r>
              <a:endParaRPr lang="ko-KR" altLang="en-US" sz="1200" b="1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xmlns="" id="{62064960-93AE-4437-8E5B-E331214026F8}"/>
                </a:ext>
              </a:extLst>
            </p:cNvPr>
            <p:cNvSpPr txBox="1"/>
            <p:nvPr/>
          </p:nvSpPr>
          <p:spPr>
            <a:xfrm>
              <a:off x="395536" y="3995230"/>
              <a:ext cx="397299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I hope and I believe that this Template will your Time, Money and Reputation.</a:t>
              </a:r>
              <a:endParaRPr lang="en-US" altLang="ko-KR" sz="1200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54682639"/>
      </p:ext>
    </p:extLst>
  </p:cSld>
  <p:clrMapOvr>
    <a:masterClrMapping/>
  </p:clrMapOvr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7" name="Rectangle 6"/>
          <p:cNvSpPr>
            <a:spLocks noChangeArrowheads="1"/>
          </p:cNvSpPr>
          <p:nvPr/>
        </p:nvSpPr>
        <p:spPr bwMode="auto">
          <a:xfrm>
            <a:off x="2667000" y="0"/>
            <a:ext cx="6854825" cy="6854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468" name="Freeform 7"/>
          <p:cNvSpPr>
            <a:spLocks noEditPoints="1"/>
          </p:cNvSpPr>
          <p:nvPr/>
        </p:nvSpPr>
        <p:spPr bwMode="auto">
          <a:xfrm>
            <a:off x="7910513" y="1322388"/>
            <a:ext cx="127000" cy="130175"/>
          </a:xfrm>
          <a:custGeom>
            <a:avLst/>
            <a:gdLst>
              <a:gd name="T0" fmla="*/ 33 w 37"/>
              <a:gd name="T1" fmla="*/ 5 h 38"/>
              <a:gd name="T2" fmla="*/ 32 w 37"/>
              <a:gd name="T3" fmla="*/ 4 h 38"/>
              <a:gd name="T4" fmla="*/ 27 w 37"/>
              <a:gd name="T5" fmla="*/ 2 h 38"/>
              <a:gd name="T6" fmla="*/ 15 w 37"/>
              <a:gd name="T7" fmla="*/ 5 h 38"/>
              <a:gd name="T8" fmla="*/ 3 w 37"/>
              <a:gd name="T9" fmla="*/ 17 h 38"/>
              <a:gd name="T10" fmla="*/ 3 w 37"/>
              <a:gd name="T11" fmla="*/ 17 h 38"/>
              <a:gd name="T12" fmla="*/ 0 w 37"/>
              <a:gd name="T13" fmla="*/ 25 h 38"/>
              <a:gd name="T14" fmla="*/ 4 w 37"/>
              <a:gd name="T15" fmla="*/ 34 h 38"/>
              <a:gd name="T16" fmla="*/ 13 w 37"/>
              <a:gd name="T17" fmla="*/ 38 h 38"/>
              <a:gd name="T18" fmla="*/ 21 w 37"/>
              <a:gd name="T19" fmla="*/ 34 h 38"/>
              <a:gd name="T20" fmla="*/ 21 w 37"/>
              <a:gd name="T21" fmla="*/ 34 h 38"/>
              <a:gd name="T22" fmla="*/ 33 w 37"/>
              <a:gd name="T23" fmla="*/ 22 h 38"/>
              <a:gd name="T24" fmla="*/ 34 w 37"/>
              <a:gd name="T25" fmla="*/ 21 h 38"/>
              <a:gd name="T26" fmla="*/ 36 w 37"/>
              <a:gd name="T27" fmla="*/ 16 h 38"/>
              <a:gd name="T28" fmla="*/ 36 w 37"/>
              <a:gd name="T29" fmla="*/ 14 h 38"/>
              <a:gd name="T30" fmla="*/ 33 w 37"/>
              <a:gd name="T31" fmla="*/ 5 h 38"/>
              <a:gd name="T32" fmla="*/ 29 w 37"/>
              <a:gd name="T33" fmla="*/ 19 h 38"/>
              <a:gd name="T34" fmla="*/ 19 w 37"/>
              <a:gd name="T35" fmla="*/ 30 h 38"/>
              <a:gd name="T36" fmla="*/ 18 w 37"/>
              <a:gd name="T37" fmla="*/ 30 h 38"/>
              <a:gd name="T38" fmla="*/ 8 w 37"/>
              <a:gd name="T39" fmla="*/ 30 h 38"/>
              <a:gd name="T40" fmla="*/ 7 w 37"/>
              <a:gd name="T41" fmla="*/ 20 h 38"/>
              <a:gd name="T42" fmla="*/ 8 w 37"/>
              <a:gd name="T43" fmla="*/ 19 h 38"/>
              <a:gd name="T44" fmla="*/ 18 w 37"/>
              <a:gd name="T45" fmla="*/ 9 h 38"/>
              <a:gd name="T46" fmla="*/ 25 w 37"/>
              <a:gd name="T47" fmla="*/ 7 h 38"/>
              <a:gd name="T48" fmla="*/ 29 w 37"/>
              <a:gd name="T49" fmla="*/ 9 h 38"/>
              <a:gd name="T50" fmla="*/ 31 w 37"/>
              <a:gd name="T51" fmla="*/ 14 h 38"/>
              <a:gd name="T52" fmla="*/ 30 w 37"/>
              <a:gd name="T53" fmla="*/ 19 h 38"/>
              <a:gd name="T54" fmla="*/ 29 w 37"/>
              <a:gd name="T55" fmla="*/ 19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37" h="38">
                <a:moveTo>
                  <a:pt x="33" y="5"/>
                </a:moveTo>
                <a:cubicBezTo>
                  <a:pt x="32" y="4"/>
                  <a:pt x="32" y="4"/>
                  <a:pt x="32" y="4"/>
                </a:cubicBezTo>
                <a:cubicBezTo>
                  <a:pt x="31" y="3"/>
                  <a:pt x="29" y="2"/>
                  <a:pt x="27" y="2"/>
                </a:cubicBezTo>
                <a:cubicBezTo>
                  <a:pt x="23" y="0"/>
                  <a:pt x="18" y="2"/>
                  <a:pt x="15" y="5"/>
                </a:cubicBezTo>
                <a:cubicBezTo>
                  <a:pt x="3" y="17"/>
                  <a:pt x="3" y="17"/>
                  <a:pt x="3" y="17"/>
                </a:cubicBezTo>
                <a:cubicBezTo>
                  <a:pt x="3" y="17"/>
                  <a:pt x="3" y="17"/>
                  <a:pt x="3" y="17"/>
                </a:cubicBezTo>
                <a:cubicBezTo>
                  <a:pt x="1" y="19"/>
                  <a:pt x="0" y="22"/>
                  <a:pt x="0" y="25"/>
                </a:cubicBezTo>
                <a:cubicBezTo>
                  <a:pt x="0" y="28"/>
                  <a:pt x="1" y="32"/>
                  <a:pt x="4" y="34"/>
                </a:cubicBezTo>
                <a:cubicBezTo>
                  <a:pt x="6" y="37"/>
                  <a:pt x="10" y="38"/>
                  <a:pt x="13" y="38"/>
                </a:cubicBezTo>
                <a:cubicBezTo>
                  <a:pt x="16" y="38"/>
                  <a:pt x="19" y="37"/>
                  <a:pt x="21" y="34"/>
                </a:cubicBezTo>
                <a:cubicBezTo>
                  <a:pt x="21" y="34"/>
                  <a:pt x="21" y="34"/>
                  <a:pt x="21" y="34"/>
                </a:cubicBezTo>
                <a:cubicBezTo>
                  <a:pt x="33" y="22"/>
                  <a:pt x="33" y="22"/>
                  <a:pt x="33" y="22"/>
                </a:cubicBezTo>
                <a:cubicBezTo>
                  <a:pt x="33" y="22"/>
                  <a:pt x="34" y="21"/>
                  <a:pt x="34" y="21"/>
                </a:cubicBezTo>
                <a:cubicBezTo>
                  <a:pt x="35" y="20"/>
                  <a:pt x="36" y="18"/>
                  <a:pt x="36" y="16"/>
                </a:cubicBezTo>
                <a:cubicBezTo>
                  <a:pt x="36" y="15"/>
                  <a:pt x="37" y="14"/>
                  <a:pt x="36" y="14"/>
                </a:cubicBezTo>
                <a:cubicBezTo>
                  <a:pt x="36" y="10"/>
                  <a:pt x="35" y="7"/>
                  <a:pt x="33" y="5"/>
                </a:cubicBezTo>
                <a:close/>
                <a:moveTo>
                  <a:pt x="29" y="19"/>
                </a:moveTo>
                <a:cubicBezTo>
                  <a:pt x="19" y="30"/>
                  <a:pt x="19" y="30"/>
                  <a:pt x="19" y="30"/>
                </a:cubicBezTo>
                <a:cubicBezTo>
                  <a:pt x="18" y="30"/>
                  <a:pt x="18" y="30"/>
                  <a:pt x="18" y="30"/>
                </a:cubicBezTo>
                <a:cubicBezTo>
                  <a:pt x="15" y="33"/>
                  <a:pt x="10" y="33"/>
                  <a:pt x="8" y="30"/>
                </a:cubicBezTo>
                <a:cubicBezTo>
                  <a:pt x="5" y="28"/>
                  <a:pt x="5" y="23"/>
                  <a:pt x="7" y="20"/>
                </a:cubicBezTo>
                <a:cubicBezTo>
                  <a:pt x="8" y="19"/>
                  <a:pt x="8" y="19"/>
                  <a:pt x="8" y="19"/>
                </a:cubicBezTo>
                <a:cubicBezTo>
                  <a:pt x="18" y="9"/>
                  <a:pt x="18" y="9"/>
                  <a:pt x="18" y="9"/>
                </a:cubicBezTo>
                <a:cubicBezTo>
                  <a:pt x="20" y="7"/>
                  <a:pt x="23" y="6"/>
                  <a:pt x="25" y="7"/>
                </a:cubicBezTo>
                <a:cubicBezTo>
                  <a:pt x="26" y="7"/>
                  <a:pt x="28" y="8"/>
                  <a:pt x="29" y="9"/>
                </a:cubicBezTo>
                <a:cubicBezTo>
                  <a:pt x="30" y="10"/>
                  <a:pt x="31" y="12"/>
                  <a:pt x="31" y="14"/>
                </a:cubicBezTo>
                <a:cubicBezTo>
                  <a:pt x="31" y="16"/>
                  <a:pt x="31" y="17"/>
                  <a:pt x="30" y="19"/>
                </a:cubicBezTo>
                <a:lnTo>
                  <a:pt x="29" y="19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469" name="Freeform 8"/>
          <p:cNvSpPr>
            <a:spLocks noEditPoints="1"/>
          </p:cNvSpPr>
          <p:nvPr/>
        </p:nvSpPr>
        <p:spPr bwMode="auto">
          <a:xfrm>
            <a:off x="7996238" y="1309688"/>
            <a:ext cx="144463" cy="92075"/>
          </a:xfrm>
          <a:custGeom>
            <a:avLst/>
            <a:gdLst>
              <a:gd name="T0" fmla="*/ 38 w 42"/>
              <a:gd name="T1" fmla="*/ 6 h 27"/>
              <a:gd name="T2" fmla="*/ 36 w 42"/>
              <a:gd name="T3" fmla="*/ 4 h 27"/>
              <a:gd name="T4" fmla="*/ 34 w 42"/>
              <a:gd name="T5" fmla="*/ 3 h 27"/>
              <a:gd name="T6" fmla="*/ 30 w 42"/>
              <a:gd name="T7" fmla="*/ 2 h 27"/>
              <a:gd name="T8" fmla="*/ 13 w 42"/>
              <a:gd name="T9" fmla="*/ 0 h 27"/>
              <a:gd name="T10" fmla="*/ 2 w 42"/>
              <a:gd name="T11" fmla="*/ 6 h 27"/>
              <a:gd name="T12" fmla="*/ 0 w 42"/>
              <a:gd name="T13" fmla="*/ 11 h 27"/>
              <a:gd name="T14" fmla="*/ 0 w 42"/>
              <a:gd name="T15" fmla="*/ 12 h 27"/>
              <a:gd name="T16" fmla="*/ 5 w 42"/>
              <a:gd name="T17" fmla="*/ 23 h 27"/>
              <a:gd name="T18" fmla="*/ 9 w 42"/>
              <a:gd name="T19" fmla="*/ 25 h 27"/>
              <a:gd name="T20" fmla="*/ 11 w 42"/>
              <a:gd name="T21" fmla="*/ 25 h 27"/>
              <a:gd name="T22" fmla="*/ 28 w 42"/>
              <a:gd name="T23" fmla="*/ 27 h 27"/>
              <a:gd name="T24" fmla="*/ 36 w 42"/>
              <a:gd name="T25" fmla="*/ 24 h 27"/>
              <a:gd name="T26" fmla="*/ 36 w 42"/>
              <a:gd name="T27" fmla="*/ 24 h 27"/>
              <a:gd name="T28" fmla="*/ 37 w 42"/>
              <a:gd name="T29" fmla="*/ 24 h 27"/>
              <a:gd name="T30" fmla="*/ 40 w 42"/>
              <a:gd name="T31" fmla="*/ 20 h 27"/>
              <a:gd name="T32" fmla="*/ 41 w 42"/>
              <a:gd name="T33" fmla="*/ 15 h 27"/>
              <a:gd name="T34" fmla="*/ 38 w 42"/>
              <a:gd name="T35" fmla="*/ 6 h 27"/>
              <a:gd name="T36" fmla="*/ 28 w 42"/>
              <a:gd name="T37" fmla="*/ 22 h 27"/>
              <a:gd name="T38" fmla="*/ 12 w 42"/>
              <a:gd name="T39" fmla="*/ 20 h 27"/>
              <a:gd name="T40" fmla="*/ 11 w 42"/>
              <a:gd name="T41" fmla="*/ 20 h 27"/>
              <a:gd name="T42" fmla="*/ 5 w 42"/>
              <a:gd name="T43" fmla="*/ 12 h 27"/>
              <a:gd name="T44" fmla="*/ 7 w 42"/>
              <a:gd name="T45" fmla="*/ 8 h 27"/>
              <a:gd name="T46" fmla="*/ 13 w 42"/>
              <a:gd name="T47" fmla="*/ 6 h 27"/>
              <a:gd name="T48" fmla="*/ 29 w 42"/>
              <a:gd name="T49" fmla="*/ 7 h 27"/>
              <a:gd name="T50" fmla="*/ 31 w 42"/>
              <a:gd name="T51" fmla="*/ 7 h 27"/>
              <a:gd name="T52" fmla="*/ 35 w 42"/>
              <a:gd name="T53" fmla="*/ 11 h 27"/>
              <a:gd name="T54" fmla="*/ 36 w 42"/>
              <a:gd name="T55" fmla="*/ 14 h 27"/>
              <a:gd name="T56" fmla="*/ 36 w 42"/>
              <a:gd name="T57" fmla="*/ 15 h 27"/>
              <a:gd name="T58" fmla="*/ 36 w 42"/>
              <a:gd name="T59" fmla="*/ 16 h 27"/>
              <a:gd name="T60" fmla="*/ 33 w 42"/>
              <a:gd name="T61" fmla="*/ 20 h 27"/>
              <a:gd name="T62" fmla="*/ 32 w 42"/>
              <a:gd name="T63" fmla="*/ 21 h 27"/>
              <a:gd name="T64" fmla="*/ 28 w 42"/>
              <a:gd name="T65" fmla="*/ 22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42" h="27">
                <a:moveTo>
                  <a:pt x="38" y="6"/>
                </a:moveTo>
                <a:cubicBezTo>
                  <a:pt x="38" y="5"/>
                  <a:pt x="37" y="4"/>
                  <a:pt x="36" y="4"/>
                </a:cubicBezTo>
                <a:cubicBezTo>
                  <a:pt x="35" y="3"/>
                  <a:pt x="35" y="3"/>
                  <a:pt x="34" y="3"/>
                </a:cubicBezTo>
                <a:cubicBezTo>
                  <a:pt x="33" y="2"/>
                  <a:pt x="31" y="2"/>
                  <a:pt x="30" y="2"/>
                </a:cubicBezTo>
                <a:cubicBezTo>
                  <a:pt x="13" y="0"/>
                  <a:pt x="13" y="0"/>
                  <a:pt x="13" y="0"/>
                </a:cubicBezTo>
                <a:cubicBezTo>
                  <a:pt x="9" y="0"/>
                  <a:pt x="5" y="2"/>
                  <a:pt x="2" y="6"/>
                </a:cubicBezTo>
                <a:cubicBezTo>
                  <a:pt x="1" y="7"/>
                  <a:pt x="0" y="9"/>
                  <a:pt x="0" y="11"/>
                </a:cubicBezTo>
                <a:cubicBezTo>
                  <a:pt x="0" y="11"/>
                  <a:pt x="0" y="12"/>
                  <a:pt x="0" y="12"/>
                </a:cubicBezTo>
                <a:cubicBezTo>
                  <a:pt x="0" y="16"/>
                  <a:pt x="1" y="20"/>
                  <a:pt x="5" y="23"/>
                </a:cubicBezTo>
                <a:cubicBezTo>
                  <a:pt x="6" y="24"/>
                  <a:pt x="7" y="25"/>
                  <a:pt x="9" y="25"/>
                </a:cubicBezTo>
                <a:cubicBezTo>
                  <a:pt x="10" y="25"/>
                  <a:pt x="11" y="25"/>
                  <a:pt x="11" y="25"/>
                </a:cubicBezTo>
                <a:cubicBezTo>
                  <a:pt x="28" y="27"/>
                  <a:pt x="28" y="27"/>
                  <a:pt x="28" y="27"/>
                </a:cubicBezTo>
                <a:cubicBezTo>
                  <a:pt x="31" y="27"/>
                  <a:pt x="34" y="26"/>
                  <a:pt x="36" y="24"/>
                </a:cubicBezTo>
                <a:cubicBezTo>
                  <a:pt x="36" y="24"/>
                  <a:pt x="36" y="24"/>
                  <a:pt x="36" y="24"/>
                </a:cubicBezTo>
                <a:cubicBezTo>
                  <a:pt x="37" y="24"/>
                  <a:pt x="37" y="24"/>
                  <a:pt x="37" y="24"/>
                </a:cubicBezTo>
                <a:cubicBezTo>
                  <a:pt x="38" y="23"/>
                  <a:pt x="39" y="21"/>
                  <a:pt x="40" y="20"/>
                </a:cubicBezTo>
                <a:cubicBezTo>
                  <a:pt x="41" y="18"/>
                  <a:pt x="41" y="17"/>
                  <a:pt x="41" y="15"/>
                </a:cubicBezTo>
                <a:cubicBezTo>
                  <a:pt x="42" y="12"/>
                  <a:pt x="40" y="9"/>
                  <a:pt x="38" y="6"/>
                </a:cubicBezTo>
                <a:close/>
                <a:moveTo>
                  <a:pt x="28" y="22"/>
                </a:moveTo>
                <a:cubicBezTo>
                  <a:pt x="12" y="20"/>
                  <a:pt x="12" y="20"/>
                  <a:pt x="12" y="20"/>
                </a:cubicBezTo>
                <a:cubicBezTo>
                  <a:pt x="12" y="20"/>
                  <a:pt x="12" y="20"/>
                  <a:pt x="11" y="20"/>
                </a:cubicBezTo>
                <a:cubicBezTo>
                  <a:pt x="8" y="19"/>
                  <a:pt x="5" y="16"/>
                  <a:pt x="5" y="12"/>
                </a:cubicBezTo>
                <a:cubicBezTo>
                  <a:pt x="5" y="11"/>
                  <a:pt x="6" y="9"/>
                  <a:pt x="7" y="8"/>
                </a:cubicBezTo>
                <a:cubicBezTo>
                  <a:pt x="9" y="6"/>
                  <a:pt x="11" y="5"/>
                  <a:pt x="13" y="6"/>
                </a:cubicBezTo>
                <a:cubicBezTo>
                  <a:pt x="29" y="7"/>
                  <a:pt x="29" y="7"/>
                  <a:pt x="29" y="7"/>
                </a:cubicBezTo>
                <a:cubicBezTo>
                  <a:pt x="29" y="7"/>
                  <a:pt x="30" y="7"/>
                  <a:pt x="31" y="7"/>
                </a:cubicBezTo>
                <a:cubicBezTo>
                  <a:pt x="33" y="8"/>
                  <a:pt x="34" y="9"/>
                  <a:pt x="35" y="11"/>
                </a:cubicBezTo>
                <a:cubicBezTo>
                  <a:pt x="36" y="12"/>
                  <a:pt x="36" y="13"/>
                  <a:pt x="36" y="14"/>
                </a:cubicBezTo>
                <a:cubicBezTo>
                  <a:pt x="36" y="15"/>
                  <a:pt x="36" y="15"/>
                  <a:pt x="36" y="15"/>
                </a:cubicBezTo>
                <a:cubicBezTo>
                  <a:pt x="36" y="15"/>
                  <a:pt x="36" y="16"/>
                  <a:pt x="36" y="16"/>
                </a:cubicBezTo>
                <a:cubicBezTo>
                  <a:pt x="35" y="18"/>
                  <a:pt x="34" y="19"/>
                  <a:pt x="33" y="20"/>
                </a:cubicBezTo>
                <a:cubicBezTo>
                  <a:pt x="33" y="20"/>
                  <a:pt x="32" y="20"/>
                  <a:pt x="32" y="21"/>
                </a:cubicBezTo>
                <a:cubicBezTo>
                  <a:pt x="31" y="21"/>
                  <a:pt x="29" y="22"/>
                  <a:pt x="28" y="22"/>
                </a:cubicBezTo>
                <a:close/>
              </a:path>
            </a:pathLst>
          </a:custGeom>
          <a:solidFill>
            <a:srgbClr val="CC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470" name="Freeform 9"/>
          <p:cNvSpPr>
            <a:spLocks noEditPoints="1"/>
          </p:cNvSpPr>
          <p:nvPr/>
        </p:nvSpPr>
        <p:spPr bwMode="auto">
          <a:xfrm>
            <a:off x="8096250" y="1309688"/>
            <a:ext cx="142875" cy="88900"/>
          </a:xfrm>
          <a:custGeom>
            <a:avLst/>
            <a:gdLst>
              <a:gd name="T0" fmla="*/ 42 w 42"/>
              <a:gd name="T1" fmla="*/ 13 h 26"/>
              <a:gd name="T2" fmla="*/ 40 w 42"/>
              <a:gd name="T3" fmla="*/ 7 h 26"/>
              <a:gd name="T4" fmla="*/ 30 w 42"/>
              <a:gd name="T5" fmla="*/ 1 h 26"/>
              <a:gd name="T6" fmla="*/ 14 w 42"/>
              <a:gd name="T7" fmla="*/ 0 h 26"/>
              <a:gd name="T8" fmla="*/ 7 w 42"/>
              <a:gd name="T9" fmla="*/ 2 h 26"/>
              <a:gd name="T10" fmla="*/ 5 w 42"/>
              <a:gd name="T11" fmla="*/ 3 h 26"/>
              <a:gd name="T12" fmla="*/ 2 w 42"/>
              <a:gd name="T13" fmla="*/ 7 h 26"/>
              <a:gd name="T14" fmla="*/ 0 w 42"/>
              <a:gd name="T15" fmla="*/ 12 h 26"/>
              <a:gd name="T16" fmla="*/ 3 w 42"/>
              <a:gd name="T17" fmla="*/ 21 h 26"/>
              <a:gd name="T18" fmla="*/ 7 w 42"/>
              <a:gd name="T19" fmla="*/ 24 h 26"/>
              <a:gd name="T20" fmla="*/ 7 w 42"/>
              <a:gd name="T21" fmla="*/ 24 h 26"/>
              <a:gd name="T22" fmla="*/ 12 w 42"/>
              <a:gd name="T23" fmla="*/ 25 h 26"/>
              <a:gd name="T24" fmla="*/ 28 w 42"/>
              <a:gd name="T25" fmla="*/ 26 h 26"/>
              <a:gd name="T26" fmla="*/ 28 w 42"/>
              <a:gd name="T27" fmla="*/ 26 h 26"/>
              <a:gd name="T28" fmla="*/ 34 w 42"/>
              <a:gd name="T29" fmla="*/ 25 h 26"/>
              <a:gd name="T30" fmla="*/ 37 w 42"/>
              <a:gd name="T31" fmla="*/ 23 h 26"/>
              <a:gd name="T32" fmla="*/ 42 w 42"/>
              <a:gd name="T33" fmla="*/ 15 h 26"/>
              <a:gd name="T34" fmla="*/ 42 w 42"/>
              <a:gd name="T35" fmla="*/ 13 h 26"/>
              <a:gd name="T36" fmla="*/ 36 w 42"/>
              <a:gd name="T37" fmla="*/ 14 h 26"/>
              <a:gd name="T38" fmla="*/ 34 w 42"/>
              <a:gd name="T39" fmla="*/ 19 h 26"/>
              <a:gd name="T40" fmla="*/ 31 w 42"/>
              <a:gd name="T41" fmla="*/ 21 h 26"/>
              <a:gd name="T42" fmla="*/ 28 w 42"/>
              <a:gd name="T43" fmla="*/ 21 h 26"/>
              <a:gd name="T44" fmla="*/ 26 w 42"/>
              <a:gd name="T45" fmla="*/ 21 h 26"/>
              <a:gd name="T46" fmla="*/ 13 w 42"/>
              <a:gd name="T47" fmla="*/ 20 h 26"/>
              <a:gd name="T48" fmla="*/ 11 w 42"/>
              <a:gd name="T49" fmla="*/ 20 h 26"/>
              <a:gd name="T50" fmla="*/ 7 w 42"/>
              <a:gd name="T51" fmla="*/ 17 h 26"/>
              <a:gd name="T52" fmla="*/ 7 w 42"/>
              <a:gd name="T53" fmla="*/ 16 h 26"/>
              <a:gd name="T54" fmla="*/ 6 w 42"/>
              <a:gd name="T55" fmla="*/ 12 h 26"/>
              <a:gd name="T56" fmla="*/ 6 w 42"/>
              <a:gd name="T57" fmla="*/ 11 h 26"/>
              <a:gd name="T58" fmla="*/ 7 w 42"/>
              <a:gd name="T59" fmla="*/ 9 h 26"/>
              <a:gd name="T60" fmla="*/ 9 w 42"/>
              <a:gd name="T61" fmla="*/ 6 h 26"/>
              <a:gd name="T62" fmla="*/ 14 w 42"/>
              <a:gd name="T63" fmla="*/ 5 h 26"/>
              <a:gd name="T64" fmla="*/ 29 w 42"/>
              <a:gd name="T65" fmla="*/ 6 h 26"/>
              <a:gd name="T66" fmla="*/ 33 w 42"/>
              <a:gd name="T67" fmla="*/ 8 h 26"/>
              <a:gd name="T68" fmla="*/ 36 w 42"/>
              <a:gd name="T69" fmla="*/ 13 h 26"/>
              <a:gd name="T70" fmla="*/ 36 w 42"/>
              <a:gd name="T71" fmla="*/ 14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42" h="26">
                <a:moveTo>
                  <a:pt x="42" y="13"/>
                </a:moveTo>
                <a:cubicBezTo>
                  <a:pt x="42" y="11"/>
                  <a:pt x="41" y="9"/>
                  <a:pt x="40" y="7"/>
                </a:cubicBezTo>
                <a:cubicBezTo>
                  <a:pt x="38" y="4"/>
                  <a:pt x="34" y="2"/>
                  <a:pt x="30" y="1"/>
                </a:cubicBezTo>
                <a:cubicBezTo>
                  <a:pt x="14" y="0"/>
                  <a:pt x="14" y="0"/>
                  <a:pt x="14" y="0"/>
                </a:cubicBezTo>
                <a:cubicBezTo>
                  <a:pt x="11" y="0"/>
                  <a:pt x="9" y="1"/>
                  <a:pt x="7" y="2"/>
                </a:cubicBezTo>
                <a:cubicBezTo>
                  <a:pt x="6" y="2"/>
                  <a:pt x="6" y="2"/>
                  <a:pt x="5" y="3"/>
                </a:cubicBezTo>
                <a:cubicBezTo>
                  <a:pt x="4" y="4"/>
                  <a:pt x="2" y="5"/>
                  <a:pt x="2" y="7"/>
                </a:cubicBezTo>
                <a:cubicBezTo>
                  <a:pt x="1" y="8"/>
                  <a:pt x="0" y="10"/>
                  <a:pt x="0" y="12"/>
                </a:cubicBezTo>
                <a:cubicBezTo>
                  <a:pt x="0" y="15"/>
                  <a:pt x="1" y="18"/>
                  <a:pt x="3" y="21"/>
                </a:cubicBezTo>
                <a:cubicBezTo>
                  <a:pt x="4" y="22"/>
                  <a:pt x="5" y="23"/>
                  <a:pt x="7" y="24"/>
                </a:cubicBezTo>
                <a:cubicBezTo>
                  <a:pt x="7" y="24"/>
                  <a:pt x="7" y="24"/>
                  <a:pt x="7" y="24"/>
                </a:cubicBezTo>
                <a:cubicBezTo>
                  <a:pt x="9" y="25"/>
                  <a:pt x="10" y="25"/>
                  <a:pt x="12" y="25"/>
                </a:cubicBezTo>
                <a:cubicBezTo>
                  <a:pt x="28" y="26"/>
                  <a:pt x="28" y="26"/>
                  <a:pt x="28" y="26"/>
                </a:cubicBezTo>
                <a:cubicBezTo>
                  <a:pt x="28" y="26"/>
                  <a:pt x="28" y="26"/>
                  <a:pt x="28" y="26"/>
                </a:cubicBezTo>
                <a:cubicBezTo>
                  <a:pt x="30" y="26"/>
                  <a:pt x="32" y="26"/>
                  <a:pt x="34" y="25"/>
                </a:cubicBezTo>
                <a:cubicBezTo>
                  <a:pt x="35" y="25"/>
                  <a:pt x="36" y="24"/>
                  <a:pt x="37" y="23"/>
                </a:cubicBezTo>
                <a:cubicBezTo>
                  <a:pt x="40" y="21"/>
                  <a:pt x="41" y="18"/>
                  <a:pt x="42" y="15"/>
                </a:cubicBezTo>
                <a:cubicBezTo>
                  <a:pt x="42" y="14"/>
                  <a:pt x="42" y="14"/>
                  <a:pt x="42" y="13"/>
                </a:cubicBezTo>
                <a:close/>
                <a:moveTo>
                  <a:pt x="36" y="14"/>
                </a:moveTo>
                <a:cubicBezTo>
                  <a:pt x="36" y="16"/>
                  <a:pt x="35" y="18"/>
                  <a:pt x="34" y="19"/>
                </a:cubicBezTo>
                <a:cubicBezTo>
                  <a:pt x="33" y="20"/>
                  <a:pt x="32" y="21"/>
                  <a:pt x="31" y="21"/>
                </a:cubicBezTo>
                <a:cubicBezTo>
                  <a:pt x="30" y="21"/>
                  <a:pt x="29" y="21"/>
                  <a:pt x="28" y="21"/>
                </a:cubicBezTo>
                <a:cubicBezTo>
                  <a:pt x="26" y="21"/>
                  <a:pt x="26" y="21"/>
                  <a:pt x="26" y="21"/>
                </a:cubicBezTo>
                <a:cubicBezTo>
                  <a:pt x="13" y="20"/>
                  <a:pt x="13" y="20"/>
                  <a:pt x="13" y="20"/>
                </a:cubicBezTo>
                <a:cubicBezTo>
                  <a:pt x="12" y="20"/>
                  <a:pt x="11" y="20"/>
                  <a:pt x="11" y="20"/>
                </a:cubicBezTo>
                <a:cubicBezTo>
                  <a:pt x="9" y="19"/>
                  <a:pt x="8" y="18"/>
                  <a:pt x="7" y="17"/>
                </a:cubicBezTo>
                <a:cubicBezTo>
                  <a:pt x="7" y="16"/>
                  <a:pt x="7" y="16"/>
                  <a:pt x="7" y="16"/>
                </a:cubicBezTo>
                <a:cubicBezTo>
                  <a:pt x="6" y="15"/>
                  <a:pt x="6" y="14"/>
                  <a:pt x="6" y="12"/>
                </a:cubicBezTo>
                <a:cubicBezTo>
                  <a:pt x="6" y="12"/>
                  <a:pt x="6" y="11"/>
                  <a:pt x="6" y="11"/>
                </a:cubicBezTo>
                <a:cubicBezTo>
                  <a:pt x="6" y="10"/>
                  <a:pt x="6" y="9"/>
                  <a:pt x="7" y="9"/>
                </a:cubicBezTo>
                <a:cubicBezTo>
                  <a:pt x="7" y="8"/>
                  <a:pt x="8" y="7"/>
                  <a:pt x="9" y="6"/>
                </a:cubicBezTo>
                <a:cubicBezTo>
                  <a:pt x="11" y="5"/>
                  <a:pt x="12" y="5"/>
                  <a:pt x="14" y="5"/>
                </a:cubicBezTo>
                <a:cubicBezTo>
                  <a:pt x="29" y="6"/>
                  <a:pt x="29" y="6"/>
                  <a:pt x="29" y="6"/>
                </a:cubicBezTo>
                <a:cubicBezTo>
                  <a:pt x="31" y="6"/>
                  <a:pt x="32" y="7"/>
                  <a:pt x="33" y="8"/>
                </a:cubicBezTo>
                <a:cubicBezTo>
                  <a:pt x="35" y="9"/>
                  <a:pt x="36" y="11"/>
                  <a:pt x="36" y="13"/>
                </a:cubicBezTo>
                <a:cubicBezTo>
                  <a:pt x="36" y="13"/>
                  <a:pt x="36" y="14"/>
                  <a:pt x="36" y="14"/>
                </a:cubicBezTo>
                <a:close/>
              </a:path>
            </a:pathLst>
          </a:custGeom>
          <a:solidFill>
            <a:srgbClr val="CC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471" name="Freeform 10"/>
          <p:cNvSpPr>
            <a:spLocks noEditPoints="1"/>
          </p:cNvSpPr>
          <p:nvPr/>
        </p:nvSpPr>
        <p:spPr bwMode="auto">
          <a:xfrm>
            <a:off x="8181975" y="1333500"/>
            <a:ext cx="133350" cy="123825"/>
          </a:xfrm>
          <a:custGeom>
            <a:avLst/>
            <a:gdLst>
              <a:gd name="T0" fmla="*/ 38 w 39"/>
              <a:gd name="T1" fmla="*/ 22 h 36"/>
              <a:gd name="T2" fmla="*/ 34 w 39"/>
              <a:gd name="T3" fmla="*/ 14 h 36"/>
              <a:gd name="T4" fmla="*/ 21 w 39"/>
              <a:gd name="T5" fmla="*/ 3 h 36"/>
              <a:gd name="T6" fmla="*/ 15 w 39"/>
              <a:gd name="T7" fmla="*/ 0 h 36"/>
              <a:gd name="T8" fmla="*/ 8 w 39"/>
              <a:gd name="T9" fmla="*/ 1 h 36"/>
              <a:gd name="T10" fmla="*/ 4 w 39"/>
              <a:gd name="T11" fmla="*/ 4 h 36"/>
              <a:gd name="T12" fmla="*/ 1 w 39"/>
              <a:gd name="T13" fmla="*/ 14 h 36"/>
              <a:gd name="T14" fmla="*/ 3 w 39"/>
              <a:gd name="T15" fmla="*/ 19 h 36"/>
              <a:gd name="T16" fmla="*/ 5 w 39"/>
              <a:gd name="T17" fmla="*/ 22 h 36"/>
              <a:gd name="T18" fmla="*/ 18 w 39"/>
              <a:gd name="T19" fmla="*/ 33 h 36"/>
              <a:gd name="T20" fmla="*/ 24 w 39"/>
              <a:gd name="T21" fmla="*/ 36 h 36"/>
              <a:gd name="T22" fmla="*/ 27 w 39"/>
              <a:gd name="T23" fmla="*/ 36 h 36"/>
              <a:gd name="T24" fmla="*/ 35 w 39"/>
              <a:gd name="T25" fmla="*/ 31 h 36"/>
              <a:gd name="T26" fmla="*/ 38 w 39"/>
              <a:gd name="T27" fmla="*/ 22 h 36"/>
              <a:gd name="T28" fmla="*/ 21 w 39"/>
              <a:gd name="T29" fmla="*/ 29 h 36"/>
              <a:gd name="T30" fmla="*/ 9 w 39"/>
              <a:gd name="T31" fmla="*/ 18 h 36"/>
              <a:gd name="T32" fmla="*/ 9 w 39"/>
              <a:gd name="T33" fmla="*/ 18 h 36"/>
              <a:gd name="T34" fmla="*/ 6 w 39"/>
              <a:gd name="T35" fmla="*/ 14 h 36"/>
              <a:gd name="T36" fmla="*/ 8 w 39"/>
              <a:gd name="T37" fmla="*/ 8 h 36"/>
              <a:gd name="T38" fmla="*/ 11 w 39"/>
              <a:gd name="T39" fmla="*/ 6 h 36"/>
              <a:gd name="T40" fmla="*/ 17 w 39"/>
              <a:gd name="T41" fmla="*/ 6 h 36"/>
              <a:gd name="T42" fmla="*/ 19 w 39"/>
              <a:gd name="T43" fmla="*/ 7 h 36"/>
              <a:gd name="T44" fmla="*/ 30 w 39"/>
              <a:gd name="T45" fmla="*/ 17 h 36"/>
              <a:gd name="T46" fmla="*/ 31 w 39"/>
              <a:gd name="T47" fmla="*/ 28 h 36"/>
              <a:gd name="T48" fmla="*/ 26 w 39"/>
              <a:gd name="T49" fmla="*/ 30 h 36"/>
              <a:gd name="T50" fmla="*/ 21 w 39"/>
              <a:gd name="T51" fmla="*/ 29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39" h="36">
                <a:moveTo>
                  <a:pt x="38" y="22"/>
                </a:moveTo>
                <a:cubicBezTo>
                  <a:pt x="38" y="19"/>
                  <a:pt x="36" y="16"/>
                  <a:pt x="34" y="14"/>
                </a:cubicBezTo>
                <a:cubicBezTo>
                  <a:pt x="21" y="3"/>
                  <a:pt x="21" y="3"/>
                  <a:pt x="21" y="3"/>
                </a:cubicBezTo>
                <a:cubicBezTo>
                  <a:pt x="19" y="1"/>
                  <a:pt x="17" y="0"/>
                  <a:pt x="15" y="0"/>
                </a:cubicBezTo>
                <a:cubicBezTo>
                  <a:pt x="13" y="0"/>
                  <a:pt x="10" y="0"/>
                  <a:pt x="8" y="1"/>
                </a:cubicBezTo>
                <a:cubicBezTo>
                  <a:pt x="7" y="2"/>
                  <a:pt x="5" y="3"/>
                  <a:pt x="4" y="4"/>
                </a:cubicBezTo>
                <a:cubicBezTo>
                  <a:pt x="1" y="7"/>
                  <a:pt x="0" y="11"/>
                  <a:pt x="1" y="14"/>
                </a:cubicBezTo>
                <a:cubicBezTo>
                  <a:pt x="1" y="16"/>
                  <a:pt x="2" y="18"/>
                  <a:pt x="3" y="19"/>
                </a:cubicBezTo>
                <a:cubicBezTo>
                  <a:pt x="3" y="20"/>
                  <a:pt x="4" y="21"/>
                  <a:pt x="5" y="22"/>
                </a:cubicBezTo>
                <a:cubicBezTo>
                  <a:pt x="18" y="33"/>
                  <a:pt x="18" y="33"/>
                  <a:pt x="18" y="33"/>
                </a:cubicBezTo>
                <a:cubicBezTo>
                  <a:pt x="20" y="34"/>
                  <a:pt x="22" y="35"/>
                  <a:pt x="24" y="36"/>
                </a:cubicBezTo>
                <a:cubicBezTo>
                  <a:pt x="25" y="36"/>
                  <a:pt x="26" y="36"/>
                  <a:pt x="27" y="36"/>
                </a:cubicBezTo>
                <a:cubicBezTo>
                  <a:pt x="30" y="35"/>
                  <a:pt x="33" y="34"/>
                  <a:pt x="35" y="31"/>
                </a:cubicBezTo>
                <a:cubicBezTo>
                  <a:pt x="38" y="29"/>
                  <a:pt x="39" y="25"/>
                  <a:pt x="38" y="22"/>
                </a:cubicBezTo>
                <a:close/>
                <a:moveTo>
                  <a:pt x="21" y="29"/>
                </a:moveTo>
                <a:cubicBezTo>
                  <a:pt x="9" y="18"/>
                  <a:pt x="9" y="18"/>
                  <a:pt x="9" y="18"/>
                </a:cubicBezTo>
                <a:cubicBezTo>
                  <a:pt x="9" y="18"/>
                  <a:pt x="9" y="18"/>
                  <a:pt x="9" y="18"/>
                </a:cubicBezTo>
                <a:cubicBezTo>
                  <a:pt x="7" y="17"/>
                  <a:pt x="7" y="16"/>
                  <a:pt x="6" y="14"/>
                </a:cubicBezTo>
                <a:cubicBezTo>
                  <a:pt x="6" y="12"/>
                  <a:pt x="7" y="10"/>
                  <a:pt x="8" y="8"/>
                </a:cubicBezTo>
                <a:cubicBezTo>
                  <a:pt x="9" y="7"/>
                  <a:pt x="10" y="6"/>
                  <a:pt x="11" y="6"/>
                </a:cubicBezTo>
                <a:cubicBezTo>
                  <a:pt x="13" y="5"/>
                  <a:pt x="15" y="5"/>
                  <a:pt x="17" y="6"/>
                </a:cubicBezTo>
                <a:cubicBezTo>
                  <a:pt x="17" y="6"/>
                  <a:pt x="18" y="7"/>
                  <a:pt x="19" y="7"/>
                </a:cubicBezTo>
                <a:cubicBezTo>
                  <a:pt x="30" y="17"/>
                  <a:pt x="30" y="17"/>
                  <a:pt x="30" y="17"/>
                </a:cubicBezTo>
                <a:cubicBezTo>
                  <a:pt x="33" y="20"/>
                  <a:pt x="34" y="25"/>
                  <a:pt x="31" y="28"/>
                </a:cubicBezTo>
                <a:cubicBezTo>
                  <a:pt x="30" y="29"/>
                  <a:pt x="28" y="30"/>
                  <a:pt x="26" y="30"/>
                </a:cubicBezTo>
                <a:cubicBezTo>
                  <a:pt x="24" y="30"/>
                  <a:pt x="22" y="30"/>
                  <a:pt x="21" y="29"/>
                </a:cubicBezTo>
                <a:close/>
              </a:path>
            </a:pathLst>
          </a:custGeom>
          <a:solidFill>
            <a:srgbClr val="CC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472" name="Freeform 11"/>
          <p:cNvSpPr>
            <a:spLocks/>
          </p:cNvSpPr>
          <p:nvPr/>
        </p:nvSpPr>
        <p:spPr bwMode="auto">
          <a:xfrm>
            <a:off x="7877175" y="1374775"/>
            <a:ext cx="112713" cy="112713"/>
          </a:xfrm>
          <a:custGeom>
            <a:avLst/>
            <a:gdLst>
              <a:gd name="T0" fmla="*/ 17 w 33"/>
              <a:gd name="T1" fmla="*/ 30 h 33"/>
              <a:gd name="T2" fmla="*/ 3 w 33"/>
              <a:gd name="T3" fmla="*/ 16 h 33"/>
              <a:gd name="T4" fmla="*/ 3 w 33"/>
              <a:gd name="T5" fmla="*/ 7 h 33"/>
              <a:gd name="T6" fmla="*/ 7 w 33"/>
              <a:gd name="T7" fmla="*/ 3 h 33"/>
              <a:gd name="T8" fmla="*/ 16 w 33"/>
              <a:gd name="T9" fmla="*/ 3 h 33"/>
              <a:gd name="T10" fmla="*/ 30 w 33"/>
              <a:gd name="T11" fmla="*/ 16 h 33"/>
              <a:gd name="T12" fmla="*/ 30 w 33"/>
              <a:gd name="T13" fmla="*/ 26 h 33"/>
              <a:gd name="T14" fmla="*/ 26 w 33"/>
              <a:gd name="T15" fmla="*/ 30 h 33"/>
              <a:gd name="T16" fmla="*/ 17 w 33"/>
              <a:gd name="T17" fmla="*/ 3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3" h="33">
                <a:moveTo>
                  <a:pt x="17" y="30"/>
                </a:moveTo>
                <a:cubicBezTo>
                  <a:pt x="3" y="16"/>
                  <a:pt x="3" y="16"/>
                  <a:pt x="3" y="16"/>
                </a:cubicBezTo>
                <a:cubicBezTo>
                  <a:pt x="0" y="14"/>
                  <a:pt x="0" y="10"/>
                  <a:pt x="3" y="7"/>
                </a:cubicBezTo>
                <a:cubicBezTo>
                  <a:pt x="7" y="3"/>
                  <a:pt x="7" y="3"/>
                  <a:pt x="7" y="3"/>
                </a:cubicBezTo>
                <a:cubicBezTo>
                  <a:pt x="9" y="0"/>
                  <a:pt x="14" y="0"/>
                  <a:pt x="16" y="3"/>
                </a:cubicBezTo>
                <a:cubicBezTo>
                  <a:pt x="30" y="16"/>
                  <a:pt x="30" y="16"/>
                  <a:pt x="30" y="16"/>
                </a:cubicBezTo>
                <a:cubicBezTo>
                  <a:pt x="33" y="19"/>
                  <a:pt x="33" y="23"/>
                  <a:pt x="30" y="26"/>
                </a:cubicBezTo>
                <a:cubicBezTo>
                  <a:pt x="26" y="30"/>
                  <a:pt x="26" y="30"/>
                  <a:pt x="26" y="30"/>
                </a:cubicBezTo>
                <a:cubicBezTo>
                  <a:pt x="24" y="33"/>
                  <a:pt x="19" y="33"/>
                  <a:pt x="17" y="30"/>
                </a:cubicBezTo>
                <a:close/>
              </a:path>
            </a:pathLst>
          </a:custGeom>
          <a:solidFill>
            <a:srgbClr val="CC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473" name="Freeform 12"/>
          <p:cNvSpPr>
            <a:spLocks/>
          </p:cNvSpPr>
          <p:nvPr/>
        </p:nvSpPr>
        <p:spPr bwMode="auto">
          <a:xfrm>
            <a:off x="7259638" y="1357313"/>
            <a:ext cx="339725" cy="736600"/>
          </a:xfrm>
          <a:custGeom>
            <a:avLst/>
            <a:gdLst>
              <a:gd name="T0" fmla="*/ 79 w 99"/>
              <a:gd name="T1" fmla="*/ 206 h 215"/>
              <a:gd name="T2" fmla="*/ 99 w 99"/>
              <a:gd name="T3" fmla="*/ 215 h 215"/>
              <a:gd name="T4" fmla="*/ 21 w 99"/>
              <a:gd name="T5" fmla="*/ 204 h 215"/>
              <a:gd name="T6" fmla="*/ 17 w 99"/>
              <a:gd name="T7" fmla="*/ 198 h 215"/>
              <a:gd name="T8" fmla="*/ 1 w 99"/>
              <a:gd name="T9" fmla="*/ 123 h 215"/>
              <a:gd name="T10" fmla="*/ 98 w 99"/>
              <a:gd name="T11" fmla="*/ 51 h 215"/>
              <a:gd name="T12" fmla="*/ 91 w 99"/>
              <a:gd name="T13" fmla="*/ 52 h 215"/>
              <a:gd name="T14" fmla="*/ 91 w 99"/>
              <a:gd name="T15" fmla="*/ 52 h 215"/>
              <a:gd name="T16" fmla="*/ 34 w 99"/>
              <a:gd name="T17" fmla="*/ 92 h 215"/>
              <a:gd name="T18" fmla="*/ 38 w 99"/>
              <a:gd name="T19" fmla="*/ 175 h 215"/>
              <a:gd name="T20" fmla="*/ 77 w 99"/>
              <a:gd name="T21" fmla="*/ 205 h 215"/>
              <a:gd name="T22" fmla="*/ 79 w 99"/>
              <a:gd name="T23" fmla="*/ 206 h 2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99" h="215">
                <a:moveTo>
                  <a:pt x="79" y="206"/>
                </a:moveTo>
                <a:cubicBezTo>
                  <a:pt x="88" y="210"/>
                  <a:pt x="95" y="213"/>
                  <a:pt x="99" y="215"/>
                </a:cubicBezTo>
                <a:cubicBezTo>
                  <a:pt x="82" y="215"/>
                  <a:pt x="29" y="212"/>
                  <a:pt x="21" y="204"/>
                </a:cubicBezTo>
                <a:cubicBezTo>
                  <a:pt x="20" y="203"/>
                  <a:pt x="18" y="201"/>
                  <a:pt x="17" y="198"/>
                </a:cubicBezTo>
                <a:cubicBezTo>
                  <a:pt x="8" y="180"/>
                  <a:pt x="0" y="133"/>
                  <a:pt x="1" y="123"/>
                </a:cubicBezTo>
                <a:cubicBezTo>
                  <a:pt x="3" y="111"/>
                  <a:pt x="58" y="0"/>
                  <a:pt x="98" y="51"/>
                </a:cubicBezTo>
                <a:cubicBezTo>
                  <a:pt x="98" y="51"/>
                  <a:pt x="95" y="51"/>
                  <a:pt x="91" y="52"/>
                </a:cubicBezTo>
                <a:cubicBezTo>
                  <a:pt x="91" y="52"/>
                  <a:pt x="91" y="52"/>
                  <a:pt x="91" y="52"/>
                </a:cubicBezTo>
                <a:cubicBezTo>
                  <a:pt x="79" y="54"/>
                  <a:pt x="50" y="62"/>
                  <a:pt x="34" y="92"/>
                </a:cubicBezTo>
                <a:cubicBezTo>
                  <a:pt x="19" y="119"/>
                  <a:pt x="20" y="150"/>
                  <a:pt x="38" y="175"/>
                </a:cubicBezTo>
                <a:cubicBezTo>
                  <a:pt x="47" y="187"/>
                  <a:pt x="60" y="197"/>
                  <a:pt x="77" y="205"/>
                </a:cubicBezTo>
                <a:cubicBezTo>
                  <a:pt x="78" y="205"/>
                  <a:pt x="78" y="206"/>
                  <a:pt x="79" y="206"/>
                </a:cubicBezTo>
                <a:close/>
              </a:path>
            </a:pathLst>
          </a:custGeom>
          <a:solidFill>
            <a:srgbClr val="C1C1C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474" name="Freeform 13"/>
          <p:cNvSpPr>
            <a:spLocks/>
          </p:cNvSpPr>
          <p:nvPr/>
        </p:nvSpPr>
        <p:spPr bwMode="auto">
          <a:xfrm>
            <a:off x="7599363" y="2093913"/>
            <a:ext cx="74613" cy="34925"/>
          </a:xfrm>
          <a:custGeom>
            <a:avLst/>
            <a:gdLst>
              <a:gd name="T0" fmla="*/ 0 w 22"/>
              <a:gd name="T1" fmla="*/ 0 h 10"/>
              <a:gd name="T2" fmla="*/ 6 w 22"/>
              <a:gd name="T3" fmla="*/ 0 h 10"/>
              <a:gd name="T4" fmla="*/ 0 w 22"/>
              <a:gd name="T5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2" h="10">
                <a:moveTo>
                  <a:pt x="0" y="0"/>
                </a:moveTo>
                <a:cubicBezTo>
                  <a:pt x="4" y="0"/>
                  <a:pt x="6" y="0"/>
                  <a:pt x="6" y="0"/>
                </a:cubicBezTo>
                <a:cubicBezTo>
                  <a:pt x="6" y="0"/>
                  <a:pt x="22" y="10"/>
                  <a:pt x="0" y="0"/>
                </a:cubicBezTo>
                <a:close/>
              </a:path>
            </a:pathLst>
          </a:custGeom>
          <a:solidFill>
            <a:srgbClr val="96969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475" name="Freeform 14"/>
          <p:cNvSpPr>
            <a:spLocks noEditPoints="1"/>
          </p:cNvSpPr>
          <p:nvPr/>
        </p:nvSpPr>
        <p:spPr bwMode="auto">
          <a:xfrm>
            <a:off x="7183438" y="1339850"/>
            <a:ext cx="847725" cy="857250"/>
          </a:xfrm>
          <a:custGeom>
            <a:avLst/>
            <a:gdLst>
              <a:gd name="T0" fmla="*/ 238 w 247"/>
              <a:gd name="T1" fmla="*/ 63 h 250"/>
              <a:gd name="T2" fmla="*/ 236 w 247"/>
              <a:gd name="T3" fmla="*/ 58 h 250"/>
              <a:gd name="T4" fmla="*/ 236 w 247"/>
              <a:gd name="T5" fmla="*/ 53 h 250"/>
              <a:gd name="T6" fmla="*/ 231 w 247"/>
              <a:gd name="T7" fmla="*/ 39 h 250"/>
              <a:gd name="T8" fmla="*/ 230 w 247"/>
              <a:gd name="T9" fmla="*/ 38 h 250"/>
              <a:gd name="T10" fmla="*/ 225 w 247"/>
              <a:gd name="T11" fmla="*/ 33 h 250"/>
              <a:gd name="T12" fmla="*/ 225 w 247"/>
              <a:gd name="T13" fmla="*/ 33 h 250"/>
              <a:gd name="T14" fmla="*/ 219 w 247"/>
              <a:gd name="T15" fmla="*/ 26 h 250"/>
              <a:gd name="T16" fmla="*/ 212 w 247"/>
              <a:gd name="T17" fmla="*/ 20 h 250"/>
              <a:gd name="T18" fmla="*/ 207 w 247"/>
              <a:gd name="T19" fmla="*/ 15 h 250"/>
              <a:gd name="T20" fmla="*/ 206 w 247"/>
              <a:gd name="T21" fmla="*/ 14 h 250"/>
              <a:gd name="T22" fmla="*/ 186 w 247"/>
              <a:gd name="T23" fmla="*/ 10 h 250"/>
              <a:gd name="T24" fmla="*/ 182 w 247"/>
              <a:gd name="T25" fmla="*/ 8 h 250"/>
              <a:gd name="T26" fmla="*/ 159 w 247"/>
              <a:gd name="T27" fmla="*/ 1 h 250"/>
              <a:gd name="T28" fmla="*/ 147 w 247"/>
              <a:gd name="T29" fmla="*/ 5 h 250"/>
              <a:gd name="T30" fmla="*/ 118 w 247"/>
              <a:gd name="T31" fmla="*/ 24 h 250"/>
              <a:gd name="T32" fmla="*/ 107 w 247"/>
              <a:gd name="T33" fmla="*/ 25 h 250"/>
              <a:gd name="T34" fmla="*/ 77 w 247"/>
              <a:gd name="T35" fmla="*/ 33 h 250"/>
              <a:gd name="T36" fmla="*/ 39 w 247"/>
              <a:gd name="T37" fmla="*/ 59 h 250"/>
              <a:gd name="T38" fmla="*/ 38 w 247"/>
              <a:gd name="T39" fmla="*/ 60 h 250"/>
              <a:gd name="T40" fmla="*/ 16 w 247"/>
              <a:gd name="T41" fmla="*/ 175 h 250"/>
              <a:gd name="T42" fmla="*/ 21 w 247"/>
              <a:gd name="T43" fmla="*/ 187 h 250"/>
              <a:gd name="T44" fmla="*/ 30 w 247"/>
              <a:gd name="T45" fmla="*/ 199 h 250"/>
              <a:gd name="T46" fmla="*/ 35 w 247"/>
              <a:gd name="T47" fmla="*/ 206 h 250"/>
              <a:gd name="T48" fmla="*/ 36 w 247"/>
              <a:gd name="T49" fmla="*/ 206 h 250"/>
              <a:gd name="T50" fmla="*/ 39 w 247"/>
              <a:gd name="T51" fmla="*/ 209 h 250"/>
              <a:gd name="T52" fmla="*/ 188 w 247"/>
              <a:gd name="T53" fmla="*/ 208 h 250"/>
              <a:gd name="T54" fmla="*/ 190 w 247"/>
              <a:gd name="T55" fmla="*/ 205 h 250"/>
              <a:gd name="T56" fmla="*/ 213 w 247"/>
              <a:gd name="T57" fmla="*/ 170 h 250"/>
              <a:gd name="T58" fmla="*/ 222 w 247"/>
              <a:gd name="T59" fmla="*/ 138 h 250"/>
              <a:gd name="T60" fmla="*/ 230 w 247"/>
              <a:gd name="T61" fmla="*/ 111 h 250"/>
              <a:gd name="T62" fmla="*/ 242 w 247"/>
              <a:gd name="T63" fmla="*/ 98 h 250"/>
              <a:gd name="T64" fmla="*/ 238 w 247"/>
              <a:gd name="T65" fmla="*/ 63 h 250"/>
              <a:gd name="T66" fmla="*/ 190 w 247"/>
              <a:gd name="T67" fmla="*/ 137 h 250"/>
              <a:gd name="T68" fmla="*/ 190 w 247"/>
              <a:gd name="T69" fmla="*/ 137 h 250"/>
              <a:gd name="T70" fmla="*/ 180 w 247"/>
              <a:gd name="T71" fmla="*/ 173 h 250"/>
              <a:gd name="T72" fmla="*/ 168 w 247"/>
              <a:gd name="T73" fmla="*/ 189 h 250"/>
              <a:gd name="T74" fmla="*/ 101 w 247"/>
              <a:gd name="T75" fmla="*/ 211 h 250"/>
              <a:gd name="T76" fmla="*/ 67 w 247"/>
              <a:gd name="T77" fmla="*/ 197 h 250"/>
              <a:gd name="T78" fmla="*/ 67 w 247"/>
              <a:gd name="T79" fmla="*/ 197 h 250"/>
              <a:gd name="T80" fmla="*/ 58 w 247"/>
              <a:gd name="T81" fmla="*/ 190 h 250"/>
              <a:gd name="T82" fmla="*/ 55 w 247"/>
              <a:gd name="T83" fmla="*/ 186 h 250"/>
              <a:gd name="T84" fmla="*/ 57 w 247"/>
              <a:gd name="T85" fmla="*/ 80 h 250"/>
              <a:gd name="T86" fmla="*/ 68 w 247"/>
              <a:gd name="T87" fmla="*/ 71 h 250"/>
              <a:gd name="T88" fmla="*/ 73 w 247"/>
              <a:gd name="T89" fmla="*/ 68 h 250"/>
              <a:gd name="T90" fmla="*/ 113 w 247"/>
              <a:gd name="T91" fmla="*/ 57 h 250"/>
              <a:gd name="T92" fmla="*/ 113 w 247"/>
              <a:gd name="T93" fmla="*/ 57 h 250"/>
              <a:gd name="T94" fmla="*/ 160 w 247"/>
              <a:gd name="T95" fmla="*/ 73 h 250"/>
              <a:gd name="T96" fmla="*/ 167 w 247"/>
              <a:gd name="T97" fmla="*/ 79 h 250"/>
              <a:gd name="T98" fmla="*/ 190 w 247"/>
              <a:gd name="T99" fmla="*/ 137 h 2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247" h="250">
                <a:moveTo>
                  <a:pt x="238" y="63"/>
                </a:moveTo>
                <a:cubicBezTo>
                  <a:pt x="237" y="62"/>
                  <a:pt x="236" y="60"/>
                  <a:pt x="236" y="58"/>
                </a:cubicBezTo>
                <a:cubicBezTo>
                  <a:pt x="235" y="56"/>
                  <a:pt x="236" y="55"/>
                  <a:pt x="236" y="53"/>
                </a:cubicBezTo>
                <a:cubicBezTo>
                  <a:pt x="237" y="49"/>
                  <a:pt x="239" y="46"/>
                  <a:pt x="231" y="39"/>
                </a:cubicBezTo>
                <a:cubicBezTo>
                  <a:pt x="230" y="38"/>
                  <a:pt x="230" y="38"/>
                  <a:pt x="230" y="38"/>
                </a:cubicBezTo>
                <a:cubicBezTo>
                  <a:pt x="225" y="33"/>
                  <a:pt x="225" y="33"/>
                  <a:pt x="225" y="33"/>
                </a:cubicBezTo>
                <a:cubicBezTo>
                  <a:pt x="225" y="33"/>
                  <a:pt x="225" y="33"/>
                  <a:pt x="225" y="33"/>
                </a:cubicBezTo>
                <a:cubicBezTo>
                  <a:pt x="219" y="27"/>
                  <a:pt x="219" y="26"/>
                  <a:pt x="219" y="26"/>
                </a:cubicBezTo>
                <a:cubicBezTo>
                  <a:pt x="219" y="26"/>
                  <a:pt x="218" y="26"/>
                  <a:pt x="212" y="20"/>
                </a:cubicBezTo>
                <a:cubicBezTo>
                  <a:pt x="211" y="19"/>
                  <a:pt x="209" y="17"/>
                  <a:pt x="207" y="15"/>
                </a:cubicBezTo>
                <a:cubicBezTo>
                  <a:pt x="206" y="14"/>
                  <a:pt x="206" y="14"/>
                  <a:pt x="206" y="14"/>
                </a:cubicBezTo>
                <a:cubicBezTo>
                  <a:pt x="195" y="4"/>
                  <a:pt x="193" y="11"/>
                  <a:pt x="186" y="10"/>
                </a:cubicBezTo>
                <a:cubicBezTo>
                  <a:pt x="185" y="10"/>
                  <a:pt x="183" y="9"/>
                  <a:pt x="182" y="8"/>
                </a:cubicBezTo>
                <a:cubicBezTo>
                  <a:pt x="174" y="3"/>
                  <a:pt x="165" y="0"/>
                  <a:pt x="159" y="1"/>
                </a:cubicBezTo>
                <a:cubicBezTo>
                  <a:pt x="153" y="1"/>
                  <a:pt x="149" y="2"/>
                  <a:pt x="147" y="5"/>
                </a:cubicBezTo>
                <a:cubicBezTo>
                  <a:pt x="142" y="10"/>
                  <a:pt x="136" y="19"/>
                  <a:pt x="118" y="24"/>
                </a:cubicBezTo>
                <a:cubicBezTo>
                  <a:pt x="115" y="25"/>
                  <a:pt x="111" y="25"/>
                  <a:pt x="107" y="25"/>
                </a:cubicBezTo>
                <a:cubicBezTo>
                  <a:pt x="97" y="26"/>
                  <a:pt x="86" y="30"/>
                  <a:pt x="77" y="33"/>
                </a:cubicBezTo>
                <a:cubicBezTo>
                  <a:pt x="63" y="40"/>
                  <a:pt x="50" y="48"/>
                  <a:pt x="39" y="59"/>
                </a:cubicBezTo>
                <a:cubicBezTo>
                  <a:pt x="39" y="59"/>
                  <a:pt x="38" y="60"/>
                  <a:pt x="38" y="60"/>
                </a:cubicBezTo>
                <a:cubicBezTo>
                  <a:pt x="7" y="92"/>
                  <a:pt x="0" y="137"/>
                  <a:pt x="16" y="175"/>
                </a:cubicBezTo>
                <a:cubicBezTo>
                  <a:pt x="17" y="179"/>
                  <a:pt x="19" y="183"/>
                  <a:pt x="21" y="187"/>
                </a:cubicBezTo>
                <a:cubicBezTo>
                  <a:pt x="24" y="191"/>
                  <a:pt x="27" y="195"/>
                  <a:pt x="30" y="199"/>
                </a:cubicBezTo>
                <a:cubicBezTo>
                  <a:pt x="32" y="201"/>
                  <a:pt x="33" y="204"/>
                  <a:pt x="35" y="206"/>
                </a:cubicBezTo>
                <a:cubicBezTo>
                  <a:pt x="36" y="206"/>
                  <a:pt x="36" y="206"/>
                  <a:pt x="36" y="206"/>
                </a:cubicBezTo>
                <a:cubicBezTo>
                  <a:pt x="37" y="207"/>
                  <a:pt x="38" y="208"/>
                  <a:pt x="39" y="209"/>
                </a:cubicBezTo>
                <a:cubicBezTo>
                  <a:pt x="80" y="250"/>
                  <a:pt x="147" y="250"/>
                  <a:pt x="188" y="208"/>
                </a:cubicBezTo>
                <a:cubicBezTo>
                  <a:pt x="189" y="207"/>
                  <a:pt x="189" y="206"/>
                  <a:pt x="190" y="205"/>
                </a:cubicBezTo>
                <a:cubicBezTo>
                  <a:pt x="200" y="195"/>
                  <a:pt x="208" y="183"/>
                  <a:pt x="213" y="170"/>
                </a:cubicBezTo>
                <a:cubicBezTo>
                  <a:pt x="217" y="160"/>
                  <a:pt x="221" y="149"/>
                  <a:pt x="222" y="138"/>
                </a:cubicBezTo>
                <a:cubicBezTo>
                  <a:pt x="222" y="125"/>
                  <a:pt x="226" y="117"/>
                  <a:pt x="230" y="111"/>
                </a:cubicBezTo>
                <a:cubicBezTo>
                  <a:pt x="234" y="104"/>
                  <a:pt x="239" y="101"/>
                  <a:pt x="242" y="98"/>
                </a:cubicBezTo>
                <a:cubicBezTo>
                  <a:pt x="247" y="92"/>
                  <a:pt x="247" y="77"/>
                  <a:pt x="238" y="63"/>
                </a:cubicBezTo>
                <a:close/>
                <a:moveTo>
                  <a:pt x="190" y="137"/>
                </a:moveTo>
                <a:cubicBezTo>
                  <a:pt x="190" y="137"/>
                  <a:pt x="190" y="137"/>
                  <a:pt x="190" y="137"/>
                </a:cubicBezTo>
                <a:cubicBezTo>
                  <a:pt x="190" y="149"/>
                  <a:pt x="186" y="162"/>
                  <a:pt x="180" y="173"/>
                </a:cubicBezTo>
                <a:cubicBezTo>
                  <a:pt x="177" y="179"/>
                  <a:pt x="173" y="184"/>
                  <a:pt x="168" y="189"/>
                </a:cubicBezTo>
                <a:cubicBezTo>
                  <a:pt x="150" y="207"/>
                  <a:pt x="125" y="214"/>
                  <a:pt x="101" y="211"/>
                </a:cubicBezTo>
                <a:cubicBezTo>
                  <a:pt x="89" y="209"/>
                  <a:pt x="77" y="204"/>
                  <a:pt x="67" y="197"/>
                </a:cubicBezTo>
                <a:cubicBezTo>
                  <a:pt x="67" y="197"/>
                  <a:pt x="67" y="197"/>
                  <a:pt x="67" y="197"/>
                </a:cubicBezTo>
                <a:cubicBezTo>
                  <a:pt x="64" y="195"/>
                  <a:pt x="61" y="192"/>
                  <a:pt x="58" y="190"/>
                </a:cubicBezTo>
                <a:cubicBezTo>
                  <a:pt x="57" y="188"/>
                  <a:pt x="56" y="187"/>
                  <a:pt x="55" y="186"/>
                </a:cubicBezTo>
                <a:cubicBezTo>
                  <a:pt x="28" y="156"/>
                  <a:pt x="29" y="109"/>
                  <a:pt x="57" y="80"/>
                </a:cubicBezTo>
                <a:cubicBezTo>
                  <a:pt x="61" y="76"/>
                  <a:pt x="64" y="73"/>
                  <a:pt x="68" y="71"/>
                </a:cubicBezTo>
                <a:cubicBezTo>
                  <a:pt x="70" y="70"/>
                  <a:pt x="71" y="69"/>
                  <a:pt x="73" y="68"/>
                </a:cubicBezTo>
                <a:cubicBezTo>
                  <a:pt x="85" y="60"/>
                  <a:pt x="99" y="56"/>
                  <a:pt x="113" y="57"/>
                </a:cubicBezTo>
                <a:cubicBezTo>
                  <a:pt x="113" y="57"/>
                  <a:pt x="113" y="57"/>
                  <a:pt x="113" y="57"/>
                </a:cubicBezTo>
                <a:cubicBezTo>
                  <a:pt x="130" y="57"/>
                  <a:pt x="146" y="62"/>
                  <a:pt x="160" y="73"/>
                </a:cubicBezTo>
                <a:cubicBezTo>
                  <a:pt x="162" y="75"/>
                  <a:pt x="165" y="77"/>
                  <a:pt x="167" y="79"/>
                </a:cubicBezTo>
                <a:cubicBezTo>
                  <a:pt x="183" y="95"/>
                  <a:pt x="191" y="116"/>
                  <a:pt x="190" y="137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476" name="Freeform 15"/>
          <p:cNvSpPr>
            <a:spLocks noEditPoints="1"/>
          </p:cNvSpPr>
          <p:nvPr/>
        </p:nvSpPr>
        <p:spPr bwMode="auto">
          <a:xfrm>
            <a:off x="7440613" y="1631950"/>
            <a:ext cx="339725" cy="322263"/>
          </a:xfrm>
          <a:custGeom>
            <a:avLst/>
            <a:gdLst>
              <a:gd name="T0" fmla="*/ 97 w 99"/>
              <a:gd name="T1" fmla="*/ 88 h 94"/>
              <a:gd name="T2" fmla="*/ 88 w 99"/>
              <a:gd name="T3" fmla="*/ 79 h 94"/>
              <a:gd name="T4" fmla="*/ 86 w 99"/>
              <a:gd name="T5" fmla="*/ 53 h 94"/>
              <a:gd name="T6" fmla="*/ 59 w 99"/>
              <a:gd name="T7" fmla="*/ 51 h 94"/>
              <a:gd name="T8" fmla="*/ 8 w 99"/>
              <a:gd name="T9" fmla="*/ 1 h 94"/>
              <a:gd name="T10" fmla="*/ 6 w 99"/>
              <a:gd name="T11" fmla="*/ 0 h 94"/>
              <a:gd name="T12" fmla="*/ 3 w 99"/>
              <a:gd name="T13" fmla="*/ 1 h 94"/>
              <a:gd name="T14" fmla="*/ 3 w 99"/>
              <a:gd name="T15" fmla="*/ 2 h 94"/>
              <a:gd name="T16" fmla="*/ 3 w 99"/>
              <a:gd name="T17" fmla="*/ 4 h 94"/>
              <a:gd name="T18" fmla="*/ 3 w 99"/>
              <a:gd name="T19" fmla="*/ 4 h 94"/>
              <a:gd name="T20" fmla="*/ 3 w 99"/>
              <a:gd name="T21" fmla="*/ 13 h 94"/>
              <a:gd name="T22" fmla="*/ 12 w 99"/>
              <a:gd name="T23" fmla="*/ 14 h 94"/>
              <a:gd name="T24" fmla="*/ 54 w 99"/>
              <a:gd name="T25" fmla="*/ 56 h 94"/>
              <a:gd name="T26" fmla="*/ 57 w 99"/>
              <a:gd name="T27" fmla="*/ 82 h 94"/>
              <a:gd name="T28" fmla="*/ 83 w 99"/>
              <a:gd name="T29" fmla="*/ 84 h 94"/>
              <a:gd name="T30" fmla="*/ 92 w 99"/>
              <a:gd name="T31" fmla="*/ 93 h 94"/>
              <a:gd name="T32" fmla="*/ 95 w 99"/>
              <a:gd name="T33" fmla="*/ 94 h 94"/>
              <a:gd name="T34" fmla="*/ 96 w 99"/>
              <a:gd name="T35" fmla="*/ 94 h 94"/>
              <a:gd name="T36" fmla="*/ 97 w 99"/>
              <a:gd name="T37" fmla="*/ 94 h 94"/>
              <a:gd name="T38" fmla="*/ 97 w 99"/>
              <a:gd name="T39" fmla="*/ 94 h 94"/>
              <a:gd name="T40" fmla="*/ 97 w 99"/>
              <a:gd name="T41" fmla="*/ 93 h 94"/>
              <a:gd name="T42" fmla="*/ 97 w 99"/>
              <a:gd name="T43" fmla="*/ 88 h 94"/>
              <a:gd name="T44" fmla="*/ 81 w 99"/>
              <a:gd name="T45" fmla="*/ 72 h 94"/>
              <a:gd name="T46" fmla="*/ 79 w 99"/>
              <a:gd name="T47" fmla="*/ 75 h 94"/>
              <a:gd name="T48" fmla="*/ 76 w 99"/>
              <a:gd name="T49" fmla="*/ 77 h 94"/>
              <a:gd name="T50" fmla="*/ 63 w 99"/>
              <a:gd name="T51" fmla="*/ 75 h 94"/>
              <a:gd name="T52" fmla="*/ 61 w 99"/>
              <a:gd name="T53" fmla="*/ 63 h 94"/>
              <a:gd name="T54" fmla="*/ 63 w 99"/>
              <a:gd name="T55" fmla="*/ 60 h 94"/>
              <a:gd name="T56" fmla="*/ 66 w 99"/>
              <a:gd name="T57" fmla="*/ 58 h 94"/>
              <a:gd name="T58" fmla="*/ 79 w 99"/>
              <a:gd name="T59" fmla="*/ 60 h 94"/>
              <a:gd name="T60" fmla="*/ 81 w 99"/>
              <a:gd name="T61" fmla="*/ 72 h 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99" h="94">
                <a:moveTo>
                  <a:pt x="97" y="88"/>
                </a:moveTo>
                <a:cubicBezTo>
                  <a:pt x="88" y="79"/>
                  <a:pt x="88" y="79"/>
                  <a:pt x="88" y="79"/>
                </a:cubicBezTo>
                <a:cubicBezTo>
                  <a:pt x="94" y="71"/>
                  <a:pt x="93" y="60"/>
                  <a:pt x="86" y="53"/>
                </a:cubicBezTo>
                <a:cubicBezTo>
                  <a:pt x="78" y="45"/>
                  <a:pt x="67" y="45"/>
                  <a:pt x="59" y="51"/>
                </a:cubicBezTo>
                <a:cubicBezTo>
                  <a:pt x="8" y="1"/>
                  <a:pt x="8" y="1"/>
                  <a:pt x="8" y="1"/>
                </a:cubicBezTo>
                <a:cubicBezTo>
                  <a:pt x="8" y="0"/>
                  <a:pt x="7" y="0"/>
                  <a:pt x="6" y="0"/>
                </a:cubicBezTo>
                <a:cubicBezTo>
                  <a:pt x="5" y="0"/>
                  <a:pt x="4" y="0"/>
                  <a:pt x="3" y="1"/>
                </a:cubicBezTo>
                <a:cubicBezTo>
                  <a:pt x="3" y="2"/>
                  <a:pt x="3" y="2"/>
                  <a:pt x="3" y="2"/>
                </a:cubicBezTo>
                <a:cubicBezTo>
                  <a:pt x="3" y="2"/>
                  <a:pt x="2" y="3"/>
                  <a:pt x="3" y="4"/>
                </a:cubicBezTo>
                <a:cubicBezTo>
                  <a:pt x="3" y="4"/>
                  <a:pt x="3" y="4"/>
                  <a:pt x="3" y="4"/>
                </a:cubicBezTo>
                <a:cubicBezTo>
                  <a:pt x="0" y="7"/>
                  <a:pt x="1" y="11"/>
                  <a:pt x="3" y="13"/>
                </a:cubicBezTo>
                <a:cubicBezTo>
                  <a:pt x="5" y="16"/>
                  <a:pt x="9" y="16"/>
                  <a:pt x="12" y="14"/>
                </a:cubicBezTo>
                <a:cubicBezTo>
                  <a:pt x="54" y="56"/>
                  <a:pt x="54" y="56"/>
                  <a:pt x="54" y="56"/>
                </a:cubicBezTo>
                <a:cubicBezTo>
                  <a:pt x="48" y="64"/>
                  <a:pt x="49" y="75"/>
                  <a:pt x="57" y="82"/>
                </a:cubicBezTo>
                <a:cubicBezTo>
                  <a:pt x="64" y="90"/>
                  <a:pt x="75" y="90"/>
                  <a:pt x="83" y="84"/>
                </a:cubicBezTo>
                <a:cubicBezTo>
                  <a:pt x="92" y="93"/>
                  <a:pt x="92" y="93"/>
                  <a:pt x="92" y="93"/>
                </a:cubicBezTo>
                <a:cubicBezTo>
                  <a:pt x="93" y="94"/>
                  <a:pt x="94" y="94"/>
                  <a:pt x="95" y="94"/>
                </a:cubicBezTo>
                <a:cubicBezTo>
                  <a:pt x="95" y="94"/>
                  <a:pt x="96" y="94"/>
                  <a:pt x="96" y="94"/>
                </a:cubicBezTo>
                <a:cubicBezTo>
                  <a:pt x="97" y="94"/>
                  <a:pt x="97" y="94"/>
                  <a:pt x="97" y="94"/>
                </a:cubicBezTo>
                <a:cubicBezTo>
                  <a:pt x="97" y="94"/>
                  <a:pt x="97" y="94"/>
                  <a:pt x="97" y="94"/>
                </a:cubicBezTo>
                <a:cubicBezTo>
                  <a:pt x="97" y="93"/>
                  <a:pt x="97" y="93"/>
                  <a:pt x="97" y="93"/>
                </a:cubicBezTo>
                <a:cubicBezTo>
                  <a:pt x="99" y="92"/>
                  <a:pt x="99" y="90"/>
                  <a:pt x="97" y="88"/>
                </a:cubicBezTo>
                <a:close/>
                <a:moveTo>
                  <a:pt x="81" y="72"/>
                </a:moveTo>
                <a:cubicBezTo>
                  <a:pt x="81" y="73"/>
                  <a:pt x="80" y="74"/>
                  <a:pt x="79" y="75"/>
                </a:cubicBezTo>
                <a:cubicBezTo>
                  <a:pt x="78" y="76"/>
                  <a:pt x="77" y="77"/>
                  <a:pt x="76" y="77"/>
                </a:cubicBezTo>
                <a:cubicBezTo>
                  <a:pt x="72" y="80"/>
                  <a:pt x="67" y="79"/>
                  <a:pt x="63" y="75"/>
                </a:cubicBezTo>
                <a:cubicBezTo>
                  <a:pt x="60" y="72"/>
                  <a:pt x="59" y="67"/>
                  <a:pt x="61" y="63"/>
                </a:cubicBezTo>
                <a:cubicBezTo>
                  <a:pt x="62" y="62"/>
                  <a:pt x="62" y="61"/>
                  <a:pt x="63" y="60"/>
                </a:cubicBezTo>
                <a:cubicBezTo>
                  <a:pt x="64" y="59"/>
                  <a:pt x="65" y="58"/>
                  <a:pt x="66" y="58"/>
                </a:cubicBezTo>
                <a:cubicBezTo>
                  <a:pt x="70" y="56"/>
                  <a:pt x="75" y="56"/>
                  <a:pt x="79" y="60"/>
                </a:cubicBezTo>
                <a:cubicBezTo>
                  <a:pt x="82" y="63"/>
                  <a:pt x="83" y="68"/>
                  <a:pt x="81" y="72"/>
                </a:cubicBezTo>
                <a:close/>
              </a:path>
            </a:pathLst>
          </a:custGeom>
          <a:solidFill>
            <a:srgbClr val="B3B3B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477" name="Freeform 16"/>
          <p:cNvSpPr>
            <a:spLocks/>
          </p:cNvSpPr>
          <p:nvPr/>
        </p:nvSpPr>
        <p:spPr bwMode="auto">
          <a:xfrm>
            <a:off x="7294563" y="1655763"/>
            <a:ext cx="98425" cy="314325"/>
          </a:xfrm>
          <a:custGeom>
            <a:avLst/>
            <a:gdLst>
              <a:gd name="T0" fmla="*/ 22 w 29"/>
              <a:gd name="T1" fmla="*/ 3 h 92"/>
              <a:gd name="T2" fmla="*/ 29 w 29"/>
              <a:gd name="T3" fmla="*/ 91 h 92"/>
              <a:gd name="T4" fmla="*/ 28 w 29"/>
              <a:gd name="T5" fmla="*/ 92 h 92"/>
              <a:gd name="T6" fmla="*/ 6 w 29"/>
              <a:gd name="T7" fmla="*/ 55 h 92"/>
              <a:gd name="T8" fmla="*/ 20 w 29"/>
              <a:gd name="T9" fmla="*/ 2 h 92"/>
              <a:gd name="T10" fmla="*/ 22 w 29"/>
              <a:gd name="T11" fmla="*/ 3 h 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9" h="92">
                <a:moveTo>
                  <a:pt x="22" y="3"/>
                </a:moveTo>
                <a:cubicBezTo>
                  <a:pt x="12" y="21"/>
                  <a:pt x="0" y="56"/>
                  <a:pt x="29" y="91"/>
                </a:cubicBezTo>
                <a:cubicBezTo>
                  <a:pt x="29" y="92"/>
                  <a:pt x="28" y="92"/>
                  <a:pt x="28" y="92"/>
                </a:cubicBezTo>
                <a:cubicBezTo>
                  <a:pt x="17" y="83"/>
                  <a:pt x="10" y="72"/>
                  <a:pt x="6" y="55"/>
                </a:cubicBezTo>
                <a:cubicBezTo>
                  <a:pt x="4" y="43"/>
                  <a:pt x="5" y="20"/>
                  <a:pt x="20" y="2"/>
                </a:cubicBezTo>
                <a:cubicBezTo>
                  <a:pt x="21" y="0"/>
                  <a:pt x="23" y="2"/>
                  <a:pt x="22" y="3"/>
                </a:cubicBezTo>
                <a:close/>
              </a:path>
            </a:pathLst>
          </a:custGeom>
          <a:solidFill>
            <a:srgbClr val="9B9B9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478" name="Freeform 17"/>
          <p:cNvSpPr>
            <a:spLocks/>
          </p:cNvSpPr>
          <p:nvPr/>
        </p:nvSpPr>
        <p:spPr bwMode="auto">
          <a:xfrm>
            <a:off x="7921625" y="1644650"/>
            <a:ext cx="53975" cy="55563"/>
          </a:xfrm>
          <a:custGeom>
            <a:avLst/>
            <a:gdLst>
              <a:gd name="T0" fmla="*/ 13 w 16"/>
              <a:gd name="T1" fmla="*/ 13 h 16"/>
              <a:gd name="T2" fmla="*/ 3 w 16"/>
              <a:gd name="T3" fmla="*/ 13 h 16"/>
              <a:gd name="T4" fmla="*/ 3 w 16"/>
              <a:gd name="T5" fmla="*/ 3 h 16"/>
              <a:gd name="T6" fmla="*/ 13 w 16"/>
              <a:gd name="T7" fmla="*/ 3 h 16"/>
              <a:gd name="T8" fmla="*/ 13 w 16"/>
              <a:gd name="T9" fmla="*/ 13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6" h="16">
                <a:moveTo>
                  <a:pt x="13" y="13"/>
                </a:moveTo>
                <a:cubicBezTo>
                  <a:pt x="10" y="16"/>
                  <a:pt x="6" y="16"/>
                  <a:pt x="3" y="13"/>
                </a:cubicBezTo>
                <a:cubicBezTo>
                  <a:pt x="1" y="10"/>
                  <a:pt x="0" y="6"/>
                  <a:pt x="3" y="3"/>
                </a:cubicBezTo>
                <a:cubicBezTo>
                  <a:pt x="6" y="0"/>
                  <a:pt x="10" y="0"/>
                  <a:pt x="13" y="3"/>
                </a:cubicBezTo>
                <a:cubicBezTo>
                  <a:pt x="16" y="6"/>
                  <a:pt x="16" y="10"/>
                  <a:pt x="13" y="13"/>
                </a:cubicBezTo>
                <a:close/>
              </a:path>
            </a:pathLst>
          </a:custGeom>
          <a:solidFill>
            <a:srgbClr val="C1C1C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479" name="Freeform 18"/>
          <p:cNvSpPr>
            <a:spLocks/>
          </p:cNvSpPr>
          <p:nvPr/>
        </p:nvSpPr>
        <p:spPr bwMode="auto">
          <a:xfrm>
            <a:off x="7661275" y="1392238"/>
            <a:ext cx="53975" cy="50800"/>
          </a:xfrm>
          <a:custGeom>
            <a:avLst/>
            <a:gdLst>
              <a:gd name="T0" fmla="*/ 13 w 16"/>
              <a:gd name="T1" fmla="*/ 12 h 15"/>
              <a:gd name="T2" fmla="*/ 3 w 16"/>
              <a:gd name="T3" fmla="*/ 12 h 15"/>
              <a:gd name="T4" fmla="*/ 3 w 16"/>
              <a:gd name="T5" fmla="*/ 2 h 15"/>
              <a:gd name="T6" fmla="*/ 13 w 16"/>
              <a:gd name="T7" fmla="*/ 2 h 15"/>
              <a:gd name="T8" fmla="*/ 13 w 16"/>
              <a:gd name="T9" fmla="*/ 12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6" h="15">
                <a:moveTo>
                  <a:pt x="13" y="12"/>
                </a:moveTo>
                <a:cubicBezTo>
                  <a:pt x="10" y="15"/>
                  <a:pt x="6" y="15"/>
                  <a:pt x="3" y="12"/>
                </a:cubicBezTo>
                <a:cubicBezTo>
                  <a:pt x="0" y="9"/>
                  <a:pt x="0" y="5"/>
                  <a:pt x="3" y="2"/>
                </a:cubicBezTo>
                <a:cubicBezTo>
                  <a:pt x="6" y="0"/>
                  <a:pt x="10" y="0"/>
                  <a:pt x="13" y="2"/>
                </a:cubicBezTo>
                <a:cubicBezTo>
                  <a:pt x="16" y="5"/>
                  <a:pt x="16" y="9"/>
                  <a:pt x="13" y="12"/>
                </a:cubicBezTo>
                <a:close/>
              </a:path>
            </a:pathLst>
          </a:custGeom>
          <a:solidFill>
            <a:srgbClr val="C1C1C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480" name="Freeform 19"/>
          <p:cNvSpPr>
            <a:spLocks/>
          </p:cNvSpPr>
          <p:nvPr/>
        </p:nvSpPr>
        <p:spPr bwMode="auto">
          <a:xfrm>
            <a:off x="7791450" y="1387475"/>
            <a:ext cx="50800" cy="52388"/>
          </a:xfrm>
          <a:custGeom>
            <a:avLst/>
            <a:gdLst>
              <a:gd name="T0" fmla="*/ 12 w 15"/>
              <a:gd name="T1" fmla="*/ 13 h 15"/>
              <a:gd name="T2" fmla="*/ 2 w 15"/>
              <a:gd name="T3" fmla="*/ 13 h 15"/>
              <a:gd name="T4" fmla="*/ 2 w 15"/>
              <a:gd name="T5" fmla="*/ 3 h 15"/>
              <a:gd name="T6" fmla="*/ 12 w 15"/>
              <a:gd name="T7" fmla="*/ 3 h 15"/>
              <a:gd name="T8" fmla="*/ 12 w 15"/>
              <a:gd name="T9" fmla="*/ 13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5" h="15">
                <a:moveTo>
                  <a:pt x="12" y="13"/>
                </a:moveTo>
                <a:cubicBezTo>
                  <a:pt x="9" y="15"/>
                  <a:pt x="5" y="15"/>
                  <a:pt x="2" y="13"/>
                </a:cubicBezTo>
                <a:cubicBezTo>
                  <a:pt x="0" y="10"/>
                  <a:pt x="0" y="6"/>
                  <a:pt x="2" y="3"/>
                </a:cubicBezTo>
                <a:cubicBezTo>
                  <a:pt x="5" y="0"/>
                  <a:pt x="9" y="0"/>
                  <a:pt x="12" y="3"/>
                </a:cubicBezTo>
                <a:cubicBezTo>
                  <a:pt x="15" y="6"/>
                  <a:pt x="15" y="10"/>
                  <a:pt x="12" y="13"/>
                </a:cubicBezTo>
                <a:close/>
              </a:path>
            </a:pathLst>
          </a:custGeom>
          <a:solidFill>
            <a:srgbClr val="C1C1C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481" name="Freeform 20"/>
          <p:cNvSpPr>
            <a:spLocks/>
          </p:cNvSpPr>
          <p:nvPr/>
        </p:nvSpPr>
        <p:spPr bwMode="auto">
          <a:xfrm>
            <a:off x="7916863" y="1514475"/>
            <a:ext cx="52388" cy="52388"/>
          </a:xfrm>
          <a:custGeom>
            <a:avLst/>
            <a:gdLst>
              <a:gd name="T0" fmla="*/ 13 w 15"/>
              <a:gd name="T1" fmla="*/ 13 h 15"/>
              <a:gd name="T2" fmla="*/ 3 w 15"/>
              <a:gd name="T3" fmla="*/ 13 h 15"/>
              <a:gd name="T4" fmla="*/ 3 w 15"/>
              <a:gd name="T5" fmla="*/ 3 h 15"/>
              <a:gd name="T6" fmla="*/ 13 w 15"/>
              <a:gd name="T7" fmla="*/ 3 h 15"/>
              <a:gd name="T8" fmla="*/ 13 w 15"/>
              <a:gd name="T9" fmla="*/ 13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5" h="15">
                <a:moveTo>
                  <a:pt x="13" y="13"/>
                </a:moveTo>
                <a:cubicBezTo>
                  <a:pt x="10" y="15"/>
                  <a:pt x="6" y="15"/>
                  <a:pt x="3" y="13"/>
                </a:cubicBezTo>
                <a:cubicBezTo>
                  <a:pt x="0" y="10"/>
                  <a:pt x="0" y="6"/>
                  <a:pt x="3" y="3"/>
                </a:cubicBezTo>
                <a:cubicBezTo>
                  <a:pt x="6" y="0"/>
                  <a:pt x="10" y="0"/>
                  <a:pt x="13" y="3"/>
                </a:cubicBezTo>
                <a:cubicBezTo>
                  <a:pt x="15" y="5"/>
                  <a:pt x="15" y="10"/>
                  <a:pt x="13" y="13"/>
                </a:cubicBezTo>
                <a:close/>
              </a:path>
            </a:pathLst>
          </a:custGeom>
          <a:solidFill>
            <a:srgbClr val="C1C1C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482" name="Freeform 21"/>
          <p:cNvSpPr>
            <a:spLocks/>
          </p:cNvSpPr>
          <p:nvPr/>
        </p:nvSpPr>
        <p:spPr bwMode="auto">
          <a:xfrm>
            <a:off x="8259763" y="1401763"/>
            <a:ext cx="100013" cy="106363"/>
          </a:xfrm>
          <a:custGeom>
            <a:avLst/>
            <a:gdLst>
              <a:gd name="T0" fmla="*/ 29 w 29"/>
              <a:gd name="T1" fmla="*/ 10 h 31"/>
              <a:gd name="T2" fmla="*/ 26 w 29"/>
              <a:gd name="T3" fmla="*/ 17 h 31"/>
              <a:gd name="T4" fmla="*/ 16 w 29"/>
              <a:gd name="T5" fmla="*/ 27 h 31"/>
              <a:gd name="T6" fmla="*/ 3 w 29"/>
              <a:gd name="T7" fmla="*/ 27 h 31"/>
              <a:gd name="T8" fmla="*/ 3 w 29"/>
              <a:gd name="T9" fmla="*/ 27 h 31"/>
              <a:gd name="T10" fmla="*/ 0 w 29"/>
              <a:gd name="T11" fmla="*/ 20 h 31"/>
              <a:gd name="T12" fmla="*/ 1 w 29"/>
              <a:gd name="T13" fmla="*/ 16 h 31"/>
              <a:gd name="T14" fmla="*/ 3 w 29"/>
              <a:gd name="T15" fmla="*/ 13 h 31"/>
              <a:gd name="T16" fmla="*/ 12 w 29"/>
              <a:gd name="T17" fmla="*/ 4 h 31"/>
              <a:gd name="T18" fmla="*/ 15 w 29"/>
              <a:gd name="T19" fmla="*/ 2 h 31"/>
              <a:gd name="T20" fmla="*/ 26 w 29"/>
              <a:gd name="T21" fmla="*/ 3 h 31"/>
              <a:gd name="T22" fmla="*/ 29 w 29"/>
              <a:gd name="T23" fmla="*/ 10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9" h="31">
                <a:moveTo>
                  <a:pt x="29" y="10"/>
                </a:moveTo>
                <a:cubicBezTo>
                  <a:pt x="29" y="13"/>
                  <a:pt x="28" y="15"/>
                  <a:pt x="26" y="17"/>
                </a:cubicBezTo>
                <a:cubicBezTo>
                  <a:pt x="16" y="27"/>
                  <a:pt x="16" y="27"/>
                  <a:pt x="16" y="27"/>
                </a:cubicBezTo>
                <a:cubicBezTo>
                  <a:pt x="13" y="31"/>
                  <a:pt x="7" y="31"/>
                  <a:pt x="3" y="27"/>
                </a:cubicBezTo>
                <a:cubicBezTo>
                  <a:pt x="3" y="27"/>
                  <a:pt x="3" y="27"/>
                  <a:pt x="3" y="27"/>
                </a:cubicBezTo>
                <a:cubicBezTo>
                  <a:pt x="1" y="25"/>
                  <a:pt x="0" y="23"/>
                  <a:pt x="0" y="20"/>
                </a:cubicBezTo>
                <a:cubicBezTo>
                  <a:pt x="0" y="19"/>
                  <a:pt x="0" y="17"/>
                  <a:pt x="1" y="16"/>
                </a:cubicBezTo>
                <a:cubicBezTo>
                  <a:pt x="1" y="15"/>
                  <a:pt x="2" y="14"/>
                  <a:pt x="3" y="13"/>
                </a:cubicBezTo>
                <a:cubicBezTo>
                  <a:pt x="12" y="4"/>
                  <a:pt x="12" y="4"/>
                  <a:pt x="12" y="4"/>
                </a:cubicBezTo>
                <a:cubicBezTo>
                  <a:pt x="13" y="3"/>
                  <a:pt x="14" y="2"/>
                  <a:pt x="15" y="2"/>
                </a:cubicBezTo>
                <a:cubicBezTo>
                  <a:pt x="19" y="0"/>
                  <a:pt x="23" y="1"/>
                  <a:pt x="26" y="3"/>
                </a:cubicBezTo>
                <a:cubicBezTo>
                  <a:pt x="28" y="5"/>
                  <a:pt x="29" y="8"/>
                  <a:pt x="29" y="10"/>
                </a:cubicBezTo>
                <a:close/>
              </a:path>
            </a:pathLst>
          </a:custGeom>
          <a:solidFill>
            <a:srgbClr val="CC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483" name="Freeform 22"/>
          <p:cNvSpPr>
            <a:spLocks/>
          </p:cNvSpPr>
          <p:nvPr/>
        </p:nvSpPr>
        <p:spPr bwMode="auto">
          <a:xfrm>
            <a:off x="8235950" y="1789113"/>
            <a:ext cx="736600" cy="339725"/>
          </a:xfrm>
          <a:custGeom>
            <a:avLst/>
            <a:gdLst>
              <a:gd name="T0" fmla="*/ 215 w 215"/>
              <a:gd name="T1" fmla="*/ 0 h 99"/>
              <a:gd name="T2" fmla="*/ 204 w 215"/>
              <a:gd name="T3" fmla="*/ 78 h 99"/>
              <a:gd name="T4" fmla="*/ 198 w 215"/>
              <a:gd name="T5" fmla="*/ 82 h 99"/>
              <a:gd name="T6" fmla="*/ 123 w 215"/>
              <a:gd name="T7" fmla="*/ 97 h 99"/>
              <a:gd name="T8" fmla="*/ 51 w 215"/>
              <a:gd name="T9" fmla="*/ 1 h 99"/>
              <a:gd name="T10" fmla="*/ 52 w 215"/>
              <a:gd name="T11" fmla="*/ 7 h 99"/>
              <a:gd name="T12" fmla="*/ 52 w 215"/>
              <a:gd name="T13" fmla="*/ 7 h 99"/>
              <a:gd name="T14" fmla="*/ 92 w 215"/>
              <a:gd name="T15" fmla="*/ 65 h 99"/>
              <a:gd name="T16" fmla="*/ 175 w 215"/>
              <a:gd name="T17" fmla="*/ 60 h 99"/>
              <a:gd name="T18" fmla="*/ 205 w 215"/>
              <a:gd name="T19" fmla="*/ 22 h 99"/>
              <a:gd name="T20" fmla="*/ 206 w 215"/>
              <a:gd name="T21" fmla="*/ 20 h 99"/>
              <a:gd name="T22" fmla="*/ 215 w 215"/>
              <a:gd name="T23" fmla="*/ 0 h 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15" h="99">
                <a:moveTo>
                  <a:pt x="215" y="0"/>
                </a:moveTo>
                <a:cubicBezTo>
                  <a:pt x="215" y="17"/>
                  <a:pt x="212" y="70"/>
                  <a:pt x="204" y="78"/>
                </a:cubicBezTo>
                <a:cubicBezTo>
                  <a:pt x="203" y="79"/>
                  <a:pt x="201" y="81"/>
                  <a:pt x="198" y="82"/>
                </a:cubicBezTo>
                <a:cubicBezTo>
                  <a:pt x="180" y="91"/>
                  <a:pt x="133" y="99"/>
                  <a:pt x="123" y="97"/>
                </a:cubicBezTo>
                <a:cubicBezTo>
                  <a:pt x="111" y="96"/>
                  <a:pt x="0" y="41"/>
                  <a:pt x="51" y="1"/>
                </a:cubicBezTo>
                <a:cubicBezTo>
                  <a:pt x="51" y="1"/>
                  <a:pt x="51" y="3"/>
                  <a:pt x="52" y="7"/>
                </a:cubicBezTo>
                <a:cubicBezTo>
                  <a:pt x="52" y="7"/>
                  <a:pt x="52" y="7"/>
                  <a:pt x="52" y="7"/>
                </a:cubicBezTo>
                <a:cubicBezTo>
                  <a:pt x="54" y="20"/>
                  <a:pt x="62" y="49"/>
                  <a:pt x="92" y="65"/>
                </a:cubicBezTo>
                <a:cubicBezTo>
                  <a:pt x="119" y="80"/>
                  <a:pt x="150" y="79"/>
                  <a:pt x="175" y="60"/>
                </a:cubicBezTo>
                <a:cubicBezTo>
                  <a:pt x="186" y="52"/>
                  <a:pt x="197" y="39"/>
                  <a:pt x="205" y="22"/>
                </a:cubicBezTo>
                <a:cubicBezTo>
                  <a:pt x="205" y="21"/>
                  <a:pt x="206" y="20"/>
                  <a:pt x="206" y="20"/>
                </a:cubicBezTo>
                <a:cubicBezTo>
                  <a:pt x="210" y="11"/>
                  <a:pt x="213" y="4"/>
                  <a:pt x="215" y="0"/>
                </a:cubicBezTo>
                <a:close/>
              </a:path>
            </a:pathLst>
          </a:custGeom>
          <a:solidFill>
            <a:srgbClr val="C1C1C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484" name="Freeform 23"/>
          <p:cNvSpPr>
            <a:spLocks/>
          </p:cNvSpPr>
          <p:nvPr/>
        </p:nvSpPr>
        <p:spPr bwMode="auto">
          <a:xfrm>
            <a:off x="8972550" y="1712913"/>
            <a:ext cx="34925" cy="76200"/>
          </a:xfrm>
          <a:custGeom>
            <a:avLst/>
            <a:gdLst>
              <a:gd name="T0" fmla="*/ 0 w 10"/>
              <a:gd name="T1" fmla="*/ 22 h 22"/>
              <a:gd name="T2" fmla="*/ 0 w 10"/>
              <a:gd name="T3" fmla="*/ 16 h 22"/>
              <a:gd name="T4" fmla="*/ 0 w 10"/>
              <a:gd name="T5" fmla="*/ 22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0" h="22">
                <a:moveTo>
                  <a:pt x="0" y="22"/>
                </a:moveTo>
                <a:cubicBezTo>
                  <a:pt x="0" y="18"/>
                  <a:pt x="0" y="16"/>
                  <a:pt x="0" y="16"/>
                </a:cubicBezTo>
                <a:cubicBezTo>
                  <a:pt x="0" y="16"/>
                  <a:pt x="10" y="0"/>
                  <a:pt x="0" y="22"/>
                </a:cubicBezTo>
                <a:close/>
              </a:path>
            </a:pathLst>
          </a:custGeom>
          <a:solidFill>
            <a:srgbClr val="96969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485" name="Freeform 24"/>
          <p:cNvSpPr>
            <a:spLocks noEditPoints="1"/>
          </p:cNvSpPr>
          <p:nvPr/>
        </p:nvSpPr>
        <p:spPr bwMode="auto">
          <a:xfrm>
            <a:off x="8218488" y="1354138"/>
            <a:ext cx="857250" cy="849313"/>
          </a:xfrm>
          <a:custGeom>
            <a:avLst/>
            <a:gdLst>
              <a:gd name="T0" fmla="*/ 208 w 250"/>
              <a:gd name="T1" fmla="*/ 60 h 248"/>
              <a:gd name="T2" fmla="*/ 205 w 250"/>
              <a:gd name="T3" fmla="*/ 58 h 248"/>
              <a:gd name="T4" fmla="*/ 170 w 250"/>
              <a:gd name="T5" fmla="*/ 35 h 248"/>
              <a:gd name="T6" fmla="*/ 138 w 250"/>
              <a:gd name="T7" fmla="*/ 26 h 248"/>
              <a:gd name="T8" fmla="*/ 111 w 250"/>
              <a:gd name="T9" fmla="*/ 18 h 248"/>
              <a:gd name="T10" fmla="*/ 98 w 250"/>
              <a:gd name="T11" fmla="*/ 6 h 248"/>
              <a:gd name="T12" fmla="*/ 63 w 250"/>
              <a:gd name="T13" fmla="*/ 10 h 248"/>
              <a:gd name="T14" fmla="*/ 58 w 250"/>
              <a:gd name="T15" fmla="*/ 12 h 248"/>
              <a:gd name="T16" fmla="*/ 53 w 250"/>
              <a:gd name="T17" fmla="*/ 12 h 248"/>
              <a:gd name="T18" fmla="*/ 39 w 250"/>
              <a:gd name="T19" fmla="*/ 16 h 248"/>
              <a:gd name="T20" fmla="*/ 38 w 250"/>
              <a:gd name="T21" fmla="*/ 17 h 248"/>
              <a:gd name="T22" fmla="*/ 33 w 250"/>
              <a:gd name="T23" fmla="*/ 23 h 248"/>
              <a:gd name="T24" fmla="*/ 26 w 250"/>
              <a:gd name="T25" fmla="*/ 29 h 248"/>
              <a:gd name="T26" fmla="*/ 15 w 250"/>
              <a:gd name="T27" fmla="*/ 41 h 248"/>
              <a:gd name="T28" fmla="*/ 14 w 250"/>
              <a:gd name="T29" fmla="*/ 42 h 248"/>
              <a:gd name="T30" fmla="*/ 10 w 250"/>
              <a:gd name="T31" fmla="*/ 61 h 248"/>
              <a:gd name="T32" fmla="*/ 8 w 250"/>
              <a:gd name="T33" fmla="*/ 66 h 248"/>
              <a:gd name="T34" fmla="*/ 0 w 250"/>
              <a:gd name="T35" fmla="*/ 89 h 248"/>
              <a:gd name="T36" fmla="*/ 4 w 250"/>
              <a:gd name="T37" fmla="*/ 101 h 248"/>
              <a:gd name="T38" fmla="*/ 24 w 250"/>
              <a:gd name="T39" fmla="*/ 129 h 248"/>
              <a:gd name="T40" fmla="*/ 25 w 250"/>
              <a:gd name="T41" fmla="*/ 141 h 248"/>
              <a:gd name="T42" fmla="*/ 33 w 250"/>
              <a:gd name="T43" fmla="*/ 170 h 248"/>
              <a:gd name="T44" fmla="*/ 59 w 250"/>
              <a:gd name="T45" fmla="*/ 209 h 248"/>
              <a:gd name="T46" fmla="*/ 60 w 250"/>
              <a:gd name="T47" fmla="*/ 210 h 248"/>
              <a:gd name="T48" fmla="*/ 175 w 250"/>
              <a:gd name="T49" fmla="*/ 232 h 248"/>
              <a:gd name="T50" fmla="*/ 187 w 250"/>
              <a:gd name="T51" fmla="*/ 226 h 248"/>
              <a:gd name="T52" fmla="*/ 199 w 250"/>
              <a:gd name="T53" fmla="*/ 218 h 248"/>
              <a:gd name="T54" fmla="*/ 206 w 250"/>
              <a:gd name="T55" fmla="*/ 212 h 248"/>
              <a:gd name="T56" fmla="*/ 206 w 250"/>
              <a:gd name="T57" fmla="*/ 212 h 248"/>
              <a:gd name="T58" fmla="*/ 209 w 250"/>
              <a:gd name="T59" fmla="*/ 209 h 248"/>
              <a:gd name="T60" fmla="*/ 208 w 250"/>
              <a:gd name="T61" fmla="*/ 60 h 248"/>
              <a:gd name="T62" fmla="*/ 79 w 250"/>
              <a:gd name="T63" fmla="*/ 81 h 248"/>
              <a:gd name="T64" fmla="*/ 137 w 250"/>
              <a:gd name="T65" fmla="*/ 58 h 248"/>
              <a:gd name="T66" fmla="*/ 137 w 250"/>
              <a:gd name="T67" fmla="*/ 58 h 248"/>
              <a:gd name="T68" fmla="*/ 173 w 250"/>
              <a:gd name="T69" fmla="*/ 68 h 248"/>
              <a:gd name="T70" fmla="*/ 189 w 250"/>
              <a:gd name="T71" fmla="*/ 80 h 248"/>
              <a:gd name="T72" fmla="*/ 211 w 250"/>
              <a:gd name="T73" fmla="*/ 147 h 248"/>
              <a:gd name="T74" fmla="*/ 197 w 250"/>
              <a:gd name="T75" fmla="*/ 181 h 248"/>
              <a:gd name="T76" fmla="*/ 190 w 250"/>
              <a:gd name="T77" fmla="*/ 190 h 248"/>
              <a:gd name="T78" fmla="*/ 186 w 250"/>
              <a:gd name="T79" fmla="*/ 193 h 248"/>
              <a:gd name="T80" fmla="*/ 80 w 250"/>
              <a:gd name="T81" fmla="*/ 191 h 248"/>
              <a:gd name="T82" fmla="*/ 71 w 250"/>
              <a:gd name="T83" fmla="*/ 180 h 248"/>
              <a:gd name="T84" fmla="*/ 68 w 250"/>
              <a:gd name="T85" fmla="*/ 175 h 248"/>
              <a:gd name="T86" fmla="*/ 57 w 250"/>
              <a:gd name="T87" fmla="*/ 134 h 248"/>
              <a:gd name="T88" fmla="*/ 57 w 250"/>
              <a:gd name="T89" fmla="*/ 134 h 248"/>
              <a:gd name="T90" fmla="*/ 73 w 250"/>
              <a:gd name="T91" fmla="*/ 88 h 248"/>
              <a:gd name="T92" fmla="*/ 79 w 250"/>
              <a:gd name="T93" fmla="*/ 81 h 2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250" h="248">
                <a:moveTo>
                  <a:pt x="208" y="60"/>
                </a:moveTo>
                <a:cubicBezTo>
                  <a:pt x="207" y="59"/>
                  <a:pt x="206" y="58"/>
                  <a:pt x="205" y="58"/>
                </a:cubicBezTo>
                <a:cubicBezTo>
                  <a:pt x="195" y="48"/>
                  <a:pt x="183" y="40"/>
                  <a:pt x="170" y="35"/>
                </a:cubicBezTo>
                <a:cubicBezTo>
                  <a:pt x="160" y="31"/>
                  <a:pt x="149" y="27"/>
                  <a:pt x="138" y="26"/>
                </a:cubicBezTo>
                <a:cubicBezTo>
                  <a:pt x="125" y="26"/>
                  <a:pt x="117" y="22"/>
                  <a:pt x="111" y="18"/>
                </a:cubicBezTo>
                <a:cubicBezTo>
                  <a:pt x="104" y="14"/>
                  <a:pt x="101" y="9"/>
                  <a:pt x="98" y="6"/>
                </a:cubicBezTo>
                <a:cubicBezTo>
                  <a:pt x="92" y="0"/>
                  <a:pt x="77" y="0"/>
                  <a:pt x="63" y="10"/>
                </a:cubicBezTo>
                <a:cubicBezTo>
                  <a:pt x="62" y="11"/>
                  <a:pt x="60" y="12"/>
                  <a:pt x="58" y="12"/>
                </a:cubicBezTo>
                <a:cubicBezTo>
                  <a:pt x="56" y="12"/>
                  <a:pt x="55" y="12"/>
                  <a:pt x="53" y="12"/>
                </a:cubicBezTo>
                <a:cubicBezTo>
                  <a:pt x="49" y="10"/>
                  <a:pt x="46" y="9"/>
                  <a:pt x="39" y="16"/>
                </a:cubicBezTo>
                <a:cubicBezTo>
                  <a:pt x="38" y="17"/>
                  <a:pt x="38" y="17"/>
                  <a:pt x="38" y="17"/>
                </a:cubicBezTo>
                <a:cubicBezTo>
                  <a:pt x="33" y="23"/>
                  <a:pt x="33" y="23"/>
                  <a:pt x="33" y="23"/>
                </a:cubicBezTo>
                <a:cubicBezTo>
                  <a:pt x="27" y="29"/>
                  <a:pt x="26" y="29"/>
                  <a:pt x="26" y="29"/>
                </a:cubicBezTo>
                <a:cubicBezTo>
                  <a:pt x="26" y="29"/>
                  <a:pt x="25" y="30"/>
                  <a:pt x="15" y="41"/>
                </a:cubicBezTo>
                <a:cubicBezTo>
                  <a:pt x="14" y="42"/>
                  <a:pt x="14" y="42"/>
                  <a:pt x="14" y="42"/>
                </a:cubicBezTo>
                <a:cubicBezTo>
                  <a:pt x="4" y="53"/>
                  <a:pt x="11" y="54"/>
                  <a:pt x="10" y="61"/>
                </a:cubicBezTo>
                <a:cubicBezTo>
                  <a:pt x="10" y="63"/>
                  <a:pt x="9" y="65"/>
                  <a:pt x="8" y="66"/>
                </a:cubicBezTo>
                <a:cubicBezTo>
                  <a:pt x="3" y="74"/>
                  <a:pt x="0" y="83"/>
                  <a:pt x="0" y="89"/>
                </a:cubicBezTo>
                <a:cubicBezTo>
                  <a:pt x="1" y="94"/>
                  <a:pt x="2" y="99"/>
                  <a:pt x="4" y="101"/>
                </a:cubicBezTo>
                <a:cubicBezTo>
                  <a:pt x="9" y="106"/>
                  <a:pt x="19" y="111"/>
                  <a:pt x="24" y="129"/>
                </a:cubicBezTo>
                <a:cubicBezTo>
                  <a:pt x="24" y="133"/>
                  <a:pt x="25" y="137"/>
                  <a:pt x="25" y="141"/>
                </a:cubicBezTo>
                <a:cubicBezTo>
                  <a:pt x="26" y="151"/>
                  <a:pt x="30" y="162"/>
                  <a:pt x="33" y="170"/>
                </a:cubicBezTo>
                <a:cubicBezTo>
                  <a:pt x="40" y="185"/>
                  <a:pt x="48" y="198"/>
                  <a:pt x="59" y="209"/>
                </a:cubicBezTo>
                <a:cubicBezTo>
                  <a:pt x="59" y="209"/>
                  <a:pt x="60" y="210"/>
                  <a:pt x="60" y="210"/>
                </a:cubicBezTo>
                <a:cubicBezTo>
                  <a:pt x="92" y="241"/>
                  <a:pt x="137" y="248"/>
                  <a:pt x="175" y="232"/>
                </a:cubicBezTo>
                <a:cubicBezTo>
                  <a:pt x="179" y="231"/>
                  <a:pt x="183" y="229"/>
                  <a:pt x="187" y="226"/>
                </a:cubicBezTo>
                <a:cubicBezTo>
                  <a:pt x="191" y="224"/>
                  <a:pt x="195" y="221"/>
                  <a:pt x="199" y="218"/>
                </a:cubicBezTo>
                <a:cubicBezTo>
                  <a:pt x="201" y="216"/>
                  <a:pt x="204" y="214"/>
                  <a:pt x="206" y="212"/>
                </a:cubicBezTo>
                <a:cubicBezTo>
                  <a:pt x="206" y="212"/>
                  <a:pt x="206" y="212"/>
                  <a:pt x="206" y="212"/>
                </a:cubicBezTo>
                <a:cubicBezTo>
                  <a:pt x="207" y="211"/>
                  <a:pt x="208" y="210"/>
                  <a:pt x="209" y="209"/>
                </a:cubicBezTo>
                <a:cubicBezTo>
                  <a:pt x="250" y="167"/>
                  <a:pt x="249" y="101"/>
                  <a:pt x="208" y="60"/>
                </a:cubicBezTo>
                <a:close/>
                <a:moveTo>
                  <a:pt x="79" y="81"/>
                </a:moveTo>
                <a:cubicBezTo>
                  <a:pt x="95" y="65"/>
                  <a:pt x="116" y="57"/>
                  <a:pt x="137" y="58"/>
                </a:cubicBezTo>
                <a:cubicBezTo>
                  <a:pt x="137" y="58"/>
                  <a:pt x="137" y="58"/>
                  <a:pt x="137" y="58"/>
                </a:cubicBezTo>
                <a:cubicBezTo>
                  <a:pt x="149" y="58"/>
                  <a:pt x="162" y="61"/>
                  <a:pt x="173" y="68"/>
                </a:cubicBezTo>
                <a:cubicBezTo>
                  <a:pt x="179" y="71"/>
                  <a:pt x="184" y="75"/>
                  <a:pt x="189" y="80"/>
                </a:cubicBezTo>
                <a:cubicBezTo>
                  <a:pt x="207" y="98"/>
                  <a:pt x="214" y="123"/>
                  <a:pt x="211" y="147"/>
                </a:cubicBezTo>
                <a:cubicBezTo>
                  <a:pt x="209" y="159"/>
                  <a:pt x="204" y="171"/>
                  <a:pt x="197" y="181"/>
                </a:cubicBezTo>
                <a:cubicBezTo>
                  <a:pt x="194" y="184"/>
                  <a:pt x="192" y="187"/>
                  <a:pt x="190" y="190"/>
                </a:cubicBezTo>
                <a:cubicBezTo>
                  <a:pt x="188" y="191"/>
                  <a:pt x="187" y="192"/>
                  <a:pt x="186" y="193"/>
                </a:cubicBezTo>
                <a:cubicBezTo>
                  <a:pt x="156" y="220"/>
                  <a:pt x="109" y="219"/>
                  <a:pt x="80" y="191"/>
                </a:cubicBezTo>
                <a:cubicBezTo>
                  <a:pt x="76" y="187"/>
                  <a:pt x="73" y="184"/>
                  <a:pt x="71" y="180"/>
                </a:cubicBezTo>
                <a:cubicBezTo>
                  <a:pt x="70" y="178"/>
                  <a:pt x="69" y="177"/>
                  <a:pt x="68" y="175"/>
                </a:cubicBezTo>
                <a:cubicBezTo>
                  <a:pt x="60" y="163"/>
                  <a:pt x="56" y="149"/>
                  <a:pt x="57" y="134"/>
                </a:cubicBezTo>
                <a:cubicBezTo>
                  <a:pt x="57" y="134"/>
                  <a:pt x="57" y="134"/>
                  <a:pt x="57" y="134"/>
                </a:cubicBezTo>
                <a:cubicBezTo>
                  <a:pt x="57" y="118"/>
                  <a:pt x="62" y="102"/>
                  <a:pt x="73" y="88"/>
                </a:cubicBezTo>
                <a:cubicBezTo>
                  <a:pt x="74" y="85"/>
                  <a:pt x="77" y="83"/>
                  <a:pt x="79" y="81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486" name="Freeform 25"/>
          <p:cNvSpPr>
            <a:spLocks noEditPoints="1"/>
          </p:cNvSpPr>
          <p:nvPr/>
        </p:nvSpPr>
        <p:spPr bwMode="auto">
          <a:xfrm>
            <a:off x="8510588" y="1608138"/>
            <a:ext cx="322263" cy="338138"/>
          </a:xfrm>
          <a:custGeom>
            <a:avLst/>
            <a:gdLst>
              <a:gd name="T0" fmla="*/ 94 w 94"/>
              <a:gd name="T1" fmla="*/ 4 h 99"/>
              <a:gd name="T2" fmla="*/ 94 w 94"/>
              <a:gd name="T3" fmla="*/ 3 h 99"/>
              <a:gd name="T4" fmla="*/ 94 w 94"/>
              <a:gd name="T5" fmla="*/ 2 h 99"/>
              <a:gd name="T6" fmla="*/ 94 w 94"/>
              <a:gd name="T7" fmla="*/ 2 h 99"/>
              <a:gd name="T8" fmla="*/ 93 w 94"/>
              <a:gd name="T9" fmla="*/ 1 h 99"/>
              <a:gd name="T10" fmla="*/ 88 w 94"/>
              <a:gd name="T11" fmla="*/ 1 h 99"/>
              <a:gd name="T12" fmla="*/ 79 w 94"/>
              <a:gd name="T13" fmla="*/ 11 h 99"/>
              <a:gd name="T14" fmla="*/ 53 w 94"/>
              <a:gd name="T15" fmla="*/ 13 h 99"/>
              <a:gd name="T16" fmla="*/ 51 w 94"/>
              <a:gd name="T17" fmla="*/ 40 h 99"/>
              <a:gd name="T18" fmla="*/ 1 w 94"/>
              <a:gd name="T19" fmla="*/ 90 h 99"/>
              <a:gd name="T20" fmla="*/ 0 w 94"/>
              <a:gd name="T21" fmla="*/ 93 h 99"/>
              <a:gd name="T22" fmla="*/ 1 w 94"/>
              <a:gd name="T23" fmla="*/ 95 h 99"/>
              <a:gd name="T24" fmla="*/ 1 w 94"/>
              <a:gd name="T25" fmla="*/ 96 h 99"/>
              <a:gd name="T26" fmla="*/ 2 w 94"/>
              <a:gd name="T27" fmla="*/ 96 h 99"/>
              <a:gd name="T28" fmla="*/ 2 w 94"/>
              <a:gd name="T29" fmla="*/ 96 h 99"/>
              <a:gd name="T30" fmla="*/ 2 w 94"/>
              <a:gd name="T31" fmla="*/ 96 h 99"/>
              <a:gd name="T32" fmla="*/ 4 w 94"/>
              <a:gd name="T33" fmla="*/ 96 h 99"/>
              <a:gd name="T34" fmla="*/ 4 w 94"/>
              <a:gd name="T35" fmla="*/ 96 h 99"/>
              <a:gd name="T36" fmla="*/ 13 w 94"/>
              <a:gd name="T37" fmla="*/ 96 h 99"/>
              <a:gd name="T38" fmla="*/ 14 w 94"/>
              <a:gd name="T39" fmla="*/ 87 h 99"/>
              <a:gd name="T40" fmla="*/ 56 w 94"/>
              <a:gd name="T41" fmla="*/ 45 h 99"/>
              <a:gd name="T42" fmla="*/ 82 w 94"/>
              <a:gd name="T43" fmla="*/ 42 h 99"/>
              <a:gd name="T44" fmla="*/ 84 w 94"/>
              <a:gd name="T45" fmla="*/ 15 h 99"/>
              <a:gd name="T46" fmla="*/ 93 w 94"/>
              <a:gd name="T47" fmla="*/ 6 h 99"/>
              <a:gd name="T48" fmla="*/ 94 w 94"/>
              <a:gd name="T49" fmla="*/ 4 h 99"/>
              <a:gd name="T50" fmla="*/ 75 w 94"/>
              <a:gd name="T51" fmla="*/ 35 h 99"/>
              <a:gd name="T52" fmla="*/ 63 w 94"/>
              <a:gd name="T53" fmla="*/ 38 h 99"/>
              <a:gd name="T54" fmla="*/ 60 w 94"/>
              <a:gd name="T55" fmla="*/ 36 h 99"/>
              <a:gd name="T56" fmla="*/ 58 w 94"/>
              <a:gd name="T57" fmla="*/ 33 h 99"/>
              <a:gd name="T58" fmla="*/ 60 w 94"/>
              <a:gd name="T59" fmla="*/ 20 h 99"/>
              <a:gd name="T60" fmla="*/ 72 w 94"/>
              <a:gd name="T61" fmla="*/ 18 h 99"/>
              <a:gd name="T62" fmla="*/ 75 w 94"/>
              <a:gd name="T63" fmla="*/ 20 h 99"/>
              <a:gd name="T64" fmla="*/ 77 w 94"/>
              <a:gd name="T65" fmla="*/ 23 h 99"/>
              <a:gd name="T66" fmla="*/ 75 w 94"/>
              <a:gd name="T67" fmla="*/ 35 h 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94" h="99">
                <a:moveTo>
                  <a:pt x="94" y="4"/>
                </a:moveTo>
                <a:cubicBezTo>
                  <a:pt x="94" y="3"/>
                  <a:pt x="94" y="3"/>
                  <a:pt x="94" y="3"/>
                </a:cubicBezTo>
                <a:cubicBezTo>
                  <a:pt x="94" y="2"/>
                  <a:pt x="94" y="2"/>
                  <a:pt x="94" y="2"/>
                </a:cubicBezTo>
                <a:cubicBezTo>
                  <a:pt x="94" y="2"/>
                  <a:pt x="94" y="2"/>
                  <a:pt x="94" y="2"/>
                </a:cubicBezTo>
                <a:cubicBezTo>
                  <a:pt x="93" y="1"/>
                  <a:pt x="93" y="1"/>
                  <a:pt x="93" y="1"/>
                </a:cubicBezTo>
                <a:cubicBezTo>
                  <a:pt x="92" y="0"/>
                  <a:pt x="90" y="0"/>
                  <a:pt x="88" y="1"/>
                </a:cubicBezTo>
                <a:cubicBezTo>
                  <a:pt x="79" y="11"/>
                  <a:pt x="79" y="11"/>
                  <a:pt x="79" y="11"/>
                </a:cubicBezTo>
                <a:cubicBezTo>
                  <a:pt x="71" y="5"/>
                  <a:pt x="60" y="6"/>
                  <a:pt x="53" y="13"/>
                </a:cubicBezTo>
                <a:cubicBezTo>
                  <a:pt x="45" y="20"/>
                  <a:pt x="45" y="32"/>
                  <a:pt x="51" y="40"/>
                </a:cubicBezTo>
                <a:cubicBezTo>
                  <a:pt x="1" y="90"/>
                  <a:pt x="1" y="90"/>
                  <a:pt x="1" y="90"/>
                </a:cubicBezTo>
                <a:cubicBezTo>
                  <a:pt x="0" y="91"/>
                  <a:pt x="0" y="92"/>
                  <a:pt x="0" y="93"/>
                </a:cubicBezTo>
                <a:cubicBezTo>
                  <a:pt x="0" y="94"/>
                  <a:pt x="0" y="95"/>
                  <a:pt x="1" y="95"/>
                </a:cubicBezTo>
                <a:cubicBezTo>
                  <a:pt x="1" y="96"/>
                  <a:pt x="1" y="96"/>
                  <a:pt x="1" y="96"/>
                </a:cubicBezTo>
                <a:cubicBezTo>
                  <a:pt x="2" y="96"/>
                  <a:pt x="2" y="96"/>
                  <a:pt x="2" y="96"/>
                </a:cubicBezTo>
                <a:cubicBezTo>
                  <a:pt x="2" y="96"/>
                  <a:pt x="2" y="96"/>
                  <a:pt x="2" y="96"/>
                </a:cubicBezTo>
                <a:cubicBezTo>
                  <a:pt x="2" y="96"/>
                  <a:pt x="2" y="96"/>
                  <a:pt x="2" y="96"/>
                </a:cubicBezTo>
                <a:cubicBezTo>
                  <a:pt x="3" y="96"/>
                  <a:pt x="3" y="96"/>
                  <a:pt x="4" y="96"/>
                </a:cubicBezTo>
                <a:cubicBezTo>
                  <a:pt x="4" y="96"/>
                  <a:pt x="4" y="96"/>
                  <a:pt x="4" y="96"/>
                </a:cubicBezTo>
                <a:cubicBezTo>
                  <a:pt x="7" y="99"/>
                  <a:pt x="11" y="98"/>
                  <a:pt x="13" y="96"/>
                </a:cubicBezTo>
                <a:cubicBezTo>
                  <a:pt x="16" y="93"/>
                  <a:pt x="16" y="90"/>
                  <a:pt x="14" y="87"/>
                </a:cubicBezTo>
                <a:cubicBezTo>
                  <a:pt x="56" y="45"/>
                  <a:pt x="56" y="45"/>
                  <a:pt x="56" y="45"/>
                </a:cubicBezTo>
                <a:cubicBezTo>
                  <a:pt x="64" y="50"/>
                  <a:pt x="75" y="50"/>
                  <a:pt x="82" y="42"/>
                </a:cubicBezTo>
                <a:cubicBezTo>
                  <a:pt x="90" y="35"/>
                  <a:pt x="90" y="24"/>
                  <a:pt x="84" y="15"/>
                </a:cubicBezTo>
                <a:cubicBezTo>
                  <a:pt x="93" y="6"/>
                  <a:pt x="93" y="6"/>
                  <a:pt x="93" y="6"/>
                </a:cubicBezTo>
                <a:cubicBezTo>
                  <a:pt x="94" y="6"/>
                  <a:pt x="94" y="5"/>
                  <a:pt x="94" y="4"/>
                </a:cubicBezTo>
                <a:close/>
                <a:moveTo>
                  <a:pt x="75" y="35"/>
                </a:moveTo>
                <a:cubicBezTo>
                  <a:pt x="72" y="39"/>
                  <a:pt x="67" y="40"/>
                  <a:pt x="63" y="38"/>
                </a:cubicBezTo>
                <a:cubicBezTo>
                  <a:pt x="62" y="37"/>
                  <a:pt x="61" y="36"/>
                  <a:pt x="60" y="36"/>
                </a:cubicBezTo>
                <a:cubicBezTo>
                  <a:pt x="59" y="35"/>
                  <a:pt x="58" y="34"/>
                  <a:pt x="58" y="33"/>
                </a:cubicBezTo>
                <a:cubicBezTo>
                  <a:pt x="55" y="29"/>
                  <a:pt x="56" y="23"/>
                  <a:pt x="60" y="20"/>
                </a:cubicBezTo>
                <a:cubicBezTo>
                  <a:pt x="63" y="16"/>
                  <a:pt x="68" y="16"/>
                  <a:pt x="72" y="18"/>
                </a:cubicBezTo>
                <a:cubicBezTo>
                  <a:pt x="73" y="18"/>
                  <a:pt x="74" y="19"/>
                  <a:pt x="75" y="20"/>
                </a:cubicBezTo>
                <a:cubicBezTo>
                  <a:pt x="76" y="21"/>
                  <a:pt x="77" y="22"/>
                  <a:pt x="77" y="23"/>
                </a:cubicBezTo>
                <a:cubicBezTo>
                  <a:pt x="79" y="27"/>
                  <a:pt x="79" y="32"/>
                  <a:pt x="75" y="35"/>
                </a:cubicBezTo>
                <a:close/>
              </a:path>
            </a:pathLst>
          </a:custGeom>
          <a:solidFill>
            <a:srgbClr val="B3B3B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487" name="Freeform 26"/>
          <p:cNvSpPr>
            <a:spLocks/>
          </p:cNvSpPr>
          <p:nvPr/>
        </p:nvSpPr>
        <p:spPr bwMode="auto">
          <a:xfrm>
            <a:off x="8534400" y="1993900"/>
            <a:ext cx="315913" cy="100013"/>
          </a:xfrm>
          <a:custGeom>
            <a:avLst/>
            <a:gdLst>
              <a:gd name="T0" fmla="*/ 3 w 92"/>
              <a:gd name="T1" fmla="*/ 6 h 29"/>
              <a:gd name="T2" fmla="*/ 91 w 92"/>
              <a:gd name="T3" fmla="*/ 0 h 29"/>
              <a:gd name="T4" fmla="*/ 92 w 92"/>
              <a:gd name="T5" fmla="*/ 1 h 29"/>
              <a:gd name="T6" fmla="*/ 55 w 92"/>
              <a:gd name="T7" fmla="*/ 23 h 29"/>
              <a:gd name="T8" fmla="*/ 2 w 92"/>
              <a:gd name="T9" fmla="*/ 9 h 29"/>
              <a:gd name="T10" fmla="*/ 3 w 92"/>
              <a:gd name="T11" fmla="*/ 6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92" h="29">
                <a:moveTo>
                  <a:pt x="3" y="6"/>
                </a:moveTo>
                <a:cubicBezTo>
                  <a:pt x="21" y="17"/>
                  <a:pt x="56" y="29"/>
                  <a:pt x="91" y="0"/>
                </a:cubicBezTo>
                <a:cubicBezTo>
                  <a:pt x="92" y="0"/>
                  <a:pt x="92" y="1"/>
                  <a:pt x="92" y="1"/>
                </a:cubicBezTo>
                <a:cubicBezTo>
                  <a:pt x="83" y="11"/>
                  <a:pt x="72" y="19"/>
                  <a:pt x="55" y="23"/>
                </a:cubicBezTo>
                <a:cubicBezTo>
                  <a:pt x="43" y="25"/>
                  <a:pt x="20" y="24"/>
                  <a:pt x="2" y="9"/>
                </a:cubicBezTo>
                <a:cubicBezTo>
                  <a:pt x="0" y="8"/>
                  <a:pt x="1" y="6"/>
                  <a:pt x="3" y="6"/>
                </a:cubicBezTo>
                <a:close/>
              </a:path>
            </a:pathLst>
          </a:custGeom>
          <a:solidFill>
            <a:srgbClr val="9B9B9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488" name="Freeform 27"/>
          <p:cNvSpPr>
            <a:spLocks/>
          </p:cNvSpPr>
          <p:nvPr/>
        </p:nvSpPr>
        <p:spPr bwMode="auto">
          <a:xfrm>
            <a:off x="8524875" y="1411288"/>
            <a:ext cx="53975" cy="52388"/>
          </a:xfrm>
          <a:custGeom>
            <a:avLst/>
            <a:gdLst>
              <a:gd name="T0" fmla="*/ 13 w 16"/>
              <a:gd name="T1" fmla="*/ 3 h 15"/>
              <a:gd name="T2" fmla="*/ 13 w 16"/>
              <a:gd name="T3" fmla="*/ 13 h 15"/>
              <a:gd name="T4" fmla="*/ 3 w 16"/>
              <a:gd name="T5" fmla="*/ 13 h 15"/>
              <a:gd name="T6" fmla="*/ 3 w 16"/>
              <a:gd name="T7" fmla="*/ 3 h 15"/>
              <a:gd name="T8" fmla="*/ 13 w 16"/>
              <a:gd name="T9" fmla="*/ 3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6" h="15">
                <a:moveTo>
                  <a:pt x="13" y="3"/>
                </a:moveTo>
                <a:cubicBezTo>
                  <a:pt x="15" y="5"/>
                  <a:pt x="16" y="10"/>
                  <a:pt x="13" y="13"/>
                </a:cubicBezTo>
                <a:cubicBezTo>
                  <a:pt x="10" y="15"/>
                  <a:pt x="6" y="15"/>
                  <a:pt x="3" y="13"/>
                </a:cubicBezTo>
                <a:cubicBezTo>
                  <a:pt x="0" y="10"/>
                  <a:pt x="0" y="6"/>
                  <a:pt x="3" y="3"/>
                </a:cubicBezTo>
                <a:cubicBezTo>
                  <a:pt x="6" y="0"/>
                  <a:pt x="10" y="0"/>
                  <a:pt x="13" y="3"/>
                </a:cubicBezTo>
                <a:close/>
              </a:path>
            </a:pathLst>
          </a:custGeom>
          <a:solidFill>
            <a:srgbClr val="C1C1C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489" name="Freeform 28"/>
          <p:cNvSpPr>
            <a:spLocks/>
          </p:cNvSpPr>
          <p:nvPr/>
        </p:nvSpPr>
        <p:spPr bwMode="auto">
          <a:xfrm>
            <a:off x="8267700" y="1673225"/>
            <a:ext cx="53975" cy="50800"/>
          </a:xfrm>
          <a:custGeom>
            <a:avLst/>
            <a:gdLst>
              <a:gd name="T0" fmla="*/ 13 w 16"/>
              <a:gd name="T1" fmla="*/ 3 h 15"/>
              <a:gd name="T2" fmla="*/ 13 w 16"/>
              <a:gd name="T3" fmla="*/ 13 h 15"/>
              <a:gd name="T4" fmla="*/ 3 w 16"/>
              <a:gd name="T5" fmla="*/ 13 h 15"/>
              <a:gd name="T6" fmla="*/ 3 w 16"/>
              <a:gd name="T7" fmla="*/ 3 h 15"/>
              <a:gd name="T8" fmla="*/ 13 w 16"/>
              <a:gd name="T9" fmla="*/ 3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6" h="15">
                <a:moveTo>
                  <a:pt x="13" y="3"/>
                </a:moveTo>
                <a:cubicBezTo>
                  <a:pt x="16" y="6"/>
                  <a:pt x="16" y="10"/>
                  <a:pt x="13" y="13"/>
                </a:cubicBezTo>
                <a:cubicBezTo>
                  <a:pt x="10" y="15"/>
                  <a:pt x="6" y="15"/>
                  <a:pt x="3" y="13"/>
                </a:cubicBezTo>
                <a:cubicBezTo>
                  <a:pt x="1" y="10"/>
                  <a:pt x="0" y="6"/>
                  <a:pt x="3" y="3"/>
                </a:cubicBezTo>
                <a:cubicBezTo>
                  <a:pt x="6" y="0"/>
                  <a:pt x="10" y="0"/>
                  <a:pt x="13" y="3"/>
                </a:cubicBezTo>
                <a:close/>
              </a:path>
            </a:pathLst>
          </a:custGeom>
          <a:solidFill>
            <a:srgbClr val="C1C1C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490" name="Freeform 29"/>
          <p:cNvSpPr>
            <a:spLocks/>
          </p:cNvSpPr>
          <p:nvPr/>
        </p:nvSpPr>
        <p:spPr bwMode="auto">
          <a:xfrm>
            <a:off x="8267700" y="1546225"/>
            <a:ext cx="50800" cy="50800"/>
          </a:xfrm>
          <a:custGeom>
            <a:avLst/>
            <a:gdLst>
              <a:gd name="T0" fmla="*/ 13 w 15"/>
              <a:gd name="T1" fmla="*/ 3 h 15"/>
              <a:gd name="T2" fmla="*/ 13 w 15"/>
              <a:gd name="T3" fmla="*/ 12 h 15"/>
              <a:gd name="T4" fmla="*/ 3 w 15"/>
              <a:gd name="T5" fmla="*/ 13 h 15"/>
              <a:gd name="T6" fmla="*/ 3 w 15"/>
              <a:gd name="T7" fmla="*/ 3 h 15"/>
              <a:gd name="T8" fmla="*/ 13 w 15"/>
              <a:gd name="T9" fmla="*/ 3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5" h="15">
                <a:moveTo>
                  <a:pt x="13" y="3"/>
                </a:moveTo>
                <a:cubicBezTo>
                  <a:pt x="15" y="5"/>
                  <a:pt x="15" y="10"/>
                  <a:pt x="13" y="12"/>
                </a:cubicBezTo>
                <a:cubicBezTo>
                  <a:pt x="10" y="15"/>
                  <a:pt x="6" y="15"/>
                  <a:pt x="3" y="13"/>
                </a:cubicBezTo>
                <a:cubicBezTo>
                  <a:pt x="0" y="10"/>
                  <a:pt x="0" y="6"/>
                  <a:pt x="3" y="3"/>
                </a:cubicBezTo>
                <a:cubicBezTo>
                  <a:pt x="6" y="0"/>
                  <a:pt x="10" y="0"/>
                  <a:pt x="13" y="3"/>
                </a:cubicBezTo>
                <a:close/>
              </a:path>
            </a:pathLst>
          </a:custGeom>
          <a:solidFill>
            <a:srgbClr val="C1C1C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491" name="Freeform 30"/>
          <p:cNvSpPr>
            <a:spLocks/>
          </p:cNvSpPr>
          <p:nvPr/>
        </p:nvSpPr>
        <p:spPr bwMode="auto">
          <a:xfrm>
            <a:off x="8394700" y="1416050"/>
            <a:ext cx="50800" cy="53975"/>
          </a:xfrm>
          <a:custGeom>
            <a:avLst/>
            <a:gdLst>
              <a:gd name="T0" fmla="*/ 13 w 15"/>
              <a:gd name="T1" fmla="*/ 3 h 16"/>
              <a:gd name="T2" fmla="*/ 13 w 15"/>
              <a:gd name="T3" fmla="*/ 13 h 16"/>
              <a:gd name="T4" fmla="*/ 3 w 15"/>
              <a:gd name="T5" fmla="*/ 13 h 16"/>
              <a:gd name="T6" fmla="*/ 3 w 15"/>
              <a:gd name="T7" fmla="*/ 3 h 16"/>
              <a:gd name="T8" fmla="*/ 13 w 15"/>
              <a:gd name="T9" fmla="*/ 3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5" h="16">
                <a:moveTo>
                  <a:pt x="13" y="3"/>
                </a:moveTo>
                <a:cubicBezTo>
                  <a:pt x="15" y="6"/>
                  <a:pt x="15" y="10"/>
                  <a:pt x="13" y="13"/>
                </a:cubicBezTo>
                <a:cubicBezTo>
                  <a:pt x="10" y="16"/>
                  <a:pt x="6" y="16"/>
                  <a:pt x="3" y="13"/>
                </a:cubicBezTo>
                <a:cubicBezTo>
                  <a:pt x="0" y="10"/>
                  <a:pt x="0" y="6"/>
                  <a:pt x="3" y="3"/>
                </a:cubicBezTo>
                <a:cubicBezTo>
                  <a:pt x="5" y="0"/>
                  <a:pt x="10" y="0"/>
                  <a:pt x="13" y="3"/>
                </a:cubicBezTo>
                <a:close/>
              </a:path>
            </a:pathLst>
          </a:custGeom>
          <a:solidFill>
            <a:srgbClr val="C1C1C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492" name="Freeform 31"/>
          <p:cNvSpPr>
            <a:spLocks/>
          </p:cNvSpPr>
          <p:nvPr/>
        </p:nvSpPr>
        <p:spPr bwMode="auto">
          <a:xfrm>
            <a:off x="3273425" y="4760913"/>
            <a:ext cx="157163" cy="136525"/>
          </a:xfrm>
          <a:custGeom>
            <a:avLst/>
            <a:gdLst>
              <a:gd name="T0" fmla="*/ 46 w 46"/>
              <a:gd name="T1" fmla="*/ 23 h 40"/>
              <a:gd name="T2" fmla="*/ 46 w 46"/>
              <a:gd name="T3" fmla="*/ 40 h 40"/>
              <a:gd name="T4" fmla="*/ 0 w 46"/>
              <a:gd name="T5" fmla="*/ 40 h 40"/>
              <a:gd name="T6" fmla="*/ 0 w 46"/>
              <a:gd name="T7" fmla="*/ 23 h 40"/>
              <a:gd name="T8" fmla="*/ 23 w 46"/>
              <a:gd name="T9" fmla="*/ 0 h 40"/>
              <a:gd name="T10" fmla="*/ 40 w 46"/>
              <a:gd name="T11" fmla="*/ 7 h 40"/>
              <a:gd name="T12" fmla="*/ 46 w 46"/>
              <a:gd name="T13" fmla="*/ 23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6" h="40">
                <a:moveTo>
                  <a:pt x="46" y="23"/>
                </a:moveTo>
                <a:cubicBezTo>
                  <a:pt x="46" y="40"/>
                  <a:pt x="46" y="40"/>
                  <a:pt x="46" y="40"/>
                </a:cubicBezTo>
                <a:cubicBezTo>
                  <a:pt x="0" y="40"/>
                  <a:pt x="0" y="40"/>
                  <a:pt x="0" y="40"/>
                </a:cubicBezTo>
                <a:cubicBezTo>
                  <a:pt x="0" y="23"/>
                  <a:pt x="0" y="23"/>
                  <a:pt x="0" y="23"/>
                </a:cubicBezTo>
                <a:cubicBezTo>
                  <a:pt x="0" y="10"/>
                  <a:pt x="11" y="0"/>
                  <a:pt x="23" y="0"/>
                </a:cubicBezTo>
                <a:cubicBezTo>
                  <a:pt x="30" y="0"/>
                  <a:pt x="36" y="3"/>
                  <a:pt x="40" y="7"/>
                </a:cubicBezTo>
                <a:cubicBezTo>
                  <a:pt x="44" y="11"/>
                  <a:pt x="46" y="17"/>
                  <a:pt x="46" y="23"/>
                </a:cubicBezTo>
                <a:close/>
              </a:path>
            </a:pathLst>
          </a:custGeom>
          <a:solidFill>
            <a:srgbClr val="B4B2B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493" name="Freeform 32"/>
          <p:cNvSpPr>
            <a:spLocks/>
          </p:cNvSpPr>
          <p:nvPr/>
        </p:nvSpPr>
        <p:spPr bwMode="auto">
          <a:xfrm>
            <a:off x="3362325" y="4760913"/>
            <a:ext cx="1049338" cy="1381125"/>
          </a:xfrm>
          <a:custGeom>
            <a:avLst/>
            <a:gdLst>
              <a:gd name="T0" fmla="*/ 306 w 306"/>
              <a:gd name="T1" fmla="*/ 41 h 403"/>
              <a:gd name="T2" fmla="*/ 306 w 306"/>
              <a:gd name="T3" fmla="*/ 403 h 403"/>
              <a:gd name="T4" fmla="*/ 44 w 306"/>
              <a:gd name="T5" fmla="*/ 403 h 403"/>
              <a:gd name="T6" fmla="*/ 20 w 306"/>
              <a:gd name="T7" fmla="*/ 379 h 403"/>
              <a:gd name="T8" fmla="*/ 20 w 306"/>
              <a:gd name="T9" fmla="*/ 23 h 403"/>
              <a:gd name="T10" fmla="*/ 20 w 306"/>
              <a:gd name="T11" fmla="*/ 21 h 403"/>
              <a:gd name="T12" fmla="*/ 20 w 306"/>
              <a:gd name="T13" fmla="*/ 19 h 403"/>
              <a:gd name="T14" fmla="*/ 20 w 306"/>
              <a:gd name="T15" fmla="*/ 18 h 403"/>
              <a:gd name="T16" fmla="*/ 19 w 306"/>
              <a:gd name="T17" fmla="*/ 17 h 403"/>
              <a:gd name="T18" fmla="*/ 19 w 306"/>
              <a:gd name="T19" fmla="*/ 15 h 403"/>
              <a:gd name="T20" fmla="*/ 19 w 306"/>
              <a:gd name="T21" fmla="*/ 15 h 403"/>
              <a:gd name="T22" fmla="*/ 18 w 306"/>
              <a:gd name="T23" fmla="*/ 13 h 403"/>
              <a:gd name="T24" fmla="*/ 17 w 306"/>
              <a:gd name="T25" fmla="*/ 12 h 403"/>
              <a:gd name="T26" fmla="*/ 17 w 306"/>
              <a:gd name="T27" fmla="*/ 11 h 403"/>
              <a:gd name="T28" fmla="*/ 16 w 306"/>
              <a:gd name="T29" fmla="*/ 10 h 403"/>
              <a:gd name="T30" fmla="*/ 15 w 306"/>
              <a:gd name="T31" fmla="*/ 8 h 403"/>
              <a:gd name="T32" fmla="*/ 14 w 306"/>
              <a:gd name="T33" fmla="*/ 7 h 403"/>
              <a:gd name="T34" fmla="*/ 12 w 306"/>
              <a:gd name="T35" fmla="*/ 6 h 403"/>
              <a:gd name="T36" fmla="*/ 11 w 306"/>
              <a:gd name="T37" fmla="*/ 5 h 403"/>
              <a:gd name="T38" fmla="*/ 10 w 306"/>
              <a:gd name="T39" fmla="*/ 4 h 403"/>
              <a:gd name="T40" fmla="*/ 8 w 306"/>
              <a:gd name="T41" fmla="*/ 3 h 403"/>
              <a:gd name="T42" fmla="*/ 5 w 306"/>
              <a:gd name="T43" fmla="*/ 1 h 403"/>
              <a:gd name="T44" fmla="*/ 3 w 306"/>
              <a:gd name="T45" fmla="*/ 1 h 403"/>
              <a:gd name="T46" fmla="*/ 1 w 306"/>
              <a:gd name="T47" fmla="*/ 0 h 403"/>
              <a:gd name="T48" fmla="*/ 0 w 306"/>
              <a:gd name="T49" fmla="*/ 0 h 403"/>
              <a:gd name="T50" fmla="*/ 0 w 306"/>
              <a:gd name="T51" fmla="*/ 0 h 403"/>
              <a:gd name="T52" fmla="*/ 265 w 306"/>
              <a:gd name="T53" fmla="*/ 0 h 403"/>
              <a:gd name="T54" fmla="*/ 306 w 306"/>
              <a:gd name="T55" fmla="*/ 41 h 4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306" h="403">
                <a:moveTo>
                  <a:pt x="306" y="41"/>
                </a:moveTo>
                <a:cubicBezTo>
                  <a:pt x="306" y="403"/>
                  <a:pt x="306" y="403"/>
                  <a:pt x="306" y="403"/>
                </a:cubicBezTo>
                <a:cubicBezTo>
                  <a:pt x="44" y="403"/>
                  <a:pt x="44" y="403"/>
                  <a:pt x="44" y="403"/>
                </a:cubicBezTo>
                <a:cubicBezTo>
                  <a:pt x="31" y="402"/>
                  <a:pt x="20" y="392"/>
                  <a:pt x="20" y="379"/>
                </a:cubicBezTo>
                <a:cubicBezTo>
                  <a:pt x="20" y="23"/>
                  <a:pt x="20" y="23"/>
                  <a:pt x="20" y="23"/>
                </a:cubicBezTo>
                <a:cubicBezTo>
                  <a:pt x="20" y="22"/>
                  <a:pt x="20" y="22"/>
                  <a:pt x="20" y="21"/>
                </a:cubicBezTo>
                <a:cubicBezTo>
                  <a:pt x="20" y="20"/>
                  <a:pt x="20" y="20"/>
                  <a:pt x="20" y="19"/>
                </a:cubicBezTo>
                <a:cubicBezTo>
                  <a:pt x="20" y="18"/>
                  <a:pt x="20" y="18"/>
                  <a:pt x="20" y="18"/>
                </a:cubicBezTo>
                <a:cubicBezTo>
                  <a:pt x="19" y="17"/>
                  <a:pt x="19" y="17"/>
                  <a:pt x="19" y="17"/>
                </a:cubicBezTo>
                <a:cubicBezTo>
                  <a:pt x="19" y="16"/>
                  <a:pt x="19" y="16"/>
                  <a:pt x="19" y="15"/>
                </a:cubicBezTo>
                <a:cubicBezTo>
                  <a:pt x="19" y="15"/>
                  <a:pt x="19" y="15"/>
                  <a:pt x="19" y="15"/>
                </a:cubicBezTo>
                <a:cubicBezTo>
                  <a:pt x="19" y="14"/>
                  <a:pt x="18" y="14"/>
                  <a:pt x="18" y="13"/>
                </a:cubicBezTo>
                <a:cubicBezTo>
                  <a:pt x="18" y="13"/>
                  <a:pt x="18" y="12"/>
                  <a:pt x="17" y="12"/>
                </a:cubicBezTo>
                <a:cubicBezTo>
                  <a:pt x="17" y="11"/>
                  <a:pt x="17" y="11"/>
                  <a:pt x="17" y="11"/>
                </a:cubicBezTo>
                <a:cubicBezTo>
                  <a:pt x="16" y="10"/>
                  <a:pt x="16" y="10"/>
                  <a:pt x="16" y="10"/>
                </a:cubicBezTo>
                <a:cubicBezTo>
                  <a:pt x="16" y="9"/>
                  <a:pt x="15" y="9"/>
                  <a:pt x="15" y="8"/>
                </a:cubicBezTo>
                <a:cubicBezTo>
                  <a:pt x="15" y="8"/>
                  <a:pt x="14" y="7"/>
                  <a:pt x="14" y="7"/>
                </a:cubicBezTo>
                <a:cubicBezTo>
                  <a:pt x="13" y="6"/>
                  <a:pt x="13" y="6"/>
                  <a:pt x="12" y="6"/>
                </a:cubicBezTo>
                <a:cubicBezTo>
                  <a:pt x="12" y="5"/>
                  <a:pt x="12" y="5"/>
                  <a:pt x="11" y="5"/>
                </a:cubicBezTo>
                <a:cubicBezTo>
                  <a:pt x="10" y="4"/>
                  <a:pt x="10" y="4"/>
                  <a:pt x="10" y="4"/>
                </a:cubicBezTo>
                <a:cubicBezTo>
                  <a:pt x="10" y="4"/>
                  <a:pt x="9" y="3"/>
                  <a:pt x="8" y="3"/>
                </a:cubicBezTo>
                <a:cubicBezTo>
                  <a:pt x="7" y="2"/>
                  <a:pt x="6" y="2"/>
                  <a:pt x="5" y="1"/>
                </a:cubicBezTo>
                <a:cubicBezTo>
                  <a:pt x="4" y="1"/>
                  <a:pt x="3" y="1"/>
                  <a:pt x="3" y="1"/>
                </a:cubicBezTo>
                <a:cubicBezTo>
                  <a:pt x="2" y="1"/>
                  <a:pt x="1" y="0"/>
                  <a:pt x="1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265" y="0"/>
                  <a:pt x="265" y="0"/>
                  <a:pt x="265" y="0"/>
                </a:cubicBezTo>
                <a:cubicBezTo>
                  <a:pt x="287" y="0"/>
                  <a:pt x="306" y="19"/>
                  <a:pt x="306" y="41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494" name="Freeform 33"/>
          <p:cNvSpPr>
            <a:spLocks/>
          </p:cNvSpPr>
          <p:nvPr/>
        </p:nvSpPr>
        <p:spPr bwMode="auto">
          <a:xfrm>
            <a:off x="3506788" y="6142038"/>
            <a:ext cx="3175" cy="0"/>
          </a:xfrm>
          <a:custGeom>
            <a:avLst/>
            <a:gdLst>
              <a:gd name="T0" fmla="*/ 0 w 2"/>
              <a:gd name="T1" fmla="*/ 2 w 2"/>
              <a:gd name="T2" fmla="*/ 0 w 2"/>
              <a:gd name="T3" fmla="*/ 0 w 2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2">
                <a:moveTo>
                  <a:pt x="0" y="0"/>
                </a:moveTo>
                <a:lnTo>
                  <a:pt x="2" y="0"/>
                </a:ln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B4B2B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495" name="Freeform 34"/>
          <p:cNvSpPr>
            <a:spLocks/>
          </p:cNvSpPr>
          <p:nvPr/>
        </p:nvSpPr>
        <p:spPr bwMode="auto">
          <a:xfrm>
            <a:off x="3513138" y="6003925"/>
            <a:ext cx="1035050" cy="138113"/>
          </a:xfrm>
          <a:custGeom>
            <a:avLst/>
            <a:gdLst>
              <a:gd name="T0" fmla="*/ 302 w 302"/>
              <a:gd name="T1" fmla="*/ 0 h 40"/>
              <a:gd name="T2" fmla="*/ 302 w 302"/>
              <a:gd name="T3" fmla="*/ 10 h 40"/>
              <a:gd name="T4" fmla="*/ 272 w 302"/>
              <a:gd name="T5" fmla="*/ 40 h 40"/>
              <a:gd name="T6" fmla="*/ 0 w 302"/>
              <a:gd name="T7" fmla="*/ 40 h 40"/>
              <a:gd name="T8" fmla="*/ 31 w 302"/>
              <a:gd name="T9" fmla="*/ 17 h 40"/>
              <a:gd name="T10" fmla="*/ 31 w 302"/>
              <a:gd name="T11" fmla="*/ 0 h 40"/>
              <a:gd name="T12" fmla="*/ 302 w 302"/>
              <a:gd name="T13" fmla="*/ 0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02" h="40">
                <a:moveTo>
                  <a:pt x="302" y="0"/>
                </a:moveTo>
                <a:cubicBezTo>
                  <a:pt x="302" y="10"/>
                  <a:pt x="302" y="10"/>
                  <a:pt x="302" y="10"/>
                </a:cubicBezTo>
                <a:cubicBezTo>
                  <a:pt x="302" y="26"/>
                  <a:pt x="289" y="40"/>
                  <a:pt x="272" y="40"/>
                </a:cubicBezTo>
                <a:cubicBezTo>
                  <a:pt x="0" y="40"/>
                  <a:pt x="0" y="40"/>
                  <a:pt x="0" y="40"/>
                </a:cubicBezTo>
                <a:cubicBezTo>
                  <a:pt x="17" y="39"/>
                  <a:pt x="31" y="29"/>
                  <a:pt x="31" y="17"/>
                </a:cubicBezTo>
                <a:cubicBezTo>
                  <a:pt x="31" y="0"/>
                  <a:pt x="31" y="0"/>
                  <a:pt x="31" y="0"/>
                </a:cubicBezTo>
                <a:lnTo>
                  <a:pt x="302" y="0"/>
                </a:lnTo>
                <a:close/>
              </a:path>
            </a:pathLst>
          </a:custGeom>
          <a:solidFill>
            <a:srgbClr val="B4B2B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496" name="Rectangle 35"/>
          <p:cNvSpPr>
            <a:spLocks noChangeArrowheads="1"/>
          </p:cNvSpPr>
          <p:nvPr/>
        </p:nvSpPr>
        <p:spPr bwMode="auto">
          <a:xfrm>
            <a:off x="3530600" y="4945063"/>
            <a:ext cx="784225" cy="28575"/>
          </a:xfrm>
          <a:prstGeom prst="rect">
            <a:avLst/>
          </a:prstGeom>
          <a:solidFill>
            <a:srgbClr val="B4B2B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497" name="Rectangle 36"/>
          <p:cNvSpPr>
            <a:spLocks noChangeArrowheads="1"/>
          </p:cNvSpPr>
          <p:nvPr/>
        </p:nvSpPr>
        <p:spPr bwMode="auto">
          <a:xfrm>
            <a:off x="3530600" y="5048250"/>
            <a:ext cx="784225" cy="26988"/>
          </a:xfrm>
          <a:prstGeom prst="rect">
            <a:avLst/>
          </a:prstGeom>
          <a:solidFill>
            <a:srgbClr val="B4B2B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498" name="Rectangle 37"/>
          <p:cNvSpPr>
            <a:spLocks noChangeArrowheads="1"/>
          </p:cNvSpPr>
          <p:nvPr/>
        </p:nvSpPr>
        <p:spPr bwMode="auto">
          <a:xfrm>
            <a:off x="3530600" y="5151438"/>
            <a:ext cx="784225" cy="26988"/>
          </a:xfrm>
          <a:prstGeom prst="rect">
            <a:avLst/>
          </a:prstGeom>
          <a:solidFill>
            <a:srgbClr val="B4B2B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499" name="Rectangle 38"/>
          <p:cNvSpPr>
            <a:spLocks noChangeArrowheads="1"/>
          </p:cNvSpPr>
          <p:nvPr/>
        </p:nvSpPr>
        <p:spPr bwMode="auto">
          <a:xfrm>
            <a:off x="3530600" y="5254625"/>
            <a:ext cx="784225" cy="26988"/>
          </a:xfrm>
          <a:prstGeom prst="rect">
            <a:avLst/>
          </a:prstGeom>
          <a:solidFill>
            <a:srgbClr val="B4B2B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500" name="Rectangle 39"/>
          <p:cNvSpPr>
            <a:spLocks noChangeArrowheads="1"/>
          </p:cNvSpPr>
          <p:nvPr/>
        </p:nvSpPr>
        <p:spPr bwMode="auto">
          <a:xfrm>
            <a:off x="3530600" y="5356225"/>
            <a:ext cx="784225" cy="28575"/>
          </a:xfrm>
          <a:prstGeom prst="rect">
            <a:avLst/>
          </a:prstGeom>
          <a:solidFill>
            <a:srgbClr val="B4B2B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501" name="Rectangle 40"/>
          <p:cNvSpPr>
            <a:spLocks noChangeArrowheads="1"/>
          </p:cNvSpPr>
          <p:nvPr/>
        </p:nvSpPr>
        <p:spPr bwMode="auto">
          <a:xfrm>
            <a:off x="3530600" y="5459413"/>
            <a:ext cx="784225" cy="26988"/>
          </a:xfrm>
          <a:prstGeom prst="rect">
            <a:avLst/>
          </a:prstGeom>
          <a:solidFill>
            <a:srgbClr val="B4B2B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502" name="Rectangle 41"/>
          <p:cNvSpPr>
            <a:spLocks noChangeArrowheads="1"/>
          </p:cNvSpPr>
          <p:nvPr/>
        </p:nvSpPr>
        <p:spPr bwMode="auto">
          <a:xfrm>
            <a:off x="3530600" y="5562600"/>
            <a:ext cx="784225" cy="26988"/>
          </a:xfrm>
          <a:prstGeom prst="rect">
            <a:avLst/>
          </a:prstGeom>
          <a:solidFill>
            <a:srgbClr val="B4B2B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503" name="Rectangle 42"/>
          <p:cNvSpPr>
            <a:spLocks noChangeArrowheads="1"/>
          </p:cNvSpPr>
          <p:nvPr/>
        </p:nvSpPr>
        <p:spPr bwMode="auto">
          <a:xfrm>
            <a:off x="3530600" y="5665788"/>
            <a:ext cx="784225" cy="26988"/>
          </a:xfrm>
          <a:prstGeom prst="rect">
            <a:avLst/>
          </a:prstGeom>
          <a:solidFill>
            <a:srgbClr val="B4B2B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504" name="Oval 43"/>
          <p:cNvSpPr>
            <a:spLocks noChangeArrowheads="1"/>
          </p:cNvSpPr>
          <p:nvPr/>
        </p:nvSpPr>
        <p:spPr bwMode="auto">
          <a:xfrm>
            <a:off x="4124325" y="5754688"/>
            <a:ext cx="184150" cy="188913"/>
          </a:xfrm>
          <a:prstGeom prst="ellipse">
            <a:avLst/>
          </a:prstGeom>
          <a:solidFill>
            <a:srgbClr val="FCB04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505" name="Freeform 44"/>
          <p:cNvSpPr>
            <a:spLocks/>
          </p:cNvSpPr>
          <p:nvPr/>
        </p:nvSpPr>
        <p:spPr bwMode="auto">
          <a:xfrm>
            <a:off x="6416675" y="1422400"/>
            <a:ext cx="411163" cy="328613"/>
          </a:xfrm>
          <a:custGeom>
            <a:avLst/>
            <a:gdLst>
              <a:gd name="T0" fmla="*/ 120 w 120"/>
              <a:gd name="T1" fmla="*/ 94 h 96"/>
              <a:gd name="T2" fmla="*/ 11 w 120"/>
              <a:gd name="T3" fmla="*/ 96 h 96"/>
              <a:gd name="T4" fmla="*/ 6 w 120"/>
              <a:gd name="T5" fmla="*/ 96 h 96"/>
              <a:gd name="T6" fmla="*/ 1 w 120"/>
              <a:gd name="T7" fmla="*/ 96 h 96"/>
              <a:gd name="T8" fmla="*/ 1 w 120"/>
              <a:gd name="T9" fmla="*/ 92 h 96"/>
              <a:gd name="T10" fmla="*/ 0 w 120"/>
              <a:gd name="T11" fmla="*/ 12 h 96"/>
              <a:gd name="T12" fmla="*/ 0 w 120"/>
              <a:gd name="T13" fmla="*/ 8 h 96"/>
              <a:gd name="T14" fmla="*/ 0 w 120"/>
              <a:gd name="T15" fmla="*/ 0 h 96"/>
              <a:gd name="T16" fmla="*/ 3 w 120"/>
              <a:gd name="T17" fmla="*/ 0 h 96"/>
              <a:gd name="T18" fmla="*/ 3 w 120"/>
              <a:gd name="T19" fmla="*/ 0 h 96"/>
              <a:gd name="T20" fmla="*/ 4 w 120"/>
              <a:gd name="T21" fmla="*/ 0 h 96"/>
              <a:gd name="T22" fmla="*/ 119 w 120"/>
              <a:gd name="T23" fmla="*/ 1 h 96"/>
              <a:gd name="T24" fmla="*/ 119 w 120"/>
              <a:gd name="T25" fmla="*/ 3 h 96"/>
              <a:gd name="T26" fmla="*/ 117 w 120"/>
              <a:gd name="T27" fmla="*/ 44 h 96"/>
              <a:gd name="T28" fmla="*/ 117 w 120"/>
              <a:gd name="T29" fmla="*/ 48 h 96"/>
              <a:gd name="T30" fmla="*/ 117 w 120"/>
              <a:gd name="T31" fmla="*/ 55 h 96"/>
              <a:gd name="T32" fmla="*/ 119 w 120"/>
              <a:gd name="T33" fmla="*/ 88 h 96"/>
              <a:gd name="T34" fmla="*/ 120 w 120"/>
              <a:gd name="T35" fmla="*/ 94 h 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20" h="96">
                <a:moveTo>
                  <a:pt x="120" y="94"/>
                </a:moveTo>
                <a:cubicBezTo>
                  <a:pt x="11" y="96"/>
                  <a:pt x="11" y="96"/>
                  <a:pt x="11" y="96"/>
                </a:cubicBezTo>
                <a:cubicBezTo>
                  <a:pt x="6" y="96"/>
                  <a:pt x="6" y="96"/>
                  <a:pt x="6" y="96"/>
                </a:cubicBezTo>
                <a:cubicBezTo>
                  <a:pt x="1" y="96"/>
                  <a:pt x="1" y="96"/>
                  <a:pt x="1" y="96"/>
                </a:cubicBezTo>
                <a:cubicBezTo>
                  <a:pt x="1" y="92"/>
                  <a:pt x="1" y="92"/>
                  <a:pt x="1" y="92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8"/>
                  <a:pt x="0" y="8"/>
                  <a:pt x="0" y="8"/>
                </a:cubicBezTo>
                <a:cubicBezTo>
                  <a:pt x="0" y="0"/>
                  <a:pt x="0" y="0"/>
                  <a:pt x="0" y="0"/>
                </a:cubicBezTo>
                <a:cubicBezTo>
                  <a:pt x="3" y="0"/>
                  <a:pt x="3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4" y="0"/>
                  <a:pt x="4" y="0"/>
                </a:cubicBezTo>
                <a:cubicBezTo>
                  <a:pt x="119" y="1"/>
                  <a:pt x="119" y="1"/>
                  <a:pt x="119" y="1"/>
                </a:cubicBezTo>
                <a:cubicBezTo>
                  <a:pt x="119" y="1"/>
                  <a:pt x="119" y="2"/>
                  <a:pt x="119" y="3"/>
                </a:cubicBezTo>
                <a:cubicBezTo>
                  <a:pt x="118" y="9"/>
                  <a:pt x="117" y="27"/>
                  <a:pt x="117" y="44"/>
                </a:cubicBezTo>
                <a:cubicBezTo>
                  <a:pt x="117" y="45"/>
                  <a:pt x="117" y="47"/>
                  <a:pt x="117" y="48"/>
                </a:cubicBezTo>
                <a:cubicBezTo>
                  <a:pt x="117" y="50"/>
                  <a:pt x="117" y="53"/>
                  <a:pt x="117" y="55"/>
                </a:cubicBezTo>
                <a:cubicBezTo>
                  <a:pt x="118" y="70"/>
                  <a:pt x="119" y="81"/>
                  <a:pt x="119" y="88"/>
                </a:cubicBezTo>
                <a:cubicBezTo>
                  <a:pt x="120" y="92"/>
                  <a:pt x="120" y="94"/>
                  <a:pt x="120" y="94"/>
                </a:cubicBezTo>
                <a:close/>
              </a:path>
            </a:pathLst>
          </a:custGeom>
          <a:solidFill>
            <a:srgbClr val="B3B3B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506" name="Freeform 45"/>
          <p:cNvSpPr>
            <a:spLocks/>
          </p:cNvSpPr>
          <p:nvPr/>
        </p:nvSpPr>
        <p:spPr bwMode="auto">
          <a:xfrm>
            <a:off x="6464300" y="1566863"/>
            <a:ext cx="352425" cy="20638"/>
          </a:xfrm>
          <a:custGeom>
            <a:avLst/>
            <a:gdLst>
              <a:gd name="T0" fmla="*/ 103 w 103"/>
              <a:gd name="T1" fmla="*/ 2 h 6"/>
              <a:gd name="T2" fmla="*/ 103 w 103"/>
              <a:gd name="T3" fmla="*/ 6 h 6"/>
              <a:gd name="T4" fmla="*/ 0 w 103"/>
              <a:gd name="T5" fmla="*/ 2 h 6"/>
              <a:gd name="T6" fmla="*/ 103 w 103"/>
              <a:gd name="T7" fmla="*/ 2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03" h="6">
                <a:moveTo>
                  <a:pt x="103" y="2"/>
                </a:moveTo>
                <a:cubicBezTo>
                  <a:pt x="103" y="6"/>
                  <a:pt x="103" y="6"/>
                  <a:pt x="103" y="6"/>
                </a:cubicBezTo>
                <a:cubicBezTo>
                  <a:pt x="68" y="5"/>
                  <a:pt x="29" y="2"/>
                  <a:pt x="0" y="2"/>
                </a:cubicBezTo>
                <a:cubicBezTo>
                  <a:pt x="0" y="0"/>
                  <a:pt x="69" y="1"/>
                  <a:pt x="103" y="2"/>
                </a:cubicBezTo>
                <a:close/>
              </a:path>
            </a:pathLst>
          </a:custGeom>
          <a:solidFill>
            <a:srgbClr val="E6E7E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507" name="Freeform 46"/>
          <p:cNvSpPr>
            <a:spLocks/>
          </p:cNvSpPr>
          <p:nvPr/>
        </p:nvSpPr>
        <p:spPr bwMode="auto">
          <a:xfrm>
            <a:off x="6454775" y="1662113"/>
            <a:ext cx="414338" cy="23813"/>
          </a:xfrm>
          <a:custGeom>
            <a:avLst/>
            <a:gdLst>
              <a:gd name="T0" fmla="*/ 100 w 121"/>
              <a:gd name="T1" fmla="*/ 3 h 7"/>
              <a:gd name="T2" fmla="*/ 2 w 121"/>
              <a:gd name="T3" fmla="*/ 6 h 7"/>
              <a:gd name="T4" fmla="*/ 100 w 121"/>
              <a:gd name="T5" fmla="*/ 3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21" h="7">
                <a:moveTo>
                  <a:pt x="100" y="3"/>
                </a:moveTo>
                <a:cubicBezTo>
                  <a:pt x="121" y="4"/>
                  <a:pt x="14" y="7"/>
                  <a:pt x="2" y="6"/>
                </a:cubicBezTo>
                <a:cubicBezTo>
                  <a:pt x="0" y="2"/>
                  <a:pt x="59" y="0"/>
                  <a:pt x="100" y="3"/>
                </a:cubicBezTo>
                <a:close/>
              </a:path>
            </a:pathLst>
          </a:custGeom>
          <a:solidFill>
            <a:srgbClr val="E6E7E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508" name="Freeform 47"/>
          <p:cNvSpPr>
            <a:spLocks/>
          </p:cNvSpPr>
          <p:nvPr/>
        </p:nvSpPr>
        <p:spPr bwMode="auto">
          <a:xfrm>
            <a:off x="6381750" y="1443038"/>
            <a:ext cx="354013" cy="30163"/>
          </a:xfrm>
          <a:custGeom>
            <a:avLst/>
            <a:gdLst>
              <a:gd name="T0" fmla="*/ 0 w 103"/>
              <a:gd name="T1" fmla="*/ 4 h 9"/>
              <a:gd name="T2" fmla="*/ 80 w 103"/>
              <a:gd name="T3" fmla="*/ 5 h 9"/>
              <a:gd name="T4" fmla="*/ 0 w 103"/>
              <a:gd name="T5" fmla="*/ 4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03" h="9">
                <a:moveTo>
                  <a:pt x="0" y="4"/>
                </a:moveTo>
                <a:cubicBezTo>
                  <a:pt x="0" y="0"/>
                  <a:pt x="49" y="1"/>
                  <a:pt x="80" y="5"/>
                </a:cubicBezTo>
                <a:cubicBezTo>
                  <a:pt x="103" y="7"/>
                  <a:pt x="0" y="9"/>
                  <a:pt x="0" y="4"/>
                </a:cubicBezTo>
                <a:close/>
              </a:path>
            </a:pathLst>
          </a:custGeom>
          <a:solidFill>
            <a:srgbClr val="E6E7E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509" name="Freeform 48"/>
          <p:cNvSpPr>
            <a:spLocks/>
          </p:cNvSpPr>
          <p:nvPr/>
        </p:nvSpPr>
        <p:spPr bwMode="auto">
          <a:xfrm>
            <a:off x="6426200" y="1493838"/>
            <a:ext cx="425450" cy="44450"/>
          </a:xfrm>
          <a:custGeom>
            <a:avLst/>
            <a:gdLst>
              <a:gd name="T0" fmla="*/ 0 w 124"/>
              <a:gd name="T1" fmla="*/ 4 h 13"/>
              <a:gd name="T2" fmla="*/ 102 w 124"/>
              <a:gd name="T3" fmla="*/ 10 h 13"/>
              <a:gd name="T4" fmla="*/ 0 w 124"/>
              <a:gd name="T5" fmla="*/ 4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24" h="13">
                <a:moveTo>
                  <a:pt x="0" y="4"/>
                </a:moveTo>
                <a:cubicBezTo>
                  <a:pt x="0" y="0"/>
                  <a:pt x="68" y="5"/>
                  <a:pt x="102" y="10"/>
                </a:cubicBezTo>
                <a:cubicBezTo>
                  <a:pt x="124" y="13"/>
                  <a:pt x="0" y="5"/>
                  <a:pt x="0" y="4"/>
                </a:cubicBezTo>
                <a:close/>
              </a:path>
            </a:pathLst>
          </a:custGeom>
          <a:solidFill>
            <a:srgbClr val="E6E7E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510" name="Freeform 49"/>
          <p:cNvSpPr>
            <a:spLocks/>
          </p:cNvSpPr>
          <p:nvPr/>
        </p:nvSpPr>
        <p:spPr bwMode="auto">
          <a:xfrm>
            <a:off x="6416675" y="1422400"/>
            <a:ext cx="38100" cy="328613"/>
          </a:xfrm>
          <a:custGeom>
            <a:avLst/>
            <a:gdLst>
              <a:gd name="T0" fmla="*/ 10 w 11"/>
              <a:gd name="T1" fmla="*/ 0 h 96"/>
              <a:gd name="T2" fmla="*/ 0 w 11"/>
              <a:gd name="T3" fmla="*/ 0 h 96"/>
              <a:gd name="T4" fmla="*/ 1 w 11"/>
              <a:gd name="T5" fmla="*/ 96 h 96"/>
              <a:gd name="T6" fmla="*/ 11 w 11"/>
              <a:gd name="T7" fmla="*/ 96 h 96"/>
              <a:gd name="T8" fmla="*/ 10 w 11"/>
              <a:gd name="T9" fmla="*/ 0 h 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1" h="96">
                <a:moveTo>
                  <a:pt x="10" y="0"/>
                </a:moveTo>
                <a:cubicBezTo>
                  <a:pt x="0" y="0"/>
                  <a:pt x="0" y="0"/>
                  <a:pt x="0" y="0"/>
                </a:cubicBezTo>
                <a:cubicBezTo>
                  <a:pt x="1" y="96"/>
                  <a:pt x="1" y="96"/>
                  <a:pt x="1" y="96"/>
                </a:cubicBezTo>
                <a:cubicBezTo>
                  <a:pt x="11" y="96"/>
                  <a:pt x="11" y="96"/>
                  <a:pt x="11" y="96"/>
                </a:cubicBezTo>
                <a:cubicBezTo>
                  <a:pt x="9" y="60"/>
                  <a:pt x="7" y="34"/>
                  <a:pt x="10" y="0"/>
                </a:cubicBezTo>
                <a:close/>
              </a:path>
            </a:pathLst>
          </a:custGeom>
          <a:solidFill>
            <a:srgbClr val="20314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511" name="Freeform 50"/>
          <p:cNvSpPr>
            <a:spLocks/>
          </p:cNvSpPr>
          <p:nvPr/>
        </p:nvSpPr>
        <p:spPr bwMode="auto">
          <a:xfrm>
            <a:off x="6410325" y="1366838"/>
            <a:ext cx="438150" cy="65088"/>
          </a:xfrm>
          <a:custGeom>
            <a:avLst/>
            <a:gdLst>
              <a:gd name="T0" fmla="*/ 124 w 128"/>
              <a:gd name="T1" fmla="*/ 19 h 19"/>
              <a:gd name="T2" fmla="*/ 121 w 128"/>
              <a:gd name="T3" fmla="*/ 19 h 19"/>
              <a:gd name="T4" fmla="*/ 12 w 128"/>
              <a:gd name="T5" fmla="*/ 16 h 19"/>
              <a:gd name="T6" fmla="*/ 6 w 128"/>
              <a:gd name="T7" fmla="*/ 16 h 19"/>
              <a:gd name="T8" fmla="*/ 6 w 128"/>
              <a:gd name="T9" fmla="*/ 16 h 19"/>
              <a:gd name="T10" fmla="*/ 5 w 128"/>
              <a:gd name="T11" fmla="*/ 16 h 19"/>
              <a:gd name="T12" fmla="*/ 5 w 128"/>
              <a:gd name="T13" fmla="*/ 16 h 19"/>
              <a:gd name="T14" fmla="*/ 0 w 128"/>
              <a:gd name="T15" fmla="*/ 9 h 19"/>
              <a:gd name="T16" fmla="*/ 3 w 128"/>
              <a:gd name="T17" fmla="*/ 1 h 19"/>
              <a:gd name="T18" fmla="*/ 5 w 128"/>
              <a:gd name="T19" fmla="*/ 0 h 19"/>
              <a:gd name="T20" fmla="*/ 7 w 128"/>
              <a:gd name="T21" fmla="*/ 0 h 19"/>
              <a:gd name="T22" fmla="*/ 67 w 128"/>
              <a:gd name="T23" fmla="*/ 2 h 19"/>
              <a:gd name="T24" fmla="*/ 123 w 128"/>
              <a:gd name="T25" fmla="*/ 4 h 19"/>
              <a:gd name="T26" fmla="*/ 126 w 128"/>
              <a:gd name="T27" fmla="*/ 7 h 19"/>
              <a:gd name="T28" fmla="*/ 128 w 128"/>
              <a:gd name="T29" fmla="*/ 12 h 19"/>
              <a:gd name="T30" fmla="*/ 124 w 128"/>
              <a:gd name="T31" fmla="*/ 19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28" h="19">
                <a:moveTo>
                  <a:pt x="124" y="19"/>
                </a:moveTo>
                <a:cubicBezTo>
                  <a:pt x="121" y="19"/>
                  <a:pt x="121" y="19"/>
                  <a:pt x="121" y="19"/>
                </a:cubicBezTo>
                <a:cubicBezTo>
                  <a:pt x="12" y="16"/>
                  <a:pt x="12" y="16"/>
                  <a:pt x="12" y="16"/>
                </a:cubicBezTo>
                <a:cubicBezTo>
                  <a:pt x="6" y="16"/>
                  <a:pt x="6" y="16"/>
                  <a:pt x="6" y="16"/>
                </a:cubicBezTo>
                <a:cubicBezTo>
                  <a:pt x="6" y="16"/>
                  <a:pt x="6" y="16"/>
                  <a:pt x="6" y="16"/>
                </a:cubicBezTo>
                <a:cubicBezTo>
                  <a:pt x="5" y="16"/>
                  <a:pt x="5" y="16"/>
                  <a:pt x="5" y="16"/>
                </a:cubicBezTo>
                <a:cubicBezTo>
                  <a:pt x="5" y="16"/>
                  <a:pt x="5" y="16"/>
                  <a:pt x="5" y="16"/>
                </a:cubicBezTo>
                <a:cubicBezTo>
                  <a:pt x="3" y="15"/>
                  <a:pt x="1" y="14"/>
                  <a:pt x="0" y="9"/>
                </a:cubicBezTo>
                <a:cubicBezTo>
                  <a:pt x="0" y="4"/>
                  <a:pt x="1" y="2"/>
                  <a:pt x="3" y="1"/>
                </a:cubicBezTo>
                <a:cubicBezTo>
                  <a:pt x="4" y="0"/>
                  <a:pt x="5" y="0"/>
                  <a:pt x="5" y="0"/>
                </a:cubicBezTo>
                <a:cubicBezTo>
                  <a:pt x="7" y="0"/>
                  <a:pt x="7" y="0"/>
                  <a:pt x="7" y="0"/>
                </a:cubicBezTo>
                <a:cubicBezTo>
                  <a:pt x="67" y="2"/>
                  <a:pt x="67" y="2"/>
                  <a:pt x="67" y="2"/>
                </a:cubicBezTo>
                <a:cubicBezTo>
                  <a:pt x="123" y="4"/>
                  <a:pt x="123" y="4"/>
                  <a:pt x="123" y="4"/>
                </a:cubicBezTo>
                <a:cubicBezTo>
                  <a:pt x="124" y="4"/>
                  <a:pt x="125" y="5"/>
                  <a:pt x="126" y="7"/>
                </a:cubicBezTo>
                <a:cubicBezTo>
                  <a:pt x="127" y="8"/>
                  <a:pt x="127" y="10"/>
                  <a:pt x="128" y="12"/>
                </a:cubicBezTo>
                <a:cubicBezTo>
                  <a:pt x="128" y="16"/>
                  <a:pt x="126" y="19"/>
                  <a:pt x="124" y="19"/>
                </a:cubicBezTo>
                <a:close/>
              </a:path>
            </a:pathLst>
          </a:custGeom>
          <a:solidFill>
            <a:srgbClr val="20314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512" name="Freeform 51"/>
          <p:cNvSpPr>
            <a:spLocks/>
          </p:cNvSpPr>
          <p:nvPr/>
        </p:nvSpPr>
        <p:spPr bwMode="auto">
          <a:xfrm>
            <a:off x="6410325" y="1720850"/>
            <a:ext cx="434975" cy="65088"/>
          </a:xfrm>
          <a:custGeom>
            <a:avLst/>
            <a:gdLst>
              <a:gd name="T0" fmla="*/ 123 w 127"/>
              <a:gd name="T1" fmla="*/ 16 h 19"/>
              <a:gd name="T2" fmla="*/ 43 w 127"/>
              <a:gd name="T3" fmla="*/ 18 h 19"/>
              <a:gd name="T4" fmla="*/ 9 w 127"/>
              <a:gd name="T5" fmla="*/ 18 h 19"/>
              <a:gd name="T6" fmla="*/ 6 w 127"/>
              <a:gd name="T7" fmla="*/ 19 h 19"/>
              <a:gd name="T8" fmla="*/ 6 w 127"/>
              <a:gd name="T9" fmla="*/ 19 h 19"/>
              <a:gd name="T10" fmla="*/ 4 w 127"/>
              <a:gd name="T11" fmla="*/ 19 h 19"/>
              <a:gd name="T12" fmla="*/ 2 w 127"/>
              <a:gd name="T13" fmla="*/ 17 h 19"/>
              <a:gd name="T14" fmla="*/ 1 w 127"/>
              <a:gd name="T15" fmla="*/ 13 h 19"/>
              <a:gd name="T16" fmla="*/ 3 w 127"/>
              <a:gd name="T17" fmla="*/ 5 h 19"/>
              <a:gd name="T18" fmla="*/ 5 w 127"/>
              <a:gd name="T19" fmla="*/ 4 h 19"/>
              <a:gd name="T20" fmla="*/ 7 w 127"/>
              <a:gd name="T21" fmla="*/ 4 h 19"/>
              <a:gd name="T22" fmla="*/ 13 w 127"/>
              <a:gd name="T23" fmla="*/ 4 h 19"/>
              <a:gd name="T24" fmla="*/ 121 w 127"/>
              <a:gd name="T25" fmla="*/ 1 h 19"/>
              <a:gd name="T26" fmla="*/ 122 w 127"/>
              <a:gd name="T27" fmla="*/ 1 h 19"/>
              <a:gd name="T28" fmla="*/ 126 w 127"/>
              <a:gd name="T29" fmla="*/ 7 h 19"/>
              <a:gd name="T30" fmla="*/ 123 w 127"/>
              <a:gd name="T31" fmla="*/ 16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27" h="19">
                <a:moveTo>
                  <a:pt x="123" y="16"/>
                </a:moveTo>
                <a:cubicBezTo>
                  <a:pt x="43" y="18"/>
                  <a:pt x="43" y="18"/>
                  <a:pt x="43" y="18"/>
                </a:cubicBezTo>
                <a:cubicBezTo>
                  <a:pt x="9" y="18"/>
                  <a:pt x="9" y="18"/>
                  <a:pt x="9" y="18"/>
                </a:cubicBezTo>
                <a:cubicBezTo>
                  <a:pt x="6" y="19"/>
                  <a:pt x="6" y="19"/>
                  <a:pt x="6" y="19"/>
                </a:cubicBezTo>
                <a:cubicBezTo>
                  <a:pt x="6" y="19"/>
                  <a:pt x="6" y="19"/>
                  <a:pt x="6" y="19"/>
                </a:cubicBezTo>
                <a:cubicBezTo>
                  <a:pt x="5" y="19"/>
                  <a:pt x="5" y="19"/>
                  <a:pt x="4" y="19"/>
                </a:cubicBezTo>
                <a:cubicBezTo>
                  <a:pt x="3" y="18"/>
                  <a:pt x="2" y="18"/>
                  <a:pt x="2" y="17"/>
                </a:cubicBezTo>
                <a:cubicBezTo>
                  <a:pt x="1" y="16"/>
                  <a:pt x="1" y="14"/>
                  <a:pt x="1" y="13"/>
                </a:cubicBezTo>
                <a:cubicBezTo>
                  <a:pt x="0" y="7"/>
                  <a:pt x="2" y="5"/>
                  <a:pt x="3" y="5"/>
                </a:cubicBezTo>
                <a:cubicBezTo>
                  <a:pt x="4" y="4"/>
                  <a:pt x="5" y="4"/>
                  <a:pt x="5" y="4"/>
                </a:cubicBezTo>
                <a:cubicBezTo>
                  <a:pt x="7" y="4"/>
                  <a:pt x="7" y="4"/>
                  <a:pt x="7" y="4"/>
                </a:cubicBezTo>
                <a:cubicBezTo>
                  <a:pt x="13" y="4"/>
                  <a:pt x="13" y="4"/>
                  <a:pt x="13" y="4"/>
                </a:cubicBezTo>
                <a:cubicBezTo>
                  <a:pt x="121" y="1"/>
                  <a:pt x="121" y="1"/>
                  <a:pt x="121" y="1"/>
                </a:cubicBezTo>
                <a:cubicBezTo>
                  <a:pt x="122" y="1"/>
                  <a:pt x="122" y="1"/>
                  <a:pt x="122" y="1"/>
                </a:cubicBezTo>
                <a:cubicBezTo>
                  <a:pt x="124" y="0"/>
                  <a:pt x="126" y="3"/>
                  <a:pt x="126" y="7"/>
                </a:cubicBezTo>
                <a:cubicBezTo>
                  <a:pt x="127" y="12"/>
                  <a:pt x="125" y="15"/>
                  <a:pt x="123" y="16"/>
                </a:cubicBezTo>
                <a:close/>
              </a:path>
            </a:pathLst>
          </a:custGeom>
          <a:solidFill>
            <a:srgbClr val="20314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513" name="Freeform 52"/>
          <p:cNvSpPr>
            <a:spLocks/>
          </p:cNvSpPr>
          <p:nvPr/>
        </p:nvSpPr>
        <p:spPr bwMode="auto">
          <a:xfrm>
            <a:off x="5313363" y="1363663"/>
            <a:ext cx="1127125" cy="422275"/>
          </a:xfrm>
          <a:custGeom>
            <a:avLst/>
            <a:gdLst>
              <a:gd name="T0" fmla="*/ 327 w 329"/>
              <a:gd name="T1" fmla="*/ 1 h 123"/>
              <a:gd name="T2" fmla="*/ 11 w 329"/>
              <a:gd name="T3" fmla="*/ 0 h 123"/>
              <a:gd name="T4" fmla="*/ 1 w 329"/>
              <a:gd name="T5" fmla="*/ 53 h 123"/>
              <a:gd name="T6" fmla="*/ 13 w 329"/>
              <a:gd name="T7" fmla="*/ 121 h 123"/>
              <a:gd name="T8" fmla="*/ 329 w 329"/>
              <a:gd name="T9" fmla="*/ 123 h 123"/>
              <a:gd name="T10" fmla="*/ 327 w 329"/>
              <a:gd name="T11" fmla="*/ 1 h 1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29" h="123">
                <a:moveTo>
                  <a:pt x="327" y="1"/>
                </a:moveTo>
                <a:cubicBezTo>
                  <a:pt x="11" y="0"/>
                  <a:pt x="11" y="0"/>
                  <a:pt x="11" y="0"/>
                </a:cubicBezTo>
                <a:cubicBezTo>
                  <a:pt x="11" y="0"/>
                  <a:pt x="1" y="17"/>
                  <a:pt x="1" y="53"/>
                </a:cubicBezTo>
                <a:cubicBezTo>
                  <a:pt x="0" y="96"/>
                  <a:pt x="13" y="121"/>
                  <a:pt x="13" y="121"/>
                </a:cubicBezTo>
                <a:cubicBezTo>
                  <a:pt x="329" y="123"/>
                  <a:pt x="329" y="123"/>
                  <a:pt x="329" y="123"/>
                </a:cubicBezTo>
                <a:cubicBezTo>
                  <a:pt x="326" y="108"/>
                  <a:pt x="322" y="37"/>
                  <a:pt x="327" y="1"/>
                </a:cubicBezTo>
              </a:path>
            </a:pathLst>
          </a:custGeom>
          <a:solidFill>
            <a:srgbClr val="193A5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514" name="Freeform 53"/>
          <p:cNvSpPr>
            <a:spLocks noEditPoints="1"/>
          </p:cNvSpPr>
          <p:nvPr/>
        </p:nvSpPr>
        <p:spPr bwMode="auto">
          <a:xfrm>
            <a:off x="5473700" y="1363663"/>
            <a:ext cx="65088" cy="419100"/>
          </a:xfrm>
          <a:custGeom>
            <a:avLst/>
            <a:gdLst>
              <a:gd name="T0" fmla="*/ 2 w 19"/>
              <a:gd name="T1" fmla="*/ 122 h 122"/>
              <a:gd name="T2" fmla="*/ 2 w 19"/>
              <a:gd name="T3" fmla="*/ 122 h 122"/>
              <a:gd name="T4" fmla="*/ 19 w 19"/>
              <a:gd name="T5" fmla="*/ 122 h 122"/>
              <a:gd name="T6" fmla="*/ 19 w 19"/>
              <a:gd name="T7" fmla="*/ 122 h 122"/>
              <a:gd name="T8" fmla="*/ 2 w 19"/>
              <a:gd name="T9" fmla="*/ 122 h 122"/>
              <a:gd name="T10" fmla="*/ 17 w 19"/>
              <a:gd name="T11" fmla="*/ 0 h 122"/>
              <a:gd name="T12" fmla="*/ 0 w 19"/>
              <a:gd name="T13" fmla="*/ 0 h 122"/>
              <a:gd name="T14" fmla="*/ 0 w 19"/>
              <a:gd name="T15" fmla="*/ 0 h 122"/>
              <a:gd name="T16" fmla="*/ 17 w 19"/>
              <a:gd name="T17" fmla="*/ 0 h 122"/>
              <a:gd name="T18" fmla="*/ 17 w 19"/>
              <a:gd name="T19" fmla="*/ 0 h 1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9" h="122">
                <a:moveTo>
                  <a:pt x="2" y="122"/>
                </a:moveTo>
                <a:cubicBezTo>
                  <a:pt x="2" y="122"/>
                  <a:pt x="2" y="122"/>
                  <a:pt x="2" y="122"/>
                </a:cubicBezTo>
                <a:cubicBezTo>
                  <a:pt x="19" y="122"/>
                  <a:pt x="19" y="122"/>
                  <a:pt x="19" y="122"/>
                </a:cubicBezTo>
                <a:cubicBezTo>
                  <a:pt x="19" y="122"/>
                  <a:pt x="19" y="122"/>
                  <a:pt x="19" y="122"/>
                </a:cubicBezTo>
                <a:cubicBezTo>
                  <a:pt x="2" y="122"/>
                  <a:pt x="2" y="122"/>
                  <a:pt x="2" y="122"/>
                </a:cubicBezTo>
                <a:moveTo>
                  <a:pt x="17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17" y="0"/>
                  <a:pt x="17" y="0"/>
                  <a:pt x="17" y="0"/>
                </a:cubicBezTo>
                <a:cubicBezTo>
                  <a:pt x="17" y="0"/>
                  <a:pt x="17" y="0"/>
                  <a:pt x="17" y="0"/>
                </a:cubicBezTo>
              </a:path>
            </a:pathLst>
          </a:custGeom>
          <a:solidFill>
            <a:srgbClr val="DAEAE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515" name="Freeform 54"/>
          <p:cNvSpPr>
            <a:spLocks/>
          </p:cNvSpPr>
          <p:nvPr/>
        </p:nvSpPr>
        <p:spPr bwMode="auto">
          <a:xfrm>
            <a:off x="5459413" y="1363663"/>
            <a:ext cx="79375" cy="419100"/>
          </a:xfrm>
          <a:custGeom>
            <a:avLst/>
            <a:gdLst>
              <a:gd name="T0" fmla="*/ 4 w 23"/>
              <a:gd name="T1" fmla="*/ 0 h 122"/>
              <a:gd name="T2" fmla="*/ 0 w 23"/>
              <a:gd name="T3" fmla="*/ 58 h 122"/>
              <a:gd name="T4" fmla="*/ 6 w 23"/>
              <a:gd name="T5" fmla="*/ 122 h 122"/>
              <a:gd name="T6" fmla="*/ 23 w 23"/>
              <a:gd name="T7" fmla="*/ 122 h 122"/>
              <a:gd name="T8" fmla="*/ 18 w 23"/>
              <a:gd name="T9" fmla="*/ 59 h 122"/>
              <a:gd name="T10" fmla="*/ 21 w 23"/>
              <a:gd name="T11" fmla="*/ 0 h 122"/>
              <a:gd name="T12" fmla="*/ 4 w 23"/>
              <a:gd name="T13" fmla="*/ 0 h 1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3" h="122">
                <a:moveTo>
                  <a:pt x="4" y="0"/>
                </a:moveTo>
                <a:cubicBezTo>
                  <a:pt x="4" y="0"/>
                  <a:pt x="0" y="24"/>
                  <a:pt x="0" y="58"/>
                </a:cubicBezTo>
                <a:cubicBezTo>
                  <a:pt x="1" y="90"/>
                  <a:pt x="6" y="121"/>
                  <a:pt x="6" y="122"/>
                </a:cubicBezTo>
                <a:cubicBezTo>
                  <a:pt x="23" y="122"/>
                  <a:pt x="23" y="122"/>
                  <a:pt x="23" y="122"/>
                </a:cubicBezTo>
                <a:cubicBezTo>
                  <a:pt x="23" y="121"/>
                  <a:pt x="18" y="90"/>
                  <a:pt x="18" y="59"/>
                </a:cubicBezTo>
                <a:cubicBezTo>
                  <a:pt x="17" y="33"/>
                  <a:pt x="20" y="2"/>
                  <a:pt x="21" y="0"/>
                </a:cubicBezTo>
                <a:cubicBezTo>
                  <a:pt x="4" y="0"/>
                  <a:pt x="4" y="0"/>
                  <a:pt x="4" y="0"/>
                </a:cubicBezTo>
              </a:path>
            </a:pathLst>
          </a:custGeom>
          <a:solidFill>
            <a:srgbClr val="304E6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516" name="Freeform 55"/>
          <p:cNvSpPr>
            <a:spLocks noEditPoints="1"/>
          </p:cNvSpPr>
          <p:nvPr/>
        </p:nvSpPr>
        <p:spPr bwMode="auto">
          <a:xfrm>
            <a:off x="5435600" y="1363663"/>
            <a:ext cx="28575" cy="419100"/>
          </a:xfrm>
          <a:custGeom>
            <a:avLst/>
            <a:gdLst>
              <a:gd name="T0" fmla="*/ 4 w 8"/>
              <a:gd name="T1" fmla="*/ 122 h 122"/>
              <a:gd name="T2" fmla="*/ 8 w 8"/>
              <a:gd name="T3" fmla="*/ 122 h 122"/>
              <a:gd name="T4" fmla="*/ 8 w 8"/>
              <a:gd name="T5" fmla="*/ 122 h 122"/>
              <a:gd name="T6" fmla="*/ 4 w 8"/>
              <a:gd name="T7" fmla="*/ 122 h 122"/>
              <a:gd name="T8" fmla="*/ 0 w 8"/>
              <a:gd name="T9" fmla="*/ 0 h 122"/>
              <a:gd name="T10" fmla="*/ 0 w 8"/>
              <a:gd name="T11" fmla="*/ 0 h 122"/>
              <a:gd name="T12" fmla="*/ 5 w 8"/>
              <a:gd name="T13" fmla="*/ 0 h 122"/>
              <a:gd name="T14" fmla="*/ 5 w 8"/>
              <a:gd name="T15" fmla="*/ 0 h 122"/>
              <a:gd name="T16" fmla="*/ 0 w 8"/>
              <a:gd name="T17" fmla="*/ 0 h 1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8" h="122">
                <a:moveTo>
                  <a:pt x="4" y="122"/>
                </a:moveTo>
                <a:cubicBezTo>
                  <a:pt x="8" y="122"/>
                  <a:pt x="8" y="122"/>
                  <a:pt x="8" y="122"/>
                </a:cubicBezTo>
                <a:cubicBezTo>
                  <a:pt x="8" y="122"/>
                  <a:pt x="8" y="122"/>
                  <a:pt x="8" y="122"/>
                </a:cubicBezTo>
                <a:cubicBezTo>
                  <a:pt x="4" y="122"/>
                  <a:pt x="4" y="122"/>
                  <a:pt x="4" y="122"/>
                </a:cubicBezTo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5" y="0"/>
                  <a:pt x="5" y="0"/>
                  <a:pt x="5" y="0"/>
                </a:cubicBezTo>
                <a:cubicBezTo>
                  <a:pt x="5" y="0"/>
                  <a:pt x="5" y="0"/>
                  <a:pt x="5" y="0"/>
                </a:cubicBezTo>
                <a:cubicBezTo>
                  <a:pt x="0" y="0"/>
                  <a:pt x="0" y="0"/>
                  <a:pt x="0" y="0"/>
                </a:cubicBezTo>
              </a:path>
            </a:pathLst>
          </a:custGeom>
          <a:solidFill>
            <a:srgbClr val="DAEAE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517" name="Freeform 56"/>
          <p:cNvSpPr>
            <a:spLocks/>
          </p:cNvSpPr>
          <p:nvPr/>
        </p:nvSpPr>
        <p:spPr bwMode="auto">
          <a:xfrm>
            <a:off x="5419725" y="1363663"/>
            <a:ext cx="44450" cy="419100"/>
          </a:xfrm>
          <a:custGeom>
            <a:avLst/>
            <a:gdLst>
              <a:gd name="T0" fmla="*/ 5 w 13"/>
              <a:gd name="T1" fmla="*/ 0 h 122"/>
              <a:gd name="T2" fmla="*/ 1 w 13"/>
              <a:gd name="T3" fmla="*/ 57 h 122"/>
              <a:gd name="T4" fmla="*/ 6 w 13"/>
              <a:gd name="T5" fmla="*/ 122 h 122"/>
              <a:gd name="T6" fmla="*/ 9 w 13"/>
              <a:gd name="T7" fmla="*/ 122 h 122"/>
              <a:gd name="T8" fmla="*/ 13 w 13"/>
              <a:gd name="T9" fmla="*/ 122 h 122"/>
              <a:gd name="T10" fmla="*/ 7 w 13"/>
              <a:gd name="T11" fmla="*/ 58 h 122"/>
              <a:gd name="T12" fmla="*/ 10 w 13"/>
              <a:gd name="T13" fmla="*/ 0 h 122"/>
              <a:gd name="T14" fmla="*/ 5 w 13"/>
              <a:gd name="T15" fmla="*/ 0 h 1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3" h="122">
                <a:moveTo>
                  <a:pt x="5" y="0"/>
                </a:moveTo>
                <a:cubicBezTo>
                  <a:pt x="5" y="0"/>
                  <a:pt x="0" y="23"/>
                  <a:pt x="1" y="57"/>
                </a:cubicBezTo>
                <a:cubicBezTo>
                  <a:pt x="1" y="89"/>
                  <a:pt x="6" y="122"/>
                  <a:pt x="6" y="122"/>
                </a:cubicBezTo>
                <a:cubicBezTo>
                  <a:pt x="9" y="122"/>
                  <a:pt x="9" y="122"/>
                  <a:pt x="9" y="122"/>
                </a:cubicBezTo>
                <a:cubicBezTo>
                  <a:pt x="13" y="122"/>
                  <a:pt x="13" y="122"/>
                  <a:pt x="13" y="122"/>
                </a:cubicBezTo>
                <a:cubicBezTo>
                  <a:pt x="13" y="121"/>
                  <a:pt x="8" y="89"/>
                  <a:pt x="7" y="58"/>
                </a:cubicBezTo>
                <a:cubicBezTo>
                  <a:pt x="7" y="32"/>
                  <a:pt x="10" y="0"/>
                  <a:pt x="10" y="0"/>
                </a:cubicBezTo>
                <a:cubicBezTo>
                  <a:pt x="5" y="0"/>
                  <a:pt x="5" y="0"/>
                  <a:pt x="5" y="0"/>
                </a:cubicBezTo>
              </a:path>
            </a:pathLst>
          </a:custGeom>
          <a:solidFill>
            <a:srgbClr val="304E6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518" name="Freeform 57"/>
          <p:cNvSpPr>
            <a:spLocks noEditPoints="1"/>
          </p:cNvSpPr>
          <p:nvPr/>
        </p:nvSpPr>
        <p:spPr bwMode="auto">
          <a:xfrm>
            <a:off x="5553075" y="1363663"/>
            <a:ext cx="12700" cy="419100"/>
          </a:xfrm>
          <a:custGeom>
            <a:avLst/>
            <a:gdLst>
              <a:gd name="T0" fmla="*/ 0 w 4"/>
              <a:gd name="T1" fmla="*/ 122 h 122"/>
              <a:gd name="T2" fmla="*/ 4 w 4"/>
              <a:gd name="T3" fmla="*/ 122 h 122"/>
              <a:gd name="T4" fmla="*/ 4 w 4"/>
              <a:gd name="T5" fmla="*/ 122 h 122"/>
              <a:gd name="T6" fmla="*/ 0 w 4"/>
              <a:gd name="T7" fmla="*/ 122 h 122"/>
              <a:gd name="T8" fmla="*/ 1 w 4"/>
              <a:gd name="T9" fmla="*/ 0 h 122"/>
              <a:gd name="T10" fmla="*/ 1 w 4"/>
              <a:gd name="T11" fmla="*/ 0 h 122"/>
              <a:gd name="T12" fmla="*/ 1 w 4"/>
              <a:gd name="T13" fmla="*/ 0 h 122"/>
              <a:gd name="T14" fmla="*/ 1 w 4"/>
              <a:gd name="T15" fmla="*/ 0 h 1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4" h="122">
                <a:moveTo>
                  <a:pt x="0" y="122"/>
                </a:moveTo>
                <a:cubicBezTo>
                  <a:pt x="4" y="122"/>
                  <a:pt x="4" y="122"/>
                  <a:pt x="4" y="122"/>
                </a:cubicBezTo>
                <a:cubicBezTo>
                  <a:pt x="4" y="122"/>
                  <a:pt x="4" y="122"/>
                  <a:pt x="4" y="122"/>
                </a:cubicBezTo>
                <a:cubicBezTo>
                  <a:pt x="0" y="122"/>
                  <a:pt x="0" y="122"/>
                  <a:pt x="0" y="122"/>
                </a:cubicBezTo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rgbClr val="DAEAE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519" name="Freeform 58"/>
          <p:cNvSpPr>
            <a:spLocks/>
          </p:cNvSpPr>
          <p:nvPr/>
        </p:nvSpPr>
        <p:spPr bwMode="auto">
          <a:xfrm>
            <a:off x="5532438" y="1363663"/>
            <a:ext cx="33338" cy="419100"/>
          </a:xfrm>
          <a:custGeom>
            <a:avLst/>
            <a:gdLst>
              <a:gd name="T0" fmla="*/ 4 w 10"/>
              <a:gd name="T1" fmla="*/ 0 h 122"/>
              <a:gd name="T2" fmla="*/ 1 w 10"/>
              <a:gd name="T3" fmla="*/ 57 h 122"/>
              <a:gd name="T4" fmla="*/ 6 w 10"/>
              <a:gd name="T5" fmla="*/ 122 h 122"/>
              <a:gd name="T6" fmla="*/ 6 w 10"/>
              <a:gd name="T7" fmla="*/ 122 h 122"/>
              <a:gd name="T8" fmla="*/ 10 w 10"/>
              <a:gd name="T9" fmla="*/ 122 h 122"/>
              <a:gd name="T10" fmla="*/ 4 w 10"/>
              <a:gd name="T11" fmla="*/ 57 h 122"/>
              <a:gd name="T12" fmla="*/ 7 w 10"/>
              <a:gd name="T13" fmla="*/ 0 h 122"/>
              <a:gd name="T14" fmla="*/ 7 w 10"/>
              <a:gd name="T15" fmla="*/ 0 h 122"/>
              <a:gd name="T16" fmla="*/ 4 w 10"/>
              <a:gd name="T17" fmla="*/ 0 h 1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0" h="122">
                <a:moveTo>
                  <a:pt x="4" y="0"/>
                </a:moveTo>
                <a:cubicBezTo>
                  <a:pt x="4" y="0"/>
                  <a:pt x="0" y="23"/>
                  <a:pt x="1" y="57"/>
                </a:cubicBezTo>
                <a:cubicBezTo>
                  <a:pt x="1" y="90"/>
                  <a:pt x="6" y="122"/>
                  <a:pt x="6" y="122"/>
                </a:cubicBezTo>
                <a:cubicBezTo>
                  <a:pt x="6" y="122"/>
                  <a:pt x="6" y="122"/>
                  <a:pt x="6" y="122"/>
                </a:cubicBezTo>
                <a:cubicBezTo>
                  <a:pt x="10" y="122"/>
                  <a:pt x="10" y="122"/>
                  <a:pt x="10" y="122"/>
                </a:cubicBezTo>
                <a:cubicBezTo>
                  <a:pt x="9" y="120"/>
                  <a:pt x="4" y="88"/>
                  <a:pt x="4" y="57"/>
                </a:cubicBezTo>
                <a:cubicBezTo>
                  <a:pt x="3" y="27"/>
                  <a:pt x="7" y="0"/>
                  <a:pt x="7" y="0"/>
                </a:cubicBezTo>
                <a:cubicBezTo>
                  <a:pt x="7" y="0"/>
                  <a:pt x="7" y="0"/>
                  <a:pt x="7" y="0"/>
                </a:cubicBezTo>
                <a:cubicBezTo>
                  <a:pt x="4" y="0"/>
                  <a:pt x="4" y="0"/>
                  <a:pt x="4" y="0"/>
                </a:cubicBezTo>
              </a:path>
            </a:pathLst>
          </a:custGeom>
          <a:solidFill>
            <a:srgbClr val="304E6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520" name="Freeform 59"/>
          <p:cNvSpPr>
            <a:spLocks noEditPoints="1"/>
          </p:cNvSpPr>
          <p:nvPr/>
        </p:nvSpPr>
        <p:spPr bwMode="auto">
          <a:xfrm>
            <a:off x="6334125" y="1366838"/>
            <a:ext cx="23813" cy="419100"/>
          </a:xfrm>
          <a:custGeom>
            <a:avLst/>
            <a:gdLst>
              <a:gd name="T0" fmla="*/ 0 w 7"/>
              <a:gd name="T1" fmla="*/ 122 h 122"/>
              <a:gd name="T2" fmla="*/ 1 w 7"/>
              <a:gd name="T3" fmla="*/ 122 h 122"/>
              <a:gd name="T4" fmla="*/ 7 w 7"/>
              <a:gd name="T5" fmla="*/ 122 h 122"/>
              <a:gd name="T6" fmla="*/ 7 w 7"/>
              <a:gd name="T7" fmla="*/ 122 h 122"/>
              <a:gd name="T8" fmla="*/ 0 w 7"/>
              <a:gd name="T9" fmla="*/ 122 h 122"/>
              <a:gd name="T10" fmla="*/ 1 w 7"/>
              <a:gd name="T11" fmla="*/ 0 h 122"/>
              <a:gd name="T12" fmla="*/ 7 w 7"/>
              <a:gd name="T13" fmla="*/ 0 h 122"/>
              <a:gd name="T14" fmla="*/ 7 w 7"/>
              <a:gd name="T15" fmla="*/ 0 h 122"/>
              <a:gd name="T16" fmla="*/ 1 w 7"/>
              <a:gd name="T17" fmla="*/ 0 h 1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7" h="122">
                <a:moveTo>
                  <a:pt x="0" y="122"/>
                </a:moveTo>
                <a:cubicBezTo>
                  <a:pt x="1" y="122"/>
                  <a:pt x="1" y="122"/>
                  <a:pt x="1" y="122"/>
                </a:cubicBezTo>
                <a:cubicBezTo>
                  <a:pt x="7" y="122"/>
                  <a:pt x="7" y="122"/>
                  <a:pt x="7" y="122"/>
                </a:cubicBezTo>
                <a:cubicBezTo>
                  <a:pt x="7" y="122"/>
                  <a:pt x="7" y="122"/>
                  <a:pt x="7" y="122"/>
                </a:cubicBezTo>
                <a:cubicBezTo>
                  <a:pt x="0" y="122"/>
                  <a:pt x="0" y="122"/>
                  <a:pt x="0" y="122"/>
                </a:cubicBezTo>
                <a:moveTo>
                  <a:pt x="1" y="0"/>
                </a:moveTo>
                <a:cubicBezTo>
                  <a:pt x="7" y="0"/>
                  <a:pt x="7" y="0"/>
                  <a:pt x="7" y="0"/>
                </a:cubicBezTo>
                <a:cubicBezTo>
                  <a:pt x="7" y="0"/>
                  <a:pt x="7" y="0"/>
                  <a:pt x="7" y="0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rgbClr val="DAEAE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521" name="Freeform 60"/>
          <p:cNvSpPr>
            <a:spLocks/>
          </p:cNvSpPr>
          <p:nvPr/>
        </p:nvSpPr>
        <p:spPr bwMode="auto">
          <a:xfrm>
            <a:off x="6319838" y="1366838"/>
            <a:ext cx="38100" cy="419100"/>
          </a:xfrm>
          <a:custGeom>
            <a:avLst/>
            <a:gdLst>
              <a:gd name="T0" fmla="*/ 5 w 11"/>
              <a:gd name="T1" fmla="*/ 0 h 122"/>
              <a:gd name="T2" fmla="*/ 1 w 11"/>
              <a:gd name="T3" fmla="*/ 57 h 122"/>
              <a:gd name="T4" fmla="*/ 4 w 11"/>
              <a:gd name="T5" fmla="*/ 122 h 122"/>
              <a:gd name="T6" fmla="*/ 11 w 11"/>
              <a:gd name="T7" fmla="*/ 122 h 122"/>
              <a:gd name="T8" fmla="*/ 7 w 11"/>
              <a:gd name="T9" fmla="*/ 58 h 122"/>
              <a:gd name="T10" fmla="*/ 11 w 11"/>
              <a:gd name="T11" fmla="*/ 0 h 122"/>
              <a:gd name="T12" fmla="*/ 5 w 11"/>
              <a:gd name="T13" fmla="*/ 0 h 122"/>
              <a:gd name="T14" fmla="*/ 5 w 11"/>
              <a:gd name="T15" fmla="*/ 0 h 1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1" h="122">
                <a:moveTo>
                  <a:pt x="5" y="0"/>
                </a:moveTo>
                <a:cubicBezTo>
                  <a:pt x="5" y="1"/>
                  <a:pt x="0" y="24"/>
                  <a:pt x="1" y="57"/>
                </a:cubicBezTo>
                <a:cubicBezTo>
                  <a:pt x="2" y="87"/>
                  <a:pt x="4" y="118"/>
                  <a:pt x="4" y="122"/>
                </a:cubicBezTo>
                <a:cubicBezTo>
                  <a:pt x="11" y="122"/>
                  <a:pt x="11" y="122"/>
                  <a:pt x="11" y="122"/>
                </a:cubicBezTo>
                <a:cubicBezTo>
                  <a:pt x="10" y="118"/>
                  <a:pt x="8" y="87"/>
                  <a:pt x="7" y="58"/>
                </a:cubicBezTo>
                <a:cubicBezTo>
                  <a:pt x="7" y="32"/>
                  <a:pt x="11" y="2"/>
                  <a:pt x="11" y="0"/>
                </a:cubicBezTo>
                <a:cubicBezTo>
                  <a:pt x="5" y="0"/>
                  <a:pt x="5" y="0"/>
                  <a:pt x="5" y="0"/>
                </a:cubicBezTo>
                <a:cubicBezTo>
                  <a:pt x="5" y="0"/>
                  <a:pt x="5" y="0"/>
                  <a:pt x="5" y="0"/>
                </a:cubicBezTo>
              </a:path>
            </a:pathLst>
          </a:custGeom>
          <a:solidFill>
            <a:srgbClr val="304E6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522" name="Freeform 61"/>
          <p:cNvSpPr>
            <a:spLocks/>
          </p:cNvSpPr>
          <p:nvPr/>
        </p:nvSpPr>
        <p:spPr bwMode="auto">
          <a:xfrm>
            <a:off x="6369050" y="1785938"/>
            <a:ext cx="9525" cy="0"/>
          </a:xfrm>
          <a:custGeom>
            <a:avLst/>
            <a:gdLst>
              <a:gd name="T0" fmla="*/ 0 w 3"/>
              <a:gd name="T1" fmla="*/ 0 w 3"/>
              <a:gd name="T2" fmla="*/ 3 w 3"/>
              <a:gd name="T3" fmla="*/ 3 w 3"/>
              <a:gd name="T4" fmla="*/ 0 w 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</a:cxnLst>
            <a:rect l="0" t="0" r="r" b="b"/>
            <a:pathLst>
              <a:path w="3"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3" y="0"/>
                  <a:pt x="3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0" y="0"/>
                  <a:pt x="0" y="0"/>
                  <a:pt x="0" y="0"/>
                </a:cubicBezTo>
              </a:path>
            </a:pathLst>
          </a:custGeom>
          <a:solidFill>
            <a:srgbClr val="DAEAE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523" name="Freeform 62"/>
          <p:cNvSpPr>
            <a:spLocks/>
          </p:cNvSpPr>
          <p:nvPr/>
        </p:nvSpPr>
        <p:spPr bwMode="auto">
          <a:xfrm>
            <a:off x="6351588" y="1366838"/>
            <a:ext cx="26988" cy="419100"/>
          </a:xfrm>
          <a:custGeom>
            <a:avLst/>
            <a:gdLst>
              <a:gd name="T0" fmla="*/ 5 w 8"/>
              <a:gd name="T1" fmla="*/ 0 h 122"/>
              <a:gd name="T2" fmla="*/ 1 w 8"/>
              <a:gd name="T3" fmla="*/ 57 h 122"/>
              <a:gd name="T4" fmla="*/ 5 w 8"/>
              <a:gd name="T5" fmla="*/ 122 h 122"/>
              <a:gd name="T6" fmla="*/ 8 w 8"/>
              <a:gd name="T7" fmla="*/ 122 h 122"/>
              <a:gd name="T8" fmla="*/ 4 w 8"/>
              <a:gd name="T9" fmla="*/ 58 h 122"/>
              <a:gd name="T10" fmla="*/ 8 w 8"/>
              <a:gd name="T11" fmla="*/ 0 h 122"/>
              <a:gd name="T12" fmla="*/ 5 w 8"/>
              <a:gd name="T13" fmla="*/ 0 h 1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8" h="122">
                <a:moveTo>
                  <a:pt x="5" y="0"/>
                </a:moveTo>
                <a:cubicBezTo>
                  <a:pt x="5" y="0"/>
                  <a:pt x="0" y="23"/>
                  <a:pt x="1" y="57"/>
                </a:cubicBezTo>
                <a:cubicBezTo>
                  <a:pt x="2" y="89"/>
                  <a:pt x="4" y="119"/>
                  <a:pt x="5" y="122"/>
                </a:cubicBezTo>
                <a:cubicBezTo>
                  <a:pt x="8" y="122"/>
                  <a:pt x="8" y="122"/>
                  <a:pt x="8" y="122"/>
                </a:cubicBezTo>
                <a:cubicBezTo>
                  <a:pt x="8" y="119"/>
                  <a:pt x="5" y="88"/>
                  <a:pt x="4" y="58"/>
                </a:cubicBezTo>
                <a:cubicBezTo>
                  <a:pt x="3" y="27"/>
                  <a:pt x="8" y="0"/>
                  <a:pt x="8" y="0"/>
                </a:cubicBezTo>
                <a:cubicBezTo>
                  <a:pt x="5" y="0"/>
                  <a:pt x="5" y="0"/>
                  <a:pt x="5" y="0"/>
                </a:cubicBezTo>
              </a:path>
            </a:pathLst>
          </a:custGeom>
          <a:solidFill>
            <a:srgbClr val="304E6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524" name="Freeform 63"/>
          <p:cNvSpPr>
            <a:spLocks noEditPoints="1"/>
          </p:cNvSpPr>
          <p:nvPr/>
        </p:nvSpPr>
        <p:spPr bwMode="auto">
          <a:xfrm>
            <a:off x="6316663" y="1366838"/>
            <a:ext cx="11113" cy="419100"/>
          </a:xfrm>
          <a:custGeom>
            <a:avLst/>
            <a:gdLst>
              <a:gd name="T0" fmla="*/ 0 w 3"/>
              <a:gd name="T1" fmla="*/ 122 h 122"/>
              <a:gd name="T2" fmla="*/ 0 w 3"/>
              <a:gd name="T3" fmla="*/ 122 h 122"/>
              <a:gd name="T4" fmla="*/ 3 w 3"/>
              <a:gd name="T5" fmla="*/ 122 h 122"/>
              <a:gd name="T6" fmla="*/ 3 w 3"/>
              <a:gd name="T7" fmla="*/ 122 h 122"/>
              <a:gd name="T8" fmla="*/ 0 w 3"/>
              <a:gd name="T9" fmla="*/ 122 h 122"/>
              <a:gd name="T10" fmla="*/ 0 w 3"/>
              <a:gd name="T11" fmla="*/ 0 h 122"/>
              <a:gd name="T12" fmla="*/ 0 w 3"/>
              <a:gd name="T13" fmla="*/ 0 h 122"/>
              <a:gd name="T14" fmla="*/ 3 w 3"/>
              <a:gd name="T15" fmla="*/ 0 h 122"/>
              <a:gd name="T16" fmla="*/ 3 w 3"/>
              <a:gd name="T17" fmla="*/ 0 h 122"/>
              <a:gd name="T18" fmla="*/ 0 w 3"/>
              <a:gd name="T19" fmla="*/ 0 h 1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3" h="122">
                <a:moveTo>
                  <a:pt x="0" y="122"/>
                </a:moveTo>
                <a:cubicBezTo>
                  <a:pt x="0" y="122"/>
                  <a:pt x="0" y="122"/>
                  <a:pt x="0" y="122"/>
                </a:cubicBezTo>
                <a:cubicBezTo>
                  <a:pt x="3" y="122"/>
                  <a:pt x="3" y="122"/>
                  <a:pt x="3" y="122"/>
                </a:cubicBezTo>
                <a:cubicBezTo>
                  <a:pt x="3" y="122"/>
                  <a:pt x="3" y="122"/>
                  <a:pt x="3" y="122"/>
                </a:cubicBezTo>
                <a:cubicBezTo>
                  <a:pt x="0" y="122"/>
                  <a:pt x="0" y="122"/>
                  <a:pt x="0" y="122"/>
                </a:cubicBezTo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3" y="0"/>
                  <a:pt x="3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0" y="0"/>
                  <a:pt x="0" y="0"/>
                  <a:pt x="0" y="0"/>
                </a:cubicBezTo>
              </a:path>
            </a:pathLst>
          </a:custGeom>
          <a:solidFill>
            <a:srgbClr val="DAEAE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525" name="Freeform 64"/>
          <p:cNvSpPr>
            <a:spLocks/>
          </p:cNvSpPr>
          <p:nvPr/>
        </p:nvSpPr>
        <p:spPr bwMode="auto">
          <a:xfrm>
            <a:off x="6303963" y="1366838"/>
            <a:ext cx="23813" cy="419100"/>
          </a:xfrm>
          <a:custGeom>
            <a:avLst/>
            <a:gdLst>
              <a:gd name="T0" fmla="*/ 4 w 7"/>
              <a:gd name="T1" fmla="*/ 0 h 122"/>
              <a:gd name="T2" fmla="*/ 0 w 7"/>
              <a:gd name="T3" fmla="*/ 57 h 122"/>
              <a:gd name="T4" fmla="*/ 4 w 7"/>
              <a:gd name="T5" fmla="*/ 122 h 122"/>
              <a:gd name="T6" fmla="*/ 7 w 7"/>
              <a:gd name="T7" fmla="*/ 122 h 122"/>
              <a:gd name="T8" fmla="*/ 3 w 7"/>
              <a:gd name="T9" fmla="*/ 58 h 122"/>
              <a:gd name="T10" fmla="*/ 7 w 7"/>
              <a:gd name="T11" fmla="*/ 0 h 122"/>
              <a:gd name="T12" fmla="*/ 4 w 7"/>
              <a:gd name="T13" fmla="*/ 0 h 1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7" h="122">
                <a:moveTo>
                  <a:pt x="4" y="0"/>
                </a:moveTo>
                <a:cubicBezTo>
                  <a:pt x="4" y="1"/>
                  <a:pt x="0" y="24"/>
                  <a:pt x="0" y="57"/>
                </a:cubicBezTo>
                <a:cubicBezTo>
                  <a:pt x="1" y="89"/>
                  <a:pt x="4" y="120"/>
                  <a:pt x="4" y="122"/>
                </a:cubicBezTo>
                <a:cubicBezTo>
                  <a:pt x="7" y="122"/>
                  <a:pt x="7" y="122"/>
                  <a:pt x="7" y="122"/>
                </a:cubicBezTo>
                <a:cubicBezTo>
                  <a:pt x="7" y="119"/>
                  <a:pt x="4" y="88"/>
                  <a:pt x="3" y="58"/>
                </a:cubicBezTo>
                <a:cubicBezTo>
                  <a:pt x="2" y="27"/>
                  <a:pt x="7" y="1"/>
                  <a:pt x="7" y="0"/>
                </a:cubicBezTo>
                <a:cubicBezTo>
                  <a:pt x="4" y="0"/>
                  <a:pt x="4" y="0"/>
                  <a:pt x="4" y="0"/>
                </a:cubicBezTo>
              </a:path>
            </a:pathLst>
          </a:custGeom>
          <a:solidFill>
            <a:srgbClr val="304E6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526" name="Freeform 65"/>
          <p:cNvSpPr>
            <a:spLocks/>
          </p:cNvSpPr>
          <p:nvPr/>
        </p:nvSpPr>
        <p:spPr bwMode="auto">
          <a:xfrm>
            <a:off x="6313488" y="1806575"/>
            <a:ext cx="552450" cy="387350"/>
          </a:xfrm>
          <a:custGeom>
            <a:avLst/>
            <a:gdLst>
              <a:gd name="T0" fmla="*/ 155 w 161"/>
              <a:gd name="T1" fmla="*/ 2 h 113"/>
              <a:gd name="T2" fmla="*/ 2 w 161"/>
              <a:gd name="T3" fmla="*/ 0 h 113"/>
              <a:gd name="T4" fmla="*/ 0 w 161"/>
              <a:gd name="T5" fmla="*/ 113 h 113"/>
              <a:gd name="T6" fmla="*/ 150 w 161"/>
              <a:gd name="T7" fmla="*/ 112 h 113"/>
              <a:gd name="T8" fmla="*/ 155 w 161"/>
              <a:gd name="T9" fmla="*/ 2 h 1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61" h="113">
                <a:moveTo>
                  <a:pt x="155" y="2"/>
                </a:moveTo>
                <a:cubicBezTo>
                  <a:pt x="2" y="0"/>
                  <a:pt x="2" y="0"/>
                  <a:pt x="2" y="0"/>
                </a:cubicBezTo>
                <a:cubicBezTo>
                  <a:pt x="0" y="113"/>
                  <a:pt x="0" y="113"/>
                  <a:pt x="0" y="113"/>
                </a:cubicBezTo>
                <a:cubicBezTo>
                  <a:pt x="150" y="112"/>
                  <a:pt x="150" y="112"/>
                  <a:pt x="150" y="112"/>
                </a:cubicBezTo>
                <a:cubicBezTo>
                  <a:pt x="150" y="112"/>
                  <a:pt x="161" y="16"/>
                  <a:pt x="155" y="2"/>
                </a:cubicBezTo>
                <a:close/>
              </a:path>
            </a:pathLst>
          </a:custGeom>
          <a:solidFill>
            <a:srgbClr val="B3B3B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527" name="Freeform 66"/>
          <p:cNvSpPr>
            <a:spLocks/>
          </p:cNvSpPr>
          <p:nvPr/>
        </p:nvSpPr>
        <p:spPr bwMode="auto">
          <a:xfrm>
            <a:off x="6310313" y="1774825"/>
            <a:ext cx="538163" cy="61913"/>
          </a:xfrm>
          <a:custGeom>
            <a:avLst/>
            <a:gdLst>
              <a:gd name="T0" fmla="*/ 157 w 157"/>
              <a:gd name="T1" fmla="*/ 18 h 18"/>
              <a:gd name="T2" fmla="*/ 144 w 157"/>
              <a:gd name="T3" fmla="*/ 18 h 18"/>
              <a:gd name="T4" fmla="*/ 8 w 157"/>
              <a:gd name="T5" fmla="*/ 15 h 18"/>
              <a:gd name="T6" fmla="*/ 7 w 157"/>
              <a:gd name="T7" fmla="*/ 15 h 18"/>
              <a:gd name="T8" fmla="*/ 2 w 157"/>
              <a:gd name="T9" fmla="*/ 15 h 18"/>
              <a:gd name="T10" fmla="*/ 2 w 157"/>
              <a:gd name="T11" fmla="*/ 15 h 18"/>
              <a:gd name="T12" fmla="*/ 0 w 157"/>
              <a:gd name="T13" fmla="*/ 9 h 18"/>
              <a:gd name="T14" fmla="*/ 0 w 157"/>
              <a:gd name="T15" fmla="*/ 7 h 18"/>
              <a:gd name="T16" fmla="*/ 1 w 157"/>
              <a:gd name="T17" fmla="*/ 3 h 18"/>
              <a:gd name="T18" fmla="*/ 2 w 157"/>
              <a:gd name="T19" fmla="*/ 0 h 18"/>
              <a:gd name="T20" fmla="*/ 3 w 157"/>
              <a:gd name="T21" fmla="*/ 0 h 18"/>
              <a:gd name="T22" fmla="*/ 5 w 157"/>
              <a:gd name="T23" fmla="*/ 0 h 18"/>
              <a:gd name="T24" fmla="*/ 7 w 157"/>
              <a:gd name="T25" fmla="*/ 0 h 18"/>
              <a:gd name="T26" fmla="*/ 14 w 157"/>
              <a:gd name="T27" fmla="*/ 0 h 18"/>
              <a:gd name="T28" fmla="*/ 14 w 157"/>
              <a:gd name="T29" fmla="*/ 0 h 18"/>
              <a:gd name="T30" fmla="*/ 16 w 157"/>
              <a:gd name="T31" fmla="*/ 0 h 18"/>
              <a:gd name="T32" fmla="*/ 20 w 157"/>
              <a:gd name="T33" fmla="*/ 0 h 18"/>
              <a:gd name="T34" fmla="*/ 31 w 157"/>
              <a:gd name="T35" fmla="*/ 1 h 18"/>
              <a:gd name="T36" fmla="*/ 38 w 157"/>
              <a:gd name="T37" fmla="*/ 1 h 18"/>
              <a:gd name="T38" fmla="*/ 72 w 157"/>
              <a:gd name="T39" fmla="*/ 2 h 18"/>
              <a:gd name="T40" fmla="*/ 140 w 157"/>
              <a:gd name="T41" fmla="*/ 3 h 18"/>
              <a:gd name="T42" fmla="*/ 152 w 157"/>
              <a:gd name="T43" fmla="*/ 3 h 18"/>
              <a:gd name="T44" fmla="*/ 152 w 157"/>
              <a:gd name="T45" fmla="*/ 3 h 18"/>
              <a:gd name="T46" fmla="*/ 153 w 157"/>
              <a:gd name="T47" fmla="*/ 3 h 18"/>
              <a:gd name="T48" fmla="*/ 153 w 157"/>
              <a:gd name="T49" fmla="*/ 3 h 18"/>
              <a:gd name="T50" fmla="*/ 155 w 157"/>
              <a:gd name="T51" fmla="*/ 11 h 18"/>
              <a:gd name="T52" fmla="*/ 157 w 157"/>
              <a:gd name="T53" fmla="*/ 18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57" h="18">
                <a:moveTo>
                  <a:pt x="157" y="18"/>
                </a:moveTo>
                <a:cubicBezTo>
                  <a:pt x="144" y="18"/>
                  <a:pt x="144" y="18"/>
                  <a:pt x="144" y="18"/>
                </a:cubicBezTo>
                <a:cubicBezTo>
                  <a:pt x="8" y="15"/>
                  <a:pt x="8" y="15"/>
                  <a:pt x="8" y="15"/>
                </a:cubicBezTo>
                <a:cubicBezTo>
                  <a:pt x="7" y="15"/>
                  <a:pt x="7" y="15"/>
                  <a:pt x="7" y="15"/>
                </a:cubicBezTo>
                <a:cubicBezTo>
                  <a:pt x="2" y="15"/>
                  <a:pt x="2" y="15"/>
                  <a:pt x="2" y="15"/>
                </a:cubicBezTo>
                <a:cubicBezTo>
                  <a:pt x="2" y="15"/>
                  <a:pt x="2" y="15"/>
                  <a:pt x="2" y="15"/>
                </a:cubicBezTo>
                <a:cubicBezTo>
                  <a:pt x="2" y="15"/>
                  <a:pt x="0" y="16"/>
                  <a:pt x="0" y="9"/>
                </a:cubicBezTo>
                <a:cubicBezTo>
                  <a:pt x="0" y="8"/>
                  <a:pt x="0" y="8"/>
                  <a:pt x="0" y="7"/>
                </a:cubicBezTo>
                <a:cubicBezTo>
                  <a:pt x="0" y="5"/>
                  <a:pt x="0" y="4"/>
                  <a:pt x="1" y="3"/>
                </a:cubicBezTo>
                <a:cubicBezTo>
                  <a:pt x="1" y="1"/>
                  <a:pt x="1" y="1"/>
                  <a:pt x="2" y="0"/>
                </a:cubicBezTo>
                <a:cubicBezTo>
                  <a:pt x="2" y="0"/>
                  <a:pt x="3" y="0"/>
                  <a:pt x="3" y="0"/>
                </a:cubicBezTo>
                <a:cubicBezTo>
                  <a:pt x="5" y="0"/>
                  <a:pt x="5" y="0"/>
                  <a:pt x="5" y="0"/>
                </a:cubicBezTo>
                <a:cubicBezTo>
                  <a:pt x="7" y="0"/>
                  <a:pt x="7" y="0"/>
                  <a:pt x="7" y="0"/>
                </a:cubicBezTo>
                <a:cubicBezTo>
                  <a:pt x="14" y="0"/>
                  <a:pt x="14" y="0"/>
                  <a:pt x="14" y="0"/>
                </a:cubicBezTo>
                <a:cubicBezTo>
                  <a:pt x="14" y="0"/>
                  <a:pt x="14" y="0"/>
                  <a:pt x="14" y="0"/>
                </a:cubicBezTo>
                <a:cubicBezTo>
                  <a:pt x="16" y="0"/>
                  <a:pt x="16" y="0"/>
                  <a:pt x="16" y="0"/>
                </a:cubicBezTo>
                <a:cubicBezTo>
                  <a:pt x="20" y="0"/>
                  <a:pt x="20" y="0"/>
                  <a:pt x="20" y="0"/>
                </a:cubicBezTo>
                <a:cubicBezTo>
                  <a:pt x="31" y="1"/>
                  <a:pt x="31" y="1"/>
                  <a:pt x="31" y="1"/>
                </a:cubicBezTo>
                <a:cubicBezTo>
                  <a:pt x="38" y="1"/>
                  <a:pt x="38" y="1"/>
                  <a:pt x="38" y="1"/>
                </a:cubicBezTo>
                <a:cubicBezTo>
                  <a:pt x="72" y="2"/>
                  <a:pt x="72" y="2"/>
                  <a:pt x="72" y="2"/>
                </a:cubicBezTo>
                <a:cubicBezTo>
                  <a:pt x="140" y="3"/>
                  <a:pt x="140" y="3"/>
                  <a:pt x="140" y="3"/>
                </a:cubicBezTo>
                <a:cubicBezTo>
                  <a:pt x="152" y="3"/>
                  <a:pt x="152" y="3"/>
                  <a:pt x="152" y="3"/>
                </a:cubicBezTo>
                <a:cubicBezTo>
                  <a:pt x="152" y="3"/>
                  <a:pt x="152" y="3"/>
                  <a:pt x="152" y="3"/>
                </a:cubicBezTo>
                <a:cubicBezTo>
                  <a:pt x="153" y="3"/>
                  <a:pt x="153" y="3"/>
                  <a:pt x="153" y="3"/>
                </a:cubicBezTo>
                <a:cubicBezTo>
                  <a:pt x="153" y="3"/>
                  <a:pt x="153" y="3"/>
                  <a:pt x="153" y="3"/>
                </a:cubicBezTo>
                <a:cubicBezTo>
                  <a:pt x="155" y="11"/>
                  <a:pt x="155" y="11"/>
                  <a:pt x="155" y="11"/>
                </a:cubicBezTo>
                <a:lnTo>
                  <a:pt x="157" y="18"/>
                </a:lnTo>
                <a:close/>
              </a:path>
            </a:pathLst>
          </a:custGeom>
          <a:solidFill>
            <a:srgbClr val="D18F1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528" name="Freeform 67"/>
          <p:cNvSpPr>
            <a:spLocks/>
          </p:cNvSpPr>
          <p:nvPr/>
        </p:nvSpPr>
        <p:spPr bwMode="auto">
          <a:xfrm>
            <a:off x="6310313" y="2155825"/>
            <a:ext cx="520700" cy="61913"/>
          </a:xfrm>
          <a:custGeom>
            <a:avLst/>
            <a:gdLst>
              <a:gd name="T0" fmla="*/ 152 w 152"/>
              <a:gd name="T1" fmla="*/ 3 h 18"/>
              <a:gd name="T2" fmla="*/ 151 w 152"/>
              <a:gd name="T3" fmla="*/ 10 h 18"/>
              <a:gd name="T4" fmla="*/ 151 w 152"/>
              <a:gd name="T5" fmla="*/ 10 h 18"/>
              <a:gd name="T6" fmla="*/ 151 w 152"/>
              <a:gd name="T7" fmla="*/ 18 h 18"/>
              <a:gd name="T8" fmla="*/ 143 w 152"/>
              <a:gd name="T9" fmla="*/ 18 h 18"/>
              <a:gd name="T10" fmla="*/ 6 w 152"/>
              <a:gd name="T11" fmla="*/ 15 h 18"/>
              <a:gd name="T12" fmla="*/ 2 w 152"/>
              <a:gd name="T13" fmla="*/ 15 h 18"/>
              <a:gd name="T14" fmla="*/ 1 w 152"/>
              <a:gd name="T15" fmla="*/ 8 h 18"/>
              <a:gd name="T16" fmla="*/ 1 w 152"/>
              <a:gd name="T17" fmla="*/ 7 h 18"/>
              <a:gd name="T18" fmla="*/ 1 w 152"/>
              <a:gd name="T19" fmla="*/ 2 h 18"/>
              <a:gd name="T20" fmla="*/ 3 w 152"/>
              <a:gd name="T21" fmla="*/ 0 h 18"/>
              <a:gd name="T22" fmla="*/ 4 w 152"/>
              <a:gd name="T23" fmla="*/ 0 h 18"/>
              <a:gd name="T24" fmla="*/ 8 w 152"/>
              <a:gd name="T25" fmla="*/ 0 h 18"/>
              <a:gd name="T26" fmla="*/ 145 w 152"/>
              <a:gd name="T27" fmla="*/ 3 h 18"/>
              <a:gd name="T28" fmla="*/ 152 w 152"/>
              <a:gd name="T29" fmla="*/ 3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52" h="18">
                <a:moveTo>
                  <a:pt x="152" y="3"/>
                </a:moveTo>
                <a:cubicBezTo>
                  <a:pt x="151" y="10"/>
                  <a:pt x="151" y="10"/>
                  <a:pt x="151" y="10"/>
                </a:cubicBezTo>
                <a:cubicBezTo>
                  <a:pt x="151" y="10"/>
                  <a:pt x="151" y="10"/>
                  <a:pt x="151" y="10"/>
                </a:cubicBezTo>
                <a:cubicBezTo>
                  <a:pt x="151" y="18"/>
                  <a:pt x="151" y="18"/>
                  <a:pt x="151" y="18"/>
                </a:cubicBezTo>
                <a:cubicBezTo>
                  <a:pt x="143" y="18"/>
                  <a:pt x="143" y="18"/>
                  <a:pt x="143" y="18"/>
                </a:cubicBezTo>
                <a:cubicBezTo>
                  <a:pt x="6" y="15"/>
                  <a:pt x="6" y="15"/>
                  <a:pt x="6" y="15"/>
                </a:cubicBezTo>
                <a:cubicBezTo>
                  <a:pt x="2" y="15"/>
                  <a:pt x="2" y="15"/>
                  <a:pt x="2" y="15"/>
                </a:cubicBezTo>
                <a:cubicBezTo>
                  <a:pt x="2" y="15"/>
                  <a:pt x="0" y="16"/>
                  <a:pt x="1" y="8"/>
                </a:cubicBezTo>
                <a:cubicBezTo>
                  <a:pt x="1" y="7"/>
                  <a:pt x="1" y="7"/>
                  <a:pt x="1" y="7"/>
                </a:cubicBezTo>
                <a:cubicBezTo>
                  <a:pt x="1" y="5"/>
                  <a:pt x="1" y="3"/>
                  <a:pt x="1" y="2"/>
                </a:cubicBezTo>
                <a:cubicBezTo>
                  <a:pt x="2" y="0"/>
                  <a:pt x="3" y="0"/>
                  <a:pt x="3" y="0"/>
                </a:cubicBezTo>
                <a:cubicBezTo>
                  <a:pt x="4" y="0"/>
                  <a:pt x="4" y="0"/>
                  <a:pt x="4" y="0"/>
                </a:cubicBezTo>
                <a:cubicBezTo>
                  <a:pt x="8" y="0"/>
                  <a:pt x="8" y="0"/>
                  <a:pt x="8" y="0"/>
                </a:cubicBezTo>
                <a:cubicBezTo>
                  <a:pt x="145" y="3"/>
                  <a:pt x="145" y="3"/>
                  <a:pt x="145" y="3"/>
                </a:cubicBezTo>
                <a:lnTo>
                  <a:pt x="152" y="3"/>
                </a:lnTo>
                <a:close/>
              </a:path>
            </a:pathLst>
          </a:custGeom>
          <a:solidFill>
            <a:srgbClr val="D18F1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529" name="Freeform 68"/>
          <p:cNvSpPr>
            <a:spLocks/>
          </p:cNvSpPr>
          <p:nvPr/>
        </p:nvSpPr>
        <p:spPr bwMode="auto">
          <a:xfrm>
            <a:off x="6464300" y="2019300"/>
            <a:ext cx="369888" cy="36513"/>
          </a:xfrm>
          <a:custGeom>
            <a:avLst/>
            <a:gdLst>
              <a:gd name="T0" fmla="*/ 0 w 108"/>
              <a:gd name="T1" fmla="*/ 5 h 11"/>
              <a:gd name="T2" fmla="*/ 95 w 108"/>
              <a:gd name="T3" fmla="*/ 9 h 11"/>
              <a:gd name="T4" fmla="*/ 96 w 108"/>
              <a:gd name="T5" fmla="*/ 4 h 11"/>
              <a:gd name="T6" fmla="*/ 0 w 108"/>
              <a:gd name="T7" fmla="*/ 5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08" h="11">
                <a:moveTo>
                  <a:pt x="0" y="5"/>
                </a:moveTo>
                <a:cubicBezTo>
                  <a:pt x="31" y="8"/>
                  <a:pt x="64" y="11"/>
                  <a:pt x="95" y="9"/>
                </a:cubicBezTo>
                <a:cubicBezTo>
                  <a:pt x="108" y="8"/>
                  <a:pt x="97" y="4"/>
                  <a:pt x="96" y="4"/>
                </a:cubicBezTo>
                <a:cubicBezTo>
                  <a:pt x="71" y="0"/>
                  <a:pt x="0" y="4"/>
                  <a:pt x="0" y="5"/>
                </a:cubicBezTo>
                <a:close/>
              </a:path>
            </a:pathLst>
          </a:custGeom>
          <a:solidFill>
            <a:srgbClr val="CC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530" name="Freeform 69"/>
          <p:cNvSpPr>
            <a:spLocks/>
          </p:cNvSpPr>
          <p:nvPr/>
        </p:nvSpPr>
        <p:spPr bwMode="auto">
          <a:xfrm>
            <a:off x="6337300" y="1881188"/>
            <a:ext cx="271463" cy="34925"/>
          </a:xfrm>
          <a:custGeom>
            <a:avLst/>
            <a:gdLst>
              <a:gd name="T0" fmla="*/ 0 w 79"/>
              <a:gd name="T1" fmla="*/ 6 h 10"/>
              <a:gd name="T2" fmla="*/ 79 w 79"/>
              <a:gd name="T3" fmla="*/ 10 h 10"/>
              <a:gd name="T4" fmla="*/ 0 w 79"/>
              <a:gd name="T5" fmla="*/ 0 h 10"/>
              <a:gd name="T6" fmla="*/ 0 w 79"/>
              <a:gd name="T7" fmla="*/ 6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79" h="10">
                <a:moveTo>
                  <a:pt x="0" y="6"/>
                </a:moveTo>
                <a:cubicBezTo>
                  <a:pt x="30" y="9"/>
                  <a:pt x="48" y="9"/>
                  <a:pt x="79" y="10"/>
                </a:cubicBezTo>
                <a:cubicBezTo>
                  <a:pt x="79" y="10"/>
                  <a:pt x="26" y="3"/>
                  <a:pt x="0" y="0"/>
                </a:cubicBezTo>
                <a:cubicBezTo>
                  <a:pt x="0" y="1"/>
                  <a:pt x="0" y="4"/>
                  <a:pt x="0" y="6"/>
                </a:cubicBezTo>
                <a:close/>
              </a:path>
            </a:pathLst>
          </a:custGeom>
          <a:solidFill>
            <a:srgbClr val="CC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531" name="Freeform 70"/>
          <p:cNvSpPr>
            <a:spLocks/>
          </p:cNvSpPr>
          <p:nvPr/>
        </p:nvSpPr>
        <p:spPr bwMode="auto">
          <a:xfrm>
            <a:off x="6324600" y="2108200"/>
            <a:ext cx="503238" cy="36513"/>
          </a:xfrm>
          <a:custGeom>
            <a:avLst/>
            <a:gdLst>
              <a:gd name="T0" fmla="*/ 0 w 147"/>
              <a:gd name="T1" fmla="*/ 7 h 11"/>
              <a:gd name="T2" fmla="*/ 126 w 147"/>
              <a:gd name="T3" fmla="*/ 7 h 11"/>
              <a:gd name="T4" fmla="*/ 1 w 147"/>
              <a:gd name="T5" fmla="*/ 0 h 11"/>
              <a:gd name="T6" fmla="*/ 0 w 147"/>
              <a:gd name="T7" fmla="*/ 7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47" h="11">
                <a:moveTo>
                  <a:pt x="0" y="7"/>
                </a:moveTo>
                <a:cubicBezTo>
                  <a:pt x="20" y="9"/>
                  <a:pt x="98" y="11"/>
                  <a:pt x="126" y="7"/>
                </a:cubicBezTo>
                <a:cubicBezTo>
                  <a:pt x="147" y="3"/>
                  <a:pt x="18" y="2"/>
                  <a:pt x="1" y="0"/>
                </a:cubicBezTo>
                <a:cubicBezTo>
                  <a:pt x="1" y="1"/>
                  <a:pt x="0" y="6"/>
                  <a:pt x="0" y="7"/>
                </a:cubicBezTo>
                <a:close/>
              </a:path>
            </a:pathLst>
          </a:custGeom>
          <a:solidFill>
            <a:srgbClr val="CC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532" name="Freeform 71"/>
          <p:cNvSpPr>
            <a:spLocks/>
          </p:cNvSpPr>
          <p:nvPr/>
        </p:nvSpPr>
        <p:spPr bwMode="auto">
          <a:xfrm>
            <a:off x="6789738" y="1785938"/>
            <a:ext cx="88900" cy="434975"/>
          </a:xfrm>
          <a:custGeom>
            <a:avLst/>
            <a:gdLst>
              <a:gd name="T0" fmla="*/ 25 w 26"/>
              <a:gd name="T1" fmla="*/ 63 h 127"/>
              <a:gd name="T2" fmla="*/ 20 w 26"/>
              <a:gd name="T3" fmla="*/ 119 h 127"/>
              <a:gd name="T4" fmla="*/ 12 w 26"/>
              <a:gd name="T5" fmla="*/ 127 h 127"/>
              <a:gd name="T6" fmla="*/ 3 w 26"/>
              <a:gd name="T7" fmla="*/ 126 h 127"/>
              <a:gd name="T8" fmla="*/ 2 w 26"/>
              <a:gd name="T9" fmla="*/ 126 h 127"/>
              <a:gd name="T10" fmla="*/ 4 w 26"/>
              <a:gd name="T11" fmla="*/ 118 h 127"/>
              <a:gd name="T12" fmla="*/ 5 w 26"/>
              <a:gd name="T13" fmla="*/ 111 h 127"/>
              <a:gd name="T14" fmla="*/ 11 w 26"/>
              <a:gd name="T15" fmla="*/ 64 h 127"/>
              <a:gd name="T16" fmla="*/ 4 w 26"/>
              <a:gd name="T17" fmla="*/ 15 h 127"/>
              <a:gd name="T18" fmla="*/ 2 w 26"/>
              <a:gd name="T19" fmla="*/ 8 h 127"/>
              <a:gd name="T20" fmla="*/ 0 w 26"/>
              <a:gd name="T21" fmla="*/ 0 h 127"/>
              <a:gd name="T22" fmla="*/ 12 w 26"/>
              <a:gd name="T23" fmla="*/ 0 h 127"/>
              <a:gd name="T24" fmla="*/ 12 w 26"/>
              <a:gd name="T25" fmla="*/ 0 h 127"/>
              <a:gd name="T26" fmla="*/ 13 w 26"/>
              <a:gd name="T27" fmla="*/ 0 h 127"/>
              <a:gd name="T28" fmla="*/ 19 w 26"/>
              <a:gd name="T29" fmla="*/ 7 h 127"/>
              <a:gd name="T30" fmla="*/ 25 w 26"/>
              <a:gd name="T31" fmla="*/ 63 h 1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6" h="127">
                <a:moveTo>
                  <a:pt x="25" y="63"/>
                </a:moveTo>
                <a:cubicBezTo>
                  <a:pt x="25" y="84"/>
                  <a:pt x="22" y="107"/>
                  <a:pt x="20" y="119"/>
                </a:cubicBezTo>
                <a:cubicBezTo>
                  <a:pt x="19" y="124"/>
                  <a:pt x="16" y="127"/>
                  <a:pt x="12" y="127"/>
                </a:cubicBezTo>
                <a:cubicBezTo>
                  <a:pt x="3" y="126"/>
                  <a:pt x="3" y="126"/>
                  <a:pt x="3" y="126"/>
                </a:cubicBezTo>
                <a:cubicBezTo>
                  <a:pt x="2" y="126"/>
                  <a:pt x="2" y="126"/>
                  <a:pt x="2" y="126"/>
                </a:cubicBezTo>
                <a:cubicBezTo>
                  <a:pt x="2" y="124"/>
                  <a:pt x="3" y="121"/>
                  <a:pt x="4" y="118"/>
                </a:cubicBezTo>
                <a:cubicBezTo>
                  <a:pt x="4" y="116"/>
                  <a:pt x="5" y="114"/>
                  <a:pt x="5" y="111"/>
                </a:cubicBezTo>
                <a:cubicBezTo>
                  <a:pt x="8" y="100"/>
                  <a:pt x="10" y="85"/>
                  <a:pt x="11" y="64"/>
                </a:cubicBezTo>
                <a:cubicBezTo>
                  <a:pt x="11" y="46"/>
                  <a:pt x="7" y="27"/>
                  <a:pt x="4" y="15"/>
                </a:cubicBezTo>
                <a:cubicBezTo>
                  <a:pt x="4" y="12"/>
                  <a:pt x="3" y="10"/>
                  <a:pt x="2" y="8"/>
                </a:cubicBezTo>
                <a:cubicBezTo>
                  <a:pt x="1" y="3"/>
                  <a:pt x="0" y="0"/>
                  <a:pt x="0" y="0"/>
                </a:cubicBezTo>
                <a:cubicBezTo>
                  <a:pt x="12" y="0"/>
                  <a:pt x="12" y="0"/>
                  <a:pt x="12" y="0"/>
                </a:cubicBezTo>
                <a:cubicBezTo>
                  <a:pt x="12" y="0"/>
                  <a:pt x="12" y="0"/>
                  <a:pt x="12" y="0"/>
                </a:cubicBezTo>
                <a:cubicBezTo>
                  <a:pt x="13" y="0"/>
                  <a:pt x="13" y="0"/>
                  <a:pt x="13" y="0"/>
                </a:cubicBezTo>
                <a:cubicBezTo>
                  <a:pt x="16" y="1"/>
                  <a:pt x="18" y="4"/>
                  <a:pt x="19" y="7"/>
                </a:cubicBezTo>
                <a:cubicBezTo>
                  <a:pt x="22" y="18"/>
                  <a:pt x="26" y="39"/>
                  <a:pt x="25" y="63"/>
                </a:cubicBezTo>
                <a:close/>
              </a:path>
            </a:pathLst>
          </a:custGeom>
          <a:solidFill>
            <a:srgbClr val="D18F1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533" name="Freeform 72"/>
          <p:cNvSpPr>
            <a:spLocks/>
          </p:cNvSpPr>
          <p:nvPr/>
        </p:nvSpPr>
        <p:spPr bwMode="auto">
          <a:xfrm>
            <a:off x="5340350" y="1806575"/>
            <a:ext cx="1000125" cy="376238"/>
          </a:xfrm>
          <a:custGeom>
            <a:avLst/>
            <a:gdLst>
              <a:gd name="T0" fmla="*/ 288 w 292"/>
              <a:gd name="T1" fmla="*/ 109 h 110"/>
              <a:gd name="T2" fmla="*/ 292 w 292"/>
              <a:gd name="T3" fmla="*/ 0 h 110"/>
              <a:gd name="T4" fmla="*/ 5 w 292"/>
              <a:gd name="T5" fmla="*/ 0 h 110"/>
              <a:gd name="T6" fmla="*/ 7 w 292"/>
              <a:gd name="T7" fmla="*/ 60 h 110"/>
              <a:gd name="T8" fmla="*/ 0 w 292"/>
              <a:gd name="T9" fmla="*/ 110 h 110"/>
              <a:gd name="T10" fmla="*/ 288 w 292"/>
              <a:gd name="T11" fmla="*/ 109 h 1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92" h="110">
                <a:moveTo>
                  <a:pt x="288" y="109"/>
                </a:moveTo>
                <a:cubicBezTo>
                  <a:pt x="288" y="109"/>
                  <a:pt x="284" y="42"/>
                  <a:pt x="292" y="0"/>
                </a:cubicBezTo>
                <a:cubicBezTo>
                  <a:pt x="5" y="0"/>
                  <a:pt x="5" y="0"/>
                  <a:pt x="5" y="0"/>
                </a:cubicBezTo>
                <a:cubicBezTo>
                  <a:pt x="5" y="0"/>
                  <a:pt x="8" y="22"/>
                  <a:pt x="7" y="60"/>
                </a:cubicBezTo>
                <a:cubicBezTo>
                  <a:pt x="6" y="97"/>
                  <a:pt x="0" y="110"/>
                  <a:pt x="0" y="110"/>
                </a:cubicBezTo>
                <a:lnTo>
                  <a:pt x="288" y="109"/>
                </a:lnTo>
                <a:close/>
              </a:path>
            </a:pathLst>
          </a:custGeom>
          <a:solidFill>
            <a:srgbClr val="F1F2F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534" name="Freeform 73"/>
          <p:cNvSpPr>
            <a:spLocks/>
          </p:cNvSpPr>
          <p:nvPr/>
        </p:nvSpPr>
        <p:spPr bwMode="auto">
          <a:xfrm>
            <a:off x="5313363" y="2155825"/>
            <a:ext cx="1030288" cy="61913"/>
          </a:xfrm>
          <a:custGeom>
            <a:avLst/>
            <a:gdLst>
              <a:gd name="T0" fmla="*/ 300 w 301"/>
              <a:gd name="T1" fmla="*/ 8 h 18"/>
              <a:gd name="T2" fmla="*/ 300 w 301"/>
              <a:gd name="T3" fmla="*/ 11 h 18"/>
              <a:gd name="T4" fmla="*/ 299 w 301"/>
              <a:gd name="T5" fmla="*/ 13 h 18"/>
              <a:gd name="T6" fmla="*/ 297 w 301"/>
              <a:gd name="T7" fmla="*/ 15 h 18"/>
              <a:gd name="T8" fmla="*/ 297 w 301"/>
              <a:gd name="T9" fmla="*/ 15 h 18"/>
              <a:gd name="T10" fmla="*/ 205 w 301"/>
              <a:gd name="T11" fmla="*/ 16 h 18"/>
              <a:gd name="T12" fmla="*/ 4 w 301"/>
              <a:gd name="T13" fmla="*/ 17 h 18"/>
              <a:gd name="T14" fmla="*/ 1 w 301"/>
              <a:gd name="T15" fmla="*/ 9 h 18"/>
              <a:gd name="T16" fmla="*/ 5 w 301"/>
              <a:gd name="T17" fmla="*/ 1 h 18"/>
              <a:gd name="T18" fmla="*/ 10 w 301"/>
              <a:gd name="T19" fmla="*/ 1 h 18"/>
              <a:gd name="T20" fmla="*/ 205 w 301"/>
              <a:gd name="T21" fmla="*/ 0 h 18"/>
              <a:gd name="T22" fmla="*/ 292 w 301"/>
              <a:gd name="T23" fmla="*/ 0 h 18"/>
              <a:gd name="T24" fmla="*/ 295 w 301"/>
              <a:gd name="T25" fmla="*/ 0 h 18"/>
              <a:gd name="T26" fmla="*/ 297 w 301"/>
              <a:gd name="T27" fmla="*/ 0 h 18"/>
              <a:gd name="T28" fmla="*/ 299 w 301"/>
              <a:gd name="T29" fmla="*/ 0 h 18"/>
              <a:gd name="T30" fmla="*/ 300 w 301"/>
              <a:gd name="T31" fmla="*/ 8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301" h="18">
                <a:moveTo>
                  <a:pt x="300" y="8"/>
                </a:moveTo>
                <a:cubicBezTo>
                  <a:pt x="300" y="9"/>
                  <a:pt x="300" y="10"/>
                  <a:pt x="300" y="11"/>
                </a:cubicBezTo>
                <a:cubicBezTo>
                  <a:pt x="300" y="12"/>
                  <a:pt x="299" y="12"/>
                  <a:pt x="299" y="13"/>
                </a:cubicBezTo>
                <a:cubicBezTo>
                  <a:pt x="299" y="14"/>
                  <a:pt x="298" y="15"/>
                  <a:pt x="297" y="15"/>
                </a:cubicBezTo>
                <a:cubicBezTo>
                  <a:pt x="297" y="15"/>
                  <a:pt x="297" y="15"/>
                  <a:pt x="297" y="15"/>
                </a:cubicBezTo>
                <a:cubicBezTo>
                  <a:pt x="205" y="16"/>
                  <a:pt x="205" y="16"/>
                  <a:pt x="205" y="16"/>
                </a:cubicBezTo>
                <a:cubicBezTo>
                  <a:pt x="4" y="17"/>
                  <a:pt x="4" y="17"/>
                  <a:pt x="4" y="17"/>
                </a:cubicBezTo>
                <a:cubicBezTo>
                  <a:pt x="4" y="17"/>
                  <a:pt x="0" y="18"/>
                  <a:pt x="1" y="9"/>
                </a:cubicBezTo>
                <a:cubicBezTo>
                  <a:pt x="1" y="1"/>
                  <a:pt x="5" y="1"/>
                  <a:pt x="5" y="1"/>
                </a:cubicBezTo>
                <a:cubicBezTo>
                  <a:pt x="10" y="1"/>
                  <a:pt x="10" y="1"/>
                  <a:pt x="10" y="1"/>
                </a:cubicBezTo>
                <a:cubicBezTo>
                  <a:pt x="205" y="0"/>
                  <a:pt x="205" y="0"/>
                  <a:pt x="205" y="0"/>
                </a:cubicBezTo>
                <a:cubicBezTo>
                  <a:pt x="292" y="0"/>
                  <a:pt x="292" y="0"/>
                  <a:pt x="292" y="0"/>
                </a:cubicBezTo>
                <a:cubicBezTo>
                  <a:pt x="295" y="0"/>
                  <a:pt x="295" y="0"/>
                  <a:pt x="295" y="0"/>
                </a:cubicBezTo>
                <a:cubicBezTo>
                  <a:pt x="297" y="0"/>
                  <a:pt x="297" y="0"/>
                  <a:pt x="297" y="0"/>
                </a:cubicBezTo>
                <a:cubicBezTo>
                  <a:pt x="298" y="0"/>
                  <a:pt x="298" y="0"/>
                  <a:pt x="299" y="0"/>
                </a:cubicBezTo>
                <a:cubicBezTo>
                  <a:pt x="300" y="1"/>
                  <a:pt x="301" y="4"/>
                  <a:pt x="300" y="8"/>
                </a:cubicBezTo>
                <a:close/>
              </a:path>
            </a:pathLst>
          </a:custGeom>
          <a:solidFill>
            <a:srgbClr val="E6A62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535" name="Freeform 74"/>
          <p:cNvSpPr>
            <a:spLocks/>
          </p:cNvSpPr>
          <p:nvPr/>
        </p:nvSpPr>
        <p:spPr bwMode="auto">
          <a:xfrm>
            <a:off x="5337175" y="1774825"/>
            <a:ext cx="1027113" cy="58738"/>
          </a:xfrm>
          <a:custGeom>
            <a:avLst/>
            <a:gdLst>
              <a:gd name="T0" fmla="*/ 5 w 300"/>
              <a:gd name="T1" fmla="*/ 1 h 17"/>
              <a:gd name="T2" fmla="*/ 297 w 300"/>
              <a:gd name="T3" fmla="*/ 0 h 17"/>
              <a:gd name="T4" fmla="*/ 300 w 300"/>
              <a:gd name="T5" fmla="*/ 8 h 17"/>
              <a:gd name="T6" fmla="*/ 296 w 300"/>
              <a:gd name="T7" fmla="*/ 15 h 17"/>
              <a:gd name="T8" fmla="*/ 4 w 300"/>
              <a:gd name="T9" fmla="*/ 16 h 17"/>
              <a:gd name="T10" fmla="*/ 1 w 300"/>
              <a:gd name="T11" fmla="*/ 9 h 17"/>
              <a:gd name="T12" fmla="*/ 5 w 300"/>
              <a:gd name="T13" fmla="*/ 1 h 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00" h="17">
                <a:moveTo>
                  <a:pt x="5" y="1"/>
                </a:moveTo>
                <a:cubicBezTo>
                  <a:pt x="297" y="0"/>
                  <a:pt x="297" y="0"/>
                  <a:pt x="297" y="0"/>
                </a:cubicBezTo>
                <a:cubicBezTo>
                  <a:pt x="299" y="0"/>
                  <a:pt x="300" y="3"/>
                  <a:pt x="300" y="8"/>
                </a:cubicBezTo>
                <a:cubicBezTo>
                  <a:pt x="300" y="12"/>
                  <a:pt x="298" y="15"/>
                  <a:pt x="296" y="15"/>
                </a:cubicBezTo>
                <a:cubicBezTo>
                  <a:pt x="4" y="16"/>
                  <a:pt x="4" y="16"/>
                  <a:pt x="4" y="16"/>
                </a:cubicBezTo>
                <a:cubicBezTo>
                  <a:pt x="4" y="16"/>
                  <a:pt x="0" y="17"/>
                  <a:pt x="1" y="9"/>
                </a:cubicBezTo>
                <a:cubicBezTo>
                  <a:pt x="1" y="0"/>
                  <a:pt x="5" y="1"/>
                  <a:pt x="5" y="1"/>
                </a:cubicBezTo>
                <a:close/>
              </a:path>
            </a:pathLst>
          </a:custGeom>
          <a:solidFill>
            <a:srgbClr val="E6A62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536" name="Freeform 75"/>
          <p:cNvSpPr>
            <a:spLocks/>
          </p:cNvSpPr>
          <p:nvPr/>
        </p:nvSpPr>
        <p:spPr bwMode="auto">
          <a:xfrm>
            <a:off x="5364163" y="1889125"/>
            <a:ext cx="966788" cy="20638"/>
          </a:xfrm>
          <a:custGeom>
            <a:avLst/>
            <a:gdLst>
              <a:gd name="T0" fmla="*/ 281 w 282"/>
              <a:gd name="T1" fmla="*/ 5 h 6"/>
              <a:gd name="T2" fmla="*/ 282 w 282"/>
              <a:gd name="T3" fmla="*/ 0 h 6"/>
              <a:gd name="T4" fmla="*/ 0 w 282"/>
              <a:gd name="T5" fmla="*/ 2 h 6"/>
              <a:gd name="T6" fmla="*/ 0 w 282"/>
              <a:gd name="T7" fmla="*/ 6 h 6"/>
              <a:gd name="T8" fmla="*/ 281 w 282"/>
              <a:gd name="T9" fmla="*/ 5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82" h="6">
                <a:moveTo>
                  <a:pt x="281" y="5"/>
                </a:moveTo>
                <a:cubicBezTo>
                  <a:pt x="282" y="3"/>
                  <a:pt x="282" y="2"/>
                  <a:pt x="282" y="0"/>
                </a:cubicBezTo>
                <a:cubicBezTo>
                  <a:pt x="261" y="0"/>
                  <a:pt x="28" y="2"/>
                  <a:pt x="0" y="2"/>
                </a:cubicBezTo>
                <a:cubicBezTo>
                  <a:pt x="0" y="3"/>
                  <a:pt x="0" y="4"/>
                  <a:pt x="0" y="6"/>
                </a:cubicBezTo>
                <a:cubicBezTo>
                  <a:pt x="51" y="6"/>
                  <a:pt x="243" y="5"/>
                  <a:pt x="281" y="5"/>
                </a:cubicBezTo>
                <a:close/>
              </a:path>
            </a:pathLst>
          </a:custGeom>
          <a:solidFill>
            <a:srgbClr val="B3B3B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537" name="Freeform 76"/>
          <p:cNvSpPr>
            <a:spLocks/>
          </p:cNvSpPr>
          <p:nvPr/>
        </p:nvSpPr>
        <p:spPr bwMode="auto">
          <a:xfrm>
            <a:off x="5641975" y="1949450"/>
            <a:ext cx="698500" cy="28575"/>
          </a:xfrm>
          <a:custGeom>
            <a:avLst/>
            <a:gdLst>
              <a:gd name="T0" fmla="*/ 199 w 204"/>
              <a:gd name="T1" fmla="*/ 3 h 8"/>
              <a:gd name="T2" fmla="*/ 95 w 204"/>
              <a:gd name="T3" fmla="*/ 2 h 8"/>
              <a:gd name="T4" fmla="*/ 0 w 204"/>
              <a:gd name="T5" fmla="*/ 1 h 8"/>
              <a:gd name="T6" fmla="*/ 94 w 204"/>
              <a:gd name="T7" fmla="*/ 8 h 8"/>
              <a:gd name="T8" fmla="*/ 199 w 204"/>
              <a:gd name="T9" fmla="*/ 3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04" h="8">
                <a:moveTo>
                  <a:pt x="199" y="3"/>
                </a:moveTo>
                <a:cubicBezTo>
                  <a:pt x="204" y="0"/>
                  <a:pt x="129" y="2"/>
                  <a:pt x="95" y="2"/>
                </a:cubicBezTo>
                <a:cubicBezTo>
                  <a:pt x="58" y="2"/>
                  <a:pt x="17" y="4"/>
                  <a:pt x="0" y="1"/>
                </a:cubicBezTo>
                <a:cubicBezTo>
                  <a:pt x="0" y="4"/>
                  <a:pt x="63" y="7"/>
                  <a:pt x="94" y="8"/>
                </a:cubicBezTo>
                <a:cubicBezTo>
                  <a:pt x="125" y="8"/>
                  <a:pt x="192" y="8"/>
                  <a:pt x="199" y="3"/>
                </a:cubicBezTo>
                <a:close/>
              </a:path>
            </a:pathLst>
          </a:custGeom>
          <a:solidFill>
            <a:srgbClr val="B3B3B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538" name="Freeform 77"/>
          <p:cNvSpPr>
            <a:spLocks/>
          </p:cNvSpPr>
          <p:nvPr/>
        </p:nvSpPr>
        <p:spPr bwMode="auto">
          <a:xfrm>
            <a:off x="5364163" y="2022475"/>
            <a:ext cx="617538" cy="36513"/>
          </a:xfrm>
          <a:custGeom>
            <a:avLst/>
            <a:gdLst>
              <a:gd name="T0" fmla="*/ 177 w 180"/>
              <a:gd name="T1" fmla="*/ 10 h 11"/>
              <a:gd name="T2" fmla="*/ 180 w 180"/>
              <a:gd name="T3" fmla="*/ 9 h 11"/>
              <a:gd name="T4" fmla="*/ 177 w 180"/>
              <a:gd name="T5" fmla="*/ 8 h 11"/>
              <a:gd name="T6" fmla="*/ 0 w 180"/>
              <a:gd name="T7" fmla="*/ 0 h 11"/>
              <a:gd name="T8" fmla="*/ 0 w 180"/>
              <a:gd name="T9" fmla="*/ 6 h 11"/>
              <a:gd name="T10" fmla="*/ 177 w 180"/>
              <a:gd name="T11" fmla="*/ 10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80" h="11">
                <a:moveTo>
                  <a:pt x="177" y="10"/>
                </a:moveTo>
                <a:cubicBezTo>
                  <a:pt x="178" y="10"/>
                  <a:pt x="180" y="10"/>
                  <a:pt x="180" y="9"/>
                </a:cubicBezTo>
                <a:cubicBezTo>
                  <a:pt x="180" y="9"/>
                  <a:pt x="179" y="8"/>
                  <a:pt x="177" y="8"/>
                </a:cubicBezTo>
                <a:cubicBezTo>
                  <a:pt x="165" y="7"/>
                  <a:pt x="17" y="3"/>
                  <a:pt x="0" y="0"/>
                </a:cubicBezTo>
                <a:cubicBezTo>
                  <a:pt x="0" y="2"/>
                  <a:pt x="0" y="3"/>
                  <a:pt x="0" y="6"/>
                </a:cubicBezTo>
                <a:cubicBezTo>
                  <a:pt x="35" y="8"/>
                  <a:pt x="165" y="11"/>
                  <a:pt x="177" y="10"/>
                </a:cubicBezTo>
                <a:close/>
              </a:path>
            </a:pathLst>
          </a:custGeom>
          <a:solidFill>
            <a:srgbClr val="B3B3B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539" name="Freeform 78"/>
          <p:cNvSpPr>
            <a:spLocks/>
          </p:cNvSpPr>
          <p:nvPr/>
        </p:nvSpPr>
        <p:spPr bwMode="auto">
          <a:xfrm>
            <a:off x="5680075" y="2090738"/>
            <a:ext cx="644525" cy="30163"/>
          </a:xfrm>
          <a:custGeom>
            <a:avLst/>
            <a:gdLst>
              <a:gd name="T0" fmla="*/ 188 w 188"/>
              <a:gd name="T1" fmla="*/ 9 h 9"/>
              <a:gd name="T2" fmla="*/ 188 w 188"/>
              <a:gd name="T3" fmla="*/ 0 h 9"/>
              <a:gd name="T4" fmla="*/ 104 w 188"/>
              <a:gd name="T5" fmla="*/ 1 h 9"/>
              <a:gd name="T6" fmla="*/ 10 w 188"/>
              <a:gd name="T7" fmla="*/ 2 h 9"/>
              <a:gd name="T8" fmla="*/ 104 w 188"/>
              <a:gd name="T9" fmla="*/ 5 h 9"/>
              <a:gd name="T10" fmla="*/ 188 w 188"/>
              <a:gd name="T11" fmla="*/ 9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88" h="9">
                <a:moveTo>
                  <a:pt x="188" y="9"/>
                </a:moveTo>
                <a:cubicBezTo>
                  <a:pt x="188" y="7"/>
                  <a:pt x="188" y="2"/>
                  <a:pt x="188" y="0"/>
                </a:cubicBezTo>
                <a:cubicBezTo>
                  <a:pt x="175" y="0"/>
                  <a:pt x="139" y="1"/>
                  <a:pt x="104" y="1"/>
                </a:cubicBezTo>
                <a:cubicBezTo>
                  <a:pt x="67" y="1"/>
                  <a:pt x="27" y="1"/>
                  <a:pt x="10" y="2"/>
                </a:cubicBezTo>
                <a:cubicBezTo>
                  <a:pt x="0" y="3"/>
                  <a:pt x="73" y="6"/>
                  <a:pt x="104" y="5"/>
                </a:cubicBezTo>
                <a:cubicBezTo>
                  <a:pt x="132" y="5"/>
                  <a:pt x="163" y="8"/>
                  <a:pt x="188" y="9"/>
                </a:cubicBezTo>
                <a:close/>
              </a:path>
            </a:pathLst>
          </a:custGeom>
          <a:solidFill>
            <a:srgbClr val="B3B3B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540" name="Freeform 79"/>
          <p:cNvSpPr>
            <a:spLocks/>
          </p:cNvSpPr>
          <p:nvPr/>
        </p:nvSpPr>
        <p:spPr bwMode="auto">
          <a:xfrm>
            <a:off x="6310313" y="1031875"/>
            <a:ext cx="550863" cy="325438"/>
          </a:xfrm>
          <a:custGeom>
            <a:avLst/>
            <a:gdLst>
              <a:gd name="T0" fmla="*/ 155 w 161"/>
              <a:gd name="T1" fmla="*/ 2 h 95"/>
              <a:gd name="T2" fmla="*/ 2 w 161"/>
              <a:gd name="T3" fmla="*/ 0 h 95"/>
              <a:gd name="T4" fmla="*/ 0 w 161"/>
              <a:gd name="T5" fmla="*/ 95 h 95"/>
              <a:gd name="T6" fmla="*/ 151 w 161"/>
              <a:gd name="T7" fmla="*/ 95 h 95"/>
              <a:gd name="T8" fmla="*/ 155 w 161"/>
              <a:gd name="T9" fmla="*/ 2 h 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61" h="95">
                <a:moveTo>
                  <a:pt x="155" y="2"/>
                </a:moveTo>
                <a:cubicBezTo>
                  <a:pt x="2" y="0"/>
                  <a:pt x="2" y="0"/>
                  <a:pt x="2" y="0"/>
                </a:cubicBezTo>
                <a:cubicBezTo>
                  <a:pt x="0" y="95"/>
                  <a:pt x="0" y="95"/>
                  <a:pt x="0" y="95"/>
                </a:cubicBezTo>
                <a:cubicBezTo>
                  <a:pt x="151" y="95"/>
                  <a:pt x="151" y="95"/>
                  <a:pt x="151" y="95"/>
                </a:cubicBezTo>
                <a:cubicBezTo>
                  <a:pt x="151" y="95"/>
                  <a:pt x="161" y="14"/>
                  <a:pt x="155" y="2"/>
                </a:cubicBezTo>
                <a:close/>
              </a:path>
            </a:pathLst>
          </a:custGeom>
          <a:solidFill>
            <a:srgbClr val="B3B3B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541" name="Freeform 80"/>
          <p:cNvSpPr>
            <a:spLocks/>
          </p:cNvSpPr>
          <p:nvPr/>
        </p:nvSpPr>
        <p:spPr bwMode="auto">
          <a:xfrm>
            <a:off x="6307138" y="1004888"/>
            <a:ext cx="538163" cy="53975"/>
          </a:xfrm>
          <a:custGeom>
            <a:avLst/>
            <a:gdLst>
              <a:gd name="T0" fmla="*/ 157 w 157"/>
              <a:gd name="T1" fmla="*/ 16 h 16"/>
              <a:gd name="T2" fmla="*/ 145 w 157"/>
              <a:gd name="T3" fmla="*/ 16 h 16"/>
              <a:gd name="T4" fmla="*/ 9 w 157"/>
              <a:gd name="T5" fmla="*/ 13 h 16"/>
              <a:gd name="T6" fmla="*/ 8 w 157"/>
              <a:gd name="T7" fmla="*/ 13 h 16"/>
              <a:gd name="T8" fmla="*/ 3 w 157"/>
              <a:gd name="T9" fmla="*/ 13 h 16"/>
              <a:gd name="T10" fmla="*/ 2 w 157"/>
              <a:gd name="T11" fmla="*/ 13 h 16"/>
              <a:gd name="T12" fmla="*/ 0 w 157"/>
              <a:gd name="T13" fmla="*/ 8 h 16"/>
              <a:gd name="T14" fmla="*/ 0 w 157"/>
              <a:gd name="T15" fmla="*/ 7 h 16"/>
              <a:gd name="T16" fmla="*/ 3 w 157"/>
              <a:gd name="T17" fmla="*/ 1 h 16"/>
              <a:gd name="T18" fmla="*/ 15 w 157"/>
              <a:gd name="T19" fmla="*/ 1 h 16"/>
              <a:gd name="T20" fmla="*/ 141 w 157"/>
              <a:gd name="T21" fmla="*/ 3 h 16"/>
              <a:gd name="T22" fmla="*/ 153 w 157"/>
              <a:gd name="T23" fmla="*/ 4 h 16"/>
              <a:gd name="T24" fmla="*/ 153 w 157"/>
              <a:gd name="T25" fmla="*/ 4 h 16"/>
              <a:gd name="T26" fmla="*/ 154 w 157"/>
              <a:gd name="T27" fmla="*/ 4 h 16"/>
              <a:gd name="T28" fmla="*/ 154 w 157"/>
              <a:gd name="T29" fmla="*/ 4 h 16"/>
              <a:gd name="T30" fmla="*/ 156 w 157"/>
              <a:gd name="T31" fmla="*/ 10 h 16"/>
              <a:gd name="T32" fmla="*/ 157 w 157"/>
              <a:gd name="T33" fmla="*/ 16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57" h="16">
                <a:moveTo>
                  <a:pt x="157" y="16"/>
                </a:moveTo>
                <a:cubicBezTo>
                  <a:pt x="145" y="16"/>
                  <a:pt x="145" y="16"/>
                  <a:pt x="145" y="16"/>
                </a:cubicBezTo>
                <a:cubicBezTo>
                  <a:pt x="9" y="13"/>
                  <a:pt x="9" y="13"/>
                  <a:pt x="9" y="13"/>
                </a:cubicBezTo>
                <a:cubicBezTo>
                  <a:pt x="8" y="13"/>
                  <a:pt x="8" y="13"/>
                  <a:pt x="8" y="13"/>
                </a:cubicBezTo>
                <a:cubicBezTo>
                  <a:pt x="3" y="13"/>
                  <a:pt x="3" y="13"/>
                  <a:pt x="3" y="13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3"/>
                  <a:pt x="0" y="14"/>
                  <a:pt x="0" y="8"/>
                </a:cubicBezTo>
                <a:cubicBezTo>
                  <a:pt x="0" y="7"/>
                  <a:pt x="0" y="7"/>
                  <a:pt x="0" y="7"/>
                </a:cubicBezTo>
                <a:cubicBezTo>
                  <a:pt x="1" y="0"/>
                  <a:pt x="3" y="1"/>
                  <a:pt x="3" y="1"/>
                </a:cubicBezTo>
                <a:cubicBezTo>
                  <a:pt x="15" y="1"/>
                  <a:pt x="15" y="1"/>
                  <a:pt x="15" y="1"/>
                </a:cubicBezTo>
                <a:cubicBezTo>
                  <a:pt x="141" y="3"/>
                  <a:pt x="141" y="3"/>
                  <a:pt x="141" y="3"/>
                </a:cubicBezTo>
                <a:cubicBezTo>
                  <a:pt x="153" y="4"/>
                  <a:pt x="153" y="4"/>
                  <a:pt x="153" y="4"/>
                </a:cubicBezTo>
                <a:cubicBezTo>
                  <a:pt x="153" y="4"/>
                  <a:pt x="153" y="4"/>
                  <a:pt x="153" y="4"/>
                </a:cubicBezTo>
                <a:cubicBezTo>
                  <a:pt x="154" y="4"/>
                  <a:pt x="154" y="4"/>
                  <a:pt x="154" y="4"/>
                </a:cubicBezTo>
                <a:cubicBezTo>
                  <a:pt x="154" y="4"/>
                  <a:pt x="154" y="4"/>
                  <a:pt x="154" y="4"/>
                </a:cubicBezTo>
                <a:cubicBezTo>
                  <a:pt x="156" y="10"/>
                  <a:pt x="156" y="10"/>
                  <a:pt x="156" y="10"/>
                </a:cubicBezTo>
                <a:lnTo>
                  <a:pt x="157" y="16"/>
                </a:lnTo>
                <a:close/>
              </a:path>
            </a:pathLst>
          </a:custGeom>
          <a:solidFill>
            <a:srgbClr val="662A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542" name="Freeform 81"/>
          <p:cNvSpPr>
            <a:spLocks/>
          </p:cNvSpPr>
          <p:nvPr/>
        </p:nvSpPr>
        <p:spPr bwMode="auto">
          <a:xfrm>
            <a:off x="6310313" y="1325563"/>
            <a:ext cx="517525" cy="55563"/>
          </a:xfrm>
          <a:custGeom>
            <a:avLst/>
            <a:gdLst>
              <a:gd name="T0" fmla="*/ 151 w 151"/>
              <a:gd name="T1" fmla="*/ 3 h 16"/>
              <a:gd name="T2" fmla="*/ 151 w 151"/>
              <a:gd name="T3" fmla="*/ 9 h 16"/>
              <a:gd name="T4" fmla="*/ 150 w 151"/>
              <a:gd name="T5" fmla="*/ 16 h 16"/>
              <a:gd name="T6" fmla="*/ 143 w 151"/>
              <a:gd name="T7" fmla="*/ 15 h 16"/>
              <a:gd name="T8" fmla="*/ 96 w 151"/>
              <a:gd name="T9" fmla="*/ 14 h 16"/>
              <a:gd name="T10" fmla="*/ 36 w 151"/>
              <a:gd name="T11" fmla="*/ 13 h 16"/>
              <a:gd name="T12" fmla="*/ 32 w 151"/>
              <a:gd name="T13" fmla="*/ 13 h 16"/>
              <a:gd name="T14" fmla="*/ 20 w 151"/>
              <a:gd name="T15" fmla="*/ 13 h 16"/>
              <a:gd name="T16" fmla="*/ 17 w 151"/>
              <a:gd name="T17" fmla="*/ 13 h 16"/>
              <a:gd name="T18" fmla="*/ 14 w 151"/>
              <a:gd name="T19" fmla="*/ 13 h 16"/>
              <a:gd name="T20" fmla="*/ 8 w 151"/>
              <a:gd name="T21" fmla="*/ 13 h 16"/>
              <a:gd name="T22" fmla="*/ 5 w 151"/>
              <a:gd name="T23" fmla="*/ 13 h 16"/>
              <a:gd name="T24" fmla="*/ 5 w 151"/>
              <a:gd name="T25" fmla="*/ 13 h 16"/>
              <a:gd name="T26" fmla="*/ 2 w 151"/>
              <a:gd name="T27" fmla="*/ 13 h 16"/>
              <a:gd name="T28" fmla="*/ 1 w 151"/>
              <a:gd name="T29" fmla="*/ 13 h 16"/>
              <a:gd name="T30" fmla="*/ 0 w 151"/>
              <a:gd name="T31" fmla="*/ 12 h 16"/>
              <a:gd name="T32" fmla="*/ 0 w 151"/>
              <a:gd name="T33" fmla="*/ 6 h 16"/>
              <a:gd name="T34" fmla="*/ 0 w 151"/>
              <a:gd name="T35" fmla="*/ 5 h 16"/>
              <a:gd name="T36" fmla="*/ 1 w 151"/>
              <a:gd name="T37" fmla="*/ 2 h 16"/>
              <a:gd name="T38" fmla="*/ 2 w 151"/>
              <a:gd name="T39" fmla="*/ 0 h 16"/>
              <a:gd name="T40" fmla="*/ 3 w 151"/>
              <a:gd name="T41" fmla="*/ 0 h 16"/>
              <a:gd name="T42" fmla="*/ 7 w 151"/>
              <a:gd name="T43" fmla="*/ 0 h 16"/>
              <a:gd name="T44" fmla="*/ 145 w 151"/>
              <a:gd name="T45" fmla="*/ 3 h 16"/>
              <a:gd name="T46" fmla="*/ 151 w 151"/>
              <a:gd name="T47" fmla="*/ 3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51" h="16">
                <a:moveTo>
                  <a:pt x="151" y="3"/>
                </a:moveTo>
                <a:cubicBezTo>
                  <a:pt x="151" y="9"/>
                  <a:pt x="151" y="9"/>
                  <a:pt x="151" y="9"/>
                </a:cubicBezTo>
                <a:cubicBezTo>
                  <a:pt x="150" y="16"/>
                  <a:pt x="150" y="16"/>
                  <a:pt x="150" y="16"/>
                </a:cubicBezTo>
                <a:cubicBezTo>
                  <a:pt x="143" y="15"/>
                  <a:pt x="143" y="15"/>
                  <a:pt x="143" y="15"/>
                </a:cubicBezTo>
                <a:cubicBezTo>
                  <a:pt x="96" y="14"/>
                  <a:pt x="96" y="14"/>
                  <a:pt x="96" y="14"/>
                </a:cubicBezTo>
                <a:cubicBezTo>
                  <a:pt x="36" y="13"/>
                  <a:pt x="36" y="13"/>
                  <a:pt x="36" y="13"/>
                </a:cubicBezTo>
                <a:cubicBezTo>
                  <a:pt x="32" y="13"/>
                  <a:pt x="32" y="13"/>
                  <a:pt x="32" y="13"/>
                </a:cubicBezTo>
                <a:cubicBezTo>
                  <a:pt x="20" y="13"/>
                  <a:pt x="20" y="13"/>
                  <a:pt x="20" y="13"/>
                </a:cubicBezTo>
                <a:cubicBezTo>
                  <a:pt x="17" y="13"/>
                  <a:pt x="17" y="13"/>
                  <a:pt x="17" y="13"/>
                </a:cubicBezTo>
                <a:cubicBezTo>
                  <a:pt x="14" y="13"/>
                  <a:pt x="14" y="13"/>
                  <a:pt x="14" y="13"/>
                </a:cubicBezTo>
                <a:cubicBezTo>
                  <a:pt x="8" y="13"/>
                  <a:pt x="8" y="13"/>
                  <a:pt x="8" y="13"/>
                </a:cubicBezTo>
                <a:cubicBezTo>
                  <a:pt x="5" y="13"/>
                  <a:pt x="5" y="13"/>
                  <a:pt x="5" y="13"/>
                </a:cubicBezTo>
                <a:cubicBezTo>
                  <a:pt x="5" y="13"/>
                  <a:pt x="5" y="13"/>
                  <a:pt x="5" y="13"/>
                </a:cubicBezTo>
                <a:cubicBezTo>
                  <a:pt x="2" y="13"/>
                  <a:pt x="2" y="13"/>
                  <a:pt x="2" y="13"/>
                </a:cubicBezTo>
                <a:cubicBezTo>
                  <a:pt x="1" y="13"/>
                  <a:pt x="1" y="13"/>
                  <a:pt x="1" y="13"/>
                </a:cubicBezTo>
                <a:cubicBezTo>
                  <a:pt x="1" y="13"/>
                  <a:pt x="1" y="13"/>
                  <a:pt x="0" y="12"/>
                </a:cubicBezTo>
                <a:cubicBezTo>
                  <a:pt x="0" y="11"/>
                  <a:pt x="0" y="9"/>
                  <a:pt x="0" y="6"/>
                </a:cubicBezTo>
                <a:cubicBezTo>
                  <a:pt x="0" y="5"/>
                  <a:pt x="0" y="5"/>
                  <a:pt x="0" y="5"/>
                </a:cubicBezTo>
                <a:cubicBezTo>
                  <a:pt x="0" y="4"/>
                  <a:pt x="0" y="2"/>
                  <a:pt x="1" y="2"/>
                </a:cubicBezTo>
                <a:cubicBezTo>
                  <a:pt x="1" y="0"/>
                  <a:pt x="2" y="0"/>
                  <a:pt x="2" y="0"/>
                </a:cubicBezTo>
                <a:cubicBezTo>
                  <a:pt x="3" y="0"/>
                  <a:pt x="3" y="0"/>
                  <a:pt x="3" y="0"/>
                </a:cubicBezTo>
                <a:cubicBezTo>
                  <a:pt x="7" y="0"/>
                  <a:pt x="7" y="0"/>
                  <a:pt x="7" y="0"/>
                </a:cubicBezTo>
                <a:cubicBezTo>
                  <a:pt x="145" y="3"/>
                  <a:pt x="145" y="3"/>
                  <a:pt x="145" y="3"/>
                </a:cubicBezTo>
                <a:lnTo>
                  <a:pt x="151" y="3"/>
                </a:lnTo>
                <a:close/>
              </a:path>
            </a:pathLst>
          </a:custGeom>
          <a:solidFill>
            <a:srgbClr val="662A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543" name="Freeform 82"/>
          <p:cNvSpPr>
            <a:spLocks/>
          </p:cNvSpPr>
          <p:nvPr/>
        </p:nvSpPr>
        <p:spPr bwMode="auto">
          <a:xfrm>
            <a:off x="6461125" y="1209675"/>
            <a:ext cx="369888" cy="34925"/>
          </a:xfrm>
          <a:custGeom>
            <a:avLst/>
            <a:gdLst>
              <a:gd name="T0" fmla="*/ 0 w 108"/>
              <a:gd name="T1" fmla="*/ 5 h 10"/>
              <a:gd name="T2" fmla="*/ 95 w 108"/>
              <a:gd name="T3" fmla="*/ 8 h 10"/>
              <a:gd name="T4" fmla="*/ 97 w 108"/>
              <a:gd name="T5" fmla="*/ 4 h 10"/>
              <a:gd name="T6" fmla="*/ 0 w 108"/>
              <a:gd name="T7" fmla="*/ 5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08" h="10">
                <a:moveTo>
                  <a:pt x="0" y="5"/>
                </a:moveTo>
                <a:cubicBezTo>
                  <a:pt x="31" y="7"/>
                  <a:pt x="64" y="10"/>
                  <a:pt x="95" y="8"/>
                </a:cubicBezTo>
                <a:cubicBezTo>
                  <a:pt x="108" y="7"/>
                  <a:pt x="97" y="4"/>
                  <a:pt x="97" y="4"/>
                </a:cubicBezTo>
                <a:cubicBezTo>
                  <a:pt x="72" y="0"/>
                  <a:pt x="1" y="3"/>
                  <a:pt x="0" y="5"/>
                </a:cubicBezTo>
                <a:close/>
              </a:path>
            </a:pathLst>
          </a:custGeom>
          <a:solidFill>
            <a:srgbClr val="CC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544" name="Freeform 83"/>
          <p:cNvSpPr>
            <a:spLocks/>
          </p:cNvSpPr>
          <p:nvPr/>
        </p:nvSpPr>
        <p:spPr bwMode="auto">
          <a:xfrm>
            <a:off x="6334125" y="1096963"/>
            <a:ext cx="274638" cy="26988"/>
          </a:xfrm>
          <a:custGeom>
            <a:avLst/>
            <a:gdLst>
              <a:gd name="T0" fmla="*/ 0 w 80"/>
              <a:gd name="T1" fmla="*/ 4 h 8"/>
              <a:gd name="T2" fmla="*/ 80 w 80"/>
              <a:gd name="T3" fmla="*/ 8 h 8"/>
              <a:gd name="T4" fmla="*/ 0 w 80"/>
              <a:gd name="T5" fmla="*/ 0 h 8"/>
              <a:gd name="T6" fmla="*/ 0 w 80"/>
              <a:gd name="T7" fmla="*/ 4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80" h="8">
                <a:moveTo>
                  <a:pt x="0" y="4"/>
                </a:moveTo>
                <a:cubicBezTo>
                  <a:pt x="31" y="7"/>
                  <a:pt x="49" y="7"/>
                  <a:pt x="80" y="8"/>
                </a:cubicBezTo>
                <a:cubicBezTo>
                  <a:pt x="80" y="8"/>
                  <a:pt x="26" y="2"/>
                  <a:pt x="0" y="0"/>
                </a:cubicBezTo>
                <a:cubicBezTo>
                  <a:pt x="0" y="1"/>
                  <a:pt x="0" y="3"/>
                  <a:pt x="0" y="4"/>
                </a:cubicBezTo>
                <a:close/>
              </a:path>
            </a:pathLst>
          </a:custGeom>
          <a:solidFill>
            <a:srgbClr val="CC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545" name="Freeform 84"/>
          <p:cNvSpPr>
            <a:spLocks/>
          </p:cNvSpPr>
          <p:nvPr/>
        </p:nvSpPr>
        <p:spPr bwMode="auto">
          <a:xfrm>
            <a:off x="6319838" y="1285875"/>
            <a:ext cx="504825" cy="33338"/>
          </a:xfrm>
          <a:custGeom>
            <a:avLst/>
            <a:gdLst>
              <a:gd name="T0" fmla="*/ 0 w 147"/>
              <a:gd name="T1" fmla="*/ 6 h 10"/>
              <a:gd name="T2" fmla="*/ 126 w 147"/>
              <a:gd name="T3" fmla="*/ 6 h 10"/>
              <a:gd name="T4" fmla="*/ 1 w 147"/>
              <a:gd name="T5" fmla="*/ 0 h 10"/>
              <a:gd name="T6" fmla="*/ 0 w 147"/>
              <a:gd name="T7" fmla="*/ 6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47" h="10">
                <a:moveTo>
                  <a:pt x="0" y="6"/>
                </a:moveTo>
                <a:cubicBezTo>
                  <a:pt x="20" y="7"/>
                  <a:pt x="98" y="10"/>
                  <a:pt x="126" y="6"/>
                </a:cubicBezTo>
                <a:cubicBezTo>
                  <a:pt x="147" y="3"/>
                  <a:pt x="18" y="1"/>
                  <a:pt x="1" y="0"/>
                </a:cubicBezTo>
                <a:cubicBezTo>
                  <a:pt x="1" y="1"/>
                  <a:pt x="0" y="5"/>
                  <a:pt x="0" y="6"/>
                </a:cubicBezTo>
                <a:close/>
              </a:path>
            </a:pathLst>
          </a:custGeom>
          <a:solidFill>
            <a:srgbClr val="CC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546" name="Freeform 85"/>
          <p:cNvSpPr>
            <a:spLocks/>
          </p:cNvSpPr>
          <p:nvPr/>
        </p:nvSpPr>
        <p:spPr bwMode="auto">
          <a:xfrm>
            <a:off x="6789738" y="1014413"/>
            <a:ext cx="85725" cy="366713"/>
          </a:xfrm>
          <a:custGeom>
            <a:avLst/>
            <a:gdLst>
              <a:gd name="T0" fmla="*/ 25 w 25"/>
              <a:gd name="T1" fmla="*/ 53 h 107"/>
              <a:gd name="T2" fmla="*/ 19 w 25"/>
              <a:gd name="T3" fmla="*/ 101 h 107"/>
              <a:gd name="T4" fmla="*/ 11 w 25"/>
              <a:gd name="T5" fmla="*/ 107 h 107"/>
              <a:gd name="T6" fmla="*/ 3 w 25"/>
              <a:gd name="T7" fmla="*/ 106 h 107"/>
              <a:gd name="T8" fmla="*/ 1 w 25"/>
              <a:gd name="T9" fmla="*/ 106 h 107"/>
              <a:gd name="T10" fmla="*/ 3 w 25"/>
              <a:gd name="T11" fmla="*/ 100 h 107"/>
              <a:gd name="T12" fmla="*/ 5 w 25"/>
              <a:gd name="T13" fmla="*/ 94 h 107"/>
              <a:gd name="T14" fmla="*/ 10 w 25"/>
              <a:gd name="T15" fmla="*/ 55 h 107"/>
              <a:gd name="T16" fmla="*/ 4 w 25"/>
              <a:gd name="T17" fmla="*/ 13 h 107"/>
              <a:gd name="T18" fmla="*/ 2 w 25"/>
              <a:gd name="T19" fmla="*/ 7 h 107"/>
              <a:gd name="T20" fmla="*/ 0 w 25"/>
              <a:gd name="T21" fmla="*/ 0 h 107"/>
              <a:gd name="T22" fmla="*/ 12 w 25"/>
              <a:gd name="T23" fmla="*/ 1 h 107"/>
              <a:gd name="T24" fmla="*/ 12 w 25"/>
              <a:gd name="T25" fmla="*/ 1 h 107"/>
              <a:gd name="T26" fmla="*/ 13 w 25"/>
              <a:gd name="T27" fmla="*/ 1 h 107"/>
              <a:gd name="T28" fmla="*/ 19 w 25"/>
              <a:gd name="T29" fmla="*/ 6 h 107"/>
              <a:gd name="T30" fmla="*/ 25 w 25"/>
              <a:gd name="T31" fmla="*/ 53 h 1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5" h="107">
                <a:moveTo>
                  <a:pt x="25" y="53"/>
                </a:moveTo>
                <a:cubicBezTo>
                  <a:pt x="24" y="71"/>
                  <a:pt x="21" y="91"/>
                  <a:pt x="19" y="101"/>
                </a:cubicBezTo>
                <a:cubicBezTo>
                  <a:pt x="18" y="104"/>
                  <a:pt x="15" y="107"/>
                  <a:pt x="11" y="107"/>
                </a:cubicBezTo>
                <a:cubicBezTo>
                  <a:pt x="3" y="106"/>
                  <a:pt x="3" y="106"/>
                  <a:pt x="3" y="106"/>
                </a:cubicBezTo>
                <a:cubicBezTo>
                  <a:pt x="1" y="106"/>
                  <a:pt x="1" y="106"/>
                  <a:pt x="1" y="106"/>
                </a:cubicBezTo>
                <a:cubicBezTo>
                  <a:pt x="2" y="104"/>
                  <a:pt x="2" y="102"/>
                  <a:pt x="3" y="100"/>
                </a:cubicBezTo>
                <a:cubicBezTo>
                  <a:pt x="3" y="98"/>
                  <a:pt x="4" y="96"/>
                  <a:pt x="5" y="94"/>
                </a:cubicBezTo>
                <a:cubicBezTo>
                  <a:pt x="7" y="84"/>
                  <a:pt x="10" y="72"/>
                  <a:pt x="10" y="55"/>
                </a:cubicBezTo>
                <a:cubicBezTo>
                  <a:pt x="10" y="39"/>
                  <a:pt x="7" y="23"/>
                  <a:pt x="4" y="13"/>
                </a:cubicBezTo>
                <a:cubicBezTo>
                  <a:pt x="3" y="11"/>
                  <a:pt x="2" y="9"/>
                  <a:pt x="2" y="7"/>
                </a:cubicBezTo>
                <a:cubicBezTo>
                  <a:pt x="1" y="3"/>
                  <a:pt x="0" y="0"/>
                  <a:pt x="0" y="0"/>
                </a:cubicBezTo>
                <a:cubicBezTo>
                  <a:pt x="12" y="1"/>
                  <a:pt x="12" y="1"/>
                  <a:pt x="12" y="1"/>
                </a:cubicBezTo>
                <a:cubicBezTo>
                  <a:pt x="12" y="1"/>
                  <a:pt x="12" y="1"/>
                  <a:pt x="12" y="1"/>
                </a:cubicBezTo>
                <a:cubicBezTo>
                  <a:pt x="13" y="1"/>
                  <a:pt x="13" y="1"/>
                  <a:pt x="13" y="1"/>
                </a:cubicBezTo>
                <a:cubicBezTo>
                  <a:pt x="16" y="1"/>
                  <a:pt x="18" y="3"/>
                  <a:pt x="19" y="6"/>
                </a:cubicBezTo>
                <a:cubicBezTo>
                  <a:pt x="21" y="16"/>
                  <a:pt x="25" y="33"/>
                  <a:pt x="25" y="53"/>
                </a:cubicBezTo>
                <a:close/>
              </a:path>
            </a:pathLst>
          </a:custGeom>
          <a:solidFill>
            <a:srgbClr val="662A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547" name="Freeform 86"/>
          <p:cNvSpPr>
            <a:spLocks/>
          </p:cNvSpPr>
          <p:nvPr/>
        </p:nvSpPr>
        <p:spPr bwMode="auto">
          <a:xfrm>
            <a:off x="5337175" y="1028700"/>
            <a:ext cx="1003300" cy="317500"/>
          </a:xfrm>
          <a:custGeom>
            <a:avLst/>
            <a:gdLst>
              <a:gd name="T0" fmla="*/ 288 w 293"/>
              <a:gd name="T1" fmla="*/ 92 h 93"/>
              <a:gd name="T2" fmla="*/ 293 w 293"/>
              <a:gd name="T3" fmla="*/ 1 h 93"/>
              <a:gd name="T4" fmla="*/ 5 w 293"/>
              <a:gd name="T5" fmla="*/ 0 h 93"/>
              <a:gd name="T6" fmla="*/ 7 w 293"/>
              <a:gd name="T7" fmla="*/ 50 h 93"/>
              <a:gd name="T8" fmla="*/ 0 w 293"/>
              <a:gd name="T9" fmla="*/ 93 h 93"/>
              <a:gd name="T10" fmla="*/ 288 w 293"/>
              <a:gd name="T11" fmla="*/ 92 h 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93" h="93">
                <a:moveTo>
                  <a:pt x="288" y="92"/>
                </a:moveTo>
                <a:cubicBezTo>
                  <a:pt x="288" y="92"/>
                  <a:pt x="285" y="36"/>
                  <a:pt x="293" y="1"/>
                </a:cubicBezTo>
                <a:cubicBezTo>
                  <a:pt x="5" y="0"/>
                  <a:pt x="5" y="0"/>
                  <a:pt x="5" y="0"/>
                </a:cubicBezTo>
                <a:cubicBezTo>
                  <a:pt x="5" y="0"/>
                  <a:pt x="8" y="19"/>
                  <a:pt x="7" y="50"/>
                </a:cubicBezTo>
                <a:cubicBezTo>
                  <a:pt x="7" y="82"/>
                  <a:pt x="0" y="93"/>
                  <a:pt x="0" y="93"/>
                </a:cubicBezTo>
                <a:lnTo>
                  <a:pt x="288" y="92"/>
                </a:lnTo>
                <a:close/>
              </a:path>
            </a:pathLst>
          </a:custGeom>
          <a:solidFill>
            <a:srgbClr val="F1F2F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548" name="Freeform 87"/>
          <p:cNvSpPr>
            <a:spLocks/>
          </p:cNvSpPr>
          <p:nvPr/>
        </p:nvSpPr>
        <p:spPr bwMode="auto">
          <a:xfrm>
            <a:off x="5310188" y="1325563"/>
            <a:ext cx="1030288" cy="49213"/>
          </a:xfrm>
          <a:custGeom>
            <a:avLst/>
            <a:gdLst>
              <a:gd name="T0" fmla="*/ 5 w 301"/>
              <a:gd name="T1" fmla="*/ 0 h 14"/>
              <a:gd name="T2" fmla="*/ 298 w 301"/>
              <a:gd name="T3" fmla="*/ 0 h 14"/>
              <a:gd name="T4" fmla="*/ 300 w 301"/>
              <a:gd name="T5" fmla="*/ 6 h 14"/>
              <a:gd name="T6" fmla="*/ 297 w 301"/>
              <a:gd name="T7" fmla="*/ 13 h 14"/>
              <a:gd name="T8" fmla="*/ 4 w 301"/>
              <a:gd name="T9" fmla="*/ 13 h 14"/>
              <a:gd name="T10" fmla="*/ 1 w 301"/>
              <a:gd name="T11" fmla="*/ 7 h 14"/>
              <a:gd name="T12" fmla="*/ 5 w 301"/>
              <a:gd name="T13" fmla="*/ 0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01" h="14">
                <a:moveTo>
                  <a:pt x="5" y="0"/>
                </a:moveTo>
                <a:cubicBezTo>
                  <a:pt x="298" y="0"/>
                  <a:pt x="298" y="0"/>
                  <a:pt x="298" y="0"/>
                </a:cubicBezTo>
                <a:cubicBezTo>
                  <a:pt x="299" y="0"/>
                  <a:pt x="301" y="3"/>
                  <a:pt x="300" y="6"/>
                </a:cubicBezTo>
                <a:cubicBezTo>
                  <a:pt x="300" y="10"/>
                  <a:pt x="299" y="13"/>
                  <a:pt x="297" y="13"/>
                </a:cubicBezTo>
                <a:cubicBezTo>
                  <a:pt x="4" y="13"/>
                  <a:pt x="4" y="13"/>
                  <a:pt x="4" y="13"/>
                </a:cubicBezTo>
                <a:cubicBezTo>
                  <a:pt x="4" y="13"/>
                  <a:pt x="0" y="14"/>
                  <a:pt x="1" y="7"/>
                </a:cubicBezTo>
                <a:cubicBezTo>
                  <a:pt x="1" y="0"/>
                  <a:pt x="5" y="0"/>
                  <a:pt x="5" y="0"/>
                </a:cubicBezTo>
                <a:close/>
              </a:path>
            </a:pathLst>
          </a:custGeom>
          <a:solidFill>
            <a:srgbClr val="8941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549" name="Freeform 88"/>
          <p:cNvSpPr>
            <a:spLocks/>
          </p:cNvSpPr>
          <p:nvPr/>
        </p:nvSpPr>
        <p:spPr bwMode="auto">
          <a:xfrm>
            <a:off x="5334000" y="1004888"/>
            <a:ext cx="1030288" cy="47625"/>
          </a:xfrm>
          <a:custGeom>
            <a:avLst/>
            <a:gdLst>
              <a:gd name="T0" fmla="*/ 301 w 301"/>
              <a:gd name="T1" fmla="*/ 7 h 14"/>
              <a:gd name="T2" fmla="*/ 300 w 301"/>
              <a:gd name="T3" fmla="*/ 8 h 14"/>
              <a:gd name="T4" fmla="*/ 299 w 301"/>
              <a:gd name="T5" fmla="*/ 11 h 14"/>
              <a:gd name="T6" fmla="*/ 297 w 301"/>
              <a:gd name="T7" fmla="*/ 13 h 14"/>
              <a:gd name="T8" fmla="*/ 293 w 301"/>
              <a:gd name="T9" fmla="*/ 13 h 14"/>
              <a:gd name="T10" fmla="*/ 292 w 301"/>
              <a:gd name="T11" fmla="*/ 13 h 14"/>
              <a:gd name="T12" fmla="*/ 287 w 301"/>
              <a:gd name="T13" fmla="*/ 13 h 14"/>
              <a:gd name="T14" fmla="*/ 199 w 301"/>
              <a:gd name="T15" fmla="*/ 13 h 14"/>
              <a:gd name="T16" fmla="*/ 7 w 301"/>
              <a:gd name="T17" fmla="*/ 14 h 14"/>
              <a:gd name="T18" fmla="*/ 4 w 301"/>
              <a:gd name="T19" fmla="*/ 14 h 14"/>
              <a:gd name="T20" fmla="*/ 1 w 301"/>
              <a:gd name="T21" fmla="*/ 7 h 14"/>
              <a:gd name="T22" fmla="*/ 5 w 301"/>
              <a:gd name="T23" fmla="*/ 1 h 14"/>
              <a:gd name="T24" fmla="*/ 199 w 301"/>
              <a:gd name="T25" fmla="*/ 0 h 14"/>
              <a:gd name="T26" fmla="*/ 298 w 301"/>
              <a:gd name="T27" fmla="*/ 0 h 14"/>
              <a:gd name="T28" fmla="*/ 299 w 301"/>
              <a:gd name="T29" fmla="*/ 1 h 14"/>
              <a:gd name="T30" fmla="*/ 301 w 301"/>
              <a:gd name="T31" fmla="*/ 7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301" h="14">
                <a:moveTo>
                  <a:pt x="301" y="7"/>
                </a:moveTo>
                <a:cubicBezTo>
                  <a:pt x="301" y="7"/>
                  <a:pt x="300" y="8"/>
                  <a:pt x="300" y="8"/>
                </a:cubicBezTo>
                <a:cubicBezTo>
                  <a:pt x="300" y="9"/>
                  <a:pt x="300" y="10"/>
                  <a:pt x="299" y="11"/>
                </a:cubicBezTo>
                <a:cubicBezTo>
                  <a:pt x="299" y="12"/>
                  <a:pt x="298" y="13"/>
                  <a:pt x="297" y="13"/>
                </a:cubicBezTo>
                <a:cubicBezTo>
                  <a:pt x="293" y="13"/>
                  <a:pt x="293" y="13"/>
                  <a:pt x="293" y="13"/>
                </a:cubicBezTo>
                <a:cubicBezTo>
                  <a:pt x="292" y="13"/>
                  <a:pt x="292" y="13"/>
                  <a:pt x="292" y="13"/>
                </a:cubicBezTo>
                <a:cubicBezTo>
                  <a:pt x="287" y="13"/>
                  <a:pt x="287" y="13"/>
                  <a:pt x="287" y="13"/>
                </a:cubicBezTo>
                <a:cubicBezTo>
                  <a:pt x="199" y="13"/>
                  <a:pt x="199" y="13"/>
                  <a:pt x="199" y="13"/>
                </a:cubicBezTo>
                <a:cubicBezTo>
                  <a:pt x="7" y="14"/>
                  <a:pt x="7" y="14"/>
                  <a:pt x="7" y="14"/>
                </a:cubicBezTo>
                <a:cubicBezTo>
                  <a:pt x="4" y="14"/>
                  <a:pt x="4" y="14"/>
                  <a:pt x="4" y="14"/>
                </a:cubicBezTo>
                <a:cubicBezTo>
                  <a:pt x="4" y="14"/>
                  <a:pt x="0" y="14"/>
                  <a:pt x="1" y="7"/>
                </a:cubicBezTo>
                <a:cubicBezTo>
                  <a:pt x="1" y="0"/>
                  <a:pt x="5" y="1"/>
                  <a:pt x="5" y="1"/>
                </a:cubicBezTo>
                <a:cubicBezTo>
                  <a:pt x="199" y="0"/>
                  <a:pt x="199" y="0"/>
                  <a:pt x="199" y="0"/>
                </a:cubicBezTo>
                <a:cubicBezTo>
                  <a:pt x="298" y="0"/>
                  <a:pt x="298" y="0"/>
                  <a:pt x="298" y="0"/>
                </a:cubicBezTo>
                <a:cubicBezTo>
                  <a:pt x="298" y="0"/>
                  <a:pt x="299" y="0"/>
                  <a:pt x="299" y="1"/>
                </a:cubicBezTo>
                <a:cubicBezTo>
                  <a:pt x="300" y="2"/>
                  <a:pt x="301" y="4"/>
                  <a:pt x="301" y="7"/>
                </a:cubicBezTo>
                <a:close/>
              </a:path>
            </a:pathLst>
          </a:custGeom>
          <a:solidFill>
            <a:srgbClr val="8941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550" name="Freeform 89"/>
          <p:cNvSpPr>
            <a:spLocks/>
          </p:cNvSpPr>
          <p:nvPr/>
        </p:nvSpPr>
        <p:spPr bwMode="auto">
          <a:xfrm>
            <a:off x="5360988" y="1100138"/>
            <a:ext cx="966788" cy="17463"/>
          </a:xfrm>
          <a:custGeom>
            <a:avLst/>
            <a:gdLst>
              <a:gd name="T0" fmla="*/ 282 w 282"/>
              <a:gd name="T1" fmla="*/ 5 h 5"/>
              <a:gd name="T2" fmla="*/ 282 w 282"/>
              <a:gd name="T3" fmla="*/ 0 h 5"/>
              <a:gd name="T4" fmla="*/ 0 w 282"/>
              <a:gd name="T5" fmla="*/ 1 h 5"/>
              <a:gd name="T6" fmla="*/ 0 w 282"/>
              <a:gd name="T7" fmla="*/ 5 h 5"/>
              <a:gd name="T8" fmla="*/ 282 w 282"/>
              <a:gd name="T9" fmla="*/ 5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82" h="5">
                <a:moveTo>
                  <a:pt x="282" y="5"/>
                </a:moveTo>
                <a:cubicBezTo>
                  <a:pt x="282" y="3"/>
                  <a:pt x="282" y="2"/>
                  <a:pt x="282" y="0"/>
                </a:cubicBezTo>
                <a:cubicBezTo>
                  <a:pt x="262" y="0"/>
                  <a:pt x="28" y="1"/>
                  <a:pt x="0" y="1"/>
                </a:cubicBezTo>
                <a:cubicBezTo>
                  <a:pt x="0" y="2"/>
                  <a:pt x="0" y="3"/>
                  <a:pt x="0" y="5"/>
                </a:cubicBezTo>
                <a:cubicBezTo>
                  <a:pt x="51" y="5"/>
                  <a:pt x="243" y="4"/>
                  <a:pt x="282" y="5"/>
                </a:cubicBezTo>
                <a:close/>
              </a:path>
            </a:pathLst>
          </a:custGeom>
          <a:solidFill>
            <a:srgbClr val="B3B3B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551" name="Freeform 90"/>
          <p:cNvSpPr>
            <a:spLocks/>
          </p:cNvSpPr>
          <p:nvPr/>
        </p:nvSpPr>
        <p:spPr bwMode="auto">
          <a:xfrm>
            <a:off x="5638800" y="1155700"/>
            <a:ext cx="698500" cy="20638"/>
          </a:xfrm>
          <a:custGeom>
            <a:avLst/>
            <a:gdLst>
              <a:gd name="T0" fmla="*/ 199 w 204"/>
              <a:gd name="T1" fmla="*/ 2 h 6"/>
              <a:gd name="T2" fmla="*/ 95 w 204"/>
              <a:gd name="T3" fmla="*/ 1 h 6"/>
              <a:gd name="T4" fmla="*/ 0 w 204"/>
              <a:gd name="T5" fmla="*/ 0 h 6"/>
              <a:gd name="T6" fmla="*/ 94 w 204"/>
              <a:gd name="T7" fmla="*/ 6 h 6"/>
              <a:gd name="T8" fmla="*/ 199 w 204"/>
              <a:gd name="T9" fmla="*/ 2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04" h="6">
                <a:moveTo>
                  <a:pt x="199" y="2"/>
                </a:moveTo>
                <a:cubicBezTo>
                  <a:pt x="204" y="0"/>
                  <a:pt x="129" y="1"/>
                  <a:pt x="95" y="1"/>
                </a:cubicBezTo>
                <a:cubicBezTo>
                  <a:pt x="58" y="1"/>
                  <a:pt x="18" y="2"/>
                  <a:pt x="0" y="0"/>
                </a:cubicBezTo>
                <a:cubicBezTo>
                  <a:pt x="0" y="2"/>
                  <a:pt x="64" y="5"/>
                  <a:pt x="94" y="6"/>
                </a:cubicBezTo>
                <a:cubicBezTo>
                  <a:pt x="125" y="6"/>
                  <a:pt x="193" y="6"/>
                  <a:pt x="199" y="2"/>
                </a:cubicBezTo>
                <a:close/>
              </a:path>
            </a:pathLst>
          </a:custGeom>
          <a:solidFill>
            <a:srgbClr val="B3B3B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552" name="Freeform 91"/>
          <p:cNvSpPr>
            <a:spLocks/>
          </p:cNvSpPr>
          <p:nvPr/>
        </p:nvSpPr>
        <p:spPr bwMode="auto">
          <a:xfrm>
            <a:off x="5360988" y="1209675"/>
            <a:ext cx="615950" cy="34925"/>
          </a:xfrm>
          <a:custGeom>
            <a:avLst/>
            <a:gdLst>
              <a:gd name="T0" fmla="*/ 177 w 180"/>
              <a:gd name="T1" fmla="*/ 9 h 10"/>
              <a:gd name="T2" fmla="*/ 180 w 180"/>
              <a:gd name="T3" fmla="*/ 9 h 10"/>
              <a:gd name="T4" fmla="*/ 177 w 180"/>
              <a:gd name="T5" fmla="*/ 8 h 10"/>
              <a:gd name="T6" fmla="*/ 0 w 180"/>
              <a:gd name="T7" fmla="*/ 0 h 10"/>
              <a:gd name="T8" fmla="*/ 0 w 180"/>
              <a:gd name="T9" fmla="*/ 5 h 10"/>
              <a:gd name="T10" fmla="*/ 177 w 180"/>
              <a:gd name="T11" fmla="*/ 9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80" h="10">
                <a:moveTo>
                  <a:pt x="177" y="9"/>
                </a:moveTo>
                <a:cubicBezTo>
                  <a:pt x="178" y="9"/>
                  <a:pt x="180" y="9"/>
                  <a:pt x="180" y="9"/>
                </a:cubicBezTo>
                <a:cubicBezTo>
                  <a:pt x="180" y="8"/>
                  <a:pt x="179" y="8"/>
                  <a:pt x="177" y="8"/>
                </a:cubicBezTo>
                <a:cubicBezTo>
                  <a:pt x="166" y="7"/>
                  <a:pt x="18" y="2"/>
                  <a:pt x="0" y="0"/>
                </a:cubicBezTo>
                <a:cubicBezTo>
                  <a:pt x="0" y="2"/>
                  <a:pt x="0" y="3"/>
                  <a:pt x="0" y="5"/>
                </a:cubicBezTo>
                <a:cubicBezTo>
                  <a:pt x="35" y="8"/>
                  <a:pt x="165" y="10"/>
                  <a:pt x="177" y="9"/>
                </a:cubicBezTo>
                <a:close/>
              </a:path>
            </a:pathLst>
          </a:custGeom>
          <a:solidFill>
            <a:srgbClr val="B3B3B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553" name="Freeform 92"/>
          <p:cNvSpPr>
            <a:spLocks/>
          </p:cNvSpPr>
          <p:nvPr/>
        </p:nvSpPr>
        <p:spPr bwMode="auto">
          <a:xfrm>
            <a:off x="5676900" y="1271588"/>
            <a:ext cx="642938" cy="23813"/>
          </a:xfrm>
          <a:custGeom>
            <a:avLst/>
            <a:gdLst>
              <a:gd name="T0" fmla="*/ 188 w 188"/>
              <a:gd name="T1" fmla="*/ 7 h 7"/>
              <a:gd name="T2" fmla="*/ 188 w 188"/>
              <a:gd name="T3" fmla="*/ 0 h 7"/>
              <a:gd name="T4" fmla="*/ 104 w 188"/>
              <a:gd name="T5" fmla="*/ 1 h 7"/>
              <a:gd name="T6" fmla="*/ 10 w 188"/>
              <a:gd name="T7" fmla="*/ 1 h 7"/>
              <a:gd name="T8" fmla="*/ 104 w 188"/>
              <a:gd name="T9" fmla="*/ 4 h 7"/>
              <a:gd name="T10" fmla="*/ 188 w 188"/>
              <a:gd name="T11" fmla="*/ 7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88" h="7">
                <a:moveTo>
                  <a:pt x="188" y="7"/>
                </a:moveTo>
                <a:cubicBezTo>
                  <a:pt x="188" y="6"/>
                  <a:pt x="188" y="2"/>
                  <a:pt x="188" y="0"/>
                </a:cubicBezTo>
                <a:cubicBezTo>
                  <a:pt x="175" y="0"/>
                  <a:pt x="139" y="1"/>
                  <a:pt x="104" y="1"/>
                </a:cubicBezTo>
                <a:cubicBezTo>
                  <a:pt x="67" y="1"/>
                  <a:pt x="28" y="0"/>
                  <a:pt x="10" y="1"/>
                </a:cubicBezTo>
                <a:cubicBezTo>
                  <a:pt x="0" y="2"/>
                  <a:pt x="73" y="5"/>
                  <a:pt x="104" y="4"/>
                </a:cubicBezTo>
                <a:cubicBezTo>
                  <a:pt x="132" y="4"/>
                  <a:pt x="163" y="7"/>
                  <a:pt x="188" y="7"/>
                </a:cubicBezTo>
                <a:close/>
              </a:path>
            </a:pathLst>
          </a:custGeom>
          <a:solidFill>
            <a:srgbClr val="B3B3B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554" name="Freeform 93"/>
          <p:cNvSpPr>
            <a:spLocks/>
          </p:cNvSpPr>
          <p:nvPr/>
        </p:nvSpPr>
        <p:spPr bwMode="auto">
          <a:xfrm>
            <a:off x="3746500" y="2573338"/>
            <a:ext cx="754063" cy="1638300"/>
          </a:xfrm>
          <a:custGeom>
            <a:avLst/>
            <a:gdLst>
              <a:gd name="T0" fmla="*/ 196 w 220"/>
              <a:gd name="T1" fmla="*/ 478 h 478"/>
              <a:gd name="T2" fmla="*/ 110 w 220"/>
              <a:gd name="T3" fmla="*/ 478 h 478"/>
              <a:gd name="T4" fmla="*/ 24 w 220"/>
              <a:gd name="T5" fmla="*/ 478 h 478"/>
              <a:gd name="T6" fmla="*/ 42 w 220"/>
              <a:gd name="T7" fmla="*/ 452 h 478"/>
              <a:gd name="T8" fmla="*/ 97 w 220"/>
              <a:gd name="T9" fmla="*/ 400 h 478"/>
              <a:gd name="T10" fmla="*/ 87 w 220"/>
              <a:gd name="T11" fmla="*/ 338 h 478"/>
              <a:gd name="T12" fmla="*/ 93 w 220"/>
              <a:gd name="T13" fmla="*/ 256 h 478"/>
              <a:gd name="T14" fmla="*/ 82 w 220"/>
              <a:gd name="T15" fmla="*/ 232 h 478"/>
              <a:gd name="T16" fmla="*/ 84 w 220"/>
              <a:gd name="T17" fmla="*/ 178 h 478"/>
              <a:gd name="T18" fmla="*/ 95 w 220"/>
              <a:gd name="T19" fmla="*/ 120 h 478"/>
              <a:gd name="T20" fmla="*/ 72 w 220"/>
              <a:gd name="T21" fmla="*/ 82 h 478"/>
              <a:gd name="T22" fmla="*/ 102 w 220"/>
              <a:gd name="T23" fmla="*/ 66 h 478"/>
              <a:gd name="T24" fmla="*/ 102 w 220"/>
              <a:gd name="T25" fmla="*/ 51 h 478"/>
              <a:gd name="T26" fmla="*/ 104 w 220"/>
              <a:gd name="T27" fmla="*/ 39 h 478"/>
              <a:gd name="T28" fmla="*/ 103 w 220"/>
              <a:gd name="T29" fmla="*/ 28 h 478"/>
              <a:gd name="T30" fmla="*/ 102 w 220"/>
              <a:gd name="T31" fmla="*/ 23 h 478"/>
              <a:gd name="T32" fmla="*/ 100 w 220"/>
              <a:gd name="T33" fmla="*/ 1 h 478"/>
              <a:gd name="T34" fmla="*/ 100 w 220"/>
              <a:gd name="T35" fmla="*/ 0 h 478"/>
              <a:gd name="T36" fmla="*/ 119 w 220"/>
              <a:gd name="T37" fmla="*/ 0 h 478"/>
              <a:gd name="T38" fmla="*/ 119 w 220"/>
              <a:gd name="T39" fmla="*/ 1 h 478"/>
              <a:gd name="T40" fmla="*/ 117 w 220"/>
              <a:gd name="T41" fmla="*/ 23 h 478"/>
              <a:gd name="T42" fmla="*/ 116 w 220"/>
              <a:gd name="T43" fmla="*/ 28 h 478"/>
              <a:gd name="T44" fmla="*/ 115 w 220"/>
              <a:gd name="T45" fmla="*/ 39 h 478"/>
              <a:gd name="T46" fmla="*/ 117 w 220"/>
              <a:gd name="T47" fmla="*/ 51 h 478"/>
              <a:gd name="T48" fmla="*/ 117 w 220"/>
              <a:gd name="T49" fmla="*/ 66 h 478"/>
              <a:gd name="T50" fmla="*/ 147 w 220"/>
              <a:gd name="T51" fmla="*/ 82 h 478"/>
              <a:gd name="T52" fmla="*/ 125 w 220"/>
              <a:gd name="T53" fmla="*/ 120 h 478"/>
              <a:gd name="T54" fmla="*/ 136 w 220"/>
              <a:gd name="T55" fmla="*/ 178 h 478"/>
              <a:gd name="T56" fmla="*/ 138 w 220"/>
              <a:gd name="T57" fmla="*/ 232 h 478"/>
              <a:gd name="T58" fmla="*/ 126 w 220"/>
              <a:gd name="T59" fmla="*/ 256 h 478"/>
              <a:gd name="T60" fmla="*/ 132 w 220"/>
              <a:gd name="T61" fmla="*/ 338 h 478"/>
              <a:gd name="T62" fmla="*/ 123 w 220"/>
              <a:gd name="T63" fmla="*/ 400 h 478"/>
              <a:gd name="T64" fmla="*/ 177 w 220"/>
              <a:gd name="T65" fmla="*/ 452 h 478"/>
              <a:gd name="T66" fmla="*/ 196 w 220"/>
              <a:gd name="T67" fmla="*/ 478 h 4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220" h="478">
                <a:moveTo>
                  <a:pt x="196" y="478"/>
                </a:moveTo>
                <a:cubicBezTo>
                  <a:pt x="171" y="478"/>
                  <a:pt x="110" y="478"/>
                  <a:pt x="110" y="478"/>
                </a:cubicBezTo>
                <a:cubicBezTo>
                  <a:pt x="110" y="478"/>
                  <a:pt x="48" y="478"/>
                  <a:pt x="24" y="478"/>
                </a:cubicBezTo>
                <a:cubicBezTo>
                  <a:pt x="0" y="478"/>
                  <a:pt x="7" y="465"/>
                  <a:pt x="42" y="452"/>
                </a:cubicBezTo>
                <a:cubicBezTo>
                  <a:pt x="78" y="439"/>
                  <a:pt x="93" y="426"/>
                  <a:pt x="97" y="400"/>
                </a:cubicBezTo>
                <a:cubicBezTo>
                  <a:pt x="100" y="374"/>
                  <a:pt x="70" y="372"/>
                  <a:pt x="87" y="338"/>
                </a:cubicBezTo>
                <a:cubicBezTo>
                  <a:pt x="104" y="305"/>
                  <a:pt x="93" y="269"/>
                  <a:pt x="93" y="256"/>
                </a:cubicBezTo>
                <a:cubicBezTo>
                  <a:pt x="93" y="243"/>
                  <a:pt x="85" y="247"/>
                  <a:pt x="82" y="232"/>
                </a:cubicBezTo>
                <a:cubicBezTo>
                  <a:pt x="78" y="217"/>
                  <a:pt x="80" y="196"/>
                  <a:pt x="84" y="178"/>
                </a:cubicBezTo>
                <a:cubicBezTo>
                  <a:pt x="87" y="159"/>
                  <a:pt x="91" y="152"/>
                  <a:pt x="95" y="120"/>
                </a:cubicBezTo>
                <a:cubicBezTo>
                  <a:pt x="98" y="88"/>
                  <a:pt x="76" y="88"/>
                  <a:pt x="72" y="82"/>
                </a:cubicBezTo>
                <a:cubicBezTo>
                  <a:pt x="69" y="77"/>
                  <a:pt x="102" y="66"/>
                  <a:pt x="102" y="66"/>
                </a:cubicBezTo>
                <a:cubicBezTo>
                  <a:pt x="102" y="66"/>
                  <a:pt x="98" y="62"/>
                  <a:pt x="102" y="51"/>
                </a:cubicBezTo>
                <a:cubicBezTo>
                  <a:pt x="104" y="47"/>
                  <a:pt x="104" y="43"/>
                  <a:pt x="104" y="39"/>
                </a:cubicBezTo>
                <a:cubicBezTo>
                  <a:pt x="104" y="36"/>
                  <a:pt x="104" y="32"/>
                  <a:pt x="103" y="28"/>
                </a:cubicBezTo>
                <a:cubicBezTo>
                  <a:pt x="103" y="27"/>
                  <a:pt x="103" y="25"/>
                  <a:pt x="102" y="23"/>
                </a:cubicBezTo>
                <a:cubicBezTo>
                  <a:pt x="101" y="15"/>
                  <a:pt x="100" y="4"/>
                  <a:pt x="100" y="1"/>
                </a:cubicBezTo>
                <a:cubicBezTo>
                  <a:pt x="100" y="1"/>
                  <a:pt x="100" y="0"/>
                  <a:pt x="100" y="0"/>
                </a:cubicBezTo>
                <a:cubicBezTo>
                  <a:pt x="119" y="0"/>
                  <a:pt x="119" y="0"/>
                  <a:pt x="119" y="0"/>
                </a:cubicBezTo>
                <a:cubicBezTo>
                  <a:pt x="119" y="0"/>
                  <a:pt x="119" y="1"/>
                  <a:pt x="119" y="1"/>
                </a:cubicBezTo>
                <a:cubicBezTo>
                  <a:pt x="119" y="4"/>
                  <a:pt x="119" y="15"/>
                  <a:pt x="117" y="23"/>
                </a:cubicBezTo>
                <a:cubicBezTo>
                  <a:pt x="117" y="25"/>
                  <a:pt x="116" y="27"/>
                  <a:pt x="116" y="28"/>
                </a:cubicBezTo>
                <a:cubicBezTo>
                  <a:pt x="115" y="32"/>
                  <a:pt x="115" y="36"/>
                  <a:pt x="115" y="39"/>
                </a:cubicBezTo>
                <a:cubicBezTo>
                  <a:pt x="115" y="43"/>
                  <a:pt x="116" y="47"/>
                  <a:pt x="117" y="51"/>
                </a:cubicBezTo>
                <a:cubicBezTo>
                  <a:pt x="121" y="62"/>
                  <a:pt x="117" y="66"/>
                  <a:pt x="117" y="66"/>
                </a:cubicBezTo>
                <a:cubicBezTo>
                  <a:pt x="117" y="66"/>
                  <a:pt x="151" y="77"/>
                  <a:pt x="147" y="82"/>
                </a:cubicBezTo>
                <a:cubicBezTo>
                  <a:pt x="143" y="88"/>
                  <a:pt x="121" y="88"/>
                  <a:pt x="125" y="120"/>
                </a:cubicBezTo>
                <a:cubicBezTo>
                  <a:pt x="128" y="152"/>
                  <a:pt x="132" y="159"/>
                  <a:pt x="136" y="178"/>
                </a:cubicBezTo>
                <a:cubicBezTo>
                  <a:pt x="140" y="196"/>
                  <a:pt x="141" y="217"/>
                  <a:pt x="138" y="232"/>
                </a:cubicBezTo>
                <a:cubicBezTo>
                  <a:pt x="134" y="247"/>
                  <a:pt x="126" y="243"/>
                  <a:pt x="126" y="256"/>
                </a:cubicBezTo>
                <a:cubicBezTo>
                  <a:pt x="126" y="269"/>
                  <a:pt x="115" y="305"/>
                  <a:pt x="132" y="338"/>
                </a:cubicBezTo>
                <a:cubicBezTo>
                  <a:pt x="149" y="372"/>
                  <a:pt x="119" y="374"/>
                  <a:pt x="123" y="400"/>
                </a:cubicBezTo>
                <a:cubicBezTo>
                  <a:pt x="126" y="426"/>
                  <a:pt x="141" y="439"/>
                  <a:pt x="177" y="452"/>
                </a:cubicBezTo>
                <a:cubicBezTo>
                  <a:pt x="212" y="465"/>
                  <a:pt x="220" y="478"/>
                  <a:pt x="196" y="478"/>
                </a:cubicBezTo>
              </a:path>
            </a:pathLst>
          </a:custGeom>
          <a:solidFill>
            <a:srgbClr val="B4701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555" name="Freeform 94"/>
          <p:cNvSpPr>
            <a:spLocks/>
          </p:cNvSpPr>
          <p:nvPr/>
        </p:nvSpPr>
        <p:spPr bwMode="auto">
          <a:xfrm>
            <a:off x="4068763" y="2478088"/>
            <a:ext cx="109538" cy="109538"/>
          </a:xfrm>
          <a:custGeom>
            <a:avLst/>
            <a:gdLst>
              <a:gd name="T0" fmla="*/ 32 w 32"/>
              <a:gd name="T1" fmla="*/ 16 h 32"/>
              <a:gd name="T2" fmla="*/ 27 w 32"/>
              <a:gd name="T3" fmla="*/ 28 h 32"/>
              <a:gd name="T4" fmla="*/ 25 w 32"/>
              <a:gd name="T5" fmla="*/ 29 h 32"/>
              <a:gd name="T6" fmla="*/ 16 w 32"/>
              <a:gd name="T7" fmla="*/ 32 h 32"/>
              <a:gd name="T8" fmla="*/ 6 w 32"/>
              <a:gd name="T9" fmla="*/ 29 h 32"/>
              <a:gd name="T10" fmla="*/ 5 w 32"/>
              <a:gd name="T11" fmla="*/ 28 h 32"/>
              <a:gd name="T12" fmla="*/ 0 w 32"/>
              <a:gd name="T13" fmla="*/ 16 h 32"/>
              <a:gd name="T14" fmla="*/ 0 w 32"/>
              <a:gd name="T15" fmla="*/ 13 h 32"/>
              <a:gd name="T16" fmla="*/ 7 w 32"/>
              <a:gd name="T17" fmla="*/ 3 h 32"/>
              <a:gd name="T18" fmla="*/ 16 w 32"/>
              <a:gd name="T19" fmla="*/ 0 h 32"/>
              <a:gd name="T20" fmla="*/ 25 w 32"/>
              <a:gd name="T21" fmla="*/ 3 h 32"/>
              <a:gd name="T22" fmla="*/ 31 w 32"/>
              <a:gd name="T23" fmla="*/ 13 h 32"/>
              <a:gd name="T24" fmla="*/ 32 w 32"/>
              <a:gd name="T25" fmla="*/ 16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2" h="32">
                <a:moveTo>
                  <a:pt x="32" y="16"/>
                </a:moveTo>
                <a:cubicBezTo>
                  <a:pt x="32" y="21"/>
                  <a:pt x="30" y="25"/>
                  <a:pt x="27" y="28"/>
                </a:cubicBezTo>
                <a:cubicBezTo>
                  <a:pt x="26" y="28"/>
                  <a:pt x="26" y="29"/>
                  <a:pt x="25" y="29"/>
                </a:cubicBezTo>
                <a:cubicBezTo>
                  <a:pt x="22" y="31"/>
                  <a:pt x="19" y="32"/>
                  <a:pt x="16" y="32"/>
                </a:cubicBezTo>
                <a:cubicBezTo>
                  <a:pt x="12" y="32"/>
                  <a:pt x="9" y="31"/>
                  <a:pt x="6" y="29"/>
                </a:cubicBezTo>
                <a:cubicBezTo>
                  <a:pt x="6" y="29"/>
                  <a:pt x="5" y="28"/>
                  <a:pt x="5" y="28"/>
                </a:cubicBezTo>
                <a:cubicBezTo>
                  <a:pt x="2" y="25"/>
                  <a:pt x="0" y="21"/>
                  <a:pt x="0" y="16"/>
                </a:cubicBezTo>
                <a:cubicBezTo>
                  <a:pt x="0" y="15"/>
                  <a:pt x="0" y="14"/>
                  <a:pt x="0" y="13"/>
                </a:cubicBezTo>
                <a:cubicBezTo>
                  <a:pt x="1" y="9"/>
                  <a:pt x="3" y="6"/>
                  <a:pt x="7" y="3"/>
                </a:cubicBezTo>
                <a:cubicBezTo>
                  <a:pt x="9" y="1"/>
                  <a:pt x="12" y="0"/>
                  <a:pt x="16" y="0"/>
                </a:cubicBezTo>
                <a:cubicBezTo>
                  <a:pt x="19" y="0"/>
                  <a:pt x="22" y="1"/>
                  <a:pt x="25" y="3"/>
                </a:cubicBezTo>
                <a:cubicBezTo>
                  <a:pt x="28" y="6"/>
                  <a:pt x="31" y="9"/>
                  <a:pt x="31" y="13"/>
                </a:cubicBezTo>
                <a:cubicBezTo>
                  <a:pt x="31" y="14"/>
                  <a:pt x="32" y="15"/>
                  <a:pt x="32" y="16"/>
                </a:cubicBezTo>
              </a:path>
            </a:pathLst>
          </a:custGeom>
          <a:solidFill>
            <a:srgbClr val="B4701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556" name="Freeform 95"/>
          <p:cNvSpPr>
            <a:spLocks/>
          </p:cNvSpPr>
          <p:nvPr/>
        </p:nvSpPr>
        <p:spPr bwMode="auto">
          <a:xfrm>
            <a:off x="4086225" y="2425700"/>
            <a:ext cx="71438" cy="85725"/>
          </a:xfrm>
          <a:custGeom>
            <a:avLst/>
            <a:gdLst>
              <a:gd name="T0" fmla="*/ 21 w 21"/>
              <a:gd name="T1" fmla="*/ 13 h 25"/>
              <a:gd name="T2" fmla="*/ 20 w 21"/>
              <a:gd name="T3" fmla="*/ 18 h 25"/>
              <a:gd name="T4" fmla="*/ 11 w 21"/>
              <a:gd name="T5" fmla="*/ 25 h 25"/>
              <a:gd name="T6" fmla="*/ 2 w 21"/>
              <a:gd name="T7" fmla="*/ 18 h 25"/>
              <a:gd name="T8" fmla="*/ 0 w 21"/>
              <a:gd name="T9" fmla="*/ 13 h 25"/>
              <a:gd name="T10" fmla="*/ 11 w 21"/>
              <a:gd name="T11" fmla="*/ 0 h 25"/>
              <a:gd name="T12" fmla="*/ 21 w 21"/>
              <a:gd name="T13" fmla="*/ 13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1" h="25">
                <a:moveTo>
                  <a:pt x="21" y="13"/>
                </a:moveTo>
                <a:cubicBezTo>
                  <a:pt x="21" y="15"/>
                  <a:pt x="21" y="17"/>
                  <a:pt x="20" y="18"/>
                </a:cubicBezTo>
                <a:cubicBezTo>
                  <a:pt x="18" y="22"/>
                  <a:pt x="15" y="25"/>
                  <a:pt x="11" y="25"/>
                </a:cubicBezTo>
                <a:cubicBezTo>
                  <a:pt x="7" y="25"/>
                  <a:pt x="3" y="22"/>
                  <a:pt x="2" y="18"/>
                </a:cubicBezTo>
                <a:cubicBezTo>
                  <a:pt x="1" y="17"/>
                  <a:pt x="0" y="15"/>
                  <a:pt x="0" y="13"/>
                </a:cubicBezTo>
                <a:cubicBezTo>
                  <a:pt x="0" y="6"/>
                  <a:pt x="5" y="0"/>
                  <a:pt x="11" y="0"/>
                </a:cubicBezTo>
                <a:cubicBezTo>
                  <a:pt x="16" y="0"/>
                  <a:pt x="21" y="6"/>
                  <a:pt x="21" y="13"/>
                </a:cubicBezTo>
              </a:path>
            </a:pathLst>
          </a:custGeom>
          <a:solidFill>
            <a:srgbClr val="B4701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557" name="Freeform 96"/>
          <p:cNvSpPr>
            <a:spLocks/>
          </p:cNvSpPr>
          <p:nvPr/>
        </p:nvSpPr>
        <p:spPr bwMode="auto">
          <a:xfrm>
            <a:off x="4013200" y="2670175"/>
            <a:ext cx="215900" cy="41275"/>
          </a:xfrm>
          <a:custGeom>
            <a:avLst/>
            <a:gdLst>
              <a:gd name="T0" fmla="*/ 63 w 63"/>
              <a:gd name="T1" fmla="*/ 6 h 12"/>
              <a:gd name="T2" fmla="*/ 37 w 63"/>
              <a:gd name="T3" fmla="*/ 11 h 12"/>
              <a:gd name="T4" fmla="*/ 32 w 63"/>
              <a:gd name="T5" fmla="*/ 12 h 12"/>
              <a:gd name="T6" fmla="*/ 26 w 63"/>
              <a:gd name="T7" fmla="*/ 11 h 12"/>
              <a:gd name="T8" fmla="*/ 0 w 63"/>
              <a:gd name="T9" fmla="*/ 6 h 12"/>
              <a:gd name="T10" fmla="*/ 25 w 63"/>
              <a:gd name="T11" fmla="*/ 0 h 12"/>
              <a:gd name="T12" fmla="*/ 32 w 63"/>
              <a:gd name="T13" fmla="*/ 0 h 12"/>
              <a:gd name="T14" fmla="*/ 38 w 63"/>
              <a:gd name="T15" fmla="*/ 0 h 12"/>
              <a:gd name="T16" fmla="*/ 63 w 63"/>
              <a:gd name="T17" fmla="*/ 6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63" h="12">
                <a:moveTo>
                  <a:pt x="63" y="6"/>
                </a:moveTo>
                <a:cubicBezTo>
                  <a:pt x="63" y="9"/>
                  <a:pt x="52" y="11"/>
                  <a:pt x="37" y="11"/>
                </a:cubicBezTo>
                <a:cubicBezTo>
                  <a:pt x="35" y="12"/>
                  <a:pt x="33" y="12"/>
                  <a:pt x="32" y="12"/>
                </a:cubicBezTo>
                <a:cubicBezTo>
                  <a:pt x="30" y="12"/>
                  <a:pt x="28" y="12"/>
                  <a:pt x="26" y="11"/>
                </a:cubicBezTo>
                <a:cubicBezTo>
                  <a:pt x="11" y="11"/>
                  <a:pt x="0" y="9"/>
                  <a:pt x="0" y="6"/>
                </a:cubicBezTo>
                <a:cubicBezTo>
                  <a:pt x="0" y="3"/>
                  <a:pt x="11" y="1"/>
                  <a:pt x="25" y="0"/>
                </a:cubicBezTo>
                <a:cubicBezTo>
                  <a:pt x="27" y="0"/>
                  <a:pt x="30" y="0"/>
                  <a:pt x="32" y="0"/>
                </a:cubicBezTo>
                <a:cubicBezTo>
                  <a:pt x="34" y="0"/>
                  <a:pt x="36" y="0"/>
                  <a:pt x="38" y="0"/>
                </a:cubicBezTo>
                <a:cubicBezTo>
                  <a:pt x="53" y="1"/>
                  <a:pt x="63" y="3"/>
                  <a:pt x="63" y="6"/>
                </a:cubicBezTo>
              </a:path>
            </a:pathLst>
          </a:custGeom>
          <a:solidFill>
            <a:srgbClr val="B4701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558" name="Freeform 97"/>
          <p:cNvSpPr>
            <a:spLocks/>
          </p:cNvSpPr>
          <p:nvPr/>
        </p:nvSpPr>
        <p:spPr bwMode="auto">
          <a:xfrm>
            <a:off x="3482975" y="2481263"/>
            <a:ext cx="623888" cy="130175"/>
          </a:xfrm>
          <a:custGeom>
            <a:avLst/>
            <a:gdLst>
              <a:gd name="T0" fmla="*/ 182 w 182"/>
              <a:gd name="T1" fmla="*/ 25 h 38"/>
              <a:gd name="T2" fmla="*/ 119 w 182"/>
              <a:gd name="T3" fmla="*/ 22 h 38"/>
              <a:gd name="T4" fmla="*/ 64 w 182"/>
              <a:gd name="T5" fmla="*/ 27 h 38"/>
              <a:gd name="T6" fmla="*/ 40 w 182"/>
              <a:gd name="T7" fmla="*/ 37 h 38"/>
              <a:gd name="T8" fmla="*/ 28 w 182"/>
              <a:gd name="T9" fmla="*/ 32 h 38"/>
              <a:gd name="T10" fmla="*/ 20 w 182"/>
              <a:gd name="T11" fmla="*/ 36 h 38"/>
              <a:gd name="T12" fmla="*/ 17 w 182"/>
              <a:gd name="T13" fmla="*/ 37 h 38"/>
              <a:gd name="T14" fmla="*/ 13 w 182"/>
              <a:gd name="T15" fmla="*/ 37 h 38"/>
              <a:gd name="T16" fmla="*/ 8 w 182"/>
              <a:gd name="T17" fmla="*/ 36 h 38"/>
              <a:gd name="T18" fmla="*/ 0 w 182"/>
              <a:gd name="T19" fmla="*/ 22 h 38"/>
              <a:gd name="T20" fmla="*/ 0 w 182"/>
              <a:gd name="T21" fmla="*/ 22 h 38"/>
              <a:gd name="T22" fmla="*/ 0 w 182"/>
              <a:gd name="T23" fmla="*/ 21 h 38"/>
              <a:gd name="T24" fmla="*/ 11 w 182"/>
              <a:gd name="T25" fmla="*/ 9 h 38"/>
              <a:gd name="T26" fmla="*/ 27 w 182"/>
              <a:gd name="T27" fmla="*/ 15 h 38"/>
              <a:gd name="T28" fmla="*/ 20 w 182"/>
              <a:gd name="T29" fmla="*/ 21 h 38"/>
              <a:gd name="T30" fmla="*/ 13 w 182"/>
              <a:gd name="T31" fmla="*/ 18 h 38"/>
              <a:gd name="T32" fmla="*/ 10 w 182"/>
              <a:gd name="T33" fmla="*/ 20 h 38"/>
              <a:gd name="T34" fmla="*/ 10 w 182"/>
              <a:gd name="T35" fmla="*/ 24 h 38"/>
              <a:gd name="T36" fmla="*/ 12 w 182"/>
              <a:gd name="T37" fmla="*/ 28 h 38"/>
              <a:gd name="T38" fmla="*/ 14 w 182"/>
              <a:gd name="T39" fmla="*/ 28 h 38"/>
              <a:gd name="T40" fmla="*/ 17 w 182"/>
              <a:gd name="T41" fmla="*/ 27 h 38"/>
              <a:gd name="T42" fmla="*/ 26 w 182"/>
              <a:gd name="T43" fmla="*/ 22 h 38"/>
              <a:gd name="T44" fmla="*/ 30 w 182"/>
              <a:gd name="T45" fmla="*/ 19 h 38"/>
              <a:gd name="T46" fmla="*/ 33 w 182"/>
              <a:gd name="T47" fmla="*/ 23 h 38"/>
              <a:gd name="T48" fmla="*/ 41 w 182"/>
              <a:gd name="T49" fmla="*/ 28 h 38"/>
              <a:gd name="T50" fmla="*/ 58 w 182"/>
              <a:gd name="T51" fmla="*/ 20 h 38"/>
              <a:gd name="T52" fmla="*/ 122 w 182"/>
              <a:gd name="T53" fmla="*/ 14 h 38"/>
              <a:gd name="T54" fmla="*/ 176 w 182"/>
              <a:gd name="T55" fmla="*/ 11 h 38"/>
              <a:gd name="T56" fmla="*/ 182 w 182"/>
              <a:gd name="T57" fmla="*/ 25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82" h="38">
                <a:moveTo>
                  <a:pt x="182" y="25"/>
                </a:moveTo>
                <a:cubicBezTo>
                  <a:pt x="181" y="26"/>
                  <a:pt x="146" y="32"/>
                  <a:pt x="119" y="22"/>
                </a:cubicBezTo>
                <a:cubicBezTo>
                  <a:pt x="92" y="13"/>
                  <a:pt x="82" y="10"/>
                  <a:pt x="64" y="27"/>
                </a:cubicBezTo>
                <a:cubicBezTo>
                  <a:pt x="56" y="35"/>
                  <a:pt x="48" y="38"/>
                  <a:pt x="40" y="37"/>
                </a:cubicBezTo>
                <a:cubicBezTo>
                  <a:pt x="35" y="36"/>
                  <a:pt x="31" y="34"/>
                  <a:pt x="28" y="32"/>
                </a:cubicBezTo>
                <a:cubicBezTo>
                  <a:pt x="26" y="33"/>
                  <a:pt x="23" y="35"/>
                  <a:pt x="20" y="36"/>
                </a:cubicBezTo>
                <a:cubicBezTo>
                  <a:pt x="19" y="36"/>
                  <a:pt x="18" y="37"/>
                  <a:pt x="17" y="37"/>
                </a:cubicBezTo>
                <a:cubicBezTo>
                  <a:pt x="16" y="37"/>
                  <a:pt x="15" y="37"/>
                  <a:pt x="13" y="37"/>
                </a:cubicBezTo>
                <a:cubicBezTo>
                  <a:pt x="12" y="37"/>
                  <a:pt x="10" y="37"/>
                  <a:pt x="8" y="36"/>
                </a:cubicBezTo>
                <a:cubicBezTo>
                  <a:pt x="3" y="34"/>
                  <a:pt x="1" y="30"/>
                  <a:pt x="0" y="22"/>
                </a:cubicBezTo>
                <a:cubicBezTo>
                  <a:pt x="0" y="22"/>
                  <a:pt x="0" y="22"/>
                  <a:pt x="0" y="22"/>
                </a:cubicBezTo>
                <a:cubicBezTo>
                  <a:pt x="0" y="21"/>
                  <a:pt x="0" y="21"/>
                  <a:pt x="0" y="21"/>
                </a:cubicBezTo>
                <a:cubicBezTo>
                  <a:pt x="1" y="14"/>
                  <a:pt x="5" y="10"/>
                  <a:pt x="11" y="9"/>
                </a:cubicBezTo>
                <a:cubicBezTo>
                  <a:pt x="16" y="7"/>
                  <a:pt x="23" y="10"/>
                  <a:pt x="27" y="15"/>
                </a:cubicBezTo>
                <a:cubicBezTo>
                  <a:pt x="20" y="21"/>
                  <a:pt x="20" y="21"/>
                  <a:pt x="20" y="21"/>
                </a:cubicBezTo>
                <a:cubicBezTo>
                  <a:pt x="18" y="18"/>
                  <a:pt x="15" y="17"/>
                  <a:pt x="13" y="18"/>
                </a:cubicBezTo>
                <a:cubicBezTo>
                  <a:pt x="12" y="18"/>
                  <a:pt x="11" y="19"/>
                  <a:pt x="10" y="20"/>
                </a:cubicBezTo>
                <a:cubicBezTo>
                  <a:pt x="9" y="21"/>
                  <a:pt x="9" y="23"/>
                  <a:pt x="10" y="24"/>
                </a:cubicBezTo>
                <a:cubicBezTo>
                  <a:pt x="10" y="26"/>
                  <a:pt x="11" y="27"/>
                  <a:pt x="12" y="28"/>
                </a:cubicBezTo>
                <a:cubicBezTo>
                  <a:pt x="13" y="28"/>
                  <a:pt x="13" y="28"/>
                  <a:pt x="14" y="28"/>
                </a:cubicBezTo>
                <a:cubicBezTo>
                  <a:pt x="15" y="28"/>
                  <a:pt x="16" y="28"/>
                  <a:pt x="17" y="27"/>
                </a:cubicBezTo>
                <a:cubicBezTo>
                  <a:pt x="20" y="26"/>
                  <a:pt x="24" y="24"/>
                  <a:pt x="26" y="22"/>
                </a:cubicBezTo>
                <a:cubicBezTo>
                  <a:pt x="30" y="19"/>
                  <a:pt x="30" y="19"/>
                  <a:pt x="30" y="19"/>
                </a:cubicBezTo>
                <a:cubicBezTo>
                  <a:pt x="33" y="23"/>
                  <a:pt x="33" y="23"/>
                  <a:pt x="33" y="23"/>
                </a:cubicBezTo>
                <a:cubicBezTo>
                  <a:pt x="33" y="23"/>
                  <a:pt x="36" y="27"/>
                  <a:pt x="41" y="28"/>
                </a:cubicBezTo>
                <a:cubicBezTo>
                  <a:pt x="46" y="28"/>
                  <a:pt x="51" y="26"/>
                  <a:pt x="58" y="20"/>
                </a:cubicBezTo>
                <a:cubicBezTo>
                  <a:pt x="80" y="0"/>
                  <a:pt x="95" y="4"/>
                  <a:pt x="122" y="14"/>
                </a:cubicBezTo>
                <a:cubicBezTo>
                  <a:pt x="146" y="22"/>
                  <a:pt x="176" y="11"/>
                  <a:pt x="176" y="11"/>
                </a:cubicBezTo>
                <a:lnTo>
                  <a:pt x="182" y="25"/>
                </a:lnTo>
                <a:close/>
              </a:path>
            </a:pathLst>
          </a:custGeom>
          <a:solidFill>
            <a:srgbClr val="B4701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559" name="Freeform 98"/>
          <p:cNvSpPr>
            <a:spLocks/>
          </p:cNvSpPr>
          <p:nvPr/>
        </p:nvSpPr>
        <p:spPr bwMode="auto">
          <a:xfrm>
            <a:off x="3184525" y="2587625"/>
            <a:ext cx="346075" cy="942975"/>
          </a:xfrm>
          <a:custGeom>
            <a:avLst/>
            <a:gdLst>
              <a:gd name="T0" fmla="*/ 4 w 218"/>
              <a:gd name="T1" fmla="*/ 594 h 594"/>
              <a:gd name="T2" fmla="*/ 0 w 218"/>
              <a:gd name="T3" fmla="*/ 592 h 594"/>
              <a:gd name="T4" fmla="*/ 214 w 218"/>
              <a:gd name="T5" fmla="*/ 0 h 594"/>
              <a:gd name="T6" fmla="*/ 218 w 218"/>
              <a:gd name="T7" fmla="*/ 2 h 594"/>
              <a:gd name="T8" fmla="*/ 4 w 218"/>
              <a:gd name="T9" fmla="*/ 594 h 5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18" h="594">
                <a:moveTo>
                  <a:pt x="4" y="594"/>
                </a:moveTo>
                <a:lnTo>
                  <a:pt x="0" y="592"/>
                </a:lnTo>
                <a:lnTo>
                  <a:pt x="214" y="0"/>
                </a:lnTo>
                <a:lnTo>
                  <a:pt x="218" y="2"/>
                </a:lnTo>
                <a:lnTo>
                  <a:pt x="4" y="594"/>
                </a:lnTo>
                <a:close/>
              </a:path>
            </a:pathLst>
          </a:custGeom>
          <a:solidFill>
            <a:srgbClr val="7C380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560" name="Freeform 99"/>
          <p:cNvSpPr>
            <a:spLocks/>
          </p:cNvSpPr>
          <p:nvPr/>
        </p:nvSpPr>
        <p:spPr bwMode="auto">
          <a:xfrm>
            <a:off x="3530600" y="2581275"/>
            <a:ext cx="147638" cy="965200"/>
          </a:xfrm>
          <a:custGeom>
            <a:avLst/>
            <a:gdLst>
              <a:gd name="T0" fmla="*/ 89 w 93"/>
              <a:gd name="T1" fmla="*/ 608 h 608"/>
              <a:gd name="T2" fmla="*/ 0 w 93"/>
              <a:gd name="T3" fmla="*/ 0 h 608"/>
              <a:gd name="T4" fmla="*/ 4 w 93"/>
              <a:gd name="T5" fmla="*/ 0 h 608"/>
              <a:gd name="T6" fmla="*/ 93 w 93"/>
              <a:gd name="T7" fmla="*/ 608 h 608"/>
              <a:gd name="T8" fmla="*/ 89 w 93"/>
              <a:gd name="T9" fmla="*/ 608 h 6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3" h="608">
                <a:moveTo>
                  <a:pt x="89" y="608"/>
                </a:moveTo>
                <a:lnTo>
                  <a:pt x="0" y="0"/>
                </a:lnTo>
                <a:lnTo>
                  <a:pt x="4" y="0"/>
                </a:lnTo>
                <a:lnTo>
                  <a:pt x="93" y="608"/>
                </a:lnTo>
                <a:lnTo>
                  <a:pt x="89" y="608"/>
                </a:lnTo>
                <a:close/>
              </a:path>
            </a:pathLst>
          </a:custGeom>
          <a:solidFill>
            <a:srgbClr val="7C380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561" name="Freeform 100"/>
          <p:cNvSpPr>
            <a:spLocks/>
          </p:cNvSpPr>
          <p:nvPr/>
        </p:nvSpPr>
        <p:spPr bwMode="auto">
          <a:xfrm>
            <a:off x="3521075" y="2573338"/>
            <a:ext cx="311150" cy="957263"/>
          </a:xfrm>
          <a:custGeom>
            <a:avLst/>
            <a:gdLst>
              <a:gd name="T0" fmla="*/ 91 w 91"/>
              <a:gd name="T1" fmla="*/ 278 h 279"/>
              <a:gd name="T2" fmla="*/ 88 w 91"/>
              <a:gd name="T3" fmla="*/ 279 h 279"/>
              <a:gd name="T4" fmla="*/ 2 w 91"/>
              <a:gd name="T5" fmla="*/ 10 h 279"/>
              <a:gd name="T6" fmla="*/ 0 w 91"/>
              <a:gd name="T7" fmla="*/ 1 h 279"/>
              <a:gd name="T8" fmla="*/ 2 w 91"/>
              <a:gd name="T9" fmla="*/ 0 h 279"/>
              <a:gd name="T10" fmla="*/ 5 w 91"/>
              <a:gd name="T11" fmla="*/ 9 h 279"/>
              <a:gd name="T12" fmla="*/ 91 w 91"/>
              <a:gd name="T13" fmla="*/ 278 h 2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91" h="279">
                <a:moveTo>
                  <a:pt x="91" y="278"/>
                </a:moveTo>
                <a:cubicBezTo>
                  <a:pt x="88" y="279"/>
                  <a:pt x="88" y="279"/>
                  <a:pt x="88" y="279"/>
                </a:cubicBezTo>
                <a:cubicBezTo>
                  <a:pt x="2" y="10"/>
                  <a:pt x="2" y="10"/>
                  <a:pt x="2" y="10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1" y="1"/>
                  <a:pt x="2" y="0"/>
                </a:cubicBezTo>
                <a:cubicBezTo>
                  <a:pt x="5" y="9"/>
                  <a:pt x="5" y="9"/>
                  <a:pt x="5" y="9"/>
                </a:cubicBezTo>
                <a:lnTo>
                  <a:pt x="91" y="278"/>
                </a:lnTo>
                <a:close/>
              </a:path>
            </a:pathLst>
          </a:custGeom>
          <a:solidFill>
            <a:srgbClr val="7C380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562" name="Freeform 101"/>
          <p:cNvSpPr>
            <a:spLocks/>
          </p:cNvSpPr>
          <p:nvPr/>
        </p:nvSpPr>
        <p:spPr bwMode="auto">
          <a:xfrm>
            <a:off x="3157538" y="3509963"/>
            <a:ext cx="688975" cy="109538"/>
          </a:xfrm>
          <a:custGeom>
            <a:avLst/>
            <a:gdLst>
              <a:gd name="T0" fmla="*/ 179 w 201"/>
              <a:gd name="T1" fmla="*/ 32 h 32"/>
              <a:gd name="T2" fmla="*/ 22 w 201"/>
              <a:gd name="T3" fmla="*/ 32 h 32"/>
              <a:gd name="T4" fmla="*/ 0 w 201"/>
              <a:gd name="T5" fmla="*/ 10 h 32"/>
              <a:gd name="T6" fmla="*/ 0 w 201"/>
              <a:gd name="T7" fmla="*/ 0 h 32"/>
              <a:gd name="T8" fmla="*/ 201 w 201"/>
              <a:gd name="T9" fmla="*/ 0 h 32"/>
              <a:gd name="T10" fmla="*/ 201 w 201"/>
              <a:gd name="T11" fmla="*/ 10 h 32"/>
              <a:gd name="T12" fmla="*/ 179 w 201"/>
              <a:gd name="T13" fmla="*/ 32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01" h="32">
                <a:moveTo>
                  <a:pt x="179" y="32"/>
                </a:moveTo>
                <a:cubicBezTo>
                  <a:pt x="22" y="32"/>
                  <a:pt x="22" y="32"/>
                  <a:pt x="22" y="32"/>
                </a:cubicBezTo>
                <a:cubicBezTo>
                  <a:pt x="10" y="32"/>
                  <a:pt x="0" y="22"/>
                  <a:pt x="0" y="10"/>
                </a:cubicBezTo>
                <a:cubicBezTo>
                  <a:pt x="0" y="0"/>
                  <a:pt x="0" y="0"/>
                  <a:pt x="0" y="0"/>
                </a:cubicBezTo>
                <a:cubicBezTo>
                  <a:pt x="201" y="0"/>
                  <a:pt x="201" y="0"/>
                  <a:pt x="201" y="0"/>
                </a:cubicBezTo>
                <a:cubicBezTo>
                  <a:pt x="201" y="10"/>
                  <a:pt x="201" y="10"/>
                  <a:pt x="201" y="10"/>
                </a:cubicBezTo>
                <a:cubicBezTo>
                  <a:pt x="201" y="22"/>
                  <a:pt x="192" y="32"/>
                  <a:pt x="179" y="32"/>
                </a:cubicBezTo>
                <a:close/>
              </a:path>
            </a:pathLst>
          </a:custGeom>
          <a:solidFill>
            <a:srgbClr val="B4701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563" name="Freeform 102"/>
          <p:cNvSpPr>
            <a:spLocks/>
          </p:cNvSpPr>
          <p:nvPr/>
        </p:nvSpPr>
        <p:spPr bwMode="auto">
          <a:xfrm>
            <a:off x="4713288" y="2587625"/>
            <a:ext cx="349250" cy="942975"/>
          </a:xfrm>
          <a:custGeom>
            <a:avLst/>
            <a:gdLst>
              <a:gd name="T0" fmla="*/ 220 w 220"/>
              <a:gd name="T1" fmla="*/ 592 h 594"/>
              <a:gd name="T2" fmla="*/ 214 w 220"/>
              <a:gd name="T3" fmla="*/ 594 h 594"/>
              <a:gd name="T4" fmla="*/ 209 w 220"/>
              <a:gd name="T5" fmla="*/ 581 h 594"/>
              <a:gd name="T6" fmla="*/ 4 w 220"/>
              <a:gd name="T7" fmla="*/ 13 h 594"/>
              <a:gd name="T8" fmla="*/ 2 w 220"/>
              <a:gd name="T9" fmla="*/ 11 h 594"/>
              <a:gd name="T10" fmla="*/ 0 w 220"/>
              <a:gd name="T11" fmla="*/ 4 h 594"/>
              <a:gd name="T12" fmla="*/ 0 w 220"/>
              <a:gd name="T13" fmla="*/ 2 h 594"/>
              <a:gd name="T14" fmla="*/ 2 w 220"/>
              <a:gd name="T15" fmla="*/ 0 h 594"/>
              <a:gd name="T16" fmla="*/ 6 w 220"/>
              <a:gd name="T17" fmla="*/ 0 h 594"/>
              <a:gd name="T18" fmla="*/ 6 w 220"/>
              <a:gd name="T19" fmla="*/ 0 h 594"/>
              <a:gd name="T20" fmla="*/ 11 w 220"/>
              <a:gd name="T21" fmla="*/ 13 h 594"/>
              <a:gd name="T22" fmla="*/ 216 w 220"/>
              <a:gd name="T23" fmla="*/ 581 h 594"/>
              <a:gd name="T24" fmla="*/ 220 w 220"/>
              <a:gd name="T25" fmla="*/ 592 h 5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220" h="594">
                <a:moveTo>
                  <a:pt x="220" y="592"/>
                </a:moveTo>
                <a:lnTo>
                  <a:pt x="214" y="594"/>
                </a:lnTo>
                <a:lnTo>
                  <a:pt x="209" y="581"/>
                </a:lnTo>
                <a:lnTo>
                  <a:pt x="4" y="13"/>
                </a:lnTo>
                <a:lnTo>
                  <a:pt x="2" y="11"/>
                </a:lnTo>
                <a:lnTo>
                  <a:pt x="0" y="4"/>
                </a:lnTo>
                <a:lnTo>
                  <a:pt x="0" y="2"/>
                </a:lnTo>
                <a:lnTo>
                  <a:pt x="2" y="0"/>
                </a:lnTo>
                <a:lnTo>
                  <a:pt x="6" y="0"/>
                </a:lnTo>
                <a:lnTo>
                  <a:pt x="6" y="0"/>
                </a:lnTo>
                <a:lnTo>
                  <a:pt x="11" y="13"/>
                </a:lnTo>
                <a:lnTo>
                  <a:pt x="216" y="581"/>
                </a:lnTo>
                <a:lnTo>
                  <a:pt x="220" y="592"/>
                </a:lnTo>
                <a:close/>
              </a:path>
            </a:pathLst>
          </a:custGeom>
          <a:solidFill>
            <a:srgbClr val="7C380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564" name="Freeform 103"/>
          <p:cNvSpPr>
            <a:spLocks/>
          </p:cNvSpPr>
          <p:nvPr/>
        </p:nvSpPr>
        <p:spPr bwMode="auto">
          <a:xfrm>
            <a:off x="4713288" y="2587625"/>
            <a:ext cx="349250" cy="942975"/>
          </a:xfrm>
          <a:custGeom>
            <a:avLst/>
            <a:gdLst>
              <a:gd name="T0" fmla="*/ 220 w 220"/>
              <a:gd name="T1" fmla="*/ 592 h 594"/>
              <a:gd name="T2" fmla="*/ 214 w 220"/>
              <a:gd name="T3" fmla="*/ 594 h 594"/>
              <a:gd name="T4" fmla="*/ 209 w 220"/>
              <a:gd name="T5" fmla="*/ 581 h 594"/>
              <a:gd name="T6" fmla="*/ 4 w 220"/>
              <a:gd name="T7" fmla="*/ 13 h 594"/>
              <a:gd name="T8" fmla="*/ 2 w 220"/>
              <a:gd name="T9" fmla="*/ 11 h 594"/>
              <a:gd name="T10" fmla="*/ 0 w 220"/>
              <a:gd name="T11" fmla="*/ 4 h 594"/>
              <a:gd name="T12" fmla="*/ 0 w 220"/>
              <a:gd name="T13" fmla="*/ 2 h 594"/>
              <a:gd name="T14" fmla="*/ 2 w 220"/>
              <a:gd name="T15" fmla="*/ 0 h 594"/>
              <a:gd name="T16" fmla="*/ 6 w 220"/>
              <a:gd name="T17" fmla="*/ 0 h 594"/>
              <a:gd name="T18" fmla="*/ 6 w 220"/>
              <a:gd name="T19" fmla="*/ 0 h 594"/>
              <a:gd name="T20" fmla="*/ 11 w 220"/>
              <a:gd name="T21" fmla="*/ 13 h 594"/>
              <a:gd name="T22" fmla="*/ 216 w 220"/>
              <a:gd name="T23" fmla="*/ 581 h 594"/>
              <a:gd name="T24" fmla="*/ 220 w 220"/>
              <a:gd name="T25" fmla="*/ 592 h 5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220" h="594">
                <a:moveTo>
                  <a:pt x="220" y="592"/>
                </a:moveTo>
                <a:lnTo>
                  <a:pt x="214" y="594"/>
                </a:lnTo>
                <a:lnTo>
                  <a:pt x="209" y="581"/>
                </a:lnTo>
                <a:lnTo>
                  <a:pt x="4" y="13"/>
                </a:lnTo>
                <a:lnTo>
                  <a:pt x="2" y="11"/>
                </a:lnTo>
                <a:lnTo>
                  <a:pt x="0" y="4"/>
                </a:lnTo>
                <a:lnTo>
                  <a:pt x="0" y="2"/>
                </a:lnTo>
                <a:lnTo>
                  <a:pt x="2" y="0"/>
                </a:lnTo>
                <a:lnTo>
                  <a:pt x="6" y="0"/>
                </a:lnTo>
                <a:lnTo>
                  <a:pt x="6" y="0"/>
                </a:lnTo>
                <a:lnTo>
                  <a:pt x="11" y="13"/>
                </a:lnTo>
                <a:lnTo>
                  <a:pt x="216" y="581"/>
                </a:lnTo>
                <a:lnTo>
                  <a:pt x="220" y="592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565" name="Freeform 104"/>
          <p:cNvSpPr>
            <a:spLocks/>
          </p:cNvSpPr>
          <p:nvPr/>
        </p:nvSpPr>
        <p:spPr bwMode="auto">
          <a:xfrm>
            <a:off x="4565650" y="2581275"/>
            <a:ext cx="150813" cy="965200"/>
          </a:xfrm>
          <a:custGeom>
            <a:avLst/>
            <a:gdLst>
              <a:gd name="T0" fmla="*/ 95 w 95"/>
              <a:gd name="T1" fmla="*/ 0 h 608"/>
              <a:gd name="T2" fmla="*/ 95 w 95"/>
              <a:gd name="T3" fmla="*/ 4 h 608"/>
              <a:gd name="T4" fmla="*/ 93 w 95"/>
              <a:gd name="T5" fmla="*/ 8 h 608"/>
              <a:gd name="T6" fmla="*/ 93 w 95"/>
              <a:gd name="T7" fmla="*/ 17 h 608"/>
              <a:gd name="T8" fmla="*/ 91 w 95"/>
              <a:gd name="T9" fmla="*/ 32 h 608"/>
              <a:gd name="T10" fmla="*/ 9 w 95"/>
              <a:gd name="T11" fmla="*/ 585 h 608"/>
              <a:gd name="T12" fmla="*/ 7 w 95"/>
              <a:gd name="T13" fmla="*/ 608 h 608"/>
              <a:gd name="T14" fmla="*/ 0 w 95"/>
              <a:gd name="T15" fmla="*/ 608 h 608"/>
              <a:gd name="T16" fmla="*/ 4 w 95"/>
              <a:gd name="T17" fmla="*/ 585 h 608"/>
              <a:gd name="T18" fmla="*/ 80 w 95"/>
              <a:gd name="T19" fmla="*/ 67 h 608"/>
              <a:gd name="T20" fmla="*/ 84 w 95"/>
              <a:gd name="T21" fmla="*/ 30 h 608"/>
              <a:gd name="T22" fmla="*/ 86 w 95"/>
              <a:gd name="T23" fmla="*/ 17 h 608"/>
              <a:gd name="T24" fmla="*/ 89 w 95"/>
              <a:gd name="T25" fmla="*/ 0 h 608"/>
              <a:gd name="T26" fmla="*/ 93 w 95"/>
              <a:gd name="T27" fmla="*/ 0 h 608"/>
              <a:gd name="T28" fmla="*/ 95 w 95"/>
              <a:gd name="T29" fmla="*/ 0 h 6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95" h="608">
                <a:moveTo>
                  <a:pt x="95" y="0"/>
                </a:moveTo>
                <a:lnTo>
                  <a:pt x="95" y="4"/>
                </a:lnTo>
                <a:lnTo>
                  <a:pt x="93" y="8"/>
                </a:lnTo>
                <a:lnTo>
                  <a:pt x="93" y="17"/>
                </a:lnTo>
                <a:lnTo>
                  <a:pt x="91" y="32"/>
                </a:lnTo>
                <a:lnTo>
                  <a:pt x="9" y="585"/>
                </a:lnTo>
                <a:lnTo>
                  <a:pt x="7" y="608"/>
                </a:lnTo>
                <a:lnTo>
                  <a:pt x="0" y="608"/>
                </a:lnTo>
                <a:lnTo>
                  <a:pt x="4" y="585"/>
                </a:lnTo>
                <a:lnTo>
                  <a:pt x="80" y="67"/>
                </a:lnTo>
                <a:lnTo>
                  <a:pt x="84" y="30"/>
                </a:lnTo>
                <a:lnTo>
                  <a:pt x="86" y="17"/>
                </a:lnTo>
                <a:lnTo>
                  <a:pt x="89" y="0"/>
                </a:lnTo>
                <a:lnTo>
                  <a:pt x="93" y="0"/>
                </a:lnTo>
                <a:lnTo>
                  <a:pt x="95" y="0"/>
                </a:lnTo>
                <a:close/>
              </a:path>
            </a:pathLst>
          </a:custGeom>
          <a:solidFill>
            <a:srgbClr val="7C380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566" name="Freeform 105"/>
          <p:cNvSpPr>
            <a:spLocks/>
          </p:cNvSpPr>
          <p:nvPr/>
        </p:nvSpPr>
        <p:spPr bwMode="auto">
          <a:xfrm>
            <a:off x="4565650" y="2581275"/>
            <a:ext cx="150813" cy="965200"/>
          </a:xfrm>
          <a:custGeom>
            <a:avLst/>
            <a:gdLst>
              <a:gd name="T0" fmla="*/ 95 w 95"/>
              <a:gd name="T1" fmla="*/ 0 h 608"/>
              <a:gd name="T2" fmla="*/ 95 w 95"/>
              <a:gd name="T3" fmla="*/ 4 h 608"/>
              <a:gd name="T4" fmla="*/ 93 w 95"/>
              <a:gd name="T5" fmla="*/ 8 h 608"/>
              <a:gd name="T6" fmla="*/ 93 w 95"/>
              <a:gd name="T7" fmla="*/ 17 h 608"/>
              <a:gd name="T8" fmla="*/ 91 w 95"/>
              <a:gd name="T9" fmla="*/ 32 h 608"/>
              <a:gd name="T10" fmla="*/ 9 w 95"/>
              <a:gd name="T11" fmla="*/ 585 h 608"/>
              <a:gd name="T12" fmla="*/ 7 w 95"/>
              <a:gd name="T13" fmla="*/ 608 h 608"/>
              <a:gd name="T14" fmla="*/ 0 w 95"/>
              <a:gd name="T15" fmla="*/ 608 h 608"/>
              <a:gd name="T16" fmla="*/ 4 w 95"/>
              <a:gd name="T17" fmla="*/ 585 h 608"/>
              <a:gd name="T18" fmla="*/ 80 w 95"/>
              <a:gd name="T19" fmla="*/ 67 h 608"/>
              <a:gd name="T20" fmla="*/ 84 w 95"/>
              <a:gd name="T21" fmla="*/ 30 h 608"/>
              <a:gd name="T22" fmla="*/ 86 w 95"/>
              <a:gd name="T23" fmla="*/ 17 h 608"/>
              <a:gd name="T24" fmla="*/ 89 w 95"/>
              <a:gd name="T25" fmla="*/ 0 h 608"/>
              <a:gd name="T26" fmla="*/ 93 w 95"/>
              <a:gd name="T27" fmla="*/ 0 h 608"/>
              <a:gd name="T28" fmla="*/ 95 w 95"/>
              <a:gd name="T29" fmla="*/ 0 h 6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95" h="608">
                <a:moveTo>
                  <a:pt x="95" y="0"/>
                </a:moveTo>
                <a:lnTo>
                  <a:pt x="95" y="4"/>
                </a:lnTo>
                <a:lnTo>
                  <a:pt x="93" y="8"/>
                </a:lnTo>
                <a:lnTo>
                  <a:pt x="93" y="17"/>
                </a:lnTo>
                <a:lnTo>
                  <a:pt x="91" y="32"/>
                </a:lnTo>
                <a:lnTo>
                  <a:pt x="9" y="585"/>
                </a:lnTo>
                <a:lnTo>
                  <a:pt x="7" y="608"/>
                </a:lnTo>
                <a:lnTo>
                  <a:pt x="0" y="608"/>
                </a:lnTo>
                <a:lnTo>
                  <a:pt x="4" y="585"/>
                </a:lnTo>
                <a:lnTo>
                  <a:pt x="80" y="67"/>
                </a:lnTo>
                <a:lnTo>
                  <a:pt x="84" y="30"/>
                </a:lnTo>
                <a:lnTo>
                  <a:pt x="86" y="17"/>
                </a:lnTo>
                <a:lnTo>
                  <a:pt x="89" y="0"/>
                </a:lnTo>
                <a:lnTo>
                  <a:pt x="93" y="0"/>
                </a:lnTo>
                <a:lnTo>
                  <a:pt x="95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567" name="Freeform 106"/>
          <p:cNvSpPr>
            <a:spLocks/>
          </p:cNvSpPr>
          <p:nvPr/>
        </p:nvSpPr>
        <p:spPr bwMode="auto">
          <a:xfrm>
            <a:off x="4411663" y="2576513"/>
            <a:ext cx="314325" cy="954088"/>
          </a:xfrm>
          <a:custGeom>
            <a:avLst/>
            <a:gdLst>
              <a:gd name="T0" fmla="*/ 92 w 92"/>
              <a:gd name="T1" fmla="*/ 0 h 278"/>
              <a:gd name="T2" fmla="*/ 91 w 92"/>
              <a:gd name="T3" fmla="*/ 3 h 278"/>
              <a:gd name="T4" fmla="*/ 89 w 92"/>
              <a:gd name="T5" fmla="*/ 8 h 278"/>
              <a:gd name="T6" fmla="*/ 89 w 92"/>
              <a:gd name="T7" fmla="*/ 9 h 278"/>
              <a:gd name="T8" fmla="*/ 89 w 92"/>
              <a:gd name="T9" fmla="*/ 9 h 278"/>
              <a:gd name="T10" fmla="*/ 87 w 92"/>
              <a:gd name="T11" fmla="*/ 16 h 278"/>
              <a:gd name="T12" fmla="*/ 82 w 92"/>
              <a:gd name="T13" fmla="*/ 32 h 278"/>
              <a:gd name="T14" fmla="*/ 5 w 92"/>
              <a:gd name="T15" fmla="*/ 272 h 278"/>
              <a:gd name="T16" fmla="*/ 3 w 92"/>
              <a:gd name="T17" fmla="*/ 278 h 278"/>
              <a:gd name="T18" fmla="*/ 0 w 92"/>
              <a:gd name="T19" fmla="*/ 277 h 278"/>
              <a:gd name="T20" fmla="*/ 2 w 92"/>
              <a:gd name="T21" fmla="*/ 272 h 278"/>
              <a:gd name="T22" fmla="*/ 84 w 92"/>
              <a:gd name="T23" fmla="*/ 15 h 278"/>
              <a:gd name="T24" fmla="*/ 86 w 92"/>
              <a:gd name="T25" fmla="*/ 9 h 278"/>
              <a:gd name="T26" fmla="*/ 86 w 92"/>
              <a:gd name="T27" fmla="*/ 8 h 278"/>
              <a:gd name="T28" fmla="*/ 88 w 92"/>
              <a:gd name="T29" fmla="*/ 1 h 278"/>
              <a:gd name="T30" fmla="*/ 89 w 92"/>
              <a:gd name="T31" fmla="*/ 0 h 278"/>
              <a:gd name="T32" fmla="*/ 90 w 92"/>
              <a:gd name="T33" fmla="*/ 0 h 278"/>
              <a:gd name="T34" fmla="*/ 91 w 92"/>
              <a:gd name="T35" fmla="*/ 0 h 278"/>
              <a:gd name="T36" fmla="*/ 92 w 92"/>
              <a:gd name="T37" fmla="*/ 0 h 2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92" h="278">
                <a:moveTo>
                  <a:pt x="92" y="0"/>
                </a:moveTo>
                <a:cubicBezTo>
                  <a:pt x="91" y="3"/>
                  <a:pt x="91" y="3"/>
                  <a:pt x="91" y="3"/>
                </a:cubicBezTo>
                <a:cubicBezTo>
                  <a:pt x="89" y="8"/>
                  <a:pt x="89" y="8"/>
                  <a:pt x="89" y="8"/>
                </a:cubicBezTo>
                <a:cubicBezTo>
                  <a:pt x="89" y="9"/>
                  <a:pt x="89" y="9"/>
                  <a:pt x="89" y="9"/>
                </a:cubicBezTo>
                <a:cubicBezTo>
                  <a:pt x="89" y="9"/>
                  <a:pt x="89" y="9"/>
                  <a:pt x="89" y="9"/>
                </a:cubicBezTo>
                <a:cubicBezTo>
                  <a:pt x="87" y="16"/>
                  <a:pt x="87" y="16"/>
                  <a:pt x="87" y="16"/>
                </a:cubicBezTo>
                <a:cubicBezTo>
                  <a:pt x="82" y="32"/>
                  <a:pt x="82" y="32"/>
                  <a:pt x="82" y="32"/>
                </a:cubicBezTo>
                <a:cubicBezTo>
                  <a:pt x="5" y="272"/>
                  <a:pt x="5" y="272"/>
                  <a:pt x="5" y="272"/>
                </a:cubicBezTo>
                <a:cubicBezTo>
                  <a:pt x="3" y="278"/>
                  <a:pt x="3" y="278"/>
                  <a:pt x="3" y="278"/>
                </a:cubicBezTo>
                <a:cubicBezTo>
                  <a:pt x="0" y="277"/>
                  <a:pt x="0" y="277"/>
                  <a:pt x="0" y="277"/>
                </a:cubicBezTo>
                <a:cubicBezTo>
                  <a:pt x="2" y="272"/>
                  <a:pt x="2" y="272"/>
                  <a:pt x="2" y="272"/>
                </a:cubicBezTo>
                <a:cubicBezTo>
                  <a:pt x="84" y="15"/>
                  <a:pt x="84" y="15"/>
                  <a:pt x="84" y="15"/>
                </a:cubicBezTo>
                <a:cubicBezTo>
                  <a:pt x="86" y="9"/>
                  <a:pt x="86" y="9"/>
                  <a:pt x="86" y="9"/>
                </a:cubicBezTo>
                <a:cubicBezTo>
                  <a:pt x="86" y="8"/>
                  <a:pt x="86" y="8"/>
                  <a:pt x="86" y="8"/>
                </a:cubicBezTo>
                <a:cubicBezTo>
                  <a:pt x="88" y="1"/>
                  <a:pt x="88" y="1"/>
                  <a:pt x="88" y="1"/>
                </a:cubicBezTo>
                <a:cubicBezTo>
                  <a:pt x="89" y="0"/>
                  <a:pt x="89" y="0"/>
                  <a:pt x="89" y="0"/>
                </a:cubicBezTo>
                <a:cubicBezTo>
                  <a:pt x="89" y="0"/>
                  <a:pt x="90" y="0"/>
                  <a:pt x="90" y="0"/>
                </a:cubicBezTo>
                <a:cubicBezTo>
                  <a:pt x="91" y="0"/>
                  <a:pt x="91" y="0"/>
                  <a:pt x="91" y="0"/>
                </a:cubicBezTo>
                <a:cubicBezTo>
                  <a:pt x="91" y="0"/>
                  <a:pt x="91" y="0"/>
                  <a:pt x="92" y="0"/>
                </a:cubicBezTo>
              </a:path>
            </a:pathLst>
          </a:custGeom>
          <a:solidFill>
            <a:srgbClr val="7C380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568" name="Freeform 107"/>
          <p:cNvSpPr>
            <a:spLocks/>
          </p:cNvSpPr>
          <p:nvPr/>
        </p:nvSpPr>
        <p:spPr bwMode="auto">
          <a:xfrm>
            <a:off x="4397375" y="3509963"/>
            <a:ext cx="692150" cy="109538"/>
          </a:xfrm>
          <a:custGeom>
            <a:avLst/>
            <a:gdLst>
              <a:gd name="T0" fmla="*/ 202 w 202"/>
              <a:gd name="T1" fmla="*/ 0 h 32"/>
              <a:gd name="T2" fmla="*/ 202 w 202"/>
              <a:gd name="T3" fmla="*/ 8 h 32"/>
              <a:gd name="T4" fmla="*/ 178 w 202"/>
              <a:gd name="T5" fmla="*/ 32 h 32"/>
              <a:gd name="T6" fmla="*/ 23 w 202"/>
              <a:gd name="T7" fmla="*/ 32 h 32"/>
              <a:gd name="T8" fmla="*/ 0 w 202"/>
              <a:gd name="T9" fmla="*/ 8 h 32"/>
              <a:gd name="T10" fmla="*/ 0 w 202"/>
              <a:gd name="T11" fmla="*/ 0 h 32"/>
              <a:gd name="T12" fmla="*/ 202 w 202"/>
              <a:gd name="T13" fmla="*/ 0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02" h="32">
                <a:moveTo>
                  <a:pt x="202" y="0"/>
                </a:moveTo>
                <a:cubicBezTo>
                  <a:pt x="202" y="8"/>
                  <a:pt x="202" y="8"/>
                  <a:pt x="202" y="8"/>
                </a:cubicBezTo>
                <a:cubicBezTo>
                  <a:pt x="202" y="21"/>
                  <a:pt x="191" y="32"/>
                  <a:pt x="178" y="32"/>
                </a:cubicBezTo>
                <a:cubicBezTo>
                  <a:pt x="23" y="32"/>
                  <a:pt x="23" y="32"/>
                  <a:pt x="23" y="32"/>
                </a:cubicBezTo>
                <a:cubicBezTo>
                  <a:pt x="10" y="32"/>
                  <a:pt x="0" y="21"/>
                  <a:pt x="0" y="8"/>
                </a:cubicBezTo>
                <a:cubicBezTo>
                  <a:pt x="0" y="0"/>
                  <a:pt x="0" y="0"/>
                  <a:pt x="0" y="0"/>
                </a:cubicBezTo>
                <a:cubicBezTo>
                  <a:pt x="202" y="0"/>
                  <a:pt x="202" y="0"/>
                  <a:pt x="202" y="0"/>
                </a:cubicBezTo>
              </a:path>
            </a:pathLst>
          </a:custGeom>
          <a:solidFill>
            <a:srgbClr val="B4701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569" name="Freeform 108"/>
          <p:cNvSpPr>
            <a:spLocks/>
          </p:cNvSpPr>
          <p:nvPr/>
        </p:nvSpPr>
        <p:spPr bwMode="auto">
          <a:xfrm>
            <a:off x="4137025" y="2481263"/>
            <a:ext cx="623888" cy="130175"/>
          </a:xfrm>
          <a:custGeom>
            <a:avLst/>
            <a:gdLst>
              <a:gd name="T0" fmla="*/ 182 w 182"/>
              <a:gd name="T1" fmla="*/ 22 h 38"/>
              <a:gd name="T2" fmla="*/ 182 w 182"/>
              <a:gd name="T3" fmla="*/ 22 h 38"/>
              <a:gd name="T4" fmla="*/ 174 w 182"/>
              <a:gd name="T5" fmla="*/ 36 h 38"/>
              <a:gd name="T6" fmla="*/ 173 w 182"/>
              <a:gd name="T7" fmla="*/ 37 h 38"/>
              <a:gd name="T8" fmla="*/ 170 w 182"/>
              <a:gd name="T9" fmla="*/ 37 h 38"/>
              <a:gd name="T10" fmla="*/ 169 w 182"/>
              <a:gd name="T11" fmla="*/ 37 h 38"/>
              <a:gd name="T12" fmla="*/ 169 w 182"/>
              <a:gd name="T13" fmla="*/ 37 h 38"/>
              <a:gd name="T14" fmla="*/ 168 w 182"/>
              <a:gd name="T15" fmla="*/ 37 h 38"/>
              <a:gd name="T16" fmla="*/ 166 w 182"/>
              <a:gd name="T17" fmla="*/ 37 h 38"/>
              <a:gd name="T18" fmla="*/ 165 w 182"/>
              <a:gd name="T19" fmla="*/ 37 h 38"/>
              <a:gd name="T20" fmla="*/ 165 w 182"/>
              <a:gd name="T21" fmla="*/ 37 h 38"/>
              <a:gd name="T22" fmla="*/ 163 w 182"/>
              <a:gd name="T23" fmla="*/ 36 h 38"/>
              <a:gd name="T24" fmla="*/ 154 w 182"/>
              <a:gd name="T25" fmla="*/ 32 h 38"/>
              <a:gd name="T26" fmla="*/ 143 w 182"/>
              <a:gd name="T27" fmla="*/ 37 h 38"/>
              <a:gd name="T28" fmla="*/ 119 w 182"/>
              <a:gd name="T29" fmla="*/ 27 h 38"/>
              <a:gd name="T30" fmla="*/ 63 w 182"/>
              <a:gd name="T31" fmla="*/ 22 h 38"/>
              <a:gd name="T32" fmla="*/ 7 w 182"/>
              <a:gd name="T33" fmla="*/ 27 h 38"/>
              <a:gd name="T34" fmla="*/ 0 w 182"/>
              <a:gd name="T35" fmla="*/ 25 h 38"/>
              <a:gd name="T36" fmla="*/ 6 w 182"/>
              <a:gd name="T37" fmla="*/ 11 h 38"/>
              <a:gd name="T38" fmla="*/ 11 w 182"/>
              <a:gd name="T39" fmla="*/ 12 h 38"/>
              <a:gd name="T40" fmla="*/ 60 w 182"/>
              <a:gd name="T41" fmla="*/ 14 h 38"/>
              <a:gd name="T42" fmla="*/ 125 w 182"/>
              <a:gd name="T43" fmla="*/ 20 h 38"/>
              <a:gd name="T44" fmla="*/ 141 w 182"/>
              <a:gd name="T45" fmla="*/ 28 h 38"/>
              <a:gd name="T46" fmla="*/ 150 w 182"/>
              <a:gd name="T47" fmla="*/ 23 h 38"/>
              <a:gd name="T48" fmla="*/ 152 w 182"/>
              <a:gd name="T49" fmla="*/ 19 h 38"/>
              <a:gd name="T50" fmla="*/ 156 w 182"/>
              <a:gd name="T51" fmla="*/ 22 h 38"/>
              <a:gd name="T52" fmla="*/ 165 w 182"/>
              <a:gd name="T53" fmla="*/ 27 h 38"/>
              <a:gd name="T54" fmla="*/ 168 w 182"/>
              <a:gd name="T55" fmla="*/ 28 h 38"/>
              <a:gd name="T56" fmla="*/ 169 w 182"/>
              <a:gd name="T57" fmla="*/ 28 h 38"/>
              <a:gd name="T58" fmla="*/ 170 w 182"/>
              <a:gd name="T59" fmla="*/ 28 h 38"/>
              <a:gd name="T60" fmla="*/ 171 w 182"/>
              <a:gd name="T61" fmla="*/ 28 h 38"/>
              <a:gd name="T62" fmla="*/ 173 w 182"/>
              <a:gd name="T63" fmla="*/ 24 h 38"/>
              <a:gd name="T64" fmla="*/ 172 w 182"/>
              <a:gd name="T65" fmla="*/ 20 h 38"/>
              <a:gd name="T66" fmla="*/ 170 w 182"/>
              <a:gd name="T67" fmla="*/ 18 h 38"/>
              <a:gd name="T68" fmla="*/ 163 w 182"/>
              <a:gd name="T69" fmla="*/ 21 h 38"/>
              <a:gd name="T70" fmla="*/ 155 w 182"/>
              <a:gd name="T71" fmla="*/ 15 h 38"/>
              <a:gd name="T72" fmla="*/ 172 w 182"/>
              <a:gd name="T73" fmla="*/ 9 h 38"/>
              <a:gd name="T74" fmla="*/ 182 w 182"/>
              <a:gd name="T75" fmla="*/ 21 h 38"/>
              <a:gd name="T76" fmla="*/ 182 w 182"/>
              <a:gd name="T77" fmla="*/ 22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82" h="38">
                <a:moveTo>
                  <a:pt x="182" y="22"/>
                </a:moveTo>
                <a:cubicBezTo>
                  <a:pt x="182" y="22"/>
                  <a:pt x="182" y="22"/>
                  <a:pt x="182" y="22"/>
                </a:cubicBezTo>
                <a:cubicBezTo>
                  <a:pt x="182" y="30"/>
                  <a:pt x="179" y="34"/>
                  <a:pt x="174" y="36"/>
                </a:cubicBezTo>
                <a:cubicBezTo>
                  <a:pt x="174" y="37"/>
                  <a:pt x="173" y="37"/>
                  <a:pt x="173" y="37"/>
                </a:cubicBezTo>
                <a:cubicBezTo>
                  <a:pt x="172" y="37"/>
                  <a:pt x="171" y="37"/>
                  <a:pt x="170" y="37"/>
                </a:cubicBezTo>
                <a:cubicBezTo>
                  <a:pt x="169" y="37"/>
                  <a:pt x="169" y="37"/>
                  <a:pt x="169" y="37"/>
                </a:cubicBezTo>
                <a:cubicBezTo>
                  <a:pt x="169" y="37"/>
                  <a:pt x="169" y="37"/>
                  <a:pt x="169" y="37"/>
                </a:cubicBezTo>
                <a:cubicBezTo>
                  <a:pt x="168" y="37"/>
                  <a:pt x="168" y="37"/>
                  <a:pt x="168" y="37"/>
                </a:cubicBezTo>
                <a:cubicBezTo>
                  <a:pt x="167" y="37"/>
                  <a:pt x="167" y="37"/>
                  <a:pt x="166" y="37"/>
                </a:cubicBezTo>
                <a:cubicBezTo>
                  <a:pt x="165" y="37"/>
                  <a:pt x="165" y="37"/>
                  <a:pt x="165" y="37"/>
                </a:cubicBezTo>
                <a:cubicBezTo>
                  <a:pt x="165" y="37"/>
                  <a:pt x="165" y="37"/>
                  <a:pt x="165" y="37"/>
                </a:cubicBezTo>
                <a:cubicBezTo>
                  <a:pt x="164" y="37"/>
                  <a:pt x="163" y="36"/>
                  <a:pt x="163" y="36"/>
                </a:cubicBezTo>
                <a:cubicBezTo>
                  <a:pt x="159" y="35"/>
                  <a:pt x="156" y="33"/>
                  <a:pt x="154" y="32"/>
                </a:cubicBezTo>
                <a:cubicBezTo>
                  <a:pt x="151" y="34"/>
                  <a:pt x="148" y="36"/>
                  <a:pt x="143" y="37"/>
                </a:cubicBezTo>
                <a:cubicBezTo>
                  <a:pt x="135" y="38"/>
                  <a:pt x="127" y="35"/>
                  <a:pt x="119" y="27"/>
                </a:cubicBezTo>
                <a:cubicBezTo>
                  <a:pt x="100" y="10"/>
                  <a:pt x="90" y="13"/>
                  <a:pt x="63" y="22"/>
                </a:cubicBezTo>
                <a:cubicBezTo>
                  <a:pt x="43" y="30"/>
                  <a:pt x="18" y="28"/>
                  <a:pt x="7" y="27"/>
                </a:cubicBezTo>
                <a:cubicBezTo>
                  <a:pt x="3" y="26"/>
                  <a:pt x="1" y="26"/>
                  <a:pt x="0" y="25"/>
                </a:cubicBezTo>
                <a:cubicBezTo>
                  <a:pt x="6" y="11"/>
                  <a:pt x="6" y="11"/>
                  <a:pt x="6" y="11"/>
                </a:cubicBezTo>
                <a:cubicBezTo>
                  <a:pt x="6" y="11"/>
                  <a:pt x="8" y="11"/>
                  <a:pt x="11" y="12"/>
                </a:cubicBezTo>
                <a:cubicBezTo>
                  <a:pt x="21" y="15"/>
                  <a:pt x="42" y="20"/>
                  <a:pt x="60" y="14"/>
                </a:cubicBezTo>
                <a:cubicBezTo>
                  <a:pt x="87" y="4"/>
                  <a:pt x="102" y="0"/>
                  <a:pt x="125" y="20"/>
                </a:cubicBezTo>
                <a:cubicBezTo>
                  <a:pt x="131" y="26"/>
                  <a:pt x="137" y="28"/>
                  <a:pt x="141" y="28"/>
                </a:cubicBezTo>
                <a:cubicBezTo>
                  <a:pt x="147" y="27"/>
                  <a:pt x="149" y="23"/>
                  <a:pt x="150" y="23"/>
                </a:cubicBezTo>
                <a:cubicBezTo>
                  <a:pt x="152" y="19"/>
                  <a:pt x="152" y="19"/>
                  <a:pt x="152" y="19"/>
                </a:cubicBezTo>
                <a:cubicBezTo>
                  <a:pt x="156" y="22"/>
                  <a:pt x="156" y="22"/>
                  <a:pt x="156" y="22"/>
                </a:cubicBezTo>
                <a:cubicBezTo>
                  <a:pt x="159" y="24"/>
                  <a:pt x="162" y="26"/>
                  <a:pt x="165" y="27"/>
                </a:cubicBezTo>
                <a:cubicBezTo>
                  <a:pt x="166" y="28"/>
                  <a:pt x="167" y="28"/>
                  <a:pt x="168" y="28"/>
                </a:cubicBezTo>
                <a:cubicBezTo>
                  <a:pt x="169" y="28"/>
                  <a:pt x="169" y="28"/>
                  <a:pt x="169" y="28"/>
                </a:cubicBezTo>
                <a:cubicBezTo>
                  <a:pt x="169" y="28"/>
                  <a:pt x="170" y="28"/>
                  <a:pt x="170" y="28"/>
                </a:cubicBezTo>
                <a:cubicBezTo>
                  <a:pt x="171" y="28"/>
                  <a:pt x="171" y="28"/>
                  <a:pt x="171" y="28"/>
                </a:cubicBezTo>
                <a:cubicBezTo>
                  <a:pt x="172" y="27"/>
                  <a:pt x="172" y="26"/>
                  <a:pt x="173" y="24"/>
                </a:cubicBezTo>
                <a:cubicBezTo>
                  <a:pt x="173" y="23"/>
                  <a:pt x="173" y="21"/>
                  <a:pt x="172" y="20"/>
                </a:cubicBezTo>
                <a:cubicBezTo>
                  <a:pt x="172" y="19"/>
                  <a:pt x="171" y="18"/>
                  <a:pt x="170" y="18"/>
                </a:cubicBezTo>
                <a:cubicBezTo>
                  <a:pt x="167" y="17"/>
                  <a:pt x="165" y="18"/>
                  <a:pt x="163" y="21"/>
                </a:cubicBezTo>
                <a:cubicBezTo>
                  <a:pt x="155" y="15"/>
                  <a:pt x="155" y="15"/>
                  <a:pt x="155" y="15"/>
                </a:cubicBezTo>
                <a:cubicBezTo>
                  <a:pt x="159" y="10"/>
                  <a:pt x="166" y="7"/>
                  <a:pt x="172" y="9"/>
                </a:cubicBezTo>
                <a:cubicBezTo>
                  <a:pt x="177" y="10"/>
                  <a:pt x="181" y="14"/>
                  <a:pt x="182" y="21"/>
                </a:cubicBezTo>
                <a:cubicBezTo>
                  <a:pt x="182" y="22"/>
                  <a:pt x="182" y="22"/>
                  <a:pt x="182" y="22"/>
                </a:cubicBezTo>
              </a:path>
            </a:pathLst>
          </a:custGeom>
          <a:solidFill>
            <a:srgbClr val="B4701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570" name="Freeform 109"/>
          <p:cNvSpPr>
            <a:spLocks noEditPoints="1"/>
          </p:cNvSpPr>
          <p:nvPr/>
        </p:nvSpPr>
        <p:spPr bwMode="auto">
          <a:xfrm>
            <a:off x="4160838" y="2501900"/>
            <a:ext cx="600075" cy="106363"/>
          </a:xfrm>
          <a:custGeom>
            <a:avLst/>
            <a:gdLst>
              <a:gd name="T0" fmla="*/ 133 w 175"/>
              <a:gd name="T1" fmla="*/ 31 h 31"/>
              <a:gd name="T2" fmla="*/ 133 w 175"/>
              <a:gd name="T3" fmla="*/ 31 h 31"/>
              <a:gd name="T4" fmla="*/ 162 w 175"/>
              <a:gd name="T5" fmla="*/ 22 h 31"/>
              <a:gd name="T6" fmla="*/ 163 w 175"/>
              <a:gd name="T7" fmla="*/ 22 h 31"/>
              <a:gd name="T8" fmla="*/ 20 w 175"/>
              <a:gd name="T9" fmla="*/ 22 h 31"/>
              <a:gd name="T10" fmla="*/ 20 w 175"/>
              <a:gd name="T11" fmla="*/ 22 h 31"/>
              <a:gd name="T12" fmla="*/ 133 w 175"/>
              <a:gd name="T13" fmla="*/ 22 h 31"/>
              <a:gd name="T14" fmla="*/ 112 w 175"/>
              <a:gd name="T15" fmla="*/ 22 h 31"/>
              <a:gd name="T16" fmla="*/ 112 w 175"/>
              <a:gd name="T17" fmla="*/ 21 h 31"/>
              <a:gd name="T18" fmla="*/ 0 w 175"/>
              <a:gd name="T19" fmla="*/ 21 h 31"/>
              <a:gd name="T20" fmla="*/ 0 w 175"/>
              <a:gd name="T21" fmla="*/ 21 h 31"/>
              <a:gd name="T22" fmla="*/ 20 w 175"/>
              <a:gd name="T23" fmla="*/ 22 h 31"/>
              <a:gd name="T24" fmla="*/ 166 w 175"/>
              <a:gd name="T25" fmla="*/ 18 h 31"/>
              <a:gd name="T26" fmla="*/ 163 w 175"/>
              <a:gd name="T27" fmla="*/ 22 h 31"/>
              <a:gd name="T28" fmla="*/ 166 w 175"/>
              <a:gd name="T29" fmla="*/ 18 h 31"/>
              <a:gd name="T30" fmla="*/ 56 w 175"/>
              <a:gd name="T31" fmla="*/ 16 h 31"/>
              <a:gd name="T32" fmla="*/ 56 w 175"/>
              <a:gd name="T33" fmla="*/ 16 h 31"/>
              <a:gd name="T34" fmla="*/ 118 w 175"/>
              <a:gd name="T35" fmla="*/ 15 h 31"/>
              <a:gd name="T36" fmla="*/ 118 w 175"/>
              <a:gd name="T37" fmla="*/ 14 h 31"/>
              <a:gd name="T38" fmla="*/ 118 w 175"/>
              <a:gd name="T39" fmla="*/ 14 h 31"/>
              <a:gd name="T40" fmla="*/ 117 w 175"/>
              <a:gd name="T41" fmla="*/ 14 h 31"/>
              <a:gd name="T42" fmla="*/ 134 w 175"/>
              <a:gd name="T43" fmla="*/ 22 h 31"/>
              <a:gd name="T44" fmla="*/ 143 w 175"/>
              <a:gd name="T45" fmla="*/ 17 h 31"/>
              <a:gd name="T46" fmla="*/ 158 w 175"/>
              <a:gd name="T47" fmla="*/ 21 h 31"/>
              <a:gd name="T48" fmla="*/ 162 w 175"/>
              <a:gd name="T49" fmla="*/ 22 h 31"/>
              <a:gd name="T50" fmla="*/ 158 w 175"/>
              <a:gd name="T51" fmla="*/ 21 h 31"/>
              <a:gd name="T52" fmla="*/ 163 w 175"/>
              <a:gd name="T53" fmla="*/ 12 h 31"/>
              <a:gd name="T54" fmla="*/ 162 w 175"/>
              <a:gd name="T55" fmla="*/ 11 h 31"/>
              <a:gd name="T56" fmla="*/ 162 w 175"/>
              <a:gd name="T57" fmla="*/ 11 h 31"/>
              <a:gd name="T58" fmla="*/ 162 w 175"/>
              <a:gd name="T59" fmla="*/ 11 h 31"/>
              <a:gd name="T60" fmla="*/ 33 w 175"/>
              <a:gd name="T61" fmla="*/ 11 h 31"/>
              <a:gd name="T62" fmla="*/ 148 w 175"/>
              <a:gd name="T63" fmla="*/ 9 h 31"/>
              <a:gd name="T64" fmla="*/ 148 w 175"/>
              <a:gd name="T65" fmla="*/ 9 h 31"/>
              <a:gd name="T66" fmla="*/ 86 w 175"/>
              <a:gd name="T67" fmla="*/ 9 h 31"/>
              <a:gd name="T68" fmla="*/ 86 w 175"/>
              <a:gd name="T69" fmla="*/ 9 h 31"/>
              <a:gd name="T70" fmla="*/ 86 w 175"/>
              <a:gd name="T71" fmla="*/ 9 h 31"/>
              <a:gd name="T72" fmla="*/ 149 w 175"/>
              <a:gd name="T73" fmla="*/ 9 h 31"/>
              <a:gd name="T74" fmla="*/ 33 w 175"/>
              <a:gd name="T75" fmla="*/ 11 h 31"/>
              <a:gd name="T76" fmla="*/ 54 w 175"/>
              <a:gd name="T77" fmla="*/ 7 h 31"/>
              <a:gd name="T78" fmla="*/ 5 w 175"/>
              <a:gd name="T79" fmla="*/ 6 h 31"/>
              <a:gd name="T80" fmla="*/ 4 w 175"/>
              <a:gd name="T81" fmla="*/ 6 h 31"/>
              <a:gd name="T82" fmla="*/ 165 w 175"/>
              <a:gd name="T83" fmla="*/ 2 h 31"/>
              <a:gd name="T84" fmla="*/ 175 w 175"/>
              <a:gd name="T85" fmla="*/ 16 h 31"/>
              <a:gd name="T86" fmla="*/ 165 w 175"/>
              <a:gd name="T87" fmla="*/ 2 h 31"/>
              <a:gd name="T88" fmla="*/ 165 w 175"/>
              <a:gd name="T89" fmla="*/ 2 h 31"/>
              <a:gd name="T90" fmla="*/ 161 w 175"/>
              <a:gd name="T91" fmla="*/ 2 h 31"/>
              <a:gd name="T92" fmla="*/ 162 w 175"/>
              <a:gd name="T93" fmla="*/ 2 h 31"/>
              <a:gd name="T94" fmla="*/ 54 w 175"/>
              <a:gd name="T95" fmla="*/ 7 h 31"/>
              <a:gd name="T96" fmla="*/ 86 w 175"/>
              <a:gd name="T97" fmla="*/ 0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175" h="31">
                <a:moveTo>
                  <a:pt x="133" y="31"/>
                </a:moveTo>
                <a:cubicBezTo>
                  <a:pt x="133" y="31"/>
                  <a:pt x="133" y="31"/>
                  <a:pt x="133" y="31"/>
                </a:cubicBezTo>
                <a:cubicBezTo>
                  <a:pt x="133" y="31"/>
                  <a:pt x="133" y="31"/>
                  <a:pt x="133" y="31"/>
                </a:cubicBezTo>
                <a:cubicBezTo>
                  <a:pt x="133" y="31"/>
                  <a:pt x="133" y="31"/>
                  <a:pt x="133" y="31"/>
                </a:cubicBezTo>
                <a:moveTo>
                  <a:pt x="136" y="31"/>
                </a:moveTo>
                <a:cubicBezTo>
                  <a:pt x="135" y="31"/>
                  <a:pt x="134" y="31"/>
                  <a:pt x="133" y="31"/>
                </a:cubicBezTo>
                <a:cubicBezTo>
                  <a:pt x="134" y="31"/>
                  <a:pt x="135" y="31"/>
                  <a:pt x="136" y="31"/>
                </a:cubicBezTo>
                <a:moveTo>
                  <a:pt x="162" y="22"/>
                </a:moveTo>
                <a:cubicBezTo>
                  <a:pt x="162" y="22"/>
                  <a:pt x="162" y="22"/>
                  <a:pt x="162" y="22"/>
                </a:cubicBezTo>
                <a:cubicBezTo>
                  <a:pt x="162" y="22"/>
                  <a:pt x="162" y="22"/>
                  <a:pt x="162" y="22"/>
                </a:cubicBezTo>
                <a:cubicBezTo>
                  <a:pt x="162" y="22"/>
                  <a:pt x="162" y="22"/>
                  <a:pt x="162" y="22"/>
                </a:cubicBezTo>
                <a:moveTo>
                  <a:pt x="163" y="22"/>
                </a:moveTo>
                <a:cubicBezTo>
                  <a:pt x="163" y="22"/>
                  <a:pt x="163" y="22"/>
                  <a:pt x="162" y="22"/>
                </a:cubicBezTo>
                <a:cubicBezTo>
                  <a:pt x="163" y="22"/>
                  <a:pt x="163" y="22"/>
                  <a:pt x="163" y="22"/>
                </a:cubicBezTo>
                <a:moveTo>
                  <a:pt x="20" y="22"/>
                </a:moveTo>
                <a:cubicBezTo>
                  <a:pt x="20" y="22"/>
                  <a:pt x="20" y="22"/>
                  <a:pt x="20" y="22"/>
                </a:cubicBezTo>
                <a:cubicBezTo>
                  <a:pt x="20" y="22"/>
                  <a:pt x="20" y="22"/>
                  <a:pt x="20" y="22"/>
                </a:cubicBezTo>
                <a:cubicBezTo>
                  <a:pt x="20" y="22"/>
                  <a:pt x="20" y="22"/>
                  <a:pt x="20" y="22"/>
                </a:cubicBezTo>
                <a:moveTo>
                  <a:pt x="133" y="22"/>
                </a:moveTo>
                <a:cubicBezTo>
                  <a:pt x="133" y="22"/>
                  <a:pt x="133" y="22"/>
                  <a:pt x="133" y="22"/>
                </a:cubicBezTo>
                <a:cubicBezTo>
                  <a:pt x="133" y="22"/>
                  <a:pt x="133" y="22"/>
                  <a:pt x="133" y="22"/>
                </a:cubicBezTo>
                <a:cubicBezTo>
                  <a:pt x="133" y="22"/>
                  <a:pt x="133" y="22"/>
                  <a:pt x="133" y="22"/>
                </a:cubicBezTo>
                <a:moveTo>
                  <a:pt x="112" y="21"/>
                </a:moveTo>
                <a:cubicBezTo>
                  <a:pt x="112" y="21"/>
                  <a:pt x="112" y="21"/>
                  <a:pt x="112" y="22"/>
                </a:cubicBezTo>
                <a:cubicBezTo>
                  <a:pt x="112" y="21"/>
                  <a:pt x="112" y="21"/>
                  <a:pt x="112" y="21"/>
                </a:cubicBezTo>
                <a:moveTo>
                  <a:pt x="111" y="21"/>
                </a:moveTo>
                <a:cubicBezTo>
                  <a:pt x="111" y="21"/>
                  <a:pt x="111" y="21"/>
                  <a:pt x="112" y="21"/>
                </a:cubicBezTo>
                <a:cubicBezTo>
                  <a:pt x="111" y="21"/>
                  <a:pt x="111" y="21"/>
                  <a:pt x="111" y="21"/>
                </a:cubicBezTo>
                <a:moveTo>
                  <a:pt x="0" y="21"/>
                </a:moveTo>
                <a:cubicBezTo>
                  <a:pt x="0" y="21"/>
                  <a:pt x="0" y="21"/>
                  <a:pt x="0" y="21"/>
                </a:cubicBezTo>
                <a:cubicBezTo>
                  <a:pt x="0" y="21"/>
                  <a:pt x="0" y="21"/>
                  <a:pt x="0" y="21"/>
                </a:cubicBezTo>
                <a:moveTo>
                  <a:pt x="0" y="21"/>
                </a:moveTo>
                <a:cubicBezTo>
                  <a:pt x="0" y="21"/>
                  <a:pt x="0" y="21"/>
                  <a:pt x="0" y="21"/>
                </a:cubicBezTo>
                <a:cubicBezTo>
                  <a:pt x="0" y="21"/>
                  <a:pt x="0" y="21"/>
                  <a:pt x="0" y="21"/>
                </a:cubicBezTo>
                <a:moveTo>
                  <a:pt x="56" y="17"/>
                </a:moveTo>
                <a:cubicBezTo>
                  <a:pt x="44" y="21"/>
                  <a:pt x="32" y="22"/>
                  <a:pt x="20" y="22"/>
                </a:cubicBezTo>
                <a:cubicBezTo>
                  <a:pt x="32" y="22"/>
                  <a:pt x="44" y="21"/>
                  <a:pt x="56" y="17"/>
                </a:cubicBezTo>
                <a:moveTo>
                  <a:pt x="166" y="16"/>
                </a:moveTo>
                <a:cubicBezTo>
                  <a:pt x="166" y="17"/>
                  <a:pt x="166" y="18"/>
                  <a:pt x="166" y="18"/>
                </a:cubicBezTo>
                <a:cubicBezTo>
                  <a:pt x="165" y="20"/>
                  <a:pt x="165" y="21"/>
                  <a:pt x="164" y="22"/>
                </a:cubicBezTo>
                <a:cubicBezTo>
                  <a:pt x="163" y="22"/>
                  <a:pt x="163" y="22"/>
                  <a:pt x="163" y="22"/>
                </a:cubicBezTo>
                <a:cubicBezTo>
                  <a:pt x="163" y="22"/>
                  <a:pt x="163" y="22"/>
                  <a:pt x="163" y="22"/>
                </a:cubicBezTo>
                <a:cubicBezTo>
                  <a:pt x="163" y="22"/>
                  <a:pt x="163" y="22"/>
                  <a:pt x="163" y="22"/>
                </a:cubicBezTo>
                <a:cubicBezTo>
                  <a:pt x="164" y="22"/>
                  <a:pt x="164" y="22"/>
                  <a:pt x="164" y="22"/>
                </a:cubicBezTo>
                <a:cubicBezTo>
                  <a:pt x="165" y="21"/>
                  <a:pt x="165" y="20"/>
                  <a:pt x="166" y="18"/>
                </a:cubicBezTo>
                <a:cubicBezTo>
                  <a:pt x="166" y="18"/>
                  <a:pt x="166" y="17"/>
                  <a:pt x="166" y="16"/>
                </a:cubicBezTo>
                <a:moveTo>
                  <a:pt x="56" y="16"/>
                </a:moveTo>
                <a:cubicBezTo>
                  <a:pt x="56" y="16"/>
                  <a:pt x="56" y="16"/>
                  <a:pt x="56" y="16"/>
                </a:cubicBezTo>
                <a:cubicBezTo>
                  <a:pt x="56" y="16"/>
                  <a:pt x="56" y="16"/>
                  <a:pt x="56" y="16"/>
                </a:cubicBezTo>
                <a:moveTo>
                  <a:pt x="57" y="16"/>
                </a:moveTo>
                <a:cubicBezTo>
                  <a:pt x="57" y="16"/>
                  <a:pt x="57" y="16"/>
                  <a:pt x="56" y="16"/>
                </a:cubicBezTo>
                <a:cubicBezTo>
                  <a:pt x="57" y="16"/>
                  <a:pt x="57" y="16"/>
                  <a:pt x="57" y="16"/>
                </a:cubicBezTo>
                <a:moveTo>
                  <a:pt x="118" y="15"/>
                </a:moveTo>
                <a:cubicBezTo>
                  <a:pt x="118" y="15"/>
                  <a:pt x="118" y="15"/>
                  <a:pt x="118" y="15"/>
                </a:cubicBezTo>
                <a:cubicBezTo>
                  <a:pt x="118" y="15"/>
                  <a:pt x="118" y="15"/>
                  <a:pt x="118" y="15"/>
                </a:cubicBezTo>
                <a:moveTo>
                  <a:pt x="118" y="14"/>
                </a:moveTo>
                <a:cubicBezTo>
                  <a:pt x="118" y="14"/>
                  <a:pt x="118" y="14"/>
                  <a:pt x="118" y="14"/>
                </a:cubicBezTo>
                <a:cubicBezTo>
                  <a:pt x="118" y="14"/>
                  <a:pt x="118" y="14"/>
                  <a:pt x="118" y="14"/>
                </a:cubicBezTo>
                <a:moveTo>
                  <a:pt x="117" y="14"/>
                </a:moveTo>
                <a:cubicBezTo>
                  <a:pt x="118" y="14"/>
                  <a:pt x="118" y="14"/>
                  <a:pt x="118" y="14"/>
                </a:cubicBezTo>
                <a:cubicBezTo>
                  <a:pt x="118" y="14"/>
                  <a:pt x="118" y="14"/>
                  <a:pt x="118" y="14"/>
                </a:cubicBezTo>
                <a:cubicBezTo>
                  <a:pt x="118" y="14"/>
                  <a:pt x="118" y="14"/>
                  <a:pt x="118" y="14"/>
                </a:cubicBezTo>
                <a:cubicBezTo>
                  <a:pt x="118" y="14"/>
                  <a:pt x="118" y="14"/>
                  <a:pt x="117" y="14"/>
                </a:cubicBezTo>
                <a:moveTo>
                  <a:pt x="145" y="13"/>
                </a:moveTo>
                <a:cubicBezTo>
                  <a:pt x="143" y="17"/>
                  <a:pt x="143" y="17"/>
                  <a:pt x="143" y="17"/>
                </a:cubicBezTo>
                <a:cubicBezTo>
                  <a:pt x="142" y="17"/>
                  <a:pt x="140" y="21"/>
                  <a:pt x="134" y="22"/>
                </a:cubicBezTo>
                <a:cubicBezTo>
                  <a:pt x="134" y="22"/>
                  <a:pt x="133" y="22"/>
                  <a:pt x="133" y="22"/>
                </a:cubicBezTo>
                <a:cubicBezTo>
                  <a:pt x="133" y="22"/>
                  <a:pt x="134" y="22"/>
                  <a:pt x="134" y="22"/>
                </a:cubicBezTo>
                <a:cubicBezTo>
                  <a:pt x="140" y="21"/>
                  <a:pt x="142" y="17"/>
                  <a:pt x="143" y="17"/>
                </a:cubicBezTo>
                <a:cubicBezTo>
                  <a:pt x="145" y="13"/>
                  <a:pt x="145" y="13"/>
                  <a:pt x="145" y="13"/>
                </a:cubicBezTo>
                <a:cubicBezTo>
                  <a:pt x="149" y="16"/>
                  <a:pt x="149" y="16"/>
                  <a:pt x="149" y="16"/>
                </a:cubicBezTo>
                <a:cubicBezTo>
                  <a:pt x="152" y="18"/>
                  <a:pt x="155" y="20"/>
                  <a:pt x="158" y="21"/>
                </a:cubicBezTo>
                <a:cubicBezTo>
                  <a:pt x="159" y="22"/>
                  <a:pt x="160" y="22"/>
                  <a:pt x="161" y="22"/>
                </a:cubicBezTo>
                <a:cubicBezTo>
                  <a:pt x="162" y="22"/>
                  <a:pt x="162" y="22"/>
                  <a:pt x="162" y="22"/>
                </a:cubicBezTo>
                <a:cubicBezTo>
                  <a:pt x="162" y="22"/>
                  <a:pt x="162" y="22"/>
                  <a:pt x="162" y="22"/>
                </a:cubicBezTo>
                <a:cubicBezTo>
                  <a:pt x="162" y="22"/>
                  <a:pt x="162" y="22"/>
                  <a:pt x="162" y="22"/>
                </a:cubicBezTo>
                <a:cubicBezTo>
                  <a:pt x="161" y="22"/>
                  <a:pt x="161" y="22"/>
                  <a:pt x="161" y="22"/>
                </a:cubicBezTo>
                <a:cubicBezTo>
                  <a:pt x="160" y="22"/>
                  <a:pt x="159" y="22"/>
                  <a:pt x="158" y="21"/>
                </a:cubicBezTo>
                <a:cubicBezTo>
                  <a:pt x="155" y="20"/>
                  <a:pt x="152" y="18"/>
                  <a:pt x="149" y="16"/>
                </a:cubicBezTo>
                <a:cubicBezTo>
                  <a:pt x="145" y="13"/>
                  <a:pt x="145" y="13"/>
                  <a:pt x="145" y="13"/>
                </a:cubicBezTo>
                <a:moveTo>
                  <a:pt x="163" y="12"/>
                </a:moveTo>
                <a:cubicBezTo>
                  <a:pt x="163" y="12"/>
                  <a:pt x="163" y="12"/>
                  <a:pt x="163" y="12"/>
                </a:cubicBezTo>
                <a:cubicBezTo>
                  <a:pt x="163" y="12"/>
                  <a:pt x="163" y="12"/>
                  <a:pt x="163" y="12"/>
                </a:cubicBezTo>
                <a:moveTo>
                  <a:pt x="162" y="11"/>
                </a:moveTo>
                <a:cubicBezTo>
                  <a:pt x="160" y="11"/>
                  <a:pt x="157" y="13"/>
                  <a:pt x="156" y="15"/>
                </a:cubicBezTo>
                <a:cubicBezTo>
                  <a:pt x="157" y="13"/>
                  <a:pt x="160" y="11"/>
                  <a:pt x="162" y="11"/>
                </a:cubicBezTo>
                <a:moveTo>
                  <a:pt x="162" y="11"/>
                </a:moveTo>
                <a:cubicBezTo>
                  <a:pt x="162" y="11"/>
                  <a:pt x="162" y="11"/>
                  <a:pt x="162" y="11"/>
                </a:cubicBezTo>
                <a:cubicBezTo>
                  <a:pt x="162" y="11"/>
                  <a:pt x="162" y="11"/>
                  <a:pt x="162" y="11"/>
                </a:cubicBezTo>
                <a:cubicBezTo>
                  <a:pt x="162" y="11"/>
                  <a:pt x="162" y="11"/>
                  <a:pt x="162" y="11"/>
                </a:cubicBezTo>
                <a:moveTo>
                  <a:pt x="33" y="11"/>
                </a:moveTo>
                <a:cubicBezTo>
                  <a:pt x="33" y="11"/>
                  <a:pt x="33" y="11"/>
                  <a:pt x="33" y="11"/>
                </a:cubicBezTo>
                <a:cubicBezTo>
                  <a:pt x="33" y="11"/>
                  <a:pt x="33" y="11"/>
                  <a:pt x="33" y="11"/>
                </a:cubicBezTo>
                <a:cubicBezTo>
                  <a:pt x="33" y="11"/>
                  <a:pt x="33" y="11"/>
                  <a:pt x="33" y="11"/>
                </a:cubicBezTo>
                <a:moveTo>
                  <a:pt x="148" y="9"/>
                </a:moveTo>
                <a:cubicBezTo>
                  <a:pt x="148" y="9"/>
                  <a:pt x="148" y="9"/>
                  <a:pt x="148" y="9"/>
                </a:cubicBezTo>
                <a:cubicBezTo>
                  <a:pt x="148" y="9"/>
                  <a:pt x="148" y="9"/>
                  <a:pt x="148" y="9"/>
                </a:cubicBezTo>
                <a:cubicBezTo>
                  <a:pt x="148" y="9"/>
                  <a:pt x="148" y="9"/>
                  <a:pt x="148" y="9"/>
                </a:cubicBezTo>
                <a:moveTo>
                  <a:pt x="148" y="9"/>
                </a:moveTo>
                <a:cubicBezTo>
                  <a:pt x="148" y="9"/>
                  <a:pt x="148" y="9"/>
                  <a:pt x="148" y="9"/>
                </a:cubicBezTo>
                <a:cubicBezTo>
                  <a:pt x="148" y="9"/>
                  <a:pt x="148" y="9"/>
                  <a:pt x="148" y="9"/>
                </a:cubicBezTo>
                <a:moveTo>
                  <a:pt x="86" y="9"/>
                </a:moveTo>
                <a:cubicBezTo>
                  <a:pt x="78" y="9"/>
                  <a:pt x="70" y="12"/>
                  <a:pt x="57" y="16"/>
                </a:cubicBezTo>
                <a:cubicBezTo>
                  <a:pt x="70" y="12"/>
                  <a:pt x="78" y="9"/>
                  <a:pt x="86" y="9"/>
                </a:cubicBezTo>
                <a:moveTo>
                  <a:pt x="86" y="9"/>
                </a:moveTo>
                <a:cubicBezTo>
                  <a:pt x="86" y="9"/>
                  <a:pt x="86" y="9"/>
                  <a:pt x="86" y="9"/>
                </a:cubicBezTo>
                <a:cubicBezTo>
                  <a:pt x="86" y="9"/>
                  <a:pt x="86" y="9"/>
                  <a:pt x="86" y="9"/>
                </a:cubicBezTo>
                <a:cubicBezTo>
                  <a:pt x="86" y="9"/>
                  <a:pt x="86" y="9"/>
                  <a:pt x="86" y="9"/>
                </a:cubicBezTo>
                <a:moveTo>
                  <a:pt x="149" y="9"/>
                </a:moveTo>
                <a:cubicBezTo>
                  <a:pt x="149" y="9"/>
                  <a:pt x="148" y="9"/>
                  <a:pt x="148" y="9"/>
                </a:cubicBezTo>
                <a:cubicBezTo>
                  <a:pt x="148" y="9"/>
                  <a:pt x="149" y="9"/>
                  <a:pt x="149" y="9"/>
                </a:cubicBezTo>
                <a:moveTo>
                  <a:pt x="53" y="8"/>
                </a:moveTo>
                <a:cubicBezTo>
                  <a:pt x="53" y="8"/>
                  <a:pt x="53" y="8"/>
                  <a:pt x="53" y="8"/>
                </a:cubicBezTo>
                <a:cubicBezTo>
                  <a:pt x="47" y="10"/>
                  <a:pt x="40" y="11"/>
                  <a:pt x="33" y="11"/>
                </a:cubicBezTo>
                <a:cubicBezTo>
                  <a:pt x="40" y="11"/>
                  <a:pt x="47" y="10"/>
                  <a:pt x="53" y="8"/>
                </a:cubicBezTo>
                <a:cubicBezTo>
                  <a:pt x="53" y="8"/>
                  <a:pt x="53" y="8"/>
                  <a:pt x="53" y="8"/>
                </a:cubicBezTo>
                <a:moveTo>
                  <a:pt x="54" y="7"/>
                </a:moveTo>
                <a:cubicBezTo>
                  <a:pt x="54" y="7"/>
                  <a:pt x="54" y="8"/>
                  <a:pt x="54" y="8"/>
                </a:cubicBezTo>
                <a:cubicBezTo>
                  <a:pt x="54" y="8"/>
                  <a:pt x="54" y="7"/>
                  <a:pt x="54" y="7"/>
                </a:cubicBezTo>
                <a:moveTo>
                  <a:pt x="5" y="6"/>
                </a:moveTo>
                <a:cubicBezTo>
                  <a:pt x="5" y="6"/>
                  <a:pt x="5" y="6"/>
                  <a:pt x="5" y="6"/>
                </a:cubicBezTo>
                <a:cubicBezTo>
                  <a:pt x="5" y="6"/>
                  <a:pt x="5" y="6"/>
                  <a:pt x="5" y="6"/>
                </a:cubicBezTo>
                <a:moveTo>
                  <a:pt x="4" y="6"/>
                </a:moveTo>
                <a:cubicBezTo>
                  <a:pt x="4" y="6"/>
                  <a:pt x="4" y="6"/>
                  <a:pt x="4" y="6"/>
                </a:cubicBezTo>
                <a:cubicBezTo>
                  <a:pt x="4" y="6"/>
                  <a:pt x="4" y="6"/>
                  <a:pt x="4" y="6"/>
                </a:cubicBezTo>
                <a:moveTo>
                  <a:pt x="165" y="2"/>
                </a:moveTo>
                <a:cubicBezTo>
                  <a:pt x="165" y="3"/>
                  <a:pt x="165" y="3"/>
                  <a:pt x="165" y="3"/>
                </a:cubicBezTo>
                <a:cubicBezTo>
                  <a:pt x="170" y="4"/>
                  <a:pt x="174" y="8"/>
                  <a:pt x="175" y="15"/>
                </a:cubicBezTo>
                <a:cubicBezTo>
                  <a:pt x="175" y="16"/>
                  <a:pt x="175" y="16"/>
                  <a:pt x="175" y="16"/>
                </a:cubicBezTo>
                <a:cubicBezTo>
                  <a:pt x="175" y="15"/>
                  <a:pt x="175" y="15"/>
                  <a:pt x="175" y="15"/>
                </a:cubicBezTo>
                <a:cubicBezTo>
                  <a:pt x="174" y="8"/>
                  <a:pt x="170" y="4"/>
                  <a:pt x="165" y="3"/>
                </a:cubicBezTo>
                <a:cubicBezTo>
                  <a:pt x="165" y="3"/>
                  <a:pt x="165" y="3"/>
                  <a:pt x="165" y="2"/>
                </a:cubicBezTo>
                <a:moveTo>
                  <a:pt x="165" y="2"/>
                </a:moveTo>
                <a:cubicBezTo>
                  <a:pt x="165" y="2"/>
                  <a:pt x="165" y="2"/>
                  <a:pt x="165" y="2"/>
                </a:cubicBezTo>
                <a:cubicBezTo>
                  <a:pt x="165" y="2"/>
                  <a:pt x="165" y="2"/>
                  <a:pt x="165" y="2"/>
                </a:cubicBezTo>
                <a:moveTo>
                  <a:pt x="161" y="2"/>
                </a:moveTo>
                <a:cubicBezTo>
                  <a:pt x="157" y="2"/>
                  <a:pt x="152" y="5"/>
                  <a:pt x="149" y="9"/>
                </a:cubicBezTo>
                <a:cubicBezTo>
                  <a:pt x="152" y="5"/>
                  <a:pt x="157" y="2"/>
                  <a:pt x="161" y="2"/>
                </a:cubicBezTo>
                <a:moveTo>
                  <a:pt x="162" y="2"/>
                </a:moveTo>
                <a:cubicBezTo>
                  <a:pt x="162" y="2"/>
                  <a:pt x="162" y="2"/>
                  <a:pt x="162" y="2"/>
                </a:cubicBezTo>
                <a:cubicBezTo>
                  <a:pt x="162" y="2"/>
                  <a:pt x="162" y="2"/>
                  <a:pt x="162" y="2"/>
                </a:cubicBezTo>
                <a:cubicBezTo>
                  <a:pt x="162" y="2"/>
                  <a:pt x="162" y="2"/>
                  <a:pt x="162" y="2"/>
                </a:cubicBezTo>
                <a:moveTo>
                  <a:pt x="86" y="0"/>
                </a:moveTo>
                <a:cubicBezTo>
                  <a:pt x="77" y="0"/>
                  <a:pt x="67" y="3"/>
                  <a:pt x="54" y="7"/>
                </a:cubicBezTo>
                <a:cubicBezTo>
                  <a:pt x="67" y="3"/>
                  <a:pt x="77" y="0"/>
                  <a:pt x="86" y="0"/>
                </a:cubicBezTo>
                <a:moveTo>
                  <a:pt x="86" y="0"/>
                </a:moveTo>
                <a:cubicBezTo>
                  <a:pt x="86" y="0"/>
                  <a:pt x="86" y="0"/>
                  <a:pt x="86" y="0"/>
                </a:cubicBezTo>
                <a:cubicBezTo>
                  <a:pt x="86" y="0"/>
                  <a:pt x="86" y="0"/>
                  <a:pt x="86" y="0"/>
                </a:cubicBezTo>
                <a:cubicBezTo>
                  <a:pt x="86" y="0"/>
                  <a:pt x="86" y="0"/>
                  <a:pt x="86" y="0"/>
                </a:cubicBezTo>
              </a:path>
            </a:pathLst>
          </a:custGeom>
          <a:solidFill>
            <a:srgbClr val="DAEAE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571" name="Freeform 110"/>
          <p:cNvSpPr>
            <a:spLocks noEditPoints="1"/>
          </p:cNvSpPr>
          <p:nvPr/>
        </p:nvSpPr>
        <p:spPr bwMode="auto">
          <a:xfrm>
            <a:off x="4124325" y="2576513"/>
            <a:ext cx="341313" cy="1635125"/>
          </a:xfrm>
          <a:custGeom>
            <a:avLst/>
            <a:gdLst>
              <a:gd name="T0" fmla="*/ 5 w 100"/>
              <a:gd name="T1" fmla="*/ 38 h 477"/>
              <a:gd name="T2" fmla="*/ 0 w 100"/>
              <a:gd name="T3" fmla="*/ 39 h 477"/>
              <a:gd name="T4" fmla="*/ 0 w 100"/>
              <a:gd name="T5" fmla="*/ 477 h 477"/>
              <a:gd name="T6" fmla="*/ 86 w 100"/>
              <a:gd name="T7" fmla="*/ 477 h 477"/>
              <a:gd name="T8" fmla="*/ 100 w 100"/>
              <a:gd name="T9" fmla="*/ 472 h 477"/>
              <a:gd name="T10" fmla="*/ 67 w 100"/>
              <a:gd name="T11" fmla="*/ 451 h 477"/>
              <a:gd name="T12" fmla="*/ 13 w 100"/>
              <a:gd name="T13" fmla="*/ 399 h 477"/>
              <a:gd name="T14" fmla="*/ 12 w 100"/>
              <a:gd name="T15" fmla="*/ 394 h 477"/>
              <a:gd name="T16" fmla="*/ 27 w 100"/>
              <a:gd name="T17" fmla="*/ 356 h 477"/>
              <a:gd name="T18" fmla="*/ 22 w 100"/>
              <a:gd name="T19" fmla="*/ 337 h 477"/>
              <a:gd name="T20" fmla="*/ 13 w 100"/>
              <a:gd name="T21" fmla="*/ 295 h 477"/>
              <a:gd name="T22" fmla="*/ 16 w 100"/>
              <a:gd name="T23" fmla="*/ 255 h 477"/>
              <a:gd name="T24" fmla="*/ 28 w 100"/>
              <a:gd name="T25" fmla="*/ 231 h 477"/>
              <a:gd name="T26" fmla="*/ 30 w 100"/>
              <a:gd name="T27" fmla="*/ 212 h 477"/>
              <a:gd name="T28" fmla="*/ 26 w 100"/>
              <a:gd name="T29" fmla="*/ 177 h 477"/>
              <a:gd name="T30" fmla="*/ 15 w 100"/>
              <a:gd name="T31" fmla="*/ 119 h 477"/>
              <a:gd name="T32" fmla="*/ 14 w 100"/>
              <a:gd name="T33" fmla="*/ 112 h 477"/>
              <a:gd name="T34" fmla="*/ 37 w 100"/>
              <a:gd name="T35" fmla="*/ 81 h 477"/>
              <a:gd name="T36" fmla="*/ 37 w 100"/>
              <a:gd name="T37" fmla="*/ 81 h 477"/>
              <a:gd name="T38" fmla="*/ 7 w 100"/>
              <a:gd name="T39" fmla="*/ 65 h 477"/>
              <a:gd name="T40" fmla="*/ 7 w 100"/>
              <a:gd name="T41" fmla="*/ 65 h 477"/>
              <a:gd name="T42" fmla="*/ 7 w 100"/>
              <a:gd name="T43" fmla="*/ 65 h 477"/>
              <a:gd name="T44" fmla="*/ 9 w 100"/>
              <a:gd name="T45" fmla="*/ 59 h 477"/>
              <a:gd name="T46" fmla="*/ 7 w 100"/>
              <a:gd name="T47" fmla="*/ 50 h 477"/>
              <a:gd name="T48" fmla="*/ 5 w 100"/>
              <a:gd name="T49" fmla="*/ 38 h 477"/>
              <a:gd name="T50" fmla="*/ 5 w 100"/>
              <a:gd name="T51" fmla="*/ 38 h 477"/>
              <a:gd name="T52" fmla="*/ 9 w 100"/>
              <a:gd name="T53" fmla="*/ 0 h 477"/>
              <a:gd name="T54" fmla="*/ 0 w 100"/>
              <a:gd name="T55" fmla="*/ 3 h 477"/>
              <a:gd name="T56" fmla="*/ 0 w 100"/>
              <a:gd name="T57" fmla="*/ 27 h 477"/>
              <a:gd name="T58" fmla="*/ 6 w 100"/>
              <a:gd name="T59" fmla="*/ 27 h 477"/>
              <a:gd name="T60" fmla="*/ 6 w 100"/>
              <a:gd name="T61" fmla="*/ 27 h 477"/>
              <a:gd name="T62" fmla="*/ 6 w 100"/>
              <a:gd name="T63" fmla="*/ 27 h 477"/>
              <a:gd name="T64" fmla="*/ 6 w 100"/>
              <a:gd name="T65" fmla="*/ 27 h 477"/>
              <a:gd name="T66" fmla="*/ 7 w 100"/>
              <a:gd name="T67" fmla="*/ 22 h 477"/>
              <a:gd name="T68" fmla="*/ 9 w 100"/>
              <a:gd name="T69" fmla="*/ 0 h 4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00" h="477">
                <a:moveTo>
                  <a:pt x="5" y="38"/>
                </a:moveTo>
                <a:cubicBezTo>
                  <a:pt x="3" y="39"/>
                  <a:pt x="1" y="39"/>
                  <a:pt x="0" y="39"/>
                </a:cubicBezTo>
                <a:cubicBezTo>
                  <a:pt x="0" y="477"/>
                  <a:pt x="0" y="477"/>
                  <a:pt x="0" y="477"/>
                </a:cubicBezTo>
                <a:cubicBezTo>
                  <a:pt x="0" y="477"/>
                  <a:pt x="61" y="477"/>
                  <a:pt x="86" y="477"/>
                </a:cubicBezTo>
                <a:cubicBezTo>
                  <a:pt x="95" y="477"/>
                  <a:pt x="100" y="475"/>
                  <a:pt x="100" y="472"/>
                </a:cubicBezTo>
                <a:cubicBezTo>
                  <a:pt x="100" y="467"/>
                  <a:pt x="88" y="459"/>
                  <a:pt x="67" y="451"/>
                </a:cubicBezTo>
                <a:cubicBezTo>
                  <a:pt x="31" y="438"/>
                  <a:pt x="16" y="425"/>
                  <a:pt x="13" y="399"/>
                </a:cubicBezTo>
                <a:cubicBezTo>
                  <a:pt x="13" y="397"/>
                  <a:pt x="12" y="396"/>
                  <a:pt x="12" y="394"/>
                </a:cubicBezTo>
                <a:cubicBezTo>
                  <a:pt x="12" y="378"/>
                  <a:pt x="27" y="372"/>
                  <a:pt x="27" y="356"/>
                </a:cubicBezTo>
                <a:cubicBezTo>
                  <a:pt x="27" y="351"/>
                  <a:pt x="26" y="345"/>
                  <a:pt x="22" y="337"/>
                </a:cubicBezTo>
                <a:cubicBezTo>
                  <a:pt x="15" y="323"/>
                  <a:pt x="13" y="308"/>
                  <a:pt x="13" y="295"/>
                </a:cubicBezTo>
                <a:cubicBezTo>
                  <a:pt x="13" y="277"/>
                  <a:pt x="16" y="263"/>
                  <a:pt x="16" y="255"/>
                </a:cubicBezTo>
                <a:cubicBezTo>
                  <a:pt x="16" y="242"/>
                  <a:pt x="24" y="246"/>
                  <a:pt x="28" y="231"/>
                </a:cubicBezTo>
                <a:cubicBezTo>
                  <a:pt x="29" y="225"/>
                  <a:pt x="30" y="219"/>
                  <a:pt x="30" y="212"/>
                </a:cubicBezTo>
                <a:cubicBezTo>
                  <a:pt x="30" y="200"/>
                  <a:pt x="28" y="188"/>
                  <a:pt x="26" y="177"/>
                </a:cubicBezTo>
                <a:cubicBezTo>
                  <a:pt x="22" y="158"/>
                  <a:pt x="18" y="151"/>
                  <a:pt x="15" y="119"/>
                </a:cubicBezTo>
                <a:cubicBezTo>
                  <a:pt x="14" y="116"/>
                  <a:pt x="14" y="114"/>
                  <a:pt x="14" y="112"/>
                </a:cubicBezTo>
                <a:cubicBezTo>
                  <a:pt x="14" y="87"/>
                  <a:pt x="34" y="87"/>
                  <a:pt x="37" y="81"/>
                </a:cubicBezTo>
                <a:cubicBezTo>
                  <a:pt x="37" y="81"/>
                  <a:pt x="37" y="81"/>
                  <a:pt x="37" y="81"/>
                </a:cubicBezTo>
                <a:cubicBezTo>
                  <a:pt x="37" y="75"/>
                  <a:pt x="7" y="65"/>
                  <a:pt x="7" y="65"/>
                </a:cubicBezTo>
                <a:cubicBezTo>
                  <a:pt x="7" y="65"/>
                  <a:pt x="7" y="65"/>
                  <a:pt x="7" y="65"/>
                </a:cubicBezTo>
                <a:cubicBezTo>
                  <a:pt x="7" y="65"/>
                  <a:pt x="7" y="65"/>
                  <a:pt x="7" y="65"/>
                </a:cubicBezTo>
                <a:cubicBezTo>
                  <a:pt x="7" y="65"/>
                  <a:pt x="9" y="63"/>
                  <a:pt x="9" y="59"/>
                </a:cubicBezTo>
                <a:cubicBezTo>
                  <a:pt x="9" y="56"/>
                  <a:pt x="8" y="53"/>
                  <a:pt x="7" y="50"/>
                </a:cubicBezTo>
                <a:cubicBezTo>
                  <a:pt x="6" y="46"/>
                  <a:pt x="5" y="42"/>
                  <a:pt x="5" y="38"/>
                </a:cubicBezTo>
                <a:cubicBezTo>
                  <a:pt x="5" y="38"/>
                  <a:pt x="5" y="38"/>
                  <a:pt x="5" y="38"/>
                </a:cubicBezTo>
                <a:moveTo>
                  <a:pt x="9" y="0"/>
                </a:moveTo>
                <a:cubicBezTo>
                  <a:pt x="6" y="2"/>
                  <a:pt x="3" y="3"/>
                  <a:pt x="0" y="3"/>
                </a:cubicBezTo>
                <a:cubicBezTo>
                  <a:pt x="0" y="27"/>
                  <a:pt x="0" y="27"/>
                  <a:pt x="0" y="27"/>
                </a:cubicBezTo>
                <a:cubicBezTo>
                  <a:pt x="2" y="27"/>
                  <a:pt x="4" y="27"/>
                  <a:pt x="6" y="27"/>
                </a:cubicBezTo>
                <a:cubicBezTo>
                  <a:pt x="6" y="27"/>
                  <a:pt x="6" y="27"/>
                  <a:pt x="6" y="27"/>
                </a:cubicBezTo>
                <a:cubicBezTo>
                  <a:pt x="6" y="27"/>
                  <a:pt x="6" y="27"/>
                  <a:pt x="6" y="27"/>
                </a:cubicBezTo>
                <a:cubicBezTo>
                  <a:pt x="6" y="27"/>
                  <a:pt x="6" y="27"/>
                  <a:pt x="6" y="27"/>
                </a:cubicBezTo>
                <a:cubicBezTo>
                  <a:pt x="6" y="26"/>
                  <a:pt x="7" y="24"/>
                  <a:pt x="7" y="22"/>
                </a:cubicBezTo>
                <a:cubicBezTo>
                  <a:pt x="9" y="14"/>
                  <a:pt x="9" y="3"/>
                  <a:pt x="9" y="0"/>
                </a:cubicBezTo>
              </a:path>
            </a:pathLst>
          </a:custGeom>
          <a:solidFill>
            <a:srgbClr val="BC7F3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572" name="Freeform 111"/>
          <p:cNvSpPr>
            <a:spLocks/>
          </p:cNvSpPr>
          <p:nvPr/>
        </p:nvSpPr>
        <p:spPr bwMode="auto">
          <a:xfrm>
            <a:off x="4124325" y="2487613"/>
            <a:ext cx="50800" cy="100013"/>
          </a:xfrm>
          <a:custGeom>
            <a:avLst/>
            <a:gdLst>
              <a:gd name="T0" fmla="*/ 9 w 15"/>
              <a:gd name="T1" fmla="*/ 0 h 29"/>
              <a:gd name="T2" fmla="*/ 0 w 15"/>
              <a:gd name="T3" fmla="*/ 7 h 29"/>
              <a:gd name="T4" fmla="*/ 0 w 15"/>
              <a:gd name="T5" fmla="*/ 29 h 29"/>
              <a:gd name="T6" fmla="*/ 9 w 15"/>
              <a:gd name="T7" fmla="*/ 26 h 29"/>
              <a:gd name="T8" fmla="*/ 9 w 15"/>
              <a:gd name="T9" fmla="*/ 26 h 29"/>
              <a:gd name="T10" fmla="*/ 11 w 15"/>
              <a:gd name="T11" fmla="*/ 25 h 29"/>
              <a:gd name="T12" fmla="*/ 4 w 15"/>
              <a:gd name="T13" fmla="*/ 23 h 29"/>
              <a:gd name="T14" fmla="*/ 10 w 15"/>
              <a:gd name="T15" fmla="*/ 9 h 29"/>
              <a:gd name="T16" fmla="*/ 15 w 15"/>
              <a:gd name="T17" fmla="*/ 10 h 29"/>
              <a:gd name="T18" fmla="*/ 9 w 15"/>
              <a:gd name="T19" fmla="*/ 0 h 29"/>
              <a:gd name="T20" fmla="*/ 9 w 15"/>
              <a:gd name="T21" fmla="*/ 0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5" h="29">
                <a:moveTo>
                  <a:pt x="9" y="0"/>
                </a:moveTo>
                <a:cubicBezTo>
                  <a:pt x="7" y="4"/>
                  <a:pt x="4" y="7"/>
                  <a:pt x="0" y="7"/>
                </a:cubicBezTo>
                <a:cubicBezTo>
                  <a:pt x="0" y="29"/>
                  <a:pt x="0" y="29"/>
                  <a:pt x="0" y="29"/>
                </a:cubicBezTo>
                <a:cubicBezTo>
                  <a:pt x="3" y="29"/>
                  <a:pt x="6" y="28"/>
                  <a:pt x="9" y="26"/>
                </a:cubicBezTo>
                <a:cubicBezTo>
                  <a:pt x="9" y="26"/>
                  <a:pt x="9" y="26"/>
                  <a:pt x="9" y="26"/>
                </a:cubicBezTo>
                <a:cubicBezTo>
                  <a:pt x="10" y="26"/>
                  <a:pt x="10" y="25"/>
                  <a:pt x="11" y="25"/>
                </a:cubicBezTo>
                <a:cubicBezTo>
                  <a:pt x="7" y="24"/>
                  <a:pt x="5" y="24"/>
                  <a:pt x="4" y="23"/>
                </a:cubicBezTo>
                <a:cubicBezTo>
                  <a:pt x="10" y="9"/>
                  <a:pt x="10" y="9"/>
                  <a:pt x="10" y="9"/>
                </a:cubicBezTo>
                <a:cubicBezTo>
                  <a:pt x="10" y="9"/>
                  <a:pt x="12" y="9"/>
                  <a:pt x="15" y="10"/>
                </a:cubicBezTo>
                <a:cubicBezTo>
                  <a:pt x="15" y="6"/>
                  <a:pt x="12" y="3"/>
                  <a:pt x="9" y="0"/>
                </a:cubicBezTo>
                <a:cubicBezTo>
                  <a:pt x="9" y="0"/>
                  <a:pt x="9" y="0"/>
                  <a:pt x="9" y="0"/>
                </a:cubicBezTo>
              </a:path>
            </a:pathLst>
          </a:custGeom>
          <a:solidFill>
            <a:srgbClr val="BC7F3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573" name="Freeform 112"/>
          <p:cNvSpPr>
            <a:spLocks/>
          </p:cNvSpPr>
          <p:nvPr/>
        </p:nvSpPr>
        <p:spPr bwMode="auto">
          <a:xfrm>
            <a:off x="4124325" y="2425700"/>
            <a:ext cx="33338" cy="85725"/>
          </a:xfrm>
          <a:custGeom>
            <a:avLst/>
            <a:gdLst>
              <a:gd name="T0" fmla="*/ 0 w 10"/>
              <a:gd name="T1" fmla="*/ 0 h 25"/>
              <a:gd name="T2" fmla="*/ 0 w 10"/>
              <a:gd name="T3" fmla="*/ 25 h 25"/>
              <a:gd name="T4" fmla="*/ 9 w 10"/>
              <a:gd name="T5" fmla="*/ 18 h 25"/>
              <a:gd name="T6" fmla="*/ 9 w 10"/>
              <a:gd name="T7" fmla="*/ 18 h 25"/>
              <a:gd name="T8" fmla="*/ 9 w 10"/>
              <a:gd name="T9" fmla="*/ 18 h 25"/>
              <a:gd name="T10" fmla="*/ 9 w 10"/>
              <a:gd name="T11" fmla="*/ 18 h 25"/>
              <a:gd name="T12" fmla="*/ 10 w 10"/>
              <a:gd name="T13" fmla="*/ 13 h 25"/>
              <a:gd name="T14" fmla="*/ 0 w 10"/>
              <a:gd name="T15" fmla="*/ 0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0" h="25">
                <a:moveTo>
                  <a:pt x="0" y="0"/>
                </a:moveTo>
                <a:cubicBezTo>
                  <a:pt x="0" y="25"/>
                  <a:pt x="0" y="25"/>
                  <a:pt x="0" y="25"/>
                </a:cubicBezTo>
                <a:cubicBezTo>
                  <a:pt x="4" y="25"/>
                  <a:pt x="7" y="22"/>
                  <a:pt x="9" y="18"/>
                </a:cubicBezTo>
                <a:cubicBezTo>
                  <a:pt x="9" y="18"/>
                  <a:pt x="9" y="18"/>
                  <a:pt x="9" y="18"/>
                </a:cubicBezTo>
                <a:cubicBezTo>
                  <a:pt x="9" y="18"/>
                  <a:pt x="9" y="18"/>
                  <a:pt x="9" y="18"/>
                </a:cubicBezTo>
                <a:cubicBezTo>
                  <a:pt x="9" y="18"/>
                  <a:pt x="9" y="18"/>
                  <a:pt x="9" y="18"/>
                </a:cubicBezTo>
                <a:cubicBezTo>
                  <a:pt x="10" y="17"/>
                  <a:pt x="10" y="15"/>
                  <a:pt x="10" y="13"/>
                </a:cubicBezTo>
                <a:cubicBezTo>
                  <a:pt x="10" y="6"/>
                  <a:pt x="5" y="0"/>
                  <a:pt x="0" y="0"/>
                </a:cubicBezTo>
              </a:path>
            </a:pathLst>
          </a:custGeom>
          <a:solidFill>
            <a:srgbClr val="BC7F3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574" name="Freeform 113"/>
          <p:cNvSpPr>
            <a:spLocks/>
          </p:cNvSpPr>
          <p:nvPr/>
        </p:nvSpPr>
        <p:spPr bwMode="auto">
          <a:xfrm>
            <a:off x="4124325" y="2670175"/>
            <a:ext cx="104775" cy="41275"/>
          </a:xfrm>
          <a:custGeom>
            <a:avLst/>
            <a:gdLst>
              <a:gd name="T0" fmla="*/ 0 w 31"/>
              <a:gd name="T1" fmla="*/ 0 h 12"/>
              <a:gd name="T2" fmla="*/ 0 w 31"/>
              <a:gd name="T3" fmla="*/ 12 h 12"/>
              <a:gd name="T4" fmla="*/ 5 w 31"/>
              <a:gd name="T5" fmla="*/ 11 h 12"/>
              <a:gd name="T6" fmla="*/ 5 w 31"/>
              <a:gd name="T7" fmla="*/ 11 h 12"/>
              <a:gd name="T8" fmla="*/ 5 w 31"/>
              <a:gd name="T9" fmla="*/ 11 h 12"/>
              <a:gd name="T10" fmla="*/ 5 w 31"/>
              <a:gd name="T11" fmla="*/ 11 h 12"/>
              <a:gd name="T12" fmla="*/ 31 w 31"/>
              <a:gd name="T13" fmla="*/ 6 h 12"/>
              <a:gd name="T14" fmla="*/ 6 w 31"/>
              <a:gd name="T15" fmla="*/ 0 h 12"/>
              <a:gd name="T16" fmla="*/ 6 w 31"/>
              <a:gd name="T17" fmla="*/ 0 h 12"/>
              <a:gd name="T18" fmla="*/ 0 w 31"/>
              <a:gd name="T19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31" h="12">
                <a:moveTo>
                  <a:pt x="0" y="0"/>
                </a:moveTo>
                <a:cubicBezTo>
                  <a:pt x="0" y="12"/>
                  <a:pt x="0" y="12"/>
                  <a:pt x="0" y="12"/>
                </a:cubicBezTo>
                <a:cubicBezTo>
                  <a:pt x="1" y="12"/>
                  <a:pt x="3" y="12"/>
                  <a:pt x="5" y="11"/>
                </a:cubicBezTo>
                <a:cubicBezTo>
                  <a:pt x="5" y="11"/>
                  <a:pt x="5" y="11"/>
                  <a:pt x="5" y="11"/>
                </a:cubicBezTo>
                <a:cubicBezTo>
                  <a:pt x="5" y="11"/>
                  <a:pt x="5" y="11"/>
                  <a:pt x="5" y="11"/>
                </a:cubicBezTo>
                <a:cubicBezTo>
                  <a:pt x="5" y="11"/>
                  <a:pt x="5" y="11"/>
                  <a:pt x="5" y="11"/>
                </a:cubicBezTo>
                <a:cubicBezTo>
                  <a:pt x="20" y="11"/>
                  <a:pt x="31" y="9"/>
                  <a:pt x="31" y="6"/>
                </a:cubicBezTo>
                <a:cubicBezTo>
                  <a:pt x="31" y="3"/>
                  <a:pt x="21" y="1"/>
                  <a:pt x="6" y="0"/>
                </a:cubicBezTo>
                <a:cubicBezTo>
                  <a:pt x="6" y="0"/>
                  <a:pt x="6" y="0"/>
                  <a:pt x="6" y="0"/>
                </a:cubicBezTo>
                <a:cubicBezTo>
                  <a:pt x="4" y="0"/>
                  <a:pt x="2" y="0"/>
                  <a:pt x="0" y="0"/>
                </a:cubicBezTo>
              </a:path>
            </a:pathLst>
          </a:custGeom>
          <a:solidFill>
            <a:srgbClr val="BC7F3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575" name="Freeform 114"/>
          <p:cNvSpPr>
            <a:spLocks/>
          </p:cNvSpPr>
          <p:nvPr/>
        </p:nvSpPr>
        <p:spPr bwMode="auto">
          <a:xfrm>
            <a:off x="4719638" y="2608263"/>
            <a:ext cx="336550" cy="901700"/>
          </a:xfrm>
          <a:custGeom>
            <a:avLst/>
            <a:gdLst>
              <a:gd name="T0" fmla="*/ 3 w 98"/>
              <a:gd name="T1" fmla="*/ 0 h 263"/>
              <a:gd name="T2" fmla="*/ 0 w 98"/>
              <a:gd name="T3" fmla="*/ 0 h 263"/>
              <a:gd name="T4" fmla="*/ 95 w 98"/>
              <a:gd name="T5" fmla="*/ 263 h 263"/>
              <a:gd name="T6" fmla="*/ 98 w 98"/>
              <a:gd name="T7" fmla="*/ 263 h 263"/>
              <a:gd name="T8" fmla="*/ 3 w 98"/>
              <a:gd name="T9" fmla="*/ 0 h 2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8" h="263">
                <a:moveTo>
                  <a:pt x="3" y="0"/>
                </a:moveTo>
                <a:cubicBezTo>
                  <a:pt x="2" y="0"/>
                  <a:pt x="1" y="0"/>
                  <a:pt x="0" y="0"/>
                </a:cubicBezTo>
                <a:cubicBezTo>
                  <a:pt x="95" y="263"/>
                  <a:pt x="95" y="263"/>
                  <a:pt x="95" y="263"/>
                </a:cubicBezTo>
                <a:cubicBezTo>
                  <a:pt x="98" y="263"/>
                  <a:pt x="98" y="263"/>
                  <a:pt x="98" y="263"/>
                </a:cubicBezTo>
                <a:cubicBezTo>
                  <a:pt x="3" y="0"/>
                  <a:pt x="3" y="0"/>
                  <a:pt x="3" y="0"/>
                </a:cubicBezTo>
              </a:path>
            </a:pathLst>
          </a:custGeom>
          <a:solidFill>
            <a:srgbClr val="894C2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576" name="Freeform 115"/>
          <p:cNvSpPr>
            <a:spLocks noEditPoints="1"/>
          </p:cNvSpPr>
          <p:nvPr/>
        </p:nvSpPr>
        <p:spPr bwMode="auto">
          <a:xfrm>
            <a:off x="4572000" y="2608263"/>
            <a:ext cx="138113" cy="901700"/>
          </a:xfrm>
          <a:custGeom>
            <a:avLst/>
            <a:gdLst>
              <a:gd name="T0" fmla="*/ 87 w 87"/>
              <a:gd name="T1" fmla="*/ 15 h 568"/>
              <a:gd name="T2" fmla="*/ 76 w 87"/>
              <a:gd name="T3" fmla="*/ 50 h 568"/>
              <a:gd name="T4" fmla="*/ 0 w 87"/>
              <a:gd name="T5" fmla="*/ 568 h 568"/>
              <a:gd name="T6" fmla="*/ 5 w 87"/>
              <a:gd name="T7" fmla="*/ 568 h 568"/>
              <a:gd name="T8" fmla="*/ 87 w 87"/>
              <a:gd name="T9" fmla="*/ 15 h 568"/>
              <a:gd name="T10" fmla="*/ 82 w 87"/>
              <a:gd name="T11" fmla="*/ 0 h 568"/>
              <a:gd name="T12" fmla="*/ 82 w 87"/>
              <a:gd name="T13" fmla="*/ 0 h 568"/>
              <a:gd name="T14" fmla="*/ 80 w 87"/>
              <a:gd name="T15" fmla="*/ 13 h 568"/>
              <a:gd name="T16" fmla="*/ 85 w 87"/>
              <a:gd name="T17" fmla="*/ 0 h 568"/>
              <a:gd name="T18" fmla="*/ 85 w 87"/>
              <a:gd name="T19" fmla="*/ 0 h 568"/>
              <a:gd name="T20" fmla="*/ 82 w 87"/>
              <a:gd name="T21" fmla="*/ 0 h 568"/>
              <a:gd name="T22" fmla="*/ 82 w 87"/>
              <a:gd name="T23" fmla="*/ 0 h 5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87" h="568">
                <a:moveTo>
                  <a:pt x="87" y="15"/>
                </a:moveTo>
                <a:lnTo>
                  <a:pt x="76" y="50"/>
                </a:lnTo>
                <a:lnTo>
                  <a:pt x="0" y="568"/>
                </a:lnTo>
                <a:lnTo>
                  <a:pt x="5" y="568"/>
                </a:lnTo>
                <a:lnTo>
                  <a:pt x="87" y="15"/>
                </a:lnTo>
                <a:close/>
                <a:moveTo>
                  <a:pt x="82" y="0"/>
                </a:moveTo>
                <a:lnTo>
                  <a:pt x="82" y="0"/>
                </a:lnTo>
                <a:lnTo>
                  <a:pt x="80" y="13"/>
                </a:lnTo>
                <a:lnTo>
                  <a:pt x="85" y="0"/>
                </a:lnTo>
                <a:lnTo>
                  <a:pt x="85" y="0"/>
                </a:lnTo>
                <a:lnTo>
                  <a:pt x="82" y="0"/>
                </a:lnTo>
                <a:lnTo>
                  <a:pt x="82" y="0"/>
                </a:lnTo>
                <a:close/>
              </a:path>
            </a:pathLst>
          </a:custGeom>
          <a:solidFill>
            <a:srgbClr val="894C2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577" name="Freeform 116"/>
          <p:cNvSpPr>
            <a:spLocks noEditPoints="1"/>
          </p:cNvSpPr>
          <p:nvPr/>
        </p:nvSpPr>
        <p:spPr bwMode="auto">
          <a:xfrm>
            <a:off x="4572000" y="2608263"/>
            <a:ext cx="138113" cy="901700"/>
          </a:xfrm>
          <a:custGeom>
            <a:avLst/>
            <a:gdLst>
              <a:gd name="T0" fmla="*/ 87 w 87"/>
              <a:gd name="T1" fmla="*/ 15 h 568"/>
              <a:gd name="T2" fmla="*/ 76 w 87"/>
              <a:gd name="T3" fmla="*/ 50 h 568"/>
              <a:gd name="T4" fmla="*/ 0 w 87"/>
              <a:gd name="T5" fmla="*/ 568 h 568"/>
              <a:gd name="T6" fmla="*/ 5 w 87"/>
              <a:gd name="T7" fmla="*/ 568 h 568"/>
              <a:gd name="T8" fmla="*/ 87 w 87"/>
              <a:gd name="T9" fmla="*/ 15 h 568"/>
              <a:gd name="T10" fmla="*/ 82 w 87"/>
              <a:gd name="T11" fmla="*/ 0 h 568"/>
              <a:gd name="T12" fmla="*/ 82 w 87"/>
              <a:gd name="T13" fmla="*/ 0 h 568"/>
              <a:gd name="T14" fmla="*/ 80 w 87"/>
              <a:gd name="T15" fmla="*/ 13 h 568"/>
              <a:gd name="T16" fmla="*/ 85 w 87"/>
              <a:gd name="T17" fmla="*/ 0 h 568"/>
              <a:gd name="T18" fmla="*/ 85 w 87"/>
              <a:gd name="T19" fmla="*/ 0 h 568"/>
              <a:gd name="T20" fmla="*/ 82 w 87"/>
              <a:gd name="T21" fmla="*/ 0 h 568"/>
              <a:gd name="T22" fmla="*/ 82 w 87"/>
              <a:gd name="T23" fmla="*/ 0 h 5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87" h="568">
                <a:moveTo>
                  <a:pt x="87" y="15"/>
                </a:moveTo>
                <a:lnTo>
                  <a:pt x="76" y="50"/>
                </a:lnTo>
                <a:lnTo>
                  <a:pt x="0" y="568"/>
                </a:lnTo>
                <a:lnTo>
                  <a:pt x="5" y="568"/>
                </a:lnTo>
                <a:lnTo>
                  <a:pt x="87" y="15"/>
                </a:lnTo>
                <a:moveTo>
                  <a:pt x="82" y="0"/>
                </a:moveTo>
                <a:lnTo>
                  <a:pt x="82" y="0"/>
                </a:lnTo>
                <a:lnTo>
                  <a:pt x="80" y="13"/>
                </a:lnTo>
                <a:lnTo>
                  <a:pt x="85" y="0"/>
                </a:lnTo>
                <a:lnTo>
                  <a:pt x="85" y="0"/>
                </a:lnTo>
                <a:lnTo>
                  <a:pt x="82" y="0"/>
                </a:lnTo>
                <a:lnTo>
                  <a:pt x="82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578" name="Freeform 117"/>
          <p:cNvSpPr>
            <a:spLocks/>
          </p:cNvSpPr>
          <p:nvPr/>
        </p:nvSpPr>
        <p:spPr bwMode="auto">
          <a:xfrm>
            <a:off x="4418013" y="2608263"/>
            <a:ext cx="298450" cy="901700"/>
          </a:xfrm>
          <a:custGeom>
            <a:avLst/>
            <a:gdLst>
              <a:gd name="T0" fmla="*/ 84 w 87"/>
              <a:gd name="T1" fmla="*/ 0 h 263"/>
              <a:gd name="T2" fmla="*/ 84 w 87"/>
              <a:gd name="T3" fmla="*/ 0 h 263"/>
              <a:gd name="T4" fmla="*/ 82 w 87"/>
              <a:gd name="T5" fmla="*/ 6 h 263"/>
              <a:gd name="T6" fmla="*/ 0 w 87"/>
              <a:gd name="T7" fmla="*/ 263 h 263"/>
              <a:gd name="T8" fmla="*/ 3 w 87"/>
              <a:gd name="T9" fmla="*/ 263 h 263"/>
              <a:gd name="T10" fmla="*/ 80 w 87"/>
              <a:gd name="T11" fmla="*/ 23 h 263"/>
              <a:gd name="T12" fmla="*/ 85 w 87"/>
              <a:gd name="T13" fmla="*/ 7 h 263"/>
              <a:gd name="T14" fmla="*/ 87 w 87"/>
              <a:gd name="T15" fmla="*/ 0 h 263"/>
              <a:gd name="T16" fmla="*/ 86 w 87"/>
              <a:gd name="T17" fmla="*/ 0 h 263"/>
              <a:gd name="T18" fmla="*/ 84 w 87"/>
              <a:gd name="T19" fmla="*/ 0 h 2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87" h="263">
                <a:moveTo>
                  <a:pt x="84" y="0"/>
                </a:moveTo>
                <a:cubicBezTo>
                  <a:pt x="84" y="0"/>
                  <a:pt x="84" y="0"/>
                  <a:pt x="84" y="0"/>
                </a:cubicBezTo>
                <a:cubicBezTo>
                  <a:pt x="82" y="6"/>
                  <a:pt x="82" y="6"/>
                  <a:pt x="82" y="6"/>
                </a:cubicBezTo>
                <a:cubicBezTo>
                  <a:pt x="0" y="263"/>
                  <a:pt x="0" y="263"/>
                  <a:pt x="0" y="263"/>
                </a:cubicBezTo>
                <a:cubicBezTo>
                  <a:pt x="3" y="263"/>
                  <a:pt x="3" y="263"/>
                  <a:pt x="3" y="263"/>
                </a:cubicBezTo>
                <a:cubicBezTo>
                  <a:pt x="80" y="23"/>
                  <a:pt x="80" y="23"/>
                  <a:pt x="80" y="23"/>
                </a:cubicBezTo>
                <a:cubicBezTo>
                  <a:pt x="85" y="7"/>
                  <a:pt x="85" y="7"/>
                  <a:pt x="85" y="7"/>
                </a:cubicBezTo>
                <a:cubicBezTo>
                  <a:pt x="87" y="0"/>
                  <a:pt x="87" y="0"/>
                  <a:pt x="87" y="0"/>
                </a:cubicBezTo>
                <a:cubicBezTo>
                  <a:pt x="86" y="0"/>
                  <a:pt x="86" y="0"/>
                  <a:pt x="86" y="0"/>
                </a:cubicBezTo>
                <a:cubicBezTo>
                  <a:pt x="85" y="0"/>
                  <a:pt x="85" y="0"/>
                  <a:pt x="84" y="0"/>
                </a:cubicBezTo>
              </a:path>
            </a:pathLst>
          </a:custGeom>
          <a:solidFill>
            <a:srgbClr val="894C2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579" name="Freeform 118"/>
          <p:cNvSpPr>
            <a:spLocks/>
          </p:cNvSpPr>
          <p:nvPr/>
        </p:nvSpPr>
        <p:spPr bwMode="auto">
          <a:xfrm>
            <a:off x="4397375" y="3509963"/>
            <a:ext cx="692150" cy="109538"/>
          </a:xfrm>
          <a:custGeom>
            <a:avLst/>
            <a:gdLst>
              <a:gd name="T0" fmla="*/ 202 w 202"/>
              <a:gd name="T1" fmla="*/ 0 h 32"/>
              <a:gd name="T2" fmla="*/ 192 w 202"/>
              <a:gd name="T3" fmla="*/ 0 h 32"/>
              <a:gd name="T4" fmla="*/ 189 w 202"/>
              <a:gd name="T5" fmla="*/ 0 h 32"/>
              <a:gd name="T6" fmla="*/ 53 w 202"/>
              <a:gd name="T7" fmla="*/ 0 h 32"/>
              <a:gd name="T8" fmla="*/ 51 w 202"/>
              <a:gd name="T9" fmla="*/ 0 h 32"/>
              <a:gd name="T10" fmla="*/ 9 w 202"/>
              <a:gd name="T11" fmla="*/ 0 h 32"/>
              <a:gd name="T12" fmla="*/ 6 w 202"/>
              <a:gd name="T13" fmla="*/ 0 h 32"/>
              <a:gd name="T14" fmla="*/ 0 w 202"/>
              <a:gd name="T15" fmla="*/ 0 h 32"/>
              <a:gd name="T16" fmla="*/ 0 w 202"/>
              <a:gd name="T17" fmla="*/ 8 h 32"/>
              <a:gd name="T18" fmla="*/ 23 w 202"/>
              <a:gd name="T19" fmla="*/ 32 h 32"/>
              <a:gd name="T20" fmla="*/ 178 w 202"/>
              <a:gd name="T21" fmla="*/ 32 h 32"/>
              <a:gd name="T22" fmla="*/ 202 w 202"/>
              <a:gd name="T23" fmla="*/ 8 h 32"/>
              <a:gd name="T24" fmla="*/ 202 w 202"/>
              <a:gd name="T25" fmla="*/ 0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202" h="32">
                <a:moveTo>
                  <a:pt x="202" y="0"/>
                </a:moveTo>
                <a:cubicBezTo>
                  <a:pt x="192" y="0"/>
                  <a:pt x="192" y="0"/>
                  <a:pt x="192" y="0"/>
                </a:cubicBezTo>
                <a:cubicBezTo>
                  <a:pt x="189" y="0"/>
                  <a:pt x="189" y="0"/>
                  <a:pt x="189" y="0"/>
                </a:cubicBezTo>
                <a:cubicBezTo>
                  <a:pt x="53" y="0"/>
                  <a:pt x="53" y="0"/>
                  <a:pt x="53" y="0"/>
                </a:cubicBezTo>
                <a:cubicBezTo>
                  <a:pt x="51" y="0"/>
                  <a:pt x="51" y="0"/>
                  <a:pt x="51" y="0"/>
                </a:cubicBezTo>
                <a:cubicBezTo>
                  <a:pt x="9" y="0"/>
                  <a:pt x="9" y="0"/>
                  <a:pt x="9" y="0"/>
                </a:cubicBezTo>
                <a:cubicBezTo>
                  <a:pt x="6" y="0"/>
                  <a:pt x="6" y="0"/>
                  <a:pt x="6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8"/>
                  <a:pt x="0" y="8"/>
                  <a:pt x="0" y="8"/>
                </a:cubicBezTo>
                <a:cubicBezTo>
                  <a:pt x="0" y="21"/>
                  <a:pt x="10" y="32"/>
                  <a:pt x="23" y="32"/>
                </a:cubicBezTo>
                <a:cubicBezTo>
                  <a:pt x="178" y="32"/>
                  <a:pt x="178" y="32"/>
                  <a:pt x="178" y="32"/>
                </a:cubicBezTo>
                <a:cubicBezTo>
                  <a:pt x="191" y="32"/>
                  <a:pt x="202" y="21"/>
                  <a:pt x="202" y="8"/>
                </a:cubicBezTo>
                <a:cubicBezTo>
                  <a:pt x="202" y="0"/>
                  <a:pt x="202" y="0"/>
                  <a:pt x="202" y="0"/>
                </a:cubicBezTo>
              </a:path>
            </a:pathLst>
          </a:custGeom>
          <a:solidFill>
            <a:srgbClr val="BC7F3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580" name="Freeform 119"/>
          <p:cNvSpPr>
            <a:spLocks/>
          </p:cNvSpPr>
          <p:nvPr/>
        </p:nvSpPr>
        <p:spPr bwMode="auto">
          <a:xfrm>
            <a:off x="4137025" y="2501900"/>
            <a:ext cx="623888" cy="106363"/>
          </a:xfrm>
          <a:custGeom>
            <a:avLst/>
            <a:gdLst>
              <a:gd name="T0" fmla="*/ 61 w 182"/>
              <a:gd name="T1" fmla="*/ 7 h 31"/>
              <a:gd name="T2" fmla="*/ 60 w 182"/>
              <a:gd name="T3" fmla="*/ 8 h 31"/>
              <a:gd name="T4" fmla="*/ 40 w 182"/>
              <a:gd name="T5" fmla="*/ 11 h 31"/>
              <a:gd name="T6" fmla="*/ 40 w 182"/>
              <a:gd name="T7" fmla="*/ 11 h 31"/>
              <a:gd name="T8" fmla="*/ 11 w 182"/>
              <a:gd name="T9" fmla="*/ 6 h 31"/>
              <a:gd name="T10" fmla="*/ 11 w 182"/>
              <a:gd name="T11" fmla="*/ 6 h 31"/>
              <a:gd name="T12" fmla="*/ 0 w 182"/>
              <a:gd name="T13" fmla="*/ 19 h 31"/>
              <a:gd name="T14" fmla="*/ 7 w 182"/>
              <a:gd name="T15" fmla="*/ 21 h 31"/>
              <a:gd name="T16" fmla="*/ 7 w 182"/>
              <a:gd name="T17" fmla="*/ 21 h 31"/>
              <a:gd name="T18" fmla="*/ 27 w 182"/>
              <a:gd name="T19" fmla="*/ 22 h 31"/>
              <a:gd name="T20" fmla="*/ 63 w 182"/>
              <a:gd name="T21" fmla="*/ 16 h 31"/>
              <a:gd name="T22" fmla="*/ 64 w 182"/>
              <a:gd name="T23" fmla="*/ 16 h 31"/>
              <a:gd name="T24" fmla="*/ 93 w 182"/>
              <a:gd name="T25" fmla="*/ 9 h 31"/>
              <a:gd name="T26" fmla="*/ 93 w 182"/>
              <a:gd name="T27" fmla="*/ 9 h 31"/>
              <a:gd name="T28" fmla="*/ 119 w 182"/>
              <a:gd name="T29" fmla="*/ 21 h 31"/>
              <a:gd name="T30" fmla="*/ 140 w 182"/>
              <a:gd name="T31" fmla="*/ 31 h 31"/>
              <a:gd name="T32" fmla="*/ 143 w 182"/>
              <a:gd name="T33" fmla="*/ 31 h 31"/>
              <a:gd name="T34" fmla="*/ 163 w 182"/>
              <a:gd name="T35" fmla="*/ 30 h 31"/>
              <a:gd name="T36" fmla="*/ 165 w 182"/>
              <a:gd name="T37" fmla="*/ 31 h 31"/>
              <a:gd name="T38" fmla="*/ 166 w 182"/>
              <a:gd name="T39" fmla="*/ 31 h 31"/>
              <a:gd name="T40" fmla="*/ 169 w 182"/>
              <a:gd name="T41" fmla="*/ 31 h 31"/>
              <a:gd name="T42" fmla="*/ 173 w 182"/>
              <a:gd name="T43" fmla="*/ 31 h 31"/>
              <a:gd name="T44" fmla="*/ 174 w 182"/>
              <a:gd name="T45" fmla="*/ 30 h 31"/>
              <a:gd name="T46" fmla="*/ 182 w 182"/>
              <a:gd name="T47" fmla="*/ 15 h 31"/>
              <a:gd name="T48" fmla="*/ 172 w 182"/>
              <a:gd name="T49" fmla="*/ 2 h 31"/>
              <a:gd name="T50" fmla="*/ 169 w 182"/>
              <a:gd name="T51" fmla="*/ 2 h 31"/>
              <a:gd name="T52" fmla="*/ 156 w 182"/>
              <a:gd name="T53" fmla="*/ 9 h 31"/>
              <a:gd name="T54" fmla="*/ 155 w 182"/>
              <a:gd name="T55" fmla="*/ 9 h 31"/>
              <a:gd name="T56" fmla="*/ 163 w 182"/>
              <a:gd name="T57" fmla="*/ 15 h 31"/>
              <a:gd name="T58" fmla="*/ 169 w 182"/>
              <a:gd name="T59" fmla="*/ 11 h 31"/>
              <a:gd name="T60" fmla="*/ 169 w 182"/>
              <a:gd name="T61" fmla="*/ 11 h 31"/>
              <a:gd name="T62" fmla="*/ 170 w 182"/>
              <a:gd name="T63" fmla="*/ 12 h 31"/>
              <a:gd name="T64" fmla="*/ 173 w 182"/>
              <a:gd name="T65" fmla="*/ 18 h 31"/>
              <a:gd name="T66" fmla="*/ 170 w 182"/>
              <a:gd name="T67" fmla="*/ 22 h 31"/>
              <a:gd name="T68" fmla="*/ 169 w 182"/>
              <a:gd name="T69" fmla="*/ 22 h 31"/>
              <a:gd name="T70" fmla="*/ 169 w 182"/>
              <a:gd name="T71" fmla="*/ 22 h 31"/>
              <a:gd name="T72" fmla="*/ 168 w 182"/>
              <a:gd name="T73" fmla="*/ 22 h 31"/>
              <a:gd name="T74" fmla="*/ 152 w 182"/>
              <a:gd name="T75" fmla="*/ 13 h 31"/>
              <a:gd name="T76" fmla="*/ 140 w 182"/>
              <a:gd name="T77" fmla="*/ 22 h 31"/>
              <a:gd name="T78" fmla="*/ 140 w 182"/>
              <a:gd name="T79" fmla="*/ 22 h 31"/>
              <a:gd name="T80" fmla="*/ 125 w 182"/>
              <a:gd name="T81" fmla="*/ 15 h 31"/>
              <a:gd name="T82" fmla="*/ 125 w 182"/>
              <a:gd name="T83" fmla="*/ 14 h 31"/>
              <a:gd name="T84" fmla="*/ 93 w 182"/>
              <a:gd name="T85" fmla="*/ 0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182" h="31">
                <a:moveTo>
                  <a:pt x="93" y="0"/>
                </a:moveTo>
                <a:cubicBezTo>
                  <a:pt x="93" y="0"/>
                  <a:pt x="93" y="0"/>
                  <a:pt x="93" y="0"/>
                </a:cubicBezTo>
                <a:cubicBezTo>
                  <a:pt x="84" y="0"/>
                  <a:pt x="74" y="3"/>
                  <a:pt x="61" y="7"/>
                </a:cubicBezTo>
                <a:cubicBezTo>
                  <a:pt x="61" y="7"/>
                  <a:pt x="61" y="7"/>
                  <a:pt x="61" y="7"/>
                </a:cubicBezTo>
                <a:cubicBezTo>
                  <a:pt x="61" y="7"/>
                  <a:pt x="61" y="8"/>
                  <a:pt x="61" y="8"/>
                </a:cubicBezTo>
                <a:cubicBezTo>
                  <a:pt x="60" y="8"/>
                  <a:pt x="60" y="8"/>
                  <a:pt x="60" y="8"/>
                </a:cubicBezTo>
                <a:cubicBezTo>
                  <a:pt x="60" y="8"/>
                  <a:pt x="60" y="8"/>
                  <a:pt x="60" y="8"/>
                </a:cubicBezTo>
                <a:cubicBezTo>
                  <a:pt x="54" y="10"/>
                  <a:pt x="47" y="11"/>
                  <a:pt x="40" y="11"/>
                </a:cubicBezTo>
                <a:cubicBezTo>
                  <a:pt x="40" y="11"/>
                  <a:pt x="40" y="11"/>
                  <a:pt x="40" y="11"/>
                </a:cubicBezTo>
                <a:cubicBezTo>
                  <a:pt x="40" y="11"/>
                  <a:pt x="40" y="11"/>
                  <a:pt x="40" y="11"/>
                </a:cubicBezTo>
                <a:cubicBezTo>
                  <a:pt x="40" y="11"/>
                  <a:pt x="40" y="11"/>
                  <a:pt x="40" y="11"/>
                </a:cubicBezTo>
                <a:cubicBezTo>
                  <a:pt x="40" y="11"/>
                  <a:pt x="40" y="11"/>
                  <a:pt x="40" y="11"/>
                </a:cubicBezTo>
                <a:cubicBezTo>
                  <a:pt x="29" y="11"/>
                  <a:pt x="18" y="8"/>
                  <a:pt x="12" y="6"/>
                </a:cubicBezTo>
                <a:cubicBezTo>
                  <a:pt x="12" y="6"/>
                  <a:pt x="12" y="6"/>
                  <a:pt x="12" y="6"/>
                </a:cubicBezTo>
                <a:cubicBezTo>
                  <a:pt x="12" y="6"/>
                  <a:pt x="11" y="6"/>
                  <a:pt x="11" y="6"/>
                </a:cubicBezTo>
                <a:cubicBezTo>
                  <a:pt x="11" y="6"/>
                  <a:pt x="11" y="6"/>
                  <a:pt x="11" y="6"/>
                </a:cubicBezTo>
                <a:cubicBezTo>
                  <a:pt x="11" y="6"/>
                  <a:pt x="11" y="6"/>
                  <a:pt x="11" y="6"/>
                </a:cubicBezTo>
                <a:cubicBezTo>
                  <a:pt x="11" y="6"/>
                  <a:pt x="11" y="6"/>
                  <a:pt x="11" y="6"/>
                </a:cubicBezTo>
                <a:cubicBezTo>
                  <a:pt x="11" y="6"/>
                  <a:pt x="11" y="6"/>
                  <a:pt x="11" y="6"/>
                </a:cubicBezTo>
                <a:cubicBezTo>
                  <a:pt x="8" y="5"/>
                  <a:pt x="6" y="5"/>
                  <a:pt x="6" y="5"/>
                </a:cubicBezTo>
                <a:cubicBezTo>
                  <a:pt x="0" y="19"/>
                  <a:pt x="0" y="19"/>
                  <a:pt x="0" y="19"/>
                </a:cubicBezTo>
                <a:cubicBezTo>
                  <a:pt x="1" y="20"/>
                  <a:pt x="3" y="20"/>
                  <a:pt x="7" y="21"/>
                </a:cubicBezTo>
                <a:cubicBezTo>
                  <a:pt x="7" y="21"/>
                  <a:pt x="7" y="21"/>
                  <a:pt x="7" y="21"/>
                </a:cubicBezTo>
                <a:cubicBezTo>
                  <a:pt x="7" y="21"/>
                  <a:pt x="7" y="21"/>
                  <a:pt x="7" y="21"/>
                </a:cubicBezTo>
                <a:cubicBezTo>
                  <a:pt x="7" y="21"/>
                  <a:pt x="7" y="21"/>
                  <a:pt x="7" y="21"/>
                </a:cubicBezTo>
                <a:cubicBezTo>
                  <a:pt x="7" y="21"/>
                  <a:pt x="7" y="21"/>
                  <a:pt x="7" y="21"/>
                </a:cubicBezTo>
                <a:cubicBezTo>
                  <a:pt x="7" y="21"/>
                  <a:pt x="7" y="21"/>
                  <a:pt x="7" y="21"/>
                </a:cubicBezTo>
                <a:cubicBezTo>
                  <a:pt x="12" y="21"/>
                  <a:pt x="19" y="22"/>
                  <a:pt x="27" y="22"/>
                </a:cubicBezTo>
                <a:cubicBezTo>
                  <a:pt x="27" y="22"/>
                  <a:pt x="27" y="22"/>
                  <a:pt x="27" y="22"/>
                </a:cubicBezTo>
                <a:cubicBezTo>
                  <a:pt x="27" y="22"/>
                  <a:pt x="27" y="22"/>
                  <a:pt x="27" y="22"/>
                </a:cubicBezTo>
                <a:cubicBezTo>
                  <a:pt x="39" y="22"/>
                  <a:pt x="51" y="21"/>
                  <a:pt x="63" y="17"/>
                </a:cubicBezTo>
                <a:cubicBezTo>
                  <a:pt x="63" y="16"/>
                  <a:pt x="63" y="16"/>
                  <a:pt x="63" y="16"/>
                </a:cubicBezTo>
                <a:cubicBezTo>
                  <a:pt x="63" y="16"/>
                  <a:pt x="63" y="16"/>
                  <a:pt x="63" y="16"/>
                </a:cubicBezTo>
                <a:cubicBezTo>
                  <a:pt x="63" y="16"/>
                  <a:pt x="63" y="16"/>
                  <a:pt x="63" y="16"/>
                </a:cubicBezTo>
                <a:cubicBezTo>
                  <a:pt x="63" y="16"/>
                  <a:pt x="63" y="16"/>
                  <a:pt x="63" y="16"/>
                </a:cubicBezTo>
                <a:cubicBezTo>
                  <a:pt x="64" y="16"/>
                  <a:pt x="64" y="16"/>
                  <a:pt x="64" y="16"/>
                </a:cubicBezTo>
                <a:cubicBezTo>
                  <a:pt x="64" y="16"/>
                  <a:pt x="64" y="16"/>
                  <a:pt x="64" y="16"/>
                </a:cubicBezTo>
                <a:cubicBezTo>
                  <a:pt x="77" y="12"/>
                  <a:pt x="85" y="9"/>
                  <a:pt x="93" y="9"/>
                </a:cubicBezTo>
                <a:cubicBezTo>
                  <a:pt x="93" y="9"/>
                  <a:pt x="93" y="9"/>
                  <a:pt x="93" y="9"/>
                </a:cubicBezTo>
                <a:cubicBezTo>
                  <a:pt x="93" y="9"/>
                  <a:pt x="93" y="9"/>
                  <a:pt x="93" y="9"/>
                </a:cubicBezTo>
                <a:cubicBezTo>
                  <a:pt x="93" y="9"/>
                  <a:pt x="93" y="9"/>
                  <a:pt x="93" y="9"/>
                </a:cubicBezTo>
                <a:cubicBezTo>
                  <a:pt x="93" y="9"/>
                  <a:pt x="93" y="9"/>
                  <a:pt x="93" y="9"/>
                </a:cubicBezTo>
                <a:cubicBezTo>
                  <a:pt x="102" y="9"/>
                  <a:pt x="109" y="12"/>
                  <a:pt x="118" y="21"/>
                </a:cubicBezTo>
                <a:cubicBezTo>
                  <a:pt x="118" y="21"/>
                  <a:pt x="118" y="21"/>
                  <a:pt x="119" y="21"/>
                </a:cubicBezTo>
                <a:cubicBezTo>
                  <a:pt x="119" y="21"/>
                  <a:pt x="119" y="21"/>
                  <a:pt x="119" y="21"/>
                </a:cubicBezTo>
                <a:cubicBezTo>
                  <a:pt x="119" y="21"/>
                  <a:pt x="119" y="21"/>
                  <a:pt x="119" y="21"/>
                </a:cubicBezTo>
                <a:cubicBezTo>
                  <a:pt x="119" y="21"/>
                  <a:pt x="119" y="21"/>
                  <a:pt x="119" y="22"/>
                </a:cubicBezTo>
                <a:cubicBezTo>
                  <a:pt x="126" y="28"/>
                  <a:pt x="133" y="31"/>
                  <a:pt x="140" y="31"/>
                </a:cubicBezTo>
                <a:cubicBezTo>
                  <a:pt x="140" y="31"/>
                  <a:pt x="140" y="31"/>
                  <a:pt x="140" y="31"/>
                </a:cubicBezTo>
                <a:cubicBezTo>
                  <a:pt x="140" y="31"/>
                  <a:pt x="140" y="31"/>
                  <a:pt x="140" y="31"/>
                </a:cubicBezTo>
                <a:cubicBezTo>
                  <a:pt x="141" y="31"/>
                  <a:pt x="142" y="31"/>
                  <a:pt x="143" y="31"/>
                </a:cubicBezTo>
                <a:cubicBezTo>
                  <a:pt x="143" y="31"/>
                  <a:pt x="143" y="31"/>
                  <a:pt x="143" y="31"/>
                </a:cubicBezTo>
                <a:cubicBezTo>
                  <a:pt x="148" y="30"/>
                  <a:pt x="151" y="28"/>
                  <a:pt x="154" y="26"/>
                </a:cubicBezTo>
                <a:cubicBezTo>
                  <a:pt x="156" y="27"/>
                  <a:pt x="159" y="29"/>
                  <a:pt x="163" y="30"/>
                </a:cubicBezTo>
                <a:cubicBezTo>
                  <a:pt x="163" y="30"/>
                  <a:pt x="164" y="31"/>
                  <a:pt x="165" y="31"/>
                </a:cubicBezTo>
                <a:cubicBezTo>
                  <a:pt x="165" y="31"/>
                  <a:pt x="165" y="31"/>
                  <a:pt x="165" y="31"/>
                </a:cubicBezTo>
                <a:cubicBezTo>
                  <a:pt x="165" y="31"/>
                  <a:pt x="165" y="31"/>
                  <a:pt x="165" y="31"/>
                </a:cubicBezTo>
                <a:cubicBezTo>
                  <a:pt x="165" y="31"/>
                  <a:pt x="165" y="31"/>
                  <a:pt x="165" y="31"/>
                </a:cubicBezTo>
                <a:cubicBezTo>
                  <a:pt x="166" y="31"/>
                  <a:pt x="166" y="31"/>
                  <a:pt x="166" y="31"/>
                </a:cubicBezTo>
                <a:cubicBezTo>
                  <a:pt x="166" y="31"/>
                  <a:pt x="166" y="31"/>
                  <a:pt x="166" y="31"/>
                </a:cubicBezTo>
                <a:cubicBezTo>
                  <a:pt x="167" y="31"/>
                  <a:pt x="167" y="31"/>
                  <a:pt x="168" y="31"/>
                </a:cubicBezTo>
                <a:cubicBezTo>
                  <a:pt x="168" y="31"/>
                  <a:pt x="168" y="31"/>
                  <a:pt x="169" y="31"/>
                </a:cubicBezTo>
                <a:cubicBezTo>
                  <a:pt x="169" y="31"/>
                  <a:pt x="169" y="31"/>
                  <a:pt x="169" y="31"/>
                </a:cubicBezTo>
                <a:cubicBezTo>
                  <a:pt x="169" y="31"/>
                  <a:pt x="169" y="31"/>
                  <a:pt x="169" y="31"/>
                </a:cubicBezTo>
                <a:cubicBezTo>
                  <a:pt x="170" y="31"/>
                  <a:pt x="170" y="31"/>
                  <a:pt x="170" y="31"/>
                </a:cubicBezTo>
                <a:cubicBezTo>
                  <a:pt x="171" y="31"/>
                  <a:pt x="172" y="31"/>
                  <a:pt x="173" y="31"/>
                </a:cubicBezTo>
                <a:cubicBezTo>
                  <a:pt x="173" y="31"/>
                  <a:pt x="173" y="31"/>
                  <a:pt x="173" y="31"/>
                </a:cubicBezTo>
                <a:cubicBezTo>
                  <a:pt x="173" y="31"/>
                  <a:pt x="173" y="31"/>
                  <a:pt x="173" y="31"/>
                </a:cubicBezTo>
                <a:cubicBezTo>
                  <a:pt x="173" y="31"/>
                  <a:pt x="174" y="31"/>
                  <a:pt x="174" y="30"/>
                </a:cubicBezTo>
                <a:cubicBezTo>
                  <a:pt x="179" y="28"/>
                  <a:pt x="182" y="24"/>
                  <a:pt x="182" y="16"/>
                </a:cubicBezTo>
                <a:cubicBezTo>
                  <a:pt x="182" y="16"/>
                  <a:pt x="182" y="16"/>
                  <a:pt x="182" y="16"/>
                </a:cubicBezTo>
                <a:cubicBezTo>
                  <a:pt x="182" y="15"/>
                  <a:pt x="182" y="15"/>
                  <a:pt x="182" y="15"/>
                </a:cubicBezTo>
                <a:cubicBezTo>
                  <a:pt x="181" y="8"/>
                  <a:pt x="177" y="4"/>
                  <a:pt x="172" y="3"/>
                </a:cubicBezTo>
                <a:cubicBezTo>
                  <a:pt x="172" y="3"/>
                  <a:pt x="172" y="3"/>
                  <a:pt x="172" y="2"/>
                </a:cubicBezTo>
                <a:cubicBezTo>
                  <a:pt x="172" y="2"/>
                  <a:pt x="172" y="2"/>
                  <a:pt x="172" y="2"/>
                </a:cubicBezTo>
                <a:cubicBezTo>
                  <a:pt x="172" y="2"/>
                  <a:pt x="172" y="2"/>
                  <a:pt x="172" y="2"/>
                </a:cubicBezTo>
                <a:cubicBezTo>
                  <a:pt x="171" y="2"/>
                  <a:pt x="170" y="2"/>
                  <a:pt x="169" y="2"/>
                </a:cubicBezTo>
                <a:cubicBezTo>
                  <a:pt x="169" y="2"/>
                  <a:pt x="169" y="2"/>
                  <a:pt x="169" y="2"/>
                </a:cubicBezTo>
                <a:cubicBezTo>
                  <a:pt x="169" y="2"/>
                  <a:pt x="168" y="2"/>
                  <a:pt x="168" y="2"/>
                </a:cubicBezTo>
                <a:cubicBezTo>
                  <a:pt x="164" y="2"/>
                  <a:pt x="159" y="5"/>
                  <a:pt x="156" y="9"/>
                </a:cubicBezTo>
                <a:cubicBezTo>
                  <a:pt x="156" y="9"/>
                  <a:pt x="156" y="9"/>
                  <a:pt x="156" y="9"/>
                </a:cubicBezTo>
                <a:cubicBezTo>
                  <a:pt x="156" y="9"/>
                  <a:pt x="155" y="9"/>
                  <a:pt x="155" y="9"/>
                </a:cubicBezTo>
                <a:cubicBezTo>
                  <a:pt x="155" y="9"/>
                  <a:pt x="155" y="9"/>
                  <a:pt x="155" y="9"/>
                </a:cubicBezTo>
                <a:cubicBezTo>
                  <a:pt x="155" y="9"/>
                  <a:pt x="155" y="9"/>
                  <a:pt x="155" y="9"/>
                </a:cubicBezTo>
                <a:cubicBezTo>
                  <a:pt x="155" y="9"/>
                  <a:pt x="155" y="9"/>
                  <a:pt x="155" y="9"/>
                </a:cubicBezTo>
                <a:cubicBezTo>
                  <a:pt x="155" y="9"/>
                  <a:pt x="155" y="9"/>
                  <a:pt x="155" y="9"/>
                </a:cubicBezTo>
                <a:cubicBezTo>
                  <a:pt x="163" y="15"/>
                  <a:pt x="163" y="15"/>
                  <a:pt x="163" y="15"/>
                </a:cubicBezTo>
                <a:cubicBezTo>
                  <a:pt x="163" y="15"/>
                  <a:pt x="163" y="15"/>
                  <a:pt x="163" y="15"/>
                </a:cubicBezTo>
                <a:cubicBezTo>
                  <a:pt x="164" y="13"/>
                  <a:pt x="167" y="11"/>
                  <a:pt x="169" y="11"/>
                </a:cubicBezTo>
                <a:cubicBezTo>
                  <a:pt x="169" y="11"/>
                  <a:pt x="169" y="11"/>
                  <a:pt x="169" y="11"/>
                </a:cubicBezTo>
                <a:cubicBezTo>
                  <a:pt x="169" y="11"/>
                  <a:pt x="169" y="11"/>
                  <a:pt x="169" y="11"/>
                </a:cubicBezTo>
                <a:cubicBezTo>
                  <a:pt x="169" y="11"/>
                  <a:pt x="169" y="11"/>
                  <a:pt x="169" y="11"/>
                </a:cubicBezTo>
                <a:cubicBezTo>
                  <a:pt x="169" y="11"/>
                  <a:pt x="169" y="11"/>
                  <a:pt x="169" y="11"/>
                </a:cubicBezTo>
                <a:cubicBezTo>
                  <a:pt x="169" y="11"/>
                  <a:pt x="169" y="12"/>
                  <a:pt x="170" y="12"/>
                </a:cubicBezTo>
                <a:cubicBezTo>
                  <a:pt x="170" y="12"/>
                  <a:pt x="170" y="12"/>
                  <a:pt x="170" y="12"/>
                </a:cubicBezTo>
                <a:cubicBezTo>
                  <a:pt x="170" y="12"/>
                  <a:pt x="170" y="12"/>
                  <a:pt x="170" y="12"/>
                </a:cubicBezTo>
                <a:cubicBezTo>
                  <a:pt x="171" y="12"/>
                  <a:pt x="172" y="13"/>
                  <a:pt x="172" y="14"/>
                </a:cubicBezTo>
                <a:cubicBezTo>
                  <a:pt x="173" y="14"/>
                  <a:pt x="173" y="15"/>
                  <a:pt x="173" y="16"/>
                </a:cubicBezTo>
                <a:cubicBezTo>
                  <a:pt x="173" y="17"/>
                  <a:pt x="173" y="18"/>
                  <a:pt x="173" y="18"/>
                </a:cubicBezTo>
                <a:cubicBezTo>
                  <a:pt x="172" y="20"/>
                  <a:pt x="172" y="21"/>
                  <a:pt x="171" y="22"/>
                </a:cubicBezTo>
                <a:cubicBezTo>
                  <a:pt x="170" y="22"/>
                  <a:pt x="170" y="22"/>
                  <a:pt x="170" y="22"/>
                </a:cubicBezTo>
                <a:cubicBezTo>
                  <a:pt x="170" y="22"/>
                  <a:pt x="170" y="22"/>
                  <a:pt x="170" y="22"/>
                </a:cubicBezTo>
                <a:cubicBezTo>
                  <a:pt x="170" y="22"/>
                  <a:pt x="170" y="22"/>
                  <a:pt x="170" y="22"/>
                </a:cubicBezTo>
                <a:cubicBezTo>
                  <a:pt x="170" y="22"/>
                  <a:pt x="170" y="22"/>
                  <a:pt x="169" y="22"/>
                </a:cubicBezTo>
                <a:cubicBezTo>
                  <a:pt x="169" y="22"/>
                  <a:pt x="169" y="22"/>
                  <a:pt x="169" y="22"/>
                </a:cubicBezTo>
                <a:cubicBezTo>
                  <a:pt x="169" y="22"/>
                  <a:pt x="169" y="22"/>
                  <a:pt x="169" y="22"/>
                </a:cubicBezTo>
                <a:cubicBezTo>
                  <a:pt x="169" y="22"/>
                  <a:pt x="169" y="22"/>
                  <a:pt x="169" y="22"/>
                </a:cubicBezTo>
                <a:cubicBezTo>
                  <a:pt x="169" y="22"/>
                  <a:pt x="169" y="22"/>
                  <a:pt x="169" y="22"/>
                </a:cubicBezTo>
                <a:cubicBezTo>
                  <a:pt x="169" y="22"/>
                  <a:pt x="169" y="22"/>
                  <a:pt x="169" y="22"/>
                </a:cubicBezTo>
                <a:cubicBezTo>
                  <a:pt x="169" y="22"/>
                  <a:pt x="169" y="22"/>
                  <a:pt x="169" y="22"/>
                </a:cubicBezTo>
                <a:cubicBezTo>
                  <a:pt x="168" y="22"/>
                  <a:pt x="168" y="22"/>
                  <a:pt x="168" y="22"/>
                </a:cubicBezTo>
                <a:cubicBezTo>
                  <a:pt x="167" y="22"/>
                  <a:pt x="166" y="22"/>
                  <a:pt x="165" y="21"/>
                </a:cubicBezTo>
                <a:cubicBezTo>
                  <a:pt x="162" y="20"/>
                  <a:pt x="159" y="18"/>
                  <a:pt x="156" y="16"/>
                </a:cubicBezTo>
                <a:cubicBezTo>
                  <a:pt x="152" y="13"/>
                  <a:pt x="152" y="13"/>
                  <a:pt x="152" y="13"/>
                </a:cubicBezTo>
                <a:cubicBezTo>
                  <a:pt x="150" y="17"/>
                  <a:pt x="150" y="17"/>
                  <a:pt x="150" y="17"/>
                </a:cubicBezTo>
                <a:cubicBezTo>
                  <a:pt x="149" y="17"/>
                  <a:pt x="147" y="21"/>
                  <a:pt x="141" y="22"/>
                </a:cubicBezTo>
                <a:cubicBezTo>
                  <a:pt x="141" y="22"/>
                  <a:pt x="140" y="22"/>
                  <a:pt x="140" y="22"/>
                </a:cubicBezTo>
                <a:cubicBezTo>
                  <a:pt x="140" y="22"/>
                  <a:pt x="140" y="22"/>
                  <a:pt x="140" y="22"/>
                </a:cubicBezTo>
                <a:cubicBezTo>
                  <a:pt x="140" y="22"/>
                  <a:pt x="140" y="22"/>
                  <a:pt x="140" y="22"/>
                </a:cubicBezTo>
                <a:cubicBezTo>
                  <a:pt x="140" y="22"/>
                  <a:pt x="140" y="22"/>
                  <a:pt x="140" y="22"/>
                </a:cubicBezTo>
                <a:cubicBezTo>
                  <a:pt x="140" y="22"/>
                  <a:pt x="140" y="22"/>
                  <a:pt x="140" y="22"/>
                </a:cubicBezTo>
                <a:cubicBezTo>
                  <a:pt x="136" y="22"/>
                  <a:pt x="131" y="19"/>
                  <a:pt x="125" y="15"/>
                </a:cubicBezTo>
                <a:cubicBezTo>
                  <a:pt x="125" y="15"/>
                  <a:pt x="125" y="15"/>
                  <a:pt x="125" y="15"/>
                </a:cubicBezTo>
                <a:cubicBezTo>
                  <a:pt x="125" y="14"/>
                  <a:pt x="125" y="14"/>
                  <a:pt x="125" y="14"/>
                </a:cubicBezTo>
                <a:cubicBezTo>
                  <a:pt x="125" y="14"/>
                  <a:pt x="125" y="14"/>
                  <a:pt x="125" y="14"/>
                </a:cubicBezTo>
                <a:cubicBezTo>
                  <a:pt x="125" y="14"/>
                  <a:pt x="125" y="14"/>
                  <a:pt x="125" y="14"/>
                </a:cubicBezTo>
                <a:cubicBezTo>
                  <a:pt x="125" y="14"/>
                  <a:pt x="125" y="14"/>
                  <a:pt x="125" y="14"/>
                </a:cubicBezTo>
                <a:cubicBezTo>
                  <a:pt x="125" y="14"/>
                  <a:pt x="125" y="14"/>
                  <a:pt x="124" y="14"/>
                </a:cubicBezTo>
                <a:cubicBezTo>
                  <a:pt x="113" y="4"/>
                  <a:pt x="103" y="0"/>
                  <a:pt x="93" y="0"/>
                </a:cubicBezTo>
                <a:cubicBezTo>
                  <a:pt x="93" y="0"/>
                  <a:pt x="93" y="0"/>
                  <a:pt x="93" y="0"/>
                </a:cubicBezTo>
              </a:path>
            </a:pathLst>
          </a:custGeom>
          <a:solidFill>
            <a:srgbClr val="BC7F3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581" name="Freeform 120"/>
          <p:cNvSpPr>
            <a:spLocks/>
          </p:cNvSpPr>
          <p:nvPr/>
        </p:nvSpPr>
        <p:spPr bwMode="auto">
          <a:xfrm>
            <a:off x="5399088" y="3681413"/>
            <a:ext cx="1100138" cy="212725"/>
          </a:xfrm>
          <a:custGeom>
            <a:avLst/>
            <a:gdLst>
              <a:gd name="T0" fmla="*/ 321 w 321"/>
              <a:gd name="T1" fmla="*/ 21 h 62"/>
              <a:gd name="T2" fmla="*/ 321 w 321"/>
              <a:gd name="T3" fmla="*/ 62 h 62"/>
              <a:gd name="T4" fmla="*/ 0 w 321"/>
              <a:gd name="T5" fmla="*/ 62 h 62"/>
              <a:gd name="T6" fmla="*/ 0 w 321"/>
              <a:gd name="T7" fmla="*/ 21 h 62"/>
              <a:gd name="T8" fmla="*/ 14 w 321"/>
              <a:gd name="T9" fmla="*/ 1 h 62"/>
              <a:gd name="T10" fmla="*/ 20 w 321"/>
              <a:gd name="T11" fmla="*/ 0 h 62"/>
              <a:gd name="T12" fmla="*/ 300 w 321"/>
              <a:gd name="T13" fmla="*/ 0 h 62"/>
              <a:gd name="T14" fmla="*/ 307 w 321"/>
              <a:gd name="T15" fmla="*/ 1 h 62"/>
              <a:gd name="T16" fmla="*/ 321 w 321"/>
              <a:gd name="T17" fmla="*/ 21 h 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21" h="62">
                <a:moveTo>
                  <a:pt x="321" y="21"/>
                </a:moveTo>
                <a:cubicBezTo>
                  <a:pt x="321" y="62"/>
                  <a:pt x="321" y="62"/>
                  <a:pt x="321" y="62"/>
                </a:cubicBezTo>
                <a:cubicBezTo>
                  <a:pt x="0" y="62"/>
                  <a:pt x="0" y="62"/>
                  <a:pt x="0" y="62"/>
                </a:cubicBezTo>
                <a:cubicBezTo>
                  <a:pt x="0" y="21"/>
                  <a:pt x="0" y="21"/>
                  <a:pt x="0" y="21"/>
                </a:cubicBezTo>
                <a:cubicBezTo>
                  <a:pt x="0" y="12"/>
                  <a:pt x="5" y="4"/>
                  <a:pt x="14" y="1"/>
                </a:cubicBezTo>
                <a:cubicBezTo>
                  <a:pt x="16" y="1"/>
                  <a:pt x="18" y="0"/>
                  <a:pt x="20" y="0"/>
                </a:cubicBezTo>
                <a:cubicBezTo>
                  <a:pt x="300" y="0"/>
                  <a:pt x="300" y="0"/>
                  <a:pt x="300" y="0"/>
                </a:cubicBezTo>
                <a:cubicBezTo>
                  <a:pt x="302" y="0"/>
                  <a:pt x="305" y="1"/>
                  <a:pt x="307" y="1"/>
                </a:cubicBezTo>
                <a:cubicBezTo>
                  <a:pt x="315" y="4"/>
                  <a:pt x="321" y="12"/>
                  <a:pt x="321" y="21"/>
                </a:cubicBezTo>
              </a:path>
            </a:pathLst>
          </a:custGeom>
          <a:solidFill>
            <a:srgbClr val="8941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582" name="Freeform 121"/>
          <p:cNvSpPr>
            <a:spLocks/>
          </p:cNvSpPr>
          <p:nvPr/>
        </p:nvSpPr>
        <p:spPr bwMode="auto">
          <a:xfrm>
            <a:off x="5370513" y="3841750"/>
            <a:ext cx="1152525" cy="103188"/>
          </a:xfrm>
          <a:custGeom>
            <a:avLst/>
            <a:gdLst>
              <a:gd name="T0" fmla="*/ 336 w 336"/>
              <a:gd name="T1" fmla="*/ 7 h 30"/>
              <a:gd name="T2" fmla="*/ 336 w 336"/>
              <a:gd name="T3" fmla="*/ 26 h 30"/>
              <a:gd name="T4" fmla="*/ 333 w 336"/>
              <a:gd name="T5" fmla="*/ 30 h 30"/>
              <a:gd name="T6" fmla="*/ 4 w 336"/>
              <a:gd name="T7" fmla="*/ 30 h 30"/>
              <a:gd name="T8" fmla="*/ 0 w 336"/>
              <a:gd name="T9" fmla="*/ 26 h 30"/>
              <a:gd name="T10" fmla="*/ 0 w 336"/>
              <a:gd name="T11" fmla="*/ 7 h 30"/>
              <a:gd name="T12" fmla="*/ 8 w 336"/>
              <a:gd name="T13" fmla="*/ 0 h 30"/>
              <a:gd name="T14" fmla="*/ 329 w 336"/>
              <a:gd name="T15" fmla="*/ 0 h 30"/>
              <a:gd name="T16" fmla="*/ 336 w 336"/>
              <a:gd name="T17" fmla="*/ 7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36" h="30">
                <a:moveTo>
                  <a:pt x="336" y="7"/>
                </a:moveTo>
                <a:cubicBezTo>
                  <a:pt x="336" y="26"/>
                  <a:pt x="336" y="26"/>
                  <a:pt x="336" y="26"/>
                </a:cubicBezTo>
                <a:cubicBezTo>
                  <a:pt x="336" y="28"/>
                  <a:pt x="335" y="30"/>
                  <a:pt x="333" y="30"/>
                </a:cubicBezTo>
                <a:cubicBezTo>
                  <a:pt x="4" y="30"/>
                  <a:pt x="4" y="30"/>
                  <a:pt x="4" y="30"/>
                </a:cubicBezTo>
                <a:cubicBezTo>
                  <a:pt x="2" y="30"/>
                  <a:pt x="0" y="28"/>
                  <a:pt x="0" y="26"/>
                </a:cubicBezTo>
                <a:cubicBezTo>
                  <a:pt x="0" y="7"/>
                  <a:pt x="0" y="7"/>
                  <a:pt x="0" y="7"/>
                </a:cubicBezTo>
                <a:cubicBezTo>
                  <a:pt x="0" y="3"/>
                  <a:pt x="3" y="0"/>
                  <a:pt x="8" y="0"/>
                </a:cubicBezTo>
                <a:cubicBezTo>
                  <a:pt x="329" y="0"/>
                  <a:pt x="329" y="0"/>
                  <a:pt x="329" y="0"/>
                </a:cubicBezTo>
                <a:cubicBezTo>
                  <a:pt x="333" y="0"/>
                  <a:pt x="336" y="3"/>
                  <a:pt x="336" y="7"/>
                </a:cubicBezTo>
              </a:path>
            </a:pathLst>
          </a:custGeom>
          <a:solidFill>
            <a:srgbClr val="662A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583" name="Freeform 122"/>
          <p:cNvSpPr>
            <a:spLocks/>
          </p:cNvSpPr>
          <p:nvPr/>
        </p:nvSpPr>
        <p:spPr bwMode="auto">
          <a:xfrm>
            <a:off x="5443538" y="3629025"/>
            <a:ext cx="1006475" cy="88900"/>
          </a:xfrm>
          <a:custGeom>
            <a:avLst/>
            <a:gdLst>
              <a:gd name="T0" fmla="*/ 294 w 294"/>
              <a:gd name="T1" fmla="*/ 10 h 26"/>
              <a:gd name="T2" fmla="*/ 294 w 294"/>
              <a:gd name="T3" fmla="*/ 15 h 26"/>
              <a:gd name="T4" fmla="*/ 294 w 294"/>
              <a:gd name="T5" fmla="*/ 16 h 26"/>
              <a:gd name="T6" fmla="*/ 283 w 294"/>
              <a:gd name="T7" fmla="*/ 26 h 26"/>
              <a:gd name="T8" fmla="*/ 11 w 294"/>
              <a:gd name="T9" fmla="*/ 26 h 26"/>
              <a:gd name="T10" fmla="*/ 1 w 294"/>
              <a:gd name="T11" fmla="*/ 16 h 26"/>
              <a:gd name="T12" fmla="*/ 0 w 294"/>
              <a:gd name="T13" fmla="*/ 15 h 26"/>
              <a:gd name="T14" fmla="*/ 0 w 294"/>
              <a:gd name="T15" fmla="*/ 10 h 26"/>
              <a:gd name="T16" fmla="*/ 11 w 294"/>
              <a:gd name="T17" fmla="*/ 0 h 26"/>
              <a:gd name="T18" fmla="*/ 283 w 294"/>
              <a:gd name="T19" fmla="*/ 0 h 26"/>
              <a:gd name="T20" fmla="*/ 294 w 294"/>
              <a:gd name="T21" fmla="*/ 10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294" h="26">
                <a:moveTo>
                  <a:pt x="294" y="10"/>
                </a:moveTo>
                <a:cubicBezTo>
                  <a:pt x="294" y="15"/>
                  <a:pt x="294" y="15"/>
                  <a:pt x="294" y="15"/>
                </a:cubicBezTo>
                <a:cubicBezTo>
                  <a:pt x="294" y="15"/>
                  <a:pt x="294" y="16"/>
                  <a:pt x="294" y="16"/>
                </a:cubicBezTo>
                <a:cubicBezTo>
                  <a:pt x="293" y="21"/>
                  <a:pt x="289" y="26"/>
                  <a:pt x="283" y="26"/>
                </a:cubicBezTo>
                <a:cubicBezTo>
                  <a:pt x="11" y="26"/>
                  <a:pt x="11" y="26"/>
                  <a:pt x="11" y="26"/>
                </a:cubicBezTo>
                <a:cubicBezTo>
                  <a:pt x="6" y="26"/>
                  <a:pt x="1" y="21"/>
                  <a:pt x="1" y="16"/>
                </a:cubicBezTo>
                <a:cubicBezTo>
                  <a:pt x="0" y="16"/>
                  <a:pt x="0" y="15"/>
                  <a:pt x="0" y="15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5"/>
                  <a:pt x="5" y="0"/>
                  <a:pt x="11" y="0"/>
                </a:cubicBezTo>
                <a:cubicBezTo>
                  <a:pt x="283" y="0"/>
                  <a:pt x="283" y="0"/>
                  <a:pt x="283" y="0"/>
                </a:cubicBezTo>
                <a:cubicBezTo>
                  <a:pt x="289" y="0"/>
                  <a:pt x="294" y="5"/>
                  <a:pt x="294" y="10"/>
                </a:cubicBezTo>
              </a:path>
            </a:pathLst>
          </a:custGeom>
          <a:solidFill>
            <a:srgbClr val="8941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585" name="Freeform 124"/>
          <p:cNvSpPr>
            <a:spLocks/>
          </p:cNvSpPr>
          <p:nvPr/>
        </p:nvSpPr>
        <p:spPr bwMode="auto">
          <a:xfrm>
            <a:off x="5922963" y="2963863"/>
            <a:ext cx="503238" cy="392113"/>
          </a:xfrm>
          <a:custGeom>
            <a:avLst/>
            <a:gdLst>
              <a:gd name="T0" fmla="*/ 317 w 317"/>
              <a:gd name="T1" fmla="*/ 98 h 247"/>
              <a:gd name="T2" fmla="*/ 317 w 317"/>
              <a:gd name="T3" fmla="*/ 100 h 247"/>
              <a:gd name="T4" fmla="*/ 307 w 317"/>
              <a:gd name="T5" fmla="*/ 128 h 247"/>
              <a:gd name="T6" fmla="*/ 274 w 317"/>
              <a:gd name="T7" fmla="*/ 216 h 247"/>
              <a:gd name="T8" fmla="*/ 265 w 317"/>
              <a:gd name="T9" fmla="*/ 242 h 247"/>
              <a:gd name="T10" fmla="*/ 263 w 317"/>
              <a:gd name="T11" fmla="*/ 247 h 247"/>
              <a:gd name="T12" fmla="*/ 132 w 317"/>
              <a:gd name="T13" fmla="*/ 197 h 247"/>
              <a:gd name="T14" fmla="*/ 125 w 317"/>
              <a:gd name="T15" fmla="*/ 195 h 247"/>
              <a:gd name="T16" fmla="*/ 0 w 317"/>
              <a:gd name="T17" fmla="*/ 149 h 247"/>
              <a:gd name="T18" fmla="*/ 0 w 317"/>
              <a:gd name="T19" fmla="*/ 147 h 247"/>
              <a:gd name="T20" fmla="*/ 52 w 317"/>
              <a:gd name="T21" fmla="*/ 5 h 247"/>
              <a:gd name="T22" fmla="*/ 54 w 317"/>
              <a:gd name="T23" fmla="*/ 0 h 247"/>
              <a:gd name="T24" fmla="*/ 177 w 317"/>
              <a:gd name="T25" fmla="*/ 46 h 247"/>
              <a:gd name="T26" fmla="*/ 183 w 317"/>
              <a:gd name="T27" fmla="*/ 48 h 247"/>
              <a:gd name="T28" fmla="*/ 317 w 317"/>
              <a:gd name="T29" fmla="*/ 98 h 2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317" h="247">
                <a:moveTo>
                  <a:pt x="317" y="98"/>
                </a:moveTo>
                <a:lnTo>
                  <a:pt x="317" y="100"/>
                </a:lnTo>
                <a:lnTo>
                  <a:pt x="307" y="128"/>
                </a:lnTo>
                <a:lnTo>
                  <a:pt x="274" y="216"/>
                </a:lnTo>
                <a:lnTo>
                  <a:pt x="265" y="242"/>
                </a:lnTo>
                <a:lnTo>
                  <a:pt x="263" y="247"/>
                </a:lnTo>
                <a:lnTo>
                  <a:pt x="132" y="197"/>
                </a:lnTo>
                <a:lnTo>
                  <a:pt x="125" y="195"/>
                </a:lnTo>
                <a:lnTo>
                  <a:pt x="0" y="149"/>
                </a:lnTo>
                <a:lnTo>
                  <a:pt x="0" y="147"/>
                </a:lnTo>
                <a:lnTo>
                  <a:pt x="52" y="5"/>
                </a:lnTo>
                <a:lnTo>
                  <a:pt x="54" y="0"/>
                </a:lnTo>
                <a:lnTo>
                  <a:pt x="177" y="46"/>
                </a:lnTo>
                <a:lnTo>
                  <a:pt x="183" y="48"/>
                </a:lnTo>
                <a:lnTo>
                  <a:pt x="317" y="98"/>
                </a:lnTo>
                <a:close/>
              </a:path>
            </a:pathLst>
          </a:custGeom>
          <a:solidFill>
            <a:srgbClr val="B4701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586" name="Freeform 125"/>
          <p:cNvSpPr>
            <a:spLocks/>
          </p:cNvSpPr>
          <p:nvPr/>
        </p:nvSpPr>
        <p:spPr bwMode="auto">
          <a:xfrm>
            <a:off x="5922963" y="2963863"/>
            <a:ext cx="503238" cy="392113"/>
          </a:xfrm>
          <a:custGeom>
            <a:avLst/>
            <a:gdLst>
              <a:gd name="T0" fmla="*/ 317 w 317"/>
              <a:gd name="T1" fmla="*/ 98 h 247"/>
              <a:gd name="T2" fmla="*/ 317 w 317"/>
              <a:gd name="T3" fmla="*/ 100 h 247"/>
              <a:gd name="T4" fmla="*/ 307 w 317"/>
              <a:gd name="T5" fmla="*/ 128 h 247"/>
              <a:gd name="T6" fmla="*/ 274 w 317"/>
              <a:gd name="T7" fmla="*/ 216 h 247"/>
              <a:gd name="T8" fmla="*/ 265 w 317"/>
              <a:gd name="T9" fmla="*/ 242 h 247"/>
              <a:gd name="T10" fmla="*/ 263 w 317"/>
              <a:gd name="T11" fmla="*/ 247 h 247"/>
              <a:gd name="T12" fmla="*/ 132 w 317"/>
              <a:gd name="T13" fmla="*/ 197 h 247"/>
              <a:gd name="T14" fmla="*/ 125 w 317"/>
              <a:gd name="T15" fmla="*/ 195 h 247"/>
              <a:gd name="T16" fmla="*/ 0 w 317"/>
              <a:gd name="T17" fmla="*/ 149 h 247"/>
              <a:gd name="T18" fmla="*/ 0 w 317"/>
              <a:gd name="T19" fmla="*/ 147 h 247"/>
              <a:gd name="T20" fmla="*/ 52 w 317"/>
              <a:gd name="T21" fmla="*/ 5 h 247"/>
              <a:gd name="T22" fmla="*/ 54 w 317"/>
              <a:gd name="T23" fmla="*/ 0 h 247"/>
              <a:gd name="T24" fmla="*/ 177 w 317"/>
              <a:gd name="T25" fmla="*/ 46 h 247"/>
              <a:gd name="T26" fmla="*/ 183 w 317"/>
              <a:gd name="T27" fmla="*/ 48 h 247"/>
              <a:gd name="T28" fmla="*/ 317 w 317"/>
              <a:gd name="T29" fmla="*/ 98 h 2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317" h="247">
                <a:moveTo>
                  <a:pt x="317" y="98"/>
                </a:moveTo>
                <a:lnTo>
                  <a:pt x="317" y="100"/>
                </a:lnTo>
                <a:lnTo>
                  <a:pt x="307" y="128"/>
                </a:lnTo>
                <a:lnTo>
                  <a:pt x="274" y="216"/>
                </a:lnTo>
                <a:lnTo>
                  <a:pt x="265" y="242"/>
                </a:lnTo>
                <a:lnTo>
                  <a:pt x="263" y="247"/>
                </a:lnTo>
                <a:lnTo>
                  <a:pt x="132" y="197"/>
                </a:lnTo>
                <a:lnTo>
                  <a:pt x="125" y="195"/>
                </a:lnTo>
                <a:lnTo>
                  <a:pt x="0" y="149"/>
                </a:lnTo>
                <a:lnTo>
                  <a:pt x="0" y="147"/>
                </a:lnTo>
                <a:lnTo>
                  <a:pt x="52" y="5"/>
                </a:lnTo>
                <a:lnTo>
                  <a:pt x="54" y="0"/>
                </a:lnTo>
                <a:lnTo>
                  <a:pt x="177" y="46"/>
                </a:lnTo>
                <a:lnTo>
                  <a:pt x="183" y="48"/>
                </a:lnTo>
                <a:lnTo>
                  <a:pt x="317" y="98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587" name="Freeform 126"/>
          <p:cNvSpPr>
            <a:spLocks/>
          </p:cNvSpPr>
          <p:nvPr/>
        </p:nvSpPr>
        <p:spPr bwMode="auto">
          <a:xfrm>
            <a:off x="5802313" y="3279775"/>
            <a:ext cx="514350" cy="346075"/>
          </a:xfrm>
          <a:custGeom>
            <a:avLst/>
            <a:gdLst>
              <a:gd name="T0" fmla="*/ 149 w 150"/>
              <a:gd name="T1" fmla="*/ 85 h 101"/>
              <a:gd name="T2" fmla="*/ 135 w 150"/>
              <a:gd name="T3" fmla="*/ 97 h 101"/>
              <a:gd name="T4" fmla="*/ 104 w 150"/>
              <a:gd name="T5" fmla="*/ 97 h 101"/>
              <a:gd name="T6" fmla="*/ 67 w 150"/>
              <a:gd name="T7" fmla="*/ 83 h 101"/>
              <a:gd name="T8" fmla="*/ 66 w 150"/>
              <a:gd name="T9" fmla="*/ 83 h 101"/>
              <a:gd name="T10" fmla="*/ 64 w 150"/>
              <a:gd name="T11" fmla="*/ 82 h 101"/>
              <a:gd name="T12" fmla="*/ 29 w 150"/>
              <a:gd name="T13" fmla="*/ 69 h 101"/>
              <a:gd name="T14" fmla="*/ 4 w 150"/>
              <a:gd name="T15" fmla="*/ 49 h 101"/>
              <a:gd name="T16" fmla="*/ 2 w 150"/>
              <a:gd name="T17" fmla="*/ 32 h 101"/>
              <a:gd name="T18" fmla="*/ 4 w 150"/>
              <a:gd name="T19" fmla="*/ 26 h 101"/>
              <a:gd name="T20" fmla="*/ 13 w 150"/>
              <a:gd name="T21" fmla="*/ 20 h 101"/>
              <a:gd name="T22" fmla="*/ 15 w 150"/>
              <a:gd name="T23" fmla="*/ 20 h 101"/>
              <a:gd name="T24" fmla="*/ 23 w 150"/>
              <a:gd name="T25" fmla="*/ 17 h 101"/>
              <a:gd name="T26" fmla="*/ 29 w 150"/>
              <a:gd name="T27" fmla="*/ 10 h 101"/>
              <a:gd name="T28" fmla="*/ 28 w 150"/>
              <a:gd name="T29" fmla="*/ 2 h 101"/>
              <a:gd name="T30" fmla="*/ 26 w 150"/>
              <a:gd name="T31" fmla="*/ 0 h 101"/>
              <a:gd name="T32" fmla="*/ 85 w 150"/>
              <a:gd name="T33" fmla="*/ 20 h 101"/>
              <a:gd name="T34" fmla="*/ 89 w 150"/>
              <a:gd name="T35" fmla="*/ 21 h 101"/>
              <a:gd name="T36" fmla="*/ 89 w 150"/>
              <a:gd name="T37" fmla="*/ 21 h 101"/>
              <a:gd name="T38" fmla="*/ 150 w 150"/>
              <a:gd name="T39" fmla="*/ 45 h 101"/>
              <a:gd name="T40" fmla="*/ 147 w 150"/>
              <a:gd name="T41" fmla="*/ 46 h 101"/>
              <a:gd name="T42" fmla="*/ 141 w 150"/>
              <a:gd name="T43" fmla="*/ 51 h 101"/>
              <a:gd name="T44" fmla="*/ 141 w 150"/>
              <a:gd name="T45" fmla="*/ 60 h 101"/>
              <a:gd name="T46" fmla="*/ 146 w 150"/>
              <a:gd name="T47" fmla="*/ 68 h 101"/>
              <a:gd name="T48" fmla="*/ 147 w 150"/>
              <a:gd name="T49" fmla="*/ 69 h 101"/>
              <a:gd name="T50" fmla="*/ 150 w 150"/>
              <a:gd name="T51" fmla="*/ 79 h 101"/>
              <a:gd name="T52" fmla="*/ 149 w 150"/>
              <a:gd name="T53" fmla="*/ 85 h 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50" h="101">
                <a:moveTo>
                  <a:pt x="149" y="85"/>
                </a:moveTo>
                <a:cubicBezTo>
                  <a:pt x="146" y="90"/>
                  <a:pt x="142" y="94"/>
                  <a:pt x="135" y="97"/>
                </a:cubicBezTo>
                <a:cubicBezTo>
                  <a:pt x="127" y="101"/>
                  <a:pt x="116" y="101"/>
                  <a:pt x="104" y="97"/>
                </a:cubicBezTo>
                <a:cubicBezTo>
                  <a:pt x="77" y="87"/>
                  <a:pt x="69" y="84"/>
                  <a:pt x="67" y="83"/>
                </a:cubicBezTo>
                <a:cubicBezTo>
                  <a:pt x="66" y="83"/>
                  <a:pt x="66" y="83"/>
                  <a:pt x="66" y="83"/>
                </a:cubicBezTo>
                <a:cubicBezTo>
                  <a:pt x="66" y="83"/>
                  <a:pt x="66" y="83"/>
                  <a:pt x="64" y="82"/>
                </a:cubicBezTo>
                <a:cubicBezTo>
                  <a:pt x="60" y="81"/>
                  <a:pt x="50" y="77"/>
                  <a:pt x="29" y="69"/>
                </a:cubicBezTo>
                <a:cubicBezTo>
                  <a:pt x="16" y="65"/>
                  <a:pt x="8" y="57"/>
                  <a:pt x="4" y="49"/>
                </a:cubicBezTo>
                <a:cubicBezTo>
                  <a:pt x="1" y="43"/>
                  <a:pt x="0" y="37"/>
                  <a:pt x="2" y="32"/>
                </a:cubicBezTo>
                <a:cubicBezTo>
                  <a:pt x="2" y="30"/>
                  <a:pt x="3" y="28"/>
                  <a:pt x="4" y="26"/>
                </a:cubicBezTo>
                <a:cubicBezTo>
                  <a:pt x="6" y="23"/>
                  <a:pt x="9" y="21"/>
                  <a:pt x="13" y="20"/>
                </a:cubicBezTo>
                <a:cubicBezTo>
                  <a:pt x="14" y="20"/>
                  <a:pt x="14" y="20"/>
                  <a:pt x="15" y="20"/>
                </a:cubicBezTo>
                <a:cubicBezTo>
                  <a:pt x="19" y="19"/>
                  <a:pt x="21" y="18"/>
                  <a:pt x="23" y="17"/>
                </a:cubicBezTo>
                <a:cubicBezTo>
                  <a:pt x="27" y="15"/>
                  <a:pt x="29" y="13"/>
                  <a:pt x="29" y="10"/>
                </a:cubicBezTo>
                <a:cubicBezTo>
                  <a:pt x="30" y="7"/>
                  <a:pt x="29" y="4"/>
                  <a:pt x="28" y="2"/>
                </a:cubicBezTo>
                <a:cubicBezTo>
                  <a:pt x="27" y="1"/>
                  <a:pt x="26" y="0"/>
                  <a:pt x="26" y="0"/>
                </a:cubicBezTo>
                <a:cubicBezTo>
                  <a:pt x="85" y="20"/>
                  <a:pt x="85" y="20"/>
                  <a:pt x="85" y="20"/>
                </a:cubicBezTo>
                <a:cubicBezTo>
                  <a:pt x="89" y="21"/>
                  <a:pt x="89" y="21"/>
                  <a:pt x="89" y="21"/>
                </a:cubicBezTo>
                <a:cubicBezTo>
                  <a:pt x="89" y="21"/>
                  <a:pt x="89" y="21"/>
                  <a:pt x="89" y="21"/>
                </a:cubicBezTo>
                <a:cubicBezTo>
                  <a:pt x="150" y="45"/>
                  <a:pt x="150" y="45"/>
                  <a:pt x="150" y="45"/>
                </a:cubicBezTo>
                <a:cubicBezTo>
                  <a:pt x="150" y="45"/>
                  <a:pt x="149" y="45"/>
                  <a:pt x="147" y="46"/>
                </a:cubicBezTo>
                <a:cubicBezTo>
                  <a:pt x="145" y="47"/>
                  <a:pt x="143" y="48"/>
                  <a:pt x="141" y="51"/>
                </a:cubicBezTo>
                <a:cubicBezTo>
                  <a:pt x="140" y="53"/>
                  <a:pt x="140" y="56"/>
                  <a:pt x="141" y="60"/>
                </a:cubicBezTo>
                <a:cubicBezTo>
                  <a:pt x="142" y="62"/>
                  <a:pt x="144" y="65"/>
                  <a:pt x="146" y="68"/>
                </a:cubicBezTo>
                <a:cubicBezTo>
                  <a:pt x="146" y="68"/>
                  <a:pt x="147" y="68"/>
                  <a:pt x="147" y="69"/>
                </a:cubicBezTo>
                <a:cubicBezTo>
                  <a:pt x="149" y="72"/>
                  <a:pt x="150" y="76"/>
                  <a:pt x="150" y="79"/>
                </a:cubicBezTo>
                <a:cubicBezTo>
                  <a:pt x="150" y="81"/>
                  <a:pt x="149" y="83"/>
                  <a:pt x="149" y="85"/>
                </a:cubicBezTo>
              </a:path>
            </a:pathLst>
          </a:custGeom>
          <a:solidFill>
            <a:srgbClr val="8941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588" name="Freeform 127"/>
          <p:cNvSpPr>
            <a:spLocks/>
          </p:cNvSpPr>
          <p:nvPr/>
        </p:nvSpPr>
        <p:spPr bwMode="auto">
          <a:xfrm>
            <a:off x="5864225" y="3194050"/>
            <a:ext cx="508000" cy="250825"/>
          </a:xfrm>
          <a:custGeom>
            <a:avLst/>
            <a:gdLst>
              <a:gd name="T0" fmla="*/ 146 w 148"/>
              <a:gd name="T1" fmla="*/ 62 h 73"/>
              <a:gd name="T2" fmla="*/ 129 w 148"/>
              <a:gd name="T3" fmla="*/ 71 h 73"/>
              <a:gd name="T4" fmla="*/ 128 w 148"/>
              <a:gd name="T5" fmla="*/ 71 h 73"/>
              <a:gd name="T6" fmla="*/ 128 w 148"/>
              <a:gd name="T7" fmla="*/ 70 h 73"/>
              <a:gd name="T8" fmla="*/ 69 w 148"/>
              <a:gd name="T9" fmla="*/ 49 h 73"/>
              <a:gd name="T10" fmla="*/ 66 w 148"/>
              <a:gd name="T11" fmla="*/ 48 h 73"/>
              <a:gd name="T12" fmla="*/ 10 w 148"/>
              <a:gd name="T13" fmla="*/ 28 h 73"/>
              <a:gd name="T14" fmla="*/ 10 w 148"/>
              <a:gd name="T15" fmla="*/ 27 h 73"/>
              <a:gd name="T16" fmla="*/ 2 w 148"/>
              <a:gd name="T17" fmla="*/ 10 h 73"/>
              <a:gd name="T18" fmla="*/ 17 w 148"/>
              <a:gd name="T19" fmla="*/ 1 h 73"/>
              <a:gd name="T20" fmla="*/ 20 w 148"/>
              <a:gd name="T21" fmla="*/ 1 h 73"/>
              <a:gd name="T22" fmla="*/ 20 w 148"/>
              <a:gd name="T23" fmla="*/ 1 h 73"/>
              <a:gd name="T24" fmla="*/ 76 w 148"/>
              <a:gd name="T25" fmla="*/ 22 h 73"/>
              <a:gd name="T26" fmla="*/ 79 w 148"/>
              <a:gd name="T27" fmla="*/ 23 h 73"/>
              <a:gd name="T28" fmla="*/ 138 w 148"/>
              <a:gd name="T29" fmla="*/ 44 h 73"/>
              <a:gd name="T30" fmla="*/ 140 w 148"/>
              <a:gd name="T31" fmla="*/ 45 h 73"/>
              <a:gd name="T32" fmla="*/ 146 w 148"/>
              <a:gd name="T33" fmla="*/ 62 h 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48" h="73">
                <a:moveTo>
                  <a:pt x="146" y="62"/>
                </a:moveTo>
                <a:cubicBezTo>
                  <a:pt x="144" y="69"/>
                  <a:pt x="136" y="73"/>
                  <a:pt x="129" y="71"/>
                </a:cubicBezTo>
                <a:cubicBezTo>
                  <a:pt x="129" y="71"/>
                  <a:pt x="129" y="71"/>
                  <a:pt x="128" y="71"/>
                </a:cubicBezTo>
                <a:cubicBezTo>
                  <a:pt x="128" y="70"/>
                  <a:pt x="128" y="70"/>
                  <a:pt x="128" y="70"/>
                </a:cubicBezTo>
                <a:cubicBezTo>
                  <a:pt x="69" y="49"/>
                  <a:pt x="69" y="49"/>
                  <a:pt x="69" y="49"/>
                </a:cubicBezTo>
                <a:cubicBezTo>
                  <a:pt x="66" y="48"/>
                  <a:pt x="66" y="48"/>
                  <a:pt x="66" y="48"/>
                </a:cubicBezTo>
                <a:cubicBezTo>
                  <a:pt x="10" y="28"/>
                  <a:pt x="10" y="28"/>
                  <a:pt x="10" y="28"/>
                </a:cubicBezTo>
                <a:cubicBezTo>
                  <a:pt x="10" y="27"/>
                  <a:pt x="10" y="27"/>
                  <a:pt x="10" y="27"/>
                </a:cubicBezTo>
                <a:cubicBezTo>
                  <a:pt x="3" y="24"/>
                  <a:pt x="0" y="17"/>
                  <a:pt x="2" y="10"/>
                </a:cubicBezTo>
                <a:cubicBezTo>
                  <a:pt x="4" y="3"/>
                  <a:pt x="11" y="0"/>
                  <a:pt x="17" y="1"/>
                </a:cubicBezTo>
                <a:cubicBezTo>
                  <a:pt x="18" y="1"/>
                  <a:pt x="19" y="1"/>
                  <a:pt x="20" y="1"/>
                </a:cubicBezTo>
                <a:cubicBezTo>
                  <a:pt x="20" y="1"/>
                  <a:pt x="20" y="1"/>
                  <a:pt x="20" y="1"/>
                </a:cubicBezTo>
                <a:cubicBezTo>
                  <a:pt x="76" y="22"/>
                  <a:pt x="76" y="22"/>
                  <a:pt x="76" y="22"/>
                </a:cubicBezTo>
                <a:cubicBezTo>
                  <a:pt x="79" y="23"/>
                  <a:pt x="79" y="23"/>
                  <a:pt x="79" y="23"/>
                </a:cubicBezTo>
                <a:cubicBezTo>
                  <a:pt x="138" y="44"/>
                  <a:pt x="138" y="44"/>
                  <a:pt x="138" y="44"/>
                </a:cubicBezTo>
                <a:cubicBezTo>
                  <a:pt x="139" y="45"/>
                  <a:pt x="139" y="45"/>
                  <a:pt x="140" y="45"/>
                </a:cubicBezTo>
                <a:cubicBezTo>
                  <a:pt x="146" y="49"/>
                  <a:pt x="148" y="56"/>
                  <a:pt x="146" y="62"/>
                </a:cubicBezTo>
              </a:path>
            </a:pathLst>
          </a:custGeom>
          <a:solidFill>
            <a:srgbClr val="662A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589" name="Freeform 128"/>
          <p:cNvSpPr>
            <a:spLocks/>
          </p:cNvSpPr>
          <p:nvPr/>
        </p:nvSpPr>
        <p:spPr bwMode="auto">
          <a:xfrm>
            <a:off x="6032500" y="2693988"/>
            <a:ext cx="514350" cy="346075"/>
          </a:xfrm>
          <a:custGeom>
            <a:avLst/>
            <a:gdLst>
              <a:gd name="T0" fmla="*/ 146 w 150"/>
              <a:gd name="T1" fmla="*/ 75 h 101"/>
              <a:gd name="T2" fmla="*/ 137 w 150"/>
              <a:gd name="T3" fmla="*/ 81 h 101"/>
              <a:gd name="T4" fmla="*/ 135 w 150"/>
              <a:gd name="T5" fmla="*/ 81 h 101"/>
              <a:gd name="T6" fmla="*/ 127 w 150"/>
              <a:gd name="T7" fmla="*/ 84 h 101"/>
              <a:gd name="T8" fmla="*/ 121 w 150"/>
              <a:gd name="T9" fmla="*/ 91 h 101"/>
              <a:gd name="T10" fmla="*/ 122 w 150"/>
              <a:gd name="T11" fmla="*/ 99 h 101"/>
              <a:gd name="T12" fmla="*/ 124 w 150"/>
              <a:gd name="T13" fmla="*/ 101 h 101"/>
              <a:gd name="T14" fmla="*/ 61 w 150"/>
              <a:gd name="T15" fmla="*/ 80 h 101"/>
              <a:gd name="T16" fmla="*/ 61 w 150"/>
              <a:gd name="T17" fmla="*/ 80 h 101"/>
              <a:gd name="T18" fmla="*/ 58 w 150"/>
              <a:gd name="T19" fmla="*/ 79 h 101"/>
              <a:gd name="T20" fmla="*/ 0 w 150"/>
              <a:gd name="T21" fmla="*/ 56 h 101"/>
              <a:gd name="T22" fmla="*/ 3 w 150"/>
              <a:gd name="T23" fmla="*/ 55 h 101"/>
              <a:gd name="T24" fmla="*/ 9 w 150"/>
              <a:gd name="T25" fmla="*/ 50 h 101"/>
              <a:gd name="T26" fmla="*/ 9 w 150"/>
              <a:gd name="T27" fmla="*/ 41 h 101"/>
              <a:gd name="T28" fmla="*/ 4 w 150"/>
              <a:gd name="T29" fmla="*/ 33 h 101"/>
              <a:gd name="T30" fmla="*/ 3 w 150"/>
              <a:gd name="T31" fmla="*/ 32 h 101"/>
              <a:gd name="T32" fmla="*/ 0 w 150"/>
              <a:gd name="T33" fmla="*/ 22 h 101"/>
              <a:gd name="T34" fmla="*/ 2 w 150"/>
              <a:gd name="T35" fmla="*/ 16 h 101"/>
              <a:gd name="T36" fmla="*/ 15 w 150"/>
              <a:gd name="T37" fmla="*/ 4 h 101"/>
              <a:gd name="T38" fmla="*/ 46 w 150"/>
              <a:gd name="T39" fmla="*/ 4 h 101"/>
              <a:gd name="T40" fmla="*/ 80 w 150"/>
              <a:gd name="T41" fmla="*/ 16 h 101"/>
              <a:gd name="T42" fmla="*/ 83 w 150"/>
              <a:gd name="T43" fmla="*/ 18 h 101"/>
              <a:gd name="T44" fmla="*/ 84 w 150"/>
              <a:gd name="T45" fmla="*/ 18 h 101"/>
              <a:gd name="T46" fmla="*/ 122 w 150"/>
              <a:gd name="T47" fmla="*/ 32 h 101"/>
              <a:gd name="T48" fmla="*/ 146 w 150"/>
              <a:gd name="T49" fmla="*/ 52 h 101"/>
              <a:gd name="T50" fmla="*/ 148 w 150"/>
              <a:gd name="T51" fmla="*/ 69 h 101"/>
              <a:gd name="T52" fmla="*/ 146 w 150"/>
              <a:gd name="T53" fmla="*/ 75 h 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50" h="101">
                <a:moveTo>
                  <a:pt x="146" y="75"/>
                </a:moveTo>
                <a:cubicBezTo>
                  <a:pt x="144" y="78"/>
                  <a:pt x="141" y="80"/>
                  <a:pt x="137" y="81"/>
                </a:cubicBezTo>
                <a:cubicBezTo>
                  <a:pt x="136" y="81"/>
                  <a:pt x="136" y="81"/>
                  <a:pt x="135" y="81"/>
                </a:cubicBezTo>
                <a:cubicBezTo>
                  <a:pt x="132" y="82"/>
                  <a:pt x="129" y="82"/>
                  <a:pt x="127" y="84"/>
                </a:cubicBezTo>
                <a:cubicBezTo>
                  <a:pt x="123" y="85"/>
                  <a:pt x="121" y="88"/>
                  <a:pt x="121" y="91"/>
                </a:cubicBezTo>
                <a:cubicBezTo>
                  <a:pt x="120" y="94"/>
                  <a:pt x="121" y="97"/>
                  <a:pt x="122" y="99"/>
                </a:cubicBezTo>
                <a:cubicBezTo>
                  <a:pt x="123" y="100"/>
                  <a:pt x="124" y="101"/>
                  <a:pt x="124" y="101"/>
                </a:cubicBezTo>
                <a:cubicBezTo>
                  <a:pt x="61" y="80"/>
                  <a:pt x="61" y="80"/>
                  <a:pt x="61" y="80"/>
                </a:cubicBezTo>
                <a:cubicBezTo>
                  <a:pt x="61" y="80"/>
                  <a:pt x="61" y="80"/>
                  <a:pt x="61" y="80"/>
                </a:cubicBezTo>
                <a:cubicBezTo>
                  <a:pt x="58" y="79"/>
                  <a:pt x="58" y="79"/>
                  <a:pt x="58" y="79"/>
                </a:cubicBezTo>
                <a:cubicBezTo>
                  <a:pt x="0" y="56"/>
                  <a:pt x="0" y="56"/>
                  <a:pt x="0" y="56"/>
                </a:cubicBezTo>
                <a:cubicBezTo>
                  <a:pt x="0" y="56"/>
                  <a:pt x="1" y="56"/>
                  <a:pt x="3" y="55"/>
                </a:cubicBezTo>
                <a:cubicBezTo>
                  <a:pt x="5" y="54"/>
                  <a:pt x="7" y="52"/>
                  <a:pt x="9" y="50"/>
                </a:cubicBezTo>
                <a:cubicBezTo>
                  <a:pt x="10" y="47"/>
                  <a:pt x="10" y="44"/>
                  <a:pt x="9" y="41"/>
                </a:cubicBezTo>
                <a:cubicBezTo>
                  <a:pt x="8" y="38"/>
                  <a:pt x="7" y="36"/>
                  <a:pt x="4" y="33"/>
                </a:cubicBezTo>
                <a:cubicBezTo>
                  <a:pt x="4" y="33"/>
                  <a:pt x="3" y="32"/>
                  <a:pt x="3" y="32"/>
                </a:cubicBezTo>
                <a:cubicBezTo>
                  <a:pt x="1" y="29"/>
                  <a:pt x="0" y="25"/>
                  <a:pt x="0" y="22"/>
                </a:cubicBezTo>
                <a:cubicBezTo>
                  <a:pt x="0" y="20"/>
                  <a:pt x="1" y="18"/>
                  <a:pt x="2" y="16"/>
                </a:cubicBezTo>
                <a:cubicBezTo>
                  <a:pt x="4" y="11"/>
                  <a:pt x="8" y="6"/>
                  <a:pt x="15" y="4"/>
                </a:cubicBezTo>
                <a:cubicBezTo>
                  <a:pt x="23" y="0"/>
                  <a:pt x="34" y="0"/>
                  <a:pt x="46" y="4"/>
                </a:cubicBezTo>
                <a:cubicBezTo>
                  <a:pt x="65" y="11"/>
                  <a:pt x="75" y="15"/>
                  <a:pt x="80" y="16"/>
                </a:cubicBezTo>
                <a:cubicBezTo>
                  <a:pt x="81" y="17"/>
                  <a:pt x="82" y="17"/>
                  <a:pt x="83" y="18"/>
                </a:cubicBezTo>
                <a:cubicBezTo>
                  <a:pt x="84" y="18"/>
                  <a:pt x="84" y="18"/>
                  <a:pt x="84" y="18"/>
                </a:cubicBezTo>
                <a:cubicBezTo>
                  <a:pt x="84" y="18"/>
                  <a:pt x="89" y="20"/>
                  <a:pt x="122" y="32"/>
                </a:cubicBezTo>
                <a:cubicBezTo>
                  <a:pt x="134" y="36"/>
                  <a:pt x="142" y="44"/>
                  <a:pt x="146" y="52"/>
                </a:cubicBezTo>
                <a:cubicBezTo>
                  <a:pt x="149" y="58"/>
                  <a:pt x="150" y="64"/>
                  <a:pt x="148" y="69"/>
                </a:cubicBezTo>
                <a:cubicBezTo>
                  <a:pt x="148" y="71"/>
                  <a:pt x="147" y="73"/>
                  <a:pt x="146" y="75"/>
                </a:cubicBezTo>
              </a:path>
            </a:pathLst>
          </a:custGeom>
          <a:solidFill>
            <a:srgbClr val="8941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590" name="Freeform 129"/>
          <p:cNvSpPr>
            <a:spLocks/>
          </p:cNvSpPr>
          <p:nvPr/>
        </p:nvSpPr>
        <p:spPr bwMode="auto">
          <a:xfrm>
            <a:off x="5976938" y="2874963"/>
            <a:ext cx="511175" cy="250825"/>
          </a:xfrm>
          <a:custGeom>
            <a:avLst/>
            <a:gdLst>
              <a:gd name="T0" fmla="*/ 146 w 149"/>
              <a:gd name="T1" fmla="*/ 63 h 73"/>
              <a:gd name="T2" fmla="*/ 131 w 149"/>
              <a:gd name="T3" fmla="*/ 72 h 73"/>
              <a:gd name="T4" fmla="*/ 128 w 149"/>
              <a:gd name="T5" fmla="*/ 72 h 73"/>
              <a:gd name="T6" fmla="*/ 128 w 149"/>
              <a:gd name="T7" fmla="*/ 72 h 73"/>
              <a:gd name="T8" fmla="*/ 69 w 149"/>
              <a:gd name="T9" fmla="*/ 50 h 73"/>
              <a:gd name="T10" fmla="*/ 66 w 149"/>
              <a:gd name="T11" fmla="*/ 49 h 73"/>
              <a:gd name="T12" fmla="*/ 10 w 149"/>
              <a:gd name="T13" fmla="*/ 29 h 73"/>
              <a:gd name="T14" fmla="*/ 8 w 149"/>
              <a:gd name="T15" fmla="*/ 28 h 73"/>
              <a:gd name="T16" fmla="*/ 2 w 149"/>
              <a:gd name="T17" fmla="*/ 11 h 73"/>
              <a:gd name="T18" fmla="*/ 19 w 149"/>
              <a:gd name="T19" fmla="*/ 2 h 73"/>
              <a:gd name="T20" fmla="*/ 20 w 149"/>
              <a:gd name="T21" fmla="*/ 2 h 73"/>
              <a:gd name="T22" fmla="*/ 20 w 149"/>
              <a:gd name="T23" fmla="*/ 2 h 73"/>
              <a:gd name="T24" fmla="*/ 75 w 149"/>
              <a:gd name="T25" fmla="*/ 23 h 73"/>
              <a:gd name="T26" fmla="*/ 78 w 149"/>
              <a:gd name="T27" fmla="*/ 24 h 73"/>
              <a:gd name="T28" fmla="*/ 138 w 149"/>
              <a:gd name="T29" fmla="*/ 45 h 73"/>
              <a:gd name="T30" fmla="*/ 138 w 149"/>
              <a:gd name="T31" fmla="*/ 46 h 73"/>
              <a:gd name="T32" fmla="*/ 146 w 149"/>
              <a:gd name="T33" fmla="*/ 63 h 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49" h="73">
                <a:moveTo>
                  <a:pt x="146" y="63"/>
                </a:moveTo>
                <a:cubicBezTo>
                  <a:pt x="144" y="69"/>
                  <a:pt x="137" y="73"/>
                  <a:pt x="131" y="72"/>
                </a:cubicBezTo>
                <a:cubicBezTo>
                  <a:pt x="130" y="72"/>
                  <a:pt x="129" y="72"/>
                  <a:pt x="128" y="72"/>
                </a:cubicBezTo>
                <a:cubicBezTo>
                  <a:pt x="128" y="72"/>
                  <a:pt x="128" y="72"/>
                  <a:pt x="128" y="72"/>
                </a:cubicBezTo>
                <a:cubicBezTo>
                  <a:pt x="69" y="50"/>
                  <a:pt x="69" y="50"/>
                  <a:pt x="69" y="50"/>
                </a:cubicBezTo>
                <a:cubicBezTo>
                  <a:pt x="66" y="49"/>
                  <a:pt x="66" y="49"/>
                  <a:pt x="66" y="49"/>
                </a:cubicBezTo>
                <a:cubicBezTo>
                  <a:pt x="10" y="29"/>
                  <a:pt x="10" y="29"/>
                  <a:pt x="10" y="29"/>
                </a:cubicBezTo>
                <a:cubicBezTo>
                  <a:pt x="10" y="28"/>
                  <a:pt x="9" y="28"/>
                  <a:pt x="8" y="28"/>
                </a:cubicBezTo>
                <a:cubicBezTo>
                  <a:pt x="2" y="24"/>
                  <a:pt x="0" y="17"/>
                  <a:pt x="2" y="11"/>
                </a:cubicBezTo>
                <a:cubicBezTo>
                  <a:pt x="4" y="4"/>
                  <a:pt x="12" y="0"/>
                  <a:pt x="19" y="2"/>
                </a:cubicBezTo>
                <a:cubicBezTo>
                  <a:pt x="19" y="2"/>
                  <a:pt x="19" y="2"/>
                  <a:pt x="20" y="2"/>
                </a:cubicBezTo>
                <a:cubicBezTo>
                  <a:pt x="20" y="2"/>
                  <a:pt x="20" y="2"/>
                  <a:pt x="20" y="2"/>
                </a:cubicBezTo>
                <a:cubicBezTo>
                  <a:pt x="75" y="23"/>
                  <a:pt x="75" y="23"/>
                  <a:pt x="75" y="23"/>
                </a:cubicBezTo>
                <a:cubicBezTo>
                  <a:pt x="78" y="24"/>
                  <a:pt x="78" y="24"/>
                  <a:pt x="78" y="24"/>
                </a:cubicBezTo>
                <a:cubicBezTo>
                  <a:pt x="138" y="45"/>
                  <a:pt x="138" y="45"/>
                  <a:pt x="138" y="45"/>
                </a:cubicBezTo>
                <a:cubicBezTo>
                  <a:pt x="138" y="46"/>
                  <a:pt x="138" y="46"/>
                  <a:pt x="138" y="46"/>
                </a:cubicBezTo>
                <a:cubicBezTo>
                  <a:pt x="145" y="48"/>
                  <a:pt x="149" y="56"/>
                  <a:pt x="146" y="63"/>
                </a:cubicBezTo>
              </a:path>
            </a:pathLst>
          </a:custGeom>
          <a:solidFill>
            <a:srgbClr val="662A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591" name="Freeform 130"/>
          <p:cNvSpPr>
            <a:spLocks/>
          </p:cNvSpPr>
          <p:nvPr/>
        </p:nvSpPr>
        <p:spPr bwMode="auto">
          <a:xfrm>
            <a:off x="6234113" y="2747963"/>
            <a:ext cx="309563" cy="285750"/>
          </a:xfrm>
          <a:custGeom>
            <a:avLst/>
            <a:gdLst>
              <a:gd name="T0" fmla="*/ 21 w 90"/>
              <a:gd name="T1" fmla="*/ 0 h 83"/>
              <a:gd name="T2" fmla="*/ 0 w 90"/>
              <a:gd name="T3" fmla="*/ 60 h 83"/>
              <a:gd name="T4" fmla="*/ 3 w 90"/>
              <a:gd name="T5" fmla="*/ 61 h 83"/>
              <a:gd name="T6" fmla="*/ 63 w 90"/>
              <a:gd name="T7" fmla="*/ 82 h 83"/>
              <a:gd name="T8" fmla="*/ 63 w 90"/>
              <a:gd name="T9" fmla="*/ 83 h 83"/>
              <a:gd name="T10" fmla="*/ 62 w 90"/>
              <a:gd name="T11" fmla="*/ 77 h 83"/>
              <a:gd name="T12" fmla="*/ 62 w 90"/>
              <a:gd name="T13" fmla="*/ 75 h 83"/>
              <a:gd name="T14" fmla="*/ 68 w 90"/>
              <a:gd name="T15" fmla="*/ 68 h 83"/>
              <a:gd name="T16" fmla="*/ 76 w 90"/>
              <a:gd name="T17" fmla="*/ 65 h 83"/>
              <a:gd name="T18" fmla="*/ 78 w 90"/>
              <a:gd name="T19" fmla="*/ 65 h 83"/>
              <a:gd name="T20" fmla="*/ 87 w 90"/>
              <a:gd name="T21" fmla="*/ 59 h 83"/>
              <a:gd name="T22" fmla="*/ 89 w 90"/>
              <a:gd name="T23" fmla="*/ 53 h 83"/>
              <a:gd name="T24" fmla="*/ 90 w 90"/>
              <a:gd name="T25" fmla="*/ 48 h 83"/>
              <a:gd name="T26" fmla="*/ 87 w 90"/>
              <a:gd name="T27" fmla="*/ 36 h 83"/>
              <a:gd name="T28" fmla="*/ 63 w 90"/>
              <a:gd name="T29" fmla="*/ 16 h 83"/>
              <a:gd name="T30" fmla="*/ 25 w 90"/>
              <a:gd name="T31" fmla="*/ 2 h 83"/>
              <a:gd name="T32" fmla="*/ 24 w 90"/>
              <a:gd name="T33" fmla="*/ 2 h 83"/>
              <a:gd name="T34" fmla="*/ 21 w 90"/>
              <a:gd name="T35" fmla="*/ 0 h 83"/>
              <a:gd name="T36" fmla="*/ 21 w 90"/>
              <a:gd name="T37" fmla="*/ 0 h 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90" h="83">
                <a:moveTo>
                  <a:pt x="21" y="0"/>
                </a:moveTo>
                <a:cubicBezTo>
                  <a:pt x="0" y="60"/>
                  <a:pt x="0" y="60"/>
                  <a:pt x="0" y="60"/>
                </a:cubicBezTo>
                <a:cubicBezTo>
                  <a:pt x="3" y="61"/>
                  <a:pt x="3" y="61"/>
                  <a:pt x="3" y="61"/>
                </a:cubicBezTo>
                <a:cubicBezTo>
                  <a:pt x="63" y="82"/>
                  <a:pt x="63" y="82"/>
                  <a:pt x="63" y="82"/>
                </a:cubicBezTo>
                <a:cubicBezTo>
                  <a:pt x="63" y="83"/>
                  <a:pt x="63" y="83"/>
                  <a:pt x="63" y="83"/>
                </a:cubicBezTo>
                <a:cubicBezTo>
                  <a:pt x="62" y="81"/>
                  <a:pt x="62" y="79"/>
                  <a:pt x="62" y="77"/>
                </a:cubicBezTo>
                <a:cubicBezTo>
                  <a:pt x="62" y="76"/>
                  <a:pt x="62" y="75"/>
                  <a:pt x="62" y="75"/>
                </a:cubicBezTo>
                <a:cubicBezTo>
                  <a:pt x="62" y="72"/>
                  <a:pt x="64" y="69"/>
                  <a:pt x="68" y="68"/>
                </a:cubicBezTo>
                <a:cubicBezTo>
                  <a:pt x="70" y="66"/>
                  <a:pt x="73" y="66"/>
                  <a:pt x="76" y="65"/>
                </a:cubicBezTo>
                <a:cubicBezTo>
                  <a:pt x="77" y="65"/>
                  <a:pt x="77" y="65"/>
                  <a:pt x="78" y="65"/>
                </a:cubicBezTo>
                <a:cubicBezTo>
                  <a:pt x="82" y="64"/>
                  <a:pt x="85" y="62"/>
                  <a:pt x="87" y="59"/>
                </a:cubicBezTo>
                <a:cubicBezTo>
                  <a:pt x="88" y="57"/>
                  <a:pt x="89" y="55"/>
                  <a:pt x="89" y="53"/>
                </a:cubicBezTo>
                <a:cubicBezTo>
                  <a:pt x="90" y="52"/>
                  <a:pt x="90" y="50"/>
                  <a:pt x="90" y="48"/>
                </a:cubicBezTo>
                <a:cubicBezTo>
                  <a:pt x="90" y="44"/>
                  <a:pt x="89" y="40"/>
                  <a:pt x="87" y="36"/>
                </a:cubicBezTo>
                <a:cubicBezTo>
                  <a:pt x="83" y="28"/>
                  <a:pt x="75" y="20"/>
                  <a:pt x="63" y="16"/>
                </a:cubicBezTo>
                <a:cubicBezTo>
                  <a:pt x="30" y="4"/>
                  <a:pt x="25" y="2"/>
                  <a:pt x="25" y="2"/>
                </a:cubicBezTo>
                <a:cubicBezTo>
                  <a:pt x="25" y="2"/>
                  <a:pt x="25" y="2"/>
                  <a:pt x="24" y="2"/>
                </a:cubicBezTo>
                <a:cubicBezTo>
                  <a:pt x="23" y="1"/>
                  <a:pt x="22" y="1"/>
                  <a:pt x="21" y="0"/>
                </a:cubicBezTo>
                <a:cubicBezTo>
                  <a:pt x="21" y="0"/>
                  <a:pt x="21" y="0"/>
                  <a:pt x="21" y="0"/>
                </a:cubicBezTo>
              </a:path>
            </a:pathLst>
          </a:custGeom>
          <a:solidFill>
            <a:srgbClr val="95543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grpSp>
        <p:nvGrpSpPr>
          <p:cNvPr id="3" name="Grupo 2"/>
          <p:cNvGrpSpPr/>
          <p:nvPr/>
        </p:nvGrpSpPr>
        <p:grpSpPr>
          <a:xfrm>
            <a:off x="6299200" y="3143250"/>
            <a:ext cx="1474788" cy="660400"/>
            <a:chOff x="6299200" y="3143250"/>
            <a:chExt cx="1474788" cy="660400"/>
          </a:xfrm>
        </p:grpSpPr>
        <p:sp>
          <p:nvSpPr>
            <p:cNvPr id="584" name="Freeform 123"/>
            <p:cNvSpPr>
              <a:spLocks/>
            </p:cNvSpPr>
            <p:nvPr/>
          </p:nvSpPr>
          <p:spPr bwMode="auto">
            <a:xfrm>
              <a:off x="6299200" y="3143250"/>
              <a:ext cx="1474788" cy="660400"/>
            </a:xfrm>
            <a:custGeom>
              <a:avLst/>
              <a:gdLst>
                <a:gd name="T0" fmla="*/ 425 w 430"/>
                <a:gd name="T1" fmla="*/ 173 h 193"/>
                <a:gd name="T2" fmla="*/ 392 w 430"/>
                <a:gd name="T3" fmla="*/ 189 h 193"/>
                <a:gd name="T4" fmla="*/ 379 w 430"/>
                <a:gd name="T5" fmla="*/ 178 h 193"/>
                <a:gd name="T6" fmla="*/ 223 w 430"/>
                <a:gd name="T7" fmla="*/ 111 h 193"/>
                <a:gd name="T8" fmla="*/ 208 w 430"/>
                <a:gd name="T9" fmla="*/ 106 h 193"/>
                <a:gd name="T10" fmla="*/ 202 w 430"/>
                <a:gd name="T11" fmla="*/ 109 h 193"/>
                <a:gd name="T12" fmla="*/ 200 w 430"/>
                <a:gd name="T13" fmla="*/ 107 h 193"/>
                <a:gd name="T14" fmla="*/ 193 w 430"/>
                <a:gd name="T15" fmla="*/ 110 h 193"/>
                <a:gd name="T16" fmla="*/ 191 w 430"/>
                <a:gd name="T17" fmla="*/ 103 h 193"/>
                <a:gd name="T18" fmla="*/ 188 w 430"/>
                <a:gd name="T19" fmla="*/ 104 h 193"/>
                <a:gd name="T20" fmla="*/ 185 w 430"/>
                <a:gd name="T21" fmla="*/ 97 h 193"/>
                <a:gd name="T22" fmla="*/ 56 w 430"/>
                <a:gd name="T23" fmla="*/ 60 h 193"/>
                <a:gd name="T24" fmla="*/ 41 w 430"/>
                <a:gd name="T25" fmla="*/ 65 h 193"/>
                <a:gd name="T26" fmla="*/ 37 w 430"/>
                <a:gd name="T27" fmla="*/ 63 h 193"/>
                <a:gd name="T28" fmla="*/ 28 w 430"/>
                <a:gd name="T29" fmla="*/ 52 h 193"/>
                <a:gd name="T30" fmla="*/ 17 w 430"/>
                <a:gd name="T31" fmla="*/ 48 h 193"/>
                <a:gd name="T32" fmla="*/ 0 w 430"/>
                <a:gd name="T33" fmla="*/ 42 h 193"/>
                <a:gd name="T34" fmla="*/ 15 w 430"/>
                <a:gd name="T35" fmla="*/ 0 h 193"/>
                <a:gd name="T36" fmla="*/ 32 w 430"/>
                <a:gd name="T37" fmla="*/ 7 h 193"/>
                <a:gd name="T38" fmla="*/ 44 w 430"/>
                <a:gd name="T39" fmla="*/ 11 h 193"/>
                <a:gd name="T40" fmla="*/ 58 w 430"/>
                <a:gd name="T41" fmla="*/ 8 h 193"/>
                <a:gd name="T42" fmla="*/ 61 w 430"/>
                <a:gd name="T43" fmla="*/ 9 h 193"/>
                <a:gd name="T44" fmla="*/ 70 w 430"/>
                <a:gd name="T45" fmla="*/ 22 h 193"/>
                <a:gd name="T46" fmla="*/ 193 w 430"/>
                <a:gd name="T47" fmla="*/ 77 h 193"/>
                <a:gd name="T48" fmla="*/ 199 w 430"/>
                <a:gd name="T49" fmla="*/ 74 h 193"/>
                <a:gd name="T50" fmla="*/ 201 w 430"/>
                <a:gd name="T51" fmla="*/ 76 h 193"/>
                <a:gd name="T52" fmla="*/ 207 w 430"/>
                <a:gd name="T53" fmla="*/ 72 h 193"/>
                <a:gd name="T54" fmla="*/ 210 w 430"/>
                <a:gd name="T55" fmla="*/ 79 h 193"/>
                <a:gd name="T56" fmla="*/ 213 w 430"/>
                <a:gd name="T57" fmla="*/ 79 h 193"/>
                <a:gd name="T58" fmla="*/ 216 w 430"/>
                <a:gd name="T59" fmla="*/ 85 h 193"/>
                <a:gd name="T60" fmla="*/ 230 w 430"/>
                <a:gd name="T61" fmla="*/ 91 h 193"/>
                <a:gd name="T62" fmla="*/ 393 w 430"/>
                <a:gd name="T63" fmla="*/ 140 h 193"/>
                <a:gd name="T64" fmla="*/ 409 w 430"/>
                <a:gd name="T65" fmla="*/ 140 h 193"/>
                <a:gd name="T66" fmla="*/ 425 w 430"/>
                <a:gd name="T67" fmla="*/ 173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30" h="193">
                  <a:moveTo>
                    <a:pt x="425" y="173"/>
                  </a:moveTo>
                  <a:cubicBezTo>
                    <a:pt x="420" y="187"/>
                    <a:pt x="405" y="193"/>
                    <a:pt x="392" y="189"/>
                  </a:cubicBezTo>
                  <a:cubicBezTo>
                    <a:pt x="386" y="187"/>
                    <a:pt x="382" y="183"/>
                    <a:pt x="379" y="178"/>
                  </a:cubicBezTo>
                  <a:cubicBezTo>
                    <a:pt x="344" y="175"/>
                    <a:pt x="282" y="135"/>
                    <a:pt x="223" y="111"/>
                  </a:cubicBezTo>
                  <a:cubicBezTo>
                    <a:pt x="218" y="109"/>
                    <a:pt x="213" y="108"/>
                    <a:pt x="208" y="106"/>
                  </a:cubicBezTo>
                  <a:cubicBezTo>
                    <a:pt x="206" y="108"/>
                    <a:pt x="204" y="110"/>
                    <a:pt x="202" y="109"/>
                  </a:cubicBezTo>
                  <a:cubicBezTo>
                    <a:pt x="201" y="109"/>
                    <a:pt x="200" y="108"/>
                    <a:pt x="200" y="107"/>
                  </a:cubicBezTo>
                  <a:cubicBezTo>
                    <a:pt x="197" y="109"/>
                    <a:pt x="195" y="111"/>
                    <a:pt x="193" y="110"/>
                  </a:cubicBezTo>
                  <a:cubicBezTo>
                    <a:pt x="192" y="110"/>
                    <a:pt x="191" y="107"/>
                    <a:pt x="191" y="103"/>
                  </a:cubicBezTo>
                  <a:cubicBezTo>
                    <a:pt x="190" y="104"/>
                    <a:pt x="189" y="104"/>
                    <a:pt x="188" y="104"/>
                  </a:cubicBezTo>
                  <a:cubicBezTo>
                    <a:pt x="186" y="103"/>
                    <a:pt x="185" y="101"/>
                    <a:pt x="185" y="97"/>
                  </a:cubicBezTo>
                  <a:cubicBezTo>
                    <a:pt x="134" y="80"/>
                    <a:pt x="82" y="66"/>
                    <a:pt x="56" y="60"/>
                  </a:cubicBezTo>
                  <a:cubicBezTo>
                    <a:pt x="53" y="65"/>
                    <a:pt x="46" y="67"/>
                    <a:pt x="41" y="65"/>
                  </a:cubicBezTo>
                  <a:cubicBezTo>
                    <a:pt x="37" y="63"/>
                    <a:pt x="37" y="63"/>
                    <a:pt x="37" y="63"/>
                  </a:cubicBezTo>
                  <a:cubicBezTo>
                    <a:pt x="32" y="61"/>
                    <a:pt x="29" y="57"/>
                    <a:pt x="28" y="52"/>
                  </a:cubicBezTo>
                  <a:cubicBezTo>
                    <a:pt x="17" y="48"/>
                    <a:pt x="17" y="48"/>
                    <a:pt x="17" y="48"/>
                  </a:cubicBezTo>
                  <a:cubicBezTo>
                    <a:pt x="0" y="42"/>
                    <a:pt x="0" y="42"/>
                    <a:pt x="0" y="42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32" y="7"/>
                    <a:pt x="32" y="7"/>
                    <a:pt x="32" y="7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7" y="7"/>
                    <a:pt x="53" y="6"/>
                    <a:pt x="58" y="8"/>
                  </a:cubicBezTo>
                  <a:cubicBezTo>
                    <a:pt x="61" y="9"/>
                    <a:pt x="61" y="9"/>
                    <a:pt x="61" y="9"/>
                  </a:cubicBezTo>
                  <a:cubicBezTo>
                    <a:pt x="67" y="11"/>
                    <a:pt x="70" y="17"/>
                    <a:pt x="70" y="22"/>
                  </a:cubicBezTo>
                  <a:cubicBezTo>
                    <a:pt x="94" y="34"/>
                    <a:pt x="142" y="57"/>
                    <a:pt x="193" y="77"/>
                  </a:cubicBezTo>
                  <a:cubicBezTo>
                    <a:pt x="195" y="74"/>
                    <a:pt x="197" y="73"/>
                    <a:pt x="199" y="74"/>
                  </a:cubicBezTo>
                  <a:cubicBezTo>
                    <a:pt x="200" y="74"/>
                    <a:pt x="201" y="75"/>
                    <a:pt x="201" y="76"/>
                  </a:cubicBezTo>
                  <a:cubicBezTo>
                    <a:pt x="203" y="73"/>
                    <a:pt x="206" y="72"/>
                    <a:pt x="207" y="72"/>
                  </a:cubicBezTo>
                  <a:cubicBezTo>
                    <a:pt x="209" y="73"/>
                    <a:pt x="210" y="76"/>
                    <a:pt x="210" y="79"/>
                  </a:cubicBezTo>
                  <a:cubicBezTo>
                    <a:pt x="211" y="79"/>
                    <a:pt x="212" y="78"/>
                    <a:pt x="213" y="79"/>
                  </a:cubicBezTo>
                  <a:cubicBezTo>
                    <a:pt x="215" y="79"/>
                    <a:pt x="216" y="82"/>
                    <a:pt x="216" y="85"/>
                  </a:cubicBezTo>
                  <a:cubicBezTo>
                    <a:pt x="220" y="87"/>
                    <a:pt x="225" y="89"/>
                    <a:pt x="230" y="91"/>
                  </a:cubicBezTo>
                  <a:cubicBezTo>
                    <a:pt x="291" y="111"/>
                    <a:pt x="364" y="120"/>
                    <a:pt x="393" y="140"/>
                  </a:cubicBezTo>
                  <a:cubicBezTo>
                    <a:pt x="398" y="138"/>
                    <a:pt x="404" y="138"/>
                    <a:pt x="409" y="140"/>
                  </a:cubicBezTo>
                  <a:cubicBezTo>
                    <a:pt x="423" y="145"/>
                    <a:pt x="430" y="160"/>
                    <a:pt x="425" y="173"/>
                  </a:cubicBezTo>
                </a:path>
              </a:pathLst>
            </a:custGeom>
            <a:solidFill>
              <a:srgbClr val="8941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92" name="Freeform 131"/>
            <p:cNvSpPr>
              <a:spLocks/>
            </p:cNvSpPr>
            <p:nvPr/>
          </p:nvSpPr>
          <p:spPr bwMode="auto">
            <a:xfrm>
              <a:off x="6357938" y="3167063"/>
              <a:ext cx="1401763" cy="627063"/>
            </a:xfrm>
            <a:custGeom>
              <a:avLst/>
              <a:gdLst>
                <a:gd name="T0" fmla="*/ 15 w 409"/>
                <a:gd name="T1" fmla="*/ 0 h 183"/>
                <a:gd name="T2" fmla="*/ 0 w 409"/>
                <a:gd name="T3" fmla="*/ 41 h 183"/>
                <a:gd name="T4" fmla="*/ 11 w 409"/>
                <a:gd name="T5" fmla="*/ 45 h 183"/>
                <a:gd name="T6" fmla="*/ 20 w 409"/>
                <a:gd name="T7" fmla="*/ 56 h 183"/>
                <a:gd name="T8" fmla="*/ 24 w 409"/>
                <a:gd name="T9" fmla="*/ 58 h 183"/>
                <a:gd name="T10" fmla="*/ 28 w 409"/>
                <a:gd name="T11" fmla="*/ 58 h 183"/>
                <a:gd name="T12" fmla="*/ 39 w 409"/>
                <a:gd name="T13" fmla="*/ 53 h 183"/>
                <a:gd name="T14" fmla="*/ 168 w 409"/>
                <a:gd name="T15" fmla="*/ 90 h 183"/>
                <a:gd name="T16" fmla="*/ 171 w 409"/>
                <a:gd name="T17" fmla="*/ 97 h 183"/>
                <a:gd name="T18" fmla="*/ 172 w 409"/>
                <a:gd name="T19" fmla="*/ 97 h 183"/>
                <a:gd name="T20" fmla="*/ 174 w 409"/>
                <a:gd name="T21" fmla="*/ 96 h 183"/>
                <a:gd name="T22" fmla="*/ 174 w 409"/>
                <a:gd name="T23" fmla="*/ 96 h 183"/>
                <a:gd name="T24" fmla="*/ 174 w 409"/>
                <a:gd name="T25" fmla="*/ 96 h 183"/>
                <a:gd name="T26" fmla="*/ 174 w 409"/>
                <a:gd name="T27" fmla="*/ 97 h 183"/>
                <a:gd name="T28" fmla="*/ 176 w 409"/>
                <a:gd name="T29" fmla="*/ 103 h 183"/>
                <a:gd name="T30" fmla="*/ 177 w 409"/>
                <a:gd name="T31" fmla="*/ 104 h 183"/>
                <a:gd name="T32" fmla="*/ 183 w 409"/>
                <a:gd name="T33" fmla="*/ 100 h 183"/>
                <a:gd name="T34" fmla="*/ 185 w 409"/>
                <a:gd name="T35" fmla="*/ 102 h 183"/>
                <a:gd name="T36" fmla="*/ 186 w 409"/>
                <a:gd name="T37" fmla="*/ 102 h 183"/>
                <a:gd name="T38" fmla="*/ 191 w 409"/>
                <a:gd name="T39" fmla="*/ 99 h 183"/>
                <a:gd name="T40" fmla="*/ 206 w 409"/>
                <a:gd name="T41" fmla="*/ 104 h 183"/>
                <a:gd name="T42" fmla="*/ 362 w 409"/>
                <a:gd name="T43" fmla="*/ 171 h 183"/>
                <a:gd name="T44" fmla="*/ 375 w 409"/>
                <a:gd name="T45" fmla="*/ 182 h 183"/>
                <a:gd name="T46" fmla="*/ 384 w 409"/>
                <a:gd name="T47" fmla="*/ 183 h 183"/>
                <a:gd name="T48" fmla="*/ 408 w 409"/>
                <a:gd name="T49" fmla="*/ 166 h 183"/>
                <a:gd name="T50" fmla="*/ 409 w 409"/>
                <a:gd name="T51" fmla="*/ 157 h 183"/>
                <a:gd name="T52" fmla="*/ 392 w 409"/>
                <a:gd name="T53" fmla="*/ 133 h 183"/>
                <a:gd name="T54" fmla="*/ 384 w 409"/>
                <a:gd name="T55" fmla="*/ 132 h 183"/>
                <a:gd name="T56" fmla="*/ 376 w 409"/>
                <a:gd name="T57" fmla="*/ 133 h 183"/>
                <a:gd name="T58" fmla="*/ 213 w 409"/>
                <a:gd name="T59" fmla="*/ 84 h 183"/>
                <a:gd name="T60" fmla="*/ 199 w 409"/>
                <a:gd name="T61" fmla="*/ 78 h 183"/>
                <a:gd name="T62" fmla="*/ 199 w 409"/>
                <a:gd name="T63" fmla="*/ 78 h 183"/>
                <a:gd name="T64" fmla="*/ 199 w 409"/>
                <a:gd name="T65" fmla="*/ 78 h 183"/>
                <a:gd name="T66" fmla="*/ 199 w 409"/>
                <a:gd name="T67" fmla="*/ 78 h 183"/>
                <a:gd name="T68" fmla="*/ 196 w 409"/>
                <a:gd name="T69" fmla="*/ 72 h 183"/>
                <a:gd name="T70" fmla="*/ 195 w 409"/>
                <a:gd name="T71" fmla="*/ 72 h 183"/>
                <a:gd name="T72" fmla="*/ 193 w 409"/>
                <a:gd name="T73" fmla="*/ 72 h 183"/>
                <a:gd name="T74" fmla="*/ 193 w 409"/>
                <a:gd name="T75" fmla="*/ 72 h 183"/>
                <a:gd name="T76" fmla="*/ 193 w 409"/>
                <a:gd name="T77" fmla="*/ 72 h 183"/>
                <a:gd name="T78" fmla="*/ 193 w 409"/>
                <a:gd name="T79" fmla="*/ 72 h 183"/>
                <a:gd name="T80" fmla="*/ 190 w 409"/>
                <a:gd name="T81" fmla="*/ 65 h 183"/>
                <a:gd name="T82" fmla="*/ 190 w 409"/>
                <a:gd name="T83" fmla="*/ 65 h 183"/>
                <a:gd name="T84" fmla="*/ 184 w 409"/>
                <a:gd name="T85" fmla="*/ 69 h 183"/>
                <a:gd name="T86" fmla="*/ 182 w 409"/>
                <a:gd name="T87" fmla="*/ 67 h 183"/>
                <a:gd name="T88" fmla="*/ 181 w 409"/>
                <a:gd name="T89" fmla="*/ 66 h 183"/>
                <a:gd name="T90" fmla="*/ 176 w 409"/>
                <a:gd name="T91" fmla="*/ 70 h 183"/>
                <a:gd name="T92" fmla="*/ 53 w 409"/>
                <a:gd name="T93" fmla="*/ 15 h 183"/>
                <a:gd name="T94" fmla="*/ 53 w 409"/>
                <a:gd name="T95" fmla="*/ 15 h 183"/>
                <a:gd name="T96" fmla="*/ 53 w 409"/>
                <a:gd name="T97" fmla="*/ 15 h 183"/>
                <a:gd name="T98" fmla="*/ 53 w 409"/>
                <a:gd name="T99" fmla="*/ 15 h 183"/>
                <a:gd name="T100" fmla="*/ 44 w 409"/>
                <a:gd name="T101" fmla="*/ 2 h 183"/>
                <a:gd name="T102" fmla="*/ 41 w 409"/>
                <a:gd name="T103" fmla="*/ 1 h 183"/>
                <a:gd name="T104" fmla="*/ 36 w 409"/>
                <a:gd name="T105" fmla="*/ 0 h 183"/>
                <a:gd name="T106" fmla="*/ 27 w 409"/>
                <a:gd name="T107" fmla="*/ 4 h 183"/>
                <a:gd name="T108" fmla="*/ 15 w 409"/>
                <a:gd name="T109" fmla="*/ 0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409" h="183">
                  <a:moveTo>
                    <a:pt x="15" y="0"/>
                  </a:moveTo>
                  <a:cubicBezTo>
                    <a:pt x="0" y="41"/>
                    <a:pt x="0" y="41"/>
                    <a:pt x="0" y="41"/>
                  </a:cubicBezTo>
                  <a:cubicBezTo>
                    <a:pt x="11" y="45"/>
                    <a:pt x="11" y="45"/>
                    <a:pt x="11" y="45"/>
                  </a:cubicBezTo>
                  <a:cubicBezTo>
                    <a:pt x="12" y="50"/>
                    <a:pt x="15" y="54"/>
                    <a:pt x="20" y="56"/>
                  </a:cubicBezTo>
                  <a:cubicBezTo>
                    <a:pt x="24" y="58"/>
                    <a:pt x="24" y="58"/>
                    <a:pt x="24" y="58"/>
                  </a:cubicBezTo>
                  <a:cubicBezTo>
                    <a:pt x="25" y="58"/>
                    <a:pt x="27" y="58"/>
                    <a:pt x="28" y="58"/>
                  </a:cubicBezTo>
                  <a:cubicBezTo>
                    <a:pt x="33" y="58"/>
                    <a:pt x="37" y="56"/>
                    <a:pt x="39" y="53"/>
                  </a:cubicBezTo>
                  <a:cubicBezTo>
                    <a:pt x="65" y="59"/>
                    <a:pt x="117" y="73"/>
                    <a:pt x="168" y="90"/>
                  </a:cubicBezTo>
                  <a:cubicBezTo>
                    <a:pt x="168" y="94"/>
                    <a:pt x="169" y="96"/>
                    <a:pt x="171" y="97"/>
                  </a:cubicBezTo>
                  <a:cubicBezTo>
                    <a:pt x="171" y="97"/>
                    <a:pt x="172" y="97"/>
                    <a:pt x="172" y="97"/>
                  </a:cubicBezTo>
                  <a:cubicBezTo>
                    <a:pt x="173" y="97"/>
                    <a:pt x="173" y="97"/>
                    <a:pt x="174" y="96"/>
                  </a:cubicBezTo>
                  <a:cubicBezTo>
                    <a:pt x="174" y="96"/>
                    <a:pt x="174" y="96"/>
                    <a:pt x="174" y="96"/>
                  </a:cubicBezTo>
                  <a:cubicBezTo>
                    <a:pt x="174" y="96"/>
                    <a:pt x="174" y="96"/>
                    <a:pt x="174" y="96"/>
                  </a:cubicBezTo>
                  <a:cubicBezTo>
                    <a:pt x="174" y="97"/>
                    <a:pt x="174" y="97"/>
                    <a:pt x="174" y="97"/>
                  </a:cubicBezTo>
                  <a:cubicBezTo>
                    <a:pt x="174" y="101"/>
                    <a:pt x="175" y="103"/>
                    <a:pt x="176" y="103"/>
                  </a:cubicBezTo>
                  <a:cubicBezTo>
                    <a:pt x="177" y="103"/>
                    <a:pt x="177" y="104"/>
                    <a:pt x="177" y="104"/>
                  </a:cubicBezTo>
                  <a:cubicBezTo>
                    <a:pt x="179" y="104"/>
                    <a:pt x="181" y="102"/>
                    <a:pt x="183" y="100"/>
                  </a:cubicBezTo>
                  <a:cubicBezTo>
                    <a:pt x="183" y="101"/>
                    <a:pt x="184" y="102"/>
                    <a:pt x="185" y="102"/>
                  </a:cubicBezTo>
                  <a:cubicBezTo>
                    <a:pt x="185" y="102"/>
                    <a:pt x="185" y="102"/>
                    <a:pt x="186" y="102"/>
                  </a:cubicBezTo>
                  <a:cubicBezTo>
                    <a:pt x="187" y="102"/>
                    <a:pt x="189" y="101"/>
                    <a:pt x="191" y="99"/>
                  </a:cubicBezTo>
                  <a:cubicBezTo>
                    <a:pt x="196" y="101"/>
                    <a:pt x="201" y="102"/>
                    <a:pt x="206" y="104"/>
                  </a:cubicBezTo>
                  <a:cubicBezTo>
                    <a:pt x="265" y="128"/>
                    <a:pt x="327" y="168"/>
                    <a:pt x="362" y="171"/>
                  </a:cubicBezTo>
                  <a:cubicBezTo>
                    <a:pt x="365" y="176"/>
                    <a:pt x="369" y="180"/>
                    <a:pt x="375" y="182"/>
                  </a:cubicBezTo>
                  <a:cubicBezTo>
                    <a:pt x="378" y="183"/>
                    <a:pt x="381" y="183"/>
                    <a:pt x="384" y="183"/>
                  </a:cubicBezTo>
                  <a:cubicBezTo>
                    <a:pt x="394" y="183"/>
                    <a:pt x="404" y="177"/>
                    <a:pt x="408" y="166"/>
                  </a:cubicBezTo>
                  <a:cubicBezTo>
                    <a:pt x="409" y="163"/>
                    <a:pt x="409" y="160"/>
                    <a:pt x="409" y="157"/>
                  </a:cubicBezTo>
                  <a:cubicBezTo>
                    <a:pt x="409" y="147"/>
                    <a:pt x="403" y="137"/>
                    <a:pt x="392" y="133"/>
                  </a:cubicBezTo>
                  <a:cubicBezTo>
                    <a:pt x="390" y="132"/>
                    <a:pt x="387" y="132"/>
                    <a:pt x="384" y="132"/>
                  </a:cubicBezTo>
                  <a:cubicBezTo>
                    <a:pt x="381" y="132"/>
                    <a:pt x="379" y="132"/>
                    <a:pt x="376" y="133"/>
                  </a:cubicBezTo>
                  <a:cubicBezTo>
                    <a:pt x="347" y="113"/>
                    <a:pt x="274" y="104"/>
                    <a:pt x="213" y="84"/>
                  </a:cubicBezTo>
                  <a:cubicBezTo>
                    <a:pt x="208" y="82"/>
                    <a:pt x="203" y="80"/>
                    <a:pt x="199" y="78"/>
                  </a:cubicBezTo>
                  <a:cubicBezTo>
                    <a:pt x="199" y="78"/>
                    <a:pt x="199" y="78"/>
                    <a:pt x="199" y="78"/>
                  </a:cubicBezTo>
                  <a:cubicBezTo>
                    <a:pt x="199" y="78"/>
                    <a:pt x="199" y="78"/>
                    <a:pt x="199" y="78"/>
                  </a:cubicBezTo>
                  <a:cubicBezTo>
                    <a:pt x="199" y="78"/>
                    <a:pt x="199" y="78"/>
                    <a:pt x="199" y="78"/>
                  </a:cubicBezTo>
                  <a:cubicBezTo>
                    <a:pt x="199" y="75"/>
                    <a:pt x="198" y="72"/>
                    <a:pt x="196" y="72"/>
                  </a:cubicBezTo>
                  <a:cubicBezTo>
                    <a:pt x="196" y="72"/>
                    <a:pt x="195" y="72"/>
                    <a:pt x="195" y="72"/>
                  </a:cubicBezTo>
                  <a:cubicBezTo>
                    <a:pt x="194" y="72"/>
                    <a:pt x="193" y="72"/>
                    <a:pt x="193" y="72"/>
                  </a:cubicBezTo>
                  <a:cubicBezTo>
                    <a:pt x="193" y="72"/>
                    <a:pt x="193" y="72"/>
                    <a:pt x="193" y="72"/>
                  </a:cubicBezTo>
                  <a:cubicBezTo>
                    <a:pt x="193" y="72"/>
                    <a:pt x="193" y="72"/>
                    <a:pt x="193" y="72"/>
                  </a:cubicBezTo>
                  <a:cubicBezTo>
                    <a:pt x="193" y="72"/>
                    <a:pt x="193" y="72"/>
                    <a:pt x="193" y="72"/>
                  </a:cubicBezTo>
                  <a:cubicBezTo>
                    <a:pt x="193" y="68"/>
                    <a:pt x="192" y="66"/>
                    <a:pt x="190" y="65"/>
                  </a:cubicBezTo>
                  <a:cubicBezTo>
                    <a:pt x="190" y="65"/>
                    <a:pt x="190" y="65"/>
                    <a:pt x="190" y="65"/>
                  </a:cubicBezTo>
                  <a:cubicBezTo>
                    <a:pt x="188" y="65"/>
                    <a:pt x="186" y="67"/>
                    <a:pt x="184" y="69"/>
                  </a:cubicBezTo>
                  <a:cubicBezTo>
                    <a:pt x="184" y="68"/>
                    <a:pt x="183" y="67"/>
                    <a:pt x="182" y="67"/>
                  </a:cubicBezTo>
                  <a:cubicBezTo>
                    <a:pt x="182" y="67"/>
                    <a:pt x="181" y="66"/>
                    <a:pt x="181" y="66"/>
                  </a:cubicBezTo>
                  <a:cubicBezTo>
                    <a:pt x="179" y="66"/>
                    <a:pt x="178" y="68"/>
                    <a:pt x="176" y="70"/>
                  </a:cubicBezTo>
                  <a:cubicBezTo>
                    <a:pt x="125" y="50"/>
                    <a:pt x="77" y="27"/>
                    <a:pt x="53" y="15"/>
                  </a:cubicBezTo>
                  <a:cubicBezTo>
                    <a:pt x="53" y="15"/>
                    <a:pt x="53" y="15"/>
                    <a:pt x="53" y="15"/>
                  </a:cubicBezTo>
                  <a:cubicBezTo>
                    <a:pt x="53" y="15"/>
                    <a:pt x="53" y="15"/>
                    <a:pt x="53" y="15"/>
                  </a:cubicBezTo>
                  <a:cubicBezTo>
                    <a:pt x="53" y="15"/>
                    <a:pt x="53" y="15"/>
                    <a:pt x="53" y="15"/>
                  </a:cubicBezTo>
                  <a:cubicBezTo>
                    <a:pt x="53" y="10"/>
                    <a:pt x="50" y="4"/>
                    <a:pt x="44" y="2"/>
                  </a:cubicBezTo>
                  <a:cubicBezTo>
                    <a:pt x="41" y="1"/>
                    <a:pt x="41" y="1"/>
                    <a:pt x="41" y="1"/>
                  </a:cubicBezTo>
                  <a:cubicBezTo>
                    <a:pt x="39" y="0"/>
                    <a:pt x="37" y="0"/>
                    <a:pt x="36" y="0"/>
                  </a:cubicBezTo>
                  <a:cubicBezTo>
                    <a:pt x="32" y="0"/>
                    <a:pt x="29" y="1"/>
                    <a:pt x="27" y="4"/>
                  </a:cubicBezTo>
                  <a:cubicBezTo>
                    <a:pt x="15" y="0"/>
                    <a:pt x="15" y="0"/>
                    <a:pt x="15" y="0"/>
                  </a:cubicBezTo>
                </a:path>
              </a:pathLst>
            </a:custGeom>
            <a:solidFill>
              <a:srgbClr val="955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</p:grpSp>
      <p:sp>
        <p:nvSpPr>
          <p:cNvPr id="593" name="Freeform 132"/>
          <p:cNvSpPr>
            <a:spLocks/>
          </p:cNvSpPr>
          <p:nvPr/>
        </p:nvSpPr>
        <p:spPr bwMode="auto">
          <a:xfrm>
            <a:off x="6124575" y="3043238"/>
            <a:ext cx="301625" cy="304800"/>
          </a:xfrm>
          <a:custGeom>
            <a:avLst/>
            <a:gdLst>
              <a:gd name="T0" fmla="*/ 23 w 88"/>
              <a:gd name="T1" fmla="*/ 0 h 89"/>
              <a:gd name="T2" fmla="*/ 0 w 88"/>
              <a:gd name="T3" fmla="*/ 66 h 89"/>
              <a:gd name="T4" fmla="*/ 0 w 88"/>
              <a:gd name="T5" fmla="*/ 66 h 89"/>
              <a:gd name="T6" fmla="*/ 3 w 88"/>
              <a:gd name="T7" fmla="*/ 67 h 89"/>
              <a:gd name="T8" fmla="*/ 62 w 88"/>
              <a:gd name="T9" fmla="*/ 88 h 89"/>
              <a:gd name="T10" fmla="*/ 64 w 88"/>
              <a:gd name="T11" fmla="*/ 89 h 89"/>
              <a:gd name="T12" fmla="*/ 64 w 88"/>
              <a:gd name="T13" fmla="*/ 89 h 89"/>
              <a:gd name="T14" fmla="*/ 64 w 88"/>
              <a:gd name="T15" fmla="*/ 89 h 89"/>
              <a:gd name="T16" fmla="*/ 68 w 88"/>
              <a:gd name="T17" fmla="*/ 77 h 89"/>
              <a:gd name="T18" fmla="*/ 83 w 88"/>
              <a:gd name="T19" fmla="*/ 36 h 89"/>
              <a:gd name="T20" fmla="*/ 88 w 88"/>
              <a:gd name="T21" fmla="*/ 23 h 89"/>
              <a:gd name="T22" fmla="*/ 85 w 88"/>
              <a:gd name="T23" fmla="*/ 23 h 89"/>
              <a:gd name="T24" fmla="*/ 85 w 88"/>
              <a:gd name="T25" fmla="*/ 23 h 89"/>
              <a:gd name="T26" fmla="*/ 26 w 88"/>
              <a:gd name="T27" fmla="*/ 1 h 89"/>
              <a:gd name="T28" fmla="*/ 23 w 88"/>
              <a:gd name="T29" fmla="*/ 0 h 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88" h="89">
                <a:moveTo>
                  <a:pt x="23" y="0"/>
                </a:moveTo>
                <a:cubicBezTo>
                  <a:pt x="0" y="66"/>
                  <a:pt x="0" y="66"/>
                  <a:pt x="0" y="66"/>
                </a:cubicBezTo>
                <a:cubicBezTo>
                  <a:pt x="0" y="66"/>
                  <a:pt x="0" y="66"/>
                  <a:pt x="0" y="66"/>
                </a:cubicBezTo>
                <a:cubicBezTo>
                  <a:pt x="3" y="67"/>
                  <a:pt x="3" y="67"/>
                  <a:pt x="3" y="67"/>
                </a:cubicBezTo>
                <a:cubicBezTo>
                  <a:pt x="62" y="88"/>
                  <a:pt x="62" y="88"/>
                  <a:pt x="62" y="88"/>
                </a:cubicBezTo>
                <a:cubicBezTo>
                  <a:pt x="63" y="89"/>
                  <a:pt x="63" y="89"/>
                  <a:pt x="64" y="89"/>
                </a:cubicBezTo>
                <a:cubicBezTo>
                  <a:pt x="64" y="89"/>
                  <a:pt x="64" y="89"/>
                  <a:pt x="64" y="89"/>
                </a:cubicBezTo>
                <a:cubicBezTo>
                  <a:pt x="64" y="89"/>
                  <a:pt x="64" y="89"/>
                  <a:pt x="64" y="89"/>
                </a:cubicBezTo>
                <a:cubicBezTo>
                  <a:pt x="68" y="77"/>
                  <a:pt x="68" y="77"/>
                  <a:pt x="68" y="77"/>
                </a:cubicBezTo>
                <a:cubicBezTo>
                  <a:pt x="83" y="36"/>
                  <a:pt x="83" y="36"/>
                  <a:pt x="83" y="36"/>
                </a:cubicBezTo>
                <a:cubicBezTo>
                  <a:pt x="88" y="23"/>
                  <a:pt x="88" y="23"/>
                  <a:pt x="88" y="23"/>
                </a:cubicBezTo>
                <a:cubicBezTo>
                  <a:pt x="87" y="23"/>
                  <a:pt x="86" y="23"/>
                  <a:pt x="85" y="23"/>
                </a:cubicBezTo>
                <a:cubicBezTo>
                  <a:pt x="85" y="23"/>
                  <a:pt x="85" y="23"/>
                  <a:pt x="85" y="23"/>
                </a:cubicBezTo>
                <a:cubicBezTo>
                  <a:pt x="26" y="1"/>
                  <a:pt x="26" y="1"/>
                  <a:pt x="26" y="1"/>
                </a:cubicBezTo>
                <a:cubicBezTo>
                  <a:pt x="23" y="0"/>
                  <a:pt x="23" y="0"/>
                  <a:pt x="23" y="0"/>
                </a:cubicBezTo>
              </a:path>
            </a:pathLst>
          </a:custGeom>
          <a:solidFill>
            <a:srgbClr val="BC7F3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594" name="Freeform 133"/>
          <p:cNvSpPr>
            <a:spLocks/>
          </p:cNvSpPr>
          <p:nvPr/>
        </p:nvSpPr>
        <p:spPr bwMode="auto">
          <a:xfrm>
            <a:off x="6022975" y="3359150"/>
            <a:ext cx="293688" cy="263525"/>
          </a:xfrm>
          <a:custGeom>
            <a:avLst/>
            <a:gdLst>
              <a:gd name="T0" fmla="*/ 20 w 86"/>
              <a:gd name="T1" fmla="*/ 0 h 77"/>
              <a:gd name="T2" fmla="*/ 0 w 86"/>
              <a:gd name="T3" fmla="*/ 59 h 77"/>
              <a:gd name="T4" fmla="*/ 2 w 86"/>
              <a:gd name="T5" fmla="*/ 60 h 77"/>
              <a:gd name="T6" fmla="*/ 3 w 86"/>
              <a:gd name="T7" fmla="*/ 60 h 77"/>
              <a:gd name="T8" fmla="*/ 40 w 86"/>
              <a:gd name="T9" fmla="*/ 74 h 77"/>
              <a:gd name="T10" fmla="*/ 57 w 86"/>
              <a:gd name="T11" fmla="*/ 77 h 77"/>
              <a:gd name="T12" fmla="*/ 71 w 86"/>
              <a:gd name="T13" fmla="*/ 74 h 77"/>
              <a:gd name="T14" fmla="*/ 85 w 86"/>
              <a:gd name="T15" fmla="*/ 62 h 77"/>
              <a:gd name="T16" fmla="*/ 86 w 86"/>
              <a:gd name="T17" fmla="*/ 56 h 77"/>
              <a:gd name="T18" fmla="*/ 86 w 86"/>
              <a:gd name="T19" fmla="*/ 55 h 77"/>
              <a:gd name="T20" fmla="*/ 83 w 86"/>
              <a:gd name="T21" fmla="*/ 46 h 77"/>
              <a:gd name="T22" fmla="*/ 82 w 86"/>
              <a:gd name="T23" fmla="*/ 45 h 77"/>
              <a:gd name="T24" fmla="*/ 77 w 86"/>
              <a:gd name="T25" fmla="*/ 37 h 77"/>
              <a:gd name="T26" fmla="*/ 76 w 86"/>
              <a:gd name="T27" fmla="*/ 33 h 77"/>
              <a:gd name="T28" fmla="*/ 77 w 86"/>
              <a:gd name="T29" fmla="*/ 28 h 77"/>
              <a:gd name="T30" fmla="*/ 83 w 86"/>
              <a:gd name="T31" fmla="*/ 23 h 77"/>
              <a:gd name="T32" fmla="*/ 82 w 86"/>
              <a:gd name="T33" fmla="*/ 23 h 77"/>
              <a:gd name="T34" fmla="*/ 82 w 86"/>
              <a:gd name="T35" fmla="*/ 22 h 77"/>
              <a:gd name="T36" fmla="*/ 23 w 86"/>
              <a:gd name="T37" fmla="*/ 1 h 77"/>
              <a:gd name="T38" fmla="*/ 20 w 86"/>
              <a:gd name="T39" fmla="*/ 0 h 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86" h="77">
                <a:moveTo>
                  <a:pt x="20" y="0"/>
                </a:moveTo>
                <a:cubicBezTo>
                  <a:pt x="0" y="59"/>
                  <a:pt x="0" y="59"/>
                  <a:pt x="0" y="59"/>
                </a:cubicBezTo>
                <a:cubicBezTo>
                  <a:pt x="2" y="60"/>
                  <a:pt x="2" y="60"/>
                  <a:pt x="2" y="60"/>
                </a:cubicBezTo>
                <a:cubicBezTo>
                  <a:pt x="2" y="60"/>
                  <a:pt x="2" y="60"/>
                  <a:pt x="3" y="60"/>
                </a:cubicBezTo>
                <a:cubicBezTo>
                  <a:pt x="5" y="61"/>
                  <a:pt x="13" y="64"/>
                  <a:pt x="40" y="74"/>
                </a:cubicBezTo>
                <a:cubicBezTo>
                  <a:pt x="46" y="76"/>
                  <a:pt x="52" y="77"/>
                  <a:pt x="57" y="77"/>
                </a:cubicBezTo>
                <a:cubicBezTo>
                  <a:pt x="62" y="77"/>
                  <a:pt x="67" y="76"/>
                  <a:pt x="71" y="74"/>
                </a:cubicBezTo>
                <a:cubicBezTo>
                  <a:pt x="78" y="71"/>
                  <a:pt x="82" y="67"/>
                  <a:pt x="85" y="62"/>
                </a:cubicBezTo>
                <a:cubicBezTo>
                  <a:pt x="85" y="60"/>
                  <a:pt x="86" y="58"/>
                  <a:pt x="86" y="56"/>
                </a:cubicBezTo>
                <a:cubicBezTo>
                  <a:pt x="86" y="56"/>
                  <a:pt x="86" y="56"/>
                  <a:pt x="86" y="55"/>
                </a:cubicBezTo>
                <a:cubicBezTo>
                  <a:pt x="86" y="52"/>
                  <a:pt x="85" y="49"/>
                  <a:pt x="83" y="46"/>
                </a:cubicBezTo>
                <a:cubicBezTo>
                  <a:pt x="83" y="45"/>
                  <a:pt x="82" y="45"/>
                  <a:pt x="82" y="45"/>
                </a:cubicBezTo>
                <a:cubicBezTo>
                  <a:pt x="80" y="42"/>
                  <a:pt x="78" y="39"/>
                  <a:pt x="77" y="37"/>
                </a:cubicBezTo>
                <a:cubicBezTo>
                  <a:pt x="77" y="36"/>
                  <a:pt x="76" y="34"/>
                  <a:pt x="76" y="33"/>
                </a:cubicBezTo>
                <a:cubicBezTo>
                  <a:pt x="76" y="31"/>
                  <a:pt x="77" y="29"/>
                  <a:pt x="77" y="28"/>
                </a:cubicBezTo>
                <a:cubicBezTo>
                  <a:pt x="79" y="25"/>
                  <a:pt x="81" y="24"/>
                  <a:pt x="83" y="23"/>
                </a:cubicBezTo>
                <a:cubicBezTo>
                  <a:pt x="83" y="23"/>
                  <a:pt x="83" y="23"/>
                  <a:pt x="82" y="23"/>
                </a:cubicBezTo>
                <a:cubicBezTo>
                  <a:pt x="82" y="22"/>
                  <a:pt x="82" y="22"/>
                  <a:pt x="82" y="22"/>
                </a:cubicBezTo>
                <a:cubicBezTo>
                  <a:pt x="23" y="1"/>
                  <a:pt x="23" y="1"/>
                  <a:pt x="23" y="1"/>
                </a:cubicBezTo>
                <a:cubicBezTo>
                  <a:pt x="20" y="0"/>
                  <a:pt x="20" y="0"/>
                  <a:pt x="20" y="0"/>
                </a:cubicBezTo>
              </a:path>
            </a:pathLst>
          </a:custGeom>
          <a:solidFill>
            <a:srgbClr val="95543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595" name="Freeform 134"/>
          <p:cNvSpPr>
            <a:spLocks/>
          </p:cNvSpPr>
          <p:nvPr/>
        </p:nvSpPr>
        <p:spPr bwMode="auto">
          <a:xfrm>
            <a:off x="6091238" y="3270250"/>
            <a:ext cx="277813" cy="166688"/>
          </a:xfrm>
          <a:custGeom>
            <a:avLst/>
            <a:gdLst>
              <a:gd name="T0" fmla="*/ 10 w 81"/>
              <a:gd name="T1" fmla="*/ 0 h 49"/>
              <a:gd name="T2" fmla="*/ 0 w 81"/>
              <a:gd name="T3" fmla="*/ 26 h 49"/>
              <a:gd name="T4" fmla="*/ 3 w 81"/>
              <a:gd name="T5" fmla="*/ 27 h 49"/>
              <a:gd name="T6" fmla="*/ 62 w 81"/>
              <a:gd name="T7" fmla="*/ 48 h 49"/>
              <a:gd name="T8" fmla="*/ 62 w 81"/>
              <a:gd name="T9" fmla="*/ 49 h 49"/>
              <a:gd name="T10" fmla="*/ 63 w 81"/>
              <a:gd name="T11" fmla="*/ 49 h 49"/>
              <a:gd name="T12" fmla="*/ 63 w 81"/>
              <a:gd name="T13" fmla="*/ 49 h 49"/>
              <a:gd name="T14" fmla="*/ 67 w 81"/>
              <a:gd name="T15" fmla="*/ 49 h 49"/>
              <a:gd name="T16" fmla="*/ 80 w 81"/>
              <a:gd name="T17" fmla="*/ 40 h 49"/>
              <a:gd name="T18" fmla="*/ 81 w 81"/>
              <a:gd name="T19" fmla="*/ 35 h 49"/>
              <a:gd name="T20" fmla="*/ 74 w 81"/>
              <a:gd name="T21" fmla="*/ 23 h 49"/>
              <a:gd name="T22" fmla="*/ 74 w 81"/>
              <a:gd name="T23" fmla="*/ 23 h 49"/>
              <a:gd name="T24" fmla="*/ 72 w 81"/>
              <a:gd name="T25" fmla="*/ 22 h 49"/>
              <a:gd name="T26" fmla="*/ 13 w 81"/>
              <a:gd name="T27" fmla="*/ 1 h 49"/>
              <a:gd name="T28" fmla="*/ 10 w 81"/>
              <a:gd name="T29" fmla="*/ 0 h 49"/>
              <a:gd name="T30" fmla="*/ 10 w 81"/>
              <a:gd name="T31" fmla="*/ 0 h 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81" h="49">
                <a:moveTo>
                  <a:pt x="10" y="0"/>
                </a:moveTo>
                <a:cubicBezTo>
                  <a:pt x="0" y="26"/>
                  <a:pt x="0" y="26"/>
                  <a:pt x="0" y="26"/>
                </a:cubicBezTo>
                <a:cubicBezTo>
                  <a:pt x="3" y="27"/>
                  <a:pt x="3" y="27"/>
                  <a:pt x="3" y="27"/>
                </a:cubicBezTo>
                <a:cubicBezTo>
                  <a:pt x="62" y="48"/>
                  <a:pt x="62" y="48"/>
                  <a:pt x="62" y="48"/>
                </a:cubicBezTo>
                <a:cubicBezTo>
                  <a:pt x="62" y="49"/>
                  <a:pt x="62" y="49"/>
                  <a:pt x="62" y="49"/>
                </a:cubicBezTo>
                <a:cubicBezTo>
                  <a:pt x="63" y="49"/>
                  <a:pt x="63" y="49"/>
                  <a:pt x="63" y="49"/>
                </a:cubicBezTo>
                <a:cubicBezTo>
                  <a:pt x="63" y="49"/>
                  <a:pt x="63" y="49"/>
                  <a:pt x="63" y="49"/>
                </a:cubicBezTo>
                <a:cubicBezTo>
                  <a:pt x="65" y="49"/>
                  <a:pt x="66" y="49"/>
                  <a:pt x="67" y="49"/>
                </a:cubicBezTo>
                <a:cubicBezTo>
                  <a:pt x="73" y="49"/>
                  <a:pt x="78" y="46"/>
                  <a:pt x="80" y="40"/>
                </a:cubicBezTo>
                <a:cubicBezTo>
                  <a:pt x="81" y="39"/>
                  <a:pt x="81" y="37"/>
                  <a:pt x="81" y="35"/>
                </a:cubicBezTo>
                <a:cubicBezTo>
                  <a:pt x="81" y="30"/>
                  <a:pt x="78" y="26"/>
                  <a:pt x="74" y="23"/>
                </a:cubicBezTo>
                <a:cubicBezTo>
                  <a:pt x="74" y="23"/>
                  <a:pt x="74" y="23"/>
                  <a:pt x="74" y="23"/>
                </a:cubicBezTo>
                <a:cubicBezTo>
                  <a:pt x="73" y="23"/>
                  <a:pt x="73" y="23"/>
                  <a:pt x="72" y="22"/>
                </a:cubicBezTo>
                <a:cubicBezTo>
                  <a:pt x="13" y="1"/>
                  <a:pt x="13" y="1"/>
                  <a:pt x="13" y="1"/>
                </a:cubicBezTo>
                <a:cubicBezTo>
                  <a:pt x="10" y="0"/>
                  <a:pt x="10" y="0"/>
                  <a:pt x="10" y="0"/>
                </a:cubicBezTo>
                <a:cubicBezTo>
                  <a:pt x="10" y="0"/>
                  <a:pt x="10" y="0"/>
                  <a:pt x="10" y="0"/>
                </a:cubicBezTo>
              </a:path>
            </a:pathLst>
          </a:custGeom>
          <a:solidFill>
            <a:srgbClr val="76402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596" name="Freeform 135"/>
          <p:cNvSpPr>
            <a:spLocks/>
          </p:cNvSpPr>
          <p:nvPr/>
        </p:nvSpPr>
        <p:spPr bwMode="auto">
          <a:xfrm>
            <a:off x="6203950" y="2954338"/>
            <a:ext cx="277813" cy="168275"/>
          </a:xfrm>
          <a:custGeom>
            <a:avLst/>
            <a:gdLst>
              <a:gd name="T0" fmla="*/ 9 w 81"/>
              <a:gd name="T1" fmla="*/ 0 h 49"/>
              <a:gd name="T2" fmla="*/ 0 w 81"/>
              <a:gd name="T3" fmla="*/ 26 h 49"/>
              <a:gd name="T4" fmla="*/ 3 w 81"/>
              <a:gd name="T5" fmla="*/ 27 h 49"/>
              <a:gd name="T6" fmla="*/ 62 w 81"/>
              <a:gd name="T7" fmla="*/ 49 h 49"/>
              <a:gd name="T8" fmla="*/ 62 w 81"/>
              <a:gd name="T9" fmla="*/ 49 h 49"/>
              <a:gd name="T10" fmla="*/ 65 w 81"/>
              <a:gd name="T11" fmla="*/ 49 h 49"/>
              <a:gd name="T12" fmla="*/ 65 w 81"/>
              <a:gd name="T13" fmla="*/ 49 h 49"/>
              <a:gd name="T14" fmla="*/ 67 w 81"/>
              <a:gd name="T15" fmla="*/ 49 h 49"/>
              <a:gd name="T16" fmla="*/ 80 w 81"/>
              <a:gd name="T17" fmla="*/ 40 h 49"/>
              <a:gd name="T18" fmla="*/ 81 w 81"/>
              <a:gd name="T19" fmla="*/ 35 h 49"/>
              <a:gd name="T20" fmla="*/ 72 w 81"/>
              <a:gd name="T21" fmla="*/ 23 h 49"/>
              <a:gd name="T22" fmla="*/ 72 w 81"/>
              <a:gd name="T23" fmla="*/ 23 h 49"/>
              <a:gd name="T24" fmla="*/ 72 w 81"/>
              <a:gd name="T25" fmla="*/ 22 h 49"/>
              <a:gd name="T26" fmla="*/ 12 w 81"/>
              <a:gd name="T27" fmla="*/ 1 h 49"/>
              <a:gd name="T28" fmla="*/ 9 w 81"/>
              <a:gd name="T29" fmla="*/ 0 h 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81" h="49">
                <a:moveTo>
                  <a:pt x="9" y="0"/>
                </a:moveTo>
                <a:cubicBezTo>
                  <a:pt x="0" y="26"/>
                  <a:pt x="0" y="26"/>
                  <a:pt x="0" y="26"/>
                </a:cubicBezTo>
                <a:cubicBezTo>
                  <a:pt x="3" y="27"/>
                  <a:pt x="3" y="27"/>
                  <a:pt x="3" y="27"/>
                </a:cubicBezTo>
                <a:cubicBezTo>
                  <a:pt x="62" y="49"/>
                  <a:pt x="62" y="49"/>
                  <a:pt x="62" y="49"/>
                </a:cubicBezTo>
                <a:cubicBezTo>
                  <a:pt x="62" y="49"/>
                  <a:pt x="62" y="49"/>
                  <a:pt x="62" y="49"/>
                </a:cubicBezTo>
                <a:cubicBezTo>
                  <a:pt x="63" y="49"/>
                  <a:pt x="64" y="49"/>
                  <a:pt x="65" y="49"/>
                </a:cubicBezTo>
                <a:cubicBezTo>
                  <a:pt x="65" y="49"/>
                  <a:pt x="65" y="49"/>
                  <a:pt x="65" y="49"/>
                </a:cubicBezTo>
                <a:cubicBezTo>
                  <a:pt x="66" y="49"/>
                  <a:pt x="66" y="49"/>
                  <a:pt x="67" y="49"/>
                </a:cubicBezTo>
                <a:cubicBezTo>
                  <a:pt x="73" y="49"/>
                  <a:pt x="78" y="46"/>
                  <a:pt x="80" y="40"/>
                </a:cubicBezTo>
                <a:cubicBezTo>
                  <a:pt x="81" y="39"/>
                  <a:pt x="81" y="37"/>
                  <a:pt x="81" y="35"/>
                </a:cubicBezTo>
                <a:cubicBezTo>
                  <a:pt x="81" y="30"/>
                  <a:pt x="78" y="25"/>
                  <a:pt x="72" y="23"/>
                </a:cubicBezTo>
                <a:cubicBezTo>
                  <a:pt x="72" y="23"/>
                  <a:pt x="72" y="23"/>
                  <a:pt x="72" y="23"/>
                </a:cubicBezTo>
                <a:cubicBezTo>
                  <a:pt x="72" y="22"/>
                  <a:pt x="72" y="22"/>
                  <a:pt x="72" y="22"/>
                </a:cubicBezTo>
                <a:cubicBezTo>
                  <a:pt x="12" y="1"/>
                  <a:pt x="12" y="1"/>
                  <a:pt x="12" y="1"/>
                </a:cubicBezTo>
                <a:cubicBezTo>
                  <a:pt x="9" y="0"/>
                  <a:pt x="9" y="0"/>
                  <a:pt x="9" y="0"/>
                </a:cubicBezTo>
              </a:path>
            </a:pathLst>
          </a:custGeom>
          <a:solidFill>
            <a:srgbClr val="76402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597" name="Freeform 136"/>
          <p:cNvSpPr>
            <a:spLocks/>
          </p:cNvSpPr>
          <p:nvPr/>
        </p:nvSpPr>
        <p:spPr bwMode="auto">
          <a:xfrm>
            <a:off x="5943600" y="3684588"/>
            <a:ext cx="555625" cy="157163"/>
          </a:xfrm>
          <a:custGeom>
            <a:avLst/>
            <a:gdLst>
              <a:gd name="T0" fmla="*/ 148 w 162"/>
              <a:gd name="T1" fmla="*/ 0 h 46"/>
              <a:gd name="T2" fmla="*/ 137 w 162"/>
              <a:gd name="T3" fmla="*/ 10 h 46"/>
              <a:gd name="T4" fmla="*/ 0 w 162"/>
              <a:gd name="T5" fmla="*/ 10 h 46"/>
              <a:gd name="T6" fmla="*/ 0 w 162"/>
              <a:gd name="T7" fmla="*/ 46 h 46"/>
              <a:gd name="T8" fmla="*/ 0 w 162"/>
              <a:gd name="T9" fmla="*/ 46 h 46"/>
              <a:gd name="T10" fmla="*/ 162 w 162"/>
              <a:gd name="T11" fmla="*/ 46 h 46"/>
              <a:gd name="T12" fmla="*/ 162 w 162"/>
              <a:gd name="T13" fmla="*/ 20 h 46"/>
              <a:gd name="T14" fmla="*/ 148 w 162"/>
              <a:gd name="T15" fmla="*/ 0 h 46"/>
              <a:gd name="T16" fmla="*/ 148 w 162"/>
              <a:gd name="T17" fmla="*/ 0 h 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62" h="46">
                <a:moveTo>
                  <a:pt x="148" y="0"/>
                </a:moveTo>
                <a:cubicBezTo>
                  <a:pt x="147" y="5"/>
                  <a:pt x="143" y="10"/>
                  <a:pt x="137" y="10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21"/>
                  <a:pt x="0" y="34"/>
                  <a:pt x="0" y="46"/>
                </a:cubicBezTo>
                <a:cubicBezTo>
                  <a:pt x="0" y="46"/>
                  <a:pt x="0" y="46"/>
                  <a:pt x="0" y="46"/>
                </a:cubicBezTo>
                <a:cubicBezTo>
                  <a:pt x="162" y="46"/>
                  <a:pt x="162" y="46"/>
                  <a:pt x="162" y="46"/>
                </a:cubicBezTo>
                <a:cubicBezTo>
                  <a:pt x="162" y="20"/>
                  <a:pt x="162" y="20"/>
                  <a:pt x="162" y="20"/>
                </a:cubicBezTo>
                <a:cubicBezTo>
                  <a:pt x="162" y="11"/>
                  <a:pt x="156" y="3"/>
                  <a:pt x="148" y="0"/>
                </a:cubicBezTo>
                <a:cubicBezTo>
                  <a:pt x="148" y="0"/>
                  <a:pt x="148" y="0"/>
                  <a:pt x="148" y="0"/>
                </a:cubicBezTo>
              </a:path>
            </a:pathLst>
          </a:custGeom>
          <a:solidFill>
            <a:srgbClr val="95543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598" name="Freeform 137"/>
          <p:cNvSpPr>
            <a:spLocks/>
          </p:cNvSpPr>
          <p:nvPr/>
        </p:nvSpPr>
        <p:spPr bwMode="auto">
          <a:xfrm>
            <a:off x="5943600" y="3841750"/>
            <a:ext cx="579438" cy="103188"/>
          </a:xfrm>
          <a:custGeom>
            <a:avLst/>
            <a:gdLst>
              <a:gd name="T0" fmla="*/ 162 w 169"/>
              <a:gd name="T1" fmla="*/ 0 h 30"/>
              <a:gd name="T2" fmla="*/ 162 w 169"/>
              <a:gd name="T3" fmla="*/ 0 h 30"/>
              <a:gd name="T4" fmla="*/ 0 w 169"/>
              <a:gd name="T5" fmla="*/ 0 h 30"/>
              <a:gd name="T6" fmla="*/ 0 w 169"/>
              <a:gd name="T7" fmla="*/ 15 h 30"/>
              <a:gd name="T8" fmla="*/ 0 w 169"/>
              <a:gd name="T9" fmla="*/ 30 h 30"/>
              <a:gd name="T10" fmla="*/ 166 w 169"/>
              <a:gd name="T11" fmla="*/ 30 h 30"/>
              <a:gd name="T12" fmla="*/ 169 w 169"/>
              <a:gd name="T13" fmla="*/ 26 h 30"/>
              <a:gd name="T14" fmla="*/ 169 w 169"/>
              <a:gd name="T15" fmla="*/ 7 h 30"/>
              <a:gd name="T16" fmla="*/ 162 w 169"/>
              <a:gd name="T17" fmla="*/ 0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69" h="30">
                <a:moveTo>
                  <a:pt x="162" y="0"/>
                </a:moveTo>
                <a:cubicBezTo>
                  <a:pt x="162" y="0"/>
                  <a:pt x="162" y="0"/>
                  <a:pt x="162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5"/>
                  <a:pt x="0" y="10"/>
                  <a:pt x="0" y="15"/>
                </a:cubicBezTo>
                <a:cubicBezTo>
                  <a:pt x="0" y="20"/>
                  <a:pt x="0" y="25"/>
                  <a:pt x="0" y="30"/>
                </a:cubicBezTo>
                <a:cubicBezTo>
                  <a:pt x="166" y="30"/>
                  <a:pt x="166" y="30"/>
                  <a:pt x="166" y="30"/>
                </a:cubicBezTo>
                <a:cubicBezTo>
                  <a:pt x="168" y="30"/>
                  <a:pt x="169" y="28"/>
                  <a:pt x="169" y="26"/>
                </a:cubicBezTo>
                <a:cubicBezTo>
                  <a:pt x="169" y="7"/>
                  <a:pt x="169" y="7"/>
                  <a:pt x="169" y="7"/>
                </a:cubicBezTo>
                <a:cubicBezTo>
                  <a:pt x="169" y="3"/>
                  <a:pt x="166" y="0"/>
                  <a:pt x="162" y="0"/>
                </a:cubicBezTo>
              </a:path>
            </a:pathLst>
          </a:custGeom>
          <a:solidFill>
            <a:srgbClr val="76402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599" name="Freeform 138"/>
          <p:cNvSpPr>
            <a:spLocks/>
          </p:cNvSpPr>
          <p:nvPr/>
        </p:nvSpPr>
        <p:spPr bwMode="auto">
          <a:xfrm>
            <a:off x="5943600" y="3629025"/>
            <a:ext cx="506413" cy="88900"/>
          </a:xfrm>
          <a:custGeom>
            <a:avLst/>
            <a:gdLst>
              <a:gd name="T0" fmla="*/ 137 w 148"/>
              <a:gd name="T1" fmla="*/ 0 h 26"/>
              <a:gd name="T2" fmla="*/ 1 w 148"/>
              <a:gd name="T3" fmla="*/ 0 h 26"/>
              <a:gd name="T4" fmla="*/ 1 w 148"/>
              <a:gd name="T5" fmla="*/ 15 h 26"/>
              <a:gd name="T6" fmla="*/ 0 w 148"/>
              <a:gd name="T7" fmla="*/ 26 h 26"/>
              <a:gd name="T8" fmla="*/ 0 w 148"/>
              <a:gd name="T9" fmla="*/ 26 h 26"/>
              <a:gd name="T10" fmla="*/ 137 w 148"/>
              <a:gd name="T11" fmla="*/ 26 h 26"/>
              <a:gd name="T12" fmla="*/ 148 w 148"/>
              <a:gd name="T13" fmla="*/ 16 h 26"/>
              <a:gd name="T14" fmla="*/ 148 w 148"/>
              <a:gd name="T15" fmla="*/ 16 h 26"/>
              <a:gd name="T16" fmla="*/ 148 w 148"/>
              <a:gd name="T17" fmla="*/ 16 h 26"/>
              <a:gd name="T18" fmla="*/ 148 w 148"/>
              <a:gd name="T19" fmla="*/ 16 h 26"/>
              <a:gd name="T20" fmla="*/ 148 w 148"/>
              <a:gd name="T21" fmla="*/ 15 h 26"/>
              <a:gd name="T22" fmla="*/ 148 w 148"/>
              <a:gd name="T23" fmla="*/ 10 h 26"/>
              <a:gd name="T24" fmla="*/ 137 w 148"/>
              <a:gd name="T25" fmla="*/ 0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48" h="26">
                <a:moveTo>
                  <a:pt x="137" y="0"/>
                </a:moveTo>
                <a:cubicBezTo>
                  <a:pt x="1" y="0"/>
                  <a:pt x="1" y="0"/>
                  <a:pt x="1" y="0"/>
                </a:cubicBezTo>
                <a:cubicBezTo>
                  <a:pt x="1" y="4"/>
                  <a:pt x="1" y="9"/>
                  <a:pt x="1" y="15"/>
                </a:cubicBezTo>
                <a:cubicBezTo>
                  <a:pt x="0" y="18"/>
                  <a:pt x="0" y="22"/>
                  <a:pt x="0" y="26"/>
                </a:cubicBezTo>
                <a:cubicBezTo>
                  <a:pt x="0" y="26"/>
                  <a:pt x="0" y="26"/>
                  <a:pt x="0" y="26"/>
                </a:cubicBezTo>
                <a:cubicBezTo>
                  <a:pt x="137" y="26"/>
                  <a:pt x="137" y="26"/>
                  <a:pt x="137" y="26"/>
                </a:cubicBezTo>
                <a:cubicBezTo>
                  <a:pt x="143" y="26"/>
                  <a:pt x="147" y="21"/>
                  <a:pt x="148" y="16"/>
                </a:cubicBezTo>
                <a:cubicBezTo>
                  <a:pt x="148" y="16"/>
                  <a:pt x="148" y="16"/>
                  <a:pt x="148" y="16"/>
                </a:cubicBezTo>
                <a:cubicBezTo>
                  <a:pt x="148" y="16"/>
                  <a:pt x="148" y="16"/>
                  <a:pt x="148" y="16"/>
                </a:cubicBezTo>
                <a:cubicBezTo>
                  <a:pt x="148" y="16"/>
                  <a:pt x="148" y="16"/>
                  <a:pt x="148" y="16"/>
                </a:cubicBezTo>
                <a:cubicBezTo>
                  <a:pt x="148" y="16"/>
                  <a:pt x="148" y="15"/>
                  <a:pt x="148" y="15"/>
                </a:cubicBezTo>
                <a:cubicBezTo>
                  <a:pt x="148" y="10"/>
                  <a:pt x="148" y="10"/>
                  <a:pt x="148" y="10"/>
                </a:cubicBezTo>
                <a:cubicBezTo>
                  <a:pt x="148" y="5"/>
                  <a:pt x="143" y="0"/>
                  <a:pt x="137" y="0"/>
                </a:cubicBezTo>
              </a:path>
            </a:pathLst>
          </a:custGeom>
          <a:solidFill>
            <a:srgbClr val="95543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600" name="Freeform 139"/>
          <p:cNvSpPr>
            <a:spLocks/>
          </p:cNvSpPr>
          <p:nvPr/>
        </p:nvSpPr>
        <p:spPr bwMode="auto">
          <a:xfrm>
            <a:off x="7575550" y="4932363"/>
            <a:ext cx="1479550" cy="1112838"/>
          </a:xfrm>
          <a:custGeom>
            <a:avLst/>
            <a:gdLst>
              <a:gd name="T0" fmla="*/ 432 w 432"/>
              <a:gd name="T1" fmla="*/ 24 h 325"/>
              <a:gd name="T2" fmla="*/ 432 w 432"/>
              <a:gd name="T3" fmla="*/ 301 h 325"/>
              <a:gd name="T4" fmla="*/ 409 w 432"/>
              <a:gd name="T5" fmla="*/ 325 h 325"/>
              <a:gd name="T6" fmla="*/ 23 w 432"/>
              <a:gd name="T7" fmla="*/ 325 h 325"/>
              <a:gd name="T8" fmla="*/ 0 w 432"/>
              <a:gd name="T9" fmla="*/ 301 h 325"/>
              <a:gd name="T10" fmla="*/ 0 w 432"/>
              <a:gd name="T11" fmla="*/ 24 h 325"/>
              <a:gd name="T12" fmla="*/ 23 w 432"/>
              <a:gd name="T13" fmla="*/ 0 h 325"/>
              <a:gd name="T14" fmla="*/ 409 w 432"/>
              <a:gd name="T15" fmla="*/ 0 h 325"/>
              <a:gd name="T16" fmla="*/ 432 w 432"/>
              <a:gd name="T17" fmla="*/ 24 h 3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32" h="325">
                <a:moveTo>
                  <a:pt x="432" y="24"/>
                </a:moveTo>
                <a:cubicBezTo>
                  <a:pt x="432" y="301"/>
                  <a:pt x="432" y="301"/>
                  <a:pt x="432" y="301"/>
                </a:cubicBezTo>
                <a:cubicBezTo>
                  <a:pt x="432" y="315"/>
                  <a:pt x="422" y="325"/>
                  <a:pt x="409" y="325"/>
                </a:cubicBezTo>
                <a:cubicBezTo>
                  <a:pt x="23" y="325"/>
                  <a:pt x="23" y="325"/>
                  <a:pt x="23" y="325"/>
                </a:cubicBezTo>
                <a:cubicBezTo>
                  <a:pt x="10" y="325"/>
                  <a:pt x="0" y="315"/>
                  <a:pt x="0" y="301"/>
                </a:cubicBezTo>
                <a:cubicBezTo>
                  <a:pt x="0" y="24"/>
                  <a:pt x="0" y="24"/>
                  <a:pt x="0" y="24"/>
                </a:cubicBezTo>
                <a:cubicBezTo>
                  <a:pt x="0" y="11"/>
                  <a:pt x="10" y="0"/>
                  <a:pt x="23" y="0"/>
                </a:cubicBezTo>
                <a:cubicBezTo>
                  <a:pt x="409" y="0"/>
                  <a:pt x="409" y="0"/>
                  <a:pt x="409" y="0"/>
                </a:cubicBezTo>
                <a:cubicBezTo>
                  <a:pt x="422" y="0"/>
                  <a:pt x="432" y="11"/>
                  <a:pt x="432" y="24"/>
                </a:cubicBezTo>
              </a:path>
            </a:pathLst>
          </a:custGeom>
          <a:solidFill>
            <a:srgbClr val="193A5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601" name="Freeform 140"/>
          <p:cNvSpPr>
            <a:spLocks/>
          </p:cNvSpPr>
          <p:nvPr/>
        </p:nvSpPr>
        <p:spPr bwMode="auto">
          <a:xfrm>
            <a:off x="8054975" y="4737100"/>
            <a:ext cx="520700" cy="201613"/>
          </a:xfrm>
          <a:custGeom>
            <a:avLst/>
            <a:gdLst>
              <a:gd name="T0" fmla="*/ 152 w 152"/>
              <a:gd name="T1" fmla="*/ 20 h 59"/>
              <a:gd name="T2" fmla="*/ 152 w 152"/>
              <a:gd name="T3" fmla="*/ 59 h 59"/>
              <a:gd name="T4" fmla="*/ 135 w 152"/>
              <a:gd name="T5" fmla="*/ 59 h 59"/>
              <a:gd name="T6" fmla="*/ 135 w 152"/>
              <a:gd name="T7" fmla="*/ 20 h 59"/>
              <a:gd name="T8" fmla="*/ 132 w 152"/>
              <a:gd name="T9" fmla="*/ 17 h 59"/>
              <a:gd name="T10" fmla="*/ 20 w 152"/>
              <a:gd name="T11" fmla="*/ 17 h 59"/>
              <a:gd name="T12" fmla="*/ 17 w 152"/>
              <a:gd name="T13" fmla="*/ 20 h 59"/>
              <a:gd name="T14" fmla="*/ 17 w 152"/>
              <a:gd name="T15" fmla="*/ 59 h 59"/>
              <a:gd name="T16" fmla="*/ 0 w 152"/>
              <a:gd name="T17" fmla="*/ 59 h 59"/>
              <a:gd name="T18" fmla="*/ 0 w 152"/>
              <a:gd name="T19" fmla="*/ 20 h 59"/>
              <a:gd name="T20" fmla="*/ 20 w 152"/>
              <a:gd name="T21" fmla="*/ 0 h 59"/>
              <a:gd name="T22" fmla="*/ 132 w 152"/>
              <a:gd name="T23" fmla="*/ 0 h 59"/>
              <a:gd name="T24" fmla="*/ 152 w 152"/>
              <a:gd name="T25" fmla="*/ 20 h 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52" h="59">
                <a:moveTo>
                  <a:pt x="152" y="20"/>
                </a:moveTo>
                <a:cubicBezTo>
                  <a:pt x="152" y="59"/>
                  <a:pt x="152" y="59"/>
                  <a:pt x="152" y="59"/>
                </a:cubicBezTo>
                <a:cubicBezTo>
                  <a:pt x="135" y="59"/>
                  <a:pt x="135" y="59"/>
                  <a:pt x="135" y="59"/>
                </a:cubicBezTo>
                <a:cubicBezTo>
                  <a:pt x="135" y="20"/>
                  <a:pt x="135" y="20"/>
                  <a:pt x="135" y="20"/>
                </a:cubicBezTo>
                <a:cubicBezTo>
                  <a:pt x="135" y="18"/>
                  <a:pt x="133" y="17"/>
                  <a:pt x="132" y="17"/>
                </a:cubicBezTo>
                <a:cubicBezTo>
                  <a:pt x="20" y="17"/>
                  <a:pt x="20" y="17"/>
                  <a:pt x="20" y="17"/>
                </a:cubicBezTo>
                <a:cubicBezTo>
                  <a:pt x="18" y="17"/>
                  <a:pt x="17" y="18"/>
                  <a:pt x="17" y="20"/>
                </a:cubicBezTo>
                <a:cubicBezTo>
                  <a:pt x="17" y="59"/>
                  <a:pt x="17" y="59"/>
                  <a:pt x="17" y="59"/>
                </a:cubicBezTo>
                <a:cubicBezTo>
                  <a:pt x="0" y="59"/>
                  <a:pt x="0" y="59"/>
                  <a:pt x="0" y="59"/>
                </a:cubicBezTo>
                <a:cubicBezTo>
                  <a:pt x="0" y="20"/>
                  <a:pt x="0" y="20"/>
                  <a:pt x="0" y="20"/>
                </a:cubicBezTo>
                <a:cubicBezTo>
                  <a:pt x="0" y="9"/>
                  <a:pt x="9" y="0"/>
                  <a:pt x="20" y="0"/>
                </a:cubicBezTo>
                <a:cubicBezTo>
                  <a:pt x="132" y="0"/>
                  <a:pt x="132" y="0"/>
                  <a:pt x="132" y="0"/>
                </a:cubicBezTo>
                <a:cubicBezTo>
                  <a:pt x="143" y="0"/>
                  <a:pt x="152" y="9"/>
                  <a:pt x="152" y="20"/>
                </a:cubicBezTo>
              </a:path>
            </a:pathLst>
          </a:custGeom>
          <a:solidFill>
            <a:srgbClr val="193A5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602" name="Freeform 141"/>
          <p:cNvSpPr>
            <a:spLocks/>
          </p:cNvSpPr>
          <p:nvPr/>
        </p:nvSpPr>
        <p:spPr bwMode="auto">
          <a:xfrm>
            <a:off x="7575550" y="4932363"/>
            <a:ext cx="1479550" cy="523875"/>
          </a:xfrm>
          <a:custGeom>
            <a:avLst/>
            <a:gdLst>
              <a:gd name="T0" fmla="*/ 432 w 432"/>
              <a:gd name="T1" fmla="*/ 24 h 153"/>
              <a:gd name="T2" fmla="*/ 432 w 432"/>
              <a:gd name="T3" fmla="*/ 123 h 153"/>
              <a:gd name="T4" fmla="*/ 402 w 432"/>
              <a:gd name="T5" fmla="*/ 153 h 153"/>
              <a:gd name="T6" fmla="*/ 30 w 432"/>
              <a:gd name="T7" fmla="*/ 153 h 153"/>
              <a:gd name="T8" fmla="*/ 0 w 432"/>
              <a:gd name="T9" fmla="*/ 123 h 153"/>
              <a:gd name="T10" fmla="*/ 0 w 432"/>
              <a:gd name="T11" fmla="*/ 24 h 153"/>
              <a:gd name="T12" fmla="*/ 23 w 432"/>
              <a:gd name="T13" fmla="*/ 0 h 153"/>
              <a:gd name="T14" fmla="*/ 409 w 432"/>
              <a:gd name="T15" fmla="*/ 0 h 153"/>
              <a:gd name="T16" fmla="*/ 432 w 432"/>
              <a:gd name="T17" fmla="*/ 24 h 1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32" h="153">
                <a:moveTo>
                  <a:pt x="432" y="24"/>
                </a:moveTo>
                <a:cubicBezTo>
                  <a:pt x="432" y="123"/>
                  <a:pt x="432" y="123"/>
                  <a:pt x="432" y="123"/>
                </a:cubicBezTo>
                <a:cubicBezTo>
                  <a:pt x="432" y="140"/>
                  <a:pt x="419" y="153"/>
                  <a:pt x="402" y="153"/>
                </a:cubicBezTo>
                <a:cubicBezTo>
                  <a:pt x="30" y="153"/>
                  <a:pt x="30" y="153"/>
                  <a:pt x="30" y="153"/>
                </a:cubicBezTo>
                <a:cubicBezTo>
                  <a:pt x="13" y="153"/>
                  <a:pt x="0" y="140"/>
                  <a:pt x="0" y="123"/>
                </a:cubicBezTo>
                <a:cubicBezTo>
                  <a:pt x="0" y="24"/>
                  <a:pt x="0" y="24"/>
                  <a:pt x="0" y="24"/>
                </a:cubicBezTo>
                <a:cubicBezTo>
                  <a:pt x="0" y="11"/>
                  <a:pt x="10" y="0"/>
                  <a:pt x="23" y="0"/>
                </a:cubicBezTo>
                <a:cubicBezTo>
                  <a:pt x="409" y="0"/>
                  <a:pt x="409" y="0"/>
                  <a:pt x="409" y="0"/>
                </a:cubicBezTo>
                <a:cubicBezTo>
                  <a:pt x="422" y="0"/>
                  <a:pt x="432" y="11"/>
                  <a:pt x="432" y="24"/>
                </a:cubicBezTo>
              </a:path>
            </a:pathLst>
          </a:custGeom>
          <a:solidFill>
            <a:srgbClr val="193A5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603" name="Freeform 142"/>
          <p:cNvSpPr>
            <a:spLocks/>
          </p:cNvSpPr>
          <p:nvPr/>
        </p:nvSpPr>
        <p:spPr bwMode="auto">
          <a:xfrm>
            <a:off x="7575550" y="5326063"/>
            <a:ext cx="627063" cy="130175"/>
          </a:xfrm>
          <a:custGeom>
            <a:avLst/>
            <a:gdLst>
              <a:gd name="T0" fmla="*/ 0 w 183"/>
              <a:gd name="T1" fmla="*/ 0 h 38"/>
              <a:gd name="T2" fmla="*/ 0 w 183"/>
              <a:gd name="T3" fmla="*/ 8 h 38"/>
              <a:gd name="T4" fmla="*/ 30 w 183"/>
              <a:gd name="T5" fmla="*/ 38 h 38"/>
              <a:gd name="T6" fmla="*/ 183 w 183"/>
              <a:gd name="T7" fmla="*/ 38 h 38"/>
              <a:gd name="T8" fmla="*/ 183 w 183"/>
              <a:gd name="T9" fmla="*/ 30 h 38"/>
              <a:gd name="T10" fmla="*/ 30 w 183"/>
              <a:gd name="T11" fmla="*/ 30 h 38"/>
              <a:gd name="T12" fmla="*/ 0 w 183"/>
              <a:gd name="T13" fmla="*/ 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83" h="38">
                <a:moveTo>
                  <a:pt x="0" y="0"/>
                </a:moveTo>
                <a:cubicBezTo>
                  <a:pt x="0" y="8"/>
                  <a:pt x="0" y="8"/>
                  <a:pt x="0" y="8"/>
                </a:cubicBezTo>
                <a:cubicBezTo>
                  <a:pt x="0" y="25"/>
                  <a:pt x="13" y="38"/>
                  <a:pt x="30" y="38"/>
                </a:cubicBezTo>
                <a:cubicBezTo>
                  <a:pt x="183" y="38"/>
                  <a:pt x="183" y="38"/>
                  <a:pt x="183" y="38"/>
                </a:cubicBezTo>
                <a:cubicBezTo>
                  <a:pt x="183" y="30"/>
                  <a:pt x="183" y="30"/>
                  <a:pt x="183" y="30"/>
                </a:cubicBezTo>
                <a:cubicBezTo>
                  <a:pt x="30" y="30"/>
                  <a:pt x="30" y="30"/>
                  <a:pt x="30" y="30"/>
                </a:cubicBezTo>
                <a:cubicBezTo>
                  <a:pt x="13" y="30"/>
                  <a:pt x="0" y="16"/>
                  <a:pt x="0" y="0"/>
                </a:cubicBezTo>
              </a:path>
            </a:pathLst>
          </a:custGeom>
          <a:solidFill>
            <a:srgbClr val="122A3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604" name="Freeform 143"/>
          <p:cNvSpPr>
            <a:spLocks/>
          </p:cNvSpPr>
          <p:nvPr/>
        </p:nvSpPr>
        <p:spPr bwMode="auto">
          <a:xfrm>
            <a:off x="8202613" y="5356225"/>
            <a:ext cx="242888" cy="182563"/>
          </a:xfrm>
          <a:custGeom>
            <a:avLst/>
            <a:gdLst>
              <a:gd name="T0" fmla="*/ 60 w 71"/>
              <a:gd name="T1" fmla="*/ 53 h 53"/>
              <a:gd name="T2" fmla="*/ 11 w 71"/>
              <a:gd name="T3" fmla="*/ 53 h 53"/>
              <a:gd name="T4" fmla="*/ 0 w 71"/>
              <a:gd name="T5" fmla="*/ 42 h 53"/>
              <a:gd name="T6" fmla="*/ 0 w 71"/>
              <a:gd name="T7" fmla="*/ 11 h 53"/>
              <a:gd name="T8" fmla="*/ 11 w 71"/>
              <a:gd name="T9" fmla="*/ 0 h 53"/>
              <a:gd name="T10" fmla="*/ 60 w 71"/>
              <a:gd name="T11" fmla="*/ 0 h 53"/>
              <a:gd name="T12" fmla="*/ 71 w 71"/>
              <a:gd name="T13" fmla="*/ 11 h 53"/>
              <a:gd name="T14" fmla="*/ 71 w 71"/>
              <a:gd name="T15" fmla="*/ 42 h 53"/>
              <a:gd name="T16" fmla="*/ 60 w 71"/>
              <a:gd name="T17" fmla="*/ 53 h 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71" h="53">
                <a:moveTo>
                  <a:pt x="60" y="53"/>
                </a:moveTo>
                <a:cubicBezTo>
                  <a:pt x="11" y="53"/>
                  <a:pt x="11" y="53"/>
                  <a:pt x="11" y="53"/>
                </a:cubicBezTo>
                <a:cubicBezTo>
                  <a:pt x="5" y="53"/>
                  <a:pt x="0" y="48"/>
                  <a:pt x="0" y="42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5"/>
                  <a:pt x="5" y="0"/>
                  <a:pt x="11" y="0"/>
                </a:cubicBezTo>
                <a:cubicBezTo>
                  <a:pt x="60" y="0"/>
                  <a:pt x="60" y="0"/>
                  <a:pt x="60" y="0"/>
                </a:cubicBezTo>
                <a:cubicBezTo>
                  <a:pt x="66" y="0"/>
                  <a:pt x="71" y="5"/>
                  <a:pt x="71" y="11"/>
                </a:cubicBezTo>
                <a:cubicBezTo>
                  <a:pt x="71" y="42"/>
                  <a:pt x="71" y="42"/>
                  <a:pt x="71" y="42"/>
                </a:cubicBezTo>
                <a:cubicBezTo>
                  <a:pt x="71" y="48"/>
                  <a:pt x="66" y="53"/>
                  <a:pt x="60" y="53"/>
                </a:cubicBezTo>
              </a:path>
            </a:pathLst>
          </a:custGeom>
          <a:solidFill>
            <a:srgbClr val="BFD7E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605" name="Freeform 144"/>
          <p:cNvSpPr>
            <a:spLocks/>
          </p:cNvSpPr>
          <p:nvPr/>
        </p:nvSpPr>
        <p:spPr bwMode="auto">
          <a:xfrm>
            <a:off x="8315325" y="5353050"/>
            <a:ext cx="739775" cy="692150"/>
          </a:xfrm>
          <a:custGeom>
            <a:avLst/>
            <a:gdLst>
              <a:gd name="T0" fmla="*/ 216 w 216"/>
              <a:gd name="T1" fmla="*/ 0 h 202"/>
              <a:gd name="T2" fmla="*/ 186 w 216"/>
              <a:gd name="T3" fmla="*/ 30 h 202"/>
              <a:gd name="T4" fmla="*/ 38 w 216"/>
              <a:gd name="T5" fmla="*/ 30 h 202"/>
              <a:gd name="T6" fmla="*/ 38 w 216"/>
              <a:gd name="T7" fmla="*/ 43 h 202"/>
              <a:gd name="T8" fmla="*/ 27 w 216"/>
              <a:gd name="T9" fmla="*/ 54 h 202"/>
              <a:gd name="T10" fmla="*/ 0 w 216"/>
              <a:gd name="T11" fmla="*/ 54 h 202"/>
              <a:gd name="T12" fmla="*/ 0 w 216"/>
              <a:gd name="T13" fmla="*/ 202 h 202"/>
              <a:gd name="T14" fmla="*/ 193 w 216"/>
              <a:gd name="T15" fmla="*/ 202 h 202"/>
              <a:gd name="T16" fmla="*/ 216 w 216"/>
              <a:gd name="T17" fmla="*/ 178 h 202"/>
              <a:gd name="T18" fmla="*/ 216 w 216"/>
              <a:gd name="T19" fmla="*/ 0 h 2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16" h="202">
                <a:moveTo>
                  <a:pt x="216" y="0"/>
                </a:moveTo>
                <a:cubicBezTo>
                  <a:pt x="216" y="17"/>
                  <a:pt x="203" y="30"/>
                  <a:pt x="186" y="30"/>
                </a:cubicBezTo>
                <a:cubicBezTo>
                  <a:pt x="38" y="30"/>
                  <a:pt x="38" y="30"/>
                  <a:pt x="38" y="30"/>
                </a:cubicBezTo>
                <a:cubicBezTo>
                  <a:pt x="38" y="43"/>
                  <a:pt x="38" y="43"/>
                  <a:pt x="38" y="43"/>
                </a:cubicBezTo>
                <a:cubicBezTo>
                  <a:pt x="38" y="49"/>
                  <a:pt x="33" y="54"/>
                  <a:pt x="27" y="54"/>
                </a:cubicBezTo>
                <a:cubicBezTo>
                  <a:pt x="0" y="54"/>
                  <a:pt x="0" y="54"/>
                  <a:pt x="0" y="54"/>
                </a:cubicBezTo>
                <a:cubicBezTo>
                  <a:pt x="0" y="202"/>
                  <a:pt x="0" y="202"/>
                  <a:pt x="0" y="202"/>
                </a:cubicBezTo>
                <a:cubicBezTo>
                  <a:pt x="193" y="202"/>
                  <a:pt x="193" y="202"/>
                  <a:pt x="193" y="202"/>
                </a:cubicBezTo>
                <a:cubicBezTo>
                  <a:pt x="206" y="202"/>
                  <a:pt x="216" y="192"/>
                  <a:pt x="216" y="178"/>
                </a:cubicBezTo>
                <a:cubicBezTo>
                  <a:pt x="216" y="0"/>
                  <a:pt x="216" y="0"/>
                  <a:pt x="216" y="0"/>
                </a:cubicBezTo>
              </a:path>
            </a:pathLst>
          </a:custGeom>
          <a:solidFill>
            <a:srgbClr val="304E6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606" name="Freeform 145"/>
          <p:cNvSpPr>
            <a:spLocks/>
          </p:cNvSpPr>
          <p:nvPr/>
        </p:nvSpPr>
        <p:spPr bwMode="auto">
          <a:xfrm>
            <a:off x="8315325" y="4737100"/>
            <a:ext cx="260350" cy="195263"/>
          </a:xfrm>
          <a:custGeom>
            <a:avLst/>
            <a:gdLst>
              <a:gd name="T0" fmla="*/ 56 w 76"/>
              <a:gd name="T1" fmla="*/ 0 h 57"/>
              <a:gd name="T2" fmla="*/ 0 w 76"/>
              <a:gd name="T3" fmla="*/ 0 h 57"/>
              <a:gd name="T4" fmla="*/ 0 w 76"/>
              <a:gd name="T5" fmla="*/ 17 h 57"/>
              <a:gd name="T6" fmla="*/ 56 w 76"/>
              <a:gd name="T7" fmla="*/ 17 h 57"/>
              <a:gd name="T8" fmla="*/ 59 w 76"/>
              <a:gd name="T9" fmla="*/ 20 h 57"/>
              <a:gd name="T10" fmla="*/ 59 w 76"/>
              <a:gd name="T11" fmla="*/ 57 h 57"/>
              <a:gd name="T12" fmla="*/ 76 w 76"/>
              <a:gd name="T13" fmla="*/ 57 h 57"/>
              <a:gd name="T14" fmla="*/ 76 w 76"/>
              <a:gd name="T15" fmla="*/ 20 h 57"/>
              <a:gd name="T16" fmla="*/ 56 w 76"/>
              <a:gd name="T17" fmla="*/ 0 h 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76" h="57">
                <a:moveTo>
                  <a:pt x="56" y="0"/>
                </a:moveTo>
                <a:cubicBezTo>
                  <a:pt x="0" y="0"/>
                  <a:pt x="0" y="0"/>
                  <a:pt x="0" y="0"/>
                </a:cubicBezTo>
                <a:cubicBezTo>
                  <a:pt x="0" y="17"/>
                  <a:pt x="0" y="17"/>
                  <a:pt x="0" y="17"/>
                </a:cubicBezTo>
                <a:cubicBezTo>
                  <a:pt x="56" y="17"/>
                  <a:pt x="56" y="17"/>
                  <a:pt x="56" y="17"/>
                </a:cubicBezTo>
                <a:cubicBezTo>
                  <a:pt x="57" y="17"/>
                  <a:pt x="59" y="18"/>
                  <a:pt x="59" y="20"/>
                </a:cubicBezTo>
                <a:cubicBezTo>
                  <a:pt x="59" y="57"/>
                  <a:pt x="59" y="57"/>
                  <a:pt x="59" y="57"/>
                </a:cubicBezTo>
                <a:cubicBezTo>
                  <a:pt x="76" y="57"/>
                  <a:pt x="76" y="57"/>
                  <a:pt x="76" y="57"/>
                </a:cubicBezTo>
                <a:cubicBezTo>
                  <a:pt x="76" y="20"/>
                  <a:pt x="76" y="20"/>
                  <a:pt x="76" y="20"/>
                </a:cubicBezTo>
                <a:cubicBezTo>
                  <a:pt x="76" y="9"/>
                  <a:pt x="67" y="0"/>
                  <a:pt x="56" y="0"/>
                </a:cubicBezTo>
              </a:path>
            </a:pathLst>
          </a:custGeom>
          <a:solidFill>
            <a:srgbClr val="304E6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607" name="Freeform 146"/>
          <p:cNvSpPr>
            <a:spLocks/>
          </p:cNvSpPr>
          <p:nvPr/>
        </p:nvSpPr>
        <p:spPr bwMode="auto">
          <a:xfrm>
            <a:off x="8315325" y="4932363"/>
            <a:ext cx="739775" cy="496888"/>
          </a:xfrm>
          <a:custGeom>
            <a:avLst/>
            <a:gdLst>
              <a:gd name="T0" fmla="*/ 193 w 216"/>
              <a:gd name="T1" fmla="*/ 0 h 145"/>
              <a:gd name="T2" fmla="*/ 76 w 216"/>
              <a:gd name="T3" fmla="*/ 0 h 145"/>
              <a:gd name="T4" fmla="*/ 59 w 216"/>
              <a:gd name="T5" fmla="*/ 0 h 145"/>
              <a:gd name="T6" fmla="*/ 0 w 216"/>
              <a:gd name="T7" fmla="*/ 0 h 145"/>
              <a:gd name="T8" fmla="*/ 0 w 216"/>
              <a:gd name="T9" fmla="*/ 124 h 145"/>
              <a:gd name="T10" fmla="*/ 27 w 216"/>
              <a:gd name="T11" fmla="*/ 124 h 145"/>
              <a:gd name="T12" fmla="*/ 38 w 216"/>
              <a:gd name="T13" fmla="*/ 135 h 145"/>
              <a:gd name="T14" fmla="*/ 38 w 216"/>
              <a:gd name="T15" fmla="*/ 145 h 145"/>
              <a:gd name="T16" fmla="*/ 186 w 216"/>
              <a:gd name="T17" fmla="*/ 145 h 145"/>
              <a:gd name="T18" fmla="*/ 216 w 216"/>
              <a:gd name="T19" fmla="*/ 115 h 145"/>
              <a:gd name="T20" fmla="*/ 216 w 216"/>
              <a:gd name="T21" fmla="*/ 24 h 145"/>
              <a:gd name="T22" fmla="*/ 193 w 216"/>
              <a:gd name="T23" fmla="*/ 0 h 1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16" h="145">
                <a:moveTo>
                  <a:pt x="193" y="0"/>
                </a:moveTo>
                <a:cubicBezTo>
                  <a:pt x="76" y="0"/>
                  <a:pt x="76" y="0"/>
                  <a:pt x="76" y="0"/>
                </a:cubicBezTo>
                <a:cubicBezTo>
                  <a:pt x="59" y="0"/>
                  <a:pt x="59" y="0"/>
                  <a:pt x="59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24"/>
                  <a:pt x="0" y="124"/>
                  <a:pt x="0" y="124"/>
                </a:cubicBezTo>
                <a:cubicBezTo>
                  <a:pt x="27" y="124"/>
                  <a:pt x="27" y="124"/>
                  <a:pt x="27" y="124"/>
                </a:cubicBezTo>
                <a:cubicBezTo>
                  <a:pt x="33" y="124"/>
                  <a:pt x="38" y="129"/>
                  <a:pt x="38" y="135"/>
                </a:cubicBezTo>
                <a:cubicBezTo>
                  <a:pt x="38" y="145"/>
                  <a:pt x="38" y="145"/>
                  <a:pt x="38" y="145"/>
                </a:cubicBezTo>
                <a:cubicBezTo>
                  <a:pt x="186" y="145"/>
                  <a:pt x="186" y="145"/>
                  <a:pt x="186" y="145"/>
                </a:cubicBezTo>
                <a:cubicBezTo>
                  <a:pt x="203" y="145"/>
                  <a:pt x="216" y="131"/>
                  <a:pt x="216" y="115"/>
                </a:cubicBezTo>
                <a:cubicBezTo>
                  <a:pt x="216" y="24"/>
                  <a:pt x="216" y="24"/>
                  <a:pt x="216" y="24"/>
                </a:cubicBezTo>
                <a:cubicBezTo>
                  <a:pt x="216" y="11"/>
                  <a:pt x="206" y="0"/>
                  <a:pt x="193" y="0"/>
                </a:cubicBezTo>
              </a:path>
            </a:pathLst>
          </a:custGeom>
          <a:solidFill>
            <a:srgbClr val="304E6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608" name="Freeform 147"/>
          <p:cNvSpPr>
            <a:spLocks/>
          </p:cNvSpPr>
          <p:nvPr/>
        </p:nvSpPr>
        <p:spPr bwMode="auto">
          <a:xfrm>
            <a:off x="8445500" y="5326063"/>
            <a:ext cx="609600" cy="130175"/>
          </a:xfrm>
          <a:custGeom>
            <a:avLst/>
            <a:gdLst>
              <a:gd name="T0" fmla="*/ 178 w 178"/>
              <a:gd name="T1" fmla="*/ 0 h 38"/>
              <a:gd name="T2" fmla="*/ 148 w 178"/>
              <a:gd name="T3" fmla="*/ 30 h 38"/>
              <a:gd name="T4" fmla="*/ 0 w 178"/>
              <a:gd name="T5" fmla="*/ 30 h 38"/>
              <a:gd name="T6" fmla="*/ 0 w 178"/>
              <a:gd name="T7" fmla="*/ 38 h 38"/>
              <a:gd name="T8" fmla="*/ 148 w 178"/>
              <a:gd name="T9" fmla="*/ 38 h 38"/>
              <a:gd name="T10" fmla="*/ 178 w 178"/>
              <a:gd name="T11" fmla="*/ 8 h 38"/>
              <a:gd name="T12" fmla="*/ 178 w 178"/>
              <a:gd name="T13" fmla="*/ 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78" h="38">
                <a:moveTo>
                  <a:pt x="178" y="0"/>
                </a:moveTo>
                <a:cubicBezTo>
                  <a:pt x="178" y="16"/>
                  <a:pt x="165" y="30"/>
                  <a:pt x="148" y="30"/>
                </a:cubicBezTo>
                <a:cubicBezTo>
                  <a:pt x="0" y="30"/>
                  <a:pt x="0" y="30"/>
                  <a:pt x="0" y="30"/>
                </a:cubicBezTo>
                <a:cubicBezTo>
                  <a:pt x="0" y="38"/>
                  <a:pt x="0" y="38"/>
                  <a:pt x="0" y="38"/>
                </a:cubicBezTo>
                <a:cubicBezTo>
                  <a:pt x="148" y="38"/>
                  <a:pt x="148" y="38"/>
                  <a:pt x="148" y="38"/>
                </a:cubicBezTo>
                <a:cubicBezTo>
                  <a:pt x="165" y="38"/>
                  <a:pt x="178" y="25"/>
                  <a:pt x="178" y="8"/>
                </a:cubicBezTo>
                <a:cubicBezTo>
                  <a:pt x="178" y="0"/>
                  <a:pt x="178" y="0"/>
                  <a:pt x="178" y="0"/>
                </a:cubicBezTo>
              </a:path>
            </a:pathLst>
          </a:custGeom>
          <a:solidFill>
            <a:srgbClr val="2A405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609" name="Freeform 148"/>
          <p:cNvSpPr>
            <a:spLocks/>
          </p:cNvSpPr>
          <p:nvPr/>
        </p:nvSpPr>
        <p:spPr bwMode="auto">
          <a:xfrm>
            <a:off x="8315325" y="5356225"/>
            <a:ext cx="130175" cy="182563"/>
          </a:xfrm>
          <a:custGeom>
            <a:avLst/>
            <a:gdLst>
              <a:gd name="T0" fmla="*/ 27 w 38"/>
              <a:gd name="T1" fmla="*/ 0 h 53"/>
              <a:gd name="T2" fmla="*/ 0 w 38"/>
              <a:gd name="T3" fmla="*/ 0 h 53"/>
              <a:gd name="T4" fmla="*/ 0 w 38"/>
              <a:gd name="T5" fmla="*/ 53 h 53"/>
              <a:gd name="T6" fmla="*/ 27 w 38"/>
              <a:gd name="T7" fmla="*/ 53 h 53"/>
              <a:gd name="T8" fmla="*/ 38 w 38"/>
              <a:gd name="T9" fmla="*/ 42 h 53"/>
              <a:gd name="T10" fmla="*/ 38 w 38"/>
              <a:gd name="T11" fmla="*/ 29 h 53"/>
              <a:gd name="T12" fmla="*/ 38 w 38"/>
              <a:gd name="T13" fmla="*/ 21 h 53"/>
              <a:gd name="T14" fmla="*/ 38 w 38"/>
              <a:gd name="T15" fmla="*/ 11 h 53"/>
              <a:gd name="T16" fmla="*/ 27 w 38"/>
              <a:gd name="T17" fmla="*/ 0 h 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8" h="53">
                <a:moveTo>
                  <a:pt x="27" y="0"/>
                </a:moveTo>
                <a:cubicBezTo>
                  <a:pt x="0" y="0"/>
                  <a:pt x="0" y="0"/>
                  <a:pt x="0" y="0"/>
                </a:cubicBezTo>
                <a:cubicBezTo>
                  <a:pt x="0" y="53"/>
                  <a:pt x="0" y="53"/>
                  <a:pt x="0" y="53"/>
                </a:cubicBezTo>
                <a:cubicBezTo>
                  <a:pt x="27" y="53"/>
                  <a:pt x="27" y="53"/>
                  <a:pt x="27" y="53"/>
                </a:cubicBezTo>
                <a:cubicBezTo>
                  <a:pt x="33" y="53"/>
                  <a:pt x="38" y="48"/>
                  <a:pt x="38" y="42"/>
                </a:cubicBezTo>
                <a:cubicBezTo>
                  <a:pt x="38" y="29"/>
                  <a:pt x="38" y="29"/>
                  <a:pt x="38" y="29"/>
                </a:cubicBezTo>
                <a:cubicBezTo>
                  <a:pt x="38" y="21"/>
                  <a:pt x="38" y="21"/>
                  <a:pt x="38" y="21"/>
                </a:cubicBezTo>
                <a:cubicBezTo>
                  <a:pt x="38" y="11"/>
                  <a:pt x="38" y="11"/>
                  <a:pt x="38" y="11"/>
                </a:cubicBezTo>
                <a:cubicBezTo>
                  <a:pt x="38" y="5"/>
                  <a:pt x="33" y="0"/>
                  <a:pt x="27" y="0"/>
                </a:cubicBezTo>
              </a:path>
            </a:pathLst>
          </a:custGeom>
          <a:solidFill>
            <a:srgbClr val="C6DBE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grpSp>
        <p:nvGrpSpPr>
          <p:cNvPr id="2" name="Grupo 1"/>
          <p:cNvGrpSpPr/>
          <p:nvPr/>
        </p:nvGrpSpPr>
        <p:grpSpPr>
          <a:xfrm>
            <a:off x="9336881" y="2417763"/>
            <a:ext cx="952500" cy="1717675"/>
            <a:chOff x="9336881" y="2417763"/>
            <a:chExt cx="952500" cy="1717675"/>
          </a:xfrm>
        </p:grpSpPr>
        <p:sp>
          <p:nvSpPr>
            <p:cNvPr id="610" name="Freeform 149"/>
            <p:cNvSpPr>
              <a:spLocks noEditPoints="1"/>
            </p:cNvSpPr>
            <p:nvPr/>
          </p:nvSpPr>
          <p:spPr bwMode="auto">
            <a:xfrm>
              <a:off x="9336881" y="2417763"/>
              <a:ext cx="952500" cy="936625"/>
            </a:xfrm>
            <a:custGeom>
              <a:avLst/>
              <a:gdLst>
                <a:gd name="T0" fmla="*/ 259 w 278"/>
                <a:gd name="T1" fmla="*/ 102 h 273"/>
                <a:gd name="T2" fmla="*/ 107 w 278"/>
                <a:gd name="T3" fmla="*/ 17 h 273"/>
                <a:gd name="T4" fmla="*/ 103 w 278"/>
                <a:gd name="T5" fmla="*/ 18 h 273"/>
                <a:gd name="T6" fmla="*/ 20 w 278"/>
                <a:gd name="T7" fmla="*/ 174 h 273"/>
                <a:gd name="T8" fmla="*/ 164 w 278"/>
                <a:gd name="T9" fmla="*/ 261 h 273"/>
                <a:gd name="T10" fmla="*/ 175 w 278"/>
                <a:gd name="T11" fmla="*/ 258 h 273"/>
                <a:gd name="T12" fmla="*/ 179 w 278"/>
                <a:gd name="T13" fmla="*/ 257 h 273"/>
                <a:gd name="T14" fmla="*/ 186 w 278"/>
                <a:gd name="T15" fmla="*/ 254 h 273"/>
                <a:gd name="T16" fmla="*/ 259 w 278"/>
                <a:gd name="T17" fmla="*/ 102 h 273"/>
                <a:gd name="T18" fmla="*/ 173 w 278"/>
                <a:gd name="T19" fmla="*/ 237 h 273"/>
                <a:gd name="T20" fmla="*/ 170 w 278"/>
                <a:gd name="T21" fmla="*/ 239 h 273"/>
                <a:gd name="T22" fmla="*/ 39 w 278"/>
                <a:gd name="T23" fmla="*/ 168 h 273"/>
                <a:gd name="T24" fmla="*/ 109 w 278"/>
                <a:gd name="T25" fmla="*/ 37 h 273"/>
                <a:gd name="T26" fmla="*/ 113 w 278"/>
                <a:gd name="T27" fmla="*/ 36 h 273"/>
                <a:gd name="T28" fmla="*/ 240 w 278"/>
                <a:gd name="T29" fmla="*/ 108 h 273"/>
                <a:gd name="T30" fmla="*/ 173 w 278"/>
                <a:gd name="T31" fmla="*/ 237 h 2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78" h="273">
                  <a:moveTo>
                    <a:pt x="259" y="102"/>
                  </a:moveTo>
                  <a:cubicBezTo>
                    <a:pt x="239" y="37"/>
                    <a:pt x="172" y="0"/>
                    <a:pt x="107" y="17"/>
                  </a:cubicBezTo>
                  <a:cubicBezTo>
                    <a:pt x="106" y="18"/>
                    <a:pt x="104" y="18"/>
                    <a:pt x="103" y="18"/>
                  </a:cubicBezTo>
                  <a:cubicBezTo>
                    <a:pt x="37" y="38"/>
                    <a:pt x="0" y="108"/>
                    <a:pt x="20" y="174"/>
                  </a:cubicBezTo>
                  <a:cubicBezTo>
                    <a:pt x="38" y="237"/>
                    <a:pt x="102" y="273"/>
                    <a:pt x="164" y="261"/>
                  </a:cubicBezTo>
                  <a:cubicBezTo>
                    <a:pt x="168" y="260"/>
                    <a:pt x="172" y="259"/>
                    <a:pt x="175" y="258"/>
                  </a:cubicBezTo>
                  <a:cubicBezTo>
                    <a:pt x="177" y="257"/>
                    <a:pt x="178" y="257"/>
                    <a:pt x="179" y="257"/>
                  </a:cubicBezTo>
                  <a:cubicBezTo>
                    <a:pt x="182" y="256"/>
                    <a:pt x="184" y="255"/>
                    <a:pt x="186" y="254"/>
                  </a:cubicBezTo>
                  <a:cubicBezTo>
                    <a:pt x="246" y="230"/>
                    <a:pt x="278" y="164"/>
                    <a:pt x="259" y="102"/>
                  </a:cubicBezTo>
                  <a:moveTo>
                    <a:pt x="173" y="237"/>
                  </a:moveTo>
                  <a:cubicBezTo>
                    <a:pt x="172" y="238"/>
                    <a:pt x="171" y="238"/>
                    <a:pt x="170" y="239"/>
                  </a:cubicBezTo>
                  <a:cubicBezTo>
                    <a:pt x="114" y="255"/>
                    <a:pt x="55" y="224"/>
                    <a:pt x="39" y="168"/>
                  </a:cubicBezTo>
                  <a:cubicBezTo>
                    <a:pt x="22" y="113"/>
                    <a:pt x="53" y="54"/>
                    <a:pt x="109" y="37"/>
                  </a:cubicBezTo>
                  <a:cubicBezTo>
                    <a:pt x="110" y="37"/>
                    <a:pt x="111" y="37"/>
                    <a:pt x="113" y="36"/>
                  </a:cubicBezTo>
                  <a:cubicBezTo>
                    <a:pt x="167" y="22"/>
                    <a:pt x="223" y="53"/>
                    <a:pt x="240" y="108"/>
                  </a:cubicBezTo>
                  <a:cubicBezTo>
                    <a:pt x="256" y="162"/>
                    <a:pt x="227" y="219"/>
                    <a:pt x="173" y="237"/>
                  </a:cubicBezTo>
                </a:path>
              </a:pathLst>
            </a:custGeom>
            <a:solidFill>
              <a:srgbClr val="38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11" name="Freeform 150"/>
            <p:cNvSpPr>
              <a:spLocks/>
            </p:cNvSpPr>
            <p:nvPr/>
          </p:nvSpPr>
          <p:spPr bwMode="auto">
            <a:xfrm>
              <a:off x="9889331" y="3248025"/>
              <a:ext cx="239713" cy="568325"/>
            </a:xfrm>
            <a:custGeom>
              <a:avLst/>
              <a:gdLst>
                <a:gd name="T0" fmla="*/ 151 w 151"/>
                <a:gd name="T1" fmla="*/ 345 h 358"/>
                <a:gd name="T2" fmla="*/ 136 w 151"/>
                <a:gd name="T3" fmla="*/ 349 h 358"/>
                <a:gd name="T4" fmla="*/ 103 w 151"/>
                <a:gd name="T5" fmla="*/ 358 h 358"/>
                <a:gd name="T6" fmla="*/ 47 w 151"/>
                <a:gd name="T7" fmla="*/ 172 h 358"/>
                <a:gd name="T8" fmla="*/ 41 w 151"/>
                <a:gd name="T9" fmla="*/ 151 h 358"/>
                <a:gd name="T10" fmla="*/ 6 w 151"/>
                <a:gd name="T11" fmla="*/ 41 h 358"/>
                <a:gd name="T12" fmla="*/ 0 w 151"/>
                <a:gd name="T13" fmla="*/ 15 h 358"/>
                <a:gd name="T14" fmla="*/ 21 w 151"/>
                <a:gd name="T15" fmla="*/ 6 h 358"/>
                <a:gd name="T16" fmla="*/ 23 w 151"/>
                <a:gd name="T17" fmla="*/ 6 h 358"/>
                <a:gd name="T18" fmla="*/ 23 w 151"/>
                <a:gd name="T19" fmla="*/ 6 h 358"/>
                <a:gd name="T20" fmla="*/ 30 w 151"/>
                <a:gd name="T21" fmla="*/ 4 h 358"/>
                <a:gd name="T22" fmla="*/ 47 w 151"/>
                <a:gd name="T23" fmla="*/ 0 h 358"/>
                <a:gd name="T24" fmla="*/ 54 w 151"/>
                <a:gd name="T25" fmla="*/ 25 h 358"/>
                <a:gd name="T26" fmla="*/ 88 w 151"/>
                <a:gd name="T27" fmla="*/ 136 h 358"/>
                <a:gd name="T28" fmla="*/ 151 w 151"/>
                <a:gd name="T29" fmla="*/ 345 h 3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51" h="358">
                  <a:moveTo>
                    <a:pt x="151" y="345"/>
                  </a:moveTo>
                  <a:lnTo>
                    <a:pt x="136" y="349"/>
                  </a:lnTo>
                  <a:lnTo>
                    <a:pt x="103" y="358"/>
                  </a:lnTo>
                  <a:lnTo>
                    <a:pt x="47" y="172"/>
                  </a:lnTo>
                  <a:lnTo>
                    <a:pt x="41" y="151"/>
                  </a:lnTo>
                  <a:lnTo>
                    <a:pt x="6" y="41"/>
                  </a:lnTo>
                  <a:lnTo>
                    <a:pt x="0" y="15"/>
                  </a:lnTo>
                  <a:lnTo>
                    <a:pt x="21" y="6"/>
                  </a:lnTo>
                  <a:lnTo>
                    <a:pt x="23" y="6"/>
                  </a:lnTo>
                  <a:lnTo>
                    <a:pt x="23" y="6"/>
                  </a:lnTo>
                  <a:lnTo>
                    <a:pt x="30" y="4"/>
                  </a:lnTo>
                  <a:lnTo>
                    <a:pt x="47" y="0"/>
                  </a:lnTo>
                  <a:lnTo>
                    <a:pt x="54" y="25"/>
                  </a:lnTo>
                  <a:lnTo>
                    <a:pt x="88" y="136"/>
                  </a:lnTo>
                  <a:lnTo>
                    <a:pt x="151" y="345"/>
                  </a:lnTo>
                  <a:close/>
                </a:path>
              </a:pathLst>
            </a:custGeom>
            <a:solidFill>
              <a:srgbClr val="38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12" name="Freeform 151"/>
            <p:cNvSpPr>
              <a:spLocks/>
            </p:cNvSpPr>
            <p:nvPr/>
          </p:nvSpPr>
          <p:spPr bwMode="auto">
            <a:xfrm>
              <a:off x="9889331" y="3248025"/>
              <a:ext cx="239713" cy="568325"/>
            </a:xfrm>
            <a:custGeom>
              <a:avLst/>
              <a:gdLst>
                <a:gd name="T0" fmla="*/ 151 w 151"/>
                <a:gd name="T1" fmla="*/ 345 h 358"/>
                <a:gd name="T2" fmla="*/ 136 w 151"/>
                <a:gd name="T3" fmla="*/ 349 h 358"/>
                <a:gd name="T4" fmla="*/ 103 w 151"/>
                <a:gd name="T5" fmla="*/ 358 h 358"/>
                <a:gd name="T6" fmla="*/ 47 w 151"/>
                <a:gd name="T7" fmla="*/ 172 h 358"/>
                <a:gd name="T8" fmla="*/ 41 w 151"/>
                <a:gd name="T9" fmla="*/ 151 h 358"/>
                <a:gd name="T10" fmla="*/ 6 w 151"/>
                <a:gd name="T11" fmla="*/ 41 h 358"/>
                <a:gd name="T12" fmla="*/ 0 w 151"/>
                <a:gd name="T13" fmla="*/ 15 h 358"/>
                <a:gd name="T14" fmla="*/ 21 w 151"/>
                <a:gd name="T15" fmla="*/ 6 h 358"/>
                <a:gd name="T16" fmla="*/ 23 w 151"/>
                <a:gd name="T17" fmla="*/ 6 h 358"/>
                <a:gd name="T18" fmla="*/ 23 w 151"/>
                <a:gd name="T19" fmla="*/ 6 h 358"/>
                <a:gd name="T20" fmla="*/ 30 w 151"/>
                <a:gd name="T21" fmla="*/ 4 h 358"/>
                <a:gd name="T22" fmla="*/ 47 w 151"/>
                <a:gd name="T23" fmla="*/ 0 h 358"/>
                <a:gd name="T24" fmla="*/ 54 w 151"/>
                <a:gd name="T25" fmla="*/ 25 h 358"/>
                <a:gd name="T26" fmla="*/ 88 w 151"/>
                <a:gd name="T27" fmla="*/ 136 h 358"/>
                <a:gd name="T28" fmla="*/ 151 w 151"/>
                <a:gd name="T29" fmla="*/ 345 h 3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51" h="358">
                  <a:moveTo>
                    <a:pt x="151" y="345"/>
                  </a:moveTo>
                  <a:lnTo>
                    <a:pt x="136" y="349"/>
                  </a:lnTo>
                  <a:lnTo>
                    <a:pt x="103" y="358"/>
                  </a:lnTo>
                  <a:lnTo>
                    <a:pt x="47" y="172"/>
                  </a:lnTo>
                  <a:lnTo>
                    <a:pt x="41" y="151"/>
                  </a:lnTo>
                  <a:lnTo>
                    <a:pt x="6" y="41"/>
                  </a:lnTo>
                  <a:lnTo>
                    <a:pt x="0" y="15"/>
                  </a:lnTo>
                  <a:lnTo>
                    <a:pt x="21" y="6"/>
                  </a:lnTo>
                  <a:lnTo>
                    <a:pt x="23" y="6"/>
                  </a:lnTo>
                  <a:lnTo>
                    <a:pt x="23" y="6"/>
                  </a:lnTo>
                  <a:lnTo>
                    <a:pt x="30" y="4"/>
                  </a:lnTo>
                  <a:lnTo>
                    <a:pt x="47" y="0"/>
                  </a:lnTo>
                  <a:lnTo>
                    <a:pt x="54" y="25"/>
                  </a:lnTo>
                  <a:lnTo>
                    <a:pt x="88" y="136"/>
                  </a:lnTo>
                  <a:lnTo>
                    <a:pt x="151" y="345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13" name="Freeform 152"/>
            <p:cNvSpPr>
              <a:spLocks/>
            </p:cNvSpPr>
            <p:nvPr/>
          </p:nvSpPr>
          <p:spPr bwMode="auto">
            <a:xfrm>
              <a:off x="9933781" y="3459163"/>
              <a:ext cx="334963" cy="676275"/>
            </a:xfrm>
            <a:custGeom>
              <a:avLst/>
              <a:gdLst>
                <a:gd name="T0" fmla="*/ 98 w 98"/>
                <a:gd name="T1" fmla="*/ 181 h 197"/>
                <a:gd name="T2" fmla="*/ 76 w 98"/>
                <a:gd name="T3" fmla="*/ 188 h 197"/>
                <a:gd name="T4" fmla="*/ 55 w 98"/>
                <a:gd name="T5" fmla="*/ 194 h 197"/>
                <a:gd name="T6" fmla="*/ 47 w 98"/>
                <a:gd name="T7" fmla="*/ 197 h 197"/>
                <a:gd name="T8" fmla="*/ 2 w 98"/>
                <a:gd name="T9" fmla="*/ 34 h 197"/>
                <a:gd name="T10" fmla="*/ 2 w 98"/>
                <a:gd name="T11" fmla="*/ 14 h 197"/>
                <a:gd name="T12" fmla="*/ 3 w 98"/>
                <a:gd name="T13" fmla="*/ 12 h 197"/>
                <a:gd name="T14" fmla="*/ 4 w 98"/>
                <a:gd name="T15" fmla="*/ 11 h 197"/>
                <a:gd name="T16" fmla="*/ 6 w 98"/>
                <a:gd name="T17" fmla="*/ 8 h 197"/>
                <a:gd name="T18" fmla="*/ 6 w 98"/>
                <a:gd name="T19" fmla="*/ 8 h 197"/>
                <a:gd name="T20" fmla="*/ 6 w 98"/>
                <a:gd name="T21" fmla="*/ 7 h 197"/>
                <a:gd name="T22" fmla="*/ 7 w 98"/>
                <a:gd name="T23" fmla="*/ 6 h 197"/>
                <a:gd name="T24" fmla="*/ 8 w 98"/>
                <a:gd name="T25" fmla="*/ 5 h 197"/>
                <a:gd name="T26" fmla="*/ 16 w 98"/>
                <a:gd name="T27" fmla="*/ 1 h 197"/>
                <a:gd name="T28" fmla="*/ 17 w 98"/>
                <a:gd name="T29" fmla="*/ 1 h 197"/>
                <a:gd name="T30" fmla="*/ 19 w 98"/>
                <a:gd name="T31" fmla="*/ 0 h 197"/>
                <a:gd name="T32" fmla="*/ 21 w 98"/>
                <a:gd name="T33" fmla="*/ 0 h 197"/>
                <a:gd name="T34" fmla="*/ 28 w 98"/>
                <a:gd name="T35" fmla="*/ 1 h 197"/>
                <a:gd name="T36" fmla="*/ 46 w 98"/>
                <a:gd name="T37" fmla="*/ 21 h 197"/>
                <a:gd name="T38" fmla="*/ 98 w 98"/>
                <a:gd name="T39" fmla="*/ 181 h 1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98" h="197">
                  <a:moveTo>
                    <a:pt x="98" y="181"/>
                  </a:moveTo>
                  <a:cubicBezTo>
                    <a:pt x="76" y="188"/>
                    <a:pt x="76" y="188"/>
                    <a:pt x="76" y="188"/>
                  </a:cubicBezTo>
                  <a:cubicBezTo>
                    <a:pt x="55" y="194"/>
                    <a:pt x="55" y="194"/>
                    <a:pt x="55" y="194"/>
                  </a:cubicBezTo>
                  <a:cubicBezTo>
                    <a:pt x="47" y="197"/>
                    <a:pt x="47" y="197"/>
                    <a:pt x="47" y="197"/>
                  </a:cubicBezTo>
                  <a:cubicBezTo>
                    <a:pt x="2" y="34"/>
                    <a:pt x="2" y="34"/>
                    <a:pt x="2" y="34"/>
                  </a:cubicBezTo>
                  <a:cubicBezTo>
                    <a:pt x="0" y="27"/>
                    <a:pt x="0" y="20"/>
                    <a:pt x="2" y="14"/>
                  </a:cubicBezTo>
                  <a:cubicBezTo>
                    <a:pt x="3" y="13"/>
                    <a:pt x="3" y="13"/>
                    <a:pt x="3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0"/>
                    <a:pt x="5" y="9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6"/>
                    <a:pt x="7" y="6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10" y="3"/>
                    <a:pt x="13" y="2"/>
                    <a:pt x="16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8" y="0"/>
                    <a:pt x="19" y="0"/>
                    <a:pt x="19" y="0"/>
                  </a:cubicBezTo>
                  <a:cubicBezTo>
                    <a:pt x="20" y="0"/>
                    <a:pt x="20" y="0"/>
                    <a:pt x="21" y="0"/>
                  </a:cubicBezTo>
                  <a:cubicBezTo>
                    <a:pt x="23" y="0"/>
                    <a:pt x="26" y="1"/>
                    <a:pt x="28" y="1"/>
                  </a:cubicBezTo>
                  <a:cubicBezTo>
                    <a:pt x="36" y="4"/>
                    <a:pt x="42" y="11"/>
                    <a:pt x="46" y="21"/>
                  </a:cubicBezTo>
                  <a:cubicBezTo>
                    <a:pt x="98" y="181"/>
                    <a:pt x="98" y="181"/>
                    <a:pt x="98" y="181"/>
                  </a:cubicBezTo>
                </a:path>
              </a:pathLst>
            </a:custGeom>
            <a:solidFill>
              <a:srgbClr val="3640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14" name="Freeform 153"/>
            <p:cNvSpPr>
              <a:spLocks noEditPoints="1"/>
            </p:cNvSpPr>
            <p:nvPr/>
          </p:nvSpPr>
          <p:spPr bwMode="auto">
            <a:xfrm>
              <a:off x="9413081" y="2547938"/>
              <a:ext cx="506413" cy="703263"/>
            </a:xfrm>
            <a:custGeom>
              <a:avLst/>
              <a:gdLst>
                <a:gd name="T0" fmla="*/ 42 w 148"/>
                <a:gd name="T1" fmla="*/ 90 h 205"/>
                <a:gd name="T2" fmla="*/ 25 w 148"/>
                <a:gd name="T3" fmla="*/ 70 h 205"/>
                <a:gd name="T4" fmla="*/ 41 w 148"/>
                <a:gd name="T5" fmla="*/ 50 h 205"/>
                <a:gd name="T6" fmla="*/ 41 w 148"/>
                <a:gd name="T7" fmla="*/ 50 h 205"/>
                <a:gd name="T8" fmla="*/ 58 w 148"/>
                <a:gd name="T9" fmla="*/ 70 h 205"/>
                <a:gd name="T10" fmla="*/ 42 w 148"/>
                <a:gd name="T11" fmla="*/ 90 h 205"/>
                <a:gd name="T12" fmla="*/ 42 w 148"/>
                <a:gd name="T13" fmla="*/ 90 h 205"/>
                <a:gd name="T14" fmla="*/ 85 w 148"/>
                <a:gd name="T15" fmla="*/ 0 h 205"/>
                <a:gd name="T16" fmla="*/ 17 w 148"/>
                <a:gd name="T17" fmla="*/ 130 h 205"/>
                <a:gd name="T18" fmla="*/ 117 w 148"/>
                <a:gd name="T19" fmla="*/ 205 h 205"/>
                <a:gd name="T20" fmla="*/ 148 w 148"/>
                <a:gd name="T21" fmla="*/ 201 h 205"/>
                <a:gd name="T22" fmla="*/ 148 w 148"/>
                <a:gd name="T23" fmla="*/ 200 h 205"/>
                <a:gd name="T24" fmla="*/ 85 w 148"/>
                <a:gd name="T25" fmla="*/ 0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48" h="205">
                  <a:moveTo>
                    <a:pt x="42" y="90"/>
                  </a:moveTo>
                  <a:cubicBezTo>
                    <a:pt x="32" y="90"/>
                    <a:pt x="25" y="81"/>
                    <a:pt x="25" y="70"/>
                  </a:cubicBezTo>
                  <a:cubicBezTo>
                    <a:pt x="25" y="59"/>
                    <a:pt x="32" y="50"/>
                    <a:pt x="41" y="50"/>
                  </a:cubicBezTo>
                  <a:cubicBezTo>
                    <a:pt x="41" y="50"/>
                    <a:pt x="41" y="50"/>
                    <a:pt x="41" y="50"/>
                  </a:cubicBezTo>
                  <a:cubicBezTo>
                    <a:pt x="50" y="50"/>
                    <a:pt x="58" y="59"/>
                    <a:pt x="58" y="70"/>
                  </a:cubicBezTo>
                  <a:cubicBezTo>
                    <a:pt x="58" y="81"/>
                    <a:pt x="51" y="90"/>
                    <a:pt x="42" y="90"/>
                  </a:cubicBezTo>
                  <a:cubicBezTo>
                    <a:pt x="42" y="90"/>
                    <a:pt x="42" y="90"/>
                    <a:pt x="42" y="90"/>
                  </a:cubicBezTo>
                  <a:moveTo>
                    <a:pt x="85" y="0"/>
                  </a:moveTo>
                  <a:cubicBezTo>
                    <a:pt x="31" y="17"/>
                    <a:pt x="0" y="75"/>
                    <a:pt x="17" y="130"/>
                  </a:cubicBezTo>
                  <a:cubicBezTo>
                    <a:pt x="30" y="176"/>
                    <a:pt x="72" y="205"/>
                    <a:pt x="117" y="205"/>
                  </a:cubicBezTo>
                  <a:cubicBezTo>
                    <a:pt x="127" y="205"/>
                    <a:pt x="137" y="204"/>
                    <a:pt x="148" y="201"/>
                  </a:cubicBezTo>
                  <a:cubicBezTo>
                    <a:pt x="148" y="201"/>
                    <a:pt x="148" y="201"/>
                    <a:pt x="148" y="200"/>
                  </a:cubicBezTo>
                  <a:cubicBezTo>
                    <a:pt x="85" y="0"/>
                    <a:pt x="85" y="0"/>
                    <a:pt x="85" y="0"/>
                  </a:cubicBezTo>
                </a:path>
              </a:pathLst>
            </a:custGeom>
            <a:solidFill>
              <a:srgbClr val="C1C8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15" name="Freeform 154"/>
            <p:cNvSpPr>
              <a:spLocks/>
            </p:cNvSpPr>
            <p:nvPr/>
          </p:nvSpPr>
          <p:spPr bwMode="auto">
            <a:xfrm>
              <a:off x="9384506" y="2524125"/>
              <a:ext cx="541338" cy="750888"/>
            </a:xfrm>
            <a:custGeom>
              <a:avLst/>
              <a:gdLst>
                <a:gd name="T0" fmla="*/ 91 w 158"/>
                <a:gd name="T1" fmla="*/ 0 h 219"/>
                <a:gd name="T2" fmla="*/ 18 w 158"/>
                <a:gd name="T3" fmla="*/ 139 h 219"/>
                <a:gd name="T4" fmla="*/ 125 w 158"/>
                <a:gd name="T5" fmla="*/ 219 h 219"/>
                <a:gd name="T6" fmla="*/ 157 w 158"/>
                <a:gd name="T7" fmla="*/ 214 h 219"/>
                <a:gd name="T8" fmla="*/ 157 w 158"/>
                <a:gd name="T9" fmla="*/ 214 h 219"/>
                <a:gd name="T10" fmla="*/ 158 w 158"/>
                <a:gd name="T11" fmla="*/ 214 h 219"/>
                <a:gd name="T12" fmla="*/ 158 w 158"/>
                <a:gd name="T13" fmla="*/ 214 h 219"/>
                <a:gd name="T14" fmla="*/ 158 w 158"/>
                <a:gd name="T15" fmla="*/ 214 h 219"/>
                <a:gd name="T16" fmla="*/ 156 w 158"/>
                <a:gd name="T17" fmla="*/ 207 h 219"/>
                <a:gd name="T18" fmla="*/ 156 w 158"/>
                <a:gd name="T19" fmla="*/ 208 h 219"/>
                <a:gd name="T20" fmla="*/ 125 w 158"/>
                <a:gd name="T21" fmla="*/ 212 h 219"/>
                <a:gd name="T22" fmla="*/ 25 w 158"/>
                <a:gd name="T23" fmla="*/ 137 h 219"/>
                <a:gd name="T24" fmla="*/ 93 w 158"/>
                <a:gd name="T25" fmla="*/ 7 h 219"/>
                <a:gd name="T26" fmla="*/ 91 w 158"/>
                <a:gd name="T27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58" h="219">
                  <a:moveTo>
                    <a:pt x="91" y="0"/>
                  </a:moveTo>
                  <a:cubicBezTo>
                    <a:pt x="33" y="19"/>
                    <a:pt x="0" y="81"/>
                    <a:pt x="18" y="139"/>
                  </a:cubicBezTo>
                  <a:cubicBezTo>
                    <a:pt x="33" y="188"/>
                    <a:pt x="77" y="219"/>
                    <a:pt x="125" y="219"/>
                  </a:cubicBezTo>
                  <a:cubicBezTo>
                    <a:pt x="136" y="219"/>
                    <a:pt x="147" y="218"/>
                    <a:pt x="157" y="214"/>
                  </a:cubicBezTo>
                  <a:cubicBezTo>
                    <a:pt x="157" y="214"/>
                    <a:pt x="157" y="214"/>
                    <a:pt x="157" y="214"/>
                  </a:cubicBezTo>
                  <a:cubicBezTo>
                    <a:pt x="158" y="214"/>
                    <a:pt x="158" y="214"/>
                    <a:pt x="158" y="214"/>
                  </a:cubicBezTo>
                  <a:cubicBezTo>
                    <a:pt x="158" y="214"/>
                    <a:pt x="158" y="214"/>
                    <a:pt x="158" y="214"/>
                  </a:cubicBezTo>
                  <a:cubicBezTo>
                    <a:pt x="158" y="214"/>
                    <a:pt x="158" y="214"/>
                    <a:pt x="158" y="214"/>
                  </a:cubicBezTo>
                  <a:cubicBezTo>
                    <a:pt x="156" y="207"/>
                    <a:pt x="156" y="207"/>
                    <a:pt x="156" y="207"/>
                  </a:cubicBezTo>
                  <a:cubicBezTo>
                    <a:pt x="156" y="208"/>
                    <a:pt x="156" y="208"/>
                    <a:pt x="156" y="208"/>
                  </a:cubicBezTo>
                  <a:cubicBezTo>
                    <a:pt x="145" y="211"/>
                    <a:pt x="135" y="212"/>
                    <a:pt x="125" y="212"/>
                  </a:cubicBezTo>
                  <a:cubicBezTo>
                    <a:pt x="80" y="212"/>
                    <a:pt x="38" y="183"/>
                    <a:pt x="25" y="137"/>
                  </a:cubicBezTo>
                  <a:cubicBezTo>
                    <a:pt x="8" y="82"/>
                    <a:pt x="39" y="24"/>
                    <a:pt x="93" y="7"/>
                  </a:cubicBezTo>
                  <a:cubicBezTo>
                    <a:pt x="91" y="0"/>
                    <a:pt x="91" y="0"/>
                    <a:pt x="91" y="0"/>
                  </a:cubicBezTo>
                </a:path>
              </a:pathLst>
            </a:custGeom>
            <a:solidFill>
              <a:srgbClr val="8282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16" name="Freeform 155"/>
            <p:cNvSpPr>
              <a:spLocks/>
            </p:cNvSpPr>
            <p:nvPr/>
          </p:nvSpPr>
          <p:spPr bwMode="auto">
            <a:xfrm>
              <a:off x="9922669" y="3257550"/>
              <a:ext cx="3175" cy="0"/>
            </a:xfrm>
            <a:custGeom>
              <a:avLst/>
              <a:gdLst>
                <a:gd name="T0" fmla="*/ 1 w 1"/>
                <a:gd name="T1" fmla="*/ 0 w 1"/>
                <a:gd name="T2" fmla="*/ 0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</a:path>
              </a:pathLst>
            </a:custGeom>
            <a:solidFill>
              <a:srgbClr val="8282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17" name="Freeform 156"/>
            <p:cNvSpPr>
              <a:spLocks/>
            </p:cNvSpPr>
            <p:nvPr/>
          </p:nvSpPr>
          <p:spPr bwMode="auto">
            <a:xfrm>
              <a:off x="9498806" y="2719388"/>
              <a:ext cx="112713" cy="136525"/>
            </a:xfrm>
            <a:custGeom>
              <a:avLst/>
              <a:gdLst>
                <a:gd name="T0" fmla="*/ 16 w 33"/>
                <a:gd name="T1" fmla="*/ 0 h 40"/>
                <a:gd name="T2" fmla="*/ 16 w 33"/>
                <a:gd name="T3" fmla="*/ 0 h 40"/>
                <a:gd name="T4" fmla="*/ 0 w 33"/>
                <a:gd name="T5" fmla="*/ 20 h 40"/>
                <a:gd name="T6" fmla="*/ 17 w 33"/>
                <a:gd name="T7" fmla="*/ 40 h 40"/>
                <a:gd name="T8" fmla="*/ 17 w 33"/>
                <a:gd name="T9" fmla="*/ 40 h 40"/>
                <a:gd name="T10" fmla="*/ 33 w 33"/>
                <a:gd name="T11" fmla="*/ 20 h 40"/>
                <a:gd name="T12" fmla="*/ 16 w 33"/>
                <a:gd name="T13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" h="40">
                  <a:moveTo>
                    <a:pt x="16" y="0"/>
                  </a:moveTo>
                  <a:cubicBezTo>
                    <a:pt x="16" y="0"/>
                    <a:pt x="16" y="0"/>
                    <a:pt x="16" y="0"/>
                  </a:cubicBezTo>
                  <a:cubicBezTo>
                    <a:pt x="7" y="0"/>
                    <a:pt x="0" y="9"/>
                    <a:pt x="0" y="20"/>
                  </a:cubicBezTo>
                  <a:cubicBezTo>
                    <a:pt x="0" y="31"/>
                    <a:pt x="7" y="40"/>
                    <a:pt x="17" y="40"/>
                  </a:cubicBezTo>
                  <a:cubicBezTo>
                    <a:pt x="17" y="40"/>
                    <a:pt x="17" y="40"/>
                    <a:pt x="17" y="40"/>
                  </a:cubicBezTo>
                  <a:cubicBezTo>
                    <a:pt x="26" y="40"/>
                    <a:pt x="33" y="31"/>
                    <a:pt x="33" y="20"/>
                  </a:cubicBezTo>
                  <a:cubicBezTo>
                    <a:pt x="33" y="9"/>
                    <a:pt x="25" y="0"/>
                    <a:pt x="16" y="0"/>
                  </a:cubicBezTo>
                </a:path>
              </a:pathLst>
            </a:custGeom>
            <a:solidFill>
              <a:srgbClr val="C7CE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18" name="Freeform 157"/>
            <p:cNvSpPr>
              <a:spLocks noEditPoints="1"/>
            </p:cNvSpPr>
            <p:nvPr/>
          </p:nvSpPr>
          <p:spPr bwMode="auto">
            <a:xfrm>
              <a:off x="9682956" y="2470150"/>
              <a:ext cx="558800" cy="420688"/>
            </a:xfrm>
            <a:custGeom>
              <a:avLst/>
              <a:gdLst>
                <a:gd name="T0" fmla="*/ 158 w 163"/>
                <a:gd name="T1" fmla="*/ 87 h 123"/>
                <a:gd name="T2" fmla="*/ 158 w 163"/>
                <a:gd name="T3" fmla="*/ 87 h 123"/>
                <a:gd name="T4" fmla="*/ 163 w 163"/>
                <a:gd name="T5" fmla="*/ 123 h 123"/>
                <a:gd name="T6" fmla="*/ 158 w 163"/>
                <a:gd name="T7" fmla="*/ 87 h 123"/>
                <a:gd name="T8" fmla="*/ 158 w 163"/>
                <a:gd name="T9" fmla="*/ 87 h 123"/>
                <a:gd name="T10" fmla="*/ 158 w 163"/>
                <a:gd name="T11" fmla="*/ 87 h 123"/>
                <a:gd name="T12" fmla="*/ 158 w 163"/>
                <a:gd name="T13" fmla="*/ 87 h 123"/>
                <a:gd name="T14" fmla="*/ 158 w 163"/>
                <a:gd name="T15" fmla="*/ 87 h 123"/>
                <a:gd name="T16" fmla="*/ 0 w 163"/>
                <a:gd name="T17" fmla="*/ 4 h 123"/>
                <a:gd name="T18" fmla="*/ 0 w 163"/>
                <a:gd name="T19" fmla="*/ 4 h 123"/>
                <a:gd name="T20" fmla="*/ 0 w 163"/>
                <a:gd name="T21" fmla="*/ 4 h 123"/>
                <a:gd name="T22" fmla="*/ 0 w 163"/>
                <a:gd name="T23" fmla="*/ 4 h 123"/>
                <a:gd name="T24" fmla="*/ 61 w 163"/>
                <a:gd name="T25" fmla="*/ 0 h 123"/>
                <a:gd name="T26" fmla="*/ 158 w 163"/>
                <a:gd name="T27" fmla="*/ 87 h 123"/>
                <a:gd name="T28" fmla="*/ 61 w 163"/>
                <a:gd name="T29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63" h="123">
                  <a:moveTo>
                    <a:pt x="158" y="87"/>
                  </a:moveTo>
                  <a:cubicBezTo>
                    <a:pt x="158" y="87"/>
                    <a:pt x="158" y="87"/>
                    <a:pt x="158" y="87"/>
                  </a:cubicBezTo>
                  <a:cubicBezTo>
                    <a:pt x="162" y="99"/>
                    <a:pt x="163" y="111"/>
                    <a:pt x="163" y="123"/>
                  </a:cubicBezTo>
                  <a:cubicBezTo>
                    <a:pt x="163" y="111"/>
                    <a:pt x="162" y="99"/>
                    <a:pt x="158" y="87"/>
                  </a:cubicBezTo>
                  <a:cubicBezTo>
                    <a:pt x="158" y="87"/>
                    <a:pt x="158" y="87"/>
                    <a:pt x="158" y="87"/>
                  </a:cubicBezTo>
                  <a:moveTo>
                    <a:pt x="158" y="87"/>
                  </a:moveTo>
                  <a:cubicBezTo>
                    <a:pt x="158" y="87"/>
                    <a:pt x="158" y="87"/>
                    <a:pt x="158" y="87"/>
                  </a:cubicBezTo>
                  <a:cubicBezTo>
                    <a:pt x="158" y="87"/>
                    <a:pt x="158" y="87"/>
                    <a:pt x="158" y="87"/>
                  </a:cubicBezTo>
                  <a:moveTo>
                    <a:pt x="0" y="4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moveTo>
                    <a:pt x="61" y="0"/>
                  </a:moveTo>
                  <a:cubicBezTo>
                    <a:pt x="105" y="8"/>
                    <a:pt x="144" y="40"/>
                    <a:pt x="158" y="87"/>
                  </a:cubicBezTo>
                  <a:cubicBezTo>
                    <a:pt x="144" y="41"/>
                    <a:pt x="106" y="8"/>
                    <a:pt x="61" y="0"/>
                  </a:cubicBezTo>
                </a:path>
              </a:pathLst>
            </a:custGeom>
            <a:solidFill>
              <a:srgbClr val="DAE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19" name="Freeform 158"/>
            <p:cNvSpPr>
              <a:spLocks/>
            </p:cNvSpPr>
            <p:nvPr/>
          </p:nvSpPr>
          <p:spPr bwMode="auto">
            <a:xfrm>
              <a:off x="9682956" y="2462213"/>
              <a:ext cx="558800" cy="825500"/>
            </a:xfrm>
            <a:custGeom>
              <a:avLst/>
              <a:gdLst>
                <a:gd name="T0" fmla="*/ 39 w 163"/>
                <a:gd name="T1" fmla="*/ 0 h 241"/>
                <a:gd name="T2" fmla="*/ 0 w 163"/>
                <a:gd name="T3" fmla="*/ 6 h 241"/>
                <a:gd name="T4" fmla="*/ 0 w 163"/>
                <a:gd name="T5" fmla="*/ 6 h 241"/>
                <a:gd name="T6" fmla="*/ 4 w 163"/>
                <a:gd name="T7" fmla="*/ 18 h 241"/>
                <a:gd name="T8" fmla="*/ 6 w 163"/>
                <a:gd name="T9" fmla="*/ 18 h 241"/>
                <a:gd name="T10" fmla="*/ 38 w 163"/>
                <a:gd name="T11" fmla="*/ 13 h 241"/>
                <a:gd name="T12" fmla="*/ 145 w 163"/>
                <a:gd name="T13" fmla="*/ 93 h 241"/>
                <a:gd name="T14" fmla="*/ 71 w 163"/>
                <a:gd name="T15" fmla="*/ 232 h 241"/>
                <a:gd name="T16" fmla="*/ 71 w 163"/>
                <a:gd name="T17" fmla="*/ 232 h 241"/>
                <a:gd name="T18" fmla="*/ 74 w 163"/>
                <a:gd name="T19" fmla="*/ 231 h 241"/>
                <a:gd name="T20" fmla="*/ 82 w 163"/>
                <a:gd name="T21" fmla="*/ 229 h 241"/>
                <a:gd name="T22" fmla="*/ 85 w 163"/>
                <a:gd name="T23" fmla="*/ 241 h 241"/>
                <a:gd name="T24" fmla="*/ 85 w 163"/>
                <a:gd name="T25" fmla="*/ 241 h 241"/>
                <a:gd name="T26" fmla="*/ 163 w 163"/>
                <a:gd name="T27" fmla="*/ 125 h 241"/>
                <a:gd name="T28" fmla="*/ 158 w 163"/>
                <a:gd name="T29" fmla="*/ 89 h 241"/>
                <a:gd name="T30" fmla="*/ 158 w 163"/>
                <a:gd name="T31" fmla="*/ 89 h 241"/>
                <a:gd name="T32" fmla="*/ 158 w 163"/>
                <a:gd name="T33" fmla="*/ 89 h 241"/>
                <a:gd name="T34" fmla="*/ 158 w 163"/>
                <a:gd name="T35" fmla="*/ 89 h 241"/>
                <a:gd name="T36" fmla="*/ 158 w 163"/>
                <a:gd name="T37" fmla="*/ 89 h 241"/>
                <a:gd name="T38" fmla="*/ 61 w 163"/>
                <a:gd name="T39" fmla="*/ 2 h 241"/>
                <a:gd name="T40" fmla="*/ 39 w 163"/>
                <a:gd name="T41" fmla="*/ 0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63" h="241">
                  <a:moveTo>
                    <a:pt x="39" y="0"/>
                  </a:moveTo>
                  <a:cubicBezTo>
                    <a:pt x="26" y="0"/>
                    <a:pt x="13" y="2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5" y="18"/>
                    <a:pt x="5" y="18"/>
                    <a:pt x="6" y="18"/>
                  </a:cubicBezTo>
                  <a:cubicBezTo>
                    <a:pt x="17" y="15"/>
                    <a:pt x="28" y="13"/>
                    <a:pt x="38" y="13"/>
                  </a:cubicBezTo>
                  <a:cubicBezTo>
                    <a:pt x="86" y="13"/>
                    <a:pt x="131" y="44"/>
                    <a:pt x="145" y="93"/>
                  </a:cubicBezTo>
                  <a:cubicBezTo>
                    <a:pt x="163" y="152"/>
                    <a:pt x="130" y="214"/>
                    <a:pt x="71" y="232"/>
                  </a:cubicBezTo>
                  <a:cubicBezTo>
                    <a:pt x="71" y="232"/>
                    <a:pt x="71" y="232"/>
                    <a:pt x="71" y="232"/>
                  </a:cubicBezTo>
                  <a:cubicBezTo>
                    <a:pt x="74" y="231"/>
                    <a:pt x="74" y="231"/>
                    <a:pt x="74" y="231"/>
                  </a:cubicBezTo>
                  <a:cubicBezTo>
                    <a:pt x="82" y="229"/>
                    <a:pt x="82" y="229"/>
                    <a:pt x="82" y="229"/>
                  </a:cubicBezTo>
                  <a:cubicBezTo>
                    <a:pt x="85" y="241"/>
                    <a:pt x="85" y="241"/>
                    <a:pt x="85" y="241"/>
                  </a:cubicBezTo>
                  <a:cubicBezTo>
                    <a:pt x="85" y="241"/>
                    <a:pt x="85" y="241"/>
                    <a:pt x="85" y="241"/>
                  </a:cubicBezTo>
                  <a:cubicBezTo>
                    <a:pt x="133" y="222"/>
                    <a:pt x="163" y="175"/>
                    <a:pt x="163" y="125"/>
                  </a:cubicBezTo>
                  <a:cubicBezTo>
                    <a:pt x="163" y="113"/>
                    <a:pt x="162" y="101"/>
                    <a:pt x="158" y="89"/>
                  </a:cubicBezTo>
                  <a:cubicBezTo>
                    <a:pt x="158" y="89"/>
                    <a:pt x="158" y="89"/>
                    <a:pt x="158" y="89"/>
                  </a:cubicBezTo>
                  <a:cubicBezTo>
                    <a:pt x="158" y="89"/>
                    <a:pt x="158" y="89"/>
                    <a:pt x="158" y="89"/>
                  </a:cubicBezTo>
                  <a:cubicBezTo>
                    <a:pt x="158" y="89"/>
                    <a:pt x="158" y="89"/>
                    <a:pt x="158" y="89"/>
                  </a:cubicBezTo>
                  <a:cubicBezTo>
                    <a:pt x="158" y="89"/>
                    <a:pt x="158" y="89"/>
                    <a:pt x="158" y="89"/>
                  </a:cubicBezTo>
                  <a:cubicBezTo>
                    <a:pt x="144" y="42"/>
                    <a:pt x="105" y="10"/>
                    <a:pt x="61" y="2"/>
                  </a:cubicBezTo>
                  <a:cubicBezTo>
                    <a:pt x="54" y="1"/>
                    <a:pt x="46" y="0"/>
                    <a:pt x="39" y="0"/>
                  </a:cubicBezTo>
                </a:path>
              </a:pathLst>
            </a:custGeom>
            <a:solidFill>
              <a:srgbClr val="4C4C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20" name="Freeform 159"/>
            <p:cNvSpPr>
              <a:spLocks/>
            </p:cNvSpPr>
            <p:nvPr/>
          </p:nvSpPr>
          <p:spPr bwMode="auto">
            <a:xfrm>
              <a:off x="9925844" y="3248025"/>
              <a:ext cx="103188" cy="215900"/>
            </a:xfrm>
            <a:custGeom>
              <a:avLst/>
              <a:gdLst>
                <a:gd name="T0" fmla="*/ 11 w 30"/>
                <a:gd name="T1" fmla="*/ 0 h 63"/>
                <a:gd name="T2" fmla="*/ 3 w 30"/>
                <a:gd name="T3" fmla="*/ 2 h 63"/>
                <a:gd name="T4" fmla="*/ 0 w 30"/>
                <a:gd name="T5" fmla="*/ 3 h 63"/>
                <a:gd name="T6" fmla="*/ 19 w 30"/>
                <a:gd name="T7" fmla="*/ 63 h 63"/>
                <a:gd name="T8" fmla="*/ 21 w 30"/>
                <a:gd name="T9" fmla="*/ 62 h 63"/>
                <a:gd name="T10" fmla="*/ 23 w 30"/>
                <a:gd name="T11" fmla="*/ 62 h 63"/>
                <a:gd name="T12" fmla="*/ 30 w 30"/>
                <a:gd name="T13" fmla="*/ 63 h 63"/>
                <a:gd name="T14" fmla="*/ 14 w 30"/>
                <a:gd name="T15" fmla="*/ 12 h 63"/>
                <a:gd name="T16" fmla="*/ 11 w 30"/>
                <a:gd name="T17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" h="63">
                  <a:moveTo>
                    <a:pt x="11" y="0"/>
                  </a:moveTo>
                  <a:cubicBezTo>
                    <a:pt x="3" y="2"/>
                    <a:pt x="3" y="2"/>
                    <a:pt x="3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9" y="63"/>
                    <a:pt x="19" y="63"/>
                    <a:pt x="19" y="63"/>
                  </a:cubicBezTo>
                  <a:cubicBezTo>
                    <a:pt x="20" y="62"/>
                    <a:pt x="21" y="62"/>
                    <a:pt x="21" y="62"/>
                  </a:cubicBezTo>
                  <a:cubicBezTo>
                    <a:pt x="22" y="62"/>
                    <a:pt x="22" y="62"/>
                    <a:pt x="23" y="62"/>
                  </a:cubicBezTo>
                  <a:cubicBezTo>
                    <a:pt x="25" y="62"/>
                    <a:pt x="28" y="63"/>
                    <a:pt x="30" y="63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1" y="0"/>
                    <a:pt x="11" y="0"/>
                    <a:pt x="11" y="0"/>
                  </a:cubicBezTo>
                </a:path>
              </a:pathLst>
            </a:custGeom>
            <a:solidFill>
              <a:srgbClr val="4C4C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21" name="Freeform 160"/>
            <p:cNvSpPr>
              <a:spLocks/>
            </p:cNvSpPr>
            <p:nvPr/>
          </p:nvSpPr>
          <p:spPr bwMode="auto">
            <a:xfrm>
              <a:off x="9990931" y="3459163"/>
              <a:ext cx="277813" cy="644525"/>
            </a:xfrm>
            <a:custGeom>
              <a:avLst/>
              <a:gdLst>
                <a:gd name="T0" fmla="*/ 4 w 81"/>
                <a:gd name="T1" fmla="*/ 0 h 188"/>
                <a:gd name="T2" fmla="*/ 2 w 81"/>
                <a:gd name="T3" fmla="*/ 0 h 188"/>
                <a:gd name="T4" fmla="*/ 0 w 81"/>
                <a:gd name="T5" fmla="*/ 1 h 188"/>
                <a:gd name="T6" fmla="*/ 59 w 81"/>
                <a:gd name="T7" fmla="*/ 188 h 188"/>
                <a:gd name="T8" fmla="*/ 81 w 81"/>
                <a:gd name="T9" fmla="*/ 181 h 188"/>
                <a:gd name="T10" fmla="*/ 29 w 81"/>
                <a:gd name="T11" fmla="*/ 21 h 188"/>
                <a:gd name="T12" fmla="*/ 11 w 81"/>
                <a:gd name="T13" fmla="*/ 1 h 188"/>
                <a:gd name="T14" fmla="*/ 11 w 81"/>
                <a:gd name="T15" fmla="*/ 1 h 188"/>
                <a:gd name="T16" fmla="*/ 4 w 81"/>
                <a:gd name="T17" fmla="*/ 0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1" h="188">
                  <a:moveTo>
                    <a:pt x="4" y="0"/>
                  </a:moveTo>
                  <a:cubicBezTo>
                    <a:pt x="3" y="0"/>
                    <a:pt x="3" y="0"/>
                    <a:pt x="2" y="0"/>
                  </a:cubicBezTo>
                  <a:cubicBezTo>
                    <a:pt x="2" y="0"/>
                    <a:pt x="1" y="0"/>
                    <a:pt x="0" y="1"/>
                  </a:cubicBezTo>
                  <a:cubicBezTo>
                    <a:pt x="59" y="188"/>
                    <a:pt x="59" y="188"/>
                    <a:pt x="59" y="188"/>
                  </a:cubicBezTo>
                  <a:cubicBezTo>
                    <a:pt x="81" y="181"/>
                    <a:pt x="81" y="181"/>
                    <a:pt x="81" y="181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25" y="11"/>
                    <a:pt x="19" y="4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9" y="1"/>
                    <a:pt x="6" y="0"/>
                    <a:pt x="4" y="0"/>
                  </a:cubicBezTo>
                </a:path>
              </a:pathLst>
            </a:custGeom>
            <a:solidFill>
              <a:srgbClr val="4A53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22" name="Freeform 161"/>
            <p:cNvSpPr>
              <a:spLocks/>
            </p:cNvSpPr>
            <p:nvPr/>
          </p:nvSpPr>
          <p:spPr bwMode="auto">
            <a:xfrm>
              <a:off x="9703594" y="2530475"/>
              <a:ext cx="511175" cy="703263"/>
            </a:xfrm>
            <a:custGeom>
              <a:avLst/>
              <a:gdLst>
                <a:gd name="T0" fmla="*/ 32 w 149"/>
                <a:gd name="T1" fmla="*/ 0 h 205"/>
                <a:gd name="T2" fmla="*/ 6 w 149"/>
                <a:gd name="T3" fmla="*/ 3 h 205"/>
                <a:gd name="T4" fmla="*/ 2 w 149"/>
                <a:gd name="T5" fmla="*/ 4 h 205"/>
                <a:gd name="T6" fmla="*/ 0 w 149"/>
                <a:gd name="T7" fmla="*/ 5 h 205"/>
                <a:gd name="T8" fmla="*/ 63 w 149"/>
                <a:gd name="T9" fmla="*/ 205 h 205"/>
                <a:gd name="T10" fmla="*/ 66 w 149"/>
                <a:gd name="T11" fmla="*/ 204 h 205"/>
                <a:gd name="T12" fmla="*/ 133 w 149"/>
                <a:gd name="T13" fmla="*/ 75 h 205"/>
                <a:gd name="T14" fmla="*/ 32 w 149"/>
                <a:gd name="T15" fmla="*/ 0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9" h="205">
                  <a:moveTo>
                    <a:pt x="32" y="0"/>
                  </a:moveTo>
                  <a:cubicBezTo>
                    <a:pt x="23" y="0"/>
                    <a:pt x="14" y="1"/>
                    <a:pt x="6" y="3"/>
                  </a:cubicBezTo>
                  <a:cubicBezTo>
                    <a:pt x="4" y="4"/>
                    <a:pt x="3" y="4"/>
                    <a:pt x="2" y="4"/>
                  </a:cubicBezTo>
                  <a:cubicBezTo>
                    <a:pt x="1" y="5"/>
                    <a:pt x="1" y="5"/>
                    <a:pt x="0" y="5"/>
                  </a:cubicBezTo>
                  <a:cubicBezTo>
                    <a:pt x="63" y="205"/>
                    <a:pt x="63" y="205"/>
                    <a:pt x="63" y="205"/>
                  </a:cubicBezTo>
                  <a:cubicBezTo>
                    <a:pt x="64" y="205"/>
                    <a:pt x="65" y="205"/>
                    <a:pt x="66" y="204"/>
                  </a:cubicBezTo>
                  <a:cubicBezTo>
                    <a:pt x="120" y="186"/>
                    <a:pt x="149" y="129"/>
                    <a:pt x="133" y="75"/>
                  </a:cubicBezTo>
                  <a:cubicBezTo>
                    <a:pt x="119" y="29"/>
                    <a:pt x="77" y="0"/>
                    <a:pt x="32" y="0"/>
                  </a:cubicBezTo>
                </a:path>
              </a:pathLst>
            </a:custGeom>
            <a:solidFill>
              <a:srgbClr val="C7CE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23" name="Freeform 162"/>
            <p:cNvSpPr>
              <a:spLocks/>
            </p:cNvSpPr>
            <p:nvPr/>
          </p:nvSpPr>
          <p:spPr bwMode="auto">
            <a:xfrm>
              <a:off x="9697244" y="2506663"/>
              <a:ext cx="544513" cy="750888"/>
            </a:xfrm>
            <a:custGeom>
              <a:avLst/>
              <a:gdLst>
                <a:gd name="T0" fmla="*/ 34 w 159"/>
                <a:gd name="T1" fmla="*/ 0 h 219"/>
                <a:gd name="T2" fmla="*/ 2 w 159"/>
                <a:gd name="T3" fmla="*/ 5 h 219"/>
                <a:gd name="T4" fmla="*/ 0 w 159"/>
                <a:gd name="T5" fmla="*/ 5 h 219"/>
                <a:gd name="T6" fmla="*/ 2 w 159"/>
                <a:gd name="T7" fmla="*/ 12 h 219"/>
                <a:gd name="T8" fmla="*/ 4 w 159"/>
                <a:gd name="T9" fmla="*/ 11 h 219"/>
                <a:gd name="T10" fmla="*/ 8 w 159"/>
                <a:gd name="T11" fmla="*/ 10 h 219"/>
                <a:gd name="T12" fmla="*/ 34 w 159"/>
                <a:gd name="T13" fmla="*/ 7 h 219"/>
                <a:gd name="T14" fmla="*/ 135 w 159"/>
                <a:gd name="T15" fmla="*/ 82 h 219"/>
                <a:gd name="T16" fmla="*/ 68 w 159"/>
                <a:gd name="T17" fmla="*/ 211 h 219"/>
                <a:gd name="T18" fmla="*/ 65 w 159"/>
                <a:gd name="T19" fmla="*/ 212 h 219"/>
                <a:gd name="T20" fmla="*/ 67 w 159"/>
                <a:gd name="T21" fmla="*/ 219 h 219"/>
                <a:gd name="T22" fmla="*/ 141 w 159"/>
                <a:gd name="T23" fmla="*/ 80 h 219"/>
                <a:gd name="T24" fmla="*/ 34 w 159"/>
                <a:gd name="T25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59" h="219">
                  <a:moveTo>
                    <a:pt x="34" y="0"/>
                  </a:moveTo>
                  <a:cubicBezTo>
                    <a:pt x="24" y="0"/>
                    <a:pt x="13" y="2"/>
                    <a:pt x="2" y="5"/>
                  </a:cubicBezTo>
                  <a:cubicBezTo>
                    <a:pt x="1" y="5"/>
                    <a:pt x="1" y="5"/>
                    <a:pt x="0" y="5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3" y="12"/>
                    <a:pt x="3" y="12"/>
                    <a:pt x="4" y="11"/>
                  </a:cubicBezTo>
                  <a:cubicBezTo>
                    <a:pt x="5" y="11"/>
                    <a:pt x="6" y="11"/>
                    <a:pt x="8" y="10"/>
                  </a:cubicBezTo>
                  <a:cubicBezTo>
                    <a:pt x="16" y="8"/>
                    <a:pt x="25" y="7"/>
                    <a:pt x="34" y="7"/>
                  </a:cubicBezTo>
                  <a:cubicBezTo>
                    <a:pt x="79" y="7"/>
                    <a:pt x="121" y="36"/>
                    <a:pt x="135" y="82"/>
                  </a:cubicBezTo>
                  <a:cubicBezTo>
                    <a:pt x="151" y="136"/>
                    <a:pt x="122" y="193"/>
                    <a:pt x="68" y="211"/>
                  </a:cubicBezTo>
                  <a:cubicBezTo>
                    <a:pt x="67" y="212"/>
                    <a:pt x="66" y="212"/>
                    <a:pt x="65" y="212"/>
                  </a:cubicBezTo>
                  <a:cubicBezTo>
                    <a:pt x="67" y="219"/>
                    <a:pt x="67" y="219"/>
                    <a:pt x="67" y="219"/>
                  </a:cubicBezTo>
                  <a:cubicBezTo>
                    <a:pt x="126" y="201"/>
                    <a:pt x="159" y="139"/>
                    <a:pt x="141" y="80"/>
                  </a:cubicBezTo>
                  <a:cubicBezTo>
                    <a:pt x="127" y="31"/>
                    <a:pt x="82" y="0"/>
                    <a:pt x="34" y="0"/>
                  </a:cubicBezTo>
                </a:path>
              </a:pathLst>
            </a:custGeom>
            <a:solidFill>
              <a:srgbClr val="8F8F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</p:grpSp>
      <p:sp>
        <p:nvSpPr>
          <p:cNvPr id="624" name="Freeform 163"/>
          <p:cNvSpPr>
            <a:spLocks/>
          </p:cNvSpPr>
          <p:nvPr/>
        </p:nvSpPr>
        <p:spPr bwMode="auto">
          <a:xfrm>
            <a:off x="3421063" y="904875"/>
            <a:ext cx="1295400" cy="1333500"/>
          </a:xfrm>
          <a:custGeom>
            <a:avLst/>
            <a:gdLst>
              <a:gd name="T0" fmla="*/ 307 w 378"/>
              <a:gd name="T1" fmla="*/ 351 h 389"/>
              <a:gd name="T2" fmla="*/ 307 w 378"/>
              <a:gd name="T3" fmla="*/ 351 h 389"/>
              <a:gd name="T4" fmla="*/ 191 w 378"/>
              <a:gd name="T5" fmla="*/ 388 h 389"/>
              <a:gd name="T6" fmla="*/ 189 w 378"/>
              <a:gd name="T7" fmla="*/ 389 h 389"/>
              <a:gd name="T8" fmla="*/ 187 w 378"/>
              <a:gd name="T9" fmla="*/ 388 h 389"/>
              <a:gd name="T10" fmla="*/ 71 w 378"/>
              <a:gd name="T11" fmla="*/ 351 h 389"/>
              <a:gd name="T12" fmla="*/ 71 w 378"/>
              <a:gd name="T13" fmla="*/ 351 h 389"/>
              <a:gd name="T14" fmla="*/ 5 w 378"/>
              <a:gd name="T15" fmla="*/ 243 h 389"/>
              <a:gd name="T16" fmla="*/ 50 w 378"/>
              <a:gd name="T17" fmla="*/ 128 h 389"/>
              <a:gd name="T18" fmla="*/ 15 w 378"/>
              <a:gd name="T19" fmla="*/ 69 h 389"/>
              <a:gd name="T20" fmla="*/ 14 w 378"/>
              <a:gd name="T21" fmla="*/ 65 h 389"/>
              <a:gd name="T22" fmla="*/ 64 w 378"/>
              <a:gd name="T23" fmla="*/ 1 h 389"/>
              <a:gd name="T24" fmla="*/ 67 w 378"/>
              <a:gd name="T25" fmla="*/ 0 h 389"/>
              <a:gd name="T26" fmla="*/ 183 w 378"/>
              <a:gd name="T27" fmla="*/ 10 h 389"/>
              <a:gd name="T28" fmla="*/ 189 w 378"/>
              <a:gd name="T29" fmla="*/ 8 h 389"/>
              <a:gd name="T30" fmla="*/ 195 w 378"/>
              <a:gd name="T31" fmla="*/ 10 h 389"/>
              <a:gd name="T32" fmla="*/ 310 w 378"/>
              <a:gd name="T33" fmla="*/ 0 h 389"/>
              <a:gd name="T34" fmla="*/ 314 w 378"/>
              <a:gd name="T35" fmla="*/ 1 h 389"/>
              <a:gd name="T36" fmla="*/ 363 w 378"/>
              <a:gd name="T37" fmla="*/ 65 h 389"/>
              <a:gd name="T38" fmla="*/ 363 w 378"/>
              <a:gd name="T39" fmla="*/ 69 h 389"/>
              <a:gd name="T40" fmla="*/ 328 w 378"/>
              <a:gd name="T41" fmla="*/ 128 h 389"/>
              <a:gd name="T42" fmla="*/ 373 w 378"/>
              <a:gd name="T43" fmla="*/ 243 h 389"/>
              <a:gd name="T44" fmla="*/ 307 w 378"/>
              <a:gd name="T45" fmla="*/ 351 h 3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378" h="389">
                <a:moveTo>
                  <a:pt x="307" y="351"/>
                </a:moveTo>
                <a:cubicBezTo>
                  <a:pt x="307" y="351"/>
                  <a:pt x="307" y="351"/>
                  <a:pt x="307" y="351"/>
                </a:cubicBezTo>
                <a:cubicBezTo>
                  <a:pt x="261" y="369"/>
                  <a:pt x="213" y="364"/>
                  <a:pt x="191" y="388"/>
                </a:cubicBezTo>
                <a:cubicBezTo>
                  <a:pt x="190" y="389"/>
                  <a:pt x="189" y="389"/>
                  <a:pt x="189" y="389"/>
                </a:cubicBezTo>
                <a:cubicBezTo>
                  <a:pt x="188" y="389"/>
                  <a:pt x="188" y="389"/>
                  <a:pt x="187" y="388"/>
                </a:cubicBezTo>
                <a:cubicBezTo>
                  <a:pt x="165" y="364"/>
                  <a:pt x="117" y="369"/>
                  <a:pt x="71" y="351"/>
                </a:cubicBezTo>
                <a:cubicBezTo>
                  <a:pt x="71" y="351"/>
                  <a:pt x="71" y="351"/>
                  <a:pt x="71" y="351"/>
                </a:cubicBezTo>
                <a:cubicBezTo>
                  <a:pt x="0" y="317"/>
                  <a:pt x="2" y="269"/>
                  <a:pt x="5" y="243"/>
                </a:cubicBezTo>
                <a:cubicBezTo>
                  <a:pt x="8" y="217"/>
                  <a:pt x="39" y="156"/>
                  <a:pt x="50" y="128"/>
                </a:cubicBezTo>
                <a:cubicBezTo>
                  <a:pt x="59" y="102"/>
                  <a:pt x="24" y="75"/>
                  <a:pt x="15" y="69"/>
                </a:cubicBezTo>
                <a:cubicBezTo>
                  <a:pt x="14" y="68"/>
                  <a:pt x="14" y="66"/>
                  <a:pt x="14" y="65"/>
                </a:cubicBezTo>
                <a:cubicBezTo>
                  <a:pt x="64" y="1"/>
                  <a:pt x="64" y="1"/>
                  <a:pt x="64" y="1"/>
                </a:cubicBezTo>
                <a:cubicBezTo>
                  <a:pt x="65" y="0"/>
                  <a:pt x="66" y="0"/>
                  <a:pt x="67" y="0"/>
                </a:cubicBezTo>
                <a:cubicBezTo>
                  <a:pt x="114" y="35"/>
                  <a:pt x="165" y="17"/>
                  <a:pt x="183" y="10"/>
                </a:cubicBezTo>
                <a:cubicBezTo>
                  <a:pt x="185" y="9"/>
                  <a:pt x="187" y="8"/>
                  <a:pt x="189" y="8"/>
                </a:cubicBezTo>
                <a:cubicBezTo>
                  <a:pt x="191" y="8"/>
                  <a:pt x="193" y="9"/>
                  <a:pt x="195" y="10"/>
                </a:cubicBezTo>
                <a:cubicBezTo>
                  <a:pt x="212" y="17"/>
                  <a:pt x="264" y="35"/>
                  <a:pt x="310" y="0"/>
                </a:cubicBezTo>
                <a:cubicBezTo>
                  <a:pt x="311" y="0"/>
                  <a:pt x="313" y="0"/>
                  <a:pt x="314" y="1"/>
                </a:cubicBezTo>
                <a:cubicBezTo>
                  <a:pt x="363" y="65"/>
                  <a:pt x="363" y="65"/>
                  <a:pt x="363" y="65"/>
                </a:cubicBezTo>
                <a:cubicBezTo>
                  <a:pt x="364" y="66"/>
                  <a:pt x="364" y="68"/>
                  <a:pt x="363" y="69"/>
                </a:cubicBezTo>
                <a:cubicBezTo>
                  <a:pt x="354" y="75"/>
                  <a:pt x="319" y="102"/>
                  <a:pt x="328" y="128"/>
                </a:cubicBezTo>
                <a:cubicBezTo>
                  <a:pt x="338" y="156"/>
                  <a:pt x="370" y="217"/>
                  <a:pt x="373" y="243"/>
                </a:cubicBezTo>
                <a:cubicBezTo>
                  <a:pt x="375" y="269"/>
                  <a:pt x="378" y="317"/>
                  <a:pt x="307" y="351"/>
                </a:cubicBezTo>
              </a:path>
            </a:pathLst>
          </a:custGeom>
          <a:solidFill>
            <a:srgbClr val="193A5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625" name="Freeform 164"/>
          <p:cNvSpPr>
            <a:spLocks/>
          </p:cNvSpPr>
          <p:nvPr/>
        </p:nvSpPr>
        <p:spPr bwMode="auto">
          <a:xfrm>
            <a:off x="3524250" y="1035050"/>
            <a:ext cx="544513" cy="1076325"/>
          </a:xfrm>
          <a:custGeom>
            <a:avLst/>
            <a:gdLst>
              <a:gd name="T0" fmla="*/ 43 w 159"/>
              <a:gd name="T1" fmla="*/ 0 h 314"/>
              <a:gd name="T2" fmla="*/ 24 w 159"/>
              <a:gd name="T3" fmla="*/ 25 h 314"/>
              <a:gd name="T4" fmla="*/ 48 w 159"/>
              <a:gd name="T5" fmla="*/ 100 h 314"/>
              <a:gd name="T6" fmla="*/ 31 w 159"/>
              <a:gd name="T7" fmla="*/ 139 h 314"/>
              <a:gd name="T8" fmla="*/ 5 w 159"/>
              <a:gd name="T9" fmla="*/ 208 h 314"/>
              <a:gd name="T10" fmla="*/ 53 w 159"/>
              <a:gd name="T11" fmla="*/ 285 h 314"/>
              <a:gd name="T12" fmla="*/ 101 w 159"/>
              <a:gd name="T13" fmla="*/ 298 h 314"/>
              <a:gd name="T14" fmla="*/ 159 w 159"/>
              <a:gd name="T15" fmla="*/ 314 h 314"/>
              <a:gd name="T16" fmla="*/ 159 w 159"/>
              <a:gd name="T17" fmla="*/ 314 h 314"/>
              <a:gd name="T18" fmla="*/ 159 w 159"/>
              <a:gd name="T19" fmla="*/ 225 h 314"/>
              <a:gd name="T20" fmla="*/ 159 w 159"/>
              <a:gd name="T21" fmla="*/ 225 h 314"/>
              <a:gd name="T22" fmla="*/ 106 w 159"/>
              <a:gd name="T23" fmla="*/ 208 h 314"/>
              <a:gd name="T24" fmla="*/ 105 w 159"/>
              <a:gd name="T25" fmla="*/ 208 h 314"/>
              <a:gd name="T26" fmla="*/ 105 w 159"/>
              <a:gd name="T27" fmla="*/ 208 h 314"/>
              <a:gd name="T28" fmla="*/ 67 w 159"/>
              <a:gd name="T29" fmla="*/ 134 h 314"/>
              <a:gd name="T30" fmla="*/ 159 w 159"/>
              <a:gd name="T31" fmla="*/ 42 h 314"/>
              <a:gd name="T32" fmla="*/ 159 w 159"/>
              <a:gd name="T33" fmla="*/ 42 h 314"/>
              <a:gd name="T34" fmla="*/ 159 w 159"/>
              <a:gd name="T35" fmla="*/ 1 h 314"/>
              <a:gd name="T36" fmla="*/ 159 w 159"/>
              <a:gd name="T37" fmla="*/ 1 h 314"/>
              <a:gd name="T38" fmla="*/ 100 w 159"/>
              <a:gd name="T39" fmla="*/ 13 h 314"/>
              <a:gd name="T40" fmla="*/ 43 w 159"/>
              <a:gd name="T41" fmla="*/ 0 h 3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59" h="314">
                <a:moveTo>
                  <a:pt x="43" y="0"/>
                </a:moveTo>
                <a:cubicBezTo>
                  <a:pt x="24" y="25"/>
                  <a:pt x="24" y="25"/>
                  <a:pt x="24" y="25"/>
                </a:cubicBezTo>
                <a:cubicBezTo>
                  <a:pt x="42" y="43"/>
                  <a:pt x="59" y="70"/>
                  <a:pt x="48" y="100"/>
                </a:cubicBezTo>
                <a:cubicBezTo>
                  <a:pt x="44" y="110"/>
                  <a:pt x="38" y="124"/>
                  <a:pt x="31" y="139"/>
                </a:cubicBezTo>
                <a:cubicBezTo>
                  <a:pt x="21" y="162"/>
                  <a:pt x="6" y="195"/>
                  <a:pt x="5" y="208"/>
                </a:cubicBezTo>
                <a:cubicBezTo>
                  <a:pt x="2" y="230"/>
                  <a:pt x="0" y="259"/>
                  <a:pt x="53" y="285"/>
                </a:cubicBezTo>
                <a:cubicBezTo>
                  <a:pt x="68" y="291"/>
                  <a:pt x="85" y="295"/>
                  <a:pt x="101" y="298"/>
                </a:cubicBezTo>
                <a:cubicBezTo>
                  <a:pt x="121" y="301"/>
                  <a:pt x="142" y="305"/>
                  <a:pt x="159" y="314"/>
                </a:cubicBezTo>
                <a:cubicBezTo>
                  <a:pt x="159" y="314"/>
                  <a:pt x="159" y="314"/>
                  <a:pt x="159" y="314"/>
                </a:cubicBezTo>
                <a:cubicBezTo>
                  <a:pt x="159" y="225"/>
                  <a:pt x="159" y="225"/>
                  <a:pt x="159" y="225"/>
                </a:cubicBezTo>
                <a:cubicBezTo>
                  <a:pt x="159" y="225"/>
                  <a:pt x="159" y="225"/>
                  <a:pt x="159" y="225"/>
                </a:cubicBezTo>
                <a:cubicBezTo>
                  <a:pt x="139" y="225"/>
                  <a:pt x="121" y="219"/>
                  <a:pt x="106" y="208"/>
                </a:cubicBezTo>
                <a:cubicBezTo>
                  <a:pt x="105" y="208"/>
                  <a:pt x="105" y="208"/>
                  <a:pt x="105" y="208"/>
                </a:cubicBezTo>
                <a:cubicBezTo>
                  <a:pt x="105" y="208"/>
                  <a:pt x="105" y="208"/>
                  <a:pt x="105" y="208"/>
                </a:cubicBezTo>
                <a:cubicBezTo>
                  <a:pt x="82" y="191"/>
                  <a:pt x="67" y="164"/>
                  <a:pt x="67" y="134"/>
                </a:cubicBezTo>
                <a:cubicBezTo>
                  <a:pt x="67" y="83"/>
                  <a:pt x="108" y="42"/>
                  <a:pt x="159" y="42"/>
                </a:cubicBezTo>
                <a:cubicBezTo>
                  <a:pt x="159" y="42"/>
                  <a:pt x="159" y="42"/>
                  <a:pt x="159" y="42"/>
                </a:cubicBezTo>
                <a:cubicBezTo>
                  <a:pt x="159" y="1"/>
                  <a:pt x="159" y="1"/>
                  <a:pt x="159" y="1"/>
                </a:cubicBezTo>
                <a:cubicBezTo>
                  <a:pt x="159" y="1"/>
                  <a:pt x="159" y="1"/>
                  <a:pt x="159" y="1"/>
                </a:cubicBezTo>
                <a:cubicBezTo>
                  <a:pt x="146" y="7"/>
                  <a:pt x="125" y="13"/>
                  <a:pt x="100" y="13"/>
                </a:cubicBezTo>
                <a:cubicBezTo>
                  <a:pt x="80" y="13"/>
                  <a:pt x="61" y="9"/>
                  <a:pt x="43" y="0"/>
                </a:cubicBezTo>
              </a:path>
            </a:pathLst>
          </a:custGeom>
          <a:solidFill>
            <a:srgbClr val="304E6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626" name="Oval 165"/>
          <p:cNvSpPr>
            <a:spLocks noChangeArrowheads="1"/>
          </p:cNvSpPr>
          <p:nvPr/>
        </p:nvSpPr>
        <p:spPr bwMode="auto">
          <a:xfrm>
            <a:off x="3752850" y="1179513"/>
            <a:ext cx="627063" cy="627063"/>
          </a:xfrm>
          <a:prstGeom prst="ellipse">
            <a:avLst/>
          </a:prstGeom>
          <a:solidFill>
            <a:srgbClr val="193A5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627" name="Freeform 166"/>
          <p:cNvSpPr>
            <a:spLocks/>
          </p:cNvSpPr>
          <p:nvPr/>
        </p:nvSpPr>
        <p:spPr bwMode="auto">
          <a:xfrm>
            <a:off x="3770313" y="1182688"/>
            <a:ext cx="593725" cy="565150"/>
          </a:xfrm>
          <a:custGeom>
            <a:avLst/>
            <a:gdLst>
              <a:gd name="T0" fmla="*/ 188 w 374"/>
              <a:gd name="T1" fmla="*/ 0 h 356"/>
              <a:gd name="T2" fmla="*/ 246 w 374"/>
              <a:gd name="T3" fmla="*/ 119 h 356"/>
              <a:gd name="T4" fmla="*/ 374 w 374"/>
              <a:gd name="T5" fmla="*/ 136 h 356"/>
              <a:gd name="T6" fmla="*/ 281 w 374"/>
              <a:gd name="T7" fmla="*/ 229 h 356"/>
              <a:gd name="T8" fmla="*/ 302 w 374"/>
              <a:gd name="T9" fmla="*/ 356 h 356"/>
              <a:gd name="T10" fmla="*/ 188 w 374"/>
              <a:gd name="T11" fmla="*/ 296 h 356"/>
              <a:gd name="T12" fmla="*/ 71 w 374"/>
              <a:gd name="T13" fmla="*/ 356 h 356"/>
              <a:gd name="T14" fmla="*/ 95 w 374"/>
              <a:gd name="T15" fmla="*/ 229 h 356"/>
              <a:gd name="T16" fmla="*/ 0 w 374"/>
              <a:gd name="T17" fmla="*/ 136 h 356"/>
              <a:gd name="T18" fmla="*/ 130 w 374"/>
              <a:gd name="T19" fmla="*/ 119 h 356"/>
              <a:gd name="T20" fmla="*/ 188 w 374"/>
              <a:gd name="T21" fmla="*/ 0 h 3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74" h="356">
                <a:moveTo>
                  <a:pt x="188" y="0"/>
                </a:moveTo>
                <a:lnTo>
                  <a:pt x="246" y="119"/>
                </a:lnTo>
                <a:lnTo>
                  <a:pt x="374" y="136"/>
                </a:lnTo>
                <a:lnTo>
                  <a:pt x="281" y="229"/>
                </a:lnTo>
                <a:lnTo>
                  <a:pt x="302" y="356"/>
                </a:lnTo>
                <a:lnTo>
                  <a:pt x="188" y="296"/>
                </a:lnTo>
                <a:lnTo>
                  <a:pt x="71" y="356"/>
                </a:lnTo>
                <a:lnTo>
                  <a:pt x="95" y="229"/>
                </a:lnTo>
                <a:lnTo>
                  <a:pt x="0" y="136"/>
                </a:lnTo>
                <a:lnTo>
                  <a:pt x="130" y="119"/>
                </a:lnTo>
                <a:lnTo>
                  <a:pt x="188" y="0"/>
                </a:lnTo>
                <a:close/>
              </a:path>
            </a:pathLst>
          </a:custGeom>
          <a:solidFill>
            <a:srgbClr val="FCB04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628" name="Freeform 167"/>
          <p:cNvSpPr>
            <a:spLocks/>
          </p:cNvSpPr>
          <p:nvPr/>
        </p:nvSpPr>
        <p:spPr bwMode="auto">
          <a:xfrm>
            <a:off x="3770313" y="1182688"/>
            <a:ext cx="593725" cy="565150"/>
          </a:xfrm>
          <a:custGeom>
            <a:avLst/>
            <a:gdLst>
              <a:gd name="T0" fmla="*/ 188 w 374"/>
              <a:gd name="T1" fmla="*/ 0 h 356"/>
              <a:gd name="T2" fmla="*/ 246 w 374"/>
              <a:gd name="T3" fmla="*/ 119 h 356"/>
              <a:gd name="T4" fmla="*/ 374 w 374"/>
              <a:gd name="T5" fmla="*/ 136 h 356"/>
              <a:gd name="T6" fmla="*/ 281 w 374"/>
              <a:gd name="T7" fmla="*/ 229 h 356"/>
              <a:gd name="T8" fmla="*/ 302 w 374"/>
              <a:gd name="T9" fmla="*/ 356 h 356"/>
              <a:gd name="T10" fmla="*/ 188 w 374"/>
              <a:gd name="T11" fmla="*/ 296 h 356"/>
              <a:gd name="T12" fmla="*/ 71 w 374"/>
              <a:gd name="T13" fmla="*/ 356 h 356"/>
              <a:gd name="T14" fmla="*/ 95 w 374"/>
              <a:gd name="T15" fmla="*/ 229 h 356"/>
              <a:gd name="T16" fmla="*/ 0 w 374"/>
              <a:gd name="T17" fmla="*/ 136 h 356"/>
              <a:gd name="T18" fmla="*/ 130 w 374"/>
              <a:gd name="T19" fmla="*/ 119 h 356"/>
              <a:gd name="T20" fmla="*/ 188 w 374"/>
              <a:gd name="T21" fmla="*/ 0 h 3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74" h="356">
                <a:moveTo>
                  <a:pt x="188" y="0"/>
                </a:moveTo>
                <a:lnTo>
                  <a:pt x="246" y="119"/>
                </a:lnTo>
                <a:lnTo>
                  <a:pt x="374" y="136"/>
                </a:lnTo>
                <a:lnTo>
                  <a:pt x="281" y="229"/>
                </a:lnTo>
                <a:lnTo>
                  <a:pt x="302" y="356"/>
                </a:lnTo>
                <a:lnTo>
                  <a:pt x="188" y="296"/>
                </a:lnTo>
                <a:lnTo>
                  <a:pt x="71" y="356"/>
                </a:lnTo>
                <a:lnTo>
                  <a:pt x="95" y="229"/>
                </a:lnTo>
                <a:lnTo>
                  <a:pt x="0" y="136"/>
                </a:lnTo>
                <a:lnTo>
                  <a:pt x="130" y="119"/>
                </a:lnTo>
                <a:lnTo>
                  <a:pt x="188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629" name="Freeform 168"/>
          <p:cNvSpPr>
            <a:spLocks/>
          </p:cNvSpPr>
          <p:nvPr/>
        </p:nvSpPr>
        <p:spPr bwMode="auto">
          <a:xfrm>
            <a:off x="4068763" y="904875"/>
            <a:ext cx="633413" cy="1333500"/>
          </a:xfrm>
          <a:custGeom>
            <a:avLst/>
            <a:gdLst>
              <a:gd name="T0" fmla="*/ 123 w 185"/>
              <a:gd name="T1" fmla="*/ 0 h 389"/>
              <a:gd name="T2" fmla="*/ 121 w 185"/>
              <a:gd name="T3" fmla="*/ 0 h 389"/>
              <a:gd name="T4" fmla="*/ 58 w 185"/>
              <a:gd name="T5" fmla="*/ 21 h 389"/>
              <a:gd name="T6" fmla="*/ 6 w 185"/>
              <a:gd name="T7" fmla="*/ 10 h 389"/>
              <a:gd name="T8" fmla="*/ 0 w 185"/>
              <a:gd name="T9" fmla="*/ 8 h 389"/>
              <a:gd name="T10" fmla="*/ 0 w 185"/>
              <a:gd name="T11" fmla="*/ 39 h 389"/>
              <a:gd name="T12" fmla="*/ 58 w 185"/>
              <a:gd name="T13" fmla="*/ 51 h 389"/>
              <a:gd name="T14" fmla="*/ 116 w 185"/>
              <a:gd name="T15" fmla="*/ 38 h 389"/>
              <a:gd name="T16" fmla="*/ 135 w 185"/>
              <a:gd name="T17" fmla="*/ 63 h 389"/>
              <a:gd name="T18" fmla="*/ 111 w 185"/>
              <a:gd name="T19" fmla="*/ 138 h 389"/>
              <a:gd name="T20" fmla="*/ 128 w 185"/>
              <a:gd name="T21" fmla="*/ 177 h 389"/>
              <a:gd name="T22" fmla="*/ 154 w 185"/>
              <a:gd name="T23" fmla="*/ 246 h 389"/>
              <a:gd name="T24" fmla="*/ 106 w 185"/>
              <a:gd name="T25" fmla="*/ 323 h 389"/>
              <a:gd name="T26" fmla="*/ 57 w 185"/>
              <a:gd name="T27" fmla="*/ 336 h 389"/>
              <a:gd name="T28" fmla="*/ 0 w 185"/>
              <a:gd name="T29" fmla="*/ 352 h 389"/>
              <a:gd name="T30" fmla="*/ 0 w 185"/>
              <a:gd name="T31" fmla="*/ 389 h 389"/>
              <a:gd name="T32" fmla="*/ 2 w 185"/>
              <a:gd name="T33" fmla="*/ 388 h 389"/>
              <a:gd name="T34" fmla="*/ 118 w 185"/>
              <a:gd name="T35" fmla="*/ 351 h 389"/>
              <a:gd name="T36" fmla="*/ 118 w 185"/>
              <a:gd name="T37" fmla="*/ 351 h 389"/>
              <a:gd name="T38" fmla="*/ 185 w 185"/>
              <a:gd name="T39" fmla="*/ 260 h 389"/>
              <a:gd name="T40" fmla="*/ 184 w 185"/>
              <a:gd name="T41" fmla="*/ 243 h 389"/>
              <a:gd name="T42" fmla="*/ 139 w 185"/>
              <a:gd name="T43" fmla="*/ 128 h 389"/>
              <a:gd name="T44" fmla="*/ 137 w 185"/>
              <a:gd name="T45" fmla="*/ 119 h 389"/>
              <a:gd name="T46" fmla="*/ 174 w 185"/>
              <a:gd name="T47" fmla="*/ 69 h 389"/>
              <a:gd name="T48" fmla="*/ 175 w 185"/>
              <a:gd name="T49" fmla="*/ 67 h 389"/>
              <a:gd name="T50" fmla="*/ 174 w 185"/>
              <a:gd name="T51" fmla="*/ 65 h 389"/>
              <a:gd name="T52" fmla="*/ 125 w 185"/>
              <a:gd name="T53" fmla="*/ 1 h 389"/>
              <a:gd name="T54" fmla="*/ 123 w 185"/>
              <a:gd name="T55" fmla="*/ 0 h 3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85" h="389">
                <a:moveTo>
                  <a:pt x="123" y="0"/>
                </a:moveTo>
                <a:cubicBezTo>
                  <a:pt x="122" y="0"/>
                  <a:pt x="122" y="0"/>
                  <a:pt x="121" y="0"/>
                </a:cubicBezTo>
                <a:cubicBezTo>
                  <a:pt x="100" y="16"/>
                  <a:pt x="78" y="21"/>
                  <a:pt x="58" y="21"/>
                </a:cubicBezTo>
                <a:cubicBezTo>
                  <a:pt x="35" y="21"/>
                  <a:pt x="15" y="14"/>
                  <a:pt x="6" y="10"/>
                </a:cubicBezTo>
                <a:cubicBezTo>
                  <a:pt x="4" y="9"/>
                  <a:pt x="2" y="8"/>
                  <a:pt x="0" y="8"/>
                </a:cubicBezTo>
                <a:cubicBezTo>
                  <a:pt x="0" y="39"/>
                  <a:pt x="0" y="39"/>
                  <a:pt x="0" y="39"/>
                </a:cubicBezTo>
                <a:cubicBezTo>
                  <a:pt x="13" y="45"/>
                  <a:pt x="34" y="51"/>
                  <a:pt x="58" y="51"/>
                </a:cubicBezTo>
                <a:cubicBezTo>
                  <a:pt x="79" y="51"/>
                  <a:pt x="98" y="47"/>
                  <a:pt x="116" y="38"/>
                </a:cubicBezTo>
                <a:cubicBezTo>
                  <a:pt x="135" y="63"/>
                  <a:pt x="135" y="63"/>
                  <a:pt x="135" y="63"/>
                </a:cubicBezTo>
                <a:cubicBezTo>
                  <a:pt x="117" y="81"/>
                  <a:pt x="100" y="108"/>
                  <a:pt x="111" y="138"/>
                </a:cubicBezTo>
                <a:cubicBezTo>
                  <a:pt x="115" y="148"/>
                  <a:pt x="121" y="162"/>
                  <a:pt x="128" y="177"/>
                </a:cubicBezTo>
                <a:cubicBezTo>
                  <a:pt x="138" y="200"/>
                  <a:pt x="153" y="233"/>
                  <a:pt x="154" y="246"/>
                </a:cubicBezTo>
                <a:cubicBezTo>
                  <a:pt x="156" y="268"/>
                  <a:pt x="159" y="297"/>
                  <a:pt x="106" y="323"/>
                </a:cubicBezTo>
                <a:cubicBezTo>
                  <a:pt x="90" y="329"/>
                  <a:pt x="73" y="333"/>
                  <a:pt x="57" y="336"/>
                </a:cubicBezTo>
                <a:cubicBezTo>
                  <a:pt x="37" y="339"/>
                  <a:pt x="17" y="343"/>
                  <a:pt x="0" y="352"/>
                </a:cubicBezTo>
                <a:cubicBezTo>
                  <a:pt x="0" y="389"/>
                  <a:pt x="0" y="389"/>
                  <a:pt x="0" y="389"/>
                </a:cubicBezTo>
                <a:cubicBezTo>
                  <a:pt x="0" y="389"/>
                  <a:pt x="1" y="389"/>
                  <a:pt x="2" y="388"/>
                </a:cubicBezTo>
                <a:cubicBezTo>
                  <a:pt x="24" y="364"/>
                  <a:pt x="72" y="369"/>
                  <a:pt x="118" y="351"/>
                </a:cubicBezTo>
                <a:cubicBezTo>
                  <a:pt x="118" y="351"/>
                  <a:pt x="118" y="351"/>
                  <a:pt x="118" y="351"/>
                </a:cubicBezTo>
                <a:cubicBezTo>
                  <a:pt x="175" y="323"/>
                  <a:pt x="185" y="287"/>
                  <a:pt x="185" y="260"/>
                </a:cubicBezTo>
                <a:cubicBezTo>
                  <a:pt x="185" y="254"/>
                  <a:pt x="184" y="248"/>
                  <a:pt x="184" y="243"/>
                </a:cubicBezTo>
                <a:cubicBezTo>
                  <a:pt x="181" y="217"/>
                  <a:pt x="149" y="156"/>
                  <a:pt x="139" y="128"/>
                </a:cubicBezTo>
                <a:cubicBezTo>
                  <a:pt x="138" y="125"/>
                  <a:pt x="137" y="122"/>
                  <a:pt x="137" y="119"/>
                </a:cubicBezTo>
                <a:cubicBezTo>
                  <a:pt x="137" y="96"/>
                  <a:pt x="166" y="74"/>
                  <a:pt x="174" y="69"/>
                </a:cubicBezTo>
                <a:cubicBezTo>
                  <a:pt x="174" y="68"/>
                  <a:pt x="175" y="67"/>
                  <a:pt x="175" y="67"/>
                </a:cubicBezTo>
                <a:cubicBezTo>
                  <a:pt x="175" y="66"/>
                  <a:pt x="175" y="66"/>
                  <a:pt x="174" y="65"/>
                </a:cubicBezTo>
                <a:cubicBezTo>
                  <a:pt x="125" y="1"/>
                  <a:pt x="125" y="1"/>
                  <a:pt x="125" y="1"/>
                </a:cubicBezTo>
                <a:cubicBezTo>
                  <a:pt x="124" y="0"/>
                  <a:pt x="123" y="0"/>
                  <a:pt x="123" y="0"/>
                </a:cubicBezTo>
              </a:path>
            </a:pathLst>
          </a:custGeom>
          <a:solidFill>
            <a:srgbClr val="304E6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630" name="Freeform 169"/>
          <p:cNvSpPr>
            <a:spLocks/>
          </p:cNvSpPr>
          <p:nvPr/>
        </p:nvSpPr>
        <p:spPr bwMode="auto">
          <a:xfrm>
            <a:off x="4068763" y="1035050"/>
            <a:ext cx="544513" cy="1076325"/>
          </a:xfrm>
          <a:custGeom>
            <a:avLst/>
            <a:gdLst>
              <a:gd name="T0" fmla="*/ 116 w 159"/>
              <a:gd name="T1" fmla="*/ 0 h 314"/>
              <a:gd name="T2" fmla="*/ 58 w 159"/>
              <a:gd name="T3" fmla="*/ 13 h 314"/>
              <a:gd name="T4" fmla="*/ 0 w 159"/>
              <a:gd name="T5" fmla="*/ 1 h 314"/>
              <a:gd name="T6" fmla="*/ 0 w 159"/>
              <a:gd name="T7" fmla="*/ 42 h 314"/>
              <a:gd name="T8" fmla="*/ 91 w 159"/>
              <a:gd name="T9" fmla="*/ 134 h 314"/>
              <a:gd name="T10" fmla="*/ 53 w 159"/>
              <a:gd name="T11" fmla="*/ 208 h 314"/>
              <a:gd name="T12" fmla="*/ 53 w 159"/>
              <a:gd name="T13" fmla="*/ 208 h 314"/>
              <a:gd name="T14" fmla="*/ 53 w 159"/>
              <a:gd name="T15" fmla="*/ 208 h 314"/>
              <a:gd name="T16" fmla="*/ 0 w 159"/>
              <a:gd name="T17" fmla="*/ 225 h 314"/>
              <a:gd name="T18" fmla="*/ 0 w 159"/>
              <a:gd name="T19" fmla="*/ 314 h 314"/>
              <a:gd name="T20" fmla="*/ 57 w 159"/>
              <a:gd name="T21" fmla="*/ 298 h 314"/>
              <a:gd name="T22" fmla="*/ 106 w 159"/>
              <a:gd name="T23" fmla="*/ 285 h 314"/>
              <a:gd name="T24" fmla="*/ 154 w 159"/>
              <a:gd name="T25" fmla="*/ 208 h 314"/>
              <a:gd name="T26" fmla="*/ 128 w 159"/>
              <a:gd name="T27" fmla="*/ 139 h 314"/>
              <a:gd name="T28" fmla="*/ 111 w 159"/>
              <a:gd name="T29" fmla="*/ 100 h 314"/>
              <a:gd name="T30" fmla="*/ 135 w 159"/>
              <a:gd name="T31" fmla="*/ 25 h 314"/>
              <a:gd name="T32" fmla="*/ 116 w 159"/>
              <a:gd name="T33" fmla="*/ 0 h 3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59" h="314">
                <a:moveTo>
                  <a:pt x="116" y="0"/>
                </a:moveTo>
                <a:cubicBezTo>
                  <a:pt x="98" y="9"/>
                  <a:pt x="79" y="13"/>
                  <a:pt x="58" y="13"/>
                </a:cubicBezTo>
                <a:cubicBezTo>
                  <a:pt x="34" y="13"/>
                  <a:pt x="13" y="7"/>
                  <a:pt x="0" y="1"/>
                </a:cubicBezTo>
                <a:cubicBezTo>
                  <a:pt x="0" y="42"/>
                  <a:pt x="0" y="42"/>
                  <a:pt x="0" y="42"/>
                </a:cubicBezTo>
                <a:cubicBezTo>
                  <a:pt x="50" y="42"/>
                  <a:pt x="91" y="83"/>
                  <a:pt x="91" y="134"/>
                </a:cubicBezTo>
                <a:cubicBezTo>
                  <a:pt x="91" y="164"/>
                  <a:pt x="76" y="191"/>
                  <a:pt x="53" y="208"/>
                </a:cubicBezTo>
                <a:cubicBezTo>
                  <a:pt x="53" y="208"/>
                  <a:pt x="53" y="208"/>
                  <a:pt x="53" y="208"/>
                </a:cubicBezTo>
                <a:cubicBezTo>
                  <a:pt x="53" y="208"/>
                  <a:pt x="53" y="208"/>
                  <a:pt x="53" y="208"/>
                </a:cubicBezTo>
                <a:cubicBezTo>
                  <a:pt x="38" y="219"/>
                  <a:pt x="20" y="225"/>
                  <a:pt x="0" y="225"/>
                </a:cubicBezTo>
                <a:cubicBezTo>
                  <a:pt x="0" y="314"/>
                  <a:pt x="0" y="314"/>
                  <a:pt x="0" y="314"/>
                </a:cubicBezTo>
                <a:cubicBezTo>
                  <a:pt x="17" y="305"/>
                  <a:pt x="37" y="301"/>
                  <a:pt x="57" y="298"/>
                </a:cubicBezTo>
                <a:cubicBezTo>
                  <a:pt x="73" y="295"/>
                  <a:pt x="90" y="291"/>
                  <a:pt x="106" y="285"/>
                </a:cubicBezTo>
                <a:cubicBezTo>
                  <a:pt x="159" y="259"/>
                  <a:pt x="156" y="230"/>
                  <a:pt x="154" y="208"/>
                </a:cubicBezTo>
                <a:cubicBezTo>
                  <a:pt x="153" y="195"/>
                  <a:pt x="138" y="162"/>
                  <a:pt x="128" y="139"/>
                </a:cubicBezTo>
                <a:cubicBezTo>
                  <a:pt x="121" y="124"/>
                  <a:pt x="115" y="110"/>
                  <a:pt x="111" y="100"/>
                </a:cubicBezTo>
                <a:cubicBezTo>
                  <a:pt x="100" y="70"/>
                  <a:pt x="117" y="43"/>
                  <a:pt x="135" y="25"/>
                </a:cubicBezTo>
                <a:cubicBezTo>
                  <a:pt x="116" y="0"/>
                  <a:pt x="116" y="0"/>
                  <a:pt x="116" y="0"/>
                </a:cubicBezTo>
              </a:path>
            </a:pathLst>
          </a:custGeom>
          <a:solidFill>
            <a:srgbClr val="45607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631" name="Freeform 170"/>
          <p:cNvSpPr>
            <a:spLocks noEditPoints="1"/>
          </p:cNvSpPr>
          <p:nvPr/>
        </p:nvSpPr>
        <p:spPr bwMode="auto">
          <a:xfrm>
            <a:off x="4068763" y="1179513"/>
            <a:ext cx="311150" cy="627063"/>
          </a:xfrm>
          <a:custGeom>
            <a:avLst/>
            <a:gdLst>
              <a:gd name="T0" fmla="*/ 0 w 91"/>
              <a:gd name="T1" fmla="*/ 138 h 183"/>
              <a:gd name="T2" fmla="*/ 0 w 91"/>
              <a:gd name="T3" fmla="*/ 183 h 183"/>
              <a:gd name="T4" fmla="*/ 53 w 91"/>
              <a:gd name="T5" fmla="*/ 166 h 183"/>
              <a:gd name="T6" fmla="*/ 0 w 91"/>
              <a:gd name="T7" fmla="*/ 138 h 183"/>
              <a:gd name="T8" fmla="*/ 0 w 91"/>
              <a:gd name="T9" fmla="*/ 0 h 183"/>
              <a:gd name="T10" fmla="*/ 0 w 91"/>
              <a:gd name="T11" fmla="*/ 2 h 183"/>
              <a:gd name="T12" fmla="*/ 27 w 91"/>
              <a:gd name="T13" fmla="*/ 56 h 183"/>
              <a:gd name="T14" fmla="*/ 86 w 91"/>
              <a:gd name="T15" fmla="*/ 64 h 183"/>
              <a:gd name="T16" fmla="*/ 43 w 91"/>
              <a:gd name="T17" fmla="*/ 107 h 183"/>
              <a:gd name="T18" fmla="*/ 53 w 91"/>
              <a:gd name="T19" fmla="*/ 166 h 183"/>
              <a:gd name="T20" fmla="*/ 91 w 91"/>
              <a:gd name="T21" fmla="*/ 92 h 183"/>
              <a:gd name="T22" fmla="*/ 0 w 91"/>
              <a:gd name="T23" fmla="*/ 0 h 1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91" h="183">
                <a:moveTo>
                  <a:pt x="0" y="138"/>
                </a:moveTo>
                <a:cubicBezTo>
                  <a:pt x="0" y="183"/>
                  <a:pt x="0" y="183"/>
                  <a:pt x="0" y="183"/>
                </a:cubicBezTo>
                <a:cubicBezTo>
                  <a:pt x="20" y="183"/>
                  <a:pt x="38" y="177"/>
                  <a:pt x="53" y="166"/>
                </a:cubicBezTo>
                <a:cubicBezTo>
                  <a:pt x="0" y="138"/>
                  <a:pt x="0" y="138"/>
                  <a:pt x="0" y="138"/>
                </a:cubicBezTo>
                <a:moveTo>
                  <a:pt x="0" y="0"/>
                </a:moveTo>
                <a:cubicBezTo>
                  <a:pt x="0" y="2"/>
                  <a:pt x="0" y="2"/>
                  <a:pt x="0" y="2"/>
                </a:cubicBezTo>
                <a:cubicBezTo>
                  <a:pt x="27" y="56"/>
                  <a:pt x="27" y="56"/>
                  <a:pt x="27" y="56"/>
                </a:cubicBezTo>
                <a:cubicBezTo>
                  <a:pt x="86" y="64"/>
                  <a:pt x="86" y="64"/>
                  <a:pt x="86" y="64"/>
                </a:cubicBezTo>
                <a:cubicBezTo>
                  <a:pt x="43" y="107"/>
                  <a:pt x="43" y="107"/>
                  <a:pt x="43" y="107"/>
                </a:cubicBezTo>
                <a:cubicBezTo>
                  <a:pt x="53" y="166"/>
                  <a:pt x="53" y="166"/>
                  <a:pt x="53" y="166"/>
                </a:cubicBezTo>
                <a:cubicBezTo>
                  <a:pt x="76" y="149"/>
                  <a:pt x="91" y="122"/>
                  <a:pt x="91" y="92"/>
                </a:cubicBezTo>
                <a:cubicBezTo>
                  <a:pt x="91" y="41"/>
                  <a:pt x="50" y="0"/>
                  <a:pt x="0" y="0"/>
                </a:cubicBezTo>
              </a:path>
            </a:pathLst>
          </a:custGeom>
          <a:solidFill>
            <a:srgbClr val="304E6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632" name="Freeform 171"/>
          <p:cNvSpPr>
            <a:spLocks/>
          </p:cNvSpPr>
          <p:nvPr/>
        </p:nvSpPr>
        <p:spPr bwMode="auto">
          <a:xfrm>
            <a:off x="4068763" y="1185863"/>
            <a:ext cx="295275" cy="561975"/>
          </a:xfrm>
          <a:custGeom>
            <a:avLst/>
            <a:gdLst>
              <a:gd name="T0" fmla="*/ 0 w 186"/>
              <a:gd name="T1" fmla="*/ 0 h 354"/>
              <a:gd name="T2" fmla="*/ 0 w 186"/>
              <a:gd name="T3" fmla="*/ 294 h 354"/>
              <a:gd name="T4" fmla="*/ 114 w 186"/>
              <a:gd name="T5" fmla="*/ 354 h 354"/>
              <a:gd name="T6" fmla="*/ 114 w 186"/>
              <a:gd name="T7" fmla="*/ 354 h 354"/>
              <a:gd name="T8" fmla="*/ 114 w 186"/>
              <a:gd name="T9" fmla="*/ 354 h 354"/>
              <a:gd name="T10" fmla="*/ 93 w 186"/>
              <a:gd name="T11" fmla="*/ 227 h 354"/>
              <a:gd name="T12" fmla="*/ 186 w 186"/>
              <a:gd name="T13" fmla="*/ 134 h 354"/>
              <a:gd name="T14" fmla="*/ 58 w 186"/>
              <a:gd name="T15" fmla="*/ 117 h 354"/>
              <a:gd name="T16" fmla="*/ 0 w 186"/>
              <a:gd name="T17" fmla="*/ 0 h 3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86" h="354">
                <a:moveTo>
                  <a:pt x="0" y="0"/>
                </a:moveTo>
                <a:lnTo>
                  <a:pt x="0" y="294"/>
                </a:lnTo>
                <a:lnTo>
                  <a:pt x="114" y="354"/>
                </a:lnTo>
                <a:lnTo>
                  <a:pt x="114" y="354"/>
                </a:lnTo>
                <a:lnTo>
                  <a:pt x="114" y="354"/>
                </a:lnTo>
                <a:lnTo>
                  <a:pt x="93" y="227"/>
                </a:lnTo>
                <a:lnTo>
                  <a:pt x="186" y="134"/>
                </a:lnTo>
                <a:lnTo>
                  <a:pt x="58" y="117"/>
                </a:lnTo>
                <a:lnTo>
                  <a:pt x="0" y="0"/>
                </a:lnTo>
                <a:close/>
              </a:path>
            </a:pathLst>
          </a:custGeom>
          <a:solidFill>
            <a:srgbClr val="FCB85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633" name="Freeform 172"/>
          <p:cNvSpPr>
            <a:spLocks/>
          </p:cNvSpPr>
          <p:nvPr/>
        </p:nvSpPr>
        <p:spPr bwMode="auto">
          <a:xfrm>
            <a:off x="4068763" y="1185863"/>
            <a:ext cx="295275" cy="561975"/>
          </a:xfrm>
          <a:custGeom>
            <a:avLst/>
            <a:gdLst>
              <a:gd name="T0" fmla="*/ 0 w 186"/>
              <a:gd name="T1" fmla="*/ 0 h 354"/>
              <a:gd name="T2" fmla="*/ 0 w 186"/>
              <a:gd name="T3" fmla="*/ 294 h 354"/>
              <a:gd name="T4" fmla="*/ 114 w 186"/>
              <a:gd name="T5" fmla="*/ 354 h 354"/>
              <a:gd name="T6" fmla="*/ 114 w 186"/>
              <a:gd name="T7" fmla="*/ 354 h 354"/>
              <a:gd name="T8" fmla="*/ 114 w 186"/>
              <a:gd name="T9" fmla="*/ 354 h 354"/>
              <a:gd name="T10" fmla="*/ 93 w 186"/>
              <a:gd name="T11" fmla="*/ 227 h 354"/>
              <a:gd name="T12" fmla="*/ 186 w 186"/>
              <a:gd name="T13" fmla="*/ 134 h 354"/>
              <a:gd name="T14" fmla="*/ 58 w 186"/>
              <a:gd name="T15" fmla="*/ 117 h 354"/>
              <a:gd name="T16" fmla="*/ 0 w 186"/>
              <a:gd name="T17" fmla="*/ 0 h 3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86" h="354">
                <a:moveTo>
                  <a:pt x="0" y="0"/>
                </a:moveTo>
                <a:lnTo>
                  <a:pt x="0" y="294"/>
                </a:lnTo>
                <a:lnTo>
                  <a:pt x="114" y="354"/>
                </a:lnTo>
                <a:lnTo>
                  <a:pt x="114" y="354"/>
                </a:lnTo>
                <a:lnTo>
                  <a:pt x="114" y="354"/>
                </a:lnTo>
                <a:lnTo>
                  <a:pt x="93" y="227"/>
                </a:lnTo>
                <a:lnTo>
                  <a:pt x="186" y="134"/>
                </a:lnTo>
                <a:lnTo>
                  <a:pt x="58" y="117"/>
                </a:lnTo>
                <a:lnTo>
                  <a:pt x="0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634" name="Rectangle 173"/>
          <p:cNvSpPr>
            <a:spLocks noChangeArrowheads="1"/>
          </p:cNvSpPr>
          <p:nvPr/>
        </p:nvSpPr>
        <p:spPr bwMode="auto">
          <a:xfrm>
            <a:off x="5080000" y="5226050"/>
            <a:ext cx="130175" cy="688975"/>
          </a:xfrm>
          <a:prstGeom prst="rect">
            <a:avLst/>
          </a:prstGeom>
          <a:solidFill>
            <a:srgbClr val="B3B3B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635" name="Freeform 174"/>
          <p:cNvSpPr>
            <a:spLocks/>
          </p:cNvSpPr>
          <p:nvPr/>
        </p:nvSpPr>
        <p:spPr bwMode="auto">
          <a:xfrm>
            <a:off x="5053013" y="5164138"/>
            <a:ext cx="174625" cy="79375"/>
          </a:xfrm>
          <a:custGeom>
            <a:avLst/>
            <a:gdLst>
              <a:gd name="T0" fmla="*/ 41 w 51"/>
              <a:gd name="T1" fmla="*/ 23 h 23"/>
              <a:gd name="T2" fmla="*/ 10 w 51"/>
              <a:gd name="T3" fmla="*/ 23 h 23"/>
              <a:gd name="T4" fmla="*/ 0 w 51"/>
              <a:gd name="T5" fmla="*/ 13 h 23"/>
              <a:gd name="T6" fmla="*/ 0 w 51"/>
              <a:gd name="T7" fmla="*/ 6 h 23"/>
              <a:gd name="T8" fmla="*/ 6 w 51"/>
              <a:gd name="T9" fmla="*/ 0 h 23"/>
              <a:gd name="T10" fmla="*/ 45 w 51"/>
              <a:gd name="T11" fmla="*/ 0 h 23"/>
              <a:gd name="T12" fmla="*/ 51 w 51"/>
              <a:gd name="T13" fmla="*/ 6 h 23"/>
              <a:gd name="T14" fmla="*/ 51 w 51"/>
              <a:gd name="T15" fmla="*/ 13 h 23"/>
              <a:gd name="T16" fmla="*/ 41 w 51"/>
              <a:gd name="T17" fmla="*/ 23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51" h="23">
                <a:moveTo>
                  <a:pt x="41" y="23"/>
                </a:moveTo>
                <a:cubicBezTo>
                  <a:pt x="10" y="23"/>
                  <a:pt x="10" y="23"/>
                  <a:pt x="10" y="23"/>
                </a:cubicBezTo>
                <a:cubicBezTo>
                  <a:pt x="5" y="23"/>
                  <a:pt x="0" y="18"/>
                  <a:pt x="0" y="13"/>
                </a:cubicBezTo>
                <a:cubicBezTo>
                  <a:pt x="0" y="6"/>
                  <a:pt x="0" y="6"/>
                  <a:pt x="0" y="6"/>
                </a:cubicBezTo>
                <a:cubicBezTo>
                  <a:pt x="0" y="2"/>
                  <a:pt x="3" y="0"/>
                  <a:pt x="6" y="0"/>
                </a:cubicBezTo>
                <a:cubicBezTo>
                  <a:pt x="45" y="0"/>
                  <a:pt x="45" y="0"/>
                  <a:pt x="45" y="0"/>
                </a:cubicBezTo>
                <a:cubicBezTo>
                  <a:pt x="48" y="0"/>
                  <a:pt x="51" y="2"/>
                  <a:pt x="51" y="6"/>
                </a:cubicBezTo>
                <a:cubicBezTo>
                  <a:pt x="51" y="13"/>
                  <a:pt x="51" y="13"/>
                  <a:pt x="51" y="13"/>
                </a:cubicBezTo>
                <a:cubicBezTo>
                  <a:pt x="51" y="18"/>
                  <a:pt x="46" y="23"/>
                  <a:pt x="41" y="23"/>
                </a:cubicBezTo>
                <a:close/>
              </a:path>
            </a:pathLst>
          </a:custGeom>
          <a:solidFill>
            <a:srgbClr val="B3B3B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636" name="Rectangle 175"/>
          <p:cNvSpPr>
            <a:spLocks noChangeArrowheads="1"/>
          </p:cNvSpPr>
          <p:nvPr/>
        </p:nvSpPr>
        <p:spPr bwMode="auto">
          <a:xfrm>
            <a:off x="5035550" y="5878513"/>
            <a:ext cx="219075" cy="60325"/>
          </a:xfrm>
          <a:prstGeom prst="rect">
            <a:avLst/>
          </a:prstGeom>
          <a:solidFill>
            <a:srgbClr val="C6C5C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637" name="Freeform 176"/>
          <p:cNvSpPr>
            <a:spLocks/>
          </p:cNvSpPr>
          <p:nvPr/>
        </p:nvSpPr>
        <p:spPr bwMode="auto">
          <a:xfrm>
            <a:off x="5086350" y="5233988"/>
            <a:ext cx="11113" cy="609600"/>
          </a:xfrm>
          <a:custGeom>
            <a:avLst/>
            <a:gdLst>
              <a:gd name="T0" fmla="*/ 2 w 3"/>
              <a:gd name="T1" fmla="*/ 178 h 178"/>
              <a:gd name="T2" fmla="*/ 1 w 3"/>
              <a:gd name="T3" fmla="*/ 178 h 178"/>
              <a:gd name="T4" fmla="*/ 0 w 3"/>
              <a:gd name="T5" fmla="*/ 177 h 178"/>
              <a:gd name="T6" fmla="*/ 0 w 3"/>
              <a:gd name="T7" fmla="*/ 1 h 178"/>
              <a:gd name="T8" fmla="*/ 1 w 3"/>
              <a:gd name="T9" fmla="*/ 0 h 178"/>
              <a:gd name="T10" fmla="*/ 2 w 3"/>
              <a:gd name="T11" fmla="*/ 0 h 178"/>
              <a:gd name="T12" fmla="*/ 3 w 3"/>
              <a:gd name="T13" fmla="*/ 1 h 178"/>
              <a:gd name="T14" fmla="*/ 3 w 3"/>
              <a:gd name="T15" fmla="*/ 177 h 178"/>
              <a:gd name="T16" fmla="*/ 2 w 3"/>
              <a:gd name="T17" fmla="*/ 178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" h="178">
                <a:moveTo>
                  <a:pt x="2" y="178"/>
                </a:moveTo>
                <a:cubicBezTo>
                  <a:pt x="1" y="178"/>
                  <a:pt x="1" y="178"/>
                  <a:pt x="1" y="178"/>
                </a:cubicBezTo>
                <a:cubicBezTo>
                  <a:pt x="1" y="178"/>
                  <a:pt x="0" y="178"/>
                  <a:pt x="0" y="177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1" y="0"/>
                  <a:pt x="1" y="0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3" y="1"/>
                  <a:pt x="3" y="1"/>
                </a:cubicBezTo>
                <a:cubicBezTo>
                  <a:pt x="3" y="177"/>
                  <a:pt x="3" y="177"/>
                  <a:pt x="3" y="177"/>
                </a:cubicBezTo>
                <a:cubicBezTo>
                  <a:pt x="3" y="178"/>
                  <a:pt x="2" y="178"/>
                  <a:pt x="2" y="178"/>
                </a:cubicBezTo>
                <a:close/>
              </a:path>
            </a:pathLst>
          </a:custGeom>
          <a:solidFill>
            <a:srgbClr val="EAEAE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638" name="Freeform 177"/>
          <p:cNvSpPr>
            <a:spLocks/>
          </p:cNvSpPr>
          <p:nvPr/>
        </p:nvSpPr>
        <p:spPr bwMode="auto">
          <a:xfrm>
            <a:off x="5103813" y="5233988"/>
            <a:ext cx="9525" cy="609600"/>
          </a:xfrm>
          <a:custGeom>
            <a:avLst/>
            <a:gdLst>
              <a:gd name="T0" fmla="*/ 2 w 3"/>
              <a:gd name="T1" fmla="*/ 178 h 178"/>
              <a:gd name="T2" fmla="*/ 1 w 3"/>
              <a:gd name="T3" fmla="*/ 178 h 178"/>
              <a:gd name="T4" fmla="*/ 0 w 3"/>
              <a:gd name="T5" fmla="*/ 177 h 178"/>
              <a:gd name="T6" fmla="*/ 0 w 3"/>
              <a:gd name="T7" fmla="*/ 1 h 178"/>
              <a:gd name="T8" fmla="*/ 1 w 3"/>
              <a:gd name="T9" fmla="*/ 0 h 178"/>
              <a:gd name="T10" fmla="*/ 2 w 3"/>
              <a:gd name="T11" fmla="*/ 0 h 178"/>
              <a:gd name="T12" fmla="*/ 3 w 3"/>
              <a:gd name="T13" fmla="*/ 1 h 178"/>
              <a:gd name="T14" fmla="*/ 3 w 3"/>
              <a:gd name="T15" fmla="*/ 177 h 178"/>
              <a:gd name="T16" fmla="*/ 2 w 3"/>
              <a:gd name="T17" fmla="*/ 178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" h="178">
                <a:moveTo>
                  <a:pt x="2" y="178"/>
                </a:moveTo>
                <a:cubicBezTo>
                  <a:pt x="1" y="178"/>
                  <a:pt x="1" y="178"/>
                  <a:pt x="1" y="178"/>
                </a:cubicBezTo>
                <a:cubicBezTo>
                  <a:pt x="1" y="178"/>
                  <a:pt x="0" y="178"/>
                  <a:pt x="0" y="177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1" y="0"/>
                  <a:pt x="1" y="0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3" y="1"/>
                  <a:pt x="3" y="1"/>
                </a:cubicBezTo>
                <a:cubicBezTo>
                  <a:pt x="3" y="177"/>
                  <a:pt x="3" y="177"/>
                  <a:pt x="3" y="177"/>
                </a:cubicBezTo>
                <a:cubicBezTo>
                  <a:pt x="3" y="178"/>
                  <a:pt x="2" y="178"/>
                  <a:pt x="2" y="178"/>
                </a:cubicBezTo>
                <a:close/>
              </a:path>
            </a:pathLst>
          </a:custGeom>
          <a:solidFill>
            <a:srgbClr val="EAEAE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639" name="Freeform 178"/>
          <p:cNvSpPr>
            <a:spLocks/>
          </p:cNvSpPr>
          <p:nvPr/>
        </p:nvSpPr>
        <p:spPr bwMode="auto">
          <a:xfrm>
            <a:off x="5121275" y="5233988"/>
            <a:ext cx="9525" cy="609600"/>
          </a:xfrm>
          <a:custGeom>
            <a:avLst/>
            <a:gdLst>
              <a:gd name="T0" fmla="*/ 2 w 3"/>
              <a:gd name="T1" fmla="*/ 178 h 178"/>
              <a:gd name="T2" fmla="*/ 1 w 3"/>
              <a:gd name="T3" fmla="*/ 178 h 178"/>
              <a:gd name="T4" fmla="*/ 0 w 3"/>
              <a:gd name="T5" fmla="*/ 177 h 178"/>
              <a:gd name="T6" fmla="*/ 0 w 3"/>
              <a:gd name="T7" fmla="*/ 1 h 178"/>
              <a:gd name="T8" fmla="*/ 1 w 3"/>
              <a:gd name="T9" fmla="*/ 0 h 178"/>
              <a:gd name="T10" fmla="*/ 2 w 3"/>
              <a:gd name="T11" fmla="*/ 0 h 178"/>
              <a:gd name="T12" fmla="*/ 3 w 3"/>
              <a:gd name="T13" fmla="*/ 1 h 178"/>
              <a:gd name="T14" fmla="*/ 3 w 3"/>
              <a:gd name="T15" fmla="*/ 177 h 178"/>
              <a:gd name="T16" fmla="*/ 2 w 3"/>
              <a:gd name="T17" fmla="*/ 178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" h="178">
                <a:moveTo>
                  <a:pt x="2" y="178"/>
                </a:moveTo>
                <a:cubicBezTo>
                  <a:pt x="1" y="178"/>
                  <a:pt x="1" y="178"/>
                  <a:pt x="1" y="178"/>
                </a:cubicBezTo>
                <a:cubicBezTo>
                  <a:pt x="1" y="178"/>
                  <a:pt x="0" y="178"/>
                  <a:pt x="0" y="177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1" y="0"/>
                  <a:pt x="1" y="0"/>
                </a:cubicBezTo>
                <a:cubicBezTo>
                  <a:pt x="2" y="0"/>
                  <a:pt x="2" y="0"/>
                  <a:pt x="2" y="0"/>
                </a:cubicBezTo>
                <a:cubicBezTo>
                  <a:pt x="3" y="0"/>
                  <a:pt x="3" y="1"/>
                  <a:pt x="3" y="1"/>
                </a:cubicBezTo>
                <a:cubicBezTo>
                  <a:pt x="3" y="177"/>
                  <a:pt x="3" y="177"/>
                  <a:pt x="3" y="177"/>
                </a:cubicBezTo>
                <a:cubicBezTo>
                  <a:pt x="3" y="178"/>
                  <a:pt x="3" y="178"/>
                  <a:pt x="2" y="178"/>
                </a:cubicBezTo>
                <a:close/>
              </a:path>
            </a:pathLst>
          </a:custGeom>
          <a:solidFill>
            <a:srgbClr val="EAEAE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640" name="Freeform 179"/>
          <p:cNvSpPr>
            <a:spLocks/>
          </p:cNvSpPr>
          <p:nvPr/>
        </p:nvSpPr>
        <p:spPr bwMode="auto">
          <a:xfrm>
            <a:off x="5138738" y="5233988"/>
            <a:ext cx="9525" cy="609600"/>
          </a:xfrm>
          <a:custGeom>
            <a:avLst/>
            <a:gdLst>
              <a:gd name="T0" fmla="*/ 2 w 3"/>
              <a:gd name="T1" fmla="*/ 178 h 178"/>
              <a:gd name="T2" fmla="*/ 1 w 3"/>
              <a:gd name="T3" fmla="*/ 178 h 178"/>
              <a:gd name="T4" fmla="*/ 0 w 3"/>
              <a:gd name="T5" fmla="*/ 177 h 178"/>
              <a:gd name="T6" fmla="*/ 0 w 3"/>
              <a:gd name="T7" fmla="*/ 1 h 178"/>
              <a:gd name="T8" fmla="*/ 1 w 3"/>
              <a:gd name="T9" fmla="*/ 0 h 178"/>
              <a:gd name="T10" fmla="*/ 2 w 3"/>
              <a:gd name="T11" fmla="*/ 0 h 178"/>
              <a:gd name="T12" fmla="*/ 3 w 3"/>
              <a:gd name="T13" fmla="*/ 1 h 178"/>
              <a:gd name="T14" fmla="*/ 3 w 3"/>
              <a:gd name="T15" fmla="*/ 177 h 178"/>
              <a:gd name="T16" fmla="*/ 2 w 3"/>
              <a:gd name="T17" fmla="*/ 178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" h="178">
                <a:moveTo>
                  <a:pt x="2" y="178"/>
                </a:moveTo>
                <a:cubicBezTo>
                  <a:pt x="1" y="178"/>
                  <a:pt x="1" y="178"/>
                  <a:pt x="1" y="178"/>
                </a:cubicBezTo>
                <a:cubicBezTo>
                  <a:pt x="1" y="178"/>
                  <a:pt x="0" y="178"/>
                  <a:pt x="0" y="177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1" y="0"/>
                  <a:pt x="1" y="0"/>
                </a:cubicBezTo>
                <a:cubicBezTo>
                  <a:pt x="2" y="0"/>
                  <a:pt x="2" y="0"/>
                  <a:pt x="2" y="0"/>
                </a:cubicBezTo>
                <a:cubicBezTo>
                  <a:pt x="3" y="0"/>
                  <a:pt x="3" y="1"/>
                  <a:pt x="3" y="1"/>
                </a:cubicBezTo>
                <a:cubicBezTo>
                  <a:pt x="3" y="177"/>
                  <a:pt x="3" y="177"/>
                  <a:pt x="3" y="177"/>
                </a:cubicBezTo>
                <a:cubicBezTo>
                  <a:pt x="3" y="178"/>
                  <a:pt x="3" y="178"/>
                  <a:pt x="2" y="178"/>
                </a:cubicBezTo>
                <a:close/>
              </a:path>
            </a:pathLst>
          </a:custGeom>
          <a:solidFill>
            <a:srgbClr val="EAEAE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641" name="Freeform 180"/>
          <p:cNvSpPr>
            <a:spLocks/>
          </p:cNvSpPr>
          <p:nvPr/>
        </p:nvSpPr>
        <p:spPr bwMode="auto">
          <a:xfrm>
            <a:off x="5159375" y="5233988"/>
            <a:ext cx="6350" cy="609600"/>
          </a:xfrm>
          <a:custGeom>
            <a:avLst/>
            <a:gdLst>
              <a:gd name="T0" fmla="*/ 1 w 2"/>
              <a:gd name="T1" fmla="*/ 178 h 178"/>
              <a:gd name="T2" fmla="*/ 0 w 2"/>
              <a:gd name="T3" fmla="*/ 178 h 178"/>
              <a:gd name="T4" fmla="*/ 0 w 2"/>
              <a:gd name="T5" fmla="*/ 177 h 178"/>
              <a:gd name="T6" fmla="*/ 0 w 2"/>
              <a:gd name="T7" fmla="*/ 1 h 178"/>
              <a:gd name="T8" fmla="*/ 0 w 2"/>
              <a:gd name="T9" fmla="*/ 0 h 178"/>
              <a:gd name="T10" fmla="*/ 1 w 2"/>
              <a:gd name="T11" fmla="*/ 0 h 178"/>
              <a:gd name="T12" fmla="*/ 2 w 2"/>
              <a:gd name="T13" fmla="*/ 1 h 178"/>
              <a:gd name="T14" fmla="*/ 2 w 2"/>
              <a:gd name="T15" fmla="*/ 177 h 178"/>
              <a:gd name="T16" fmla="*/ 1 w 2"/>
              <a:gd name="T17" fmla="*/ 178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" h="178">
                <a:moveTo>
                  <a:pt x="1" y="178"/>
                </a:moveTo>
                <a:cubicBezTo>
                  <a:pt x="0" y="178"/>
                  <a:pt x="0" y="178"/>
                  <a:pt x="0" y="178"/>
                </a:cubicBezTo>
                <a:cubicBezTo>
                  <a:pt x="0" y="178"/>
                  <a:pt x="0" y="178"/>
                  <a:pt x="0" y="177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0"/>
                  <a:pt x="0" y="0"/>
                </a:cubicBezTo>
                <a:cubicBezTo>
                  <a:pt x="1" y="0"/>
                  <a:pt x="1" y="0"/>
                  <a:pt x="1" y="0"/>
                </a:cubicBezTo>
                <a:cubicBezTo>
                  <a:pt x="2" y="0"/>
                  <a:pt x="2" y="1"/>
                  <a:pt x="2" y="1"/>
                </a:cubicBezTo>
                <a:cubicBezTo>
                  <a:pt x="2" y="177"/>
                  <a:pt x="2" y="177"/>
                  <a:pt x="2" y="177"/>
                </a:cubicBezTo>
                <a:cubicBezTo>
                  <a:pt x="2" y="178"/>
                  <a:pt x="2" y="178"/>
                  <a:pt x="1" y="178"/>
                </a:cubicBezTo>
                <a:close/>
              </a:path>
            </a:pathLst>
          </a:custGeom>
          <a:solidFill>
            <a:srgbClr val="EAEAE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642" name="Freeform 181"/>
          <p:cNvSpPr>
            <a:spLocks/>
          </p:cNvSpPr>
          <p:nvPr/>
        </p:nvSpPr>
        <p:spPr bwMode="auto">
          <a:xfrm>
            <a:off x="5175250" y="5233988"/>
            <a:ext cx="7938" cy="609600"/>
          </a:xfrm>
          <a:custGeom>
            <a:avLst/>
            <a:gdLst>
              <a:gd name="T0" fmla="*/ 1 w 2"/>
              <a:gd name="T1" fmla="*/ 178 h 178"/>
              <a:gd name="T2" fmla="*/ 1 w 2"/>
              <a:gd name="T3" fmla="*/ 178 h 178"/>
              <a:gd name="T4" fmla="*/ 0 w 2"/>
              <a:gd name="T5" fmla="*/ 177 h 178"/>
              <a:gd name="T6" fmla="*/ 0 w 2"/>
              <a:gd name="T7" fmla="*/ 1 h 178"/>
              <a:gd name="T8" fmla="*/ 1 w 2"/>
              <a:gd name="T9" fmla="*/ 0 h 178"/>
              <a:gd name="T10" fmla="*/ 1 w 2"/>
              <a:gd name="T11" fmla="*/ 0 h 178"/>
              <a:gd name="T12" fmla="*/ 2 w 2"/>
              <a:gd name="T13" fmla="*/ 1 h 178"/>
              <a:gd name="T14" fmla="*/ 2 w 2"/>
              <a:gd name="T15" fmla="*/ 177 h 178"/>
              <a:gd name="T16" fmla="*/ 1 w 2"/>
              <a:gd name="T17" fmla="*/ 178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" h="178">
                <a:moveTo>
                  <a:pt x="1" y="178"/>
                </a:moveTo>
                <a:cubicBezTo>
                  <a:pt x="1" y="178"/>
                  <a:pt x="1" y="178"/>
                  <a:pt x="1" y="178"/>
                </a:cubicBezTo>
                <a:cubicBezTo>
                  <a:pt x="0" y="178"/>
                  <a:pt x="0" y="178"/>
                  <a:pt x="0" y="177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0"/>
                  <a:pt x="1" y="0"/>
                </a:cubicBezTo>
                <a:cubicBezTo>
                  <a:pt x="1" y="0"/>
                  <a:pt x="1" y="0"/>
                  <a:pt x="1" y="0"/>
                </a:cubicBezTo>
                <a:cubicBezTo>
                  <a:pt x="2" y="0"/>
                  <a:pt x="2" y="1"/>
                  <a:pt x="2" y="1"/>
                </a:cubicBezTo>
                <a:cubicBezTo>
                  <a:pt x="2" y="177"/>
                  <a:pt x="2" y="177"/>
                  <a:pt x="2" y="177"/>
                </a:cubicBezTo>
                <a:cubicBezTo>
                  <a:pt x="2" y="178"/>
                  <a:pt x="2" y="178"/>
                  <a:pt x="1" y="178"/>
                </a:cubicBezTo>
                <a:close/>
              </a:path>
            </a:pathLst>
          </a:custGeom>
          <a:solidFill>
            <a:srgbClr val="EAEAE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643" name="Freeform 182"/>
          <p:cNvSpPr>
            <a:spLocks/>
          </p:cNvSpPr>
          <p:nvPr/>
        </p:nvSpPr>
        <p:spPr bwMode="auto">
          <a:xfrm>
            <a:off x="5192713" y="5233988"/>
            <a:ext cx="6350" cy="609600"/>
          </a:xfrm>
          <a:custGeom>
            <a:avLst/>
            <a:gdLst>
              <a:gd name="T0" fmla="*/ 1 w 2"/>
              <a:gd name="T1" fmla="*/ 178 h 178"/>
              <a:gd name="T2" fmla="*/ 1 w 2"/>
              <a:gd name="T3" fmla="*/ 178 h 178"/>
              <a:gd name="T4" fmla="*/ 0 w 2"/>
              <a:gd name="T5" fmla="*/ 177 h 178"/>
              <a:gd name="T6" fmla="*/ 0 w 2"/>
              <a:gd name="T7" fmla="*/ 1 h 178"/>
              <a:gd name="T8" fmla="*/ 1 w 2"/>
              <a:gd name="T9" fmla="*/ 0 h 178"/>
              <a:gd name="T10" fmla="*/ 1 w 2"/>
              <a:gd name="T11" fmla="*/ 0 h 178"/>
              <a:gd name="T12" fmla="*/ 2 w 2"/>
              <a:gd name="T13" fmla="*/ 1 h 178"/>
              <a:gd name="T14" fmla="*/ 2 w 2"/>
              <a:gd name="T15" fmla="*/ 177 h 178"/>
              <a:gd name="T16" fmla="*/ 1 w 2"/>
              <a:gd name="T17" fmla="*/ 178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" h="178">
                <a:moveTo>
                  <a:pt x="1" y="178"/>
                </a:moveTo>
                <a:cubicBezTo>
                  <a:pt x="1" y="178"/>
                  <a:pt x="1" y="178"/>
                  <a:pt x="1" y="178"/>
                </a:cubicBezTo>
                <a:cubicBezTo>
                  <a:pt x="0" y="178"/>
                  <a:pt x="0" y="178"/>
                  <a:pt x="0" y="177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0"/>
                  <a:pt x="1" y="0"/>
                </a:cubicBezTo>
                <a:cubicBezTo>
                  <a:pt x="1" y="0"/>
                  <a:pt x="1" y="0"/>
                  <a:pt x="1" y="0"/>
                </a:cubicBezTo>
                <a:cubicBezTo>
                  <a:pt x="2" y="0"/>
                  <a:pt x="2" y="1"/>
                  <a:pt x="2" y="1"/>
                </a:cubicBezTo>
                <a:cubicBezTo>
                  <a:pt x="2" y="177"/>
                  <a:pt x="2" y="177"/>
                  <a:pt x="2" y="177"/>
                </a:cubicBezTo>
                <a:cubicBezTo>
                  <a:pt x="2" y="178"/>
                  <a:pt x="2" y="178"/>
                  <a:pt x="1" y="178"/>
                </a:cubicBezTo>
                <a:close/>
              </a:path>
            </a:pathLst>
          </a:custGeom>
          <a:solidFill>
            <a:srgbClr val="EAEAE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644" name="Rectangle 183"/>
          <p:cNvSpPr>
            <a:spLocks noChangeArrowheads="1"/>
          </p:cNvSpPr>
          <p:nvPr/>
        </p:nvSpPr>
        <p:spPr bwMode="auto">
          <a:xfrm>
            <a:off x="5053013" y="5853113"/>
            <a:ext cx="180975" cy="34925"/>
          </a:xfrm>
          <a:prstGeom prst="rect">
            <a:avLst/>
          </a:prstGeom>
          <a:solidFill>
            <a:srgbClr val="C6C5C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645" name="Rectangle 184"/>
          <p:cNvSpPr>
            <a:spLocks noChangeArrowheads="1"/>
          </p:cNvSpPr>
          <p:nvPr/>
        </p:nvSpPr>
        <p:spPr bwMode="auto">
          <a:xfrm>
            <a:off x="5053013" y="5853113"/>
            <a:ext cx="180975" cy="7938"/>
          </a:xfrm>
          <a:prstGeom prst="rect">
            <a:avLst/>
          </a:prstGeom>
          <a:solidFill>
            <a:srgbClr val="EAEAE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646" name="Rectangle 185"/>
          <p:cNvSpPr>
            <a:spLocks noChangeArrowheads="1"/>
          </p:cNvSpPr>
          <p:nvPr/>
        </p:nvSpPr>
        <p:spPr bwMode="auto">
          <a:xfrm>
            <a:off x="5053013" y="5870575"/>
            <a:ext cx="180975" cy="7938"/>
          </a:xfrm>
          <a:prstGeom prst="rect">
            <a:avLst/>
          </a:prstGeom>
          <a:solidFill>
            <a:srgbClr val="EAEAE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647" name="Rectangle 186"/>
          <p:cNvSpPr>
            <a:spLocks noChangeArrowheads="1"/>
          </p:cNvSpPr>
          <p:nvPr/>
        </p:nvSpPr>
        <p:spPr bwMode="auto">
          <a:xfrm>
            <a:off x="5035550" y="5888038"/>
            <a:ext cx="219075" cy="9525"/>
          </a:xfrm>
          <a:prstGeom prst="rect">
            <a:avLst/>
          </a:prstGeom>
          <a:solidFill>
            <a:srgbClr val="EAEAE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648" name="Freeform 187"/>
          <p:cNvSpPr>
            <a:spLocks/>
          </p:cNvSpPr>
          <p:nvPr/>
        </p:nvSpPr>
        <p:spPr bwMode="auto">
          <a:xfrm>
            <a:off x="5080000" y="5199063"/>
            <a:ext cx="130175" cy="17463"/>
          </a:xfrm>
          <a:custGeom>
            <a:avLst/>
            <a:gdLst>
              <a:gd name="T0" fmla="*/ 36 w 38"/>
              <a:gd name="T1" fmla="*/ 5 h 5"/>
              <a:gd name="T2" fmla="*/ 1 w 38"/>
              <a:gd name="T3" fmla="*/ 5 h 5"/>
              <a:gd name="T4" fmla="*/ 0 w 38"/>
              <a:gd name="T5" fmla="*/ 3 h 5"/>
              <a:gd name="T6" fmla="*/ 0 w 38"/>
              <a:gd name="T7" fmla="*/ 2 h 5"/>
              <a:gd name="T8" fmla="*/ 1 w 38"/>
              <a:gd name="T9" fmla="*/ 0 h 5"/>
              <a:gd name="T10" fmla="*/ 36 w 38"/>
              <a:gd name="T11" fmla="*/ 0 h 5"/>
              <a:gd name="T12" fmla="*/ 38 w 38"/>
              <a:gd name="T13" fmla="*/ 2 h 5"/>
              <a:gd name="T14" fmla="*/ 38 w 38"/>
              <a:gd name="T15" fmla="*/ 3 h 5"/>
              <a:gd name="T16" fmla="*/ 36 w 38"/>
              <a:gd name="T17" fmla="*/ 5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8" h="5">
                <a:moveTo>
                  <a:pt x="36" y="5"/>
                </a:moveTo>
                <a:cubicBezTo>
                  <a:pt x="1" y="5"/>
                  <a:pt x="1" y="5"/>
                  <a:pt x="1" y="5"/>
                </a:cubicBezTo>
                <a:cubicBezTo>
                  <a:pt x="0" y="5"/>
                  <a:pt x="0" y="4"/>
                  <a:pt x="0" y="3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0" y="0"/>
                  <a:pt x="1" y="0"/>
                </a:cubicBezTo>
                <a:cubicBezTo>
                  <a:pt x="36" y="0"/>
                  <a:pt x="36" y="0"/>
                  <a:pt x="36" y="0"/>
                </a:cubicBezTo>
                <a:cubicBezTo>
                  <a:pt x="37" y="0"/>
                  <a:pt x="38" y="1"/>
                  <a:pt x="38" y="2"/>
                </a:cubicBezTo>
                <a:cubicBezTo>
                  <a:pt x="38" y="3"/>
                  <a:pt x="38" y="3"/>
                  <a:pt x="38" y="3"/>
                </a:cubicBezTo>
                <a:cubicBezTo>
                  <a:pt x="38" y="4"/>
                  <a:pt x="37" y="5"/>
                  <a:pt x="36" y="5"/>
                </a:cubicBezTo>
                <a:close/>
              </a:path>
            </a:pathLst>
          </a:custGeom>
          <a:solidFill>
            <a:srgbClr val="EAEAE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649" name="Rectangle 188"/>
          <p:cNvSpPr>
            <a:spLocks noChangeArrowheads="1"/>
          </p:cNvSpPr>
          <p:nvPr/>
        </p:nvSpPr>
        <p:spPr bwMode="auto">
          <a:xfrm>
            <a:off x="5459413" y="5226050"/>
            <a:ext cx="134938" cy="688975"/>
          </a:xfrm>
          <a:prstGeom prst="rect">
            <a:avLst/>
          </a:prstGeom>
          <a:solidFill>
            <a:srgbClr val="B3B3B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650" name="Freeform 189"/>
          <p:cNvSpPr>
            <a:spLocks/>
          </p:cNvSpPr>
          <p:nvPr/>
        </p:nvSpPr>
        <p:spPr bwMode="auto">
          <a:xfrm>
            <a:off x="5435600" y="5164138"/>
            <a:ext cx="174625" cy="79375"/>
          </a:xfrm>
          <a:custGeom>
            <a:avLst/>
            <a:gdLst>
              <a:gd name="T0" fmla="*/ 40 w 51"/>
              <a:gd name="T1" fmla="*/ 23 h 23"/>
              <a:gd name="T2" fmla="*/ 10 w 51"/>
              <a:gd name="T3" fmla="*/ 23 h 23"/>
              <a:gd name="T4" fmla="*/ 0 w 51"/>
              <a:gd name="T5" fmla="*/ 13 h 23"/>
              <a:gd name="T6" fmla="*/ 0 w 51"/>
              <a:gd name="T7" fmla="*/ 6 h 23"/>
              <a:gd name="T8" fmla="*/ 6 w 51"/>
              <a:gd name="T9" fmla="*/ 0 h 23"/>
              <a:gd name="T10" fmla="*/ 45 w 51"/>
              <a:gd name="T11" fmla="*/ 0 h 23"/>
              <a:gd name="T12" fmla="*/ 51 w 51"/>
              <a:gd name="T13" fmla="*/ 6 h 23"/>
              <a:gd name="T14" fmla="*/ 51 w 51"/>
              <a:gd name="T15" fmla="*/ 13 h 23"/>
              <a:gd name="T16" fmla="*/ 40 w 51"/>
              <a:gd name="T17" fmla="*/ 23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51" h="23">
                <a:moveTo>
                  <a:pt x="40" y="23"/>
                </a:moveTo>
                <a:cubicBezTo>
                  <a:pt x="10" y="23"/>
                  <a:pt x="10" y="23"/>
                  <a:pt x="10" y="23"/>
                </a:cubicBezTo>
                <a:cubicBezTo>
                  <a:pt x="4" y="23"/>
                  <a:pt x="0" y="18"/>
                  <a:pt x="0" y="13"/>
                </a:cubicBezTo>
                <a:cubicBezTo>
                  <a:pt x="0" y="6"/>
                  <a:pt x="0" y="6"/>
                  <a:pt x="0" y="6"/>
                </a:cubicBezTo>
                <a:cubicBezTo>
                  <a:pt x="0" y="2"/>
                  <a:pt x="2" y="0"/>
                  <a:pt x="6" y="0"/>
                </a:cubicBezTo>
                <a:cubicBezTo>
                  <a:pt x="45" y="0"/>
                  <a:pt x="45" y="0"/>
                  <a:pt x="45" y="0"/>
                </a:cubicBezTo>
                <a:cubicBezTo>
                  <a:pt x="48" y="0"/>
                  <a:pt x="51" y="2"/>
                  <a:pt x="51" y="6"/>
                </a:cubicBezTo>
                <a:cubicBezTo>
                  <a:pt x="51" y="13"/>
                  <a:pt x="51" y="13"/>
                  <a:pt x="51" y="13"/>
                </a:cubicBezTo>
                <a:cubicBezTo>
                  <a:pt x="51" y="18"/>
                  <a:pt x="46" y="23"/>
                  <a:pt x="40" y="23"/>
                </a:cubicBezTo>
                <a:close/>
              </a:path>
            </a:pathLst>
          </a:custGeom>
          <a:solidFill>
            <a:srgbClr val="B3B3B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651" name="Rectangle 190"/>
          <p:cNvSpPr>
            <a:spLocks noChangeArrowheads="1"/>
          </p:cNvSpPr>
          <p:nvPr/>
        </p:nvSpPr>
        <p:spPr bwMode="auto">
          <a:xfrm>
            <a:off x="5419725" y="5878513"/>
            <a:ext cx="215900" cy="60325"/>
          </a:xfrm>
          <a:prstGeom prst="rect">
            <a:avLst/>
          </a:prstGeom>
          <a:solidFill>
            <a:srgbClr val="C6C5C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652" name="Freeform 191"/>
          <p:cNvSpPr>
            <a:spLocks/>
          </p:cNvSpPr>
          <p:nvPr/>
        </p:nvSpPr>
        <p:spPr bwMode="auto">
          <a:xfrm>
            <a:off x="5470525" y="5233988"/>
            <a:ext cx="6350" cy="609600"/>
          </a:xfrm>
          <a:custGeom>
            <a:avLst/>
            <a:gdLst>
              <a:gd name="T0" fmla="*/ 2 w 2"/>
              <a:gd name="T1" fmla="*/ 178 h 178"/>
              <a:gd name="T2" fmla="*/ 1 w 2"/>
              <a:gd name="T3" fmla="*/ 178 h 178"/>
              <a:gd name="T4" fmla="*/ 0 w 2"/>
              <a:gd name="T5" fmla="*/ 177 h 178"/>
              <a:gd name="T6" fmla="*/ 0 w 2"/>
              <a:gd name="T7" fmla="*/ 1 h 178"/>
              <a:gd name="T8" fmla="*/ 1 w 2"/>
              <a:gd name="T9" fmla="*/ 0 h 178"/>
              <a:gd name="T10" fmla="*/ 2 w 2"/>
              <a:gd name="T11" fmla="*/ 0 h 178"/>
              <a:gd name="T12" fmla="*/ 2 w 2"/>
              <a:gd name="T13" fmla="*/ 1 h 178"/>
              <a:gd name="T14" fmla="*/ 2 w 2"/>
              <a:gd name="T15" fmla="*/ 177 h 178"/>
              <a:gd name="T16" fmla="*/ 2 w 2"/>
              <a:gd name="T17" fmla="*/ 178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" h="178">
                <a:moveTo>
                  <a:pt x="2" y="178"/>
                </a:moveTo>
                <a:cubicBezTo>
                  <a:pt x="1" y="178"/>
                  <a:pt x="1" y="178"/>
                  <a:pt x="1" y="178"/>
                </a:cubicBezTo>
                <a:cubicBezTo>
                  <a:pt x="0" y="178"/>
                  <a:pt x="0" y="178"/>
                  <a:pt x="0" y="177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0"/>
                  <a:pt x="1" y="0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2" y="1"/>
                  <a:pt x="2" y="1"/>
                </a:cubicBezTo>
                <a:cubicBezTo>
                  <a:pt x="2" y="177"/>
                  <a:pt x="2" y="177"/>
                  <a:pt x="2" y="177"/>
                </a:cubicBezTo>
                <a:cubicBezTo>
                  <a:pt x="2" y="178"/>
                  <a:pt x="2" y="178"/>
                  <a:pt x="2" y="178"/>
                </a:cubicBezTo>
                <a:close/>
              </a:path>
            </a:pathLst>
          </a:custGeom>
          <a:solidFill>
            <a:srgbClr val="EAEAE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653" name="Freeform 192"/>
          <p:cNvSpPr>
            <a:spLocks/>
          </p:cNvSpPr>
          <p:nvPr/>
        </p:nvSpPr>
        <p:spPr bwMode="auto">
          <a:xfrm>
            <a:off x="5487988" y="5233988"/>
            <a:ext cx="9525" cy="609600"/>
          </a:xfrm>
          <a:custGeom>
            <a:avLst/>
            <a:gdLst>
              <a:gd name="T0" fmla="*/ 2 w 3"/>
              <a:gd name="T1" fmla="*/ 178 h 178"/>
              <a:gd name="T2" fmla="*/ 1 w 3"/>
              <a:gd name="T3" fmla="*/ 178 h 178"/>
              <a:gd name="T4" fmla="*/ 0 w 3"/>
              <a:gd name="T5" fmla="*/ 177 h 178"/>
              <a:gd name="T6" fmla="*/ 0 w 3"/>
              <a:gd name="T7" fmla="*/ 1 h 178"/>
              <a:gd name="T8" fmla="*/ 1 w 3"/>
              <a:gd name="T9" fmla="*/ 0 h 178"/>
              <a:gd name="T10" fmla="*/ 2 w 3"/>
              <a:gd name="T11" fmla="*/ 0 h 178"/>
              <a:gd name="T12" fmla="*/ 3 w 3"/>
              <a:gd name="T13" fmla="*/ 1 h 178"/>
              <a:gd name="T14" fmla="*/ 3 w 3"/>
              <a:gd name="T15" fmla="*/ 177 h 178"/>
              <a:gd name="T16" fmla="*/ 2 w 3"/>
              <a:gd name="T17" fmla="*/ 178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" h="178">
                <a:moveTo>
                  <a:pt x="2" y="178"/>
                </a:moveTo>
                <a:cubicBezTo>
                  <a:pt x="1" y="178"/>
                  <a:pt x="1" y="178"/>
                  <a:pt x="1" y="178"/>
                </a:cubicBezTo>
                <a:cubicBezTo>
                  <a:pt x="0" y="178"/>
                  <a:pt x="0" y="178"/>
                  <a:pt x="0" y="177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0"/>
                  <a:pt x="1" y="0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3" y="1"/>
                  <a:pt x="3" y="1"/>
                </a:cubicBezTo>
                <a:cubicBezTo>
                  <a:pt x="3" y="177"/>
                  <a:pt x="3" y="177"/>
                  <a:pt x="3" y="177"/>
                </a:cubicBezTo>
                <a:cubicBezTo>
                  <a:pt x="3" y="178"/>
                  <a:pt x="2" y="178"/>
                  <a:pt x="2" y="178"/>
                </a:cubicBezTo>
                <a:close/>
              </a:path>
            </a:pathLst>
          </a:custGeom>
          <a:solidFill>
            <a:srgbClr val="EAEAE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654" name="Freeform 193"/>
          <p:cNvSpPr>
            <a:spLocks/>
          </p:cNvSpPr>
          <p:nvPr/>
        </p:nvSpPr>
        <p:spPr bwMode="auto">
          <a:xfrm>
            <a:off x="5505450" y="5233988"/>
            <a:ext cx="9525" cy="609600"/>
          </a:xfrm>
          <a:custGeom>
            <a:avLst/>
            <a:gdLst>
              <a:gd name="T0" fmla="*/ 2 w 3"/>
              <a:gd name="T1" fmla="*/ 178 h 178"/>
              <a:gd name="T2" fmla="*/ 1 w 3"/>
              <a:gd name="T3" fmla="*/ 178 h 178"/>
              <a:gd name="T4" fmla="*/ 0 w 3"/>
              <a:gd name="T5" fmla="*/ 177 h 178"/>
              <a:gd name="T6" fmla="*/ 0 w 3"/>
              <a:gd name="T7" fmla="*/ 1 h 178"/>
              <a:gd name="T8" fmla="*/ 1 w 3"/>
              <a:gd name="T9" fmla="*/ 0 h 178"/>
              <a:gd name="T10" fmla="*/ 2 w 3"/>
              <a:gd name="T11" fmla="*/ 0 h 178"/>
              <a:gd name="T12" fmla="*/ 3 w 3"/>
              <a:gd name="T13" fmla="*/ 1 h 178"/>
              <a:gd name="T14" fmla="*/ 3 w 3"/>
              <a:gd name="T15" fmla="*/ 177 h 178"/>
              <a:gd name="T16" fmla="*/ 2 w 3"/>
              <a:gd name="T17" fmla="*/ 178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" h="178">
                <a:moveTo>
                  <a:pt x="2" y="178"/>
                </a:moveTo>
                <a:cubicBezTo>
                  <a:pt x="1" y="178"/>
                  <a:pt x="1" y="178"/>
                  <a:pt x="1" y="178"/>
                </a:cubicBezTo>
                <a:cubicBezTo>
                  <a:pt x="0" y="178"/>
                  <a:pt x="0" y="178"/>
                  <a:pt x="0" y="177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0"/>
                  <a:pt x="1" y="0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3" y="1"/>
                  <a:pt x="3" y="1"/>
                </a:cubicBezTo>
                <a:cubicBezTo>
                  <a:pt x="3" y="177"/>
                  <a:pt x="3" y="177"/>
                  <a:pt x="3" y="177"/>
                </a:cubicBezTo>
                <a:cubicBezTo>
                  <a:pt x="3" y="178"/>
                  <a:pt x="2" y="178"/>
                  <a:pt x="2" y="178"/>
                </a:cubicBezTo>
                <a:close/>
              </a:path>
            </a:pathLst>
          </a:custGeom>
          <a:solidFill>
            <a:srgbClr val="EAEAE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655" name="Freeform 194"/>
          <p:cNvSpPr>
            <a:spLocks/>
          </p:cNvSpPr>
          <p:nvPr/>
        </p:nvSpPr>
        <p:spPr bwMode="auto">
          <a:xfrm>
            <a:off x="5521325" y="5233988"/>
            <a:ext cx="11113" cy="609600"/>
          </a:xfrm>
          <a:custGeom>
            <a:avLst/>
            <a:gdLst>
              <a:gd name="T0" fmla="*/ 2 w 3"/>
              <a:gd name="T1" fmla="*/ 178 h 178"/>
              <a:gd name="T2" fmla="*/ 1 w 3"/>
              <a:gd name="T3" fmla="*/ 178 h 178"/>
              <a:gd name="T4" fmla="*/ 0 w 3"/>
              <a:gd name="T5" fmla="*/ 177 h 178"/>
              <a:gd name="T6" fmla="*/ 0 w 3"/>
              <a:gd name="T7" fmla="*/ 1 h 178"/>
              <a:gd name="T8" fmla="*/ 1 w 3"/>
              <a:gd name="T9" fmla="*/ 0 h 178"/>
              <a:gd name="T10" fmla="*/ 2 w 3"/>
              <a:gd name="T11" fmla="*/ 0 h 178"/>
              <a:gd name="T12" fmla="*/ 3 w 3"/>
              <a:gd name="T13" fmla="*/ 1 h 178"/>
              <a:gd name="T14" fmla="*/ 3 w 3"/>
              <a:gd name="T15" fmla="*/ 177 h 178"/>
              <a:gd name="T16" fmla="*/ 2 w 3"/>
              <a:gd name="T17" fmla="*/ 178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" h="178">
                <a:moveTo>
                  <a:pt x="2" y="178"/>
                </a:moveTo>
                <a:cubicBezTo>
                  <a:pt x="1" y="178"/>
                  <a:pt x="1" y="178"/>
                  <a:pt x="1" y="178"/>
                </a:cubicBezTo>
                <a:cubicBezTo>
                  <a:pt x="1" y="178"/>
                  <a:pt x="0" y="178"/>
                  <a:pt x="0" y="177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1" y="0"/>
                  <a:pt x="1" y="0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3" y="1"/>
                  <a:pt x="3" y="1"/>
                </a:cubicBezTo>
                <a:cubicBezTo>
                  <a:pt x="3" y="177"/>
                  <a:pt x="3" y="177"/>
                  <a:pt x="3" y="177"/>
                </a:cubicBezTo>
                <a:cubicBezTo>
                  <a:pt x="3" y="178"/>
                  <a:pt x="2" y="178"/>
                  <a:pt x="2" y="178"/>
                </a:cubicBezTo>
                <a:close/>
              </a:path>
            </a:pathLst>
          </a:custGeom>
          <a:solidFill>
            <a:srgbClr val="EAEAE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656" name="Freeform 195"/>
          <p:cNvSpPr>
            <a:spLocks/>
          </p:cNvSpPr>
          <p:nvPr/>
        </p:nvSpPr>
        <p:spPr bwMode="auto">
          <a:xfrm>
            <a:off x="5538788" y="5233988"/>
            <a:ext cx="11113" cy="609600"/>
          </a:xfrm>
          <a:custGeom>
            <a:avLst/>
            <a:gdLst>
              <a:gd name="T0" fmla="*/ 2 w 3"/>
              <a:gd name="T1" fmla="*/ 178 h 178"/>
              <a:gd name="T2" fmla="*/ 1 w 3"/>
              <a:gd name="T3" fmla="*/ 178 h 178"/>
              <a:gd name="T4" fmla="*/ 0 w 3"/>
              <a:gd name="T5" fmla="*/ 177 h 178"/>
              <a:gd name="T6" fmla="*/ 0 w 3"/>
              <a:gd name="T7" fmla="*/ 1 h 178"/>
              <a:gd name="T8" fmla="*/ 1 w 3"/>
              <a:gd name="T9" fmla="*/ 0 h 178"/>
              <a:gd name="T10" fmla="*/ 2 w 3"/>
              <a:gd name="T11" fmla="*/ 0 h 178"/>
              <a:gd name="T12" fmla="*/ 3 w 3"/>
              <a:gd name="T13" fmla="*/ 1 h 178"/>
              <a:gd name="T14" fmla="*/ 3 w 3"/>
              <a:gd name="T15" fmla="*/ 177 h 178"/>
              <a:gd name="T16" fmla="*/ 2 w 3"/>
              <a:gd name="T17" fmla="*/ 178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" h="178">
                <a:moveTo>
                  <a:pt x="2" y="178"/>
                </a:moveTo>
                <a:cubicBezTo>
                  <a:pt x="1" y="178"/>
                  <a:pt x="1" y="178"/>
                  <a:pt x="1" y="178"/>
                </a:cubicBezTo>
                <a:cubicBezTo>
                  <a:pt x="1" y="178"/>
                  <a:pt x="0" y="178"/>
                  <a:pt x="0" y="177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1" y="0"/>
                  <a:pt x="1" y="0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3" y="1"/>
                  <a:pt x="3" y="1"/>
                </a:cubicBezTo>
                <a:cubicBezTo>
                  <a:pt x="3" y="177"/>
                  <a:pt x="3" y="177"/>
                  <a:pt x="3" y="177"/>
                </a:cubicBezTo>
                <a:cubicBezTo>
                  <a:pt x="3" y="178"/>
                  <a:pt x="2" y="178"/>
                  <a:pt x="2" y="178"/>
                </a:cubicBezTo>
                <a:close/>
              </a:path>
            </a:pathLst>
          </a:custGeom>
          <a:solidFill>
            <a:srgbClr val="EAEAE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657" name="Freeform 196"/>
          <p:cNvSpPr>
            <a:spLocks/>
          </p:cNvSpPr>
          <p:nvPr/>
        </p:nvSpPr>
        <p:spPr bwMode="auto">
          <a:xfrm>
            <a:off x="5556250" y="5233988"/>
            <a:ext cx="9525" cy="609600"/>
          </a:xfrm>
          <a:custGeom>
            <a:avLst/>
            <a:gdLst>
              <a:gd name="T0" fmla="*/ 2 w 3"/>
              <a:gd name="T1" fmla="*/ 178 h 178"/>
              <a:gd name="T2" fmla="*/ 1 w 3"/>
              <a:gd name="T3" fmla="*/ 178 h 178"/>
              <a:gd name="T4" fmla="*/ 0 w 3"/>
              <a:gd name="T5" fmla="*/ 177 h 178"/>
              <a:gd name="T6" fmla="*/ 0 w 3"/>
              <a:gd name="T7" fmla="*/ 1 h 178"/>
              <a:gd name="T8" fmla="*/ 1 w 3"/>
              <a:gd name="T9" fmla="*/ 0 h 178"/>
              <a:gd name="T10" fmla="*/ 2 w 3"/>
              <a:gd name="T11" fmla="*/ 0 h 178"/>
              <a:gd name="T12" fmla="*/ 3 w 3"/>
              <a:gd name="T13" fmla="*/ 1 h 178"/>
              <a:gd name="T14" fmla="*/ 3 w 3"/>
              <a:gd name="T15" fmla="*/ 177 h 178"/>
              <a:gd name="T16" fmla="*/ 2 w 3"/>
              <a:gd name="T17" fmla="*/ 178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" h="178">
                <a:moveTo>
                  <a:pt x="2" y="178"/>
                </a:moveTo>
                <a:cubicBezTo>
                  <a:pt x="1" y="178"/>
                  <a:pt x="1" y="178"/>
                  <a:pt x="1" y="178"/>
                </a:cubicBezTo>
                <a:cubicBezTo>
                  <a:pt x="1" y="178"/>
                  <a:pt x="0" y="178"/>
                  <a:pt x="0" y="177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1" y="0"/>
                  <a:pt x="1" y="0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3" y="1"/>
                  <a:pt x="3" y="1"/>
                </a:cubicBezTo>
                <a:cubicBezTo>
                  <a:pt x="3" y="177"/>
                  <a:pt x="3" y="177"/>
                  <a:pt x="3" y="177"/>
                </a:cubicBezTo>
                <a:cubicBezTo>
                  <a:pt x="3" y="178"/>
                  <a:pt x="2" y="178"/>
                  <a:pt x="2" y="178"/>
                </a:cubicBezTo>
                <a:close/>
              </a:path>
            </a:pathLst>
          </a:custGeom>
          <a:solidFill>
            <a:srgbClr val="EAEAE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658" name="Freeform 197"/>
          <p:cNvSpPr>
            <a:spLocks/>
          </p:cNvSpPr>
          <p:nvPr/>
        </p:nvSpPr>
        <p:spPr bwMode="auto">
          <a:xfrm>
            <a:off x="5573713" y="5233988"/>
            <a:ext cx="9525" cy="609600"/>
          </a:xfrm>
          <a:custGeom>
            <a:avLst/>
            <a:gdLst>
              <a:gd name="T0" fmla="*/ 2 w 3"/>
              <a:gd name="T1" fmla="*/ 178 h 178"/>
              <a:gd name="T2" fmla="*/ 1 w 3"/>
              <a:gd name="T3" fmla="*/ 178 h 178"/>
              <a:gd name="T4" fmla="*/ 0 w 3"/>
              <a:gd name="T5" fmla="*/ 177 h 178"/>
              <a:gd name="T6" fmla="*/ 0 w 3"/>
              <a:gd name="T7" fmla="*/ 1 h 178"/>
              <a:gd name="T8" fmla="*/ 1 w 3"/>
              <a:gd name="T9" fmla="*/ 0 h 178"/>
              <a:gd name="T10" fmla="*/ 2 w 3"/>
              <a:gd name="T11" fmla="*/ 0 h 178"/>
              <a:gd name="T12" fmla="*/ 3 w 3"/>
              <a:gd name="T13" fmla="*/ 1 h 178"/>
              <a:gd name="T14" fmla="*/ 3 w 3"/>
              <a:gd name="T15" fmla="*/ 177 h 178"/>
              <a:gd name="T16" fmla="*/ 2 w 3"/>
              <a:gd name="T17" fmla="*/ 178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" h="178">
                <a:moveTo>
                  <a:pt x="2" y="178"/>
                </a:moveTo>
                <a:cubicBezTo>
                  <a:pt x="1" y="178"/>
                  <a:pt x="1" y="178"/>
                  <a:pt x="1" y="178"/>
                </a:cubicBezTo>
                <a:cubicBezTo>
                  <a:pt x="1" y="178"/>
                  <a:pt x="0" y="178"/>
                  <a:pt x="0" y="177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1" y="0"/>
                  <a:pt x="1" y="0"/>
                </a:cubicBezTo>
                <a:cubicBezTo>
                  <a:pt x="2" y="0"/>
                  <a:pt x="2" y="0"/>
                  <a:pt x="2" y="0"/>
                </a:cubicBezTo>
                <a:cubicBezTo>
                  <a:pt x="3" y="0"/>
                  <a:pt x="3" y="1"/>
                  <a:pt x="3" y="1"/>
                </a:cubicBezTo>
                <a:cubicBezTo>
                  <a:pt x="3" y="177"/>
                  <a:pt x="3" y="177"/>
                  <a:pt x="3" y="177"/>
                </a:cubicBezTo>
                <a:cubicBezTo>
                  <a:pt x="3" y="178"/>
                  <a:pt x="3" y="178"/>
                  <a:pt x="2" y="178"/>
                </a:cubicBezTo>
                <a:close/>
              </a:path>
            </a:pathLst>
          </a:custGeom>
          <a:solidFill>
            <a:srgbClr val="EAEAE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659" name="Rectangle 198"/>
          <p:cNvSpPr>
            <a:spLocks noChangeArrowheads="1"/>
          </p:cNvSpPr>
          <p:nvPr/>
        </p:nvSpPr>
        <p:spPr bwMode="auto">
          <a:xfrm>
            <a:off x="5435600" y="5853113"/>
            <a:ext cx="182563" cy="34925"/>
          </a:xfrm>
          <a:prstGeom prst="rect">
            <a:avLst/>
          </a:prstGeom>
          <a:solidFill>
            <a:srgbClr val="C6C5C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660" name="Rectangle 199"/>
          <p:cNvSpPr>
            <a:spLocks noChangeArrowheads="1"/>
          </p:cNvSpPr>
          <p:nvPr/>
        </p:nvSpPr>
        <p:spPr bwMode="auto">
          <a:xfrm>
            <a:off x="5435600" y="5853113"/>
            <a:ext cx="182563" cy="7938"/>
          </a:xfrm>
          <a:prstGeom prst="rect">
            <a:avLst/>
          </a:prstGeom>
          <a:solidFill>
            <a:srgbClr val="EAEAE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661" name="Rectangle 200"/>
          <p:cNvSpPr>
            <a:spLocks noChangeArrowheads="1"/>
          </p:cNvSpPr>
          <p:nvPr/>
        </p:nvSpPr>
        <p:spPr bwMode="auto">
          <a:xfrm>
            <a:off x="5435600" y="5870575"/>
            <a:ext cx="182563" cy="7938"/>
          </a:xfrm>
          <a:prstGeom prst="rect">
            <a:avLst/>
          </a:prstGeom>
          <a:solidFill>
            <a:srgbClr val="EAEAE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662" name="Rectangle 201"/>
          <p:cNvSpPr>
            <a:spLocks noChangeArrowheads="1"/>
          </p:cNvSpPr>
          <p:nvPr/>
        </p:nvSpPr>
        <p:spPr bwMode="auto">
          <a:xfrm>
            <a:off x="5419725" y="5888038"/>
            <a:ext cx="215900" cy="9525"/>
          </a:xfrm>
          <a:prstGeom prst="rect">
            <a:avLst/>
          </a:prstGeom>
          <a:solidFill>
            <a:srgbClr val="EAEAE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663" name="Freeform 202"/>
          <p:cNvSpPr>
            <a:spLocks/>
          </p:cNvSpPr>
          <p:nvPr/>
        </p:nvSpPr>
        <p:spPr bwMode="auto">
          <a:xfrm>
            <a:off x="5459413" y="5199063"/>
            <a:ext cx="134938" cy="17463"/>
          </a:xfrm>
          <a:custGeom>
            <a:avLst/>
            <a:gdLst>
              <a:gd name="T0" fmla="*/ 37 w 39"/>
              <a:gd name="T1" fmla="*/ 5 h 5"/>
              <a:gd name="T2" fmla="*/ 2 w 39"/>
              <a:gd name="T3" fmla="*/ 5 h 5"/>
              <a:gd name="T4" fmla="*/ 0 w 39"/>
              <a:gd name="T5" fmla="*/ 3 h 5"/>
              <a:gd name="T6" fmla="*/ 0 w 39"/>
              <a:gd name="T7" fmla="*/ 2 h 5"/>
              <a:gd name="T8" fmla="*/ 2 w 39"/>
              <a:gd name="T9" fmla="*/ 0 h 5"/>
              <a:gd name="T10" fmla="*/ 37 w 39"/>
              <a:gd name="T11" fmla="*/ 0 h 5"/>
              <a:gd name="T12" fmla="*/ 39 w 39"/>
              <a:gd name="T13" fmla="*/ 2 h 5"/>
              <a:gd name="T14" fmla="*/ 39 w 39"/>
              <a:gd name="T15" fmla="*/ 3 h 5"/>
              <a:gd name="T16" fmla="*/ 37 w 39"/>
              <a:gd name="T17" fmla="*/ 5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9" h="5">
                <a:moveTo>
                  <a:pt x="37" y="5"/>
                </a:moveTo>
                <a:cubicBezTo>
                  <a:pt x="2" y="5"/>
                  <a:pt x="2" y="5"/>
                  <a:pt x="2" y="5"/>
                </a:cubicBezTo>
                <a:cubicBezTo>
                  <a:pt x="1" y="5"/>
                  <a:pt x="0" y="4"/>
                  <a:pt x="0" y="3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2" y="0"/>
                </a:cubicBezTo>
                <a:cubicBezTo>
                  <a:pt x="37" y="0"/>
                  <a:pt x="37" y="0"/>
                  <a:pt x="37" y="0"/>
                </a:cubicBezTo>
                <a:cubicBezTo>
                  <a:pt x="38" y="0"/>
                  <a:pt x="39" y="1"/>
                  <a:pt x="39" y="2"/>
                </a:cubicBezTo>
                <a:cubicBezTo>
                  <a:pt x="39" y="3"/>
                  <a:pt x="39" y="3"/>
                  <a:pt x="39" y="3"/>
                </a:cubicBezTo>
                <a:cubicBezTo>
                  <a:pt x="39" y="4"/>
                  <a:pt x="38" y="5"/>
                  <a:pt x="37" y="5"/>
                </a:cubicBezTo>
                <a:close/>
              </a:path>
            </a:pathLst>
          </a:custGeom>
          <a:solidFill>
            <a:srgbClr val="EAEAE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664" name="Rectangle 203"/>
          <p:cNvSpPr>
            <a:spLocks noChangeArrowheads="1"/>
          </p:cNvSpPr>
          <p:nvPr/>
        </p:nvSpPr>
        <p:spPr bwMode="auto">
          <a:xfrm>
            <a:off x="5843588" y="5226050"/>
            <a:ext cx="130175" cy="688975"/>
          </a:xfrm>
          <a:prstGeom prst="rect">
            <a:avLst/>
          </a:prstGeom>
          <a:solidFill>
            <a:srgbClr val="B3B3B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665" name="Freeform 204"/>
          <p:cNvSpPr>
            <a:spLocks/>
          </p:cNvSpPr>
          <p:nvPr/>
        </p:nvSpPr>
        <p:spPr bwMode="auto">
          <a:xfrm>
            <a:off x="5816600" y="5164138"/>
            <a:ext cx="174625" cy="79375"/>
          </a:xfrm>
          <a:custGeom>
            <a:avLst/>
            <a:gdLst>
              <a:gd name="T0" fmla="*/ 41 w 51"/>
              <a:gd name="T1" fmla="*/ 23 h 23"/>
              <a:gd name="T2" fmla="*/ 11 w 51"/>
              <a:gd name="T3" fmla="*/ 23 h 23"/>
              <a:gd name="T4" fmla="*/ 0 w 51"/>
              <a:gd name="T5" fmla="*/ 13 h 23"/>
              <a:gd name="T6" fmla="*/ 0 w 51"/>
              <a:gd name="T7" fmla="*/ 6 h 23"/>
              <a:gd name="T8" fmla="*/ 6 w 51"/>
              <a:gd name="T9" fmla="*/ 0 h 23"/>
              <a:gd name="T10" fmla="*/ 45 w 51"/>
              <a:gd name="T11" fmla="*/ 0 h 23"/>
              <a:gd name="T12" fmla="*/ 51 w 51"/>
              <a:gd name="T13" fmla="*/ 6 h 23"/>
              <a:gd name="T14" fmla="*/ 51 w 51"/>
              <a:gd name="T15" fmla="*/ 13 h 23"/>
              <a:gd name="T16" fmla="*/ 41 w 51"/>
              <a:gd name="T17" fmla="*/ 23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51" h="23">
                <a:moveTo>
                  <a:pt x="41" y="23"/>
                </a:moveTo>
                <a:cubicBezTo>
                  <a:pt x="11" y="23"/>
                  <a:pt x="11" y="23"/>
                  <a:pt x="11" y="23"/>
                </a:cubicBezTo>
                <a:cubicBezTo>
                  <a:pt x="5" y="23"/>
                  <a:pt x="0" y="18"/>
                  <a:pt x="0" y="13"/>
                </a:cubicBezTo>
                <a:cubicBezTo>
                  <a:pt x="0" y="6"/>
                  <a:pt x="0" y="6"/>
                  <a:pt x="0" y="6"/>
                </a:cubicBezTo>
                <a:cubicBezTo>
                  <a:pt x="0" y="2"/>
                  <a:pt x="3" y="0"/>
                  <a:pt x="6" y="0"/>
                </a:cubicBezTo>
                <a:cubicBezTo>
                  <a:pt x="45" y="0"/>
                  <a:pt x="45" y="0"/>
                  <a:pt x="45" y="0"/>
                </a:cubicBezTo>
                <a:cubicBezTo>
                  <a:pt x="49" y="0"/>
                  <a:pt x="51" y="2"/>
                  <a:pt x="51" y="6"/>
                </a:cubicBezTo>
                <a:cubicBezTo>
                  <a:pt x="51" y="13"/>
                  <a:pt x="51" y="13"/>
                  <a:pt x="51" y="13"/>
                </a:cubicBezTo>
                <a:cubicBezTo>
                  <a:pt x="51" y="18"/>
                  <a:pt x="47" y="23"/>
                  <a:pt x="41" y="23"/>
                </a:cubicBezTo>
                <a:close/>
              </a:path>
            </a:pathLst>
          </a:custGeom>
          <a:solidFill>
            <a:srgbClr val="B3B3B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6" name="Rectangle 206"/>
          <p:cNvSpPr>
            <a:spLocks noChangeArrowheads="1"/>
          </p:cNvSpPr>
          <p:nvPr/>
        </p:nvSpPr>
        <p:spPr bwMode="auto">
          <a:xfrm>
            <a:off x="5799138" y="5878513"/>
            <a:ext cx="219075" cy="60325"/>
          </a:xfrm>
          <a:prstGeom prst="rect">
            <a:avLst/>
          </a:prstGeom>
          <a:solidFill>
            <a:srgbClr val="C6C5C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7" name="Freeform 207"/>
          <p:cNvSpPr>
            <a:spLocks/>
          </p:cNvSpPr>
          <p:nvPr/>
        </p:nvSpPr>
        <p:spPr bwMode="auto">
          <a:xfrm>
            <a:off x="5854700" y="5233988"/>
            <a:ext cx="6350" cy="609600"/>
          </a:xfrm>
          <a:custGeom>
            <a:avLst/>
            <a:gdLst>
              <a:gd name="T0" fmla="*/ 1 w 2"/>
              <a:gd name="T1" fmla="*/ 178 h 178"/>
              <a:gd name="T2" fmla="*/ 0 w 2"/>
              <a:gd name="T3" fmla="*/ 178 h 178"/>
              <a:gd name="T4" fmla="*/ 0 w 2"/>
              <a:gd name="T5" fmla="*/ 177 h 178"/>
              <a:gd name="T6" fmla="*/ 0 w 2"/>
              <a:gd name="T7" fmla="*/ 1 h 178"/>
              <a:gd name="T8" fmla="*/ 0 w 2"/>
              <a:gd name="T9" fmla="*/ 0 h 178"/>
              <a:gd name="T10" fmla="*/ 1 w 2"/>
              <a:gd name="T11" fmla="*/ 0 h 178"/>
              <a:gd name="T12" fmla="*/ 2 w 2"/>
              <a:gd name="T13" fmla="*/ 1 h 178"/>
              <a:gd name="T14" fmla="*/ 2 w 2"/>
              <a:gd name="T15" fmla="*/ 177 h 178"/>
              <a:gd name="T16" fmla="*/ 1 w 2"/>
              <a:gd name="T17" fmla="*/ 178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" h="178">
                <a:moveTo>
                  <a:pt x="1" y="178"/>
                </a:moveTo>
                <a:cubicBezTo>
                  <a:pt x="0" y="178"/>
                  <a:pt x="0" y="178"/>
                  <a:pt x="0" y="178"/>
                </a:cubicBezTo>
                <a:cubicBezTo>
                  <a:pt x="0" y="178"/>
                  <a:pt x="0" y="178"/>
                  <a:pt x="0" y="177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0"/>
                  <a:pt x="0" y="0"/>
                </a:cubicBezTo>
                <a:cubicBezTo>
                  <a:pt x="1" y="0"/>
                  <a:pt x="1" y="0"/>
                  <a:pt x="1" y="0"/>
                </a:cubicBezTo>
                <a:cubicBezTo>
                  <a:pt x="2" y="0"/>
                  <a:pt x="2" y="1"/>
                  <a:pt x="2" y="1"/>
                </a:cubicBezTo>
                <a:cubicBezTo>
                  <a:pt x="2" y="177"/>
                  <a:pt x="2" y="177"/>
                  <a:pt x="2" y="177"/>
                </a:cubicBezTo>
                <a:cubicBezTo>
                  <a:pt x="2" y="178"/>
                  <a:pt x="2" y="178"/>
                  <a:pt x="1" y="178"/>
                </a:cubicBezTo>
                <a:close/>
              </a:path>
            </a:pathLst>
          </a:custGeom>
          <a:solidFill>
            <a:srgbClr val="EAEAE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8" name="Freeform 208"/>
          <p:cNvSpPr>
            <a:spLocks/>
          </p:cNvSpPr>
          <p:nvPr/>
        </p:nvSpPr>
        <p:spPr bwMode="auto">
          <a:xfrm>
            <a:off x="5872163" y="5233988"/>
            <a:ext cx="6350" cy="609600"/>
          </a:xfrm>
          <a:custGeom>
            <a:avLst/>
            <a:gdLst>
              <a:gd name="T0" fmla="*/ 1 w 2"/>
              <a:gd name="T1" fmla="*/ 178 h 178"/>
              <a:gd name="T2" fmla="*/ 1 w 2"/>
              <a:gd name="T3" fmla="*/ 178 h 178"/>
              <a:gd name="T4" fmla="*/ 0 w 2"/>
              <a:gd name="T5" fmla="*/ 177 h 178"/>
              <a:gd name="T6" fmla="*/ 0 w 2"/>
              <a:gd name="T7" fmla="*/ 1 h 178"/>
              <a:gd name="T8" fmla="*/ 1 w 2"/>
              <a:gd name="T9" fmla="*/ 0 h 178"/>
              <a:gd name="T10" fmla="*/ 1 w 2"/>
              <a:gd name="T11" fmla="*/ 0 h 178"/>
              <a:gd name="T12" fmla="*/ 2 w 2"/>
              <a:gd name="T13" fmla="*/ 1 h 178"/>
              <a:gd name="T14" fmla="*/ 2 w 2"/>
              <a:gd name="T15" fmla="*/ 177 h 178"/>
              <a:gd name="T16" fmla="*/ 1 w 2"/>
              <a:gd name="T17" fmla="*/ 178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" h="178">
                <a:moveTo>
                  <a:pt x="1" y="178"/>
                </a:moveTo>
                <a:cubicBezTo>
                  <a:pt x="1" y="178"/>
                  <a:pt x="1" y="178"/>
                  <a:pt x="1" y="178"/>
                </a:cubicBezTo>
                <a:cubicBezTo>
                  <a:pt x="0" y="178"/>
                  <a:pt x="0" y="178"/>
                  <a:pt x="0" y="177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0"/>
                  <a:pt x="1" y="0"/>
                </a:cubicBezTo>
                <a:cubicBezTo>
                  <a:pt x="1" y="0"/>
                  <a:pt x="1" y="0"/>
                  <a:pt x="1" y="0"/>
                </a:cubicBezTo>
                <a:cubicBezTo>
                  <a:pt x="2" y="0"/>
                  <a:pt x="2" y="1"/>
                  <a:pt x="2" y="1"/>
                </a:cubicBezTo>
                <a:cubicBezTo>
                  <a:pt x="2" y="177"/>
                  <a:pt x="2" y="177"/>
                  <a:pt x="2" y="177"/>
                </a:cubicBezTo>
                <a:cubicBezTo>
                  <a:pt x="2" y="178"/>
                  <a:pt x="2" y="178"/>
                  <a:pt x="1" y="178"/>
                </a:cubicBezTo>
                <a:close/>
              </a:path>
            </a:pathLst>
          </a:custGeom>
          <a:solidFill>
            <a:srgbClr val="EAEAE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9" name="Freeform 209"/>
          <p:cNvSpPr>
            <a:spLocks/>
          </p:cNvSpPr>
          <p:nvPr/>
        </p:nvSpPr>
        <p:spPr bwMode="auto">
          <a:xfrm>
            <a:off x="5888038" y="5233988"/>
            <a:ext cx="7938" cy="609600"/>
          </a:xfrm>
          <a:custGeom>
            <a:avLst/>
            <a:gdLst>
              <a:gd name="T0" fmla="*/ 1 w 2"/>
              <a:gd name="T1" fmla="*/ 178 h 178"/>
              <a:gd name="T2" fmla="*/ 1 w 2"/>
              <a:gd name="T3" fmla="*/ 178 h 178"/>
              <a:gd name="T4" fmla="*/ 0 w 2"/>
              <a:gd name="T5" fmla="*/ 177 h 178"/>
              <a:gd name="T6" fmla="*/ 0 w 2"/>
              <a:gd name="T7" fmla="*/ 1 h 178"/>
              <a:gd name="T8" fmla="*/ 1 w 2"/>
              <a:gd name="T9" fmla="*/ 0 h 178"/>
              <a:gd name="T10" fmla="*/ 1 w 2"/>
              <a:gd name="T11" fmla="*/ 0 h 178"/>
              <a:gd name="T12" fmla="*/ 2 w 2"/>
              <a:gd name="T13" fmla="*/ 1 h 178"/>
              <a:gd name="T14" fmla="*/ 2 w 2"/>
              <a:gd name="T15" fmla="*/ 177 h 178"/>
              <a:gd name="T16" fmla="*/ 1 w 2"/>
              <a:gd name="T17" fmla="*/ 178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" h="178">
                <a:moveTo>
                  <a:pt x="1" y="178"/>
                </a:moveTo>
                <a:cubicBezTo>
                  <a:pt x="1" y="178"/>
                  <a:pt x="1" y="178"/>
                  <a:pt x="1" y="178"/>
                </a:cubicBezTo>
                <a:cubicBezTo>
                  <a:pt x="0" y="178"/>
                  <a:pt x="0" y="178"/>
                  <a:pt x="0" y="177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0"/>
                  <a:pt x="1" y="0"/>
                </a:cubicBezTo>
                <a:cubicBezTo>
                  <a:pt x="1" y="0"/>
                  <a:pt x="1" y="0"/>
                  <a:pt x="1" y="0"/>
                </a:cubicBezTo>
                <a:cubicBezTo>
                  <a:pt x="2" y="0"/>
                  <a:pt x="2" y="1"/>
                  <a:pt x="2" y="1"/>
                </a:cubicBezTo>
                <a:cubicBezTo>
                  <a:pt x="2" y="177"/>
                  <a:pt x="2" y="177"/>
                  <a:pt x="2" y="177"/>
                </a:cubicBezTo>
                <a:cubicBezTo>
                  <a:pt x="2" y="178"/>
                  <a:pt x="2" y="178"/>
                  <a:pt x="1" y="178"/>
                </a:cubicBezTo>
                <a:close/>
              </a:path>
            </a:pathLst>
          </a:custGeom>
          <a:solidFill>
            <a:srgbClr val="EAEAE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10" name="Freeform 210"/>
          <p:cNvSpPr>
            <a:spLocks/>
          </p:cNvSpPr>
          <p:nvPr/>
        </p:nvSpPr>
        <p:spPr bwMode="auto">
          <a:xfrm>
            <a:off x="5905500" y="5233988"/>
            <a:ext cx="6350" cy="609600"/>
          </a:xfrm>
          <a:custGeom>
            <a:avLst/>
            <a:gdLst>
              <a:gd name="T0" fmla="*/ 2 w 2"/>
              <a:gd name="T1" fmla="*/ 178 h 178"/>
              <a:gd name="T2" fmla="*/ 1 w 2"/>
              <a:gd name="T3" fmla="*/ 178 h 178"/>
              <a:gd name="T4" fmla="*/ 0 w 2"/>
              <a:gd name="T5" fmla="*/ 177 h 178"/>
              <a:gd name="T6" fmla="*/ 0 w 2"/>
              <a:gd name="T7" fmla="*/ 1 h 178"/>
              <a:gd name="T8" fmla="*/ 1 w 2"/>
              <a:gd name="T9" fmla="*/ 0 h 178"/>
              <a:gd name="T10" fmla="*/ 2 w 2"/>
              <a:gd name="T11" fmla="*/ 0 h 178"/>
              <a:gd name="T12" fmla="*/ 2 w 2"/>
              <a:gd name="T13" fmla="*/ 1 h 178"/>
              <a:gd name="T14" fmla="*/ 2 w 2"/>
              <a:gd name="T15" fmla="*/ 177 h 178"/>
              <a:gd name="T16" fmla="*/ 2 w 2"/>
              <a:gd name="T17" fmla="*/ 178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" h="178">
                <a:moveTo>
                  <a:pt x="2" y="178"/>
                </a:moveTo>
                <a:cubicBezTo>
                  <a:pt x="1" y="178"/>
                  <a:pt x="1" y="178"/>
                  <a:pt x="1" y="178"/>
                </a:cubicBezTo>
                <a:cubicBezTo>
                  <a:pt x="0" y="178"/>
                  <a:pt x="0" y="178"/>
                  <a:pt x="0" y="177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0"/>
                  <a:pt x="1" y="0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2" y="1"/>
                  <a:pt x="2" y="1"/>
                </a:cubicBezTo>
                <a:cubicBezTo>
                  <a:pt x="2" y="177"/>
                  <a:pt x="2" y="177"/>
                  <a:pt x="2" y="177"/>
                </a:cubicBezTo>
                <a:cubicBezTo>
                  <a:pt x="2" y="178"/>
                  <a:pt x="2" y="178"/>
                  <a:pt x="2" y="178"/>
                </a:cubicBezTo>
                <a:close/>
              </a:path>
            </a:pathLst>
          </a:custGeom>
          <a:solidFill>
            <a:srgbClr val="EAEAE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11" name="Freeform 211"/>
          <p:cNvSpPr>
            <a:spLocks/>
          </p:cNvSpPr>
          <p:nvPr/>
        </p:nvSpPr>
        <p:spPr bwMode="auto">
          <a:xfrm>
            <a:off x="5922963" y="5233988"/>
            <a:ext cx="9525" cy="609600"/>
          </a:xfrm>
          <a:custGeom>
            <a:avLst/>
            <a:gdLst>
              <a:gd name="T0" fmla="*/ 2 w 3"/>
              <a:gd name="T1" fmla="*/ 178 h 178"/>
              <a:gd name="T2" fmla="*/ 1 w 3"/>
              <a:gd name="T3" fmla="*/ 178 h 178"/>
              <a:gd name="T4" fmla="*/ 0 w 3"/>
              <a:gd name="T5" fmla="*/ 177 h 178"/>
              <a:gd name="T6" fmla="*/ 0 w 3"/>
              <a:gd name="T7" fmla="*/ 1 h 178"/>
              <a:gd name="T8" fmla="*/ 1 w 3"/>
              <a:gd name="T9" fmla="*/ 0 h 178"/>
              <a:gd name="T10" fmla="*/ 2 w 3"/>
              <a:gd name="T11" fmla="*/ 0 h 178"/>
              <a:gd name="T12" fmla="*/ 3 w 3"/>
              <a:gd name="T13" fmla="*/ 1 h 178"/>
              <a:gd name="T14" fmla="*/ 3 w 3"/>
              <a:gd name="T15" fmla="*/ 177 h 178"/>
              <a:gd name="T16" fmla="*/ 2 w 3"/>
              <a:gd name="T17" fmla="*/ 178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" h="178">
                <a:moveTo>
                  <a:pt x="2" y="178"/>
                </a:moveTo>
                <a:cubicBezTo>
                  <a:pt x="1" y="178"/>
                  <a:pt x="1" y="178"/>
                  <a:pt x="1" y="178"/>
                </a:cubicBezTo>
                <a:cubicBezTo>
                  <a:pt x="0" y="178"/>
                  <a:pt x="0" y="178"/>
                  <a:pt x="0" y="177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0"/>
                  <a:pt x="1" y="0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3" y="1"/>
                  <a:pt x="3" y="1"/>
                </a:cubicBezTo>
                <a:cubicBezTo>
                  <a:pt x="3" y="177"/>
                  <a:pt x="3" y="177"/>
                  <a:pt x="3" y="177"/>
                </a:cubicBezTo>
                <a:cubicBezTo>
                  <a:pt x="3" y="178"/>
                  <a:pt x="2" y="178"/>
                  <a:pt x="2" y="178"/>
                </a:cubicBezTo>
                <a:close/>
              </a:path>
            </a:pathLst>
          </a:custGeom>
          <a:solidFill>
            <a:srgbClr val="EAEAE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12" name="Freeform 212"/>
          <p:cNvSpPr>
            <a:spLocks/>
          </p:cNvSpPr>
          <p:nvPr/>
        </p:nvSpPr>
        <p:spPr bwMode="auto">
          <a:xfrm>
            <a:off x="5940425" y="5233988"/>
            <a:ext cx="9525" cy="609600"/>
          </a:xfrm>
          <a:custGeom>
            <a:avLst/>
            <a:gdLst>
              <a:gd name="T0" fmla="*/ 2 w 3"/>
              <a:gd name="T1" fmla="*/ 178 h 178"/>
              <a:gd name="T2" fmla="*/ 1 w 3"/>
              <a:gd name="T3" fmla="*/ 178 h 178"/>
              <a:gd name="T4" fmla="*/ 0 w 3"/>
              <a:gd name="T5" fmla="*/ 177 h 178"/>
              <a:gd name="T6" fmla="*/ 0 w 3"/>
              <a:gd name="T7" fmla="*/ 1 h 178"/>
              <a:gd name="T8" fmla="*/ 1 w 3"/>
              <a:gd name="T9" fmla="*/ 0 h 178"/>
              <a:gd name="T10" fmla="*/ 2 w 3"/>
              <a:gd name="T11" fmla="*/ 0 h 178"/>
              <a:gd name="T12" fmla="*/ 3 w 3"/>
              <a:gd name="T13" fmla="*/ 1 h 178"/>
              <a:gd name="T14" fmla="*/ 3 w 3"/>
              <a:gd name="T15" fmla="*/ 177 h 178"/>
              <a:gd name="T16" fmla="*/ 2 w 3"/>
              <a:gd name="T17" fmla="*/ 178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" h="178">
                <a:moveTo>
                  <a:pt x="2" y="178"/>
                </a:moveTo>
                <a:cubicBezTo>
                  <a:pt x="1" y="178"/>
                  <a:pt x="1" y="178"/>
                  <a:pt x="1" y="178"/>
                </a:cubicBezTo>
                <a:cubicBezTo>
                  <a:pt x="0" y="178"/>
                  <a:pt x="0" y="178"/>
                  <a:pt x="0" y="177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0"/>
                  <a:pt x="1" y="0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3" y="1"/>
                  <a:pt x="3" y="1"/>
                </a:cubicBezTo>
                <a:cubicBezTo>
                  <a:pt x="3" y="177"/>
                  <a:pt x="3" y="177"/>
                  <a:pt x="3" y="177"/>
                </a:cubicBezTo>
                <a:cubicBezTo>
                  <a:pt x="3" y="178"/>
                  <a:pt x="2" y="178"/>
                  <a:pt x="2" y="178"/>
                </a:cubicBezTo>
                <a:close/>
              </a:path>
            </a:pathLst>
          </a:custGeom>
          <a:solidFill>
            <a:srgbClr val="EAEAE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13" name="Freeform 213"/>
          <p:cNvSpPr>
            <a:spLocks/>
          </p:cNvSpPr>
          <p:nvPr/>
        </p:nvSpPr>
        <p:spPr bwMode="auto">
          <a:xfrm>
            <a:off x="5957888" y="5233988"/>
            <a:ext cx="9525" cy="609600"/>
          </a:xfrm>
          <a:custGeom>
            <a:avLst/>
            <a:gdLst>
              <a:gd name="T0" fmla="*/ 2 w 3"/>
              <a:gd name="T1" fmla="*/ 178 h 178"/>
              <a:gd name="T2" fmla="*/ 1 w 3"/>
              <a:gd name="T3" fmla="*/ 178 h 178"/>
              <a:gd name="T4" fmla="*/ 0 w 3"/>
              <a:gd name="T5" fmla="*/ 177 h 178"/>
              <a:gd name="T6" fmla="*/ 0 w 3"/>
              <a:gd name="T7" fmla="*/ 1 h 178"/>
              <a:gd name="T8" fmla="*/ 1 w 3"/>
              <a:gd name="T9" fmla="*/ 0 h 178"/>
              <a:gd name="T10" fmla="*/ 2 w 3"/>
              <a:gd name="T11" fmla="*/ 0 h 178"/>
              <a:gd name="T12" fmla="*/ 3 w 3"/>
              <a:gd name="T13" fmla="*/ 1 h 178"/>
              <a:gd name="T14" fmla="*/ 3 w 3"/>
              <a:gd name="T15" fmla="*/ 177 h 178"/>
              <a:gd name="T16" fmla="*/ 2 w 3"/>
              <a:gd name="T17" fmla="*/ 178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" h="178">
                <a:moveTo>
                  <a:pt x="2" y="178"/>
                </a:moveTo>
                <a:cubicBezTo>
                  <a:pt x="1" y="178"/>
                  <a:pt x="1" y="178"/>
                  <a:pt x="1" y="178"/>
                </a:cubicBezTo>
                <a:cubicBezTo>
                  <a:pt x="1" y="178"/>
                  <a:pt x="0" y="178"/>
                  <a:pt x="0" y="177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1" y="0"/>
                  <a:pt x="1" y="0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3" y="1"/>
                  <a:pt x="3" y="1"/>
                </a:cubicBezTo>
                <a:cubicBezTo>
                  <a:pt x="3" y="177"/>
                  <a:pt x="3" y="177"/>
                  <a:pt x="3" y="177"/>
                </a:cubicBezTo>
                <a:cubicBezTo>
                  <a:pt x="3" y="178"/>
                  <a:pt x="2" y="178"/>
                  <a:pt x="2" y="178"/>
                </a:cubicBezTo>
                <a:close/>
              </a:path>
            </a:pathLst>
          </a:custGeom>
          <a:solidFill>
            <a:srgbClr val="EAEAE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14" name="Rectangle 214"/>
          <p:cNvSpPr>
            <a:spLocks noChangeArrowheads="1"/>
          </p:cNvSpPr>
          <p:nvPr/>
        </p:nvSpPr>
        <p:spPr bwMode="auto">
          <a:xfrm>
            <a:off x="5816600" y="5853113"/>
            <a:ext cx="185738" cy="34925"/>
          </a:xfrm>
          <a:prstGeom prst="rect">
            <a:avLst/>
          </a:prstGeom>
          <a:solidFill>
            <a:srgbClr val="C6C5C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15" name="Rectangle 215"/>
          <p:cNvSpPr>
            <a:spLocks noChangeArrowheads="1"/>
          </p:cNvSpPr>
          <p:nvPr/>
        </p:nvSpPr>
        <p:spPr bwMode="auto">
          <a:xfrm>
            <a:off x="5816600" y="5853113"/>
            <a:ext cx="185738" cy="7938"/>
          </a:xfrm>
          <a:prstGeom prst="rect">
            <a:avLst/>
          </a:prstGeom>
          <a:solidFill>
            <a:srgbClr val="EAEAE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16" name="Rectangle 216"/>
          <p:cNvSpPr>
            <a:spLocks noChangeArrowheads="1"/>
          </p:cNvSpPr>
          <p:nvPr/>
        </p:nvSpPr>
        <p:spPr bwMode="auto">
          <a:xfrm>
            <a:off x="5816600" y="5870575"/>
            <a:ext cx="185738" cy="7938"/>
          </a:xfrm>
          <a:prstGeom prst="rect">
            <a:avLst/>
          </a:prstGeom>
          <a:solidFill>
            <a:srgbClr val="EAEAE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17" name="Rectangle 217"/>
          <p:cNvSpPr>
            <a:spLocks noChangeArrowheads="1"/>
          </p:cNvSpPr>
          <p:nvPr/>
        </p:nvSpPr>
        <p:spPr bwMode="auto">
          <a:xfrm>
            <a:off x="5799138" y="5888038"/>
            <a:ext cx="219075" cy="9525"/>
          </a:xfrm>
          <a:prstGeom prst="rect">
            <a:avLst/>
          </a:prstGeom>
          <a:solidFill>
            <a:srgbClr val="EAEAE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18" name="Freeform 218"/>
          <p:cNvSpPr>
            <a:spLocks/>
          </p:cNvSpPr>
          <p:nvPr/>
        </p:nvSpPr>
        <p:spPr bwMode="auto">
          <a:xfrm>
            <a:off x="5843588" y="5199063"/>
            <a:ext cx="130175" cy="17463"/>
          </a:xfrm>
          <a:custGeom>
            <a:avLst/>
            <a:gdLst>
              <a:gd name="T0" fmla="*/ 36 w 38"/>
              <a:gd name="T1" fmla="*/ 5 h 5"/>
              <a:gd name="T2" fmla="*/ 2 w 38"/>
              <a:gd name="T3" fmla="*/ 5 h 5"/>
              <a:gd name="T4" fmla="*/ 0 w 38"/>
              <a:gd name="T5" fmla="*/ 3 h 5"/>
              <a:gd name="T6" fmla="*/ 0 w 38"/>
              <a:gd name="T7" fmla="*/ 2 h 5"/>
              <a:gd name="T8" fmla="*/ 2 w 38"/>
              <a:gd name="T9" fmla="*/ 0 h 5"/>
              <a:gd name="T10" fmla="*/ 36 w 38"/>
              <a:gd name="T11" fmla="*/ 0 h 5"/>
              <a:gd name="T12" fmla="*/ 38 w 38"/>
              <a:gd name="T13" fmla="*/ 2 h 5"/>
              <a:gd name="T14" fmla="*/ 38 w 38"/>
              <a:gd name="T15" fmla="*/ 3 h 5"/>
              <a:gd name="T16" fmla="*/ 36 w 38"/>
              <a:gd name="T17" fmla="*/ 5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8" h="5">
                <a:moveTo>
                  <a:pt x="36" y="5"/>
                </a:moveTo>
                <a:cubicBezTo>
                  <a:pt x="2" y="5"/>
                  <a:pt x="2" y="5"/>
                  <a:pt x="2" y="5"/>
                </a:cubicBezTo>
                <a:cubicBezTo>
                  <a:pt x="1" y="5"/>
                  <a:pt x="0" y="4"/>
                  <a:pt x="0" y="3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2" y="0"/>
                </a:cubicBezTo>
                <a:cubicBezTo>
                  <a:pt x="36" y="0"/>
                  <a:pt x="36" y="0"/>
                  <a:pt x="36" y="0"/>
                </a:cubicBezTo>
                <a:cubicBezTo>
                  <a:pt x="37" y="0"/>
                  <a:pt x="38" y="1"/>
                  <a:pt x="38" y="2"/>
                </a:cubicBezTo>
                <a:cubicBezTo>
                  <a:pt x="38" y="3"/>
                  <a:pt x="38" y="3"/>
                  <a:pt x="38" y="3"/>
                </a:cubicBezTo>
                <a:cubicBezTo>
                  <a:pt x="38" y="4"/>
                  <a:pt x="37" y="5"/>
                  <a:pt x="36" y="5"/>
                </a:cubicBezTo>
                <a:close/>
              </a:path>
            </a:pathLst>
          </a:custGeom>
          <a:solidFill>
            <a:srgbClr val="EAEAE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19" name="Rectangle 219"/>
          <p:cNvSpPr>
            <a:spLocks noChangeArrowheads="1"/>
          </p:cNvSpPr>
          <p:nvPr/>
        </p:nvSpPr>
        <p:spPr bwMode="auto">
          <a:xfrm>
            <a:off x="6227763" y="5226050"/>
            <a:ext cx="130175" cy="688975"/>
          </a:xfrm>
          <a:prstGeom prst="rect">
            <a:avLst/>
          </a:prstGeom>
          <a:solidFill>
            <a:srgbClr val="B3B3B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20" name="Freeform 220"/>
          <p:cNvSpPr>
            <a:spLocks/>
          </p:cNvSpPr>
          <p:nvPr/>
        </p:nvSpPr>
        <p:spPr bwMode="auto">
          <a:xfrm>
            <a:off x="6200775" y="5164138"/>
            <a:ext cx="174625" cy="79375"/>
          </a:xfrm>
          <a:custGeom>
            <a:avLst/>
            <a:gdLst>
              <a:gd name="T0" fmla="*/ 41 w 51"/>
              <a:gd name="T1" fmla="*/ 23 h 23"/>
              <a:gd name="T2" fmla="*/ 10 w 51"/>
              <a:gd name="T3" fmla="*/ 23 h 23"/>
              <a:gd name="T4" fmla="*/ 0 w 51"/>
              <a:gd name="T5" fmla="*/ 13 h 23"/>
              <a:gd name="T6" fmla="*/ 0 w 51"/>
              <a:gd name="T7" fmla="*/ 6 h 23"/>
              <a:gd name="T8" fmla="*/ 6 w 51"/>
              <a:gd name="T9" fmla="*/ 0 h 23"/>
              <a:gd name="T10" fmla="*/ 45 w 51"/>
              <a:gd name="T11" fmla="*/ 0 h 23"/>
              <a:gd name="T12" fmla="*/ 51 w 51"/>
              <a:gd name="T13" fmla="*/ 6 h 23"/>
              <a:gd name="T14" fmla="*/ 51 w 51"/>
              <a:gd name="T15" fmla="*/ 13 h 23"/>
              <a:gd name="T16" fmla="*/ 41 w 51"/>
              <a:gd name="T17" fmla="*/ 23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51" h="23">
                <a:moveTo>
                  <a:pt x="41" y="23"/>
                </a:moveTo>
                <a:cubicBezTo>
                  <a:pt x="10" y="23"/>
                  <a:pt x="10" y="23"/>
                  <a:pt x="10" y="23"/>
                </a:cubicBezTo>
                <a:cubicBezTo>
                  <a:pt x="5" y="23"/>
                  <a:pt x="0" y="18"/>
                  <a:pt x="0" y="13"/>
                </a:cubicBezTo>
                <a:cubicBezTo>
                  <a:pt x="0" y="6"/>
                  <a:pt x="0" y="6"/>
                  <a:pt x="0" y="6"/>
                </a:cubicBezTo>
                <a:cubicBezTo>
                  <a:pt x="0" y="2"/>
                  <a:pt x="3" y="0"/>
                  <a:pt x="6" y="0"/>
                </a:cubicBezTo>
                <a:cubicBezTo>
                  <a:pt x="45" y="0"/>
                  <a:pt x="45" y="0"/>
                  <a:pt x="45" y="0"/>
                </a:cubicBezTo>
                <a:cubicBezTo>
                  <a:pt x="48" y="0"/>
                  <a:pt x="51" y="2"/>
                  <a:pt x="51" y="6"/>
                </a:cubicBezTo>
                <a:cubicBezTo>
                  <a:pt x="51" y="13"/>
                  <a:pt x="51" y="13"/>
                  <a:pt x="51" y="13"/>
                </a:cubicBezTo>
                <a:cubicBezTo>
                  <a:pt x="51" y="18"/>
                  <a:pt x="47" y="23"/>
                  <a:pt x="41" y="23"/>
                </a:cubicBezTo>
              </a:path>
            </a:pathLst>
          </a:custGeom>
          <a:solidFill>
            <a:srgbClr val="B3B3B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21" name="Rectangle 221"/>
          <p:cNvSpPr>
            <a:spLocks noChangeArrowheads="1"/>
          </p:cNvSpPr>
          <p:nvPr/>
        </p:nvSpPr>
        <p:spPr bwMode="auto">
          <a:xfrm>
            <a:off x="6183313" y="5878513"/>
            <a:ext cx="219075" cy="60325"/>
          </a:xfrm>
          <a:prstGeom prst="rect">
            <a:avLst/>
          </a:prstGeom>
          <a:solidFill>
            <a:srgbClr val="C6C5C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22" name="Rectangle 222"/>
          <p:cNvSpPr>
            <a:spLocks noChangeArrowheads="1"/>
          </p:cNvSpPr>
          <p:nvPr/>
        </p:nvSpPr>
        <p:spPr bwMode="auto">
          <a:xfrm>
            <a:off x="6183313" y="5878513"/>
            <a:ext cx="219075" cy="60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23" name="Freeform 223"/>
          <p:cNvSpPr>
            <a:spLocks/>
          </p:cNvSpPr>
          <p:nvPr/>
        </p:nvSpPr>
        <p:spPr bwMode="auto">
          <a:xfrm>
            <a:off x="6234113" y="5233988"/>
            <a:ext cx="11113" cy="609600"/>
          </a:xfrm>
          <a:custGeom>
            <a:avLst/>
            <a:gdLst>
              <a:gd name="T0" fmla="*/ 2 w 3"/>
              <a:gd name="T1" fmla="*/ 178 h 178"/>
              <a:gd name="T2" fmla="*/ 1 w 3"/>
              <a:gd name="T3" fmla="*/ 178 h 178"/>
              <a:gd name="T4" fmla="*/ 0 w 3"/>
              <a:gd name="T5" fmla="*/ 177 h 178"/>
              <a:gd name="T6" fmla="*/ 0 w 3"/>
              <a:gd name="T7" fmla="*/ 1 h 178"/>
              <a:gd name="T8" fmla="*/ 1 w 3"/>
              <a:gd name="T9" fmla="*/ 0 h 178"/>
              <a:gd name="T10" fmla="*/ 2 w 3"/>
              <a:gd name="T11" fmla="*/ 0 h 178"/>
              <a:gd name="T12" fmla="*/ 3 w 3"/>
              <a:gd name="T13" fmla="*/ 1 h 178"/>
              <a:gd name="T14" fmla="*/ 3 w 3"/>
              <a:gd name="T15" fmla="*/ 177 h 178"/>
              <a:gd name="T16" fmla="*/ 2 w 3"/>
              <a:gd name="T17" fmla="*/ 178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" h="178">
                <a:moveTo>
                  <a:pt x="2" y="178"/>
                </a:moveTo>
                <a:cubicBezTo>
                  <a:pt x="1" y="178"/>
                  <a:pt x="1" y="178"/>
                  <a:pt x="1" y="178"/>
                </a:cubicBezTo>
                <a:cubicBezTo>
                  <a:pt x="1" y="178"/>
                  <a:pt x="0" y="178"/>
                  <a:pt x="0" y="177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1" y="0"/>
                  <a:pt x="1" y="0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3" y="1"/>
                  <a:pt x="3" y="1"/>
                </a:cubicBezTo>
                <a:cubicBezTo>
                  <a:pt x="3" y="177"/>
                  <a:pt x="3" y="177"/>
                  <a:pt x="3" y="177"/>
                </a:cubicBezTo>
                <a:cubicBezTo>
                  <a:pt x="3" y="178"/>
                  <a:pt x="2" y="178"/>
                  <a:pt x="2" y="178"/>
                </a:cubicBezTo>
                <a:close/>
              </a:path>
            </a:pathLst>
          </a:custGeom>
          <a:solidFill>
            <a:srgbClr val="EAEAE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24" name="Freeform 224"/>
          <p:cNvSpPr>
            <a:spLocks/>
          </p:cNvSpPr>
          <p:nvPr/>
        </p:nvSpPr>
        <p:spPr bwMode="auto">
          <a:xfrm>
            <a:off x="6251575" y="5233988"/>
            <a:ext cx="11113" cy="609600"/>
          </a:xfrm>
          <a:custGeom>
            <a:avLst/>
            <a:gdLst>
              <a:gd name="T0" fmla="*/ 2 w 3"/>
              <a:gd name="T1" fmla="*/ 178 h 178"/>
              <a:gd name="T2" fmla="*/ 1 w 3"/>
              <a:gd name="T3" fmla="*/ 178 h 178"/>
              <a:gd name="T4" fmla="*/ 0 w 3"/>
              <a:gd name="T5" fmla="*/ 177 h 178"/>
              <a:gd name="T6" fmla="*/ 0 w 3"/>
              <a:gd name="T7" fmla="*/ 1 h 178"/>
              <a:gd name="T8" fmla="*/ 1 w 3"/>
              <a:gd name="T9" fmla="*/ 0 h 178"/>
              <a:gd name="T10" fmla="*/ 2 w 3"/>
              <a:gd name="T11" fmla="*/ 0 h 178"/>
              <a:gd name="T12" fmla="*/ 3 w 3"/>
              <a:gd name="T13" fmla="*/ 1 h 178"/>
              <a:gd name="T14" fmla="*/ 3 w 3"/>
              <a:gd name="T15" fmla="*/ 177 h 178"/>
              <a:gd name="T16" fmla="*/ 2 w 3"/>
              <a:gd name="T17" fmla="*/ 178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" h="178">
                <a:moveTo>
                  <a:pt x="2" y="178"/>
                </a:moveTo>
                <a:cubicBezTo>
                  <a:pt x="1" y="178"/>
                  <a:pt x="1" y="178"/>
                  <a:pt x="1" y="178"/>
                </a:cubicBezTo>
                <a:cubicBezTo>
                  <a:pt x="1" y="178"/>
                  <a:pt x="0" y="178"/>
                  <a:pt x="0" y="177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1" y="0"/>
                  <a:pt x="1" y="0"/>
                </a:cubicBezTo>
                <a:cubicBezTo>
                  <a:pt x="2" y="0"/>
                  <a:pt x="2" y="0"/>
                  <a:pt x="2" y="0"/>
                </a:cubicBezTo>
                <a:cubicBezTo>
                  <a:pt x="3" y="0"/>
                  <a:pt x="3" y="1"/>
                  <a:pt x="3" y="1"/>
                </a:cubicBezTo>
                <a:cubicBezTo>
                  <a:pt x="3" y="177"/>
                  <a:pt x="3" y="177"/>
                  <a:pt x="3" y="177"/>
                </a:cubicBezTo>
                <a:cubicBezTo>
                  <a:pt x="3" y="178"/>
                  <a:pt x="3" y="178"/>
                  <a:pt x="2" y="178"/>
                </a:cubicBezTo>
                <a:close/>
              </a:path>
            </a:pathLst>
          </a:custGeom>
          <a:solidFill>
            <a:srgbClr val="EAEAE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25" name="Freeform 225"/>
          <p:cNvSpPr>
            <a:spLocks/>
          </p:cNvSpPr>
          <p:nvPr/>
        </p:nvSpPr>
        <p:spPr bwMode="auto">
          <a:xfrm>
            <a:off x="6269038" y="5233988"/>
            <a:ext cx="9525" cy="609600"/>
          </a:xfrm>
          <a:custGeom>
            <a:avLst/>
            <a:gdLst>
              <a:gd name="T0" fmla="*/ 2 w 3"/>
              <a:gd name="T1" fmla="*/ 178 h 178"/>
              <a:gd name="T2" fmla="*/ 1 w 3"/>
              <a:gd name="T3" fmla="*/ 178 h 178"/>
              <a:gd name="T4" fmla="*/ 0 w 3"/>
              <a:gd name="T5" fmla="*/ 177 h 178"/>
              <a:gd name="T6" fmla="*/ 0 w 3"/>
              <a:gd name="T7" fmla="*/ 1 h 178"/>
              <a:gd name="T8" fmla="*/ 1 w 3"/>
              <a:gd name="T9" fmla="*/ 0 h 178"/>
              <a:gd name="T10" fmla="*/ 2 w 3"/>
              <a:gd name="T11" fmla="*/ 0 h 178"/>
              <a:gd name="T12" fmla="*/ 3 w 3"/>
              <a:gd name="T13" fmla="*/ 1 h 178"/>
              <a:gd name="T14" fmla="*/ 3 w 3"/>
              <a:gd name="T15" fmla="*/ 177 h 178"/>
              <a:gd name="T16" fmla="*/ 2 w 3"/>
              <a:gd name="T17" fmla="*/ 178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" h="178">
                <a:moveTo>
                  <a:pt x="2" y="178"/>
                </a:moveTo>
                <a:cubicBezTo>
                  <a:pt x="1" y="178"/>
                  <a:pt x="1" y="178"/>
                  <a:pt x="1" y="178"/>
                </a:cubicBezTo>
                <a:cubicBezTo>
                  <a:pt x="1" y="178"/>
                  <a:pt x="0" y="178"/>
                  <a:pt x="0" y="177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1" y="0"/>
                  <a:pt x="1" y="0"/>
                </a:cubicBezTo>
                <a:cubicBezTo>
                  <a:pt x="2" y="0"/>
                  <a:pt x="2" y="0"/>
                  <a:pt x="2" y="0"/>
                </a:cubicBezTo>
                <a:cubicBezTo>
                  <a:pt x="3" y="0"/>
                  <a:pt x="3" y="1"/>
                  <a:pt x="3" y="1"/>
                </a:cubicBezTo>
                <a:cubicBezTo>
                  <a:pt x="3" y="177"/>
                  <a:pt x="3" y="177"/>
                  <a:pt x="3" y="177"/>
                </a:cubicBezTo>
                <a:cubicBezTo>
                  <a:pt x="3" y="178"/>
                  <a:pt x="3" y="178"/>
                  <a:pt x="2" y="178"/>
                </a:cubicBezTo>
                <a:close/>
              </a:path>
            </a:pathLst>
          </a:custGeom>
          <a:solidFill>
            <a:srgbClr val="EAEAE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26" name="Freeform 226"/>
          <p:cNvSpPr>
            <a:spLocks/>
          </p:cNvSpPr>
          <p:nvPr/>
        </p:nvSpPr>
        <p:spPr bwMode="auto">
          <a:xfrm>
            <a:off x="6289675" y="5233988"/>
            <a:ext cx="6350" cy="609600"/>
          </a:xfrm>
          <a:custGeom>
            <a:avLst/>
            <a:gdLst>
              <a:gd name="T0" fmla="*/ 1 w 2"/>
              <a:gd name="T1" fmla="*/ 178 h 178"/>
              <a:gd name="T2" fmla="*/ 0 w 2"/>
              <a:gd name="T3" fmla="*/ 178 h 178"/>
              <a:gd name="T4" fmla="*/ 0 w 2"/>
              <a:gd name="T5" fmla="*/ 177 h 178"/>
              <a:gd name="T6" fmla="*/ 0 w 2"/>
              <a:gd name="T7" fmla="*/ 1 h 178"/>
              <a:gd name="T8" fmla="*/ 0 w 2"/>
              <a:gd name="T9" fmla="*/ 0 h 178"/>
              <a:gd name="T10" fmla="*/ 1 w 2"/>
              <a:gd name="T11" fmla="*/ 0 h 178"/>
              <a:gd name="T12" fmla="*/ 2 w 2"/>
              <a:gd name="T13" fmla="*/ 1 h 178"/>
              <a:gd name="T14" fmla="*/ 2 w 2"/>
              <a:gd name="T15" fmla="*/ 177 h 178"/>
              <a:gd name="T16" fmla="*/ 1 w 2"/>
              <a:gd name="T17" fmla="*/ 178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" h="178">
                <a:moveTo>
                  <a:pt x="1" y="178"/>
                </a:moveTo>
                <a:cubicBezTo>
                  <a:pt x="0" y="178"/>
                  <a:pt x="0" y="178"/>
                  <a:pt x="0" y="178"/>
                </a:cubicBezTo>
                <a:cubicBezTo>
                  <a:pt x="0" y="178"/>
                  <a:pt x="0" y="178"/>
                  <a:pt x="0" y="177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0"/>
                  <a:pt x="0" y="0"/>
                </a:cubicBezTo>
                <a:cubicBezTo>
                  <a:pt x="1" y="0"/>
                  <a:pt x="1" y="0"/>
                  <a:pt x="1" y="0"/>
                </a:cubicBezTo>
                <a:cubicBezTo>
                  <a:pt x="2" y="0"/>
                  <a:pt x="2" y="1"/>
                  <a:pt x="2" y="1"/>
                </a:cubicBezTo>
                <a:cubicBezTo>
                  <a:pt x="2" y="177"/>
                  <a:pt x="2" y="177"/>
                  <a:pt x="2" y="177"/>
                </a:cubicBezTo>
                <a:cubicBezTo>
                  <a:pt x="2" y="178"/>
                  <a:pt x="2" y="178"/>
                  <a:pt x="1" y="178"/>
                </a:cubicBezTo>
                <a:close/>
              </a:path>
            </a:pathLst>
          </a:custGeom>
          <a:solidFill>
            <a:srgbClr val="EAEAE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27" name="Freeform 227"/>
          <p:cNvSpPr>
            <a:spLocks/>
          </p:cNvSpPr>
          <p:nvPr/>
        </p:nvSpPr>
        <p:spPr bwMode="auto">
          <a:xfrm>
            <a:off x="6307138" y="5233988"/>
            <a:ext cx="6350" cy="609600"/>
          </a:xfrm>
          <a:custGeom>
            <a:avLst/>
            <a:gdLst>
              <a:gd name="T0" fmla="*/ 1 w 2"/>
              <a:gd name="T1" fmla="*/ 178 h 178"/>
              <a:gd name="T2" fmla="*/ 1 w 2"/>
              <a:gd name="T3" fmla="*/ 178 h 178"/>
              <a:gd name="T4" fmla="*/ 0 w 2"/>
              <a:gd name="T5" fmla="*/ 177 h 178"/>
              <a:gd name="T6" fmla="*/ 0 w 2"/>
              <a:gd name="T7" fmla="*/ 1 h 178"/>
              <a:gd name="T8" fmla="*/ 1 w 2"/>
              <a:gd name="T9" fmla="*/ 0 h 178"/>
              <a:gd name="T10" fmla="*/ 1 w 2"/>
              <a:gd name="T11" fmla="*/ 0 h 178"/>
              <a:gd name="T12" fmla="*/ 2 w 2"/>
              <a:gd name="T13" fmla="*/ 1 h 178"/>
              <a:gd name="T14" fmla="*/ 2 w 2"/>
              <a:gd name="T15" fmla="*/ 177 h 178"/>
              <a:gd name="T16" fmla="*/ 1 w 2"/>
              <a:gd name="T17" fmla="*/ 178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" h="178">
                <a:moveTo>
                  <a:pt x="1" y="178"/>
                </a:moveTo>
                <a:cubicBezTo>
                  <a:pt x="1" y="178"/>
                  <a:pt x="1" y="178"/>
                  <a:pt x="1" y="178"/>
                </a:cubicBezTo>
                <a:cubicBezTo>
                  <a:pt x="0" y="178"/>
                  <a:pt x="0" y="178"/>
                  <a:pt x="0" y="177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0"/>
                  <a:pt x="1" y="0"/>
                </a:cubicBezTo>
                <a:cubicBezTo>
                  <a:pt x="1" y="0"/>
                  <a:pt x="1" y="0"/>
                  <a:pt x="1" y="0"/>
                </a:cubicBezTo>
                <a:cubicBezTo>
                  <a:pt x="2" y="0"/>
                  <a:pt x="2" y="1"/>
                  <a:pt x="2" y="1"/>
                </a:cubicBezTo>
                <a:cubicBezTo>
                  <a:pt x="2" y="177"/>
                  <a:pt x="2" y="177"/>
                  <a:pt x="2" y="177"/>
                </a:cubicBezTo>
                <a:cubicBezTo>
                  <a:pt x="2" y="178"/>
                  <a:pt x="2" y="178"/>
                  <a:pt x="1" y="178"/>
                </a:cubicBezTo>
                <a:close/>
              </a:path>
            </a:pathLst>
          </a:custGeom>
          <a:solidFill>
            <a:srgbClr val="EAEAE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28" name="Freeform 228"/>
          <p:cNvSpPr>
            <a:spLocks/>
          </p:cNvSpPr>
          <p:nvPr/>
        </p:nvSpPr>
        <p:spPr bwMode="auto">
          <a:xfrm>
            <a:off x="6324600" y="5233988"/>
            <a:ext cx="6350" cy="609600"/>
          </a:xfrm>
          <a:custGeom>
            <a:avLst/>
            <a:gdLst>
              <a:gd name="T0" fmla="*/ 1 w 2"/>
              <a:gd name="T1" fmla="*/ 178 h 178"/>
              <a:gd name="T2" fmla="*/ 1 w 2"/>
              <a:gd name="T3" fmla="*/ 178 h 178"/>
              <a:gd name="T4" fmla="*/ 0 w 2"/>
              <a:gd name="T5" fmla="*/ 177 h 178"/>
              <a:gd name="T6" fmla="*/ 0 w 2"/>
              <a:gd name="T7" fmla="*/ 1 h 178"/>
              <a:gd name="T8" fmla="*/ 1 w 2"/>
              <a:gd name="T9" fmla="*/ 0 h 178"/>
              <a:gd name="T10" fmla="*/ 1 w 2"/>
              <a:gd name="T11" fmla="*/ 0 h 178"/>
              <a:gd name="T12" fmla="*/ 2 w 2"/>
              <a:gd name="T13" fmla="*/ 1 h 178"/>
              <a:gd name="T14" fmla="*/ 2 w 2"/>
              <a:gd name="T15" fmla="*/ 177 h 178"/>
              <a:gd name="T16" fmla="*/ 1 w 2"/>
              <a:gd name="T17" fmla="*/ 178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" h="178">
                <a:moveTo>
                  <a:pt x="1" y="178"/>
                </a:moveTo>
                <a:cubicBezTo>
                  <a:pt x="1" y="178"/>
                  <a:pt x="1" y="178"/>
                  <a:pt x="1" y="178"/>
                </a:cubicBezTo>
                <a:cubicBezTo>
                  <a:pt x="0" y="178"/>
                  <a:pt x="0" y="178"/>
                  <a:pt x="0" y="177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0"/>
                  <a:pt x="1" y="0"/>
                </a:cubicBezTo>
                <a:cubicBezTo>
                  <a:pt x="1" y="0"/>
                  <a:pt x="1" y="0"/>
                  <a:pt x="1" y="0"/>
                </a:cubicBezTo>
                <a:cubicBezTo>
                  <a:pt x="2" y="0"/>
                  <a:pt x="2" y="1"/>
                  <a:pt x="2" y="1"/>
                </a:cubicBezTo>
                <a:cubicBezTo>
                  <a:pt x="2" y="177"/>
                  <a:pt x="2" y="177"/>
                  <a:pt x="2" y="177"/>
                </a:cubicBezTo>
                <a:cubicBezTo>
                  <a:pt x="2" y="178"/>
                  <a:pt x="2" y="178"/>
                  <a:pt x="1" y="178"/>
                </a:cubicBezTo>
                <a:close/>
              </a:path>
            </a:pathLst>
          </a:custGeom>
          <a:solidFill>
            <a:srgbClr val="EAEAE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29" name="Freeform 229"/>
          <p:cNvSpPr>
            <a:spLocks/>
          </p:cNvSpPr>
          <p:nvPr/>
        </p:nvSpPr>
        <p:spPr bwMode="auto">
          <a:xfrm>
            <a:off x="6340475" y="5233988"/>
            <a:ext cx="7938" cy="609600"/>
          </a:xfrm>
          <a:custGeom>
            <a:avLst/>
            <a:gdLst>
              <a:gd name="T0" fmla="*/ 2 w 2"/>
              <a:gd name="T1" fmla="*/ 178 h 178"/>
              <a:gd name="T2" fmla="*/ 1 w 2"/>
              <a:gd name="T3" fmla="*/ 178 h 178"/>
              <a:gd name="T4" fmla="*/ 0 w 2"/>
              <a:gd name="T5" fmla="*/ 177 h 178"/>
              <a:gd name="T6" fmla="*/ 0 w 2"/>
              <a:gd name="T7" fmla="*/ 1 h 178"/>
              <a:gd name="T8" fmla="*/ 1 w 2"/>
              <a:gd name="T9" fmla="*/ 0 h 178"/>
              <a:gd name="T10" fmla="*/ 2 w 2"/>
              <a:gd name="T11" fmla="*/ 0 h 178"/>
              <a:gd name="T12" fmla="*/ 2 w 2"/>
              <a:gd name="T13" fmla="*/ 1 h 178"/>
              <a:gd name="T14" fmla="*/ 2 w 2"/>
              <a:gd name="T15" fmla="*/ 177 h 178"/>
              <a:gd name="T16" fmla="*/ 2 w 2"/>
              <a:gd name="T17" fmla="*/ 178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" h="178">
                <a:moveTo>
                  <a:pt x="2" y="178"/>
                </a:moveTo>
                <a:cubicBezTo>
                  <a:pt x="1" y="178"/>
                  <a:pt x="1" y="178"/>
                  <a:pt x="1" y="178"/>
                </a:cubicBezTo>
                <a:cubicBezTo>
                  <a:pt x="0" y="178"/>
                  <a:pt x="0" y="178"/>
                  <a:pt x="0" y="177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0"/>
                  <a:pt x="1" y="0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2" y="1"/>
                  <a:pt x="2" y="1"/>
                </a:cubicBezTo>
                <a:cubicBezTo>
                  <a:pt x="2" y="177"/>
                  <a:pt x="2" y="177"/>
                  <a:pt x="2" y="177"/>
                </a:cubicBezTo>
                <a:cubicBezTo>
                  <a:pt x="2" y="178"/>
                  <a:pt x="2" y="178"/>
                  <a:pt x="2" y="178"/>
                </a:cubicBezTo>
                <a:close/>
              </a:path>
            </a:pathLst>
          </a:custGeom>
          <a:solidFill>
            <a:srgbClr val="EAEAE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30" name="Rectangle 230"/>
          <p:cNvSpPr>
            <a:spLocks noChangeArrowheads="1"/>
          </p:cNvSpPr>
          <p:nvPr/>
        </p:nvSpPr>
        <p:spPr bwMode="auto">
          <a:xfrm>
            <a:off x="6200775" y="5853113"/>
            <a:ext cx="184150" cy="34925"/>
          </a:xfrm>
          <a:prstGeom prst="rect">
            <a:avLst/>
          </a:prstGeom>
          <a:solidFill>
            <a:srgbClr val="C6C5C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31" name="Rectangle 231"/>
          <p:cNvSpPr>
            <a:spLocks noChangeArrowheads="1"/>
          </p:cNvSpPr>
          <p:nvPr/>
        </p:nvSpPr>
        <p:spPr bwMode="auto">
          <a:xfrm>
            <a:off x="6200775" y="5853113"/>
            <a:ext cx="184150" cy="7938"/>
          </a:xfrm>
          <a:prstGeom prst="rect">
            <a:avLst/>
          </a:prstGeom>
          <a:solidFill>
            <a:srgbClr val="EAEAE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318" name="Rectangle 232"/>
          <p:cNvSpPr>
            <a:spLocks noChangeArrowheads="1"/>
          </p:cNvSpPr>
          <p:nvPr/>
        </p:nvSpPr>
        <p:spPr bwMode="auto">
          <a:xfrm>
            <a:off x="6200775" y="5870575"/>
            <a:ext cx="184150" cy="7938"/>
          </a:xfrm>
          <a:prstGeom prst="rect">
            <a:avLst/>
          </a:prstGeom>
          <a:solidFill>
            <a:srgbClr val="EAEAE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319" name="Rectangle 233"/>
          <p:cNvSpPr>
            <a:spLocks noChangeArrowheads="1"/>
          </p:cNvSpPr>
          <p:nvPr/>
        </p:nvSpPr>
        <p:spPr bwMode="auto">
          <a:xfrm>
            <a:off x="6183313" y="5888038"/>
            <a:ext cx="219075" cy="9525"/>
          </a:xfrm>
          <a:prstGeom prst="rect">
            <a:avLst/>
          </a:prstGeom>
          <a:solidFill>
            <a:srgbClr val="EAEAE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160" name="Freeform 234"/>
          <p:cNvSpPr>
            <a:spLocks/>
          </p:cNvSpPr>
          <p:nvPr/>
        </p:nvSpPr>
        <p:spPr bwMode="auto">
          <a:xfrm>
            <a:off x="6227763" y="5199063"/>
            <a:ext cx="130175" cy="17463"/>
          </a:xfrm>
          <a:custGeom>
            <a:avLst/>
            <a:gdLst>
              <a:gd name="T0" fmla="*/ 36 w 38"/>
              <a:gd name="T1" fmla="*/ 5 h 5"/>
              <a:gd name="T2" fmla="*/ 2 w 38"/>
              <a:gd name="T3" fmla="*/ 5 h 5"/>
              <a:gd name="T4" fmla="*/ 0 w 38"/>
              <a:gd name="T5" fmla="*/ 3 h 5"/>
              <a:gd name="T6" fmla="*/ 0 w 38"/>
              <a:gd name="T7" fmla="*/ 2 h 5"/>
              <a:gd name="T8" fmla="*/ 2 w 38"/>
              <a:gd name="T9" fmla="*/ 0 h 5"/>
              <a:gd name="T10" fmla="*/ 36 w 38"/>
              <a:gd name="T11" fmla="*/ 0 h 5"/>
              <a:gd name="T12" fmla="*/ 38 w 38"/>
              <a:gd name="T13" fmla="*/ 2 h 5"/>
              <a:gd name="T14" fmla="*/ 38 w 38"/>
              <a:gd name="T15" fmla="*/ 3 h 5"/>
              <a:gd name="T16" fmla="*/ 36 w 38"/>
              <a:gd name="T17" fmla="*/ 5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8" h="5">
                <a:moveTo>
                  <a:pt x="36" y="5"/>
                </a:moveTo>
                <a:cubicBezTo>
                  <a:pt x="2" y="5"/>
                  <a:pt x="2" y="5"/>
                  <a:pt x="2" y="5"/>
                </a:cubicBezTo>
                <a:cubicBezTo>
                  <a:pt x="1" y="5"/>
                  <a:pt x="0" y="4"/>
                  <a:pt x="0" y="3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2" y="0"/>
                </a:cubicBezTo>
                <a:cubicBezTo>
                  <a:pt x="36" y="0"/>
                  <a:pt x="36" y="0"/>
                  <a:pt x="36" y="0"/>
                </a:cubicBezTo>
                <a:cubicBezTo>
                  <a:pt x="37" y="0"/>
                  <a:pt x="38" y="1"/>
                  <a:pt x="38" y="2"/>
                </a:cubicBezTo>
                <a:cubicBezTo>
                  <a:pt x="38" y="3"/>
                  <a:pt x="38" y="3"/>
                  <a:pt x="38" y="3"/>
                </a:cubicBezTo>
                <a:cubicBezTo>
                  <a:pt x="38" y="4"/>
                  <a:pt x="37" y="5"/>
                  <a:pt x="36" y="5"/>
                </a:cubicBezTo>
                <a:close/>
              </a:path>
            </a:pathLst>
          </a:custGeom>
          <a:solidFill>
            <a:srgbClr val="EAEAE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161" name="Rectangle 235"/>
          <p:cNvSpPr>
            <a:spLocks noChangeArrowheads="1"/>
          </p:cNvSpPr>
          <p:nvPr/>
        </p:nvSpPr>
        <p:spPr bwMode="auto">
          <a:xfrm>
            <a:off x="6608763" y="5226050"/>
            <a:ext cx="133350" cy="688975"/>
          </a:xfrm>
          <a:prstGeom prst="rect">
            <a:avLst/>
          </a:prstGeom>
          <a:solidFill>
            <a:srgbClr val="B3B3B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162" name="Freeform 236"/>
          <p:cNvSpPr>
            <a:spLocks/>
          </p:cNvSpPr>
          <p:nvPr/>
        </p:nvSpPr>
        <p:spPr bwMode="auto">
          <a:xfrm>
            <a:off x="6584950" y="5164138"/>
            <a:ext cx="174625" cy="79375"/>
          </a:xfrm>
          <a:custGeom>
            <a:avLst/>
            <a:gdLst>
              <a:gd name="T0" fmla="*/ 41 w 51"/>
              <a:gd name="T1" fmla="*/ 23 h 23"/>
              <a:gd name="T2" fmla="*/ 10 w 51"/>
              <a:gd name="T3" fmla="*/ 23 h 23"/>
              <a:gd name="T4" fmla="*/ 0 w 51"/>
              <a:gd name="T5" fmla="*/ 13 h 23"/>
              <a:gd name="T6" fmla="*/ 0 w 51"/>
              <a:gd name="T7" fmla="*/ 6 h 23"/>
              <a:gd name="T8" fmla="*/ 6 w 51"/>
              <a:gd name="T9" fmla="*/ 0 h 23"/>
              <a:gd name="T10" fmla="*/ 45 w 51"/>
              <a:gd name="T11" fmla="*/ 0 h 23"/>
              <a:gd name="T12" fmla="*/ 51 w 51"/>
              <a:gd name="T13" fmla="*/ 6 h 23"/>
              <a:gd name="T14" fmla="*/ 51 w 51"/>
              <a:gd name="T15" fmla="*/ 13 h 23"/>
              <a:gd name="T16" fmla="*/ 41 w 51"/>
              <a:gd name="T17" fmla="*/ 23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51" h="23">
                <a:moveTo>
                  <a:pt x="41" y="23"/>
                </a:moveTo>
                <a:cubicBezTo>
                  <a:pt x="10" y="23"/>
                  <a:pt x="10" y="23"/>
                  <a:pt x="10" y="23"/>
                </a:cubicBezTo>
                <a:cubicBezTo>
                  <a:pt x="4" y="23"/>
                  <a:pt x="0" y="18"/>
                  <a:pt x="0" y="13"/>
                </a:cubicBezTo>
                <a:cubicBezTo>
                  <a:pt x="0" y="6"/>
                  <a:pt x="0" y="6"/>
                  <a:pt x="0" y="6"/>
                </a:cubicBezTo>
                <a:cubicBezTo>
                  <a:pt x="0" y="2"/>
                  <a:pt x="2" y="0"/>
                  <a:pt x="6" y="0"/>
                </a:cubicBezTo>
                <a:cubicBezTo>
                  <a:pt x="45" y="0"/>
                  <a:pt x="45" y="0"/>
                  <a:pt x="45" y="0"/>
                </a:cubicBezTo>
                <a:cubicBezTo>
                  <a:pt x="48" y="0"/>
                  <a:pt x="51" y="2"/>
                  <a:pt x="51" y="6"/>
                </a:cubicBezTo>
                <a:cubicBezTo>
                  <a:pt x="51" y="13"/>
                  <a:pt x="51" y="13"/>
                  <a:pt x="51" y="13"/>
                </a:cubicBezTo>
                <a:cubicBezTo>
                  <a:pt x="51" y="18"/>
                  <a:pt x="46" y="23"/>
                  <a:pt x="41" y="23"/>
                </a:cubicBezTo>
              </a:path>
            </a:pathLst>
          </a:custGeom>
          <a:solidFill>
            <a:srgbClr val="B3B3B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163" name="Rectangle 237"/>
          <p:cNvSpPr>
            <a:spLocks noChangeArrowheads="1"/>
          </p:cNvSpPr>
          <p:nvPr/>
        </p:nvSpPr>
        <p:spPr bwMode="auto">
          <a:xfrm>
            <a:off x="6567488" y="5878513"/>
            <a:ext cx="215900" cy="60325"/>
          </a:xfrm>
          <a:prstGeom prst="rect">
            <a:avLst/>
          </a:prstGeom>
          <a:solidFill>
            <a:srgbClr val="C6C5C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164" name="Rectangle 238"/>
          <p:cNvSpPr>
            <a:spLocks noChangeArrowheads="1"/>
          </p:cNvSpPr>
          <p:nvPr/>
        </p:nvSpPr>
        <p:spPr bwMode="auto">
          <a:xfrm>
            <a:off x="6567488" y="5878513"/>
            <a:ext cx="215900" cy="60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165" name="Freeform 239"/>
          <p:cNvSpPr>
            <a:spLocks/>
          </p:cNvSpPr>
          <p:nvPr/>
        </p:nvSpPr>
        <p:spPr bwMode="auto">
          <a:xfrm>
            <a:off x="6618288" y="5233988"/>
            <a:ext cx="11113" cy="609600"/>
          </a:xfrm>
          <a:custGeom>
            <a:avLst/>
            <a:gdLst>
              <a:gd name="T0" fmla="*/ 2 w 3"/>
              <a:gd name="T1" fmla="*/ 178 h 178"/>
              <a:gd name="T2" fmla="*/ 1 w 3"/>
              <a:gd name="T3" fmla="*/ 178 h 178"/>
              <a:gd name="T4" fmla="*/ 0 w 3"/>
              <a:gd name="T5" fmla="*/ 177 h 178"/>
              <a:gd name="T6" fmla="*/ 0 w 3"/>
              <a:gd name="T7" fmla="*/ 1 h 178"/>
              <a:gd name="T8" fmla="*/ 1 w 3"/>
              <a:gd name="T9" fmla="*/ 0 h 178"/>
              <a:gd name="T10" fmla="*/ 2 w 3"/>
              <a:gd name="T11" fmla="*/ 0 h 178"/>
              <a:gd name="T12" fmla="*/ 3 w 3"/>
              <a:gd name="T13" fmla="*/ 1 h 178"/>
              <a:gd name="T14" fmla="*/ 3 w 3"/>
              <a:gd name="T15" fmla="*/ 177 h 178"/>
              <a:gd name="T16" fmla="*/ 2 w 3"/>
              <a:gd name="T17" fmla="*/ 178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" h="178">
                <a:moveTo>
                  <a:pt x="2" y="178"/>
                </a:moveTo>
                <a:cubicBezTo>
                  <a:pt x="1" y="178"/>
                  <a:pt x="1" y="178"/>
                  <a:pt x="1" y="178"/>
                </a:cubicBezTo>
                <a:cubicBezTo>
                  <a:pt x="0" y="178"/>
                  <a:pt x="0" y="178"/>
                  <a:pt x="0" y="177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0"/>
                  <a:pt x="1" y="0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3" y="1"/>
                  <a:pt x="3" y="1"/>
                </a:cubicBezTo>
                <a:cubicBezTo>
                  <a:pt x="3" y="177"/>
                  <a:pt x="3" y="177"/>
                  <a:pt x="3" y="177"/>
                </a:cubicBezTo>
                <a:cubicBezTo>
                  <a:pt x="3" y="178"/>
                  <a:pt x="2" y="178"/>
                  <a:pt x="2" y="178"/>
                </a:cubicBezTo>
                <a:close/>
              </a:path>
            </a:pathLst>
          </a:custGeom>
          <a:solidFill>
            <a:srgbClr val="EAEAE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166" name="Freeform 240"/>
          <p:cNvSpPr>
            <a:spLocks/>
          </p:cNvSpPr>
          <p:nvPr/>
        </p:nvSpPr>
        <p:spPr bwMode="auto">
          <a:xfrm>
            <a:off x="6635750" y="5233988"/>
            <a:ext cx="9525" cy="609600"/>
          </a:xfrm>
          <a:custGeom>
            <a:avLst/>
            <a:gdLst>
              <a:gd name="T0" fmla="*/ 2 w 3"/>
              <a:gd name="T1" fmla="*/ 178 h 178"/>
              <a:gd name="T2" fmla="*/ 1 w 3"/>
              <a:gd name="T3" fmla="*/ 178 h 178"/>
              <a:gd name="T4" fmla="*/ 0 w 3"/>
              <a:gd name="T5" fmla="*/ 177 h 178"/>
              <a:gd name="T6" fmla="*/ 0 w 3"/>
              <a:gd name="T7" fmla="*/ 1 h 178"/>
              <a:gd name="T8" fmla="*/ 1 w 3"/>
              <a:gd name="T9" fmla="*/ 0 h 178"/>
              <a:gd name="T10" fmla="*/ 2 w 3"/>
              <a:gd name="T11" fmla="*/ 0 h 178"/>
              <a:gd name="T12" fmla="*/ 3 w 3"/>
              <a:gd name="T13" fmla="*/ 1 h 178"/>
              <a:gd name="T14" fmla="*/ 3 w 3"/>
              <a:gd name="T15" fmla="*/ 177 h 178"/>
              <a:gd name="T16" fmla="*/ 2 w 3"/>
              <a:gd name="T17" fmla="*/ 178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" h="178">
                <a:moveTo>
                  <a:pt x="2" y="178"/>
                </a:moveTo>
                <a:cubicBezTo>
                  <a:pt x="1" y="178"/>
                  <a:pt x="1" y="178"/>
                  <a:pt x="1" y="178"/>
                </a:cubicBezTo>
                <a:cubicBezTo>
                  <a:pt x="1" y="178"/>
                  <a:pt x="0" y="178"/>
                  <a:pt x="0" y="177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1" y="0"/>
                  <a:pt x="1" y="0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3" y="1"/>
                  <a:pt x="3" y="1"/>
                </a:cubicBezTo>
                <a:cubicBezTo>
                  <a:pt x="3" y="177"/>
                  <a:pt x="3" y="177"/>
                  <a:pt x="3" y="177"/>
                </a:cubicBezTo>
                <a:cubicBezTo>
                  <a:pt x="3" y="178"/>
                  <a:pt x="2" y="178"/>
                  <a:pt x="2" y="178"/>
                </a:cubicBezTo>
                <a:close/>
              </a:path>
            </a:pathLst>
          </a:custGeom>
          <a:solidFill>
            <a:srgbClr val="EAEAE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167" name="Freeform 241"/>
          <p:cNvSpPr>
            <a:spLocks/>
          </p:cNvSpPr>
          <p:nvPr/>
        </p:nvSpPr>
        <p:spPr bwMode="auto">
          <a:xfrm>
            <a:off x="6653213" y="5233988"/>
            <a:ext cx="9525" cy="609600"/>
          </a:xfrm>
          <a:custGeom>
            <a:avLst/>
            <a:gdLst>
              <a:gd name="T0" fmla="*/ 2 w 3"/>
              <a:gd name="T1" fmla="*/ 178 h 178"/>
              <a:gd name="T2" fmla="*/ 1 w 3"/>
              <a:gd name="T3" fmla="*/ 178 h 178"/>
              <a:gd name="T4" fmla="*/ 0 w 3"/>
              <a:gd name="T5" fmla="*/ 177 h 178"/>
              <a:gd name="T6" fmla="*/ 0 w 3"/>
              <a:gd name="T7" fmla="*/ 1 h 178"/>
              <a:gd name="T8" fmla="*/ 1 w 3"/>
              <a:gd name="T9" fmla="*/ 0 h 178"/>
              <a:gd name="T10" fmla="*/ 2 w 3"/>
              <a:gd name="T11" fmla="*/ 0 h 178"/>
              <a:gd name="T12" fmla="*/ 3 w 3"/>
              <a:gd name="T13" fmla="*/ 1 h 178"/>
              <a:gd name="T14" fmla="*/ 3 w 3"/>
              <a:gd name="T15" fmla="*/ 177 h 178"/>
              <a:gd name="T16" fmla="*/ 2 w 3"/>
              <a:gd name="T17" fmla="*/ 178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" h="178">
                <a:moveTo>
                  <a:pt x="2" y="178"/>
                </a:moveTo>
                <a:cubicBezTo>
                  <a:pt x="1" y="178"/>
                  <a:pt x="1" y="178"/>
                  <a:pt x="1" y="178"/>
                </a:cubicBezTo>
                <a:cubicBezTo>
                  <a:pt x="1" y="178"/>
                  <a:pt x="0" y="178"/>
                  <a:pt x="0" y="177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1" y="0"/>
                  <a:pt x="1" y="0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3" y="1"/>
                  <a:pt x="3" y="1"/>
                </a:cubicBezTo>
                <a:cubicBezTo>
                  <a:pt x="3" y="177"/>
                  <a:pt x="3" y="177"/>
                  <a:pt x="3" y="177"/>
                </a:cubicBezTo>
                <a:cubicBezTo>
                  <a:pt x="3" y="178"/>
                  <a:pt x="2" y="178"/>
                  <a:pt x="2" y="178"/>
                </a:cubicBezTo>
                <a:close/>
              </a:path>
            </a:pathLst>
          </a:custGeom>
          <a:solidFill>
            <a:srgbClr val="EAEAE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168" name="Freeform 242"/>
          <p:cNvSpPr>
            <a:spLocks/>
          </p:cNvSpPr>
          <p:nvPr/>
        </p:nvSpPr>
        <p:spPr bwMode="auto">
          <a:xfrm>
            <a:off x="6670675" y="5233988"/>
            <a:ext cx="9525" cy="609600"/>
          </a:xfrm>
          <a:custGeom>
            <a:avLst/>
            <a:gdLst>
              <a:gd name="T0" fmla="*/ 2 w 3"/>
              <a:gd name="T1" fmla="*/ 178 h 178"/>
              <a:gd name="T2" fmla="*/ 1 w 3"/>
              <a:gd name="T3" fmla="*/ 178 h 178"/>
              <a:gd name="T4" fmla="*/ 0 w 3"/>
              <a:gd name="T5" fmla="*/ 177 h 178"/>
              <a:gd name="T6" fmla="*/ 0 w 3"/>
              <a:gd name="T7" fmla="*/ 1 h 178"/>
              <a:gd name="T8" fmla="*/ 1 w 3"/>
              <a:gd name="T9" fmla="*/ 0 h 178"/>
              <a:gd name="T10" fmla="*/ 2 w 3"/>
              <a:gd name="T11" fmla="*/ 0 h 178"/>
              <a:gd name="T12" fmla="*/ 3 w 3"/>
              <a:gd name="T13" fmla="*/ 1 h 178"/>
              <a:gd name="T14" fmla="*/ 3 w 3"/>
              <a:gd name="T15" fmla="*/ 177 h 178"/>
              <a:gd name="T16" fmla="*/ 2 w 3"/>
              <a:gd name="T17" fmla="*/ 178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" h="178">
                <a:moveTo>
                  <a:pt x="2" y="178"/>
                </a:moveTo>
                <a:cubicBezTo>
                  <a:pt x="1" y="178"/>
                  <a:pt x="1" y="178"/>
                  <a:pt x="1" y="178"/>
                </a:cubicBezTo>
                <a:cubicBezTo>
                  <a:pt x="1" y="178"/>
                  <a:pt x="0" y="178"/>
                  <a:pt x="0" y="177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1" y="0"/>
                  <a:pt x="1" y="0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3" y="1"/>
                  <a:pt x="3" y="1"/>
                </a:cubicBezTo>
                <a:cubicBezTo>
                  <a:pt x="3" y="177"/>
                  <a:pt x="3" y="177"/>
                  <a:pt x="3" y="177"/>
                </a:cubicBezTo>
                <a:cubicBezTo>
                  <a:pt x="3" y="178"/>
                  <a:pt x="2" y="178"/>
                  <a:pt x="2" y="178"/>
                </a:cubicBezTo>
                <a:close/>
              </a:path>
            </a:pathLst>
          </a:custGeom>
          <a:solidFill>
            <a:srgbClr val="EAEAE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169" name="Freeform 243"/>
          <p:cNvSpPr>
            <a:spLocks/>
          </p:cNvSpPr>
          <p:nvPr/>
        </p:nvSpPr>
        <p:spPr bwMode="auto">
          <a:xfrm>
            <a:off x="6686550" y="5233988"/>
            <a:ext cx="11113" cy="609600"/>
          </a:xfrm>
          <a:custGeom>
            <a:avLst/>
            <a:gdLst>
              <a:gd name="T0" fmla="*/ 2 w 3"/>
              <a:gd name="T1" fmla="*/ 178 h 178"/>
              <a:gd name="T2" fmla="*/ 1 w 3"/>
              <a:gd name="T3" fmla="*/ 178 h 178"/>
              <a:gd name="T4" fmla="*/ 0 w 3"/>
              <a:gd name="T5" fmla="*/ 177 h 178"/>
              <a:gd name="T6" fmla="*/ 0 w 3"/>
              <a:gd name="T7" fmla="*/ 1 h 178"/>
              <a:gd name="T8" fmla="*/ 1 w 3"/>
              <a:gd name="T9" fmla="*/ 0 h 178"/>
              <a:gd name="T10" fmla="*/ 2 w 3"/>
              <a:gd name="T11" fmla="*/ 0 h 178"/>
              <a:gd name="T12" fmla="*/ 3 w 3"/>
              <a:gd name="T13" fmla="*/ 1 h 178"/>
              <a:gd name="T14" fmla="*/ 3 w 3"/>
              <a:gd name="T15" fmla="*/ 177 h 178"/>
              <a:gd name="T16" fmla="*/ 2 w 3"/>
              <a:gd name="T17" fmla="*/ 178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" h="178">
                <a:moveTo>
                  <a:pt x="2" y="178"/>
                </a:moveTo>
                <a:cubicBezTo>
                  <a:pt x="1" y="178"/>
                  <a:pt x="1" y="178"/>
                  <a:pt x="1" y="178"/>
                </a:cubicBezTo>
                <a:cubicBezTo>
                  <a:pt x="1" y="178"/>
                  <a:pt x="0" y="178"/>
                  <a:pt x="0" y="177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1" y="0"/>
                  <a:pt x="1" y="0"/>
                </a:cubicBezTo>
                <a:cubicBezTo>
                  <a:pt x="2" y="0"/>
                  <a:pt x="2" y="0"/>
                  <a:pt x="2" y="0"/>
                </a:cubicBezTo>
                <a:cubicBezTo>
                  <a:pt x="3" y="0"/>
                  <a:pt x="3" y="1"/>
                  <a:pt x="3" y="1"/>
                </a:cubicBezTo>
                <a:cubicBezTo>
                  <a:pt x="3" y="177"/>
                  <a:pt x="3" y="177"/>
                  <a:pt x="3" y="177"/>
                </a:cubicBezTo>
                <a:cubicBezTo>
                  <a:pt x="3" y="178"/>
                  <a:pt x="3" y="178"/>
                  <a:pt x="2" y="178"/>
                </a:cubicBezTo>
                <a:close/>
              </a:path>
            </a:pathLst>
          </a:custGeom>
          <a:solidFill>
            <a:srgbClr val="EAEAE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170" name="Freeform 244"/>
          <p:cNvSpPr>
            <a:spLocks/>
          </p:cNvSpPr>
          <p:nvPr/>
        </p:nvSpPr>
        <p:spPr bwMode="auto">
          <a:xfrm>
            <a:off x="6704013" y="5233988"/>
            <a:ext cx="11113" cy="609600"/>
          </a:xfrm>
          <a:custGeom>
            <a:avLst/>
            <a:gdLst>
              <a:gd name="T0" fmla="*/ 2 w 3"/>
              <a:gd name="T1" fmla="*/ 178 h 178"/>
              <a:gd name="T2" fmla="*/ 1 w 3"/>
              <a:gd name="T3" fmla="*/ 178 h 178"/>
              <a:gd name="T4" fmla="*/ 0 w 3"/>
              <a:gd name="T5" fmla="*/ 177 h 178"/>
              <a:gd name="T6" fmla="*/ 0 w 3"/>
              <a:gd name="T7" fmla="*/ 1 h 178"/>
              <a:gd name="T8" fmla="*/ 1 w 3"/>
              <a:gd name="T9" fmla="*/ 0 h 178"/>
              <a:gd name="T10" fmla="*/ 2 w 3"/>
              <a:gd name="T11" fmla="*/ 0 h 178"/>
              <a:gd name="T12" fmla="*/ 3 w 3"/>
              <a:gd name="T13" fmla="*/ 1 h 178"/>
              <a:gd name="T14" fmla="*/ 3 w 3"/>
              <a:gd name="T15" fmla="*/ 177 h 178"/>
              <a:gd name="T16" fmla="*/ 2 w 3"/>
              <a:gd name="T17" fmla="*/ 178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" h="178">
                <a:moveTo>
                  <a:pt x="2" y="178"/>
                </a:moveTo>
                <a:cubicBezTo>
                  <a:pt x="1" y="178"/>
                  <a:pt x="1" y="178"/>
                  <a:pt x="1" y="178"/>
                </a:cubicBezTo>
                <a:cubicBezTo>
                  <a:pt x="1" y="178"/>
                  <a:pt x="0" y="178"/>
                  <a:pt x="0" y="177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1" y="0"/>
                  <a:pt x="1" y="0"/>
                </a:cubicBezTo>
                <a:cubicBezTo>
                  <a:pt x="2" y="0"/>
                  <a:pt x="2" y="0"/>
                  <a:pt x="2" y="0"/>
                </a:cubicBezTo>
                <a:cubicBezTo>
                  <a:pt x="3" y="0"/>
                  <a:pt x="3" y="1"/>
                  <a:pt x="3" y="1"/>
                </a:cubicBezTo>
                <a:cubicBezTo>
                  <a:pt x="3" y="177"/>
                  <a:pt x="3" y="177"/>
                  <a:pt x="3" y="177"/>
                </a:cubicBezTo>
                <a:cubicBezTo>
                  <a:pt x="3" y="178"/>
                  <a:pt x="3" y="178"/>
                  <a:pt x="2" y="178"/>
                </a:cubicBezTo>
                <a:close/>
              </a:path>
            </a:pathLst>
          </a:custGeom>
          <a:solidFill>
            <a:srgbClr val="EAEAE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171" name="Freeform 245"/>
          <p:cNvSpPr>
            <a:spLocks/>
          </p:cNvSpPr>
          <p:nvPr/>
        </p:nvSpPr>
        <p:spPr bwMode="auto">
          <a:xfrm>
            <a:off x="6724650" y="5233988"/>
            <a:ext cx="6350" cy="609600"/>
          </a:xfrm>
          <a:custGeom>
            <a:avLst/>
            <a:gdLst>
              <a:gd name="T0" fmla="*/ 1 w 2"/>
              <a:gd name="T1" fmla="*/ 178 h 178"/>
              <a:gd name="T2" fmla="*/ 0 w 2"/>
              <a:gd name="T3" fmla="*/ 178 h 178"/>
              <a:gd name="T4" fmla="*/ 0 w 2"/>
              <a:gd name="T5" fmla="*/ 177 h 178"/>
              <a:gd name="T6" fmla="*/ 0 w 2"/>
              <a:gd name="T7" fmla="*/ 1 h 178"/>
              <a:gd name="T8" fmla="*/ 0 w 2"/>
              <a:gd name="T9" fmla="*/ 0 h 178"/>
              <a:gd name="T10" fmla="*/ 1 w 2"/>
              <a:gd name="T11" fmla="*/ 0 h 178"/>
              <a:gd name="T12" fmla="*/ 2 w 2"/>
              <a:gd name="T13" fmla="*/ 1 h 178"/>
              <a:gd name="T14" fmla="*/ 2 w 2"/>
              <a:gd name="T15" fmla="*/ 177 h 178"/>
              <a:gd name="T16" fmla="*/ 1 w 2"/>
              <a:gd name="T17" fmla="*/ 178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" h="178">
                <a:moveTo>
                  <a:pt x="1" y="178"/>
                </a:moveTo>
                <a:cubicBezTo>
                  <a:pt x="0" y="178"/>
                  <a:pt x="0" y="178"/>
                  <a:pt x="0" y="178"/>
                </a:cubicBezTo>
                <a:cubicBezTo>
                  <a:pt x="0" y="178"/>
                  <a:pt x="0" y="178"/>
                  <a:pt x="0" y="177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0"/>
                  <a:pt x="0" y="0"/>
                </a:cubicBezTo>
                <a:cubicBezTo>
                  <a:pt x="1" y="0"/>
                  <a:pt x="1" y="0"/>
                  <a:pt x="1" y="0"/>
                </a:cubicBezTo>
                <a:cubicBezTo>
                  <a:pt x="2" y="0"/>
                  <a:pt x="2" y="1"/>
                  <a:pt x="2" y="1"/>
                </a:cubicBezTo>
                <a:cubicBezTo>
                  <a:pt x="2" y="177"/>
                  <a:pt x="2" y="177"/>
                  <a:pt x="2" y="177"/>
                </a:cubicBezTo>
                <a:cubicBezTo>
                  <a:pt x="2" y="178"/>
                  <a:pt x="2" y="178"/>
                  <a:pt x="1" y="178"/>
                </a:cubicBezTo>
                <a:close/>
              </a:path>
            </a:pathLst>
          </a:custGeom>
          <a:solidFill>
            <a:srgbClr val="EAEAE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172" name="Rectangle 246"/>
          <p:cNvSpPr>
            <a:spLocks noChangeArrowheads="1"/>
          </p:cNvSpPr>
          <p:nvPr/>
        </p:nvSpPr>
        <p:spPr bwMode="auto">
          <a:xfrm>
            <a:off x="6584950" y="5853113"/>
            <a:ext cx="180975" cy="34925"/>
          </a:xfrm>
          <a:prstGeom prst="rect">
            <a:avLst/>
          </a:prstGeom>
          <a:solidFill>
            <a:srgbClr val="C6C5C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173" name="Rectangle 247"/>
          <p:cNvSpPr>
            <a:spLocks noChangeArrowheads="1"/>
          </p:cNvSpPr>
          <p:nvPr/>
        </p:nvSpPr>
        <p:spPr bwMode="auto">
          <a:xfrm>
            <a:off x="6584950" y="5853113"/>
            <a:ext cx="180975" cy="7938"/>
          </a:xfrm>
          <a:prstGeom prst="rect">
            <a:avLst/>
          </a:prstGeom>
          <a:solidFill>
            <a:srgbClr val="EAEAE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174" name="Rectangle 248"/>
          <p:cNvSpPr>
            <a:spLocks noChangeArrowheads="1"/>
          </p:cNvSpPr>
          <p:nvPr/>
        </p:nvSpPr>
        <p:spPr bwMode="auto">
          <a:xfrm>
            <a:off x="6584950" y="5870575"/>
            <a:ext cx="180975" cy="7938"/>
          </a:xfrm>
          <a:prstGeom prst="rect">
            <a:avLst/>
          </a:prstGeom>
          <a:solidFill>
            <a:srgbClr val="EAEAE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175" name="Rectangle 249"/>
          <p:cNvSpPr>
            <a:spLocks noChangeArrowheads="1"/>
          </p:cNvSpPr>
          <p:nvPr/>
        </p:nvSpPr>
        <p:spPr bwMode="auto">
          <a:xfrm>
            <a:off x="6567488" y="5888038"/>
            <a:ext cx="215900" cy="9525"/>
          </a:xfrm>
          <a:prstGeom prst="rect">
            <a:avLst/>
          </a:prstGeom>
          <a:solidFill>
            <a:srgbClr val="EAEAE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176" name="Freeform 250"/>
          <p:cNvSpPr>
            <a:spLocks/>
          </p:cNvSpPr>
          <p:nvPr/>
        </p:nvSpPr>
        <p:spPr bwMode="auto">
          <a:xfrm>
            <a:off x="6608763" y="5199063"/>
            <a:ext cx="133350" cy="17463"/>
          </a:xfrm>
          <a:custGeom>
            <a:avLst/>
            <a:gdLst>
              <a:gd name="T0" fmla="*/ 37 w 39"/>
              <a:gd name="T1" fmla="*/ 5 h 5"/>
              <a:gd name="T2" fmla="*/ 2 w 39"/>
              <a:gd name="T3" fmla="*/ 5 h 5"/>
              <a:gd name="T4" fmla="*/ 0 w 39"/>
              <a:gd name="T5" fmla="*/ 3 h 5"/>
              <a:gd name="T6" fmla="*/ 0 w 39"/>
              <a:gd name="T7" fmla="*/ 2 h 5"/>
              <a:gd name="T8" fmla="*/ 2 w 39"/>
              <a:gd name="T9" fmla="*/ 0 h 5"/>
              <a:gd name="T10" fmla="*/ 37 w 39"/>
              <a:gd name="T11" fmla="*/ 0 h 5"/>
              <a:gd name="T12" fmla="*/ 39 w 39"/>
              <a:gd name="T13" fmla="*/ 2 h 5"/>
              <a:gd name="T14" fmla="*/ 39 w 39"/>
              <a:gd name="T15" fmla="*/ 3 h 5"/>
              <a:gd name="T16" fmla="*/ 37 w 39"/>
              <a:gd name="T17" fmla="*/ 5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9" h="5">
                <a:moveTo>
                  <a:pt x="37" y="5"/>
                </a:moveTo>
                <a:cubicBezTo>
                  <a:pt x="2" y="5"/>
                  <a:pt x="2" y="5"/>
                  <a:pt x="2" y="5"/>
                </a:cubicBezTo>
                <a:cubicBezTo>
                  <a:pt x="1" y="5"/>
                  <a:pt x="0" y="4"/>
                  <a:pt x="0" y="3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2" y="0"/>
                </a:cubicBezTo>
                <a:cubicBezTo>
                  <a:pt x="37" y="0"/>
                  <a:pt x="37" y="0"/>
                  <a:pt x="37" y="0"/>
                </a:cubicBezTo>
                <a:cubicBezTo>
                  <a:pt x="38" y="0"/>
                  <a:pt x="39" y="1"/>
                  <a:pt x="39" y="2"/>
                </a:cubicBezTo>
                <a:cubicBezTo>
                  <a:pt x="39" y="3"/>
                  <a:pt x="39" y="3"/>
                  <a:pt x="39" y="3"/>
                </a:cubicBezTo>
                <a:cubicBezTo>
                  <a:pt x="39" y="4"/>
                  <a:pt x="38" y="5"/>
                  <a:pt x="37" y="5"/>
                </a:cubicBezTo>
                <a:close/>
              </a:path>
            </a:pathLst>
          </a:custGeom>
          <a:solidFill>
            <a:srgbClr val="EAEAE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177" name="Rectangle 251"/>
          <p:cNvSpPr>
            <a:spLocks noChangeArrowheads="1"/>
          </p:cNvSpPr>
          <p:nvPr/>
        </p:nvSpPr>
        <p:spPr bwMode="auto">
          <a:xfrm>
            <a:off x="6992938" y="5226050"/>
            <a:ext cx="130175" cy="688975"/>
          </a:xfrm>
          <a:prstGeom prst="rect">
            <a:avLst/>
          </a:prstGeom>
          <a:solidFill>
            <a:srgbClr val="B3B3B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320" name="Freeform 252"/>
          <p:cNvSpPr>
            <a:spLocks/>
          </p:cNvSpPr>
          <p:nvPr/>
        </p:nvSpPr>
        <p:spPr bwMode="auto">
          <a:xfrm>
            <a:off x="6967538" y="5164138"/>
            <a:ext cx="171450" cy="79375"/>
          </a:xfrm>
          <a:custGeom>
            <a:avLst/>
            <a:gdLst>
              <a:gd name="T0" fmla="*/ 40 w 50"/>
              <a:gd name="T1" fmla="*/ 23 h 23"/>
              <a:gd name="T2" fmla="*/ 10 w 50"/>
              <a:gd name="T3" fmla="*/ 23 h 23"/>
              <a:gd name="T4" fmla="*/ 0 w 50"/>
              <a:gd name="T5" fmla="*/ 13 h 23"/>
              <a:gd name="T6" fmla="*/ 0 w 50"/>
              <a:gd name="T7" fmla="*/ 6 h 23"/>
              <a:gd name="T8" fmla="*/ 5 w 50"/>
              <a:gd name="T9" fmla="*/ 0 h 23"/>
              <a:gd name="T10" fmla="*/ 45 w 50"/>
              <a:gd name="T11" fmla="*/ 0 h 23"/>
              <a:gd name="T12" fmla="*/ 50 w 50"/>
              <a:gd name="T13" fmla="*/ 6 h 23"/>
              <a:gd name="T14" fmla="*/ 50 w 50"/>
              <a:gd name="T15" fmla="*/ 13 h 23"/>
              <a:gd name="T16" fmla="*/ 40 w 50"/>
              <a:gd name="T17" fmla="*/ 23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50" h="23">
                <a:moveTo>
                  <a:pt x="40" y="23"/>
                </a:moveTo>
                <a:cubicBezTo>
                  <a:pt x="10" y="23"/>
                  <a:pt x="10" y="23"/>
                  <a:pt x="10" y="23"/>
                </a:cubicBezTo>
                <a:cubicBezTo>
                  <a:pt x="4" y="23"/>
                  <a:pt x="0" y="18"/>
                  <a:pt x="0" y="13"/>
                </a:cubicBezTo>
                <a:cubicBezTo>
                  <a:pt x="0" y="6"/>
                  <a:pt x="0" y="6"/>
                  <a:pt x="0" y="6"/>
                </a:cubicBezTo>
                <a:cubicBezTo>
                  <a:pt x="0" y="2"/>
                  <a:pt x="2" y="0"/>
                  <a:pt x="5" y="0"/>
                </a:cubicBezTo>
                <a:cubicBezTo>
                  <a:pt x="45" y="0"/>
                  <a:pt x="45" y="0"/>
                  <a:pt x="45" y="0"/>
                </a:cubicBezTo>
                <a:cubicBezTo>
                  <a:pt x="48" y="0"/>
                  <a:pt x="50" y="2"/>
                  <a:pt x="50" y="6"/>
                </a:cubicBezTo>
                <a:cubicBezTo>
                  <a:pt x="50" y="13"/>
                  <a:pt x="50" y="13"/>
                  <a:pt x="50" y="13"/>
                </a:cubicBezTo>
                <a:cubicBezTo>
                  <a:pt x="50" y="18"/>
                  <a:pt x="46" y="23"/>
                  <a:pt x="40" y="23"/>
                </a:cubicBezTo>
              </a:path>
            </a:pathLst>
          </a:custGeom>
          <a:solidFill>
            <a:srgbClr val="B3B3B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321" name="Rectangle 253"/>
          <p:cNvSpPr>
            <a:spLocks noChangeArrowheads="1"/>
          </p:cNvSpPr>
          <p:nvPr/>
        </p:nvSpPr>
        <p:spPr bwMode="auto">
          <a:xfrm>
            <a:off x="6946900" y="5878513"/>
            <a:ext cx="220663" cy="60325"/>
          </a:xfrm>
          <a:prstGeom prst="rect">
            <a:avLst/>
          </a:prstGeom>
          <a:solidFill>
            <a:srgbClr val="C6C5C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322" name="Rectangle 254"/>
          <p:cNvSpPr>
            <a:spLocks noChangeArrowheads="1"/>
          </p:cNvSpPr>
          <p:nvPr/>
        </p:nvSpPr>
        <p:spPr bwMode="auto">
          <a:xfrm>
            <a:off x="6946900" y="5878513"/>
            <a:ext cx="220663" cy="60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323" name="Freeform 255"/>
          <p:cNvSpPr>
            <a:spLocks/>
          </p:cNvSpPr>
          <p:nvPr/>
        </p:nvSpPr>
        <p:spPr bwMode="auto">
          <a:xfrm>
            <a:off x="7002463" y="5233988"/>
            <a:ext cx="6350" cy="609600"/>
          </a:xfrm>
          <a:custGeom>
            <a:avLst/>
            <a:gdLst>
              <a:gd name="T0" fmla="*/ 1 w 2"/>
              <a:gd name="T1" fmla="*/ 178 h 178"/>
              <a:gd name="T2" fmla="*/ 1 w 2"/>
              <a:gd name="T3" fmla="*/ 178 h 178"/>
              <a:gd name="T4" fmla="*/ 0 w 2"/>
              <a:gd name="T5" fmla="*/ 177 h 178"/>
              <a:gd name="T6" fmla="*/ 0 w 2"/>
              <a:gd name="T7" fmla="*/ 1 h 178"/>
              <a:gd name="T8" fmla="*/ 1 w 2"/>
              <a:gd name="T9" fmla="*/ 0 h 178"/>
              <a:gd name="T10" fmla="*/ 1 w 2"/>
              <a:gd name="T11" fmla="*/ 0 h 178"/>
              <a:gd name="T12" fmla="*/ 2 w 2"/>
              <a:gd name="T13" fmla="*/ 1 h 178"/>
              <a:gd name="T14" fmla="*/ 2 w 2"/>
              <a:gd name="T15" fmla="*/ 177 h 178"/>
              <a:gd name="T16" fmla="*/ 1 w 2"/>
              <a:gd name="T17" fmla="*/ 178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" h="178">
                <a:moveTo>
                  <a:pt x="1" y="178"/>
                </a:moveTo>
                <a:cubicBezTo>
                  <a:pt x="1" y="178"/>
                  <a:pt x="1" y="178"/>
                  <a:pt x="1" y="178"/>
                </a:cubicBezTo>
                <a:cubicBezTo>
                  <a:pt x="0" y="178"/>
                  <a:pt x="0" y="178"/>
                  <a:pt x="0" y="177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0"/>
                  <a:pt x="1" y="0"/>
                </a:cubicBezTo>
                <a:cubicBezTo>
                  <a:pt x="1" y="0"/>
                  <a:pt x="1" y="0"/>
                  <a:pt x="1" y="0"/>
                </a:cubicBezTo>
                <a:cubicBezTo>
                  <a:pt x="2" y="0"/>
                  <a:pt x="2" y="1"/>
                  <a:pt x="2" y="1"/>
                </a:cubicBezTo>
                <a:cubicBezTo>
                  <a:pt x="2" y="177"/>
                  <a:pt x="2" y="177"/>
                  <a:pt x="2" y="177"/>
                </a:cubicBezTo>
                <a:cubicBezTo>
                  <a:pt x="2" y="178"/>
                  <a:pt x="2" y="178"/>
                  <a:pt x="1" y="178"/>
                </a:cubicBezTo>
                <a:close/>
              </a:path>
            </a:pathLst>
          </a:custGeom>
          <a:solidFill>
            <a:srgbClr val="EAEAE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324" name="Freeform 256"/>
          <p:cNvSpPr>
            <a:spLocks/>
          </p:cNvSpPr>
          <p:nvPr/>
        </p:nvSpPr>
        <p:spPr bwMode="auto">
          <a:xfrm>
            <a:off x="7019925" y="5233988"/>
            <a:ext cx="6350" cy="609600"/>
          </a:xfrm>
          <a:custGeom>
            <a:avLst/>
            <a:gdLst>
              <a:gd name="T0" fmla="*/ 2 w 2"/>
              <a:gd name="T1" fmla="*/ 178 h 178"/>
              <a:gd name="T2" fmla="*/ 1 w 2"/>
              <a:gd name="T3" fmla="*/ 178 h 178"/>
              <a:gd name="T4" fmla="*/ 0 w 2"/>
              <a:gd name="T5" fmla="*/ 177 h 178"/>
              <a:gd name="T6" fmla="*/ 0 w 2"/>
              <a:gd name="T7" fmla="*/ 1 h 178"/>
              <a:gd name="T8" fmla="*/ 1 w 2"/>
              <a:gd name="T9" fmla="*/ 0 h 178"/>
              <a:gd name="T10" fmla="*/ 2 w 2"/>
              <a:gd name="T11" fmla="*/ 0 h 178"/>
              <a:gd name="T12" fmla="*/ 2 w 2"/>
              <a:gd name="T13" fmla="*/ 1 h 178"/>
              <a:gd name="T14" fmla="*/ 2 w 2"/>
              <a:gd name="T15" fmla="*/ 177 h 178"/>
              <a:gd name="T16" fmla="*/ 2 w 2"/>
              <a:gd name="T17" fmla="*/ 178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" h="178">
                <a:moveTo>
                  <a:pt x="2" y="178"/>
                </a:moveTo>
                <a:cubicBezTo>
                  <a:pt x="1" y="178"/>
                  <a:pt x="1" y="178"/>
                  <a:pt x="1" y="178"/>
                </a:cubicBezTo>
                <a:cubicBezTo>
                  <a:pt x="0" y="178"/>
                  <a:pt x="0" y="178"/>
                  <a:pt x="0" y="177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0"/>
                  <a:pt x="1" y="0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2" y="1"/>
                  <a:pt x="2" y="1"/>
                </a:cubicBezTo>
                <a:cubicBezTo>
                  <a:pt x="2" y="177"/>
                  <a:pt x="2" y="177"/>
                  <a:pt x="2" y="177"/>
                </a:cubicBezTo>
                <a:cubicBezTo>
                  <a:pt x="2" y="178"/>
                  <a:pt x="2" y="178"/>
                  <a:pt x="2" y="178"/>
                </a:cubicBezTo>
                <a:close/>
              </a:path>
            </a:pathLst>
          </a:custGeom>
          <a:solidFill>
            <a:srgbClr val="EAEAE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325" name="Freeform 257"/>
          <p:cNvSpPr>
            <a:spLocks/>
          </p:cNvSpPr>
          <p:nvPr/>
        </p:nvSpPr>
        <p:spPr bwMode="auto">
          <a:xfrm>
            <a:off x="7037388" y="5233988"/>
            <a:ext cx="6350" cy="609600"/>
          </a:xfrm>
          <a:custGeom>
            <a:avLst/>
            <a:gdLst>
              <a:gd name="T0" fmla="*/ 2 w 2"/>
              <a:gd name="T1" fmla="*/ 178 h 178"/>
              <a:gd name="T2" fmla="*/ 1 w 2"/>
              <a:gd name="T3" fmla="*/ 178 h 178"/>
              <a:gd name="T4" fmla="*/ 0 w 2"/>
              <a:gd name="T5" fmla="*/ 177 h 178"/>
              <a:gd name="T6" fmla="*/ 0 w 2"/>
              <a:gd name="T7" fmla="*/ 1 h 178"/>
              <a:gd name="T8" fmla="*/ 1 w 2"/>
              <a:gd name="T9" fmla="*/ 0 h 178"/>
              <a:gd name="T10" fmla="*/ 2 w 2"/>
              <a:gd name="T11" fmla="*/ 0 h 178"/>
              <a:gd name="T12" fmla="*/ 2 w 2"/>
              <a:gd name="T13" fmla="*/ 1 h 178"/>
              <a:gd name="T14" fmla="*/ 2 w 2"/>
              <a:gd name="T15" fmla="*/ 177 h 178"/>
              <a:gd name="T16" fmla="*/ 2 w 2"/>
              <a:gd name="T17" fmla="*/ 178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" h="178">
                <a:moveTo>
                  <a:pt x="2" y="178"/>
                </a:moveTo>
                <a:cubicBezTo>
                  <a:pt x="1" y="178"/>
                  <a:pt x="1" y="178"/>
                  <a:pt x="1" y="178"/>
                </a:cubicBezTo>
                <a:cubicBezTo>
                  <a:pt x="0" y="178"/>
                  <a:pt x="0" y="178"/>
                  <a:pt x="0" y="177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0"/>
                  <a:pt x="1" y="0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2" y="1"/>
                  <a:pt x="2" y="1"/>
                </a:cubicBezTo>
                <a:cubicBezTo>
                  <a:pt x="2" y="177"/>
                  <a:pt x="2" y="177"/>
                  <a:pt x="2" y="177"/>
                </a:cubicBezTo>
                <a:cubicBezTo>
                  <a:pt x="2" y="178"/>
                  <a:pt x="2" y="178"/>
                  <a:pt x="2" y="178"/>
                </a:cubicBezTo>
                <a:close/>
              </a:path>
            </a:pathLst>
          </a:custGeom>
          <a:solidFill>
            <a:srgbClr val="EAEAE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326" name="Freeform 258"/>
          <p:cNvSpPr>
            <a:spLocks/>
          </p:cNvSpPr>
          <p:nvPr/>
        </p:nvSpPr>
        <p:spPr bwMode="auto">
          <a:xfrm>
            <a:off x="7053263" y="5233988"/>
            <a:ext cx="11113" cy="609600"/>
          </a:xfrm>
          <a:custGeom>
            <a:avLst/>
            <a:gdLst>
              <a:gd name="T0" fmla="*/ 2 w 3"/>
              <a:gd name="T1" fmla="*/ 178 h 178"/>
              <a:gd name="T2" fmla="*/ 1 w 3"/>
              <a:gd name="T3" fmla="*/ 178 h 178"/>
              <a:gd name="T4" fmla="*/ 0 w 3"/>
              <a:gd name="T5" fmla="*/ 177 h 178"/>
              <a:gd name="T6" fmla="*/ 0 w 3"/>
              <a:gd name="T7" fmla="*/ 1 h 178"/>
              <a:gd name="T8" fmla="*/ 1 w 3"/>
              <a:gd name="T9" fmla="*/ 0 h 178"/>
              <a:gd name="T10" fmla="*/ 2 w 3"/>
              <a:gd name="T11" fmla="*/ 0 h 178"/>
              <a:gd name="T12" fmla="*/ 3 w 3"/>
              <a:gd name="T13" fmla="*/ 1 h 178"/>
              <a:gd name="T14" fmla="*/ 3 w 3"/>
              <a:gd name="T15" fmla="*/ 177 h 178"/>
              <a:gd name="T16" fmla="*/ 2 w 3"/>
              <a:gd name="T17" fmla="*/ 178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" h="178">
                <a:moveTo>
                  <a:pt x="2" y="178"/>
                </a:moveTo>
                <a:cubicBezTo>
                  <a:pt x="1" y="178"/>
                  <a:pt x="1" y="178"/>
                  <a:pt x="1" y="178"/>
                </a:cubicBezTo>
                <a:cubicBezTo>
                  <a:pt x="0" y="178"/>
                  <a:pt x="0" y="178"/>
                  <a:pt x="0" y="177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0"/>
                  <a:pt x="1" y="0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3" y="1"/>
                  <a:pt x="3" y="1"/>
                </a:cubicBezTo>
                <a:cubicBezTo>
                  <a:pt x="3" y="177"/>
                  <a:pt x="3" y="177"/>
                  <a:pt x="3" y="177"/>
                </a:cubicBezTo>
                <a:cubicBezTo>
                  <a:pt x="3" y="178"/>
                  <a:pt x="2" y="178"/>
                  <a:pt x="2" y="178"/>
                </a:cubicBezTo>
                <a:close/>
              </a:path>
            </a:pathLst>
          </a:custGeom>
          <a:solidFill>
            <a:srgbClr val="EAEAE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327" name="Freeform 259"/>
          <p:cNvSpPr>
            <a:spLocks/>
          </p:cNvSpPr>
          <p:nvPr/>
        </p:nvSpPr>
        <p:spPr bwMode="auto">
          <a:xfrm>
            <a:off x="7070725" y="5233988"/>
            <a:ext cx="11113" cy="609600"/>
          </a:xfrm>
          <a:custGeom>
            <a:avLst/>
            <a:gdLst>
              <a:gd name="T0" fmla="*/ 2 w 3"/>
              <a:gd name="T1" fmla="*/ 178 h 178"/>
              <a:gd name="T2" fmla="*/ 1 w 3"/>
              <a:gd name="T3" fmla="*/ 178 h 178"/>
              <a:gd name="T4" fmla="*/ 0 w 3"/>
              <a:gd name="T5" fmla="*/ 177 h 178"/>
              <a:gd name="T6" fmla="*/ 0 w 3"/>
              <a:gd name="T7" fmla="*/ 1 h 178"/>
              <a:gd name="T8" fmla="*/ 1 w 3"/>
              <a:gd name="T9" fmla="*/ 0 h 178"/>
              <a:gd name="T10" fmla="*/ 2 w 3"/>
              <a:gd name="T11" fmla="*/ 0 h 178"/>
              <a:gd name="T12" fmla="*/ 3 w 3"/>
              <a:gd name="T13" fmla="*/ 1 h 178"/>
              <a:gd name="T14" fmla="*/ 3 w 3"/>
              <a:gd name="T15" fmla="*/ 177 h 178"/>
              <a:gd name="T16" fmla="*/ 2 w 3"/>
              <a:gd name="T17" fmla="*/ 178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" h="178">
                <a:moveTo>
                  <a:pt x="2" y="178"/>
                </a:moveTo>
                <a:cubicBezTo>
                  <a:pt x="1" y="178"/>
                  <a:pt x="1" y="178"/>
                  <a:pt x="1" y="178"/>
                </a:cubicBezTo>
                <a:cubicBezTo>
                  <a:pt x="0" y="178"/>
                  <a:pt x="0" y="178"/>
                  <a:pt x="0" y="177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0"/>
                  <a:pt x="1" y="0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3" y="1"/>
                  <a:pt x="3" y="1"/>
                </a:cubicBezTo>
                <a:cubicBezTo>
                  <a:pt x="3" y="177"/>
                  <a:pt x="3" y="177"/>
                  <a:pt x="3" y="177"/>
                </a:cubicBezTo>
                <a:cubicBezTo>
                  <a:pt x="3" y="178"/>
                  <a:pt x="2" y="178"/>
                  <a:pt x="2" y="178"/>
                </a:cubicBezTo>
                <a:close/>
              </a:path>
            </a:pathLst>
          </a:custGeom>
          <a:solidFill>
            <a:srgbClr val="EAEAE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328" name="Freeform 260"/>
          <p:cNvSpPr>
            <a:spLocks/>
          </p:cNvSpPr>
          <p:nvPr/>
        </p:nvSpPr>
        <p:spPr bwMode="auto">
          <a:xfrm>
            <a:off x="7088188" y="5233988"/>
            <a:ext cx="9525" cy="609600"/>
          </a:xfrm>
          <a:custGeom>
            <a:avLst/>
            <a:gdLst>
              <a:gd name="T0" fmla="*/ 2 w 3"/>
              <a:gd name="T1" fmla="*/ 178 h 178"/>
              <a:gd name="T2" fmla="*/ 1 w 3"/>
              <a:gd name="T3" fmla="*/ 178 h 178"/>
              <a:gd name="T4" fmla="*/ 0 w 3"/>
              <a:gd name="T5" fmla="*/ 177 h 178"/>
              <a:gd name="T6" fmla="*/ 0 w 3"/>
              <a:gd name="T7" fmla="*/ 1 h 178"/>
              <a:gd name="T8" fmla="*/ 1 w 3"/>
              <a:gd name="T9" fmla="*/ 0 h 178"/>
              <a:gd name="T10" fmla="*/ 2 w 3"/>
              <a:gd name="T11" fmla="*/ 0 h 178"/>
              <a:gd name="T12" fmla="*/ 3 w 3"/>
              <a:gd name="T13" fmla="*/ 1 h 178"/>
              <a:gd name="T14" fmla="*/ 3 w 3"/>
              <a:gd name="T15" fmla="*/ 177 h 178"/>
              <a:gd name="T16" fmla="*/ 2 w 3"/>
              <a:gd name="T17" fmla="*/ 178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" h="178">
                <a:moveTo>
                  <a:pt x="2" y="178"/>
                </a:moveTo>
                <a:cubicBezTo>
                  <a:pt x="1" y="178"/>
                  <a:pt x="1" y="178"/>
                  <a:pt x="1" y="178"/>
                </a:cubicBezTo>
                <a:cubicBezTo>
                  <a:pt x="1" y="178"/>
                  <a:pt x="0" y="178"/>
                  <a:pt x="0" y="177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1" y="0"/>
                  <a:pt x="1" y="0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3" y="1"/>
                  <a:pt x="3" y="1"/>
                </a:cubicBezTo>
                <a:cubicBezTo>
                  <a:pt x="3" y="177"/>
                  <a:pt x="3" y="177"/>
                  <a:pt x="3" y="177"/>
                </a:cubicBezTo>
                <a:cubicBezTo>
                  <a:pt x="3" y="178"/>
                  <a:pt x="2" y="178"/>
                  <a:pt x="2" y="178"/>
                </a:cubicBezTo>
                <a:close/>
              </a:path>
            </a:pathLst>
          </a:custGeom>
          <a:solidFill>
            <a:srgbClr val="EAEAE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329" name="Freeform 261"/>
          <p:cNvSpPr>
            <a:spLocks/>
          </p:cNvSpPr>
          <p:nvPr/>
        </p:nvSpPr>
        <p:spPr bwMode="auto">
          <a:xfrm>
            <a:off x="7105650" y="5233988"/>
            <a:ext cx="9525" cy="609600"/>
          </a:xfrm>
          <a:custGeom>
            <a:avLst/>
            <a:gdLst>
              <a:gd name="T0" fmla="*/ 2 w 3"/>
              <a:gd name="T1" fmla="*/ 178 h 178"/>
              <a:gd name="T2" fmla="*/ 1 w 3"/>
              <a:gd name="T3" fmla="*/ 178 h 178"/>
              <a:gd name="T4" fmla="*/ 0 w 3"/>
              <a:gd name="T5" fmla="*/ 177 h 178"/>
              <a:gd name="T6" fmla="*/ 0 w 3"/>
              <a:gd name="T7" fmla="*/ 1 h 178"/>
              <a:gd name="T8" fmla="*/ 1 w 3"/>
              <a:gd name="T9" fmla="*/ 0 h 178"/>
              <a:gd name="T10" fmla="*/ 2 w 3"/>
              <a:gd name="T11" fmla="*/ 0 h 178"/>
              <a:gd name="T12" fmla="*/ 3 w 3"/>
              <a:gd name="T13" fmla="*/ 1 h 178"/>
              <a:gd name="T14" fmla="*/ 3 w 3"/>
              <a:gd name="T15" fmla="*/ 177 h 178"/>
              <a:gd name="T16" fmla="*/ 2 w 3"/>
              <a:gd name="T17" fmla="*/ 178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" h="178">
                <a:moveTo>
                  <a:pt x="2" y="178"/>
                </a:moveTo>
                <a:cubicBezTo>
                  <a:pt x="1" y="178"/>
                  <a:pt x="1" y="178"/>
                  <a:pt x="1" y="178"/>
                </a:cubicBezTo>
                <a:cubicBezTo>
                  <a:pt x="1" y="178"/>
                  <a:pt x="0" y="178"/>
                  <a:pt x="0" y="177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1" y="0"/>
                  <a:pt x="1" y="0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3" y="1"/>
                  <a:pt x="3" y="1"/>
                </a:cubicBezTo>
                <a:cubicBezTo>
                  <a:pt x="3" y="177"/>
                  <a:pt x="3" y="177"/>
                  <a:pt x="3" y="177"/>
                </a:cubicBezTo>
                <a:cubicBezTo>
                  <a:pt x="3" y="178"/>
                  <a:pt x="2" y="178"/>
                  <a:pt x="2" y="178"/>
                </a:cubicBezTo>
                <a:close/>
              </a:path>
            </a:pathLst>
          </a:custGeom>
          <a:solidFill>
            <a:srgbClr val="EAEAE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330" name="Rectangle 262"/>
          <p:cNvSpPr>
            <a:spLocks noChangeArrowheads="1"/>
          </p:cNvSpPr>
          <p:nvPr/>
        </p:nvSpPr>
        <p:spPr bwMode="auto">
          <a:xfrm>
            <a:off x="6967538" y="5853113"/>
            <a:ext cx="182563" cy="34925"/>
          </a:xfrm>
          <a:prstGeom prst="rect">
            <a:avLst/>
          </a:prstGeom>
          <a:solidFill>
            <a:srgbClr val="C6C5C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331" name="Rectangle 263"/>
          <p:cNvSpPr>
            <a:spLocks noChangeArrowheads="1"/>
          </p:cNvSpPr>
          <p:nvPr/>
        </p:nvSpPr>
        <p:spPr bwMode="auto">
          <a:xfrm>
            <a:off x="6967538" y="5853113"/>
            <a:ext cx="182563" cy="7938"/>
          </a:xfrm>
          <a:prstGeom prst="rect">
            <a:avLst/>
          </a:prstGeom>
          <a:solidFill>
            <a:srgbClr val="EAEAE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332" name="Rectangle 264"/>
          <p:cNvSpPr>
            <a:spLocks noChangeArrowheads="1"/>
          </p:cNvSpPr>
          <p:nvPr/>
        </p:nvSpPr>
        <p:spPr bwMode="auto">
          <a:xfrm>
            <a:off x="6967538" y="5870575"/>
            <a:ext cx="182563" cy="7938"/>
          </a:xfrm>
          <a:prstGeom prst="rect">
            <a:avLst/>
          </a:prstGeom>
          <a:solidFill>
            <a:srgbClr val="EAEAE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333" name="Rectangle 265"/>
          <p:cNvSpPr>
            <a:spLocks noChangeArrowheads="1"/>
          </p:cNvSpPr>
          <p:nvPr/>
        </p:nvSpPr>
        <p:spPr bwMode="auto">
          <a:xfrm>
            <a:off x="6946900" y="5888038"/>
            <a:ext cx="220663" cy="9525"/>
          </a:xfrm>
          <a:prstGeom prst="rect">
            <a:avLst/>
          </a:prstGeom>
          <a:solidFill>
            <a:srgbClr val="EAEAE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334" name="Freeform 266"/>
          <p:cNvSpPr>
            <a:spLocks/>
          </p:cNvSpPr>
          <p:nvPr/>
        </p:nvSpPr>
        <p:spPr bwMode="auto">
          <a:xfrm>
            <a:off x="6992938" y="5199063"/>
            <a:ext cx="130175" cy="17463"/>
          </a:xfrm>
          <a:custGeom>
            <a:avLst/>
            <a:gdLst>
              <a:gd name="T0" fmla="*/ 37 w 38"/>
              <a:gd name="T1" fmla="*/ 5 h 5"/>
              <a:gd name="T2" fmla="*/ 2 w 38"/>
              <a:gd name="T3" fmla="*/ 5 h 5"/>
              <a:gd name="T4" fmla="*/ 0 w 38"/>
              <a:gd name="T5" fmla="*/ 3 h 5"/>
              <a:gd name="T6" fmla="*/ 0 w 38"/>
              <a:gd name="T7" fmla="*/ 2 h 5"/>
              <a:gd name="T8" fmla="*/ 2 w 38"/>
              <a:gd name="T9" fmla="*/ 0 h 5"/>
              <a:gd name="T10" fmla="*/ 37 w 38"/>
              <a:gd name="T11" fmla="*/ 0 h 5"/>
              <a:gd name="T12" fmla="*/ 38 w 38"/>
              <a:gd name="T13" fmla="*/ 2 h 5"/>
              <a:gd name="T14" fmla="*/ 38 w 38"/>
              <a:gd name="T15" fmla="*/ 3 h 5"/>
              <a:gd name="T16" fmla="*/ 37 w 38"/>
              <a:gd name="T17" fmla="*/ 5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8" h="5">
                <a:moveTo>
                  <a:pt x="37" y="5"/>
                </a:moveTo>
                <a:cubicBezTo>
                  <a:pt x="2" y="5"/>
                  <a:pt x="2" y="5"/>
                  <a:pt x="2" y="5"/>
                </a:cubicBezTo>
                <a:cubicBezTo>
                  <a:pt x="1" y="5"/>
                  <a:pt x="0" y="4"/>
                  <a:pt x="0" y="3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2" y="0"/>
                </a:cubicBezTo>
                <a:cubicBezTo>
                  <a:pt x="37" y="0"/>
                  <a:pt x="37" y="0"/>
                  <a:pt x="37" y="0"/>
                </a:cubicBezTo>
                <a:cubicBezTo>
                  <a:pt x="38" y="0"/>
                  <a:pt x="38" y="1"/>
                  <a:pt x="38" y="2"/>
                </a:cubicBezTo>
                <a:cubicBezTo>
                  <a:pt x="38" y="3"/>
                  <a:pt x="38" y="3"/>
                  <a:pt x="38" y="3"/>
                </a:cubicBezTo>
                <a:cubicBezTo>
                  <a:pt x="38" y="4"/>
                  <a:pt x="38" y="5"/>
                  <a:pt x="37" y="5"/>
                </a:cubicBezTo>
                <a:close/>
              </a:path>
            </a:pathLst>
          </a:custGeom>
          <a:solidFill>
            <a:srgbClr val="EAEAE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335" name="Freeform 267"/>
          <p:cNvSpPr>
            <a:spLocks/>
          </p:cNvSpPr>
          <p:nvPr/>
        </p:nvSpPr>
        <p:spPr bwMode="auto">
          <a:xfrm>
            <a:off x="5021263" y="4394200"/>
            <a:ext cx="2146300" cy="550863"/>
          </a:xfrm>
          <a:custGeom>
            <a:avLst/>
            <a:gdLst>
              <a:gd name="T0" fmla="*/ 1352 w 1352"/>
              <a:gd name="T1" fmla="*/ 300 h 347"/>
              <a:gd name="T2" fmla="*/ 1349 w 1352"/>
              <a:gd name="T3" fmla="*/ 306 h 347"/>
              <a:gd name="T4" fmla="*/ 1345 w 1352"/>
              <a:gd name="T5" fmla="*/ 317 h 347"/>
              <a:gd name="T6" fmla="*/ 1341 w 1352"/>
              <a:gd name="T7" fmla="*/ 328 h 347"/>
              <a:gd name="T8" fmla="*/ 1337 w 1352"/>
              <a:gd name="T9" fmla="*/ 341 h 347"/>
              <a:gd name="T10" fmla="*/ 1334 w 1352"/>
              <a:gd name="T11" fmla="*/ 347 h 347"/>
              <a:gd name="T12" fmla="*/ 17 w 1352"/>
              <a:gd name="T13" fmla="*/ 347 h 347"/>
              <a:gd name="T14" fmla="*/ 15 w 1352"/>
              <a:gd name="T15" fmla="*/ 341 h 347"/>
              <a:gd name="T16" fmla="*/ 7 w 1352"/>
              <a:gd name="T17" fmla="*/ 317 h 347"/>
              <a:gd name="T18" fmla="*/ 2 w 1352"/>
              <a:gd name="T19" fmla="*/ 306 h 347"/>
              <a:gd name="T20" fmla="*/ 0 w 1352"/>
              <a:gd name="T21" fmla="*/ 300 h 347"/>
              <a:gd name="T22" fmla="*/ 0 w 1352"/>
              <a:gd name="T23" fmla="*/ 300 h 347"/>
              <a:gd name="T24" fmla="*/ 337 w 1352"/>
              <a:gd name="T25" fmla="*/ 151 h 347"/>
              <a:gd name="T26" fmla="*/ 676 w 1352"/>
              <a:gd name="T27" fmla="*/ 0 h 347"/>
              <a:gd name="T28" fmla="*/ 1015 w 1352"/>
              <a:gd name="T29" fmla="*/ 151 h 347"/>
              <a:gd name="T30" fmla="*/ 1352 w 1352"/>
              <a:gd name="T31" fmla="*/ 300 h 347"/>
              <a:gd name="T32" fmla="*/ 1352 w 1352"/>
              <a:gd name="T33" fmla="*/ 300 h 3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352" h="347">
                <a:moveTo>
                  <a:pt x="1352" y="300"/>
                </a:moveTo>
                <a:lnTo>
                  <a:pt x="1349" y="306"/>
                </a:lnTo>
                <a:lnTo>
                  <a:pt x="1345" y="317"/>
                </a:lnTo>
                <a:lnTo>
                  <a:pt x="1341" y="328"/>
                </a:lnTo>
                <a:lnTo>
                  <a:pt x="1337" y="341"/>
                </a:lnTo>
                <a:lnTo>
                  <a:pt x="1334" y="347"/>
                </a:lnTo>
                <a:lnTo>
                  <a:pt x="17" y="347"/>
                </a:lnTo>
                <a:lnTo>
                  <a:pt x="15" y="341"/>
                </a:lnTo>
                <a:lnTo>
                  <a:pt x="7" y="317"/>
                </a:lnTo>
                <a:lnTo>
                  <a:pt x="2" y="306"/>
                </a:lnTo>
                <a:lnTo>
                  <a:pt x="0" y="300"/>
                </a:lnTo>
                <a:lnTo>
                  <a:pt x="0" y="300"/>
                </a:lnTo>
                <a:lnTo>
                  <a:pt x="337" y="151"/>
                </a:lnTo>
                <a:lnTo>
                  <a:pt x="676" y="0"/>
                </a:lnTo>
                <a:lnTo>
                  <a:pt x="1015" y="151"/>
                </a:lnTo>
                <a:lnTo>
                  <a:pt x="1352" y="300"/>
                </a:lnTo>
                <a:lnTo>
                  <a:pt x="1352" y="300"/>
                </a:lnTo>
                <a:close/>
              </a:path>
            </a:pathLst>
          </a:custGeom>
          <a:solidFill>
            <a:srgbClr val="193A5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336" name="Freeform 268"/>
          <p:cNvSpPr>
            <a:spLocks/>
          </p:cNvSpPr>
          <p:nvPr/>
        </p:nvSpPr>
        <p:spPr bwMode="auto">
          <a:xfrm>
            <a:off x="5021263" y="4394200"/>
            <a:ext cx="2146300" cy="550863"/>
          </a:xfrm>
          <a:custGeom>
            <a:avLst/>
            <a:gdLst>
              <a:gd name="T0" fmla="*/ 1352 w 1352"/>
              <a:gd name="T1" fmla="*/ 300 h 347"/>
              <a:gd name="T2" fmla="*/ 1349 w 1352"/>
              <a:gd name="T3" fmla="*/ 306 h 347"/>
              <a:gd name="T4" fmla="*/ 1345 w 1352"/>
              <a:gd name="T5" fmla="*/ 317 h 347"/>
              <a:gd name="T6" fmla="*/ 1341 w 1352"/>
              <a:gd name="T7" fmla="*/ 328 h 347"/>
              <a:gd name="T8" fmla="*/ 1337 w 1352"/>
              <a:gd name="T9" fmla="*/ 341 h 347"/>
              <a:gd name="T10" fmla="*/ 1334 w 1352"/>
              <a:gd name="T11" fmla="*/ 347 h 347"/>
              <a:gd name="T12" fmla="*/ 17 w 1352"/>
              <a:gd name="T13" fmla="*/ 347 h 347"/>
              <a:gd name="T14" fmla="*/ 15 w 1352"/>
              <a:gd name="T15" fmla="*/ 341 h 347"/>
              <a:gd name="T16" fmla="*/ 7 w 1352"/>
              <a:gd name="T17" fmla="*/ 317 h 347"/>
              <a:gd name="T18" fmla="*/ 2 w 1352"/>
              <a:gd name="T19" fmla="*/ 306 h 347"/>
              <a:gd name="T20" fmla="*/ 0 w 1352"/>
              <a:gd name="T21" fmla="*/ 300 h 347"/>
              <a:gd name="T22" fmla="*/ 0 w 1352"/>
              <a:gd name="T23" fmla="*/ 300 h 347"/>
              <a:gd name="T24" fmla="*/ 337 w 1352"/>
              <a:gd name="T25" fmla="*/ 151 h 347"/>
              <a:gd name="T26" fmla="*/ 676 w 1352"/>
              <a:gd name="T27" fmla="*/ 0 h 347"/>
              <a:gd name="T28" fmla="*/ 1015 w 1352"/>
              <a:gd name="T29" fmla="*/ 151 h 347"/>
              <a:gd name="T30" fmla="*/ 1352 w 1352"/>
              <a:gd name="T31" fmla="*/ 300 h 347"/>
              <a:gd name="T32" fmla="*/ 1352 w 1352"/>
              <a:gd name="T33" fmla="*/ 300 h 3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352" h="347">
                <a:moveTo>
                  <a:pt x="1352" y="300"/>
                </a:moveTo>
                <a:lnTo>
                  <a:pt x="1349" y="306"/>
                </a:lnTo>
                <a:lnTo>
                  <a:pt x="1345" y="317"/>
                </a:lnTo>
                <a:lnTo>
                  <a:pt x="1341" y="328"/>
                </a:lnTo>
                <a:lnTo>
                  <a:pt x="1337" y="341"/>
                </a:lnTo>
                <a:lnTo>
                  <a:pt x="1334" y="347"/>
                </a:lnTo>
                <a:lnTo>
                  <a:pt x="17" y="347"/>
                </a:lnTo>
                <a:lnTo>
                  <a:pt x="15" y="341"/>
                </a:lnTo>
                <a:lnTo>
                  <a:pt x="7" y="317"/>
                </a:lnTo>
                <a:lnTo>
                  <a:pt x="2" y="306"/>
                </a:lnTo>
                <a:lnTo>
                  <a:pt x="0" y="300"/>
                </a:lnTo>
                <a:lnTo>
                  <a:pt x="0" y="300"/>
                </a:lnTo>
                <a:lnTo>
                  <a:pt x="337" y="151"/>
                </a:lnTo>
                <a:lnTo>
                  <a:pt x="676" y="0"/>
                </a:lnTo>
                <a:lnTo>
                  <a:pt x="1015" y="151"/>
                </a:lnTo>
                <a:lnTo>
                  <a:pt x="1352" y="300"/>
                </a:lnTo>
                <a:lnTo>
                  <a:pt x="1352" y="30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337" name="Rectangle 269"/>
          <p:cNvSpPr>
            <a:spLocks noChangeArrowheads="1"/>
          </p:cNvSpPr>
          <p:nvPr/>
        </p:nvSpPr>
        <p:spPr bwMode="auto">
          <a:xfrm>
            <a:off x="5021263" y="5018088"/>
            <a:ext cx="2146300" cy="160338"/>
          </a:xfrm>
          <a:prstGeom prst="rect">
            <a:avLst/>
          </a:prstGeom>
          <a:solidFill>
            <a:srgbClr val="1F4B6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338" name="Rectangle 270"/>
          <p:cNvSpPr>
            <a:spLocks noChangeArrowheads="1"/>
          </p:cNvSpPr>
          <p:nvPr/>
        </p:nvSpPr>
        <p:spPr bwMode="auto">
          <a:xfrm>
            <a:off x="5021263" y="5018088"/>
            <a:ext cx="2146300" cy="1603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339" name="Rectangle 271"/>
          <p:cNvSpPr>
            <a:spLocks noChangeArrowheads="1"/>
          </p:cNvSpPr>
          <p:nvPr/>
        </p:nvSpPr>
        <p:spPr bwMode="auto">
          <a:xfrm>
            <a:off x="5086350" y="4927600"/>
            <a:ext cx="2016125" cy="90488"/>
          </a:xfrm>
          <a:prstGeom prst="rect">
            <a:avLst/>
          </a:prstGeom>
          <a:solidFill>
            <a:srgbClr val="1F4B6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340" name="Rectangle 272"/>
          <p:cNvSpPr>
            <a:spLocks noChangeArrowheads="1"/>
          </p:cNvSpPr>
          <p:nvPr/>
        </p:nvSpPr>
        <p:spPr bwMode="auto">
          <a:xfrm>
            <a:off x="5086350" y="4927600"/>
            <a:ext cx="2016125" cy="90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341" name="Freeform 273"/>
          <p:cNvSpPr>
            <a:spLocks/>
          </p:cNvSpPr>
          <p:nvPr/>
        </p:nvSpPr>
        <p:spPr bwMode="auto">
          <a:xfrm>
            <a:off x="5284788" y="4451350"/>
            <a:ext cx="1617663" cy="360363"/>
          </a:xfrm>
          <a:custGeom>
            <a:avLst/>
            <a:gdLst>
              <a:gd name="T0" fmla="*/ 510 w 1019"/>
              <a:gd name="T1" fmla="*/ 0 h 227"/>
              <a:gd name="T2" fmla="*/ 765 w 1019"/>
              <a:gd name="T3" fmla="*/ 115 h 227"/>
              <a:gd name="T4" fmla="*/ 1019 w 1019"/>
              <a:gd name="T5" fmla="*/ 227 h 227"/>
              <a:gd name="T6" fmla="*/ 510 w 1019"/>
              <a:gd name="T7" fmla="*/ 227 h 227"/>
              <a:gd name="T8" fmla="*/ 0 w 1019"/>
              <a:gd name="T9" fmla="*/ 227 h 227"/>
              <a:gd name="T10" fmla="*/ 255 w 1019"/>
              <a:gd name="T11" fmla="*/ 115 h 227"/>
              <a:gd name="T12" fmla="*/ 510 w 1019"/>
              <a:gd name="T13" fmla="*/ 0 h 2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019" h="227">
                <a:moveTo>
                  <a:pt x="510" y="0"/>
                </a:moveTo>
                <a:lnTo>
                  <a:pt x="765" y="115"/>
                </a:lnTo>
                <a:lnTo>
                  <a:pt x="1019" y="227"/>
                </a:lnTo>
                <a:lnTo>
                  <a:pt x="510" y="227"/>
                </a:lnTo>
                <a:lnTo>
                  <a:pt x="0" y="227"/>
                </a:lnTo>
                <a:lnTo>
                  <a:pt x="255" y="115"/>
                </a:lnTo>
                <a:lnTo>
                  <a:pt x="510" y="0"/>
                </a:lnTo>
                <a:close/>
              </a:path>
            </a:pathLst>
          </a:custGeom>
          <a:solidFill>
            <a:srgbClr val="B3B3B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342" name="Freeform 274"/>
          <p:cNvSpPr>
            <a:spLocks/>
          </p:cNvSpPr>
          <p:nvPr/>
        </p:nvSpPr>
        <p:spPr bwMode="auto">
          <a:xfrm>
            <a:off x="5284788" y="4451350"/>
            <a:ext cx="1617663" cy="360363"/>
          </a:xfrm>
          <a:custGeom>
            <a:avLst/>
            <a:gdLst>
              <a:gd name="T0" fmla="*/ 510 w 1019"/>
              <a:gd name="T1" fmla="*/ 0 h 227"/>
              <a:gd name="T2" fmla="*/ 765 w 1019"/>
              <a:gd name="T3" fmla="*/ 115 h 227"/>
              <a:gd name="T4" fmla="*/ 1019 w 1019"/>
              <a:gd name="T5" fmla="*/ 227 h 227"/>
              <a:gd name="T6" fmla="*/ 510 w 1019"/>
              <a:gd name="T7" fmla="*/ 227 h 227"/>
              <a:gd name="T8" fmla="*/ 0 w 1019"/>
              <a:gd name="T9" fmla="*/ 227 h 227"/>
              <a:gd name="T10" fmla="*/ 255 w 1019"/>
              <a:gd name="T11" fmla="*/ 115 h 227"/>
              <a:gd name="T12" fmla="*/ 510 w 1019"/>
              <a:gd name="T13" fmla="*/ 0 h 2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019" h="227">
                <a:moveTo>
                  <a:pt x="510" y="0"/>
                </a:moveTo>
                <a:lnTo>
                  <a:pt x="765" y="115"/>
                </a:lnTo>
                <a:lnTo>
                  <a:pt x="1019" y="227"/>
                </a:lnTo>
                <a:lnTo>
                  <a:pt x="510" y="227"/>
                </a:lnTo>
                <a:lnTo>
                  <a:pt x="0" y="227"/>
                </a:lnTo>
                <a:lnTo>
                  <a:pt x="255" y="115"/>
                </a:lnTo>
                <a:lnTo>
                  <a:pt x="510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343" name="Freeform 275"/>
          <p:cNvSpPr>
            <a:spLocks/>
          </p:cNvSpPr>
          <p:nvPr/>
        </p:nvSpPr>
        <p:spPr bwMode="auto">
          <a:xfrm>
            <a:off x="5284788" y="4451350"/>
            <a:ext cx="809625" cy="360363"/>
          </a:xfrm>
          <a:custGeom>
            <a:avLst/>
            <a:gdLst>
              <a:gd name="T0" fmla="*/ 510 w 510"/>
              <a:gd name="T1" fmla="*/ 0 h 227"/>
              <a:gd name="T2" fmla="*/ 255 w 510"/>
              <a:gd name="T3" fmla="*/ 115 h 227"/>
              <a:gd name="T4" fmla="*/ 0 w 510"/>
              <a:gd name="T5" fmla="*/ 227 h 227"/>
              <a:gd name="T6" fmla="*/ 46 w 510"/>
              <a:gd name="T7" fmla="*/ 227 h 227"/>
              <a:gd name="T8" fmla="*/ 300 w 510"/>
              <a:gd name="T9" fmla="*/ 113 h 227"/>
              <a:gd name="T10" fmla="*/ 510 w 510"/>
              <a:gd name="T11" fmla="*/ 20 h 227"/>
              <a:gd name="T12" fmla="*/ 510 w 510"/>
              <a:gd name="T13" fmla="*/ 0 h 227"/>
              <a:gd name="T14" fmla="*/ 510 w 510"/>
              <a:gd name="T15" fmla="*/ 0 h 2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510" h="227">
                <a:moveTo>
                  <a:pt x="510" y="0"/>
                </a:moveTo>
                <a:lnTo>
                  <a:pt x="255" y="115"/>
                </a:lnTo>
                <a:lnTo>
                  <a:pt x="0" y="227"/>
                </a:lnTo>
                <a:lnTo>
                  <a:pt x="46" y="227"/>
                </a:lnTo>
                <a:lnTo>
                  <a:pt x="300" y="113"/>
                </a:lnTo>
                <a:lnTo>
                  <a:pt x="510" y="20"/>
                </a:lnTo>
                <a:lnTo>
                  <a:pt x="510" y="0"/>
                </a:lnTo>
                <a:lnTo>
                  <a:pt x="510" y="0"/>
                </a:lnTo>
                <a:close/>
              </a:path>
            </a:pathLst>
          </a:custGeom>
          <a:solidFill>
            <a:srgbClr val="A2A2A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344" name="Freeform 276"/>
          <p:cNvSpPr>
            <a:spLocks/>
          </p:cNvSpPr>
          <p:nvPr/>
        </p:nvSpPr>
        <p:spPr bwMode="auto">
          <a:xfrm>
            <a:off x="5284788" y="4451350"/>
            <a:ext cx="809625" cy="360363"/>
          </a:xfrm>
          <a:custGeom>
            <a:avLst/>
            <a:gdLst>
              <a:gd name="T0" fmla="*/ 510 w 510"/>
              <a:gd name="T1" fmla="*/ 0 h 227"/>
              <a:gd name="T2" fmla="*/ 255 w 510"/>
              <a:gd name="T3" fmla="*/ 115 h 227"/>
              <a:gd name="T4" fmla="*/ 0 w 510"/>
              <a:gd name="T5" fmla="*/ 227 h 227"/>
              <a:gd name="T6" fmla="*/ 46 w 510"/>
              <a:gd name="T7" fmla="*/ 227 h 227"/>
              <a:gd name="T8" fmla="*/ 300 w 510"/>
              <a:gd name="T9" fmla="*/ 113 h 227"/>
              <a:gd name="T10" fmla="*/ 510 w 510"/>
              <a:gd name="T11" fmla="*/ 20 h 227"/>
              <a:gd name="T12" fmla="*/ 510 w 510"/>
              <a:gd name="T13" fmla="*/ 0 h 227"/>
              <a:gd name="T14" fmla="*/ 510 w 510"/>
              <a:gd name="T15" fmla="*/ 0 h 2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510" h="227">
                <a:moveTo>
                  <a:pt x="510" y="0"/>
                </a:moveTo>
                <a:lnTo>
                  <a:pt x="255" y="115"/>
                </a:lnTo>
                <a:lnTo>
                  <a:pt x="0" y="227"/>
                </a:lnTo>
                <a:lnTo>
                  <a:pt x="46" y="227"/>
                </a:lnTo>
                <a:lnTo>
                  <a:pt x="300" y="113"/>
                </a:lnTo>
                <a:lnTo>
                  <a:pt x="510" y="20"/>
                </a:lnTo>
                <a:lnTo>
                  <a:pt x="510" y="0"/>
                </a:lnTo>
                <a:lnTo>
                  <a:pt x="510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345" name="Rectangle 277"/>
          <p:cNvSpPr>
            <a:spLocks noChangeArrowheads="1"/>
          </p:cNvSpPr>
          <p:nvPr/>
        </p:nvSpPr>
        <p:spPr bwMode="auto">
          <a:xfrm>
            <a:off x="5600700" y="5072063"/>
            <a:ext cx="987425" cy="106363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346" name="Rectangle 278"/>
          <p:cNvSpPr>
            <a:spLocks noChangeArrowheads="1"/>
          </p:cNvSpPr>
          <p:nvPr/>
        </p:nvSpPr>
        <p:spPr bwMode="auto">
          <a:xfrm>
            <a:off x="5600700" y="5072063"/>
            <a:ext cx="987425" cy="106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347" name="Freeform 279"/>
          <p:cNvSpPr>
            <a:spLocks/>
          </p:cNvSpPr>
          <p:nvPr/>
        </p:nvSpPr>
        <p:spPr bwMode="auto">
          <a:xfrm>
            <a:off x="4994275" y="4979988"/>
            <a:ext cx="2200275" cy="38100"/>
          </a:xfrm>
          <a:custGeom>
            <a:avLst/>
            <a:gdLst>
              <a:gd name="T0" fmla="*/ 642 w 642"/>
              <a:gd name="T1" fmla="*/ 6 h 11"/>
              <a:gd name="T2" fmla="*/ 637 w 642"/>
              <a:gd name="T3" fmla="*/ 11 h 11"/>
              <a:gd name="T4" fmla="*/ 5 w 642"/>
              <a:gd name="T5" fmla="*/ 11 h 11"/>
              <a:gd name="T6" fmla="*/ 1 w 642"/>
              <a:gd name="T7" fmla="*/ 10 h 11"/>
              <a:gd name="T8" fmla="*/ 0 w 642"/>
              <a:gd name="T9" fmla="*/ 6 h 11"/>
              <a:gd name="T10" fmla="*/ 5 w 642"/>
              <a:gd name="T11" fmla="*/ 0 h 11"/>
              <a:gd name="T12" fmla="*/ 637 w 642"/>
              <a:gd name="T13" fmla="*/ 0 h 11"/>
              <a:gd name="T14" fmla="*/ 641 w 642"/>
              <a:gd name="T15" fmla="*/ 1 h 11"/>
              <a:gd name="T16" fmla="*/ 642 w 642"/>
              <a:gd name="T17" fmla="*/ 6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642" h="11">
                <a:moveTo>
                  <a:pt x="642" y="6"/>
                </a:moveTo>
                <a:cubicBezTo>
                  <a:pt x="642" y="9"/>
                  <a:pt x="640" y="11"/>
                  <a:pt x="637" y="11"/>
                </a:cubicBezTo>
                <a:cubicBezTo>
                  <a:pt x="5" y="11"/>
                  <a:pt x="5" y="11"/>
                  <a:pt x="5" y="11"/>
                </a:cubicBezTo>
                <a:cubicBezTo>
                  <a:pt x="3" y="11"/>
                  <a:pt x="2" y="11"/>
                  <a:pt x="1" y="10"/>
                </a:cubicBezTo>
                <a:cubicBezTo>
                  <a:pt x="0" y="9"/>
                  <a:pt x="0" y="7"/>
                  <a:pt x="0" y="6"/>
                </a:cubicBezTo>
                <a:cubicBezTo>
                  <a:pt x="0" y="2"/>
                  <a:pt x="2" y="0"/>
                  <a:pt x="5" y="0"/>
                </a:cubicBezTo>
                <a:cubicBezTo>
                  <a:pt x="637" y="0"/>
                  <a:pt x="637" y="0"/>
                  <a:pt x="637" y="0"/>
                </a:cubicBezTo>
                <a:cubicBezTo>
                  <a:pt x="639" y="0"/>
                  <a:pt x="640" y="0"/>
                  <a:pt x="641" y="1"/>
                </a:cubicBezTo>
                <a:cubicBezTo>
                  <a:pt x="642" y="3"/>
                  <a:pt x="642" y="4"/>
                  <a:pt x="642" y="6"/>
                </a:cubicBezTo>
              </a:path>
            </a:pathLst>
          </a:custGeom>
          <a:solidFill>
            <a:srgbClr val="193A5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348" name="Freeform 280"/>
          <p:cNvSpPr>
            <a:spLocks/>
          </p:cNvSpPr>
          <p:nvPr/>
        </p:nvSpPr>
        <p:spPr bwMode="auto">
          <a:xfrm>
            <a:off x="5024438" y="4879975"/>
            <a:ext cx="2138363" cy="17463"/>
          </a:xfrm>
          <a:custGeom>
            <a:avLst/>
            <a:gdLst>
              <a:gd name="T0" fmla="*/ 1347 w 1347"/>
              <a:gd name="T1" fmla="*/ 0 h 11"/>
              <a:gd name="T2" fmla="*/ 1343 w 1347"/>
              <a:gd name="T3" fmla="*/ 11 h 11"/>
              <a:gd name="T4" fmla="*/ 5 w 1347"/>
              <a:gd name="T5" fmla="*/ 11 h 11"/>
              <a:gd name="T6" fmla="*/ 0 w 1347"/>
              <a:gd name="T7" fmla="*/ 0 h 11"/>
              <a:gd name="T8" fmla="*/ 1347 w 1347"/>
              <a:gd name="T9" fmla="*/ 0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347" h="11">
                <a:moveTo>
                  <a:pt x="1347" y="0"/>
                </a:moveTo>
                <a:lnTo>
                  <a:pt x="1343" y="11"/>
                </a:lnTo>
                <a:lnTo>
                  <a:pt x="5" y="11"/>
                </a:lnTo>
                <a:lnTo>
                  <a:pt x="0" y="0"/>
                </a:lnTo>
                <a:lnTo>
                  <a:pt x="1347" y="0"/>
                </a:lnTo>
                <a:close/>
              </a:path>
            </a:pathLst>
          </a:custGeom>
          <a:solidFill>
            <a:srgbClr val="B3B3B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349" name="Freeform 281"/>
          <p:cNvSpPr>
            <a:spLocks/>
          </p:cNvSpPr>
          <p:nvPr/>
        </p:nvSpPr>
        <p:spPr bwMode="auto">
          <a:xfrm>
            <a:off x="5024438" y="4879975"/>
            <a:ext cx="2138363" cy="17463"/>
          </a:xfrm>
          <a:custGeom>
            <a:avLst/>
            <a:gdLst>
              <a:gd name="T0" fmla="*/ 1347 w 1347"/>
              <a:gd name="T1" fmla="*/ 0 h 11"/>
              <a:gd name="T2" fmla="*/ 1343 w 1347"/>
              <a:gd name="T3" fmla="*/ 11 h 11"/>
              <a:gd name="T4" fmla="*/ 5 w 1347"/>
              <a:gd name="T5" fmla="*/ 11 h 11"/>
              <a:gd name="T6" fmla="*/ 0 w 1347"/>
              <a:gd name="T7" fmla="*/ 0 h 11"/>
              <a:gd name="T8" fmla="*/ 1347 w 1347"/>
              <a:gd name="T9" fmla="*/ 0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347" h="11">
                <a:moveTo>
                  <a:pt x="1347" y="0"/>
                </a:moveTo>
                <a:lnTo>
                  <a:pt x="1343" y="11"/>
                </a:lnTo>
                <a:lnTo>
                  <a:pt x="5" y="11"/>
                </a:lnTo>
                <a:lnTo>
                  <a:pt x="0" y="0"/>
                </a:lnTo>
                <a:lnTo>
                  <a:pt x="1347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350" name="Freeform 282"/>
          <p:cNvSpPr>
            <a:spLocks/>
          </p:cNvSpPr>
          <p:nvPr/>
        </p:nvSpPr>
        <p:spPr bwMode="auto">
          <a:xfrm>
            <a:off x="5038725" y="4914900"/>
            <a:ext cx="2111375" cy="20638"/>
          </a:xfrm>
          <a:custGeom>
            <a:avLst/>
            <a:gdLst>
              <a:gd name="T0" fmla="*/ 1330 w 1330"/>
              <a:gd name="T1" fmla="*/ 0 h 13"/>
              <a:gd name="T2" fmla="*/ 1326 w 1330"/>
              <a:gd name="T3" fmla="*/ 13 h 13"/>
              <a:gd name="T4" fmla="*/ 4 w 1330"/>
              <a:gd name="T5" fmla="*/ 13 h 13"/>
              <a:gd name="T6" fmla="*/ 0 w 1330"/>
              <a:gd name="T7" fmla="*/ 0 h 13"/>
              <a:gd name="T8" fmla="*/ 1330 w 1330"/>
              <a:gd name="T9" fmla="*/ 0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330" h="13">
                <a:moveTo>
                  <a:pt x="1330" y="0"/>
                </a:moveTo>
                <a:lnTo>
                  <a:pt x="1326" y="13"/>
                </a:lnTo>
                <a:lnTo>
                  <a:pt x="4" y="13"/>
                </a:lnTo>
                <a:lnTo>
                  <a:pt x="0" y="0"/>
                </a:lnTo>
                <a:lnTo>
                  <a:pt x="1330" y="0"/>
                </a:lnTo>
                <a:close/>
              </a:path>
            </a:pathLst>
          </a:custGeom>
          <a:solidFill>
            <a:srgbClr val="AFAFA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351" name="Freeform 283"/>
          <p:cNvSpPr>
            <a:spLocks/>
          </p:cNvSpPr>
          <p:nvPr/>
        </p:nvSpPr>
        <p:spPr bwMode="auto">
          <a:xfrm>
            <a:off x="5038725" y="4914900"/>
            <a:ext cx="2111375" cy="20638"/>
          </a:xfrm>
          <a:custGeom>
            <a:avLst/>
            <a:gdLst>
              <a:gd name="T0" fmla="*/ 1330 w 1330"/>
              <a:gd name="T1" fmla="*/ 0 h 13"/>
              <a:gd name="T2" fmla="*/ 1326 w 1330"/>
              <a:gd name="T3" fmla="*/ 13 h 13"/>
              <a:gd name="T4" fmla="*/ 4 w 1330"/>
              <a:gd name="T5" fmla="*/ 13 h 13"/>
              <a:gd name="T6" fmla="*/ 0 w 1330"/>
              <a:gd name="T7" fmla="*/ 0 h 13"/>
              <a:gd name="T8" fmla="*/ 1330 w 1330"/>
              <a:gd name="T9" fmla="*/ 0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330" h="13">
                <a:moveTo>
                  <a:pt x="1330" y="0"/>
                </a:moveTo>
                <a:lnTo>
                  <a:pt x="1326" y="13"/>
                </a:lnTo>
                <a:lnTo>
                  <a:pt x="4" y="13"/>
                </a:lnTo>
                <a:lnTo>
                  <a:pt x="0" y="0"/>
                </a:lnTo>
                <a:lnTo>
                  <a:pt x="1330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352" name="Rectangle 284"/>
          <p:cNvSpPr>
            <a:spLocks noChangeArrowheads="1"/>
          </p:cNvSpPr>
          <p:nvPr/>
        </p:nvSpPr>
        <p:spPr bwMode="auto">
          <a:xfrm>
            <a:off x="5092700" y="5024438"/>
            <a:ext cx="31750" cy="30163"/>
          </a:xfrm>
          <a:prstGeom prst="rect">
            <a:avLst/>
          </a:prstGeom>
          <a:solidFill>
            <a:srgbClr val="B3B3B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353" name="Rectangle 285"/>
          <p:cNvSpPr>
            <a:spLocks noChangeArrowheads="1"/>
          </p:cNvSpPr>
          <p:nvPr/>
        </p:nvSpPr>
        <p:spPr bwMode="auto">
          <a:xfrm>
            <a:off x="5165725" y="5024438"/>
            <a:ext cx="30163" cy="30163"/>
          </a:xfrm>
          <a:prstGeom prst="rect">
            <a:avLst/>
          </a:prstGeom>
          <a:solidFill>
            <a:srgbClr val="B3B3B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354" name="Rectangle 286"/>
          <p:cNvSpPr>
            <a:spLocks noChangeArrowheads="1"/>
          </p:cNvSpPr>
          <p:nvPr/>
        </p:nvSpPr>
        <p:spPr bwMode="auto">
          <a:xfrm>
            <a:off x="5233988" y="5024438"/>
            <a:ext cx="30163" cy="30163"/>
          </a:xfrm>
          <a:prstGeom prst="rect">
            <a:avLst/>
          </a:prstGeom>
          <a:solidFill>
            <a:srgbClr val="B3B3B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355" name="Rectangle 287"/>
          <p:cNvSpPr>
            <a:spLocks noChangeArrowheads="1"/>
          </p:cNvSpPr>
          <p:nvPr/>
        </p:nvSpPr>
        <p:spPr bwMode="auto">
          <a:xfrm>
            <a:off x="5305425" y="5024438"/>
            <a:ext cx="31750" cy="30163"/>
          </a:xfrm>
          <a:prstGeom prst="rect">
            <a:avLst/>
          </a:prstGeom>
          <a:solidFill>
            <a:srgbClr val="B3B3B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356" name="Rectangle 288"/>
          <p:cNvSpPr>
            <a:spLocks noChangeArrowheads="1"/>
          </p:cNvSpPr>
          <p:nvPr/>
        </p:nvSpPr>
        <p:spPr bwMode="auto">
          <a:xfrm>
            <a:off x="5375275" y="5024438"/>
            <a:ext cx="33338" cy="30163"/>
          </a:xfrm>
          <a:prstGeom prst="rect">
            <a:avLst/>
          </a:prstGeom>
          <a:solidFill>
            <a:srgbClr val="B3B3B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357" name="Rectangle 289"/>
          <p:cNvSpPr>
            <a:spLocks noChangeArrowheads="1"/>
          </p:cNvSpPr>
          <p:nvPr/>
        </p:nvSpPr>
        <p:spPr bwMode="auto">
          <a:xfrm>
            <a:off x="5446713" y="5024438"/>
            <a:ext cx="30163" cy="30163"/>
          </a:xfrm>
          <a:prstGeom prst="rect">
            <a:avLst/>
          </a:prstGeom>
          <a:solidFill>
            <a:srgbClr val="B3B3B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358" name="Rectangle 290"/>
          <p:cNvSpPr>
            <a:spLocks noChangeArrowheads="1"/>
          </p:cNvSpPr>
          <p:nvPr/>
        </p:nvSpPr>
        <p:spPr bwMode="auto">
          <a:xfrm>
            <a:off x="5514975" y="5024438"/>
            <a:ext cx="34925" cy="30163"/>
          </a:xfrm>
          <a:prstGeom prst="rect">
            <a:avLst/>
          </a:prstGeom>
          <a:solidFill>
            <a:srgbClr val="B3B3B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359" name="Rectangle 291"/>
          <p:cNvSpPr>
            <a:spLocks noChangeArrowheads="1"/>
          </p:cNvSpPr>
          <p:nvPr/>
        </p:nvSpPr>
        <p:spPr bwMode="auto">
          <a:xfrm>
            <a:off x="5586413" y="5024438"/>
            <a:ext cx="31750" cy="30163"/>
          </a:xfrm>
          <a:prstGeom prst="rect">
            <a:avLst/>
          </a:prstGeom>
          <a:solidFill>
            <a:srgbClr val="B3B3B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360" name="Rectangle 292"/>
          <p:cNvSpPr>
            <a:spLocks noChangeArrowheads="1"/>
          </p:cNvSpPr>
          <p:nvPr/>
        </p:nvSpPr>
        <p:spPr bwMode="auto">
          <a:xfrm>
            <a:off x="5656263" y="5024438"/>
            <a:ext cx="33338" cy="30163"/>
          </a:xfrm>
          <a:prstGeom prst="rect">
            <a:avLst/>
          </a:prstGeom>
          <a:solidFill>
            <a:srgbClr val="B3B3B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361" name="Rectangle 293"/>
          <p:cNvSpPr>
            <a:spLocks noChangeArrowheads="1"/>
          </p:cNvSpPr>
          <p:nvPr/>
        </p:nvSpPr>
        <p:spPr bwMode="auto">
          <a:xfrm>
            <a:off x="5727700" y="5024438"/>
            <a:ext cx="30163" cy="30163"/>
          </a:xfrm>
          <a:prstGeom prst="rect">
            <a:avLst/>
          </a:prstGeom>
          <a:solidFill>
            <a:srgbClr val="B3B3B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362" name="Rectangle 294"/>
          <p:cNvSpPr>
            <a:spLocks noChangeArrowheads="1"/>
          </p:cNvSpPr>
          <p:nvPr/>
        </p:nvSpPr>
        <p:spPr bwMode="auto">
          <a:xfrm>
            <a:off x="5795963" y="5024438"/>
            <a:ext cx="34925" cy="30163"/>
          </a:xfrm>
          <a:prstGeom prst="rect">
            <a:avLst/>
          </a:prstGeom>
          <a:solidFill>
            <a:srgbClr val="B3B3B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363" name="Rectangle 295"/>
          <p:cNvSpPr>
            <a:spLocks noChangeArrowheads="1"/>
          </p:cNvSpPr>
          <p:nvPr/>
        </p:nvSpPr>
        <p:spPr bwMode="auto">
          <a:xfrm>
            <a:off x="5867400" y="5024438"/>
            <a:ext cx="31750" cy="30163"/>
          </a:xfrm>
          <a:prstGeom prst="rect">
            <a:avLst/>
          </a:prstGeom>
          <a:solidFill>
            <a:srgbClr val="B3B3B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364" name="Rectangle 296"/>
          <p:cNvSpPr>
            <a:spLocks noChangeArrowheads="1"/>
          </p:cNvSpPr>
          <p:nvPr/>
        </p:nvSpPr>
        <p:spPr bwMode="auto">
          <a:xfrm>
            <a:off x="5937250" y="5024438"/>
            <a:ext cx="33338" cy="30163"/>
          </a:xfrm>
          <a:prstGeom prst="rect">
            <a:avLst/>
          </a:prstGeom>
          <a:solidFill>
            <a:srgbClr val="B3B3B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365" name="Rectangle 297"/>
          <p:cNvSpPr>
            <a:spLocks noChangeArrowheads="1"/>
          </p:cNvSpPr>
          <p:nvPr/>
        </p:nvSpPr>
        <p:spPr bwMode="auto">
          <a:xfrm>
            <a:off x="6008688" y="5024438"/>
            <a:ext cx="30163" cy="30163"/>
          </a:xfrm>
          <a:prstGeom prst="rect">
            <a:avLst/>
          </a:prstGeom>
          <a:solidFill>
            <a:srgbClr val="B3B3B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366" name="Rectangle 298"/>
          <p:cNvSpPr>
            <a:spLocks noChangeArrowheads="1"/>
          </p:cNvSpPr>
          <p:nvPr/>
        </p:nvSpPr>
        <p:spPr bwMode="auto">
          <a:xfrm>
            <a:off x="6080125" y="5024438"/>
            <a:ext cx="31750" cy="30163"/>
          </a:xfrm>
          <a:prstGeom prst="rect">
            <a:avLst/>
          </a:prstGeom>
          <a:solidFill>
            <a:srgbClr val="B3B3B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367" name="Rectangle 299"/>
          <p:cNvSpPr>
            <a:spLocks noChangeArrowheads="1"/>
          </p:cNvSpPr>
          <p:nvPr/>
        </p:nvSpPr>
        <p:spPr bwMode="auto">
          <a:xfrm>
            <a:off x="6080125" y="5024438"/>
            <a:ext cx="31750" cy="30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368" name="Rectangle 300"/>
          <p:cNvSpPr>
            <a:spLocks noChangeArrowheads="1"/>
          </p:cNvSpPr>
          <p:nvPr/>
        </p:nvSpPr>
        <p:spPr bwMode="auto">
          <a:xfrm>
            <a:off x="6148388" y="5024438"/>
            <a:ext cx="31750" cy="30163"/>
          </a:xfrm>
          <a:prstGeom prst="rect">
            <a:avLst/>
          </a:prstGeom>
          <a:solidFill>
            <a:srgbClr val="B3B3B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369" name="Rectangle 301"/>
          <p:cNvSpPr>
            <a:spLocks noChangeArrowheads="1"/>
          </p:cNvSpPr>
          <p:nvPr/>
        </p:nvSpPr>
        <p:spPr bwMode="auto">
          <a:xfrm>
            <a:off x="6148388" y="5024438"/>
            <a:ext cx="31750" cy="30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370" name="Rectangle 302"/>
          <p:cNvSpPr>
            <a:spLocks noChangeArrowheads="1"/>
          </p:cNvSpPr>
          <p:nvPr/>
        </p:nvSpPr>
        <p:spPr bwMode="auto">
          <a:xfrm>
            <a:off x="6221413" y="5024438"/>
            <a:ext cx="30163" cy="30163"/>
          </a:xfrm>
          <a:prstGeom prst="rect">
            <a:avLst/>
          </a:prstGeom>
          <a:solidFill>
            <a:srgbClr val="B3B3B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371" name="Rectangle 303"/>
          <p:cNvSpPr>
            <a:spLocks noChangeArrowheads="1"/>
          </p:cNvSpPr>
          <p:nvPr/>
        </p:nvSpPr>
        <p:spPr bwMode="auto">
          <a:xfrm>
            <a:off x="6221413" y="5024438"/>
            <a:ext cx="30163" cy="30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372" name="Rectangle 304"/>
          <p:cNvSpPr>
            <a:spLocks noChangeArrowheads="1"/>
          </p:cNvSpPr>
          <p:nvPr/>
        </p:nvSpPr>
        <p:spPr bwMode="auto">
          <a:xfrm>
            <a:off x="6289675" y="5024438"/>
            <a:ext cx="30163" cy="30163"/>
          </a:xfrm>
          <a:prstGeom prst="rect">
            <a:avLst/>
          </a:prstGeom>
          <a:solidFill>
            <a:srgbClr val="B3B3B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373" name="Rectangle 305"/>
          <p:cNvSpPr>
            <a:spLocks noChangeArrowheads="1"/>
          </p:cNvSpPr>
          <p:nvPr/>
        </p:nvSpPr>
        <p:spPr bwMode="auto">
          <a:xfrm>
            <a:off x="6289675" y="5024438"/>
            <a:ext cx="30163" cy="30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374" name="Rectangle 306"/>
          <p:cNvSpPr>
            <a:spLocks noChangeArrowheads="1"/>
          </p:cNvSpPr>
          <p:nvPr/>
        </p:nvSpPr>
        <p:spPr bwMode="auto">
          <a:xfrm>
            <a:off x="6361113" y="5024438"/>
            <a:ext cx="31750" cy="30163"/>
          </a:xfrm>
          <a:prstGeom prst="rect">
            <a:avLst/>
          </a:prstGeom>
          <a:solidFill>
            <a:srgbClr val="B3B3B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375" name="Rectangle 307"/>
          <p:cNvSpPr>
            <a:spLocks noChangeArrowheads="1"/>
          </p:cNvSpPr>
          <p:nvPr/>
        </p:nvSpPr>
        <p:spPr bwMode="auto">
          <a:xfrm>
            <a:off x="6361113" y="5024438"/>
            <a:ext cx="31750" cy="30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376" name="Rectangle 308"/>
          <p:cNvSpPr>
            <a:spLocks noChangeArrowheads="1"/>
          </p:cNvSpPr>
          <p:nvPr/>
        </p:nvSpPr>
        <p:spPr bwMode="auto">
          <a:xfrm>
            <a:off x="6429375" y="5024438"/>
            <a:ext cx="31750" cy="30163"/>
          </a:xfrm>
          <a:prstGeom prst="rect">
            <a:avLst/>
          </a:prstGeom>
          <a:solidFill>
            <a:srgbClr val="B3B3B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377" name="Rectangle 309"/>
          <p:cNvSpPr>
            <a:spLocks noChangeArrowheads="1"/>
          </p:cNvSpPr>
          <p:nvPr/>
        </p:nvSpPr>
        <p:spPr bwMode="auto">
          <a:xfrm>
            <a:off x="6429375" y="5024438"/>
            <a:ext cx="31750" cy="30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378" name="Rectangle 310"/>
          <p:cNvSpPr>
            <a:spLocks noChangeArrowheads="1"/>
          </p:cNvSpPr>
          <p:nvPr/>
        </p:nvSpPr>
        <p:spPr bwMode="auto">
          <a:xfrm>
            <a:off x="6502400" y="5024438"/>
            <a:ext cx="30163" cy="30163"/>
          </a:xfrm>
          <a:prstGeom prst="rect">
            <a:avLst/>
          </a:prstGeom>
          <a:solidFill>
            <a:srgbClr val="B3B3B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379" name="Rectangle 311"/>
          <p:cNvSpPr>
            <a:spLocks noChangeArrowheads="1"/>
          </p:cNvSpPr>
          <p:nvPr/>
        </p:nvSpPr>
        <p:spPr bwMode="auto">
          <a:xfrm>
            <a:off x="6502400" y="5024438"/>
            <a:ext cx="30163" cy="30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380" name="Rectangle 312"/>
          <p:cNvSpPr>
            <a:spLocks noChangeArrowheads="1"/>
          </p:cNvSpPr>
          <p:nvPr/>
        </p:nvSpPr>
        <p:spPr bwMode="auto">
          <a:xfrm>
            <a:off x="6570663" y="5024438"/>
            <a:ext cx="30163" cy="30163"/>
          </a:xfrm>
          <a:prstGeom prst="rect">
            <a:avLst/>
          </a:prstGeom>
          <a:solidFill>
            <a:srgbClr val="B3B3B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381" name="Rectangle 313"/>
          <p:cNvSpPr>
            <a:spLocks noChangeArrowheads="1"/>
          </p:cNvSpPr>
          <p:nvPr/>
        </p:nvSpPr>
        <p:spPr bwMode="auto">
          <a:xfrm>
            <a:off x="6570663" y="5024438"/>
            <a:ext cx="30163" cy="30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382" name="Rectangle 314"/>
          <p:cNvSpPr>
            <a:spLocks noChangeArrowheads="1"/>
          </p:cNvSpPr>
          <p:nvPr/>
        </p:nvSpPr>
        <p:spPr bwMode="auto">
          <a:xfrm>
            <a:off x="6642100" y="5024438"/>
            <a:ext cx="31750" cy="30163"/>
          </a:xfrm>
          <a:prstGeom prst="rect">
            <a:avLst/>
          </a:prstGeom>
          <a:solidFill>
            <a:srgbClr val="B3B3B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383" name="Rectangle 315"/>
          <p:cNvSpPr>
            <a:spLocks noChangeArrowheads="1"/>
          </p:cNvSpPr>
          <p:nvPr/>
        </p:nvSpPr>
        <p:spPr bwMode="auto">
          <a:xfrm>
            <a:off x="6642100" y="5024438"/>
            <a:ext cx="31750" cy="30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384" name="Rectangle 316"/>
          <p:cNvSpPr>
            <a:spLocks noChangeArrowheads="1"/>
          </p:cNvSpPr>
          <p:nvPr/>
        </p:nvSpPr>
        <p:spPr bwMode="auto">
          <a:xfrm>
            <a:off x="6710363" y="5024438"/>
            <a:ext cx="31750" cy="30163"/>
          </a:xfrm>
          <a:prstGeom prst="rect">
            <a:avLst/>
          </a:prstGeom>
          <a:solidFill>
            <a:srgbClr val="B3B3B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385" name="Rectangle 317"/>
          <p:cNvSpPr>
            <a:spLocks noChangeArrowheads="1"/>
          </p:cNvSpPr>
          <p:nvPr/>
        </p:nvSpPr>
        <p:spPr bwMode="auto">
          <a:xfrm>
            <a:off x="6710363" y="5024438"/>
            <a:ext cx="31750" cy="30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386" name="Rectangle 318"/>
          <p:cNvSpPr>
            <a:spLocks noChangeArrowheads="1"/>
          </p:cNvSpPr>
          <p:nvPr/>
        </p:nvSpPr>
        <p:spPr bwMode="auto">
          <a:xfrm>
            <a:off x="6783388" y="5024438"/>
            <a:ext cx="30163" cy="30163"/>
          </a:xfrm>
          <a:prstGeom prst="rect">
            <a:avLst/>
          </a:prstGeom>
          <a:solidFill>
            <a:srgbClr val="B3B3B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387" name="Rectangle 319"/>
          <p:cNvSpPr>
            <a:spLocks noChangeArrowheads="1"/>
          </p:cNvSpPr>
          <p:nvPr/>
        </p:nvSpPr>
        <p:spPr bwMode="auto">
          <a:xfrm>
            <a:off x="6783388" y="5024438"/>
            <a:ext cx="30163" cy="30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388" name="Rectangle 320"/>
          <p:cNvSpPr>
            <a:spLocks noChangeArrowheads="1"/>
          </p:cNvSpPr>
          <p:nvPr/>
        </p:nvSpPr>
        <p:spPr bwMode="auto">
          <a:xfrm>
            <a:off x="6851650" y="5024438"/>
            <a:ext cx="30163" cy="30163"/>
          </a:xfrm>
          <a:prstGeom prst="rect">
            <a:avLst/>
          </a:prstGeom>
          <a:solidFill>
            <a:srgbClr val="B3B3B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389" name="Rectangle 321"/>
          <p:cNvSpPr>
            <a:spLocks noChangeArrowheads="1"/>
          </p:cNvSpPr>
          <p:nvPr/>
        </p:nvSpPr>
        <p:spPr bwMode="auto">
          <a:xfrm>
            <a:off x="6851650" y="5024438"/>
            <a:ext cx="30163" cy="30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390" name="Rectangle 322"/>
          <p:cNvSpPr>
            <a:spLocks noChangeArrowheads="1"/>
          </p:cNvSpPr>
          <p:nvPr/>
        </p:nvSpPr>
        <p:spPr bwMode="auto">
          <a:xfrm>
            <a:off x="6923088" y="5024438"/>
            <a:ext cx="31750" cy="30163"/>
          </a:xfrm>
          <a:prstGeom prst="rect">
            <a:avLst/>
          </a:prstGeom>
          <a:solidFill>
            <a:srgbClr val="B3B3B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391" name="Rectangle 323"/>
          <p:cNvSpPr>
            <a:spLocks noChangeArrowheads="1"/>
          </p:cNvSpPr>
          <p:nvPr/>
        </p:nvSpPr>
        <p:spPr bwMode="auto">
          <a:xfrm>
            <a:off x="6923088" y="5024438"/>
            <a:ext cx="31750" cy="30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392" name="Rectangle 324"/>
          <p:cNvSpPr>
            <a:spLocks noChangeArrowheads="1"/>
          </p:cNvSpPr>
          <p:nvPr/>
        </p:nvSpPr>
        <p:spPr bwMode="auto">
          <a:xfrm>
            <a:off x="6992938" y="5024438"/>
            <a:ext cx="30163" cy="30163"/>
          </a:xfrm>
          <a:prstGeom prst="rect">
            <a:avLst/>
          </a:prstGeom>
          <a:solidFill>
            <a:srgbClr val="B3B3B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393" name="Rectangle 325"/>
          <p:cNvSpPr>
            <a:spLocks noChangeArrowheads="1"/>
          </p:cNvSpPr>
          <p:nvPr/>
        </p:nvSpPr>
        <p:spPr bwMode="auto">
          <a:xfrm>
            <a:off x="6992938" y="5024438"/>
            <a:ext cx="30163" cy="30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394" name="Rectangle 326"/>
          <p:cNvSpPr>
            <a:spLocks noChangeArrowheads="1"/>
          </p:cNvSpPr>
          <p:nvPr/>
        </p:nvSpPr>
        <p:spPr bwMode="auto">
          <a:xfrm>
            <a:off x="7064375" y="5024438"/>
            <a:ext cx="30163" cy="30163"/>
          </a:xfrm>
          <a:prstGeom prst="rect">
            <a:avLst/>
          </a:prstGeom>
          <a:solidFill>
            <a:srgbClr val="B3B3B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395" name="Rectangle 327"/>
          <p:cNvSpPr>
            <a:spLocks noChangeArrowheads="1"/>
          </p:cNvSpPr>
          <p:nvPr/>
        </p:nvSpPr>
        <p:spPr bwMode="auto">
          <a:xfrm>
            <a:off x="7064375" y="5024438"/>
            <a:ext cx="30163" cy="30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396" name="Rectangle 328"/>
          <p:cNvSpPr>
            <a:spLocks noChangeArrowheads="1"/>
          </p:cNvSpPr>
          <p:nvPr/>
        </p:nvSpPr>
        <p:spPr bwMode="auto">
          <a:xfrm>
            <a:off x="4829175" y="6038850"/>
            <a:ext cx="2530475" cy="58738"/>
          </a:xfrm>
          <a:prstGeom prst="rect">
            <a:avLst/>
          </a:prstGeom>
          <a:solidFill>
            <a:srgbClr val="193A5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397" name="Rectangle 329"/>
          <p:cNvSpPr>
            <a:spLocks noChangeArrowheads="1"/>
          </p:cNvSpPr>
          <p:nvPr/>
        </p:nvSpPr>
        <p:spPr bwMode="auto">
          <a:xfrm>
            <a:off x="4829175" y="6038850"/>
            <a:ext cx="2530475" cy="587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398" name="Rectangle 330"/>
          <p:cNvSpPr>
            <a:spLocks noChangeArrowheads="1"/>
          </p:cNvSpPr>
          <p:nvPr/>
        </p:nvSpPr>
        <p:spPr bwMode="auto">
          <a:xfrm>
            <a:off x="4891088" y="5983288"/>
            <a:ext cx="2406650" cy="58738"/>
          </a:xfrm>
          <a:prstGeom prst="rect">
            <a:avLst/>
          </a:prstGeom>
          <a:solidFill>
            <a:srgbClr val="193A5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399" name="Rectangle 331"/>
          <p:cNvSpPr>
            <a:spLocks noChangeArrowheads="1"/>
          </p:cNvSpPr>
          <p:nvPr/>
        </p:nvSpPr>
        <p:spPr bwMode="auto">
          <a:xfrm>
            <a:off x="4891088" y="5983288"/>
            <a:ext cx="2406650" cy="587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400" name="Rectangle 332"/>
          <p:cNvSpPr>
            <a:spLocks noChangeArrowheads="1"/>
          </p:cNvSpPr>
          <p:nvPr/>
        </p:nvSpPr>
        <p:spPr bwMode="auto">
          <a:xfrm>
            <a:off x="4953000" y="5929313"/>
            <a:ext cx="2282825" cy="53975"/>
          </a:xfrm>
          <a:prstGeom prst="rect">
            <a:avLst/>
          </a:prstGeom>
          <a:solidFill>
            <a:srgbClr val="193A5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401" name="Rectangle 333"/>
          <p:cNvSpPr>
            <a:spLocks noChangeArrowheads="1"/>
          </p:cNvSpPr>
          <p:nvPr/>
        </p:nvSpPr>
        <p:spPr bwMode="auto">
          <a:xfrm>
            <a:off x="4953000" y="5929313"/>
            <a:ext cx="2282825" cy="53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402" name="Freeform 334"/>
          <p:cNvSpPr>
            <a:spLocks/>
          </p:cNvSpPr>
          <p:nvPr/>
        </p:nvSpPr>
        <p:spPr bwMode="auto">
          <a:xfrm>
            <a:off x="6094413" y="4394200"/>
            <a:ext cx="1073150" cy="476250"/>
          </a:xfrm>
          <a:custGeom>
            <a:avLst/>
            <a:gdLst>
              <a:gd name="T0" fmla="*/ 0 w 676"/>
              <a:gd name="T1" fmla="*/ 0 h 300"/>
              <a:gd name="T2" fmla="*/ 0 w 676"/>
              <a:gd name="T3" fmla="*/ 0 h 300"/>
              <a:gd name="T4" fmla="*/ 339 w 676"/>
              <a:gd name="T5" fmla="*/ 151 h 300"/>
              <a:gd name="T6" fmla="*/ 676 w 676"/>
              <a:gd name="T7" fmla="*/ 300 h 300"/>
              <a:gd name="T8" fmla="*/ 676 w 676"/>
              <a:gd name="T9" fmla="*/ 300 h 300"/>
              <a:gd name="T10" fmla="*/ 676 w 676"/>
              <a:gd name="T11" fmla="*/ 300 h 300"/>
              <a:gd name="T12" fmla="*/ 339 w 676"/>
              <a:gd name="T13" fmla="*/ 151 h 300"/>
              <a:gd name="T14" fmla="*/ 0 w 676"/>
              <a:gd name="T15" fmla="*/ 0 h 3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676" h="300">
                <a:moveTo>
                  <a:pt x="0" y="0"/>
                </a:moveTo>
                <a:lnTo>
                  <a:pt x="0" y="0"/>
                </a:lnTo>
                <a:lnTo>
                  <a:pt x="339" y="151"/>
                </a:lnTo>
                <a:lnTo>
                  <a:pt x="676" y="300"/>
                </a:lnTo>
                <a:lnTo>
                  <a:pt x="676" y="300"/>
                </a:lnTo>
                <a:lnTo>
                  <a:pt x="676" y="300"/>
                </a:lnTo>
                <a:lnTo>
                  <a:pt x="339" y="151"/>
                </a:lnTo>
                <a:lnTo>
                  <a:pt x="0" y="0"/>
                </a:lnTo>
                <a:close/>
              </a:path>
            </a:pathLst>
          </a:custGeom>
          <a:solidFill>
            <a:srgbClr val="DAEAE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403" name="Freeform 335"/>
          <p:cNvSpPr>
            <a:spLocks/>
          </p:cNvSpPr>
          <p:nvPr/>
        </p:nvSpPr>
        <p:spPr bwMode="auto">
          <a:xfrm>
            <a:off x="6094413" y="4394200"/>
            <a:ext cx="1073150" cy="476250"/>
          </a:xfrm>
          <a:custGeom>
            <a:avLst/>
            <a:gdLst>
              <a:gd name="T0" fmla="*/ 0 w 676"/>
              <a:gd name="T1" fmla="*/ 0 h 300"/>
              <a:gd name="T2" fmla="*/ 0 w 676"/>
              <a:gd name="T3" fmla="*/ 0 h 300"/>
              <a:gd name="T4" fmla="*/ 339 w 676"/>
              <a:gd name="T5" fmla="*/ 151 h 300"/>
              <a:gd name="T6" fmla="*/ 676 w 676"/>
              <a:gd name="T7" fmla="*/ 300 h 300"/>
              <a:gd name="T8" fmla="*/ 676 w 676"/>
              <a:gd name="T9" fmla="*/ 300 h 300"/>
              <a:gd name="T10" fmla="*/ 676 w 676"/>
              <a:gd name="T11" fmla="*/ 300 h 300"/>
              <a:gd name="T12" fmla="*/ 339 w 676"/>
              <a:gd name="T13" fmla="*/ 151 h 300"/>
              <a:gd name="T14" fmla="*/ 0 w 676"/>
              <a:gd name="T15" fmla="*/ 0 h 3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676" h="300">
                <a:moveTo>
                  <a:pt x="0" y="0"/>
                </a:moveTo>
                <a:lnTo>
                  <a:pt x="0" y="0"/>
                </a:lnTo>
                <a:lnTo>
                  <a:pt x="339" y="151"/>
                </a:lnTo>
                <a:lnTo>
                  <a:pt x="676" y="300"/>
                </a:lnTo>
                <a:lnTo>
                  <a:pt x="676" y="300"/>
                </a:lnTo>
                <a:lnTo>
                  <a:pt x="676" y="300"/>
                </a:lnTo>
                <a:lnTo>
                  <a:pt x="339" y="151"/>
                </a:lnTo>
                <a:lnTo>
                  <a:pt x="0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404" name="Freeform 336"/>
          <p:cNvSpPr>
            <a:spLocks/>
          </p:cNvSpPr>
          <p:nvPr/>
        </p:nvSpPr>
        <p:spPr bwMode="auto">
          <a:xfrm>
            <a:off x="6094413" y="4394200"/>
            <a:ext cx="1073150" cy="520700"/>
          </a:xfrm>
          <a:custGeom>
            <a:avLst/>
            <a:gdLst>
              <a:gd name="T0" fmla="*/ 0 w 676"/>
              <a:gd name="T1" fmla="*/ 0 h 328"/>
              <a:gd name="T2" fmla="*/ 0 w 676"/>
              <a:gd name="T3" fmla="*/ 36 h 328"/>
              <a:gd name="T4" fmla="*/ 21 w 676"/>
              <a:gd name="T5" fmla="*/ 47 h 328"/>
              <a:gd name="T6" fmla="*/ 255 w 676"/>
              <a:gd name="T7" fmla="*/ 151 h 328"/>
              <a:gd name="T8" fmla="*/ 509 w 676"/>
              <a:gd name="T9" fmla="*/ 263 h 328"/>
              <a:gd name="T10" fmla="*/ 0 w 676"/>
              <a:gd name="T11" fmla="*/ 263 h 328"/>
              <a:gd name="T12" fmla="*/ 0 w 676"/>
              <a:gd name="T13" fmla="*/ 306 h 328"/>
              <a:gd name="T14" fmla="*/ 673 w 676"/>
              <a:gd name="T15" fmla="*/ 306 h 328"/>
              <a:gd name="T16" fmla="*/ 669 w 676"/>
              <a:gd name="T17" fmla="*/ 317 h 328"/>
              <a:gd name="T18" fmla="*/ 0 w 676"/>
              <a:gd name="T19" fmla="*/ 317 h 328"/>
              <a:gd name="T20" fmla="*/ 0 w 676"/>
              <a:gd name="T21" fmla="*/ 328 h 328"/>
              <a:gd name="T22" fmla="*/ 665 w 676"/>
              <a:gd name="T23" fmla="*/ 328 h 328"/>
              <a:gd name="T24" fmla="*/ 669 w 676"/>
              <a:gd name="T25" fmla="*/ 317 h 328"/>
              <a:gd name="T26" fmla="*/ 673 w 676"/>
              <a:gd name="T27" fmla="*/ 306 h 328"/>
              <a:gd name="T28" fmla="*/ 676 w 676"/>
              <a:gd name="T29" fmla="*/ 300 h 328"/>
              <a:gd name="T30" fmla="*/ 676 w 676"/>
              <a:gd name="T31" fmla="*/ 300 h 328"/>
              <a:gd name="T32" fmla="*/ 339 w 676"/>
              <a:gd name="T33" fmla="*/ 151 h 328"/>
              <a:gd name="T34" fmla="*/ 0 w 676"/>
              <a:gd name="T35" fmla="*/ 0 h 3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676" h="328">
                <a:moveTo>
                  <a:pt x="0" y="0"/>
                </a:moveTo>
                <a:lnTo>
                  <a:pt x="0" y="36"/>
                </a:lnTo>
                <a:lnTo>
                  <a:pt x="21" y="47"/>
                </a:lnTo>
                <a:lnTo>
                  <a:pt x="255" y="151"/>
                </a:lnTo>
                <a:lnTo>
                  <a:pt x="509" y="263"/>
                </a:lnTo>
                <a:lnTo>
                  <a:pt x="0" y="263"/>
                </a:lnTo>
                <a:lnTo>
                  <a:pt x="0" y="306"/>
                </a:lnTo>
                <a:lnTo>
                  <a:pt x="673" y="306"/>
                </a:lnTo>
                <a:lnTo>
                  <a:pt x="669" y="317"/>
                </a:lnTo>
                <a:lnTo>
                  <a:pt x="0" y="317"/>
                </a:lnTo>
                <a:lnTo>
                  <a:pt x="0" y="328"/>
                </a:lnTo>
                <a:lnTo>
                  <a:pt x="665" y="328"/>
                </a:lnTo>
                <a:lnTo>
                  <a:pt x="669" y="317"/>
                </a:lnTo>
                <a:lnTo>
                  <a:pt x="673" y="306"/>
                </a:lnTo>
                <a:lnTo>
                  <a:pt x="676" y="300"/>
                </a:lnTo>
                <a:lnTo>
                  <a:pt x="676" y="300"/>
                </a:lnTo>
                <a:lnTo>
                  <a:pt x="339" y="151"/>
                </a:lnTo>
                <a:lnTo>
                  <a:pt x="0" y="0"/>
                </a:lnTo>
                <a:close/>
              </a:path>
            </a:pathLst>
          </a:custGeom>
          <a:solidFill>
            <a:srgbClr val="304E6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405" name="Freeform 337"/>
          <p:cNvSpPr>
            <a:spLocks/>
          </p:cNvSpPr>
          <p:nvPr/>
        </p:nvSpPr>
        <p:spPr bwMode="auto">
          <a:xfrm>
            <a:off x="6094413" y="4394200"/>
            <a:ext cx="1073150" cy="520700"/>
          </a:xfrm>
          <a:custGeom>
            <a:avLst/>
            <a:gdLst>
              <a:gd name="T0" fmla="*/ 0 w 676"/>
              <a:gd name="T1" fmla="*/ 0 h 328"/>
              <a:gd name="T2" fmla="*/ 0 w 676"/>
              <a:gd name="T3" fmla="*/ 36 h 328"/>
              <a:gd name="T4" fmla="*/ 21 w 676"/>
              <a:gd name="T5" fmla="*/ 47 h 328"/>
              <a:gd name="T6" fmla="*/ 255 w 676"/>
              <a:gd name="T7" fmla="*/ 151 h 328"/>
              <a:gd name="T8" fmla="*/ 509 w 676"/>
              <a:gd name="T9" fmla="*/ 263 h 328"/>
              <a:gd name="T10" fmla="*/ 0 w 676"/>
              <a:gd name="T11" fmla="*/ 263 h 328"/>
              <a:gd name="T12" fmla="*/ 0 w 676"/>
              <a:gd name="T13" fmla="*/ 306 h 328"/>
              <a:gd name="T14" fmla="*/ 673 w 676"/>
              <a:gd name="T15" fmla="*/ 306 h 328"/>
              <a:gd name="T16" fmla="*/ 669 w 676"/>
              <a:gd name="T17" fmla="*/ 317 h 328"/>
              <a:gd name="T18" fmla="*/ 0 w 676"/>
              <a:gd name="T19" fmla="*/ 317 h 328"/>
              <a:gd name="T20" fmla="*/ 0 w 676"/>
              <a:gd name="T21" fmla="*/ 328 h 328"/>
              <a:gd name="T22" fmla="*/ 665 w 676"/>
              <a:gd name="T23" fmla="*/ 328 h 328"/>
              <a:gd name="T24" fmla="*/ 669 w 676"/>
              <a:gd name="T25" fmla="*/ 317 h 328"/>
              <a:gd name="T26" fmla="*/ 673 w 676"/>
              <a:gd name="T27" fmla="*/ 306 h 328"/>
              <a:gd name="T28" fmla="*/ 676 w 676"/>
              <a:gd name="T29" fmla="*/ 300 h 328"/>
              <a:gd name="T30" fmla="*/ 676 w 676"/>
              <a:gd name="T31" fmla="*/ 300 h 328"/>
              <a:gd name="T32" fmla="*/ 339 w 676"/>
              <a:gd name="T33" fmla="*/ 151 h 328"/>
              <a:gd name="T34" fmla="*/ 0 w 676"/>
              <a:gd name="T35" fmla="*/ 0 h 3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676" h="328">
                <a:moveTo>
                  <a:pt x="0" y="0"/>
                </a:moveTo>
                <a:lnTo>
                  <a:pt x="0" y="36"/>
                </a:lnTo>
                <a:lnTo>
                  <a:pt x="21" y="47"/>
                </a:lnTo>
                <a:lnTo>
                  <a:pt x="255" y="151"/>
                </a:lnTo>
                <a:lnTo>
                  <a:pt x="509" y="263"/>
                </a:lnTo>
                <a:lnTo>
                  <a:pt x="0" y="263"/>
                </a:lnTo>
                <a:lnTo>
                  <a:pt x="0" y="306"/>
                </a:lnTo>
                <a:lnTo>
                  <a:pt x="673" y="306"/>
                </a:lnTo>
                <a:lnTo>
                  <a:pt x="669" y="317"/>
                </a:lnTo>
                <a:lnTo>
                  <a:pt x="0" y="317"/>
                </a:lnTo>
                <a:lnTo>
                  <a:pt x="0" y="328"/>
                </a:lnTo>
                <a:lnTo>
                  <a:pt x="665" y="328"/>
                </a:lnTo>
                <a:lnTo>
                  <a:pt x="669" y="317"/>
                </a:lnTo>
                <a:lnTo>
                  <a:pt x="673" y="306"/>
                </a:lnTo>
                <a:lnTo>
                  <a:pt x="676" y="300"/>
                </a:lnTo>
                <a:lnTo>
                  <a:pt x="676" y="300"/>
                </a:lnTo>
                <a:lnTo>
                  <a:pt x="339" y="151"/>
                </a:lnTo>
                <a:lnTo>
                  <a:pt x="0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406" name="Freeform 338"/>
          <p:cNvSpPr>
            <a:spLocks/>
          </p:cNvSpPr>
          <p:nvPr/>
        </p:nvSpPr>
        <p:spPr bwMode="auto">
          <a:xfrm>
            <a:off x="7102475" y="4945063"/>
            <a:ext cx="74613" cy="34925"/>
          </a:xfrm>
          <a:custGeom>
            <a:avLst/>
            <a:gdLst>
              <a:gd name="T0" fmla="*/ 0 w 22"/>
              <a:gd name="T1" fmla="*/ 0 h 10"/>
              <a:gd name="T2" fmla="*/ 0 w 22"/>
              <a:gd name="T3" fmla="*/ 0 h 10"/>
              <a:gd name="T4" fmla="*/ 0 w 22"/>
              <a:gd name="T5" fmla="*/ 10 h 10"/>
              <a:gd name="T6" fmla="*/ 22 w 22"/>
              <a:gd name="T7" fmla="*/ 10 h 10"/>
              <a:gd name="T8" fmla="*/ 22 w 22"/>
              <a:gd name="T9" fmla="*/ 10 h 10"/>
              <a:gd name="T10" fmla="*/ 22 w 22"/>
              <a:gd name="T11" fmla="*/ 10 h 10"/>
              <a:gd name="T12" fmla="*/ 0 w 22"/>
              <a:gd name="T13" fmla="*/ 10 h 10"/>
              <a:gd name="T14" fmla="*/ 0 w 22"/>
              <a:gd name="T15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2" h="10"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10"/>
                  <a:pt x="0" y="10"/>
                  <a:pt x="0" y="10"/>
                </a:cubicBezTo>
                <a:cubicBezTo>
                  <a:pt x="22" y="10"/>
                  <a:pt x="22" y="10"/>
                  <a:pt x="22" y="10"/>
                </a:cubicBezTo>
                <a:cubicBezTo>
                  <a:pt x="22" y="10"/>
                  <a:pt x="22" y="10"/>
                  <a:pt x="22" y="10"/>
                </a:cubicBezTo>
                <a:cubicBezTo>
                  <a:pt x="22" y="10"/>
                  <a:pt x="22" y="10"/>
                  <a:pt x="22" y="10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0"/>
                  <a:pt x="0" y="0"/>
                  <a:pt x="0" y="0"/>
                </a:cubicBezTo>
              </a:path>
            </a:pathLst>
          </a:custGeom>
          <a:solidFill>
            <a:srgbClr val="DAEAE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407" name="Freeform 339"/>
          <p:cNvSpPr>
            <a:spLocks/>
          </p:cNvSpPr>
          <p:nvPr/>
        </p:nvSpPr>
        <p:spPr bwMode="auto">
          <a:xfrm>
            <a:off x="7102475" y="4914900"/>
            <a:ext cx="47625" cy="30163"/>
          </a:xfrm>
          <a:custGeom>
            <a:avLst/>
            <a:gdLst>
              <a:gd name="T0" fmla="*/ 30 w 30"/>
              <a:gd name="T1" fmla="*/ 0 h 19"/>
              <a:gd name="T2" fmla="*/ 26 w 30"/>
              <a:gd name="T3" fmla="*/ 13 h 19"/>
              <a:gd name="T4" fmla="*/ 0 w 30"/>
              <a:gd name="T5" fmla="*/ 13 h 19"/>
              <a:gd name="T6" fmla="*/ 0 w 30"/>
              <a:gd name="T7" fmla="*/ 19 h 19"/>
              <a:gd name="T8" fmla="*/ 0 w 30"/>
              <a:gd name="T9" fmla="*/ 19 h 19"/>
              <a:gd name="T10" fmla="*/ 23 w 30"/>
              <a:gd name="T11" fmla="*/ 19 h 19"/>
              <a:gd name="T12" fmla="*/ 26 w 30"/>
              <a:gd name="T13" fmla="*/ 13 h 19"/>
              <a:gd name="T14" fmla="*/ 30 w 30"/>
              <a:gd name="T15" fmla="*/ 0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30" h="19">
                <a:moveTo>
                  <a:pt x="30" y="0"/>
                </a:moveTo>
                <a:lnTo>
                  <a:pt x="26" y="13"/>
                </a:lnTo>
                <a:lnTo>
                  <a:pt x="0" y="13"/>
                </a:lnTo>
                <a:lnTo>
                  <a:pt x="0" y="19"/>
                </a:lnTo>
                <a:lnTo>
                  <a:pt x="0" y="19"/>
                </a:lnTo>
                <a:lnTo>
                  <a:pt x="23" y="19"/>
                </a:lnTo>
                <a:lnTo>
                  <a:pt x="26" y="13"/>
                </a:lnTo>
                <a:lnTo>
                  <a:pt x="30" y="0"/>
                </a:lnTo>
                <a:close/>
              </a:path>
            </a:pathLst>
          </a:custGeom>
          <a:solidFill>
            <a:srgbClr val="304E6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408" name="Freeform 340"/>
          <p:cNvSpPr>
            <a:spLocks/>
          </p:cNvSpPr>
          <p:nvPr/>
        </p:nvSpPr>
        <p:spPr bwMode="auto">
          <a:xfrm>
            <a:off x="7102475" y="4914900"/>
            <a:ext cx="47625" cy="30163"/>
          </a:xfrm>
          <a:custGeom>
            <a:avLst/>
            <a:gdLst>
              <a:gd name="T0" fmla="*/ 30 w 30"/>
              <a:gd name="T1" fmla="*/ 0 h 19"/>
              <a:gd name="T2" fmla="*/ 26 w 30"/>
              <a:gd name="T3" fmla="*/ 13 h 19"/>
              <a:gd name="T4" fmla="*/ 0 w 30"/>
              <a:gd name="T5" fmla="*/ 13 h 19"/>
              <a:gd name="T6" fmla="*/ 0 w 30"/>
              <a:gd name="T7" fmla="*/ 19 h 19"/>
              <a:gd name="T8" fmla="*/ 0 w 30"/>
              <a:gd name="T9" fmla="*/ 19 h 19"/>
              <a:gd name="T10" fmla="*/ 23 w 30"/>
              <a:gd name="T11" fmla="*/ 19 h 19"/>
              <a:gd name="T12" fmla="*/ 26 w 30"/>
              <a:gd name="T13" fmla="*/ 13 h 19"/>
              <a:gd name="T14" fmla="*/ 30 w 30"/>
              <a:gd name="T15" fmla="*/ 0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30" h="19">
                <a:moveTo>
                  <a:pt x="30" y="0"/>
                </a:moveTo>
                <a:lnTo>
                  <a:pt x="26" y="13"/>
                </a:lnTo>
                <a:lnTo>
                  <a:pt x="0" y="13"/>
                </a:lnTo>
                <a:lnTo>
                  <a:pt x="0" y="19"/>
                </a:lnTo>
                <a:lnTo>
                  <a:pt x="0" y="19"/>
                </a:lnTo>
                <a:lnTo>
                  <a:pt x="23" y="19"/>
                </a:lnTo>
                <a:lnTo>
                  <a:pt x="26" y="13"/>
                </a:lnTo>
                <a:lnTo>
                  <a:pt x="30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409" name="Freeform 341"/>
          <p:cNvSpPr>
            <a:spLocks/>
          </p:cNvSpPr>
          <p:nvPr/>
        </p:nvSpPr>
        <p:spPr bwMode="auto">
          <a:xfrm>
            <a:off x="6094413" y="4935538"/>
            <a:ext cx="1008063" cy="44450"/>
          </a:xfrm>
          <a:custGeom>
            <a:avLst/>
            <a:gdLst>
              <a:gd name="T0" fmla="*/ 635 w 635"/>
              <a:gd name="T1" fmla="*/ 0 h 28"/>
              <a:gd name="T2" fmla="*/ 0 w 635"/>
              <a:gd name="T3" fmla="*/ 0 h 28"/>
              <a:gd name="T4" fmla="*/ 0 w 635"/>
              <a:gd name="T5" fmla="*/ 28 h 28"/>
              <a:gd name="T6" fmla="*/ 635 w 635"/>
              <a:gd name="T7" fmla="*/ 28 h 28"/>
              <a:gd name="T8" fmla="*/ 635 w 635"/>
              <a:gd name="T9" fmla="*/ 6 h 28"/>
              <a:gd name="T10" fmla="*/ 635 w 635"/>
              <a:gd name="T11" fmla="*/ 0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35" h="28">
                <a:moveTo>
                  <a:pt x="635" y="0"/>
                </a:moveTo>
                <a:lnTo>
                  <a:pt x="0" y="0"/>
                </a:lnTo>
                <a:lnTo>
                  <a:pt x="0" y="28"/>
                </a:lnTo>
                <a:lnTo>
                  <a:pt x="635" y="28"/>
                </a:lnTo>
                <a:lnTo>
                  <a:pt x="635" y="6"/>
                </a:lnTo>
                <a:lnTo>
                  <a:pt x="635" y="0"/>
                </a:lnTo>
                <a:close/>
              </a:path>
            </a:pathLst>
          </a:custGeom>
          <a:solidFill>
            <a:srgbClr val="365D7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410" name="Freeform 342"/>
          <p:cNvSpPr>
            <a:spLocks/>
          </p:cNvSpPr>
          <p:nvPr/>
        </p:nvSpPr>
        <p:spPr bwMode="auto">
          <a:xfrm>
            <a:off x="6094413" y="4935538"/>
            <a:ext cx="1008063" cy="44450"/>
          </a:xfrm>
          <a:custGeom>
            <a:avLst/>
            <a:gdLst>
              <a:gd name="T0" fmla="*/ 635 w 635"/>
              <a:gd name="T1" fmla="*/ 0 h 28"/>
              <a:gd name="T2" fmla="*/ 0 w 635"/>
              <a:gd name="T3" fmla="*/ 0 h 28"/>
              <a:gd name="T4" fmla="*/ 0 w 635"/>
              <a:gd name="T5" fmla="*/ 28 h 28"/>
              <a:gd name="T6" fmla="*/ 635 w 635"/>
              <a:gd name="T7" fmla="*/ 28 h 28"/>
              <a:gd name="T8" fmla="*/ 635 w 635"/>
              <a:gd name="T9" fmla="*/ 6 h 28"/>
              <a:gd name="T10" fmla="*/ 635 w 635"/>
              <a:gd name="T11" fmla="*/ 0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35" h="28">
                <a:moveTo>
                  <a:pt x="635" y="0"/>
                </a:moveTo>
                <a:lnTo>
                  <a:pt x="0" y="0"/>
                </a:lnTo>
                <a:lnTo>
                  <a:pt x="0" y="28"/>
                </a:lnTo>
                <a:lnTo>
                  <a:pt x="635" y="28"/>
                </a:lnTo>
                <a:lnTo>
                  <a:pt x="635" y="6"/>
                </a:lnTo>
                <a:lnTo>
                  <a:pt x="635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411" name="Freeform 343"/>
          <p:cNvSpPr>
            <a:spLocks noEditPoints="1"/>
          </p:cNvSpPr>
          <p:nvPr/>
        </p:nvSpPr>
        <p:spPr bwMode="auto">
          <a:xfrm>
            <a:off x="6094413" y="5018088"/>
            <a:ext cx="1073150" cy="160338"/>
          </a:xfrm>
          <a:custGeom>
            <a:avLst/>
            <a:gdLst>
              <a:gd name="T0" fmla="*/ 34 w 676"/>
              <a:gd name="T1" fmla="*/ 4 h 101"/>
              <a:gd name="T2" fmla="*/ 54 w 676"/>
              <a:gd name="T3" fmla="*/ 23 h 101"/>
              <a:gd name="T4" fmla="*/ 80 w 676"/>
              <a:gd name="T5" fmla="*/ 23 h 101"/>
              <a:gd name="T6" fmla="*/ 99 w 676"/>
              <a:gd name="T7" fmla="*/ 4 h 101"/>
              <a:gd name="T8" fmla="*/ 80 w 676"/>
              <a:gd name="T9" fmla="*/ 23 h 101"/>
              <a:gd name="T10" fmla="*/ 123 w 676"/>
              <a:gd name="T11" fmla="*/ 4 h 101"/>
              <a:gd name="T12" fmla="*/ 142 w 676"/>
              <a:gd name="T13" fmla="*/ 23 h 101"/>
              <a:gd name="T14" fmla="*/ 168 w 676"/>
              <a:gd name="T15" fmla="*/ 23 h 101"/>
              <a:gd name="T16" fmla="*/ 188 w 676"/>
              <a:gd name="T17" fmla="*/ 4 h 101"/>
              <a:gd name="T18" fmla="*/ 168 w 676"/>
              <a:gd name="T19" fmla="*/ 23 h 101"/>
              <a:gd name="T20" fmla="*/ 211 w 676"/>
              <a:gd name="T21" fmla="*/ 4 h 101"/>
              <a:gd name="T22" fmla="*/ 231 w 676"/>
              <a:gd name="T23" fmla="*/ 23 h 101"/>
              <a:gd name="T24" fmla="*/ 257 w 676"/>
              <a:gd name="T25" fmla="*/ 23 h 101"/>
              <a:gd name="T26" fmla="*/ 276 w 676"/>
              <a:gd name="T27" fmla="*/ 4 h 101"/>
              <a:gd name="T28" fmla="*/ 257 w 676"/>
              <a:gd name="T29" fmla="*/ 23 h 101"/>
              <a:gd name="T30" fmla="*/ 300 w 676"/>
              <a:gd name="T31" fmla="*/ 4 h 101"/>
              <a:gd name="T32" fmla="*/ 319 w 676"/>
              <a:gd name="T33" fmla="*/ 23 h 101"/>
              <a:gd name="T34" fmla="*/ 345 w 676"/>
              <a:gd name="T35" fmla="*/ 23 h 101"/>
              <a:gd name="T36" fmla="*/ 365 w 676"/>
              <a:gd name="T37" fmla="*/ 4 h 101"/>
              <a:gd name="T38" fmla="*/ 345 w 676"/>
              <a:gd name="T39" fmla="*/ 23 h 101"/>
              <a:gd name="T40" fmla="*/ 388 w 676"/>
              <a:gd name="T41" fmla="*/ 4 h 101"/>
              <a:gd name="T42" fmla="*/ 408 w 676"/>
              <a:gd name="T43" fmla="*/ 23 h 101"/>
              <a:gd name="T44" fmla="*/ 434 w 676"/>
              <a:gd name="T45" fmla="*/ 23 h 101"/>
              <a:gd name="T46" fmla="*/ 453 w 676"/>
              <a:gd name="T47" fmla="*/ 4 h 101"/>
              <a:gd name="T48" fmla="*/ 434 w 676"/>
              <a:gd name="T49" fmla="*/ 23 h 101"/>
              <a:gd name="T50" fmla="*/ 477 w 676"/>
              <a:gd name="T51" fmla="*/ 4 h 101"/>
              <a:gd name="T52" fmla="*/ 496 w 676"/>
              <a:gd name="T53" fmla="*/ 23 h 101"/>
              <a:gd name="T54" fmla="*/ 522 w 676"/>
              <a:gd name="T55" fmla="*/ 23 h 101"/>
              <a:gd name="T56" fmla="*/ 542 w 676"/>
              <a:gd name="T57" fmla="*/ 4 h 101"/>
              <a:gd name="T58" fmla="*/ 522 w 676"/>
              <a:gd name="T59" fmla="*/ 23 h 101"/>
              <a:gd name="T60" fmla="*/ 566 w 676"/>
              <a:gd name="T61" fmla="*/ 4 h 101"/>
              <a:gd name="T62" fmla="*/ 585 w 676"/>
              <a:gd name="T63" fmla="*/ 23 h 101"/>
              <a:gd name="T64" fmla="*/ 611 w 676"/>
              <a:gd name="T65" fmla="*/ 23 h 101"/>
              <a:gd name="T66" fmla="*/ 630 w 676"/>
              <a:gd name="T67" fmla="*/ 4 h 101"/>
              <a:gd name="T68" fmla="*/ 611 w 676"/>
              <a:gd name="T69" fmla="*/ 23 h 101"/>
              <a:gd name="T70" fmla="*/ 635 w 676"/>
              <a:gd name="T71" fmla="*/ 0 h 101"/>
              <a:gd name="T72" fmla="*/ 0 w 676"/>
              <a:gd name="T73" fmla="*/ 0 h 101"/>
              <a:gd name="T74" fmla="*/ 11 w 676"/>
              <a:gd name="T75" fmla="*/ 4 h 101"/>
              <a:gd name="T76" fmla="*/ 0 w 676"/>
              <a:gd name="T77" fmla="*/ 23 h 101"/>
              <a:gd name="T78" fmla="*/ 311 w 676"/>
              <a:gd name="T79" fmla="*/ 34 h 101"/>
              <a:gd name="T80" fmla="*/ 652 w 676"/>
              <a:gd name="T81" fmla="*/ 101 h 101"/>
              <a:gd name="T82" fmla="*/ 676 w 676"/>
              <a:gd name="T83" fmla="*/ 0 h 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676" h="101">
                <a:moveTo>
                  <a:pt x="34" y="23"/>
                </a:moveTo>
                <a:lnTo>
                  <a:pt x="34" y="4"/>
                </a:lnTo>
                <a:lnTo>
                  <a:pt x="54" y="4"/>
                </a:lnTo>
                <a:lnTo>
                  <a:pt x="54" y="23"/>
                </a:lnTo>
                <a:lnTo>
                  <a:pt x="34" y="23"/>
                </a:lnTo>
                <a:close/>
                <a:moveTo>
                  <a:pt x="80" y="23"/>
                </a:moveTo>
                <a:lnTo>
                  <a:pt x="80" y="4"/>
                </a:lnTo>
                <a:lnTo>
                  <a:pt x="99" y="4"/>
                </a:lnTo>
                <a:lnTo>
                  <a:pt x="99" y="23"/>
                </a:lnTo>
                <a:lnTo>
                  <a:pt x="80" y="23"/>
                </a:lnTo>
                <a:close/>
                <a:moveTo>
                  <a:pt x="123" y="23"/>
                </a:moveTo>
                <a:lnTo>
                  <a:pt x="123" y="4"/>
                </a:lnTo>
                <a:lnTo>
                  <a:pt x="142" y="4"/>
                </a:lnTo>
                <a:lnTo>
                  <a:pt x="142" y="23"/>
                </a:lnTo>
                <a:lnTo>
                  <a:pt x="123" y="23"/>
                </a:lnTo>
                <a:close/>
                <a:moveTo>
                  <a:pt x="168" y="23"/>
                </a:moveTo>
                <a:lnTo>
                  <a:pt x="168" y="4"/>
                </a:lnTo>
                <a:lnTo>
                  <a:pt x="188" y="4"/>
                </a:lnTo>
                <a:lnTo>
                  <a:pt x="188" y="23"/>
                </a:lnTo>
                <a:lnTo>
                  <a:pt x="168" y="23"/>
                </a:lnTo>
                <a:close/>
                <a:moveTo>
                  <a:pt x="211" y="23"/>
                </a:moveTo>
                <a:lnTo>
                  <a:pt x="211" y="4"/>
                </a:lnTo>
                <a:lnTo>
                  <a:pt x="231" y="4"/>
                </a:lnTo>
                <a:lnTo>
                  <a:pt x="231" y="23"/>
                </a:lnTo>
                <a:lnTo>
                  <a:pt x="211" y="23"/>
                </a:lnTo>
                <a:close/>
                <a:moveTo>
                  <a:pt x="257" y="23"/>
                </a:moveTo>
                <a:lnTo>
                  <a:pt x="257" y="4"/>
                </a:lnTo>
                <a:lnTo>
                  <a:pt x="276" y="4"/>
                </a:lnTo>
                <a:lnTo>
                  <a:pt x="276" y="23"/>
                </a:lnTo>
                <a:lnTo>
                  <a:pt x="257" y="23"/>
                </a:lnTo>
                <a:close/>
                <a:moveTo>
                  <a:pt x="300" y="23"/>
                </a:moveTo>
                <a:lnTo>
                  <a:pt x="300" y="4"/>
                </a:lnTo>
                <a:lnTo>
                  <a:pt x="319" y="4"/>
                </a:lnTo>
                <a:lnTo>
                  <a:pt x="319" y="23"/>
                </a:lnTo>
                <a:lnTo>
                  <a:pt x="300" y="23"/>
                </a:lnTo>
                <a:close/>
                <a:moveTo>
                  <a:pt x="345" y="23"/>
                </a:moveTo>
                <a:lnTo>
                  <a:pt x="345" y="4"/>
                </a:lnTo>
                <a:lnTo>
                  <a:pt x="365" y="4"/>
                </a:lnTo>
                <a:lnTo>
                  <a:pt x="365" y="23"/>
                </a:lnTo>
                <a:lnTo>
                  <a:pt x="345" y="23"/>
                </a:lnTo>
                <a:close/>
                <a:moveTo>
                  <a:pt x="388" y="23"/>
                </a:moveTo>
                <a:lnTo>
                  <a:pt x="388" y="4"/>
                </a:lnTo>
                <a:lnTo>
                  <a:pt x="408" y="4"/>
                </a:lnTo>
                <a:lnTo>
                  <a:pt x="408" y="23"/>
                </a:lnTo>
                <a:lnTo>
                  <a:pt x="388" y="23"/>
                </a:lnTo>
                <a:close/>
                <a:moveTo>
                  <a:pt x="434" y="23"/>
                </a:moveTo>
                <a:lnTo>
                  <a:pt x="434" y="4"/>
                </a:lnTo>
                <a:lnTo>
                  <a:pt x="453" y="4"/>
                </a:lnTo>
                <a:lnTo>
                  <a:pt x="453" y="23"/>
                </a:lnTo>
                <a:lnTo>
                  <a:pt x="434" y="23"/>
                </a:lnTo>
                <a:close/>
                <a:moveTo>
                  <a:pt x="477" y="23"/>
                </a:moveTo>
                <a:lnTo>
                  <a:pt x="477" y="4"/>
                </a:lnTo>
                <a:lnTo>
                  <a:pt x="496" y="4"/>
                </a:lnTo>
                <a:lnTo>
                  <a:pt x="496" y="23"/>
                </a:lnTo>
                <a:lnTo>
                  <a:pt x="477" y="23"/>
                </a:lnTo>
                <a:close/>
                <a:moveTo>
                  <a:pt x="522" y="23"/>
                </a:moveTo>
                <a:lnTo>
                  <a:pt x="522" y="4"/>
                </a:lnTo>
                <a:lnTo>
                  <a:pt x="542" y="4"/>
                </a:lnTo>
                <a:lnTo>
                  <a:pt x="542" y="23"/>
                </a:lnTo>
                <a:lnTo>
                  <a:pt x="522" y="23"/>
                </a:lnTo>
                <a:close/>
                <a:moveTo>
                  <a:pt x="566" y="23"/>
                </a:moveTo>
                <a:lnTo>
                  <a:pt x="566" y="4"/>
                </a:lnTo>
                <a:lnTo>
                  <a:pt x="585" y="4"/>
                </a:lnTo>
                <a:lnTo>
                  <a:pt x="585" y="23"/>
                </a:lnTo>
                <a:lnTo>
                  <a:pt x="566" y="23"/>
                </a:lnTo>
                <a:close/>
                <a:moveTo>
                  <a:pt x="611" y="23"/>
                </a:moveTo>
                <a:lnTo>
                  <a:pt x="611" y="4"/>
                </a:lnTo>
                <a:lnTo>
                  <a:pt x="630" y="4"/>
                </a:lnTo>
                <a:lnTo>
                  <a:pt x="630" y="23"/>
                </a:lnTo>
                <a:lnTo>
                  <a:pt x="611" y="23"/>
                </a:lnTo>
                <a:close/>
                <a:moveTo>
                  <a:pt x="676" y="0"/>
                </a:moveTo>
                <a:lnTo>
                  <a:pt x="635" y="0"/>
                </a:lnTo>
                <a:lnTo>
                  <a:pt x="635" y="0"/>
                </a:lnTo>
                <a:lnTo>
                  <a:pt x="0" y="0"/>
                </a:lnTo>
                <a:lnTo>
                  <a:pt x="0" y="4"/>
                </a:lnTo>
                <a:lnTo>
                  <a:pt x="11" y="4"/>
                </a:lnTo>
                <a:lnTo>
                  <a:pt x="11" y="23"/>
                </a:lnTo>
                <a:lnTo>
                  <a:pt x="0" y="23"/>
                </a:lnTo>
                <a:lnTo>
                  <a:pt x="0" y="34"/>
                </a:lnTo>
                <a:lnTo>
                  <a:pt x="311" y="34"/>
                </a:lnTo>
                <a:lnTo>
                  <a:pt x="311" y="101"/>
                </a:lnTo>
                <a:lnTo>
                  <a:pt x="652" y="101"/>
                </a:lnTo>
                <a:lnTo>
                  <a:pt x="676" y="101"/>
                </a:lnTo>
                <a:lnTo>
                  <a:pt x="676" y="0"/>
                </a:lnTo>
                <a:close/>
              </a:path>
            </a:pathLst>
          </a:custGeom>
          <a:solidFill>
            <a:srgbClr val="365D7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412" name="Freeform 344"/>
          <p:cNvSpPr>
            <a:spLocks noEditPoints="1"/>
          </p:cNvSpPr>
          <p:nvPr/>
        </p:nvSpPr>
        <p:spPr bwMode="auto">
          <a:xfrm>
            <a:off x="6094413" y="5018088"/>
            <a:ext cx="1073150" cy="160338"/>
          </a:xfrm>
          <a:custGeom>
            <a:avLst/>
            <a:gdLst>
              <a:gd name="T0" fmla="*/ 34 w 676"/>
              <a:gd name="T1" fmla="*/ 4 h 101"/>
              <a:gd name="T2" fmla="*/ 54 w 676"/>
              <a:gd name="T3" fmla="*/ 23 h 101"/>
              <a:gd name="T4" fmla="*/ 80 w 676"/>
              <a:gd name="T5" fmla="*/ 23 h 101"/>
              <a:gd name="T6" fmla="*/ 99 w 676"/>
              <a:gd name="T7" fmla="*/ 4 h 101"/>
              <a:gd name="T8" fmla="*/ 80 w 676"/>
              <a:gd name="T9" fmla="*/ 23 h 101"/>
              <a:gd name="T10" fmla="*/ 123 w 676"/>
              <a:gd name="T11" fmla="*/ 4 h 101"/>
              <a:gd name="T12" fmla="*/ 142 w 676"/>
              <a:gd name="T13" fmla="*/ 23 h 101"/>
              <a:gd name="T14" fmla="*/ 168 w 676"/>
              <a:gd name="T15" fmla="*/ 23 h 101"/>
              <a:gd name="T16" fmla="*/ 188 w 676"/>
              <a:gd name="T17" fmla="*/ 4 h 101"/>
              <a:gd name="T18" fmla="*/ 168 w 676"/>
              <a:gd name="T19" fmla="*/ 23 h 101"/>
              <a:gd name="T20" fmla="*/ 211 w 676"/>
              <a:gd name="T21" fmla="*/ 4 h 101"/>
              <a:gd name="T22" fmla="*/ 231 w 676"/>
              <a:gd name="T23" fmla="*/ 23 h 101"/>
              <a:gd name="T24" fmla="*/ 257 w 676"/>
              <a:gd name="T25" fmla="*/ 23 h 101"/>
              <a:gd name="T26" fmla="*/ 276 w 676"/>
              <a:gd name="T27" fmla="*/ 4 h 101"/>
              <a:gd name="T28" fmla="*/ 257 w 676"/>
              <a:gd name="T29" fmla="*/ 23 h 101"/>
              <a:gd name="T30" fmla="*/ 300 w 676"/>
              <a:gd name="T31" fmla="*/ 4 h 101"/>
              <a:gd name="T32" fmla="*/ 319 w 676"/>
              <a:gd name="T33" fmla="*/ 23 h 101"/>
              <a:gd name="T34" fmla="*/ 345 w 676"/>
              <a:gd name="T35" fmla="*/ 23 h 101"/>
              <a:gd name="T36" fmla="*/ 365 w 676"/>
              <a:gd name="T37" fmla="*/ 4 h 101"/>
              <a:gd name="T38" fmla="*/ 345 w 676"/>
              <a:gd name="T39" fmla="*/ 23 h 101"/>
              <a:gd name="T40" fmla="*/ 388 w 676"/>
              <a:gd name="T41" fmla="*/ 4 h 101"/>
              <a:gd name="T42" fmla="*/ 408 w 676"/>
              <a:gd name="T43" fmla="*/ 23 h 101"/>
              <a:gd name="T44" fmla="*/ 434 w 676"/>
              <a:gd name="T45" fmla="*/ 23 h 101"/>
              <a:gd name="T46" fmla="*/ 453 w 676"/>
              <a:gd name="T47" fmla="*/ 4 h 101"/>
              <a:gd name="T48" fmla="*/ 434 w 676"/>
              <a:gd name="T49" fmla="*/ 23 h 101"/>
              <a:gd name="T50" fmla="*/ 477 w 676"/>
              <a:gd name="T51" fmla="*/ 4 h 101"/>
              <a:gd name="T52" fmla="*/ 496 w 676"/>
              <a:gd name="T53" fmla="*/ 23 h 101"/>
              <a:gd name="T54" fmla="*/ 522 w 676"/>
              <a:gd name="T55" fmla="*/ 23 h 101"/>
              <a:gd name="T56" fmla="*/ 542 w 676"/>
              <a:gd name="T57" fmla="*/ 4 h 101"/>
              <a:gd name="T58" fmla="*/ 522 w 676"/>
              <a:gd name="T59" fmla="*/ 23 h 101"/>
              <a:gd name="T60" fmla="*/ 566 w 676"/>
              <a:gd name="T61" fmla="*/ 4 h 101"/>
              <a:gd name="T62" fmla="*/ 585 w 676"/>
              <a:gd name="T63" fmla="*/ 23 h 101"/>
              <a:gd name="T64" fmla="*/ 611 w 676"/>
              <a:gd name="T65" fmla="*/ 23 h 101"/>
              <a:gd name="T66" fmla="*/ 630 w 676"/>
              <a:gd name="T67" fmla="*/ 4 h 101"/>
              <a:gd name="T68" fmla="*/ 611 w 676"/>
              <a:gd name="T69" fmla="*/ 23 h 101"/>
              <a:gd name="T70" fmla="*/ 635 w 676"/>
              <a:gd name="T71" fmla="*/ 0 h 101"/>
              <a:gd name="T72" fmla="*/ 0 w 676"/>
              <a:gd name="T73" fmla="*/ 0 h 101"/>
              <a:gd name="T74" fmla="*/ 11 w 676"/>
              <a:gd name="T75" fmla="*/ 4 h 101"/>
              <a:gd name="T76" fmla="*/ 0 w 676"/>
              <a:gd name="T77" fmla="*/ 23 h 101"/>
              <a:gd name="T78" fmla="*/ 311 w 676"/>
              <a:gd name="T79" fmla="*/ 34 h 101"/>
              <a:gd name="T80" fmla="*/ 652 w 676"/>
              <a:gd name="T81" fmla="*/ 101 h 101"/>
              <a:gd name="T82" fmla="*/ 676 w 676"/>
              <a:gd name="T83" fmla="*/ 0 h 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676" h="101">
                <a:moveTo>
                  <a:pt x="34" y="23"/>
                </a:moveTo>
                <a:lnTo>
                  <a:pt x="34" y="4"/>
                </a:lnTo>
                <a:lnTo>
                  <a:pt x="54" y="4"/>
                </a:lnTo>
                <a:lnTo>
                  <a:pt x="54" y="23"/>
                </a:lnTo>
                <a:lnTo>
                  <a:pt x="34" y="23"/>
                </a:lnTo>
                <a:moveTo>
                  <a:pt x="80" y="23"/>
                </a:moveTo>
                <a:lnTo>
                  <a:pt x="80" y="4"/>
                </a:lnTo>
                <a:lnTo>
                  <a:pt x="99" y="4"/>
                </a:lnTo>
                <a:lnTo>
                  <a:pt x="99" y="23"/>
                </a:lnTo>
                <a:lnTo>
                  <a:pt x="80" y="23"/>
                </a:lnTo>
                <a:moveTo>
                  <a:pt x="123" y="23"/>
                </a:moveTo>
                <a:lnTo>
                  <a:pt x="123" y="4"/>
                </a:lnTo>
                <a:lnTo>
                  <a:pt x="142" y="4"/>
                </a:lnTo>
                <a:lnTo>
                  <a:pt x="142" y="23"/>
                </a:lnTo>
                <a:lnTo>
                  <a:pt x="123" y="23"/>
                </a:lnTo>
                <a:moveTo>
                  <a:pt x="168" y="23"/>
                </a:moveTo>
                <a:lnTo>
                  <a:pt x="168" y="4"/>
                </a:lnTo>
                <a:lnTo>
                  <a:pt x="188" y="4"/>
                </a:lnTo>
                <a:lnTo>
                  <a:pt x="188" y="23"/>
                </a:lnTo>
                <a:lnTo>
                  <a:pt x="168" y="23"/>
                </a:lnTo>
                <a:moveTo>
                  <a:pt x="211" y="23"/>
                </a:moveTo>
                <a:lnTo>
                  <a:pt x="211" y="4"/>
                </a:lnTo>
                <a:lnTo>
                  <a:pt x="231" y="4"/>
                </a:lnTo>
                <a:lnTo>
                  <a:pt x="231" y="23"/>
                </a:lnTo>
                <a:lnTo>
                  <a:pt x="211" y="23"/>
                </a:lnTo>
                <a:moveTo>
                  <a:pt x="257" y="23"/>
                </a:moveTo>
                <a:lnTo>
                  <a:pt x="257" y="4"/>
                </a:lnTo>
                <a:lnTo>
                  <a:pt x="276" y="4"/>
                </a:lnTo>
                <a:lnTo>
                  <a:pt x="276" y="23"/>
                </a:lnTo>
                <a:lnTo>
                  <a:pt x="257" y="23"/>
                </a:lnTo>
                <a:moveTo>
                  <a:pt x="300" y="23"/>
                </a:moveTo>
                <a:lnTo>
                  <a:pt x="300" y="4"/>
                </a:lnTo>
                <a:lnTo>
                  <a:pt x="319" y="4"/>
                </a:lnTo>
                <a:lnTo>
                  <a:pt x="319" y="23"/>
                </a:lnTo>
                <a:lnTo>
                  <a:pt x="300" y="23"/>
                </a:lnTo>
                <a:moveTo>
                  <a:pt x="345" y="23"/>
                </a:moveTo>
                <a:lnTo>
                  <a:pt x="345" y="4"/>
                </a:lnTo>
                <a:lnTo>
                  <a:pt x="365" y="4"/>
                </a:lnTo>
                <a:lnTo>
                  <a:pt x="365" y="23"/>
                </a:lnTo>
                <a:lnTo>
                  <a:pt x="345" y="23"/>
                </a:lnTo>
                <a:moveTo>
                  <a:pt x="388" y="23"/>
                </a:moveTo>
                <a:lnTo>
                  <a:pt x="388" y="4"/>
                </a:lnTo>
                <a:lnTo>
                  <a:pt x="408" y="4"/>
                </a:lnTo>
                <a:lnTo>
                  <a:pt x="408" y="23"/>
                </a:lnTo>
                <a:lnTo>
                  <a:pt x="388" y="23"/>
                </a:lnTo>
                <a:moveTo>
                  <a:pt x="434" y="23"/>
                </a:moveTo>
                <a:lnTo>
                  <a:pt x="434" y="4"/>
                </a:lnTo>
                <a:lnTo>
                  <a:pt x="453" y="4"/>
                </a:lnTo>
                <a:lnTo>
                  <a:pt x="453" y="23"/>
                </a:lnTo>
                <a:lnTo>
                  <a:pt x="434" y="23"/>
                </a:lnTo>
                <a:moveTo>
                  <a:pt x="477" y="23"/>
                </a:moveTo>
                <a:lnTo>
                  <a:pt x="477" y="4"/>
                </a:lnTo>
                <a:lnTo>
                  <a:pt x="496" y="4"/>
                </a:lnTo>
                <a:lnTo>
                  <a:pt x="496" y="23"/>
                </a:lnTo>
                <a:lnTo>
                  <a:pt x="477" y="23"/>
                </a:lnTo>
                <a:moveTo>
                  <a:pt x="522" y="23"/>
                </a:moveTo>
                <a:lnTo>
                  <a:pt x="522" y="4"/>
                </a:lnTo>
                <a:lnTo>
                  <a:pt x="542" y="4"/>
                </a:lnTo>
                <a:lnTo>
                  <a:pt x="542" y="23"/>
                </a:lnTo>
                <a:lnTo>
                  <a:pt x="522" y="23"/>
                </a:lnTo>
                <a:moveTo>
                  <a:pt x="566" y="23"/>
                </a:moveTo>
                <a:lnTo>
                  <a:pt x="566" y="4"/>
                </a:lnTo>
                <a:lnTo>
                  <a:pt x="585" y="4"/>
                </a:lnTo>
                <a:lnTo>
                  <a:pt x="585" y="23"/>
                </a:lnTo>
                <a:lnTo>
                  <a:pt x="566" y="23"/>
                </a:lnTo>
                <a:moveTo>
                  <a:pt x="611" y="23"/>
                </a:moveTo>
                <a:lnTo>
                  <a:pt x="611" y="4"/>
                </a:lnTo>
                <a:lnTo>
                  <a:pt x="630" y="4"/>
                </a:lnTo>
                <a:lnTo>
                  <a:pt x="630" y="23"/>
                </a:lnTo>
                <a:lnTo>
                  <a:pt x="611" y="23"/>
                </a:lnTo>
                <a:moveTo>
                  <a:pt x="676" y="0"/>
                </a:moveTo>
                <a:lnTo>
                  <a:pt x="635" y="0"/>
                </a:lnTo>
                <a:lnTo>
                  <a:pt x="635" y="0"/>
                </a:lnTo>
                <a:lnTo>
                  <a:pt x="0" y="0"/>
                </a:lnTo>
                <a:lnTo>
                  <a:pt x="0" y="4"/>
                </a:lnTo>
                <a:lnTo>
                  <a:pt x="11" y="4"/>
                </a:lnTo>
                <a:lnTo>
                  <a:pt x="11" y="23"/>
                </a:lnTo>
                <a:lnTo>
                  <a:pt x="0" y="23"/>
                </a:lnTo>
                <a:lnTo>
                  <a:pt x="0" y="34"/>
                </a:lnTo>
                <a:lnTo>
                  <a:pt x="311" y="34"/>
                </a:lnTo>
                <a:lnTo>
                  <a:pt x="311" y="101"/>
                </a:lnTo>
                <a:lnTo>
                  <a:pt x="652" y="101"/>
                </a:lnTo>
                <a:lnTo>
                  <a:pt x="676" y="101"/>
                </a:lnTo>
                <a:lnTo>
                  <a:pt x="676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413" name="Rectangle 345"/>
          <p:cNvSpPr>
            <a:spLocks noChangeArrowheads="1"/>
          </p:cNvSpPr>
          <p:nvPr/>
        </p:nvSpPr>
        <p:spPr bwMode="auto">
          <a:xfrm>
            <a:off x="6094413" y="5018088"/>
            <a:ext cx="1008063" cy="1588"/>
          </a:xfrm>
          <a:prstGeom prst="rect">
            <a:avLst/>
          </a:prstGeom>
          <a:solidFill>
            <a:srgbClr val="365D7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414" name="Rectangle 346"/>
          <p:cNvSpPr>
            <a:spLocks noChangeArrowheads="1"/>
          </p:cNvSpPr>
          <p:nvPr/>
        </p:nvSpPr>
        <p:spPr bwMode="auto">
          <a:xfrm>
            <a:off x="6094413" y="5018088"/>
            <a:ext cx="1008063" cy="15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415" name="Freeform 347"/>
          <p:cNvSpPr>
            <a:spLocks/>
          </p:cNvSpPr>
          <p:nvPr/>
        </p:nvSpPr>
        <p:spPr bwMode="auto">
          <a:xfrm>
            <a:off x="6094413" y="4468813"/>
            <a:ext cx="808038" cy="342900"/>
          </a:xfrm>
          <a:custGeom>
            <a:avLst/>
            <a:gdLst>
              <a:gd name="T0" fmla="*/ 21 w 509"/>
              <a:gd name="T1" fmla="*/ 0 h 216"/>
              <a:gd name="T2" fmla="*/ 0 w 509"/>
              <a:gd name="T3" fmla="*/ 9 h 216"/>
              <a:gd name="T4" fmla="*/ 0 w 509"/>
              <a:gd name="T5" fmla="*/ 216 h 216"/>
              <a:gd name="T6" fmla="*/ 509 w 509"/>
              <a:gd name="T7" fmla="*/ 216 h 216"/>
              <a:gd name="T8" fmla="*/ 255 w 509"/>
              <a:gd name="T9" fmla="*/ 104 h 216"/>
              <a:gd name="T10" fmla="*/ 21 w 509"/>
              <a:gd name="T11" fmla="*/ 0 h 2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09" h="216">
                <a:moveTo>
                  <a:pt x="21" y="0"/>
                </a:moveTo>
                <a:lnTo>
                  <a:pt x="0" y="9"/>
                </a:lnTo>
                <a:lnTo>
                  <a:pt x="0" y="216"/>
                </a:lnTo>
                <a:lnTo>
                  <a:pt x="509" y="216"/>
                </a:lnTo>
                <a:lnTo>
                  <a:pt x="255" y="104"/>
                </a:lnTo>
                <a:lnTo>
                  <a:pt x="21" y="0"/>
                </a:lnTo>
                <a:close/>
              </a:path>
            </a:pathLst>
          </a:custGeom>
          <a:solidFill>
            <a:srgbClr val="BBBBB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416" name="Freeform 348"/>
          <p:cNvSpPr>
            <a:spLocks/>
          </p:cNvSpPr>
          <p:nvPr/>
        </p:nvSpPr>
        <p:spPr bwMode="auto">
          <a:xfrm>
            <a:off x="6094413" y="4468813"/>
            <a:ext cx="808038" cy="342900"/>
          </a:xfrm>
          <a:custGeom>
            <a:avLst/>
            <a:gdLst>
              <a:gd name="T0" fmla="*/ 21 w 509"/>
              <a:gd name="T1" fmla="*/ 0 h 216"/>
              <a:gd name="T2" fmla="*/ 0 w 509"/>
              <a:gd name="T3" fmla="*/ 9 h 216"/>
              <a:gd name="T4" fmla="*/ 0 w 509"/>
              <a:gd name="T5" fmla="*/ 216 h 216"/>
              <a:gd name="T6" fmla="*/ 509 w 509"/>
              <a:gd name="T7" fmla="*/ 216 h 216"/>
              <a:gd name="T8" fmla="*/ 255 w 509"/>
              <a:gd name="T9" fmla="*/ 104 h 216"/>
              <a:gd name="T10" fmla="*/ 21 w 509"/>
              <a:gd name="T11" fmla="*/ 0 h 2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09" h="216">
                <a:moveTo>
                  <a:pt x="21" y="0"/>
                </a:moveTo>
                <a:lnTo>
                  <a:pt x="0" y="9"/>
                </a:lnTo>
                <a:lnTo>
                  <a:pt x="0" y="216"/>
                </a:lnTo>
                <a:lnTo>
                  <a:pt x="509" y="216"/>
                </a:lnTo>
                <a:lnTo>
                  <a:pt x="255" y="104"/>
                </a:lnTo>
                <a:lnTo>
                  <a:pt x="21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417" name="Freeform 349"/>
          <p:cNvSpPr>
            <a:spLocks/>
          </p:cNvSpPr>
          <p:nvPr/>
        </p:nvSpPr>
        <p:spPr bwMode="auto">
          <a:xfrm>
            <a:off x="6094413" y="4451350"/>
            <a:ext cx="33338" cy="17463"/>
          </a:xfrm>
          <a:custGeom>
            <a:avLst/>
            <a:gdLst>
              <a:gd name="T0" fmla="*/ 0 w 21"/>
              <a:gd name="T1" fmla="*/ 0 h 11"/>
              <a:gd name="T2" fmla="*/ 0 w 21"/>
              <a:gd name="T3" fmla="*/ 0 h 11"/>
              <a:gd name="T4" fmla="*/ 21 w 21"/>
              <a:gd name="T5" fmla="*/ 11 h 11"/>
              <a:gd name="T6" fmla="*/ 21 w 21"/>
              <a:gd name="T7" fmla="*/ 11 h 11"/>
              <a:gd name="T8" fmla="*/ 0 w 21"/>
              <a:gd name="T9" fmla="*/ 0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1" h="11">
                <a:moveTo>
                  <a:pt x="0" y="0"/>
                </a:moveTo>
                <a:lnTo>
                  <a:pt x="0" y="0"/>
                </a:lnTo>
                <a:lnTo>
                  <a:pt x="21" y="11"/>
                </a:lnTo>
                <a:lnTo>
                  <a:pt x="21" y="11"/>
                </a:lnTo>
                <a:lnTo>
                  <a:pt x="0" y="0"/>
                </a:lnTo>
                <a:close/>
              </a:path>
            </a:pathLst>
          </a:custGeom>
          <a:solidFill>
            <a:srgbClr val="2F4A5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418" name="Freeform 350"/>
          <p:cNvSpPr>
            <a:spLocks/>
          </p:cNvSpPr>
          <p:nvPr/>
        </p:nvSpPr>
        <p:spPr bwMode="auto">
          <a:xfrm>
            <a:off x="6094413" y="4451350"/>
            <a:ext cx="33338" cy="17463"/>
          </a:xfrm>
          <a:custGeom>
            <a:avLst/>
            <a:gdLst>
              <a:gd name="T0" fmla="*/ 0 w 21"/>
              <a:gd name="T1" fmla="*/ 0 h 11"/>
              <a:gd name="T2" fmla="*/ 0 w 21"/>
              <a:gd name="T3" fmla="*/ 0 h 11"/>
              <a:gd name="T4" fmla="*/ 21 w 21"/>
              <a:gd name="T5" fmla="*/ 11 h 11"/>
              <a:gd name="T6" fmla="*/ 21 w 21"/>
              <a:gd name="T7" fmla="*/ 11 h 11"/>
              <a:gd name="T8" fmla="*/ 0 w 21"/>
              <a:gd name="T9" fmla="*/ 0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1" h="11">
                <a:moveTo>
                  <a:pt x="0" y="0"/>
                </a:moveTo>
                <a:lnTo>
                  <a:pt x="0" y="0"/>
                </a:lnTo>
                <a:lnTo>
                  <a:pt x="21" y="11"/>
                </a:lnTo>
                <a:lnTo>
                  <a:pt x="21" y="11"/>
                </a:lnTo>
                <a:lnTo>
                  <a:pt x="0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419" name="Freeform 351"/>
          <p:cNvSpPr>
            <a:spLocks/>
          </p:cNvSpPr>
          <p:nvPr/>
        </p:nvSpPr>
        <p:spPr bwMode="auto">
          <a:xfrm>
            <a:off x="6094413" y="4451350"/>
            <a:ext cx="33338" cy="31750"/>
          </a:xfrm>
          <a:custGeom>
            <a:avLst/>
            <a:gdLst>
              <a:gd name="T0" fmla="*/ 0 w 21"/>
              <a:gd name="T1" fmla="*/ 0 h 20"/>
              <a:gd name="T2" fmla="*/ 0 w 21"/>
              <a:gd name="T3" fmla="*/ 20 h 20"/>
              <a:gd name="T4" fmla="*/ 21 w 21"/>
              <a:gd name="T5" fmla="*/ 11 h 20"/>
              <a:gd name="T6" fmla="*/ 0 w 21"/>
              <a:gd name="T7" fmla="*/ 0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" h="20">
                <a:moveTo>
                  <a:pt x="0" y="0"/>
                </a:moveTo>
                <a:lnTo>
                  <a:pt x="0" y="20"/>
                </a:lnTo>
                <a:lnTo>
                  <a:pt x="21" y="11"/>
                </a:lnTo>
                <a:lnTo>
                  <a:pt x="0" y="0"/>
                </a:lnTo>
                <a:close/>
              </a:path>
            </a:pathLst>
          </a:custGeom>
          <a:solidFill>
            <a:srgbClr val="ABABA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420" name="Freeform 352"/>
          <p:cNvSpPr>
            <a:spLocks/>
          </p:cNvSpPr>
          <p:nvPr/>
        </p:nvSpPr>
        <p:spPr bwMode="auto">
          <a:xfrm>
            <a:off x="6094413" y="4451350"/>
            <a:ext cx="33338" cy="31750"/>
          </a:xfrm>
          <a:custGeom>
            <a:avLst/>
            <a:gdLst>
              <a:gd name="T0" fmla="*/ 0 w 21"/>
              <a:gd name="T1" fmla="*/ 0 h 20"/>
              <a:gd name="T2" fmla="*/ 0 w 21"/>
              <a:gd name="T3" fmla="*/ 20 h 20"/>
              <a:gd name="T4" fmla="*/ 21 w 21"/>
              <a:gd name="T5" fmla="*/ 11 h 20"/>
              <a:gd name="T6" fmla="*/ 0 w 21"/>
              <a:gd name="T7" fmla="*/ 0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" h="20">
                <a:moveTo>
                  <a:pt x="0" y="0"/>
                </a:moveTo>
                <a:lnTo>
                  <a:pt x="0" y="20"/>
                </a:lnTo>
                <a:lnTo>
                  <a:pt x="21" y="11"/>
                </a:lnTo>
                <a:lnTo>
                  <a:pt x="0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421" name="Rectangle 353"/>
          <p:cNvSpPr>
            <a:spLocks noChangeArrowheads="1"/>
          </p:cNvSpPr>
          <p:nvPr/>
        </p:nvSpPr>
        <p:spPr bwMode="auto">
          <a:xfrm>
            <a:off x="6094413" y="5072063"/>
            <a:ext cx="493713" cy="106363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422" name="Rectangle 354"/>
          <p:cNvSpPr>
            <a:spLocks noChangeArrowheads="1"/>
          </p:cNvSpPr>
          <p:nvPr/>
        </p:nvSpPr>
        <p:spPr bwMode="auto">
          <a:xfrm>
            <a:off x="6094413" y="5072063"/>
            <a:ext cx="493713" cy="106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423" name="Freeform 355"/>
          <p:cNvSpPr>
            <a:spLocks/>
          </p:cNvSpPr>
          <p:nvPr/>
        </p:nvSpPr>
        <p:spPr bwMode="auto">
          <a:xfrm>
            <a:off x="6094413" y="4979988"/>
            <a:ext cx="1100138" cy="38100"/>
          </a:xfrm>
          <a:custGeom>
            <a:avLst/>
            <a:gdLst>
              <a:gd name="T0" fmla="*/ 316 w 321"/>
              <a:gd name="T1" fmla="*/ 0 h 11"/>
              <a:gd name="T2" fmla="*/ 294 w 321"/>
              <a:gd name="T3" fmla="*/ 0 h 11"/>
              <a:gd name="T4" fmla="*/ 0 w 321"/>
              <a:gd name="T5" fmla="*/ 0 h 11"/>
              <a:gd name="T6" fmla="*/ 0 w 321"/>
              <a:gd name="T7" fmla="*/ 11 h 11"/>
              <a:gd name="T8" fmla="*/ 294 w 321"/>
              <a:gd name="T9" fmla="*/ 11 h 11"/>
              <a:gd name="T10" fmla="*/ 313 w 321"/>
              <a:gd name="T11" fmla="*/ 11 h 11"/>
              <a:gd name="T12" fmla="*/ 316 w 321"/>
              <a:gd name="T13" fmla="*/ 11 h 11"/>
              <a:gd name="T14" fmla="*/ 321 w 321"/>
              <a:gd name="T15" fmla="*/ 6 h 11"/>
              <a:gd name="T16" fmla="*/ 321 w 321"/>
              <a:gd name="T17" fmla="*/ 6 h 11"/>
              <a:gd name="T18" fmla="*/ 320 w 321"/>
              <a:gd name="T19" fmla="*/ 1 h 11"/>
              <a:gd name="T20" fmla="*/ 316 w 321"/>
              <a:gd name="T21" fmla="*/ 0 h 11"/>
              <a:gd name="T22" fmla="*/ 316 w 321"/>
              <a:gd name="T23" fmla="*/ 0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21" h="11">
                <a:moveTo>
                  <a:pt x="316" y="0"/>
                </a:moveTo>
                <a:cubicBezTo>
                  <a:pt x="294" y="0"/>
                  <a:pt x="294" y="0"/>
                  <a:pt x="294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1"/>
                  <a:pt x="0" y="11"/>
                  <a:pt x="0" y="11"/>
                </a:cubicBezTo>
                <a:cubicBezTo>
                  <a:pt x="294" y="11"/>
                  <a:pt x="294" y="11"/>
                  <a:pt x="294" y="11"/>
                </a:cubicBezTo>
                <a:cubicBezTo>
                  <a:pt x="313" y="11"/>
                  <a:pt x="313" y="11"/>
                  <a:pt x="313" y="11"/>
                </a:cubicBezTo>
                <a:cubicBezTo>
                  <a:pt x="316" y="11"/>
                  <a:pt x="316" y="11"/>
                  <a:pt x="316" y="11"/>
                </a:cubicBezTo>
                <a:cubicBezTo>
                  <a:pt x="319" y="11"/>
                  <a:pt x="321" y="9"/>
                  <a:pt x="321" y="6"/>
                </a:cubicBezTo>
                <a:cubicBezTo>
                  <a:pt x="321" y="6"/>
                  <a:pt x="321" y="6"/>
                  <a:pt x="321" y="6"/>
                </a:cubicBezTo>
                <a:cubicBezTo>
                  <a:pt x="321" y="4"/>
                  <a:pt x="321" y="2"/>
                  <a:pt x="320" y="1"/>
                </a:cubicBezTo>
                <a:cubicBezTo>
                  <a:pt x="319" y="0"/>
                  <a:pt x="318" y="0"/>
                  <a:pt x="316" y="0"/>
                </a:cubicBezTo>
                <a:cubicBezTo>
                  <a:pt x="316" y="0"/>
                  <a:pt x="316" y="0"/>
                  <a:pt x="316" y="0"/>
                </a:cubicBezTo>
              </a:path>
            </a:pathLst>
          </a:custGeom>
          <a:solidFill>
            <a:srgbClr val="304E6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424" name="Freeform 356"/>
          <p:cNvSpPr>
            <a:spLocks/>
          </p:cNvSpPr>
          <p:nvPr/>
        </p:nvSpPr>
        <p:spPr bwMode="auto">
          <a:xfrm>
            <a:off x="6094413" y="4879975"/>
            <a:ext cx="1068388" cy="17463"/>
          </a:xfrm>
          <a:custGeom>
            <a:avLst/>
            <a:gdLst>
              <a:gd name="T0" fmla="*/ 673 w 673"/>
              <a:gd name="T1" fmla="*/ 0 h 11"/>
              <a:gd name="T2" fmla="*/ 0 w 673"/>
              <a:gd name="T3" fmla="*/ 0 h 11"/>
              <a:gd name="T4" fmla="*/ 0 w 673"/>
              <a:gd name="T5" fmla="*/ 11 h 11"/>
              <a:gd name="T6" fmla="*/ 669 w 673"/>
              <a:gd name="T7" fmla="*/ 11 h 11"/>
              <a:gd name="T8" fmla="*/ 673 w 673"/>
              <a:gd name="T9" fmla="*/ 0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73" h="11">
                <a:moveTo>
                  <a:pt x="673" y="0"/>
                </a:moveTo>
                <a:lnTo>
                  <a:pt x="0" y="0"/>
                </a:lnTo>
                <a:lnTo>
                  <a:pt x="0" y="11"/>
                </a:lnTo>
                <a:lnTo>
                  <a:pt x="669" y="11"/>
                </a:lnTo>
                <a:lnTo>
                  <a:pt x="673" y="0"/>
                </a:lnTo>
                <a:close/>
              </a:path>
            </a:pathLst>
          </a:custGeom>
          <a:solidFill>
            <a:srgbClr val="BBBBB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425" name="Freeform 357"/>
          <p:cNvSpPr>
            <a:spLocks/>
          </p:cNvSpPr>
          <p:nvPr/>
        </p:nvSpPr>
        <p:spPr bwMode="auto">
          <a:xfrm>
            <a:off x="6094413" y="4879975"/>
            <a:ext cx="1068388" cy="17463"/>
          </a:xfrm>
          <a:custGeom>
            <a:avLst/>
            <a:gdLst>
              <a:gd name="T0" fmla="*/ 673 w 673"/>
              <a:gd name="T1" fmla="*/ 0 h 11"/>
              <a:gd name="T2" fmla="*/ 0 w 673"/>
              <a:gd name="T3" fmla="*/ 0 h 11"/>
              <a:gd name="T4" fmla="*/ 0 w 673"/>
              <a:gd name="T5" fmla="*/ 11 h 11"/>
              <a:gd name="T6" fmla="*/ 669 w 673"/>
              <a:gd name="T7" fmla="*/ 11 h 11"/>
              <a:gd name="T8" fmla="*/ 673 w 673"/>
              <a:gd name="T9" fmla="*/ 0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73" h="11">
                <a:moveTo>
                  <a:pt x="673" y="0"/>
                </a:moveTo>
                <a:lnTo>
                  <a:pt x="0" y="0"/>
                </a:lnTo>
                <a:lnTo>
                  <a:pt x="0" y="11"/>
                </a:lnTo>
                <a:lnTo>
                  <a:pt x="669" y="11"/>
                </a:lnTo>
                <a:lnTo>
                  <a:pt x="673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426" name="Freeform 358"/>
          <p:cNvSpPr>
            <a:spLocks/>
          </p:cNvSpPr>
          <p:nvPr/>
        </p:nvSpPr>
        <p:spPr bwMode="auto">
          <a:xfrm>
            <a:off x="6094413" y="4914900"/>
            <a:ext cx="1055688" cy="20638"/>
          </a:xfrm>
          <a:custGeom>
            <a:avLst/>
            <a:gdLst>
              <a:gd name="T0" fmla="*/ 665 w 665"/>
              <a:gd name="T1" fmla="*/ 0 h 13"/>
              <a:gd name="T2" fmla="*/ 0 w 665"/>
              <a:gd name="T3" fmla="*/ 0 h 13"/>
              <a:gd name="T4" fmla="*/ 0 w 665"/>
              <a:gd name="T5" fmla="*/ 13 h 13"/>
              <a:gd name="T6" fmla="*/ 635 w 665"/>
              <a:gd name="T7" fmla="*/ 13 h 13"/>
              <a:gd name="T8" fmla="*/ 661 w 665"/>
              <a:gd name="T9" fmla="*/ 13 h 13"/>
              <a:gd name="T10" fmla="*/ 665 w 665"/>
              <a:gd name="T11" fmla="*/ 0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65" h="13">
                <a:moveTo>
                  <a:pt x="665" y="0"/>
                </a:moveTo>
                <a:lnTo>
                  <a:pt x="0" y="0"/>
                </a:lnTo>
                <a:lnTo>
                  <a:pt x="0" y="13"/>
                </a:lnTo>
                <a:lnTo>
                  <a:pt x="635" y="13"/>
                </a:lnTo>
                <a:lnTo>
                  <a:pt x="661" y="13"/>
                </a:lnTo>
                <a:lnTo>
                  <a:pt x="665" y="0"/>
                </a:lnTo>
                <a:close/>
              </a:path>
            </a:pathLst>
          </a:custGeom>
          <a:solidFill>
            <a:srgbClr val="B7B7B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427" name="Freeform 359"/>
          <p:cNvSpPr>
            <a:spLocks/>
          </p:cNvSpPr>
          <p:nvPr/>
        </p:nvSpPr>
        <p:spPr bwMode="auto">
          <a:xfrm>
            <a:off x="6094413" y="4914900"/>
            <a:ext cx="1055688" cy="20638"/>
          </a:xfrm>
          <a:custGeom>
            <a:avLst/>
            <a:gdLst>
              <a:gd name="T0" fmla="*/ 665 w 665"/>
              <a:gd name="T1" fmla="*/ 0 h 13"/>
              <a:gd name="T2" fmla="*/ 0 w 665"/>
              <a:gd name="T3" fmla="*/ 0 h 13"/>
              <a:gd name="T4" fmla="*/ 0 w 665"/>
              <a:gd name="T5" fmla="*/ 13 h 13"/>
              <a:gd name="T6" fmla="*/ 635 w 665"/>
              <a:gd name="T7" fmla="*/ 13 h 13"/>
              <a:gd name="T8" fmla="*/ 661 w 665"/>
              <a:gd name="T9" fmla="*/ 13 h 13"/>
              <a:gd name="T10" fmla="*/ 665 w 665"/>
              <a:gd name="T11" fmla="*/ 0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65" h="13">
                <a:moveTo>
                  <a:pt x="665" y="0"/>
                </a:moveTo>
                <a:lnTo>
                  <a:pt x="0" y="0"/>
                </a:lnTo>
                <a:lnTo>
                  <a:pt x="0" y="13"/>
                </a:lnTo>
                <a:lnTo>
                  <a:pt x="635" y="13"/>
                </a:lnTo>
                <a:lnTo>
                  <a:pt x="661" y="13"/>
                </a:lnTo>
                <a:lnTo>
                  <a:pt x="665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428" name="Rectangle 360"/>
          <p:cNvSpPr>
            <a:spLocks noChangeArrowheads="1"/>
          </p:cNvSpPr>
          <p:nvPr/>
        </p:nvSpPr>
        <p:spPr bwMode="auto">
          <a:xfrm>
            <a:off x="6094413" y="5024438"/>
            <a:ext cx="17463" cy="30163"/>
          </a:xfrm>
          <a:prstGeom prst="rect">
            <a:avLst/>
          </a:prstGeom>
          <a:solidFill>
            <a:srgbClr val="BBBBB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429" name="Rectangle 361"/>
          <p:cNvSpPr>
            <a:spLocks noChangeArrowheads="1"/>
          </p:cNvSpPr>
          <p:nvPr/>
        </p:nvSpPr>
        <p:spPr bwMode="auto">
          <a:xfrm>
            <a:off x="6094413" y="5024438"/>
            <a:ext cx="17463" cy="30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430" name="Rectangle 362"/>
          <p:cNvSpPr>
            <a:spLocks noChangeArrowheads="1"/>
          </p:cNvSpPr>
          <p:nvPr/>
        </p:nvSpPr>
        <p:spPr bwMode="auto">
          <a:xfrm>
            <a:off x="6148388" y="5024438"/>
            <a:ext cx="31750" cy="30163"/>
          </a:xfrm>
          <a:prstGeom prst="rect">
            <a:avLst/>
          </a:prstGeom>
          <a:solidFill>
            <a:srgbClr val="BBBBB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431" name="Rectangle 363"/>
          <p:cNvSpPr>
            <a:spLocks noChangeArrowheads="1"/>
          </p:cNvSpPr>
          <p:nvPr/>
        </p:nvSpPr>
        <p:spPr bwMode="auto">
          <a:xfrm>
            <a:off x="6148388" y="5024438"/>
            <a:ext cx="31750" cy="30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432" name="Rectangle 364"/>
          <p:cNvSpPr>
            <a:spLocks noChangeArrowheads="1"/>
          </p:cNvSpPr>
          <p:nvPr/>
        </p:nvSpPr>
        <p:spPr bwMode="auto">
          <a:xfrm>
            <a:off x="6221413" y="5024438"/>
            <a:ext cx="30163" cy="30163"/>
          </a:xfrm>
          <a:prstGeom prst="rect">
            <a:avLst/>
          </a:prstGeom>
          <a:solidFill>
            <a:srgbClr val="BBBBB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433" name="Rectangle 365"/>
          <p:cNvSpPr>
            <a:spLocks noChangeArrowheads="1"/>
          </p:cNvSpPr>
          <p:nvPr/>
        </p:nvSpPr>
        <p:spPr bwMode="auto">
          <a:xfrm>
            <a:off x="6221413" y="5024438"/>
            <a:ext cx="30163" cy="30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434" name="Rectangle 366"/>
          <p:cNvSpPr>
            <a:spLocks noChangeArrowheads="1"/>
          </p:cNvSpPr>
          <p:nvPr/>
        </p:nvSpPr>
        <p:spPr bwMode="auto">
          <a:xfrm>
            <a:off x="6289675" y="5024438"/>
            <a:ext cx="30163" cy="30163"/>
          </a:xfrm>
          <a:prstGeom prst="rect">
            <a:avLst/>
          </a:prstGeom>
          <a:solidFill>
            <a:srgbClr val="BBBBB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435" name="Rectangle 367"/>
          <p:cNvSpPr>
            <a:spLocks noChangeArrowheads="1"/>
          </p:cNvSpPr>
          <p:nvPr/>
        </p:nvSpPr>
        <p:spPr bwMode="auto">
          <a:xfrm>
            <a:off x="6289675" y="5024438"/>
            <a:ext cx="30163" cy="30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436" name="Rectangle 368"/>
          <p:cNvSpPr>
            <a:spLocks noChangeArrowheads="1"/>
          </p:cNvSpPr>
          <p:nvPr/>
        </p:nvSpPr>
        <p:spPr bwMode="auto">
          <a:xfrm>
            <a:off x="6361113" y="5024438"/>
            <a:ext cx="31750" cy="30163"/>
          </a:xfrm>
          <a:prstGeom prst="rect">
            <a:avLst/>
          </a:prstGeom>
          <a:solidFill>
            <a:srgbClr val="BBBBB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437" name="Rectangle 369"/>
          <p:cNvSpPr>
            <a:spLocks noChangeArrowheads="1"/>
          </p:cNvSpPr>
          <p:nvPr/>
        </p:nvSpPr>
        <p:spPr bwMode="auto">
          <a:xfrm>
            <a:off x="6361113" y="5024438"/>
            <a:ext cx="31750" cy="30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438" name="Rectangle 370"/>
          <p:cNvSpPr>
            <a:spLocks noChangeArrowheads="1"/>
          </p:cNvSpPr>
          <p:nvPr/>
        </p:nvSpPr>
        <p:spPr bwMode="auto">
          <a:xfrm>
            <a:off x="6429375" y="5024438"/>
            <a:ext cx="31750" cy="30163"/>
          </a:xfrm>
          <a:prstGeom prst="rect">
            <a:avLst/>
          </a:prstGeom>
          <a:solidFill>
            <a:srgbClr val="BBBBB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439" name="Rectangle 371"/>
          <p:cNvSpPr>
            <a:spLocks noChangeArrowheads="1"/>
          </p:cNvSpPr>
          <p:nvPr/>
        </p:nvSpPr>
        <p:spPr bwMode="auto">
          <a:xfrm>
            <a:off x="6429375" y="5024438"/>
            <a:ext cx="31750" cy="30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440" name="Rectangle 372"/>
          <p:cNvSpPr>
            <a:spLocks noChangeArrowheads="1"/>
          </p:cNvSpPr>
          <p:nvPr/>
        </p:nvSpPr>
        <p:spPr bwMode="auto">
          <a:xfrm>
            <a:off x="6502400" y="5024438"/>
            <a:ext cx="30163" cy="30163"/>
          </a:xfrm>
          <a:prstGeom prst="rect">
            <a:avLst/>
          </a:prstGeom>
          <a:solidFill>
            <a:srgbClr val="BBBBB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441" name="Rectangle 373"/>
          <p:cNvSpPr>
            <a:spLocks noChangeArrowheads="1"/>
          </p:cNvSpPr>
          <p:nvPr/>
        </p:nvSpPr>
        <p:spPr bwMode="auto">
          <a:xfrm>
            <a:off x="6502400" y="5024438"/>
            <a:ext cx="30163" cy="30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442" name="Rectangle 374"/>
          <p:cNvSpPr>
            <a:spLocks noChangeArrowheads="1"/>
          </p:cNvSpPr>
          <p:nvPr/>
        </p:nvSpPr>
        <p:spPr bwMode="auto">
          <a:xfrm>
            <a:off x="6570663" y="5024438"/>
            <a:ext cx="30163" cy="30163"/>
          </a:xfrm>
          <a:prstGeom prst="rect">
            <a:avLst/>
          </a:prstGeom>
          <a:solidFill>
            <a:srgbClr val="BBBBB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443" name="Rectangle 375"/>
          <p:cNvSpPr>
            <a:spLocks noChangeArrowheads="1"/>
          </p:cNvSpPr>
          <p:nvPr/>
        </p:nvSpPr>
        <p:spPr bwMode="auto">
          <a:xfrm>
            <a:off x="6570663" y="5024438"/>
            <a:ext cx="30163" cy="30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444" name="Rectangle 376"/>
          <p:cNvSpPr>
            <a:spLocks noChangeArrowheads="1"/>
          </p:cNvSpPr>
          <p:nvPr/>
        </p:nvSpPr>
        <p:spPr bwMode="auto">
          <a:xfrm>
            <a:off x="6642100" y="5024438"/>
            <a:ext cx="31750" cy="30163"/>
          </a:xfrm>
          <a:prstGeom prst="rect">
            <a:avLst/>
          </a:prstGeom>
          <a:solidFill>
            <a:srgbClr val="BBBBB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445" name="Rectangle 377"/>
          <p:cNvSpPr>
            <a:spLocks noChangeArrowheads="1"/>
          </p:cNvSpPr>
          <p:nvPr/>
        </p:nvSpPr>
        <p:spPr bwMode="auto">
          <a:xfrm>
            <a:off x="6642100" y="5024438"/>
            <a:ext cx="31750" cy="30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446" name="Rectangle 378"/>
          <p:cNvSpPr>
            <a:spLocks noChangeArrowheads="1"/>
          </p:cNvSpPr>
          <p:nvPr/>
        </p:nvSpPr>
        <p:spPr bwMode="auto">
          <a:xfrm>
            <a:off x="6710363" y="5024438"/>
            <a:ext cx="31750" cy="30163"/>
          </a:xfrm>
          <a:prstGeom prst="rect">
            <a:avLst/>
          </a:prstGeom>
          <a:solidFill>
            <a:srgbClr val="BBBBB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447" name="Rectangle 379"/>
          <p:cNvSpPr>
            <a:spLocks noChangeArrowheads="1"/>
          </p:cNvSpPr>
          <p:nvPr/>
        </p:nvSpPr>
        <p:spPr bwMode="auto">
          <a:xfrm>
            <a:off x="6710363" y="5024438"/>
            <a:ext cx="31750" cy="30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448" name="Rectangle 380"/>
          <p:cNvSpPr>
            <a:spLocks noChangeArrowheads="1"/>
          </p:cNvSpPr>
          <p:nvPr/>
        </p:nvSpPr>
        <p:spPr bwMode="auto">
          <a:xfrm>
            <a:off x="6783388" y="5024438"/>
            <a:ext cx="30163" cy="30163"/>
          </a:xfrm>
          <a:prstGeom prst="rect">
            <a:avLst/>
          </a:prstGeom>
          <a:solidFill>
            <a:srgbClr val="BBBBB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449" name="Rectangle 381"/>
          <p:cNvSpPr>
            <a:spLocks noChangeArrowheads="1"/>
          </p:cNvSpPr>
          <p:nvPr/>
        </p:nvSpPr>
        <p:spPr bwMode="auto">
          <a:xfrm>
            <a:off x="6783388" y="5024438"/>
            <a:ext cx="30163" cy="30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450" name="Rectangle 382"/>
          <p:cNvSpPr>
            <a:spLocks noChangeArrowheads="1"/>
          </p:cNvSpPr>
          <p:nvPr/>
        </p:nvSpPr>
        <p:spPr bwMode="auto">
          <a:xfrm>
            <a:off x="6851650" y="5024438"/>
            <a:ext cx="30163" cy="30163"/>
          </a:xfrm>
          <a:prstGeom prst="rect">
            <a:avLst/>
          </a:prstGeom>
          <a:solidFill>
            <a:srgbClr val="BBBBB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451" name="Rectangle 383"/>
          <p:cNvSpPr>
            <a:spLocks noChangeArrowheads="1"/>
          </p:cNvSpPr>
          <p:nvPr/>
        </p:nvSpPr>
        <p:spPr bwMode="auto">
          <a:xfrm>
            <a:off x="6851650" y="5024438"/>
            <a:ext cx="30163" cy="30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452" name="Rectangle 384"/>
          <p:cNvSpPr>
            <a:spLocks noChangeArrowheads="1"/>
          </p:cNvSpPr>
          <p:nvPr/>
        </p:nvSpPr>
        <p:spPr bwMode="auto">
          <a:xfrm>
            <a:off x="6923088" y="5024438"/>
            <a:ext cx="31750" cy="30163"/>
          </a:xfrm>
          <a:prstGeom prst="rect">
            <a:avLst/>
          </a:prstGeom>
          <a:solidFill>
            <a:srgbClr val="BBBBB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453" name="Rectangle 385"/>
          <p:cNvSpPr>
            <a:spLocks noChangeArrowheads="1"/>
          </p:cNvSpPr>
          <p:nvPr/>
        </p:nvSpPr>
        <p:spPr bwMode="auto">
          <a:xfrm>
            <a:off x="6923088" y="5024438"/>
            <a:ext cx="31750" cy="30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454" name="Rectangle 386"/>
          <p:cNvSpPr>
            <a:spLocks noChangeArrowheads="1"/>
          </p:cNvSpPr>
          <p:nvPr/>
        </p:nvSpPr>
        <p:spPr bwMode="auto">
          <a:xfrm>
            <a:off x="6992938" y="5024438"/>
            <a:ext cx="30163" cy="30163"/>
          </a:xfrm>
          <a:prstGeom prst="rect">
            <a:avLst/>
          </a:prstGeom>
          <a:solidFill>
            <a:srgbClr val="BBBBB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455" name="Rectangle 387"/>
          <p:cNvSpPr>
            <a:spLocks noChangeArrowheads="1"/>
          </p:cNvSpPr>
          <p:nvPr/>
        </p:nvSpPr>
        <p:spPr bwMode="auto">
          <a:xfrm>
            <a:off x="6992938" y="5024438"/>
            <a:ext cx="30163" cy="30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456" name="Rectangle 388"/>
          <p:cNvSpPr>
            <a:spLocks noChangeArrowheads="1"/>
          </p:cNvSpPr>
          <p:nvPr/>
        </p:nvSpPr>
        <p:spPr bwMode="auto">
          <a:xfrm>
            <a:off x="7064375" y="5024438"/>
            <a:ext cx="30163" cy="30163"/>
          </a:xfrm>
          <a:prstGeom prst="rect">
            <a:avLst/>
          </a:prstGeom>
          <a:solidFill>
            <a:srgbClr val="BBBBB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457" name="Rectangle 389"/>
          <p:cNvSpPr>
            <a:spLocks noChangeArrowheads="1"/>
          </p:cNvSpPr>
          <p:nvPr/>
        </p:nvSpPr>
        <p:spPr bwMode="auto">
          <a:xfrm>
            <a:off x="7064375" y="5024438"/>
            <a:ext cx="30163" cy="30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458" name="Freeform 390"/>
          <p:cNvSpPr>
            <a:spLocks/>
          </p:cNvSpPr>
          <p:nvPr/>
        </p:nvSpPr>
        <p:spPr bwMode="auto">
          <a:xfrm>
            <a:off x="7167563" y="5929313"/>
            <a:ext cx="192088" cy="168275"/>
          </a:xfrm>
          <a:custGeom>
            <a:avLst/>
            <a:gdLst>
              <a:gd name="T0" fmla="*/ 43 w 121"/>
              <a:gd name="T1" fmla="*/ 0 h 106"/>
              <a:gd name="T2" fmla="*/ 0 w 121"/>
              <a:gd name="T3" fmla="*/ 0 h 106"/>
              <a:gd name="T4" fmla="*/ 43 w 121"/>
              <a:gd name="T5" fmla="*/ 0 h 106"/>
              <a:gd name="T6" fmla="*/ 43 w 121"/>
              <a:gd name="T7" fmla="*/ 34 h 106"/>
              <a:gd name="T8" fmla="*/ 82 w 121"/>
              <a:gd name="T9" fmla="*/ 34 h 106"/>
              <a:gd name="T10" fmla="*/ 82 w 121"/>
              <a:gd name="T11" fmla="*/ 69 h 106"/>
              <a:gd name="T12" fmla="*/ 121 w 121"/>
              <a:gd name="T13" fmla="*/ 69 h 106"/>
              <a:gd name="T14" fmla="*/ 121 w 121"/>
              <a:gd name="T15" fmla="*/ 106 h 106"/>
              <a:gd name="T16" fmla="*/ 121 w 121"/>
              <a:gd name="T17" fmla="*/ 106 h 106"/>
              <a:gd name="T18" fmla="*/ 121 w 121"/>
              <a:gd name="T19" fmla="*/ 69 h 106"/>
              <a:gd name="T20" fmla="*/ 82 w 121"/>
              <a:gd name="T21" fmla="*/ 69 h 106"/>
              <a:gd name="T22" fmla="*/ 82 w 121"/>
              <a:gd name="T23" fmla="*/ 34 h 106"/>
              <a:gd name="T24" fmla="*/ 43 w 121"/>
              <a:gd name="T25" fmla="*/ 34 h 106"/>
              <a:gd name="T26" fmla="*/ 43 w 121"/>
              <a:gd name="T27" fmla="*/ 0 h 1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21" h="106">
                <a:moveTo>
                  <a:pt x="43" y="0"/>
                </a:moveTo>
                <a:lnTo>
                  <a:pt x="0" y="0"/>
                </a:lnTo>
                <a:lnTo>
                  <a:pt x="43" y="0"/>
                </a:lnTo>
                <a:lnTo>
                  <a:pt x="43" y="34"/>
                </a:lnTo>
                <a:lnTo>
                  <a:pt x="82" y="34"/>
                </a:lnTo>
                <a:lnTo>
                  <a:pt x="82" y="69"/>
                </a:lnTo>
                <a:lnTo>
                  <a:pt x="121" y="69"/>
                </a:lnTo>
                <a:lnTo>
                  <a:pt x="121" y="106"/>
                </a:lnTo>
                <a:lnTo>
                  <a:pt x="121" y="106"/>
                </a:lnTo>
                <a:lnTo>
                  <a:pt x="121" y="69"/>
                </a:lnTo>
                <a:lnTo>
                  <a:pt x="82" y="69"/>
                </a:lnTo>
                <a:lnTo>
                  <a:pt x="82" y="34"/>
                </a:lnTo>
                <a:lnTo>
                  <a:pt x="43" y="34"/>
                </a:lnTo>
                <a:lnTo>
                  <a:pt x="43" y="0"/>
                </a:lnTo>
                <a:close/>
              </a:path>
            </a:pathLst>
          </a:custGeom>
          <a:solidFill>
            <a:srgbClr val="DAEAE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459" name="Freeform 391"/>
          <p:cNvSpPr>
            <a:spLocks/>
          </p:cNvSpPr>
          <p:nvPr/>
        </p:nvSpPr>
        <p:spPr bwMode="auto">
          <a:xfrm>
            <a:off x="7167563" y="5929313"/>
            <a:ext cx="192088" cy="168275"/>
          </a:xfrm>
          <a:custGeom>
            <a:avLst/>
            <a:gdLst>
              <a:gd name="T0" fmla="*/ 43 w 121"/>
              <a:gd name="T1" fmla="*/ 0 h 106"/>
              <a:gd name="T2" fmla="*/ 0 w 121"/>
              <a:gd name="T3" fmla="*/ 0 h 106"/>
              <a:gd name="T4" fmla="*/ 43 w 121"/>
              <a:gd name="T5" fmla="*/ 0 h 106"/>
              <a:gd name="T6" fmla="*/ 43 w 121"/>
              <a:gd name="T7" fmla="*/ 34 h 106"/>
              <a:gd name="T8" fmla="*/ 82 w 121"/>
              <a:gd name="T9" fmla="*/ 34 h 106"/>
              <a:gd name="T10" fmla="*/ 82 w 121"/>
              <a:gd name="T11" fmla="*/ 69 h 106"/>
              <a:gd name="T12" fmla="*/ 121 w 121"/>
              <a:gd name="T13" fmla="*/ 69 h 106"/>
              <a:gd name="T14" fmla="*/ 121 w 121"/>
              <a:gd name="T15" fmla="*/ 106 h 106"/>
              <a:gd name="T16" fmla="*/ 121 w 121"/>
              <a:gd name="T17" fmla="*/ 106 h 106"/>
              <a:gd name="T18" fmla="*/ 121 w 121"/>
              <a:gd name="T19" fmla="*/ 69 h 106"/>
              <a:gd name="T20" fmla="*/ 82 w 121"/>
              <a:gd name="T21" fmla="*/ 69 h 106"/>
              <a:gd name="T22" fmla="*/ 82 w 121"/>
              <a:gd name="T23" fmla="*/ 34 h 106"/>
              <a:gd name="T24" fmla="*/ 43 w 121"/>
              <a:gd name="T25" fmla="*/ 34 h 106"/>
              <a:gd name="T26" fmla="*/ 43 w 121"/>
              <a:gd name="T27" fmla="*/ 0 h 1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21" h="106">
                <a:moveTo>
                  <a:pt x="43" y="0"/>
                </a:moveTo>
                <a:lnTo>
                  <a:pt x="0" y="0"/>
                </a:lnTo>
                <a:lnTo>
                  <a:pt x="43" y="0"/>
                </a:lnTo>
                <a:lnTo>
                  <a:pt x="43" y="34"/>
                </a:lnTo>
                <a:lnTo>
                  <a:pt x="82" y="34"/>
                </a:lnTo>
                <a:lnTo>
                  <a:pt x="82" y="69"/>
                </a:lnTo>
                <a:lnTo>
                  <a:pt x="121" y="69"/>
                </a:lnTo>
                <a:lnTo>
                  <a:pt x="121" y="106"/>
                </a:lnTo>
                <a:lnTo>
                  <a:pt x="121" y="106"/>
                </a:lnTo>
                <a:lnTo>
                  <a:pt x="121" y="69"/>
                </a:lnTo>
                <a:lnTo>
                  <a:pt x="82" y="69"/>
                </a:lnTo>
                <a:lnTo>
                  <a:pt x="82" y="34"/>
                </a:lnTo>
                <a:lnTo>
                  <a:pt x="43" y="34"/>
                </a:lnTo>
                <a:lnTo>
                  <a:pt x="43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460" name="Freeform 392"/>
          <p:cNvSpPr>
            <a:spLocks/>
          </p:cNvSpPr>
          <p:nvPr/>
        </p:nvSpPr>
        <p:spPr bwMode="auto">
          <a:xfrm>
            <a:off x="6094413" y="6038850"/>
            <a:ext cx="1265238" cy="58738"/>
          </a:xfrm>
          <a:custGeom>
            <a:avLst/>
            <a:gdLst>
              <a:gd name="T0" fmla="*/ 797 w 797"/>
              <a:gd name="T1" fmla="*/ 0 h 37"/>
              <a:gd name="T2" fmla="*/ 758 w 797"/>
              <a:gd name="T3" fmla="*/ 0 h 37"/>
              <a:gd name="T4" fmla="*/ 758 w 797"/>
              <a:gd name="T5" fmla="*/ 2 h 37"/>
              <a:gd name="T6" fmla="*/ 0 w 797"/>
              <a:gd name="T7" fmla="*/ 2 h 37"/>
              <a:gd name="T8" fmla="*/ 0 w 797"/>
              <a:gd name="T9" fmla="*/ 37 h 37"/>
              <a:gd name="T10" fmla="*/ 797 w 797"/>
              <a:gd name="T11" fmla="*/ 37 h 37"/>
              <a:gd name="T12" fmla="*/ 797 w 797"/>
              <a:gd name="T13" fmla="*/ 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797" h="37">
                <a:moveTo>
                  <a:pt x="797" y="0"/>
                </a:moveTo>
                <a:lnTo>
                  <a:pt x="758" y="0"/>
                </a:lnTo>
                <a:lnTo>
                  <a:pt x="758" y="2"/>
                </a:lnTo>
                <a:lnTo>
                  <a:pt x="0" y="2"/>
                </a:lnTo>
                <a:lnTo>
                  <a:pt x="0" y="37"/>
                </a:lnTo>
                <a:lnTo>
                  <a:pt x="797" y="37"/>
                </a:lnTo>
                <a:lnTo>
                  <a:pt x="797" y="0"/>
                </a:lnTo>
                <a:close/>
              </a:path>
            </a:pathLst>
          </a:custGeom>
          <a:solidFill>
            <a:srgbClr val="304E6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461" name="Freeform 393"/>
          <p:cNvSpPr>
            <a:spLocks/>
          </p:cNvSpPr>
          <p:nvPr/>
        </p:nvSpPr>
        <p:spPr bwMode="auto">
          <a:xfrm>
            <a:off x="6094413" y="6038850"/>
            <a:ext cx="1265238" cy="58738"/>
          </a:xfrm>
          <a:custGeom>
            <a:avLst/>
            <a:gdLst>
              <a:gd name="T0" fmla="*/ 797 w 797"/>
              <a:gd name="T1" fmla="*/ 0 h 37"/>
              <a:gd name="T2" fmla="*/ 758 w 797"/>
              <a:gd name="T3" fmla="*/ 0 h 37"/>
              <a:gd name="T4" fmla="*/ 758 w 797"/>
              <a:gd name="T5" fmla="*/ 2 h 37"/>
              <a:gd name="T6" fmla="*/ 0 w 797"/>
              <a:gd name="T7" fmla="*/ 2 h 37"/>
              <a:gd name="T8" fmla="*/ 0 w 797"/>
              <a:gd name="T9" fmla="*/ 37 h 37"/>
              <a:gd name="T10" fmla="*/ 797 w 797"/>
              <a:gd name="T11" fmla="*/ 37 h 37"/>
              <a:gd name="T12" fmla="*/ 797 w 797"/>
              <a:gd name="T13" fmla="*/ 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797" h="37">
                <a:moveTo>
                  <a:pt x="797" y="0"/>
                </a:moveTo>
                <a:lnTo>
                  <a:pt x="758" y="0"/>
                </a:lnTo>
                <a:lnTo>
                  <a:pt x="758" y="2"/>
                </a:lnTo>
                <a:lnTo>
                  <a:pt x="0" y="2"/>
                </a:lnTo>
                <a:lnTo>
                  <a:pt x="0" y="37"/>
                </a:lnTo>
                <a:lnTo>
                  <a:pt x="797" y="37"/>
                </a:lnTo>
                <a:lnTo>
                  <a:pt x="797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462" name="Freeform 394"/>
          <p:cNvSpPr>
            <a:spLocks/>
          </p:cNvSpPr>
          <p:nvPr/>
        </p:nvSpPr>
        <p:spPr bwMode="auto">
          <a:xfrm>
            <a:off x="6094413" y="5983288"/>
            <a:ext cx="1203325" cy="58738"/>
          </a:xfrm>
          <a:custGeom>
            <a:avLst/>
            <a:gdLst>
              <a:gd name="T0" fmla="*/ 758 w 758"/>
              <a:gd name="T1" fmla="*/ 0 h 37"/>
              <a:gd name="T2" fmla="*/ 719 w 758"/>
              <a:gd name="T3" fmla="*/ 0 h 37"/>
              <a:gd name="T4" fmla="*/ 719 w 758"/>
              <a:gd name="T5" fmla="*/ 0 h 37"/>
              <a:gd name="T6" fmla="*/ 0 w 758"/>
              <a:gd name="T7" fmla="*/ 0 h 37"/>
              <a:gd name="T8" fmla="*/ 0 w 758"/>
              <a:gd name="T9" fmla="*/ 37 h 37"/>
              <a:gd name="T10" fmla="*/ 758 w 758"/>
              <a:gd name="T11" fmla="*/ 37 h 37"/>
              <a:gd name="T12" fmla="*/ 758 w 758"/>
              <a:gd name="T13" fmla="*/ 35 h 37"/>
              <a:gd name="T14" fmla="*/ 758 w 758"/>
              <a:gd name="T15" fmla="*/ 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758" h="37">
                <a:moveTo>
                  <a:pt x="758" y="0"/>
                </a:moveTo>
                <a:lnTo>
                  <a:pt x="719" y="0"/>
                </a:lnTo>
                <a:lnTo>
                  <a:pt x="719" y="0"/>
                </a:lnTo>
                <a:lnTo>
                  <a:pt x="0" y="0"/>
                </a:lnTo>
                <a:lnTo>
                  <a:pt x="0" y="37"/>
                </a:lnTo>
                <a:lnTo>
                  <a:pt x="758" y="37"/>
                </a:lnTo>
                <a:lnTo>
                  <a:pt x="758" y="35"/>
                </a:lnTo>
                <a:lnTo>
                  <a:pt x="758" y="0"/>
                </a:lnTo>
                <a:close/>
              </a:path>
            </a:pathLst>
          </a:custGeom>
          <a:solidFill>
            <a:srgbClr val="304E6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463" name="Freeform 395"/>
          <p:cNvSpPr>
            <a:spLocks/>
          </p:cNvSpPr>
          <p:nvPr/>
        </p:nvSpPr>
        <p:spPr bwMode="auto">
          <a:xfrm>
            <a:off x="6094413" y="5983288"/>
            <a:ext cx="1203325" cy="58738"/>
          </a:xfrm>
          <a:custGeom>
            <a:avLst/>
            <a:gdLst>
              <a:gd name="T0" fmla="*/ 758 w 758"/>
              <a:gd name="T1" fmla="*/ 0 h 37"/>
              <a:gd name="T2" fmla="*/ 719 w 758"/>
              <a:gd name="T3" fmla="*/ 0 h 37"/>
              <a:gd name="T4" fmla="*/ 719 w 758"/>
              <a:gd name="T5" fmla="*/ 0 h 37"/>
              <a:gd name="T6" fmla="*/ 0 w 758"/>
              <a:gd name="T7" fmla="*/ 0 h 37"/>
              <a:gd name="T8" fmla="*/ 0 w 758"/>
              <a:gd name="T9" fmla="*/ 37 h 37"/>
              <a:gd name="T10" fmla="*/ 758 w 758"/>
              <a:gd name="T11" fmla="*/ 37 h 37"/>
              <a:gd name="T12" fmla="*/ 758 w 758"/>
              <a:gd name="T13" fmla="*/ 35 h 37"/>
              <a:gd name="T14" fmla="*/ 758 w 758"/>
              <a:gd name="T15" fmla="*/ 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758" h="37">
                <a:moveTo>
                  <a:pt x="758" y="0"/>
                </a:moveTo>
                <a:lnTo>
                  <a:pt x="719" y="0"/>
                </a:lnTo>
                <a:lnTo>
                  <a:pt x="719" y="0"/>
                </a:lnTo>
                <a:lnTo>
                  <a:pt x="0" y="0"/>
                </a:lnTo>
                <a:lnTo>
                  <a:pt x="0" y="37"/>
                </a:lnTo>
                <a:lnTo>
                  <a:pt x="758" y="37"/>
                </a:lnTo>
                <a:lnTo>
                  <a:pt x="758" y="35"/>
                </a:lnTo>
                <a:lnTo>
                  <a:pt x="758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464" name="Freeform 396"/>
          <p:cNvSpPr>
            <a:spLocks/>
          </p:cNvSpPr>
          <p:nvPr/>
        </p:nvSpPr>
        <p:spPr bwMode="auto">
          <a:xfrm>
            <a:off x="6094413" y="5929313"/>
            <a:ext cx="1141413" cy="53975"/>
          </a:xfrm>
          <a:custGeom>
            <a:avLst/>
            <a:gdLst>
              <a:gd name="T0" fmla="*/ 719 w 719"/>
              <a:gd name="T1" fmla="*/ 0 h 34"/>
              <a:gd name="T2" fmla="*/ 676 w 719"/>
              <a:gd name="T3" fmla="*/ 0 h 34"/>
              <a:gd name="T4" fmla="*/ 537 w 719"/>
              <a:gd name="T5" fmla="*/ 0 h 34"/>
              <a:gd name="T6" fmla="*/ 434 w 719"/>
              <a:gd name="T7" fmla="*/ 0 h 34"/>
              <a:gd name="T8" fmla="*/ 298 w 719"/>
              <a:gd name="T9" fmla="*/ 0 h 34"/>
              <a:gd name="T10" fmla="*/ 194 w 719"/>
              <a:gd name="T11" fmla="*/ 0 h 34"/>
              <a:gd name="T12" fmla="*/ 56 w 719"/>
              <a:gd name="T13" fmla="*/ 0 h 34"/>
              <a:gd name="T14" fmla="*/ 0 w 719"/>
              <a:gd name="T15" fmla="*/ 0 h 34"/>
              <a:gd name="T16" fmla="*/ 0 w 719"/>
              <a:gd name="T17" fmla="*/ 34 h 34"/>
              <a:gd name="T18" fmla="*/ 719 w 719"/>
              <a:gd name="T19" fmla="*/ 34 h 34"/>
              <a:gd name="T20" fmla="*/ 719 w 719"/>
              <a:gd name="T21" fmla="*/ 34 h 34"/>
              <a:gd name="T22" fmla="*/ 719 w 719"/>
              <a:gd name="T23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719" h="34">
                <a:moveTo>
                  <a:pt x="719" y="0"/>
                </a:moveTo>
                <a:lnTo>
                  <a:pt x="676" y="0"/>
                </a:lnTo>
                <a:lnTo>
                  <a:pt x="537" y="0"/>
                </a:lnTo>
                <a:lnTo>
                  <a:pt x="434" y="0"/>
                </a:lnTo>
                <a:lnTo>
                  <a:pt x="298" y="0"/>
                </a:lnTo>
                <a:lnTo>
                  <a:pt x="194" y="0"/>
                </a:lnTo>
                <a:lnTo>
                  <a:pt x="56" y="0"/>
                </a:lnTo>
                <a:lnTo>
                  <a:pt x="0" y="0"/>
                </a:lnTo>
                <a:lnTo>
                  <a:pt x="0" y="34"/>
                </a:lnTo>
                <a:lnTo>
                  <a:pt x="719" y="34"/>
                </a:lnTo>
                <a:lnTo>
                  <a:pt x="719" y="34"/>
                </a:lnTo>
                <a:lnTo>
                  <a:pt x="719" y="0"/>
                </a:lnTo>
                <a:close/>
              </a:path>
            </a:pathLst>
          </a:custGeom>
          <a:solidFill>
            <a:srgbClr val="304E6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465" name="Freeform 397"/>
          <p:cNvSpPr>
            <a:spLocks/>
          </p:cNvSpPr>
          <p:nvPr/>
        </p:nvSpPr>
        <p:spPr bwMode="auto">
          <a:xfrm>
            <a:off x="6094413" y="5929313"/>
            <a:ext cx="1141413" cy="53975"/>
          </a:xfrm>
          <a:custGeom>
            <a:avLst/>
            <a:gdLst>
              <a:gd name="T0" fmla="*/ 719 w 719"/>
              <a:gd name="T1" fmla="*/ 0 h 34"/>
              <a:gd name="T2" fmla="*/ 676 w 719"/>
              <a:gd name="T3" fmla="*/ 0 h 34"/>
              <a:gd name="T4" fmla="*/ 537 w 719"/>
              <a:gd name="T5" fmla="*/ 0 h 34"/>
              <a:gd name="T6" fmla="*/ 434 w 719"/>
              <a:gd name="T7" fmla="*/ 0 h 34"/>
              <a:gd name="T8" fmla="*/ 298 w 719"/>
              <a:gd name="T9" fmla="*/ 0 h 34"/>
              <a:gd name="T10" fmla="*/ 194 w 719"/>
              <a:gd name="T11" fmla="*/ 0 h 34"/>
              <a:gd name="T12" fmla="*/ 56 w 719"/>
              <a:gd name="T13" fmla="*/ 0 h 34"/>
              <a:gd name="T14" fmla="*/ 0 w 719"/>
              <a:gd name="T15" fmla="*/ 0 h 34"/>
              <a:gd name="T16" fmla="*/ 0 w 719"/>
              <a:gd name="T17" fmla="*/ 34 h 34"/>
              <a:gd name="T18" fmla="*/ 719 w 719"/>
              <a:gd name="T19" fmla="*/ 34 h 34"/>
              <a:gd name="T20" fmla="*/ 719 w 719"/>
              <a:gd name="T21" fmla="*/ 34 h 34"/>
              <a:gd name="T22" fmla="*/ 719 w 719"/>
              <a:gd name="T23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719" h="34">
                <a:moveTo>
                  <a:pt x="719" y="0"/>
                </a:moveTo>
                <a:lnTo>
                  <a:pt x="676" y="0"/>
                </a:lnTo>
                <a:lnTo>
                  <a:pt x="537" y="0"/>
                </a:lnTo>
                <a:lnTo>
                  <a:pt x="434" y="0"/>
                </a:lnTo>
                <a:lnTo>
                  <a:pt x="298" y="0"/>
                </a:lnTo>
                <a:lnTo>
                  <a:pt x="194" y="0"/>
                </a:lnTo>
                <a:lnTo>
                  <a:pt x="56" y="0"/>
                </a:lnTo>
                <a:lnTo>
                  <a:pt x="0" y="0"/>
                </a:lnTo>
                <a:lnTo>
                  <a:pt x="0" y="34"/>
                </a:lnTo>
                <a:lnTo>
                  <a:pt x="719" y="34"/>
                </a:lnTo>
                <a:lnTo>
                  <a:pt x="719" y="34"/>
                </a:lnTo>
                <a:lnTo>
                  <a:pt x="719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</p:spTree>
    <p:extLst>
      <p:ext uri="{BB962C8B-B14F-4D97-AF65-F5344CB8AC3E}">
        <p14:creationId xmlns:p14="http://schemas.microsoft.com/office/powerpoint/2010/main" val="95421901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upo 2"/>
          <p:cNvGrpSpPr/>
          <p:nvPr/>
        </p:nvGrpSpPr>
        <p:grpSpPr>
          <a:xfrm>
            <a:off x="7496101" y="3985059"/>
            <a:ext cx="2293938" cy="1660525"/>
            <a:chOff x="6294438" y="4075113"/>
            <a:chExt cx="2293938" cy="1660525"/>
          </a:xfrm>
        </p:grpSpPr>
        <p:sp>
          <p:nvSpPr>
            <p:cNvPr id="683" name="Freeform 32"/>
            <p:cNvSpPr>
              <a:spLocks/>
            </p:cNvSpPr>
            <p:nvPr/>
          </p:nvSpPr>
          <p:spPr bwMode="auto">
            <a:xfrm>
              <a:off x="8213725" y="4075113"/>
              <a:ext cx="127000" cy="157163"/>
            </a:xfrm>
            <a:custGeom>
              <a:avLst/>
              <a:gdLst>
                <a:gd name="T0" fmla="*/ 29 w 37"/>
                <a:gd name="T1" fmla="*/ 20 h 46"/>
                <a:gd name="T2" fmla="*/ 30 w 37"/>
                <a:gd name="T3" fmla="*/ 45 h 46"/>
                <a:gd name="T4" fmla="*/ 8 w 37"/>
                <a:gd name="T5" fmla="*/ 34 h 46"/>
                <a:gd name="T6" fmla="*/ 0 w 37"/>
                <a:gd name="T7" fmla="*/ 0 h 46"/>
                <a:gd name="T8" fmla="*/ 29 w 37"/>
                <a:gd name="T9" fmla="*/ 2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46">
                  <a:moveTo>
                    <a:pt x="29" y="20"/>
                  </a:moveTo>
                  <a:cubicBezTo>
                    <a:pt x="37" y="32"/>
                    <a:pt x="30" y="45"/>
                    <a:pt x="30" y="45"/>
                  </a:cubicBezTo>
                  <a:cubicBezTo>
                    <a:pt x="30" y="45"/>
                    <a:pt x="16" y="46"/>
                    <a:pt x="8" y="34"/>
                  </a:cubicBezTo>
                  <a:cubicBezTo>
                    <a:pt x="0" y="22"/>
                    <a:pt x="0" y="0"/>
                    <a:pt x="0" y="0"/>
                  </a:cubicBezTo>
                  <a:cubicBezTo>
                    <a:pt x="0" y="0"/>
                    <a:pt x="21" y="8"/>
                    <a:pt x="29" y="20"/>
                  </a:cubicBezTo>
                  <a:close/>
                </a:path>
              </a:pathLst>
            </a:custGeom>
            <a:solidFill>
              <a:srgbClr val="D3D3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84" name="Freeform 33"/>
            <p:cNvSpPr>
              <a:spLocks/>
            </p:cNvSpPr>
            <p:nvPr/>
          </p:nvSpPr>
          <p:spPr bwMode="auto">
            <a:xfrm>
              <a:off x="8326438" y="4102100"/>
              <a:ext cx="103188" cy="177800"/>
            </a:xfrm>
            <a:custGeom>
              <a:avLst/>
              <a:gdLst>
                <a:gd name="T0" fmla="*/ 28 w 30"/>
                <a:gd name="T1" fmla="*/ 34 h 52"/>
                <a:gd name="T2" fmla="*/ 11 w 30"/>
                <a:gd name="T3" fmla="*/ 52 h 52"/>
                <a:gd name="T4" fmla="*/ 3 w 30"/>
                <a:gd name="T5" fmla="*/ 29 h 52"/>
                <a:gd name="T6" fmla="*/ 21 w 30"/>
                <a:gd name="T7" fmla="*/ 0 h 52"/>
                <a:gd name="T8" fmla="*/ 28 w 30"/>
                <a:gd name="T9" fmla="*/ 3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52">
                  <a:moveTo>
                    <a:pt x="28" y="34"/>
                  </a:moveTo>
                  <a:cubicBezTo>
                    <a:pt x="25" y="49"/>
                    <a:pt x="11" y="52"/>
                    <a:pt x="11" y="52"/>
                  </a:cubicBezTo>
                  <a:cubicBezTo>
                    <a:pt x="11" y="52"/>
                    <a:pt x="0" y="44"/>
                    <a:pt x="3" y="29"/>
                  </a:cubicBezTo>
                  <a:cubicBezTo>
                    <a:pt x="6" y="15"/>
                    <a:pt x="21" y="0"/>
                    <a:pt x="21" y="0"/>
                  </a:cubicBezTo>
                  <a:cubicBezTo>
                    <a:pt x="21" y="0"/>
                    <a:pt x="30" y="20"/>
                    <a:pt x="28" y="34"/>
                  </a:cubicBezTo>
                  <a:close/>
                </a:path>
              </a:pathLst>
            </a:custGeom>
            <a:solidFill>
              <a:srgbClr val="D3D3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85" name="Freeform 34"/>
            <p:cNvSpPr>
              <a:spLocks/>
            </p:cNvSpPr>
            <p:nvPr/>
          </p:nvSpPr>
          <p:spPr bwMode="auto">
            <a:xfrm>
              <a:off x="8169275" y="4225925"/>
              <a:ext cx="177800" cy="106363"/>
            </a:xfrm>
            <a:custGeom>
              <a:avLst/>
              <a:gdLst>
                <a:gd name="T0" fmla="*/ 29 w 52"/>
                <a:gd name="T1" fmla="*/ 28 h 31"/>
                <a:gd name="T2" fmla="*/ 52 w 52"/>
                <a:gd name="T3" fmla="*/ 20 h 31"/>
                <a:gd name="T4" fmla="*/ 34 w 52"/>
                <a:gd name="T5" fmla="*/ 3 h 31"/>
                <a:gd name="T6" fmla="*/ 0 w 52"/>
                <a:gd name="T7" fmla="*/ 9 h 31"/>
                <a:gd name="T8" fmla="*/ 29 w 52"/>
                <a:gd name="T9" fmla="*/ 28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" h="31">
                  <a:moveTo>
                    <a:pt x="29" y="28"/>
                  </a:moveTo>
                  <a:cubicBezTo>
                    <a:pt x="44" y="31"/>
                    <a:pt x="52" y="20"/>
                    <a:pt x="52" y="20"/>
                  </a:cubicBezTo>
                  <a:cubicBezTo>
                    <a:pt x="52" y="20"/>
                    <a:pt x="49" y="6"/>
                    <a:pt x="34" y="3"/>
                  </a:cubicBezTo>
                  <a:cubicBezTo>
                    <a:pt x="20" y="0"/>
                    <a:pt x="0" y="9"/>
                    <a:pt x="0" y="9"/>
                  </a:cubicBezTo>
                  <a:cubicBezTo>
                    <a:pt x="0" y="9"/>
                    <a:pt x="15" y="25"/>
                    <a:pt x="29" y="28"/>
                  </a:cubicBezTo>
                  <a:close/>
                </a:path>
              </a:pathLst>
            </a:custGeom>
            <a:solidFill>
              <a:srgbClr val="D3D3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86" name="Freeform 35"/>
            <p:cNvSpPr>
              <a:spLocks/>
            </p:cNvSpPr>
            <p:nvPr/>
          </p:nvSpPr>
          <p:spPr bwMode="auto">
            <a:xfrm>
              <a:off x="8378825" y="4214813"/>
              <a:ext cx="112713" cy="179388"/>
            </a:xfrm>
            <a:custGeom>
              <a:avLst/>
              <a:gdLst>
                <a:gd name="T0" fmla="*/ 29 w 33"/>
                <a:gd name="T1" fmla="*/ 35 h 52"/>
                <a:gd name="T2" fmla="*/ 11 w 33"/>
                <a:gd name="T3" fmla="*/ 52 h 52"/>
                <a:gd name="T4" fmla="*/ 5 w 33"/>
                <a:gd name="T5" fmla="*/ 28 h 52"/>
                <a:gd name="T6" fmla="*/ 26 w 33"/>
                <a:gd name="T7" fmla="*/ 0 h 52"/>
                <a:gd name="T8" fmla="*/ 29 w 33"/>
                <a:gd name="T9" fmla="*/ 35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52">
                  <a:moveTo>
                    <a:pt x="29" y="35"/>
                  </a:moveTo>
                  <a:cubicBezTo>
                    <a:pt x="25" y="49"/>
                    <a:pt x="11" y="52"/>
                    <a:pt x="11" y="52"/>
                  </a:cubicBezTo>
                  <a:cubicBezTo>
                    <a:pt x="11" y="52"/>
                    <a:pt x="0" y="42"/>
                    <a:pt x="5" y="28"/>
                  </a:cubicBezTo>
                  <a:cubicBezTo>
                    <a:pt x="9" y="14"/>
                    <a:pt x="26" y="0"/>
                    <a:pt x="26" y="0"/>
                  </a:cubicBezTo>
                  <a:cubicBezTo>
                    <a:pt x="26" y="0"/>
                    <a:pt x="33" y="21"/>
                    <a:pt x="29" y="35"/>
                  </a:cubicBezTo>
                  <a:close/>
                </a:path>
              </a:pathLst>
            </a:custGeom>
            <a:solidFill>
              <a:srgbClr val="D3D3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87" name="Freeform 36"/>
            <p:cNvSpPr>
              <a:spLocks/>
            </p:cNvSpPr>
            <p:nvPr/>
          </p:nvSpPr>
          <p:spPr bwMode="auto">
            <a:xfrm>
              <a:off x="8220075" y="4324350"/>
              <a:ext cx="179388" cy="114300"/>
            </a:xfrm>
            <a:custGeom>
              <a:avLst/>
              <a:gdLst>
                <a:gd name="T0" fmla="*/ 28 w 52"/>
                <a:gd name="T1" fmla="*/ 28 h 33"/>
                <a:gd name="T2" fmla="*/ 52 w 52"/>
                <a:gd name="T3" fmla="*/ 22 h 33"/>
                <a:gd name="T4" fmla="*/ 35 w 52"/>
                <a:gd name="T5" fmla="*/ 4 h 33"/>
                <a:gd name="T6" fmla="*/ 0 w 52"/>
                <a:gd name="T7" fmla="*/ 7 h 33"/>
                <a:gd name="T8" fmla="*/ 28 w 52"/>
                <a:gd name="T9" fmla="*/ 28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" h="33">
                  <a:moveTo>
                    <a:pt x="28" y="28"/>
                  </a:moveTo>
                  <a:cubicBezTo>
                    <a:pt x="42" y="33"/>
                    <a:pt x="52" y="22"/>
                    <a:pt x="52" y="22"/>
                  </a:cubicBezTo>
                  <a:cubicBezTo>
                    <a:pt x="52" y="22"/>
                    <a:pt x="50" y="8"/>
                    <a:pt x="35" y="4"/>
                  </a:cubicBezTo>
                  <a:cubicBezTo>
                    <a:pt x="21" y="0"/>
                    <a:pt x="0" y="7"/>
                    <a:pt x="0" y="7"/>
                  </a:cubicBezTo>
                  <a:cubicBezTo>
                    <a:pt x="0" y="7"/>
                    <a:pt x="14" y="24"/>
                    <a:pt x="28" y="28"/>
                  </a:cubicBezTo>
                  <a:close/>
                </a:path>
              </a:pathLst>
            </a:custGeom>
            <a:solidFill>
              <a:srgbClr val="D3D3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88" name="Freeform 37"/>
            <p:cNvSpPr>
              <a:spLocks/>
            </p:cNvSpPr>
            <p:nvPr/>
          </p:nvSpPr>
          <p:spPr bwMode="auto">
            <a:xfrm>
              <a:off x="8416925" y="4335463"/>
              <a:ext cx="119063" cy="171450"/>
            </a:xfrm>
            <a:custGeom>
              <a:avLst/>
              <a:gdLst>
                <a:gd name="T0" fmla="*/ 29 w 35"/>
                <a:gd name="T1" fmla="*/ 35 h 50"/>
                <a:gd name="T2" fmla="*/ 10 w 35"/>
                <a:gd name="T3" fmla="*/ 50 h 50"/>
                <a:gd name="T4" fmla="*/ 6 w 35"/>
                <a:gd name="T5" fmla="*/ 26 h 50"/>
                <a:gd name="T6" fmla="*/ 30 w 35"/>
                <a:gd name="T7" fmla="*/ 0 h 50"/>
                <a:gd name="T8" fmla="*/ 29 w 35"/>
                <a:gd name="T9" fmla="*/ 35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50">
                  <a:moveTo>
                    <a:pt x="29" y="35"/>
                  </a:moveTo>
                  <a:cubicBezTo>
                    <a:pt x="24" y="49"/>
                    <a:pt x="10" y="50"/>
                    <a:pt x="10" y="50"/>
                  </a:cubicBezTo>
                  <a:cubicBezTo>
                    <a:pt x="10" y="50"/>
                    <a:pt x="0" y="40"/>
                    <a:pt x="6" y="26"/>
                  </a:cubicBezTo>
                  <a:cubicBezTo>
                    <a:pt x="11" y="12"/>
                    <a:pt x="30" y="0"/>
                    <a:pt x="30" y="0"/>
                  </a:cubicBezTo>
                  <a:cubicBezTo>
                    <a:pt x="30" y="0"/>
                    <a:pt x="35" y="21"/>
                    <a:pt x="29" y="35"/>
                  </a:cubicBezTo>
                  <a:close/>
                </a:path>
              </a:pathLst>
            </a:custGeom>
            <a:solidFill>
              <a:srgbClr val="D3D3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89" name="Freeform 38"/>
            <p:cNvSpPr>
              <a:spLocks/>
            </p:cNvSpPr>
            <p:nvPr/>
          </p:nvSpPr>
          <p:spPr bwMode="auto">
            <a:xfrm>
              <a:off x="8261350" y="4427538"/>
              <a:ext cx="171450" cy="120650"/>
            </a:xfrm>
            <a:custGeom>
              <a:avLst/>
              <a:gdLst>
                <a:gd name="T0" fmla="*/ 25 w 50"/>
                <a:gd name="T1" fmla="*/ 29 h 35"/>
                <a:gd name="T2" fmla="*/ 50 w 50"/>
                <a:gd name="T3" fmla="*/ 25 h 35"/>
                <a:gd name="T4" fmla="*/ 35 w 50"/>
                <a:gd name="T5" fmla="*/ 6 h 35"/>
                <a:gd name="T6" fmla="*/ 0 w 50"/>
                <a:gd name="T7" fmla="*/ 5 h 35"/>
                <a:gd name="T8" fmla="*/ 25 w 50"/>
                <a:gd name="T9" fmla="*/ 29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0" h="35">
                  <a:moveTo>
                    <a:pt x="25" y="29"/>
                  </a:moveTo>
                  <a:cubicBezTo>
                    <a:pt x="39" y="35"/>
                    <a:pt x="50" y="25"/>
                    <a:pt x="50" y="25"/>
                  </a:cubicBezTo>
                  <a:cubicBezTo>
                    <a:pt x="50" y="25"/>
                    <a:pt x="49" y="11"/>
                    <a:pt x="35" y="6"/>
                  </a:cubicBezTo>
                  <a:cubicBezTo>
                    <a:pt x="21" y="0"/>
                    <a:pt x="0" y="5"/>
                    <a:pt x="0" y="5"/>
                  </a:cubicBezTo>
                  <a:cubicBezTo>
                    <a:pt x="0" y="5"/>
                    <a:pt x="12" y="24"/>
                    <a:pt x="25" y="29"/>
                  </a:cubicBezTo>
                  <a:close/>
                </a:path>
              </a:pathLst>
            </a:custGeom>
            <a:solidFill>
              <a:srgbClr val="D3D3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90" name="Freeform 39"/>
            <p:cNvSpPr>
              <a:spLocks/>
            </p:cNvSpPr>
            <p:nvPr/>
          </p:nvSpPr>
          <p:spPr bwMode="auto">
            <a:xfrm>
              <a:off x="8440738" y="4468813"/>
              <a:ext cx="123825" cy="161925"/>
            </a:xfrm>
            <a:custGeom>
              <a:avLst/>
              <a:gdLst>
                <a:gd name="T0" fmla="*/ 29 w 36"/>
                <a:gd name="T1" fmla="*/ 35 h 47"/>
                <a:gd name="T2" fmla="*/ 7 w 36"/>
                <a:gd name="T3" fmla="*/ 46 h 47"/>
                <a:gd name="T4" fmla="*/ 7 w 36"/>
                <a:gd name="T5" fmla="*/ 22 h 47"/>
                <a:gd name="T6" fmla="*/ 34 w 36"/>
                <a:gd name="T7" fmla="*/ 0 h 47"/>
                <a:gd name="T8" fmla="*/ 29 w 36"/>
                <a:gd name="T9" fmla="*/ 35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47">
                  <a:moveTo>
                    <a:pt x="29" y="35"/>
                  </a:moveTo>
                  <a:cubicBezTo>
                    <a:pt x="21" y="47"/>
                    <a:pt x="7" y="46"/>
                    <a:pt x="7" y="46"/>
                  </a:cubicBezTo>
                  <a:cubicBezTo>
                    <a:pt x="7" y="46"/>
                    <a:pt x="0" y="35"/>
                    <a:pt x="7" y="22"/>
                  </a:cubicBezTo>
                  <a:cubicBezTo>
                    <a:pt x="15" y="9"/>
                    <a:pt x="34" y="0"/>
                    <a:pt x="34" y="0"/>
                  </a:cubicBezTo>
                  <a:cubicBezTo>
                    <a:pt x="34" y="0"/>
                    <a:pt x="36" y="22"/>
                    <a:pt x="29" y="35"/>
                  </a:cubicBezTo>
                  <a:close/>
                </a:path>
              </a:pathLst>
            </a:custGeom>
            <a:solidFill>
              <a:srgbClr val="D3D3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91" name="Freeform 40"/>
            <p:cNvSpPr>
              <a:spLocks/>
            </p:cNvSpPr>
            <p:nvPr/>
          </p:nvSpPr>
          <p:spPr bwMode="auto">
            <a:xfrm>
              <a:off x="8286750" y="4533900"/>
              <a:ext cx="163513" cy="127000"/>
            </a:xfrm>
            <a:custGeom>
              <a:avLst/>
              <a:gdLst>
                <a:gd name="T0" fmla="*/ 22 w 48"/>
                <a:gd name="T1" fmla="*/ 29 h 37"/>
                <a:gd name="T2" fmla="*/ 47 w 48"/>
                <a:gd name="T3" fmla="*/ 29 h 37"/>
                <a:gd name="T4" fmla="*/ 35 w 48"/>
                <a:gd name="T5" fmla="*/ 7 h 37"/>
                <a:gd name="T6" fmla="*/ 0 w 48"/>
                <a:gd name="T7" fmla="*/ 2 h 37"/>
                <a:gd name="T8" fmla="*/ 22 w 48"/>
                <a:gd name="T9" fmla="*/ 29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37">
                  <a:moveTo>
                    <a:pt x="22" y="29"/>
                  </a:moveTo>
                  <a:cubicBezTo>
                    <a:pt x="35" y="37"/>
                    <a:pt x="47" y="29"/>
                    <a:pt x="47" y="29"/>
                  </a:cubicBezTo>
                  <a:cubicBezTo>
                    <a:pt x="47" y="29"/>
                    <a:pt x="48" y="15"/>
                    <a:pt x="35" y="7"/>
                  </a:cubicBezTo>
                  <a:cubicBezTo>
                    <a:pt x="22" y="0"/>
                    <a:pt x="0" y="2"/>
                    <a:pt x="0" y="2"/>
                  </a:cubicBezTo>
                  <a:cubicBezTo>
                    <a:pt x="0" y="2"/>
                    <a:pt x="9" y="22"/>
                    <a:pt x="22" y="29"/>
                  </a:cubicBezTo>
                  <a:close/>
                </a:path>
              </a:pathLst>
            </a:custGeom>
            <a:solidFill>
              <a:srgbClr val="D3D3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92" name="Freeform 41"/>
            <p:cNvSpPr>
              <a:spLocks/>
            </p:cNvSpPr>
            <p:nvPr/>
          </p:nvSpPr>
          <p:spPr bwMode="auto">
            <a:xfrm>
              <a:off x="8450263" y="4595813"/>
              <a:ext cx="130175" cy="158750"/>
            </a:xfrm>
            <a:custGeom>
              <a:avLst/>
              <a:gdLst>
                <a:gd name="T0" fmla="*/ 29 w 38"/>
                <a:gd name="T1" fmla="*/ 34 h 46"/>
                <a:gd name="T2" fmla="*/ 6 w 38"/>
                <a:gd name="T3" fmla="*/ 44 h 46"/>
                <a:gd name="T4" fmla="*/ 9 w 38"/>
                <a:gd name="T5" fmla="*/ 19 h 46"/>
                <a:gd name="T6" fmla="*/ 38 w 38"/>
                <a:gd name="T7" fmla="*/ 0 h 46"/>
                <a:gd name="T8" fmla="*/ 29 w 38"/>
                <a:gd name="T9" fmla="*/ 34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46">
                  <a:moveTo>
                    <a:pt x="29" y="34"/>
                  </a:moveTo>
                  <a:cubicBezTo>
                    <a:pt x="20" y="46"/>
                    <a:pt x="6" y="44"/>
                    <a:pt x="6" y="44"/>
                  </a:cubicBezTo>
                  <a:cubicBezTo>
                    <a:pt x="6" y="44"/>
                    <a:pt x="0" y="31"/>
                    <a:pt x="9" y="19"/>
                  </a:cubicBezTo>
                  <a:cubicBezTo>
                    <a:pt x="17" y="7"/>
                    <a:pt x="38" y="0"/>
                    <a:pt x="38" y="0"/>
                  </a:cubicBezTo>
                  <a:cubicBezTo>
                    <a:pt x="38" y="0"/>
                    <a:pt x="38" y="22"/>
                    <a:pt x="29" y="34"/>
                  </a:cubicBezTo>
                  <a:close/>
                </a:path>
              </a:pathLst>
            </a:custGeom>
            <a:solidFill>
              <a:srgbClr val="D3D3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93" name="Freeform 42"/>
            <p:cNvSpPr>
              <a:spLocks/>
            </p:cNvSpPr>
            <p:nvPr/>
          </p:nvSpPr>
          <p:spPr bwMode="auto">
            <a:xfrm>
              <a:off x="8302625" y="4640263"/>
              <a:ext cx="158750" cy="130175"/>
            </a:xfrm>
            <a:custGeom>
              <a:avLst/>
              <a:gdLst>
                <a:gd name="T0" fmla="*/ 19 w 46"/>
                <a:gd name="T1" fmla="*/ 29 h 38"/>
                <a:gd name="T2" fmla="*/ 44 w 46"/>
                <a:gd name="T3" fmla="*/ 32 h 38"/>
                <a:gd name="T4" fmla="*/ 34 w 46"/>
                <a:gd name="T5" fmla="*/ 9 h 38"/>
                <a:gd name="T6" fmla="*/ 0 w 46"/>
                <a:gd name="T7" fmla="*/ 0 h 38"/>
                <a:gd name="T8" fmla="*/ 19 w 46"/>
                <a:gd name="T9" fmla="*/ 29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38">
                  <a:moveTo>
                    <a:pt x="19" y="29"/>
                  </a:moveTo>
                  <a:cubicBezTo>
                    <a:pt x="31" y="38"/>
                    <a:pt x="44" y="32"/>
                    <a:pt x="44" y="32"/>
                  </a:cubicBezTo>
                  <a:cubicBezTo>
                    <a:pt x="44" y="32"/>
                    <a:pt x="46" y="18"/>
                    <a:pt x="34" y="9"/>
                  </a:cubicBezTo>
                  <a:cubicBezTo>
                    <a:pt x="22" y="0"/>
                    <a:pt x="0" y="0"/>
                    <a:pt x="0" y="0"/>
                  </a:cubicBezTo>
                  <a:cubicBezTo>
                    <a:pt x="0" y="0"/>
                    <a:pt x="7" y="21"/>
                    <a:pt x="19" y="29"/>
                  </a:cubicBezTo>
                  <a:close/>
                </a:path>
              </a:pathLst>
            </a:custGeom>
            <a:solidFill>
              <a:srgbClr val="D3D3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94" name="Freeform 43"/>
            <p:cNvSpPr>
              <a:spLocks/>
            </p:cNvSpPr>
            <p:nvPr/>
          </p:nvSpPr>
          <p:spPr bwMode="auto">
            <a:xfrm>
              <a:off x="8443913" y="4729163"/>
              <a:ext cx="144463" cy="147638"/>
            </a:xfrm>
            <a:custGeom>
              <a:avLst/>
              <a:gdLst>
                <a:gd name="T0" fmla="*/ 28 w 42"/>
                <a:gd name="T1" fmla="*/ 33 h 43"/>
                <a:gd name="T2" fmla="*/ 4 w 42"/>
                <a:gd name="T3" fmla="*/ 39 h 43"/>
                <a:gd name="T4" fmla="*/ 10 w 42"/>
                <a:gd name="T5" fmla="*/ 15 h 43"/>
                <a:gd name="T6" fmla="*/ 42 w 42"/>
                <a:gd name="T7" fmla="*/ 0 h 43"/>
                <a:gd name="T8" fmla="*/ 28 w 42"/>
                <a:gd name="T9" fmla="*/ 3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43">
                  <a:moveTo>
                    <a:pt x="28" y="33"/>
                  </a:moveTo>
                  <a:cubicBezTo>
                    <a:pt x="18" y="43"/>
                    <a:pt x="4" y="39"/>
                    <a:pt x="4" y="39"/>
                  </a:cubicBezTo>
                  <a:cubicBezTo>
                    <a:pt x="4" y="39"/>
                    <a:pt x="0" y="26"/>
                    <a:pt x="10" y="15"/>
                  </a:cubicBezTo>
                  <a:cubicBezTo>
                    <a:pt x="20" y="4"/>
                    <a:pt x="42" y="0"/>
                    <a:pt x="42" y="0"/>
                  </a:cubicBezTo>
                  <a:cubicBezTo>
                    <a:pt x="42" y="0"/>
                    <a:pt x="39" y="22"/>
                    <a:pt x="28" y="33"/>
                  </a:cubicBezTo>
                  <a:close/>
                </a:path>
              </a:pathLst>
            </a:custGeom>
            <a:solidFill>
              <a:srgbClr val="D3D3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95" name="Freeform 44"/>
            <p:cNvSpPr>
              <a:spLocks/>
            </p:cNvSpPr>
            <p:nvPr/>
          </p:nvSpPr>
          <p:spPr bwMode="auto">
            <a:xfrm>
              <a:off x="8305800" y="4737100"/>
              <a:ext cx="147638" cy="144463"/>
            </a:xfrm>
            <a:custGeom>
              <a:avLst/>
              <a:gdLst>
                <a:gd name="T0" fmla="*/ 15 w 43"/>
                <a:gd name="T1" fmla="*/ 32 h 42"/>
                <a:gd name="T2" fmla="*/ 39 w 43"/>
                <a:gd name="T3" fmla="*/ 37 h 42"/>
                <a:gd name="T4" fmla="*/ 32 w 43"/>
                <a:gd name="T5" fmla="*/ 13 h 42"/>
                <a:gd name="T6" fmla="*/ 0 w 43"/>
                <a:gd name="T7" fmla="*/ 0 h 42"/>
                <a:gd name="T8" fmla="*/ 15 w 43"/>
                <a:gd name="T9" fmla="*/ 3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42">
                  <a:moveTo>
                    <a:pt x="15" y="32"/>
                  </a:moveTo>
                  <a:cubicBezTo>
                    <a:pt x="26" y="42"/>
                    <a:pt x="39" y="37"/>
                    <a:pt x="39" y="37"/>
                  </a:cubicBezTo>
                  <a:cubicBezTo>
                    <a:pt x="39" y="37"/>
                    <a:pt x="43" y="24"/>
                    <a:pt x="32" y="13"/>
                  </a:cubicBezTo>
                  <a:cubicBezTo>
                    <a:pt x="22" y="3"/>
                    <a:pt x="0" y="0"/>
                    <a:pt x="0" y="0"/>
                  </a:cubicBezTo>
                  <a:cubicBezTo>
                    <a:pt x="0" y="0"/>
                    <a:pt x="4" y="21"/>
                    <a:pt x="15" y="32"/>
                  </a:cubicBezTo>
                  <a:close/>
                </a:path>
              </a:pathLst>
            </a:custGeom>
            <a:solidFill>
              <a:srgbClr val="D3D3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96" name="Freeform 45"/>
            <p:cNvSpPr>
              <a:spLocks/>
            </p:cNvSpPr>
            <p:nvPr/>
          </p:nvSpPr>
          <p:spPr bwMode="auto">
            <a:xfrm>
              <a:off x="8420100" y="4864100"/>
              <a:ext cx="153988" cy="136525"/>
            </a:xfrm>
            <a:custGeom>
              <a:avLst/>
              <a:gdLst>
                <a:gd name="T0" fmla="*/ 28 w 45"/>
                <a:gd name="T1" fmla="*/ 31 h 40"/>
                <a:gd name="T2" fmla="*/ 4 w 45"/>
                <a:gd name="T3" fmla="*/ 35 h 40"/>
                <a:gd name="T4" fmla="*/ 12 w 45"/>
                <a:gd name="T5" fmla="*/ 11 h 40"/>
                <a:gd name="T6" fmla="*/ 45 w 45"/>
                <a:gd name="T7" fmla="*/ 0 h 40"/>
                <a:gd name="T8" fmla="*/ 28 w 45"/>
                <a:gd name="T9" fmla="*/ 31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40">
                  <a:moveTo>
                    <a:pt x="28" y="31"/>
                  </a:moveTo>
                  <a:cubicBezTo>
                    <a:pt x="17" y="40"/>
                    <a:pt x="4" y="35"/>
                    <a:pt x="4" y="35"/>
                  </a:cubicBezTo>
                  <a:cubicBezTo>
                    <a:pt x="4" y="35"/>
                    <a:pt x="0" y="21"/>
                    <a:pt x="12" y="11"/>
                  </a:cubicBezTo>
                  <a:cubicBezTo>
                    <a:pt x="23" y="2"/>
                    <a:pt x="45" y="0"/>
                    <a:pt x="45" y="0"/>
                  </a:cubicBezTo>
                  <a:cubicBezTo>
                    <a:pt x="45" y="0"/>
                    <a:pt x="39" y="21"/>
                    <a:pt x="28" y="31"/>
                  </a:cubicBezTo>
                  <a:close/>
                </a:path>
              </a:pathLst>
            </a:custGeom>
            <a:solidFill>
              <a:srgbClr val="D3D3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97" name="Freeform 46"/>
            <p:cNvSpPr>
              <a:spLocks/>
            </p:cNvSpPr>
            <p:nvPr/>
          </p:nvSpPr>
          <p:spPr bwMode="auto">
            <a:xfrm>
              <a:off x="8296275" y="4840288"/>
              <a:ext cx="136525" cy="150813"/>
            </a:xfrm>
            <a:custGeom>
              <a:avLst/>
              <a:gdLst>
                <a:gd name="T0" fmla="*/ 11 w 40"/>
                <a:gd name="T1" fmla="*/ 33 h 44"/>
                <a:gd name="T2" fmla="*/ 34 w 40"/>
                <a:gd name="T3" fmla="*/ 41 h 44"/>
                <a:gd name="T4" fmla="*/ 30 w 40"/>
                <a:gd name="T5" fmla="*/ 17 h 44"/>
                <a:gd name="T6" fmla="*/ 0 w 40"/>
                <a:gd name="T7" fmla="*/ 0 h 44"/>
                <a:gd name="T8" fmla="*/ 11 w 40"/>
                <a:gd name="T9" fmla="*/ 33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44">
                  <a:moveTo>
                    <a:pt x="11" y="33"/>
                  </a:moveTo>
                  <a:cubicBezTo>
                    <a:pt x="20" y="44"/>
                    <a:pt x="34" y="41"/>
                    <a:pt x="34" y="41"/>
                  </a:cubicBezTo>
                  <a:cubicBezTo>
                    <a:pt x="34" y="41"/>
                    <a:pt x="40" y="28"/>
                    <a:pt x="30" y="17"/>
                  </a:cubicBezTo>
                  <a:cubicBezTo>
                    <a:pt x="21" y="5"/>
                    <a:pt x="0" y="0"/>
                    <a:pt x="0" y="0"/>
                  </a:cubicBezTo>
                  <a:cubicBezTo>
                    <a:pt x="0" y="0"/>
                    <a:pt x="1" y="22"/>
                    <a:pt x="11" y="33"/>
                  </a:cubicBezTo>
                  <a:close/>
                </a:path>
              </a:pathLst>
            </a:custGeom>
            <a:solidFill>
              <a:srgbClr val="D3D3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98" name="Freeform 47"/>
            <p:cNvSpPr>
              <a:spLocks/>
            </p:cNvSpPr>
            <p:nvPr/>
          </p:nvSpPr>
          <p:spPr bwMode="auto">
            <a:xfrm>
              <a:off x="8385175" y="4991100"/>
              <a:ext cx="161925" cy="130175"/>
            </a:xfrm>
            <a:custGeom>
              <a:avLst/>
              <a:gdLst>
                <a:gd name="T0" fmla="*/ 27 w 47"/>
                <a:gd name="T1" fmla="*/ 30 h 38"/>
                <a:gd name="T2" fmla="*/ 2 w 47"/>
                <a:gd name="T3" fmla="*/ 31 h 38"/>
                <a:gd name="T4" fmla="*/ 12 w 47"/>
                <a:gd name="T5" fmla="*/ 9 h 38"/>
                <a:gd name="T6" fmla="*/ 47 w 47"/>
                <a:gd name="T7" fmla="*/ 1 h 38"/>
                <a:gd name="T8" fmla="*/ 27 w 47"/>
                <a:gd name="T9" fmla="*/ 3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38">
                  <a:moveTo>
                    <a:pt x="27" y="30"/>
                  </a:moveTo>
                  <a:cubicBezTo>
                    <a:pt x="14" y="38"/>
                    <a:pt x="2" y="31"/>
                    <a:pt x="2" y="31"/>
                  </a:cubicBezTo>
                  <a:cubicBezTo>
                    <a:pt x="2" y="31"/>
                    <a:pt x="0" y="17"/>
                    <a:pt x="12" y="9"/>
                  </a:cubicBezTo>
                  <a:cubicBezTo>
                    <a:pt x="25" y="0"/>
                    <a:pt x="47" y="1"/>
                    <a:pt x="47" y="1"/>
                  </a:cubicBezTo>
                  <a:cubicBezTo>
                    <a:pt x="47" y="1"/>
                    <a:pt x="39" y="21"/>
                    <a:pt x="27" y="30"/>
                  </a:cubicBezTo>
                  <a:close/>
                </a:path>
              </a:pathLst>
            </a:custGeom>
            <a:solidFill>
              <a:srgbClr val="D3D3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99" name="Freeform 48"/>
            <p:cNvSpPr>
              <a:spLocks/>
            </p:cNvSpPr>
            <p:nvPr/>
          </p:nvSpPr>
          <p:spPr bwMode="auto">
            <a:xfrm>
              <a:off x="8269288" y="4938713"/>
              <a:ext cx="127000" cy="161925"/>
            </a:xfrm>
            <a:custGeom>
              <a:avLst/>
              <a:gdLst>
                <a:gd name="T0" fmla="*/ 8 w 37"/>
                <a:gd name="T1" fmla="*/ 34 h 47"/>
                <a:gd name="T2" fmla="*/ 30 w 37"/>
                <a:gd name="T3" fmla="*/ 45 h 47"/>
                <a:gd name="T4" fmla="*/ 29 w 37"/>
                <a:gd name="T5" fmla="*/ 20 h 47"/>
                <a:gd name="T6" fmla="*/ 0 w 37"/>
                <a:gd name="T7" fmla="*/ 0 h 47"/>
                <a:gd name="T8" fmla="*/ 8 w 37"/>
                <a:gd name="T9" fmla="*/ 34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47">
                  <a:moveTo>
                    <a:pt x="8" y="34"/>
                  </a:moveTo>
                  <a:cubicBezTo>
                    <a:pt x="16" y="47"/>
                    <a:pt x="30" y="45"/>
                    <a:pt x="30" y="45"/>
                  </a:cubicBezTo>
                  <a:cubicBezTo>
                    <a:pt x="30" y="45"/>
                    <a:pt x="37" y="33"/>
                    <a:pt x="29" y="20"/>
                  </a:cubicBezTo>
                  <a:cubicBezTo>
                    <a:pt x="21" y="8"/>
                    <a:pt x="0" y="0"/>
                    <a:pt x="0" y="0"/>
                  </a:cubicBezTo>
                  <a:cubicBezTo>
                    <a:pt x="0" y="0"/>
                    <a:pt x="0" y="22"/>
                    <a:pt x="8" y="34"/>
                  </a:cubicBezTo>
                  <a:close/>
                </a:path>
              </a:pathLst>
            </a:custGeom>
            <a:solidFill>
              <a:srgbClr val="D3D3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00" name="Freeform 49"/>
            <p:cNvSpPr>
              <a:spLocks/>
            </p:cNvSpPr>
            <p:nvPr/>
          </p:nvSpPr>
          <p:spPr bwMode="auto">
            <a:xfrm>
              <a:off x="8337550" y="5111750"/>
              <a:ext cx="168275" cy="122238"/>
            </a:xfrm>
            <a:custGeom>
              <a:avLst/>
              <a:gdLst>
                <a:gd name="T0" fmla="*/ 25 w 49"/>
                <a:gd name="T1" fmla="*/ 29 h 36"/>
                <a:gd name="T2" fmla="*/ 0 w 49"/>
                <a:gd name="T3" fmla="*/ 27 h 36"/>
                <a:gd name="T4" fmla="*/ 14 w 49"/>
                <a:gd name="T5" fmla="*/ 6 h 36"/>
                <a:gd name="T6" fmla="*/ 49 w 49"/>
                <a:gd name="T7" fmla="*/ 3 h 36"/>
                <a:gd name="T8" fmla="*/ 25 w 49"/>
                <a:gd name="T9" fmla="*/ 29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" h="36">
                  <a:moveTo>
                    <a:pt x="25" y="29"/>
                  </a:moveTo>
                  <a:cubicBezTo>
                    <a:pt x="12" y="36"/>
                    <a:pt x="0" y="27"/>
                    <a:pt x="0" y="27"/>
                  </a:cubicBezTo>
                  <a:cubicBezTo>
                    <a:pt x="0" y="27"/>
                    <a:pt x="0" y="13"/>
                    <a:pt x="14" y="6"/>
                  </a:cubicBezTo>
                  <a:cubicBezTo>
                    <a:pt x="27" y="0"/>
                    <a:pt x="49" y="3"/>
                    <a:pt x="49" y="3"/>
                  </a:cubicBezTo>
                  <a:cubicBezTo>
                    <a:pt x="49" y="3"/>
                    <a:pt x="38" y="23"/>
                    <a:pt x="25" y="29"/>
                  </a:cubicBezTo>
                  <a:close/>
                </a:path>
              </a:pathLst>
            </a:custGeom>
            <a:solidFill>
              <a:srgbClr val="D3D3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01" name="Freeform 50"/>
            <p:cNvSpPr>
              <a:spLocks/>
            </p:cNvSpPr>
            <p:nvPr/>
          </p:nvSpPr>
          <p:spPr bwMode="auto">
            <a:xfrm>
              <a:off x="8228013" y="5032375"/>
              <a:ext cx="123825" cy="165100"/>
            </a:xfrm>
            <a:custGeom>
              <a:avLst/>
              <a:gdLst>
                <a:gd name="T0" fmla="*/ 6 w 36"/>
                <a:gd name="T1" fmla="*/ 35 h 48"/>
                <a:gd name="T2" fmla="*/ 27 w 36"/>
                <a:gd name="T3" fmla="*/ 48 h 48"/>
                <a:gd name="T4" fmla="*/ 29 w 36"/>
                <a:gd name="T5" fmla="*/ 24 h 48"/>
                <a:gd name="T6" fmla="*/ 3 w 36"/>
                <a:gd name="T7" fmla="*/ 0 h 48"/>
                <a:gd name="T8" fmla="*/ 6 w 36"/>
                <a:gd name="T9" fmla="*/ 35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48">
                  <a:moveTo>
                    <a:pt x="6" y="35"/>
                  </a:moveTo>
                  <a:cubicBezTo>
                    <a:pt x="13" y="48"/>
                    <a:pt x="27" y="48"/>
                    <a:pt x="27" y="48"/>
                  </a:cubicBezTo>
                  <a:cubicBezTo>
                    <a:pt x="27" y="48"/>
                    <a:pt x="36" y="37"/>
                    <a:pt x="29" y="24"/>
                  </a:cubicBezTo>
                  <a:cubicBezTo>
                    <a:pt x="23" y="10"/>
                    <a:pt x="3" y="0"/>
                    <a:pt x="3" y="0"/>
                  </a:cubicBezTo>
                  <a:cubicBezTo>
                    <a:pt x="3" y="0"/>
                    <a:pt x="0" y="21"/>
                    <a:pt x="6" y="35"/>
                  </a:cubicBezTo>
                  <a:close/>
                </a:path>
              </a:pathLst>
            </a:custGeom>
            <a:solidFill>
              <a:srgbClr val="D3D3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02" name="Freeform 51"/>
            <p:cNvSpPr>
              <a:spLocks/>
            </p:cNvSpPr>
            <p:nvPr/>
          </p:nvSpPr>
          <p:spPr bwMode="auto">
            <a:xfrm>
              <a:off x="8272463" y="5221288"/>
              <a:ext cx="177800" cy="115888"/>
            </a:xfrm>
            <a:custGeom>
              <a:avLst/>
              <a:gdLst>
                <a:gd name="T0" fmla="*/ 24 w 52"/>
                <a:gd name="T1" fmla="*/ 29 h 34"/>
                <a:gd name="T2" fmla="*/ 0 w 52"/>
                <a:gd name="T3" fmla="*/ 24 h 34"/>
                <a:gd name="T4" fmla="*/ 17 w 52"/>
                <a:gd name="T5" fmla="*/ 5 h 34"/>
                <a:gd name="T6" fmla="*/ 52 w 52"/>
                <a:gd name="T7" fmla="*/ 7 h 34"/>
                <a:gd name="T8" fmla="*/ 24 w 52"/>
                <a:gd name="T9" fmla="*/ 29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" h="34">
                  <a:moveTo>
                    <a:pt x="24" y="29"/>
                  </a:moveTo>
                  <a:cubicBezTo>
                    <a:pt x="10" y="34"/>
                    <a:pt x="0" y="24"/>
                    <a:pt x="0" y="24"/>
                  </a:cubicBezTo>
                  <a:cubicBezTo>
                    <a:pt x="0" y="24"/>
                    <a:pt x="3" y="10"/>
                    <a:pt x="17" y="5"/>
                  </a:cubicBezTo>
                  <a:cubicBezTo>
                    <a:pt x="31" y="0"/>
                    <a:pt x="52" y="7"/>
                    <a:pt x="52" y="7"/>
                  </a:cubicBezTo>
                  <a:cubicBezTo>
                    <a:pt x="52" y="7"/>
                    <a:pt x="39" y="25"/>
                    <a:pt x="24" y="29"/>
                  </a:cubicBezTo>
                  <a:close/>
                </a:path>
              </a:pathLst>
            </a:custGeom>
            <a:solidFill>
              <a:srgbClr val="D3D3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03" name="Freeform 52"/>
            <p:cNvSpPr>
              <a:spLocks/>
            </p:cNvSpPr>
            <p:nvPr/>
          </p:nvSpPr>
          <p:spPr bwMode="auto">
            <a:xfrm>
              <a:off x="8175625" y="5118100"/>
              <a:ext cx="117475" cy="174625"/>
            </a:xfrm>
            <a:custGeom>
              <a:avLst/>
              <a:gdLst>
                <a:gd name="T0" fmla="*/ 5 w 34"/>
                <a:gd name="T1" fmla="*/ 35 h 51"/>
                <a:gd name="T2" fmla="*/ 24 w 34"/>
                <a:gd name="T3" fmla="*/ 51 h 51"/>
                <a:gd name="T4" fmla="*/ 29 w 34"/>
                <a:gd name="T5" fmla="*/ 27 h 51"/>
                <a:gd name="T6" fmla="*/ 7 w 34"/>
                <a:gd name="T7" fmla="*/ 0 h 51"/>
                <a:gd name="T8" fmla="*/ 5 w 34"/>
                <a:gd name="T9" fmla="*/ 35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51">
                  <a:moveTo>
                    <a:pt x="5" y="35"/>
                  </a:moveTo>
                  <a:cubicBezTo>
                    <a:pt x="10" y="49"/>
                    <a:pt x="24" y="51"/>
                    <a:pt x="24" y="51"/>
                  </a:cubicBezTo>
                  <a:cubicBezTo>
                    <a:pt x="24" y="51"/>
                    <a:pt x="34" y="41"/>
                    <a:pt x="29" y="27"/>
                  </a:cubicBezTo>
                  <a:cubicBezTo>
                    <a:pt x="25" y="13"/>
                    <a:pt x="7" y="0"/>
                    <a:pt x="7" y="0"/>
                  </a:cubicBezTo>
                  <a:cubicBezTo>
                    <a:pt x="7" y="0"/>
                    <a:pt x="0" y="21"/>
                    <a:pt x="5" y="35"/>
                  </a:cubicBezTo>
                  <a:close/>
                </a:path>
              </a:pathLst>
            </a:custGeom>
            <a:solidFill>
              <a:srgbClr val="D3D3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48" name="Freeform 53"/>
            <p:cNvSpPr>
              <a:spLocks/>
            </p:cNvSpPr>
            <p:nvPr/>
          </p:nvSpPr>
          <p:spPr bwMode="auto">
            <a:xfrm>
              <a:off x="8199438" y="5319713"/>
              <a:ext cx="179388" cy="106363"/>
            </a:xfrm>
            <a:custGeom>
              <a:avLst/>
              <a:gdLst>
                <a:gd name="T0" fmla="*/ 23 w 52"/>
                <a:gd name="T1" fmla="*/ 28 h 31"/>
                <a:gd name="T2" fmla="*/ 0 w 52"/>
                <a:gd name="T3" fmla="*/ 20 h 31"/>
                <a:gd name="T4" fmla="*/ 18 w 52"/>
                <a:gd name="T5" fmla="*/ 3 h 31"/>
                <a:gd name="T6" fmla="*/ 52 w 52"/>
                <a:gd name="T7" fmla="*/ 9 h 31"/>
                <a:gd name="T8" fmla="*/ 23 w 52"/>
                <a:gd name="T9" fmla="*/ 28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" h="31">
                  <a:moveTo>
                    <a:pt x="23" y="28"/>
                  </a:moveTo>
                  <a:cubicBezTo>
                    <a:pt x="8" y="31"/>
                    <a:pt x="0" y="20"/>
                    <a:pt x="0" y="20"/>
                  </a:cubicBezTo>
                  <a:cubicBezTo>
                    <a:pt x="0" y="20"/>
                    <a:pt x="3" y="6"/>
                    <a:pt x="18" y="3"/>
                  </a:cubicBezTo>
                  <a:cubicBezTo>
                    <a:pt x="32" y="0"/>
                    <a:pt x="52" y="9"/>
                    <a:pt x="52" y="9"/>
                  </a:cubicBezTo>
                  <a:cubicBezTo>
                    <a:pt x="52" y="9"/>
                    <a:pt x="37" y="25"/>
                    <a:pt x="23" y="28"/>
                  </a:cubicBezTo>
                  <a:close/>
                </a:path>
              </a:pathLst>
            </a:custGeom>
            <a:solidFill>
              <a:srgbClr val="D3D3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49" name="Freeform 54"/>
            <p:cNvSpPr>
              <a:spLocks/>
            </p:cNvSpPr>
            <p:nvPr/>
          </p:nvSpPr>
          <p:spPr bwMode="auto">
            <a:xfrm>
              <a:off x="8113713" y="5200650"/>
              <a:ext cx="106363" cy="177800"/>
            </a:xfrm>
            <a:custGeom>
              <a:avLst/>
              <a:gdLst>
                <a:gd name="T0" fmla="*/ 3 w 31"/>
                <a:gd name="T1" fmla="*/ 34 h 52"/>
                <a:gd name="T2" fmla="*/ 20 w 31"/>
                <a:gd name="T3" fmla="*/ 52 h 52"/>
                <a:gd name="T4" fmla="*/ 28 w 31"/>
                <a:gd name="T5" fmla="*/ 29 h 52"/>
                <a:gd name="T6" fmla="*/ 9 w 31"/>
                <a:gd name="T7" fmla="*/ 0 h 52"/>
                <a:gd name="T8" fmla="*/ 3 w 31"/>
                <a:gd name="T9" fmla="*/ 3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52">
                  <a:moveTo>
                    <a:pt x="3" y="34"/>
                  </a:moveTo>
                  <a:cubicBezTo>
                    <a:pt x="6" y="49"/>
                    <a:pt x="20" y="52"/>
                    <a:pt x="20" y="52"/>
                  </a:cubicBezTo>
                  <a:cubicBezTo>
                    <a:pt x="20" y="52"/>
                    <a:pt x="31" y="43"/>
                    <a:pt x="28" y="29"/>
                  </a:cubicBezTo>
                  <a:cubicBezTo>
                    <a:pt x="25" y="14"/>
                    <a:pt x="9" y="0"/>
                    <a:pt x="9" y="0"/>
                  </a:cubicBezTo>
                  <a:cubicBezTo>
                    <a:pt x="9" y="0"/>
                    <a:pt x="0" y="20"/>
                    <a:pt x="3" y="34"/>
                  </a:cubicBezTo>
                  <a:close/>
                </a:path>
              </a:pathLst>
            </a:custGeom>
            <a:solidFill>
              <a:srgbClr val="D3D3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50" name="Freeform 55"/>
            <p:cNvSpPr>
              <a:spLocks/>
            </p:cNvSpPr>
            <p:nvPr/>
          </p:nvSpPr>
          <p:spPr bwMode="auto">
            <a:xfrm>
              <a:off x="8113713" y="5416550"/>
              <a:ext cx="182563" cy="95250"/>
            </a:xfrm>
            <a:custGeom>
              <a:avLst/>
              <a:gdLst>
                <a:gd name="T0" fmla="*/ 22 w 53"/>
                <a:gd name="T1" fmla="*/ 27 h 28"/>
                <a:gd name="T2" fmla="*/ 0 w 53"/>
                <a:gd name="T3" fmla="*/ 16 h 28"/>
                <a:gd name="T4" fmla="*/ 19 w 53"/>
                <a:gd name="T5" fmla="*/ 1 h 28"/>
                <a:gd name="T6" fmla="*/ 53 w 53"/>
                <a:gd name="T7" fmla="*/ 11 h 28"/>
                <a:gd name="T8" fmla="*/ 22 w 53"/>
                <a:gd name="T9" fmla="*/ 27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" h="28">
                  <a:moveTo>
                    <a:pt x="22" y="27"/>
                  </a:moveTo>
                  <a:cubicBezTo>
                    <a:pt x="7" y="28"/>
                    <a:pt x="0" y="16"/>
                    <a:pt x="0" y="16"/>
                  </a:cubicBezTo>
                  <a:cubicBezTo>
                    <a:pt x="0" y="16"/>
                    <a:pt x="5" y="3"/>
                    <a:pt x="19" y="1"/>
                  </a:cubicBezTo>
                  <a:cubicBezTo>
                    <a:pt x="34" y="0"/>
                    <a:pt x="53" y="11"/>
                    <a:pt x="53" y="11"/>
                  </a:cubicBezTo>
                  <a:cubicBezTo>
                    <a:pt x="53" y="11"/>
                    <a:pt x="37" y="25"/>
                    <a:pt x="22" y="27"/>
                  </a:cubicBezTo>
                  <a:close/>
                </a:path>
              </a:pathLst>
            </a:custGeom>
            <a:solidFill>
              <a:srgbClr val="D3D3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51" name="Freeform 56"/>
            <p:cNvSpPr>
              <a:spLocks/>
            </p:cNvSpPr>
            <p:nvPr/>
          </p:nvSpPr>
          <p:spPr bwMode="auto">
            <a:xfrm>
              <a:off x="8042275" y="5275263"/>
              <a:ext cx="96838" cy="185738"/>
            </a:xfrm>
            <a:custGeom>
              <a:avLst/>
              <a:gdLst>
                <a:gd name="T0" fmla="*/ 2 w 28"/>
                <a:gd name="T1" fmla="*/ 34 h 54"/>
                <a:gd name="T2" fmla="*/ 16 w 28"/>
                <a:gd name="T3" fmla="*/ 54 h 54"/>
                <a:gd name="T4" fmla="*/ 27 w 28"/>
                <a:gd name="T5" fmla="*/ 31 h 54"/>
                <a:gd name="T6" fmla="*/ 11 w 28"/>
                <a:gd name="T7" fmla="*/ 0 h 54"/>
                <a:gd name="T8" fmla="*/ 2 w 28"/>
                <a:gd name="T9" fmla="*/ 3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54">
                  <a:moveTo>
                    <a:pt x="2" y="34"/>
                  </a:moveTo>
                  <a:cubicBezTo>
                    <a:pt x="3" y="49"/>
                    <a:pt x="16" y="54"/>
                    <a:pt x="16" y="54"/>
                  </a:cubicBezTo>
                  <a:cubicBezTo>
                    <a:pt x="16" y="54"/>
                    <a:pt x="28" y="46"/>
                    <a:pt x="27" y="31"/>
                  </a:cubicBezTo>
                  <a:cubicBezTo>
                    <a:pt x="25" y="16"/>
                    <a:pt x="11" y="0"/>
                    <a:pt x="11" y="0"/>
                  </a:cubicBezTo>
                  <a:cubicBezTo>
                    <a:pt x="11" y="0"/>
                    <a:pt x="0" y="19"/>
                    <a:pt x="2" y="34"/>
                  </a:cubicBezTo>
                  <a:close/>
                </a:path>
              </a:pathLst>
            </a:custGeom>
            <a:solidFill>
              <a:srgbClr val="D3D3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52" name="Freeform 57"/>
            <p:cNvSpPr>
              <a:spLocks/>
            </p:cNvSpPr>
            <p:nvPr/>
          </p:nvSpPr>
          <p:spPr bwMode="auto">
            <a:xfrm>
              <a:off x="8012113" y="5492750"/>
              <a:ext cx="184150" cy="92075"/>
            </a:xfrm>
            <a:custGeom>
              <a:avLst/>
              <a:gdLst>
                <a:gd name="T0" fmla="*/ 21 w 54"/>
                <a:gd name="T1" fmla="*/ 26 h 27"/>
                <a:gd name="T2" fmla="*/ 0 w 54"/>
                <a:gd name="T3" fmla="*/ 13 h 27"/>
                <a:gd name="T4" fmla="*/ 22 w 54"/>
                <a:gd name="T5" fmla="*/ 1 h 27"/>
                <a:gd name="T6" fmla="*/ 54 w 54"/>
                <a:gd name="T7" fmla="*/ 15 h 27"/>
                <a:gd name="T8" fmla="*/ 21 w 54"/>
                <a:gd name="T9" fmla="*/ 26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" h="27">
                  <a:moveTo>
                    <a:pt x="21" y="26"/>
                  </a:moveTo>
                  <a:cubicBezTo>
                    <a:pt x="6" y="26"/>
                    <a:pt x="0" y="13"/>
                    <a:pt x="0" y="13"/>
                  </a:cubicBezTo>
                  <a:cubicBezTo>
                    <a:pt x="0" y="13"/>
                    <a:pt x="7" y="0"/>
                    <a:pt x="22" y="1"/>
                  </a:cubicBezTo>
                  <a:cubicBezTo>
                    <a:pt x="37" y="2"/>
                    <a:pt x="54" y="15"/>
                    <a:pt x="54" y="15"/>
                  </a:cubicBezTo>
                  <a:cubicBezTo>
                    <a:pt x="54" y="15"/>
                    <a:pt x="36" y="27"/>
                    <a:pt x="21" y="26"/>
                  </a:cubicBezTo>
                  <a:close/>
                </a:path>
              </a:pathLst>
            </a:custGeom>
            <a:solidFill>
              <a:srgbClr val="D3D3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53" name="Freeform 58"/>
            <p:cNvSpPr>
              <a:spLocks/>
            </p:cNvSpPr>
            <p:nvPr/>
          </p:nvSpPr>
          <p:spPr bwMode="auto">
            <a:xfrm>
              <a:off x="7956550" y="5337175"/>
              <a:ext cx="88900" cy="185738"/>
            </a:xfrm>
            <a:custGeom>
              <a:avLst/>
              <a:gdLst>
                <a:gd name="T0" fmla="*/ 1 w 26"/>
                <a:gd name="T1" fmla="*/ 32 h 54"/>
                <a:gd name="T2" fmla="*/ 12 w 26"/>
                <a:gd name="T3" fmla="*/ 54 h 54"/>
                <a:gd name="T4" fmla="*/ 26 w 26"/>
                <a:gd name="T5" fmla="*/ 33 h 54"/>
                <a:gd name="T6" fmla="*/ 14 w 26"/>
                <a:gd name="T7" fmla="*/ 0 h 54"/>
                <a:gd name="T8" fmla="*/ 1 w 26"/>
                <a:gd name="T9" fmla="*/ 3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54">
                  <a:moveTo>
                    <a:pt x="1" y="32"/>
                  </a:moveTo>
                  <a:cubicBezTo>
                    <a:pt x="0" y="47"/>
                    <a:pt x="12" y="54"/>
                    <a:pt x="12" y="54"/>
                  </a:cubicBezTo>
                  <a:cubicBezTo>
                    <a:pt x="12" y="54"/>
                    <a:pt x="25" y="48"/>
                    <a:pt x="26" y="33"/>
                  </a:cubicBezTo>
                  <a:cubicBezTo>
                    <a:pt x="26" y="18"/>
                    <a:pt x="14" y="0"/>
                    <a:pt x="14" y="0"/>
                  </a:cubicBezTo>
                  <a:cubicBezTo>
                    <a:pt x="14" y="0"/>
                    <a:pt x="1" y="17"/>
                    <a:pt x="1" y="32"/>
                  </a:cubicBezTo>
                  <a:close/>
                </a:path>
              </a:pathLst>
            </a:custGeom>
            <a:solidFill>
              <a:srgbClr val="D3D3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54" name="Freeform 59"/>
            <p:cNvSpPr>
              <a:spLocks/>
            </p:cNvSpPr>
            <p:nvPr/>
          </p:nvSpPr>
          <p:spPr bwMode="auto">
            <a:xfrm>
              <a:off x="6538913" y="4075113"/>
              <a:ext cx="130175" cy="157163"/>
            </a:xfrm>
            <a:custGeom>
              <a:avLst/>
              <a:gdLst>
                <a:gd name="T0" fmla="*/ 9 w 38"/>
                <a:gd name="T1" fmla="*/ 20 h 46"/>
                <a:gd name="T2" fmla="*/ 7 w 38"/>
                <a:gd name="T3" fmla="*/ 45 h 46"/>
                <a:gd name="T4" fmla="*/ 30 w 38"/>
                <a:gd name="T5" fmla="*/ 34 h 46"/>
                <a:gd name="T6" fmla="*/ 37 w 38"/>
                <a:gd name="T7" fmla="*/ 0 h 46"/>
                <a:gd name="T8" fmla="*/ 9 w 38"/>
                <a:gd name="T9" fmla="*/ 2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46">
                  <a:moveTo>
                    <a:pt x="9" y="20"/>
                  </a:moveTo>
                  <a:cubicBezTo>
                    <a:pt x="0" y="32"/>
                    <a:pt x="7" y="45"/>
                    <a:pt x="7" y="45"/>
                  </a:cubicBezTo>
                  <a:cubicBezTo>
                    <a:pt x="7" y="45"/>
                    <a:pt x="21" y="46"/>
                    <a:pt x="30" y="34"/>
                  </a:cubicBezTo>
                  <a:cubicBezTo>
                    <a:pt x="38" y="22"/>
                    <a:pt x="37" y="0"/>
                    <a:pt x="37" y="0"/>
                  </a:cubicBezTo>
                  <a:cubicBezTo>
                    <a:pt x="37" y="0"/>
                    <a:pt x="17" y="8"/>
                    <a:pt x="9" y="20"/>
                  </a:cubicBezTo>
                  <a:close/>
                </a:path>
              </a:pathLst>
            </a:custGeom>
            <a:solidFill>
              <a:srgbClr val="D3D3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55" name="Freeform 60"/>
            <p:cNvSpPr>
              <a:spLocks/>
            </p:cNvSpPr>
            <p:nvPr/>
          </p:nvSpPr>
          <p:spPr bwMode="auto">
            <a:xfrm>
              <a:off x="6450013" y="4102100"/>
              <a:ext cx="106363" cy="177800"/>
            </a:xfrm>
            <a:custGeom>
              <a:avLst/>
              <a:gdLst>
                <a:gd name="T0" fmla="*/ 3 w 31"/>
                <a:gd name="T1" fmla="*/ 34 h 52"/>
                <a:gd name="T2" fmla="*/ 19 w 31"/>
                <a:gd name="T3" fmla="*/ 52 h 52"/>
                <a:gd name="T4" fmla="*/ 28 w 31"/>
                <a:gd name="T5" fmla="*/ 29 h 52"/>
                <a:gd name="T6" fmla="*/ 9 w 31"/>
                <a:gd name="T7" fmla="*/ 0 h 52"/>
                <a:gd name="T8" fmla="*/ 3 w 31"/>
                <a:gd name="T9" fmla="*/ 3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52">
                  <a:moveTo>
                    <a:pt x="3" y="34"/>
                  </a:moveTo>
                  <a:cubicBezTo>
                    <a:pt x="6" y="49"/>
                    <a:pt x="19" y="52"/>
                    <a:pt x="19" y="52"/>
                  </a:cubicBezTo>
                  <a:cubicBezTo>
                    <a:pt x="19" y="52"/>
                    <a:pt x="31" y="44"/>
                    <a:pt x="28" y="29"/>
                  </a:cubicBezTo>
                  <a:cubicBezTo>
                    <a:pt x="25" y="15"/>
                    <a:pt x="9" y="0"/>
                    <a:pt x="9" y="0"/>
                  </a:cubicBezTo>
                  <a:cubicBezTo>
                    <a:pt x="9" y="0"/>
                    <a:pt x="0" y="20"/>
                    <a:pt x="3" y="34"/>
                  </a:cubicBezTo>
                  <a:close/>
                </a:path>
              </a:pathLst>
            </a:custGeom>
            <a:solidFill>
              <a:srgbClr val="D3D3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56" name="Freeform 61"/>
            <p:cNvSpPr>
              <a:spLocks/>
            </p:cNvSpPr>
            <p:nvPr/>
          </p:nvSpPr>
          <p:spPr bwMode="auto">
            <a:xfrm>
              <a:off x="6532563" y="4225925"/>
              <a:ext cx="180975" cy="106363"/>
            </a:xfrm>
            <a:custGeom>
              <a:avLst/>
              <a:gdLst>
                <a:gd name="T0" fmla="*/ 23 w 53"/>
                <a:gd name="T1" fmla="*/ 28 h 31"/>
                <a:gd name="T2" fmla="*/ 0 w 53"/>
                <a:gd name="T3" fmla="*/ 20 h 31"/>
                <a:gd name="T4" fmla="*/ 18 w 53"/>
                <a:gd name="T5" fmla="*/ 3 h 31"/>
                <a:gd name="T6" fmla="*/ 53 w 53"/>
                <a:gd name="T7" fmla="*/ 9 h 31"/>
                <a:gd name="T8" fmla="*/ 23 w 53"/>
                <a:gd name="T9" fmla="*/ 28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" h="31">
                  <a:moveTo>
                    <a:pt x="23" y="28"/>
                  </a:moveTo>
                  <a:cubicBezTo>
                    <a:pt x="8" y="31"/>
                    <a:pt x="0" y="20"/>
                    <a:pt x="0" y="20"/>
                  </a:cubicBezTo>
                  <a:cubicBezTo>
                    <a:pt x="0" y="20"/>
                    <a:pt x="4" y="6"/>
                    <a:pt x="18" y="3"/>
                  </a:cubicBezTo>
                  <a:cubicBezTo>
                    <a:pt x="33" y="0"/>
                    <a:pt x="53" y="9"/>
                    <a:pt x="53" y="9"/>
                  </a:cubicBezTo>
                  <a:cubicBezTo>
                    <a:pt x="53" y="9"/>
                    <a:pt x="38" y="25"/>
                    <a:pt x="23" y="28"/>
                  </a:cubicBezTo>
                  <a:close/>
                </a:path>
              </a:pathLst>
            </a:custGeom>
            <a:solidFill>
              <a:srgbClr val="D3D3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57" name="Freeform 62"/>
            <p:cNvSpPr>
              <a:spLocks/>
            </p:cNvSpPr>
            <p:nvPr/>
          </p:nvSpPr>
          <p:spPr bwMode="auto">
            <a:xfrm>
              <a:off x="6388100" y="4214813"/>
              <a:ext cx="112713" cy="179388"/>
            </a:xfrm>
            <a:custGeom>
              <a:avLst/>
              <a:gdLst>
                <a:gd name="T0" fmla="*/ 4 w 33"/>
                <a:gd name="T1" fmla="*/ 35 h 52"/>
                <a:gd name="T2" fmla="*/ 23 w 33"/>
                <a:gd name="T3" fmla="*/ 52 h 52"/>
                <a:gd name="T4" fmla="*/ 29 w 33"/>
                <a:gd name="T5" fmla="*/ 28 h 52"/>
                <a:gd name="T6" fmla="*/ 7 w 33"/>
                <a:gd name="T7" fmla="*/ 0 h 52"/>
                <a:gd name="T8" fmla="*/ 4 w 33"/>
                <a:gd name="T9" fmla="*/ 35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52">
                  <a:moveTo>
                    <a:pt x="4" y="35"/>
                  </a:moveTo>
                  <a:cubicBezTo>
                    <a:pt x="9" y="49"/>
                    <a:pt x="23" y="52"/>
                    <a:pt x="23" y="52"/>
                  </a:cubicBezTo>
                  <a:cubicBezTo>
                    <a:pt x="23" y="52"/>
                    <a:pt x="33" y="42"/>
                    <a:pt x="29" y="28"/>
                  </a:cubicBezTo>
                  <a:cubicBezTo>
                    <a:pt x="24" y="14"/>
                    <a:pt x="7" y="0"/>
                    <a:pt x="7" y="0"/>
                  </a:cubicBezTo>
                  <a:cubicBezTo>
                    <a:pt x="7" y="0"/>
                    <a:pt x="0" y="21"/>
                    <a:pt x="4" y="35"/>
                  </a:cubicBezTo>
                  <a:close/>
                </a:path>
              </a:pathLst>
            </a:custGeom>
            <a:solidFill>
              <a:srgbClr val="D3D3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58" name="Freeform 63"/>
            <p:cNvSpPr>
              <a:spLocks/>
            </p:cNvSpPr>
            <p:nvPr/>
          </p:nvSpPr>
          <p:spPr bwMode="auto">
            <a:xfrm>
              <a:off x="6480175" y="4324350"/>
              <a:ext cx="179388" cy="114300"/>
            </a:xfrm>
            <a:custGeom>
              <a:avLst/>
              <a:gdLst>
                <a:gd name="T0" fmla="*/ 24 w 52"/>
                <a:gd name="T1" fmla="*/ 28 h 33"/>
                <a:gd name="T2" fmla="*/ 0 w 52"/>
                <a:gd name="T3" fmla="*/ 22 h 33"/>
                <a:gd name="T4" fmla="*/ 17 w 52"/>
                <a:gd name="T5" fmla="*/ 4 h 33"/>
                <a:gd name="T6" fmla="*/ 52 w 52"/>
                <a:gd name="T7" fmla="*/ 7 h 33"/>
                <a:gd name="T8" fmla="*/ 24 w 52"/>
                <a:gd name="T9" fmla="*/ 28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" h="33">
                  <a:moveTo>
                    <a:pt x="24" y="28"/>
                  </a:moveTo>
                  <a:cubicBezTo>
                    <a:pt x="10" y="33"/>
                    <a:pt x="0" y="22"/>
                    <a:pt x="0" y="22"/>
                  </a:cubicBezTo>
                  <a:cubicBezTo>
                    <a:pt x="0" y="22"/>
                    <a:pt x="3" y="8"/>
                    <a:pt x="17" y="4"/>
                  </a:cubicBezTo>
                  <a:cubicBezTo>
                    <a:pt x="31" y="0"/>
                    <a:pt x="52" y="7"/>
                    <a:pt x="52" y="7"/>
                  </a:cubicBezTo>
                  <a:cubicBezTo>
                    <a:pt x="52" y="7"/>
                    <a:pt x="39" y="24"/>
                    <a:pt x="24" y="28"/>
                  </a:cubicBezTo>
                  <a:close/>
                </a:path>
              </a:pathLst>
            </a:custGeom>
            <a:solidFill>
              <a:srgbClr val="D3D3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59" name="Freeform 64"/>
            <p:cNvSpPr>
              <a:spLocks/>
            </p:cNvSpPr>
            <p:nvPr/>
          </p:nvSpPr>
          <p:spPr bwMode="auto">
            <a:xfrm>
              <a:off x="6343650" y="4335463"/>
              <a:ext cx="119063" cy="171450"/>
            </a:xfrm>
            <a:custGeom>
              <a:avLst/>
              <a:gdLst>
                <a:gd name="T0" fmla="*/ 6 w 35"/>
                <a:gd name="T1" fmla="*/ 35 h 50"/>
                <a:gd name="T2" fmla="*/ 26 w 35"/>
                <a:gd name="T3" fmla="*/ 50 h 50"/>
                <a:gd name="T4" fmla="*/ 30 w 35"/>
                <a:gd name="T5" fmla="*/ 26 h 50"/>
                <a:gd name="T6" fmla="*/ 6 w 35"/>
                <a:gd name="T7" fmla="*/ 0 h 50"/>
                <a:gd name="T8" fmla="*/ 6 w 35"/>
                <a:gd name="T9" fmla="*/ 35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50">
                  <a:moveTo>
                    <a:pt x="6" y="35"/>
                  </a:moveTo>
                  <a:cubicBezTo>
                    <a:pt x="11" y="49"/>
                    <a:pt x="26" y="50"/>
                    <a:pt x="26" y="50"/>
                  </a:cubicBezTo>
                  <a:cubicBezTo>
                    <a:pt x="26" y="50"/>
                    <a:pt x="35" y="40"/>
                    <a:pt x="30" y="26"/>
                  </a:cubicBezTo>
                  <a:cubicBezTo>
                    <a:pt x="24" y="12"/>
                    <a:pt x="6" y="0"/>
                    <a:pt x="6" y="0"/>
                  </a:cubicBezTo>
                  <a:cubicBezTo>
                    <a:pt x="6" y="0"/>
                    <a:pt x="0" y="21"/>
                    <a:pt x="6" y="35"/>
                  </a:cubicBezTo>
                  <a:close/>
                </a:path>
              </a:pathLst>
            </a:custGeom>
            <a:solidFill>
              <a:srgbClr val="D3D3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60" name="Freeform 65"/>
            <p:cNvSpPr>
              <a:spLocks/>
            </p:cNvSpPr>
            <p:nvPr/>
          </p:nvSpPr>
          <p:spPr bwMode="auto">
            <a:xfrm>
              <a:off x="6450013" y="4427538"/>
              <a:ext cx="171450" cy="120650"/>
            </a:xfrm>
            <a:custGeom>
              <a:avLst/>
              <a:gdLst>
                <a:gd name="T0" fmla="*/ 24 w 50"/>
                <a:gd name="T1" fmla="*/ 29 h 35"/>
                <a:gd name="T2" fmla="*/ 0 w 50"/>
                <a:gd name="T3" fmla="*/ 25 h 35"/>
                <a:gd name="T4" fmla="*/ 15 w 50"/>
                <a:gd name="T5" fmla="*/ 6 h 35"/>
                <a:gd name="T6" fmla="*/ 50 w 50"/>
                <a:gd name="T7" fmla="*/ 5 h 35"/>
                <a:gd name="T8" fmla="*/ 24 w 50"/>
                <a:gd name="T9" fmla="*/ 29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0" h="35">
                  <a:moveTo>
                    <a:pt x="24" y="29"/>
                  </a:moveTo>
                  <a:cubicBezTo>
                    <a:pt x="10" y="35"/>
                    <a:pt x="0" y="25"/>
                    <a:pt x="0" y="25"/>
                  </a:cubicBezTo>
                  <a:cubicBezTo>
                    <a:pt x="0" y="25"/>
                    <a:pt x="1" y="11"/>
                    <a:pt x="15" y="6"/>
                  </a:cubicBezTo>
                  <a:cubicBezTo>
                    <a:pt x="28" y="0"/>
                    <a:pt x="50" y="5"/>
                    <a:pt x="50" y="5"/>
                  </a:cubicBezTo>
                  <a:cubicBezTo>
                    <a:pt x="50" y="5"/>
                    <a:pt x="38" y="24"/>
                    <a:pt x="24" y="29"/>
                  </a:cubicBezTo>
                  <a:close/>
                </a:path>
              </a:pathLst>
            </a:custGeom>
            <a:solidFill>
              <a:srgbClr val="D3D3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61" name="Freeform 66"/>
            <p:cNvSpPr>
              <a:spLocks/>
            </p:cNvSpPr>
            <p:nvPr/>
          </p:nvSpPr>
          <p:spPr bwMode="auto">
            <a:xfrm>
              <a:off x="6315075" y="4468813"/>
              <a:ext cx="127000" cy="161925"/>
            </a:xfrm>
            <a:custGeom>
              <a:avLst/>
              <a:gdLst>
                <a:gd name="T0" fmla="*/ 7 w 37"/>
                <a:gd name="T1" fmla="*/ 35 h 47"/>
                <a:gd name="T2" fmla="*/ 29 w 37"/>
                <a:gd name="T3" fmla="*/ 46 h 47"/>
                <a:gd name="T4" fmla="*/ 29 w 37"/>
                <a:gd name="T5" fmla="*/ 22 h 47"/>
                <a:gd name="T6" fmla="*/ 2 w 37"/>
                <a:gd name="T7" fmla="*/ 0 h 47"/>
                <a:gd name="T8" fmla="*/ 7 w 37"/>
                <a:gd name="T9" fmla="*/ 35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47">
                  <a:moveTo>
                    <a:pt x="7" y="35"/>
                  </a:moveTo>
                  <a:cubicBezTo>
                    <a:pt x="15" y="47"/>
                    <a:pt x="29" y="46"/>
                    <a:pt x="29" y="46"/>
                  </a:cubicBezTo>
                  <a:cubicBezTo>
                    <a:pt x="29" y="46"/>
                    <a:pt x="37" y="35"/>
                    <a:pt x="29" y="22"/>
                  </a:cubicBezTo>
                  <a:cubicBezTo>
                    <a:pt x="22" y="9"/>
                    <a:pt x="2" y="0"/>
                    <a:pt x="2" y="0"/>
                  </a:cubicBezTo>
                  <a:cubicBezTo>
                    <a:pt x="2" y="0"/>
                    <a:pt x="0" y="22"/>
                    <a:pt x="7" y="35"/>
                  </a:cubicBezTo>
                  <a:close/>
                </a:path>
              </a:pathLst>
            </a:custGeom>
            <a:solidFill>
              <a:srgbClr val="D3D3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62" name="Freeform 67"/>
            <p:cNvSpPr>
              <a:spLocks/>
            </p:cNvSpPr>
            <p:nvPr/>
          </p:nvSpPr>
          <p:spPr bwMode="auto">
            <a:xfrm>
              <a:off x="6429375" y="4533900"/>
              <a:ext cx="165100" cy="127000"/>
            </a:xfrm>
            <a:custGeom>
              <a:avLst/>
              <a:gdLst>
                <a:gd name="T0" fmla="*/ 26 w 48"/>
                <a:gd name="T1" fmla="*/ 29 h 37"/>
                <a:gd name="T2" fmla="*/ 1 w 48"/>
                <a:gd name="T3" fmla="*/ 29 h 37"/>
                <a:gd name="T4" fmla="*/ 13 w 48"/>
                <a:gd name="T5" fmla="*/ 7 h 37"/>
                <a:gd name="T6" fmla="*/ 48 w 48"/>
                <a:gd name="T7" fmla="*/ 2 h 37"/>
                <a:gd name="T8" fmla="*/ 26 w 48"/>
                <a:gd name="T9" fmla="*/ 29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37">
                  <a:moveTo>
                    <a:pt x="26" y="29"/>
                  </a:moveTo>
                  <a:cubicBezTo>
                    <a:pt x="13" y="37"/>
                    <a:pt x="1" y="29"/>
                    <a:pt x="1" y="29"/>
                  </a:cubicBezTo>
                  <a:cubicBezTo>
                    <a:pt x="1" y="29"/>
                    <a:pt x="0" y="15"/>
                    <a:pt x="13" y="7"/>
                  </a:cubicBezTo>
                  <a:cubicBezTo>
                    <a:pt x="26" y="0"/>
                    <a:pt x="48" y="2"/>
                    <a:pt x="48" y="2"/>
                  </a:cubicBezTo>
                  <a:cubicBezTo>
                    <a:pt x="48" y="2"/>
                    <a:pt x="39" y="22"/>
                    <a:pt x="26" y="29"/>
                  </a:cubicBezTo>
                  <a:close/>
                </a:path>
              </a:pathLst>
            </a:custGeom>
            <a:solidFill>
              <a:srgbClr val="D3D3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63" name="Freeform 68"/>
            <p:cNvSpPr>
              <a:spLocks/>
            </p:cNvSpPr>
            <p:nvPr/>
          </p:nvSpPr>
          <p:spPr bwMode="auto">
            <a:xfrm>
              <a:off x="6299200" y="4595813"/>
              <a:ext cx="133350" cy="158750"/>
            </a:xfrm>
            <a:custGeom>
              <a:avLst/>
              <a:gdLst>
                <a:gd name="T0" fmla="*/ 9 w 39"/>
                <a:gd name="T1" fmla="*/ 34 h 46"/>
                <a:gd name="T2" fmla="*/ 32 w 39"/>
                <a:gd name="T3" fmla="*/ 44 h 46"/>
                <a:gd name="T4" fmla="*/ 30 w 39"/>
                <a:gd name="T5" fmla="*/ 19 h 46"/>
                <a:gd name="T6" fmla="*/ 0 w 39"/>
                <a:gd name="T7" fmla="*/ 0 h 46"/>
                <a:gd name="T8" fmla="*/ 9 w 39"/>
                <a:gd name="T9" fmla="*/ 34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46">
                  <a:moveTo>
                    <a:pt x="9" y="34"/>
                  </a:moveTo>
                  <a:cubicBezTo>
                    <a:pt x="18" y="46"/>
                    <a:pt x="32" y="44"/>
                    <a:pt x="32" y="44"/>
                  </a:cubicBezTo>
                  <a:cubicBezTo>
                    <a:pt x="32" y="44"/>
                    <a:pt x="39" y="31"/>
                    <a:pt x="30" y="19"/>
                  </a:cubicBezTo>
                  <a:cubicBezTo>
                    <a:pt x="21" y="7"/>
                    <a:pt x="0" y="0"/>
                    <a:pt x="0" y="0"/>
                  </a:cubicBezTo>
                  <a:cubicBezTo>
                    <a:pt x="0" y="0"/>
                    <a:pt x="1" y="22"/>
                    <a:pt x="9" y="34"/>
                  </a:cubicBezTo>
                  <a:close/>
                </a:path>
              </a:pathLst>
            </a:custGeom>
            <a:solidFill>
              <a:srgbClr val="D3D3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64" name="Freeform 69"/>
            <p:cNvSpPr>
              <a:spLocks/>
            </p:cNvSpPr>
            <p:nvPr/>
          </p:nvSpPr>
          <p:spPr bwMode="auto">
            <a:xfrm>
              <a:off x="6418263" y="4640263"/>
              <a:ext cx="158750" cy="130175"/>
            </a:xfrm>
            <a:custGeom>
              <a:avLst/>
              <a:gdLst>
                <a:gd name="T0" fmla="*/ 27 w 46"/>
                <a:gd name="T1" fmla="*/ 29 h 38"/>
                <a:gd name="T2" fmla="*/ 3 w 46"/>
                <a:gd name="T3" fmla="*/ 32 h 38"/>
                <a:gd name="T4" fmla="*/ 12 w 46"/>
                <a:gd name="T5" fmla="*/ 9 h 38"/>
                <a:gd name="T6" fmla="*/ 46 w 46"/>
                <a:gd name="T7" fmla="*/ 0 h 38"/>
                <a:gd name="T8" fmla="*/ 27 w 46"/>
                <a:gd name="T9" fmla="*/ 29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38">
                  <a:moveTo>
                    <a:pt x="27" y="29"/>
                  </a:moveTo>
                  <a:cubicBezTo>
                    <a:pt x="15" y="38"/>
                    <a:pt x="3" y="32"/>
                    <a:pt x="3" y="32"/>
                  </a:cubicBezTo>
                  <a:cubicBezTo>
                    <a:pt x="3" y="32"/>
                    <a:pt x="0" y="18"/>
                    <a:pt x="12" y="9"/>
                  </a:cubicBezTo>
                  <a:cubicBezTo>
                    <a:pt x="24" y="0"/>
                    <a:pt x="46" y="0"/>
                    <a:pt x="46" y="0"/>
                  </a:cubicBezTo>
                  <a:cubicBezTo>
                    <a:pt x="46" y="0"/>
                    <a:pt x="39" y="21"/>
                    <a:pt x="27" y="29"/>
                  </a:cubicBezTo>
                  <a:close/>
                </a:path>
              </a:pathLst>
            </a:custGeom>
            <a:solidFill>
              <a:srgbClr val="D3D3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65" name="Freeform 70"/>
            <p:cNvSpPr>
              <a:spLocks/>
            </p:cNvSpPr>
            <p:nvPr/>
          </p:nvSpPr>
          <p:spPr bwMode="auto">
            <a:xfrm>
              <a:off x="6294438" y="4729163"/>
              <a:ext cx="144463" cy="147638"/>
            </a:xfrm>
            <a:custGeom>
              <a:avLst/>
              <a:gdLst>
                <a:gd name="T0" fmla="*/ 13 w 42"/>
                <a:gd name="T1" fmla="*/ 33 h 43"/>
                <a:gd name="T2" fmla="*/ 37 w 42"/>
                <a:gd name="T3" fmla="*/ 39 h 43"/>
                <a:gd name="T4" fmla="*/ 31 w 42"/>
                <a:gd name="T5" fmla="*/ 15 h 43"/>
                <a:gd name="T6" fmla="*/ 0 w 42"/>
                <a:gd name="T7" fmla="*/ 0 h 43"/>
                <a:gd name="T8" fmla="*/ 13 w 42"/>
                <a:gd name="T9" fmla="*/ 3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43">
                  <a:moveTo>
                    <a:pt x="13" y="33"/>
                  </a:moveTo>
                  <a:cubicBezTo>
                    <a:pt x="23" y="43"/>
                    <a:pt x="37" y="39"/>
                    <a:pt x="37" y="39"/>
                  </a:cubicBezTo>
                  <a:cubicBezTo>
                    <a:pt x="37" y="39"/>
                    <a:pt x="42" y="26"/>
                    <a:pt x="31" y="15"/>
                  </a:cubicBezTo>
                  <a:cubicBezTo>
                    <a:pt x="21" y="4"/>
                    <a:pt x="0" y="0"/>
                    <a:pt x="0" y="0"/>
                  </a:cubicBezTo>
                  <a:cubicBezTo>
                    <a:pt x="0" y="0"/>
                    <a:pt x="3" y="22"/>
                    <a:pt x="13" y="33"/>
                  </a:cubicBezTo>
                  <a:close/>
                </a:path>
              </a:pathLst>
            </a:custGeom>
            <a:solidFill>
              <a:srgbClr val="D3D3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67" name="Freeform 71"/>
            <p:cNvSpPr>
              <a:spLocks/>
            </p:cNvSpPr>
            <p:nvPr/>
          </p:nvSpPr>
          <p:spPr bwMode="auto">
            <a:xfrm>
              <a:off x="6426200" y="4737100"/>
              <a:ext cx="147638" cy="144463"/>
            </a:xfrm>
            <a:custGeom>
              <a:avLst/>
              <a:gdLst>
                <a:gd name="T0" fmla="*/ 29 w 43"/>
                <a:gd name="T1" fmla="*/ 32 h 42"/>
                <a:gd name="T2" fmla="*/ 4 w 43"/>
                <a:gd name="T3" fmla="*/ 37 h 42"/>
                <a:gd name="T4" fmla="*/ 11 w 43"/>
                <a:gd name="T5" fmla="*/ 13 h 42"/>
                <a:gd name="T6" fmla="*/ 43 w 43"/>
                <a:gd name="T7" fmla="*/ 0 h 42"/>
                <a:gd name="T8" fmla="*/ 29 w 43"/>
                <a:gd name="T9" fmla="*/ 3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42">
                  <a:moveTo>
                    <a:pt x="29" y="32"/>
                  </a:moveTo>
                  <a:cubicBezTo>
                    <a:pt x="18" y="42"/>
                    <a:pt x="4" y="37"/>
                    <a:pt x="4" y="37"/>
                  </a:cubicBezTo>
                  <a:cubicBezTo>
                    <a:pt x="4" y="37"/>
                    <a:pt x="0" y="24"/>
                    <a:pt x="11" y="13"/>
                  </a:cubicBezTo>
                  <a:cubicBezTo>
                    <a:pt x="22" y="3"/>
                    <a:pt x="43" y="0"/>
                    <a:pt x="43" y="0"/>
                  </a:cubicBezTo>
                  <a:cubicBezTo>
                    <a:pt x="43" y="0"/>
                    <a:pt x="39" y="21"/>
                    <a:pt x="29" y="32"/>
                  </a:cubicBezTo>
                  <a:close/>
                </a:path>
              </a:pathLst>
            </a:custGeom>
            <a:solidFill>
              <a:srgbClr val="D3D3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68" name="Freeform 72"/>
            <p:cNvSpPr>
              <a:spLocks/>
            </p:cNvSpPr>
            <p:nvPr/>
          </p:nvSpPr>
          <p:spPr bwMode="auto">
            <a:xfrm>
              <a:off x="6305550" y="4864100"/>
              <a:ext cx="153988" cy="136525"/>
            </a:xfrm>
            <a:custGeom>
              <a:avLst/>
              <a:gdLst>
                <a:gd name="T0" fmla="*/ 17 w 45"/>
                <a:gd name="T1" fmla="*/ 31 h 40"/>
                <a:gd name="T2" fmla="*/ 42 w 45"/>
                <a:gd name="T3" fmla="*/ 35 h 40"/>
                <a:gd name="T4" fmla="*/ 34 w 45"/>
                <a:gd name="T5" fmla="*/ 11 h 40"/>
                <a:gd name="T6" fmla="*/ 0 w 45"/>
                <a:gd name="T7" fmla="*/ 0 h 40"/>
                <a:gd name="T8" fmla="*/ 17 w 45"/>
                <a:gd name="T9" fmla="*/ 31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40">
                  <a:moveTo>
                    <a:pt x="17" y="31"/>
                  </a:moveTo>
                  <a:cubicBezTo>
                    <a:pt x="29" y="40"/>
                    <a:pt x="42" y="35"/>
                    <a:pt x="42" y="35"/>
                  </a:cubicBezTo>
                  <a:cubicBezTo>
                    <a:pt x="42" y="35"/>
                    <a:pt x="45" y="21"/>
                    <a:pt x="34" y="11"/>
                  </a:cubicBezTo>
                  <a:cubicBezTo>
                    <a:pt x="22" y="2"/>
                    <a:pt x="0" y="0"/>
                    <a:pt x="0" y="0"/>
                  </a:cubicBezTo>
                  <a:cubicBezTo>
                    <a:pt x="0" y="0"/>
                    <a:pt x="6" y="21"/>
                    <a:pt x="17" y="31"/>
                  </a:cubicBezTo>
                  <a:close/>
                </a:path>
              </a:pathLst>
            </a:custGeom>
            <a:solidFill>
              <a:srgbClr val="D3D3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69" name="Freeform 73"/>
            <p:cNvSpPr>
              <a:spLocks/>
            </p:cNvSpPr>
            <p:nvPr/>
          </p:nvSpPr>
          <p:spPr bwMode="auto">
            <a:xfrm>
              <a:off x="6450013" y="4840288"/>
              <a:ext cx="136525" cy="150813"/>
            </a:xfrm>
            <a:custGeom>
              <a:avLst/>
              <a:gdLst>
                <a:gd name="T0" fmla="*/ 29 w 40"/>
                <a:gd name="T1" fmla="*/ 33 h 44"/>
                <a:gd name="T2" fmla="*/ 5 w 40"/>
                <a:gd name="T3" fmla="*/ 41 h 44"/>
                <a:gd name="T4" fmla="*/ 9 w 40"/>
                <a:gd name="T5" fmla="*/ 17 h 44"/>
                <a:gd name="T6" fmla="*/ 40 w 40"/>
                <a:gd name="T7" fmla="*/ 0 h 44"/>
                <a:gd name="T8" fmla="*/ 29 w 40"/>
                <a:gd name="T9" fmla="*/ 33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44">
                  <a:moveTo>
                    <a:pt x="29" y="33"/>
                  </a:moveTo>
                  <a:cubicBezTo>
                    <a:pt x="19" y="44"/>
                    <a:pt x="5" y="41"/>
                    <a:pt x="5" y="41"/>
                  </a:cubicBezTo>
                  <a:cubicBezTo>
                    <a:pt x="5" y="41"/>
                    <a:pt x="0" y="28"/>
                    <a:pt x="9" y="17"/>
                  </a:cubicBezTo>
                  <a:cubicBezTo>
                    <a:pt x="19" y="5"/>
                    <a:pt x="40" y="0"/>
                    <a:pt x="40" y="0"/>
                  </a:cubicBezTo>
                  <a:cubicBezTo>
                    <a:pt x="40" y="0"/>
                    <a:pt x="38" y="22"/>
                    <a:pt x="29" y="33"/>
                  </a:cubicBezTo>
                  <a:close/>
                </a:path>
              </a:pathLst>
            </a:custGeom>
            <a:solidFill>
              <a:srgbClr val="D3D3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70" name="Freeform 74"/>
            <p:cNvSpPr>
              <a:spLocks/>
            </p:cNvSpPr>
            <p:nvPr/>
          </p:nvSpPr>
          <p:spPr bwMode="auto">
            <a:xfrm>
              <a:off x="6335713" y="4991100"/>
              <a:ext cx="158750" cy="130175"/>
            </a:xfrm>
            <a:custGeom>
              <a:avLst/>
              <a:gdLst>
                <a:gd name="T0" fmla="*/ 20 w 46"/>
                <a:gd name="T1" fmla="*/ 30 h 38"/>
                <a:gd name="T2" fmla="*/ 44 w 46"/>
                <a:gd name="T3" fmla="*/ 31 h 38"/>
                <a:gd name="T4" fmla="*/ 34 w 46"/>
                <a:gd name="T5" fmla="*/ 9 h 38"/>
                <a:gd name="T6" fmla="*/ 0 w 46"/>
                <a:gd name="T7" fmla="*/ 1 h 38"/>
                <a:gd name="T8" fmla="*/ 20 w 46"/>
                <a:gd name="T9" fmla="*/ 3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38">
                  <a:moveTo>
                    <a:pt x="20" y="30"/>
                  </a:moveTo>
                  <a:cubicBezTo>
                    <a:pt x="32" y="38"/>
                    <a:pt x="44" y="31"/>
                    <a:pt x="44" y="31"/>
                  </a:cubicBezTo>
                  <a:cubicBezTo>
                    <a:pt x="44" y="31"/>
                    <a:pt x="46" y="17"/>
                    <a:pt x="34" y="9"/>
                  </a:cubicBezTo>
                  <a:cubicBezTo>
                    <a:pt x="22" y="0"/>
                    <a:pt x="0" y="1"/>
                    <a:pt x="0" y="1"/>
                  </a:cubicBezTo>
                  <a:cubicBezTo>
                    <a:pt x="0" y="1"/>
                    <a:pt x="7" y="21"/>
                    <a:pt x="20" y="30"/>
                  </a:cubicBezTo>
                  <a:close/>
                </a:path>
              </a:pathLst>
            </a:custGeom>
            <a:solidFill>
              <a:srgbClr val="D3D3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71" name="Freeform 75"/>
            <p:cNvSpPr>
              <a:spLocks/>
            </p:cNvSpPr>
            <p:nvPr/>
          </p:nvSpPr>
          <p:spPr bwMode="auto">
            <a:xfrm>
              <a:off x="6483350" y="4938713"/>
              <a:ext cx="131763" cy="161925"/>
            </a:xfrm>
            <a:custGeom>
              <a:avLst/>
              <a:gdLst>
                <a:gd name="T0" fmla="*/ 29 w 38"/>
                <a:gd name="T1" fmla="*/ 34 h 47"/>
                <a:gd name="T2" fmla="*/ 7 w 38"/>
                <a:gd name="T3" fmla="*/ 45 h 47"/>
                <a:gd name="T4" fmla="*/ 8 w 38"/>
                <a:gd name="T5" fmla="*/ 20 h 47"/>
                <a:gd name="T6" fmla="*/ 37 w 38"/>
                <a:gd name="T7" fmla="*/ 0 h 47"/>
                <a:gd name="T8" fmla="*/ 29 w 38"/>
                <a:gd name="T9" fmla="*/ 34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47">
                  <a:moveTo>
                    <a:pt x="29" y="34"/>
                  </a:moveTo>
                  <a:cubicBezTo>
                    <a:pt x="21" y="47"/>
                    <a:pt x="7" y="45"/>
                    <a:pt x="7" y="45"/>
                  </a:cubicBezTo>
                  <a:cubicBezTo>
                    <a:pt x="7" y="45"/>
                    <a:pt x="0" y="33"/>
                    <a:pt x="8" y="20"/>
                  </a:cubicBezTo>
                  <a:cubicBezTo>
                    <a:pt x="16" y="8"/>
                    <a:pt x="37" y="0"/>
                    <a:pt x="37" y="0"/>
                  </a:cubicBezTo>
                  <a:cubicBezTo>
                    <a:pt x="37" y="0"/>
                    <a:pt x="38" y="22"/>
                    <a:pt x="29" y="34"/>
                  </a:cubicBezTo>
                  <a:close/>
                </a:path>
              </a:pathLst>
            </a:custGeom>
            <a:solidFill>
              <a:srgbClr val="D3D3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72" name="Freeform 76"/>
            <p:cNvSpPr>
              <a:spLocks/>
            </p:cNvSpPr>
            <p:nvPr/>
          </p:nvSpPr>
          <p:spPr bwMode="auto">
            <a:xfrm>
              <a:off x="6376988" y="5111750"/>
              <a:ext cx="165100" cy="122238"/>
            </a:xfrm>
            <a:custGeom>
              <a:avLst/>
              <a:gdLst>
                <a:gd name="T0" fmla="*/ 23 w 48"/>
                <a:gd name="T1" fmla="*/ 29 h 36"/>
                <a:gd name="T2" fmla="*/ 48 w 48"/>
                <a:gd name="T3" fmla="*/ 27 h 36"/>
                <a:gd name="T4" fmla="*/ 34 w 48"/>
                <a:gd name="T5" fmla="*/ 6 h 36"/>
                <a:gd name="T6" fmla="*/ 0 w 48"/>
                <a:gd name="T7" fmla="*/ 3 h 36"/>
                <a:gd name="T8" fmla="*/ 23 w 48"/>
                <a:gd name="T9" fmla="*/ 29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36">
                  <a:moveTo>
                    <a:pt x="23" y="29"/>
                  </a:moveTo>
                  <a:cubicBezTo>
                    <a:pt x="37" y="36"/>
                    <a:pt x="48" y="27"/>
                    <a:pt x="48" y="27"/>
                  </a:cubicBezTo>
                  <a:cubicBezTo>
                    <a:pt x="48" y="27"/>
                    <a:pt x="48" y="13"/>
                    <a:pt x="34" y="6"/>
                  </a:cubicBezTo>
                  <a:cubicBezTo>
                    <a:pt x="21" y="0"/>
                    <a:pt x="0" y="3"/>
                    <a:pt x="0" y="3"/>
                  </a:cubicBezTo>
                  <a:cubicBezTo>
                    <a:pt x="0" y="3"/>
                    <a:pt x="10" y="23"/>
                    <a:pt x="23" y="29"/>
                  </a:cubicBezTo>
                  <a:close/>
                </a:path>
              </a:pathLst>
            </a:custGeom>
            <a:solidFill>
              <a:srgbClr val="D3D3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73" name="Freeform 77"/>
            <p:cNvSpPr>
              <a:spLocks/>
            </p:cNvSpPr>
            <p:nvPr/>
          </p:nvSpPr>
          <p:spPr bwMode="auto">
            <a:xfrm>
              <a:off x="6532563" y="5032375"/>
              <a:ext cx="119063" cy="165100"/>
            </a:xfrm>
            <a:custGeom>
              <a:avLst/>
              <a:gdLst>
                <a:gd name="T0" fmla="*/ 29 w 35"/>
                <a:gd name="T1" fmla="*/ 35 h 48"/>
                <a:gd name="T2" fmla="*/ 8 w 35"/>
                <a:gd name="T3" fmla="*/ 48 h 48"/>
                <a:gd name="T4" fmla="*/ 6 w 35"/>
                <a:gd name="T5" fmla="*/ 24 h 48"/>
                <a:gd name="T6" fmla="*/ 32 w 35"/>
                <a:gd name="T7" fmla="*/ 0 h 48"/>
                <a:gd name="T8" fmla="*/ 29 w 35"/>
                <a:gd name="T9" fmla="*/ 35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48">
                  <a:moveTo>
                    <a:pt x="29" y="35"/>
                  </a:moveTo>
                  <a:cubicBezTo>
                    <a:pt x="22" y="48"/>
                    <a:pt x="8" y="48"/>
                    <a:pt x="8" y="48"/>
                  </a:cubicBezTo>
                  <a:cubicBezTo>
                    <a:pt x="8" y="48"/>
                    <a:pt x="0" y="37"/>
                    <a:pt x="6" y="24"/>
                  </a:cubicBezTo>
                  <a:cubicBezTo>
                    <a:pt x="13" y="10"/>
                    <a:pt x="32" y="0"/>
                    <a:pt x="32" y="0"/>
                  </a:cubicBezTo>
                  <a:cubicBezTo>
                    <a:pt x="32" y="0"/>
                    <a:pt x="35" y="21"/>
                    <a:pt x="29" y="35"/>
                  </a:cubicBezTo>
                  <a:close/>
                </a:path>
              </a:pathLst>
            </a:custGeom>
            <a:solidFill>
              <a:srgbClr val="D3D3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74" name="Freeform 78"/>
            <p:cNvSpPr>
              <a:spLocks/>
            </p:cNvSpPr>
            <p:nvPr/>
          </p:nvSpPr>
          <p:spPr bwMode="auto">
            <a:xfrm>
              <a:off x="6432550" y="5221288"/>
              <a:ext cx="174625" cy="115888"/>
            </a:xfrm>
            <a:custGeom>
              <a:avLst/>
              <a:gdLst>
                <a:gd name="T0" fmla="*/ 27 w 51"/>
                <a:gd name="T1" fmla="*/ 29 h 34"/>
                <a:gd name="T2" fmla="*/ 51 w 51"/>
                <a:gd name="T3" fmla="*/ 24 h 34"/>
                <a:gd name="T4" fmla="*/ 35 w 51"/>
                <a:gd name="T5" fmla="*/ 5 h 34"/>
                <a:gd name="T6" fmla="*/ 0 w 51"/>
                <a:gd name="T7" fmla="*/ 7 h 34"/>
                <a:gd name="T8" fmla="*/ 27 w 51"/>
                <a:gd name="T9" fmla="*/ 29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34">
                  <a:moveTo>
                    <a:pt x="27" y="29"/>
                  </a:moveTo>
                  <a:cubicBezTo>
                    <a:pt x="41" y="34"/>
                    <a:pt x="51" y="24"/>
                    <a:pt x="51" y="24"/>
                  </a:cubicBezTo>
                  <a:cubicBezTo>
                    <a:pt x="51" y="24"/>
                    <a:pt x="49" y="10"/>
                    <a:pt x="35" y="5"/>
                  </a:cubicBezTo>
                  <a:cubicBezTo>
                    <a:pt x="20" y="0"/>
                    <a:pt x="0" y="7"/>
                    <a:pt x="0" y="7"/>
                  </a:cubicBezTo>
                  <a:cubicBezTo>
                    <a:pt x="0" y="7"/>
                    <a:pt x="13" y="25"/>
                    <a:pt x="27" y="29"/>
                  </a:cubicBezTo>
                  <a:close/>
                </a:path>
              </a:pathLst>
            </a:custGeom>
            <a:solidFill>
              <a:srgbClr val="D3D3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75" name="Freeform 79"/>
            <p:cNvSpPr>
              <a:spLocks/>
            </p:cNvSpPr>
            <p:nvPr/>
          </p:nvSpPr>
          <p:spPr bwMode="auto">
            <a:xfrm>
              <a:off x="6589713" y="5118100"/>
              <a:ext cx="114300" cy="174625"/>
            </a:xfrm>
            <a:custGeom>
              <a:avLst/>
              <a:gdLst>
                <a:gd name="T0" fmla="*/ 28 w 33"/>
                <a:gd name="T1" fmla="*/ 35 h 51"/>
                <a:gd name="T2" fmla="*/ 10 w 33"/>
                <a:gd name="T3" fmla="*/ 51 h 51"/>
                <a:gd name="T4" fmla="*/ 4 w 33"/>
                <a:gd name="T5" fmla="*/ 27 h 51"/>
                <a:gd name="T6" fmla="*/ 26 w 33"/>
                <a:gd name="T7" fmla="*/ 0 h 51"/>
                <a:gd name="T8" fmla="*/ 28 w 33"/>
                <a:gd name="T9" fmla="*/ 35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51">
                  <a:moveTo>
                    <a:pt x="28" y="35"/>
                  </a:moveTo>
                  <a:cubicBezTo>
                    <a:pt x="24" y="49"/>
                    <a:pt x="10" y="51"/>
                    <a:pt x="10" y="51"/>
                  </a:cubicBezTo>
                  <a:cubicBezTo>
                    <a:pt x="10" y="51"/>
                    <a:pt x="0" y="41"/>
                    <a:pt x="4" y="27"/>
                  </a:cubicBezTo>
                  <a:cubicBezTo>
                    <a:pt x="9" y="13"/>
                    <a:pt x="26" y="0"/>
                    <a:pt x="26" y="0"/>
                  </a:cubicBezTo>
                  <a:cubicBezTo>
                    <a:pt x="26" y="0"/>
                    <a:pt x="33" y="21"/>
                    <a:pt x="28" y="35"/>
                  </a:cubicBezTo>
                  <a:close/>
                </a:path>
              </a:pathLst>
            </a:custGeom>
            <a:solidFill>
              <a:srgbClr val="D3D3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76" name="Freeform 80"/>
            <p:cNvSpPr>
              <a:spLocks/>
            </p:cNvSpPr>
            <p:nvPr/>
          </p:nvSpPr>
          <p:spPr bwMode="auto">
            <a:xfrm>
              <a:off x="6500813" y="5319713"/>
              <a:ext cx="182563" cy="106363"/>
            </a:xfrm>
            <a:custGeom>
              <a:avLst/>
              <a:gdLst>
                <a:gd name="T0" fmla="*/ 29 w 53"/>
                <a:gd name="T1" fmla="*/ 28 h 31"/>
                <a:gd name="T2" fmla="*/ 53 w 53"/>
                <a:gd name="T3" fmla="*/ 20 h 31"/>
                <a:gd name="T4" fmla="*/ 35 w 53"/>
                <a:gd name="T5" fmla="*/ 3 h 31"/>
                <a:gd name="T6" fmla="*/ 0 w 53"/>
                <a:gd name="T7" fmla="*/ 9 h 31"/>
                <a:gd name="T8" fmla="*/ 29 w 53"/>
                <a:gd name="T9" fmla="*/ 28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" h="31">
                  <a:moveTo>
                    <a:pt x="29" y="28"/>
                  </a:moveTo>
                  <a:cubicBezTo>
                    <a:pt x="44" y="31"/>
                    <a:pt x="53" y="20"/>
                    <a:pt x="53" y="20"/>
                  </a:cubicBezTo>
                  <a:cubicBezTo>
                    <a:pt x="53" y="20"/>
                    <a:pt x="49" y="6"/>
                    <a:pt x="35" y="3"/>
                  </a:cubicBezTo>
                  <a:cubicBezTo>
                    <a:pt x="20" y="0"/>
                    <a:pt x="0" y="9"/>
                    <a:pt x="0" y="9"/>
                  </a:cubicBezTo>
                  <a:cubicBezTo>
                    <a:pt x="0" y="9"/>
                    <a:pt x="15" y="25"/>
                    <a:pt x="29" y="28"/>
                  </a:cubicBezTo>
                  <a:close/>
                </a:path>
              </a:pathLst>
            </a:custGeom>
            <a:solidFill>
              <a:srgbClr val="D3D3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77" name="Freeform 81"/>
            <p:cNvSpPr>
              <a:spLocks/>
            </p:cNvSpPr>
            <p:nvPr/>
          </p:nvSpPr>
          <p:spPr bwMode="auto">
            <a:xfrm>
              <a:off x="6659563" y="5200650"/>
              <a:ext cx="106363" cy="177800"/>
            </a:xfrm>
            <a:custGeom>
              <a:avLst/>
              <a:gdLst>
                <a:gd name="T0" fmla="*/ 28 w 31"/>
                <a:gd name="T1" fmla="*/ 34 h 52"/>
                <a:gd name="T2" fmla="*/ 11 w 31"/>
                <a:gd name="T3" fmla="*/ 52 h 52"/>
                <a:gd name="T4" fmla="*/ 3 w 31"/>
                <a:gd name="T5" fmla="*/ 29 h 52"/>
                <a:gd name="T6" fmla="*/ 23 w 31"/>
                <a:gd name="T7" fmla="*/ 0 h 52"/>
                <a:gd name="T8" fmla="*/ 28 w 31"/>
                <a:gd name="T9" fmla="*/ 3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52">
                  <a:moveTo>
                    <a:pt x="28" y="34"/>
                  </a:moveTo>
                  <a:cubicBezTo>
                    <a:pt x="25" y="49"/>
                    <a:pt x="11" y="52"/>
                    <a:pt x="11" y="52"/>
                  </a:cubicBezTo>
                  <a:cubicBezTo>
                    <a:pt x="11" y="52"/>
                    <a:pt x="0" y="43"/>
                    <a:pt x="3" y="29"/>
                  </a:cubicBezTo>
                  <a:cubicBezTo>
                    <a:pt x="7" y="14"/>
                    <a:pt x="23" y="0"/>
                    <a:pt x="23" y="0"/>
                  </a:cubicBezTo>
                  <a:cubicBezTo>
                    <a:pt x="23" y="0"/>
                    <a:pt x="31" y="20"/>
                    <a:pt x="28" y="34"/>
                  </a:cubicBezTo>
                  <a:close/>
                </a:path>
              </a:pathLst>
            </a:custGeom>
            <a:solidFill>
              <a:srgbClr val="D3D3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78" name="Freeform 82"/>
            <p:cNvSpPr>
              <a:spLocks/>
            </p:cNvSpPr>
            <p:nvPr/>
          </p:nvSpPr>
          <p:spPr bwMode="auto">
            <a:xfrm>
              <a:off x="6583363" y="5416550"/>
              <a:ext cx="185738" cy="95250"/>
            </a:xfrm>
            <a:custGeom>
              <a:avLst/>
              <a:gdLst>
                <a:gd name="T0" fmla="*/ 31 w 54"/>
                <a:gd name="T1" fmla="*/ 27 h 28"/>
                <a:gd name="T2" fmla="*/ 54 w 54"/>
                <a:gd name="T3" fmla="*/ 16 h 28"/>
                <a:gd name="T4" fmla="*/ 34 w 54"/>
                <a:gd name="T5" fmla="*/ 1 h 28"/>
                <a:gd name="T6" fmla="*/ 0 w 54"/>
                <a:gd name="T7" fmla="*/ 11 h 28"/>
                <a:gd name="T8" fmla="*/ 31 w 54"/>
                <a:gd name="T9" fmla="*/ 27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" h="28">
                  <a:moveTo>
                    <a:pt x="31" y="27"/>
                  </a:moveTo>
                  <a:cubicBezTo>
                    <a:pt x="46" y="28"/>
                    <a:pt x="54" y="16"/>
                    <a:pt x="54" y="16"/>
                  </a:cubicBezTo>
                  <a:cubicBezTo>
                    <a:pt x="54" y="16"/>
                    <a:pt x="49" y="3"/>
                    <a:pt x="34" y="1"/>
                  </a:cubicBezTo>
                  <a:cubicBezTo>
                    <a:pt x="19" y="0"/>
                    <a:pt x="0" y="11"/>
                    <a:pt x="0" y="11"/>
                  </a:cubicBezTo>
                  <a:cubicBezTo>
                    <a:pt x="0" y="11"/>
                    <a:pt x="17" y="25"/>
                    <a:pt x="31" y="27"/>
                  </a:cubicBezTo>
                  <a:close/>
                </a:path>
              </a:pathLst>
            </a:custGeom>
            <a:solidFill>
              <a:srgbClr val="D3D3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79" name="Freeform 83"/>
            <p:cNvSpPr>
              <a:spLocks/>
            </p:cNvSpPr>
            <p:nvPr/>
          </p:nvSpPr>
          <p:spPr bwMode="auto">
            <a:xfrm>
              <a:off x="6742113" y="5275263"/>
              <a:ext cx="95250" cy="185738"/>
            </a:xfrm>
            <a:custGeom>
              <a:avLst/>
              <a:gdLst>
                <a:gd name="T0" fmla="*/ 27 w 28"/>
                <a:gd name="T1" fmla="*/ 34 h 54"/>
                <a:gd name="T2" fmla="*/ 12 w 28"/>
                <a:gd name="T3" fmla="*/ 54 h 54"/>
                <a:gd name="T4" fmla="*/ 2 w 28"/>
                <a:gd name="T5" fmla="*/ 31 h 54"/>
                <a:gd name="T6" fmla="*/ 17 w 28"/>
                <a:gd name="T7" fmla="*/ 0 h 54"/>
                <a:gd name="T8" fmla="*/ 27 w 28"/>
                <a:gd name="T9" fmla="*/ 3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54">
                  <a:moveTo>
                    <a:pt x="27" y="34"/>
                  </a:moveTo>
                  <a:cubicBezTo>
                    <a:pt x="25" y="49"/>
                    <a:pt x="12" y="54"/>
                    <a:pt x="12" y="54"/>
                  </a:cubicBezTo>
                  <a:cubicBezTo>
                    <a:pt x="12" y="54"/>
                    <a:pt x="0" y="46"/>
                    <a:pt x="2" y="31"/>
                  </a:cubicBezTo>
                  <a:cubicBezTo>
                    <a:pt x="3" y="16"/>
                    <a:pt x="17" y="0"/>
                    <a:pt x="17" y="0"/>
                  </a:cubicBezTo>
                  <a:cubicBezTo>
                    <a:pt x="17" y="0"/>
                    <a:pt x="28" y="19"/>
                    <a:pt x="27" y="34"/>
                  </a:cubicBezTo>
                  <a:close/>
                </a:path>
              </a:pathLst>
            </a:custGeom>
            <a:solidFill>
              <a:srgbClr val="D3D3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18" name="Freeform 84"/>
            <p:cNvSpPr>
              <a:spLocks/>
            </p:cNvSpPr>
            <p:nvPr/>
          </p:nvSpPr>
          <p:spPr bwMode="auto">
            <a:xfrm>
              <a:off x="6683375" y="5492750"/>
              <a:ext cx="185738" cy="92075"/>
            </a:xfrm>
            <a:custGeom>
              <a:avLst/>
              <a:gdLst>
                <a:gd name="T0" fmla="*/ 33 w 54"/>
                <a:gd name="T1" fmla="*/ 26 h 27"/>
                <a:gd name="T2" fmla="*/ 54 w 54"/>
                <a:gd name="T3" fmla="*/ 13 h 27"/>
                <a:gd name="T4" fmla="*/ 33 w 54"/>
                <a:gd name="T5" fmla="*/ 1 h 27"/>
                <a:gd name="T6" fmla="*/ 0 w 54"/>
                <a:gd name="T7" fmla="*/ 15 h 27"/>
                <a:gd name="T8" fmla="*/ 33 w 54"/>
                <a:gd name="T9" fmla="*/ 26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" h="27">
                  <a:moveTo>
                    <a:pt x="33" y="26"/>
                  </a:moveTo>
                  <a:cubicBezTo>
                    <a:pt x="48" y="26"/>
                    <a:pt x="54" y="13"/>
                    <a:pt x="54" y="13"/>
                  </a:cubicBezTo>
                  <a:cubicBezTo>
                    <a:pt x="54" y="13"/>
                    <a:pt x="47" y="0"/>
                    <a:pt x="33" y="1"/>
                  </a:cubicBezTo>
                  <a:cubicBezTo>
                    <a:pt x="18" y="2"/>
                    <a:pt x="0" y="15"/>
                    <a:pt x="0" y="15"/>
                  </a:cubicBezTo>
                  <a:cubicBezTo>
                    <a:pt x="0" y="15"/>
                    <a:pt x="19" y="27"/>
                    <a:pt x="33" y="26"/>
                  </a:cubicBezTo>
                  <a:close/>
                </a:path>
              </a:pathLst>
            </a:custGeom>
            <a:solidFill>
              <a:srgbClr val="D3D3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19" name="Freeform 85"/>
            <p:cNvSpPr>
              <a:spLocks/>
            </p:cNvSpPr>
            <p:nvPr/>
          </p:nvSpPr>
          <p:spPr bwMode="auto">
            <a:xfrm>
              <a:off x="6834188" y="5337175"/>
              <a:ext cx="88900" cy="185738"/>
            </a:xfrm>
            <a:custGeom>
              <a:avLst/>
              <a:gdLst>
                <a:gd name="T0" fmla="*/ 26 w 26"/>
                <a:gd name="T1" fmla="*/ 32 h 54"/>
                <a:gd name="T2" fmla="*/ 14 w 26"/>
                <a:gd name="T3" fmla="*/ 54 h 54"/>
                <a:gd name="T4" fmla="*/ 0 w 26"/>
                <a:gd name="T5" fmla="*/ 33 h 54"/>
                <a:gd name="T6" fmla="*/ 12 w 26"/>
                <a:gd name="T7" fmla="*/ 0 h 54"/>
                <a:gd name="T8" fmla="*/ 26 w 26"/>
                <a:gd name="T9" fmla="*/ 3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54">
                  <a:moveTo>
                    <a:pt x="26" y="32"/>
                  </a:moveTo>
                  <a:cubicBezTo>
                    <a:pt x="26" y="47"/>
                    <a:pt x="14" y="54"/>
                    <a:pt x="14" y="54"/>
                  </a:cubicBezTo>
                  <a:cubicBezTo>
                    <a:pt x="14" y="54"/>
                    <a:pt x="1" y="48"/>
                    <a:pt x="0" y="33"/>
                  </a:cubicBezTo>
                  <a:cubicBezTo>
                    <a:pt x="0" y="18"/>
                    <a:pt x="12" y="0"/>
                    <a:pt x="12" y="0"/>
                  </a:cubicBezTo>
                  <a:cubicBezTo>
                    <a:pt x="12" y="0"/>
                    <a:pt x="25" y="17"/>
                    <a:pt x="26" y="32"/>
                  </a:cubicBezTo>
                  <a:close/>
                </a:path>
              </a:pathLst>
            </a:custGeom>
            <a:solidFill>
              <a:srgbClr val="D3D3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0" name="Freeform 86"/>
            <p:cNvSpPr>
              <a:spLocks/>
            </p:cNvSpPr>
            <p:nvPr/>
          </p:nvSpPr>
          <p:spPr bwMode="auto">
            <a:xfrm>
              <a:off x="6964363" y="5522913"/>
              <a:ext cx="965200" cy="177800"/>
            </a:xfrm>
            <a:custGeom>
              <a:avLst/>
              <a:gdLst>
                <a:gd name="T0" fmla="*/ 281 w 281"/>
                <a:gd name="T1" fmla="*/ 0 h 52"/>
                <a:gd name="T2" fmla="*/ 26 w 281"/>
                <a:gd name="T3" fmla="*/ 0 h 52"/>
                <a:gd name="T4" fmla="*/ 0 w 281"/>
                <a:gd name="T5" fmla="*/ 26 h 52"/>
                <a:gd name="T6" fmla="*/ 26 w 281"/>
                <a:gd name="T7" fmla="*/ 52 h 52"/>
                <a:gd name="T8" fmla="*/ 281 w 281"/>
                <a:gd name="T9" fmla="*/ 52 h 52"/>
                <a:gd name="T10" fmla="*/ 281 w 281"/>
                <a:gd name="T1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81" h="52">
                  <a:moveTo>
                    <a:pt x="281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11" y="0"/>
                    <a:pt x="0" y="11"/>
                    <a:pt x="0" y="26"/>
                  </a:cubicBezTo>
                  <a:cubicBezTo>
                    <a:pt x="0" y="40"/>
                    <a:pt x="11" y="52"/>
                    <a:pt x="26" y="52"/>
                  </a:cubicBezTo>
                  <a:cubicBezTo>
                    <a:pt x="281" y="52"/>
                    <a:pt x="281" y="52"/>
                    <a:pt x="281" y="52"/>
                  </a:cubicBezTo>
                  <a:lnTo>
                    <a:pt x="281" y="0"/>
                  </a:lnTo>
                  <a:close/>
                </a:path>
              </a:pathLst>
            </a:custGeom>
            <a:solidFill>
              <a:srgbClr val="9B9B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1" name="Freeform 87"/>
            <p:cNvSpPr>
              <a:spLocks/>
            </p:cNvSpPr>
            <p:nvPr/>
          </p:nvSpPr>
          <p:spPr bwMode="auto">
            <a:xfrm>
              <a:off x="6923088" y="5484813"/>
              <a:ext cx="1033463" cy="250825"/>
            </a:xfrm>
            <a:custGeom>
              <a:avLst/>
              <a:gdLst>
                <a:gd name="T0" fmla="*/ 301 w 301"/>
                <a:gd name="T1" fmla="*/ 68 h 73"/>
                <a:gd name="T2" fmla="*/ 36 w 301"/>
                <a:gd name="T3" fmla="*/ 68 h 73"/>
                <a:gd name="T4" fmla="*/ 6 w 301"/>
                <a:gd name="T5" fmla="*/ 37 h 73"/>
                <a:gd name="T6" fmla="*/ 36 w 301"/>
                <a:gd name="T7" fmla="*/ 6 h 73"/>
                <a:gd name="T8" fmla="*/ 301 w 301"/>
                <a:gd name="T9" fmla="*/ 6 h 73"/>
                <a:gd name="T10" fmla="*/ 301 w 301"/>
                <a:gd name="T11" fmla="*/ 0 h 73"/>
                <a:gd name="T12" fmla="*/ 36 w 301"/>
                <a:gd name="T13" fmla="*/ 0 h 73"/>
                <a:gd name="T14" fmla="*/ 0 w 301"/>
                <a:gd name="T15" fmla="*/ 37 h 73"/>
                <a:gd name="T16" fmla="*/ 36 w 301"/>
                <a:gd name="T17" fmla="*/ 73 h 73"/>
                <a:gd name="T18" fmla="*/ 301 w 301"/>
                <a:gd name="T19" fmla="*/ 73 h 73"/>
                <a:gd name="T20" fmla="*/ 301 w 301"/>
                <a:gd name="T21" fmla="*/ 68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01" h="73">
                  <a:moveTo>
                    <a:pt x="301" y="68"/>
                  </a:moveTo>
                  <a:cubicBezTo>
                    <a:pt x="36" y="68"/>
                    <a:pt x="36" y="68"/>
                    <a:pt x="36" y="68"/>
                  </a:cubicBezTo>
                  <a:cubicBezTo>
                    <a:pt x="19" y="68"/>
                    <a:pt x="6" y="54"/>
                    <a:pt x="6" y="37"/>
                  </a:cubicBezTo>
                  <a:cubicBezTo>
                    <a:pt x="6" y="20"/>
                    <a:pt x="19" y="6"/>
                    <a:pt x="36" y="6"/>
                  </a:cubicBezTo>
                  <a:cubicBezTo>
                    <a:pt x="301" y="6"/>
                    <a:pt x="301" y="6"/>
                    <a:pt x="301" y="6"/>
                  </a:cubicBezTo>
                  <a:cubicBezTo>
                    <a:pt x="301" y="0"/>
                    <a:pt x="301" y="0"/>
                    <a:pt x="301" y="0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16" y="0"/>
                    <a:pt x="0" y="17"/>
                    <a:pt x="0" y="37"/>
                  </a:cubicBezTo>
                  <a:cubicBezTo>
                    <a:pt x="0" y="57"/>
                    <a:pt x="16" y="73"/>
                    <a:pt x="36" y="73"/>
                  </a:cubicBezTo>
                  <a:cubicBezTo>
                    <a:pt x="301" y="73"/>
                    <a:pt x="301" y="73"/>
                    <a:pt x="301" y="73"/>
                  </a:cubicBezTo>
                  <a:lnTo>
                    <a:pt x="301" y="68"/>
                  </a:lnTo>
                  <a:close/>
                </a:path>
              </a:pathLst>
            </a:custGeom>
            <a:solidFill>
              <a:srgbClr val="9B9B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2" name="Rectangle 88"/>
            <p:cNvSpPr>
              <a:spLocks noChangeArrowheads="1"/>
            </p:cNvSpPr>
            <p:nvPr/>
          </p:nvSpPr>
          <p:spPr bwMode="auto">
            <a:xfrm>
              <a:off x="7026275" y="5543550"/>
              <a:ext cx="898525" cy="1428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3" name="Rectangle 89"/>
            <p:cNvSpPr>
              <a:spLocks noChangeArrowheads="1"/>
            </p:cNvSpPr>
            <p:nvPr/>
          </p:nvSpPr>
          <p:spPr bwMode="auto">
            <a:xfrm>
              <a:off x="6996113" y="5573713"/>
              <a:ext cx="928688" cy="1428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4" name="Rectangle 90"/>
            <p:cNvSpPr>
              <a:spLocks noChangeArrowheads="1"/>
            </p:cNvSpPr>
            <p:nvPr/>
          </p:nvSpPr>
          <p:spPr bwMode="auto">
            <a:xfrm>
              <a:off x="6985000" y="5605463"/>
              <a:ext cx="939800" cy="1428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5" name="Rectangle 91"/>
            <p:cNvSpPr>
              <a:spLocks noChangeArrowheads="1"/>
            </p:cNvSpPr>
            <p:nvPr/>
          </p:nvSpPr>
          <p:spPr bwMode="auto">
            <a:xfrm>
              <a:off x="6996113" y="5635625"/>
              <a:ext cx="928688" cy="1428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6" name="Rectangle 92"/>
            <p:cNvSpPr>
              <a:spLocks noChangeArrowheads="1"/>
            </p:cNvSpPr>
            <p:nvPr/>
          </p:nvSpPr>
          <p:spPr bwMode="auto">
            <a:xfrm>
              <a:off x="7026275" y="5667375"/>
              <a:ext cx="898525" cy="1270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</p:grpSp>
      <p:grpSp>
        <p:nvGrpSpPr>
          <p:cNvPr id="5" name="Grupo 4"/>
          <p:cNvGrpSpPr/>
          <p:nvPr/>
        </p:nvGrpSpPr>
        <p:grpSpPr>
          <a:xfrm>
            <a:off x="9707488" y="4704196"/>
            <a:ext cx="1558926" cy="1393825"/>
            <a:chOff x="3984625" y="4259263"/>
            <a:chExt cx="1558926" cy="1393825"/>
          </a:xfrm>
        </p:grpSpPr>
        <p:sp>
          <p:nvSpPr>
            <p:cNvPr id="648" name="Freeform 112"/>
            <p:cNvSpPr>
              <a:spLocks/>
            </p:cNvSpPr>
            <p:nvPr/>
          </p:nvSpPr>
          <p:spPr bwMode="auto">
            <a:xfrm>
              <a:off x="4052888" y="4259263"/>
              <a:ext cx="1490663" cy="1257300"/>
            </a:xfrm>
            <a:custGeom>
              <a:avLst/>
              <a:gdLst>
                <a:gd name="T0" fmla="*/ 309 w 434"/>
                <a:gd name="T1" fmla="*/ 149 h 366"/>
                <a:gd name="T2" fmla="*/ 379 w 434"/>
                <a:gd name="T3" fmla="*/ 81 h 366"/>
                <a:gd name="T4" fmla="*/ 327 w 434"/>
                <a:gd name="T5" fmla="*/ 72 h 366"/>
                <a:gd name="T6" fmla="*/ 383 w 434"/>
                <a:gd name="T7" fmla="*/ 75 h 366"/>
                <a:gd name="T8" fmla="*/ 428 w 434"/>
                <a:gd name="T9" fmla="*/ 0 h 366"/>
                <a:gd name="T10" fmla="*/ 193 w 434"/>
                <a:gd name="T11" fmla="*/ 75 h 366"/>
                <a:gd name="T12" fmla="*/ 195 w 434"/>
                <a:gd name="T13" fmla="*/ 117 h 366"/>
                <a:gd name="T14" fmla="*/ 187 w 434"/>
                <a:gd name="T15" fmla="*/ 79 h 366"/>
                <a:gd name="T16" fmla="*/ 0 w 434"/>
                <a:gd name="T17" fmla="*/ 359 h 366"/>
                <a:gd name="T18" fmla="*/ 385 w 434"/>
                <a:gd name="T19" fmla="*/ 28 h 366"/>
                <a:gd name="T20" fmla="*/ 17 w 434"/>
                <a:gd name="T21" fmla="*/ 366 h 366"/>
                <a:gd name="T22" fmla="*/ 189 w 434"/>
                <a:gd name="T23" fmla="*/ 250 h 366"/>
                <a:gd name="T24" fmla="*/ 147 w 434"/>
                <a:gd name="T25" fmla="*/ 237 h 366"/>
                <a:gd name="T26" fmla="*/ 196 w 434"/>
                <a:gd name="T27" fmla="*/ 244 h 366"/>
                <a:gd name="T28" fmla="*/ 296 w 434"/>
                <a:gd name="T29" fmla="*/ 163 h 366"/>
                <a:gd name="T30" fmla="*/ 237 w 434"/>
                <a:gd name="T31" fmla="*/ 144 h 366"/>
                <a:gd name="T32" fmla="*/ 309 w 434"/>
                <a:gd name="T33" fmla="*/ 149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34" h="366">
                  <a:moveTo>
                    <a:pt x="309" y="149"/>
                  </a:moveTo>
                  <a:cubicBezTo>
                    <a:pt x="333" y="127"/>
                    <a:pt x="361" y="100"/>
                    <a:pt x="379" y="81"/>
                  </a:cubicBezTo>
                  <a:cubicBezTo>
                    <a:pt x="327" y="72"/>
                    <a:pt x="327" y="72"/>
                    <a:pt x="327" y="72"/>
                  </a:cubicBezTo>
                  <a:cubicBezTo>
                    <a:pt x="383" y="75"/>
                    <a:pt x="383" y="75"/>
                    <a:pt x="383" y="75"/>
                  </a:cubicBezTo>
                  <a:cubicBezTo>
                    <a:pt x="416" y="37"/>
                    <a:pt x="434" y="9"/>
                    <a:pt x="428" y="0"/>
                  </a:cubicBezTo>
                  <a:cubicBezTo>
                    <a:pt x="330" y="2"/>
                    <a:pt x="253" y="32"/>
                    <a:pt x="193" y="75"/>
                  </a:cubicBezTo>
                  <a:cubicBezTo>
                    <a:pt x="195" y="117"/>
                    <a:pt x="195" y="117"/>
                    <a:pt x="195" y="117"/>
                  </a:cubicBezTo>
                  <a:cubicBezTo>
                    <a:pt x="187" y="79"/>
                    <a:pt x="187" y="79"/>
                    <a:pt x="187" y="79"/>
                  </a:cubicBezTo>
                  <a:cubicBezTo>
                    <a:pt x="42" y="185"/>
                    <a:pt x="0" y="359"/>
                    <a:pt x="0" y="359"/>
                  </a:cubicBezTo>
                  <a:cubicBezTo>
                    <a:pt x="64" y="233"/>
                    <a:pt x="309" y="38"/>
                    <a:pt x="385" y="28"/>
                  </a:cubicBezTo>
                  <a:cubicBezTo>
                    <a:pt x="243" y="92"/>
                    <a:pt x="81" y="265"/>
                    <a:pt x="17" y="366"/>
                  </a:cubicBezTo>
                  <a:cubicBezTo>
                    <a:pt x="75" y="332"/>
                    <a:pt x="137" y="289"/>
                    <a:pt x="189" y="250"/>
                  </a:cubicBezTo>
                  <a:cubicBezTo>
                    <a:pt x="147" y="237"/>
                    <a:pt x="147" y="237"/>
                    <a:pt x="147" y="237"/>
                  </a:cubicBezTo>
                  <a:cubicBezTo>
                    <a:pt x="196" y="244"/>
                    <a:pt x="196" y="244"/>
                    <a:pt x="196" y="244"/>
                  </a:cubicBezTo>
                  <a:cubicBezTo>
                    <a:pt x="227" y="220"/>
                    <a:pt x="269" y="186"/>
                    <a:pt x="296" y="163"/>
                  </a:cubicBezTo>
                  <a:cubicBezTo>
                    <a:pt x="237" y="144"/>
                    <a:pt x="237" y="144"/>
                    <a:pt x="237" y="144"/>
                  </a:cubicBezTo>
                  <a:lnTo>
                    <a:pt x="309" y="149"/>
                  </a:lnTo>
                  <a:close/>
                </a:path>
              </a:pathLst>
            </a:custGeom>
            <a:solidFill>
              <a:srgbClr val="7C7C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49" name="Freeform 113"/>
            <p:cNvSpPr>
              <a:spLocks/>
            </p:cNvSpPr>
            <p:nvPr/>
          </p:nvSpPr>
          <p:spPr bwMode="auto">
            <a:xfrm>
              <a:off x="3984625" y="4832350"/>
              <a:ext cx="687388" cy="820738"/>
            </a:xfrm>
            <a:custGeom>
              <a:avLst/>
              <a:gdLst>
                <a:gd name="T0" fmla="*/ 200 w 200"/>
                <a:gd name="T1" fmla="*/ 0 h 239"/>
                <a:gd name="T2" fmla="*/ 83 w 200"/>
                <a:gd name="T3" fmla="*/ 108 h 239"/>
                <a:gd name="T4" fmla="*/ 0 w 200"/>
                <a:gd name="T5" fmla="*/ 239 h 239"/>
                <a:gd name="T6" fmla="*/ 22 w 200"/>
                <a:gd name="T7" fmla="*/ 216 h 239"/>
                <a:gd name="T8" fmla="*/ 200 w 200"/>
                <a:gd name="T9" fmla="*/ 0 h 2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0" h="239">
                  <a:moveTo>
                    <a:pt x="200" y="0"/>
                  </a:moveTo>
                  <a:cubicBezTo>
                    <a:pt x="161" y="27"/>
                    <a:pt x="113" y="77"/>
                    <a:pt x="83" y="108"/>
                  </a:cubicBezTo>
                  <a:cubicBezTo>
                    <a:pt x="83" y="108"/>
                    <a:pt x="31" y="160"/>
                    <a:pt x="0" y="239"/>
                  </a:cubicBezTo>
                  <a:cubicBezTo>
                    <a:pt x="22" y="216"/>
                    <a:pt x="22" y="216"/>
                    <a:pt x="22" y="216"/>
                  </a:cubicBezTo>
                  <a:cubicBezTo>
                    <a:pt x="59" y="150"/>
                    <a:pt x="113" y="81"/>
                    <a:pt x="200" y="0"/>
                  </a:cubicBezTo>
                  <a:close/>
                </a:path>
              </a:pathLst>
            </a:custGeom>
            <a:solidFill>
              <a:srgbClr val="7C7C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</p:grpSp>
      <p:grpSp>
        <p:nvGrpSpPr>
          <p:cNvPr id="112" name="Grupo 111"/>
          <p:cNvGrpSpPr/>
          <p:nvPr/>
        </p:nvGrpSpPr>
        <p:grpSpPr>
          <a:xfrm>
            <a:off x="1913658" y="1419659"/>
            <a:ext cx="908050" cy="720725"/>
            <a:chOff x="4213226" y="1031875"/>
            <a:chExt cx="908050" cy="720725"/>
          </a:xfrm>
        </p:grpSpPr>
        <p:sp>
          <p:nvSpPr>
            <p:cNvPr id="113" name="Freeform 6"/>
            <p:cNvSpPr>
              <a:spLocks/>
            </p:cNvSpPr>
            <p:nvPr/>
          </p:nvSpPr>
          <p:spPr bwMode="auto">
            <a:xfrm>
              <a:off x="4213226" y="1031875"/>
              <a:ext cx="908050" cy="274638"/>
            </a:xfrm>
            <a:custGeom>
              <a:avLst/>
              <a:gdLst>
                <a:gd name="T0" fmla="*/ 199 w 310"/>
                <a:gd name="T1" fmla="*/ 1 h 94"/>
                <a:gd name="T2" fmla="*/ 111 w 310"/>
                <a:gd name="T3" fmla="*/ 1 h 94"/>
                <a:gd name="T4" fmla="*/ 0 w 310"/>
                <a:gd name="T5" fmla="*/ 48 h 94"/>
                <a:gd name="T6" fmla="*/ 86 w 310"/>
                <a:gd name="T7" fmla="*/ 70 h 94"/>
                <a:gd name="T8" fmla="*/ 66 w 310"/>
                <a:gd name="T9" fmla="*/ 24 h 94"/>
                <a:gd name="T10" fmla="*/ 24 w 310"/>
                <a:gd name="T11" fmla="*/ 38 h 94"/>
                <a:gd name="T12" fmla="*/ 52 w 310"/>
                <a:gd name="T13" fmla="*/ 72 h 94"/>
                <a:gd name="T14" fmla="*/ 62 w 310"/>
                <a:gd name="T15" fmla="*/ 51 h 94"/>
                <a:gd name="T16" fmla="*/ 47 w 310"/>
                <a:gd name="T17" fmla="*/ 42 h 94"/>
                <a:gd name="T18" fmla="*/ 41 w 310"/>
                <a:gd name="T19" fmla="*/ 53 h 94"/>
                <a:gd name="T20" fmla="*/ 46 w 310"/>
                <a:gd name="T21" fmla="*/ 62 h 94"/>
                <a:gd name="T22" fmla="*/ 35 w 310"/>
                <a:gd name="T23" fmla="*/ 55 h 94"/>
                <a:gd name="T24" fmla="*/ 45 w 310"/>
                <a:gd name="T25" fmla="*/ 36 h 94"/>
                <a:gd name="T26" fmla="*/ 68 w 310"/>
                <a:gd name="T27" fmla="*/ 49 h 94"/>
                <a:gd name="T28" fmla="*/ 54 w 310"/>
                <a:gd name="T29" fmla="*/ 78 h 94"/>
                <a:gd name="T30" fmla="*/ 18 w 310"/>
                <a:gd name="T31" fmla="*/ 36 h 94"/>
                <a:gd name="T32" fmla="*/ 68 w 310"/>
                <a:gd name="T33" fmla="*/ 18 h 94"/>
                <a:gd name="T34" fmla="*/ 94 w 310"/>
                <a:gd name="T35" fmla="*/ 57 h 94"/>
                <a:gd name="T36" fmla="*/ 192 w 310"/>
                <a:gd name="T37" fmla="*/ 57 h 94"/>
                <a:gd name="T38" fmla="*/ 218 w 310"/>
                <a:gd name="T39" fmla="*/ 43 h 94"/>
                <a:gd name="T40" fmla="*/ 272 w 310"/>
                <a:gd name="T41" fmla="*/ 18 h 94"/>
                <a:gd name="T42" fmla="*/ 276 w 310"/>
                <a:gd name="T43" fmla="*/ 77 h 94"/>
                <a:gd name="T44" fmla="*/ 242 w 310"/>
                <a:gd name="T45" fmla="*/ 65 h 94"/>
                <a:gd name="T46" fmla="*/ 252 w 310"/>
                <a:gd name="T47" fmla="*/ 37 h 94"/>
                <a:gd name="T48" fmla="*/ 275 w 310"/>
                <a:gd name="T49" fmla="*/ 45 h 94"/>
                <a:gd name="T50" fmla="*/ 268 w 310"/>
                <a:gd name="T51" fmla="*/ 63 h 94"/>
                <a:gd name="T52" fmla="*/ 265 w 310"/>
                <a:gd name="T53" fmla="*/ 58 h 94"/>
                <a:gd name="T54" fmla="*/ 269 w 310"/>
                <a:gd name="T55" fmla="*/ 47 h 94"/>
                <a:gd name="T56" fmla="*/ 255 w 310"/>
                <a:gd name="T57" fmla="*/ 42 h 94"/>
                <a:gd name="T58" fmla="*/ 248 w 310"/>
                <a:gd name="T59" fmla="*/ 63 h 94"/>
                <a:gd name="T60" fmla="*/ 273 w 310"/>
                <a:gd name="T61" fmla="*/ 71 h 94"/>
                <a:gd name="T62" fmla="*/ 270 w 310"/>
                <a:gd name="T63" fmla="*/ 23 h 94"/>
                <a:gd name="T64" fmla="*/ 224 w 310"/>
                <a:gd name="T65" fmla="*/ 45 h 94"/>
                <a:gd name="T66" fmla="*/ 263 w 310"/>
                <a:gd name="T67" fmla="*/ 94 h 94"/>
                <a:gd name="T68" fmla="*/ 263 w 310"/>
                <a:gd name="T69" fmla="*/ 1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10" h="94">
                  <a:moveTo>
                    <a:pt x="263" y="1"/>
                  </a:moveTo>
                  <a:cubicBezTo>
                    <a:pt x="241" y="0"/>
                    <a:pt x="220" y="1"/>
                    <a:pt x="199" y="1"/>
                  </a:cubicBezTo>
                  <a:cubicBezTo>
                    <a:pt x="191" y="1"/>
                    <a:pt x="191" y="1"/>
                    <a:pt x="191" y="1"/>
                  </a:cubicBezTo>
                  <a:cubicBezTo>
                    <a:pt x="111" y="1"/>
                    <a:pt x="111" y="1"/>
                    <a:pt x="111" y="1"/>
                  </a:cubicBezTo>
                  <a:cubicBezTo>
                    <a:pt x="90" y="1"/>
                    <a:pt x="68" y="0"/>
                    <a:pt x="47" y="1"/>
                  </a:cubicBezTo>
                  <a:cubicBezTo>
                    <a:pt x="21" y="3"/>
                    <a:pt x="0" y="20"/>
                    <a:pt x="0" y="48"/>
                  </a:cubicBezTo>
                  <a:cubicBezTo>
                    <a:pt x="0" y="73"/>
                    <a:pt x="21" y="94"/>
                    <a:pt x="47" y="94"/>
                  </a:cubicBezTo>
                  <a:cubicBezTo>
                    <a:pt x="62" y="94"/>
                    <a:pt x="82" y="86"/>
                    <a:pt x="86" y="70"/>
                  </a:cubicBezTo>
                  <a:cubicBezTo>
                    <a:pt x="88" y="62"/>
                    <a:pt x="88" y="53"/>
                    <a:pt x="85" y="45"/>
                  </a:cubicBezTo>
                  <a:cubicBezTo>
                    <a:pt x="82" y="36"/>
                    <a:pt x="75" y="28"/>
                    <a:pt x="66" y="24"/>
                  </a:cubicBezTo>
                  <a:cubicBezTo>
                    <a:pt x="58" y="20"/>
                    <a:pt x="48" y="20"/>
                    <a:pt x="40" y="23"/>
                  </a:cubicBezTo>
                  <a:cubicBezTo>
                    <a:pt x="33" y="26"/>
                    <a:pt x="27" y="32"/>
                    <a:pt x="24" y="38"/>
                  </a:cubicBezTo>
                  <a:cubicBezTo>
                    <a:pt x="19" y="52"/>
                    <a:pt x="24" y="65"/>
                    <a:pt x="37" y="71"/>
                  </a:cubicBezTo>
                  <a:cubicBezTo>
                    <a:pt x="42" y="73"/>
                    <a:pt x="47" y="74"/>
                    <a:pt x="52" y="72"/>
                  </a:cubicBezTo>
                  <a:cubicBezTo>
                    <a:pt x="56" y="71"/>
                    <a:pt x="60" y="67"/>
                    <a:pt x="62" y="63"/>
                  </a:cubicBezTo>
                  <a:cubicBezTo>
                    <a:pt x="63" y="59"/>
                    <a:pt x="63" y="55"/>
                    <a:pt x="62" y="51"/>
                  </a:cubicBezTo>
                  <a:cubicBezTo>
                    <a:pt x="60" y="47"/>
                    <a:pt x="58" y="44"/>
                    <a:pt x="55" y="42"/>
                  </a:cubicBezTo>
                  <a:cubicBezTo>
                    <a:pt x="52" y="41"/>
                    <a:pt x="49" y="41"/>
                    <a:pt x="47" y="42"/>
                  </a:cubicBezTo>
                  <a:cubicBezTo>
                    <a:pt x="44" y="43"/>
                    <a:pt x="42" y="45"/>
                    <a:pt x="41" y="47"/>
                  </a:cubicBezTo>
                  <a:cubicBezTo>
                    <a:pt x="40" y="49"/>
                    <a:pt x="40" y="51"/>
                    <a:pt x="41" y="53"/>
                  </a:cubicBezTo>
                  <a:cubicBezTo>
                    <a:pt x="41" y="55"/>
                    <a:pt x="43" y="57"/>
                    <a:pt x="45" y="58"/>
                  </a:cubicBezTo>
                  <a:cubicBezTo>
                    <a:pt x="46" y="58"/>
                    <a:pt x="47" y="60"/>
                    <a:pt x="46" y="62"/>
                  </a:cubicBezTo>
                  <a:cubicBezTo>
                    <a:pt x="46" y="63"/>
                    <a:pt x="44" y="64"/>
                    <a:pt x="42" y="63"/>
                  </a:cubicBezTo>
                  <a:cubicBezTo>
                    <a:pt x="39" y="62"/>
                    <a:pt x="36" y="59"/>
                    <a:pt x="35" y="55"/>
                  </a:cubicBezTo>
                  <a:cubicBezTo>
                    <a:pt x="33" y="52"/>
                    <a:pt x="34" y="48"/>
                    <a:pt x="35" y="45"/>
                  </a:cubicBezTo>
                  <a:cubicBezTo>
                    <a:pt x="37" y="41"/>
                    <a:pt x="40" y="38"/>
                    <a:pt x="45" y="36"/>
                  </a:cubicBezTo>
                  <a:cubicBezTo>
                    <a:pt x="49" y="35"/>
                    <a:pt x="53" y="35"/>
                    <a:pt x="57" y="37"/>
                  </a:cubicBezTo>
                  <a:cubicBezTo>
                    <a:pt x="62" y="39"/>
                    <a:pt x="66" y="43"/>
                    <a:pt x="68" y="49"/>
                  </a:cubicBezTo>
                  <a:cubicBezTo>
                    <a:pt x="70" y="55"/>
                    <a:pt x="70" y="61"/>
                    <a:pt x="67" y="65"/>
                  </a:cubicBezTo>
                  <a:cubicBezTo>
                    <a:pt x="65" y="71"/>
                    <a:pt x="60" y="76"/>
                    <a:pt x="54" y="78"/>
                  </a:cubicBezTo>
                  <a:cubicBezTo>
                    <a:pt x="48" y="80"/>
                    <a:pt x="40" y="80"/>
                    <a:pt x="34" y="77"/>
                  </a:cubicBezTo>
                  <a:cubicBezTo>
                    <a:pt x="20" y="71"/>
                    <a:pt x="10" y="55"/>
                    <a:pt x="18" y="36"/>
                  </a:cubicBezTo>
                  <a:cubicBezTo>
                    <a:pt x="22" y="28"/>
                    <a:pt x="29" y="21"/>
                    <a:pt x="38" y="18"/>
                  </a:cubicBezTo>
                  <a:cubicBezTo>
                    <a:pt x="48" y="14"/>
                    <a:pt x="59" y="14"/>
                    <a:pt x="68" y="18"/>
                  </a:cubicBezTo>
                  <a:cubicBezTo>
                    <a:pt x="79" y="23"/>
                    <a:pt x="87" y="32"/>
                    <a:pt x="92" y="43"/>
                  </a:cubicBezTo>
                  <a:cubicBezTo>
                    <a:pt x="93" y="48"/>
                    <a:pt x="94" y="52"/>
                    <a:pt x="94" y="57"/>
                  </a:cubicBezTo>
                  <a:cubicBezTo>
                    <a:pt x="100" y="57"/>
                    <a:pt x="100" y="57"/>
                    <a:pt x="100" y="57"/>
                  </a:cubicBezTo>
                  <a:cubicBezTo>
                    <a:pt x="192" y="57"/>
                    <a:pt x="192" y="57"/>
                    <a:pt x="192" y="57"/>
                  </a:cubicBezTo>
                  <a:cubicBezTo>
                    <a:pt x="215" y="57"/>
                    <a:pt x="215" y="57"/>
                    <a:pt x="215" y="57"/>
                  </a:cubicBezTo>
                  <a:cubicBezTo>
                    <a:pt x="216" y="52"/>
                    <a:pt x="217" y="48"/>
                    <a:pt x="218" y="43"/>
                  </a:cubicBezTo>
                  <a:cubicBezTo>
                    <a:pt x="222" y="32"/>
                    <a:pt x="230" y="23"/>
                    <a:pt x="241" y="18"/>
                  </a:cubicBezTo>
                  <a:cubicBezTo>
                    <a:pt x="251" y="14"/>
                    <a:pt x="262" y="14"/>
                    <a:pt x="272" y="18"/>
                  </a:cubicBezTo>
                  <a:cubicBezTo>
                    <a:pt x="281" y="21"/>
                    <a:pt x="288" y="28"/>
                    <a:pt x="291" y="36"/>
                  </a:cubicBezTo>
                  <a:cubicBezTo>
                    <a:pt x="299" y="55"/>
                    <a:pt x="289" y="71"/>
                    <a:pt x="276" y="77"/>
                  </a:cubicBezTo>
                  <a:cubicBezTo>
                    <a:pt x="269" y="80"/>
                    <a:pt x="262" y="80"/>
                    <a:pt x="256" y="78"/>
                  </a:cubicBezTo>
                  <a:cubicBezTo>
                    <a:pt x="250" y="76"/>
                    <a:pt x="245" y="71"/>
                    <a:pt x="242" y="65"/>
                  </a:cubicBezTo>
                  <a:cubicBezTo>
                    <a:pt x="240" y="61"/>
                    <a:pt x="240" y="55"/>
                    <a:pt x="242" y="49"/>
                  </a:cubicBezTo>
                  <a:cubicBezTo>
                    <a:pt x="244" y="43"/>
                    <a:pt x="248" y="39"/>
                    <a:pt x="252" y="37"/>
                  </a:cubicBezTo>
                  <a:cubicBezTo>
                    <a:pt x="256" y="35"/>
                    <a:pt x="261" y="35"/>
                    <a:pt x="265" y="36"/>
                  </a:cubicBezTo>
                  <a:cubicBezTo>
                    <a:pt x="269" y="38"/>
                    <a:pt x="273" y="41"/>
                    <a:pt x="275" y="45"/>
                  </a:cubicBezTo>
                  <a:cubicBezTo>
                    <a:pt x="276" y="48"/>
                    <a:pt x="276" y="52"/>
                    <a:pt x="275" y="55"/>
                  </a:cubicBezTo>
                  <a:cubicBezTo>
                    <a:pt x="274" y="59"/>
                    <a:pt x="271" y="62"/>
                    <a:pt x="268" y="63"/>
                  </a:cubicBezTo>
                  <a:cubicBezTo>
                    <a:pt x="266" y="64"/>
                    <a:pt x="264" y="63"/>
                    <a:pt x="263" y="62"/>
                  </a:cubicBezTo>
                  <a:cubicBezTo>
                    <a:pt x="263" y="60"/>
                    <a:pt x="263" y="58"/>
                    <a:pt x="265" y="58"/>
                  </a:cubicBezTo>
                  <a:cubicBezTo>
                    <a:pt x="267" y="57"/>
                    <a:pt x="268" y="55"/>
                    <a:pt x="269" y="53"/>
                  </a:cubicBezTo>
                  <a:cubicBezTo>
                    <a:pt x="270" y="51"/>
                    <a:pt x="270" y="49"/>
                    <a:pt x="269" y="47"/>
                  </a:cubicBezTo>
                  <a:cubicBezTo>
                    <a:pt x="268" y="45"/>
                    <a:pt x="266" y="43"/>
                    <a:pt x="263" y="42"/>
                  </a:cubicBezTo>
                  <a:cubicBezTo>
                    <a:pt x="260" y="41"/>
                    <a:pt x="258" y="41"/>
                    <a:pt x="255" y="42"/>
                  </a:cubicBezTo>
                  <a:cubicBezTo>
                    <a:pt x="252" y="44"/>
                    <a:pt x="249" y="47"/>
                    <a:pt x="248" y="51"/>
                  </a:cubicBezTo>
                  <a:cubicBezTo>
                    <a:pt x="246" y="55"/>
                    <a:pt x="247" y="59"/>
                    <a:pt x="248" y="63"/>
                  </a:cubicBezTo>
                  <a:cubicBezTo>
                    <a:pt x="250" y="67"/>
                    <a:pt x="254" y="71"/>
                    <a:pt x="258" y="72"/>
                  </a:cubicBezTo>
                  <a:cubicBezTo>
                    <a:pt x="263" y="74"/>
                    <a:pt x="268" y="73"/>
                    <a:pt x="273" y="71"/>
                  </a:cubicBezTo>
                  <a:cubicBezTo>
                    <a:pt x="286" y="65"/>
                    <a:pt x="291" y="52"/>
                    <a:pt x="285" y="38"/>
                  </a:cubicBezTo>
                  <a:cubicBezTo>
                    <a:pt x="283" y="32"/>
                    <a:pt x="277" y="26"/>
                    <a:pt x="270" y="23"/>
                  </a:cubicBezTo>
                  <a:cubicBezTo>
                    <a:pt x="261" y="20"/>
                    <a:pt x="252" y="20"/>
                    <a:pt x="244" y="24"/>
                  </a:cubicBezTo>
                  <a:cubicBezTo>
                    <a:pt x="235" y="28"/>
                    <a:pt x="228" y="36"/>
                    <a:pt x="224" y="45"/>
                  </a:cubicBezTo>
                  <a:cubicBezTo>
                    <a:pt x="221" y="53"/>
                    <a:pt x="221" y="62"/>
                    <a:pt x="224" y="70"/>
                  </a:cubicBezTo>
                  <a:cubicBezTo>
                    <a:pt x="228" y="86"/>
                    <a:pt x="248" y="94"/>
                    <a:pt x="263" y="94"/>
                  </a:cubicBezTo>
                  <a:cubicBezTo>
                    <a:pt x="289" y="94"/>
                    <a:pt x="310" y="73"/>
                    <a:pt x="310" y="48"/>
                  </a:cubicBezTo>
                  <a:cubicBezTo>
                    <a:pt x="310" y="20"/>
                    <a:pt x="288" y="3"/>
                    <a:pt x="263" y="1"/>
                  </a:cubicBezTo>
                  <a:close/>
                </a:path>
              </a:pathLst>
            </a:custGeom>
            <a:solidFill>
              <a:srgbClr val="9C7B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4" name="Freeform 7"/>
            <p:cNvSpPr>
              <a:spLocks/>
            </p:cNvSpPr>
            <p:nvPr/>
          </p:nvSpPr>
          <p:spPr bwMode="auto">
            <a:xfrm>
              <a:off x="4465638" y="1222375"/>
              <a:ext cx="400050" cy="530225"/>
            </a:xfrm>
            <a:custGeom>
              <a:avLst/>
              <a:gdLst>
                <a:gd name="T0" fmla="*/ 30 w 137"/>
                <a:gd name="T1" fmla="*/ 36 h 181"/>
                <a:gd name="T2" fmla="*/ 37 w 137"/>
                <a:gd name="T3" fmla="*/ 29 h 181"/>
                <a:gd name="T4" fmla="*/ 44 w 137"/>
                <a:gd name="T5" fmla="*/ 36 h 181"/>
                <a:gd name="T6" fmla="*/ 44 w 137"/>
                <a:gd name="T7" fmla="*/ 181 h 181"/>
                <a:gd name="T8" fmla="*/ 62 w 137"/>
                <a:gd name="T9" fmla="*/ 181 h 181"/>
                <a:gd name="T10" fmla="*/ 62 w 137"/>
                <a:gd name="T11" fmla="*/ 36 h 181"/>
                <a:gd name="T12" fmla="*/ 69 w 137"/>
                <a:gd name="T13" fmla="*/ 29 h 181"/>
                <a:gd name="T14" fmla="*/ 76 w 137"/>
                <a:gd name="T15" fmla="*/ 36 h 181"/>
                <a:gd name="T16" fmla="*/ 76 w 137"/>
                <a:gd name="T17" fmla="*/ 181 h 181"/>
                <a:gd name="T18" fmla="*/ 93 w 137"/>
                <a:gd name="T19" fmla="*/ 181 h 181"/>
                <a:gd name="T20" fmla="*/ 93 w 137"/>
                <a:gd name="T21" fmla="*/ 36 h 181"/>
                <a:gd name="T22" fmla="*/ 100 w 137"/>
                <a:gd name="T23" fmla="*/ 29 h 181"/>
                <a:gd name="T24" fmla="*/ 107 w 137"/>
                <a:gd name="T25" fmla="*/ 36 h 181"/>
                <a:gd name="T26" fmla="*/ 107 w 137"/>
                <a:gd name="T27" fmla="*/ 181 h 181"/>
                <a:gd name="T28" fmla="*/ 137 w 137"/>
                <a:gd name="T29" fmla="*/ 181 h 181"/>
                <a:gd name="T30" fmla="*/ 128 w 137"/>
                <a:gd name="T31" fmla="*/ 0 h 181"/>
                <a:gd name="T32" fmla="*/ 9 w 137"/>
                <a:gd name="T33" fmla="*/ 0 h 181"/>
                <a:gd name="T34" fmla="*/ 0 w 137"/>
                <a:gd name="T35" fmla="*/ 181 h 181"/>
                <a:gd name="T36" fmla="*/ 30 w 137"/>
                <a:gd name="T37" fmla="*/ 181 h 181"/>
                <a:gd name="T38" fmla="*/ 30 w 137"/>
                <a:gd name="T39" fmla="*/ 36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37" h="181">
                  <a:moveTo>
                    <a:pt x="30" y="36"/>
                  </a:moveTo>
                  <a:cubicBezTo>
                    <a:pt x="30" y="32"/>
                    <a:pt x="33" y="29"/>
                    <a:pt x="37" y="29"/>
                  </a:cubicBezTo>
                  <a:cubicBezTo>
                    <a:pt x="41" y="29"/>
                    <a:pt x="44" y="32"/>
                    <a:pt x="44" y="36"/>
                  </a:cubicBezTo>
                  <a:cubicBezTo>
                    <a:pt x="44" y="181"/>
                    <a:pt x="44" y="181"/>
                    <a:pt x="44" y="181"/>
                  </a:cubicBezTo>
                  <a:cubicBezTo>
                    <a:pt x="62" y="181"/>
                    <a:pt x="62" y="181"/>
                    <a:pt x="62" y="181"/>
                  </a:cubicBezTo>
                  <a:cubicBezTo>
                    <a:pt x="62" y="36"/>
                    <a:pt x="62" y="36"/>
                    <a:pt x="62" y="36"/>
                  </a:cubicBezTo>
                  <a:cubicBezTo>
                    <a:pt x="62" y="32"/>
                    <a:pt x="65" y="29"/>
                    <a:pt x="69" y="29"/>
                  </a:cubicBezTo>
                  <a:cubicBezTo>
                    <a:pt x="73" y="29"/>
                    <a:pt x="76" y="32"/>
                    <a:pt x="76" y="36"/>
                  </a:cubicBezTo>
                  <a:cubicBezTo>
                    <a:pt x="76" y="181"/>
                    <a:pt x="76" y="181"/>
                    <a:pt x="76" y="181"/>
                  </a:cubicBezTo>
                  <a:cubicBezTo>
                    <a:pt x="93" y="181"/>
                    <a:pt x="93" y="181"/>
                    <a:pt x="93" y="181"/>
                  </a:cubicBezTo>
                  <a:cubicBezTo>
                    <a:pt x="93" y="36"/>
                    <a:pt x="93" y="36"/>
                    <a:pt x="93" y="36"/>
                  </a:cubicBezTo>
                  <a:cubicBezTo>
                    <a:pt x="93" y="32"/>
                    <a:pt x="96" y="29"/>
                    <a:pt x="100" y="29"/>
                  </a:cubicBezTo>
                  <a:cubicBezTo>
                    <a:pt x="104" y="29"/>
                    <a:pt x="107" y="32"/>
                    <a:pt x="107" y="36"/>
                  </a:cubicBezTo>
                  <a:cubicBezTo>
                    <a:pt x="107" y="181"/>
                    <a:pt x="107" y="181"/>
                    <a:pt x="107" y="181"/>
                  </a:cubicBezTo>
                  <a:cubicBezTo>
                    <a:pt x="137" y="181"/>
                    <a:pt x="137" y="181"/>
                    <a:pt x="137" y="181"/>
                  </a:cubicBezTo>
                  <a:cubicBezTo>
                    <a:pt x="128" y="0"/>
                    <a:pt x="128" y="0"/>
                    <a:pt x="128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0" y="181"/>
                    <a:pt x="0" y="181"/>
                    <a:pt x="0" y="181"/>
                  </a:cubicBezTo>
                  <a:cubicBezTo>
                    <a:pt x="30" y="181"/>
                    <a:pt x="30" y="181"/>
                    <a:pt x="30" y="181"/>
                  </a:cubicBezTo>
                  <a:lnTo>
                    <a:pt x="30" y="36"/>
                  </a:lnTo>
                  <a:close/>
                </a:path>
              </a:pathLst>
            </a:custGeom>
            <a:solidFill>
              <a:srgbClr val="9C7B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5" name="Freeform 8"/>
            <p:cNvSpPr>
              <a:spLocks/>
            </p:cNvSpPr>
            <p:nvPr/>
          </p:nvSpPr>
          <p:spPr bwMode="auto">
            <a:xfrm>
              <a:off x="4213226" y="1031875"/>
              <a:ext cx="454025" cy="274638"/>
            </a:xfrm>
            <a:custGeom>
              <a:avLst/>
              <a:gdLst>
                <a:gd name="T0" fmla="*/ 155 w 155"/>
                <a:gd name="T1" fmla="*/ 1 h 94"/>
                <a:gd name="T2" fmla="*/ 111 w 155"/>
                <a:gd name="T3" fmla="*/ 1 h 94"/>
                <a:gd name="T4" fmla="*/ 47 w 155"/>
                <a:gd name="T5" fmla="*/ 1 h 94"/>
                <a:gd name="T6" fmla="*/ 0 w 155"/>
                <a:gd name="T7" fmla="*/ 48 h 94"/>
                <a:gd name="T8" fmla="*/ 47 w 155"/>
                <a:gd name="T9" fmla="*/ 94 h 94"/>
                <a:gd name="T10" fmla="*/ 86 w 155"/>
                <a:gd name="T11" fmla="*/ 70 h 94"/>
                <a:gd name="T12" fmla="*/ 85 w 155"/>
                <a:gd name="T13" fmla="*/ 45 h 94"/>
                <a:gd name="T14" fmla="*/ 66 w 155"/>
                <a:gd name="T15" fmla="*/ 24 h 94"/>
                <a:gd name="T16" fmla="*/ 40 w 155"/>
                <a:gd name="T17" fmla="*/ 23 h 94"/>
                <a:gd name="T18" fmla="*/ 24 w 155"/>
                <a:gd name="T19" fmla="*/ 38 h 94"/>
                <a:gd name="T20" fmla="*/ 37 w 155"/>
                <a:gd name="T21" fmla="*/ 71 h 94"/>
                <a:gd name="T22" fmla="*/ 52 w 155"/>
                <a:gd name="T23" fmla="*/ 72 h 94"/>
                <a:gd name="T24" fmla="*/ 62 w 155"/>
                <a:gd name="T25" fmla="*/ 63 h 94"/>
                <a:gd name="T26" fmla="*/ 62 w 155"/>
                <a:gd name="T27" fmla="*/ 51 h 94"/>
                <a:gd name="T28" fmla="*/ 55 w 155"/>
                <a:gd name="T29" fmla="*/ 42 h 94"/>
                <a:gd name="T30" fmla="*/ 47 w 155"/>
                <a:gd name="T31" fmla="*/ 42 h 94"/>
                <a:gd name="T32" fmla="*/ 41 w 155"/>
                <a:gd name="T33" fmla="*/ 47 h 94"/>
                <a:gd name="T34" fmla="*/ 41 w 155"/>
                <a:gd name="T35" fmla="*/ 53 h 94"/>
                <a:gd name="T36" fmla="*/ 45 w 155"/>
                <a:gd name="T37" fmla="*/ 58 h 94"/>
                <a:gd name="T38" fmla="*/ 46 w 155"/>
                <a:gd name="T39" fmla="*/ 62 h 94"/>
                <a:gd name="T40" fmla="*/ 42 w 155"/>
                <a:gd name="T41" fmla="*/ 63 h 94"/>
                <a:gd name="T42" fmla="*/ 35 w 155"/>
                <a:gd name="T43" fmla="*/ 55 h 94"/>
                <a:gd name="T44" fmla="*/ 35 w 155"/>
                <a:gd name="T45" fmla="*/ 45 h 94"/>
                <a:gd name="T46" fmla="*/ 45 w 155"/>
                <a:gd name="T47" fmla="*/ 36 h 94"/>
                <a:gd name="T48" fmla="*/ 57 w 155"/>
                <a:gd name="T49" fmla="*/ 37 h 94"/>
                <a:gd name="T50" fmla="*/ 68 w 155"/>
                <a:gd name="T51" fmla="*/ 49 h 94"/>
                <a:gd name="T52" fmla="*/ 67 w 155"/>
                <a:gd name="T53" fmla="*/ 65 h 94"/>
                <a:gd name="T54" fmla="*/ 54 w 155"/>
                <a:gd name="T55" fmla="*/ 78 h 94"/>
                <a:gd name="T56" fmla="*/ 34 w 155"/>
                <a:gd name="T57" fmla="*/ 77 h 94"/>
                <a:gd name="T58" fmla="*/ 18 w 155"/>
                <a:gd name="T59" fmla="*/ 36 h 94"/>
                <a:gd name="T60" fmla="*/ 38 w 155"/>
                <a:gd name="T61" fmla="*/ 18 h 94"/>
                <a:gd name="T62" fmla="*/ 68 w 155"/>
                <a:gd name="T63" fmla="*/ 18 h 94"/>
                <a:gd name="T64" fmla="*/ 92 w 155"/>
                <a:gd name="T65" fmla="*/ 43 h 94"/>
                <a:gd name="T66" fmla="*/ 94 w 155"/>
                <a:gd name="T67" fmla="*/ 57 h 94"/>
                <a:gd name="T68" fmla="*/ 100 w 155"/>
                <a:gd name="T69" fmla="*/ 57 h 94"/>
                <a:gd name="T70" fmla="*/ 155 w 155"/>
                <a:gd name="T71" fmla="*/ 57 h 94"/>
                <a:gd name="T72" fmla="*/ 155 w 155"/>
                <a:gd name="T73" fmla="*/ 1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55" h="94">
                  <a:moveTo>
                    <a:pt x="155" y="1"/>
                  </a:moveTo>
                  <a:cubicBezTo>
                    <a:pt x="111" y="1"/>
                    <a:pt x="111" y="1"/>
                    <a:pt x="111" y="1"/>
                  </a:cubicBezTo>
                  <a:cubicBezTo>
                    <a:pt x="90" y="1"/>
                    <a:pt x="68" y="0"/>
                    <a:pt x="47" y="1"/>
                  </a:cubicBezTo>
                  <a:cubicBezTo>
                    <a:pt x="21" y="3"/>
                    <a:pt x="0" y="20"/>
                    <a:pt x="0" y="48"/>
                  </a:cubicBezTo>
                  <a:cubicBezTo>
                    <a:pt x="0" y="73"/>
                    <a:pt x="21" y="94"/>
                    <a:pt x="47" y="94"/>
                  </a:cubicBezTo>
                  <a:cubicBezTo>
                    <a:pt x="62" y="94"/>
                    <a:pt x="82" y="86"/>
                    <a:pt x="86" y="70"/>
                  </a:cubicBezTo>
                  <a:cubicBezTo>
                    <a:pt x="88" y="62"/>
                    <a:pt x="88" y="53"/>
                    <a:pt x="85" y="45"/>
                  </a:cubicBezTo>
                  <a:cubicBezTo>
                    <a:pt x="82" y="36"/>
                    <a:pt x="75" y="28"/>
                    <a:pt x="66" y="24"/>
                  </a:cubicBezTo>
                  <a:cubicBezTo>
                    <a:pt x="58" y="20"/>
                    <a:pt x="48" y="20"/>
                    <a:pt x="40" y="23"/>
                  </a:cubicBezTo>
                  <a:cubicBezTo>
                    <a:pt x="33" y="26"/>
                    <a:pt x="27" y="32"/>
                    <a:pt x="24" y="38"/>
                  </a:cubicBezTo>
                  <a:cubicBezTo>
                    <a:pt x="19" y="52"/>
                    <a:pt x="24" y="65"/>
                    <a:pt x="37" y="71"/>
                  </a:cubicBezTo>
                  <a:cubicBezTo>
                    <a:pt x="42" y="73"/>
                    <a:pt x="47" y="74"/>
                    <a:pt x="52" y="72"/>
                  </a:cubicBezTo>
                  <a:cubicBezTo>
                    <a:pt x="56" y="71"/>
                    <a:pt x="60" y="67"/>
                    <a:pt x="62" y="63"/>
                  </a:cubicBezTo>
                  <a:cubicBezTo>
                    <a:pt x="63" y="59"/>
                    <a:pt x="63" y="55"/>
                    <a:pt x="62" y="51"/>
                  </a:cubicBezTo>
                  <a:cubicBezTo>
                    <a:pt x="60" y="47"/>
                    <a:pt x="58" y="44"/>
                    <a:pt x="55" y="42"/>
                  </a:cubicBezTo>
                  <a:cubicBezTo>
                    <a:pt x="52" y="41"/>
                    <a:pt x="49" y="41"/>
                    <a:pt x="47" y="42"/>
                  </a:cubicBezTo>
                  <a:cubicBezTo>
                    <a:pt x="44" y="43"/>
                    <a:pt x="42" y="45"/>
                    <a:pt x="41" y="47"/>
                  </a:cubicBezTo>
                  <a:cubicBezTo>
                    <a:pt x="40" y="49"/>
                    <a:pt x="40" y="51"/>
                    <a:pt x="41" y="53"/>
                  </a:cubicBezTo>
                  <a:cubicBezTo>
                    <a:pt x="41" y="55"/>
                    <a:pt x="43" y="57"/>
                    <a:pt x="45" y="58"/>
                  </a:cubicBezTo>
                  <a:cubicBezTo>
                    <a:pt x="46" y="58"/>
                    <a:pt x="47" y="60"/>
                    <a:pt x="46" y="62"/>
                  </a:cubicBezTo>
                  <a:cubicBezTo>
                    <a:pt x="46" y="63"/>
                    <a:pt x="44" y="64"/>
                    <a:pt x="42" y="63"/>
                  </a:cubicBezTo>
                  <a:cubicBezTo>
                    <a:pt x="39" y="62"/>
                    <a:pt x="36" y="59"/>
                    <a:pt x="35" y="55"/>
                  </a:cubicBezTo>
                  <a:cubicBezTo>
                    <a:pt x="33" y="52"/>
                    <a:pt x="34" y="48"/>
                    <a:pt x="35" y="45"/>
                  </a:cubicBezTo>
                  <a:cubicBezTo>
                    <a:pt x="37" y="41"/>
                    <a:pt x="40" y="38"/>
                    <a:pt x="45" y="36"/>
                  </a:cubicBezTo>
                  <a:cubicBezTo>
                    <a:pt x="49" y="35"/>
                    <a:pt x="53" y="35"/>
                    <a:pt x="57" y="37"/>
                  </a:cubicBezTo>
                  <a:cubicBezTo>
                    <a:pt x="62" y="39"/>
                    <a:pt x="66" y="43"/>
                    <a:pt x="68" y="49"/>
                  </a:cubicBezTo>
                  <a:cubicBezTo>
                    <a:pt x="70" y="55"/>
                    <a:pt x="70" y="61"/>
                    <a:pt x="67" y="65"/>
                  </a:cubicBezTo>
                  <a:cubicBezTo>
                    <a:pt x="65" y="71"/>
                    <a:pt x="60" y="76"/>
                    <a:pt x="54" y="78"/>
                  </a:cubicBezTo>
                  <a:cubicBezTo>
                    <a:pt x="48" y="80"/>
                    <a:pt x="40" y="80"/>
                    <a:pt x="34" y="77"/>
                  </a:cubicBezTo>
                  <a:cubicBezTo>
                    <a:pt x="20" y="71"/>
                    <a:pt x="10" y="55"/>
                    <a:pt x="18" y="36"/>
                  </a:cubicBezTo>
                  <a:cubicBezTo>
                    <a:pt x="22" y="28"/>
                    <a:pt x="29" y="21"/>
                    <a:pt x="38" y="18"/>
                  </a:cubicBezTo>
                  <a:cubicBezTo>
                    <a:pt x="48" y="14"/>
                    <a:pt x="59" y="14"/>
                    <a:pt x="68" y="18"/>
                  </a:cubicBezTo>
                  <a:cubicBezTo>
                    <a:pt x="79" y="23"/>
                    <a:pt x="87" y="32"/>
                    <a:pt x="92" y="43"/>
                  </a:cubicBezTo>
                  <a:cubicBezTo>
                    <a:pt x="93" y="48"/>
                    <a:pt x="94" y="52"/>
                    <a:pt x="94" y="57"/>
                  </a:cubicBezTo>
                  <a:cubicBezTo>
                    <a:pt x="100" y="57"/>
                    <a:pt x="100" y="57"/>
                    <a:pt x="100" y="57"/>
                  </a:cubicBezTo>
                  <a:cubicBezTo>
                    <a:pt x="155" y="57"/>
                    <a:pt x="155" y="57"/>
                    <a:pt x="155" y="57"/>
                  </a:cubicBezTo>
                  <a:lnTo>
                    <a:pt x="155" y="1"/>
                  </a:lnTo>
                  <a:close/>
                </a:path>
              </a:pathLst>
            </a:custGeom>
            <a:solidFill>
              <a:srgbClr val="B49C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6" name="Freeform 9"/>
            <p:cNvSpPr>
              <a:spLocks/>
            </p:cNvSpPr>
            <p:nvPr/>
          </p:nvSpPr>
          <p:spPr bwMode="auto">
            <a:xfrm>
              <a:off x="4465638" y="1222375"/>
              <a:ext cx="201613" cy="530225"/>
            </a:xfrm>
            <a:custGeom>
              <a:avLst/>
              <a:gdLst>
                <a:gd name="T0" fmla="*/ 69 w 69"/>
                <a:gd name="T1" fmla="*/ 0 h 181"/>
                <a:gd name="T2" fmla="*/ 9 w 69"/>
                <a:gd name="T3" fmla="*/ 0 h 181"/>
                <a:gd name="T4" fmla="*/ 0 w 69"/>
                <a:gd name="T5" fmla="*/ 181 h 181"/>
                <a:gd name="T6" fmla="*/ 30 w 69"/>
                <a:gd name="T7" fmla="*/ 181 h 181"/>
                <a:gd name="T8" fmla="*/ 30 w 69"/>
                <a:gd name="T9" fmla="*/ 36 h 181"/>
                <a:gd name="T10" fmla="*/ 37 w 69"/>
                <a:gd name="T11" fmla="*/ 29 h 181"/>
                <a:gd name="T12" fmla="*/ 44 w 69"/>
                <a:gd name="T13" fmla="*/ 36 h 181"/>
                <a:gd name="T14" fmla="*/ 44 w 69"/>
                <a:gd name="T15" fmla="*/ 181 h 181"/>
                <a:gd name="T16" fmla="*/ 62 w 69"/>
                <a:gd name="T17" fmla="*/ 181 h 181"/>
                <a:gd name="T18" fmla="*/ 62 w 69"/>
                <a:gd name="T19" fmla="*/ 36 h 181"/>
                <a:gd name="T20" fmla="*/ 69 w 69"/>
                <a:gd name="T21" fmla="*/ 29 h 181"/>
                <a:gd name="T22" fmla="*/ 69 w 69"/>
                <a:gd name="T23" fmla="*/ 0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9" h="181">
                  <a:moveTo>
                    <a:pt x="69" y="0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0" y="181"/>
                    <a:pt x="0" y="181"/>
                    <a:pt x="0" y="181"/>
                  </a:cubicBezTo>
                  <a:cubicBezTo>
                    <a:pt x="30" y="181"/>
                    <a:pt x="30" y="181"/>
                    <a:pt x="30" y="181"/>
                  </a:cubicBezTo>
                  <a:cubicBezTo>
                    <a:pt x="30" y="36"/>
                    <a:pt x="30" y="36"/>
                    <a:pt x="30" y="36"/>
                  </a:cubicBezTo>
                  <a:cubicBezTo>
                    <a:pt x="30" y="32"/>
                    <a:pt x="33" y="29"/>
                    <a:pt x="37" y="29"/>
                  </a:cubicBezTo>
                  <a:cubicBezTo>
                    <a:pt x="41" y="29"/>
                    <a:pt x="44" y="32"/>
                    <a:pt x="44" y="36"/>
                  </a:cubicBezTo>
                  <a:cubicBezTo>
                    <a:pt x="44" y="181"/>
                    <a:pt x="44" y="181"/>
                    <a:pt x="44" y="181"/>
                  </a:cubicBezTo>
                  <a:cubicBezTo>
                    <a:pt x="62" y="181"/>
                    <a:pt x="62" y="181"/>
                    <a:pt x="62" y="181"/>
                  </a:cubicBezTo>
                  <a:cubicBezTo>
                    <a:pt x="62" y="36"/>
                    <a:pt x="62" y="36"/>
                    <a:pt x="62" y="36"/>
                  </a:cubicBezTo>
                  <a:cubicBezTo>
                    <a:pt x="62" y="33"/>
                    <a:pt x="65" y="30"/>
                    <a:pt x="69" y="29"/>
                  </a:cubicBezTo>
                  <a:lnTo>
                    <a:pt x="69" y="0"/>
                  </a:lnTo>
                  <a:close/>
                </a:path>
              </a:pathLst>
            </a:custGeom>
            <a:solidFill>
              <a:srgbClr val="B49C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</p:grpSp>
      <p:grpSp>
        <p:nvGrpSpPr>
          <p:cNvPr id="117" name="Grupo 116"/>
          <p:cNvGrpSpPr/>
          <p:nvPr/>
        </p:nvGrpSpPr>
        <p:grpSpPr>
          <a:xfrm>
            <a:off x="1605683" y="3162734"/>
            <a:ext cx="1524000" cy="682626"/>
            <a:chOff x="3905251" y="2774950"/>
            <a:chExt cx="1524000" cy="682626"/>
          </a:xfrm>
        </p:grpSpPr>
        <p:sp>
          <p:nvSpPr>
            <p:cNvPr id="118" name="Freeform 10"/>
            <p:cNvSpPr>
              <a:spLocks/>
            </p:cNvSpPr>
            <p:nvPr/>
          </p:nvSpPr>
          <p:spPr bwMode="auto">
            <a:xfrm>
              <a:off x="4359276" y="2774950"/>
              <a:ext cx="615950" cy="187325"/>
            </a:xfrm>
            <a:custGeom>
              <a:avLst/>
              <a:gdLst>
                <a:gd name="T0" fmla="*/ 103 w 210"/>
                <a:gd name="T1" fmla="*/ 0 h 64"/>
                <a:gd name="T2" fmla="*/ 3 w 210"/>
                <a:gd name="T3" fmla="*/ 57 h 64"/>
                <a:gd name="T4" fmla="*/ 5 w 210"/>
                <a:gd name="T5" fmla="*/ 64 h 64"/>
                <a:gd name="T6" fmla="*/ 205 w 210"/>
                <a:gd name="T7" fmla="*/ 64 h 64"/>
                <a:gd name="T8" fmla="*/ 206 w 210"/>
                <a:gd name="T9" fmla="*/ 57 h 64"/>
                <a:gd name="T10" fmla="*/ 107 w 210"/>
                <a:gd name="T11" fmla="*/ 0 h 64"/>
                <a:gd name="T12" fmla="*/ 103 w 210"/>
                <a:gd name="T13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0" h="64">
                  <a:moveTo>
                    <a:pt x="103" y="0"/>
                  </a:moveTo>
                  <a:cubicBezTo>
                    <a:pt x="3" y="57"/>
                    <a:pt x="3" y="57"/>
                    <a:pt x="3" y="57"/>
                  </a:cubicBezTo>
                  <a:cubicBezTo>
                    <a:pt x="0" y="59"/>
                    <a:pt x="1" y="64"/>
                    <a:pt x="5" y="64"/>
                  </a:cubicBezTo>
                  <a:cubicBezTo>
                    <a:pt x="205" y="64"/>
                    <a:pt x="205" y="64"/>
                    <a:pt x="205" y="64"/>
                  </a:cubicBezTo>
                  <a:cubicBezTo>
                    <a:pt x="209" y="64"/>
                    <a:pt x="210" y="59"/>
                    <a:pt x="206" y="57"/>
                  </a:cubicBezTo>
                  <a:cubicBezTo>
                    <a:pt x="107" y="0"/>
                    <a:pt x="107" y="0"/>
                    <a:pt x="107" y="0"/>
                  </a:cubicBezTo>
                  <a:cubicBezTo>
                    <a:pt x="106" y="0"/>
                    <a:pt x="104" y="0"/>
                    <a:pt x="103" y="0"/>
                  </a:cubicBezTo>
                  <a:close/>
                </a:path>
              </a:pathLst>
            </a:custGeom>
            <a:solidFill>
              <a:srgbClr val="404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9" name="Freeform 11"/>
            <p:cNvSpPr>
              <a:spLocks/>
            </p:cNvSpPr>
            <p:nvPr/>
          </p:nvSpPr>
          <p:spPr bwMode="auto">
            <a:xfrm>
              <a:off x="4348163" y="2978150"/>
              <a:ext cx="635000" cy="31750"/>
            </a:xfrm>
            <a:custGeom>
              <a:avLst/>
              <a:gdLst>
                <a:gd name="T0" fmla="*/ 212 w 217"/>
                <a:gd name="T1" fmla="*/ 11 h 11"/>
                <a:gd name="T2" fmla="*/ 6 w 217"/>
                <a:gd name="T3" fmla="*/ 11 h 11"/>
                <a:gd name="T4" fmla="*/ 0 w 217"/>
                <a:gd name="T5" fmla="*/ 6 h 11"/>
                <a:gd name="T6" fmla="*/ 0 w 217"/>
                <a:gd name="T7" fmla="*/ 6 h 11"/>
                <a:gd name="T8" fmla="*/ 6 w 217"/>
                <a:gd name="T9" fmla="*/ 0 h 11"/>
                <a:gd name="T10" fmla="*/ 212 w 217"/>
                <a:gd name="T11" fmla="*/ 0 h 11"/>
                <a:gd name="T12" fmla="*/ 217 w 217"/>
                <a:gd name="T13" fmla="*/ 6 h 11"/>
                <a:gd name="T14" fmla="*/ 217 w 217"/>
                <a:gd name="T15" fmla="*/ 6 h 11"/>
                <a:gd name="T16" fmla="*/ 212 w 217"/>
                <a:gd name="T17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7" h="11">
                  <a:moveTo>
                    <a:pt x="212" y="11"/>
                  </a:moveTo>
                  <a:cubicBezTo>
                    <a:pt x="6" y="11"/>
                    <a:pt x="6" y="11"/>
                    <a:pt x="6" y="11"/>
                  </a:cubicBezTo>
                  <a:cubicBezTo>
                    <a:pt x="3" y="11"/>
                    <a:pt x="0" y="9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2"/>
                    <a:pt x="3" y="0"/>
                    <a:pt x="6" y="0"/>
                  </a:cubicBezTo>
                  <a:cubicBezTo>
                    <a:pt x="212" y="0"/>
                    <a:pt x="212" y="0"/>
                    <a:pt x="212" y="0"/>
                  </a:cubicBezTo>
                  <a:cubicBezTo>
                    <a:pt x="215" y="0"/>
                    <a:pt x="217" y="2"/>
                    <a:pt x="217" y="6"/>
                  </a:cubicBezTo>
                  <a:cubicBezTo>
                    <a:pt x="217" y="6"/>
                    <a:pt x="217" y="6"/>
                    <a:pt x="217" y="6"/>
                  </a:cubicBezTo>
                  <a:cubicBezTo>
                    <a:pt x="217" y="9"/>
                    <a:pt x="215" y="11"/>
                    <a:pt x="212" y="11"/>
                  </a:cubicBezTo>
                  <a:close/>
                </a:path>
              </a:pathLst>
            </a:custGeom>
            <a:solidFill>
              <a:srgbClr val="404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0" name="Rectangle 12"/>
            <p:cNvSpPr>
              <a:spLocks noChangeArrowheads="1"/>
            </p:cNvSpPr>
            <p:nvPr/>
          </p:nvSpPr>
          <p:spPr bwMode="auto">
            <a:xfrm>
              <a:off x="4406901" y="3024188"/>
              <a:ext cx="42863" cy="255588"/>
            </a:xfrm>
            <a:prstGeom prst="rect">
              <a:avLst/>
            </a:prstGeom>
            <a:solidFill>
              <a:srgbClr val="404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1" name="Rectangle 13"/>
            <p:cNvSpPr>
              <a:spLocks noChangeArrowheads="1"/>
            </p:cNvSpPr>
            <p:nvPr/>
          </p:nvSpPr>
          <p:spPr bwMode="auto">
            <a:xfrm>
              <a:off x="4500563" y="3024188"/>
              <a:ext cx="46038" cy="255588"/>
            </a:xfrm>
            <a:prstGeom prst="rect">
              <a:avLst/>
            </a:prstGeom>
            <a:solidFill>
              <a:srgbClr val="404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2" name="Rectangle 14"/>
            <p:cNvSpPr>
              <a:spLocks noChangeArrowheads="1"/>
            </p:cNvSpPr>
            <p:nvPr/>
          </p:nvSpPr>
          <p:spPr bwMode="auto">
            <a:xfrm>
              <a:off x="4597401" y="3024188"/>
              <a:ext cx="42863" cy="255588"/>
            </a:xfrm>
            <a:prstGeom prst="rect">
              <a:avLst/>
            </a:prstGeom>
            <a:solidFill>
              <a:srgbClr val="404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3" name="Rectangle 15"/>
            <p:cNvSpPr>
              <a:spLocks noChangeArrowheads="1"/>
            </p:cNvSpPr>
            <p:nvPr/>
          </p:nvSpPr>
          <p:spPr bwMode="auto">
            <a:xfrm>
              <a:off x="4694238" y="3024188"/>
              <a:ext cx="42863" cy="255588"/>
            </a:xfrm>
            <a:prstGeom prst="rect">
              <a:avLst/>
            </a:prstGeom>
            <a:solidFill>
              <a:srgbClr val="404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4" name="Rectangle 16"/>
            <p:cNvSpPr>
              <a:spLocks noChangeArrowheads="1"/>
            </p:cNvSpPr>
            <p:nvPr/>
          </p:nvSpPr>
          <p:spPr bwMode="auto">
            <a:xfrm>
              <a:off x="4787901" y="3024188"/>
              <a:ext cx="42863" cy="255588"/>
            </a:xfrm>
            <a:prstGeom prst="rect">
              <a:avLst/>
            </a:prstGeom>
            <a:solidFill>
              <a:srgbClr val="404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5" name="Rectangle 17"/>
            <p:cNvSpPr>
              <a:spLocks noChangeArrowheads="1"/>
            </p:cNvSpPr>
            <p:nvPr/>
          </p:nvSpPr>
          <p:spPr bwMode="auto">
            <a:xfrm>
              <a:off x="4884738" y="3024188"/>
              <a:ext cx="42863" cy="255588"/>
            </a:xfrm>
            <a:prstGeom prst="rect">
              <a:avLst/>
            </a:prstGeom>
            <a:solidFill>
              <a:srgbClr val="404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6" name="Freeform 18"/>
            <p:cNvSpPr>
              <a:spLocks/>
            </p:cNvSpPr>
            <p:nvPr/>
          </p:nvSpPr>
          <p:spPr bwMode="auto">
            <a:xfrm>
              <a:off x="4348163" y="3294063"/>
              <a:ext cx="635000" cy="34925"/>
            </a:xfrm>
            <a:custGeom>
              <a:avLst/>
              <a:gdLst>
                <a:gd name="T0" fmla="*/ 212 w 217"/>
                <a:gd name="T1" fmla="*/ 12 h 12"/>
                <a:gd name="T2" fmla="*/ 6 w 217"/>
                <a:gd name="T3" fmla="*/ 12 h 12"/>
                <a:gd name="T4" fmla="*/ 0 w 217"/>
                <a:gd name="T5" fmla="*/ 6 h 12"/>
                <a:gd name="T6" fmla="*/ 0 w 217"/>
                <a:gd name="T7" fmla="*/ 6 h 12"/>
                <a:gd name="T8" fmla="*/ 6 w 217"/>
                <a:gd name="T9" fmla="*/ 0 h 12"/>
                <a:gd name="T10" fmla="*/ 212 w 217"/>
                <a:gd name="T11" fmla="*/ 0 h 12"/>
                <a:gd name="T12" fmla="*/ 217 w 217"/>
                <a:gd name="T13" fmla="*/ 6 h 12"/>
                <a:gd name="T14" fmla="*/ 217 w 217"/>
                <a:gd name="T15" fmla="*/ 6 h 12"/>
                <a:gd name="T16" fmla="*/ 212 w 217"/>
                <a:gd name="T17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7" h="12">
                  <a:moveTo>
                    <a:pt x="212" y="12"/>
                  </a:moveTo>
                  <a:cubicBezTo>
                    <a:pt x="6" y="12"/>
                    <a:pt x="6" y="12"/>
                    <a:pt x="6" y="12"/>
                  </a:cubicBezTo>
                  <a:cubicBezTo>
                    <a:pt x="3" y="12"/>
                    <a:pt x="0" y="9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3"/>
                    <a:pt x="3" y="0"/>
                    <a:pt x="6" y="0"/>
                  </a:cubicBezTo>
                  <a:cubicBezTo>
                    <a:pt x="212" y="0"/>
                    <a:pt x="212" y="0"/>
                    <a:pt x="212" y="0"/>
                  </a:cubicBezTo>
                  <a:cubicBezTo>
                    <a:pt x="215" y="0"/>
                    <a:pt x="217" y="3"/>
                    <a:pt x="217" y="6"/>
                  </a:cubicBezTo>
                  <a:cubicBezTo>
                    <a:pt x="217" y="6"/>
                    <a:pt x="217" y="6"/>
                    <a:pt x="217" y="6"/>
                  </a:cubicBezTo>
                  <a:cubicBezTo>
                    <a:pt x="217" y="9"/>
                    <a:pt x="215" y="12"/>
                    <a:pt x="212" y="12"/>
                  </a:cubicBezTo>
                  <a:close/>
                </a:path>
              </a:pathLst>
            </a:custGeom>
            <a:solidFill>
              <a:srgbClr val="404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7" name="Freeform 19"/>
            <p:cNvSpPr>
              <a:spLocks/>
            </p:cNvSpPr>
            <p:nvPr/>
          </p:nvSpPr>
          <p:spPr bwMode="auto">
            <a:xfrm>
              <a:off x="4303713" y="3349625"/>
              <a:ext cx="727075" cy="34925"/>
            </a:xfrm>
            <a:custGeom>
              <a:avLst/>
              <a:gdLst>
                <a:gd name="T0" fmla="*/ 242 w 248"/>
                <a:gd name="T1" fmla="*/ 12 h 12"/>
                <a:gd name="T2" fmla="*/ 6 w 248"/>
                <a:gd name="T3" fmla="*/ 12 h 12"/>
                <a:gd name="T4" fmla="*/ 0 w 248"/>
                <a:gd name="T5" fmla="*/ 6 h 12"/>
                <a:gd name="T6" fmla="*/ 0 w 248"/>
                <a:gd name="T7" fmla="*/ 6 h 12"/>
                <a:gd name="T8" fmla="*/ 6 w 248"/>
                <a:gd name="T9" fmla="*/ 0 h 12"/>
                <a:gd name="T10" fmla="*/ 242 w 248"/>
                <a:gd name="T11" fmla="*/ 0 h 12"/>
                <a:gd name="T12" fmla="*/ 248 w 248"/>
                <a:gd name="T13" fmla="*/ 6 h 12"/>
                <a:gd name="T14" fmla="*/ 248 w 248"/>
                <a:gd name="T15" fmla="*/ 6 h 12"/>
                <a:gd name="T16" fmla="*/ 242 w 248"/>
                <a:gd name="T17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8" h="12">
                  <a:moveTo>
                    <a:pt x="242" y="12"/>
                  </a:moveTo>
                  <a:cubicBezTo>
                    <a:pt x="6" y="12"/>
                    <a:pt x="6" y="12"/>
                    <a:pt x="6" y="12"/>
                  </a:cubicBezTo>
                  <a:cubicBezTo>
                    <a:pt x="2" y="12"/>
                    <a:pt x="0" y="9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3"/>
                    <a:pt x="2" y="0"/>
                    <a:pt x="6" y="0"/>
                  </a:cubicBezTo>
                  <a:cubicBezTo>
                    <a:pt x="242" y="0"/>
                    <a:pt x="242" y="0"/>
                    <a:pt x="242" y="0"/>
                  </a:cubicBezTo>
                  <a:cubicBezTo>
                    <a:pt x="245" y="0"/>
                    <a:pt x="248" y="3"/>
                    <a:pt x="248" y="6"/>
                  </a:cubicBezTo>
                  <a:cubicBezTo>
                    <a:pt x="248" y="6"/>
                    <a:pt x="248" y="6"/>
                    <a:pt x="248" y="6"/>
                  </a:cubicBezTo>
                  <a:cubicBezTo>
                    <a:pt x="248" y="9"/>
                    <a:pt x="245" y="12"/>
                    <a:pt x="242" y="12"/>
                  </a:cubicBezTo>
                  <a:close/>
                </a:path>
              </a:pathLst>
            </a:custGeom>
            <a:solidFill>
              <a:srgbClr val="404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8" name="Rectangle 20"/>
            <p:cNvSpPr>
              <a:spLocks noChangeArrowheads="1"/>
            </p:cNvSpPr>
            <p:nvPr/>
          </p:nvSpPr>
          <p:spPr bwMode="auto">
            <a:xfrm>
              <a:off x="4406901" y="3024188"/>
              <a:ext cx="42863" cy="255588"/>
            </a:xfrm>
            <a:prstGeom prst="rect">
              <a:avLst/>
            </a:prstGeom>
            <a:solidFill>
              <a:srgbClr val="666C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29" name="Rectangle 21"/>
            <p:cNvSpPr>
              <a:spLocks noChangeArrowheads="1"/>
            </p:cNvSpPr>
            <p:nvPr/>
          </p:nvSpPr>
          <p:spPr bwMode="auto">
            <a:xfrm>
              <a:off x="4500563" y="3024188"/>
              <a:ext cx="46038" cy="255588"/>
            </a:xfrm>
            <a:prstGeom prst="rect">
              <a:avLst/>
            </a:prstGeom>
            <a:solidFill>
              <a:srgbClr val="666C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0" name="Rectangle 22"/>
            <p:cNvSpPr>
              <a:spLocks noChangeArrowheads="1"/>
            </p:cNvSpPr>
            <p:nvPr/>
          </p:nvSpPr>
          <p:spPr bwMode="auto">
            <a:xfrm>
              <a:off x="4597401" y="3024188"/>
              <a:ext cx="42863" cy="255588"/>
            </a:xfrm>
            <a:prstGeom prst="rect">
              <a:avLst/>
            </a:prstGeom>
            <a:solidFill>
              <a:srgbClr val="666C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1" name="Freeform 23"/>
            <p:cNvSpPr>
              <a:spLocks/>
            </p:cNvSpPr>
            <p:nvPr/>
          </p:nvSpPr>
          <p:spPr bwMode="auto">
            <a:xfrm>
              <a:off x="4359276" y="2774950"/>
              <a:ext cx="307975" cy="187325"/>
            </a:xfrm>
            <a:custGeom>
              <a:avLst/>
              <a:gdLst>
                <a:gd name="T0" fmla="*/ 105 w 105"/>
                <a:gd name="T1" fmla="*/ 0 h 64"/>
                <a:gd name="T2" fmla="*/ 103 w 105"/>
                <a:gd name="T3" fmla="*/ 0 h 64"/>
                <a:gd name="T4" fmla="*/ 3 w 105"/>
                <a:gd name="T5" fmla="*/ 57 h 64"/>
                <a:gd name="T6" fmla="*/ 5 w 105"/>
                <a:gd name="T7" fmla="*/ 64 h 64"/>
                <a:gd name="T8" fmla="*/ 105 w 105"/>
                <a:gd name="T9" fmla="*/ 64 h 64"/>
                <a:gd name="T10" fmla="*/ 105 w 105"/>
                <a:gd name="T11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5" h="64">
                  <a:moveTo>
                    <a:pt x="105" y="0"/>
                  </a:moveTo>
                  <a:cubicBezTo>
                    <a:pt x="104" y="0"/>
                    <a:pt x="103" y="0"/>
                    <a:pt x="103" y="0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0" y="59"/>
                    <a:pt x="1" y="64"/>
                    <a:pt x="5" y="64"/>
                  </a:cubicBezTo>
                  <a:cubicBezTo>
                    <a:pt x="105" y="64"/>
                    <a:pt x="105" y="64"/>
                    <a:pt x="105" y="64"/>
                  </a:cubicBezTo>
                  <a:lnTo>
                    <a:pt x="105" y="0"/>
                  </a:lnTo>
                  <a:close/>
                </a:path>
              </a:pathLst>
            </a:custGeom>
            <a:solidFill>
              <a:srgbClr val="666C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2" name="Freeform 24"/>
            <p:cNvSpPr>
              <a:spLocks/>
            </p:cNvSpPr>
            <p:nvPr/>
          </p:nvSpPr>
          <p:spPr bwMode="auto">
            <a:xfrm>
              <a:off x="4348163" y="2978150"/>
              <a:ext cx="319088" cy="31750"/>
            </a:xfrm>
            <a:custGeom>
              <a:avLst/>
              <a:gdLst>
                <a:gd name="T0" fmla="*/ 109 w 109"/>
                <a:gd name="T1" fmla="*/ 0 h 11"/>
                <a:gd name="T2" fmla="*/ 6 w 109"/>
                <a:gd name="T3" fmla="*/ 0 h 11"/>
                <a:gd name="T4" fmla="*/ 0 w 109"/>
                <a:gd name="T5" fmla="*/ 6 h 11"/>
                <a:gd name="T6" fmla="*/ 6 w 109"/>
                <a:gd name="T7" fmla="*/ 11 h 11"/>
                <a:gd name="T8" fmla="*/ 109 w 109"/>
                <a:gd name="T9" fmla="*/ 11 h 11"/>
                <a:gd name="T10" fmla="*/ 109 w 109"/>
                <a:gd name="T11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9" h="11">
                  <a:moveTo>
                    <a:pt x="109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3" y="0"/>
                    <a:pt x="0" y="2"/>
                    <a:pt x="0" y="6"/>
                  </a:cubicBezTo>
                  <a:cubicBezTo>
                    <a:pt x="0" y="9"/>
                    <a:pt x="3" y="11"/>
                    <a:pt x="6" y="11"/>
                  </a:cubicBezTo>
                  <a:cubicBezTo>
                    <a:pt x="109" y="11"/>
                    <a:pt x="109" y="11"/>
                    <a:pt x="109" y="11"/>
                  </a:cubicBezTo>
                  <a:lnTo>
                    <a:pt x="109" y="0"/>
                  </a:lnTo>
                  <a:close/>
                </a:path>
              </a:pathLst>
            </a:custGeom>
            <a:solidFill>
              <a:srgbClr val="666C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3" name="Freeform 25"/>
            <p:cNvSpPr>
              <a:spLocks/>
            </p:cNvSpPr>
            <p:nvPr/>
          </p:nvSpPr>
          <p:spPr bwMode="auto">
            <a:xfrm>
              <a:off x="4348163" y="3294063"/>
              <a:ext cx="319088" cy="34925"/>
            </a:xfrm>
            <a:custGeom>
              <a:avLst/>
              <a:gdLst>
                <a:gd name="T0" fmla="*/ 109 w 109"/>
                <a:gd name="T1" fmla="*/ 0 h 12"/>
                <a:gd name="T2" fmla="*/ 6 w 109"/>
                <a:gd name="T3" fmla="*/ 0 h 12"/>
                <a:gd name="T4" fmla="*/ 0 w 109"/>
                <a:gd name="T5" fmla="*/ 6 h 12"/>
                <a:gd name="T6" fmla="*/ 6 w 109"/>
                <a:gd name="T7" fmla="*/ 12 h 12"/>
                <a:gd name="T8" fmla="*/ 109 w 109"/>
                <a:gd name="T9" fmla="*/ 12 h 12"/>
                <a:gd name="T10" fmla="*/ 109 w 109"/>
                <a:gd name="T11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9" h="12">
                  <a:moveTo>
                    <a:pt x="109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3" y="0"/>
                    <a:pt x="0" y="3"/>
                    <a:pt x="0" y="6"/>
                  </a:cubicBezTo>
                  <a:cubicBezTo>
                    <a:pt x="0" y="9"/>
                    <a:pt x="3" y="12"/>
                    <a:pt x="6" y="12"/>
                  </a:cubicBezTo>
                  <a:cubicBezTo>
                    <a:pt x="109" y="12"/>
                    <a:pt x="109" y="12"/>
                    <a:pt x="109" y="12"/>
                  </a:cubicBezTo>
                  <a:lnTo>
                    <a:pt x="109" y="0"/>
                  </a:lnTo>
                  <a:close/>
                </a:path>
              </a:pathLst>
            </a:custGeom>
            <a:solidFill>
              <a:srgbClr val="666C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4" name="Freeform 26"/>
            <p:cNvSpPr>
              <a:spLocks/>
            </p:cNvSpPr>
            <p:nvPr/>
          </p:nvSpPr>
          <p:spPr bwMode="auto">
            <a:xfrm>
              <a:off x="4303713" y="3349625"/>
              <a:ext cx="363538" cy="34925"/>
            </a:xfrm>
            <a:custGeom>
              <a:avLst/>
              <a:gdLst>
                <a:gd name="T0" fmla="*/ 124 w 124"/>
                <a:gd name="T1" fmla="*/ 0 h 12"/>
                <a:gd name="T2" fmla="*/ 6 w 124"/>
                <a:gd name="T3" fmla="*/ 0 h 12"/>
                <a:gd name="T4" fmla="*/ 0 w 124"/>
                <a:gd name="T5" fmla="*/ 6 h 12"/>
                <a:gd name="T6" fmla="*/ 0 w 124"/>
                <a:gd name="T7" fmla="*/ 6 h 12"/>
                <a:gd name="T8" fmla="*/ 6 w 124"/>
                <a:gd name="T9" fmla="*/ 12 h 12"/>
                <a:gd name="T10" fmla="*/ 124 w 124"/>
                <a:gd name="T11" fmla="*/ 12 h 12"/>
                <a:gd name="T12" fmla="*/ 124 w 124"/>
                <a:gd name="T1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4" h="12">
                  <a:moveTo>
                    <a:pt x="124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2" y="0"/>
                    <a:pt x="0" y="3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9"/>
                    <a:pt x="2" y="12"/>
                    <a:pt x="6" y="12"/>
                  </a:cubicBezTo>
                  <a:cubicBezTo>
                    <a:pt x="124" y="12"/>
                    <a:pt x="124" y="12"/>
                    <a:pt x="124" y="12"/>
                  </a:cubicBezTo>
                  <a:lnTo>
                    <a:pt x="124" y="0"/>
                  </a:lnTo>
                  <a:close/>
                </a:path>
              </a:pathLst>
            </a:custGeom>
            <a:solidFill>
              <a:srgbClr val="666C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5" name="Freeform 27"/>
            <p:cNvSpPr>
              <a:spLocks/>
            </p:cNvSpPr>
            <p:nvPr/>
          </p:nvSpPr>
          <p:spPr bwMode="auto">
            <a:xfrm>
              <a:off x="5068888" y="2995613"/>
              <a:ext cx="255588" cy="461963"/>
            </a:xfrm>
            <a:custGeom>
              <a:avLst/>
              <a:gdLst>
                <a:gd name="T0" fmla="*/ 3 w 87"/>
                <a:gd name="T1" fmla="*/ 158 h 158"/>
                <a:gd name="T2" fmla="*/ 0 w 87"/>
                <a:gd name="T3" fmla="*/ 157 h 158"/>
                <a:gd name="T4" fmla="*/ 1 w 87"/>
                <a:gd name="T5" fmla="*/ 153 h 158"/>
                <a:gd name="T6" fmla="*/ 82 w 87"/>
                <a:gd name="T7" fmla="*/ 19 h 158"/>
                <a:gd name="T8" fmla="*/ 81 w 87"/>
                <a:gd name="T9" fmla="*/ 3 h 158"/>
                <a:gd name="T10" fmla="*/ 83 w 87"/>
                <a:gd name="T11" fmla="*/ 0 h 158"/>
                <a:gd name="T12" fmla="*/ 86 w 87"/>
                <a:gd name="T13" fmla="*/ 2 h 158"/>
                <a:gd name="T14" fmla="*/ 87 w 87"/>
                <a:gd name="T15" fmla="*/ 19 h 158"/>
                <a:gd name="T16" fmla="*/ 4 w 87"/>
                <a:gd name="T17" fmla="*/ 158 h 158"/>
                <a:gd name="T18" fmla="*/ 3 w 87"/>
                <a:gd name="T19" fmla="*/ 158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7" h="158">
                  <a:moveTo>
                    <a:pt x="3" y="158"/>
                  </a:moveTo>
                  <a:cubicBezTo>
                    <a:pt x="2" y="158"/>
                    <a:pt x="1" y="158"/>
                    <a:pt x="0" y="157"/>
                  </a:cubicBezTo>
                  <a:cubicBezTo>
                    <a:pt x="0" y="156"/>
                    <a:pt x="0" y="154"/>
                    <a:pt x="1" y="153"/>
                  </a:cubicBezTo>
                  <a:cubicBezTo>
                    <a:pt x="52" y="120"/>
                    <a:pt x="82" y="71"/>
                    <a:pt x="82" y="19"/>
                  </a:cubicBezTo>
                  <a:cubicBezTo>
                    <a:pt x="82" y="13"/>
                    <a:pt x="81" y="8"/>
                    <a:pt x="81" y="3"/>
                  </a:cubicBezTo>
                  <a:cubicBezTo>
                    <a:pt x="81" y="1"/>
                    <a:pt x="82" y="0"/>
                    <a:pt x="83" y="0"/>
                  </a:cubicBezTo>
                  <a:cubicBezTo>
                    <a:pt x="85" y="0"/>
                    <a:pt x="86" y="1"/>
                    <a:pt x="86" y="2"/>
                  </a:cubicBezTo>
                  <a:cubicBezTo>
                    <a:pt x="87" y="8"/>
                    <a:pt x="87" y="13"/>
                    <a:pt x="87" y="19"/>
                  </a:cubicBezTo>
                  <a:cubicBezTo>
                    <a:pt x="87" y="73"/>
                    <a:pt x="57" y="124"/>
                    <a:pt x="4" y="158"/>
                  </a:cubicBezTo>
                  <a:cubicBezTo>
                    <a:pt x="4" y="158"/>
                    <a:pt x="3" y="158"/>
                    <a:pt x="3" y="158"/>
                  </a:cubicBezTo>
                  <a:close/>
                </a:path>
              </a:pathLst>
            </a:custGeom>
            <a:solidFill>
              <a:srgbClr val="9C7B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6" name="Freeform 28"/>
            <p:cNvSpPr>
              <a:spLocks/>
            </p:cNvSpPr>
            <p:nvPr/>
          </p:nvSpPr>
          <p:spPr bwMode="auto">
            <a:xfrm>
              <a:off x="5156201" y="3328988"/>
              <a:ext cx="200025" cy="90488"/>
            </a:xfrm>
            <a:custGeom>
              <a:avLst/>
              <a:gdLst>
                <a:gd name="T0" fmla="*/ 37 w 68"/>
                <a:gd name="T1" fmla="*/ 28 h 31"/>
                <a:gd name="T2" fmla="*/ 0 w 68"/>
                <a:gd name="T3" fmla="*/ 22 h 31"/>
                <a:gd name="T4" fmla="*/ 32 w 68"/>
                <a:gd name="T5" fmla="*/ 3 h 31"/>
                <a:gd name="T6" fmla="*/ 68 w 68"/>
                <a:gd name="T7" fmla="*/ 9 h 31"/>
                <a:gd name="T8" fmla="*/ 37 w 68"/>
                <a:gd name="T9" fmla="*/ 28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" h="31">
                  <a:moveTo>
                    <a:pt x="37" y="28"/>
                  </a:moveTo>
                  <a:cubicBezTo>
                    <a:pt x="18" y="31"/>
                    <a:pt x="0" y="22"/>
                    <a:pt x="0" y="22"/>
                  </a:cubicBezTo>
                  <a:cubicBezTo>
                    <a:pt x="0" y="22"/>
                    <a:pt x="13" y="7"/>
                    <a:pt x="32" y="3"/>
                  </a:cubicBezTo>
                  <a:cubicBezTo>
                    <a:pt x="51" y="0"/>
                    <a:pt x="68" y="9"/>
                    <a:pt x="68" y="9"/>
                  </a:cubicBezTo>
                  <a:cubicBezTo>
                    <a:pt x="68" y="9"/>
                    <a:pt x="56" y="24"/>
                    <a:pt x="37" y="28"/>
                  </a:cubicBezTo>
                  <a:close/>
                </a:path>
              </a:pathLst>
            </a:custGeom>
            <a:solidFill>
              <a:srgbClr val="9C7B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7" name="Freeform 29"/>
            <p:cNvSpPr>
              <a:spLocks/>
            </p:cNvSpPr>
            <p:nvPr/>
          </p:nvSpPr>
          <p:spPr bwMode="auto">
            <a:xfrm>
              <a:off x="5229226" y="3206750"/>
              <a:ext cx="185738" cy="114300"/>
            </a:xfrm>
            <a:custGeom>
              <a:avLst/>
              <a:gdLst>
                <a:gd name="T0" fmla="*/ 36 w 63"/>
                <a:gd name="T1" fmla="*/ 31 h 39"/>
                <a:gd name="T2" fmla="*/ 0 w 63"/>
                <a:gd name="T3" fmla="*/ 34 h 39"/>
                <a:gd name="T4" fmla="*/ 26 w 63"/>
                <a:gd name="T5" fmla="*/ 8 h 39"/>
                <a:gd name="T6" fmla="*/ 63 w 63"/>
                <a:gd name="T7" fmla="*/ 5 h 39"/>
                <a:gd name="T8" fmla="*/ 36 w 63"/>
                <a:gd name="T9" fmla="*/ 31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39">
                  <a:moveTo>
                    <a:pt x="36" y="31"/>
                  </a:moveTo>
                  <a:cubicBezTo>
                    <a:pt x="19" y="39"/>
                    <a:pt x="0" y="34"/>
                    <a:pt x="0" y="34"/>
                  </a:cubicBezTo>
                  <a:cubicBezTo>
                    <a:pt x="0" y="34"/>
                    <a:pt x="9" y="16"/>
                    <a:pt x="26" y="8"/>
                  </a:cubicBezTo>
                  <a:cubicBezTo>
                    <a:pt x="44" y="0"/>
                    <a:pt x="63" y="5"/>
                    <a:pt x="63" y="5"/>
                  </a:cubicBezTo>
                  <a:cubicBezTo>
                    <a:pt x="63" y="5"/>
                    <a:pt x="54" y="23"/>
                    <a:pt x="36" y="31"/>
                  </a:cubicBezTo>
                  <a:close/>
                </a:path>
              </a:pathLst>
            </a:custGeom>
            <a:solidFill>
              <a:srgbClr val="9C7B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8" name="Freeform 30"/>
            <p:cNvSpPr>
              <a:spLocks/>
            </p:cNvSpPr>
            <p:nvPr/>
          </p:nvSpPr>
          <p:spPr bwMode="auto">
            <a:xfrm>
              <a:off x="5283201" y="3086100"/>
              <a:ext cx="146050" cy="120650"/>
            </a:xfrm>
            <a:custGeom>
              <a:avLst/>
              <a:gdLst>
                <a:gd name="T0" fmla="*/ 32 w 50"/>
                <a:gd name="T1" fmla="*/ 29 h 41"/>
                <a:gd name="T2" fmla="*/ 0 w 50"/>
                <a:gd name="T3" fmla="*/ 41 h 41"/>
                <a:gd name="T4" fmla="*/ 18 w 50"/>
                <a:gd name="T5" fmla="*/ 12 h 41"/>
                <a:gd name="T6" fmla="*/ 50 w 50"/>
                <a:gd name="T7" fmla="*/ 0 h 41"/>
                <a:gd name="T8" fmla="*/ 32 w 50"/>
                <a:gd name="T9" fmla="*/ 29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0" h="41">
                  <a:moveTo>
                    <a:pt x="32" y="29"/>
                  </a:moveTo>
                  <a:cubicBezTo>
                    <a:pt x="19" y="41"/>
                    <a:pt x="0" y="41"/>
                    <a:pt x="0" y="41"/>
                  </a:cubicBezTo>
                  <a:cubicBezTo>
                    <a:pt x="0" y="41"/>
                    <a:pt x="4" y="23"/>
                    <a:pt x="18" y="12"/>
                  </a:cubicBezTo>
                  <a:cubicBezTo>
                    <a:pt x="31" y="0"/>
                    <a:pt x="50" y="0"/>
                    <a:pt x="50" y="0"/>
                  </a:cubicBezTo>
                  <a:cubicBezTo>
                    <a:pt x="50" y="0"/>
                    <a:pt x="46" y="18"/>
                    <a:pt x="32" y="29"/>
                  </a:cubicBezTo>
                  <a:close/>
                </a:path>
              </a:pathLst>
            </a:custGeom>
            <a:solidFill>
              <a:srgbClr val="9C7B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39" name="Freeform 31"/>
            <p:cNvSpPr>
              <a:spLocks/>
            </p:cNvSpPr>
            <p:nvPr/>
          </p:nvSpPr>
          <p:spPr bwMode="auto">
            <a:xfrm>
              <a:off x="5314951" y="2968625"/>
              <a:ext cx="103188" cy="127000"/>
            </a:xfrm>
            <a:custGeom>
              <a:avLst/>
              <a:gdLst>
                <a:gd name="T0" fmla="*/ 25 w 35"/>
                <a:gd name="T1" fmla="*/ 28 h 43"/>
                <a:gd name="T2" fmla="*/ 0 w 35"/>
                <a:gd name="T3" fmla="*/ 43 h 43"/>
                <a:gd name="T4" fmla="*/ 10 w 35"/>
                <a:gd name="T5" fmla="*/ 15 h 43"/>
                <a:gd name="T6" fmla="*/ 35 w 35"/>
                <a:gd name="T7" fmla="*/ 0 h 43"/>
                <a:gd name="T8" fmla="*/ 25 w 35"/>
                <a:gd name="T9" fmla="*/ 28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43">
                  <a:moveTo>
                    <a:pt x="25" y="28"/>
                  </a:moveTo>
                  <a:cubicBezTo>
                    <a:pt x="16" y="39"/>
                    <a:pt x="0" y="43"/>
                    <a:pt x="0" y="43"/>
                  </a:cubicBezTo>
                  <a:cubicBezTo>
                    <a:pt x="0" y="43"/>
                    <a:pt x="0" y="27"/>
                    <a:pt x="10" y="15"/>
                  </a:cubicBezTo>
                  <a:cubicBezTo>
                    <a:pt x="20" y="3"/>
                    <a:pt x="35" y="0"/>
                    <a:pt x="35" y="0"/>
                  </a:cubicBezTo>
                  <a:cubicBezTo>
                    <a:pt x="35" y="0"/>
                    <a:pt x="35" y="16"/>
                    <a:pt x="25" y="28"/>
                  </a:cubicBezTo>
                  <a:close/>
                </a:path>
              </a:pathLst>
            </a:custGeom>
            <a:solidFill>
              <a:srgbClr val="9C7B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0" name="Freeform 32"/>
            <p:cNvSpPr>
              <a:spLocks/>
            </p:cNvSpPr>
            <p:nvPr/>
          </p:nvSpPr>
          <p:spPr bwMode="auto">
            <a:xfrm>
              <a:off x="5229226" y="2971800"/>
              <a:ext cx="82550" cy="114300"/>
            </a:xfrm>
            <a:custGeom>
              <a:avLst/>
              <a:gdLst>
                <a:gd name="T0" fmla="*/ 21 w 28"/>
                <a:gd name="T1" fmla="*/ 15 h 39"/>
                <a:gd name="T2" fmla="*/ 27 w 28"/>
                <a:gd name="T3" fmla="*/ 39 h 39"/>
                <a:gd name="T4" fmla="*/ 7 w 28"/>
                <a:gd name="T5" fmla="*/ 24 h 39"/>
                <a:gd name="T6" fmla="*/ 1 w 28"/>
                <a:gd name="T7" fmla="*/ 0 h 39"/>
                <a:gd name="T8" fmla="*/ 21 w 28"/>
                <a:gd name="T9" fmla="*/ 15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39">
                  <a:moveTo>
                    <a:pt x="21" y="15"/>
                  </a:moveTo>
                  <a:cubicBezTo>
                    <a:pt x="28" y="26"/>
                    <a:pt x="27" y="39"/>
                    <a:pt x="27" y="39"/>
                  </a:cubicBezTo>
                  <a:cubicBezTo>
                    <a:pt x="27" y="39"/>
                    <a:pt x="14" y="35"/>
                    <a:pt x="7" y="24"/>
                  </a:cubicBezTo>
                  <a:cubicBezTo>
                    <a:pt x="0" y="14"/>
                    <a:pt x="1" y="0"/>
                    <a:pt x="1" y="0"/>
                  </a:cubicBezTo>
                  <a:cubicBezTo>
                    <a:pt x="1" y="0"/>
                    <a:pt x="14" y="4"/>
                    <a:pt x="21" y="15"/>
                  </a:cubicBezTo>
                  <a:close/>
                </a:path>
              </a:pathLst>
            </a:custGeom>
            <a:solidFill>
              <a:srgbClr val="9C7B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1" name="Freeform 33"/>
            <p:cNvSpPr>
              <a:spLocks/>
            </p:cNvSpPr>
            <p:nvPr/>
          </p:nvSpPr>
          <p:spPr bwMode="auto">
            <a:xfrm>
              <a:off x="5180013" y="3038475"/>
              <a:ext cx="111125" cy="161925"/>
            </a:xfrm>
            <a:custGeom>
              <a:avLst/>
              <a:gdLst>
                <a:gd name="T0" fmla="*/ 29 w 38"/>
                <a:gd name="T1" fmla="*/ 22 h 55"/>
                <a:gd name="T2" fmla="*/ 35 w 38"/>
                <a:gd name="T3" fmla="*/ 55 h 55"/>
                <a:gd name="T4" fmla="*/ 9 w 38"/>
                <a:gd name="T5" fmla="*/ 33 h 55"/>
                <a:gd name="T6" fmla="*/ 3 w 38"/>
                <a:gd name="T7" fmla="*/ 0 h 55"/>
                <a:gd name="T8" fmla="*/ 29 w 38"/>
                <a:gd name="T9" fmla="*/ 22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55">
                  <a:moveTo>
                    <a:pt x="29" y="22"/>
                  </a:moveTo>
                  <a:cubicBezTo>
                    <a:pt x="38" y="37"/>
                    <a:pt x="35" y="55"/>
                    <a:pt x="35" y="55"/>
                  </a:cubicBezTo>
                  <a:cubicBezTo>
                    <a:pt x="35" y="55"/>
                    <a:pt x="18" y="48"/>
                    <a:pt x="9" y="33"/>
                  </a:cubicBezTo>
                  <a:cubicBezTo>
                    <a:pt x="0" y="18"/>
                    <a:pt x="3" y="0"/>
                    <a:pt x="3" y="0"/>
                  </a:cubicBezTo>
                  <a:cubicBezTo>
                    <a:pt x="3" y="0"/>
                    <a:pt x="20" y="6"/>
                    <a:pt x="29" y="22"/>
                  </a:cubicBezTo>
                  <a:close/>
                </a:path>
              </a:pathLst>
            </a:custGeom>
            <a:solidFill>
              <a:srgbClr val="9C7B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2" name="Freeform 34"/>
            <p:cNvSpPr>
              <a:spLocks/>
            </p:cNvSpPr>
            <p:nvPr/>
          </p:nvSpPr>
          <p:spPr bwMode="auto">
            <a:xfrm>
              <a:off x="5138738" y="3151188"/>
              <a:ext cx="106363" cy="146050"/>
            </a:xfrm>
            <a:custGeom>
              <a:avLst/>
              <a:gdLst>
                <a:gd name="T0" fmla="*/ 27 w 36"/>
                <a:gd name="T1" fmla="*/ 19 h 50"/>
                <a:gd name="T2" fmla="*/ 34 w 36"/>
                <a:gd name="T3" fmla="*/ 50 h 50"/>
                <a:gd name="T4" fmla="*/ 9 w 36"/>
                <a:gd name="T5" fmla="*/ 30 h 50"/>
                <a:gd name="T6" fmla="*/ 2 w 36"/>
                <a:gd name="T7" fmla="*/ 0 h 50"/>
                <a:gd name="T8" fmla="*/ 27 w 36"/>
                <a:gd name="T9" fmla="*/ 19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50">
                  <a:moveTo>
                    <a:pt x="27" y="19"/>
                  </a:moveTo>
                  <a:cubicBezTo>
                    <a:pt x="36" y="33"/>
                    <a:pt x="34" y="50"/>
                    <a:pt x="34" y="50"/>
                  </a:cubicBezTo>
                  <a:cubicBezTo>
                    <a:pt x="34" y="50"/>
                    <a:pt x="18" y="44"/>
                    <a:pt x="9" y="30"/>
                  </a:cubicBezTo>
                  <a:cubicBezTo>
                    <a:pt x="0" y="17"/>
                    <a:pt x="2" y="0"/>
                    <a:pt x="2" y="0"/>
                  </a:cubicBezTo>
                  <a:cubicBezTo>
                    <a:pt x="2" y="0"/>
                    <a:pt x="18" y="5"/>
                    <a:pt x="27" y="19"/>
                  </a:cubicBezTo>
                  <a:close/>
                </a:path>
              </a:pathLst>
            </a:custGeom>
            <a:solidFill>
              <a:srgbClr val="9C7B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3" name="Freeform 35"/>
            <p:cNvSpPr>
              <a:spLocks/>
            </p:cNvSpPr>
            <p:nvPr/>
          </p:nvSpPr>
          <p:spPr bwMode="auto">
            <a:xfrm>
              <a:off x="5089526" y="3224213"/>
              <a:ext cx="90488" cy="160338"/>
            </a:xfrm>
            <a:custGeom>
              <a:avLst/>
              <a:gdLst>
                <a:gd name="T0" fmla="*/ 25 w 31"/>
                <a:gd name="T1" fmla="*/ 24 h 55"/>
                <a:gd name="T2" fmla="*/ 26 w 31"/>
                <a:gd name="T3" fmla="*/ 55 h 55"/>
                <a:gd name="T4" fmla="*/ 5 w 31"/>
                <a:gd name="T5" fmla="*/ 31 h 55"/>
                <a:gd name="T6" fmla="*/ 5 w 31"/>
                <a:gd name="T7" fmla="*/ 0 h 55"/>
                <a:gd name="T8" fmla="*/ 25 w 31"/>
                <a:gd name="T9" fmla="*/ 24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55">
                  <a:moveTo>
                    <a:pt x="25" y="24"/>
                  </a:moveTo>
                  <a:cubicBezTo>
                    <a:pt x="31" y="39"/>
                    <a:pt x="26" y="55"/>
                    <a:pt x="26" y="55"/>
                  </a:cubicBezTo>
                  <a:cubicBezTo>
                    <a:pt x="26" y="55"/>
                    <a:pt x="11" y="47"/>
                    <a:pt x="5" y="31"/>
                  </a:cubicBezTo>
                  <a:cubicBezTo>
                    <a:pt x="0" y="16"/>
                    <a:pt x="5" y="0"/>
                    <a:pt x="5" y="0"/>
                  </a:cubicBezTo>
                  <a:cubicBezTo>
                    <a:pt x="5" y="0"/>
                    <a:pt x="20" y="8"/>
                    <a:pt x="25" y="24"/>
                  </a:cubicBezTo>
                  <a:close/>
                </a:path>
              </a:pathLst>
            </a:custGeom>
            <a:solidFill>
              <a:srgbClr val="9C7B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4" name="Freeform 36"/>
            <p:cNvSpPr>
              <a:spLocks/>
            </p:cNvSpPr>
            <p:nvPr/>
          </p:nvSpPr>
          <p:spPr bwMode="auto">
            <a:xfrm>
              <a:off x="5259388" y="2843213"/>
              <a:ext cx="84138" cy="180975"/>
            </a:xfrm>
            <a:custGeom>
              <a:avLst/>
              <a:gdLst>
                <a:gd name="T0" fmla="*/ 26 w 29"/>
                <a:gd name="T1" fmla="*/ 29 h 62"/>
                <a:gd name="T2" fmla="*/ 20 w 29"/>
                <a:gd name="T3" fmla="*/ 62 h 62"/>
                <a:gd name="T4" fmla="*/ 3 w 29"/>
                <a:gd name="T5" fmla="*/ 33 h 62"/>
                <a:gd name="T6" fmla="*/ 9 w 29"/>
                <a:gd name="T7" fmla="*/ 0 h 62"/>
                <a:gd name="T8" fmla="*/ 26 w 29"/>
                <a:gd name="T9" fmla="*/ 29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62">
                  <a:moveTo>
                    <a:pt x="26" y="29"/>
                  </a:moveTo>
                  <a:cubicBezTo>
                    <a:pt x="29" y="46"/>
                    <a:pt x="20" y="62"/>
                    <a:pt x="20" y="62"/>
                  </a:cubicBezTo>
                  <a:cubicBezTo>
                    <a:pt x="20" y="62"/>
                    <a:pt x="6" y="50"/>
                    <a:pt x="3" y="33"/>
                  </a:cubicBezTo>
                  <a:cubicBezTo>
                    <a:pt x="0" y="15"/>
                    <a:pt x="9" y="0"/>
                    <a:pt x="9" y="0"/>
                  </a:cubicBezTo>
                  <a:cubicBezTo>
                    <a:pt x="9" y="0"/>
                    <a:pt x="23" y="12"/>
                    <a:pt x="26" y="29"/>
                  </a:cubicBezTo>
                  <a:close/>
                </a:path>
              </a:pathLst>
            </a:custGeom>
            <a:solidFill>
              <a:srgbClr val="9C7B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5" name="Freeform 37"/>
            <p:cNvSpPr>
              <a:spLocks/>
            </p:cNvSpPr>
            <p:nvPr/>
          </p:nvSpPr>
          <p:spPr bwMode="auto">
            <a:xfrm>
              <a:off x="4010026" y="2995613"/>
              <a:ext cx="255588" cy="461963"/>
            </a:xfrm>
            <a:custGeom>
              <a:avLst/>
              <a:gdLst>
                <a:gd name="T0" fmla="*/ 84 w 87"/>
                <a:gd name="T1" fmla="*/ 158 h 158"/>
                <a:gd name="T2" fmla="*/ 86 w 87"/>
                <a:gd name="T3" fmla="*/ 157 h 158"/>
                <a:gd name="T4" fmla="*/ 85 w 87"/>
                <a:gd name="T5" fmla="*/ 153 h 158"/>
                <a:gd name="T6" fmla="*/ 5 w 87"/>
                <a:gd name="T7" fmla="*/ 19 h 158"/>
                <a:gd name="T8" fmla="*/ 6 w 87"/>
                <a:gd name="T9" fmla="*/ 3 h 158"/>
                <a:gd name="T10" fmla="*/ 4 w 87"/>
                <a:gd name="T11" fmla="*/ 0 h 158"/>
                <a:gd name="T12" fmla="*/ 0 w 87"/>
                <a:gd name="T13" fmla="*/ 2 h 158"/>
                <a:gd name="T14" fmla="*/ 0 w 87"/>
                <a:gd name="T15" fmla="*/ 19 h 158"/>
                <a:gd name="T16" fmla="*/ 82 w 87"/>
                <a:gd name="T17" fmla="*/ 158 h 158"/>
                <a:gd name="T18" fmla="*/ 84 w 87"/>
                <a:gd name="T19" fmla="*/ 158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7" h="158">
                  <a:moveTo>
                    <a:pt x="84" y="158"/>
                  </a:moveTo>
                  <a:cubicBezTo>
                    <a:pt x="85" y="158"/>
                    <a:pt x="86" y="158"/>
                    <a:pt x="86" y="157"/>
                  </a:cubicBezTo>
                  <a:cubicBezTo>
                    <a:pt x="87" y="156"/>
                    <a:pt x="87" y="154"/>
                    <a:pt x="85" y="153"/>
                  </a:cubicBezTo>
                  <a:cubicBezTo>
                    <a:pt x="34" y="120"/>
                    <a:pt x="5" y="71"/>
                    <a:pt x="5" y="19"/>
                  </a:cubicBezTo>
                  <a:cubicBezTo>
                    <a:pt x="5" y="13"/>
                    <a:pt x="5" y="8"/>
                    <a:pt x="6" y="3"/>
                  </a:cubicBezTo>
                  <a:cubicBezTo>
                    <a:pt x="6" y="1"/>
                    <a:pt x="5" y="0"/>
                    <a:pt x="4" y="0"/>
                  </a:cubicBezTo>
                  <a:cubicBezTo>
                    <a:pt x="2" y="0"/>
                    <a:pt x="1" y="1"/>
                    <a:pt x="0" y="2"/>
                  </a:cubicBezTo>
                  <a:cubicBezTo>
                    <a:pt x="0" y="8"/>
                    <a:pt x="0" y="13"/>
                    <a:pt x="0" y="19"/>
                  </a:cubicBezTo>
                  <a:cubicBezTo>
                    <a:pt x="0" y="73"/>
                    <a:pt x="30" y="124"/>
                    <a:pt x="82" y="158"/>
                  </a:cubicBezTo>
                  <a:cubicBezTo>
                    <a:pt x="83" y="158"/>
                    <a:pt x="83" y="158"/>
                    <a:pt x="84" y="158"/>
                  </a:cubicBezTo>
                  <a:close/>
                </a:path>
              </a:pathLst>
            </a:custGeom>
            <a:solidFill>
              <a:srgbClr val="AF96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6" name="Freeform 38"/>
            <p:cNvSpPr>
              <a:spLocks/>
            </p:cNvSpPr>
            <p:nvPr/>
          </p:nvSpPr>
          <p:spPr bwMode="auto">
            <a:xfrm>
              <a:off x="3975101" y="3328988"/>
              <a:ext cx="200025" cy="90488"/>
            </a:xfrm>
            <a:custGeom>
              <a:avLst/>
              <a:gdLst>
                <a:gd name="T0" fmla="*/ 32 w 68"/>
                <a:gd name="T1" fmla="*/ 28 h 31"/>
                <a:gd name="T2" fmla="*/ 68 w 68"/>
                <a:gd name="T3" fmla="*/ 22 h 31"/>
                <a:gd name="T4" fmla="*/ 37 w 68"/>
                <a:gd name="T5" fmla="*/ 3 h 31"/>
                <a:gd name="T6" fmla="*/ 0 w 68"/>
                <a:gd name="T7" fmla="*/ 9 h 31"/>
                <a:gd name="T8" fmla="*/ 32 w 68"/>
                <a:gd name="T9" fmla="*/ 28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" h="31">
                  <a:moveTo>
                    <a:pt x="32" y="28"/>
                  </a:moveTo>
                  <a:cubicBezTo>
                    <a:pt x="51" y="31"/>
                    <a:pt x="68" y="22"/>
                    <a:pt x="68" y="22"/>
                  </a:cubicBezTo>
                  <a:cubicBezTo>
                    <a:pt x="68" y="22"/>
                    <a:pt x="55" y="7"/>
                    <a:pt x="37" y="3"/>
                  </a:cubicBezTo>
                  <a:cubicBezTo>
                    <a:pt x="18" y="0"/>
                    <a:pt x="0" y="9"/>
                    <a:pt x="0" y="9"/>
                  </a:cubicBezTo>
                  <a:cubicBezTo>
                    <a:pt x="0" y="9"/>
                    <a:pt x="13" y="24"/>
                    <a:pt x="32" y="28"/>
                  </a:cubicBezTo>
                  <a:close/>
                </a:path>
              </a:pathLst>
            </a:custGeom>
            <a:solidFill>
              <a:srgbClr val="AF96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7" name="Freeform 39"/>
            <p:cNvSpPr>
              <a:spLocks/>
            </p:cNvSpPr>
            <p:nvPr/>
          </p:nvSpPr>
          <p:spPr bwMode="auto">
            <a:xfrm>
              <a:off x="3919538" y="3206750"/>
              <a:ext cx="184150" cy="114300"/>
            </a:xfrm>
            <a:custGeom>
              <a:avLst/>
              <a:gdLst>
                <a:gd name="T0" fmla="*/ 26 w 63"/>
                <a:gd name="T1" fmla="*/ 31 h 39"/>
                <a:gd name="T2" fmla="*/ 63 w 63"/>
                <a:gd name="T3" fmla="*/ 34 h 39"/>
                <a:gd name="T4" fmla="*/ 36 w 63"/>
                <a:gd name="T5" fmla="*/ 8 h 39"/>
                <a:gd name="T6" fmla="*/ 0 w 63"/>
                <a:gd name="T7" fmla="*/ 5 h 39"/>
                <a:gd name="T8" fmla="*/ 26 w 63"/>
                <a:gd name="T9" fmla="*/ 31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39">
                  <a:moveTo>
                    <a:pt x="26" y="31"/>
                  </a:moveTo>
                  <a:cubicBezTo>
                    <a:pt x="44" y="39"/>
                    <a:pt x="63" y="34"/>
                    <a:pt x="63" y="34"/>
                  </a:cubicBezTo>
                  <a:cubicBezTo>
                    <a:pt x="63" y="34"/>
                    <a:pt x="54" y="16"/>
                    <a:pt x="36" y="8"/>
                  </a:cubicBezTo>
                  <a:cubicBezTo>
                    <a:pt x="19" y="0"/>
                    <a:pt x="0" y="5"/>
                    <a:pt x="0" y="5"/>
                  </a:cubicBezTo>
                  <a:cubicBezTo>
                    <a:pt x="0" y="5"/>
                    <a:pt x="9" y="23"/>
                    <a:pt x="26" y="31"/>
                  </a:cubicBezTo>
                  <a:close/>
                </a:path>
              </a:pathLst>
            </a:custGeom>
            <a:solidFill>
              <a:srgbClr val="AF96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8" name="Freeform 40"/>
            <p:cNvSpPr>
              <a:spLocks/>
            </p:cNvSpPr>
            <p:nvPr/>
          </p:nvSpPr>
          <p:spPr bwMode="auto">
            <a:xfrm>
              <a:off x="3905251" y="3086100"/>
              <a:ext cx="142875" cy="120650"/>
            </a:xfrm>
            <a:custGeom>
              <a:avLst/>
              <a:gdLst>
                <a:gd name="T0" fmla="*/ 17 w 49"/>
                <a:gd name="T1" fmla="*/ 29 h 41"/>
                <a:gd name="T2" fmla="*/ 49 w 49"/>
                <a:gd name="T3" fmla="*/ 41 h 41"/>
                <a:gd name="T4" fmla="*/ 32 w 49"/>
                <a:gd name="T5" fmla="*/ 12 h 41"/>
                <a:gd name="T6" fmla="*/ 0 w 49"/>
                <a:gd name="T7" fmla="*/ 0 h 41"/>
                <a:gd name="T8" fmla="*/ 17 w 49"/>
                <a:gd name="T9" fmla="*/ 29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" h="41">
                  <a:moveTo>
                    <a:pt x="17" y="29"/>
                  </a:moveTo>
                  <a:cubicBezTo>
                    <a:pt x="31" y="41"/>
                    <a:pt x="49" y="41"/>
                    <a:pt x="49" y="41"/>
                  </a:cubicBezTo>
                  <a:cubicBezTo>
                    <a:pt x="49" y="41"/>
                    <a:pt x="46" y="23"/>
                    <a:pt x="32" y="12"/>
                  </a:cubicBezTo>
                  <a:cubicBezTo>
                    <a:pt x="18" y="0"/>
                    <a:pt x="0" y="0"/>
                    <a:pt x="0" y="0"/>
                  </a:cubicBezTo>
                  <a:cubicBezTo>
                    <a:pt x="0" y="0"/>
                    <a:pt x="4" y="18"/>
                    <a:pt x="17" y="29"/>
                  </a:cubicBezTo>
                  <a:close/>
                </a:path>
              </a:pathLst>
            </a:custGeom>
            <a:solidFill>
              <a:srgbClr val="AF96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9" name="Freeform 41"/>
            <p:cNvSpPr>
              <a:spLocks/>
            </p:cNvSpPr>
            <p:nvPr/>
          </p:nvSpPr>
          <p:spPr bwMode="auto">
            <a:xfrm>
              <a:off x="3916363" y="2968625"/>
              <a:ext cx="100013" cy="127000"/>
            </a:xfrm>
            <a:custGeom>
              <a:avLst/>
              <a:gdLst>
                <a:gd name="T0" fmla="*/ 9 w 34"/>
                <a:gd name="T1" fmla="*/ 28 h 43"/>
                <a:gd name="T2" fmla="*/ 34 w 34"/>
                <a:gd name="T3" fmla="*/ 43 h 43"/>
                <a:gd name="T4" fmla="*/ 25 w 34"/>
                <a:gd name="T5" fmla="*/ 15 h 43"/>
                <a:gd name="T6" fmla="*/ 0 w 34"/>
                <a:gd name="T7" fmla="*/ 0 h 43"/>
                <a:gd name="T8" fmla="*/ 9 w 34"/>
                <a:gd name="T9" fmla="*/ 28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43">
                  <a:moveTo>
                    <a:pt x="9" y="28"/>
                  </a:moveTo>
                  <a:cubicBezTo>
                    <a:pt x="19" y="39"/>
                    <a:pt x="34" y="43"/>
                    <a:pt x="34" y="43"/>
                  </a:cubicBezTo>
                  <a:cubicBezTo>
                    <a:pt x="34" y="43"/>
                    <a:pt x="34" y="27"/>
                    <a:pt x="25" y="15"/>
                  </a:cubicBezTo>
                  <a:cubicBezTo>
                    <a:pt x="15" y="3"/>
                    <a:pt x="0" y="0"/>
                    <a:pt x="0" y="0"/>
                  </a:cubicBezTo>
                  <a:cubicBezTo>
                    <a:pt x="0" y="0"/>
                    <a:pt x="0" y="16"/>
                    <a:pt x="9" y="28"/>
                  </a:cubicBezTo>
                  <a:close/>
                </a:path>
              </a:pathLst>
            </a:custGeom>
            <a:solidFill>
              <a:srgbClr val="AF96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0" name="Freeform 42"/>
            <p:cNvSpPr>
              <a:spLocks/>
            </p:cNvSpPr>
            <p:nvPr/>
          </p:nvSpPr>
          <p:spPr bwMode="auto">
            <a:xfrm>
              <a:off x="4022726" y="2971800"/>
              <a:ext cx="80963" cy="114300"/>
            </a:xfrm>
            <a:custGeom>
              <a:avLst/>
              <a:gdLst>
                <a:gd name="T0" fmla="*/ 7 w 28"/>
                <a:gd name="T1" fmla="*/ 15 h 39"/>
                <a:gd name="T2" fmla="*/ 1 w 28"/>
                <a:gd name="T3" fmla="*/ 39 h 39"/>
                <a:gd name="T4" fmla="*/ 21 w 28"/>
                <a:gd name="T5" fmla="*/ 24 h 39"/>
                <a:gd name="T6" fmla="*/ 27 w 28"/>
                <a:gd name="T7" fmla="*/ 0 h 39"/>
                <a:gd name="T8" fmla="*/ 7 w 28"/>
                <a:gd name="T9" fmla="*/ 15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39">
                  <a:moveTo>
                    <a:pt x="7" y="15"/>
                  </a:moveTo>
                  <a:cubicBezTo>
                    <a:pt x="0" y="26"/>
                    <a:pt x="1" y="39"/>
                    <a:pt x="1" y="39"/>
                  </a:cubicBezTo>
                  <a:cubicBezTo>
                    <a:pt x="1" y="39"/>
                    <a:pt x="14" y="35"/>
                    <a:pt x="21" y="24"/>
                  </a:cubicBezTo>
                  <a:cubicBezTo>
                    <a:pt x="28" y="14"/>
                    <a:pt x="27" y="0"/>
                    <a:pt x="27" y="0"/>
                  </a:cubicBezTo>
                  <a:cubicBezTo>
                    <a:pt x="27" y="0"/>
                    <a:pt x="14" y="4"/>
                    <a:pt x="7" y="15"/>
                  </a:cubicBezTo>
                  <a:close/>
                </a:path>
              </a:pathLst>
            </a:custGeom>
            <a:solidFill>
              <a:srgbClr val="AF96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1" name="Freeform 43"/>
            <p:cNvSpPr>
              <a:spLocks/>
            </p:cNvSpPr>
            <p:nvPr/>
          </p:nvSpPr>
          <p:spPr bwMode="auto">
            <a:xfrm>
              <a:off x="4043363" y="3038475"/>
              <a:ext cx="111125" cy="161925"/>
            </a:xfrm>
            <a:custGeom>
              <a:avLst/>
              <a:gdLst>
                <a:gd name="T0" fmla="*/ 9 w 38"/>
                <a:gd name="T1" fmla="*/ 22 h 55"/>
                <a:gd name="T2" fmla="*/ 3 w 38"/>
                <a:gd name="T3" fmla="*/ 55 h 55"/>
                <a:gd name="T4" fmla="*/ 29 w 38"/>
                <a:gd name="T5" fmla="*/ 33 h 55"/>
                <a:gd name="T6" fmla="*/ 35 w 38"/>
                <a:gd name="T7" fmla="*/ 0 h 55"/>
                <a:gd name="T8" fmla="*/ 9 w 38"/>
                <a:gd name="T9" fmla="*/ 22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55">
                  <a:moveTo>
                    <a:pt x="9" y="22"/>
                  </a:moveTo>
                  <a:cubicBezTo>
                    <a:pt x="0" y="37"/>
                    <a:pt x="3" y="55"/>
                    <a:pt x="3" y="55"/>
                  </a:cubicBezTo>
                  <a:cubicBezTo>
                    <a:pt x="3" y="55"/>
                    <a:pt x="20" y="48"/>
                    <a:pt x="29" y="33"/>
                  </a:cubicBezTo>
                  <a:cubicBezTo>
                    <a:pt x="38" y="18"/>
                    <a:pt x="35" y="0"/>
                    <a:pt x="35" y="0"/>
                  </a:cubicBezTo>
                  <a:cubicBezTo>
                    <a:pt x="35" y="0"/>
                    <a:pt x="18" y="6"/>
                    <a:pt x="9" y="22"/>
                  </a:cubicBezTo>
                  <a:close/>
                </a:path>
              </a:pathLst>
            </a:custGeom>
            <a:solidFill>
              <a:srgbClr val="AF96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2" name="Freeform 44"/>
            <p:cNvSpPr>
              <a:spLocks/>
            </p:cNvSpPr>
            <p:nvPr/>
          </p:nvSpPr>
          <p:spPr bwMode="auto">
            <a:xfrm>
              <a:off x="4089401" y="3151188"/>
              <a:ext cx="103188" cy="146050"/>
            </a:xfrm>
            <a:custGeom>
              <a:avLst/>
              <a:gdLst>
                <a:gd name="T0" fmla="*/ 9 w 35"/>
                <a:gd name="T1" fmla="*/ 19 h 50"/>
                <a:gd name="T2" fmla="*/ 2 w 35"/>
                <a:gd name="T3" fmla="*/ 50 h 50"/>
                <a:gd name="T4" fmla="*/ 27 w 35"/>
                <a:gd name="T5" fmla="*/ 30 h 50"/>
                <a:gd name="T6" fmla="*/ 34 w 35"/>
                <a:gd name="T7" fmla="*/ 0 h 50"/>
                <a:gd name="T8" fmla="*/ 9 w 35"/>
                <a:gd name="T9" fmla="*/ 19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50">
                  <a:moveTo>
                    <a:pt x="9" y="19"/>
                  </a:moveTo>
                  <a:cubicBezTo>
                    <a:pt x="0" y="33"/>
                    <a:pt x="2" y="50"/>
                    <a:pt x="2" y="50"/>
                  </a:cubicBezTo>
                  <a:cubicBezTo>
                    <a:pt x="2" y="50"/>
                    <a:pt x="18" y="44"/>
                    <a:pt x="27" y="30"/>
                  </a:cubicBezTo>
                  <a:cubicBezTo>
                    <a:pt x="35" y="17"/>
                    <a:pt x="34" y="0"/>
                    <a:pt x="34" y="0"/>
                  </a:cubicBezTo>
                  <a:cubicBezTo>
                    <a:pt x="34" y="0"/>
                    <a:pt x="18" y="5"/>
                    <a:pt x="9" y="19"/>
                  </a:cubicBezTo>
                  <a:close/>
                </a:path>
              </a:pathLst>
            </a:custGeom>
            <a:solidFill>
              <a:srgbClr val="AF96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3" name="Freeform 45"/>
            <p:cNvSpPr>
              <a:spLocks/>
            </p:cNvSpPr>
            <p:nvPr/>
          </p:nvSpPr>
          <p:spPr bwMode="auto">
            <a:xfrm>
              <a:off x="4154488" y="3224213"/>
              <a:ext cx="90488" cy="160338"/>
            </a:xfrm>
            <a:custGeom>
              <a:avLst/>
              <a:gdLst>
                <a:gd name="T0" fmla="*/ 5 w 31"/>
                <a:gd name="T1" fmla="*/ 24 h 55"/>
                <a:gd name="T2" fmla="*/ 5 w 31"/>
                <a:gd name="T3" fmla="*/ 55 h 55"/>
                <a:gd name="T4" fmla="*/ 25 w 31"/>
                <a:gd name="T5" fmla="*/ 31 h 55"/>
                <a:gd name="T6" fmla="*/ 26 w 31"/>
                <a:gd name="T7" fmla="*/ 0 h 55"/>
                <a:gd name="T8" fmla="*/ 5 w 31"/>
                <a:gd name="T9" fmla="*/ 24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55">
                  <a:moveTo>
                    <a:pt x="5" y="24"/>
                  </a:moveTo>
                  <a:cubicBezTo>
                    <a:pt x="0" y="39"/>
                    <a:pt x="5" y="55"/>
                    <a:pt x="5" y="55"/>
                  </a:cubicBezTo>
                  <a:cubicBezTo>
                    <a:pt x="5" y="55"/>
                    <a:pt x="20" y="47"/>
                    <a:pt x="25" y="31"/>
                  </a:cubicBezTo>
                  <a:cubicBezTo>
                    <a:pt x="31" y="16"/>
                    <a:pt x="26" y="0"/>
                    <a:pt x="26" y="0"/>
                  </a:cubicBezTo>
                  <a:cubicBezTo>
                    <a:pt x="26" y="0"/>
                    <a:pt x="11" y="8"/>
                    <a:pt x="5" y="24"/>
                  </a:cubicBezTo>
                  <a:close/>
                </a:path>
              </a:pathLst>
            </a:custGeom>
            <a:solidFill>
              <a:srgbClr val="AF96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4" name="Freeform 46"/>
            <p:cNvSpPr>
              <a:spLocks/>
            </p:cNvSpPr>
            <p:nvPr/>
          </p:nvSpPr>
          <p:spPr bwMode="auto">
            <a:xfrm>
              <a:off x="3989388" y="2843213"/>
              <a:ext cx="82550" cy="180975"/>
            </a:xfrm>
            <a:custGeom>
              <a:avLst/>
              <a:gdLst>
                <a:gd name="T0" fmla="*/ 3 w 28"/>
                <a:gd name="T1" fmla="*/ 29 h 62"/>
                <a:gd name="T2" fmla="*/ 9 w 28"/>
                <a:gd name="T3" fmla="*/ 62 h 62"/>
                <a:gd name="T4" fmla="*/ 25 w 28"/>
                <a:gd name="T5" fmla="*/ 33 h 62"/>
                <a:gd name="T6" fmla="*/ 19 w 28"/>
                <a:gd name="T7" fmla="*/ 0 h 62"/>
                <a:gd name="T8" fmla="*/ 3 w 28"/>
                <a:gd name="T9" fmla="*/ 29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62">
                  <a:moveTo>
                    <a:pt x="3" y="29"/>
                  </a:moveTo>
                  <a:cubicBezTo>
                    <a:pt x="0" y="46"/>
                    <a:pt x="9" y="62"/>
                    <a:pt x="9" y="62"/>
                  </a:cubicBezTo>
                  <a:cubicBezTo>
                    <a:pt x="9" y="62"/>
                    <a:pt x="22" y="50"/>
                    <a:pt x="25" y="33"/>
                  </a:cubicBezTo>
                  <a:cubicBezTo>
                    <a:pt x="28" y="15"/>
                    <a:pt x="19" y="0"/>
                    <a:pt x="19" y="0"/>
                  </a:cubicBezTo>
                  <a:cubicBezTo>
                    <a:pt x="19" y="0"/>
                    <a:pt x="6" y="12"/>
                    <a:pt x="3" y="29"/>
                  </a:cubicBezTo>
                  <a:close/>
                </a:path>
              </a:pathLst>
            </a:custGeom>
            <a:solidFill>
              <a:srgbClr val="AF96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</p:grpSp>
      <p:grpSp>
        <p:nvGrpSpPr>
          <p:cNvPr id="155" name="Grupo 154"/>
          <p:cNvGrpSpPr/>
          <p:nvPr/>
        </p:nvGrpSpPr>
        <p:grpSpPr>
          <a:xfrm>
            <a:off x="4445720" y="4980422"/>
            <a:ext cx="1233488" cy="654050"/>
            <a:chOff x="6745288" y="4592638"/>
            <a:chExt cx="1233488" cy="654050"/>
          </a:xfrm>
        </p:grpSpPr>
        <p:sp>
          <p:nvSpPr>
            <p:cNvPr id="156" name="Freeform 47"/>
            <p:cNvSpPr>
              <a:spLocks/>
            </p:cNvSpPr>
            <p:nvPr/>
          </p:nvSpPr>
          <p:spPr bwMode="auto">
            <a:xfrm>
              <a:off x="6832601" y="4730750"/>
              <a:ext cx="176213" cy="515938"/>
            </a:xfrm>
            <a:custGeom>
              <a:avLst/>
              <a:gdLst>
                <a:gd name="T0" fmla="*/ 56 w 60"/>
                <a:gd name="T1" fmla="*/ 176 h 176"/>
                <a:gd name="T2" fmla="*/ 59 w 60"/>
                <a:gd name="T3" fmla="*/ 175 h 176"/>
                <a:gd name="T4" fmla="*/ 59 w 60"/>
                <a:gd name="T5" fmla="*/ 171 h 176"/>
                <a:gd name="T6" fmla="*/ 22 w 60"/>
                <a:gd name="T7" fmla="*/ 19 h 176"/>
                <a:gd name="T8" fmla="*/ 27 w 60"/>
                <a:gd name="T9" fmla="*/ 5 h 176"/>
                <a:gd name="T10" fmla="*/ 26 w 60"/>
                <a:gd name="T11" fmla="*/ 1 h 176"/>
                <a:gd name="T12" fmla="*/ 22 w 60"/>
                <a:gd name="T13" fmla="*/ 2 h 176"/>
                <a:gd name="T14" fmla="*/ 16 w 60"/>
                <a:gd name="T15" fmla="*/ 18 h 176"/>
                <a:gd name="T16" fmla="*/ 55 w 60"/>
                <a:gd name="T17" fmla="*/ 175 h 176"/>
                <a:gd name="T18" fmla="*/ 56 w 60"/>
                <a:gd name="T19" fmla="*/ 176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0" h="176">
                  <a:moveTo>
                    <a:pt x="56" y="176"/>
                  </a:moveTo>
                  <a:cubicBezTo>
                    <a:pt x="57" y="176"/>
                    <a:pt x="58" y="176"/>
                    <a:pt x="59" y="175"/>
                  </a:cubicBezTo>
                  <a:cubicBezTo>
                    <a:pt x="60" y="174"/>
                    <a:pt x="60" y="172"/>
                    <a:pt x="59" y="171"/>
                  </a:cubicBezTo>
                  <a:cubicBezTo>
                    <a:pt x="20" y="125"/>
                    <a:pt x="6" y="70"/>
                    <a:pt x="22" y="19"/>
                  </a:cubicBezTo>
                  <a:cubicBezTo>
                    <a:pt x="23" y="14"/>
                    <a:pt x="25" y="9"/>
                    <a:pt x="27" y="5"/>
                  </a:cubicBezTo>
                  <a:cubicBezTo>
                    <a:pt x="28" y="3"/>
                    <a:pt x="27" y="1"/>
                    <a:pt x="26" y="1"/>
                  </a:cubicBezTo>
                  <a:cubicBezTo>
                    <a:pt x="24" y="0"/>
                    <a:pt x="23" y="1"/>
                    <a:pt x="22" y="2"/>
                  </a:cubicBezTo>
                  <a:cubicBezTo>
                    <a:pt x="20" y="7"/>
                    <a:pt x="18" y="12"/>
                    <a:pt x="16" y="18"/>
                  </a:cubicBezTo>
                  <a:cubicBezTo>
                    <a:pt x="0" y="70"/>
                    <a:pt x="15" y="127"/>
                    <a:pt x="55" y="175"/>
                  </a:cubicBezTo>
                  <a:cubicBezTo>
                    <a:pt x="55" y="175"/>
                    <a:pt x="56" y="176"/>
                    <a:pt x="56" y="176"/>
                  </a:cubicBezTo>
                  <a:close/>
                </a:path>
              </a:pathLst>
            </a:custGeom>
            <a:solidFill>
              <a:srgbClr val="9C7B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7" name="Freeform 48"/>
            <p:cNvSpPr>
              <a:spLocks/>
            </p:cNvSpPr>
            <p:nvPr/>
          </p:nvSpPr>
          <p:spPr bwMode="auto">
            <a:xfrm>
              <a:off x="6759576" y="5053013"/>
              <a:ext cx="179388" cy="117475"/>
            </a:xfrm>
            <a:custGeom>
              <a:avLst/>
              <a:gdLst>
                <a:gd name="T0" fmla="*/ 25 w 61"/>
                <a:gd name="T1" fmla="*/ 31 h 40"/>
                <a:gd name="T2" fmla="*/ 61 w 61"/>
                <a:gd name="T3" fmla="*/ 37 h 40"/>
                <a:gd name="T4" fmla="*/ 37 w 61"/>
                <a:gd name="T5" fmla="*/ 9 h 40"/>
                <a:gd name="T6" fmla="*/ 0 w 61"/>
                <a:gd name="T7" fmla="*/ 4 h 40"/>
                <a:gd name="T8" fmla="*/ 25 w 61"/>
                <a:gd name="T9" fmla="*/ 31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" h="40">
                  <a:moveTo>
                    <a:pt x="25" y="31"/>
                  </a:moveTo>
                  <a:cubicBezTo>
                    <a:pt x="42" y="40"/>
                    <a:pt x="61" y="37"/>
                    <a:pt x="61" y="37"/>
                  </a:cubicBezTo>
                  <a:cubicBezTo>
                    <a:pt x="61" y="37"/>
                    <a:pt x="53" y="18"/>
                    <a:pt x="37" y="9"/>
                  </a:cubicBezTo>
                  <a:cubicBezTo>
                    <a:pt x="20" y="0"/>
                    <a:pt x="0" y="4"/>
                    <a:pt x="0" y="4"/>
                  </a:cubicBezTo>
                  <a:cubicBezTo>
                    <a:pt x="0" y="4"/>
                    <a:pt x="8" y="22"/>
                    <a:pt x="25" y="31"/>
                  </a:cubicBezTo>
                  <a:close/>
                </a:path>
              </a:pathLst>
            </a:custGeom>
            <a:solidFill>
              <a:srgbClr val="9C7B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8" name="Freeform 49"/>
            <p:cNvSpPr>
              <a:spLocks/>
            </p:cNvSpPr>
            <p:nvPr/>
          </p:nvSpPr>
          <p:spPr bwMode="auto">
            <a:xfrm>
              <a:off x="6745288" y="4921250"/>
              <a:ext cx="152400" cy="131763"/>
            </a:xfrm>
            <a:custGeom>
              <a:avLst/>
              <a:gdLst>
                <a:gd name="T0" fmla="*/ 18 w 52"/>
                <a:gd name="T1" fmla="*/ 32 h 45"/>
                <a:gd name="T2" fmla="*/ 52 w 52"/>
                <a:gd name="T3" fmla="*/ 45 h 45"/>
                <a:gd name="T4" fmla="*/ 34 w 52"/>
                <a:gd name="T5" fmla="*/ 13 h 45"/>
                <a:gd name="T6" fmla="*/ 0 w 52"/>
                <a:gd name="T7" fmla="*/ 0 h 45"/>
                <a:gd name="T8" fmla="*/ 18 w 52"/>
                <a:gd name="T9" fmla="*/ 3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" h="45">
                  <a:moveTo>
                    <a:pt x="18" y="32"/>
                  </a:moveTo>
                  <a:cubicBezTo>
                    <a:pt x="32" y="45"/>
                    <a:pt x="52" y="45"/>
                    <a:pt x="52" y="45"/>
                  </a:cubicBezTo>
                  <a:cubicBezTo>
                    <a:pt x="52" y="45"/>
                    <a:pt x="48" y="26"/>
                    <a:pt x="34" y="13"/>
                  </a:cubicBezTo>
                  <a:cubicBezTo>
                    <a:pt x="20" y="1"/>
                    <a:pt x="0" y="0"/>
                    <a:pt x="0" y="0"/>
                  </a:cubicBezTo>
                  <a:cubicBezTo>
                    <a:pt x="0" y="0"/>
                    <a:pt x="3" y="19"/>
                    <a:pt x="18" y="32"/>
                  </a:cubicBezTo>
                  <a:close/>
                </a:path>
              </a:pathLst>
            </a:custGeom>
            <a:solidFill>
              <a:srgbClr val="9C7B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9" name="Freeform 50"/>
            <p:cNvSpPr>
              <a:spLocks/>
            </p:cNvSpPr>
            <p:nvPr/>
          </p:nvSpPr>
          <p:spPr bwMode="auto">
            <a:xfrm>
              <a:off x="6765926" y="4786313"/>
              <a:ext cx="114300" cy="157163"/>
            </a:xfrm>
            <a:custGeom>
              <a:avLst/>
              <a:gdLst>
                <a:gd name="T0" fmla="*/ 10 w 39"/>
                <a:gd name="T1" fmla="*/ 33 h 54"/>
                <a:gd name="T2" fmla="*/ 37 w 39"/>
                <a:gd name="T3" fmla="*/ 54 h 54"/>
                <a:gd name="T4" fmla="*/ 29 w 39"/>
                <a:gd name="T5" fmla="*/ 21 h 54"/>
                <a:gd name="T6" fmla="*/ 2 w 39"/>
                <a:gd name="T7" fmla="*/ 0 h 54"/>
                <a:gd name="T8" fmla="*/ 10 w 39"/>
                <a:gd name="T9" fmla="*/ 33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54">
                  <a:moveTo>
                    <a:pt x="10" y="33"/>
                  </a:moveTo>
                  <a:cubicBezTo>
                    <a:pt x="19" y="48"/>
                    <a:pt x="37" y="54"/>
                    <a:pt x="37" y="54"/>
                  </a:cubicBezTo>
                  <a:cubicBezTo>
                    <a:pt x="37" y="54"/>
                    <a:pt x="39" y="35"/>
                    <a:pt x="29" y="21"/>
                  </a:cubicBezTo>
                  <a:cubicBezTo>
                    <a:pt x="19" y="6"/>
                    <a:pt x="2" y="0"/>
                    <a:pt x="2" y="0"/>
                  </a:cubicBezTo>
                  <a:cubicBezTo>
                    <a:pt x="2" y="0"/>
                    <a:pt x="0" y="18"/>
                    <a:pt x="10" y="33"/>
                  </a:cubicBezTo>
                  <a:close/>
                </a:path>
              </a:pathLst>
            </a:custGeom>
            <a:solidFill>
              <a:srgbClr val="9C7B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8" name="Freeform 51"/>
            <p:cNvSpPr>
              <a:spLocks/>
            </p:cNvSpPr>
            <p:nvPr/>
          </p:nvSpPr>
          <p:spPr bwMode="auto">
            <a:xfrm>
              <a:off x="6800851" y="4676775"/>
              <a:ext cx="87313" cy="150813"/>
            </a:xfrm>
            <a:custGeom>
              <a:avLst/>
              <a:gdLst>
                <a:gd name="T0" fmla="*/ 6 w 30"/>
                <a:gd name="T1" fmla="*/ 29 h 51"/>
                <a:gd name="T2" fmla="*/ 26 w 30"/>
                <a:gd name="T3" fmla="*/ 51 h 51"/>
                <a:gd name="T4" fmla="*/ 24 w 30"/>
                <a:gd name="T5" fmla="*/ 22 h 51"/>
                <a:gd name="T6" fmla="*/ 5 w 30"/>
                <a:gd name="T7" fmla="*/ 0 h 51"/>
                <a:gd name="T8" fmla="*/ 6 w 30"/>
                <a:gd name="T9" fmla="*/ 29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51">
                  <a:moveTo>
                    <a:pt x="6" y="29"/>
                  </a:moveTo>
                  <a:cubicBezTo>
                    <a:pt x="12" y="43"/>
                    <a:pt x="26" y="51"/>
                    <a:pt x="26" y="51"/>
                  </a:cubicBezTo>
                  <a:cubicBezTo>
                    <a:pt x="26" y="51"/>
                    <a:pt x="30" y="36"/>
                    <a:pt x="24" y="22"/>
                  </a:cubicBezTo>
                  <a:cubicBezTo>
                    <a:pt x="19" y="7"/>
                    <a:pt x="5" y="0"/>
                    <a:pt x="5" y="0"/>
                  </a:cubicBezTo>
                  <a:cubicBezTo>
                    <a:pt x="5" y="0"/>
                    <a:pt x="0" y="15"/>
                    <a:pt x="6" y="29"/>
                  </a:cubicBezTo>
                  <a:close/>
                </a:path>
              </a:pathLst>
            </a:custGeom>
            <a:solidFill>
              <a:srgbClr val="9C7B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9" name="Freeform 52"/>
            <p:cNvSpPr>
              <a:spLocks/>
            </p:cNvSpPr>
            <p:nvPr/>
          </p:nvSpPr>
          <p:spPr bwMode="auto">
            <a:xfrm>
              <a:off x="6886576" y="4733925"/>
              <a:ext cx="104775" cy="87313"/>
            </a:xfrm>
            <a:custGeom>
              <a:avLst/>
              <a:gdLst>
                <a:gd name="T0" fmla="*/ 13 w 36"/>
                <a:gd name="T1" fmla="*/ 9 h 30"/>
                <a:gd name="T2" fmla="*/ 0 w 36"/>
                <a:gd name="T3" fmla="*/ 30 h 30"/>
                <a:gd name="T4" fmla="*/ 23 w 36"/>
                <a:gd name="T5" fmla="*/ 22 h 30"/>
                <a:gd name="T6" fmla="*/ 36 w 36"/>
                <a:gd name="T7" fmla="*/ 0 h 30"/>
                <a:gd name="T8" fmla="*/ 13 w 36"/>
                <a:gd name="T9" fmla="*/ 9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30">
                  <a:moveTo>
                    <a:pt x="13" y="9"/>
                  </a:moveTo>
                  <a:cubicBezTo>
                    <a:pt x="3" y="17"/>
                    <a:pt x="0" y="30"/>
                    <a:pt x="0" y="30"/>
                  </a:cubicBezTo>
                  <a:cubicBezTo>
                    <a:pt x="0" y="30"/>
                    <a:pt x="13" y="30"/>
                    <a:pt x="23" y="22"/>
                  </a:cubicBezTo>
                  <a:cubicBezTo>
                    <a:pt x="33" y="14"/>
                    <a:pt x="36" y="0"/>
                    <a:pt x="36" y="0"/>
                  </a:cubicBezTo>
                  <a:cubicBezTo>
                    <a:pt x="36" y="0"/>
                    <a:pt x="23" y="1"/>
                    <a:pt x="13" y="9"/>
                  </a:cubicBezTo>
                  <a:close/>
                </a:path>
              </a:pathLst>
            </a:custGeom>
            <a:solidFill>
              <a:srgbClr val="9C7B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0" name="Freeform 53"/>
            <p:cNvSpPr>
              <a:spLocks/>
            </p:cNvSpPr>
            <p:nvPr/>
          </p:nvSpPr>
          <p:spPr bwMode="auto">
            <a:xfrm>
              <a:off x="6877051" y="4810125"/>
              <a:ext cx="138113" cy="128588"/>
            </a:xfrm>
            <a:custGeom>
              <a:avLst/>
              <a:gdLst>
                <a:gd name="T0" fmla="*/ 16 w 47"/>
                <a:gd name="T1" fmla="*/ 14 h 44"/>
                <a:gd name="T2" fmla="*/ 0 w 47"/>
                <a:gd name="T3" fmla="*/ 44 h 44"/>
                <a:gd name="T4" fmla="*/ 31 w 47"/>
                <a:gd name="T5" fmla="*/ 31 h 44"/>
                <a:gd name="T6" fmla="*/ 47 w 47"/>
                <a:gd name="T7" fmla="*/ 0 h 44"/>
                <a:gd name="T8" fmla="*/ 16 w 47"/>
                <a:gd name="T9" fmla="*/ 1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44">
                  <a:moveTo>
                    <a:pt x="16" y="14"/>
                  </a:moveTo>
                  <a:cubicBezTo>
                    <a:pt x="3" y="26"/>
                    <a:pt x="0" y="44"/>
                    <a:pt x="0" y="44"/>
                  </a:cubicBezTo>
                  <a:cubicBezTo>
                    <a:pt x="0" y="44"/>
                    <a:pt x="18" y="43"/>
                    <a:pt x="31" y="31"/>
                  </a:cubicBezTo>
                  <a:cubicBezTo>
                    <a:pt x="44" y="19"/>
                    <a:pt x="47" y="0"/>
                    <a:pt x="47" y="0"/>
                  </a:cubicBezTo>
                  <a:cubicBezTo>
                    <a:pt x="47" y="0"/>
                    <a:pt x="29" y="2"/>
                    <a:pt x="16" y="14"/>
                  </a:cubicBezTo>
                  <a:close/>
                </a:path>
              </a:pathLst>
            </a:custGeom>
            <a:solidFill>
              <a:srgbClr val="9C7B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1" name="Freeform 54"/>
            <p:cNvSpPr>
              <a:spLocks/>
            </p:cNvSpPr>
            <p:nvPr/>
          </p:nvSpPr>
          <p:spPr bwMode="auto">
            <a:xfrm>
              <a:off x="6891338" y="4929188"/>
              <a:ext cx="131763" cy="114300"/>
            </a:xfrm>
            <a:custGeom>
              <a:avLst/>
              <a:gdLst>
                <a:gd name="T0" fmla="*/ 15 w 45"/>
                <a:gd name="T1" fmla="*/ 11 h 39"/>
                <a:gd name="T2" fmla="*/ 0 w 45"/>
                <a:gd name="T3" fmla="*/ 39 h 39"/>
                <a:gd name="T4" fmla="*/ 29 w 45"/>
                <a:gd name="T5" fmla="*/ 27 h 39"/>
                <a:gd name="T6" fmla="*/ 45 w 45"/>
                <a:gd name="T7" fmla="*/ 0 h 39"/>
                <a:gd name="T8" fmla="*/ 15 w 45"/>
                <a:gd name="T9" fmla="*/ 11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39">
                  <a:moveTo>
                    <a:pt x="15" y="11"/>
                  </a:moveTo>
                  <a:cubicBezTo>
                    <a:pt x="3" y="22"/>
                    <a:pt x="0" y="39"/>
                    <a:pt x="0" y="39"/>
                  </a:cubicBezTo>
                  <a:cubicBezTo>
                    <a:pt x="0" y="39"/>
                    <a:pt x="17" y="38"/>
                    <a:pt x="29" y="27"/>
                  </a:cubicBezTo>
                  <a:cubicBezTo>
                    <a:pt x="42" y="17"/>
                    <a:pt x="45" y="0"/>
                    <a:pt x="45" y="0"/>
                  </a:cubicBezTo>
                  <a:cubicBezTo>
                    <a:pt x="45" y="0"/>
                    <a:pt x="28" y="1"/>
                    <a:pt x="15" y="11"/>
                  </a:cubicBezTo>
                  <a:close/>
                </a:path>
              </a:pathLst>
            </a:custGeom>
            <a:solidFill>
              <a:srgbClr val="9C7B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2" name="Freeform 55"/>
            <p:cNvSpPr>
              <a:spLocks/>
            </p:cNvSpPr>
            <p:nvPr/>
          </p:nvSpPr>
          <p:spPr bwMode="auto">
            <a:xfrm>
              <a:off x="6935788" y="5011738"/>
              <a:ext cx="104775" cy="138113"/>
            </a:xfrm>
            <a:custGeom>
              <a:avLst/>
              <a:gdLst>
                <a:gd name="T0" fmla="*/ 9 w 36"/>
                <a:gd name="T1" fmla="*/ 17 h 47"/>
                <a:gd name="T2" fmla="*/ 0 w 36"/>
                <a:gd name="T3" fmla="*/ 47 h 47"/>
                <a:gd name="T4" fmla="*/ 26 w 36"/>
                <a:gd name="T5" fmla="*/ 30 h 47"/>
                <a:gd name="T6" fmla="*/ 36 w 36"/>
                <a:gd name="T7" fmla="*/ 0 h 47"/>
                <a:gd name="T8" fmla="*/ 9 w 36"/>
                <a:gd name="T9" fmla="*/ 1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47">
                  <a:moveTo>
                    <a:pt x="9" y="17"/>
                  </a:moveTo>
                  <a:cubicBezTo>
                    <a:pt x="0" y="30"/>
                    <a:pt x="0" y="47"/>
                    <a:pt x="0" y="47"/>
                  </a:cubicBezTo>
                  <a:cubicBezTo>
                    <a:pt x="0" y="47"/>
                    <a:pt x="16" y="43"/>
                    <a:pt x="26" y="30"/>
                  </a:cubicBezTo>
                  <a:cubicBezTo>
                    <a:pt x="36" y="17"/>
                    <a:pt x="36" y="0"/>
                    <a:pt x="36" y="0"/>
                  </a:cubicBezTo>
                  <a:cubicBezTo>
                    <a:pt x="36" y="0"/>
                    <a:pt x="19" y="4"/>
                    <a:pt x="9" y="17"/>
                  </a:cubicBezTo>
                  <a:close/>
                </a:path>
              </a:pathLst>
            </a:custGeom>
            <a:solidFill>
              <a:srgbClr val="9C7B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3" name="Freeform 56"/>
            <p:cNvSpPr>
              <a:spLocks/>
            </p:cNvSpPr>
            <p:nvPr/>
          </p:nvSpPr>
          <p:spPr bwMode="auto">
            <a:xfrm>
              <a:off x="6883401" y="4592638"/>
              <a:ext cx="104775" cy="166688"/>
            </a:xfrm>
            <a:custGeom>
              <a:avLst/>
              <a:gdLst>
                <a:gd name="T0" fmla="*/ 8 w 36"/>
                <a:gd name="T1" fmla="*/ 24 h 57"/>
                <a:gd name="T2" fmla="*/ 4 w 36"/>
                <a:gd name="T3" fmla="*/ 57 h 57"/>
                <a:gd name="T4" fmla="*/ 28 w 36"/>
                <a:gd name="T5" fmla="*/ 34 h 57"/>
                <a:gd name="T6" fmla="*/ 32 w 36"/>
                <a:gd name="T7" fmla="*/ 0 h 57"/>
                <a:gd name="T8" fmla="*/ 8 w 36"/>
                <a:gd name="T9" fmla="*/ 24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57">
                  <a:moveTo>
                    <a:pt x="8" y="24"/>
                  </a:moveTo>
                  <a:cubicBezTo>
                    <a:pt x="0" y="39"/>
                    <a:pt x="4" y="57"/>
                    <a:pt x="4" y="57"/>
                  </a:cubicBezTo>
                  <a:cubicBezTo>
                    <a:pt x="4" y="57"/>
                    <a:pt x="20" y="49"/>
                    <a:pt x="28" y="34"/>
                  </a:cubicBezTo>
                  <a:cubicBezTo>
                    <a:pt x="36" y="18"/>
                    <a:pt x="32" y="0"/>
                    <a:pt x="32" y="0"/>
                  </a:cubicBezTo>
                  <a:cubicBezTo>
                    <a:pt x="32" y="0"/>
                    <a:pt x="16" y="8"/>
                    <a:pt x="8" y="24"/>
                  </a:cubicBezTo>
                  <a:close/>
                </a:path>
              </a:pathLst>
            </a:custGeom>
            <a:solidFill>
              <a:srgbClr val="9C7B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4" name="Freeform 57"/>
            <p:cNvSpPr>
              <a:spLocks/>
            </p:cNvSpPr>
            <p:nvPr/>
          </p:nvSpPr>
          <p:spPr bwMode="auto">
            <a:xfrm>
              <a:off x="7712076" y="4730750"/>
              <a:ext cx="176213" cy="515938"/>
            </a:xfrm>
            <a:custGeom>
              <a:avLst/>
              <a:gdLst>
                <a:gd name="T0" fmla="*/ 4 w 60"/>
                <a:gd name="T1" fmla="*/ 176 h 176"/>
                <a:gd name="T2" fmla="*/ 2 w 60"/>
                <a:gd name="T3" fmla="*/ 175 h 176"/>
                <a:gd name="T4" fmla="*/ 1 w 60"/>
                <a:gd name="T5" fmla="*/ 171 h 176"/>
                <a:gd name="T6" fmla="*/ 39 w 60"/>
                <a:gd name="T7" fmla="*/ 19 h 176"/>
                <a:gd name="T8" fmla="*/ 34 w 60"/>
                <a:gd name="T9" fmla="*/ 5 h 176"/>
                <a:gd name="T10" fmla="*/ 35 w 60"/>
                <a:gd name="T11" fmla="*/ 1 h 176"/>
                <a:gd name="T12" fmla="*/ 39 w 60"/>
                <a:gd name="T13" fmla="*/ 2 h 176"/>
                <a:gd name="T14" fmla="*/ 44 w 60"/>
                <a:gd name="T15" fmla="*/ 18 h 176"/>
                <a:gd name="T16" fmla="*/ 6 w 60"/>
                <a:gd name="T17" fmla="*/ 175 h 176"/>
                <a:gd name="T18" fmla="*/ 4 w 60"/>
                <a:gd name="T19" fmla="*/ 176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0" h="176">
                  <a:moveTo>
                    <a:pt x="4" y="176"/>
                  </a:moveTo>
                  <a:cubicBezTo>
                    <a:pt x="3" y="176"/>
                    <a:pt x="2" y="176"/>
                    <a:pt x="2" y="175"/>
                  </a:cubicBezTo>
                  <a:cubicBezTo>
                    <a:pt x="1" y="174"/>
                    <a:pt x="0" y="172"/>
                    <a:pt x="1" y="171"/>
                  </a:cubicBezTo>
                  <a:cubicBezTo>
                    <a:pt x="41" y="125"/>
                    <a:pt x="54" y="70"/>
                    <a:pt x="39" y="19"/>
                  </a:cubicBezTo>
                  <a:cubicBezTo>
                    <a:pt x="38" y="14"/>
                    <a:pt x="36" y="9"/>
                    <a:pt x="34" y="5"/>
                  </a:cubicBezTo>
                  <a:cubicBezTo>
                    <a:pt x="33" y="3"/>
                    <a:pt x="34" y="1"/>
                    <a:pt x="35" y="1"/>
                  </a:cubicBezTo>
                  <a:cubicBezTo>
                    <a:pt x="37" y="0"/>
                    <a:pt x="38" y="1"/>
                    <a:pt x="39" y="2"/>
                  </a:cubicBezTo>
                  <a:cubicBezTo>
                    <a:pt x="41" y="7"/>
                    <a:pt x="43" y="12"/>
                    <a:pt x="44" y="18"/>
                  </a:cubicBezTo>
                  <a:cubicBezTo>
                    <a:pt x="60" y="70"/>
                    <a:pt x="46" y="127"/>
                    <a:pt x="6" y="175"/>
                  </a:cubicBezTo>
                  <a:cubicBezTo>
                    <a:pt x="5" y="175"/>
                    <a:pt x="5" y="176"/>
                    <a:pt x="4" y="176"/>
                  </a:cubicBezTo>
                  <a:close/>
                </a:path>
              </a:pathLst>
            </a:custGeom>
            <a:solidFill>
              <a:srgbClr val="9C7B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5" name="Freeform 58"/>
            <p:cNvSpPr>
              <a:spLocks/>
            </p:cNvSpPr>
            <p:nvPr/>
          </p:nvSpPr>
          <p:spPr bwMode="auto">
            <a:xfrm>
              <a:off x="7783513" y="5053013"/>
              <a:ext cx="177800" cy="117475"/>
            </a:xfrm>
            <a:custGeom>
              <a:avLst/>
              <a:gdLst>
                <a:gd name="T0" fmla="*/ 37 w 61"/>
                <a:gd name="T1" fmla="*/ 31 h 40"/>
                <a:gd name="T2" fmla="*/ 0 w 61"/>
                <a:gd name="T3" fmla="*/ 37 h 40"/>
                <a:gd name="T4" fmla="*/ 25 w 61"/>
                <a:gd name="T5" fmla="*/ 9 h 40"/>
                <a:gd name="T6" fmla="*/ 61 w 61"/>
                <a:gd name="T7" fmla="*/ 4 h 40"/>
                <a:gd name="T8" fmla="*/ 37 w 61"/>
                <a:gd name="T9" fmla="*/ 31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" h="40">
                  <a:moveTo>
                    <a:pt x="37" y="31"/>
                  </a:moveTo>
                  <a:cubicBezTo>
                    <a:pt x="20" y="40"/>
                    <a:pt x="0" y="37"/>
                    <a:pt x="0" y="37"/>
                  </a:cubicBezTo>
                  <a:cubicBezTo>
                    <a:pt x="0" y="37"/>
                    <a:pt x="8" y="18"/>
                    <a:pt x="25" y="9"/>
                  </a:cubicBezTo>
                  <a:cubicBezTo>
                    <a:pt x="42" y="0"/>
                    <a:pt x="61" y="4"/>
                    <a:pt x="61" y="4"/>
                  </a:cubicBezTo>
                  <a:cubicBezTo>
                    <a:pt x="61" y="4"/>
                    <a:pt x="54" y="22"/>
                    <a:pt x="37" y="31"/>
                  </a:cubicBezTo>
                  <a:close/>
                </a:path>
              </a:pathLst>
            </a:custGeom>
            <a:solidFill>
              <a:srgbClr val="9C7B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6" name="Freeform 59"/>
            <p:cNvSpPr>
              <a:spLocks/>
            </p:cNvSpPr>
            <p:nvPr/>
          </p:nvSpPr>
          <p:spPr bwMode="auto">
            <a:xfrm>
              <a:off x="7826376" y="4921250"/>
              <a:ext cx="152400" cy="131763"/>
            </a:xfrm>
            <a:custGeom>
              <a:avLst/>
              <a:gdLst>
                <a:gd name="T0" fmla="*/ 34 w 52"/>
                <a:gd name="T1" fmla="*/ 32 h 45"/>
                <a:gd name="T2" fmla="*/ 0 w 52"/>
                <a:gd name="T3" fmla="*/ 45 h 45"/>
                <a:gd name="T4" fmla="*/ 18 w 52"/>
                <a:gd name="T5" fmla="*/ 13 h 45"/>
                <a:gd name="T6" fmla="*/ 52 w 52"/>
                <a:gd name="T7" fmla="*/ 0 h 45"/>
                <a:gd name="T8" fmla="*/ 34 w 52"/>
                <a:gd name="T9" fmla="*/ 3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" h="45">
                  <a:moveTo>
                    <a:pt x="34" y="32"/>
                  </a:moveTo>
                  <a:cubicBezTo>
                    <a:pt x="20" y="45"/>
                    <a:pt x="0" y="45"/>
                    <a:pt x="0" y="45"/>
                  </a:cubicBezTo>
                  <a:cubicBezTo>
                    <a:pt x="0" y="45"/>
                    <a:pt x="3" y="26"/>
                    <a:pt x="18" y="13"/>
                  </a:cubicBezTo>
                  <a:cubicBezTo>
                    <a:pt x="32" y="1"/>
                    <a:pt x="52" y="0"/>
                    <a:pt x="52" y="0"/>
                  </a:cubicBezTo>
                  <a:cubicBezTo>
                    <a:pt x="52" y="0"/>
                    <a:pt x="48" y="19"/>
                    <a:pt x="34" y="32"/>
                  </a:cubicBezTo>
                  <a:close/>
                </a:path>
              </a:pathLst>
            </a:custGeom>
            <a:solidFill>
              <a:srgbClr val="9C7B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7" name="Freeform 60"/>
            <p:cNvSpPr>
              <a:spLocks/>
            </p:cNvSpPr>
            <p:nvPr/>
          </p:nvSpPr>
          <p:spPr bwMode="auto">
            <a:xfrm>
              <a:off x="7843838" y="4786313"/>
              <a:ext cx="114300" cy="157163"/>
            </a:xfrm>
            <a:custGeom>
              <a:avLst/>
              <a:gdLst>
                <a:gd name="T0" fmla="*/ 29 w 39"/>
                <a:gd name="T1" fmla="*/ 33 h 54"/>
                <a:gd name="T2" fmla="*/ 2 w 39"/>
                <a:gd name="T3" fmla="*/ 54 h 54"/>
                <a:gd name="T4" fmla="*/ 10 w 39"/>
                <a:gd name="T5" fmla="*/ 21 h 54"/>
                <a:gd name="T6" fmla="*/ 37 w 39"/>
                <a:gd name="T7" fmla="*/ 0 h 54"/>
                <a:gd name="T8" fmla="*/ 29 w 39"/>
                <a:gd name="T9" fmla="*/ 33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54">
                  <a:moveTo>
                    <a:pt x="29" y="33"/>
                  </a:moveTo>
                  <a:cubicBezTo>
                    <a:pt x="19" y="48"/>
                    <a:pt x="2" y="54"/>
                    <a:pt x="2" y="54"/>
                  </a:cubicBezTo>
                  <a:cubicBezTo>
                    <a:pt x="2" y="54"/>
                    <a:pt x="0" y="35"/>
                    <a:pt x="10" y="21"/>
                  </a:cubicBezTo>
                  <a:cubicBezTo>
                    <a:pt x="20" y="6"/>
                    <a:pt x="37" y="0"/>
                    <a:pt x="37" y="0"/>
                  </a:cubicBezTo>
                  <a:cubicBezTo>
                    <a:pt x="37" y="0"/>
                    <a:pt x="39" y="18"/>
                    <a:pt x="29" y="33"/>
                  </a:cubicBezTo>
                  <a:close/>
                </a:path>
              </a:pathLst>
            </a:custGeom>
            <a:solidFill>
              <a:srgbClr val="9C7B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8" name="Freeform 61"/>
            <p:cNvSpPr>
              <a:spLocks/>
            </p:cNvSpPr>
            <p:nvPr/>
          </p:nvSpPr>
          <p:spPr bwMode="auto">
            <a:xfrm>
              <a:off x="7835901" y="4676775"/>
              <a:ext cx="84138" cy="150813"/>
            </a:xfrm>
            <a:custGeom>
              <a:avLst/>
              <a:gdLst>
                <a:gd name="T0" fmla="*/ 24 w 29"/>
                <a:gd name="T1" fmla="*/ 29 h 51"/>
                <a:gd name="T2" fmla="*/ 4 w 29"/>
                <a:gd name="T3" fmla="*/ 51 h 51"/>
                <a:gd name="T4" fmla="*/ 5 w 29"/>
                <a:gd name="T5" fmla="*/ 22 h 51"/>
                <a:gd name="T6" fmla="*/ 25 w 29"/>
                <a:gd name="T7" fmla="*/ 0 h 51"/>
                <a:gd name="T8" fmla="*/ 24 w 29"/>
                <a:gd name="T9" fmla="*/ 29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51">
                  <a:moveTo>
                    <a:pt x="24" y="29"/>
                  </a:moveTo>
                  <a:cubicBezTo>
                    <a:pt x="18" y="43"/>
                    <a:pt x="4" y="51"/>
                    <a:pt x="4" y="51"/>
                  </a:cubicBezTo>
                  <a:cubicBezTo>
                    <a:pt x="4" y="51"/>
                    <a:pt x="0" y="36"/>
                    <a:pt x="5" y="22"/>
                  </a:cubicBezTo>
                  <a:cubicBezTo>
                    <a:pt x="11" y="7"/>
                    <a:pt x="25" y="0"/>
                    <a:pt x="25" y="0"/>
                  </a:cubicBezTo>
                  <a:cubicBezTo>
                    <a:pt x="25" y="0"/>
                    <a:pt x="29" y="15"/>
                    <a:pt x="24" y="29"/>
                  </a:cubicBezTo>
                  <a:close/>
                </a:path>
              </a:pathLst>
            </a:custGeom>
            <a:solidFill>
              <a:srgbClr val="9C7B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9" name="Freeform 62"/>
            <p:cNvSpPr>
              <a:spLocks/>
            </p:cNvSpPr>
            <p:nvPr/>
          </p:nvSpPr>
          <p:spPr bwMode="auto">
            <a:xfrm>
              <a:off x="7732713" y="4733925"/>
              <a:ext cx="106363" cy="87313"/>
            </a:xfrm>
            <a:custGeom>
              <a:avLst/>
              <a:gdLst>
                <a:gd name="T0" fmla="*/ 23 w 36"/>
                <a:gd name="T1" fmla="*/ 9 h 30"/>
                <a:gd name="T2" fmla="*/ 36 w 36"/>
                <a:gd name="T3" fmla="*/ 30 h 30"/>
                <a:gd name="T4" fmla="*/ 13 w 36"/>
                <a:gd name="T5" fmla="*/ 22 h 30"/>
                <a:gd name="T6" fmla="*/ 0 w 36"/>
                <a:gd name="T7" fmla="*/ 0 h 30"/>
                <a:gd name="T8" fmla="*/ 23 w 36"/>
                <a:gd name="T9" fmla="*/ 9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30">
                  <a:moveTo>
                    <a:pt x="23" y="9"/>
                  </a:moveTo>
                  <a:cubicBezTo>
                    <a:pt x="33" y="17"/>
                    <a:pt x="36" y="30"/>
                    <a:pt x="36" y="30"/>
                  </a:cubicBezTo>
                  <a:cubicBezTo>
                    <a:pt x="36" y="30"/>
                    <a:pt x="22" y="30"/>
                    <a:pt x="13" y="22"/>
                  </a:cubicBezTo>
                  <a:cubicBezTo>
                    <a:pt x="3" y="14"/>
                    <a:pt x="0" y="0"/>
                    <a:pt x="0" y="0"/>
                  </a:cubicBezTo>
                  <a:cubicBezTo>
                    <a:pt x="0" y="0"/>
                    <a:pt x="13" y="1"/>
                    <a:pt x="23" y="9"/>
                  </a:cubicBezTo>
                  <a:close/>
                </a:path>
              </a:pathLst>
            </a:custGeom>
            <a:solidFill>
              <a:srgbClr val="9C7B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0" name="Freeform 63"/>
            <p:cNvSpPr>
              <a:spLocks/>
            </p:cNvSpPr>
            <p:nvPr/>
          </p:nvSpPr>
          <p:spPr bwMode="auto">
            <a:xfrm>
              <a:off x="7708901" y="4810125"/>
              <a:ext cx="138113" cy="128588"/>
            </a:xfrm>
            <a:custGeom>
              <a:avLst/>
              <a:gdLst>
                <a:gd name="T0" fmla="*/ 31 w 47"/>
                <a:gd name="T1" fmla="*/ 14 h 44"/>
                <a:gd name="T2" fmla="*/ 47 w 47"/>
                <a:gd name="T3" fmla="*/ 44 h 44"/>
                <a:gd name="T4" fmla="*/ 16 w 47"/>
                <a:gd name="T5" fmla="*/ 31 h 44"/>
                <a:gd name="T6" fmla="*/ 0 w 47"/>
                <a:gd name="T7" fmla="*/ 0 h 44"/>
                <a:gd name="T8" fmla="*/ 31 w 47"/>
                <a:gd name="T9" fmla="*/ 1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44">
                  <a:moveTo>
                    <a:pt x="31" y="14"/>
                  </a:moveTo>
                  <a:cubicBezTo>
                    <a:pt x="44" y="26"/>
                    <a:pt x="47" y="44"/>
                    <a:pt x="47" y="44"/>
                  </a:cubicBezTo>
                  <a:cubicBezTo>
                    <a:pt x="47" y="44"/>
                    <a:pt x="29" y="43"/>
                    <a:pt x="16" y="31"/>
                  </a:cubicBezTo>
                  <a:cubicBezTo>
                    <a:pt x="3" y="19"/>
                    <a:pt x="0" y="0"/>
                    <a:pt x="0" y="0"/>
                  </a:cubicBezTo>
                  <a:cubicBezTo>
                    <a:pt x="0" y="0"/>
                    <a:pt x="18" y="2"/>
                    <a:pt x="31" y="14"/>
                  </a:cubicBezTo>
                  <a:close/>
                </a:path>
              </a:pathLst>
            </a:custGeom>
            <a:solidFill>
              <a:srgbClr val="9C7B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1" name="Freeform 64"/>
            <p:cNvSpPr>
              <a:spLocks/>
            </p:cNvSpPr>
            <p:nvPr/>
          </p:nvSpPr>
          <p:spPr bwMode="auto">
            <a:xfrm>
              <a:off x="7700963" y="4929188"/>
              <a:ext cx="131763" cy="114300"/>
            </a:xfrm>
            <a:custGeom>
              <a:avLst/>
              <a:gdLst>
                <a:gd name="T0" fmla="*/ 29 w 45"/>
                <a:gd name="T1" fmla="*/ 11 h 39"/>
                <a:gd name="T2" fmla="*/ 45 w 45"/>
                <a:gd name="T3" fmla="*/ 39 h 39"/>
                <a:gd name="T4" fmla="*/ 16 w 45"/>
                <a:gd name="T5" fmla="*/ 27 h 39"/>
                <a:gd name="T6" fmla="*/ 0 w 45"/>
                <a:gd name="T7" fmla="*/ 0 h 39"/>
                <a:gd name="T8" fmla="*/ 29 w 45"/>
                <a:gd name="T9" fmla="*/ 11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39">
                  <a:moveTo>
                    <a:pt x="29" y="11"/>
                  </a:moveTo>
                  <a:cubicBezTo>
                    <a:pt x="42" y="22"/>
                    <a:pt x="45" y="39"/>
                    <a:pt x="45" y="39"/>
                  </a:cubicBezTo>
                  <a:cubicBezTo>
                    <a:pt x="45" y="39"/>
                    <a:pt x="28" y="38"/>
                    <a:pt x="16" y="27"/>
                  </a:cubicBezTo>
                  <a:cubicBezTo>
                    <a:pt x="3" y="17"/>
                    <a:pt x="0" y="0"/>
                    <a:pt x="0" y="0"/>
                  </a:cubicBezTo>
                  <a:cubicBezTo>
                    <a:pt x="0" y="0"/>
                    <a:pt x="17" y="1"/>
                    <a:pt x="29" y="11"/>
                  </a:cubicBezTo>
                  <a:close/>
                </a:path>
              </a:pathLst>
            </a:custGeom>
            <a:solidFill>
              <a:srgbClr val="9C7B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2" name="Freeform 65"/>
            <p:cNvSpPr>
              <a:spLocks/>
            </p:cNvSpPr>
            <p:nvPr/>
          </p:nvSpPr>
          <p:spPr bwMode="auto">
            <a:xfrm>
              <a:off x="7680326" y="5011738"/>
              <a:ext cx="107950" cy="138113"/>
            </a:xfrm>
            <a:custGeom>
              <a:avLst/>
              <a:gdLst>
                <a:gd name="T0" fmla="*/ 27 w 37"/>
                <a:gd name="T1" fmla="*/ 17 h 47"/>
                <a:gd name="T2" fmla="*/ 37 w 37"/>
                <a:gd name="T3" fmla="*/ 47 h 47"/>
                <a:gd name="T4" fmla="*/ 10 w 37"/>
                <a:gd name="T5" fmla="*/ 30 h 47"/>
                <a:gd name="T6" fmla="*/ 1 w 37"/>
                <a:gd name="T7" fmla="*/ 0 h 47"/>
                <a:gd name="T8" fmla="*/ 27 w 37"/>
                <a:gd name="T9" fmla="*/ 1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47">
                  <a:moveTo>
                    <a:pt x="27" y="17"/>
                  </a:moveTo>
                  <a:cubicBezTo>
                    <a:pt x="37" y="30"/>
                    <a:pt x="37" y="47"/>
                    <a:pt x="37" y="47"/>
                  </a:cubicBezTo>
                  <a:cubicBezTo>
                    <a:pt x="37" y="47"/>
                    <a:pt x="20" y="43"/>
                    <a:pt x="10" y="30"/>
                  </a:cubicBezTo>
                  <a:cubicBezTo>
                    <a:pt x="0" y="17"/>
                    <a:pt x="1" y="0"/>
                    <a:pt x="1" y="0"/>
                  </a:cubicBezTo>
                  <a:cubicBezTo>
                    <a:pt x="1" y="0"/>
                    <a:pt x="17" y="4"/>
                    <a:pt x="27" y="17"/>
                  </a:cubicBezTo>
                  <a:close/>
                </a:path>
              </a:pathLst>
            </a:custGeom>
            <a:solidFill>
              <a:srgbClr val="9C7B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3" name="Freeform 66"/>
            <p:cNvSpPr>
              <a:spLocks/>
            </p:cNvSpPr>
            <p:nvPr/>
          </p:nvSpPr>
          <p:spPr bwMode="auto">
            <a:xfrm>
              <a:off x="7735888" y="4592638"/>
              <a:ext cx="106363" cy="166688"/>
            </a:xfrm>
            <a:custGeom>
              <a:avLst/>
              <a:gdLst>
                <a:gd name="T0" fmla="*/ 28 w 36"/>
                <a:gd name="T1" fmla="*/ 24 h 57"/>
                <a:gd name="T2" fmla="*/ 32 w 36"/>
                <a:gd name="T3" fmla="*/ 57 h 57"/>
                <a:gd name="T4" fmla="*/ 7 w 36"/>
                <a:gd name="T5" fmla="*/ 34 h 57"/>
                <a:gd name="T6" fmla="*/ 3 w 36"/>
                <a:gd name="T7" fmla="*/ 0 h 57"/>
                <a:gd name="T8" fmla="*/ 28 w 36"/>
                <a:gd name="T9" fmla="*/ 24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57">
                  <a:moveTo>
                    <a:pt x="28" y="24"/>
                  </a:moveTo>
                  <a:cubicBezTo>
                    <a:pt x="36" y="39"/>
                    <a:pt x="32" y="57"/>
                    <a:pt x="32" y="57"/>
                  </a:cubicBezTo>
                  <a:cubicBezTo>
                    <a:pt x="32" y="57"/>
                    <a:pt x="15" y="49"/>
                    <a:pt x="7" y="34"/>
                  </a:cubicBezTo>
                  <a:cubicBezTo>
                    <a:pt x="0" y="18"/>
                    <a:pt x="3" y="0"/>
                    <a:pt x="3" y="0"/>
                  </a:cubicBezTo>
                  <a:cubicBezTo>
                    <a:pt x="3" y="0"/>
                    <a:pt x="20" y="8"/>
                    <a:pt x="28" y="24"/>
                  </a:cubicBezTo>
                  <a:close/>
                </a:path>
              </a:pathLst>
            </a:custGeom>
            <a:solidFill>
              <a:srgbClr val="9C7B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4" name="Freeform 67"/>
            <p:cNvSpPr>
              <a:spLocks/>
            </p:cNvSpPr>
            <p:nvPr/>
          </p:nvSpPr>
          <p:spPr bwMode="auto">
            <a:xfrm>
              <a:off x="7216776" y="4686300"/>
              <a:ext cx="200025" cy="190500"/>
            </a:xfrm>
            <a:custGeom>
              <a:avLst/>
              <a:gdLst>
                <a:gd name="T0" fmla="*/ 67 w 68"/>
                <a:gd name="T1" fmla="*/ 37 h 65"/>
                <a:gd name="T2" fmla="*/ 48 w 68"/>
                <a:gd name="T3" fmla="*/ 62 h 65"/>
                <a:gd name="T4" fmla="*/ 41 w 68"/>
                <a:gd name="T5" fmla="*/ 63 h 65"/>
                <a:gd name="T6" fmla="*/ 2 w 68"/>
                <a:gd name="T7" fmla="*/ 34 h 65"/>
                <a:gd name="T8" fmla="*/ 1 w 68"/>
                <a:gd name="T9" fmla="*/ 28 h 65"/>
                <a:gd name="T10" fmla="*/ 20 w 68"/>
                <a:gd name="T11" fmla="*/ 2 h 65"/>
                <a:gd name="T12" fmla="*/ 26 w 68"/>
                <a:gd name="T13" fmla="*/ 1 h 65"/>
                <a:gd name="T14" fmla="*/ 66 w 68"/>
                <a:gd name="T15" fmla="*/ 30 h 65"/>
                <a:gd name="T16" fmla="*/ 67 w 68"/>
                <a:gd name="T17" fmla="*/ 37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8" h="65">
                  <a:moveTo>
                    <a:pt x="67" y="37"/>
                  </a:moveTo>
                  <a:cubicBezTo>
                    <a:pt x="48" y="62"/>
                    <a:pt x="48" y="62"/>
                    <a:pt x="48" y="62"/>
                  </a:cubicBezTo>
                  <a:cubicBezTo>
                    <a:pt x="46" y="64"/>
                    <a:pt x="43" y="65"/>
                    <a:pt x="41" y="63"/>
                  </a:cubicBezTo>
                  <a:cubicBezTo>
                    <a:pt x="2" y="34"/>
                    <a:pt x="2" y="34"/>
                    <a:pt x="2" y="34"/>
                  </a:cubicBezTo>
                  <a:cubicBezTo>
                    <a:pt x="0" y="33"/>
                    <a:pt x="0" y="30"/>
                    <a:pt x="1" y="28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1" y="0"/>
                    <a:pt x="24" y="0"/>
                    <a:pt x="26" y="1"/>
                  </a:cubicBezTo>
                  <a:cubicBezTo>
                    <a:pt x="66" y="30"/>
                    <a:pt x="66" y="30"/>
                    <a:pt x="66" y="30"/>
                  </a:cubicBezTo>
                  <a:cubicBezTo>
                    <a:pt x="68" y="32"/>
                    <a:pt x="68" y="35"/>
                    <a:pt x="67" y="37"/>
                  </a:cubicBezTo>
                  <a:close/>
                </a:path>
              </a:pathLst>
            </a:custGeom>
            <a:solidFill>
              <a:srgbClr val="404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5" name="Freeform 68"/>
            <p:cNvSpPr>
              <a:spLocks/>
            </p:cNvSpPr>
            <p:nvPr/>
          </p:nvSpPr>
          <p:spPr bwMode="auto">
            <a:xfrm>
              <a:off x="7216776" y="4672013"/>
              <a:ext cx="200025" cy="215900"/>
            </a:xfrm>
            <a:custGeom>
              <a:avLst/>
              <a:gdLst>
                <a:gd name="T0" fmla="*/ 126 w 126"/>
                <a:gd name="T1" fmla="*/ 42 h 136"/>
                <a:gd name="T2" fmla="*/ 56 w 126"/>
                <a:gd name="T3" fmla="*/ 136 h 136"/>
                <a:gd name="T4" fmla="*/ 0 w 126"/>
                <a:gd name="T5" fmla="*/ 96 h 136"/>
                <a:gd name="T6" fmla="*/ 69 w 126"/>
                <a:gd name="T7" fmla="*/ 0 h 136"/>
                <a:gd name="T8" fmla="*/ 126 w 126"/>
                <a:gd name="T9" fmla="*/ 42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6" h="136">
                  <a:moveTo>
                    <a:pt x="126" y="42"/>
                  </a:moveTo>
                  <a:lnTo>
                    <a:pt x="56" y="136"/>
                  </a:lnTo>
                  <a:lnTo>
                    <a:pt x="0" y="96"/>
                  </a:lnTo>
                  <a:lnTo>
                    <a:pt x="69" y="0"/>
                  </a:lnTo>
                  <a:lnTo>
                    <a:pt x="126" y="42"/>
                  </a:lnTo>
                  <a:close/>
                </a:path>
              </a:pathLst>
            </a:custGeom>
            <a:solidFill>
              <a:srgbClr val="404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6" name="Freeform 69"/>
            <p:cNvSpPr>
              <a:spLocks/>
            </p:cNvSpPr>
            <p:nvPr/>
          </p:nvSpPr>
          <p:spPr bwMode="auto">
            <a:xfrm>
              <a:off x="7302501" y="4619625"/>
              <a:ext cx="160338" cy="142875"/>
            </a:xfrm>
            <a:custGeom>
              <a:avLst/>
              <a:gdLst>
                <a:gd name="T0" fmla="*/ 51 w 55"/>
                <a:gd name="T1" fmla="*/ 41 h 49"/>
                <a:gd name="T2" fmla="*/ 50 w 55"/>
                <a:gd name="T3" fmla="*/ 42 h 49"/>
                <a:gd name="T4" fmla="*/ 33 w 55"/>
                <a:gd name="T5" fmla="*/ 45 h 49"/>
                <a:gd name="T6" fmla="*/ 6 w 55"/>
                <a:gd name="T7" fmla="*/ 25 h 49"/>
                <a:gd name="T8" fmla="*/ 4 w 55"/>
                <a:gd name="T9" fmla="*/ 8 h 49"/>
                <a:gd name="T10" fmla="*/ 5 w 55"/>
                <a:gd name="T11" fmla="*/ 7 h 49"/>
                <a:gd name="T12" fmla="*/ 22 w 55"/>
                <a:gd name="T13" fmla="*/ 4 h 49"/>
                <a:gd name="T14" fmla="*/ 49 w 55"/>
                <a:gd name="T15" fmla="*/ 24 h 49"/>
                <a:gd name="T16" fmla="*/ 51 w 55"/>
                <a:gd name="T17" fmla="*/ 41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5" h="49">
                  <a:moveTo>
                    <a:pt x="51" y="41"/>
                  </a:moveTo>
                  <a:cubicBezTo>
                    <a:pt x="50" y="42"/>
                    <a:pt x="50" y="42"/>
                    <a:pt x="50" y="42"/>
                  </a:cubicBezTo>
                  <a:cubicBezTo>
                    <a:pt x="46" y="47"/>
                    <a:pt x="39" y="49"/>
                    <a:pt x="33" y="45"/>
                  </a:cubicBezTo>
                  <a:cubicBezTo>
                    <a:pt x="6" y="25"/>
                    <a:pt x="6" y="25"/>
                    <a:pt x="6" y="25"/>
                  </a:cubicBezTo>
                  <a:cubicBezTo>
                    <a:pt x="1" y="21"/>
                    <a:pt x="0" y="13"/>
                    <a:pt x="4" y="8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9" y="1"/>
                    <a:pt x="16" y="0"/>
                    <a:pt x="22" y="4"/>
                  </a:cubicBezTo>
                  <a:cubicBezTo>
                    <a:pt x="49" y="24"/>
                    <a:pt x="49" y="24"/>
                    <a:pt x="49" y="24"/>
                  </a:cubicBezTo>
                  <a:cubicBezTo>
                    <a:pt x="54" y="28"/>
                    <a:pt x="55" y="35"/>
                    <a:pt x="51" y="41"/>
                  </a:cubicBezTo>
                  <a:close/>
                </a:path>
              </a:pathLst>
            </a:custGeom>
            <a:solidFill>
              <a:srgbClr val="404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7" name="Freeform 70"/>
            <p:cNvSpPr>
              <a:spLocks/>
            </p:cNvSpPr>
            <p:nvPr/>
          </p:nvSpPr>
          <p:spPr bwMode="auto">
            <a:xfrm>
              <a:off x="7167563" y="4800600"/>
              <a:ext cx="160338" cy="142875"/>
            </a:xfrm>
            <a:custGeom>
              <a:avLst/>
              <a:gdLst>
                <a:gd name="T0" fmla="*/ 52 w 55"/>
                <a:gd name="T1" fmla="*/ 41 h 49"/>
                <a:gd name="T2" fmla="*/ 51 w 55"/>
                <a:gd name="T3" fmla="*/ 42 h 49"/>
                <a:gd name="T4" fmla="*/ 34 w 55"/>
                <a:gd name="T5" fmla="*/ 45 h 49"/>
                <a:gd name="T6" fmla="*/ 7 w 55"/>
                <a:gd name="T7" fmla="*/ 25 h 49"/>
                <a:gd name="T8" fmla="*/ 4 w 55"/>
                <a:gd name="T9" fmla="*/ 8 h 49"/>
                <a:gd name="T10" fmla="*/ 5 w 55"/>
                <a:gd name="T11" fmla="*/ 7 h 49"/>
                <a:gd name="T12" fmla="*/ 22 w 55"/>
                <a:gd name="T13" fmla="*/ 4 h 49"/>
                <a:gd name="T14" fmla="*/ 49 w 55"/>
                <a:gd name="T15" fmla="*/ 24 h 49"/>
                <a:gd name="T16" fmla="*/ 52 w 55"/>
                <a:gd name="T17" fmla="*/ 41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5" h="49">
                  <a:moveTo>
                    <a:pt x="52" y="41"/>
                  </a:moveTo>
                  <a:cubicBezTo>
                    <a:pt x="51" y="42"/>
                    <a:pt x="51" y="42"/>
                    <a:pt x="51" y="42"/>
                  </a:cubicBezTo>
                  <a:cubicBezTo>
                    <a:pt x="47" y="48"/>
                    <a:pt x="39" y="49"/>
                    <a:pt x="34" y="45"/>
                  </a:cubicBezTo>
                  <a:cubicBezTo>
                    <a:pt x="7" y="25"/>
                    <a:pt x="7" y="25"/>
                    <a:pt x="7" y="25"/>
                  </a:cubicBezTo>
                  <a:cubicBezTo>
                    <a:pt x="1" y="21"/>
                    <a:pt x="0" y="14"/>
                    <a:pt x="4" y="8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9" y="2"/>
                    <a:pt x="17" y="0"/>
                    <a:pt x="22" y="4"/>
                  </a:cubicBezTo>
                  <a:cubicBezTo>
                    <a:pt x="49" y="24"/>
                    <a:pt x="49" y="24"/>
                    <a:pt x="49" y="24"/>
                  </a:cubicBezTo>
                  <a:cubicBezTo>
                    <a:pt x="54" y="28"/>
                    <a:pt x="55" y="36"/>
                    <a:pt x="52" y="41"/>
                  </a:cubicBezTo>
                  <a:close/>
                </a:path>
              </a:pathLst>
            </a:custGeom>
            <a:solidFill>
              <a:srgbClr val="404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8" name="Freeform 71"/>
            <p:cNvSpPr>
              <a:spLocks/>
            </p:cNvSpPr>
            <p:nvPr/>
          </p:nvSpPr>
          <p:spPr bwMode="auto">
            <a:xfrm>
              <a:off x="7346951" y="4794250"/>
              <a:ext cx="228600" cy="185738"/>
            </a:xfrm>
            <a:custGeom>
              <a:avLst/>
              <a:gdLst>
                <a:gd name="T0" fmla="*/ 144 w 144"/>
                <a:gd name="T1" fmla="*/ 96 h 117"/>
                <a:gd name="T2" fmla="*/ 129 w 144"/>
                <a:gd name="T3" fmla="*/ 117 h 117"/>
                <a:gd name="T4" fmla="*/ 0 w 144"/>
                <a:gd name="T5" fmla="*/ 22 h 117"/>
                <a:gd name="T6" fmla="*/ 14 w 144"/>
                <a:gd name="T7" fmla="*/ 0 h 117"/>
                <a:gd name="T8" fmla="*/ 144 w 144"/>
                <a:gd name="T9" fmla="*/ 96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4" h="117">
                  <a:moveTo>
                    <a:pt x="144" y="96"/>
                  </a:moveTo>
                  <a:lnTo>
                    <a:pt x="129" y="117"/>
                  </a:lnTo>
                  <a:lnTo>
                    <a:pt x="0" y="22"/>
                  </a:lnTo>
                  <a:lnTo>
                    <a:pt x="14" y="0"/>
                  </a:lnTo>
                  <a:lnTo>
                    <a:pt x="144" y="96"/>
                  </a:lnTo>
                  <a:close/>
                </a:path>
              </a:pathLst>
            </a:custGeom>
            <a:solidFill>
              <a:srgbClr val="404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9" name="Freeform 72"/>
            <p:cNvSpPr>
              <a:spLocks/>
            </p:cNvSpPr>
            <p:nvPr/>
          </p:nvSpPr>
          <p:spPr bwMode="auto">
            <a:xfrm>
              <a:off x="7454901" y="4867275"/>
              <a:ext cx="204788" cy="179388"/>
            </a:xfrm>
            <a:custGeom>
              <a:avLst/>
              <a:gdLst>
                <a:gd name="T0" fmla="*/ 66 w 70"/>
                <a:gd name="T1" fmla="*/ 48 h 61"/>
                <a:gd name="T2" fmla="*/ 61 w 70"/>
                <a:gd name="T3" fmla="*/ 56 h 61"/>
                <a:gd name="T4" fmla="*/ 47 w 70"/>
                <a:gd name="T5" fmla="*/ 58 h 61"/>
                <a:gd name="T6" fmla="*/ 5 w 70"/>
                <a:gd name="T7" fmla="*/ 28 h 61"/>
                <a:gd name="T8" fmla="*/ 3 w 70"/>
                <a:gd name="T9" fmla="*/ 14 h 61"/>
                <a:gd name="T10" fmla="*/ 9 w 70"/>
                <a:gd name="T11" fmla="*/ 6 h 61"/>
                <a:gd name="T12" fmla="*/ 23 w 70"/>
                <a:gd name="T13" fmla="*/ 4 h 61"/>
                <a:gd name="T14" fmla="*/ 64 w 70"/>
                <a:gd name="T15" fmla="*/ 34 h 61"/>
                <a:gd name="T16" fmla="*/ 66 w 70"/>
                <a:gd name="T17" fmla="*/ 48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0" h="61">
                  <a:moveTo>
                    <a:pt x="66" y="48"/>
                  </a:moveTo>
                  <a:cubicBezTo>
                    <a:pt x="61" y="56"/>
                    <a:pt x="61" y="56"/>
                    <a:pt x="61" y="56"/>
                  </a:cubicBezTo>
                  <a:cubicBezTo>
                    <a:pt x="57" y="60"/>
                    <a:pt x="51" y="61"/>
                    <a:pt x="47" y="58"/>
                  </a:cubicBezTo>
                  <a:cubicBezTo>
                    <a:pt x="5" y="28"/>
                    <a:pt x="5" y="28"/>
                    <a:pt x="5" y="28"/>
                  </a:cubicBezTo>
                  <a:cubicBezTo>
                    <a:pt x="1" y="25"/>
                    <a:pt x="0" y="18"/>
                    <a:pt x="3" y="14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1"/>
                    <a:pt x="19" y="0"/>
                    <a:pt x="23" y="4"/>
                  </a:cubicBezTo>
                  <a:cubicBezTo>
                    <a:pt x="64" y="34"/>
                    <a:pt x="64" y="34"/>
                    <a:pt x="64" y="34"/>
                  </a:cubicBezTo>
                  <a:cubicBezTo>
                    <a:pt x="69" y="37"/>
                    <a:pt x="70" y="44"/>
                    <a:pt x="66" y="48"/>
                  </a:cubicBezTo>
                  <a:close/>
                </a:path>
              </a:pathLst>
            </a:custGeom>
            <a:solidFill>
              <a:srgbClr val="404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0" name="Freeform 73"/>
            <p:cNvSpPr>
              <a:spLocks/>
            </p:cNvSpPr>
            <p:nvPr/>
          </p:nvSpPr>
          <p:spPr bwMode="auto">
            <a:xfrm>
              <a:off x="7115176" y="5040313"/>
              <a:ext cx="412750" cy="150813"/>
            </a:xfrm>
            <a:custGeom>
              <a:avLst/>
              <a:gdLst>
                <a:gd name="T0" fmla="*/ 125 w 141"/>
                <a:gd name="T1" fmla="*/ 18 h 51"/>
                <a:gd name="T2" fmla="*/ 125 w 141"/>
                <a:gd name="T3" fmla="*/ 18 h 51"/>
                <a:gd name="T4" fmla="*/ 125 w 141"/>
                <a:gd name="T5" fmla="*/ 15 h 51"/>
                <a:gd name="T6" fmla="*/ 125 w 141"/>
                <a:gd name="T7" fmla="*/ 13 h 51"/>
                <a:gd name="T8" fmla="*/ 111 w 141"/>
                <a:gd name="T9" fmla="*/ 0 h 51"/>
                <a:gd name="T10" fmla="*/ 31 w 141"/>
                <a:gd name="T11" fmla="*/ 0 h 51"/>
                <a:gd name="T12" fmla="*/ 17 w 141"/>
                <a:gd name="T13" fmla="*/ 13 h 51"/>
                <a:gd name="T14" fmla="*/ 17 w 141"/>
                <a:gd name="T15" fmla="*/ 15 h 51"/>
                <a:gd name="T16" fmla="*/ 17 w 141"/>
                <a:gd name="T17" fmla="*/ 18 h 51"/>
                <a:gd name="T18" fmla="*/ 17 w 141"/>
                <a:gd name="T19" fmla="*/ 18 h 51"/>
                <a:gd name="T20" fmla="*/ 0 w 141"/>
                <a:gd name="T21" fmla="*/ 34 h 51"/>
                <a:gd name="T22" fmla="*/ 17 w 141"/>
                <a:gd name="T23" fmla="*/ 51 h 51"/>
                <a:gd name="T24" fmla="*/ 125 w 141"/>
                <a:gd name="T25" fmla="*/ 51 h 51"/>
                <a:gd name="T26" fmla="*/ 141 w 141"/>
                <a:gd name="T27" fmla="*/ 34 h 51"/>
                <a:gd name="T28" fmla="*/ 125 w 141"/>
                <a:gd name="T29" fmla="*/ 18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41" h="51">
                  <a:moveTo>
                    <a:pt x="125" y="18"/>
                  </a:moveTo>
                  <a:cubicBezTo>
                    <a:pt x="125" y="18"/>
                    <a:pt x="125" y="18"/>
                    <a:pt x="125" y="18"/>
                  </a:cubicBezTo>
                  <a:cubicBezTo>
                    <a:pt x="125" y="17"/>
                    <a:pt x="125" y="16"/>
                    <a:pt x="125" y="15"/>
                  </a:cubicBezTo>
                  <a:cubicBezTo>
                    <a:pt x="125" y="13"/>
                    <a:pt x="125" y="13"/>
                    <a:pt x="125" y="13"/>
                  </a:cubicBezTo>
                  <a:cubicBezTo>
                    <a:pt x="125" y="6"/>
                    <a:pt x="119" y="0"/>
                    <a:pt x="111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3" y="0"/>
                    <a:pt x="17" y="6"/>
                    <a:pt x="17" y="13"/>
                  </a:cubicBezTo>
                  <a:cubicBezTo>
                    <a:pt x="17" y="15"/>
                    <a:pt x="17" y="15"/>
                    <a:pt x="17" y="15"/>
                  </a:cubicBezTo>
                  <a:cubicBezTo>
                    <a:pt x="17" y="16"/>
                    <a:pt x="17" y="17"/>
                    <a:pt x="17" y="18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8" y="18"/>
                    <a:pt x="0" y="25"/>
                    <a:pt x="0" y="34"/>
                  </a:cubicBezTo>
                  <a:cubicBezTo>
                    <a:pt x="0" y="44"/>
                    <a:pt x="8" y="51"/>
                    <a:pt x="17" y="51"/>
                  </a:cubicBezTo>
                  <a:cubicBezTo>
                    <a:pt x="125" y="51"/>
                    <a:pt x="125" y="51"/>
                    <a:pt x="125" y="51"/>
                  </a:cubicBezTo>
                  <a:cubicBezTo>
                    <a:pt x="134" y="51"/>
                    <a:pt x="141" y="44"/>
                    <a:pt x="141" y="34"/>
                  </a:cubicBezTo>
                  <a:cubicBezTo>
                    <a:pt x="141" y="25"/>
                    <a:pt x="134" y="18"/>
                    <a:pt x="125" y="18"/>
                  </a:cubicBezTo>
                  <a:close/>
                </a:path>
              </a:pathLst>
            </a:custGeom>
            <a:solidFill>
              <a:srgbClr val="404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1" name="Freeform 74"/>
            <p:cNvSpPr>
              <a:spLocks/>
            </p:cNvSpPr>
            <p:nvPr/>
          </p:nvSpPr>
          <p:spPr bwMode="auto">
            <a:xfrm>
              <a:off x="7126288" y="5053013"/>
              <a:ext cx="334963" cy="122238"/>
            </a:xfrm>
            <a:custGeom>
              <a:avLst/>
              <a:gdLst>
                <a:gd name="T0" fmla="*/ 5 w 114"/>
                <a:gd name="T1" fmla="*/ 33 h 42"/>
                <a:gd name="T2" fmla="*/ 17 w 114"/>
                <a:gd name="T3" fmla="*/ 20 h 42"/>
                <a:gd name="T4" fmla="*/ 22 w 114"/>
                <a:gd name="T5" fmla="*/ 20 h 42"/>
                <a:gd name="T6" fmla="*/ 21 w 114"/>
                <a:gd name="T7" fmla="*/ 15 h 42"/>
                <a:gd name="T8" fmla="*/ 21 w 114"/>
                <a:gd name="T9" fmla="*/ 13 h 42"/>
                <a:gd name="T10" fmla="*/ 21 w 114"/>
                <a:gd name="T11" fmla="*/ 12 h 42"/>
                <a:gd name="T12" fmla="*/ 31 w 114"/>
                <a:gd name="T13" fmla="*/ 2 h 42"/>
                <a:gd name="T14" fmla="*/ 111 w 114"/>
                <a:gd name="T15" fmla="*/ 2 h 42"/>
                <a:gd name="T16" fmla="*/ 114 w 114"/>
                <a:gd name="T17" fmla="*/ 2 h 42"/>
                <a:gd name="T18" fmla="*/ 107 w 114"/>
                <a:gd name="T19" fmla="*/ 0 h 42"/>
                <a:gd name="T20" fmla="*/ 27 w 114"/>
                <a:gd name="T21" fmla="*/ 0 h 42"/>
                <a:gd name="T22" fmla="*/ 17 w 114"/>
                <a:gd name="T23" fmla="*/ 9 h 42"/>
                <a:gd name="T24" fmla="*/ 17 w 114"/>
                <a:gd name="T25" fmla="*/ 11 h 42"/>
                <a:gd name="T26" fmla="*/ 17 w 114"/>
                <a:gd name="T27" fmla="*/ 13 h 42"/>
                <a:gd name="T28" fmla="*/ 18 w 114"/>
                <a:gd name="T29" fmla="*/ 18 h 42"/>
                <a:gd name="T30" fmla="*/ 13 w 114"/>
                <a:gd name="T31" fmla="*/ 18 h 42"/>
                <a:gd name="T32" fmla="*/ 0 w 114"/>
                <a:gd name="T33" fmla="*/ 30 h 42"/>
                <a:gd name="T34" fmla="*/ 9 w 114"/>
                <a:gd name="T35" fmla="*/ 42 h 42"/>
                <a:gd name="T36" fmla="*/ 5 w 114"/>
                <a:gd name="T37" fmla="*/ 33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14" h="42">
                  <a:moveTo>
                    <a:pt x="5" y="33"/>
                  </a:moveTo>
                  <a:cubicBezTo>
                    <a:pt x="5" y="26"/>
                    <a:pt x="10" y="20"/>
                    <a:pt x="17" y="20"/>
                  </a:cubicBezTo>
                  <a:cubicBezTo>
                    <a:pt x="22" y="20"/>
                    <a:pt x="22" y="20"/>
                    <a:pt x="22" y="20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1" y="15"/>
                    <a:pt x="21" y="14"/>
                    <a:pt x="21" y="13"/>
                  </a:cubicBezTo>
                  <a:cubicBezTo>
                    <a:pt x="21" y="12"/>
                    <a:pt x="21" y="12"/>
                    <a:pt x="21" y="12"/>
                  </a:cubicBezTo>
                  <a:cubicBezTo>
                    <a:pt x="21" y="6"/>
                    <a:pt x="25" y="2"/>
                    <a:pt x="31" y="2"/>
                  </a:cubicBezTo>
                  <a:cubicBezTo>
                    <a:pt x="111" y="2"/>
                    <a:pt x="111" y="2"/>
                    <a:pt x="111" y="2"/>
                  </a:cubicBezTo>
                  <a:cubicBezTo>
                    <a:pt x="112" y="2"/>
                    <a:pt x="113" y="2"/>
                    <a:pt x="114" y="2"/>
                  </a:cubicBezTo>
                  <a:cubicBezTo>
                    <a:pt x="112" y="1"/>
                    <a:pt x="110" y="0"/>
                    <a:pt x="10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1" y="0"/>
                    <a:pt x="17" y="4"/>
                    <a:pt x="17" y="9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7" y="12"/>
                    <a:pt x="17" y="12"/>
                    <a:pt x="17" y="13"/>
                  </a:cubicBezTo>
                  <a:cubicBezTo>
                    <a:pt x="18" y="18"/>
                    <a:pt x="18" y="18"/>
                    <a:pt x="18" y="18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6" y="18"/>
                    <a:pt x="0" y="23"/>
                    <a:pt x="0" y="30"/>
                  </a:cubicBezTo>
                  <a:cubicBezTo>
                    <a:pt x="0" y="36"/>
                    <a:pt x="4" y="41"/>
                    <a:pt x="9" y="42"/>
                  </a:cubicBezTo>
                  <a:cubicBezTo>
                    <a:pt x="6" y="40"/>
                    <a:pt x="5" y="37"/>
                    <a:pt x="5" y="3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2" name="Freeform 75"/>
            <p:cNvSpPr>
              <a:spLocks/>
            </p:cNvSpPr>
            <p:nvPr/>
          </p:nvSpPr>
          <p:spPr bwMode="auto">
            <a:xfrm>
              <a:off x="7478713" y="5105400"/>
              <a:ext cx="25400" cy="9525"/>
            </a:xfrm>
            <a:custGeom>
              <a:avLst/>
              <a:gdLst>
                <a:gd name="T0" fmla="*/ 5 w 9"/>
                <a:gd name="T1" fmla="*/ 2 h 3"/>
                <a:gd name="T2" fmla="*/ 9 w 9"/>
                <a:gd name="T3" fmla="*/ 3 h 3"/>
                <a:gd name="T4" fmla="*/ 1 w 9"/>
                <a:gd name="T5" fmla="*/ 0 h 3"/>
                <a:gd name="T6" fmla="*/ 0 w 9"/>
                <a:gd name="T7" fmla="*/ 0 h 3"/>
                <a:gd name="T8" fmla="*/ 0 w 9"/>
                <a:gd name="T9" fmla="*/ 2 h 3"/>
                <a:gd name="T10" fmla="*/ 5 w 9"/>
                <a:gd name="T11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3">
                  <a:moveTo>
                    <a:pt x="5" y="2"/>
                  </a:moveTo>
                  <a:cubicBezTo>
                    <a:pt x="6" y="2"/>
                    <a:pt x="7" y="2"/>
                    <a:pt x="9" y="3"/>
                  </a:cubicBezTo>
                  <a:cubicBezTo>
                    <a:pt x="6" y="1"/>
                    <a:pt x="4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2"/>
                    <a:pt x="0" y="2"/>
                    <a:pt x="0" y="2"/>
                  </a:cubicBezTo>
                  <a:lnTo>
                    <a:pt x="5" y="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3" name="Freeform 76"/>
            <p:cNvSpPr>
              <a:spLocks/>
            </p:cNvSpPr>
            <p:nvPr/>
          </p:nvSpPr>
          <p:spPr bwMode="auto">
            <a:xfrm>
              <a:off x="7229476" y="4700588"/>
              <a:ext cx="173038" cy="88900"/>
            </a:xfrm>
            <a:custGeom>
              <a:avLst/>
              <a:gdLst>
                <a:gd name="T0" fmla="*/ 22 w 59"/>
                <a:gd name="T1" fmla="*/ 4 h 30"/>
                <a:gd name="T2" fmla="*/ 22 w 59"/>
                <a:gd name="T3" fmla="*/ 4 h 30"/>
                <a:gd name="T4" fmla="*/ 59 w 59"/>
                <a:gd name="T5" fmla="*/ 30 h 30"/>
                <a:gd name="T6" fmla="*/ 59 w 59"/>
                <a:gd name="T7" fmla="*/ 29 h 30"/>
                <a:gd name="T8" fmla="*/ 59 w 59"/>
                <a:gd name="T9" fmla="*/ 28 h 30"/>
                <a:gd name="T10" fmla="*/ 20 w 59"/>
                <a:gd name="T11" fmla="*/ 0 h 30"/>
                <a:gd name="T12" fmla="*/ 19 w 59"/>
                <a:gd name="T13" fmla="*/ 0 h 30"/>
                <a:gd name="T14" fmla="*/ 0 w 59"/>
                <a:gd name="T15" fmla="*/ 25 h 30"/>
                <a:gd name="T16" fmla="*/ 1 w 59"/>
                <a:gd name="T17" fmla="*/ 26 h 30"/>
                <a:gd name="T18" fmla="*/ 4 w 59"/>
                <a:gd name="T19" fmla="*/ 28 h 30"/>
                <a:gd name="T20" fmla="*/ 22 w 59"/>
                <a:gd name="T21" fmla="*/ 4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30">
                  <a:moveTo>
                    <a:pt x="22" y="4"/>
                  </a:moveTo>
                  <a:cubicBezTo>
                    <a:pt x="22" y="4"/>
                    <a:pt x="22" y="4"/>
                    <a:pt x="22" y="4"/>
                  </a:cubicBezTo>
                  <a:cubicBezTo>
                    <a:pt x="59" y="30"/>
                    <a:pt x="59" y="30"/>
                    <a:pt x="59" y="30"/>
                  </a:cubicBezTo>
                  <a:cubicBezTo>
                    <a:pt x="59" y="29"/>
                    <a:pt x="59" y="29"/>
                    <a:pt x="59" y="29"/>
                  </a:cubicBezTo>
                  <a:cubicBezTo>
                    <a:pt x="59" y="29"/>
                    <a:pt x="59" y="29"/>
                    <a:pt x="59" y="28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0" y="0"/>
                    <a:pt x="19" y="0"/>
                    <a:pt x="19" y="0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1" y="26"/>
                    <a:pt x="1" y="26"/>
                    <a:pt x="1" y="26"/>
                  </a:cubicBezTo>
                  <a:cubicBezTo>
                    <a:pt x="4" y="28"/>
                    <a:pt x="4" y="28"/>
                    <a:pt x="4" y="28"/>
                  </a:cubicBezTo>
                  <a:lnTo>
                    <a:pt x="22" y="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4" name="Freeform 77"/>
            <p:cNvSpPr>
              <a:spLocks/>
            </p:cNvSpPr>
            <p:nvPr/>
          </p:nvSpPr>
          <p:spPr bwMode="auto">
            <a:xfrm>
              <a:off x="7316788" y="4637088"/>
              <a:ext cx="128588" cy="73025"/>
            </a:xfrm>
            <a:custGeom>
              <a:avLst/>
              <a:gdLst>
                <a:gd name="T0" fmla="*/ 5 w 44"/>
                <a:gd name="T1" fmla="*/ 8 h 25"/>
                <a:gd name="T2" fmla="*/ 6 w 44"/>
                <a:gd name="T3" fmla="*/ 7 h 25"/>
                <a:gd name="T4" fmla="*/ 12 w 44"/>
                <a:gd name="T5" fmla="*/ 4 h 25"/>
                <a:gd name="T6" fmla="*/ 17 w 44"/>
                <a:gd name="T7" fmla="*/ 5 h 25"/>
                <a:gd name="T8" fmla="*/ 44 w 44"/>
                <a:gd name="T9" fmla="*/ 25 h 25"/>
                <a:gd name="T10" fmla="*/ 44 w 44"/>
                <a:gd name="T11" fmla="*/ 25 h 25"/>
                <a:gd name="T12" fmla="*/ 41 w 44"/>
                <a:gd name="T13" fmla="*/ 21 h 25"/>
                <a:gd name="T14" fmla="*/ 14 w 44"/>
                <a:gd name="T15" fmla="*/ 1 h 25"/>
                <a:gd name="T16" fmla="*/ 10 w 44"/>
                <a:gd name="T17" fmla="*/ 0 h 25"/>
                <a:gd name="T18" fmla="*/ 3 w 44"/>
                <a:gd name="T19" fmla="*/ 3 h 25"/>
                <a:gd name="T20" fmla="*/ 2 w 44"/>
                <a:gd name="T21" fmla="*/ 4 h 25"/>
                <a:gd name="T22" fmla="*/ 4 w 44"/>
                <a:gd name="T23" fmla="*/ 15 h 25"/>
                <a:gd name="T24" fmla="*/ 5 w 44"/>
                <a:gd name="T25" fmla="*/ 8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4" h="25">
                  <a:moveTo>
                    <a:pt x="5" y="8"/>
                  </a:moveTo>
                  <a:cubicBezTo>
                    <a:pt x="6" y="7"/>
                    <a:pt x="6" y="7"/>
                    <a:pt x="6" y="7"/>
                  </a:cubicBezTo>
                  <a:cubicBezTo>
                    <a:pt x="7" y="5"/>
                    <a:pt x="10" y="4"/>
                    <a:pt x="12" y="4"/>
                  </a:cubicBezTo>
                  <a:cubicBezTo>
                    <a:pt x="14" y="4"/>
                    <a:pt x="16" y="4"/>
                    <a:pt x="17" y="5"/>
                  </a:cubicBezTo>
                  <a:cubicBezTo>
                    <a:pt x="44" y="25"/>
                    <a:pt x="44" y="25"/>
                    <a:pt x="44" y="25"/>
                  </a:cubicBezTo>
                  <a:cubicBezTo>
                    <a:pt x="44" y="25"/>
                    <a:pt x="44" y="25"/>
                    <a:pt x="44" y="25"/>
                  </a:cubicBezTo>
                  <a:cubicBezTo>
                    <a:pt x="44" y="24"/>
                    <a:pt x="43" y="22"/>
                    <a:pt x="41" y="21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3" y="0"/>
                    <a:pt x="11" y="0"/>
                    <a:pt x="10" y="0"/>
                  </a:cubicBezTo>
                  <a:cubicBezTo>
                    <a:pt x="7" y="0"/>
                    <a:pt x="5" y="1"/>
                    <a:pt x="3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0" y="8"/>
                    <a:pt x="0" y="13"/>
                    <a:pt x="4" y="15"/>
                  </a:cubicBezTo>
                  <a:cubicBezTo>
                    <a:pt x="3" y="13"/>
                    <a:pt x="3" y="10"/>
                    <a:pt x="5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5" name="Freeform 78"/>
            <p:cNvSpPr>
              <a:spLocks/>
            </p:cNvSpPr>
            <p:nvPr/>
          </p:nvSpPr>
          <p:spPr bwMode="auto">
            <a:xfrm>
              <a:off x="7181851" y="4818063"/>
              <a:ext cx="128588" cy="76200"/>
            </a:xfrm>
            <a:custGeom>
              <a:avLst/>
              <a:gdLst>
                <a:gd name="T0" fmla="*/ 5 w 44"/>
                <a:gd name="T1" fmla="*/ 9 h 26"/>
                <a:gd name="T2" fmla="*/ 6 w 44"/>
                <a:gd name="T3" fmla="*/ 7 h 26"/>
                <a:gd name="T4" fmla="*/ 12 w 44"/>
                <a:gd name="T5" fmla="*/ 4 h 26"/>
                <a:gd name="T6" fmla="*/ 17 w 44"/>
                <a:gd name="T7" fmla="*/ 6 h 26"/>
                <a:gd name="T8" fmla="*/ 44 w 44"/>
                <a:gd name="T9" fmla="*/ 25 h 26"/>
                <a:gd name="T10" fmla="*/ 44 w 44"/>
                <a:gd name="T11" fmla="*/ 26 h 26"/>
                <a:gd name="T12" fmla="*/ 42 w 44"/>
                <a:gd name="T13" fmla="*/ 21 h 26"/>
                <a:gd name="T14" fmla="*/ 15 w 44"/>
                <a:gd name="T15" fmla="*/ 2 h 26"/>
                <a:gd name="T16" fmla="*/ 10 w 44"/>
                <a:gd name="T17" fmla="*/ 0 h 26"/>
                <a:gd name="T18" fmla="*/ 3 w 44"/>
                <a:gd name="T19" fmla="*/ 3 h 26"/>
                <a:gd name="T20" fmla="*/ 2 w 44"/>
                <a:gd name="T21" fmla="*/ 5 h 26"/>
                <a:gd name="T22" fmla="*/ 4 w 44"/>
                <a:gd name="T23" fmla="*/ 16 h 26"/>
                <a:gd name="T24" fmla="*/ 5 w 44"/>
                <a:gd name="T25" fmla="*/ 9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4" h="26">
                  <a:moveTo>
                    <a:pt x="5" y="9"/>
                  </a:moveTo>
                  <a:cubicBezTo>
                    <a:pt x="6" y="7"/>
                    <a:pt x="6" y="7"/>
                    <a:pt x="6" y="7"/>
                  </a:cubicBezTo>
                  <a:cubicBezTo>
                    <a:pt x="7" y="5"/>
                    <a:pt x="10" y="4"/>
                    <a:pt x="12" y="4"/>
                  </a:cubicBezTo>
                  <a:cubicBezTo>
                    <a:pt x="14" y="4"/>
                    <a:pt x="16" y="5"/>
                    <a:pt x="17" y="6"/>
                  </a:cubicBezTo>
                  <a:cubicBezTo>
                    <a:pt x="44" y="25"/>
                    <a:pt x="44" y="25"/>
                    <a:pt x="44" y="25"/>
                  </a:cubicBezTo>
                  <a:cubicBezTo>
                    <a:pt x="44" y="26"/>
                    <a:pt x="44" y="26"/>
                    <a:pt x="44" y="26"/>
                  </a:cubicBezTo>
                  <a:cubicBezTo>
                    <a:pt x="44" y="24"/>
                    <a:pt x="43" y="23"/>
                    <a:pt x="42" y="21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3" y="1"/>
                    <a:pt x="11" y="0"/>
                    <a:pt x="10" y="0"/>
                  </a:cubicBezTo>
                  <a:cubicBezTo>
                    <a:pt x="7" y="0"/>
                    <a:pt x="5" y="1"/>
                    <a:pt x="3" y="3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0" y="8"/>
                    <a:pt x="0" y="13"/>
                    <a:pt x="4" y="16"/>
                  </a:cubicBezTo>
                  <a:cubicBezTo>
                    <a:pt x="3" y="13"/>
                    <a:pt x="3" y="11"/>
                    <a:pt x="5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</p:grpSp>
      <p:grpSp>
        <p:nvGrpSpPr>
          <p:cNvPr id="206" name="Grupo 205"/>
          <p:cNvGrpSpPr/>
          <p:nvPr/>
        </p:nvGrpSpPr>
        <p:grpSpPr>
          <a:xfrm>
            <a:off x="4583833" y="1325997"/>
            <a:ext cx="955675" cy="828675"/>
            <a:chOff x="6883401" y="938213"/>
            <a:chExt cx="955675" cy="828675"/>
          </a:xfrm>
        </p:grpSpPr>
        <p:sp>
          <p:nvSpPr>
            <p:cNvPr id="207" name="Freeform 79"/>
            <p:cNvSpPr>
              <a:spLocks/>
            </p:cNvSpPr>
            <p:nvPr/>
          </p:nvSpPr>
          <p:spPr bwMode="auto">
            <a:xfrm>
              <a:off x="7008813" y="987425"/>
              <a:ext cx="349250" cy="82550"/>
            </a:xfrm>
            <a:custGeom>
              <a:avLst/>
              <a:gdLst>
                <a:gd name="T0" fmla="*/ 6 w 119"/>
                <a:gd name="T1" fmla="*/ 27 h 28"/>
                <a:gd name="T2" fmla="*/ 0 w 119"/>
                <a:gd name="T3" fmla="*/ 22 h 28"/>
                <a:gd name="T4" fmla="*/ 50 w 119"/>
                <a:gd name="T5" fmla="*/ 0 h 28"/>
                <a:gd name="T6" fmla="*/ 90 w 119"/>
                <a:gd name="T7" fmla="*/ 12 h 28"/>
                <a:gd name="T8" fmla="*/ 119 w 119"/>
                <a:gd name="T9" fmla="*/ 19 h 28"/>
                <a:gd name="T10" fmla="*/ 119 w 119"/>
                <a:gd name="T11" fmla="*/ 26 h 28"/>
                <a:gd name="T12" fmla="*/ 87 w 119"/>
                <a:gd name="T13" fmla="*/ 18 h 28"/>
                <a:gd name="T14" fmla="*/ 49 w 119"/>
                <a:gd name="T15" fmla="*/ 8 h 28"/>
                <a:gd name="T16" fmla="*/ 6 w 119"/>
                <a:gd name="T17" fmla="*/ 27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9" h="28">
                  <a:moveTo>
                    <a:pt x="6" y="27"/>
                  </a:moveTo>
                  <a:cubicBezTo>
                    <a:pt x="0" y="22"/>
                    <a:pt x="0" y="22"/>
                    <a:pt x="0" y="22"/>
                  </a:cubicBezTo>
                  <a:cubicBezTo>
                    <a:pt x="11" y="8"/>
                    <a:pt x="29" y="0"/>
                    <a:pt x="50" y="0"/>
                  </a:cubicBezTo>
                  <a:cubicBezTo>
                    <a:pt x="68" y="1"/>
                    <a:pt x="80" y="6"/>
                    <a:pt x="90" y="12"/>
                  </a:cubicBezTo>
                  <a:cubicBezTo>
                    <a:pt x="100" y="16"/>
                    <a:pt x="108" y="20"/>
                    <a:pt x="119" y="19"/>
                  </a:cubicBezTo>
                  <a:cubicBezTo>
                    <a:pt x="119" y="26"/>
                    <a:pt x="119" y="26"/>
                    <a:pt x="119" y="26"/>
                  </a:cubicBezTo>
                  <a:cubicBezTo>
                    <a:pt x="106" y="28"/>
                    <a:pt x="97" y="23"/>
                    <a:pt x="87" y="18"/>
                  </a:cubicBezTo>
                  <a:cubicBezTo>
                    <a:pt x="77" y="13"/>
                    <a:pt x="66" y="8"/>
                    <a:pt x="49" y="8"/>
                  </a:cubicBezTo>
                  <a:cubicBezTo>
                    <a:pt x="31" y="7"/>
                    <a:pt x="16" y="14"/>
                    <a:pt x="6" y="27"/>
                  </a:cubicBezTo>
                  <a:close/>
                </a:path>
              </a:pathLst>
            </a:custGeom>
            <a:solidFill>
              <a:srgbClr val="404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8" name="Freeform 80"/>
            <p:cNvSpPr>
              <a:spLocks/>
            </p:cNvSpPr>
            <p:nvPr/>
          </p:nvSpPr>
          <p:spPr bwMode="auto">
            <a:xfrm>
              <a:off x="7364413" y="984250"/>
              <a:ext cx="350838" cy="85725"/>
            </a:xfrm>
            <a:custGeom>
              <a:avLst/>
              <a:gdLst>
                <a:gd name="T0" fmla="*/ 114 w 120"/>
                <a:gd name="T1" fmla="*/ 28 h 29"/>
                <a:gd name="T2" fmla="*/ 70 w 120"/>
                <a:gd name="T3" fmla="*/ 9 h 29"/>
                <a:gd name="T4" fmla="*/ 33 w 120"/>
                <a:gd name="T5" fmla="*/ 19 h 29"/>
                <a:gd name="T6" fmla="*/ 0 w 120"/>
                <a:gd name="T7" fmla="*/ 27 h 29"/>
                <a:gd name="T8" fmla="*/ 1 w 120"/>
                <a:gd name="T9" fmla="*/ 20 h 29"/>
                <a:gd name="T10" fmla="*/ 29 w 120"/>
                <a:gd name="T11" fmla="*/ 13 h 29"/>
                <a:gd name="T12" fmla="*/ 70 w 120"/>
                <a:gd name="T13" fmla="*/ 1 h 29"/>
                <a:gd name="T14" fmla="*/ 120 w 120"/>
                <a:gd name="T15" fmla="*/ 23 h 29"/>
                <a:gd name="T16" fmla="*/ 114 w 120"/>
                <a:gd name="T17" fmla="*/ 28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0" h="29">
                  <a:moveTo>
                    <a:pt x="114" y="28"/>
                  </a:moveTo>
                  <a:cubicBezTo>
                    <a:pt x="104" y="15"/>
                    <a:pt x="88" y="8"/>
                    <a:pt x="70" y="9"/>
                  </a:cubicBezTo>
                  <a:cubicBezTo>
                    <a:pt x="53" y="9"/>
                    <a:pt x="43" y="14"/>
                    <a:pt x="33" y="19"/>
                  </a:cubicBezTo>
                  <a:cubicBezTo>
                    <a:pt x="23" y="24"/>
                    <a:pt x="14" y="29"/>
                    <a:pt x="0" y="27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12" y="21"/>
                    <a:pt x="20" y="17"/>
                    <a:pt x="29" y="13"/>
                  </a:cubicBezTo>
                  <a:cubicBezTo>
                    <a:pt x="40" y="7"/>
                    <a:pt x="52" y="2"/>
                    <a:pt x="70" y="1"/>
                  </a:cubicBezTo>
                  <a:cubicBezTo>
                    <a:pt x="90" y="0"/>
                    <a:pt x="109" y="9"/>
                    <a:pt x="120" y="23"/>
                  </a:cubicBezTo>
                  <a:lnTo>
                    <a:pt x="114" y="28"/>
                  </a:lnTo>
                  <a:close/>
                </a:path>
              </a:pathLst>
            </a:custGeom>
            <a:solidFill>
              <a:srgbClr val="404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9" name="Rectangle 81"/>
            <p:cNvSpPr>
              <a:spLocks noChangeArrowheads="1"/>
            </p:cNvSpPr>
            <p:nvPr/>
          </p:nvSpPr>
          <p:spPr bwMode="auto">
            <a:xfrm>
              <a:off x="7018338" y="1055688"/>
              <a:ext cx="688975" cy="22225"/>
            </a:xfrm>
            <a:prstGeom prst="rect">
              <a:avLst/>
            </a:prstGeom>
            <a:solidFill>
              <a:srgbClr val="404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0" name="Oval 82"/>
            <p:cNvSpPr>
              <a:spLocks noChangeArrowheads="1"/>
            </p:cNvSpPr>
            <p:nvPr/>
          </p:nvSpPr>
          <p:spPr bwMode="auto">
            <a:xfrm>
              <a:off x="7316788" y="1004888"/>
              <a:ext cx="90488" cy="138113"/>
            </a:xfrm>
            <a:prstGeom prst="ellipse">
              <a:avLst/>
            </a:prstGeom>
            <a:solidFill>
              <a:srgbClr val="404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1" name="Freeform 83"/>
            <p:cNvSpPr>
              <a:spLocks/>
            </p:cNvSpPr>
            <p:nvPr/>
          </p:nvSpPr>
          <p:spPr bwMode="auto">
            <a:xfrm>
              <a:off x="7327901" y="1017588"/>
              <a:ext cx="44450" cy="114300"/>
            </a:xfrm>
            <a:custGeom>
              <a:avLst/>
              <a:gdLst>
                <a:gd name="T0" fmla="*/ 3 w 15"/>
                <a:gd name="T1" fmla="*/ 18 h 39"/>
                <a:gd name="T2" fmla="*/ 12 w 15"/>
                <a:gd name="T3" fmla="*/ 0 h 39"/>
                <a:gd name="T4" fmla="*/ 11 w 15"/>
                <a:gd name="T5" fmla="*/ 0 h 39"/>
                <a:gd name="T6" fmla="*/ 0 w 15"/>
                <a:gd name="T7" fmla="*/ 19 h 39"/>
                <a:gd name="T8" fmla="*/ 11 w 15"/>
                <a:gd name="T9" fmla="*/ 39 h 39"/>
                <a:gd name="T10" fmla="*/ 15 w 15"/>
                <a:gd name="T11" fmla="*/ 38 h 39"/>
                <a:gd name="T12" fmla="*/ 3 w 15"/>
                <a:gd name="T13" fmla="*/ 18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39">
                  <a:moveTo>
                    <a:pt x="3" y="18"/>
                  </a:moveTo>
                  <a:cubicBezTo>
                    <a:pt x="3" y="10"/>
                    <a:pt x="7" y="2"/>
                    <a:pt x="12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5" y="0"/>
                    <a:pt x="0" y="9"/>
                    <a:pt x="0" y="19"/>
                  </a:cubicBezTo>
                  <a:cubicBezTo>
                    <a:pt x="0" y="30"/>
                    <a:pt x="5" y="39"/>
                    <a:pt x="11" y="39"/>
                  </a:cubicBezTo>
                  <a:cubicBezTo>
                    <a:pt x="13" y="39"/>
                    <a:pt x="14" y="38"/>
                    <a:pt x="15" y="38"/>
                  </a:cubicBezTo>
                  <a:cubicBezTo>
                    <a:pt x="8" y="38"/>
                    <a:pt x="3" y="29"/>
                    <a:pt x="3" y="1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2" name="Freeform 84"/>
            <p:cNvSpPr>
              <a:spLocks/>
            </p:cNvSpPr>
            <p:nvPr/>
          </p:nvSpPr>
          <p:spPr bwMode="auto">
            <a:xfrm>
              <a:off x="7310438" y="938213"/>
              <a:ext cx="103188" cy="52388"/>
            </a:xfrm>
            <a:custGeom>
              <a:avLst/>
              <a:gdLst>
                <a:gd name="T0" fmla="*/ 15 w 35"/>
                <a:gd name="T1" fmla="*/ 1 h 18"/>
                <a:gd name="T2" fmla="*/ 2 w 35"/>
                <a:gd name="T3" fmla="*/ 14 h 18"/>
                <a:gd name="T4" fmla="*/ 5 w 35"/>
                <a:gd name="T5" fmla="*/ 18 h 18"/>
                <a:gd name="T6" fmla="*/ 30 w 35"/>
                <a:gd name="T7" fmla="*/ 18 h 18"/>
                <a:gd name="T8" fmla="*/ 33 w 35"/>
                <a:gd name="T9" fmla="*/ 14 h 18"/>
                <a:gd name="T10" fmla="*/ 20 w 35"/>
                <a:gd name="T11" fmla="*/ 1 h 18"/>
                <a:gd name="T12" fmla="*/ 15 w 35"/>
                <a:gd name="T13" fmla="*/ 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5" h="18">
                  <a:moveTo>
                    <a:pt x="15" y="1"/>
                  </a:moveTo>
                  <a:cubicBezTo>
                    <a:pt x="2" y="14"/>
                    <a:pt x="2" y="14"/>
                    <a:pt x="2" y="14"/>
                  </a:cubicBezTo>
                  <a:cubicBezTo>
                    <a:pt x="0" y="17"/>
                    <a:pt x="2" y="18"/>
                    <a:pt x="5" y="18"/>
                  </a:cubicBezTo>
                  <a:cubicBezTo>
                    <a:pt x="30" y="18"/>
                    <a:pt x="30" y="18"/>
                    <a:pt x="30" y="18"/>
                  </a:cubicBezTo>
                  <a:cubicBezTo>
                    <a:pt x="33" y="18"/>
                    <a:pt x="35" y="17"/>
                    <a:pt x="33" y="14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18" y="0"/>
                    <a:pt x="16" y="0"/>
                    <a:pt x="15" y="1"/>
                  </a:cubicBezTo>
                  <a:close/>
                </a:path>
              </a:pathLst>
            </a:custGeom>
            <a:solidFill>
              <a:srgbClr val="404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3" name="Freeform 85"/>
            <p:cNvSpPr>
              <a:spLocks/>
            </p:cNvSpPr>
            <p:nvPr/>
          </p:nvSpPr>
          <p:spPr bwMode="auto">
            <a:xfrm>
              <a:off x="7326313" y="946150"/>
              <a:ext cx="39688" cy="34925"/>
            </a:xfrm>
            <a:custGeom>
              <a:avLst/>
              <a:gdLst>
                <a:gd name="T0" fmla="*/ 14 w 14"/>
                <a:gd name="T1" fmla="*/ 2 h 12"/>
                <a:gd name="T2" fmla="*/ 13 w 14"/>
                <a:gd name="T3" fmla="*/ 0 h 12"/>
                <a:gd name="T4" fmla="*/ 12 w 14"/>
                <a:gd name="T5" fmla="*/ 0 h 12"/>
                <a:gd name="T6" fmla="*/ 12 w 14"/>
                <a:gd name="T7" fmla="*/ 0 h 12"/>
                <a:gd name="T8" fmla="*/ 0 w 14"/>
                <a:gd name="T9" fmla="*/ 12 h 12"/>
                <a:gd name="T10" fmla="*/ 4 w 14"/>
                <a:gd name="T11" fmla="*/ 12 h 12"/>
                <a:gd name="T12" fmla="*/ 14 w 14"/>
                <a:gd name="T13" fmla="*/ 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12">
                  <a:moveTo>
                    <a:pt x="14" y="2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13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4" y="12"/>
                    <a:pt x="4" y="12"/>
                    <a:pt x="4" y="12"/>
                  </a:cubicBezTo>
                  <a:lnTo>
                    <a:pt x="14" y="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4" name="Freeform 86"/>
            <p:cNvSpPr>
              <a:spLocks/>
            </p:cNvSpPr>
            <p:nvPr/>
          </p:nvSpPr>
          <p:spPr bwMode="auto">
            <a:xfrm>
              <a:off x="7192963" y="1693863"/>
              <a:ext cx="338138" cy="73025"/>
            </a:xfrm>
            <a:custGeom>
              <a:avLst/>
              <a:gdLst>
                <a:gd name="T0" fmla="*/ 115 w 115"/>
                <a:gd name="T1" fmla="*/ 25 h 25"/>
                <a:gd name="T2" fmla="*/ 115 w 115"/>
                <a:gd name="T3" fmla="*/ 15 h 25"/>
                <a:gd name="T4" fmla="*/ 101 w 115"/>
                <a:gd name="T5" fmla="*/ 0 h 25"/>
                <a:gd name="T6" fmla="*/ 14 w 115"/>
                <a:gd name="T7" fmla="*/ 0 h 25"/>
                <a:gd name="T8" fmla="*/ 0 w 115"/>
                <a:gd name="T9" fmla="*/ 15 h 25"/>
                <a:gd name="T10" fmla="*/ 0 w 115"/>
                <a:gd name="T11" fmla="*/ 25 h 25"/>
                <a:gd name="T12" fmla="*/ 115 w 115"/>
                <a:gd name="T13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5" h="25">
                  <a:moveTo>
                    <a:pt x="115" y="25"/>
                  </a:moveTo>
                  <a:cubicBezTo>
                    <a:pt x="115" y="15"/>
                    <a:pt x="115" y="15"/>
                    <a:pt x="115" y="15"/>
                  </a:cubicBezTo>
                  <a:cubicBezTo>
                    <a:pt x="115" y="7"/>
                    <a:pt x="109" y="0"/>
                    <a:pt x="101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6" y="0"/>
                    <a:pt x="0" y="7"/>
                    <a:pt x="0" y="15"/>
                  </a:cubicBezTo>
                  <a:cubicBezTo>
                    <a:pt x="0" y="25"/>
                    <a:pt x="0" y="25"/>
                    <a:pt x="0" y="25"/>
                  </a:cubicBezTo>
                  <a:lnTo>
                    <a:pt x="115" y="25"/>
                  </a:lnTo>
                  <a:close/>
                </a:path>
              </a:pathLst>
            </a:custGeom>
            <a:solidFill>
              <a:srgbClr val="404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5" name="Freeform 87"/>
            <p:cNvSpPr>
              <a:spLocks/>
            </p:cNvSpPr>
            <p:nvPr/>
          </p:nvSpPr>
          <p:spPr bwMode="auto">
            <a:xfrm>
              <a:off x="7261226" y="1638300"/>
              <a:ext cx="201613" cy="61913"/>
            </a:xfrm>
            <a:custGeom>
              <a:avLst/>
              <a:gdLst>
                <a:gd name="T0" fmla="*/ 69 w 69"/>
                <a:gd name="T1" fmla="*/ 21 h 21"/>
                <a:gd name="T2" fmla="*/ 69 w 69"/>
                <a:gd name="T3" fmla="*/ 9 h 21"/>
                <a:gd name="T4" fmla="*/ 60 w 69"/>
                <a:gd name="T5" fmla="*/ 0 h 21"/>
                <a:gd name="T6" fmla="*/ 9 w 69"/>
                <a:gd name="T7" fmla="*/ 0 h 21"/>
                <a:gd name="T8" fmla="*/ 0 w 69"/>
                <a:gd name="T9" fmla="*/ 9 h 21"/>
                <a:gd name="T10" fmla="*/ 0 w 69"/>
                <a:gd name="T11" fmla="*/ 21 h 21"/>
                <a:gd name="T12" fmla="*/ 69 w 69"/>
                <a:gd name="T13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9" h="21">
                  <a:moveTo>
                    <a:pt x="69" y="21"/>
                  </a:moveTo>
                  <a:cubicBezTo>
                    <a:pt x="69" y="9"/>
                    <a:pt x="69" y="9"/>
                    <a:pt x="69" y="9"/>
                  </a:cubicBezTo>
                  <a:cubicBezTo>
                    <a:pt x="69" y="4"/>
                    <a:pt x="65" y="0"/>
                    <a:pt x="60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21"/>
                    <a:pt x="0" y="21"/>
                    <a:pt x="0" y="21"/>
                  </a:cubicBezTo>
                  <a:lnTo>
                    <a:pt x="69" y="21"/>
                  </a:lnTo>
                  <a:close/>
                </a:path>
              </a:pathLst>
            </a:custGeom>
            <a:solidFill>
              <a:srgbClr val="404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6" name="Freeform 88"/>
            <p:cNvSpPr>
              <a:spLocks/>
            </p:cNvSpPr>
            <p:nvPr/>
          </p:nvSpPr>
          <p:spPr bwMode="auto">
            <a:xfrm>
              <a:off x="7205663" y="1704975"/>
              <a:ext cx="49213" cy="50800"/>
            </a:xfrm>
            <a:custGeom>
              <a:avLst/>
              <a:gdLst>
                <a:gd name="T0" fmla="*/ 17 w 17"/>
                <a:gd name="T1" fmla="*/ 0 h 17"/>
                <a:gd name="T2" fmla="*/ 10 w 17"/>
                <a:gd name="T3" fmla="*/ 0 h 17"/>
                <a:gd name="T4" fmla="*/ 0 w 17"/>
                <a:gd name="T5" fmla="*/ 11 h 17"/>
                <a:gd name="T6" fmla="*/ 0 w 17"/>
                <a:gd name="T7" fmla="*/ 17 h 17"/>
                <a:gd name="T8" fmla="*/ 6 w 17"/>
                <a:gd name="T9" fmla="*/ 17 h 17"/>
                <a:gd name="T10" fmla="*/ 6 w 17"/>
                <a:gd name="T11" fmla="*/ 11 h 17"/>
                <a:gd name="T12" fmla="*/ 17 w 17"/>
                <a:gd name="T13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17">
                  <a:moveTo>
                    <a:pt x="17" y="0"/>
                  </a:moveTo>
                  <a:cubicBezTo>
                    <a:pt x="10" y="0"/>
                    <a:pt x="10" y="0"/>
                    <a:pt x="10" y="0"/>
                  </a:cubicBezTo>
                  <a:cubicBezTo>
                    <a:pt x="4" y="0"/>
                    <a:pt x="0" y="5"/>
                    <a:pt x="0" y="11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5"/>
                    <a:pt x="11" y="0"/>
                    <a:pt x="1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7" name="Freeform 89"/>
            <p:cNvSpPr>
              <a:spLocks/>
            </p:cNvSpPr>
            <p:nvPr/>
          </p:nvSpPr>
          <p:spPr bwMode="auto">
            <a:xfrm>
              <a:off x="7272338" y="1652588"/>
              <a:ext cx="33338" cy="34925"/>
            </a:xfrm>
            <a:custGeom>
              <a:avLst/>
              <a:gdLst>
                <a:gd name="T0" fmla="*/ 11 w 11"/>
                <a:gd name="T1" fmla="*/ 0 h 12"/>
                <a:gd name="T2" fmla="*/ 5 w 11"/>
                <a:gd name="T3" fmla="*/ 0 h 12"/>
                <a:gd name="T4" fmla="*/ 0 w 11"/>
                <a:gd name="T5" fmla="*/ 4 h 12"/>
                <a:gd name="T6" fmla="*/ 0 w 11"/>
                <a:gd name="T7" fmla="*/ 12 h 12"/>
                <a:gd name="T8" fmla="*/ 7 w 11"/>
                <a:gd name="T9" fmla="*/ 12 h 12"/>
                <a:gd name="T10" fmla="*/ 7 w 11"/>
                <a:gd name="T11" fmla="*/ 4 h 12"/>
                <a:gd name="T12" fmla="*/ 11 w 11"/>
                <a:gd name="T1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12">
                  <a:moveTo>
                    <a:pt x="11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2"/>
                    <a:pt x="9" y="0"/>
                    <a:pt x="1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8" name="Freeform 90"/>
            <p:cNvSpPr>
              <a:spLocks/>
            </p:cNvSpPr>
            <p:nvPr/>
          </p:nvSpPr>
          <p:spPr bwMode="auto">
            <a:xfrm>
              <a:off x="7302501" y="1538288"/>
              <a:ext cx="120650" cy="106363"/>
            </a:xfrm>
            <a:custGeom>
              <a:avLst/>
              <a:gdLst>
                <a:gd name="T0" fmla="*/ 41 w 41"/>
                <a:gd name="T1" fmla="*/ 36 h 36"/>
                <a:gd name="T2" fmla="*/ 20 w 41"/>
                <a:gd name="T3" fmla="*/ 0 h 36"/>
                <a:gd name="T4" fmla="*/ 0 w 41"/>
                <a:gd name="T5" fmla="*/ 36 h 36"/>
                <a:gd name="T6" fmla="*/ 41 w 41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1" h="36">
                  <a:moveTo>
                    <a:pt x="41" y="36"/>
                  </a:moveTo>
                  <a:cubicBezTo>
                    <a:pt x="41" y="16"/>
                    <a:pt x="32" y="0"/>
                    <a:pt x="20" y="0"/>
                  </a:cubicBezTo>
                  <a:cubicBezTo>
                    <a:pt x="9" y="0"/>
                    <a:pt x="0" y="16"/>
                    <a:pt x="0" y="36"/>
                  </a:cubicBezTo>
                  <a:lnTo>
                    <a:pt x="41" y="36"/>
                  </a:lnTo>
                  <a:close/>
                </a:path>
              </a:pathLst>
            </a:custGeom>
            <a:solidFill>
              <a:srgbClr val="404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9" name="Freeform 91"/>
            <p:cNvSpPr>
              <a:spLocks/>
            </p:cNvSpPr>
            <p:nvPr/>
          </p:nvSpPr>
          <p:spPr bwMode="auto">
            <a:xfrm>
              <a:off x="7313613" y="1550988"/>
              <a:ext cx="47625" cy="80963"/>
            </a:xfrm>
            <a:custGeom>
              <a:avLst/>
              <a:gdLst>
                <a:gd name="T0" fmla="*/ 16 w 16"/>
                <a:gd name="T1" fmla="*/ 0 h 28"/>
                <a:gd name="T2" fmla="*/ 16 w 16"/>
                <a:gd name="T3" fmla="*/ 0 h 28"/>
                <a:gd name="T4" fmla="*/ 0 w 16"/>
                <a:gd name="T5" fmla="*/ 28 h 28"/>
                <a:gd name="T6" fmla="*/ 7 w 16"/>
                <a:gd name="T7" fmla="*/ 28 h 28"/>
                <a:gd name="T8" fmla="*/ 16 w 16"/>
                <a:gd name="T9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28">
                  <a:moveTo>
                    <a:pt x="16" y="0"/>
                  </a:moveTo>
                  <a:cubicBezTo>
                    <a:pt x="16" y="0"/>
                    <a:pt x="16" y="0"/>
                    <a:pt x="16" y="0"/>
                  </a:cubicBezTo>
                  <a:cubicBezTo>
                    <a:pt x="9" y="0"/>
                    <a:pt x="1" y="11"/>
                    <a:pt x="0" y="28"/>
                  </a:cubicBezTo>
                  <a:cubicBezTo>
                    <a:pt x="7" y="28"/>
                    <a:pt x="7" y="28"/>
                    <a:pt x="7" y="28"/>
                  </a:cubicBezTo>
                  <a:cubicBezTo>
                    <a:pt x="8" y="15"/>
                    <a:pt x="12" y="5"/>
                    <a:pt x="1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20" name="Line 92"/>
            <p:cNvSpPr>
              <a:spLocks noChangeShapeType="1"/>
            </p:cNvSpPr>
            <p:nvPr/>
          </p:nvSpPr>
          <p:spPr bwMode="auto">
            <a:xfrm>
              <a:off x="7021513" y="1057275"/>
              <a:ext cx="111125" cy="352425"/>
            </a:xfrm>
            <a:prstGeom prst="line">
              <a:avLst/>
            </a:prstGeom>
            <a:noFill/>
            <a:ln w="17463" cap="rnd">
              <a:solidFill>
                <a:srgbClr val="40485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21" name="Freeform 93"/>
            <p:cNvSpPr>
              <a:spLocks/>
            </p:cNvSpPr>
            <p:nvPr/>
          </p:nvSpPr>
          <p:spPr bwMode="auto">
            <a:xfrm>
              <a:off x="6883401" y="1403350"/>
              <a:ext cx="260350" cy="117475"/>
            </a:xfrm>
            <a:custGeom>
              <a:avLst/>
              <a:gdLst>
                <a:gd name="T0" fmla="*/ 0 w 89"/>
                <a:gd name="T1" fmla="*/ 0 h 40"/>
                <a:gd name="T2" fmla="*/ 44 w 89"/>
                <a:gd name="T3" fmla="*/ 40 h 40"/>
                <a:gd name="T4" fmla="*/ 89 w 89"/>
                <a:gd name="T5" fmla="*/ 0 h 40"/>
                <a:gd name="T6" fmla="*/ 0 w 89"/>
                <a:gd name="T7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9" h="40">
                  <a:moveTo>
                    <a:pt x="0" y="0"/>
                  </a:moveTo>
                  <a:cubicBezTo>
                    <a:pt x="1" y="22"/>
                    <a:pt x="20" y="40"/>
                    <a:pt x="44" y="40"/>
                  </a:cubicBezTo>
                  <a:cubicBezTo>
                    <a:pt x="69" y="40"/>
                    <a:pt x="88" y="22"/>
                    <a:pt x="89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404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22" name="Freeform 94"/>
            <p:cNvSpPr>
              <a:spLocks/>
            </p:cNvSpPr>
            <p:nvPr/>
          </p:nvSpPr>
          <p:spPr bwMode="auto">
            <a:xfrm>
              <a:off x="6904038" y="1416050"/>
              <a:ext cx="93663" cy="79375"/>
            </a:xfrm>
            <a:custGeom>
              <a:avLst/>
              <a:gdLst>
                <a:gd name="T0" fmla="*/ 20 w 32"/>
                <a:gd name="T1" fmla="*/ 0 h 27"/>
                <a:gd name="T2" fmla="*/ 0 w 32"/>
                <a:gd name="T3" fmla="*/ 0 h 27"/>
                <a:gd name="T4" fmla="*/ 30 w 32"/>
                <a:gd name="T5" fmla="*/ 27 h 27"/>
                <a:gd name="T6" fmla="*/ 32 w 32"/>
                <a:gd name="T7" fmla="*/ 27 h 27"/>
                <a:gd name="T8" fmla="*/ 20 w 32"/>
                <a:gd name="T9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7">
                  <a:moveTo>
                    <a:pt x="2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5"/>
                    <a:pt x="14" y="27"/>
                    <a:pt x="30" y="27"/>
                  </a:cubicBezTo>
                  <a:cubicBezTo>
                    <a:pt x="31" y="27"/>
                    <a:pt x="31" y="27"/>
                    <a:pt x="32" y="27"/>
                  </a:cubicBezTo>
                  <a:cubicBezTo>
                    <a:pt x="25" y="21"/>
                    <a:pt x="21" y="11"/>
                    <a:pt x="2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23" name="Line 95"/>
            <p:cNvSpPr>
              <a:spLocks noChangeShapeType="1"/>
            </p:cNvSpPr>
            <p:nvPr/>
          </p:nvSpPr>
          <p:spPr bwMode="auto">
            <a:xfrm flipH="1">
              <a:off x="6894513" y="1057275"/>
              <a:ext cx="111125" cy="352425"/>
            </a:xfrm>
            <a:prstGeom prst="line">
              <a:avLst/>
            </a:prstGeom>
            <a:noFill/>
            <a:ln w="17463" cap="rnd">
              <a:solidFill>
                <a:srgbClr val="40485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24" name="Oval 96"/>
            <p:cNvSpPr>
              <a:spLocks noChangeArrowheads="1"/>
            </p:cNvSpPr>
            <p:nvPr/>
          </p:nvSpPr>
          <p:spPr bwMode="auto">
            <a:xfrm>
              <a:off x="6980238" y="1038225"/>
              <a:ext cx="63500" cy="63500"/>
            </a:xfrm>
            <a:prstGeom prst="ellipse">
              <a:avLst/>
            </a:prstGeom>
            <a:solidFill>
              <a:srgbClr val="404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25" name="Oval 97"/>
            <p:cNvSpPr>
              <a:spLocks noChangeArrowheads="1"/>
            </p:cNvSpPr>
            <p:nvPr/>
          </p:nvSpPr>
          <p:spPr bwMode="auto">
            <a:xfrm>
              <a:off x="6997701" y="1055688"/>
              <a:ext cx="28575" cy="2857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26" name="Freeform 98"/>
            <p:cNvSpPr>
              <a:spLocks/>
            </p:cNvSpPr>
            <p:nvPr/>
          </p:nvSpPr>
          <p:spPr bwMode="auto">
            <a:xfrm>
              <a:off x="7580313" y="1403350"/>
              <a:ext cx="258763" cy="117475"/>
            </a:xfrm>
            <a:custGeom>
              <a:avLst/>
              <a:gdLst>
                <a:gd name="T0" fmla="*/ 0 w 88"/>
                <a:gd name="T1" fmla="*/ 0 h 40"/>
                <a:gd name="T2" fmla="*/ 44 w 88"/>
                <a:gd name="T3" fmla="*/ 40 h 40"/>
                <a:gd name="T4" fmla="*/ 88 w 88"/>
                <a:gd name="T5" fmla="*/ 0 h 40"/>
                <a:gd name="T6" fmla="*/ 0 w 88"/>
                <a:gd name="T7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8" h="40">
                  <a:moveTo>
                    <a:pt x="0" y="0"/>
                  </a:moveTo>
                  <a:cubicBezTo>
                    <a:pt x="0" y="22"/>
                    <a:pt x="20" y="40"/>
                    <a:pt x="44" y="40"/>
                  </a:cubicBezTo>
                  <a:cubicBezTo>
                    <a:pt x="68" y="40"/>
                    <a:pt x="88" y="22"/>
                    <a:pt x="88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404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27" name="Freeform 99"/>
            <p:cNvSpPr>
              <a:spLocks/>
            </p:cNvSpPr>
            <p:nvPr/>
          </p:nvSpPr>
          <p:spPr bwMode="auto">
            <a:xfrm>
              <a:off x="7600951" y="1416050"/>
              <a:ext cx="93663" cy="79375"/>
            </a:xfrm>
            <a:custGeom>
              <a:avLst/>
              <a:gdLst>
                <a:gd name="T0" fmla="*/ 19 w 32"/>
                <a:gd name="T1" fmla="*/ 0 h 27"/>
                <a:gd name="T2" fmla="*/ 0 w 32"/>
                <a:gd name="T3" fmla="*/ 0 h 27"/>
                <a:gd name="T4" fmla="*/ 30 w 32"/>
                <a:gd name="T5" fmla="*/ 27 h 27"/>
                <a:gd name="T6" fmla="*/ 32 w 32"/>
                <a:gd name="T7" fmla="*/ 27 h 27"/>
                <a:gd name="T8" fmla="*/ 19 w 32"/>
                <a:gd name="T9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7">
                  <a:moveTo>
                    <a:pt x="19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5"/>
                    <a:pt x="13" y="27"/>
                    <a:pt x="30" y="27"/>
                  </a:cubicBezTo>
                  <a:cubicBezTo>
                    <a:pt x="30" y="27"/>
                    <a:pt x="31" y="27"/>
                    <a:pt x="32" y="27"/>
                  </a:cubicBezTo>
                  <a:cubicBezTo>
                    <a:pt x="25" y="21"/>
                    <a:pt x="20" y="11"/>
                    <a:pt x="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28" name="Line 100"/>
            <p:cNvSpPr>
              <a:spLocks noChangeShapeType="1"/>
            </p:cNvSpPr>
            <p:nvPr/>
          </p:nvSpPr>
          <p:spPr bwMode="auto">
            <a:xfrm flipH="1">
              <a:off x="7593013" y="1057275"/>
              <a:ext cx="111125" cy="352425"/>
            </a:xfrm>
            <a:prstGeom prst="line">
              <a:avLst/>
            </a:prstGeom>
            <a:noFill/>
            <a:ln w="17463" cap="rnd">
              <a:solidFill>
                <a:srgbClr val="40485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29" name="Line 101"/>
            <p:cNvSpPr>
              <a:spLocks noChangeShapeType="1"/>
            </p:cNvSpPr>
            <p:nvPr/>
          </p:nvSpPr>
          <p:spPr bwMode="auto">
            <a:xfrm>
              <a:off x="7715251" y="1057275"/>
              <a:ext cx="111125" cy="352425"/>
            </a:xfrm>
            <a:prstGeom prst="line">
              <a:avLst/>
            </a:prstGeom>
            <a:noFill/>
            <a:ln w="17463" cap="rnd">
              <a:solidFill>
                <a:srgbClr val="40485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0" name="Oval 102"/>
            <p:cNvSpPr>
              <a:spLocks noChangeArrowheads="1"/>
            </p:cNvSpPr>
            <p:nvPr/>
          </p:nvSpPr>
          <p:spPr bwMode="auto">
            <a:xfrm>
              <a:off x="7677151" y="1038225"/>
              <a:ext cx="65088" cy="63500"/>
            </a:xfrm>
            <a:prstGeom prst="ellipse">
              <a:avLst/>
            </a:prstGeom>
            <a:solidFill>
              <a:srgbClr val="404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1" name="Oval 103"/>
            <p:cNvSpPr>
              <a:spLocks noChangeArrowheads="1"/>
            </p:cNvSpPr>
            <p:nvPr/>
          </p:nvSpPr>
          <p:spPr bwMode="auto">
            <a:xfrm>
              <a:off x="7694613" y="1055688"/>
              <a:ext cx="30163" cy="2857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2" name="Freeform 104"/>
            <p:cNvSpPr>
              <a:spLocks/>
            </p:cNvSpPr>
            <p:nvPr/>
          </p:nvSpPr>
          <p:spPr bwMode="auto">
            <a:xfrm>
              <a:off x="7305676" y="973138"/>
              <a:ext cx="117475" cy="679450"/>
            </a:xfrm>
            <a:custGeom>
              <a:avLst/>
              <a:gdLst>
                <a:gd name="T0" fmla="*/ 24 w 40"/>
                <a:gd name="T1" fmla="*/ 75 h 232"/>
                <a:gd name="T2" fmla="*/ 23 w 40"/>
                <a:gd name="T3" fmla="*/ 67 h 232"/>
                <a:gd name="T4" fmla="*/ 23 w 40"/>
                <a:gd name="T5" fmla="*/ 32 h 232"/>
                <a:gd name="T6" fmla="*/ 23 w 40"/>
                <a:gd name="T7" fmla="*/ 0 h 232"/>
                <a:gd name="T8" fmla="*/ 15 w 40"/>
                <a:gd name="T9" fmla="*/ 0 h 232"/>
                <a:gd name="T10" fmla="*/ 15 w 40"/>
                <a:gd name="T11" fmla="*/ 58 h 232"/>
                <a:gd name="T12" fmla="*/ 8 w 40"/>
                <a:gd name="T13" fmla="*/ 116 h 232"/>
                <a:gd name="T14" fmla="*/ 1 w 40"/>
                <a:gd name="T15" fmla="*/ 162 h 232"/>
                <a:gd name="T16" fmla="*/ 2 w 40"/>
                <a:gd name="T17" fmla="*/ 167 h 232"/>
                <a:gd name="T18" fmla="*/ 15 w 40"/>
                <a:gd name="T19" fmla="*/ 190 h 232"/>
                <a:gd name="T20" fmla="*/ 15 w 40"/>
                <a:gd name="T21" fmla="*/ 232 h 232"/>
                <a:gd name="T22" fmla="*/ 23 w 40"/>
                <a:gd name="T23" fmla="*/ 232 h 232"/>
                <a:gd name="T24" fmla="*/ 23 w 40"/>
                <a:gd name="T25" fmla="*/ 191 h 232"/>
                <a:gd name="T26" fmla="*/ 37 w 40"/>
                <a:gd name="T27" fmla="*/ 167 h 232"/>
                <a:gd name="T28" fmla="*/ 32 w 40"/>
                <a:gd name="T29" fmla="*/ 124 h 232"/>
                <a:gd name="T30" fmla="*/ 24 w 40"/>
                <a:gd name="T31" fmla="*/ 75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0" h="232">
                  <a:moveTo>
                    <a:pt x="24" y="75"/>
                  </a:moveTo>
                  <a:cubicBezTo>
                    <a:pt x="23" y="72"/>
                    <a:pt x="23" y="70"/>
                    <a:pt x="23" y="67"/>
                  </a:cubicBezTo>
                  <a:cubicBezTo>
                    <a:pt x="24" y="56"/>
                    <a:pt x="23" y="44"/>
                    <a:pt x="23" y="32"/>
                  </a:cubicBezTo>
                  <a:cubicBezTo>
                    <a:pt x="23" y="22"/>
                    <a:pt x="23" y="11"/>
                    <a:pt x="23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20"/>
                    <a:pt x="15" y="39"/>
                    <a:pt x="15" y="58"/>
                  </a:cubicBezTo>
                  <a:cubicBezTo>
                    <a:pt x="15" y="78"/>
                    <a:pt x="12" y="97"/>
                    <a:pt x="8" y="116"/>
                  </a:cubicBezTo>
                  <a:cubicBezTo>
                    <a:pt x="5" y="131"/>
                    <a:pt x="0" y="147"/>
                    <a:pt x="1" y="162"/>
                  </a:cubicBezTo>
                  <a:cubicBezTo>
                    <a:pt x="1" y="164"/>
                    <a:pt x="2" y="165"/>
                    <a:pt x="2" y="167"/>
                  </a:cubicBezTo>
                  <a:cubicBezTo>
                    <a:pt x="5" y="178"/>
                    <a:pt x="13" y="179"/>
                    <a:pt x="15" y="190"/>
                  </a:cubicBezTo>
                  <a:cubicBezTo>
                    <a:pt x="15" y="232"/>
                    <a:pt x="15" y="232"/>
                    <a:pt x="15" y="232"/>
                  </a:cubicBezTo>
                  <a:cubicBezTo>
                    <a:pt x="23" y="232"/>
                    <a:pt x="23" y="232"/>
                    <a:pt x="23" y="232"/>
                  </a:cubicBezTo>
                  <a:cubicBezTo>
                    <a:pt x="23" y="191"/>
                    <a:pt x="23" y="191"/>
                    <a:pt x="23" y="191"/>
                  </a:cubicBezTo>
                  <a:cubicBezTo>
                    <a:pt x="26" y="180"/>
                    <a:pt x="34" y="179"/>
                    <a:pt x="37" y="167"/>
                  </a:cubicBezTo>
                  <a:cubicBezTo>
                    <a:pt x="40" y="153"/>
                    <a:pt x="35" y="137"/>
                    <a:pt x="32" y="124"/>
                  </a:cubicBezTo>
                  <a:cubicBezTo>
                    <a:pt x="29" y="108"/>
                    <a:pt x="24" y="91"/>
                    <a:pt x="24" y="75"/>
                  </a:cubicBezTo>
                  <a:close/>
                </a:path>
              </a:pathLst>
            </a:custGeom>
            <a:solidFill>
              <a:srgbClr val="404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3" name="Freeform 105"/>
            <p:cNvSpPr>
              <a:spLocks/>
            </p:cNvSpPr>
            <p:nvPr/>
          </p:nvSpPr>
          <p:spPr bwMode="auto">
            <a:xfrm>
              <a:off x="7316788" y="1257300"/>
              <a:ext cx="41275" cy="252413"/>
            </a:xfrm>
            <a:custGeom>
              <a:avLst/>
              <a:gdLst>
                <a:gd name="T0" fmla="*/ 13 w 14"/>
                <a:gd name="T1" fmla="*/ 85 h 86"/>
                <a:gd name="T2" fmla="*/ 8 w 14"/>
                <a:gd name="T3" fmla="*/ 71 h 86"/>
                <a:gd name="T4" fmla="*/ 7 w 14"/>
                <a:gd name="T5" fmla="*/ 66 h 86"/>
                <a:gd name="T6" fmla="*/ 13 w 14"/>
                <a:gd name="T7" fmla="*/ 2 h 86"/>
                <a:gd name="T8" fmla="*/ 9 w 14"/>
                <a:gd name="T9" fmla="*/ 20 h 86"/>
                <a:gd name="T10" fmla="*/ 7 w 14"/>
                <a:gd name="T11" fmla="*/ 30 h 86"/>
                <a:gd name="T12" fmla="*/ 1 w 14"/>
                <a:gd name="T13" fmla="*/ 66 h 86"/>
                <a:gd name="T14" fmla="*/ 2 w 14"/>
                <a:gd name="T15" fmla="*/ 70 h 86"/>
                <a:gd name="T16" fmla="*/ 8 w 14"/>
                <a:gd name="T17" fmla="*/ 79 h 86"/>
                <a:gd name="T18" fmla="*/ 13 w 14"/>
                <a:gd name="T19" fmla="*/ 85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" h="86">
                  <a:moveTo>
                    <a:pt x="13" y="85"/>
                  </a:moveTo>
                  <a:cubicBezTo>
                    <a:pt x="11" y="81"/>
                    <a:pt x="9" y="78"/>
                    <a:pt x="8" y="71"/>
                  </a:cubicBezTo>
                  <a:cubicBezTo>
                    <a:pt x="7" y="70"/>
                    <a:pt x="7" y="68"/>
                    <a:pt x="7" y="66"/>
                  </a:cubicBezTo>
                  <a:cubicBezTo>
                    <a:pt x="6" y="50"/>
                    <a:pt x="13" y="6"/>
                    <a:pt x="13" y="2"/>
                  </a:cubicBezTo>
                  <a:cubicBezTo>
                    <a:pt x="14" y="0"/>
                    <a:pt x="11" y="12"/>
                    <a:pt x="9" y="20"/>
                  </a:cubicBezTo>
                  <a:cubicBezTo>
                    <a:pt x="8" y="23"/>
                    <a:pt x="7" y="26"/>
                    <a:pt x="7" y="30"/>
                  </a:cubicBezTo>
                  <a:cubicBezTo>
                    <a:pt x="3" y="42"/>
                    <a:pt x="0" y="54"/>
                    <a:pt x="1" y="66"/>
                  </a:cubicBezTo>
                  <a:cubicBezTo>
                    <a:pt x="1" y="67"/>
                    <a:pt x="2" y="68"/>
                    <a:pt x="2" y="70"/>
                  </a:cubicBezTo>
                  <a:cubicBezTo>
                    <a:pt x="3" y="74"/>
                    <a:pt x="5" y="76"/>
                    <a:pt x="8" y="79"/>
                  </a:cubicBezTo>
                  <a:cubicBezTo>
                    <a:pt x="10" y="82"/>
                    <a:pt x="14" y="86"/>
                    <a:pt x="13" y="8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</p:grpSp>
      <p:grpSp>
        <p:nvGrpSpPr>
          <p:cNvPr id="234" name="Grupo 233"/>
          <p:cNvGrpSpPr/>
          <p:nvPr/>
        </p:nvGrpSpPr>
        <p:grpSpPr>
          <a:xfrm>
            <a:off x="4299670" y="3172259"/>
            <a:ext cx="1524000" cy="738188"/>
            <a:chOff x="6599238" y="2784475"/>
            <a:chExt cx="1524000" cy="738188"/>
          </a:xfrm>
        </p:grpSpPr>
        <p:sp>
          <p:nvSpPr>
            <p:cNvPr id="235" name="Rectangle 106"/>
            <p:cNvSpPr>
              <a:spLocks noChangeArrowheads="1"/>
            </p:cNvSpPr>
            <p:nvPr/>
          </p:nvSpPr>
          <p:spPr bwMode="auto">
            <a:xfrm>
              <a:off x="7143751" y="2784475"/>
              <a:ext cx="433388" cy="34925"/>
            </a:xfrm>
            <a:prstGeom prst="rect">
              <a:avLst/>
            </a:prstGeom>
            <a:solidFill>
              <a:srgbClr val="9C7B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6" name="Freeform 107"/>
            <p:cNvSpPr>
              <a:spLocks/>
            </p:cNvSpPr>
            <p:nvPr/>
          </p:nvSpPr>
          <p:spPr bwMode="auto">
            <a:xfrm>
              <a:off x="7173913" y="2836863"/>
              <a:ext cx="374650" cy="44450"/>
            </a:xfrm>
            <a:custGeom>
              <a:avLst/>
              <a:gdLst>
                <a:gd name="T0" fmla="*/ 0 w 128"/>
                <a:gd name="T1" fmla="*/ 0 h 15"/>
                <a:gd name="T2" fmla="*/ 0 w 128"/>
                <a:gd name="T3" fmla="*/ 9 h 15"/>
                <a:gd name="T4" fmla="*/ 6 w 128"/>
                <a:gd name="T5" fmla="*/ 15 h 15"/>
                <a:gd name="T6" fmla="*/ 122 w 128"/>
                <a:gd name="T7" fmla="*/ 15 h 15"/>
                <a:gd name="T8" fmla="*/ 128 w 128"/>
                <a:gd name="T9" fmla="*/ 9 h 15"/>
                <a:gd name="T10" fmla="*/ 128 w 128"/>
                <a:gd name="T11" fmla="*/ 0 h 15"/>
                <a:gd name="T12" fmla="*/ 0 w 128"/>
                <a:gd name="T13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8" h="15">
                  <a:moveTo>
                    <a:pt x="0" y="0"/>
                  </a:moveTo>
                  <a:cubicBezTo>
                    <a:pt x="0" y="9"/>
                    <a:pt x="0" y="9"/>
                    <a:pt x="0" y="9"/>
                  </a:cubicBezTo>
                  <a:cubicBezTo>
                    <a:pt x="0" y="12"/>
                    <a:pt x="3" y="15"/>
                    <a:pt x="6" y="15"/>
                  </a:cubicBezTo>
                  <a:cubicBezTo>
                    <a:pt x="122" y="15"/>
                    <a:pt x="122" y="15"/>
                    <a:pt x="122" y="15"/>
                  </a:cubicBezTo>
                  <a:cubicBezTo>
                    <a:pt x="126" y="15"/>
                    <a:pt x="128" y="12"/>
                    <a:pt x="128" y="9"/>
                  </a:cubicBezTo>
                  <a:cubicBezTo>
                    <a:pt x="128" y="0"/>
                    <a:pt x="128" y="0"/>
                    <a:pt x="128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9C7B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7" name="Freeform 108"/>
            <p:cNvSpPr>
              <a:spLocks/>
            </p:cNvSpPr>
            <p:nvPr/>
          </p:nvSpPr>
          <p:spPr bwMode="auto">
            <a:xfrm>
              <a:off x="7229476" y="2901950"/>
              <a:ext cx="263525" cy="530225"/>
            </a:xfrm>
            <a:custGeom>
              <a:avLst/>
              <a:gdLst>
                <a:gd name="T0" fmla="*/ 0 w 90"/>
                <a:gd name="T1" fmla="*/ 0 h 181"/>
                <a:gd name="T2" fmla="*/ 0 w 90"/>
                <a:gd name="T3" fmla="*/ 181 h 181"/>
                <a:gd name="T4" fmla="*/ 20 w 90"/>
                <a:gd name="T5" fmla="*/ 181 h 181"/>
                <a:gd name="T6" fmla="*/ 20 w 90"/>
                <a:gd name="T7" fmla="*/ 29 h 181"/>
                <a:gd name="T8" fmla="*/ 28 w 90"/>
                <a:gd name="T9" fmla="*/ 21 h 181"/>
                <a:gd name="T10" fmla="*/ 37 w 90"/>
                <a:gd name="T11" fmla="*/ 29 h 181"/>
                <a:gd name="T12" fmla="*/ 37 w 90"/>
                <a:gd name="T13" fmla="*/ 181 h 181"/>
                <a:gd name="T14" fmla="*/ 54 w 90"/>
                <a:gd name="T15" fmla="*/ 181 h 181"/>
                <a:gd name="T16" fmla="*/ 54 w 90"/>
                <a:gd name="T17" fmla="*/ 29 h 181"/>
                <a:gd name="T18" fmla="*/ 62 w 90"/>
                <a:gd name="T19" fmla="*/ 21 h 181"/>
                <a:gd name="T20" fmla="*/ 71 w 90"/>
                <a:gd name="T21" fmla="*/ 29 h 181"/>
                <a:gd name="T22" fmla="*/ 71 w 90"/>
                <a:gd name="T23" fmla="*/ 181 h 181"/>
                <a:gd name="T24" fmla="*/ 90 w 90"/>
                <a:gd name="T25" fmla="*/ 181 h 181"/>
                <a:gd name="T26" fmla="*/ 90 w 90"/>
                <a:gd name="T27" fmla="*/ 0 h 181"/>
                <a:gd name="T28" fmla="*/ 0 w 90"/>
                <a:gd name="T29" fmla="*/ 0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0" h="181">
                  <a:moveTo>
                    <a:pt x="0" y="0"/>
                  </a:moveTo>
                  <a:cubicBezTo>
                    <a:pt x="0" y="181"/>
                    <a:pt x="0" y="181"/>
                    <a:pt x="0" y="181"/>
                  </a:cubicBezTo>
                  <a:cubicBezTo>
                    <a:pt x="20" y="181"/>
                    <a:pt x="20" y="181"/>
                    <a:pt x="20" y="181"/>
                  </a:cubicBezTo>
                  <a:cubicBezTo>
                    <a:pt x="20" y="29"/>
                    <a:pt x="20" y="29"/>
                    <a:pt x="20" y="29"/>
                  </a:cubicBezTo>
                  <a:cubicBezTo>
                    <a:pt x="20" y="24"/>
                    <a:pt x="24" y="21"/>
                    <a:pt x="28" y="21"/>
                  </a:cubicBezTo>
                  <a:cubicBezTo>
                    <a:pt x="33" y="21"/>
                    <a:pt x="37" y="24"/>
                    <a:pt x="37" y="29"/>
                  </a:cubicBezTo>
                  <a:cubicBezTo>
                    <a:pt x="37" y="181"/>
                    <a:pt x="37" y="181"/>
                    <a:pt x="37" y="181"/>
                  </a:cubicBezTo>
                  <a:cubicBezTo>
                    <a:pt x="54" y="181"/>
                    <a:pt x="54" y="181"/>
                    <a:pt x="54" y="181"/>
                  </a:cubicBezTo>
                  <a:cubicBezTo>
                    <a:pt x="54" y="29"/>
                    <a:pt x="54" y="29"/>
                    <a:pt x="54" y="29"/>
                  </a:cubicBezTo>
                  <a:cubicBezTo>
                    <a:pt x="54" y="24"/>
                    <a:pt x="58" y="21"/>
                    <a:pt x="62" y="21"/>
                  </a:cubicBezTo>
                  <a:cubicBezTo>
                    <a:pt x="67" y="21"/>
                    <a:pt x="71" y="24"/>
                    <a:pt x="71" y="29"/>
                  </a:cubicBezTo>
                  <a:cubicBezTo>
                    <a:pt x="71" y="181"/>
                    <a:pt x="71" y="181"/>
                    <a:pt x="71" y="181"/>
                  </a:cubicBezTo>
                  <a:cubicBezTo>
                    <a:pt x="90" y="181"/>
                    <a:pt x="90" y="181"/>
                    <a:pt x="90" y="181"/>
                  </a:cubicBezTo>
                  <a:cubicBezTo>
                    <a:pt x="90" y="0"/>
                    <a:pt x="90" y="0"/>
                    <a:pt x="9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9C7B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8" name="Rectangle 109"/>
            <p:cNvSpPr>
              <a:spLocks noChangeArrowheads="1"/>
            </p:cNvSpPr>
            <p:nvPr/>
          </p:nvSpPr>
          <p:spPr bwMode="auto">
            <a:xfrm>
              <a:off x="7143751" y="2784475"/>
              <a:ext cx="217488" cy="34925"/>
            </a:xfrm>
            <a:prstGeom prst="rect">
              <a:avLst/>
            </a:prstGeom>
            <a:solidFill>
              <a:srgbClr val="B49C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9" name="Freeform 110"/>
            <p:cNvSpPr>
              <a:spLocks/>
            </p:cNvSpPr>
            <p:nvPr/>
          </p:nvSpPr>
          <p:spPr bwMode="auto">
            <a:xfrm>
              <a:off x="7173913" y="2836863"/>
              <a:ext cx="187325" cy="44450"/>
            </a:xfrm>
            <a:custGeom>
              <a:avLst/>
              <a:gdLst>
                <a:gd name="T0" fmla="*/ 64 w 64"/>
                <a:gd name="T1" fmla="*/ 0 h 15"/>
                <a:gd name="T2" fmla="*/ 0 w 64"/>
                <a:gd name="T3" fmla="*/ 0 h 15"/>
                <a:gd name="T4" fmla="*/ 0 w 64"/>
                <a:gd name="T5" fmla="*/ 9 h 15"/>
                <a:gd name="T6" fmla="*/ 6 w 64"/>
                <a:gd name="T7" fmla="*/ 15 h 15"/>
                <a:gd name="T8" fmla="*/ 64 w 64"/>
                <a:gd name="T9" fmla="*/ 15 h 15"/>
                <a:gd name="T10" fmla="*/ 64 w 64"/>
                <a:gd name="T11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4" h="15">
                  <a:moveTo>
                    <a:pt x="64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12"/>
                    <a:pt x="3" y="15"/>
                    <a:pt x="6" y="15"/>
                  </a:cubicBezTo>
                  <a:cubicBezTo>
                    <a:pt x="64" y="15"/>
                    <a:pt x="64" y="15"/>
                    <a:pt x="64" y="15"/>
                  </a:cubicBezTo>
                  <a:lnTo>
                    <a:pt x="64" y="0"/>
                  </a:lnTo>
                  <a:close/>
                </a:path>
              </a:pathLst>
            </a:custGeom>
            <a:solidFill>
              <a:srgbClr val="B49C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0" name="Freeform 111"/>
            <p:cNvSpPr>
              <a:spLocks/>
            </p:cNvSpPr>
            <p:nvPr/>
          </p:nvSpPr>
          <p:spPr bwMode="auto">
            <a:xfrm>
              <a:off x="7229476" y="2901950"/>
              <a:ext cx="157163" cy="530225"/>
            </a:xfrm>
            <a:custGeom>
              <a:avLst/>
              <a:gdLst>
                <a:gd name="T0" fmla="*/ 45 w 54"/>
                <a:gd name="T1" fmla="*/ 179 h 181"/>
                <a:gd name="T2" fmla="*/ 45 w 54"/>
                <a:gd name="T3" fmla="*/ 0 h 181"/>
                <a:gd name="T4" fmla="*/ 0 w 54"/>
                <a:gd name="T5" fmla="*/ 0 h 181"/>
                <a:gd name="T6" fmla="*/ 0 w 54"/>
                <a:gd name="T7" fmla="*/ 181 h 181"/>
                <a:gd name="T8" fmla="*/ 20 w 54"/>
                <a:gd name="T9" fmla="*/ 181 h 181"/>
                <a:gd name="T10" fmla="*/ 20 w 54"/>
                <a:gd name="T11" fmla="*/ 29 h 181"/>
                <a:gd name="T12" fmla="*/ 28 w 54"/>
                <a:gd name="T13" fmla="*/ 21 h 181"/>
                <a:gd name="T14" fmla="*/ 37 w 54"/>
                <a:gd name="T15" fmla="*/ 29 h 181"/>
                <a:gd name="T16" fmla="*/ 37 w 54"/>
                <a:gd name="T17" fmla="*/ 181 h 181"/>
                <a:gd name="T18" fmla="*/ 54 w 54"/>
                <a:gd name="T19" fmla="*/ 181 h 181"/>
                <a:gd name="T20" fmla="*/ 54 w 54"/>
                <a:gd name="T21" fmla="*/ 179 h 181"/>
                <a:gd name="T22" fmla="*/ 45 w 54"/>
                <a:gd name="T23" fmla="*/ 179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4" h="181">
                  <a:moveTo>
                    <a:pt x="45" y="179"/>
                  </a:moveTo>
                  <a:cubicBezTo>
                    <a:pt x="45" y="0"/>
                    <a:pt x="45" y="0"/>
                    <a:pt x="45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81"/>
                    <a:pt x="0" y="181"/>
                    <a:pt x="0" y="181"/>
                  </a:cubicBezTo>
                  <a:cubicBezTo>
                    <a:pt x="20" y="181"/>
                    <a:pt x="20" y="181"/>
                    <a:pt x="20" y="181"/>
                  </a:cubicBezTo>
                  <a:cubicBezTo>
                    <a:pt x="20" y="29"/>
                    <a:pt x="20" y="29"/>
                    <a:pt x="20" y="29"/>
                  </a:cubicBezTo>
                  <a:cubicBezTo>
                    <a:pt x="20" y="24"/>
                    <a:pt x="24" y="21"/>
                    <a:pt x="28" y="21"/>
                  </a:cubicBezTo>
                  <a:cubicBezTo>
                    <a:pt x="33" y="21"/>
                    <a:pt x="37" y="24"/>
                    <a:pt x="37" y="29"/>
                  </a:cubicBezTo>
                  <a:cubicBezTo>
                    <a:pt x="37" y="181"/>
                    <a:pt x="37" y="181"/>
                    <a:pt x="37" y="181"/>
                  </a:cubicBezTo>
                  <a:cubicBezTo>
                    <a:pt x="54" y="181"/>
                    <a:pt x="54" y="181"/>
                    <a:pt x="54" y="181"/>
                  </a:cubicBezTo>
                  <a:cubicBezTo>
                    <a:pt x="54" y="179"/>
                    <a:pt x="54" y="179"/>
                    <a:pt x="54" y="179"/>
                  </a:cubicBezTo>
                  <a:lnTo>
                    <a:pt x="45" y="179"/>
                  </a:lnTo>
                  <a:close/>
                </a:path>
              </a:pathLst>
            </a:custGeom>
            <a:solidFill>
              <a:srgbClr val="B49C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1" name="Rectangle 112"/>
            <p:cNvSpPr>
              <a:spLocks noChangeArrowheads="1"/>
            </p:cNvSpPr>
            <p:nvPr/>
          </p:nvSpPr>
          <p:spPr bwMode="auto">
            <a:xfrm>
              <a:off x="7566026" y="2874963"/>
              <a:ext cx="363538" cy="31750"/>
            </a:xfrm>
            <a:prstGeom prst="rect">
              <a:avLst/>
            </a:prstGeom>
            <a:solidFill>
              <a:srgbClr val="9C7B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2" name="Freeform 113"/>
            <p:cNvSpPr>
              <a:spLocks/>
            </p:cNvSpPr>
            <p:nvPr/>
          </p:nvSpPr>
          <p:spPr bwMode="auto">
            <a:xfrm>
              <a:off x="7593013" y="2922588"/>
              <a:ext cx="309563" cy="38100"/>
            </a:xfrm>
            <a:custGeom>
              <a:avLst/>
              <a:gdLst>
                <a:gd name="T0" fmla="*/ 0 w 106"/>
                <a:gd name="T1" fmla="*/ 0 h 13"/>
                <a:gd name="T2" fmla="*/ 0 w 106"/>
                <a:gd name="T3" fmla="*/ 8 h 13"/>
                <a:gd name="T4" fmla="*/ 5 w 106"/>
                <a:gd name="T5" fmla="*/ 13 h 13"/>
                <a:gd name="T6" fmla="*/ 101 w 106"/>
                <a:gd name="T7" fmla="*/ 13 h 13"/>
                <a:gd name="T8" fmla="*/ 106 w 106"/>
                <a:gd name="T9" fmla="*/ 8 h 13"/>
                <a:gd name="T10" fmla="*/ 106 w 106"/>
                <a:gd name="T11" fmla="*/ 0 h 13"/>
                <a:gd name="T12" fmla="*/ 0 w 106"/>
                <a:gd name="T1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6" h="13">
                  <a:moveTo>
                    <a:pt x="0" y="0"/>
                  </a:moveTo>
                  <a:cubicBezTo>
                    <a:pt x="0" y="8"/>
                    <a:pt x="0" y="8"/>
                    <a:pt x="0" y="8"/>
                  </a:cubicBezTo>
                  <a:cubicBezTo>
                    <a:pt x="0" y="11"/>
                    <a:pt x="2" y="13"/>
                    <a:pt x="5" y="13"/>
                  </a:cubicBezTo>
                  <a:cubicBezTo>
                    <a:pt x="101" y="13"/>
                    <a:pt x="101" y="13"/>
                    <a:pt x="101" y="13"/>
                  </a:cubicBezTo>
                  <a:cubicBezTo>
                    <a:pt x="104" y="13"/>
                    <a:pt x="106" y="11"/>
                    <a:pt x="106" y="8"/>
                  </a:cubicBezTo>
                  <a:cubicBezTo>
                    <a:pt x="106" y="0"/>
                    <a:pt x="106" y="0"/>
                    <a:pt x="106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9C7B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3" name="Freeform 114"/>
            <p:cNvSpPr>
              <a:spLocks/>
            </p:cNvSpPr>
            <p:nvPr/>
          </p:nvSpPr>
          <p:spPr bwMode="auto">
            <a:xfrm>
              <a:off x="7631113" y="2981325"/>
              <a:ext cx="233363" cy="485775"/>
            </a:xfrm>
            <a:custGeom>
              <a:avLst/>
              <a:gdLst>
                <a:gd name="T0" fmla="*/ 0 w 80"/>
                <a:gd name="T1" fmla="*/ 0 h 166"/>
                <a:gd name="T2" fmla="*/ 0 w 80"/>
                <a:gd name="T3" fmla="*/ 158 h 166"/>
                <a:gd name="T4" fmla="*/ 17 w 80"/>
                <a:gd name="T5" fmla="*/ 158 h 166"/>
                <a:gd name="T6" fmla="*/ 17 w 80"/>
                <a:gd name="T7" fmla="*/ 25 h 166"/>
                <a:gd name="T8" fmla="*/ 25 w 80"/>
                <a:gd name="T9" fmla="*/ 18 h 166"/>
                <a:gd name="T10" fmla="*/ 32 w 80"/>
                <a:gd name="T11" fmla="*/ 25 h 166"/>
                <a:gd name="T12" fmla="*/ 32 w 80"/>
                <a:gd name="T13" fmla="*/ 166 h 166"/>
                <a:gd name="T14" fmla="*/ 47 w 80"/>
                <a:gd name="T15" fmla="*/ 166 h 166"/>
                <a:gd name="T16" fmla="*/ 47 w 80"/>
                <a:gd name="T17" fmla="*/ 25 h 166"/>
                <a:gd name="T18" fmla="*/ 55 w 80"/>
                <a:gd name="T19" fmla="*/ 18 h 166"/>
                <a:gd name="T20" fmla="*/ 62 w 80"/>
                <a:gd name="T21" fmla="*/ 25 h 166"/>
                <a:gd name="T22" fmla="*/ 62 w 80"/>
                <a:gd name="T23" fmla="*/ 166 h 166"/>
                <a:gd name="T24" fmla="*/ 80 w 80"/>
                <a:gd name="T25" fmla="*/ 166 h 166"/>
                <a:gd name="T26" fmla="*/ 80 w 80"/>
                <a:gd name="T27" fmla="*/ 0 h 166"/>
                <a:gd name="T28" fmla="*/ 0 w 80"/>
                <a:gd name="T29" fmla="*/ 0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0" h="166">
                  <a:moveTo>
                    <a:pt x="0" y="0"/>
                  </a:moveTo>
                  <a:cubicBezTo>
                    <a:pt x="0" y="158"/>
                    <a:pt x="0" y="158"/>
                    <a:pt x="0" y="158"/>
                  </a:cubicBezTo>
                  <a:cubicBezTo>
                    <a:pt x="17" y="158"/>
                    <a:pt x="17" y="158"/>
                    <a:pt x="17" y="158"/>
                  </a:cubicBezTo>
                  <a:cubicBezTo>
                    <a:pt x="17" y="25"/>
                    <a:pt x="17" y="25"/>
                    <a:pt x="17" y="25"/>
                  </a:cubicBezTo>
                  <a:cubicBezTo>
                    <a:pt x="17" y="21"/>
                    <a:pt x="21" y="18"/>
                    <a:pt x="25" y="18"/>
                  </a:cubicBezTo>
                  <a:cubicBezTo>
                    <a:pt x="29" y="18"/>
                    <a:pt x="32" y="21"/>
                    <a:pt x="32" y="25"/>
                  </a:cubicBezTo>
                  <a:cubicBezTo>
                    <a:pt x="32" y="166"/>
                    <a:pt x="32" y="166"/>
                    <a:pt x="32" y="166"/>
                  </a:cubicBezTo>
                  <a:cubicBezTo>
                    <a:pt x="47" y="166"/>
                    <a:pt x="47" y="166"/>
                    <a:pt x="47" y="166"/>
                  </a:cubicBezTo>
                  <a:cubicBezTo>
                    <a:pt x="47" y="25"/>
                    <a:pt x="47" y="25"/>
                    <a:pt x="47" y="25"/>
                  </a:cubicBezTo>
                  <a:cubicBezTo>
                    <a:pt x="47" y="21"/>
                    <a:pt x="51" y="18"/>
                    <a:pt x="55" y="18"/>
                  </a:cubicBezTo>
                  <a:cubicBezTo>
                    <a:pt x="59" y="18"/>
                    <a:pt x="62" y="21"/>
                    <a:pt x="62" y="25"/>
                  </a:cubicBezTo>
                  <a:cubicBezTo>
                    <a:pt x="62" y="166"/>
                    <a:pt x="62" y="166"/>
                    <a:pt x="62" y="166"/>
                  </a:cubicBezTo>
                  <a:cubicBezTo>
                    <a:pt x="80" y="166"/>
                    <a:pt x="80" y="166"/>
                    <a:pt x="80" y="166"/>
                  </a:cubicBezTo>
                  <a:cubicBezTo>
                    <a:pt x="80" y="0"/>
                    <a:pt x="80" y="0"/>
                    <a:pt x="8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9C7B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4" name="Rectangle 115"/>
            <p:cNvSpPr>
              <a:spLocks noChangeArrowheads="1"/>
            </p:cNvSpPr>
            <p:nvPr/>
          </p:nvSpPr>
          <p:spPr bwMode="auto">
            <a:xfrm>
              <a:off x="7566026" y="2874963"/>
              <a:ext cx="180975" cy="31750"/>
            </a:xfrm>
            <a:prstGeom prst="rect">
              <a:avLst/>
            </a:prstGeom>
            <a:solidFill>
              <a:srgbClr val="B49C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5" name="Freeform 116"/>
            <p:cNvSpPr>
              <a:spLocks/>
            </p:cNvSpPr>
            <p:nvPr/>
          </p:nvSpPr>
          <p:spPr bwMode="auto">
            <a:xfrm>
              <a:off x="7593013" y="2922588"/>
              <a:ext cx="153988" cy="38100"/>
            </a:xfrm>
            <a:custGeom>
              <a:avLst/>
              <a:gdLst>
                <a:gd name="T0" fmla="*/ 53 w 53"/>
                <a:gd name="T1" fmla="*/ 0 h 13"/>
                <a:gd name="T2" fmla="*/ 0 w 53"/>
                <a:gd name="T3" fmla="*/ 0 h 13"/>
                <a:gd name="T4" fmla="*/ 0 w 53"/>
                <a:gd name="T5" fmla="*/ 8 h 13"/>
                <a:gd name="T6" fmla="*/ 5 w 53"/>
                <a:gd name="T7" fmla="*/ 13 h 13"/>
                <a:gd name="T8" fmla="*/ 53 w 53"/>
                <a:gd name="T9" fmla="*/ 13 h 13"/>
                <a:gd name="T10" fmla="*/ 53 w 53"/>
                <a:gd name="T11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3" h="13">
                  <a:moveTo>
                    <a:pt x="5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11"/>
                    <a:pt x="2" y="13"/>
                    <a:pt x="5" y="13"/>
                  </a:cubicBezTo>
                  <a:cubicBezTo>
                    <a:pt x="53" y="13"/>
                    <a:pt x="53" y="13"/>
                    <a:pt x="53" y="13"/>
                  </a:cubicBezTo>
                  <a:lnTo>
                    <a:pt x="53" y="0"/>
                  </a:lnTo>
                  <a:close/>
                </a:path>
              </a:pathLst>
            </a:custGeom>
            <a:solidFill>
              <a:srgbClr val="B49C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6" name="Freeform 117"/>
            <p:cNvSpPr>
              <a:spLocks/>
            </p:cNvSpPr>
            <p:nvPr/>
          </p:nvSpPr>
          <p:spPr bwMode="auto">
            <a:xfrm>
              <a:off x="7631113" y="2981325"/>
              <a:ext cx="115888" cy="485775"/>
            </a:xfrm>
            <a:custGeom>
              <a:avLst/>
              <a:gdLst>
                <a:gd name="T0" fmla="*/ 40 w 40"/>
                <a:gd name="T1" fmla="*/ 166 h 166"/>
                <a:gd name="T2" fmla="*/ 40 w 40"/>
                <a:gd name="T3" fmla="*/ 0 h 166"/>
                <a:gd name="T4" fmla="*/ 0 w 40"/>
                <a:gd name="T5" fmla="*/ 0 h 166"/>
                <a:gd name="T6" fmla="*/ 0 w 40"/>
                <a:gd name="T7" fmla="*/ 158 h 166"/>
                <a:gd name="T8" fmla="*/ 17 w 40"/>
                <a:gd name="T9" fmla="*/ 158 h 166"/>
                <a:gd name="T10" fmla="*/ 17 w 40"/>
                <a:gd name="T11" fmla="*/ 25 h 166"/>
                <a:gd name="T12" fmla="*/ 25 w 40"/>
                <a:gd name="T13" fmla="*/ 18 h 166"/>
                <a:gd name="T14" fmla="*/ 32 w 40"/>
                <a:gd name="T15" fmla="*/ 25 h 166"/>
                <a:gd name="T16" fmla="*/ 32 w 40"/>
                <a:gd name="T17" fmla="*/ 166 h 166"/>
                <a:gd name="T18" fmla="*/ 40 w 40"/>
                <a:gd name="T19" fmla="*/ 166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0" h="166">
                  <a:moveTo>
                    <a:pt x="40" y="166"/>
                  </a:moveTo>
                  <a:cubicBezTo>
                    <a:pt x="40" y="0"/>
                    <a:pt x="40" y="0"/>
                    <a:pt x="4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58"/>
                    <a:pt x="0" y="158"/>
                    <a:pt x="0" y="158"/>
                  </a:cubicBezTo>
                  <a:cubicBezTo>
                    <a:pt x="17" y="158"/>
                    <a:pt x="17" y="158"/>
                    <a:pt x="17" y="158"/>
                  </a:cubicBezTo>
                  <a:cubicBezTo>
                    <a:pt x="17" y="25"/>
                    <a:pt x="17" y="25"/>
                    <a:pt x="17" y="25"/>
                  </a:cubicBezTo>
                  <a:cubicBezTo>
                    <a:pt x="17" y="21"/>
                    <a:pt x="21" y="18"/>
                    <a:pt x="25" y="18"/>
                  </a:cubicBezTo>
                  <a:cubicBezTo>
                    <a:pt x="29" y="18"/>
                    <a:pt x="32" y="21"/>
                    <a:pt x="32" y="25"/>
                  </a:cubicBezTo>
                  <a:cubicBezTo>
                    <a:pt x="32" y="166"/>
                    <a:pt x="32" y="166"/>
                    <a:pt x="32" y="166"/>
                  </a:cubicBezTo>
                  <a:lnTo>
                    <a:pt x="40" y="166"/>
                  </a:lnTo>
                  <a:close/>
                </a:path>
              </a:pathLst>
            </a:custGeom>
            <a:solidFill>
              <a:srgbClr val="B49C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7" name="Rectangle 118"/>
            <p:cNvSpPr>
              <a:spLocks noChangeArrowheads="1"/>
            </p:cNvSpPr>
            <p:nvPr/>
          </p:nvSpPr>
          <p:spPr bwMode="auto">
            <a:xfrm>
              <a:off x="6794501" y="2874963"/>
              <a:ext cx="363538" cy="31750"/>
            </a:xfrm>
            <a:prstGeom prst="rect">
              <a:avLst/>
            </a:prstGeom>
            <a:solidFill>
              <a:srgbClr val="9C7B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8" name="Freeform 119"/>
            <p:cNvSpPr>
              <a:spLocks/>
            </p:cNvSpPr>
            <p:nvPr/>
          </p:nvSpPr>
          <p:spPr bwMode="auto">
            <a:xfrm>
              <a:off x="6821488" y="2922588"/>
              <a:ext cx="311150" cy="38100"/>
            </a:xfrm>
            <a:custGeom>
              <a:avLst/>
              <a:gdLst>
                <a:gd name="T0" fmla="*/ 0 w 106"/>
                <a:gd name="T1" fmla="*/ 0 h 13"/>
                <a:gd name="T2" fmla="*/ 0 w 106"/>
                <a:gd name="T3" fmla="*/ 8 h 13"/>
                <a:gd name="T4" fmla="*/ 5 w 106"/>
                <a:gd name="T5" fmla="*/ 13 h 13"/>
                <a:gd name="T6" fmla="*/ 101 w 106"/>
                <a:gd name="T7" fmla="*/ 13 h 13"/>
                <a:gd name="T8" fmla="*/ 106 w 106"/>
                <a:gd name="T9" fmla="*/ 8 h 13"/>
                <a:gd name="T10" fmla="*/ 106 w 106"/>
                <a:gd name="T11" fmla="*/ 0 h 13"/>
                <a:gd name="T12" fmla="*/ 0 w 106"/>
                <a:gd name="T1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6" h="13">
                  <a:moveTo>
                    <a:pt x="0" y="0"/>
                  </a:moveTo>
                  <a:cubicBezTo>
                    <a:pt x="0" y="8"/>
                    <a:pt x="0" y="8"/>
                    <a:pt x="0" y="8"/>
                  </a:cubicBezTo>
                  <a:cubicBezTo>
                    <a:pt x="0" y="11"/>
                    <a:pt x="2" y="13"/>
                    <a:pt x="5" y="13"/>
                  </a:cubicBezTo>
                  <a:cubicBezTo>
                    <a:pt x="101" y="13"/>
                    <a:pt x="101" y="13"/>
                    <a:pt x="101" y="13"/>
                  </a:cubicBezTo>
                  <a:cubicBezTo>
                    <a:pt x="104" y="13"/>
                    <a:pt x="106" y="11"/>
                    <a:pt x="106" y="8"/>
                  </a:cubicBezTo>
                  <a:cubicBezTo>
                    <a:pt x="106" y="0"/>
                    <a:pt x="106" y="0"/>
                    <a:pt x="106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9C7B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9" name="Freeform 120"/>
            <p:cNvSpPr>
              <a:spLocks/>
            </p:cNvSpPr>
            <p:nvPr/>
          </p:nvSpPr>
          <p:spPr bwMode="auto">
            <a:xfrm>
              <a:off x="6859588" y="2981325"/>
              <a:ext cx="234950" cy="485775"/>
            </a:xfrm>
            <a:custGeom>
              <a:avLst/>
              <a:gdLst>
                <a:gd name="T0" fmla="*/ 0 w 80"/>
                <a:gd name="T1" fmla="*/ 0 h 166"/>
                <a:gd name="T2" fmla="*/ 0 w 80"/>
                <a:gd name="T3" fmla="*/ 166 h 166"/>
                <a:gd name="T4" fmla="*/ 17 w 80"/>
                <a:gd name="T5" fmla="*/ 166 h 166"/>
                <a:gd name="T6" fmla="*/ 17 w 80"/>
                <a:gd name="T7" fmla="*/ 25 h 166"/>
                <a:gd name="T8" fmla="*/ 25 w 80"/>
                <a:gd name="T9" fmla="*/ 18 h 166"/>
                <a:gd name="T10" fmla="*/ 32 w 80"/>
                <a:gd name="T11" fmla="*/ 25 h 166"/>
                <a:gd name="T12" fmla="*/ 32 w 80"/>
                <a:gd name="T13" fmla="*/ 158 h 166"/>
                <a:gd name="T14" fmla="*/ 48 w 80"/>
                <a:gd name="T15" fmla="*/ 158 h 166"/>
                <a:gd name="T16" fmla="*/ 48 w 80"/>
                <a:gd name="T17" fmla="*/ 25 h 166"/>
                <a:gd name="T18" fmla="*/ 55 w 80"/>
                <a:gd name="T19" fmla="*/ 18 h 166"/>
                <a:gd name="T20" fmla="*/ 63 w 80"/>
                <a:gd name="T21" fmla="*/ 25 h 166"/>
                <a:gd name="T22" fmla="*/ 63 w 80"/>
                <a:gd name="T23" fmla="*/ 154 h 166"/>
                <a:gd name="T24" fmla="*/ 80 w 80"/>
                <a:gd name="T25" fmla="*/ 154 h 166"/>
                <a:gd name="T26" fmla="*/ 80 w 80"/>
                <a:gd name="T27" fmla="*/ 0 h 166"/>
                <a:gd name="T28" fmla="*/ 0 w 80"/>
                <a:gd name="T29" fmla="*/ 0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0" h="166">
                  <a:moveTo>
                    <a:pt x="0" y="0"/>
                  </a:moveTo>
                  <a:cubicBezTo>
                    <a:pt x="0" y="166"/>
                    <a:pt x="0" y="166"/>
                    <a:pt x="0" y="166"/>
                  </a:cubicBezTo>
                  <a:cubicBezTo>
                    <a:pt x="17" y="166"/>
                    <a:pt x="17" y="166"/>
                    <a:pt x="17" y="166"/>
                  </a:cubicBezTo>
                  <a:cubicBezTo>
                    <a:pt x="17" y="25"/>
                    <a:pt x="17" y="25"/>
                    <a:pt x="17" y="25"/>
                  </a:cubicBezTo>
                  <a:cubicBezTo>
                    <a:pt x="17" y="21"/>
                    <a:pt x="21" y="18"/>
                    <a:pt x="25" y="18"/>
                  </a:cubicBezTo>
                  <a:cubicBezTo>
                    <a:pt x="29" y="18"/>
                    <a:pt x="32" y="21"/>
                    <a:pt x="32" y="25"/>
                  </a:cubicBezTo>
                  <a:cubicBezTo>
                    <a:pt x="32" y="158"/>
                    <a:pt x="32" y="158"/>
                    <a:pt x="32" y="158"/>
                  </a:cubicBezTo>
                  <a:cubicBezTo>
                    <a:pt x="48" y="158"/>
                    <a:pt x="48" y="158"/>
                    <a:pt x="48" y="158"/>
                  </a:cubicBezTo>
                  <a:cubicBezTo>
                    <a:pt x="48" y="25"/>
                    <a:pt x="48" y="25"/>
                    <a:pt x="48" y="25"/>
                  </a:cubicBezTo>
                  <a:cubicBezTo>
                    <a:pt x="48" y="21"/>
                    <a:pt x="51" y="18"/>
                    <a:pt x="55" y="18"/>
                  </a:cubicBezTo>
                  <a:cubicBezTo>
                    <a:pt x="59" y="18"/>
                    <a:pt x="63" y="21"/>
                    <a:pt x="63" y="25"/>
                  </a:cubicBezTo>
                  <a:cubicBezTo>
                    <a:pt x="63" y="154"/>
                    <a:pt x="63" y="154"/>
                    <a:pt x="63" y="154"/>
                  </a:cubicBezTo>
                  <a:cubicBezTo>
                    <a:pt x="80" y="154"/>
                    <a:pt x="80" y="154"/>
                    <a:pt x="80" y="154"/>
                  </a:cubicBezTo>
                  <a:cubicBezTo>
                    <a:pt x="80" y="0"/>
                    <a:pt x="80" y="0"/>
                    <a:pt x="8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9C7B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0" name="Rectangle 121"/>
            <p:cNvSpPr>
              <a:spLocks noChangeArrowheads="1"/>
            </p:cNvSpPr>
            <p:nvPr/>
          </p:nvSpPr>
          <p:spPr bwMode="auto">
            <a:xfrm>
              <a:off x="6794501" y="2874963"/>
              <a:ext cx="182563" cy="31750"/>
            </a:xfrm>
            <a:prstGeom prst="rect">
              <a:avLst/>
            </a:prstGeom>
            <a:solidFill>
              <a:srgbClr val="B49C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1" name="Freeform 122"/>
            <p:cNvSpPr>
              <a:spLocks/>
            </p:cNvSpPr>
            <p:nvPr/>
          </p:nvSpPr>
          <p:spPr bwMode="auto">
            <a:xfrm>
              <a:off x="6821488" y="2922588"/>
              <a:ext cx="155575" cy="38100"/>
            </a:xfrm>
            <a:custGeom>
              <a:avLst/>
              <a:gdLst>
                <a:gd name="T0" fmla="*/ 53 w 53"/>
                <a:gd name="T1" fmla="*/ 0 h 13"/>
                <a:gd name="T2" fmla="*/ 0 w 53"/>
                <a:gd name="T3" fmla="*/ 0 h 13"/>
                <a:gd name="T4" fmla="*/ 0 w 53"/>
                <a:gd name="T5" fmla="*/ 8 h 13"/>
                <a:gd name="T6" fmla="*/ 5 w 53"/>
                <a:gd name="T7" fmla="*/ 13 h 13"/>
                <a:gd name="T8" fmla="*/ 53 w 53"/>
                <a:gd name="T9" fmla="*/ 13 h 13"/>
                <a:gd name="T10" fmla="*/ 53 w 53"/>
                <a:gd name="T11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3" h="13">
                  <a:moveTo>
                    <a:pt x="5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11"/>
                    <a:pt x="2" y="13"/>
                    <a:pt x="5" y="13"/>
                  </a:cubicBezTo>
                  <a:cubicBezTo>
                    <a:pt x="53" y="13"/>
                    <a:pt x="53" y="13"/>
                    <a:pt x="53" y="13"/>
                  </a:cubicBezTo>
                  <a:lnTo>
                    <a:pt x="53" y="0"/>
                  </a:lnTo>
                  <a:close/>
                </a:path>
              </a:pathLst>
            </a:custGeom>
            <a:solidFill>
              <a:srgbClr val="B49C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2" name="Freeform 123"/>
            <p:cNvSpPr>
              <a:spLocks/>
            </p:cNvSpPr>
            <p:nvPr/>
          </p:nvSpPr>
          <p:spPr bwMode="auto">
            <a:xfrm>
              <a:off x="6859588" y="2981325"/>
              <a:ext cx="117475" cy="485775"/>
            </a:xfrm>
            <a:custGeom>
              <a:avLst/>
              <a:gdLst>
                <a:gd name="T0" fmla="*/ 40 w 40"/>
                <a:gd name="T1" fmla="*/ 158 h 166"/>
                <a:gd name="T2" fmla="*/ 40 w 40"/>
                <a:gd name="T3" fmla="*/ 0 h 166"/>
                <a:gd name="T4" fmla="*/ 0 w 40"/>
                <a:gd name="T5" fmla="*/ 0 h 166"/>
                <a:gd name="T6" fmla="*/ 0 w 40"/>
                <a:gd name="T7" fmla="*/ 166 h 166"/>
                <a:gd name="T8" fmla="*/ 17 w 40"/>
                <a:gd name="T9" fmla="*/ 166 h 166"/>
                <a:gd name="T10" fmla="*/ 17 w 40"/>
                <a:gd name="T11" fmla="*/ 25 h 166"/>
                <a:gd name="T12" fmla="*/ 25 w 40"/>
                <a:gd name="T13" fmla="*/ 18 h 166"/>
                <a:gd name="T14" fmla="*/ 32 w 40"/>
                <a:gd name="T15" fmla="*/ 25 h 166"/>
                <a:gd name="T16" fmla="*/ 32 w 40"/>
                <a:gd name="T17" fmla="*/ 158 h 166"/>
                <a:gd name="T18" fmla="*/ 40 w 40"/>
                <a:gd name="T19" fmla="*/ 158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0" h="166">
                  <a:moveTo>
                    <a:pt x="40" y="158"/>
                  </a:moveTo>
                  <a:cubicBezTo>
                    <a:pt x="40" y="0"/>
                    <a:pt x="40" y="0"/>
                    <a:pt x="4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66"/>
                    <a:pt x="0" y="166"/>
                    <a:pt x="0" y="166"/>
                  </a:cubicBezTo>
                  <a:cubicBezTo>
                    <a:pt x="17" y="166"/>
                    <a:pt x="17" y="166"/>
                    <a:pt x="17" y="166"/>
                  </a:cubicBezTo>
                  <a:cubicBezTo>
                    <a:pt x="17" y="25"/>
                    <a:pt x="17" y="25"/>
                    <a:pt x="17" y="25"/>
                  </a:cubicBezTo>
                  <a:cubicBezTo>
                    <a:pt x="17" y="21"/>
                    <a:pt x="21" y="18"/>
                    <a:pt x="25" y="18"/>
                  </a:cubicBezTo>
                  <a:cubicBezTo>
                    <a:pt x="29" y="18"/>
                    <a:pt x="32" y="21"/>
                    <a:pt x="32" y="25"/>
                  </a:cubicBezTo>
                  <a:cubicBezTo>
                    <a:pt x="32" y="158"/>
                    <a:pt x="32" y="158"/>
                    <a:pt x="32" y="158"/>
                  </a:cubicBezTo>
                  <a:lnTo>
                    <a:pt x="40" y="158"/>
                  </a:lnTo>
                  <a:close/>
                </a:path>
              </a:pathLst>
            </a:custGeom>
            <a:solidFill>
              <a:srgbClr val="B49C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3" name="Freeform 124"/>
            <p:cNvSpPr>
              <a:spLocks/>
            </p:cNvSpPr>
            <p:nvPr/>
          </p:nvSpPr>
          <p:spPr bwMode="auto">
            <a:xfrm>
              <a:off x="6599238" y="3397250"/>
              <a:ext cx="1524000" cy="125413"/>
            </a:xfrm>
            <a:custGeom>
              <a:avLst/>
              <a:gdLst>
                <a:gd name="T0" fmla="*/ 0 w 520"/>
                <a:gd name="T1" fmla="*/ 43 h 43"/>
                <a:gd name="T2" fmla="*/ 128 w 520"/>
                <a:gd name="T3" fmla="*/ 11 h 43"/>
                <a:gd name="T4" fmla="*/ 260 w 520"/>
                <a:gd name="T5" fmla="*/ 0 h 43"/>
                <a:gd name="T6" fmla="*/ 392 w 520"/>
                <a:gd name="T7" fmla="*/ 11 h 43"/>
                <a:gd name="T8" fmla="*/ 520 w 520"/>
                <a:gd name="T9" fmla="*/ 43 h 43"/>
                <a:gd name="T10" fmla="*/ 390 w 520"/>
                <a:gd name="T11" fmla="*/ 26 h 43"/>
                <a:gd name="T12" fmla="*/ 260 w 520"/>
                <a:gd name="T13" fmla="*/ 20 h 43"/>
                <a:gd name="T14" fmla="*/ 130 w 520"/>
                <a:gd name="T15" fmla="*/ 26 h 43"/>
                <a:gd name="T16" fmla="*/ 0 w 520"/>
                <a:gd name="T1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20" h="43">
                  <a:moveTo>
                    <a:pt x="0" y="43"/>
                  </a:moveTo>
                  <a:cubicBezTo>
                    <a:pt x="42" y="28"/>
                    <a:pt x="85" y="18"/>
                    <a:pt x="128" y="11"/>
                  </a:cubicBezTo>
                  <a:cubicBezTo>
                    <a:pt x="172" y="4"/>
                    <a:pt x="216" y="0"/>
                    <a:pt x="260" y="0"/>
                  </a:cubicBezTo>
                  <a:cubicBezTo>
                    <a:pt x="305" y="0"/>
                    <a:pt x="349" y="4"/>
                    <a:pt x="392" y="11"/>
                  </a:cubicBezTo>
                  <a:cubicBezTo>
                    <a:pt x="436" y="18"/>
                    <a:pt x="479" y="28"/>
                    <a:pt x="520" y="43"/>
                  </a:cubicBezTo>
                  <a:cubicBezTo>
                    <a:pt x="477" y="36"/>
                    <a:pt x="434" y="30"/>
                    <a:pt x="390" y="26"/>
                  </a:cubicBezTo>
                  <a:cubicBezTo>
                    <a:pt x="347" y="22"/>
                    <a:pt x="304" y="20"/>
                    <a:pt x="260" y="20"/>
                  </a:cubicBezTo>
                  <a:cubicBezTo>
                    <a:pt x="217" y="20"/>
                    <a:pt x="174" y="22"/>
                    <a:pt x="130" y="26"/>
                  </a:cubicBezTo>
                  <a:cubicBezTo>
                    <a:pt x="87" y="30"/>
                    <a:pt x="44" y="36"/>
                    <a:pt x="0" y="43"/>
                  </a:cubicBezTo>
                  <a:close/>
                </a:path>
              </a:pathLst>
            </a:custGeom>
            <a:solidFill>
              <a:srgbClr val="9C7B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</p:grpSp>
      <p:grpSp>
        <p:nvGrpSpPr>
          <p:cNvPr id="254" name="Grupo 253"/>
          <p:cNvGrpSpPr/>
          <p:nvPr/>
        </p:nvGrpSpPr>
        <p:grpSpPr>
          <a:xfrm>
            <a:off x="1975570" y="4702609"/>
            <a:ext cx="877888" cy="942975"/>
            <a:chOff x="4275138" y="4314825"/>
            <a:chExt cx="877888" cy="942975"/>
          </a:xfrm>
        </p:grpSpPr>
        <p:sp>
          <p:nvSpPr>
            <p:cNvPr id="255" name="Freeform 125"/>
            <p:cNvSpPr>
              <a:spLocks/>
            </p:cNvSpPr>
            <p:nvPr/>
          </p:nvSpPr>
          <p:spPr bwMode="auto">
            <a:xfrm>
              <a:off x="4716463" y="4657725"/>
              <a:ext cx="320675" cy="76200"/>
            </a:xfrm>
            <a:custGeom>
              <a:avLst/>
              <a:gdLst>
                <a:gd name="T0" fmla="*/ 104 w 109"/>
                <a:gd name="T1" fmla="*/ 1 h 26"/>
                <a:gd name="T2" fmla="*/ 109 w 109"/>
                <a:gd name="T3" fmla="*/ 5 h 26"/>
                <a:gd name="T4" fmla="*/ 64 w 109"/>
                <a:gd name="T5" fmla="*/ 25 h 26"/>
                <a:gd name="T6" fmla="*/ 26 w 109"/>
                <a:gd name="T7" fmla="*/ 15 h 26"/>
                <a:gd name="T8" fmla="*/ 0 w 109"/>
                <a:gd name="T9" fmla="*/ 8 h 26"/>
                <a:gd name="T10" fmla="*/ 0 w 109"/>
                <a:gd name="T11" fmla="*/ 1 h 26"/>
                <a:gd name="T12" fmla="*/ 29 w 109"/>
                <a:gd name="T13" fmla="*/ 9 h 26"/>
                <a:gd name="T14" fmla="*/ 64 w 109"/>
                <a:gd name="T15" fmla="*/ 19 h 26"/>
                <a:gd name="T16" fmla="*/ 104 w 109"/>
                <a:gd name="T17" fmla="*/ 1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9" h="26">
                  <a:moveTo>
                    <a:pt x="104" y="1"/>
                  </a:moveTo>
                  <a:cubicBezTo>
                    <a:pt x="109" y="5"/>
                    <a:pt x="109" y="5"/>
                    <a:pt x="109" y="5"/>
                  </a:cubicBezTo>
                  <a:cubicBezTo>
                    <a:pt x="99" y="19"/>
                    <a:pt x="83" y="26"/>
                    <a:pt x="64" y="25"/>
                  </a:cubicBezTo>
                  <a:cubicBezTo>
                    <a:pt x="47" y="25"/>
                    <a:pt x="36" y="20"/>
                    <a:pt x="26" y="15"/>
                  </a:cubicBezTo>
                  <a:cubicBezTo>
                    <a:pt x="18" y="11"/>
                    <a:pt x="11" y="7"/>
                    <a:pt x="0" y="8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2" y="0"/>
                    <a:pt x="20" y="4"/>
                    <a:pt x="29" y="9"/>
                  </a:cubicBezTo>
                  <a:cubicBezTo>
                    <a:pt x="39" y="13"/>
                    <a:pt x="48" y="18"/>
                    <a:pt x="64" y="19"/>
                  </a:cubicBezTo>
                  <a:cubicBezTo>
                    <a:pt x="81" y="19"/>
                    <a:pt x="95" y="13"/>
                    <a:pt x="104" y="1"/>
                  </a:cubicBezTo>
                  <a:close/>
                </a:path>
              </a:pathLst>
            </a:custGeom>
            <a:solidFill>
              <a:srgbClr val="9C7B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6" name="Freeform 126"/>
            <p:cNvSpPr>
              <a:spLocks/>
            </p:cNvSpPr>
            <p:nvPr/>
          </p:nvSpPr>
          <p:spPr bwMode="auto">
            <a:xfrm>
              <a:off x="4389438" y="4657725"/>
              <a:ext cx="322263" cy="76200"/>
            </a:xfrm>
            <a:custGeom>
              <a:avLst/>
              <a:gdLst>
                <a:gd name="T0" fmla="*/ 6 w 110"/>
                <a:gd name="T1" fmla="*/ 1 h 26"/>
                <a:gd name="T2" fmla="*/ 46 w 110"/>
                <a:gd name="T3" fmla="*/ 19 h 26"/>
                <a:gd name="T4" fmla="*/ 80 w 110"/>
                <a:gd name="T5" fmla="*/ 9 h 26"/>
                <a:gd name="T6" fmla="*/ 110 w 110"/>
                <a:gd name="T7" fmla="*/ 1 h 26"/>
                <a:gd name="T8" fmla="*/ 109 w 110"/>
                <a:gd name="T9" fmla="*/ 8 h 26"/>
                <a:gd name="T10" fmla="*/ 83 w 110"/>
                <a:gd name="T11" fmla="*/ 15 h 26"/>
                <a:gd name="T12" fmla="*/ 46 w 110"/>
                <a:gd name="T13" fmla="*/ 25 h 26"/>
                <a:gd name="T14" fmla="*/ 0 w 110"/>
                <a:gd name="T15" fmla="*/ 5 h 26"/>
                <a:gd name="T16" fmla="*/ 6 w 110"/>
                <a:gd name="T17" fmla="*/ 1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0" h="26">
                  <a:moveTo>
                    <a:pt x="6" y="1"/>
                  </a:moveTo>
                  <a:cubicBezTo>
                    <a:pt x="15" y="13"/>
                    <a:pt x="29" y="19"/>
                    <a:pt x="46" y="19"/>
                  </a:cubicBezTo>
                  <a:cubicBezTo>
                    <a:pt x="61" y="18"/>
                    <a:pt x="71" y="13"/>
                    <a:pt x="80" y="9"/>
                  </a:cubicBezTo>
                  <a:cubicBezTo>
                    <a:pt x="89" y="4"/>
                    <a:pt x="98" y="0"/>
                    <a:pt x="110" y="1"/>
                  </a:cubicBezTo>
                  <a:cubicBezTo>
                    <a:pt x="109" y="8"/>
                    <a:pt x="109" y="8"/>
                    <a:pt x="109" y="8"/>
                  </a:cubicBezTo>
                  <a:cubicBezTo>
                    <a:pt x="99" y="7"/>
                    <a:pt x="92" y="11"/>
                    <a:pt x="83" y="15"/>
                  </a:cubicBezTo>
                  <a:cubicBezTo>
                    <a:pt x="74" y="20"/>
                    <a:pt x="63" y="25"/>
                    <a:pt x="46" y="25"/>
                  </a:cubicBezTo>
                  <a:cubicBezTo>
                    <a:pt x="27" y="26"/>
                    <a:pt x="10" y="19"/>
                    <a:pt x="0" y="5"/>
                  </a:cubicBezTo>
                  <a:lnTo>
                    <a:pt x="6" y="1"/>
                  </a:lnTo>
                  <a:close/>
                </a:path>
              </a:pathLst>
            </a:custGeom>
            <a:solidFill>
              <a:srgbClr val="9C7B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7" name="Freeform 127"/>
            <p:cNvSpPr>
              <a:spLocks/>
            </p:cNvSpPr>
            <p:nvPr/>
          </p:nvSpPr>
          <p:spPr bwMode="auto">
            <a:xfrm>
              <a:off x="4389438" y="4651375"/>
              <a:ext cx="122238" cy="339725"/>
            </a:xfrm>
            <a:custGeom>
              <a:avLst/>
              <a:gdLst>
                <a:gd name="T0" fmla="*/ 38 w 42"/>
                <a:gd name="T1" fmla="*/ 116 h 116"/>
                <a:gd name="T2" fmla="*/ 36 w 42"/>
                <a:gd name="T3" fmla="*/ 114 h 116"/>
                <a:gd name="T4" fmla="*/ 1 w 42"/>
                <a:gd name="T5" fmla="*/ 4 h 116"/>
                <a:gd name="T6" fmla="*/ 3 w 42"/>
                <a:gd name="T7" fmla="*/ 0 h 116"/>
                <a:gd name="T8" fmla="*/ 7 w 42"/>
                <a:gd name="T9" fmla="*/ 2 h 116"/>
                <a:gd name="T10" fmla="*/ 41 w 42"/>
                <a:gd name="T11" fmla="*/ 112 h 116"/>
                <a:gd name="T12" fmla="*/ 39 w 42"/>
                <a:gd name="T13" fmla="*/ 116 h 116"/>
                <a:gd name="T14" fmla="*/ 38 w 42"/>
                <a:gd name="T15" fmla="*/ 116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2" h="116">
                  <a:moveTo>
                    <a:pt x="38" y="116"/>
                  </a:moveTo>
                  <a:cubicBezTo>
                    <a:pt x="37" y="116"/>
                    <a:pt x="36" y="115"/>
                    <a:pt x="36" y="11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2"/>
                    <a:pt x="1" y="1"/>
                    <a:pt x="3" y="0"/>
                  </a:cubicBezTo>
                  <a:cubicBezTo>
                    <a:pt x="4" y="0"/>
                    <a:pt x="6" y="1"/>
                    <a:pt x="7" y="2"/>
                  </a:cubicBezTo>
                  <a:cubicBezTo>
                    <a:pt x="41" y="112"/>
                    <a:pt x="41" y="112"/>
                    <a:pt x="41" y="112"/>
                  </a:cubicBezTo>
                  <a:cubicBezTo>
                    <a:pt x="42" y="114"/>
                    <a:pt x="41" y="115"/>
                    <a:pt x="39" y="116"/>
                  </a:cubicBezTo>
                  <a:cubicBezTo>
                    <a:pt x="39" y="116"/>
                    <a:pt x="39" y="116"/>
                    <a:pt x="38" y="116"/>
                  </a:cubicBezTo>
                  <a:close/>
                </a:path>
              </a:pathLst>
            </a:custGeom>
            <a:solidFill>
              <a:srgbClr val="9C7B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8" name="Freeform 128"/>
            <p:cNvSpPr>
              <a:spLocks/>
            </p:cNvSpPr>
            <p:nvPr/>
          </p:nvSpPr>
          <p:spPr bwMode="auto">
            <a:xfrm>
              <a:off x="4275138" y="4976813"/>
              <a:ext cx="236538" cy="107950"/>
            </a:xfrm>
            <a:custGeom>
              <a:avLst/>
              <a:gdLst>
                <a:gd name="T0" fmla="*/ 0 w 81"/>
                <a:gd name="T1" fmla="*/ 0 h 37"/>
                <a:gd name="T2" fmla="*/ 41 w 81"/>
                <a:gd name="T3" fmla="*/ 37 h 37"/>
                <a:gd name="T4" fmla="*/ 81 w 81"/>
                <a:gd name="T5" fmla="*/ 0 h 37"/>
                <a:gd name="T6" fmla="*/ 0 w 81"/>
                <a:gd name="T7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1" h="37">
                  <a:moveTo>
                    <a:pt x="0" y="0"/>
                  </a:moveTo>
                  <a:cubicBezTo>
                    <a:pt x="0" y="20"/>
                    <a:pt x="19" y="37"/>
                    <a:pt x="41" y="37"/>
                  </a:cubicBezTo>
                  <a:cubicBezTo>
                    <a:pt x="63" y="37"/>
                    <a:pt x="81" y="20"/>
                    <a:pt x="81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9C7B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9" name="Freeform 129"/>
            <p:cNvSpPr>
              <a:spLocks/>
            </p:cNvSpPr>
            <p:nvPr/>
          </p:nvSpPr>
          <p:spPr bwMode="auto">
            <a:xfrm>
              <a:off x="4292601" y="4987925"/>
              <a:ext cx="87313" cy="73025"/>
            </a:xfrm>
            <a:custGeom>
              <a:avLst/>
              <a:gdLst>
                <a:gd name="T0" fmla="*/ 18 w 30"/>
                <a:gd name="T1" fmla="*/ 0 h 25"/>
                <a:gd name="T2" fmla="*/ 0 w 30"/>
                <a:gd name="T3" fmla="*/ 0 h 25"/>
                <a:gd name="T4" fmla="*/ 28 w 30"/>
                <a:gd name="T5" fmla="*/ 25 h 25"/>
                <a:gd name="T6" fmla="*/ 30 w 30"/>
                <a:gd name="T7" fmla="*/ 25 h 25"/>
                <a:gd name="T8" fmla="*/ 18 w 30"/>
                <a:gd name="T9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25">
                  <a:moveTo>
                    <a:pt x="18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14"/>
                    <a:pt x="13" y="25"/>
                    <a:pt x="28" y="25"/>
                  </a:cubicBezTo>
                  <a:cubicBezTo>
                    <a:pt x="28" y="25"/>
                    <a:pt x="29" y="25"/>
                    <a:pt x="30" y="25"/>
                  </a:cubicBezTo>
                  <a:cubicBezTo>
                    <a:pt x="23" y="19"/>
                    <a:pt x="19" y="10"/>
                    <a:pt x="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0" name="Freeform 130"/>
            <p:cNvSpPr>
              <a:spLocks/>
            </p:cNvSpPr>
            <p:nvPr/>
          </p:nvSpPr>
          <p:spPr bwMode="auto">
            <a:xfrm>
              <a:off x="4275138" y="4651375"/>
              <a:ext cx="122238" cy="339725"/>
            </a:xfrm>
            <a:custGeom>
              <a:avLst/>
              <a:gdLst>
                <a:gd name="T0" fmla="*/ 3 w 42"/>
                <a:gd name="T1" fmla="*/ 116 h 116"/>
                <a:gd name="T2" fmla="*/ 3 w 42"/>
                <a:gd name="T3" fmla="*/ 116 h 116"/>
                <a:gd name="T4" fmla="*/ 1 w 42"/>
                <a:gd name="T5" fmla="*/ 112 h 116"/>
                <a:gd name="T6" fmla="*/ 35 w 42"/>
                <a:gd name="T7" fmla="*/ 2 h 116"/>
                <a:gd name="T8" fmla="*/ 39 w 42"/>
                <a:gd name="T9" fmla="*/ 0 h 116"/>
                <a:gd name="T10" fmla="*/ 41 w 42"/>
                <a:gd name="T11" fmla="*/ 4 h 116"/>
                <a:gd name="T12" fmla="*/ 6 w 42"/>
                <a:gd name="T13" fmla="*/ 114 h 116"/>
                <a:gd name="T14" fmla="*/ 3 w 42"/>
                <a:gd name="T15" fmla="*/ 116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2" h="116">
                  <a:moveTo>
                    <a:pt x="3" y="116"/>
                  </a:moveTo>
                  <a:cubicBezTo>
                    <a:pt x="3" y="116"/>
                    <a:pt x="3" y="116"/>
                    <a:pt x="3" y="116"/>
                  </a:cubicBezTo>
                  <a:cubicBezTo>
                    <a:pt x="1" y="115"/>
                    <a:pt x="0" y="114"/>
                    <a:pt x="1" y="112"/>
                  </a:cubicBezTo>
                  <a:cubicBezTo>
                    <a:pt x="35" y="2"/>
                    <a:pt x="35" y="2"/>
                    <a:pt x="35" y="2"/>
                  </a:cubicBezTo>
                  <a:cubicBezTo>
                    <a:pt x="36" y="1"/>
                    <a:pt x="38" y="0"/>
                    <a:pt x="39" y="0"/>
                  </a:cubicBezTo>
                  <a:cubicBezTo>
                    <a:pt x="41" y="1"/>
                    <a:pt x="42" y="2"/>
                    <a:pt x="41" y="4"/>
                  </a:cubicBezTo>
                  <a:cubicBezTo>
                    <a:pt x="6" y="114"/>
                    <a:pt x="6" y="114"/>
                    <a:pt x="6" y="114"/>
                  </a:cubicBezTo>
                  <a:cubicBezTo>
                    <a:pt x="6" y="115"/>
                    <a:pt x="5" y="116"/>
                    <a:pt x="3" y="116"/>
                  </a:cubicBezTo>
                  <a:close/>
                </a:path>
              </a:pathLst>
            </a:custGeom>
            <a:solidFill>
              <a:srgbClr val="9C7B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1" name="Oval 131"/>
            <p:cNvSpPr>
              <a:spLocks noChangeArrowheads="1"/>
            </p:cNvSpPr>
            <p:nvPr/>
          </p:nvSpPr>
          <p:spPr bwMode="auto">
            <a:xfrm>
              <a:off x="4362451" y="4638675"/>
              <a:ext cx="61913" cy="58738"/>
            </a:xfrm>
            <a:prstGeom prst="ellipse">
              <a:avLst/>
            </a:prstGeom>
            <a:solidFill>
              <a:srgbClr val="9C7B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2" name="Oval 132"/>
            <p:cNvSpPr>
              <a:spLocks noChangeArrowheads="1"/>
            </p:cNvSpPr>
            <p:nvPr/>
          </p:nvSpPr>
          <p:spPr bwMode="auto">
            <a:xfrm>
              <a:off x="4379913" y="4654550"/>
              <a:ext cx="26988" cy="2857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3" name="Freeform 133"/>
            <p:cNvSpPr>
              <a:spLocks/>
            </p:cNvSpPr>
            <p:nvPr/>
          </p:nvSpPr>
          <p:spPr bwMode="auto">
            <a:xfrm>
              <a:off x="4913313" y="4976813"/>
              <a:ext cx="239713" cy="107950"/>
            </a:xfrm>
            <a:custGeom>
              <a:avLst/>
              <a:gdLst>
                <a:gd name="T0" fmla="*/ 0 w 82"/>
                <a:gd name="T1" fmla="*/ 0 h 37"/>
                <a:gd name="T2" fmla="*/ 41 w 82"/>
                <a:gd name="T3" fmla="*/ 37 h 37"/>
                <a:gd name="T4" fmla="*/ 82 w 82"/>
                <a:gd name="T5" fmla="*/ 0 h 37"/>
                <a:gd name="T6" fmla="*/ 0 w 82"/>
                <a:gd name="T7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2" h="37">
                  <a:moveTo>
                    <a:pt x="0" y="0"/>
                  </a:moveTo>
                  <a:cubicBezTo>
                    <a:pt x="1" y="20"/>
                    <a:pt x="19" y="37"/>
                    <a:pt x="41" y="37"/>
                  </a:cubicBezTo>
                  <a:cubicBezTo>
                    <a:pt x="63" y="37"/>
                    <a:pt x="81" y="20"/>
                    <a:pt x="82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9C7B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4" name="Freeform 134"/>
            <p:cNvSpPr>
              <a:spLocks/>
            </p:cNvSpPr>
            <p:nvPr/>
          </p:nvSpPr>
          <p:spPr bwMode="auto">
            <a:xfrm>
              <a:off x="4933951" y="4987925"/>
              <a:ext cx="84138" cy="73025"/>
            </a:xfrm>
            <a:custGeom>
              <a:avLst/>
              <a:gdLst>
                <a:gd name="T0" fmla="*/ 18 w 29"/>
                <a:gd name="T1" fmla="*/ 0 h 25"/>
                <a:gd name="T2" fmla="*/ 0 w 29"/>
                <a:gd name="T3" fmla="*/ 0 h 25"/>
                <a:gd name="T4" fmla="*/ 27 w 29"/>
                <a:gd name="T5" fmla="*/ 25 h 25"/>
                <a:gd name="T6" fmla="*/ 29 w 29"/>
                <a:gd name="T7" fmla="*/ 25 h 25"/>
                <a:gd name="T8" fmla="*/ 18 w 29"/>
                <a:gd name="T9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25">
                  <a:moveTo>
                    <a:pt x="18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4"/>
                    <a:pt x="12" y="25"/>
                    <a:pt x="27" y="25"/>
                  </a:cubicBezTo>
                  <a:cubicBezTo>
                    <a:pt x="28" y="25"/>
                    <a:pt x="28" y="25"/>
                    <a:pt x="29" y="25"/>
                  </a:cubicBezTo>
                  <a:cubicBezTo>
                    <a:pt x="23" y="19"/>
                    <a:pt x="19" y="10"/>
                    <a:pt x="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5" name="Freeform 135"/>
            <p:cNvSpPr>
              <a:spLocks/>
            </p:cNvSpPr>
            <p:nvPr/>
          </p:nvSpPr>
          <p:spPr bwMode="auto">
            <a:xfrm>
              <a:off x="4913313" y="4651375"/>
              <a:ext cx="123825" cy="339725"/>
            </a:xfrm>
            <a:custGeom>
              <a:avLst/>
              <a:gdLst>
                <a:gd name="T0" fmla="*/ 4 w 42"/>
                <a:gd name="T1" fmla="*/ 116 h 116"/>
                <a:gd name="T2" fmla="*/ 3 w 42"/>
                <a:gd name="T3" fmla="*/ 116 h 116"/>
                <a:gd name="T4" fmla="*/ 1 w 42"/>
                <a:gd name="T5" fmla="*/ 112 h 116"/>
                <a:gd name="T6" fmla="*/ 36 w 42"/>
                <a:gd name="T7" fmla="*/ 2 h 116"/>
                <a:gd name="T8" fmla="*/ 39 w 42"/>
                <a:gd name="T9" fmla="*/ 0 h 116"/>
                <a:gd name="T10" fmla="*/ 41 w 42"/>
                <a:gd name="T11" fmla="*/ 4 h 116"/>
                <a:gd name="T12" fmla="*/ 7 w 42"/>
                <a:gd name="T13" fmla="*/ 114 h 116"/>
                <a:gd name="T14" fmla="*/ 4 w 42"/>
                <a:gd name="T15" fmla="*/ 116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2" h="116">
                  <a:moveTo>
                    <a:pt x="4" y="116"/>
                  </a:moveTo>
                  <a:cubicBezTo>
                    <a:pt x="3" y="116"/>
                    <a:pt x="3" y="116"/>
                    <a:pt x="3" y="116"/>
                  </a:cubicBezTo>
                  <a:cubicBezTo>
                    <a:pt x="1" y="115"/>
                    <a:pt x="0" y="114"/>
                    <a:pt x="1" y="112"/>
                  </a:cubicBezTo>
                  <a:cubicBezTo>
                    <a:pt x="36" y="2"/>
                    <a:pt x="36" y="2"/>
                    <a:pt x="36" y="2"/>
                  </a:cubicBezTo>
                  <a:cubicBezTo>
                    <a:pt x="36" y="1"/>
                    <a:pt x="38" y="0"/>
                    <a:pt x="39" y="0"/>
                  </a:cubicBezTo>
                  <a:cubicBezTo>
                    <a:pt x="41" y="1"/>
                    <a:pt x="42" y="2"/>
                    <a:pt x="41" y="4"/>
                  </a:cubicBezTo>
                  <a:cubicBezTo>
                    <a:pt x="7" y="114"/>
                    <a:pt x="7" y="114"/>
                    <a:pt x="7" y="114"/>
                  </a:cubicBezTo>
                  <a:cubicBezTo>
                    <a:pt x="6" y="115"/>
                    <a:pt x="5" y="116"/>
                    <a:pt x="4" y="116"/>
                  </a:cubicBezTo>
                  <a:close/>
                </a:path>
              </a:pathLst>
            </a:custGeom>
            <a:solidFill>
              <a:srgbClr val="9C7B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6" name="Freeform 136"/>
            <p:cNvSpPr>
              <a:spLocks/>
            </p:cNvSpPr>
            <p:nvPr/>
          </p:nvSpPr>
          <p:spPr bwMode="auto">
            <a:xfrm>
              <a:off x="5030788" y="4651375"/>
              <a:ext cx="120650" cy="339725"/>
            </a:xfrm>
            <a:custGeom>
              <a:avLst/>
              <a:gdLst>
                <a:gd name="T0" fmla="*/ 38 w 41"/>
                <a:gd name="T1" fmla="*/ 116 h 116"/>
                <a:gd name="T2" fmla="*/ 35 w 41"/>
                <a:gd name="T3" fmla="*/ 114 h 116"/>
                <a:gd name="T4" fmla="*/ 0 w 41"/>
                <a:gd name="T5" fmla="*/ 4 h 116"/>
                <a:gd name="T6" fmla="*/ 2 w 41"/>
                <a:gd name="T7" fmla="*/ 0 h 116"/>
                <a:gd name="T8" fmla="*/ 6 w 41"/>
                <a:gd name="T9" fmla="*/ 2 h 116"/>
                <a:gd name="T10" fmla="*/ 41 w 41"/>
                <a:gd name="T11" fmla="*/ 112 h 116"/>
                <a:gd name="T12" fmla="*/ 39 w 41"/>
                <a:gd name="T13" fmla="*/ 116 h 116"/>
                <a:gd name="T14" fmla="*/ 38 w 41"/>
                <a:gd name="T15" fmla="*/ 116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1" h="116">
                  <a:moveTo>
                    <a:pt x="38" y="116"/>
                  </a:moveTo>
                  <a:cubicBezTo>
                    <a:pt x="36" y="116"/>
                    <a:pt x="35" y="115"/>
                    <a:pt x="35" y="11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0" y="1"/>
                    <a:pt x="2" y="0"/>
                  </a:cubicBezTo>
                  <a:cubicBezTo>
                    <a:pt x="4" y="0"/>
                    <a:pt x="5" y="1"/>
                    <a:pt x="6" y="2"/>
                  </a:cubicBezTo>
                  <a:cubicBezTo>
                    <a:pt x="41" y="112"/>
                    <a:pt x="41" y="112"/>
                    <a:pt x="41" y="112"/>
                  </a:cubicBezTo>
                  <a:cubicBezTo>
                    <a:pt x="41" y="114"/>
                    <a:pt x="40" y="115"/>
                    <a:pt x="39" y="116"/>
                  </a:cubicBezTo>
                  <a:cubicBezTo>
                    <a:pt x="38" y="116"/>
                    <a:pt x="38" y="116"/>
                    <a:pt x="38" y="116"/>
                  </a:cubicBezTo>
                  <a:close/>
                </a:path>
              </a:pathLst>
            </a:custGeom>
            <a:solidFill>
              <a:srgbClr val="9C7B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7" name="Oval 137"/>
            <p:cNvSpPr>
              <a:spLocks noChangeArrowheads="1"/>
            </p:cNvSpPr>
            <p:nvPr/>
          </p:nvSpPr>
          <p:spPr bwMode="auto">
            <a:xfrm>
              <a:off x="5003801" y="4638675"/>
              <a:ext cx="58738" cy="58738"/>
            </a:xfrm>
            <a:prstGeom prst="ellipse">
              <a:avLst/>
            </a:prstGeom>
            <a:solidFill>
              <a:srgbClr val="9C7B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8" name="Oval 138"/>
            <p:cNvSpPr>
              <a:spLocks noChangeArrowheads="1"/>
            </p:cNvSpPr>
            <p:nvPr/>
          </p:nvSpPr>
          <p:spPr bwMode="auto">
            <a:xfrm>
              <a:off x="5018088" y="4654550"/>
              <a:ext cx="26988" cy="2857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9" name="Rectangle 139"/>
            <p:cNvSpPr>
              <a:spLocks noChangeArrowheads="1"/>
            </p:cNvSpPr>
            <p:nvPr/>
          </p:nvSpPr>
          <p:spPr bwMode="auto">
            <a:xfrm>
              <a:off x="4594226" y="4548188"/>
              <a:ext cx="236538" cy="34925"/>
            </a:xfrm>
            <a:prstGeom prst="rect">
              <a:avLst/>
            </a:prstGeom>
            <a:solidFill>
              <a:srgbClr val="9C7B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70" name="Oval 140"/>
            <p:cNvSpPr>
              <a:spLocks noChangeArrowheads="1"/>
            </p:cNvSpPr>
            <p:nvPr/>
          </p:nvSpPr>
          <p:spPr bwMode="auto">
            <a:xfrm>
              <a:off x="4559301" y="4537075"/>
              <a:ext cx="58738" cy="58738"/>
            </a:xfrm>
            <a:prstGeom prst="ellipse">
              <a:avLst/>
            </a:prstGeom>
            <a:solidFill>
              <a:srgbClr val="9C7B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71" name="Oval 141"/>
            <p:cNvSpPr>
              <a:spLocks noChangeArrowheads="1"/>
            </p:cNvSpPr>
            <p:nvPr/>
          </p:nvSpPr>
          <p:spPr bwMode="auto">
            <a:xfrm>
              <a:off x="4805363" y="4537075"/>
              <a:ext cx="60325" cy="58738"/>
            </a:xfrm>
            <a:prstGeom prst="ellipse">
              <a:avLst/>
            </a:prstGeom>
            <a:solidFill>
              <a:srgbClr val="9C7B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72" name="Oval 142"/>
            <p:cNvSpPr>
              <a:spLocks noChangeArrowheads="1"/>
            </p:cNvSpPr>
            <p:nvPr/>
          </p:nvSpPr>
          <p:spPr bwMode="auto">
            <a:xfrm>
              <a:off x="4678363" y="4314825"/>
              <a:ext cx="65088" cy="63500"/>
            </a:xfrm>
            <a:prstGeom prst="ellipse">
              <a:avLst/>
            </a:prstGeom>
            <a:solidFill>
              <a:srgbClr val="9C7B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73" name="Freeform 143"/>
            <p:cNvSpPr>
              <a:spLocks/>
            </p:cNvSpPr>
            <p:nvPr/>
          </p:nvSpPr>
          <p:spPr bwMode="auto">
            <a:xfrm>
              <a:off x="4673601" y="4346575"/>
              <a:ext cx="77788" cy="180975"/>
            </a:xfrm>
            <a:custGeom>
              <a:avLst/>
              <a:gdLst>
                <a:gd name="T0" fmla="*/ 49 w 49"/>
                <a:gd name="T1" fmla="*/ 114 h 114"/>
                <a:gd name="T2" fmla="*/ 0 w 49"/>
                <a:gd name="T3" fmla="*/ 114 h 114"/>
                <a:gd name="T4" fmla="*/ 13 w 49"/>
                <a:gd name="T5" fmla="*/ 0 h 114"/>
                <a:gd name="T6" fmla="*/ 37 w 49"/>
                <a:gd name="T7" fmla="*/ 0 h 114"/>
                <a:gd name="T8" fmla="*/ 49 w 49"/>
                <a:gd name="T9" fmla="*/ 114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" h="114">
                  <a:moveTo>
                    <a:pt x="49" y="114"/>
                  </a:moveTo>
                  <a:lnTo>
                    <a:pt x="0" y="114"/>
                  </a:lnTo>
                  <a:lnTo>
                    <a:pt x="13" y="0"/>
                  </a:lnTo>
                  <a:lnTo>
                    <a:pt x="37" y="0"/>
                  </a:lnTo>
                  <a:lnTo>
                    <a:pt x="49" y="114"/>
                  </a:lnTo>
                  <a:close/>
                </a:path>
              </a:pathLst>
            </a:custGeom>
            <a:solidFill>
              <a:srgbClr val="9C7B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74" name="Freeform 144"/>
            <p:cNvSpPr>
              <a:spLocks/>
            </p:cNvSpPr>
            <p:nvPr/>
          </p:nvSpPr>
          <p:spPr bwMode="auto">
            <a:xfrm>
              <a:off x="4670426" y="4603750"/>
              <a:ext cx="80963" cy="654050"/>
            </a:xfrm>
            <a:custGeom>
              <a:avLst/>
              <a:gdLst>
                <a:gd name="T0" fmla="*/ 44 w 51"/>
                <a:gd name="T1" fmla="*/ 364 h 412"/>
                <a:gd name="T2" fmla="*/ 26 w 51"/>
                <a:gd name="T3" fmla="*/ 412 h 412"/>
                <a:gd name="T4" fmla="*/ 7 w 51"/>
                <a:gd name="T5" fmla="*/ 364 h 412"/>
                <a:gd name="T6" fmla="*/ 0 w 51"/>
                <a:gd name="T7" fmla="*/ 0 h 412"/>
                <a:gd name="T8" fmla="*/ 26 w 51"/>
                <a:gd name="T9" fmla="*/ 0 h 412"/>
                <a:gd name="T10" fmla="*/ 51 w 51"/>
                <a:gd name="T11" fmla="*/ 0 h 412"/>
                <a:gd name="T12" fmla="*/ 44 w 51"/>
                <a:gd name="T13" fmla="*/ 364 h 4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1" h="412">
                  <a:moveTo>
                    <a:pt x="44" y="364"/>
                  </a:moveTo>
                  <a:lnTo>
                    <a:pt x="26" y="412"/>
                  </a:lnTo>
                  <a:lnTo>
                    <a:pt x="7" y="364"/>
                  </a:lnTo>
                  <a:lnTo>
                    <a:pt x="0" y="0"/>
                  </a:lnTo>
                  <a:lnTo>
                    <a:pt x="26" y="0"/>
                  </a:lnTo>
                  <a:lnTo>
                    <a:pt x="51" y="0"/>
                  </a:lnTo>
                  <a:lnTo>
                    <a:pt x="44" y="364"/>
                  </a:lnTo>
                  <a:close/>
                </a:path>
              </a:pathLst>
            </a:custGeom>
            <a:solidFill>
              <a:srgbClr val="AF96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75" name="Freeform 145"/>
            <p:cNvSpPr>
              <a:spLocks/>
            </p:cNvSpPr>
            <p:nvPr/>
          </p:nvSpPr>
          <p:spPr bwMode="auto">
            <a:xfrm>
              <a:off x="4681538" y="4613275"/>
              <a:ext cx="30163" cy="612775"/>
            </a:xfrm>
            <a:custGeom>
              <a:avLst/>
              <a:gdLst>
                <a:gd name="T0" fmla="*/ 19 w 19"/>
                <a:gd name="T1" fmla="*/ 0 h 386"/>
                <a:gd name="T2" fmla="*/ 0 w 19"/>
                <a:gd name="T3" fmla="*/ 0 h 386"/>
                <a:gd name="T4" fmla="*/ 6 w 19"/>
                <a:gd name="T5" fmla="*/ 356 h 386"/>
                <a:gd name="T6" fmla="*/ 19 w 19"/>
                <a:gd name="T7" fmla="*/ 386 h 386"/>
                <a:gd name="T8" fmla="*/ 19 w 19"/>
                <a:gd name="T9" fmla="*/ 0 h 3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386">
                  <a:moveTo>
                    <a:pt x="19" y="0"/>
                  </a:moveTo>
                  <a:lnTo>
                    <a:pt x="0" y="0"/>
                  </a:lnTo>
                  <a:lnTo>
                    <a:pt x="6" y="356"/>
                  </a:lnTo>
                  <a:lnTo>
                    <a:pt x="19" y="386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</p:grpSp>
    </p:spTree>
    <p:extLst>
      <p:ext uri="{BB962C8B-B14F-4D97-AF65-F5344CB8AC3E}">
        <p14:creationId xmlns:p14="http://schemas.microsoft.com/office/powerpoint/2010/main" val="280635906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>
          <a:xfrm>
            <a:off x="323529" y="501545"/>
            <a:ext cx="11573197" cy="724247"/>
          </a:xfrm>
        </p:spPr>
        <p:txBody>
          <a:bodyPr>
            <a:normAutofit fontScale="92500" lnSpcReduction="10000"/>
          </a:bodyPr>
          <a:lstStyle/>
          <a:p>
            <a:r>
              <a:rPr lang="en-US" dirty="0"/>
              <a:t>Fully Editable Shapes</a:t>
            </a:r>
          </a:p>
        </p:txBody>
      </p:sp>
      <p:grpSp>
        <p:nvGrpSpPr>
          <p:cNvPr id="6" name="그룹 4">
            <a:extLst>
              <a:ext uri="{FF2B5EF4-FFF2-40B4-BE49-F238E27FC236}">
                <a16:creationId xmlns:a16="http://schemas.microsoft.com/office/drawing/2014/main" xmlns="" id="{CC20E325-3B87-4164-BBCE-F75F804A469E}"/>
              </a:ext>
            </a:extLst>
          </p:cNvPr>
          <p:cNvGrpSpPr/>
          <p:nvPr/>
        </p:nvGrpSpPr>
        <p:grpSpPr>
          <a:xfrm>
            <a:off x="82581" y="1338393"/>
            <a:ext cx="3016377" cy="2144342"/>
            <a:chOff x="595505" y="2676523"/>
            <a:chExt cx="3699190" cy="2629754"/>
          </a:xfrm>
        </p:grpSpPr>
        <p:grpSp>
          <p:nvGrpSpPr>
            <p:cNvPr id="9" name="Group 8">
              <a:extLst>
                <a:ext uri="{FF2B5EF4-FFF2-40B4-BE49-F238E27FC236}">
                  <a16:creationId xmlns:a16="http://schemas.microsoft.com/office/drawing/2014/main" xmlns="" id="{B8CB2565-AC91-4BD6-BFD9-7313A75DD7FB}"/>
                </a:ext>
              </a:extLst>
            </p:cNvPr>
            <p:cNvGrpSpPr/>
            <p:nvPr/>
          </p:nvGrpSpPr>
          <p:grpSpPr>
            <a:xfrm>
              <a:off x="595505" y="2676523"/>
              <a:ext cx="2943711" cy="2629754"/>
              <a:chOff x="-218628" y="1563638"/>
              <a:chExt cx="2943711" cy="2629754"/>
            </a:xfrm>
          </p:grpSpPr>
          <p:sp>
            <p:nvSpPr>
              <p:cNvPr id="21" name="Oval 20">
                <a:extLst>
                  <a:ext uri="{FF2B5EF4-FFF2-40B4-BE49-F238E27FC236}">
                    <a16:creationId xmlns:a16="http://schemas.microsoft.com/office/drawing/2014/main" xmlns="" id="{0EE397B2-09F8-431F-8649-BE244D15A09D}"/>
                  </a:ext>
                </a:extLst>
              </p:cNvPr>
              <p:cNvSpPr/>
              <p:nvPr/>
            </p:nvSpPr>
            <p:spPr>
              <a:xfrm>
                <a:off x="-218628" y="3808671"/>
                <a:ext cx="2232248" cy="384721"/>
              </a:xfrm>
              <a:prstGeom prst="ellipse">
                <a:avLst/>
              </a:prstGeom>
              <a:solidFill>
                <a:schemeClr val="tx1">
                  <a:lumMod val="50000"/>
                  <a:lumOff val="50000"/>
                </a:schemeClr>
              </a:solidFill>
              <a:ln>
                <a:noFill/>
              </a:ln>
              <a:effectLst>
                <a:softEdge rad="12700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grpSp>
            <p:nvGrpSpPr>
              <p:cNvPr id="22" name="Group 21">
                <a:extLst>
                  <a:ext uri="{FF2B5EF4-FFF2-40B4-BE49-F238E27FC236}">
                    <a16:creationId xmlns:a16="http://schemas.microsoft.com/office/drawing/2014/main" xmlns="" id="{E7D09186-890E-4E8A-B2BE-5D38166AA3E6}"/>
                  </a:ext>
                </a:extLst>
              </p:cNvPr>
              <p:cNvGrpSpPr/>
              <p:nvPr/>
            </p:nvGrpSpPr>
            <p:grpSpPr>
              <a:xfrm>
                <a:off x="276811" y="1563638"/>
                <a:ext cx="2448272" cy="2448272"/>
                <a:chOff x="276811" y="1563638"/>
                <a:chExt cx="2448272" cy="2448272"/>
              </a:xfrm>
              <a:scene3d>
                <a:camera prst="perspectiveRight">
                  <a:rot lat="0" lon="18299991" rev="900000"/>
                </a:camera>
                <a:lightRig rig="threePt" dir="t"/>
              </a:scene3d>
            </p:grpSpPr>
            <p:sp>
              <p:nvSpPr>
                <p:cNvPr id="23" name="Oval 22">
                  <a:extLst>
                    <a:ext uri="{FF2B5EF4-FFF2-40B4-BE49-F238E27FC236}">
                      <a16:creationId xmlns:a16="http://schemas.microsoft.com/office/drawing/2014/main" xmlns="" id="{FD5D6587-5150-461A-BA4C-DA1D840F00B7}"/>
                    </a:ext>
                  </a:extLst>
                </p:cNvPr>
                <p:cNvSpPr/>
                <p:nvPr/>
              </p:nvSpPr>
              <p:spPr>
                <a:xfrm>
                  <a:off x="276811" y="1563638"/>
                  <a:ext cx="2448272" cy="2448272"/>
                </a:xfrm>
                <a:prstGeom prst="ellipse">
                  <a:avLst/>
                </a:prstGeom>
                <a:solidFill>
                  <a:schemeClr val="accent1"/>
                </a:solidFill>
                <a:ln>
                  <a:noFill/>
                </a:ln>
                <a:sp3d extrusionH="215900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1" dirty="0"/>
                </a:p>
              </p:txBody>
            </p:sp>
            <p:sp>
              <p:nvSpPr>
                <p:cNvPr id="24" name="Oval 23">
                  <a:extLst>
                    <a:ext uri="{FF2B5EF4-FFF2-40B4-BE49-F238E27FC236}">
                      <a16:creationId xmlns:a16="http://schemas.microsoft.com/office/drawing/2014/main" xmlns="" id="{AC464123-EDDB-4BE3-94D9-BA5869638661}"/>
                    </a:ext>
                  </a:extLst>
                </p:cNvPr>
                <p:cNvSpPr/>
                <p:nvPr/>
              </p:nvSpPr>
              <p:spPr>
                <a:xfrm>
                  <a:off x="492835" y="1779662"/>
                  <a:ext cx="2016224" cy="2016224"/>
                </a:xfrm>
                <a:prstGeom prst="ellipse">
                  <a:avLst/>
                </a:prstGeom>
                <a:noFill/>
                <a:ln>
                  <a:solidFill>
                    <a:schemeClr val="bg1"/>
                  </a:solidFill>
                </a:ln>
                <a:sp3d extrusionH="215900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1"/>
                </a:p>
              </p:txBody>
            </p:sp>
            <p:sp>
              <p:nvSpPr>
                <p:cNvPr id="25" name="Oval 24">
                  <a:extLst>
                    <a:ext uri="{FF2B5EF4-FFF2-40B4-BE49-F238E27FC236}">
                      <a16:creationId xmlns:a16="http://schemas.microsoft.com/office/drawing/2014/main" xmlns="" id="{622CE18F-A75D-4A34-8611-CC69EE3096B7}"/>
                    </a:ext>
                  </a:extLst>
                </p:cNvPr>
                <p:cNvSpPr/>
                <p:nvPr/>
              </p:nvSpPr>
              <p:spPr>
                <a:xfrm>
                  <a:off x="677047" y="1963874"/>
                  <a:ext cx="1647800" cy="1647800"/>
                </a:xfrm>
                <a:prstGeom prst="ellipse">
                  <a:avLst/>
                </a:prstGeom>
                <a:noFill/>
                <a:ln>
                  <a:solidFill>
                    <a:schemeClr val="bg1"/>
                  </a:solidFill>
                </a:ln>
                <a:sp3d extrusionH="215900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1"/>
                </a:p>
              </p:txBody>
            </p:sp>
            <p:sp>
              <p:nvSpPr>
                <p:cNvPr id="26" name="Oval 25">
                  <a:extLst>
                    <a:ext uri="{FF2B5EF4-FFF2-40B4-BE49-F238E27FC236}">
                      <a16:creationId xmlns:a16="http://schemas.microsoft.com/office/drawing/2014/main" xmlns="" id="{90B992BA-77FC-4A95-9720-909937C0C4D0}"/>
                    </a:ext>
                  </a:extLst>
                </p:cNvPr>
                <p:cNvSpPr/>
                <p:nvPr/>
              </p:nvSpPr>
              <p:spPr>
                <a:xfrm>
                  <a:off x="861259" y="2148086"/>
                  <a:ext cx="1279376" cy="1279376"/>
                </a:xfrm>
                <a:prstGeom prst="ellipse">
                  <a:avLst/>
                </a:prstGeom>
                <a:noFill/>
                <a:ln>
                  <a:solidFill>
                    <a:schemeClr val="bg1"/>
                  </a:solidFill>
                </a:ln>
                <a:sp3d extrusionH="215900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1"/>
                </a:p>
              </p:txBody>
            </p:sp>
            <p:sp>
              <p:nvSpPr>
                <p:cNvPr id="27" name="Oval 26">
                  <a:extLst>
                    <a:ext uri="{FF2B5EF4-FFF2-40B4-BE49-F238E27FC236}">
                      <a16:creationId xmlns:a16="http://schemas.microsoft.com/office/drawing/2014/main" xmlns="" id="{2594D150-524B-445F-8857-6A9B926B2F92}"/>
                    </a:ext>
                  </a:extLst>
                </p:cNvPr>
                <p:cNvSpPr/>
                <p:nvPr/>
              </p:nvSpPr>
              <p:spPr>
                <a:xfrm>
                  <a:off x="1045471" y="2332298"/>
                  <a:ext cx="910952" cy="910952"/>
                </a:xfrm>
                <a:prstGeom prst="ellipse">
                  <a:avLst/>
                </a:prstGeom>
                <a:noFill/>
                <a:ln>
                  <a:solidFill>
                    <a:schemeClr val="bg1"/>
                  </a:solidFill>
                </a:ln>
                <a:sp3d extrusionH="215900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1"/>
                </a:p>
              </p:txBody>
            </p:sp>
            <p:sp>
              <p:nvSpPr>
                <p:cNvPr id="28" name="Oval 27">
                  <a:extLst>
                    <a:ext uri="{FF2B5EF4-FFF2-40B4-BE49-F238E27FC236}">
                      <a16:creationId xmlns:a16="http://schemas.microsoft.com/office/drawing/2014/main" xmlns="" id="{FAE872B0-BB19-4CAA-8142-AC0E31F66E92}"/>
                    </a:ext>
                  </a:extLst>
                </p:cNvPr>
                <p:cNvSpPr/>
                <p:nvPr/>
              </p:nvSpPr>
              <p:spPr>
                <a:xfrm>
                  <a:off x="1229522" y="2516349"/>
                  <a:ext cx="542851" cy="542851"/>
                </a:xfrm>
                <a:prstGeom prst="ellipse">
                  <a:avLst/>
                </a:prstGeom>
                <a:noFill/>
                <a:ln>
                  <a:solidFill>
                    <a:schemeClr val="bg1"/>
                  </a:solidFill>
                </a:ln>
                <a:sp3d extrusionH="215900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1"/>
                </a:p>
              </p:txBody>
            </p:sp>
            <p:sp>
              <p:nvSpPr>
                <p:cNvPr id="29" name="Oval 28">
                  <a:extLst>
                    <a:ext uri="{FF2B5EF4-FFF2-40B4-BE49-F238E27FC236}">
                      <a16:creationId xmlns:a16="http://schemas.microsoft.com/office/drawing/2014/main" xmlns="" id="{06D72BED-BE60-4C08-ACC4-7F30A285DF3D}"/>
                    </a:ext>
                  </a:extLst>
                </p:cNvPr>
                <p:cNvSpPr/>
                <p:nvPr/>
              </p:nvSpPr>
              <p:spPr>
                <a:xfrm>
                  <a:off x="1377891" y="2664718"/>
                  <a:ext cx="246112" cy="246112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solidFill>
                    <a:schemeClr val="bg1"/>
                  </a:solidFill>
                </a:ln>
                <a:sp3d extrusionH="215900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1"/>
                </a:p>
              </p:txBody>
            </p:sp>
          </p:grpSp>
        </p:grpSp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xmlns="" id="{332E716F-F9B2-4F34-AF50-95B0CF2DE098}"/>
                </a:ext>
              </a:extLst>
            </p:cNvPr>
            <p:cNvGrpSpPr/>
            <p:nvPr/>
          </p:nvGrpSpPr>
          <p:grpSpPr>
            <a:xfrm>
              <a:off x="2284260" y="2825026"/>
              <a:ext cx="2010435" cy="954090"/>
              <a:chOff x="1719925" y="2675941"/>
              <a:chExt cx="2010435" cy="954090"/>
            </a:xfrm>
          </p:grpSpPr>
          <p:sp>
            <p:nvSpPr>
              <p:cNvPr id="11" name="Parallelogram 10">
                <a:extLst>
                  <a:ext uri="{FF2B5EF4-FFF2-40B4-BE49-F238E27FC236}">
                    <a16:creationId xmlns:a16="http://schemas.microsoft.com/office/drawing/2014/main" xmlns="" id="{F2DF15BD-AAF5-4CAF-8423-3BD27ED68FD6}"/>
                  </a:ext>
                </a:extLst>
              </p:cNvPr>
              <p:cNvSpPr/>
              <p:nvPr/>
            </p:nvSpPr>
            <p:spPr>
              <a:xfrm rot="8894940">
                <a:off x="2608993" y="2707412"/>
                <a:ext cx="1054848" cy="208549"/>
              </a:xfrm>
              <a:prstGeom prst="parallelogram">
                <a:avLst>
                  <a:gd name="adj" fmla="val 192227"/>
                </a:avLst>
              </a:prstGeom>
              <a:solidFill>
                <a:schemeClr val="accent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ko-KR" altLang="en-US"/>
              </a:p>
            </p:txBody>
          </p:sp>
          <p:sp>
            <p:nvSpPr>
              <p:cNvPr id="12" name="Rectangle 34">
                <a:extLst>
                  <a:ext uri="{FF2B5EF4-FFF2-40B4-BE49-F238E27FC236}">
                    <a16:creationId xmlns:a16="http://schemas.microsoft.com/office/drawing/2014/main" xmlns="" id="{A93CB517-9623-4197-A880-6F82ECF893C1}"/>
                  </a:ext>
                </a:extLst>
              </p:cNvPr>
              <p:cNvSpPr/>
              <p:nvPr/>
            </p:nvSpPr>
            <p:spPr>
              <a:xfrm rot="19800000">
                <a:off x="1719925" y="3606561"/>
                <a:ext cx="459118" cy="23470"/>
              </a:xfrm>
              <a:custGeom>
                <a:avLst/>
                <a:gdLst/>
                <a:ahLst/>
                <a:cxnLst/>
                <a:rect l="l" t="t" r="r" b="b"/>
                <a:pathLst>
                  <a:path w="704227" h="36000">
                    <a:moveTo>
                      <a:pt x="0" y="0"/>
                    </a:moveTo>
                    <a:lnTo>
                      <a:pt x="704227" y="0"/>
                    </a:lnTo>
                    <a:lnTo>
                      <a:pt x="704227" y="36000"/>
                    </a:lnTo>
                    <a:lnTo>
                      <a:pt x="0" y="36000"/>
                    </a:ln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ko-KR" altLang="en-US"/>
              </a:p>
            </p:txBody>
          </p:sp>
          <p:grpSp>
            <p:nvGrpSpPr>
              <p:cNvPr id="13" name="Group 12">
                <a:extLst>
                  <a:ext uri="{FF2B5EF4-FFF2-40B4-BE49-F238E27FC236}">
                    <a16:creationId xmlns:a16="http://schemas.microsoft.com/office/drawing/2014/main" xmlns="" id="{20F36921-35E8-4A72-BDD8-BE4AE53317C0}"/>
                  </a:ext>
                </a:extLst>
              </p:cNvPr>
              <p:cNvGrpSpPr/>
              <p:nvPr/>
            </p:nvGrpSpPr>
            <p:grpSpPr>
              <a:xfrm rot="19800000">
                <a:off x="1953619" y="2675941"/>
                <a:ext cx="1776741" cy="850143"/>
                <a:chOff x="1475656" y="3331348"/>
                <a:chExt cx="2725289" cy="1304008"/>
              </a:xfrm>
            </p:grpSpPr>
            <p:sp>
              <p:nvSpPr>
                <p:cNvPr id="14" name="Parallelogram 13">
                  <a:extLst>
                    <a:ext uri="{FF2B5EF4-FFF2-40B4-BE49-F238E27FC236}">
                      <a16:creationId xmlns:a16="http://schemas.microsoft.com/office/drawing/2014/main" xmlns="" id="{19E7F7A6-637F-4C22-8BB6-8D43DC8DB817}"/>
                    </a:ext>
                  </a:extLst>
                </p:cNvPr>
                <p:cNvSpPr/>
                <p:nvPr/>
              </p:nvSpPr>
              <p:spPr>
                <a:xfrm rot="10680000" flipH="1">
                  <a:off x="2793781" y="4038221"/>
                  <a:ext cx="1201834" cy="597135"/>
                </a:xfrm>
                <a:prstGeom prst="parallelogram">
                  <a:avLst>
                    <a:gd name="adj" fmla="val 62269"/>
                  </a:avLst>
                </a:prstGeom>
                <a:gradFill>
                  <a:gsLst>
                    <a:gs pos="0">
                      <a:schemeClr val="accent1">
                        <a:lumMod val="60000"/>
                      </a:schemeClr>
                    </a:gs>
                    <a:gs pos="100000">
                      <a:schemeClr val="accent1">
                        <a:lumMod val="60000"/>
                      </a:schemeClr>
                    </a:gs>
                  </a:gsLst>
                  <a:lin ang="16200000" scaled="1"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>
                  <a:defPPr>
                    <a:defRPr lang="ko-KR"/>
                  </a:defPPr>
                  <a:lvl1pPr marL="0" algn="l" defTabSz="914400" rtl="0" eaLnBrk="1" latinLnBrk="1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1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1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1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1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1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1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1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1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ko-KR" altLang="en-US"/>
                </a:p>
              </p:txBody>
            </p:sp>
            <p:sp>
              <p:nvSpPr>
                <p:cNvPr id="15" name="Parallelogram 14">
                  <a:extLst>
                    <a:ext uri="{FF2B5EF4-FFF2-40B4-BE49-F238E27FC236}">
                      <a16:creationId xmlns:a16="http://schemas.microsoft.com/office/drawing/2014/main" xmlns="" id="{C0F597CB-3C6E-49B4-A8AF-0154A25B7D80}"/>
                    </a:ext>
                  </a:extLst>
                </p:cNvPr>
                <p:cNvSpPr/>
                <p:nvPr/>
              </p:nvSpPr>
              <p:spPr>
                <a:xfrm rot="10920000">
                  <a:off x="2793780" y="3331348"/>
                  <a:ext cx="1201834" cy="597136"/>
                </a:xfrm>
                <a:prstGeom prst="parallelogram">
                  <a:avLst>
                    <a:gd name="adj" fmla="val 62269"/>
                  </a:avLst>
                </a:prstGeom>
                <a:solidFill>
                  <a:schemeClr val="accent1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>
                  <a:defPPr>
                    <a:defRPr lang="ko-KR"/>
                  </a:defPPr>
                  <a:lvl1pPr marL="0" algn="l" defTabSz="914400" rtl="0" eaLnBrk="1" latinLnBrk="1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1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1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1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1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1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1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1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1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ko-KR" altLang="en-US"/>
                </a:p>
              </p:txBody>
            </p:sp>
            <p:grpSp>
              <p:nvGrpSpPr>
                <p:cNvPr id="16" name="Group 15">
                  <a:extLst>
                    <a:ext uri="{FF2B5EF4-FFF2-40B4-BE49-F238E27FC236}">
                      <a16:creationId xmlns:a16="http://schemas.microsoft.com/office/drawing/2014/main" xmlns="" id="{451098E0-0237-4830-8C6C-EEE1B55CAA08}"/>
                    </a:ext>
                  </a:extLst>
                </p:cNvPr>
                <p:cNvGrpSpPr/>
                <p:nvPr/>
              </p:nvGrpSpPr>
              <p:grpSpPr>
                <a:xfrm>
                  <a:off x="1475656" y="3862964"/>
                  <a:ext cx="2152334" cy="246090"/>
                  <a:chOff x="1688158" y="3440846"/>
                  <a:chExt cx="1659706" cy="379529"/>
                </a:xfrm>
              </p:grpSpPr>
              <p:sp>
                <p:nvSpPr>
                  <p:cNvPr id="18" name="Trapezoid 33">
                    <a:extLst>
                      <a:ext uri="{FF2B5EF4-FFF2-40B4-BE49-F238E27FC236}">
                        <a16:creationId xmlns:a16="http://schemas.microsoft.com/office/drawing/2014/main" xmlns="" id="{F4F181A0-BBEF-410B-86A4-C621B729D427}"/>
                      </a:ext>
                    </a:extLst>
                  </p:cNvPr>
                  <p:cNvSpPr/>
                  <p:nvPr/>
                </p:nvSpPr>
                <p:spPr>
                  <a:xfrm rot="5400000" flipH="1">
                    <a:off x="2653493" y="3090551"/>
                    <a:ext cx="308621" cy="108012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621" h="1080120">
                        <a:moveTo>
                          <a:pt x="308621" y="1080120"/>
                        </a:moveTo>
                        <a:lnTo>
                          <a:pt x="232649" y="0"/>
                        </a:lnTo>
                        <a:lnTo>
                          <a:pt x="75972" y="0"/>
                        </a:lnTo>
                        <a:lnTo>
                          <a:pt x="0" y="108012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ko-KR"/>
                    </a:defPPr>
                    <a:lvl1pPr marL="0" algn="l" defTabSz="914400" rtl="0" eaLnBrk="1" latinLnBrk="1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1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1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1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1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1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1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1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1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ko-KR" altLang="en-US"/>
                  </a:p>
                </p:txBody>
              </p:sp>
              <p:sp>
                <p:nvSpPr>
                  <p:cNvPr id="19" name="Chord 18">
                    <a:extLst>
                      <a:ext uri="{FF2B5EF4-FFF2-40B4-BE49-F238E27FC236}">
                        <a16:creationId xmlns:a16="http://schemas.microsoft.com/office/drawing/2014/main" xmlns="" id="{1CAFF912-D318-4DD4-AF4B-8D3C75F2F530}"/>
                      </a:ext>
                    </a:extLst>
                  </p:cNvPr>
                  <p:cNvSpPr/>
                  <p:nvPr/>
                </p:nvSpPr>
                <p:spPr>
                  <a:xfrm>
                    <a:off x="1688158" y="3454556"/>
                    <a:ext cx="155575" cy="352111"/>
                  </a:xfrm>
                  <a:prstGeom prst="chord">
                    <a:avLst>
                      <a:gd name="adj1" fmla="val 5391179"/>
                      <a:gd name="adj2" fmla="val 16200000"/>
                    </a:avLst>
                  </a:pr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ko-KR"/>
                    </a:defPPr>
                    <a:lvl1pPr marL="0" algn="l" defTabSz="914400" rtl="0" eaLnBrk="1" latinLnBrk="1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1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1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1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1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1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1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1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1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ko-KR" altLang="en-US"/>
                  </a:p>
                </p:txBody>
              </p:sp>
              <p:sp>
                <p:nvSpPr>
                  <p:cNvPr id="20" name="Trapezoid 37">
                    <a:extLst>
                      <a:ext uri="{FF2B5EF4-FFF2-40B4-BE49-F238E27FC236}">
                        <a16:creationId xmlns:a16="http://schemas.microsoft.com/office/drawing/2014/main" xmlns="" id="{05191EF9-3E63-4C47-A83C-1009959AF32F}"/>
                      </a:ext>
                    </a:extLst>
                  </p:cNvPr>
                  <p:cNvSpPr/>
                  <p:nvPr/>
                </p:nvSpPr>
                <p:spPr>
                  <a:xfrm rot="5400000" flipH="1">
                    <a:off x="1825951" y="3378583"/>
                    <a:ext cx="379529" cy="5040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9529" h="504056">
                        <a:moveTo>
                          <a:pt x="379529" y="504056"/>
                        </a:moveTo>
                        <a:lnTo>
                          <a:pt x="344075" y="0"/>
                        </a:lnTo>
                        <a:lnTo>
                          <a:pt x="35454" y="0"/>
                        </a:lnTo>
                        <a:lnTo>
                          <a:pt x="0" y="504056"/>
                        </a:lnTo>
                        <a:close/>
                      </a:path>
                    </a:pathLst>
                  </a:custGeom>
                  <a:solidFill>
                    <a:schemeClr val="bg1">
                      <a:lumMod val="9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ko-KR"/>
                    </a:defPPr>
                    <a:lvl1pPr marL="0" algn="l" defTabSz="914400" rtl="0" eaLnBrk="1" latinLnBrk="1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1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1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1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1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1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1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1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1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ko-KR" altLang="en-US"/>
                  </a:p>
                </p:txBody>
              </p:sp>
            </p:grpSp>
            <p:sp>
              <p:nvSpPr>
                <p:cNvPr id="17" name="Parallelogram 16">
                  <a:extLst>
                    <a:ext uri="{FF2B5EF4-FFF2-40B4-BE49-F238E27FC236}">
                      <a16:creationId xmlns:a16="http://schemas.microsoft.com/office/drawing/2014/main" xmlns="" id="{CD6CC808-FC6D-491C-B4E8-CA72A4833E2E}"/>
                    </a:ext>
                  </a:extLst>
                </p:cNvPr>
                <p:cNvSpPr/>
                <p:nvPr/>
              </p:nvSpPr>
              <p:spPr>
                <a:xfrm rot="10800000" flipH="1">
                  <a:off x="2788579" y="3979133"/>
                  <a:ext cx="1412366" cy="268133"/>
                </a:xfrm>
                <a:prstGeom prst="parallelogram">
                  <a:avLst>
                    <a:gd name="adj" fmla="val 205867"/>
                  </a:avLst>
                </a:prstGeom>
                <a:solidFill>
                  <a:schemeClr val="accent1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>
                  <a:defPPr>
                    <a:defRPr lang="ko-KR"/>
                  </a:defPPr>
                  <a:lvl1pPr marL="0" algn="l" defTabSz="914400" rtl="0" eaLnBrk="1" latinLnBrk="1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1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1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1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1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1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1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1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1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ko-KR" altLang="en-US"/>
                </a:p>
              </p:txBody>
            </p:sp>
          </p:grpSp>
        </p:grpSp>
      </p:grpSp>
      <p:grpSp>
        <p:nvGrpSpPr>
          <p:cNvPr id="41" name="Group 40">
            <a:extLst>
              <a:ext uri="{FF2B5EF4-FFF2-40B4-BE49-F238E27FC236}">
                <a16:creationId xmlns:a16="http://schemas.microsoft.com/office/drawing/2014/main" xmlns="" id="{A2A120F8-423B-47DE-AC84-04955F45DC02}"/>
              </a:ext>
            </a:extLst>
          </p:cNvPr>
          <p:cNvGrpSpPr/>
          <p:nvPr/>
        </p:nvGrpSpPr>
        <p:grpSpPr>
          <a:xfrm>
            <a:off x="6688935" y="1899288"/>
            <a:ext cx="5474490" cy="4958712"/>
            <a:chOff x="1569022" y="1657523"/>
            <a:chExt cx="5617573" cy="5088315"/>
          </a:xfrm>
        </p:grpSpPr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xmlns="" id="{EE14C4C2-DAD8-496E-812F-D85502BC739B}"/>
                </a:ext>
              </a:extLst>
            </p:cNvPr>
            <p:cNvSpPr/>
            <p:nvPr/>
          </p:nvSpPr>
          <p:spPr>
            <a:xfrm>
              <a:off x="2923068" y="1665471"/>
              <a:ext cx="2967885" cy="2156018"/>
            </a:xfrm>
            <a:custGeom>
              <a:avLst/>
              <a:gdLst>
                <a:gd name="connsiteX0" fmla="*/ 1117322 w 2162559"/>
                <a:gd name="connsiteY0" fmla="*/ 0 h 1570989"/>
                <a:gd name="connsiteX1" fmla="*/ 1073836 w 2162559"/>
                <a:gd name="connsiteY1" fmla="*/ 10186 h 1570989"/>
                <a:gd name="connsiteX2" fmla="*/ 986864 w 2162559"/>
                <a:gd name="connsiteY2" fmla="*/ 48579 h 1570989"/>
                <a:gd name="connsiteX3" fmla="*/ 987255 w 2162559"/>
                <a:gd name="connsiteY3" fmla="*/ 48971 h 1570989"/>
                <a:gd name="connsiteX4" fmla="*/ 902242 w 2162559"/>
                <a:gd name="connsiteY4" fmla="*/ 75219 h 1570989"/>
                <a:gd name="connsiteX5" fmla="*/ 861498 w 2162559"/>
                <a:gd name="connsiteY5" fmla="*/ 91674 h 1570989"/>
                <a:gd name="connsiteX6" fmla="*/ 807434 w 2162559"/>
                <a:gd name="connsiteY6" fmla="*/ 134376 h 1570989"/>
                <a:gd name="connsiteX7" fmla="*/ 746318 w 2162559"/>
                <a:gd name="connsiteY7" fmla="*/ 155924 h 1570989"/>
                <a:gd name="connsiteX8" fmla="*/ 680893 w 2162559"/>
                <a:gd name="connsiteY8" fmla="*/ 180605 h 1570989"/>
                <a:gd name="connsiteX9" fmla="*/ 680893 w 2162559"/>
                <a:gd name="connsiteY9" fmla="*/ 180605 h 1570989"/>
                <a:gd name="connsiteX10" fmla="*/ 601364 w 2162559"/>
                <a:gd name="connsiteY10" fmla="*/ 193142 h 1570989"/>
                <a:gd name="connsiteX11" fmla="*/ 517526 w 2162559"/>
                <a:gd name="connsiteY11" fmla="*/ 244072 h 1570989"/>
                <a:gd name="connsiteX12" fmla="*/ 506556 w 2162559"/>
                <a:gd name="connsiteY12" fmla="*/ 249165 h 1570989"/>
                <a:gd name="connsiteX13" fmla="*/ 352591 w 2162559"/>
                <a:gd name="connsiteY13" fmla="*/ 363561 h 1570989"/>
                <a:gd name="connsiteX14" fmla="*/ 310280 w 2162559"/>
                <a:gd name="connsiteY14" fmla="*/ 418017 h 1570989"/>
                <a:gd name="connsiteX15" fmla="*/ 310280 w 2162559"/>
                <a:gd name="connsiteY15" fmla="*/ 418017 h 1570989"/>
                <a:gd name="connsiteX16" fmla="*/ 180605 w 2162559"/>
                <a:gd name="connsiteY16" fmla="*/ 607241 h 1570989"/>
                <a:gd name="connsiteX17" fmla="*/ 0 w 2162559"/>
                <a:gd name="connsiteY17" fmla="*/ 837992 h 1570989"/>
                <a:gd name="connsiteX18" fmla="*/ 65425 w 2162559"/>
                <a:gd name="connsiteY18" fmla="*/ 870900 h 1570989"/>
                <a:gd name="connsiteX19" fmla="*/ 159450 w 2162559"/>
                <a:gd name="connsiteY19" fmla="*/ 938285 h 1570989"/>
                <a:gd name="connsiteX20" fmla="*/ 225658 w 2162559"/>
                <a:gd name="connsiteY20" fmla="*/ 1012721 h 1570989"/>
                <a:gd name="connsiteX21" fmla="*/ 343189 w 2162559"/>
                <a:gd name="connsiteY21" fmla="*/ 907727 h 1570989"/>
                <a:gd name="connsiteX22" fmla="*/ 440347 w 2162559"/>
                <a:gd name="connsiteY22" fmla="*/ 865807 h 1570989"/>
                <a:gd name="connsiteX23" fmla="*/ 490102 w 2162559"/>
                <a:gd name="connsiteY23" fmla="*/ 868942 h 1570989"/>
                <a:gd name="connsiteX24" fmla="*/ 501855 w 2162559"/>
                <a:gd name="connsiteY24" fmla="*/ 914778 h 1570989"/>
                <a:gd name="connsiteX25" fmla="*/ 539856 w 2162559"/>
                <a:gd name="connsiteY25" fmla="*/ 1009978 h 1570989"/>
                <a:gd name="connsiteX26" fmla="*/ 609983 w 2162559"/>
                <a:gd name="connsiteY26" fmla="*/ 1037402 h 1570989"/>
                <a:gd name="connsiteX27" fmla="*/ 669532 w 2162559"/>
                <a:gd name="connsiteY27" fmla="*/ 1015463 h 1570989"/>
                <a:gd name="connsiteX28" fmla="*/ 679718 w 2162559"/>
                <a:gd name="connsiteY28" fmla="*/ 1020556 h 1570989"/>
                <a:gd name="connsiteX29" fmla="*/ 691862 w 2162559"/>
                <a:gd name="connsiteY29" fmla="*/ 1081672 h 1570989"/>
                <a:gd name="connsiteX30" fmla="*/ 746710 w 2162559"/>
                <a:gd name="connsiteY30" fmla="*/ 1361002 h 1570989"/>
                <a:gd name="connsiteX31" fmla="*/ 757679 w 2162559"/>
                <a:gd name="connsiteY31" fmla="*/ 1393911 h 1570989"/>
                <a:gd name="connsiteX32" fmla="*/ 1106353 w 2162559"/>
                <a:gd name="connsiteY32" fmla="*/ 1567856 h 1570989"/>
                <a:gd name="connsiteX33" fmla="*/ 1138870 w 2162559"/>
                <a:gd name="connsiteY33" fmla="*/ 1567856 h 1570989"/>
                <a:gd name="connsiteX34" fmla="*/ 1334362 w 2162559"/>
                <a:gd name="connsiteY34" fmla="*/ 1441315 h 1570989"/>
                <a:gd name="connsiteX35" fmla="*/ 1422902 w 2162559"/>
                <a:gd name="connsiteY35" fmla="*/ 1036618 h 1570989"/>
                <a:gd name="connsiteX36" fmla="*/ 1434263 w 2162559"/>
                <a:gd name="connsiteY36" fmla="*/ 1031134 h 1570989"/>
                <a:gd name="connsiteX37" fmla="*/ 1490677 w 2162559"/>
                <a:gd name="connsiteY37" fmla="*/ 1053856 h 1570989"/>
                <a:gd name="connsiteX38" fmla="*/ 1551010 w 2162559"/>
                <a:gd name="connsiteY38" fmla="*/ 1030350 h 1570989"/>
                <a:gd name="connsiteX39" fmla="*/ 1580000 w 2162559"/>
                <a:gd name="connsiteY39" fmla="*/ 877952 h 1570989"/>
                <a:gd name="connsiteX40" fmla="*/ 1601156 w 2162559"/>
                <a:gd name="connsiteY40" fmla="*/ 863457 h 1570989"/>
                <a:gd name="connsiteX41" fmla="*/ 1727697 w 2162559"/>
                <a:gd name="connsiteY41" fmla="*/ 915170 h 1570989"/>
                <a:gd name="connsiteX42" fmla="*/ 1800958 w 2162559"/>
                <a:gd name="connsiteY42" fmla="*/ 963750 h 1570989"/>
                <a:gd name="connsiteX43" fmla="*/ 1927107 w 2162559"/>
                <a:gd name="connsiteY43" fmla="*/ 1104002 h 1570989"/>
                <a:gd name="connsiteX44" fmla="*/ 2165302 w 2162559"/>
                <a:gd name="connsiteY44" fmla="*/ 915954 h 1570989"/>
                <a:gd name="connsiteX45" fmla="*/ 2023482 w 2162559"/>
                <a:gd name="connsiteY45" fmla="*/ 751019 h 1570989"/>
                <a:gd name="connsiteX46" fmla="*/ 1894198 w 2162559"/>
                <a:gd name="connsiteY46" fmla="*/ 627221 h 1570989"/>
                <a:gd name="connsiteX47" fmla="*/ 1800174 w 2162559"/>
                <a:gd name="connsiteY47" fmla="*/ 504989 h 1570989"/>
                <a:gd name="connsiteX48" fmla="*/ 1751203 w 2162559"/>
                <a:gd name="connsiteY48" fmla="*/ 421151 h 1570989"/>
                <a:gd name="connsiteX49" fmla="*/ 1751203 w 2162559"/>
                <a:gd name="connsiteY49" fmla="*/ 421151 h 1570989"/>
                <a:gd name="connsiteX50" fmla="*/ 1699098 w 2162559"/>
                <a:gd name="connsiteY50" fmla="*/ 333395 h 1570989"/>
                <a:gd name="connsiteX51" fmla="*/ 1669324 w 2162559"/>
                <a:gd name="connsiteY51" fmla="*/ 311064 h 1570989"/>
                <a:gd name="connsiteX52" fmla="*/ 1598414 w 2162559"/>
                <a:gd name="connsiteY52" fmla="*/ 271495 h 1570989"/>
                <a:gd name="connsiteX53" fmla="*/ 1591362 w 2162559"/>
                <a:gd name="connsiteY53" fmla="*/ 265227 h 1570989"/>
                <a:gd name="connsiteX54" fmla="*/ 1580000 w 2162559"/>
                <a:gd name="connsiteY54" fmla="*/ 238195 h 1570989"/>
                <a:gd name="connsiteX55" fmla="*/ 1580000 w 2162559"/>
                <a:gd name="connsiteY55" fmla="*/ 238195 h 1570989"/>
                <a:gd name="connsiteX56" fmla="*/ 1552577 w 2162559"/>
                <a:gd name="connsiteY56" fmla="*/ 195101 h 1570989"/>
                <a:gd name="connsiteX57" fmla="*/ 1529854 w 2162559"/>
                <a:gd name="connsiteY57" fmla="*/ 173162 h 1570989"/>
                <a:gd name="connsiteX58" fmla="*/ 1463254 w 2162559"/>
                <a:gd name="connsiteY58" fmla="*/ 145346 h 1570989"/>
                <a:gd name="connsiteX59" fmla="*/ 1357476 w 2162559"/>
                <a:gd name="connsiteY59" fmla="*/ 159058 h 1570989"/>
                <a:gd name="connsiteX60" fmla="*/ 1284999 w 2162559"/>
                <a:gd name="connsiteY60" fmla="*/ 86189 h 1570989"/>
                <a:gd name="connsiteX61" fmla="*/ 1210955 w 2162559"/>
                <a:gd name="connsiteY61" fmla="*/ 36434 h 15709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2162559" h="1570989">
                  <a:moveTo>
                    <a:pt x="1117322" y="0"/>
                  </a:moveTo>
                  <a:cubicBezTo>
                    <a:pt x="1102043" y="0"/>
                    <a:pt x="1087156" y="1959"/>
                    <a:pt x="1073836" y="10186"/>
                  </a:cubicBezTo>
                  <a:cubicBezTo>
                    <a:pt x="1071486" y="14495"/>
                    <a:pt x="1011937" y="43878"/>
                    <a:pt x="986864" y="48579"/>
                  </a:cubicBezTo>
                  <a:cubicBezTo>
                    <a:pt x="986864" y="48579"/>
                    <a:pt x="987255" y="48971"/>
                    <a:pt x="987255" y="48971"/>
                  </a:cubicBezTo>
                  <a:cubicBezTo>
                    <a:pt x="983338" y="52497"/>
                    <a:pt x="904592" y="72477"/>
                    <a:pt x="902242" y="75219"/>
                  </a:cubicBezTo>
                  <a:cubicBezTo>
                    <a:pt x="899891" y="75611"/>
                    <a:pt x="870509" y="81880"/>
                    <a:pt x="861498" y="91674"/>
                  </a:cubicBezTo>
                  <a:cubicBezTo>
                    <a:pt x="845827" y="101076"/>
                    <a:pt x="809393" y="129283"/>
                    <a:pt x="807434" y="134376"/>
                  </a:cubicBezTo>
                  <a:cubicBezTo>
                    <a:pt x="787062" y="141428"/>
                    <a:pt x="767082" y="149264"/>
                    <a:pt x="746318" y="155924"/>
                  </a:cubicBezTo>
                  <a:cubicBezTo>
                    <a:pt x="728297" y="161408"/>
                    <a:pt x="684811" y="178646"/>
                    <a:pt x="680893" y="180605"/>
                  </a:cubicBezTo>
                  <a:cubicBezTo>
                    <a:pt x="680893" y="180605"/>
                    <a:pt x="680893" y="180605"/>
                    <a:pt x="680893" y="180605"/>
                  </a:cubicBezTo>
                  <a:cubicBezTo>
                    <a:pt x="653469" y="178254"/>
                    <a:pt x="626829" y="183739"/>
                    <a:pt x="601364" y="193142"/>
                  </a:cubicBezTo>
                  <a:cubicBezTo>
                    <a:pt x="577466" y="202152"/>
                    <a:pt x="523794" y="239762"/>
                    <a:pt x="517526" y="244072"/>
                  </a:cubicBezTo>
                  <a:cubicBezTo>
                    <a:pt x="517526" y="244072"/>
                    <a:pt x="510474" y="247597"/>
                    <a:pt x="506556" y="249165"/>
                  </a:cubicBezTo>
                  <a:cubicBezTo>
                    <a:pt x="448183" y="277764"/>
                    <a:pt x="392943" y="310672"/>
                    <a:pt x="352591" y="363561"/>
                  </a:cubicBezTo>
                  <a:cubicBezTo>
                    <a:pt x="349849" y="367087"/>
                    <a:pt x="310280" y="418017"/>
                    <a:pt x="310280" y="418017"/>
                  </a:cubicBezTo>
                  <a:cubicBezTo>
                    <a:pt x="310280" y="418017"/>
                    <a:pt x="310280" y="418017"/>
                    <a:pt x="310280" y="418017"/>
                  </a:cubicBezTo>
                  <a:cubicBezTo>
                    <a:pt x="310280" y="418017"/>
                    <a:pt x="198626" y="579817"/>
                    <a:pt x="180605" y="607241"/>
                  </a:cubicBezTo>
                  <a:cubicBezTo>
                    <a:pt x="141428" y="667965"/>
                    <a:pt x="10970" y="824280"/>
                    <a:pt x="0" y="837992"/>
                  </a:cubicBezTo>
                  <a:cubicBezTo>
                    <a:pt x="392" y="841126"/>
                    <a:pt x="54064" y="864240"/>
                    <a:pt x="65425" y="870900"/>
                  </a:cubicBezTo>
                  <a:cubicBezTo>
                    <a:pt x="67776" y="873251"/>
                    <a:pt x="143779" y="923397"/>
                    <a:pt x="159450" y="938285"/>
                  </a:cubicBezTo>
                  <a:cubicBezTo>
                    <a:pt x="183739" y="961007"/>
                    <a:pt x="203719" y="987647"/>
                    <a:pt x="225658" y="1012721"/>
                  </a:cubicBezTo>
                  <a:cubicBezTo>
                    <a:pt x="253866" y="986080"/>
                    <a:pt x="335353" y="913995"/>
                    <a:pt x="343189" y="907727"/>
                  </a:cubicBezTo>
                  <a:cubicBezTo>
                    <a:pt x="372180" y="885788"/>
                    <a:pt x="402738" y="867375"/>
                    <a:pt x="440347" y="865807"/>
                  </a:cubicBezTo>
                  <a:cubicBezTo>
                    <a:pt x="449358" y="865416"/>
                    <a:pt x="489318" y="864632"/>
                    <a:pt x="490102" y="868942"/>
                  </a:cubicBezTo>
                  <a:cubicBezTo>
                    <a:pt x="494019" y="884221"/>
                    <a:pt x="497154" y="899891"/>
                    <a:pt x="501855" y="914778"/>
                  </a:cubicBezTo>
                  <a:cubicBezTo>
                    <a:pt x="511257" y="947687"/>
                    <a:pt x="521051" y="980987"/>
                    <a:pt x="539856" y="1009978"/>
                  </a:cubicBezTo>
                  <a:cubicBezTo>
                    <a:pt x="556311" y="1035443"/>
                    <a:pt x="580208" y="1044454"/>
                    <a:pt x="609983" y="1037402"/>
                  </a:cubicBezTo>
                  <a:cubicBezTo>
                    <a:pt x="630747" y="1032309"/>
                    <a:pt x="650727" y="1025257"/>
                    <a:pt x="669532" y="1015463"/>
                  </a:cubicBezTo>
                  <a:cubicBezTo>
                    <a:pt x="676975" y="1011545"/>
                    <a:pt x="678542" y="1013504"/>
                    <a:pt x="679718" y="1020556"/>
                  </a:cubicBezTo>
                  <a:cubicBezTo>
                    <a:pt x="683635" y="1040928"/>
                    <a:pt x="687945" y="1061300"/>
                    <a:pt x="691862" y="1081672"/>
                  </a:cubicBezTo>
                  <a:cubicBezTo>
                    <a:pt x="710275" y="1174913"/>
                    <a:pt x="728297" y="1268153"/>
                    <a:pt x="746710" y="1361002"/>
                  </a:cubicBezTo>
                  <a:cubicBezTo>
                    <a:pt x="749452" y="1372364"/>
                    <a:pt x="746710" y="1387643"/>
                    <a:pt x="757679" y="1393911"/>
                  </a:cubicBezTo>
                  <a:cubicBezTo>
                    <a:pt x="778835" y="1406056"/>
                    <a:pt x="1094600" y="1562371"/>
                    <a:pt x="1106353" y="1567856"/>
                  </a:cubicBezTo>
                  <a:cubicBezTo>
                    <a:pt x="1117322" y="1577258"/>
                    <a:pt x="1128292" y="1573732"/>
                    <a:pt x="1138870" y="1567856"/>
                  </a:cubicBezTo>
                  <a:cubicBezTo>
                    <a:pt x="1145530" y="1561196"/>
                    <a:pt x="1332795" y="1447583"/>
                    <a:pt x="1334362" y="1441315"/>
                  </a:cubicBezTo>
                  <a:cubicBezTo>
                    <a:pt x="1338671" y="1422902"/>
                    <a:pt x="1416241" y="1067176"/>
                    <a:pt x="1422902" y="1036618"/>
                  </a:cubicBezTo>
                  <a:cubicBezTo>
                    <a:pt x="1424469" y="1029175"/>
                    <a:pt x="1426428" y="1026824"/>
                    <a:pt x="1434263" y="1031134"/>
                  </a:cubicBezTo>
                  <a:cubicBezTo>
                    <a:pt x="1452284" y="1040928"/>
                    <a:pt x="1471089" y="1048371"/>
                    <a:pt x="1490677" y="1053856"/>
                  </a:cubicBezTo>
                  <a:cubicBezTo>
                    <a:pt x="1520452" y="1062083"/>
                    <a:pt x="1538473" y="1055423"/>
                    <a:pt x="1551010" y="1030350"/>
                  </a:cubicBezTo>
                  <a:cubicBezTo>
                    <a:pt x="1554144" y="1024082"/>
                    <a:pt x="1579217" y="879128"/>
                    <a:pt x="1580000" y="877952"/>
                  </a:cubicBezTo>
                  <a:cubicBezTo>
                    <a:pt x="1580392" y="856013"/>
                    <a:pt x="1581176" y="855230"/>
                    <a:pt x="1601156" y="863457"/>
                  </a:cubicBezTo>
                  <a:cubicBezTo>
                    <a:pt x="1643467" y="880695"/>
                    <a:pt x="1685386" y="898324"/>
                    <a:pt x="1727697" y="915170"/>
                  </a:cubicBezTo>
                  <a:cubicBezTo>
                    <a:pt x="1755513" y="926532"/>
                    <a:pt x="1780586" y="939852"/>
                    <a:pt x="1800958" y="963750"/>
                  </a:cubicBezTo>
                  <a:cubicBezTo>
                    <a:pt x="1834258" y="1003318"/>
                    <a:pt x="1923581" y="1092641"/>
                    <a:pt x="1927107" y="1104002"/>
                  </a:cubicBezTo>
                  <a:cubicBezTo>
                    <a:pt x="1929066" y="1102044"/>
                    <a:pt x="2139837" y="932800"/>
                    <a:pt x="2165302" y="915954"/>
                  </a:cubicBezTo>
                  <a:cubicBezTo>
                    <a:pt x="2162560" y="912428"/>
                    <a:pt x="2029358" y="752587"/>
                    <a:pt x="2023482" y="751019"/>
                  </a:cubicBezTo>
                  <a:cubicBezTo>
                    <a:pt x="2021915" y="750628"/>
                    <a:pt x="1931025" y="672666"/>
                    <a:pt x="1894198" y="627221"/>
                  </a:cubicBezTo>
                  <a:cubicBezTo>
                    <a:pt x="1861682" y="587260"/>
                    <a:pt x="1827598" y="548867"/>
                    <a:pt x="1800174" y="504989"/>
                  </a:cubicBezTo>
                  <a:cubicBezTo>
                    <a:pt x="1782936" y="477565"/>
                    <a:pt x="1767657" y="448966"/>
                    <a:pt x="1751203" y="421151"/>
                  </a:cubicBezTo>
                  <a:cubicBezTo>
                    <a:pt x="1751203" y="421151"/>
                    <a:pt x="1751203" y="421151"/>
                    <a:pt x="1751203" y="421151"/>
                  </a:cubicBezTo>
                  <a:cubicBezTo>
                    <a:pt x="1735924" y="390593"/>
                    <a:pt x="1719470" y="360818"/>
                    <a:pt x="1699098" y="333395"/>
                  </a:cubicBezTo>
                  <a:cubicBezTo>
                    <a:pt x="1691654" y="323209"/>
                    <a:pt x="1682252" y="313806"/>
                    <a:pt x="1669324" y="311064"/>
                  </a:cubicBezTo>
                  <a:cubicBezTo>
                    <a:pt x="1641508" y="305187"/>
                    <a:pt x="1619569" y="289517"/>
                    <a:pt x="1598414" y="271495"/>
                  </a:cubicBezTo>
                  <a:cubicBezTo>
                    <a:pt x="1597238" y="267969"/>
                    <a:pt x="1595671" y="265619"/>
                    <a:pt x="1591362" y="265227"/>
                  </a:cubicBezTo>
                  <a:cubicBezTo>
                    <a:pt x="1591362" y="265227"/>
                    <a:pt x="1585877" y="238979"/>
                    <a:pt x="1580000" y="238195"/>
                  </a:cubicBezTo>
                  <a:lnTo>
                    <a:pt x="1580000" y="238195"/>
                  </a:lnTo>
                  <a:cubicBezTo>
                    <a:pt x="1572557" y="222916"/>
                    <a:pt x="1562371" y="209204"/>
                    <a:pt x="1552577" y="195101"/>
                  </a:cubicBezTo>
                  <a:cubicBezTo>
                    <a:pt x="1547484" y="185306"/>
                    <a:pt x="1540432" y="177471"/>
                    <a:pt x="1529854" y="173162"/>
                  </a:cubicBezTo>
                  <a:cubicBezTo>
                    <a:pt x="1509091" y="160233"/>
                    <a:pt x="1487935" y="149264"/>
                    <a:pt x="1463254" y="145346"/>
                  </a:cubicBezTo>
                  <a:cubicBezTo>
                    <a:pt x="1426428" y="139078"/>
                    <a:pt x="1391560" y="146129"/>
                    <a:pt x="1357476" y="159058"/>
                  </a:cubicBezTo>
                  <a:cubicBezTo>
                    <a:pt x="1343373" y="142995"/>
                    <a:pt x="1296361" y="92457"/>
                    <a:pt x="1284999" y="86189"/>
                  </a:cubicBezTo>
                  <a:cubicBezTo>
                    <a:pt x="1283040" y="86189"/>
                    <a:pt x="1234069" y="51322"/>
                    <a:pt x="1210955" y="36434"/>
                  </a:cubicBezTo>
                </a:path>
              </a:pathLst>
            </a:custGeom>
            <a:solidFill>
              <a:schemeClr val="bg1">
                <a:lumMod val="85000"/>
              </a:schemeClr>
            </a:solidFill>
            <a:ln w="39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xmlns="" id="{25D884E8-FF0F-4BAE-A71A-42C06B615D58}"/>
                </a:ext>
              </a:extLst>
            </p:cNvPr>
            <p:cNvSpPr/>
            <p:nvPr/>
          </p:nvSpPr>
          <p:spPr>
            <a:xfrm>
              <a:off x="1569022" y="2980450"/>
              <a:ext cx="2394717" cy="3753708"/>
            </a:xfrm>
            <a:custGeom>
              <a:avLst/>
              <a:gdLst>
                <a:gd name="connsiteX0" fmla="*/ 1569189 w 1743367"/>
                <a:gd name="connsiteY0" fmla="*/ 1800667 h 1813886"/>
                <a:gd name="connsiteX1" fmla="*/ 1568014 w 1743367"/>
                <a:gd name="connsiteY1" fmla="*/ 1801842 h 1813886"/>
                <a:gd name="connsiteX2" fmla="*/ 1413265 w 1743367"/>
                <a:gd name="connsiteY2" fmla="*/ 1809677 h 1813886"/>
                <a:gd name="connsiteX3" fmla="*/ 1019146 w 1743367"/>
                <a:gd name="connsiteY3" fmla="*/ 1807718 h 1813886"/>
                <a:gd name="connsiteX4" fmla="*/ 959989 w 1743367"/>
                <a:gd name="connsiteY4" fmla="*/ 1806935 h 1813886"/>
                <a:gd name="connsiteX5" fmla="*/ 964691 w 1743367"/>
                <a:gd name="connsiteY5" fmla="*/ 1694889 h 1813886"/>
                <a:gd name="connsiteX6" fmla="*/ 820912 w 1743367"/>
                <a:gd name="connsiteY6" fmla="*/ 1613793 h 1813886"/>
                <a:gd name="connsiteX7" fmla="*/ 395452 w 1743367"/>
                <a:gd name="connsiteY7" fmla="*/ 1453168 h 1813886"/>
                <a:gd name="connsiteX8" fmla="*/ 390359 w 1743367"/>
                <a:gd name="connsiteY8" fmla="*/ 1451601 h 1813886"/>
                <a:gd name="connsiteX9" fmla="*/ 196042 w 1743367"/>
                <a:gd name="connsiteY9" fmla="*/ 1350133 h 1813886"/>
                <a:gd name="connsiteX10" fmla="*/ 51871 w 1743367"/>
                <a:gd name="connsiteY10" fmla="*/ 1191859 h 1813886"/>
                <a:gd name="connsiteX11" fmla="*/ 6034 w 1743367"/>
                <a:gd name="connsiteY11" fmla="*/ 1120557 h 1813886"/>
                <a:gd name="connsiteX12" fmla="*/ 107502 w 1743367"/>
                <a:gd name="connsiteY12" fmla="*/ 827515 h 1813886"/>
                <a:gd name="connsiteX13" fmla="*/ 401720 w 1743367"/>
                <a:gd name="connsiteY13" fmla="*/ 469830 h 1813886"/>
                <a:gd name="connsiteX14" fmla="*/ 805241 w 1743367"/>
                <a:gd name="connsiteY14" fmla="*/ 8328 h 1813886"/>
                <a:gd name="connsiteX15" fmla="*/ 830314 w 1743367"/>
                <a:gd name="connsiteY15" fmla="*/ 8719 h 1813886"/>
                <a:gd name="connsiteX16" fmla="*/ 952546 w 1743367"/>
                <a:gd name="connsiteY16" fmla="*/ 125466 h 1813886"/>
                <a:gd name="connsiteX17" fmla="*/ 1092799 w 1743367"/>
                <a:gd name="connsiteY17" fmla="*/ 242605 h 1813886"/>
                <a:gd name="connsiteX18" fmla="*/ 1126099 w 1743367"/>
                <a:gd name="connsiteY18" fmla="*/ 282957 h 1813886"/>
                <a:gd name="connsiteX19" fmla="*/ 979578 w 1743367"/>
                <a:gd name="connsiteY19" fmla="*/ 589711 h 1813886"/>
                <a:gd name="connsiteX20" fmla="*/ 869883 w 1743367"/>
                <a:gd name="connsiteY20" fmla="*/ 706067 h 1813886"/>
                <a:gd name="connsiteX21" fmla="*/ 790354 w 1743367"/>
                <a:gd name="connsiteY21" fmla="*/ 860423 h 1813886"/>
                <a:gd name="connsiteX22" fmla="*/ 797406 w 1743367"/>
                <a:gd name="connsiteY22" fmla="*/ 874527 h 1813886"/>
                <a:gd name="connsiteX23" fmla="*/ 848727 w 1743367"/>
                <a:gd name="connsiteY23" fmla="*/ 846711 h 1813886"/>
                <a:gd name="connsiteX24" fmla="*/ 902791 w 1743367"/>
                <a:gd name="connsiteY24" fmla="*/ 688829 h 1813886"/>
                <a:gd name="connsiteX25" fmla="*/ 952154 w 1743367"/>
                <a:gd name="connsiteY25" fmla="*/ 665323 h 1813886"/>
                <a:gd name="connsiteX26" fmla="*/ 1325117 w 1743367"/>
                <a:gd name="connsiteY26" fmla="*/ 734666 h 1813886"/>
                <a:gd name="connsiteX27" fmla="*/ 1413265 w 1743367"/>
                <a:gd name="connsiteY27" fmla="*/ 771884 h 1813886"/>
                <a:gd name="connsiteX28" fmla="*/ 1421101 w 1743367"/>
                <a:gd name="connsiteY28" fmla="*/ 748769 h 1813886"/>
                <a:gd name="connsiteX29" fmla="*/ 1453225 w 1743367"/>
                <a:gd name="connsiteY29" fmla="*/ 714685 h 1813886"/>
                <a:gd name="connsiteX30" fmla="*/ 1633831 w 1743367"/>
                <a:gd name="connsiteY30" fmla="*/ 551710 h 1813886"/>
                <a:gd name="connsiteX31" fmla="*/ 1703174 w 1743367"/>
                <a:gd name="connsiteY31" fmla="*/ 509791 h 1813886"/>
                <a:gd name="connsiteX32" fmla="*/ 1711009 w 1743367"/>
                <a:gd name="connsiteY32" fmla="*/ 633981 h 1813886"/>
                <a:gd name="connsiteX33" fmla="*/ 1743917 w 1743367"/>
                <a:gd name="connsiteY33" fmla="*/ 795782 h 1813886"/>
                <a:gd name="connsiteX34" fmla="*/ 1721978 w 1743367"/>
                <a:gd name="connsiteY34" fmla="*/ 957973 h 1813886"/>
                <a:gd name="connsiteX35" fmla="*/ 1660862 w 1743367"/>
                <a:gd name="connsiteY35" fmla="*/ 1311348 h 1813886"/>
                <a:gd name="connsiteX36" fmla="*/ 1618552 w 1743367"/>
                <a:gd name="connsiteY36" fmla="*/ 1567565 h 1813886"/>
                <a:gd name="connsiteX37" fmla="*/ 1597396 w 1743367"/>
                <a:gd name="connsiteY37" fmla="*/ 1695673 h 1813886"/>
                <a:gd name="connsiteX38" fmla="*/ 1569189 w 1743367"/>
                <a:gd name="connsiteY38" fmla="*/ 1800667 h 1813886"/>
                <a:gd name="connsiteX0" fmla="*/ 1636072 w 1744918"/>
                <a:gd name="connsiteY0" fmla="*/ 2744463 h 2744463"/>
                <a:gd name="connsiteX1" fmla="*/ 1568014 w 1744918"/>
                <a:gd name="connsiteY1" fmla="*/ 1801842 h 2744463"/>
                <a:gd name="connsiteX2" fmla="*/ 1413265 w 1744918"/>
                <a:gd name="connsiteY2" fmla="*/ 1809677 h 2744463"/>
                <a:gd name="connsiteX3" fmla="*/ 1019146 w 1744918"/>
                <a:gd name="connsiteY3" fmla="*/ 1807718 h 2744463"/>
                <a:gd name="connsiteX4" fmla="*/ 959989 w 1744918"/>
                <a:gd name="connsiteY4" fmla="*/ 1806935 h 2744463"/>
                <a:gd name="connsiteX5" fmla="*/ 964691 w 1744918"/>
                <a:gd name="connsiteY5" fmla="*/ 1694889 h 2744463"/>
                <a:gd name="connsiteX6" fmla="*/ 820912 w 1744918"/>
                <a:gd name="connsiteY6" fmla="*/ 1613793 h 2744463"/>
                <a:gd name="connsiteX7" fmla="*/ 395452 w 1744918"/>
                <a:gd name="connsiteY7" fmla="*/ 1453168 h 2744463"/>
                <a:gd name="connsiteX8" fmla="*/ 390359 w 1744918"/>
                <a:gd name="connsiteY8" fmla="*/ 1451601 h 2744463"/>
                <a:gd name="connsiteX9" fmla="*/ 196042 w 1744918"/>
                <a:gd name="connsiteY9" fmla="*/ 1350133 h 2744463"/>
                <a:gd name="connsiteX10" fmla="*/ 51871 w 1744918"/>
                <a:gd name="connsiteY10" fmla="*/ 1191859 h 2744463"/>
                <a:gd name="connsiteX11" fmla="*/ 6034 w 1744918"/>
                <a:gd name="connsiteY11" fmla="*/ 1120557 h 2744463"/>
                <a:gd name="connsiteX12" fmla="*/ 107502 w 1744918"/>
                <a:gd name="connsiteY12" fmla="*/ 827515 h 2744463"/>
                <a:gd name="connsiteX13" fmla="*/ 401720 w 1744918"/>
                <a:gd name="connsiteY13" fmla="*/ 469830 h 2744463"/>
                <a:gd name="connsiteX14" fmla="*/ 805241 w 1744918"/>
                <a:gd name="connsiteY14" fmla="*/ 8328 h 2744463"/>
                <a:gd name="connsiteX15" fmla="*/ 830314 w 1744918"/>
                <a:gd name="connsiteY15" fmla="*/ 8719 h 2744463"/>
                <a:gd name="connsiteX16" fmla="*/ 952546 w 1744918"/>
                <a:gd name="connsiteY16" fmla="*/ 125466 h 2744463"/>
                <a:gd name="connsiteX17" fmla="*/ 1092799 w 1744918"/>
                <a:gd name="connsiteY17" fmla="*/ 242605 h 2744463"/>
                <a:gd name="connsiteX18" fmla="*/ 1126099 w 1744918"/>
                <a:gd name="connsiteY18" fmla="*/ 282957 h 2744463"/>
                <a:gd name="connsiteX19" fmla="*/ 979578 w 1744918"/>
                <a:gd name="connsiteY19" fmla="*/ 589711 h 2744463"/>
                <a:gd name="connsiteX20" fmla="*/ 869883 w 1744918"/>
                <a:gd name="connsiteY20" fmla="*/ 706067 h 2744463"/>
                <a:gd name="connsiteX21" fmla="*/ 790354 w 1744918"/>
                <a:gd name="connsiteY21" fmla="*/ 860423 h 2744463"/>
                <a:gd name="connsiteX22" fmla="*/ 797406 w 1744918"/>
                <a:gd name="connsiteY22" fmla="*/ 874527 h 2744463"/>
                <a:gd name="connsiteX23" fmla="*/ 848727 w 1744918"/>
                <a:gd name="connsiteY23" fmla="*/ 846711 h 2744463"/>
                <a:gd name="connsiteX24" fmla="*/ 902791 w 1744918"/>
                <a:gd name="connsiteY24" fmla="*/ 688829 h 2744463"/>
                <a:gd name="connsiteX25" fmla="*/ 952154 w 1744918"/>
                <a:gd name="connsiteY25" fmla="*/ 665323 h 2744463"/>
                <a:gd name="connsiteX26" fmla="*/ 1325117 w 1744918"/>
                <a:gd name="connsiteY26" fmla="*/ 734666 h 2744463"/>
                <a:gd name="connsiteX27" fmla="*/ 1413265 w 1744918"/>
                <a:gd name="connsiteY27" fmla="*/ 771884 h 2744463"/>
                <a:gd name="connsiteX28" fmla="*/ 1421101 w 1744918"/>
                <a:gd name="connsiteY28" fmla="*/ 748769 h 2744463"/>
                <a:gd name="connsiteX29" fmla="*/ 1453225 w 1744918"/>
                <a:gd name="connsiteY29" fmla="*/ 714685 h 2744463"/>
                <a:gd name="connsiteX30" fmla="*/ 1633831 w 1744918"/>
                <a:gd name="connsiteY30" fmla="*/ 551710 h 2744463"/>
                <a:gd name="connsiteX31" fmla="*/ 1703174 w 1744918"/>
                <a:gd name="connsiteY31" fmla="*/ 509791 h 2744463"/>
                <a:gd name="connsiteX32" fmla="*/ 1711009 w 1744918"/>
                <a:gd name="connsiteY32" fmla="*/ 633981 h 2744463"/>
                <a:gd name="connsiteX33" fmla="*/ 1743917 w 1744918"/>
                <a:gd name="connsiteY33" fmla="*/ 795782 h 2744463"/>
                <a:gd name="connsiteX34" fmla="*/ 1721978 w 1744918"/>
                <a:gd name="connsiteY34" fmla="*/ 957973 h 2744463"/>
                <a:gd name="connsiteX35" fmla="*/ 1660862 w 1744918"/>
                <a:gd name="connsiteY35" fmla="*/ 1311348 h 2744463"/>
                <a:gd name="connsiteX36" fmla="*/ 1618552 w 1744918"/>
                <a:gd name="connsiteY36" fmla="*/ 1567565 h 2744463"/>
                <a:gd name="connsiteX37" fmla="*/ 1597396 w 1744918"/>
                <a:gd name="connsiteY37" fmla="*/ 1695673 h 2744463"/>
                <a:gd name="connsiteX38" fmla="*/ 1636072 w 1744918"/>
                <a:gd name="connsiteY38" fmla="*/ 2744463 h 2744463"/>
                <a:gd name="connsiteX0" fmla="*/ 1636072 w 1744918"/>
                <a:gd name="connsiteY0" fmla="*/ 2744463 h 2744796"/>
                <a:gd name="connsiteX1" fmla="*/ 1413265 w 1744918"/>
                <a:gd name="connsiteY1" fmla="*/ 1809677 h 2744796"/>
                <a:gd name="connsiteX2" fmla="*/ 1019146 w 1744918"/>
                <a:gd name="connsiteY2" fmla="*/ 1807718 h 2744796"/>
                <a:gd name="connsiteX3" fmla="*/ 959989 w 1744918"/>
                <a:gd name="connsiteY3" fmla="*/ 1806935 h 2744796"/>
                <a:gd name="connsiteX4" fmla="*/ 964691 w 1744918"/>
                <a:gd name="connsiteY4" fmla="*/ 1694889 h 2744796"/>
                <a:gd name="connsiteX5" fmla="*/ 820912 w 1744918"/>
                <a:gd name="connsiteY5" fmla="*/ 1613793 h 2744796"/>
                <a:gd name="connsiteX6" fmla="*/ 395452 w 1744918"/>
                <a:gd name="connsiteY6" fmla="*/ 1453168 h 2744796"/>
                <a:gd name="connsiteX7" fmla="*/ 390359 w 1744918"/>
                <a:gd name="connsiteY7" fmla="*/ 1451601 h 2744796"/>
                <a:gd name="connsiteX8" fmla="*/ 196042 w 1744918"/>
                <a:gd name="connsiteY8" fmla="*/ 1350133 h 2744796"/>
                <a:gd name="connsiteX9" fmla="*/ 51871 w 1744918"/>
                <a:gd name="connsiteY9" fmla="*/ 1191859 h 2744796"/>
                <a:gd name="connsiteX10" fmla="*/ 6034 w 1744918"/>
                <a:gd name="connsiteY10" fmla="*/ 1120557 h 2744796"/>
                <a:gd name="connsiteX11" fmla="*/ 107502 w 1744918"/>
                <a:gd name="connsiteY11" fmla="*/ 827515 h 2744796"/>
                <a:gd name="connsiteX12" fmla="*/ 401720 w 1744918"/>
                <a:gd name="connsiteY12" fmla="*/ 469830 h 2744796"/>
                <a:gd name="connsiteX13" fmla="*/ 805241 w 1744918"/>
                <a:gd name="connsiteY13" fmla="*/ 8328 h 2744796"/>
                <a:gd name="connsiteX14" fmla="*/ 830314 w 1744918"/>
                <a:gd name="connsiteY14" fmla="*/ 8719 h 2744796"/>
                <a:gd name="connsiteX15" fmla="*/ 952546 w 1744918"/>
                <a:gd name="connsiteY15" fmla="*/ 125466 h 2744796"/>
                <a:gd name="connsiteX16" fmla="*/ 1092799 w 1744918"/>
                <a:gd name="connsiteY16" fmla="*/ 242605 h 2744796"/>
                <a:gd name="connsiteX17" fmla="*/ 1126099 w 1744918"/>
                <a:gd name="connsiteY17" fmla="*/ 282957 h 2744796"/>
                <a:gd name="connsiteX18" fmla="*/ 979578 w 1744918"/>
                <a:gd name="connsiteY18" fmla="*/ 589711 h 2744796"/>
                <a:gd name="connsiteX19" fmla="*/ 869883 w 1744918"/>
                <a:gd name="connsiteY19" fmla="*/ 706067 h 2744796"/>
                <a:gd name="connsiteX20" fmla="*/ 790354 w 1744918"/>
                <a:gd name="connsiteY20" fmla="*/ 860423 h 2744796"/>
                <a:gd name="connsiteX21" fmla="*/ 797406 w 1744918"/>
                <a:gd name="connsiteY21" fmla="*/ 874527 h 2744796"/>
                <a:gd name="connsiteX22" fmla="*/ 848727 w 1744918"/>
                <a:gd name="connsiteY22" fmla="*/ 846711 h 2744796"/>
                <a:gd name="connsiteX23" fmla="*/ 902791 w 1744918"/>
                <a:gd name="connsiteY23" fmla="*/ 688829 h 2744796"/>
                <a:gd name="connsiteX24" fmla="*/ 952154 w 1744918"/>
                <a:gd name="connsiteY24" fmla="*/ 665323 h 2744796"/>
                <a:gd name="connsiteX25" fmla="*/ 1325117 w 1744918"/>
                <a:gd name="connsiteY25" fmla="*/ 734666 h 2744796"/>
                <a:gd name="connsiteX26" fmla="*/ 1413265 w 1744918"/>
                <a:gd name="connsiteY26" fmla="*/ 771884 h 2744796"/>
                <a:gd name="connsiteX27" fmla="*/ 1421101 w 1744918"/>
                <a:gd name="connsiteY27" fmla="*/ 748769 h 2744796"/>
                <a:gd name="connsiteX28" fmla="*/ 1453225 w 1744918"/>
                <a:gd name="connsiteY28" fmla="*/ 714685 h 2744796"/>
                <a:gd name="connsiteX29" fmla="*/ 1633831 w 1744918"/>
                <a:gd name="connsiteY29" fmla="*/ 551710 h 2744796"/>
                <a:gd name="connsiteX30" fmla="*/ 1703174 w 1744918"/>
                <a:gd name="connsiteY30" fmla="*/ 509791 h 2744796"/>
                <a:gd name="connsiteX31" fmla="*/ 1711009 w 1744918"/>
                <a:gd name="connsiteY31" fmla="*/ 633981 h 2744796"/>
                <a:gd name="connsiteX32" fmla="*/ 1743917 w 1744918"/>
                <a:gd name="connsiteY32" fmla="*/ 795782 h 2744796"/>
                <a:gd name="connsiteX33" fmla="*/ 1721978 w 1744918"/>
                <a:gd name="connsiteY33" fmla="*/ 957973 h 2744796"/>
                <a:gd name="connsiteX34" fmla="*/ 1660862 w 1744918"/>
                <a:gd name="connsiteY34" fmla="*/ 1311348 h 2744796"/>
                <a:gd name="connsiteX35" fmla="*/ 1618552 w 1744918"/>
                <a:gd name="connsiteY35" fmla="*/ 1567565 h 2744796"/>
                <a:gd name="connsiteX36" fmla="*/ 1597396 w 1744918"/>
                <a:gd name="connsiteY36" fmla="*/ 1695673 h 2744796"/>
                <a:gd name="connsiteX37" fmla="*/ 1636072 w 1744918"/>
                <a:gd name="connsiteY37" fmla="*/ 2744463 h 2744796"/>
                <a:gd name="connsiteX0" fmla="*/ 1636072 w 1744918"/>
                <a:gd name="connsiteY0" fmla="*/ 2744463 h 2744785"/>
                <a:gd name="connsiteX1" fmla="*/ 1019146 w 1744918"/>
                <a:gd name="connsiteY1" fmla="*/ 1807718 h 2744785"/>
                <a:gd name="connsiteX2" fmla="*/ 959989 w 1744918"/>
                <a:gd name="connsiteY2" fmla="*/ 1806935 h 2744785"/>
                <a:gd name="connsiteX3" fmla="*/ 964691 w 1744918"/>
                <a:gd name="connsiteY3" fmla="*/ 1694889 h 2744785"/>
                <a:gd name="connsiteX4" fmla="*/ 820912 w 1744918"/>
                <a:gd name="connsiteY4" fmla="*/ 1613793 h 2744785"/>
                <a:gd name="connsiteX5" fmla="*/ 395452 w 1744918"/>
                <a:gd name="connsiteY5" fmla="*/ 1453168 h 2744785"/>
                <a:gd name="connsiteX6" fmla="*/ 390359 w 1744918"/>
                <a:gd name="connsiteY6" fmla="*/ 1451601 h 2744785"/>
                <a:gd name="connsiteX7" fmla="*/ 196042 w 1744918"/>
                <a:gd name="connsiteY7" fmla="*/ 1350133 h 2744785"/>
                <a:gd name="connsiteX8" fmla="*/ 51871 w 1744918"/>
                <a:gd name="connsiteY8" fmla="*/ 1191859 h 2744785"/>
                <a:gd name="connsiteX9" fmla="*/ 6034 w 1744918"/>
                <a:gd name="connsiteY9" fmla="*/ 1120557 h 2744785"/>
                <a:gd name="connsiteX10" fmla="*/ 107502 w 1744918"/>
                <a:gd name="connsiteY10" fmla="*/ 827515 h 2744785"/>
                <a:gd name="connsiteX11" fmla="*/ 401720 w 1744918"/>
                <a:gd name="connsiteY11" fmla="*/ 469830 h 2744785"/>
                <a:gd name="connsiteX12" fmla="*/ 805241 w 1744918"/>
                <a:gd name="connsiteY12" fmla="*/ 8328 h 2744785"/>
                <a:gd name="connsiteX13" fmla="*/ 830314 w 1744918"/>
                <a:gd name="connsiteY13" fmla="*/ 8719 h 2744785"/>
                <a:gd name="connsiteX14" fmla="*/ 952546 w 1744918"/>
                <a:gd name="connsiteY14" fmla="*/ 125466 h 2744785"/>
                <a:gd name="connsiteX15" fmla="*/ 1092799 w 1744918"/>
                <a:gd name="connsiteY15" fmla="*/ 242605 h 2744785"/>
                <a:gd name="connsiteX16" fmla="*/ 1126099 w 1744918"/>
                <a:gd name="connsiteY16" fmla="*/ 282957 h 2744785"/>
                <a:gd name="connsiteX17" fmla="*/ 979578 w 1744918"/>
                <a:gd name="connsiteY17" fmla="*/ 589711 h 2744785"/>
                <a:gd name="connsiteX18" fmla="*/ 869883 w 1744918"/>
                <a:gd name="connsiteY18" fmla="*/ 706067 h 2744785"/>
                <a:gd name="connsiteX19" fmla="*/ 790354 w 1744918"/>
                <a:gd name="connsiteY19" fmla="*/ 860423 h 2744785"/>
                <a:gd name="connsiteX20" fmla="*/ 797406 w 1744918"/>
                <a:gd name="connsiteY20" fmla="*/ 874527 h 2744785"/>
                <a:gd name="connsiteX21" fmla="*/ 848727 w 1744918"/>
                <a:gd name="connsiteY21" fmla="*/ 846711 h 2744785"/>
                <a:gd name="connsiteX22" fmla="*/ 902791 w 1744918"/>
                <a:gd name="connsiteY22" fmla="*/ 688829 h 2744785"/>
                <a:gd name="connsiteX23" fmla="*/ 952154 w 1744918"/>
                <a:gd name="connsiteY23" fmla="*/ 665323 h 2744785"/>
                <a:gd name="connsiteX24" fmla="*/ 1325117 w 1744918"/>
                <a:gd name="connsiteY24" fmla="*/ 734666 h 2744785"/>
                <a:gd name="connsiteX25" fmla="*/ 1413265 w 1744918"/>
                <a:gd name="connsiteY25" fmla="*/ 771884 h 2744785"/>
                <a:gd name="connsiteX26" fmla="*/ 1421101 w 1744918"/>
                <a:gd name="connsiteY26" fmla="*/ 748769 h 2744785"/>
                <a:gd name="connsiteX27" fmla="*/ 1453225 w 1744918"/>
                <a:gd name="connsiteY27" fmla="*/ 714685 h 2744785"/>
                <a:gd name="connsiteX28" fmla="*/ 1633831 w 1744918"/>
                <a:gd name="connsiteY28" fmla="*/ 551710 h 2744785"/>
                <a:gd name="connsiteX29" fmla="*/ 1703174 w 1744918"/>
                <a:gd name="connsiteY29" fmla="*/ 509791 h 2744785"/>
                <a:gd name="connsiteX30" fmla="*/ 1711009 w 1744918"/>
                <a:gd name="connsiteY30" fmla="*/ 633981 h 2744785"/>
                <a:gd name="connsiteX31" fmla="*/ 1743917 w 1744918"/>
                <a:gd name="connsiteY31" fmla="*/ 795782 h 2744785"/>
                <a:gd name="connsiteX32" fmla="*/ 1721978 w 1744918"/>
                <a:gd name="connsiteY32" fmla="*/ 957973 h 2744785"/>
                <a:gd name="connsiteX33" fmla="*/ 1660862 w 1744918"/>
                <a:gd name="connsiteY33" fmla="*/ 1311348 h 2744785"/>
                <a:gd name="connsiteX34" fmla="*/ 1618552 w 1744918"/>
                <a:gd name="connsiteY34" fmla="*/ 1567565 h 2744785"/>
                <a:gd name="connsiteX35" fmla="*/ 1597396 w 1744918"/>
                <a:gd name="connsiteY35" fmla="*/ 1695673 h 2744785"/>
                <a:gd name="connsiteX36" fmla="*/ 1636072 w 1744918"/>
                <a:gd name="connsiteY36" fmla="*/ 2744463 h 2744785"/>
                <a:gd name="connsiteX0" fmla="*/ 1636072 w 1744918"/>
                <a:gd name="connsiteY0" fmla="*/ 2744463 h 2744787"/>
                <a:gd name="connsiteX1" fmla="*/ 959989 w 1744918"/>
                <a:gd name="connsiteY1" fmla="*/ 1806935 h 2744787"/>
                <a:gd name="connsiteX2" fmla="*/ 964691 w 1744918"/>
                <a:gd name="connsiteY2" fmla="*/ 1694889 h 2744787"/>
                <a:gd name="connsiteX3" fmla="*/ 820912 w 1744918"/>
                <a:gd name="connsiteY3" fmla="*/ 1613793 h 2744787"/>
                <a:gd name="connsiteX4" fmla="*/ 395452 w 1744918"/>
                <a:gd name="connsiteY4" fmla="*/ 1453168 h 2744787"/>
                <a:gd name="connsiteX5" fmla="*/ 390359 w 1744918"/>
                <a:gd name="connsiteY5" fmla="*/ 1451601 h 2744787"/>
                <a:gd name="connsiteX6" fmla="*/ 196042 w 1744918"/>
                <a:gd name="connsiteY6" fmla="*/ 1350133 h 2744787"/>
                <a:gd name="connsiteX7" fmla="*/ 51871 w 1744918"/>
                <a:gd name="connsiteY7" fmla="*/ 1191859 h 2744787"/>
                <a:gd name="connsiteX8" fmla="*/ 6034 w 1744918"/>
                <a:gd name="connsiteY8" fmla="*/ 1120557 h 2744787"/>
                <a:gd name="connsiteX9" fmla="*/ 107502 w 1744918"/>
                <a:gd name="connsiteY9" fmla="*/ 827515 h 2744787"/>
                <a:gd name="connsiteX10" fmla="*/ 401720 w 1744918"/>
                <a:gd name="connsiteY10" fmla="*/ 469830 h 2744787"/>
                <a:gd name="connsiteX11" fmla="*/ 805241 w 1744918"/>
                <a:gd name="connsiteY11" fmla="*/ 8328 h 2744787"/>
                <a:gd name="connsiteX12" fmla="*/ 830314 w 1744918"/>
                <a:gd name="connsiteY12" fmla="*/ 8719 h 2744787"/>
                <a:gd name="connsiteX13" fmla="*/ 952546 w 1744918"/>
                <a:gd name="connsiteY13" fmla="*/ 125466 h 2744787"/>
                <a:gd name="connsiteX14" fmla="*/ 1092799 w 1744918"/>
                <a:gd name="connsiteY14" fmla="*/ 242605 h 2744787"/>
                <a:gd name="connsiteX15" fmla="*/ 1126099 w 1744918"/>
                <a:gd name="connsiteY15" fmla="*/ 282957 h 2744787"/>
                <a:gd name="connsiteX16" fmla="*/ 979578 w 1744918"/>
                <a:gd name="connsiteY16" fmla="*/ 589711 h 2744787"/>
                <a:gd name="connsiteX17" fmla="*/ 869883 w 1744918"/>
                <a:gd name="connsiteY17" fmla="*/ 706067 h 2744787"/>
                <a:gd name="connsiteX18" fmla="*/ 790354 w 1744918"/>
                <a:gd name="connsiteY18" fmla="*/ 860423 h 2744787"/>
                <a:gd name="connsiteX19" fmla="*/ 797406 w 1744918"/>
                <a:gd name="connsiteY19" fmla="*/ 874527 h 2744787"/>
                <a:gd name="connsiteX20" fmla="*/ 848727 w 1744918"/>
                <a:gd name="connsiteY20" fmla="*/ 846711 h 2744787"/>
                <a:gd name="connsiteX21" fmla="*/ 902791 w 1744918"/>
                <a:gd name="connsiteY21" fmla="*/ 688829 h 2744787"/>
                <a:gd name="connsiteX22" fmla="*/ 952154 w 1744918"/>
                <a:gd name="connsiteY22" fmla="*/ 665323 h 2744787"/>
                <a:gd name="connsiteX23" fmla="*/ 1325117 w 1744918"/>
                <a:gd name="connsiteY23" fmla="*/ 734666 h 2744787"/>
                <a:gd name="connsiteX24" fmla="*/ 1413265 w 1744918"/>
                <a:gd name="connsiteY24" fmla="*/ 771884 h 2744787"/>
                <a:gd name="connsiteX25" fmla="*/ 1421101 w 1744918"/>
                <a:gd name="connsiteY25" fmla="*/ 748769 h 2744787"/>
                <a:gd name="connsiteX26" fmla="*/ 1453225 w 1744918"/>
                <a:gd name="connsiteY26" fmla="*/ 714685 h 2744787"/>
                <a:gd name="connsiteX27" fmla="*/ 1633831 w 1744918"/>
                <a:gd name="connsiteY27" fmla="*/ 551710 h 2744787"/>
                <a:gd name="connsiteX28" fmla="*/ 1703174 w 1744918"/>
                <a:gd name="connsiteY28" fmla="*/ 509791 h 2744787"/>
                <a:gd name="connsiteX29" fmla="*/ 1711009 w 1744918"/>
                <a:gd name="connsiteY29" fmla="*/ 633981 h 2744787"/>
                <a:gd name="connsiteX30" fmla="*/ 1743917 w 1744918"/>
                <a:gd name="connsiteY30" fmla="*/ 795782 h 2744787"/>
                <a:gd name="connsiteX31" fmla="*/ 1721978 w 1744918"/>
                <a:gd name="connsiteY31" fmla="*/ 957973 h 2744787"/>
                <a:gd name="connsiteX32" fmla="*/ 1660862 w 1744918"/>
                <a:gd name="connsiteY32" fmla="*/ 1311348 h 2744787"/>
                <a:gd name="connsiteX33" fmla="*/ 1618552 w 1744918"/>
                <a:gd name="connsiteY33" fmla="*/ 1567565 h 2744787"/>
                <a:gd name="connsiteX34" fmla="*/ 1597396 w 1744918"/>
                <a:gd name="connsiteY34" fmla="*/ 1695673 h 2744787"/>
                <a:gd name="connsiteX35" fmla="*/ 1636072 w 1744918"/>
                <a:gd name="connsiteY35" fmla="*/ 2744463 h 2744787"/>
                <a:gd name="connsiteX0" fmla="*/ 1636072 w 1744918"/>
                <a:gd name="connsiteY0" fmla="*/ 2744463 h 2800429"/>
                <a:gd name="connsiteX1" fmla="*/ 969485 w 1744918"/>
                <a:gd name="connsiteY1" fmla="*/ 2705866 h 2800429"/>
                <a:gd name="connsiteX2" fmla="*/ 964691 w 1744918"/>
                <a:gd name="connsiteY2" fmla="*/ 1694889 h 2800429"/>
                <a:gd name="connsiteX3" fmla="*/ 820912 w 1744918"/>
                <a:gd name="connsiteY3" fmla="*/ 1613793 h 2800429"/>
                <a:gd name="connsiteX4" fmla="*/ 395452 w 1744918"/>
                <a:gd name="connsiteY4" fmla="*/ 1453168 h 2800429"/>
                <a:gd name="connsiteX5" fmla="*/ 390359 w 1744918"/>
                <a:gd name="connsiteY5" fmla="*/ 1451601 h 2800429"/>
                <a:gd name="connsiteX6" fmla="*/ 196042 w 1744918"/>
                <a:gd name="connsiteY6" fmla="*/ 1350133 h 2800429"/>
                <a:gd name="connsiteX7" fmla="*/ 51871 w 1744918"/>
                <a:gd name="connsiteY7" fmla="*/ 1191859 h 2800429"/>
                <a:gd name="connsiteX8" fmla="*/ 6034 w 1744918"/>
                <a:gd name="connsiteY8" fmla="*/ 1120557 h 2800429"/>
                <a:gd name="connsiteX9" fmla="*/ 107502 w 1744918"/>
                <a:gd name="connsiteY9" fmla="*/ 827515 h 2800429"/>
                <a:gd name="connsiteX10" fmla="*/ 401720 w 1744918"/>
                <a:gd name="connsiteY10" fmla="*/ 469830 h 2800429"/>
                <a:gd name="connsiteX11" fmla="*/ 805241 w 1744918"/>
                <a:gd name="connsiteY11" fmla="*/ 8328 h 2800429"/>
                <a:gd name="connsiteX12" fmla="*/ 830314 w 1744918"/>
                <a:gd name="connsiteY12" fmla="*/ 8719 h 2800429"/>
                <a:gd name="connsiteX13" fmla="*/ 952546 w 1744918"/>
                <a:gd name="connsiteY13" fmla="*/ 125466 h 2800429"/>
                <a:gd name="connsiteX14" fmla="*/ 1092799 w 1744918"/>
                <a:gd name="connsiteY14" fmla="*/ 242605 h 2800429"/>
                <a:gd name="connsiteX15" fmla="*/ 1126099 w 1744918"/>
                <a:gd name="connsiteY15" fmla="*/ 282957 h 2800429"/>
                <a:gd name="connsiteX16" fmla="*/ 979578 w 1744918"/>
                <a:gd name="connsiteY16" fmla="*/ 589711 h 2800429"/>
                <a:gd name="connsiteX17" fmla="*/ 869883 w 1744918"/>
                <a:gd name="connsiteY17" fmla="*/ 706067 h 2800429"/>
                <a:gd name="connsiteX18" fmla="*/ 790354 w 1744918"/>
                <a:gd name="connsiteY18" fmla="*/ 860423 h 2800429"/>
                <a:gd name="connsiteX19" fmla="*/ 797406 w 1744918"/>
                <a:gd name="connsiteY19" fmla="*/ 874527 h 2800429"/>
                <a:gd name="connsiteX20" fmla="*/ 848727 w 1744918"/>
                <a:gd name="connsiteY20" fmla="*/ 846711 h 2800429"/>
                <a:gd name="connsiteX21" fmla="*/ 902791 w 1744918"/>
                <a:gd name="connsiteY21" fmla="*/ 688829 h 2800429"/>
                <a:gd name="connsiteX22" fmla="*/ 952154 w 1744918"/>
                <a:gd name="connsiteY22" fmla="*/ 665323 h 2800429"/>
                <a:gd name="connsiteX23" fmla="*/ 1325117 w 1744918"/>
                <a:gd name="connsiteY23" fmla="*/ 734666 h 2800429"/>
                <a:gd name="connsiteX24" fmla="*/ 1413265 w 1744918"/>
                <a:gd name="connsiteY24" fmla="*/ 771884 h 2800429"/>
                <a:gd name="connsiteX25" fmla="*/ 1421101 w 1744918"/>
                <a:gd name="connsiteY25" fmla="*/ 748769 h 2800429"/>
                <a:gd name="connsiteX26" fmla="*/ 1453225 w 1744918"/>
                <a:gd name="connsiteY26" fmla="*/ 714685 h 2800429"/>
                <a:gd name="connsiteX27" fmla="*/ 1633831 w 1744918"/>
                <a:gd name="connsiteY27" fmla="*/ 551710 h 2800429"/>
                <a:gd name="connsiteX28" fmla="*/ 1703174 w 1744918"/>
                <a:gd name="connsiteY28" fmla="*/ 509791 h 2800429"/>
                <a:gd name="connsiteX29" fmla="*/ 1711009 w 1744918"/>
                <a:gd name="connsiteY29" fmla="*/ 633981 h 2800429"/>
                <a:gd name="connsiteX30" fmla="*/ 1743917 w 1744918"/>
                <a:gd name="connsiteY30" fmla="*/ 795782 h 2800429"/>
                <a:gd name="connsiteX31" fmla="*/ 1721978 w 1744918"/>
                <a:gd name="connsiteY31" fmla="*/ 957973 h 2800429"/>
                <a:gd name="connsiteX32" fmla="*/ 1660862 w 1744918"/>
                <a:gd name="connsiteY32" fmla="*/ 1311348 h 2800429"/>
                <a:gd name="connsiteX33" fmla="*/ 1618552 w 1744918"/>
                <a:gd name="connsiteY33" fmla="*/ 1567565 h 2800429"/>
                <a:gd name="connsiteX34" fmla="*/ 1597396 w 1744918"/>
                <a:gd name="connsiteY34" fmla="*/ 1695673 h 2800429"/>
                <a:gd name="connsiteX35" fmla="*/ 1636072 w 1744918"/>
                <a:gd name="connsiteY35" fmla="*/ 2744463 h 2800429"/>
                <a:gd name="connsiteX0" fmla="*/ 1636072 w 1744918"/>
                <a:gd name="connsiteY0" fmla="*/ 2744463 h 2748763"/>
                <a:gd name="connsiteX1" fmla="*/ 969485 w 1744918"/>
                <a:gd name="connsiteY1" fmla="*/ 2705866 h 2748763"/>
                <a:gd name="connsiteX2" fmla="*/ 964691 w 1744918"/>
                <a:gd name="connsiteY2" fmla="*/ 1694889 h 2748763"/>
                <a:gd name="connsiteX3" fmla="*/ 820912 w 1744918"/>
                <a:gd name="connsiteY3" fmla="*/ 1613793 h 2748763"/>
                <a:gd name="connsiteX4" fmla="*/ 395452 w 1744918"/>
                <a:gd name="connsiteY4" fmla="*/ 1453168 h 2748763"/>
                <a:gd name="connsiteX5" fmla="*/ 390359 w 1744918"/>
                <a:gd name="connsiteY5" fmla="*/ 1451601 h 2748763"/>
                <a:gd name="connsiteX6" fmla="*/ 196042 w 1744918"/>
                <a:gd name="connsiteY6" fmla="*/ 1350133 h 2748763"/>
                <a:gd name="connsiteX7" fmla="*/ 51871 w 1744918"/>
                <a:gd name="connsiteY7" fmla="*/ 1191859 h 2748763"/>
                <a:gd name="connsiteX8" fmla="*/ 6034 w 1744918"/>
                <a:gd name="connsiteY8" fmla="*/ 1120557 h 2748763"/>
                <a:gd name="connsiteX9" fmla="*/ 107502 w 1744918"/>
                <a:gd name="connsiteY9" fmla="*/ 827515 h 2748763"/>
                <a:gd name="connsiteX10" fmla="*/ 401720 w 1744918"/>
                <a:gd name="connsiteY10" fmla="*/ 469830 h 2748763"/>
                <a:gd name="connsiteX11" fmla="*/ 805241 w 1744918"/>
                <a:gd name="connsiteY11" fmla="*/ 8328 h 2748763"/>
                <a:gd name="connsiteX12" fmla="*/ 830314 w 1744918"/>
                <a:gd name="connsiteY12" fmla="*/ 8719 h 2748763"/>
                <a:gd name="connsiteX13" fmla="*/ 952546 w 1744918"/>
                <a:gd name="connsiteY13" fmla="*/ 125466 h 2748763"/>
                <a:gd name="connsiteX14" fmla="*/ 1092799 w 1744918"/>
                <a:gd name="connsiteY14" fmla="*/ 242605 h 2748763"/>
                <a:gd name="connsiteX15" fmla="*/ 1126099 w 1744918"/>
                <a:gd name="connsiteY15" fmla="*/ 282957 h 2748763"/>
                <a:gd name="connsiteX16" fmla="*/ 979578 w 1744918"/>
                <a:gd name="connsiteY16" fmla="*/ 589711 h 2748763"/>
                <a:gd name="connsiteX17" fmla="*/ 869883 w 1744918"/>
                <a:gd name="connsiteY17" fmla="*/ 706067 h 2748763"/>
                <a:gd name="connsiteX18" fmla="*/ 790354 w 1744918"/>
                <a:gd name="connsiteY18" fmla="*/ 860423 h 2748763"/>
                <a:gd name="connsiteX19" fmla="*/ 797406 w 1744918"/>
                <a:gd name="connsiteY19" fmla="*/ 874527 h 2748763"/>
                <a:gd name="connsiteX20" fmla="*/ 848727 w 1744918"/>
                <a:gd name="connsiteY20" fmla="*/ 846711 h 2748763"/>
                <a:gd name="connsiteX21" fmla="*/ 902791 w 1744918"/>
                <a:gd name="connsiteY21" fmla="*/ 688829 h 2748763"/>
                <a:gd name="connsiteX22" fmla="*/ 952154 w 1744918"/>
                <a:gd name="connsiteY22" fmla="*/ 665323 h 2748763"/>
                <a:gd name="connsiteX23" fmla="*/ 1325117 w 1744918"/>
                <a:gd name="connsiteY23" fmla="*/ 734666 h 2748763"/>
                <a:gd name="connsiteX24" fmla="*/ 1413265 w 1744918"/>
                <a:gd name="connsiteY24" fmla="*/ 771884 h 2748763"/>
                <a:gd name="connsiteX25" fmla="*/ 1421101 w 1744918"/>
                <a:gd name="connsiteY25" fmla="*/ 748769 h 2748763"/>
                <a:gd name="connsiteX26" fmla="*/ 1453225 w 1744918"/>
                <a:gd name="connsiteY26" fmla="*/ 714685 h 2748763"/>
                <a:gd name="connsiteX27" fmla="*/ 1633831 w 1744918"/>
                <a:gd name="connsiteY27" fmla="*/ 551710 h 2748763"/>
                <a:gd name="connsiteX28" fmla="*/ 1703174 w 1744918"/>
                <a:gd name="connsiteY28" fmla="*/ 509791 h 2748763"/>
                <a:gd name="connsiteX29" fmla="*/ 1711009 w 1744918"/>
                <a:gd name="connsiteY29" fmla="*/ 633981 h 2748763"/>
                <a:gd name="connsiteX30" fmla="*/ 1743917 w 1744918"/>
                <a:gd name="connsiteY30" fmla="*/ 795782 h 2748763"/>
                <a:gd name="connsiteX31" fmla="*/ 1721978 w 1744918"/>
                <a:gd name="connsiteY31" fmla="*/ 957973 h 2748763"/>
                <a:gd name="connsiteX32" fmla="*/ 1660862 w 1744918"/>
                <a:gd name="connsiteY32" fmla="*/ 1311348 h 2748763"/>
                <a:gd name="connsiteX33" fmla="*/ 1618552 w 1744918"/>
                <a:gd name="connsiteY33" fmla="*/ 1567565 h 2748763"/>
                <a:gd name="connsiteX34" fmla="*/ 1597396 w 1744918"/>
                <a:gd name="connsiteY34" fmla="*/ 1695673 h 2748763"/>
                <a:gd name="connsiteX35" fmla="*/ 1636072 w 1744918"/>
                <a:gd name="connsiteY35" fmla="*/ 2744463 h 2748763"/>
                <a:gd name="connsiteX0" fmla="*/ 1632907 w 1744918"/>
                <a:gd name="connsiteY0" fmla="*/ 2725471 h 2731694"/>
                <a:gd name="connsiteX1" fmla="*/ 969485 w 1744918"/>
                <a:gd name="connsiteY1" fmla="*/ 2705866 h 2731694"/>
                <a:gd name="connsiteX2" fmla="*/ 964691 w 1744918"/>
                <a:gd name="connsiteY2" fmla="*/ 1694889 h 2731694"/>
                <a:gd name="connsiteX3" fmla="*/ 820912 w 1744918"/>
                <a:gd name="connsiteY3" fmla="*/ 1613793 h 2731694"/>
                <a:gd name="connsiteX4" fmla="*/ 395452 w 1744918"/>
                <a:gd name="connsiteY4" fmla="*/ 1453168 h 2731694"/>
                <a:gd name="connsiteX5" fmla="*/ 390359 w 1744918"/>
                <a:gd name="connsiteY5" fmla="*/ 1451601 h 2731694"/>
                <a:gd name="connsiteX6" fmla="*/ 196042 w 1744918"/>
                <a:gd name="connsiteY6" fmla="*/ 1350133 h 2731694"/>
                <a:gd name="connsiteX7" fmla="*/ 51871 w 1744918"/>
                <a:gd name="connsiteY7" fmla="*/ 1191859 h 2731694"/>
                <a:gd name="connsiteX8" fmla="*/ 6034 w 1744918"/>
                <a:gd name="connsiteY8" fmla="*/ 1120557 h 2731694"/>
                <a:gd name="connsiteX9" fmla="*/ 107502 w 1744918"/>
                <a:gd name="connsiteY9" fmla="*/ 827515 h 2731694"/>
                <a:gd name="connsiteX10" fmla="*/ 401720 w 1744918"/>
                <a:gd name="connsiteY10" fmla="*/ 469830 h 2731694"/>
                <a:gd name="connsiteX11" fmla="*/ 805241 w 1744918"/>
                <a:gd name="connsiteY11" fmla="*/ 8328 h 2731694"/>
                <a:gd name="connsiteX12" fmla="*/ 830314 w 1744918"/>
                <a:gd name="connsiteY12" fmla="*/ 8719 h 2731694"/>
                <a:gd name="connsiteX13" fmla="*/ 952546 w 1744918"/>
                <a:gd name="connsiteY13" fmla="*/ 125466 h 2731694"/>
                <a:gd name="connsiteX14" fmla="*/ 1092799 w 1744918"/>
                <a:gd name="connsiteY14" fmla="*/ 242605 h 2731694"/>
                <a:gd name="connsiteX15" fmla="*/ 1126099 w 1744918"/>
                <a:gd name="connsiteY15" fmla="*/ 282957 h 2731694"/>
                <a:gd name="connsiteX16" fmla="*/ 979578 w 1744918"/>
                <a:gd name="connsiteY16" fmla="*/ 589711 h 2731694"/>
                <a:gd name="connsiteX17" fmla="*/ 869883 w 1744918"/>
                <a:gd name="connsiteY17" fmla="*/ 706067 h 2731694"/>
                <a:gd name="connsiteX18" fmla="*/ 790354 w 1744918"/>
                <a:gd name="connsiteY18" fmla="*/ 860423 h 2731694"/>
                <a:gd name="connsiteX19" fmla="*/ 797406 w 1744918"/>
                <a:gd name="connsiteY19" fmla="*/ 874527 h 2731694"/>
                <a:gd name="connsiteX20" fmla="*/ 848727 w 1744918"/>
                <a:gd name="connsiteY20" fmla="*/ 846711 h 2731694"/>
                <a:gd name="connsiteX21" fmla="*/ 902791 w 1744918"/>
                <a:gd name="connsiteY21" fmla="*/ 688829 h 2731694"/>
                <a:gd name="connsiteX22" fmla="*/ 952154 w 1744918"/>
                <a:gd name="connsiteY22" fmla="*/ 665323 h 2731694"/>
                <a:gd name="connsiteX23" fmla="*/ 1325117 w 1744918"/>
                <a:gd name="connsiteY23" fmla="*/ 734666 h 2731694"/>
                <a:gd name="connsiteX24" fmla="*/ 1413265 w 1744918"/>
                <a:gd name="connsiteY24" fmla="*/ 771884 h 2731694"/>
                <a:gd name="connsiteX25" fmla="*/ 1421101 w 1744918"/>
                <a:gd name="connsiteY25" fmla="*/ 748769 h 2731694"/>
                <a:gd name="connsiteX26" fmla="*/ 1453225 w 1744918"/>
                <a:gd name="connsiteY26" fmla="*/ 714685 h 2731694"/>
                <a:gd name="connsiteX27" fmla="*/ 1633831 w 1744918"/>
                <a:gd name="connsiteY27" fmla="*/ 551710 h 2731694"/>
                <a:gd name="connsiteX28" fmla="*/ 1703174 w 1744918"/>
                <a:gd name="connsiteY28" fmla="*/ 509791 h 2731694"/>
                <a:gd name="connsiteX29" fmla="*/ 1711009 w 1744918"/>
                <a:gd name="connsiteY29" fmla="*/ 633981 h 2731694"/>
                <a:gd name="connsiteX30" fmla="*/ 1743917 w 1744918"/>
                <a:gd name="connsiteY30" fmla="*/ 795782 h 2731694"/>
                <a:gd name="connsiteX31" fmla="*/ 1721978 w 1744918"/>
                <a:gd name="connsiteY31" fmla="*/ 957973 h 2731694"/>
                <a:gd name="connsiteX32" fmla="*/ 1660862 w 1744918"/>
                <a:gd name="connsiteY32" fmla="*/ 1311348 h 2731694"/>
                <a:gd name="connsiteX33" fmla="*/ 1618552 w 1744918"/>
                <a:gd name="connsiteY33" fmla="*/ 1567565 h 2731694"/>
                <a:gd name="connsiteX34" fmla="*/ 1597396 w 1744918"/>
                <a:gd name="connsiteY34" fmla="*/ 1695673 h 2731694"/>
                <a:gd name="connsiteX35" fmla="*/ 1632907 w 1744918"/>
                <a:gd name="connsiteY35" fmla="*/ 2725471 h 2731694"/>
                <a:gd name="connsiteX0" fmla="*/ 1632907 w 1744918"/>
                <a:gd name="connsiteY0" fmla="*/ 2725471 h 2735151"/>
                <a:gd name="connsiteX1" fmla="*/ 966320 w 1744918"/>
                <a:gd name="connsiteY1" fmla="*/ 2721693 h 2735151"/>
                <a:gd name="connsiteX2" fmla="*/ 964691 w 1744918"/>
                <a:gd name="connsiteY2" fmla="*/ 1694889 h 2735151"/>
                <a:gd name="connsiteX3" fmla="*/ 820912 w 1744918"/>
                <a:gd name="connsiteY3" fmla="*/ 1613793 h 2735151"/>
                <a:gd name="connsiteX4" fmla="*/ 395452 w 1744918"/>
                <a:gd name="connsiteY4" fmla="*/ 1453168 h 2735151"/>
                <a:gd name="connsiteX5" fmla="*/ 390359 w 1744918"/>
                <a:gd name="connsiteY5" fmla="*/ 1451601 h 2735151"/>
                <a:gd name="connsiteX6" fmla="*/ 196042 w 1744918"/>
                <a:gd name="connsiteY6" fmla="*/ 1350133 h 2735151"/>
                <a:gd name="connsiteX7" fmla="*/ 51871 w 1744918"/>
                <a:gd name="connsiteY7" fmla="*/ 1191859 h 2735151"/>
                <a:gd name="connsiteX8" fmla="*/ 6034 w 1744918"/>
                <a:gd name="connsiteY8" fmla="*/ 1120557 h 2735151"/>
                <a:gd name="connsiteX9" fmla="*/ 107502 w 1744918"/>
                <a:gd name="connsiteY9" fmla="*/ 827515 h 2735151"/>
                <a:gd name="connsiteX10" fmla="*/ 401720 w 1744918"/>
                <a:gd name="connsiteY10" fmla="*/ 469830 h 2735151"/>
                <a:gd name="connsiteX11" fmla="*/ 805241 w 1744918"/>
                <a:gd name="connsiteY11" fmla="*/ 8328 h 2735151"/>
                <a:gd name="connsiteX12" fmla="*/ 830314 w 1744918"/>
                <a:gd name="connsiteY12" fmla="*/ 8719 h 2735151"/>
                <a:gd name="connsiteX13" fmla="*/ 952546 w 1744918"/>
                <a:gd name="connsiteY13" fmla="*/ 125466 h 2735151"/>
                <a:gd name="connsiteX14" fmla="*/ 1092799 w 1744918"/>
                <a:gd name="connsiteY14" fmla="*/ 242605 h 2735151"/>
                <a:gd name="connsiteX15" fmla="*/ 1126099 w 1744918"/>
                <a:gd name="connsiteY15" fmla="*/ 282957 h 2735151"/>
                <a:gd name="connsiteX16" fmla="*/ 979578 w 1744918"/>
                <a:gd name="connsiteY16" fmla="*/ 589711 h 2735151"/>
                <a:gd name="connsiteX17" fmla="*/ 869883 w 1744918"/>
                <a:gd name="connsiteY17" fmla="*/ 706067 h 2735151"/>
                <a:gd name="connsiteX18" fmla="*/ 790354 w 1744918"/>
                <a:gd name="connsiteY18" fmla="*/ 860423 h 2735151"/>
                <a:gd name="connsiteX19" fmla="*/ 797406 w 1744918"/>
                <a:gd name="connsiteY19" fmla="*/ 874527 h 2735151"/>
                <a:gd name="connsiteX20" fmla="*/ 848727 w 1744918"/>
                <a:gd name="connsiteY20" fmla="*/ 846711 h 2735151"/>
                <a:gd name="connsiteX21" fmla="*/ 902791 w 1744918"/>
                <a:gd name="connsiteY21" fmla="*/ 688829 h 2735151"/>
                <a:gd name="connsiteX22" fmla="*/ 952154 w 1744918"/>
                <a:gd name="connsiteY22" fmla="*/ 665323 h 2735151"/>
                <a:gd name="connsiteX23" fmla="*/ 1325117 w 1744918"/>
                <a:gd name="connsiteY23" fmla="*/ 734666 h 2735151"/>
                <a:gd name="connsiteX24" fmla="*/ 1413265 w 1744918"/>
                <a:gd name="connsiteY24" fmla="*/ 771884 h 2735151"/>
                <a:gd name="connsiteX25" fmla="*/ 1421101 w 1744918"/>
                <a:gd name="connsiteY25" fmla="*/ 748769 h 2735151"/>
                <a:gd name="connsiteX26" fmla="*/ 1453225 w 1744918"/>
                <a:gd name="connsiteY26" fmla="*/ 714685 h 2735151"/>
                <a:gd name="connsiteX27" fmla="*/ 1633831 w 1744918"/>
                <a:gd name="connsiteY27" fmla="*/ 551710 h 2735151"/>
                <a:gd name="connsiteX28" fmla="*/ 1703174 w 1744918"/>
                <a:gd name="connsiteY28" fmla="*/ 509791 h 2735151"/>
                <a:gd name="connsiteX29" fmla="*/ 1711009 w 1744918"/>
                <a:gd name="connsiteY29" fmla="*/ 633981 h 2735151"/>
                <a:gd name="connsiteX30" fmla="*/ 1743917 w 1744918"/>
                <a:gd name="connsiteY30" fmla="*/ 795782 h 2735151"/>
                <a:gd name="connsiteX31" fmla="*/ 1721978 w 1744918"/>
                <a:gd name="connsiteY31" fmla="*/ 957973 h 2735151"/>
                <a:gd name="connsiteX32" fmla="*/ 1660862 w 1744918"/>
                <a:gd name="connsiteY32" fmla="*/ 1311348 h 2735151"/>
                <a:gd name="connsiteX33" fmla="*/ 1618552 w 1744918"/>
                <a:gd name="connsiteY33" fmla="*/ 1567565 h 2735151"/>
                <a:gd name="connsiteX34" fmla="*/ 1597396 w 1744918"/>
                <a:gd name="connsiteY34" fmla="*/ 1695673 h 2735151"/>
                <a:gd name="connsiteX35" fmla="*/ 1632907 w 1744918"/>
                <a:gd name="connsiteY35" fmla="*/ 2725471 h 2735151"/>
                <a:gd name="connsiteX0" fmla="*/ 1632907 w 1744918"/>
                <a:gd name="connsiteY0" fmla="*/ 2725471 h 2735151"/>
                <a:gd name="connsiteX1" fmla="*/ 966320 w 1744918"/>
                <a:gd name="connsiteY1" fmla="*/ 2721693 h 2735151"/>
                <a:gd name="connsiteX2" fmla="*/ 964691 w 1744918"/>
                <a:gd name="connsiteY2" fmla="*/ 1694889 h 2735151"/>
                <a:gd name="connsiteX3" fmla="*/ 820912 w 1744918"/>
                <a:gd name="connsiteY3" fmla="*/ 1613793 h 2735151"/>
                <a:gd name="connsiteX4" fmla="*/ 395452 w 1744918"/>
                <a:gd name="connsiteY4" fmla="*/ 1453168 h 2735151"/>
                <a:gd name="connsiteX5" fmla="*/ 390359 w 1744918"/>
                <a:gd name="connsiteY5" fmla="*/ 1451601 h 2735151"/>
                <a:gd name="connsiteX6" fmla="*/ 196042 w 1744918"/>
                <a:gd name="connsiteY6" fmla="*/ 1350133 h 2735151"/>
                <a:gd name="connsiteX7" fmla="*/ 51871 w 1744918"/>
                <a:gd name="connsiteY7" fmla="*/ 1191859 h 2735151"/>
                <a:gd name="connsiteX8" fmla="*/ 6034 w 1744918"/>
                <a:gd name="connsiteY8" fmla="*/ 1120557 h 2735151"/>
                <a:gd name="connsiteX9" fmla="*/ 107502 w 1744918"/>
                <a:gd name="connsiteY9" fmla="*/ 827515 h 2735151"/>
                <a:gd name="connsiteX10" fmla="*/ 401720 w 1744918"/>
                <a:gd name="connsiteY10" fmla="*/ 469830 h 2735151"/>
                <a:gd name="connsiteX11" fmla="*/ 805241 w 1744918"/>
                <a:gd name="connsiteY11" fmla="*/ 8328 h 2735151"/>
                <a:gd name="connsiteX12" fmla="*/ 830314 w 1744918"/>
                <a:gd name="connsiteY12" fmla="*/ 8719 h 2735151"/>
                <a:gd name="connsiteX13" fmla="*/ 952546 w 1744918"/>
                <a:gd name="connsiteY13" fmla="*/ 125466 h 2735151"/>
                <a:gd name="connsiteX14" fmla="*/ 1092799 w 1744918"/>
                <a:gd name="connsiteY14" fmla="*/ 242605 h 2735151"/>
                <a:gd name="connsiteX15" fmla="*/ 1126099 w 1744918"/>
                <a:gd name="connsiteY15" fmla="*/ 282957 h 2735151"/>
                <a:gd name="connsiteX16" fmla="*/ 979578 w 1744918"/>
                <a:gd name="connsiteY16" fmla="*/ 589711 h 2735151"/>
                <a:gd name="connsiteX17" fmla="*/ 869883 w 1744918"/>
                <a:gd name="connsiteY17" fmla="*/ 706067 h 2735151"/>
                <a:gd name="connsiteX18" fmla="*/ 790354 w 1744918"/>
                <a:gd name="connsiteY18" fmla="*/ 860423 h 2735151"/>
                <a:gd name="connsiteX19" fmla="*/ 797406 w 1744918"/>
                <a:gd name="connsiteY19" fmla="*/ 874527 h 2735151"/>
                <a:gd name="connsiteX20" fmla="*/ 848727 w 1744918"/>
                <a:gd name="connsiteY20" fmla="*/ 846711 h 2735151"/>
                <a:gd name="connsiteX21" fmla="*/ 902791 w 1744918"/>
                <a:gd name="connsiteY21" fmla="*/ 688829 h 2735151"/>
                <a:gd name="connsiteX22" fmla="*/ 952154 w 1744918"/>
                <a:gd name="connsiteY22" fmla="*/ 665323 h 2735151"/>
                <a:gd name="connsiteX23" fmla="*/ 1325117 w 1744918"/>
                <a:gd name="connsiteY23" fmla="*/ 734666 h 2735151"/>
                <a:gd name="connsiteX24" fmla="*/ 1413265 w 1744918"/>
                <a:gd name="connsiteY24" fmla="*/ 771884 h 2735151"/>
                <a:gd name="connsiteX25" fmla="*/ 1421101 w 1744918"/>
                <a:gd name="connsiteY25" fmla="*/ 748769 h 2735151"/>
                <a:gd name="connsiteX26" fmla="*/ 1453225 w 1744918"/>
                <a:gd name="connsiteY26" fmla="*/ 714685 h 2735151"/>
                <a:gd name="connsiteX27" fmla="*/ 1633831 w 1744918"/>
                <a:gd name="connsiteY27" fmla="*/ 551710 h 2735151"/>
                <a:gd name="connsiteX28" fmla="*/ 1703174 w 1744918"/>
                <a:gd name="connsiteY28" fmla="*/ 509791 h 2735151"/>
                <a:gd name="connsiteX29" fmla="*/ 1711009 w 1744918"/>
                <a:gd name="connsiteY29" fmla="*/ 633981 h 2735151"/>
                <a:gd name="connsiteX30" fmla="*/ 1743917 w 1744918"/>
                <a:gd name="connsiteY30" fmla="*/ 795782 h 2735151"/>
                <a:gd name="connsiteX31" fmla="*/ 1721978 w 1744918"/>
                <a:gd name="connsiteY31" fmla="*/ 957973 h 2735151"/>
                <a:gd name="connsiteX32" fmla="*/ 1660862 w 1744918"/>
                <a:gd name="connsiteY32" fmla="*/ 1311348 h 2735151"/>
                <a:gd name="connsiteX33" fmla="*/ 1618552 w 1744918"/>
                <a:gd name="connsiteY33" fmla="*/ 1567565 h 2735151"/>
                <a:gd name="connsiteX34" fmla="*/ 1635379 w 1744918"/>
                <a:gd name="connsiteY34" fmla="*/ 2097660 h 2735151"/>
                <a:gd name="connsiteX35" fmla="*/ 1632907 w 1744918"/>
                <a:gd name="connsiteY35" fmla="*/ 2725471 h 2735151"/>
                <a:gd name="connsiteX0" fmla="*/ 1632907 w 1744918"/>
                <a:gd name="connsiteY0" fmla="*/ 2725471 h 2735151"/>
                <a:gd name="connsiteX1" fmla="*/ 966320 w 1744918"/>
                <a:gd name="connsiteY1" fmla="*/ 2721693 h 2735151"/>
                <a:gd name="connsiteX2" fmla="*/ 951956 w 1744918"/>
                <a:gd name="connsiteY2" fmla="*/ 2136971 h 2735151"/>
                <a:gd name="connsiteX3" fmla="*/ 964691 w 1744918"/>
                <a:gd name="connsiteY3" fmla="*/ 1694889 h 2735151"/>
                <a:gd name="connsiteX4" fmla="*/ 820912 w 1744918"/>
                <a:gd name="connsiteY4" fmla="*/ 1613793 h 2735151"/>
                <a:gd name="connsiteX5" fmla="*/ 395452 w 1744918"/>
                <a:gd name="connsiteY5" fmla="*/ 1453168 h 2735151"/>
                <a:gd name="connsiteX6" fmla="*/ 390359 w 1744918"/>
                <a:gd name="connsiteY6" fmla="*/ 1451601 h 2735151"/>
                <a:gd name="connsiteX7" fmla="*/ 196042 w 1744918"/>
                <a:gd name="connsiteY7" fmla="*/ 1350133 h 2735151"/>
                <a:gd name="connsiteX8" fmla="*/ 51871 w 1744918"/>
                <a:gd name="connsiteY8" fmla="*/ 1191859 h 2735151"/>
                <a:gd name="connsiteX9" fmla="*/ 6034 w 1744918"/>
                <a:gd name="connsiteY9" fmla="*/ 1120557 h 2735151"/>
                <a:gd name="connsiteX10" fmla="*/ 107502 w 1744918"/>
                <a:gd name="connsiteY10" fmla="*/ 827515 h 2735151"/>
                <a:gd name="connsiteX11" fmla="*/ 401720 w 1744918"/>
                <a:gd name="connsiteY11" fmla="*/ 469830 h 2735151"/>
                <a:gd name="connsiteX12" fmla="*/ 805241 w 1744918"/>
                <a:gd name="connsiteY12" fmla="*/ 8328 h 2735151"/>
                <a:gd name="connsiteX13" fmla="*/ 830314 w 1744918"/>
                <a:gd name="connsiteY13" fmla="*/ 8719 h 2735151"/>
                <a:gd name="connsiteX14" fmla="*/ 952546 w 1744918"/>
                <a:gd name="connsiteY14" fmla="*/ 125466 h 2735151"/>
                <a:gd name="connsiteX15" fmla="*/ 1092799 w 1744918"/>
                <a:gd name="connsiteY15" fmla="*/ 242605 h 2735151"/>
                <a:gd name="connsiteX16" fmla="*/ 1126099 w 1744918"/>
                <a:gd name="connsiteY16" fmla="*/ 282957 h 2735151"/>
                <a:gd name="connsiteX17" fmla="*/ 979578 w 1744918"/>
                <a:gd name="connsiteY17" fmla="*/ 589711 h 2735151"/>
                <a:gd name="connsiteX18" fmla="*/ 869883 w 1744918"/>
                <a:gd name="connsiteY18" fmla="*/ 706067 h 2735151"/>
                <a:gd name="connsiteX19" fmla="*/ 790354 w 1744918"/>
                <a:gd name="connsiteY19" fmla="*/ 860423 h 2735151"/>
                <a:gd name="connsiteX20" fmla="*/ 797406 w 1744918"/>
                <a:gd name="connsiteY20" fmla="*/ 874527 h 2735151"/>
                <a:gd name="connsiteX21" fmla="*/ 848727 w 1744918"/>
                <a:gd name="connsiteY21" fmla="*/ 846711 h 2735151"/>
                <a:gd name="connsiteX22" fmla="*/ 902791 w 1744918"/>
                <a:gd name="connsiteY22" fmla="*/ 688829 h 2735151"/>
                <a:gd name="connsiteX23" fmla="*/ 952154 w 1744918"/>
                <a:gd name="connsiteY23" fmla="*/ 665323 h 2735151"/>
                <a:gd name="connsiteX24" fmla="*/ 1325117 w 1744918"/>
                <a:gd name="connsiteY24" fmla="*/ 734666 h 2735151"/>
                <a:gd name="connsiteX25" fmla="*/ 1413265 w 1744918"/>
                <a:gd name="connsiteY25" fmla="*/ 771884 h 2735151"/>
                <a:gd name="connsiteX26" fmla="*/ 1421101 w 1744918"/>
                <a:gd name="connsiteY26" fmla="*/ 748769 h 2735151"/>
                <a:gd name="connsiteX27" fmla="*/ 1453225 w 1744918"/>
                <a:gd name="connsiteY27" fmla="*/ 714685 h 2735151"/>
                <a:gd name="connsiteX28" fmla="*/ 1633831 w 1744918"/>
                <a:gd name="connsiteY28" fmla="*/ 551710 h 2735151"/>
                <a:gd name="connsiteX29" fmla="*/ 1703174 w 1744918"/>
                <a:gd name="connsiteY29" fmla="*/ 509791 h 2735151"/>
                <a:gd name="connsiteX30" fmla="*/ 1711009 w 1744918"/>
                <a:gd name="connsiteY30" fmla="*/ 633981 h 2735151"/>
                <a:gd name="connsiteX31" fmla="*/ 1743917 w 1744918"/>
                <a:gd name="connsiteY31" fmla="*/ 795782 h 2735151"/>
                <a:gd name="connsiteX32" fmla="*/ 1721978 w 1744918"/>
                <a:gd name="connsiteY32" fmla="*/ 957973 h 2735151"/>
                <a:gd name="connsiteX33" fmla="*/ 1660862 w 1744918"/>
                <a:gd name="connsiteY33" fmla="*/ 1311348 h 2735151"/>
                <a:gd name="connsiteX34" fmla="*/ 1618552 w 1744918"/>
                <a:gd name="connsiteY34" fmla="*/ 1567565 h 2735151"/>
                <a:gd name="connsiteX35" fmla="*/ 1635379 w 1744918"/>
                <a:gd name="connsiteY35" fmla="*/ 2097660 h 2735151"/>
                <a:gd name="connsiteX36" fmla="*/ 1632907 w 1744918"/>
                <a:gd name="connsiteY36" fmla="*/ 2725471 h 2735151"/>
                <a:gd name="connsiteX0" fmla="*/ 1632907 w 1744918"/>
                <a:gd name="connsiteY0" fmla="*/ 2725471 h 2735151"/>
                <a:gd name="connsiteX1" fmla="*/ 966320 w 1744918"/>
                <a:gd name="connsiteY1" fmla="*/ 2721693 h 2735151"/>
                <a:gd name="connsiteX2" fmla="*/ 951956 w 1744918"/>
                <a:gd name="connsiteY2" fmla="*/ 2136971 h 2735151"/>
                <a:gd name="connsiteX3" fmla="*/ 964691 w 1744918"/>
                <a:gd name="connsiteY3" fmla="*/ 1694889 h 2735151"/>
                <a:gd name="connsiteX4" fmla="*/ 820912 w 1744918"/>
                <a:gd name="connsiteY4" fmla="*/ 1613793 h 2735151"/>
                <a:gd name="connsiteX5" fmla="*/ 395452 w 1744918"/>
                <a:gd name="connsiteY5" fmla="*/ 1453168 h 2735151"/>
                <a:gd name="connsiteX6" fmla="*/ 390359 w 1744918"/>
                <a:gd name="connsiteY6" fmla="*/ 1451601 h 2735151"/>
                <a:gd name="connsiteX7" fmla="*/ 196042 w 1744918"/>
                <a:gd name="connsiteY7" fmla="*/ 1350133 h 2735151"/>
                <a:gd name="connsiteX8" fmla="*/ 51871 w 1744918"/>
                <a:gd name="connsiteY8" fmla="*/ 1191859 h 2735151"/>
                <a:gd name="connsiteX9" fmla="*/ 6034 w 1744918"/>
                <a:gd name="connsiteY9" fmla="*/ 1120557 h 2735151"/>
                <a:gd name="connsiteX10" fmla="*/ 107502 w 1744918"/>
                <a:gd name="connsiteY10" fmla="*/ 827515 h 2735151"/>
                <a:gd name="connsiteX11" fmla="*/ 401720 w 1744918"/>
                <a:gd name="connsiteY11" fmla="*/ 469830 h 2735151"/>
                <a:gd name="connsiteX12" fmla="*/ 805241 w 1744918"/>
                <a:gd name="connsiteY12" fmla="*/ 8328 h 2735151"/>
                <a:gd name="connsiteX13" fmla="*/ 830314 w 1744918"/>
                <a:gd name="connsiteY13" fmla="*/ 8719 h 2735151"/>
                <a:gd name="connsiteX14" fmla="*/ 952546 w 1744918"/>
                <a:gd name="connsiteY14" fmla="*/ 125466 h 2735151"/>
                <a:gd name="connsiteX15" fmla="*/ 1092799 w 1744918"/>
                <a:gd name="connsiteY15" fmla="*/ 242605 h 2735151"/>
                <a:gd name="connsiteX16" fmla="*/ 1126099 w 1744918"/>
                <a:gd name="connsiteY16" fmla="*/ 282957 h 2735151"/>
                <a:gd name="connsiteX17" fmla="*/ 979578 w 1744918"/>
                <a:gd name="connsiteY17" fmla="*/ 589711 h 2735151"/>
                <a:gd name="connsiteX18" fmla="*/ 869883 w 1744918"/>
                <a:gd name="connsiteY18" fmla="*/ 706067 h 2735151"/>
                <a:gd name="connsiteX19" fmla="*/ 790354 w 1744918"/>
                <a:gd name="connsiteY19" fmla="*/ 860423 h 2735151"/>
                <a:gd name="connsiteX20" fmla="*/ 797406 w 1744918"/>
                <a:gd name="connsiteY20" fmla="*/ 874527 h 2735151"/>
                <a:gd name="connsiteX21" fmla="*/ 848727 w 1744918"/>
                <a:gd name="connsiteY21" fmla="*/ 846711 h 2735151"/>
                <a:gd name="connsiteX22" fmla="*/ 902791 w 1744918"/>
                <a:gd name="connsiteY22" fmla="*/ 688829 h 2735151"/>
                <a:gd name="connsiteX23" fmla="*/ 952154 w 1744918"/>
                <a:gd name="connsiteY23" fmla="*/ 665323 h 2735151"/>
                <a:gd name="connsiteX24" fmla="*/ 1325117 w 1744918"/>
                <a:gd name="connsiteY24" fmla="*/ 734666 h 2735151"/>
                <a:gd name="connsiteX25" fmla="*/ 1413265 w 1744918"/>
                <a:gd name="connsiteY25" fmla="*/ 771884 h 2735151"/>
                <a:gd name="connsiteX26" fmla="*/ 1421101 w 1744918"/>
                <a:gd name="connsiteY26" fmla="*/ 748769 h 2735151"/>
                <a:gd name="connsiteX27" fmla="*/ 1453225 w 1744918"/>
                <a:gd name="connsiteY27" fmla="*/ 714685 h 2735151"/>
                <a:gd name="connsiteX28" fmla="*/ 1633831 w 1744918"/>
                <a:gd name="connsiteY28" fmla="*/ 551710 h 2735151"/>
                <a:gd name="connsiteX29" fmla="*/ 1703174 w 1744918"/>
                <a:gd name="connsiteY29" fmla="*/ 509791 h 2735151"/>
                <a:gd name="connsiteX30" fmla="*/ 1711009 w 1744918"/>
                <a:gd name="connsiteY30" fmla="*/ 633981 h 2735151"/>
                <a:gd name="connsiteX31" fmla="*/ 1743917 w 1744918"/>
                <a:gd name="connsiteY31" fmla="*/ 795782 h 2735151"/>
                <a:gd name="connsiteX32" fmla="*/ 1721978 w 1744918"/>
                <a:gd name="connsiteY32" fmla="*/ 957973 h 2735151"/>
                <a:gd name="connsiteX33" fmla="*/ 1660862 w 1744918"/>
                <a:gd name="connsiteY33" fmla="*/ 1311348 h 2735151"/>
                <a:gd name="connsiteX34" fmla="*/ 1618552 w 1744918"/>
                <a:gd name="connsiteY34" fmla="*/ 1567565 h 2735151"/>
                <a:gd name="connsiteX35" fmla="*/ 1635379 w 1744918"/>
                <a:gd name="connsiteY35" fmla="*/ 2097660 h 2735151"/>
                <a:gd name="connsiteX36" fmla="*/ 1632907 w 1744918"/>
                <a:gd name="connsiteY36" fmla="*/ 2725471 h 2735151"/>
                <a:gd name="connsiteX0" fmla="*/ 1632907 w 1744918"/>
                <a:gd name="connsiteY0" fmla="*/ 2725471 h 2735151"/>
                <a:gd name="connsiteX1" fmla="*/ 966320 w 1744918"/>
                <a:gd name="connsiteY1" fmla="*/ 2721693 h 2735151"/>
                <a:gd name="connsiteX2" fmla="*/ 1012095 w 1744918"/>
                <a:gd name="connsiteY2" fmla="*/ 2124310 h 2735151"/>
                <a:gd name="connsiteX3" fmla="*/ 964691 w 1744918"/>
                <a:gd name="connsiteY3" fmla="*/ 1694889 h 2735151"/>
                <a:gd name="connsiteX4" fmla="*/ 820912 w 1744918"/>
                <a:gd name="connsiteY4" fmla="*/ 1613793 h 2735151"/>
                <a:gd name="connsiteX5" fmla="*/ 395452 w 1744918"/>
                <a:gd name="connsiteY5" fmla="*/ 1453168 h 2735151"/>
                <a:gd name="connsiteX6" fmla="*/ 390359 w 1744918"/>
                <a:gd name="connsiteY6" fmla="*/ 1451601 h 2735151"/>
                <a:gd name="connsiteX7" fmla="*/ 196042 w 1744918"/>
                <a:gd name="connsiteY7" fmla="*/ 1350133 h 2735151"/>
                <a:gd name="connsiteX8" fmla="*/ 51871 w 1744918"/>
                <a:gd name="connsiteY8" fmla="*/ 1191859 h 2735151"/>
                <a:gd name="connsiteX9" fmla="*/ 6034 w 1744918"/>
                <a:gd name="connsiteY9" fmla="*/ 1120557 h 2735151"/>
                <a:gd name="connsiteX10" fmla="*/ 107502 w 1744918"/>
                <a:gd name="connsiteY10" fmla="*/ 827515 h 2735151"/>
                <a:gd name="connsiteX11" fmla="*/ 401720 w 1744918"/>
                <a:gd name="connsiteY11" fmla="*/ 469830 h 2735151"/>
                <a:gd name="connsiteX12" fmla="*/ 805241 w 1744918"/>
                <a:gd name="connsiteY12" fmla="*/ 8328 h 2735151"/>
                <a:gd name="connsiteX13" fmla="*/ 830314 w 1744918"/>
                <a:gd name="connsiteY13" fmla="*/ 8719 h 2735151"/>
                <a:gd name="connsiteX14" fmla="*/ 952546 w 1744918"/>
                <a:gd name="connsiteY14" fmla="*/ 125466 h 2735151"/>
                <a:gd name="connsiteX15" fmla="*/ 1092799 w 1744918"/>
                <a:gd name="connsiteY15" fmla="*/ 242605 h 2735151"/>
                <a:gd name="connsiteX16" fmla="*/ 1126099 w 1744918"/>
                <a:gd name="connsiteY16" fmla="*/ 282957 h 2735151"/>
                <a:gd name="connsiteX17" fmla="*/ 979578 w 1744918"/>
                <a:gd name="connsiteY17" fmla="*/ 589711 h 2735151"/>
                <a:gd name="connsiteX18" fmla="*/ 869883 w 1744918"/>
                <a:gd name="connsiteY18" fmla="*/ 706067 h 2735151"/>
                <a:gd name="connsiteX19" fmla="*/ 790354 w 1744918"/>
                <a:gd name="connsiteY19" fmla="*/ 860423 h 2735151"/>
                <a:gd name="connsiteX20" fmla="*/ 797406 w 1744918"/>
                <a:gd name="connsiteY20" fmla="*/ 874527 h 2735151"/>
                <a:gd name="connsiteX21" fmla="*/ 848727 w 1744918"/>
                <a:gd name="connsiteY21" fmla="*/ 846711 h 2735151"/>
                <a:gd name="connsiteX22" fmla="*/ 902791 w 1744918"/>
                <a:gd name="connsiteY22" fmla="*/ 688829 h 2735151"/>
                <a:gd name="connsiteX23" fmla="*/ 952154 w 1744918"/>
                <a:gd name="connsiteY23" fmla="*/ 665323 h 2735151"/>
                <a:gd name="connsiteX24" fmla="*/ 1325117 w 1744918"/>
                <a:gd name="connsiteY24" fmla="*/ 734666 h 2735151"/>
                <a:gd name="connsiteX25" fmla="*/ 1413265 w 1744918"/>
                <a:gd name="connsiteY25" fmla="*/ 771884 h 2735151"/>
                <a:gd name="connsiteX26" fmla="*/ 1421101 w 1744918"/>
                <a:gd name="connsiteY26" fmla="*/ 748769 h 2735151"/>
                <a:gd name="connsiteX27" fmla="*/ 1453225 w 1744918"/>
                <a:gd name="connsiteY27" fmla="*/ 714685 h 2735151"/>
                <a:gd name="connsiteX28" fmla="*/ 1633831 w 1744918"/>
                <a:gd name="connsiteY28" fmla="*/ 551710 h 2735151"/>
                <a:gd name="connsiteX29" fmla="*/ 1703174 w 1744918"/>
                <a:gd name="connsiteY29" fmla="*/ 509791 h 2735151"/>
                <a:gd name="connsiteX30" fmla="*/ 1711009 w 1744918"/>
                <a:gd name="connsiteY30" fmla="*/ 633981 h 2735151"/>
                <a:gd name="connsiteX31" fmla="*/ 1743917 w 1744918"/>
                <a:gd name="connsiteY31" fmla="*/ 795782 h 2735151"/>
                <a:gd name="connsiteX32" fmla="*/ 1721978 w 1744918"/>
                <a:gd name="connsiteY32" fmla="*/ 957973 h 2735151"/>
                <a:gd name="connsiteX33" fmla="*/ 1660862 w 1744918"/>
                <a:gd name="connsiteY33" fmla="*/ 1311348 h 2735151"/>
                <a:gd name="connsiteX34" fmla="*/ 1618552 w 1744918"/>
                <a:gd name="connsiteY34" fmla="*/ 1567565 h 2735151"/>
                <a:gd name="connsiteX35" fmla="*/ 1635379 w 1744918"/>
                <a:gd name="connsiteY35" fmla="*/ 2097660 h 2735151"/>
                <a:gd name="connsiteX36" fmla="*/ 1632907 w 1744918"/>
                <a:gd name="connsiteY36" fmla="*/ 2725471 h 2735151"/>
                <a:gd name="connsiteX0" fmla="*/ 1632907 w 1744918"/>
                <a:gd name="connsiteY0" fmla="*/ 2725471 h 2735151"/>
                <a:gd name="connsiteX1" fmla="*/ 966320 w 1744918"/>
                <a:gd name="connsiteY1" fmla="*/ 2721693 h 2735151"/>
                <a:gd name="connsiteX2" fmla="*/ 1012095 w 1744918"/>
                <a:gd name="connsiteY2" fmla="*/ 2124310 h 2735151"/>
                <a:gd name="connsiteX3" fmla="*/ 964691 w 1744918"/>
                <a:gd name="connsiteY3" fmla="*/ 1694889 h 2735151"/>
                <a:gd name="connsiteX4" fmla="*/ 820912 w 1744918"/>
                <a:gd name="connsiteY4" fmla="*/ 1613793 h 2735151"/>
                <a:gd name="connsiteX5" fmla="*/ 395452 w 1744918"/>
                <a:gd name="connsiteY5" fmla="*/ 1453168 h 2735151"/>
                <a:gd name="connsiteX6" fmla="*/ 390359 w 1744918"/>
                <a:gd name="connsiteY6" fmla="*/ 1451601 h 2735151"/>
                <a:gd name="connsiteX7" fmla="*/ 196042 w 1744918"/>
                <a:gd name="connsiteY7" fmla="*/ 1350133 h 2735151"/>
                <a:gd name="connsiteX8" fmla="*/ 51871 w 1744918"/>
                <a:gd name="connsiteY8" fmla="*/ 1191859 h 2735151"/>
                <a:gd name="connsiteX9" fmla="*/ 6034 w 1744918"/>
                <a:gd name="connsiteY9" fmla="*/ 1120557 h 2735151"/>
                <a:gd name="connsiteX10" fmla="*/ 107502 w 1744918"/>
                <a:gd name="connsiteY10" fmla="*/ 827515 h 2735151"/>
                <a:gd name="connsiteX11" fmla="*/ 401720 w 1744918"/>
                <a:gd name="connsiteY11" fmla="*/ 469830 h 2735151"/>
                <a:gd name="connsiteX12" fmla="*/ 805241 w 1744918"/>
                <a:gd name="connsiteY12" fmla="*/ 8328 h 2735151"/>
                <a:gd name="connsiteX13" fmla="*/ 830314 w 1744918"/>
                <a:gd name="connsiteY13" fmla="*/ 8719 h 2735151"/>
                <a:gd name="connsiteX14" fmla="*/ 952546 w 1744918"/>
                <a:gd name="connsiteY14" fmla="*/ 125466 h 2735151"/>
                <a:gd name="connsiteX15" fmla="*/ 1092799 w 1744918"/>
                <a:gd name="connsiteY15" fmla="*/ 242605 h 2735151"/>
                <a:gd name="connsiteX16" fmla="*/ 1126099 w 1744918"/>
                <a:gd name="connsiteY16" fmla="*/ 282957 h 2735151"/>
                <a:gd name="connsiteX17" fmla="*/ 979578 w 1744918"/>
                <a:gd name="connsiteY17" fmla="*/ 589711 h 2735151"/>
                <a:gd name="connsiteX18" fmla="*/ 869883 w 1744918"/>
                <a:gd name="connsiteY18" fmla="*/ 706067 h 2735151"/>
                <a:gd name="connsiteX19" fmla="*/ 790354 w 1744918"/>
                <a:gd name="connsiteY19" fmla="*/ 860423 h 2735151"/>
                <a:gd name="connsiteX20" fmla="*/ 797406 w 1744918"/>
                <a:gd name="connsiteY20" fmla="*/ 874527 h 2735151"/>
                <a:gd name="connsiteX21" fmla="*/ 848727 w 1744918"/>
                <a:gd name="connsiteY21" fmla="*/ 846711 h 2735151"/>
                <a:gd name="connsiteX22" fmla="*/ 902791 w 1744918"/>
                <a:gd name="connsiteY22" fmla="*/ 688829 h 2735151"/>
                <a:gd name="connsiteX23" fmla="*/ 952154 w 1744918"/>
                <a:gd name="connsiteY23" fmla="*/ 665323 h 2735151"/>
                <a:gd name="connsiteX24" fmla="*/ 1325117 w 1744918"/>
                <a:gd name="connsiteY24" fmla="*/ 734666 h 2735151"/>
                <a:gd name="connsiteX25" fmla="*/ 1413265 w 1744918"/>
                <a:gd name="connsiteY25" fmla="*/ 771884 h 2735151"/>
                <a:gd name="connsiteX26" fmla="*/ 1421101 w 1744918"/>
                <a:gd name="connsiteY26" fmla="*/ 748769 h 2735151"/>
                <a:gd name="connsiteX27" fmla="*/ 1453225 w 1744918"/>
                <a:gd name="connsiteY27" fmla="*/ 714685 h 2735151"/>
                <a:gd name="connsiteX28" fmla="*/ 1633831 w 1744918"/>
                <a:gd name="connsiteY28" fmla="*/ 551710 h 2735151"/>
                <a:gd name="connsiteX29" fmla="*/ 1703174 w 1744918"/>
                <a:gd name="connsiteY29" fmla="*/ 509791 h 2735151"/>
                <a:gd name="connsiteX30" fmla="*/ 1711009 w 1744918"/>
                <a:gd name="connsiteY30" fmla="*/ 633981 h 2735151"/>
                <a:gd name="connsiteX31" fmla="*/ 1743917 w 1744918"/>
                <a:gd name="connsiteY31" fmla="*/ 795782 h 2735151"/>
                <a:gd name="connsiteX32" fmla="*/ 1721978 w 1744918"/>
                <a:gd name="connsiteY32" fmla="*/ 957973 h 2735151"/>
                <a:gd name="connsiteX33" fmla="*/ 1660862 w 1744918"/>
                <a:gd name="connsiteY33" fmla="*/ 1311348 h 2735151"/>
                <a:gd name="connsiteX34" fmla="*/ 1618552 w 1744918"/>
                <a:gd name="connsiteY34" fmla="*/ 1567565 h 2735151"/>
                <a:gd name="connsiteX35" fmla="*/ 1635379 w 1744918"/>
                <a:gd name="connsiteY35" fmla="*/ 2097660 h 2735151"/>
                <a:gd name="connsiteX36" fmla="*/ 1632907 w 1744918"/>
                <a:gd name="connsiteY36" fmla="*/ 2725471 h 27351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744918" h="2735151">
                  <a:moveTo>
                    <a:pt x="1632907" y="2725471"/>
                  </a:moveTo>
                  <a:cubicBezTo>
                    <a:pt x="1526672" y="2744015"/>
                    <a:pt x="1236479" y="2732029"/>
                    <a:pt x="966320" y="2721693"/>
                  </a:cubicBezTo>
                  <a:cubicBezTo>
                    <a:pt x="985769" y="2576131"/>
                    <a:pt x="1012366" y="2295444"/>
                    <a:pt x="1012095" y="2124310"/>
                  </a:cubicBezTo>
                  <a:cubicBezTo>
                    <a:pt x="1002328" y="2019646"/>
                    <a:pt x="986532" y="1782085"/>
                    <a:pt x="964691" y="1694889"/>
                  </a:cubicBezTo>
                  <a:cubicBezTo>
                    <a:pt x="966650" y="1644351"/>
                    <a:pt x="861264" y="1629072"/>
                    <a:pt x="820912" y="1613793"/>
                  </a:cubicBezTo>
                  <a:cubicBezTo>
                    <a:pt x="679484" y="1562472"/>
                    <a:pt x="539622" y="1495871"/>
                    <a:pt x="395452" y="1453168"/>
                  </a:cubicBezTo>
                  <a:cubicBezTo>
                    <a:pt x="393885" y="1452777"/>
                    <a:pt x="392318" y="1451993"/>
                    <a:pt x="390359" y="1451601"/>
                  </a:cubicBezTo>
                  <a:cubicBezTo>
                    <a:pt x="326501" y="1424177"/>
                    <a:pt x="253240" y="1392053"/>
                    <a:pt x="196042" y="1350133"/>
                  </a:cubicBezTo>
                  <a:cubicBezTo>
                    <a:pt x="138844" y="1308214"/>
                    <a:pt x="94574" y="1247490"/>
                    <a:pt x="51871" y="1191859"/>
                  </a:cubicBezTo>
                  <a:cubicBezTo>
                    <a:pt x="34633" y="1169136"/>
                    <a:pt x="13478" y="1148373"/>
                    <a:pt x="6034" y="1120557"/>
                  </a:cubicBezTo>
                  <a:cubicBezTo>
                    <a:pt x="-21389" y="1016739"/>
                    <a:pt x="50304" y="907827"/>
                    <a:pt x="107502" y="827515"/>
                  </a:cubicBezTo>
                  <a:cubicBezTo>
                    <a:pt x="196825" y="701757"/>
                    <a:pt x="301819" y="587361"/>
                    <a:pt x="401720" y="469830"/>
                  </a:cubicBezTo>
                  <a:cubicBezTo>
                    <a:pt x="534529" y="313907"/>
                    <a:pt x="667339" y="158767"/>
                    <a:pt x="805241" y="8328"/>
                  </a:cubicBezTo>
                  <a:cubicBezTo>
                    <a:pt x="815819" y="-3034"/>
                    <a:pt x="820128" y="-2642"/>
                    <a:pt x="830314" y="8719"/>
                  </a:cubicBezTo>
                  <a:cubicBezTo>
                    <a:pt x="858130" y="58474"/>
                    <a:pt x="908668" y="91382"/>
                    <a:pt x="952546" y="125466"/>
                  </a:cubicBezTo>
                  <a:cubicBezTo>
                    <a:pt x="1000733" y="162684"/>
                    <a:pt x="1046962" y="202645"/>
                    <a:pt x="1092799" y="242605"/>
                  </a:cubicBezTo>
                  <a:cubicBezTo>
                    <a:pt x="1110820" y="258276"/>
                    <a:pt x="1146471" y="244956"/>
                    <a:pt x="1126099" y="282957"/>
                  </a:cubicBezTo>
                  <a:cubicBezTo>
                    <a:pt x="1073210" y="383250"/>
                    <a:pt x="1027374" y="487068"/>
                    <a:pt x="979578" y="589711"/>
                  </a:cubicBezTo>
                  <a:cubicBezTo>
                    <a:pt x="956072" y="639858"/>
                    <a:pt x="902791" y="662972"/>
                    <a:pt x="869883" y="706067"/>
                  </a:cubicBezTo>
                  <a:cubicBezTo>
                    <a:pt x="834624" y="752295"/>
                    <a:pt x="815819" y="808710"/>
                    <a:pt x="790354" y="860423"/>
                  </a:cubicBezTo>
                  <a:cubicBezTo>
                    <a:pt x="785261" y="871001"/>
                    <a:pt x="786436" y="872960"/>
                    <a:pt x="797406" y="874527"/>
                  </a:cubicBezTo>
                  <a:cubicBezTo>
                    <a:pt x="824829" y="879228"/>
                    <a:pt x="838150" y="872960"/>
                    <a:pt x="848727" y="846711"/>
                  </a:cubicBezTo>
                  <a:cubicBezTo>
                    <a:pt x="868708" y="796565"/>
                    <a:pt x="876151" y="735057"/>
                    <a:pt x="902791" y="688829"/>
                  </a:cubicBezTo>
                  <a:cubicBezTo>
                    <a:pt x="913761" y="670024"/>
                    <a:pt x="930607" y="662972"/>
                    <a:pt x="952154" y="665323"/>
                  </a:cubicBezTo>
                  <a:cubicBezTo>
                    <a:pt x="1077520" y="680602"/>
                    <a:pt x="1202102" y="706850"/>
                    <a:pt x="1325117" y="734666"/>
                  </a:cubicBezTo>
                  <a:cubicBezTo>
                    <a:pt x="1337654" y="737408"/>
                    <a:pt x="1408956" y="774626"/>
                    <a:pt x="1413265" y="771884"/>
                  </a:cubicBezTo>
                  <a:cubicBezTo>
                    <a:pt x="1418750" y="768749"/>
                    <a:pt x="1417575" y="755038"/>
                    <a:pt x="1421101" y="748769"/>
                  </a:cubicBezTo>
                  <a:cubicBezTo>
                    <a:pt x="1428544" y="735449"/>
                    <a:pt x="1442648" y="725263"/>
                    <a:pt x="1453225" y="714685"/>
                  </a:cubicBezTo>
                  <a:cubicBezTo>
                    <a:pt x="1511207" y="657487"/>
                    <a:pt x="1575457" y="608125"/>
                    <a:pt x="1633831" y="551710"/>
                  </a:cubicBezTo>
                  <a:cubicBezTo>
                    <a:pt x="1641666" y="544266"/>
                    <a:pt x="1694163" y="486676"/>
                    <a:pt x="1703174" y="509791"/>
                  </a:cubicBezTo>
                  <a:cubicBezTo>
                    <a:pt x="1716885" y="544658"/>
                    <a:pt x="1704741" y="596371"/>
                    <a:pt x="1711009" y="633981"/>
                  </a:cubicBezTo>
                  <a:cubicBezTo>
                    <a:pt x="1720019" y="688045"/>
                    <a:pt x="1738433" y="740934"/>
                    <a:pt x="1743917" y="795782"/>
                  </a:cubicBezTo>
                  <a:cubicBezTo>
                    <a:pt x="1749402" y="848670"/>
                    <a:pt x="1730989" y="905868"/>
                    <a:pt x="1721978" y="957973"/>
                  </a:cubicBezTo>
                  <a:lnTo>
                    <a:pt x="1660862" y="1311348"/>
                  </a:lnTo>
                  <a:cubicBezTo>
                    <a:pt x="1646367" y="1396754"/>
                    <a:pt x="1632655" y="1482159"/>
                    <a:pt x="1618552" y="1567565"/>
                  </a:cubicBezTo>
                  <a:lnTo>
                    <a:pt x="1635379" y="2097660"/>
                  </a:lnTo>
                  <a:cubicBezTo>
                    <a:pt x="1631461" y="2125084"/>
                    <a:pt x="1657196" y="2704707"/>
                    <a:pt x="1632907" y="2725471"/>
                  </a:cubicBezTo>
                  <a:close/>
                </a:path>
              </a:pathLst>
            </a:custGeom>
            <a:solidFill>
              <a:srgbClr val="000000"/>
            </a:solidFill>
            <a:ln w="39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xmlns="" id="{A34F6B06-A605-4593-9266-09B7458CBB78}"/>
                </a:ext>
              </a:extLst>
            </p:cNvPr>
            <p:cNvSpPr/>
            <p:nvPr/>
          </p:nvSpPr>
          <p:spPr>
            <a:xfrm>
              <a:off x="4822554" y="3031724"/>
              <a:ext cx="2364041" cy="3683963"/>
            </a:xfrm>
            <a:custGeom>
              <a:avLst/>
              <a:gdLst>
                <a:gd name="connsiteX0" fmla="*/ 782411 w 1719861"/>
                <a:gd name="connsiteY0" fmla="*/ 1769183 h 1770791"/>
                <a:gd name="connsiteX1" fmla="*/ 707191 w 1719861"/>
                <a:gd name="connsiteY1" fmla="*/ 1769574 h 1770791"/>
                <a:gd name="connsiteX2" fmla="*/ 622961 w 1719861"/>
                <a:gd name="connsiteY2" fmla="*/ 1769574 h 1770791"/>
                <a:gd name="connsiteX3" fmla="*/ 292309 w 1719861"/>
                <a:gd name="connsiteY3" fmla="*/ 1769574 h 1770791"/>
                <a:gd name="connsiteX4" fmla="*/ 283690 w 1719861"/>
                <a:gd name="connsiteY4" fmla="*/ 1751553 h 1770791"/>
                <a:gd name="connsiteX5" fmla="*/ 215130 w 1719861"/>
                <a:gd name="connsiteY5" fmla="*/ 1500821 h 1770791"/>
                <a:gd name="connsiteX6" fmla="*/ 35309 w 1719861"/>
                <a:gd name="connsiteY6" fmla="*/ 852445 h 1770791"/>
                <a:gd name="connsiteX7" fmla="*/ 4751 w 1719861"/>
                <a:gd name="connsiteY7" fmla="*/ 753720 h 1770791"/>
                <a:gd name="connsiteX8" fmla="*/ 50 w 1719861"/>
                <a:gd name="connsiteY8" fmla="*/ 725904 h 1770791"/>
                <a:gd name="connsiteX9" fmla="*/ 50 w 1719861"/>
                <a:gd name="connsiteY9" fmla="*/ 482224 h 1770791"/>
                <a:gd name="connsiteX10" fmla="*/ 1617 w 1719861"/>
                <a:gd name="connsiteY10" fmla="*/ 467337 h 1770791"/>
                <a:gd name="connsiteX11" fmla="*/ 15329 w 1719861"/>
                <a:gd name="connsiteY11" fmla="*/ 466945 h 1770791"/>
                <a:gd name="connsiteX12" fmla="*/ 34525 w 1719861"/>
                <a:gd name="connsiteY12" fmla="*/ 484183 h 1770791"/>
                <a:gd name="connsiteX13" fmla="*/ 158324 w 1719861"/>
                <a:gd name="connsiteY13" fmla="*/ 602497 h 1770791"/>
                <a:gd name="connsiteX14" fmla="*/ 184181 w 1719861"/>
                <a:gd name="connsiteY14" fmla="*/ 631488 h 1770791"/>
                <a:gd name="connsiteX15" fmla="*/ 214739 w 1719861"/>
                <a:gd name="connsiteY15" fmla="*/ 624828 h 1770791"/>
                <a:gd name="connsiteX16" fmla="*/ 316598 w 1719861"/>
                <a:gd name="connsiteY16" fmla="*/ 603281 h 1770791"/>
                <a:gd name="connsiteX17" fmla="*/ 494461 w 1719861"/>
                <a:gd name="connsiteY17" fmla="*/ 579383 h 1770791"/>
                <a:gd name="connsiteX18" fmla="*/ 634714 w 1719861"/>
                <a:gd name="connsiteY18" fmla="*/ 540598 h 1770791"/>
                <a:gd name="connsiteX19" fmla="*/ 749894 w 1719861"/>
                <a:gd name="connsiteY19" fmla="*/ 584084 h 1770791"/>
                <a:gd name="connsiteX20" fmla="*/ 801215 w 1719861"/>
                <a:gd name="connsiteY20" fmla="*/ 721203 h 1770791"/>
                <a:gd name="connsiteX21" fmla="*/ 805525 w 1719861"/>
                <a:gd name="connsiteY21" fmla="*/ 738441 h 1770791"/>
                <a:gd name="connsiteX22" fmla="*/ 828247 w 1719861"/>
                <a:gd name="connsiteY22" fmla="*/ 761947 h 1770791"/>
                <a:gd name="connsiteX23" fmla="*/ 892106 w 1719861"/>
                <a:gd name="connsiteY23" fmla="*/ 799165 h 1770791"/>
                <a:gd name="connsiteX24" fmla="*/ 929715 w 1719861"/>
                <a:gd name="connsiteY24" fmla="*/ 808959 h 1770791"/>
                <a:gd name="connsiteX25" fmla="*/ 951654 w 1719861"/>
                <a:gd name="connsiteY25" fmla="*/ 800732 h 1770791"/>
                <a:gd name="connsiteX26" fmla="*/ 936375 w 1719861"/>
                <a:gd name="connsiteY26" fmla="*/ 781927 h 1770791"/>
                <a:gd name="connsiteX27" fmla="*/ 744801 w 1719861"/>
                <a:gd name="connsiteY27" fmla="*/ 493194 h 1770791"/>
                <a:gd name="connsiteX28" fmla="*/ 619043 w 1719861"/>
                <a:gd name="connsiteY28" fmla="*/ 278505 h 1770791"/>
                <a:gd name="connsiteX29" fmla="*/ 632363 w 1719861"/>
                <a:gd name="connsiteY29" fmla="*/ 248731 h 1770791"/>
                <a:gd name="connsiteX30" fmla="*/ 821196 w 1719861"/>
                <a:gd name="connsiteY30" fmla="*/ 168418 h 1770791"/>
                <a:gd name="connsiteX31" fmla="*/ 884270 w 1719861"/>
                <a:gd name="connsiteY31" fmla="*/ 53238 h 1770791"/>
                <a:gd name="connsiteX32" fmla="*/ 913261 w 1719861"/>
                <a:gd name="connsiteY32" fmla="*/ 9752 h 1770791"/>
                <a:gd name="connsiteX33" fmla="*/ 971634 w 1719861"/>
                <a:gd name="connsiteY33" fmla="*/ 64991 h 1770791"/>
                <a:gd name="connsiteX34" fmla="*/ 1198077 w 1719861"/>
                <a:gd name="connsiteY34" fmla="*/ 294567 h 1770791"/>
                <a:gd name="connsiteX35" fmla="*/ 1428828 w 1719861"/>
                <a:gd name="connsiteY35" fmla="*/ 554701 h 1770791"/>
                <a:gd name="connsiteX36" fmla="*/ 1704632 w 1719861"/>
                <a:gd name="connsiteY36" fmla="*/ 927665 h 1770791"/>
                <a:gd name="connsiteX37" fmla="*/ 1718736 w 1719861"/>
                <a:gd name="connsiteY37" fmla="*/ 1061649 h 1770791"/>
                <a:gd name="connsiteX38" fmla="*/ 1661930 w 1719861"/>
                <a:gd name="connsiteY38" fmla="*/ 1210521 h 1770791"/>
                <a:gd name="connsiteX39" fmla="*/ 1510707 w 1719861"/>
                <a:gd name="connsiteY39" fmla="*/ 1304545 h 1770791"/>
                <a:gd name="connsiteX40" fmla="*/ 1153807 w 1719861"/>
                <a:gd name="connsiteY40" fmla="*/ 1446366 h 1770791"/>
                <a:gd name="connsiteX41" fmla="*/ 968500 w 1719861"/>
                <a:gd name="connsiteY41" fmla="*/ 1505914 h 1770791"/>
                <a:gd name="connsiteX42" fmla="*/ 817670 w 1719861"/>
                <a:gd name="connsiteY42" fmla="*/ 1537256 h 1770791"/>
                <a:gd name="connsiteX43" fmla="*/ 791029 w 1719861"/>
                <a:gd name="connsiteY43" fmla="*/ 1627362 h 1770791"/>
                <a:gd name="connsiteX44" fmla="*/ 782411 w 1719861"/>
                <a:gd name="connsiteY44" fmla="*/ 1769183 h 1770791"/>
                <a:gd name="connsiteX0" fmla="*/ 782411 w 1722566"/>
                <a:gd name="connsiteY0" fmla="*/ 1769183 h 2684332"/>
                <a:gd name="connsiteX1" fmla="*/ 707191 w 1722566"/>
                <a:gd name="connsiteY1" fmla="*/ 1769574 h 2684332"/>
                <a:gd name="connsiteX2" fmla="*/ 622961 w 1722566"/>
                <a:gd name="connsiteY2" fmla="*/ 1769574 h 2684332"/>
                <a:gd name="connsiteX3" fmla="*/ 393598 w 1722566"/>
                <a:gd name="connsiteY3" fmla="*/ 2684332 h 2684332"/>
                <a:gd name="connsiteX4" fmla="*/ 283690 w 1722566"/>
                <a:gd name="connsiteY4" fmla="*/ 1751553 h 2684332"/>
                <a:gd name="connsiteX5" fmla="*/ 215130 w 1722566"/>
                <a:gd name="connsiteY5" fmla="*/ 1500821 h 2684332"/>
                <a:gd name="connsiteX6" fmla="*/ 35309 w 1722566"/>
                <a:gd name="connsiteY6" fmla="*/ 852445 h 2684332"/>
                <a:gd name="connsiteX7" fmla="*/ 4751 w 1722566"/>
                <a:gd name="connsiteY7" fmla="*/ 753720 h 2684332"/>
                <a:gd name="connsiteX8" fmla="*/ 50 w 1722566"/>
                <a:gd name="connsiteY8" fmla="*/ 725904 h 2684332"/>
                <a:gd name="connsiteX9" fmla="*/ 50 w 1722566"/>
                <a:gd name="connsiteY9" fmla="*/ 482224 h 2684332"/>
                <a:gd name="connsiteX10" fmla="*/ 1617 w 1722566"/>
                <a:gd name="connsiteY10" fmla="*/ 467337 h 2684332"/>
                <a:gd name="connsiteX11" fmla="*/ 15329 w 1722566"/>
                <a:gd name="connsiteY11" fmla="*/ 466945 h 2684332"/>
                <a:gd name="connsiteX12" fmla="*/ 34525 w 1722566"/>
                <a:gd name="connsiteY12" fmla="*/ 484183 h 2684332"/>
                <a:gd name="connsiteX13" fmla="*/ 158324 w 1722566"/>
                <a:gd name="connsiteY13" fmla="*/ 602497 h 2684332"/>
                <a:gd name="connsiteX14" fmla="*/ 184181 w 1722566"/>
                <a:gd name="connsiteY14" fmla="*/ 631488 h 2684332"/>
                <a:gd name="connsiteX15" fmla="*/ 214739 w 1722566"/>
                <a:gd name="connsiteY15" fmla="*/ 624828 h 2684332"/>
                <a:gd name="connsiteX16" fmla="*/ 316598 w 1722566"/>
                <a:gd name="connsiteY16" fmla="*/ 603281 h 2684332"/>
                <a:gd name="connsiteX17" fmla="*/ 494461 w 1722566"/>
                <a:gd name="connsiteY17" fmla="*/ 579383 h 2684332"/>
                <a:gd name="connsiteX18" fmla="*/ 634714 w 1722566"/>
                <a:gd name="connsiteY18" fmla="*/ 540598 h 2684332"/>
                <a:gd name="connsiteX19" fmla="*/ 749894 w 1722566"/>
                <a:gd name="connsiteY19" fmla="*/ 584084 h 2684332"/>
                <a:gd name="connsiteX20" fmla="*/ 801215 w 1722566"/>
                <a:gd name="connsiteY20" fmla="*/ 721203 h 2684332"/>
                <a:gd name="connsiteX21" fmla="*/ 805525 w 1722566"/>
                <a:gd name="connsiteY21" fmla="*/ 738441 h 2684332"/>
                <a:gd name="connsiteX22" fmla="*/ 828247 w 1722566"/>
                <a:gd name="connsiteY22" fmla="*/ 761947 h 2684332"/>
                <a:gd name="connsiteX23" fmla="*/ 892106 w 1722566"/>
                <a:gd name="connsiteY23" fmla="*/ 799165 h 2684332"/>
                <a:gd name="connsiteX24" fmla="*/ 929715 w 1722566"/>
                <a:gd name="connsiteY24" fmla="*/ 808959 h 2684332"/>
                <a:gd name="connsiteX25" fmla="*/ 951654 w 1722566"/>
                <a:gd name="connsiteY25" fmla="*/ 800732 h 2684332"/>
                <a:gd name="connsiteX26" fmla="*/ 936375 w 1722566"/>
                <a:gd name="connsiteY26" fmla="*/ 781927 h 2684332"/>
                <a:gd name="connsiteX27" fmla="*/ 744801 w 1722566"/>
                <a:gd name="connsiteY27" fmla="*/ 493194 h 2684332"/>
                <a:gd name="connsiteX28" fmla="*/ 619043 w 1722566"/>
                <a:gd name="connsiteY28" fmla="*/ 278505 h 2684332"/>
                <a:gd name="connsiteX29" fmla="*/ 632363 w 1722566"/>
                <a:gd name="connsiteY29" fmla="*/ 248731 h 2684332"/>
                <a:gd name="connsiteX30" fmla="*/ 821196 w 1722566"/>
                <a:gd name="connsiteY30" fmla="*/ 168418 h 2684332"/>
                <a:gd name="connsiteX31" fmla="*/ 884270 w 1722566"/>
                <a:gd name="connsiteY31" fmla="*/ 53238 h 2684332"/>
                <a:gd name="connsiteX32" fmla="*/ 913261 w 1722566"/>
                <a:gd name="connsiteY32" fmla="*/ 9752 h 2684332"/>
                <a:gd name="connsiteX33" fmla="*/ 971634 w 1722566"/>
                <a:gd name="connsiteY33" fmla="*/ 64991 h 2684332"/>
                <a:gd name="connsiteX34" fmla="*/ 1198077 w 1722566"/>
                <a:gd name="connsiteY34" fmla="*/ 294567 h 2684332"/>
                <a:gd name="connsiteX35" fmla="*/ 1428828 w 1722566"/>
                <a:gd name="connsiteY35" fmla="*/ 554701 h 2684332"/>
                <a:gd name="connsiteX36" fmla="*/ 1704632 w 1722566"/>
                <a:gd name="connsiteY36" fmla="*/ 927665 h 2684332"/>
                <a:gd name="connsiteX37" fmla="*/ 1718736 w 1722566"/>
                <a:gd name="connsiteY37" fmla="*/ 1061649 h 2684332"/>
                <a:gd name="connsiteX38" fmla="*/ 1661930 w 1722566"/>
                <a:gd name="connsiteY38" fmla="*/ 1210521 h 2684332"/>
                <a:gd name="connsiteX39" fmla="*/ 1510707 w 1722566"/>
                <a:gd name="connsiteY39" fmla="*/ 1304545 h 2684332"/>
                <a:gd name="connsiteX40" fmla="*/ 1153807 w 1722566"/>
                <a:gd name="connsiteY40" fmla="*/ 1446366 h 2684332"/>
                <a:gd name="connsiteX41" fmla="*/ 968500 w 1722566"/>
                <a:gd name="connsiteY41" fmla="*/ 1505914 h 2684332"/>
                <a:gd name="connsiteX42" fmla="*/ 817670 w 1722566"/>
                <a:gd name="connsiteY42" fmla="*/ 1537256 h 2684332"/>
                <a:gd name="connsiteX43" fmla="*/ 791029 w 1722566"/>
                <a:gd name="connsiteY43" fmla="*/ 1627362 h 2684332"/>
                <a:gd name="connsiteX44" fmla="*/ 782411 w 1722566"/>
                <a:gd name="connsiteY44" fmla="*/ 1769183 h 2684332"/>
                <a:gd name="connsiteX0" fmla="*/ 788742 w 1722566"/>
                <a:gd name="connsiteY0" fmla="*/ 1930611 h 2684332"/>
                <a:gd name="connsiteX1" fmla="*/ 707191 w 1722566"/>
                <a:gd name="connsiteY1" fmla="*/ 1769574 h 2684332"/>
                <a:gd name="connsiteX2" fmla="*/ 622961 w 1722566"/>
                <a:gd name="connsiteY2" fmla="*/ 1769574 h 2684332"/>
                <a:gd name="connsiteX3" fmla="*/ 393598 w 1722566"/>
                <a:gd name="connsiteY3" fmla="*/ 2684332 h 2684332"/>
                <a:gd name="connsiteX4" fmla="*/ 283690 w 1722566"/>
                <a:gd name="connsiteY4" fmla="*/ 1751553 h 2684332"/>
                <a:gd name="connsiteX5" fmla="*/ 215130 w 1722566"/>
                <a:gd name="connsiteY5" fmla="*/ 1500821 h 2684332"/>
                <a:gd name="connsiteX6" fmla="*/ 35309 w 1722566"/>
                <a:gd name="connsiteY6" fmla="*/ 852445 h 2684332"/>
                <a:gd name="connsiteX7" fmla="*/ 4751 w 1722566"/>
                <a:gd name="connsiteY7" fmla="*/ 753720 h 2684332"/>
                <a:gd name="connsiteX8" fmla="*/ 50 w 1722566"/>
                <a:gd name="connsiteY8" fmla="*/ 725904 h 2684332"/>
                <a:gd name="connsiteX9" fmla="*/ 50 w 1722566"/>
                <a:gd name="connsiteY9" fmla="*/ 482224 h 2684332"/>
                <a:gd name="connsiteX10" fmla="*/ 1617 w 1722566"/>
                <a:gd name="connsiteY10" fmla="*/ 467337 h 2684332"/>
                <a:gd name="connsiteX11" fmla="*/ 15329 w 1722566"/>
                <a:gd name="connsiteY11" fmla="*/ 466945 h 2684332"/>
                <a:gd name="connsiteX12" fmla="*/ 34525 w 1722566"/>
                <a:gd name="connsiteY12" fmla="*/ 484183 h 2684332"/>
                <a:gd name="connsiteX13" fmla="*/ 158324 w 1722566"/>
                <a:gd name="connsiteY13" fmla="*/ 602497 h 2684332"/>
                <a:gd name="connsiteX14" fmla="*/ 184181 w 1722566"/>
                <a:gd name="connsiteY14" fmla="*/ 631488 h 2684332"/>
                <a:gd name="connsiteX15" fmla="*/ 214739 w 1722566"/>
                <a:gd name="connsiteY15" fmla="*/ 624828 h 2684332"/>
                <a:gd name="connsiteX16" fmla="*/ 316598 w 1722566"/>
                <a:gd name="connsiteY16" fmla="*/ 603281 h 2684332"/>
                <a:gd name="connsiteX17" fmla="*/ 494461 w 1722566"/>
                <a:gd name="connsiteY17" fmla="*/ 579383 h 2684332"/>
                <a:gd name="connsiteX18" fmla="*/ 634714 w 1722566"/>
                <a:gd name="connsiteY18" fmla="*/ 540598 h 2684332"/>
                <a:gd name="connsiteX19" fmla="*/ 749894 w 1722566"/>
                <a:gd name="connsiteY19" fmla="*/ 584084 h 2684332"/>
                <a:gd name="connsiteX20" fmla="*/ 801215 w 1722566"/>
                <a:gd name="connsiteY20" fmla="*/ 721203 h 2684332"/>
                <a:gd name="connsiteX21" fmla="*/ 805525 w 1722566"/>
                <a:gd name="connsiteY21" fmla="*/ 738441 h 2684332"/>
                <a:gd name="connsiteX22" fmla="*/ 828247 w 1722566"/>
                <a:gd name="connsiteY22" fmla="*/ 761947 h 2684332"/>
                <a:gd name="connsiteX23" fmla="*/ 892106 w 1722566"/>
                <a:gd name="connsiteY23" fmla="*/ 799165 h 2684332"/>
                <a:gd name="connsiteX24" fmla="*/ 929715 w 1722566"/>
                <a:gd name="connsiteY24" fmla="*/ 808959 h 2684332"/>
                <a:gd name="connsiteX25" fmla="*/ 951654 w 1722566"/>
                <a:gd name="connsiteY25" fmla="*/ 800732 h 2684332"/>
                <a:gd name="connsiteX26" fmla="*/ 936375 w 1722566"/>
                <a:gd name="connsiteY26" fmla="*/ 781927 h 2684332"/>
                <a:gd name="connsiteX27" fmla="*/ 744801 w 1722566"/>
                <a:gd name="connsiteY27" fmla="*/ 493194 h 2684332"/>
                <a:gd name="connsiteX28" fmla="*/ 619043 w 1722566"/>
                <a:gd name="connsiteY28" fmla="*/ 278505 h 2684332"/>
                <a:gd name="connsiteX29" fmla="*/ 632363 w 1722566"/>
                <a:gd name="connsiteY29" fmla="*/ 248731 h 2684332"/>
                <a:gd name="connsiteX30" fmla="*/ 821196 w 1722566"/>
                <a:gd name="connsiteY30" fmla="*/ 168418 h 2684332"/>
                <a:gd name="connsiteX31" fmla="*/ 884270 w 1722566"/>
                <a:gd name="connsiteY31" fmla="*/ 53238 h 2684332"/>
                <a:gd name="connsiteX32" fmla="*/ 913261 w 1722566"/>
                <a:gd name="connsiteY32" fmla="*/ 9752 h 2684332"/>
                <a:gd name="connsiteX33" fmla="*/ 971634 w 1722566"/>
                <a:gd name="connsiteY33" fmla="*/ 64991 h 2684332"/>
                <a:gd name="connsiteX34" fmla="*/ 1198077 w 1722566"/>
                <a:gd name="connsiteY34" fmla="*/ 294567 h 2684332"/>
                <a:gd name="connsiteX35" fmla="*/ 1428828 w 1722566"/>
                <a:gd name="connsiteY35" fmla="*/ 554701 h 2684332"/>
                <a:gd name="connsiteX36" fmla="*/ 1704632 w 1722566"/>
                <a:gd name="connsiteY36" fmla="*/ 927665 h 2684332"/>
                <a:gd name="connsiteX37" fmla="*/ 1718736 w 1722566"/>
                <a:gd name="connsiteY37" fmla="*/ 1061649 h 2684332"/>
                <a:gd name="connsiteX38" fmla="*/ 1661930 w 1722566"/>
                <a:gd name="connsiteY38" fmla="*/ 1210521 h 2684332"/>
                <a:gd name="connsiteX39" fmla="*/ 1510707 w 1722566"/>
                <a:gd name="connsiteY39" fmla="*/ 1304545 h 2684332"/>
                <a:gd name="connsiteX40" fmla="*/ 1153807 w 1722566"/>
                <a:gd name="connsiteY40" fmla="*/ 1446366 h 2684332"/>
                <a:gd name="connsiteX41" fmla="*/ 968500 w 1722566"/>
                <a:gd name="connsiteY41" fmla="*/ 1505914 h 2684332"/>
                <a:gd name="connsiteX42" fmla="*/ 817670 w 1722566"/>
                <a:gd name="connsiteY42" fmla="*/ 1537256 h 2684332"/>
                <a:gd name="connsiteX43" fmla="*/ 791029 w 1722566"/>
                <a:gd name="connsiteY43" fmla="*/ 1627362 h 2684332"/>
                <a:gd name="connsiteX44" fmla="*/ 788742 w 1722566"/>
                <a:gd name="connsiteY44" fmla="*/ 1930611 h 2684332"/>
                <a:gd name="connsiteX0" fmla="*/ 788742 w 1722566"/>
                <a:gd name="connsiteY0" fmla="*/ 1930611 h 2684332"/>
                <a:gd name="connsiteX1" fmla="*/ 795819 w 1722566"/>
                <a:gd name="connsiteY1" fmla="*/ 2260188 h 2684332"/>
                <a:gd name="connsiteX2" fmla="*/ 622961 w 1722566"/>
                <a:gd name="connsiteY2" fmla="*/ 1769574 h 2684332"/>
                <a:gd name="connsiteX3" fmla="*/ 393598 w 1722566"/>
                <a:gd name="connsiteY3" fmla="*/ 2684332 h 2684332"/>
                <a:gd name="connsiteX4" fmla="*/ 283690 w 1722566"/>
                <a:gd name="connsiteY4" fmla="*/ 1751553 h 2684332"/>
                <a:gd name="connsiteX5" fmla="*/ 215130 w 1722566"/>
                <a:gd name="connsiteY5" fmla="*/ 1500821 h 2684332"/>
                <a:gd name="connsiteX6" fmla="*/ 35309 w 1722566"/>
                <a:gd name="connsiteY6" fmla="*/ 852445 h 2684332"/>
                <a:gd name="connsiteX7" fmla="*/ 4751 w 1722566"/>
                <a:gd name="connsiteY7" fmla="*/ 753720 h 2684332"/>
                <a:gd name="connsiteX8" fmla="*/ 50 w 1722566"/>
                <a:gd name="connsiteY8" fmla="*/ 725904 h 2684332"/>
                <a:gd name="connsiteX9" fmla="*/ 50 w 1722566"/>
                <a:gd name="connsiteY9" fmla="*/ 482224 h 2684332"/>
                <a:gd name="connsiteX10" fmla="*/ 1617 w 1722566"/>
                <a:gd name="connsiteY10" fmla="*/ 467337 h 2684332"/>
                <a:gd name="connsiteX11" fmla="*/ 15329 w 1722566"/>
                <a:gd name="connsiteY11" fmla="*/ 466945 h 2684332"/>
                <a:gd name="connsiteX12" fmla="*/ 34525 w 1722566"/>
                <a:gd name="connsiteY12" fmla="*/ 484183 h 2684332"/>
                <a:gd name="connsiteX13" fmla="*/ 158324 w 1722566"/>
                <a:gd name="connsiteY13" fmla="*/ 602497 h 2684332"/>
                <a:gd name="connsiteX14" fmla="*/ 184181 w 1722566"/>
                <a:gd name="connsiteY14" fmla="*/ 631488 h 2684332"/>
                <a:gd name="connsiteX15" fmla="*/ 214739 w 1722566"/>
                <a:gd name="connsiteY15" fmla="*/ 624828 h 2684332"/>
                <a:gd name="connsiteX16" fmla="*/ 316598 w 1722566"/>
                <a:gd name="connsiteY16" fmla="*/ 603281 h 2684332"/>
                <a:gd name="connsiteX17" fmla="*/ 494461 w 1722566"/>
                <a:gd name="connsiteY17" fmla="*/ 579383 h 2684332"/>
                <a:gd name="connsiteX18" fmla="*/ 634714 w 1722566"/>
                <a:gd name="connsiteY18" fmla="*/ 540598 h 2684332"/>
                <a:gd name="connsiteX19" fmla="*/ 749894 w 1722566"/>
                <a:gd name="connsiteY19" fmla="*/ 584084 h 2684332"/>
                <a:gd name="connsiteX20" fmla="*/ 801215 w 1722566"/>
                <a:gd name="connsiteY20" fmla="*/ 721203 h 2684332"/>
                <a:gd name="connsiteX21" fmla="*/ 805525 w 1722566"/>
                <a:gd name="connsiteY21" fmla="*/ 738441 h 2684332"/>
                <a:gd name="connsiteX22" fmla="*/ 828247 w 1722566"/>
                <a:gd name="connsiteY22" fmla="*/ 761947 h 2684332"/>
                <a:gd name="connsiteX23" fmla="*/ 892106 w 1722566"/>
                <a:gd name="connsiteY23" fmla="*/ 799165 h 2684332"/>
                <a:gd name="connsiteX24" fmla="*/ 929715 w 1722566"/>
                <a:gd name="connsiteY24" fmla="*/ 808959 h 2684332"/>
                <a:gd name="connsiteX25" fmla="*/ 951654 w 1722566"/>
                <a:gd name="connsiteY25" fmla="*/ 800732 h 2684332"/>
                <a:gd name="connsiteX26" fmla="*/ 936375 w 1722566"/>
                <a:gd name="connsiteY26" fmla="*/ 781927 h 2684332"/>
                <a:gd name="connsiteX27" fmla="*/ 744801 w 1722566"/>
                <a:gd name="connsiteY27" fmla="*/ 493194 h 2684332"/>
                <a:gd name="connsiteX28" fmla="*/ 619043 w 1722566"/>
                <a:gd name="connsiteY28" fmla="*/ 278505 h 2684332"/>
                <a:gd name="connsiteX29" fmla="*/ 632363 w 1722566"/>
                <a:gd name="connsiteY29" fmla="*/ 248731 h 2684332"/>
                <a:gd name="connsiteX30" fmla="*/ 821196 w 1722566"/>
                <a:gd name="connsiteY30" fmla="*/ 168418 h 2684332"/>
                <a:gd name="connsiteX31" fmla="*/ 884270 w 1722566"/>
                <a:gd name="connsiteY31" fmla="*/ 53238 h 2684332"/>
                <a:gd name="connsiteX32" fmla="*/ 913261 w 1722566"/>
                <a:gd name="connsiteY32" fmla="*/ 9752 h 2684332"/>
                <a:gd name="connsiteX33" fmla="*/ 971634 w 1722566"/>
                <a:gd name="connsiteY33" fmla="*/ 64991 h 2684332"/>
                <a:gd name="connsiteX34" fmla="*/ 1198077 w 1722566"/>
                <a:gd name="connsiteY34" fmla="*/ 294567 h 2684332"/>
                <a:gd name="connsiteX35" fmla="*/ 1428828 w 1722566"/>
                <a:gd name="connsiteY35" fmla="*/ 554701 h 2684332"/>
                <a:gd name="connsiteX36" fmla="*/ 1704632 w 1722566"/>
                <a:gd name="connsiteY36" fmla="*/ 927665 h 2684332"/>
                <a:gd name="connsiteX37" fmla="*/ 1718736 w 1722566"/>
                <a:gd name="connsiteY37" fmla="*/ 1061649 h 2684332"/>
                <a:gd name="connsiteX38" fmla="*/ 1661930 w 1722566"/>
                <a:gd name="connsiteY38" fmla="*/ 1210521 h 2684332"/>
                <a:gd name="connsiteX39" fmla="*/ 1510707 w 1722566"/>
                <a:gd name="connsiteY39" fmla="*/ 1304545 h 2684332"/>
                <a:gd name="connsiteX40" fmla="*/ 1153807 w 1722566"/>
                <a:gd name="connsiteY40" fmla="*/ 1446366 h 2684332"/>
                <a:gd name="connsiteX41" fmla="*/ 968500 w 1722566"/>
                <a:gd name="connsiteY41" fmla="*/ 1505914 h 2684332"/>
                <a:gd name="connsiteX42" fmla="*/ 817670 w 1722566"/>
                <a:gd name="connsiteY42" fmla="*/ 1537256 h 2684332"/>
                <a:gd name="connsiteX43" fmla="*/ 791029 w 1722566"/>
                <a:gd name="connsiteY43" fmla="*/ 1627362 h 2684332"/>
                <a:gd name="connsiteX44" fmla="*/ 788742 w 1722566"/>
                <a:gd name="connsiteY44" fmla="*/ 1930611 h 2684332"/>
                <a:gd name="connsiteX0" fmla="*/ 788742 w 1722566"/>
                <a:gd name="connsiteY0" fmla="*/ 1930611 h 2715750"/>
                <a:gd name="connsiteX1" fmla="*/ 795819 w 1722566"/>
                <a:gd name="connsiteY1" fmla="*/ 2260188 h 2715750"/>
                <a:gd name="connsiteX2" fmla="*/ 876181 w 1722566"/>
                <a:gd name="connsiteY2" fmla="*/ 2684333 h 2715750"/>
                <a:gd name="connsiteX3" fmla="*/ 393598 w 1722566"/>
                <a:gd name="connsiteY3" fmla="*/ 2684332 h 2715750"/>
                <a:gd name="connsiteX4" fmla="*/ 283690 w 1722566"/>
                <a:gd name="connsiteY4" fmla="*/ 1751553 h 2715750"/>
                <a:gd name="connsiteX5" fmla="*/ 215130 w 1722566"/>
                <a:gd name="connsiteY5" fmla="*/ 1500821 h 2715750"/>
                <a:gd name="connsiteX6" fmla="*/ 35309 w 1722566"/>
                <a:gd name="connsiteY6" fmla="*/ 852445 h 2715750"/>
                <a:gd name="connsiteX7" fmla="*/ 4751 w 1722566"/>
                <a:gd name="connsiteY7" fmla="*/ 753720 h 2715750"/>
                <a:gd name="connsiteX8" fmla="*/ 50 w 1722566"/>
                <a:gd name="connsiteY8" fmla="*/ 725904 h 2715750"/>
                <a:gd name="connsiteX9" fmla="*/ 50 w 1722566"/>
                <a:gd name="connsiteY9" fmla="*/ 482224 h 2715750"/>
                <a:gd name="connsiteX10" fmla="*/ 1617 w 1722566"/>
                <a:gd name="connsiteY10" fmla="*/ 467337 h 2715750"/>
                <a:gd name="connsiteX11" fmla="*/ 15329 w 1722566"/>
                <a:gd name="connsiteY11" fmla="*/ 466945 h 2715750"/>
                <a:gd name="connsiteX12" fmla="*/ 34525 w 1722566"/>
                <a:gd name="connsiteY12" fmla="*/ 484183 h 2715750"/>
                <a:gd name="connsiteX13" fmla="*/ 158324 w 1722566"/>
                <a:gd name="connsiteY13" fmla="*/ 602497 h 2715750"/>
                <a:gd name="connsiteX14" fmla="*/ 184181 w 1722566"/>
                <a:gd name="connsiteY14" fmla="*/ 631488 h 2715750"/>
                <a:gd name="connsiteX15" fmla="*/ 214739 w 1722566"/>
                <a:gd name="connsiteY15" fmla="*/ 624828 h 2715750"/>
                <a:gd name="connsiteX16" fmla="*/ 316598 w 1722566"/>
                <a:gd name="connsiteY16" fmla="*/ 603281 h 2715750"/>
                <a:gd name="connsiteX17" fmla="*/ 494461 w 1722566"/>
                <a:gd name="connsiteY17" fmla="*/ 579383 h 2715750"/>
                <a:gd name="connsiteX18" fmla="*/ 634714 w 1722566"/>
                <a:gd name="connsiteY18" fmla="*/ 540598 h 2715750"/>
                <a:gd name="connsiteX19" fmla="*/ 749894 w 1722566"/>
                <a:gd name="connsiteY19" fmla="*/ 584084 h 2715750"/>
                <a:gd name="connsiteX20" fmla="*/ 801215 w 1722566"/>
                <a:gd name="connsiteY20" fmla="*/ 721203 h 2715750"/>
                <a:gd name="connsiteX21" fmla="*/ 805525 w 1722566"/>
                <a:gd name="connsiteY21" fmla="*/ 738441 h 2715750"/>
                <a:gd name="connsiteX22" fmla="*/ 828247 w 1722566"/>
                <a:gd name="connsiteY22" fmla="*/ 761947 h 2715750"/>
                <a:gd name="connsiteX23" fmla="*/ 892106 w 1722566"/>
                <a:gd name="connsiteY23" fmla="*/ 799165 h 2715750"/>
                <a:gd name="connsiteX24" fmla="*/ 929715 w 1722566"/>
                <a:gd name="connsiteY24" fmla="*/ 808959 h 2715750"/>
                <a:gd name="connsiteX25" fmla="*/ 951654 w 1722566"/>
                <a:gd name="connsiteY25" fmla="*/ 800732 h 2715750"/>
                <a:gd name="connsiteX26" fmla="*/ 936375 w 1722566"/>
                <a:gd name="connsiteY26" fmla="*/ 781927 h 2715750"/>
                <a:gd name="connsiteX27" fmla="*/ 744801 w 1722566"/>
                <a:gd name="connsiteY27" fmla="*/ 493194 h 2715750"/>
                <a:gd name="connsiteX28" fmla="*/ 619043 w 1722566"/>
                <a:gd name="connsiteY28" fmla="*/ 278505 h 2715750"/>
                <a:gd name="connsiteX29" fmla="*/ 632363 w 1722566"/>
                <a:gd name="connsiteY29" fmla="*/ 248731 h 2715750"/>
                <a:gd name="connsiteX30" fmla="*/ 821196 w 1722566"/>
                <a:gd name="connsiteY30" fmla="*/ 168418 h 2715750"/>
                <a:gd name="connsiteX31" fmla="*/ 884270 w 1722566"/>
                <a:gd name="connsiteY31" fmla="*/ 53238 h 2715750"/>
                <a:gd name="connsiteX32" fmla="*/ 913261 w 1722566"/>
                <a:gd name="connsiteY32" fmla="*/ 9752 h 2715750"/>
                <a:gd name="connsiteX33" fmla="*/ 971634 w 1722566"/>
                <a:gd name="connsiteY33" fmla="*/ 64991 h 2715750"/>
                <a:gd name="connsiteX34" fmla="*/ 1198077 w 1722566"/>
                <a:gd name="connsiteY34" fmla="*/ 294567 h 2715750"/>
                <a:gd name="connsiteX35" fmla="*/ 1428828 w 1722566"/>
                <a:gd name="connsiteY35" fmla="*/ 554701 h 2715750"/>
                <a:gd name="connsiteX36" fmla="*/ 1704632 w 1722566"/>
                <a:gd name="connsiteY36" fmla="*/ 927665 h 2715750"/>
                <a:gd name="connsiteX37" fmla="*/ 1718736 w 1722566"/>
                <a:gd name="connsiteY37" fmla="*/ 1061649 h 2715750"/>
                <a:gd name="connsiteX38" fmla="*/ 1661930 w 1722566"/>
                <a:gd name="connsiteY38" fmla="*/ 1210521 h 2715750"/>
                <a:gd name="connsiteX39" fmla="*/ 1510707 w 1722566"/>
                <a:gd name="connsiteY39" fmla="*/ 1304545 h 2715750"/>
                <a:gd name="connsiteX40" fmla="*/ 1153807 w 1722566"/>
                <a:gd name="connsiteY40" fmla="*/ 1446366 h 2715750"/>
                <a:gd name="connsiteX41" fmla="*/ 968500 w 1722566"/>
                <a:gd name="connsiteY41" fmla="*/ 1505914 h 2715750"/>
                <a:gd name="connsiteX42" fmla="*/ 817670 w 1722566"/>
                <a:gd name="connsiteY42" fmla="*/ 1537256 h 2715750"/>
                <a:gd name="connsiteX43" fmla="*/ 791029 w 1722566"/>
                <a:gd name="connsiteY43" fmla="*/ 1627362 h 2715750"/>
                <a:gd name="connsiteX44" fmla="*/ 788742 w 1722566"/>
                <a:gd name="connsiteY44" fmla="*/ 1930611 h 2715750"/>
                <a:gd name="connsiteX0" fmla="*/ 788742 w 1722566"/>
                <a:gd name="connsiteY0" fmla="*/ 1930611 h 2689022"/>
                <a:gd name="connsiteX1" fmla="*/ 795819 w 1722566"/>
                <a:gd name="connsiteY1" fmla="*/ 2260188 h 2689022"/>
                <a:gd name="connsiteX2" fmla="*/ 876181 w 1722566"/>
                <a:gd name="connsiteY2" fmla="*/ 2684333 h 2689022"/>
                <a:gd name="connsiteX3" fmla="*/ 393598 w 1722566"/>
                <a:gd name="connsiteY3" fmla="*/ 2684332 h 2689022"/>
                <a:gd name="connsiteX4" fmla="*/ 283690 w 1722566"/>
                <a:gd name="connsiteY4" fmla="*/ 1751553 h 2689022"/>
                <a:gd name="connsiteX5" fmla="*/ 215130 w 1722566"/>
                <a:gd name="connsiteY5" fmla="*/ 1500821 h 2689022"/>
                <a:gd name="connsiteX6" fmla="*/ 35309 w 1722566"/>
                <a:gd name="connsiteY6" fmla="*/ 852445 h 2689022"/>
                <a:gd name="connsiteX7" fmla="*/ 4751 w 1722566"/>
                <a:gd name="connsiteY7" fmla="*/ 753720 h 2689022"/>
                <a:gd name="connsiteX8" fmla="*/ 50 w 1722566"/>
                <a:gd name="connsiteY8" fmla="*/ 725904 h 2689022"/>
                <a:gd name="connsiteX9" fmla="*/ 50 w 1722566"/>
                <a:gd name="connsiteY9" fmla="*/ 482224 h 2689022"/>
                <a:gd name="connsiteX10" fmla="*/ 1617 w 1722566"/>
                <a:gd name="connsiteY10" fmla="*/ 467337 h 2689022"/>
                <a:gd name="connsiteX11" fmla="*/ 15329 w 1722566"/>
                <a:gd name="connsiteY11" fmla="*/ 466945 h 2689022"/>
                <a:gd name="connsiteX12" fmla="*/ 34525 w 1722566"/>
                <a:gd name="connsiteY12" fmla="*/ 484183 h 2689022"/>
                <a:gd name="connsiteX13" fmla="*/ 158324 w 1722566"/>
                <a:gd name="connsiteY13" fmla="*/ 602497 h 2689022"/>
                <a:gd name="connsiteX14" fmla="*/ 184181 w 1722566"/>
                <a:gd name="connsiteY14" fmla="*/ 631488 h 2689022"/>
                <a:gd name="connsiteX15" fmla="*/ 214739 w 1722566"/>
                <a:gd name="connsiteY15" fmla="*/ 624828 h 2689022"/>
                <a:gd name="connsiteX16" fmla="*/ 316598 w 1722566"/>
                <a:gd name="connsiteY16" fmla="*/ 603281 h 2689022"/>
                <a:gd name="connsiteX17" fmla="*/ 494461 w 1722566"/>
                <a:gd name="connsiteY17" fmla="*/ 579383 h 2689022"/>
                <a:gd name="connsiteX18" fmla="*/ 634714 w 1722566"/>
                <a:gd name="connsiteY18" fmla="*/ 540598 h 2689022"/>
                <a:gd name="connsiteX19" fmla="*/ 749894 w 1722566"/>
                <a:gd name="connsiteY19" fmla="*/ 584084 h 2689022"/>
                <a:gd name="connsiteX20" fmla="*/ 801215 w 1722566"/>
                <a:gd name="connsiteY20" fmla="*/ 721203 h 2689022"/>
                <a:gd name="connsiteX21" fmla="*/ 805525 w 1722566"/>
                <a:gd name="connsiteY21" fmla="*/ 738441 h 2689022"/>
                <a:gd name="connsiteX22" fmla="*/ 828247 w 1722566"/>
                <a:gd name="connsiteY22" fmla="*/ 761947 h 2689022"/>
                <a:gd name="connsiteX23" fmla="*/ 892106 w 1722566"/>
                <a:gd name="connsiteY23" fmla="*/ 799165 h 2689022"/>
                <a:gd name="connsiteX24" fmla="*/ 929715 w 1722566"/>
                <a:gd name="connsiteY24" fmla="*/ 808959 h 2689022"/>
                <a:gd name="connsiteX25" fmla="*/ 951654 w 1722566"/>
                <a:gd name="connsiteY25" fmla="*/ 800732 h 2689022"/>
                <a:gd name="connsiteX26" fmla="*/ 936375 w 1722566"/>
                <a:gd name="connsiteY26" fmla="*/ 781927 h 2689022"/>
                <a:gd name="connsiteX27" fmla="*/ 744801 w 1722566"/>
                <a:gd name="connsiteY27" fmla="*/ 493194 h 2689022"/>
                <a:gd name="connsiteX28" fmla="*/ 619043 w 1722566"/>
                <a:gd name="connsiteY28" fmla="*/ 278505 h 2689022"/>
                <a:gd name="connsiteX29" fmla="*/ 632363 w 1722566"/>
                <a:gd name="connsiteY29" fmla="*/ 248731 h 2689022"/>
                <a:gd name="connsiteX30" fmla="*/ 821196 w 1722566"/>
                <a:gd name="connsiteY30" fmla="*/ 168418 h 2689022"/>
                <a:gd name="connsiteX31" fmla="*/ 884270 w 1722566"/>
                <a:gd name="connsiteY31" fmla="*/ 53238 h 2689022"/>
                <a:gd name="connsiteX32" fmla="*/ 913261 w 1722566"/>
                <a:gd name="connsiteY32" fmla="*/ 9752 h 2689022"/>
                <a:gd name="connsiteX33" fmla="*/ 971634 w 1722566"/>
                <a:gd name="connsiteY33" fmla="*/ 64991 h 2689022"/>
                <a:gd name="connsiteX34" fmla="*/ 1198077 w 1722566"/>
                <a:gd name="connsiteY34" fmla="*/ 294567 h 2689022"/>
                <a:gd name="connsiteX35" fmla="*/ 1428828 w 1722566"/>
                <a:gd name="connsiteY35" fmla="*/ 554701 h 2689022"/>
                <a:gd name="connsiteX36" fmla="*/ 1704632 w 1722566"/>
                <a:gd name="connsiteY36" fmla="*/ 927665 h 2689022"/>
                <a:gd name="connsiteX37" fmla="*/ 1718736 w 1722566"/>
                <a:gd name="connsiteY37" fmla="*/ 1061649 h 2689022"/>
                <a:gd name="connsiteX38" fmla="*/ 1661930 w 1722566"/>
                <a:gd name="connsiteY38" fmla="*/ 1210521 h 2689022"/>
                <a:gd name="connsiteX39" fmla="*/ 1510707 w 1722566"/>
                <a:gd name="connsiteY39" fmla="*/ 1304545 h 2689022"/>
                <a:gd name="connsiteX40" fmla="*/ 1153807 w 1722566"/>
                <a:gd name="connsiteY40" fmla="*/ 1446366 h 2689022"/>
                <a:gd name="connsiteX41" fmla="*/ 968500 w 1722566"/>
                <a:gd name="connsiteY41" fmla="*/ 1505914 h 2689022"/>
                <a:gd name="connsiteX42" fmla="*/ 817670 w 1722566"/>
                <a:gd name="connsiteY42" fmla="*/ 1537256 h 2689022"/>
                <a:gd name="connsiteX43" fmla="*/ 791029 w 1722566"/>
                <a:gd name="connsiteY43" fmla="*/ 1627362 h 2689022"/>
                <a:gd name="connsiteX44" fmla="*/ 788742 w 1722566"/>
                <a:gd name="connsiteY44" fmla="*/ 1930611 h 2689022"/>
                <a:gd name="connsiteX0" fmla="*/ 788742 w 1722566"/>
                <a:gd name="connsiteY0" fmla="*/ 1930611 h 2735147"/>
                <a:gd name="connsiteX1" fmla="*/ 795819 w 1722566"/>
                <a:gd name="connsiteY1" fmla="*/ 2260188 h 2735147"/>
                <a:gd name="connsiteX2" fmla="*/ 876181 w 1722566"/>
                <a:gd name="connsiteY2" fmla="*/ 2684333 h 2735147"/>
                <a:gd name="connsiteX3" fmla="*/ 393598 w 1722566"/>
                <a:gd name="connsiteY3" fmla="*/ 2684332 h 2735147"/>
                <a:gd name="connsiteX4" fmla="*/ 283690 w 1722566"/>
                <a:gd name="connsiteY4" fmla="*/ 1751553 h 2735147"/>
                <a:gd name="connsiteX5" fmla="*/ 215130 w 1722566"/>
                <a:gd name="connsiteY5" fmla="*/ 1500821 h 2735147"/>
                <a:gd name="connsiteX6" fmla="*/ 35309 w 1722566"/>
                <a:gd name="connsiteY6" fmla="*/ 852445 h 2735147"/>
                <a:gd name="connsiteX7" fmla="*/ 4751 w 1722566"/>
                <a:gd name="connsiteY7" fmla="*/ 753720 h 2735147"/>
                <a:gd name="connsiteX8" fmla="*/ 50 w 1722566"/>
                <a:gd name="connsiteY8" fmla="*/ 725904 h 2735147"/>
                <a:gd name="connsiteX9" fmla="*/ 50 w 1722566"/>
                <a:gd name="connsiteY9" fmla="*/ 482224 h 2735147"/>
                <a:gd name="connsiteX10" fmla="*/ 1617 w 1722566"/>
                <a:gd name="connsiteY10" fmla="*/ 467337 h 2735147"/>
                <a:gd name="connsiteX11" fmla="*/ 15329 w 1722566"/>
                <a:gd name="connsiteY11" fmla="*/ 466945 h 2735147"/>
                <a:gd name="connsiteX12" fmla="*/ 34525 w 1722566"/>
                <a:gd name="connsiteY12" fmla="*/ 484183 h 2735147"/>
                <a:gd name="connsiteX13" fmla="*/ 158324 w 1722566"/>
                <a:gd name="connsiteY13" fmla="*/ 602497 h 2735147"/>
                <a:gd name="connsiteX14" fmla="*/ 184181 w 1722566"/>
                <a:gd name="connsiteY14" fmla="*/ 631488 h 2735147"/>
                <a:gd name="connsiteX15" fmla="*/ 214739 w 1722566"/>
                <a:gd name="connsiteY15" fmla="*/ 624828 h 2735147"/>
                <a:gd name="connsiteX16" fmla="*/ 316598 w 1722566"/>
                <a:gd name="connsiteY16" fmla="*/ 603281 h 2735147"/>
                <a:gd name="connsiteX17" fmla="*/ 494461 w 1722566"/>
                <a:gd name="connsiteY17" fmla="*/ 579383 h 2735147"/>
                <a:gd name="connsiteX18" fmla="*/ 634714 w 1722566"/>
                <a:gd name="connsiteY18" fmla="*/ 540598 h 2735147"/>
                <a:gd name="connsiteX19" fmla="*/ 749894 w 1722566"/>
                <a:gd name="connsiteY19" fmla="*/ 584084 h 2735147"/>
                <a:gd name="connsiteX20" fmla="*/ 801215 w 1722566"/>
                <a:gd name="connsiteY20" fmla="*/ 721203 h 2735147"/>
                <a:gd name="connsiteX21" fmla="*/ 805525 w 1722566"/>
                <a:gd name="connsiteY21" fmla="*/ 738441 h 2735147"/>
                <a:gd name="connsiteX22" fmla="*/ 828247 w 1722566"/>
                <a:gd name="connsiteY22" fmla="*/ 761947 h 2735147"/>
                <a:gd name="connsiteX23" fmla="*/ 892106 w 1722566"/>
                <a:gd name="connsiteY23" fmla="*/ 799165 h 2735147"/>
                <a:gd name="connsiteX24" fmla="*/ 929715 w 1722566"/>
                <a:gd name="connsiteY24" fmla="*/ 808959 h 2735147"/>
                <a:gd name="connsiteX25" fmla="*/ 951654 w 1722566"/>
                <a:gd name="connsiteY25" fmla="*/ 800732 h 2735147"/>
                <a:gd name="connsiteX26" fmla="*/ 936375 w 1722566"/>
                <a:gd name="connsiteY26" fmla="*/ 781927 h 2735147"/>
                <a:gd name="connsiteX27" fmla="*/ 744801 w 1722566"/>
                <a:gd name="connsiteY27" fmla="*/ 493194 h 2735147"/>
                <a:gd name="connsiteX28" fmla="*/ 619043 w 1722566"/>
                <a:gd name="connsiteY28" fmla="*/ 278505 h 2735147"/>
                <a:gd name="connsiteX29" fmla="*/ 632363 w 1722566"/>
                <a:gd name="connsiteY29" fmla="*/ 248731 h 2735147"/>
                <a:gd name="connsiteX30" fmla="*/ 821196 w 1722566"/>
                <a:gd name="connsiteY30" fmla="*/ 168418 h 2735147"/>
                <a:gd name="connsiteX31" fmla="*/ 884270 w 1722566"/>
                <a:gd name="connsiteY31" fmla="*/ 53238 h 2735147"/>
                <a:gd name="connsiteX32" fmla="*/ 913261 w 1722566"/>
                <a:gd name="connsiteY32" fmla="*/ 9752 h 2735147"/>
                <a:gd name="connsiteX33" fmla="*/ 971634 w 1722566"/>
                <a:gd name="connsiteY33" fmla="*/ 64991 h 2735147"/>
                <a:gd name="connsiteX34" fmla="*/ 1198077 w 1722566"/>
                <a:gd name="connsiteY34" fmla="*/ 294567 h 2735147"/>
                <a:gd name="connsiteX35" fmla="*/ 1428828 w 1722566"/>
                <a:gd name="connsiteY35" fmla="*/ 554701 h 2735147"/>
                <a:gd name="connsiteX36" fmla="*/ 1704632 w 1722566"/>
                <a:gd name="connsiteY36" fmla="*/ 927665 h 2735147"/>
                <a:gd name="connsiteX37" fmla="*/ 1718736 w 1722566"/>
                <a:gd name="connsiteY37" fmla="*/ 1061649 h 2735147"/>
                <a:gd name="connsiteX38" fmla="*/ 1661930 w 1722566"/>
                <a:gd name="connsiteY38" fmla="*/ 1210521 h 2735147"/>
                <a:gd name="connsiteX39" fmla="*/ 1510707 w 1722566"/>
                <a:gd name="connsiteY39" fmla="*/ 1304545 h 2735147"/>
                <a:gd name="connsiteX40" fmla="*/ 1153807 w 1722566"/>
                <a:gd name="connsiteY40" fmla="*/ 1446366 h 2735147"/>
                <a:gd name="connsiteX41" fmla="*/ 968500 w 1722566"/>
                <a:gd name="connsiteY41" fmla="*/ 1505914 h 2735147"/>
                <a:gd name="connsiteX42" fmla="*/ 817670 w 1722566"/>
                <a:gd name="connsiteY42" fmla="*/ 1537256 h 2735147"/>
                <a:gd name="connsiteX43" fmla="*/ 791029 w 1722566"/>
                <a:gd name="connsiteY43" fmla="*/ 1627362 h 2735147"/>
                <a:gd name="connsiteX44" fmla="*/ 788742 w 1722566"/>
                <a:gd name="connsiteY44" fmla="*/ 1930611 h 2735147"/>
                <a:gd name="connsiteX0" fmla="*/ 788742 w 1722566"/>
                <a:gd name="connsiteY0" fmla="*/ 1930611 h 2735147"/>
                <a:gd name="connsiteX1" fmla="*/ 795819 w 1722566"/>
                <a:gd name="connsiteY1" fmla="*/ 2260188 h 2735147"/>
                <a:gd name="connsiteX2" fmla="*/ 876181 w 1722566"/>
                <a:gd name="connsiteY2" fmla="*/ 2684333 h 2735147"/>
                <a:gd name="connsiteX3" fmla="*/ 393598 w 1722566"/>
                <a:gd name="connsiteY3" fmla="*/ 2684332 h 2735147"/>
                <a:gd name="connsiteX4" fmla="*/ 283690 w 1722566"/>
                <a:gd name="connsiteY4" fmla="*/ 1751553 h 2735147"/>
                <a:gd name="connsiteX5" fmla="*/ 215130 w 1722566"/>
                <a:gd name="connsiteY5" fmla="*/ 1500821 h 2735147"/>
                <a:gd name="connsiteX6" fmla="*/ 35309 w 1722566"/>
                <a:gd name="connsiteY6" fmla="*/ 852445 h 2735147"/>
                <a:gd name="connsiteX7" fmla="*/ 4751 w 1722566"/>
                <a:gd name="connsiteY7" fmla="*/ 753720 h 2735147"/>
                <a:gd name="connsiteX8" fmla="*/ 50 w 1722566"/>
                <a:gd name="connsiteY8" fmla="*/ 725904 h 2735147"/>
                <a:gd name="connsiteX9" fmla="*/ 50 w 1722566"/>
                <a:gd name="connsiteY9" fmla="*/ 482224 h 2735147"/>
                <a:gd name="connsiteX10" fmla="*/ 1617 w 1722566"/>
                <a:gd name="connsiteY10" fmla="*/ 467337 h 2735147"/>
                <a:gd name="connsiteX11" fmla="*/ 15329 w 1722566"/>
                <a:gd name="connsiteY11" fmla="*/ 466945 h 2735147"/>
                <a:gd name="connsiteX12" fmla="*/ 34525 w 1722566"/>
                <a:gd name="connsiteY12" fmla="*/ 484183 h 2735147"/>
                <a:gd name="connsiteX13" fmla="*/ 158324 w 1722566"/>
                <a:gd name="connsiteY13" fmla="*/ 602497 h 2735147"/>
                <a:gd name="connsiteX14" fmla="*/ 184181 w 1722566"/>
                <a:gd name="connsiteY14" fmla="*/ 631488 h 2735147"/>
                <a:gd name="connsiteX15" fmla="*/ 214739 w 1722566"/>
                <a:gd name="connsiteY15" fmla="*/ 624828 h 2735147"/>
                <a:gd name="connsiteX16" fmla="*/ 316598 w 1722566"/>
                <a:gd name="connsiteY16" fmla="*/ 603281 h 2735147"/>
                <a:gd name="connsiteX17" fmla="*/ 494461 w 1722566"/>
                <a:gd name="connsiteY17" fmla="*/ 579383 h 2735147"/>
                <a:gd name="connsiteX18" fmla="*/ 634714 w 1722566"/>
                <a:gd name="connsiteY18" fmla="*/ 540598 h 2735147"/>
                <a:gd name="connsiteX19" fmla="*/ 749894 w 1722566"/>
                <a:gd name="connsiteY19" fmla="*/ 584084 h 2735147"/>
                <a:gd name="connsiteX20" fmla="*/ 801215 w 1722566"/>
                <a:gd name="connsiteY20" fmla="*/ 721203 h 2735147"/>
                <a:gd name="connsiteX21" fmla="*/ 805525 w 1722566"/>
                <a:gd name="connsiteY21" fmla="*/ 738441 h 2735147"/>
                <a:gd name="connsiteX22" fmla="*/ 828247 w 1722566"/>
                <a:gd name="connsiteY22" fmla="*/ 761947 h 2735147"/>
                <a:gd name="connsiteX23" fmla="*/ 892106 w 1722566"/>
                <a:gd name="connsiteY23" fmla="*/ 799165 h 2735147"/>
                <a:gd name="connsiteX24" fmla="*/ 929715 w 1722566"/>
                <a:gd name="connsiteY24" fmla="*/ 808959 h 2735147"/>
                <a:gd name="connsiteX25" fmla="*/ 951654 w 1722566"/>
                <a:gd name="connsiteY25" fmla="*/ 800732 h 2735147"/>
                <a:gd name="connsiteX26" fmla="*/ 936375 w 1722566"/>
                <a:gd name="connsiteY26" fmla="*/ 781927 h 2735147"/>
                <a:gd name="connsiteX27" fmla="*/ 744801 w 1722566"/>
                <a:gd name="connsiteY27" fmla="*/ 493194 h 2735147"/>
                <a:gd name="connsiteX28" fmla="*/ 619043 w 1722566"/>
                <a:gd name="connsiteY28" fmla="*/ 278505 h 2735147"/>
                <a:gd name="connsiteX29" fmla="*/ 632363 w 1722566"/>
                <a:gd name="connsiteY29" fmla="*/ 248731 h 2735147"/>
                <a:gd name="connsiteX30" fmla="*/ 821196 w 1722566"/>
                <a:gd name="connsiteY30" fmla="*/ 168418 h 2735147"/>
                <a:gd name="connsiteX31" fmla="*/ 884270 w 1722566"/>
                <a:gd name="connsiteY31" fmla="*/ 53238 h 2735147"/>
                <a:gd name="connsiteX32" fmla="*/ 913261 w 1722566"/>
                <a:gd name="connsiteY32" fmla="*/ 9752 h 2735147"/>
                <a:gd name="connsiteX33" fmla="*/ 971634 w 1722566"/>
                <a:gd name="connsiteY33" fmla="*/ 64991 h 2735147"/>
                <a:gd name="connsiteX34" fmla="*/ 1198077 w 1722566"/>
                <a:gd name="connsiteY34" fmla="*/ 294567 h 2735147"/>
                <a:gd name="connsiteX35" fmla="*/ 1428828 w 1722566"/>
                <a:gd name="connsiteY35" fmla="*/ 554701 h 2735147"/>
                <a:gd name="connsiteX36" fmla="*/ 1704632 w 1722566"/>
                <a:gd name="connsiteY36" fmla="*/ 927665 h 2735147"/>
                <a:gd name="connsiteX37" fmla="*/ 1718736 w 1722566"/>
                <a:gd name="connsiteY37" fmla="*/ 1061649 h 2735147"/>
                <a:gd name="connsiteX38" fmla="*/ 1661930 w 1722566"/>
                <a:gd name="connsiteY38" fmla="*/ 1210521 h 2735147"/>
                <a:gd name="connsiteX39" fmla="*/ 1510707 w 1722566"/>
                <a:gd name="connsiteY39" fmla="*/ 1304545 h 2735147"/>
                <a:gd name="connsiteX40" fmla="*/ 1153807 w 1722566"/>
                <a:gd name="connsiteY40" fmla="*/ 1446366 h 2735147"/>
                <a:gd name="connsiteX41" fmla="*/ 968500 w 1722566"/>
                <a:gd name="connsiteY41" fmla="*/ 1505914 h 2735147"/>
                <a:gd name="connsiteX42" fmla="*/ 817670 w 1722566"/>
                <a:gd name="connsiteY42" fmla="*/ 1537256 h 2735147"/>
                <a:gd name="connsiteX43" fmla="*/ 791029 w 1722566"/>
                <a:gd name="connsiteY43" fmla="*/ 1627362 h 2735147"/>
                <a:gd name="connsiteX44" fmla="*/ 788742 w 1722566"/>
                <a:gd name="connsiteY44" fmla="*/ 1930611 h 2735147"/>
                <a:gd name="connsiteX0" fmla="*/ 788742 w 1722566"/>
                <a:gd name="connsiteY0" fmla="*/ 1930611 h 2684333"/>
                <a:gd name="connsiteX1" fmla="*/ 795819 w 1722566"/>
                <a:gd name="connsiteY1" fmla="*/ 2260188 h 2684333"/>
                <a:gd name="connsiteX2" fmla="*/ 876181 w 1722566"/>
                <a:gd name="connsiteY2" fmla="*/ 2684333 h 2684333"/>
                <a:gd name="connsiteX3" fmla="*/ 393598 w 1722566"/>
                <a:gd name="connsiteY3" fmla="*/ 2684332 h 2684333"/>
                <a:gd name="connsiteX4" fmla="*/ 283690 w 1722566"/>
                <a:gd name="connsiteY4" fmla="*/ 1751553 h 2684333"/>
                <a:gd name="connsiteX5" fmla="*/ 215130 w 1722566"/>
                <a:gd name="connsiteY5" fmla="*/ 1500821 h 2684333"/>
                <a:gd name="connsiteX6" fmla="*/ 35309 w 1722566"/>
                <a:gd name="connsiteY6" fmla="*/ 852445 h 2684333"/>
                <a:gd name="connsiteX7" fmla="*/ 4751 w 1722566"/>
                <a:gd name="connsiteY7" fmla="*/ 753720 h 2684333"/>
                <a:gd name="connsiteX8" fmla="*/ 50 w 1722566"/>
                <a:gd name="connsiteY8" fmla="*/ 725904 h 2684333"/>
                <a:gd name="connsiteX9" fmla="*/ 50 w 1722566"/>
                <a:gd name="connsiteY9" fmla="*/ 482224 h 2684333"/>
                <a:gd name="connsiteX10" fmla="*/ 1617 w 1722566"/>
                <a:gd name="connsiteY10" fmla="*/ 467337 h 2684333"/>
                <a:gd name="connsiteX11" fmla="*/ 15329 w 1722566"/>
                <a:gd name="connsiteY11" fmla="*/ 466945 h 2684333"/>
                <a:gd name="connsiteX12" fmla="*/ 34525 w 1722566"/>
                <a:gd name="connsiteY12" fmla="*/ 484183 h 2684333"/>
                <a:gd name="connsiteX13" fmla="*/ 158324 w 1722566"/>
                <a:gd name="connsiteY13" fmla="*/ 602497 h 2684333"/>
                <a:gd name="connsiteX14" fmla="*/ 184181 w 1722566"/>
                <a:gd name="connsiteY14" fmla="*/ 631488 h 2684333"/>
                <a:gd name="connsiteX15" fmla="*/ 214739 w 1722566"/>
                <a:gd name="connsiteY15" fmla="*/ 624828 h 2684333"/>
                <a:gd name="connsiteX16" fmla="*/ 316598 w 1722566"/>
                <a:gd name="connsiteY16" fmla="*/ 603281 h 2684333"/>
                <a:gd name="connsiteX17" fmla="*/ 494461 w 1722566"/>
                <a:gd name="connsiteY17" fmla="*/ 579383 h 2684333"/>
                <a:gd name="connsiteX18" fmla="*/ 634714 w 1722566"/>
                <a:gd name="connsiteY18" fmla="*/ 540598 h 2684333"/>
                <a:gd name="connsiteX19" fmla="*/ 749894 w 1722566"/>
                <a:gd name="connsiteY19" fmla="*/ 584084 h 2684333"/>
                <a:gd name="connsiteX20" fmla="*/ 801215 w 1722566"/>
                <a:gd name="connsiteY20" fmla="*/ 721203 h 2684333"/>
                <a:gd name="connsiteX21" fmla="*/ 805525 w 1722566"/>
                <a:gd name="connsiteY21" fmla="*/ 738441 h 2684333"/>
                <a:gd name="connsiteX22" fmla="*/ 828247 w 1722566"/>
                <a:gd name="connsiteY22" fmla="*/ 761947 h 2684333"/>
                <a:gd name="connsiteX23" fmla="*/ 892106 w 1722566"/>
                <a:gd name="connsiteY23" fmla="*/ 799165 h 2684333"/>
                <a:gd name="connsiteX24" fmla="*/ 929715 w 1722566"/>
                <a:gd name="connsiteY24" fmla="*/ 808959 h 2684333"/>
                <a:gd name="connsiteX25" fmla="*/ 951654 w 1722566"/>
                <a:gd name="connsiteY25" fmla="*/ 800732 h 2684333"/>
                <a:gd name="connsiteX26" fmla="*/ 936375 w 1722566"/>
                <a:gd name="connsiteY26" fmla="*/ 781927 h 2684333"/>
                <a:gd name="connsiteX27" fmla="*/ 744801 w 1722566"/>
                <a:gd name="connsiteY27" fmla="*/ 493194 h 2684333"/>
                <a:gd name="connsiteX28" fmla="*/ 619043 w 1722566"/>
                <a:gd name="connsiteY28" fmla="*/ 278505 h 2684333"/>
                <a:gd name="connsiteX29" fmla="*/ 632363 w 1722566"/>
                <a:gd name="connsiteY29" fmla="*/ 248731 h 2684333"/>
                <a:gd name="connsiteX30" fmla="*/ 821196 w 1722566"/>
                <a:gd name="connsiteY30" fmla="*/ 168418 h 2684333"/>
                <a:gd name="connsiteX31" fmla="*/ 884270 w 1722566"/>
                <a:gd name="connsiteY31" fmla="*/ 53238 h 2684333"/>
                <a:gd name="connsiteX32" fmla="*/ 913261 w 1722566"/>
                <a:gd name="connsiteY32" fmla="*/ 9752 h 2684333"/>
                <a:gd name="connsiteX33" fmla="*/ 971634 w 1722566"/>
                <a:gd name="connsiteY33" fmla="*/ 64991 h 2684333"/>
                <a:gd name="connsiteX34" fmla="*/ 1198077 w 1722566"/>
                <a:gd name="connsiteY34" fmla="*/ 294567 h 2684333"/>
                <a:gd name="connsiteX35" fmla="*/ 1428828 w 1722566"/>
                <a:gd name="connsiteY35" fmla="*/ 554701 h 2684333"/>
                <a:gd name="connsiteX36" fmla="*/ 1704632 w 1722566"/>
                <a:gd name="connsiteY36" fmla="*/ 927665 h 2684333"/>
                <a:gd name="connsiteX37" fmla="*/ 1718736 w 1722566"/>
                <a:gd name="connsiteY37" fmla="*/ 1061649 h 2684333"/>
                <a:gd name="connsiteX38" fmla="*/ 1661930 w 1722566"/>
                <a:gd name="connsiteY38" fmla="*/ 1210521 h 2684333"/>
                <a:gd name="connsiteX39" fmla="*/ 1510707 w 1722566"/>
                <a:gd name="connsiteY39" fmla="*/ 1304545 h 2684333"/>
                <a:gd name="connsiteX40" fmla="*/ 1153807 w 1722566"/>
                <a:gd name="connsiteY40" fmla="*/ 1446366 h 2684333"/>
                <a:gd name="connsiteX41" fmla="*/ 968500 w 1722566"/>
                <a:gd name="connsiteY41" fmla="*/ 1505914 h 2684333"/>
                <a:gd name="connsiteX42" fmla="*/ 817670 w 1722566"/>
                <a:gd name="connsiteY42" fmla="*/ 1537256 h 2684333"/>
                <a:gd name="connsiteX43" fmla="*/ 791029 w 1722566"/>
                <a:gd name="connsiteY43" fmla="*/ 1627362 h 2684333"/>
                <a:gd name="connsiteX44" fmla="*/ 788742 w 1722566"/>
                <a:gd name="connsiteY44" fmla="*/ 1930611 h 2684333"/>
                <a:gd name="connsiteX0" fmla="*/ 788742 w 1722566"/>
                <a:gd name="connsiteY0" fmla="*/ 1930611 h 2684332"/>
                <a:gd name="connsiteX1" fmla="*/ 795819 w 1722566"/>
                <a:gd name="connsiteY1" fmla="*/ 2260188 h 2684332"/>
                <a:gd name="connsiteX2" fmla="*/ 812876 w 1722566"/>
                <a:gd name="connsiteY2" fmla="*/ 2678002 h 2684332"/>
                <a:gd name="connsiteX3" fmla="*/ 393598 w 1722566"/>
                <a:gd name="connsiteY3" fmla="*/ 2684332 h 2684332"/>
                <a:gd name="connsiteX4" fmla="*/ 283690 w 1722566"/>
                <a:gd name="connsiteY4" fmla="*/ 1751553 h 2684332"/>
                <a:gd name="connsiteX5" fmla="*/ 215130 w 1722566"/>
                <a:gd name="connsiteY5" fmla="*/ 1500821 h 2684332"/>
                <a:gd name="connsiteX6" fmla="*/ 35309 w 1722566"/>
                <a:gd name="connsiteY6" fmla="*/ 852445 h 2684332"/>
                <a:gd name="connsiteX7" fmla="*/ 4751 w 1722566"/>
                <a:gd name="connsiteY7" fmla="*/ 753720 h 2684332"/>
                <a:gd name="connsiteX8" fmla="*/ 50 w 1722566"/>
                <a:gd name="connsiteY8" fmla="*/ 725904 h 2684332"/>
                <a:gd name="connsiteX9" fmla="*/ 50 w 1722566"/>
                <a:gd name="connsiteY9" fmla="*/ 482224 h 2684332"/>
                <a:gd name="connsiteX10" fmla="*/ 1617 w 1722566"/>
                <a:gd name="connsiteY10" fmla="*/ 467337 h 2684332"/>
                <a:gd name="connsiteX11" fmla="*/ 15329 w 1722566"/>
                <a:gd name="connsiteY11" fmla="*/ 466945 h 2684332"/>
                <a:gd name="connsiteX12" fmla="*/ 34525 w 1722566"/>
                <a:gd name="connsiteY12" fmla="*/ 484183 h 2684332"/>
                <a:gd name="connsiteX13" fmla="*/ 158324 w 1722566"/>
                <a:gd name="connsiteY13" fmla="*/ 602497 h 2684332"/>
                <a:gd name="connsiteX14" fmla="*/ 184181 w 1722566"/>
                <a:gd name="connsiteY14" fmla="*/ 631488 h 2684332"/>
                <a:gd name="connsiteX15" fmla="*/ 214739 w 1722566"/>
                <a:gd name="connsiteY15" fmla="*/ 624828 h 2684332"/>
                <a:gd name="connsiteX16" fmla="*/ 316598 w 1722566"/>
                <a:gd name="connsiteY16" fmla="*/ 603281 h 2684332"/>
                <a:gd name="connsiteX17" fmla="*/ 494461 w 1722566"/>
                <a:gd name="connsiteY17" fmla="*/ 579383 h 2684332"/>
                <a:gd name="connsiteX18" fmla="*/ 634714 w 1722566"/>
                <a:gd name="connsiteY18" fmla="*/ 540598 h 2684332"/>
                <a:gd name="connsiteX19" fmla="*/ 749894 w 1722566"/>
                <a:gd name="connsiteY19" fmla="*/ 584084 h 2684332"/>
                <a:gd name="connsiteX20" fmla="*/ 801215 w 1722566"/>
                <a:gd name="connsiteY20" fmla="*/ 721203 h 2684332"/>
                <a:gd name="connsiteX21" fmla="*/ 805525 w 1722566"/>
                <a:gd name="connsiteY21" fmla="*/ 738441 h 2684332"/>
                <a:gd name="connsiteX22" fmla="*/ 828247 w 1722566"/>
                <a:gd name="connsiteY22" fmla="*/ 761947 h 2684332"/>
                <a:gd name="connsiteX23" fmla="*/ 892106 w 1722566"/>
                <a:gd name="connsiteY23" fmla="*/ 799165 h 2684332"/>
                <a:gd name="connsiteX24" fmla="*/ 929715 w 1722566"/>
                <a:gd name="connsiteY24" fmla="*/ 808959 h 2684332"/>
                <a:gd name="connsiteX25" fmla="*/ 951654 w 1722566"/>
                <a:gd name="connsiteY25" fmla="*/ 800732 h 2684332"/>
                <a:gd name="connsiteX26" fmla="*/ 936375 w 1722566"/>
                <a:gd name="connsiteY26" fmla="*/ 781927 h 2684332"/>
                <a:gd name="connsiteX27" fmla="*/ 744801 w 1722566"/>
                <a:gd name="connsiteY27" fmla="*/ 493194 h 2684332"/>
                <a:gd name="connsiteX28" fmla="*/ 619043 w 1722566"/>
                <a:gd name="connsiteY28" fmla="*/ 278505 h 2684332"/>
                <a:gd name="connsiteX29" fmla="*/ 632363 w 1722566"/>
                <a:gd name="connsiteY29" fmla="*/ 248731 h 2684332"/>
                <a:gd name="connsiteX30" fmla="*/ 821196 w 1722566"/>
                <a:gd name="connsiteY30" fmla="*/ 168418 h 2684332"/>
                <a:gd name="connsiteX31" fmla="*/ 884270 w 1722566"/>
                <a:gd name="connsiteY31" fmla="*/ 53238 h 2684332"/>
                <a:gd name="connsiteX32" fmla="*/ 913261 w 1722566"/>
                <a:gd name="connsiteY32" fmla="*/ 9752 h 2684332"/>
                <a:gd name="connsiteX33" fmla="*/ 971634 w 1722566"/>
                <a:gd name="connsiteY33" fmla="*/ 64991 h 2684332"/>
                <a:gd name="connsiteX34" fmla="*/ 1198077 w 1722566"/>
                <a:gd name="connsiteY34" fmla="*/ 294567 h 2684332"/>
                <a:gd name="connsiteX35" fmla="*/ 1428828 w 1722566"/>
                <a:gd name="connsiteY35" fmla="*/ 554701 h 2684332"/>
                <a:gd name="connsiteX36" fmla="*/ 1704632 w 1722566"/>
                <a:gd name="connsiteY36" fmla="*/ 927665 h 2684332"/>
                <a:gd name="connsiteX37" fmla="*/ 1718736 w 1722566"/>
                <a:gd name="connsiteY37" fmla="*/ 1061649 h 2684332"/>
                <a:gd name="connsiteX38" fmla="*/ 1661930 w 1722566"/>
                <a:gd name="connsiteY38" fmla="*/ 1210521 h 2684332"/>
                <a:gd name="connsiteX39" fmla="*/ 1510707 w 1722566"/>
                <a:gd name="connsiteY39" fmla="*/ 1304545 h 2684332"/>
                <a:gd name="connsiteX40" fmla="*/ 1153807 w 1722566"/>
                <a:gd name="connsiteY40" fmla="*/ 1446366 h 2684332"/>
                <a:gd name="connsiteX41" fmla="*/ 968500 w 1722566"/>
                <a:gd name="connsiteY41" fmla="*/ 1505914 h 2684332"/>
                <a:gd name="connsiteX42" fmla="*/ 817670 w 1722566"/>
                <a:gd name="connsiteY42" fmla="*/ 1537256 h 2684332"/>
                <a:gd name="connsiteX43" fmla="*/ 791029 w 1722566"/>
                <a:gd name="connsiteY43" fmla="*/ 1627362 h 2684332"/>
                <a:gd name="connsiteX44" fmla="*/ 788742 w 1722566"/>
                <a:gd name="connsiteY44" fmla="*/ 1930611 h 2684332"/>
                <a:gd name="connsiteX0" fmla="*/ 788742 w 1722566"/>
                <a:gd name="connsiteY0" fmla="*/ 1930611 h 2684332"/>
                <a:gd name="connsiteX1" fmla="*/ 795819 w 1722566"/>
                <a:gd name="connsiteY1" fmla="*/ 2260188 h 2684332"/>
                <a:gd name="connsiteX2" fmla="*/ 812876 w 1722566"/>
                <a:gd name="connsiteY2" fmla="*/ 2678002 h 2684332"/>
                <a:gd name="connsiteX3" fmla="*/ 393598 w 1722566"/>
                <a:gd name="connsiteY3" fmla="*/ 2684332 h 2684332"/>
                <a:gd name="connsiteX4" fmla="*/ 283690 w 1722566"/>
                <a:gd name="connsiteY4" fmla="*/ 1751553 h 2684332"/>
                <a:gd name="connsiteX5" fmla="*/ 215130 w 1722566"/>
                <a:gd name="connsiteY5" fmla="*/ 1500821 h 2684332"/>
                <a:gd name="connsiteX6" fmla="*/ 35309 w 1722566"/>
                <a:gd name="connsiteY6" fmla="*/ 852445 h 2684332"/>
                <a:gd name="connsiteX7" fmla="*/ 4751 w 1722566"/>
                <a:gd name="connsiteY7" fmla="*/ 753720 h 2684332"/>
                <a:gd name="connsiteX8" fmla="*/ 50 w 1722566"/>
                <a:gd name="connsiteY8" fmla="*/ 725904 h 2684332"/>
                <a:gd name="connsiteX9" fmla="*/ 50 w 1722566"/>
                <a:gd name="connsiteY9" fmla="*/ 482224 h 2684332"/>
                <a:gd name="connsiteX10" fmla="*/ 1617 w 1722566"/>
                <a:gd name="connsiteY10" fmla="*/ 467337 h 2684332"/>
                <a:gd name="connsiteX11" fmla="*/ 15329 w 1722566"/>
                <a:gd name="connsiteY11" fmla="*/ 466945 h 2684332"/>
                <a:gd name="connsiteX12" fmla="*/ 34525 w 1722566"/>
                <a:gd name="connsiteY12" fmla="*/ 484183 h 2684332"/>
                <a:gd name="connsiteX13" fmla="*/ 158324 w 1722566"/>
                <a:gd name="connsiteY13" fmla="*/ 602497 h 2684332"/>
                <a:gd name="connsiteX14" fmla="*/ 184181 w 1722566"/>
                <a:gd name="connsiteY14" fmla="*/ 631488 h 2684332"/>
                <a:gd name="connsiteX15" fmla="*/ 214739 w 1722566"/>
                <a:gd name="connsiteY15" fmla="*/ 624828 h 2684332"/>
                <a:gd name="connsiteX16" fmla="*/ 316598 w 1722566"/>
                <a:gd name="connsiteY16" fmla="*/ 603281 h 2684332"/>
                <a:gd name="connsiteX17" fmla="*/ 494461 w 1722566"/>
                <a:gd name="connsiteY17" fmla="*/ 579383 h 2684332"/>
                <a:gd name="connsiteX18" fmla="*/ 634714 w 1722566"/>
                <a:gd name="connsiteY18" fmla="*/ 540598 h 2684332"/>
                <a:gd name="connsiteX19" fmla="*/ 749894 w 1722566"/>
                <a:gd name="connsiteY19" fmla="*/ 584084 h 2684332"/>
                <a:gd name="connsiteX20" fmla="*/ 801215 w 1722566"/>
                <a:gd name="connsiteY20" fmla="*/ 721203 h 2684332"/>
                <a:gd name="connsiteX21" fmla="*/ 805525 w 1722566"/>
                <a:gd name="connsiteY21" fmla="*/ 738441 h 2684332"/>
                <a:gd name="connsiteX22" fmla="*/ 828247 w 1722566"/>
                <a:gd name="connsiteY22" fmla="*/ 761947 h 2684332"/>
                <a:gd name="connsiteX23" fmla="*/ 892106 w 1722566"/>
                <a:gd name="connsiteY23" fmla="*/ 799165 h 2684332"/>
                <a:gd name="connsiteX24" fmla="*/ 929715 w 1722566"/>
                <a:gd name="connsiteY24" fmla="*/ 808959 h 2684332"/>
                <a:gd name="connsiteX25" fmla="*/ 951654 w 1722566"/>
                <a:gd name="connsiteY25" fmla="*/ 800732 h 2684332"/>
                <a:gd name="connsiteX26" fmla="*/ 936375 w 1722566"/>
                <a:gd name="connsiteY26" fmla="*/ 781927 h 2684332"/>
                <a:gd name="connsiteX27" fmla="*/ 744801 w 1722566"/>
                <a:gd name="connsiteY27" fmla="*/ 493194 h 2684332"/>
                <a:gd name="connsiteX28" fmla="*/ 619043 w 1722566"/>
                <a:gd name="connsiteY28" fmla="*/ 278505 h 2684332"/>
                <a:gd name="connsiteX29" fmla="*/ 632363 w 1722566"/>
                <a:gd name="connsiteY29" fmla="*/ 248731 h 2684332"/>
                <a:gd name="connsiteX30" fmla="*/ 821196 w 1722566"/>
                <a:gd name="connsiteY30" fmla="*/ 168418 h 2684332"/>
                <a:gd name="connsiteX31" fmla="*/ 884270 w 1722566"/>
                <a:gd name="connsiteY31" fmla="*/ 53238 h 2684332"/>
                <a:gd name="connsiteX32" fmla="*/ 913261 w 1722566"/>
                <a:gd name="connsiteY32" fmla="*/ 9752 h 2684332"/>
                <a:gd name="connsiteX33" fmla="*/ 971634 w 1722566"/>
                <a:gd name="connsiteY33" fmla="*/ 64991 h 2684332"/>
                <a:gd name="connsiteX34" fmla="*/ 1198077 w 1722566"/>
                <a:gd name="connsiteY34" fmla="*/ 294567 h 2684332"/>
                <a:gd name="connsiteX35" fmla="*/ 1428828 w 1722566"/>
                <a:gd name="connsiteY35" fmla="*/ 554701 h 2684332"/>
                <a:gd name="connsiteX36" fmla="*/ 1704632 w 1722566"/>
                <a:gd name="connsiteY36" fmla="*/ 927665 h 2684332"/>
                <a:gd name="connsiteX37" fmla="*/ 1718736 w 1722566"/>
                <a:gd name="connsiteY37" fmla="*/ 1061649 h 2684332"/>
                <a:gd name="connsiteX38" fmla="*/ 1661930 w 1722566"/>
                <a:gd name="connsiteY38" fmla="*/ 1210521 h 2684332"/>
                <a:gd name="connsiteX39" fmla="*/ 1510707 w 1722566"/>
                <a:gd name="connsiteY39" fmla="*/ 1304545 h 2684332"/>
                <a:gd name="connsiteX40" fmla="*/ 1153807 w 1722566"/>
                <a:gd name="connsiteY40" fmla="*/ 1446366 h 2684332"/>
                <a:gd name="connsiteX41" fmla="*/ 968500 w 1722566"/>
                <a:gd name="connsiteY41" fmla="*/ 1505914 h 2684332"/>
                <a:gd name="connsiteX42" fmla="*/ 817670 w 1722566"/>
                <a:gd name="connsiteY42" fmla="*/ 1537256 h 2684332"/>
                <a:gd name="connsiteX43" fmla="*/ 791029 w 1722566"/>
                <a:gd name="connsiteY43" fmla="*/ 1627362 h 2684332"/>
                <a:gd name="connsiteX44" fmla="*/ 788742 w 1722566"/>
                <a:gd name="connsiteY44" fmla="*/ 1930611 h 2684332"/>
                <a:gd name="connsiteX0" fmla="*/ 766585 w 1722566"/>
                <a:gd name="connsiteY0" fmla="*/ 1974925 h 2684332"/>
                <a:gd name="connsiteX1" fmla="*/ 795819 w 1722566"/>
                <a:gd name="connsiteY1" fmla="*/ 2260188 h 2684332"/>
                <a:gd name="connsiteX2" fmla="*/ 812876 w 1722566"/>
                <a:gd name="connsiteY2" fmla="*/ 2678002 h 2684332"/>
                <a:gd name="connsiteX3" fmla="*/ 393598 w 1722566"/>
                <a:gd name="connsiteY3" fmla="*/ 2684332 h 2684332"/>
                <a:gd name="connsiteX4" fmla="*/ 283690 w 1722566"/>
                <a:gd name="connsiteY4" fmla="*/ 1751553 h 2684332"/>
                <a:gd name="connsiteX5" fmla="*/ 215130 w 1722566"/>
                <a:gd name="connsiteY5" fmla="*/ 1500821 h 2684332"/>
                <a:gd name="connsiteX6" fmla="*/ 35309 w 1722566"/>
                <a:gd name="connsiteY6" fmla="*/ 852445 h 2684332"/>
                <a:gd name="connsiteX7" fmla="*/ 4751 w 1722566"/>
                <a:gd name="connsiteY7" fmla="*/ 753720 h 2684332"/>
                <a:gd name="connsiteX8" fmla="*/ 50 w 1722566"/>
                <a:gd name="connsiteY8" fmla="*/ 725904 h 2684332"/>
                <a:gd name="connsiteX9" fmla="*/ 50 w 1722566"/>
                <a:gd name="connsiteY9" fmla="*/ 482224 h 2684332"/>
                <a:gd name="connsiteX10" fmla="*/ 1617 w 1722566"/>
                <a:gd name="connsiteY10" fmla="*/ 467337 h 2684332"/>
                <a:gd name="connsiteX11" fmla="*/ 15329 w 1722566"/>
                <a:gd name="connsiteY11" fmla="*/ 466945 h 2684332"/>
                <a:gd name="connsiteX12" fmla="*/ 34525 w 1722566"/>
                <a:gd name="connsiteY12" fmla="*/ 484183 h 2684332"/>
                <a:gd name="connsiteX13" fmla="*/ 158324 w 1722566"/>
                <a:gd name="connsiteY13" fmla="*/ 602497 h 2684332"/>
                <a:gd name="connsiteX14" fmla="*/ 184181 w 1722566"/>
                <a:gd name="connsiteY14" fmla="*/ 631488 h 2684332"/>
                <a:gd name="connsiteX15" fmla="*/ 214739 w 1722566"/>
                <a:gd name="connsiteY15" fmla="*/ 624828 h 2684332"/>
                <a:gd name="connsiteX16" fmla="*/ 316598 w 1722566"/>
                <a:gd name="connsiteY16" fmla="*/ 603281 h 2684332"/>
                <a:gd name="connsiteX17" fmla="*/ 494461 w 1722566"/>
                <a:gd name="connsiteY17" fmla="*/ 579383 h 2684332"/>
                <a:gd name="connsiteX18" fmla="*/ 634714 w 1722566"/>
                <a:gd name="connsiteY18" fmla="*/ 540598 h 2684332"/>
                <a:gd name="connsiteX19" fmla="*/ 749894 w 1722566"/>
                <a:gd name="connsiteY19" fmla="*/ 584084 h 2684332"/>
                <a:gd name="connsiteX20" fmla="*/ 801215 w 1722566"/>
                <a:gd name="connsiteY20" fmla="*/ 721203 h 2684332"/>
                <a:gd name="connsiteX21" fmla="*/ 805525 w 1722566"/>
                <a:gd name="connsiteY21" fmla="*/ 738441 h 2684332"/>
                <a:gd name="connsiteX22" fmla="*/ 828247 w 1722566"/>
                <a:gd name="connsiteY22" fmla="*/ 761947 h 2684332"/>
                <a:gd name="connsiteX23" fmla="*/ 892106 w 1722566"/>
                <a:gd name="connsiteY23" fmla="*/ 799165 h 2684332"/>
                <a:gd name="connsiteX24" fmla="*/ 929715 w 1722566"/>
                <a:gd name="connsiteY24" fmla="*/ 808959 h 2684332"/>
                <a:gd name="connsiteX25" fmla="*/ 951654 w 1722566"/>
                <a:gd name="connsiteY25" fmla="*/ 800732 h 2684332"/>
                <a:gd name="connsiteX26" fmla="*/ 936375 w 1722566"/>
                <a:gd name="connsiteY26" fmla="*/ 781927 h 2684332"/>
                <a:gd name="connsiteX27" fmla="*/ 744801 w 1722566"/>
                <a:gd name="connsiteY27" fmla="*/ 493194 h 2684332"/>
                <a:gd name="connsiteX28" fmla="*/ 619043 w 1722566"/>
                <a:gd name="connsiteY28" fmla="*/ 278505 h 2684332"/>
                <a:gd name="connsiteX29" fmla="*/ 632363 w 1722566"/>
                <a:gd name="connsiteY29" fmla="*/ 248731 h 2684332"/>
                <a:gd name="connsiteX30" fmla="*/ 821196 w 1722566"/>
                <a:gd name="connsiteY30" fmla="*/ 168418 h 2684332"/>
                <a:gd name="connsiteX31" fmla="*/ 884270 w 1722566"/>
                <a:gd name="connsiteY31" fmla="*/ 53238 h 2684332"/>
                <a:gd name="connsiteX32" fmla="*/ 913261 w 1722566"/>
                <a:gd name="connsiteY32" fmla="*/ 9752 h 2684332"/>
                <a:gd name="connsiteX33" fmla="*/ 971634 w 1722566"/>
                <a:gd name="connsiteY33" fmla="*/ 64991 h 2684332"/>
                <a:gd name="connsiteX34" fmla="*/ 1198077 w 1722566"/>
                <a:gd name="connsiteY34" fmla="*/ 294567 h 2684332"/>
                <a:gd name="connsiteX35" fmla="*/ 1428828 w 1722566"/>
                <a:gd name="connsiteY35" fmla="*/ 554701 h 2684332"/>
                <a:gd name="connsiteX36" fmla="*/ 1704632 w 1722566"/>
                <a:gd name="connsiteY36" fmla="*/ 927665 h 2684332"/>
                <a:gd name="connsiteX37" fmla="*/ 1718736 w 1722566"/>
                <a:gd name="connsiteY37" fmla="*/ 1061649 h 2684332"/>
                <a:gd name="connsiteX38" fmla="*/ 1661930 w 1722566"/>
                <a:gd name="connsiteY38" fmla="*/ 1210521 h 2684332"/>
                <a:gd name="connsiteX39" fmla="*/ 1510707 w 1722566"/>
                <a:gd name="connsiteY39" fmla="*/ 1304545 h 2684332"/>
                <a:gd name="connsiteX40" fmla="*/ 1153807 w 1722566"/>
                <a:gd name="connsiteY40" fmla="*/ 1446366 h 2684332"/>
                <a:gd name="connsiteX41" fmla="*/ 968500 w 1722566"/>
                <a:gd name="connsiteY41" fmla="*/ 1505914 h 2684332"/>
                <a:gd name="connsiteX42" fmla="*/ 817670 w 1722566"/>
                <a:gd name="connsiteY42" fmla="*/ 1537256 h 2684332"/>
                <a:gd name="connsiteX43" fmla="*/ 791029 w 1722566"/>
                <a:gd name="connsiteY43" fmla="*/ 1627362 h 2684332"/>
                <a:gd name="connsiteX44" fmla="*/ 766585 w 1722566"/>
                <a:gd name="connsiteY44" fmla="*/ 1974925 h 2684332"/>
                <a:gd name="connsiteX0" fmla="*/ 788742 w 1722566"/>
                <a:gd name="connsiteY0" fmla="*/ 1924281 h 2684332"/>
                <a:gd name="connsiteX1" fmla="*/ 795819 w 1722566"/>
                <a:gd name="connsiteY1" fmla="*/ 2260188 h 2684332"/>
                <a:gd name="connsiteX2" fmla="*/ 812876 w 1722566"/>
                <a:gd name="connsiteY2" fmla="*/ 2678002 h 2684332"/>
                <a:gd name="connsiteX3" fmla="*/ 393598 w 1722566"/>
                <a:gd name="connsiteY3" fmla="*/ 2684332 h 2684332"/>
                <a:gd name="connsiteX4" fmla="*/ 283690 w 1722566"/>
                <a:gd name="connsiteY4" fmla="*/ 1751553 h 2684332"/>
                <a:gd name="connsiteX5" fmla="*/ 215130 w 1722566"/>
                <a:gd name="connsiteY5" fmla="*/ 1500821 h 2684332"/>
                <a:gd name="connsiteX6" fmla="*/ 35309 w 1722566"/>
                <a:gd name="connsiteY6" fmla="*/ 852445 h 2684332"/>
                <a:gd name="connsiteX7" fmla="*/ 4751 w 1722566"/>
                <a:gd name="connsiteY7" fmla="*/ 753720 h 2684332"/>
                <a:gd name="connsiteX8" fmla="*/ 50 w 1722566"/>
                <a:gd name="connsiteY8" fmla="*/ 725904 h 2684332"/>
                <a:gd name="connsiteX9" fmla="*/ 50 w 1722566"/>
                <a:gd name="connsiteY9" fmla="*/ 482224 h 2684332"/>
                <a:gd name="connsiteX10" fmla="*/ 1617 w 1722566"/>
                <a:gd name="connsiteY10" fmla="*/ 467337 h 2684332"/>
                <a:gd name="connsiteX11" fmla="*/ 15329 w 1722566"/>
                <a:gd name="connsiteY11" fmla="*/ 466945 h 2684332"/>
                <a:gd name="connsiteX12" fmla="*/ 34525 w 1722566"/>
                <a:gd name="connsiteY12" fmla="*/ 484183 h 2684332"/>
                <a:gd name="connsiteX13" fmla="*/ 158324 w 1722566"/>
                <a:gd name="connsiteY13" fmla="*/ 602497 h 2684332"/>
                <a:gd name="connsiteX14" fmla="*/ 184181 w 1722566"/>
                <a:gd name="connsiteY14" fmla="*/ 631488 h 2684332"/>
                <a:gd name="connsiteX15" fmla="*/ 214739 w 1722566"/>
                <a:gd name="connsiteY15" fmla="*/ 624828 h 2684332"/>
                <a:gd name="connsiteX16" fmla="*/ 316598 w 1722566"/>
                <a:gd name="connsiteY16" fmla="*/ 603281 h 2684332"/>
                <a:gd name="connsiteX17" fmla="*/ 494461 w 1722566"/>
                <a:gd name="connsiteY17" fmla="*/ 579383 h 2684332"/>
                <a:gd name="connsiteX18" fmla="*/ 634714 w 1722566"/>
                <a:gd name="connsiteY18" fmla="*/ 540598 h 2684332"/>
                <a:gd name="connsiteX19" fmla="*/ 749894 w 1722566"/>
                <a:gd name="connsiteY19" fmla="*/ 584084 h 2684332"/>
                <a:gd name="connsiteX20" fmla="*/ 801215 w 1722566"/>
                <a:gd name="connsiteY20" fmla="*/ 721203 h 2684332"/>
                <a:gd name="connsiteX21" fmla="*/ 805525 w 1722566"/>
                <a:gd name="connsiteY21" fmla="*/ 738441 h 2684332"/>
                <a:gd name="connsiteX22" fmla="*/ 828247 w 1722566"/>
                <a:gd name="connsiteY22" fmla="*/ 761947 h 2684332"/>
                <a:gd name="connsiteX23" fmla="*/ 892106 w 1722566"/>
                <a:gd name="connsiteY23" fmla="*/ 799165 h 2684332"/>
                <a:gd name="connsiteX24" fmla="*/ 929715 w 1722566"/>
                <a:gd name="connsiteY24" fmla="*/ 808959 h 2684332"/>
                <a:gd name="connsiteX25" fmla="*/ 951654 w 1722566"/>
                <a:gd name="connsiteY25" fmla="*/ 800732 h 2684332"/>
                <a:gd name="connsiteX26" fmla="*/ 936375 w 1722566"/>
                <a:gd name="connsiteY26" fmla="*/ 781927 h 2684332"/>
                <a:gd name="connsiteX27" fmla="*/ 744801 w 1722566"/>
                <a:gd name="connsiteY27" fmla="*/ 493194 h 2684332"/>
                <a:gd name="connsiteX28" fmla="*/ 619043 w 1722566"/>
                <a:gd name="connsiteY28" fmla="*/ 278505 h 2684332"/>
                <a:gd name="connsiteX29" fmla="*/ 632363 w 1722566"/>
                <a:gd name="connsiteY29" fmla="*/ 248731 h 2684332"/>
                <a:gd name="connsiteX30" fmla="*/ 821196 w 1722566"/>
                <a:gd name="connsiteY30" fmla="*/ 168418 h 2684332"/>
                <a:gd name="connsiteX31" fmla="*/ 884270 w 1722566"/>
                <a:gd name="connsiteY31" fmla="*/ 53238 h 2684332"/>
                <a:gd name="connsiteX32" fmla="*/ 913261 w 1722566"/>
                <a:gd name="connsiteY32" fmla="*/ 9752 h 2684332"/>
                <a:gd name="connsiteX33" fmla="*/ 971634 w 1722566"/>
                <a:gd name="connsiteY33" fmla="*/ 64991 h 2684332"/>
                <a:gd name="connsiteX34" fmla="*/ 1198077 w 1722566"/>
                <a:gd name="connsiteY34" fmla="*/ 294567 h 2684332"/>
                <a:gd name="connsiteX35" fmla="*/ 1428828 w 1722566"/>
                <a:gd name="connsiteY35" fmla="*/ 554701 h 2684332"/>
                <a:gd name="connsiteX36" fmla="*/ 1704632 w 1722566"/>
                <a:gd name="connsiteY36" fmla="*/ 927665 h 2684332"/>
                <a:gd name="connsiteX37" fmla="*/ 1718736 w 1722566"/>
                <a:gd name="connsiteY37" fmla="*/ 1061649 h 2684332"/>
                <a:gd name="connsiteX38" fmla="*/ 1661930 w 1722566"/>
                <a:gd name="connsiteY38" fmla="*/ 1210521 h 2684332"/>
                <a:gd name="connsiteX39" fmla="*/ 1510707 w 1722566"/>
                <a:gd name="connsiteY39" fmla="*/ 1304545 h 2684332"/>
                <a:gd name="connsiteX40" fmla="*/ 1153807 w 1722566"/>
                <a:gd name="connsiteY40" fmla="*/ 1446366 h 2684332"/>
                <a:gd name="connsiteX41" fmla="*/ 968500 w 1722566"/>
                <a:gd name="connsiteY41" fmla="*/ 1505914 h 2684332"/>
                <a:gd name="connsiteX42" fmla="*/ 817670 w 1722566"/>
                <a:gd name="connsiteY42" fmla="*/ 1537256 h 2684332"/>
                <a:gd name="connsiteX43" fmla="*/ 791029 w 1722566"/>
                <a:gd name="connsiteY43" fmla="*/ 1627362 h 2684332"/>
                <a:gd name="connsiteX44" fmla="*/ 788742 w 1722566"/>
                <a:gd name="connsiteY44" fmla="*/ 1924281 h 2684332"/>
                <a:gd name="connsiteX0" fmla="*/ 788742 w 1722566"/>
                <a:gd name="connsiteY0" fmla="*/ 1924281 h 2684332"/>
                <a:gd name="connsiteX1" fmla="*/ 795819 w 1722566"/>
                <a:gd name="connsiteY1" fmla="*/ 2260188 h 2684332"/>
                <a:gd name="connsiteX2" fmla="*/ 812876 w 1722566"/>
                <a:gd name="connsiteY2" fmla="*/ 2678002 h 2684332"/>
                <a:gd name="connsiteX3" fmla="*/ 393598 w 1722566"/>
                <a:gd name="connsiteY3" fmla="*/ 2684332 h 2684332"/>
                <a:gd name="connsiteX4" fmla="*/ 283690 w 1722566"/>
                <a:gd name="connsiteY4" fmla="*/ 1751553 h 2684332"/>
                <a:gd name="connsiteX5" fmla="*/ 215130 w 1722566"/>
                <a:gd name="connsiteY5" fmla="*/ 1500821 h 2684332"/>
                <a:gd name="connsiteX6" fmla="*/ 35309 w 1722566"/>
                <a:gd name="connsiteY6" fmla="*/ 852445 h 2684332"/>
                <a:gd name="connsiteX7" fmla="*/ 4751 w 1722566"/>
                <a:gd name="connsiteY7" fmla="*/ 753720 h 2684332"/>
                <a:gd name="connsiteX8" fmla="*/ 50 w 1722566"/>
                <a:gd name="connsiteY8" fmla="*/ 725904 h 2684332"/>
                <a:gd name="connsiteX9" fmla="*/ 50 w 1722566"/>
                <a:gd name="connsiteY9" fmla="*/ 482224 h 2684332"/>
                <a:gd name="connsiteX10" fmla="*/ 1617 w 1722566"/>
                <a:gd name="connsiteY10" fmla="*/ 467337 h 2684332"/>
                <a:gd name="connsiteX11" fmla="*/ 15329 w 1722566"/>
                <a:gd name="connsiteY11" fmla="*/ 466945 h 2684332"/>
                <a:gd name="connsiteX12" fmla="*/ 34525 w 1722566"/>
                <a:gd name="connsiteY12" fmla="*/ 484183 h 2684332"/>
                <a:gd name="connsiteX13" fmla="*/ 158324 w 1722566"/>
                <a:gd name="connsiteY13" fmla="*/ 602497 h 2684332"/>
                <a:gd name="connsiteX14" fmla="*/ 184181 w 1722566"/>
                <a:gd name="connsiteY14" fmla="*/ 631488 h 2684332"/>
                <a:gd name="connsiteX15" fmla="*/ 214739 w 1722566"/>
                <a:gd name="connsiteY15" fmla="*/ 624828 h 2684332"/>
                <a:gd name="connsiteX16" fmla="*/ 316598 w 1722566"/>
                <a:gd name="connsiteY16" fmla="*/ 603281 h 2684332"/>
                <a:gd name="connsiteX17" fmla="*/ 494461 w 1722566"/>
                <a:gd name="connsiteY17" fmla="*/ 579383 h 2684332"/>
                <a:gd name="connsiteX18" fmla="*/ 634714 w 1722566"/>
                <a:gd name="connsiteY18" fmla="*/ 540598 h 2684332"/>
                <a:gd name="connsiteX19" fmla="*/ 749894 w 1722566"/>
                <a:gd name="connsiteY19" fmla="*/ 584084 h 2684332"/>
                <a:gd name="connsiteX20" fmla="*/ 801215 w 1722566"/>
                <a:gd name="connsiteY20" fmla="*/ 721203 h 2684332"/>
                <a:gd name="connsiteX21" fmla="*/ 805525 w 1722566"/>
                <a:gd name="connsiteY21" fmla="*/ 738441 h 2684332"/>
                <a:gd name="connsiteX22" fmla="*/ 828247 w 1722566"/>
                <a:gd name="connsiteY22" fmla="*/ 761947 h 2684332"/>
                <a:gd name="connsiteX23" fmla="*/ 892106 w 1722566"/>
                <a:gd name="connsiteY23" fmla="*/ 799165 h 2684332"/>
                <a:gd name="connsiteX24" fmla="*/ 929715 w 1722566"/>
                <a:gd name="connsiteY24" fmla="*/ 808959 h 2684332"/>
                <a:gd name="connsiteX25" fmla="*/ 951654 w 1722566"/>
                <a:gd name="connsiteY25" fmla="*/ 800732 h 2684332"/>
                <a:gd name="connsiteX26" fmla="*/ 936375 w 1722566"/>
                <a:gd name="connsiteY26" fmla="*/ 781927 h 2684332"/>
                <a:gd name="connsiteX27" fmla="*/ 744801 w 1722566"/>
                <a:gd name="connsiteY27" fmla="*/ 493194 h 2684332"/>
                <a:gd name="connsiteX28" fmla="*/ 619043 w 1722566"/>
                <a:gd name="connsiteY28" fmla="*/ 278505 h 2684332"/>
                <a:gd name="connsiteX29" fmla="*/ 632363 w 1722566"/>
                <a:gd name="connsiteY29" fmla="*/ 248731 h 2684332"/>
                <a:gd name="connsiteX30" fmla="*/ 821196 w 1722566"/>
                <a:gd name="connsiteY30" fmla="*/ 168418 h 2684332"/>
                <a:gd name="connsiteX31" fmla="*/ 884270 w 1722566"/>
                <a:gd name="connsiteY31" fmla="*/ 53238 h 2684332"/>
                <a:gd name="connsiteX32" fmla="*/ 913261 w 1722566"/>
                <a:gd name="connsiteY32" fmla="*/ 9752 h 2684332"/>
                <a:gd name="connsiteX33" fmla="*/ 971634 w 1722566"/>
                <a:gd name="connsiteY33" fmla="*/ 64991 h 2684332"/>
                <a:gd name="connsiteX34" fmla="*/ 1198077 w 1722566"/>
                <a:gd name="connsiteY34" fmla="*/ 294567 h 2684332"/>
                <a:gd name="connsiteX35" fmla="*/ 1428828 w 1722566"/>
                <a:gd name="connsiteY35" fmla="*/ 554701 h 2684332"/>
                <a:gd name="connsiteX36" fmla="*/ 1704632 w 1722566"/>
                <a:gd name="connsiteY36" fmla="*/ 927665 h 2684332"/>
                <a:gd name="connsiteX37" fmla="*/ 1718736 w 1722566"/>
                <a:gd name="connsiteY37" fmla="*/ 1061649 h 2684332"/>
                <a:gd name="connsiteX38" fmla="*/ 1661930 w 1722566"/>
                <a:gd name="connsiteY38" fmla="*/ 1210521 h 2684332"/>
                <a:gd name="connsiteX39" fmla="*/ 1510707 w 1722566"/>
                <a:gd name="connsiteY39" fmla="*/ 1304545 h 2684332"/>
                <a:gd name="connsiteX40" fmla="*/ 1153807 w 1722566"/>
                <a:gd name="connsiteY40" fmla="*/ 1446366 h 2684332"/>
                <a:gd name="connsiteX41" fmla="*/ 968500 w 1722566"/>
                <a:gd name="connsiteY41" fmla="*/ 1505914 h 2684332"/>
                <a:gd name="connsiteX42" fmla="*/ 817670 w 1722566"/>
                <a:gd name="connsiteY42" fmla="*/ 1537256 h 2684332"/>
                <a:gd name="connsiteX43" fmla="*/ 791029 w 1722566"/>
                <a:gd name="connsiteY43" fmla="*/ 1627362 h 2684332"/>
                <a:gd name="connsiteX44" fmla="*/ 788742 w 1722566"/>
                <a:gd name="connsiteY44" fmla="*/ 1924281 h 2684332"/>
                <a:gd name="connsiteX0" fmla="*/ 807733 w 1722566"/>
                <a:gd name="connsiteY0" fmla="*/ 2031899 h 2684332"/>
                <a:gd name="connsiteX1" fmla="*/ 795819 w 1722566"/>
                <a:gd name="connsiteY1" fmla="*/ 2260188 h 2684332"/>
                <a:gd name="connsiteX2" fmla="*/ 812876 w 1722566"/>
                <a:gd name="connsiteY2" fmla="*/ 2678002 h 2684332"/>
                <a:gd name="connsiteX3" fmla="*/ 393598 w 1722566"/>
                <a:gd name="connsiteY3" fmla="*/ 2684332 h 2684332"/>
                <a:gd name="connsiteX4" fmla="*/ 283690 w 1722566"/>
                <a:gd name="connsiteY4" fmla="*/ 1751553 h 2684332"/>
                <a:gd name="connsiteX5" fmla="*/ 215130 w 1722566"/>
                <a:gd name="connsiteY5" fmla="*/ 1500821 h 2684332"/>
                <a:gd name="connsiteX6" fmla="*/ 35309 w 1722566"/>
                <a:gd name="connsiteY6" fmla="*/ 852445 h 2684332"/>
                <a:gd name="connsiteX7" fmla="*/ 4751 w 1722566"/>
                <a:gd name="connsiteY7" fmla="*/ 753720 h 2684332"/>
                <a:gd name="connsiteX8" fmla="*/ 50 w 1722566"/>
                <a:gd name="connsiteY8" fmla="*/ 725904 h 2684332"/>
                <a:gd name="connsiteX9" fmla="*/ 50 w 1722566"/>
                <a:gd name="connsiteY9" fmla="*/ 482224 h 2684332"/>
                <a:gd name="connsiteX10" fmla="*/ 1617 w 1722566"/>
                <a:gd name="connsiteY10" fmla="*/ 467337 h 2684332"/>
                <a:gd name="connsiteX11" fmla="*/ 15329 w 1722566"/>
                <a:gd name="connsiteY11" fmla="*/ 466945 h 2684332"/>
                <a:gd name="connsiteX12" fmla="*/ 34525 w 1722566"/>
                <a:gd name="connsiteY12" fmla="*/ 484183 h 2684332"/>
                <a:gd name="connsiteX13" fmla="*/ 158324 w 1722566"/>
                <a:gd name="connsiteY13" fmla="*/ 602497 h 2684332"/>
                <a:gd name="connsiteX14" fmla="*/ 184181 w 1722566"/>
                <a:gd name="connsiteY14" fmla="*/ 631488 h 2684332"/>
                <a:gd name="connsiteX15" fmla="*/ 214739 w 1722566"/>
                <a:gd name="connsiteY15" fmla="*/ 624828 h 2684332"/>
                <a:gd name="connsiteX16" fmla="*/ 316598 w 1722566"/>
                <a:gd name="connsiteY16" fmla="*/ 603281 h 2684332"/>
                <a:gd name="connsiteX17" fmla="*/ 494461 w 1722566"/>
                <a:gd name="connsiteY17" fmla="*/ 579383 h 2684332"/>
                <a:gd name="connsiteX18" fmla="*/ 634714 w 1722566"/>
                <a:gd name="connsiteY18" fmla="*/ 540598 h 2684332"/>
                <a:gd name="connsiteX19" fmla="*/ 749894 w 1722566"/>
                <a:gd name="connsiteY19" fmla="*/ 584084 h 2684332"/>
                <a:gd name="connsiteX20" fmla="*/ 801215 w 1722566"/>
                <a:gd name="connsiteY20" fmla="*/ 721203 h 2684332"/>
                <a:gd name="connsiteX21" fmla="*/ 805525 w 1722566"/>
                <a:gd name="connsiteY21" fmla="*/ 738441 h 2684332"/>
                <a:gd name="connsiteX22" fmla="*/ 828247 w 1722566"/>
                <a:gd name="connsiteY22" fmla="*/ 761947 h 2684332"/>
                <a:gd name="connsiteX23" fmla="*/ 892106 w 1722566"/>
                <a:gd name="connsiteY23" fmla="*/ 799165 h 2684332"/>
                <a:gd name="connsiteX24" fmla="*/ 929715 w 1722566"/>
                <a:gd name="connsiteY24" fmla="*/ 808959 h 2684332"/>
                <a:gd name="connsiteX25" fmla="*/ 951654 w 1722566"/>
                <a:gd name="connsiteY25" fmla="*/ 800732 h 2684332"/>
                <a:gd name="connsiteX26" fmla="*/ 936375 w 1722566"/>
                <a:gd name="connsiteY26" fmla="*/ 781927 h 2684332"/>
                <a:gd name="connsiteX27" fmla="*/ 744801 w 1722566"/>
                <a:gd name="connsiteY27" fmla="*/ 493194 h 2684332"/>
                <a:gd name="connsiteX28" fmla="*/ 619043 w 1722566"/>
                <a:gd name="connsiteY28" fmla="*/ 278505 h 2684332"/>
                <a:gd name="connsiteX29" fmla="*/ 632363 w 1722566"/>
                <a:gd name="connsiteY29" fmla="*/ 248731 h 2684332"/>
                <a:gd name="connsiteX30" fmla="*/ 821196 w 1722566"/>
                <a:gd name="connsiteY30" fmla="*/ 168418 h 2684332"/>
                <a:gd name="connsiteX31" fmla="*/ 884270 w 1722566"/>
                <a:gd name="connsiteY31" fmla="*/ 53238 h 2684332"/>
                <a:gd name="connsiteX32" fmla="*/ 913261 w 1722566"/>
                <a:gd name="connsiteY32" fmla="*/ 9752 h 2684332"/>
                <a:gd name="connsiteX33" fmla="*/ 971634 w 1722566"/>
                <a:gd name="connsiteY33" fmla="*/ 64991 h 2684332"/>
                <a:gd name="connsiteX34" fmla="*/ 1198077 w 1722566"/>
                <a:gd name="connsiteY34" fmla="*/ 294567 h 2684332"/>
                <a:gd name="connsiteX35" fmla="*/ 1428828 w 1722566"/>
                <a:gd name="connsiteY35" fmla="*/ 554701 h 2684332"/>
                <a:gd name="connsiteX36" fmla="*/ 1704632 w 1722566"/>
                <a:gd name="connsiteY36" fmla="*/ 927665 h 2684332"/>
                <a:gd name="connsiteX37" fmla="*/ 1718736 w 1722566"/>
                <a:gd name="connsiteY37" fmla="*/ 1061649 h 2684332"/>
                <a:gd name="connsiteX38" fmla="*/ 1661930 w 1722566"/>
                <a:gd name="connsiteY38" fmla="*/ 1210521 h 2684332"/>
                <a:gd name="connsiteX39" fmla="*/ 1510707 w 1722566"/>
                <a:gd name="connsiteY39" fmla="*/ 1304545 h 2684332"/>
                <a:gd name="connsiteX40" fmla="*/ 1153807 w 1722566"/>
                <a:gd name="connsiteY40" fmla="*/ 1446366 h 2684332"/>
                <a:gd name="connsiteX41" fmla="*/ 968500 w 1722566"/>
                <a:gd name="connsiteY41" fmla="*/ 1505914 h 2684332"/>
                <a:gd name="connsiteX42" fmla="*/ 817670 w 1722566"/>
                <a:gd name="connsiteY42" fmla="*/ 1537256 h 2684332"/>
                <a:gd name="connsiteX43" fmla="*/ 791029 w 1722566"/>
                <a:gd name="connsiteY43" fmla="*/ 1627362 h 2684332"/>
                <a:gd name="connsiteX44" fmla="*/ 807733 w 1722566"/>
                <a:gd name="connsiteY44" fmla="*/ 2031899 h 2684332"/>
                <a:gd name="connsiteX0" fmla="*/ 807733 w 1722566"/>
                <a:gd name="connsiteY0" fmla="*/ 2031899 h 2684332"/>
                <a:gd name="connsiteX1" fmla="*/ 795819 w 1722566"/>
                <a:gd name="connsiteY1" fmla="*/ 2260188 h 2684332"/>
                <a:gd name="connsiteX2" fmla="*/ 812876 w 1722566"/>
                <a:gd name="connsiteY2" fmla="*/ 2678002 h 2684332"/>
                <a:gd name="connsiteX3" fmla="*/ 393598 w 1722566"/>
                <a:gd name="connsiteY3" fmla="*/ 2684332 h 2684332"/>
                <a:gd name="connsiteX4" fmla="*/ 283690 w 1722566"/>
                <a:gd name="connsiteY4" fmla="*/ 1751553 h 2684332"/>
                <a:gd name="connsiteX5" fmla="*/ 215130 w 1722566"/>
                <a:gd name="connsiteY5" fmla="*/ 1500821 h 2684332"/>
                <a:gd name="connsiteX6" fmla="*/ 35309 w 1722566"/>
                <a:gd name="connsiteY6" fmla="*/ 852445 h 2684332"/>
                <a:gd name="connsiteX7" fmla="*/ 4751 w 1722566"/>
                <a:gd name="connsiteY7" fmla="*/ 753720 h 2684332"/>
                <a:gd name="connsiteX8" fmla="*/ 50 w 1722566"/>
                <a:gd name="connsiteY8" fmla="*/ 725904 h 2684332"/>
                <a:gd name="connsiteX9" fmla="*/ 50 w 1722566"/>
                <a:gd name="connsiteY9" fmla="*/ 482224 h 2684332"/>
                <a:gd name="connsiteX10" fmla="*/ 1617 w 1722566"/>
                <a:gd name="connsiteY10" fmla="*/ 467337 h 2684332"/>
                <a:gd name="connsiteX11" fmla="*/ 15329 w 1722566"/>
                <a:gd name="connsiteY11" fmla="*/ 466945 h 2684332"/>
                <a:gd name="connsiteX12" fmla="*/ 34525 w 1722566"/>
                <a:gd name="connsiteY12" fmla="*/ 484183 h 2684332"/>
                <a:gd name="connsiteX13" fmla="*/ 158324 w 1722566"/>
                <a:gd name="connsiteY13" fmla="*/ 602497 h 2684332"/>
                <a:gd name="connsiteX14" fmla="*/ 184181 w 1722566"/>
                <a:gd name="connsiteY14" fmla="*/ 631488 h 2684332"/>
                <a:gd name="connsiteX15" fmla="*/ 214739 w 1722566"/>
                <a:gd name="connsiteY15" fmla="*/ 624828 h 2684332"/>
                <a:gd name="connsiteX16" fmla="*/ 316598 w 1722566"/>
                <a:gd name="connsiteY16" fmla="*/ 603281 h 2684332"/>
                <a:gd name="connsiteX17" fmla="*/ 494461 w 1722566"/>
                <a:gd name="connsiteY17" fmla="*/ 579383 h 2684332"/>
                <a:gd name="connsiteX18" fmla="*/ 634714 w 1722566"/>
                <a:gd name="connsiteY18" fmla="*/ 540598 h 2684332"/>
                <a:gd name="connsiteX19" fmla="*/ 749894 w 1722566"/>
                <a:gd name="connsiteY19" fmla="*/ 584084 h 2684332"/>
                <a:gd name="connsiteX20" fmla="*/ 801215 w 1722566"/>
                <a:gd name="connsiteY20" fmla="*/ 721203 h 2684332"/>
                <a:gd name="connsiteX21" fmla="*/ 805525 w 1722566"/>
                <a:gd name="connsiteY21" fmla="*/ 738441 h 2684332"/>
                <a:gd name="connsiteX22" fmla="*/ 828247 w 1722566"/>
                <a:gd name="connsiteY22" fmla="*/ 761947 h 2684332"/>
                <a:gd name="connsiteX23" fmla="*/ 892106 w 1722566"/>
                <a:gd name="connsiteY23" fmla="*/ 799165 h 2684332"/>
                <a:gd name="connsiteX24" fmla="*/ 929715 w 1722566"/>
                <a:gd name="connsiteY24" fmla="*/ 808959 h 2684332"/>
                <a:gd name="connsiteX25" fmla="*/ 951654 w 1722566"/>
                <a:gd name="connsiteY25" fmla="*/ 800732 h 2684332"/>
                <a:gd name="connsiteX26" fmla="*/ 936375 w 1722566"/>
                <a:gd name="connsiteY26" fmla="*/ 781927 h 2684332"/>
                <a:gd name="connsiteX27" fmla="*/ 744801 w 1722566"/>
                <a:gd name="connsiteY27" fmla="*/ 493194 h 2684332"/>
                <a:gd name="connsiteX28" fmla="*/ 619043 w 1722566"/>
                <a:gd name="connsiteY28" fmla="*/ 278505 h 2684332"/>
                <a:gd name="connsiteX29" fmla="*/ 632363 w 1722566"/>
                <a:gd name="connsiteY29" fmla="*/ 248731 h 2684332"/>
                <a:gd name="connsiteX30" fmla="*/ 821196 w 1722566"/>
                <a:gd name="connsiteY30" fmla="*/ 168418 h 2684332"/>
                <a:gd name="connsiteX31" fmla="*/ 884270 w 1722566"/>
                <a:gd name="connsiteY31" fmla="*/ 53238 h 2684332"/>
                <a:gd name="connsiteX32" fmla="*/ 913261 w 1722566"/>
                <a:gd name="connsiteY32" fmla="*/ 9752 h 2684332"/>
                <a:gd name="connsiteX33" fmla="*/ 971634 w 1722566"/>
                <a:gd name="connsiteY33" fmla="*/ 64991 h 2684332"/>
                <a:gd name="connsiteX34" fmla="*/ 1198077 w 1722566"/>
                <a:gd name="connsiteY34" fmla="*/ 294567 h 2684332"/>
                <a:gd name="connsiteX35" fmla="*/ 1428828 w 1722566"/>
                <a:gd name="connsiteY35" fmla="*/ 554701 h 2684332"/>
                <a:gd name="connsiteX36" fmla="*/ 1704632 w 1722566"/>
                <a:gd name="connsiteY36" fmla="*/ 927665 h 2684332"/>
                <a:gd name="connsiteX37" fmla="*/ 1718736 w 1722566"/>
                <a:gd name="connsiteY37" fmla="*/ 1061649 h 2684332"/>
                <a:gd name="connsiteX38" fmla="*/ 1661930 w 1722566"/>
                <a:gd name="connsiteY38" fmla="*/ 1210521 h 2684332"/>
                <a:gd name="connsiteX39" fmla="*/ 1510707 w 1722566"/>
                <a:gd name="connsiteY39" fmla="*/ 1304545 h 2684332"/>
                <a:gd name="connsiteX40" fmla="*/ 1153807 w 1722566"/>
                <a:gd name="connsiteY40" fmla="*/ 1446366 h 2684332"/>
                <a:gd name="connsiteX41" fmla="*/ 968500 w 1722566"/>
                <a:gd name="connsiteY41" fmla="*/ 1505914 h 2684332"/>
                <a:gd name="connsiteX42" fmla="*/ 817670 w 1722566"/>
                <a:gd name="connsiteY42" fmla="*/ 1537256 h 2684332"/>
                <a:gd name="connsiteX43" fmla="*/ 791029 w 1722566"/>
                <a:gd name="connsiteY43" fmla="*/ 1627362 h 2684332"/>
                <a:gd name="connsiteX44" fmla="*/ 807733 w 1722566"/>
                <a:gd name="connsiteY44" fmla="*/ 2031899 h 2684332"/>
                <a:gd name="connsiteX0" fmla="*/ 826725 w 1722566"/>
                <a:gd name="connsiteY0" fmla="*/ 1971760 h 2684332"/>
                <a:gd name="connsiteX1" fmla="*/ 795819 w 1722566"/>
                <a:gd name="connsiteY1" fmla="*/ 2260188 h 2684332"/>
                <a:gd name="connsiteX2" fmla="*/ 812876 w 1722566"/>
                <a:gd name="connsiteY2" fmla="*/ 2678002 h 2684332"/>
                <a:gd name="connsiteX3" fmla="*/ 393598 w 1722566"/>
                <a:gd name="connsiteY3" fmla="*/ 2684332 h 2684332"/>
                <a:gd name="connsiteX4" fmla="*/ 283690 w 1722566"/>
                <a:gd name="connsiteY4" fmla="*/ 1751553 h 2684332"/>
                <a:gd name="connsiteX5" fmla="*/ 215130 w 1722566"/>
                <a:gd name="connsiteY5" fmla="*/ 1500821 h 2684332"/>
                <a:gd name="connsiteX6" fmla="*/ 35309 w 1722566"/>
                <a:gd name="connsiteY6" fmla="*/ 852445 h 2684332"/>
                <a:gd name="connsiteX7" fmla="*/ 4751 w 1722566"/>
                <a:gd name="connsiteY7" fmla="*/ 753720 h 2684332"/>
                <a:gd name="connsiteX8" fmla="*/ 50 w 1722566"/>
                <a:gd name="connsiteY8" fmla="*/ 725904 h 2684332"/>
                <a:gd name="connsiteX9" fmla="*/ 50 w 1722566"/>
                <a:gd name="connsiteY9" fmla="*/ 482224 h 2684332"/>
                <a:gd name="connsiteX10" fmla="*/ 1617 w 1722566"/>
                <a:gd name="connsiteY10" fmla="*/ 467337 h 2684332"/>
                <a:gd name="connsiteX11" fmla="*/ 15329 w 1722566"/>
                <a:gd name="connsiteY11" fmla="*/ 466945 h 2684332"/>
                <a:gd name="connsiteX12" fmla="*/ 34525 w 1722566"/>
                <a:gd name="connsiteY12" fmla="*/ 484183 h 2684332"/>
                <a:gd name="connsiteX13" fmla="*/ 158324 w 1722566"/>
                <a:gd name="connsiteY13" fmla="*/ 602497 h 2684332"/>
                <a:gd name="connsiteX14" fmla="*/ 184181 w 1722566"/>
                <a:gd name="connsiteY14" fmla="*/ 631488 h 2684332"/>
                <a:gd name="connsiteX15" fmla="*/ 214739 w 1722566"/>
                <a:gd name="connsiteY15" fmla="*/ 624828 h 2684332"/>
                <a:gd name="connsiteX16" fmla="*/ 316598 w 1722566"/>
                <a:gd name="connsiteY16" fmla="*/ 603281 h 2684332"/>
                <a:gd name="connsiteX17" fmla="*/ 494461 w 1722566"/>
                <a:gd name="connsiteY17" fmla="*/ 579383 h 2684332"/>
                <a:gd name="connsiteX18" fmla="*/ 634714 w 1722566"/>
                <a:gd name="connsiteY18" fmla="*/ 540598 h 2684332"/>
                <a:gd name="connsiteX19" fmla="*/ 749894 w 1722566"/>
                <a:gd name="connsiteY19" fmla="*/ 584084 h 2684332"/>
                <a:gd name="connsiteX20" fmla="*/ 801215 w 1722566"/>
                <a:gd name="connsiteY20" fmla="*/ 721203 h 2684332"/>
                <a:gd name="connsiteX21" fmla="*/ 805525 w 1722566"/>
                <a:gd name="connsiteY21" fmla="*/ 738441 h 2684332"/>
                <a:gd name="connsiteX22" fmla="*/ 828247 w 1722566"/>
                <a:gd name="connsiteY22" fmla="*/ 761947 h 2684332"/>
                <a:gd name="connsiteX23" fmla="*/ 892106 w 1722566"/>
                <a:gd name="connsiteY23" fmla="*/ 799165 h 2684332"/>
                <a:gd name="connsiteX24" fmla="*/ 929715 w 1722566"/>
                <a:gd name="connsiteY24" fmla="*/ 808959 h 2684332"/>
                <a:gd name="connsiteX25" fmla="*/ 951654 w 1722566"/>
                <a:gd name="connsiteY25" fmla="*/ 800732 h 2684332"/>
                <a:gd name="connsiteX26" fmla="*/ 936375 w 1722566"/>
                <a:gd name="connsiteY26" fmla="*/ 781927 h 2684332"/>
                <a:gd name="connsiteX27" fmla="*/ 744801 w 1722566"/>
                <a:gd name="connsiteY27" fmla="*/ 493194 h 2684332"/>
                <a:gd name="connsiteX28" fmla="*/ 619043 w 1722566"/>
                <a:gd name="connsiteY28" fmla="*/ 278505 h 2684332"/>
                <a:gd name="connsiteX29" fmla="*/ 632363 w 1722566"/>
                <a:gd name="connsiteY29" fmla="*/ 248731 h 2684332"/>
                <a:gd name="connsiteX30" fmla="*/ 821196 w 1722566"/>
                <a:gd name="connsiteY30" fmla="*/ 168418 h 2684332"/>
                <a:gd name="connsiteX31" fmla="*/ 884270 w 1722566"/>
                <a:gd name="connsiteY31" fmla="*/ 53238 h 2684332"/>
                <a:gd name="connsiteX32" fmla="*/ 913261 w 1722566"/>
                <a:gd name="connsiteY32" fmla="*/ 9752 h 2684332"/>
                <a:gd name="connsiteX33" fmla="*/ 971634 w 1722566"/>
                <a:gd name="connsiteY33" fmla="*/ 64991 h 2684332"/>
                <a:gd name="connsiteX34" fmla="*/ 1198077 w 1722566"/>
                <a:gd name="connsiteY34" fmla="*/ 294567 h 2684332"/>
                <a:gd name="connsiteX35" fmla="*/ 1428828 w 1722566"/>
                <a:gd name="connsiteY35" fmla="*/ 554701 h 2684332"/>
                <a:gd name="connsiteX36" fmla="*/ 1704632 w 1722566"/>
                <a:gd name="connsiteY36" fmla="*/ 927665 h 2684332"/>
                <a:gd name="connsiteX37" fmla="*/ 1718736 w 1722566"/>
                <a:gd name="connsiteY37" fmla="*/ 1061649 h 2684332"/>
                <a:gd name="connsiteX38" fmla="*/ 1661930 w 1722566"/>
                <a:gd name="connsiteY38" fmla="*/ 1210521 h 2684332"/>
                <a:gd name="connsiteX39" fmla="*/ 1510707 w 1722566"/>
                <a:gd name="connsiteY39" fmla="*/ 1304545 h 2684332"/>
                <a:gd name="connsiteX40" fmla="*/ 1153807 w 1722566"/>
                <a:gd name="connsiteY40" fmla="*/ 1446366 h 2684332"/>
                <a:gd name="connsiteX41" fmla="*/ 968500 w 1722566"/>
                <a:gd name="connsiteY41" fmla="*/ 1505914 h 2684332"/>
                <a:gd name="connsiteX42" fmla="*/ 817670 w 1722566"/>
                <a:gd name="connsiteY42" fmla="*/ 1537256 h 2684332"/>
                <a:gd name="connsiteX43" fmla="*/ 791029 w 1722566"/>
                <a:gd name="connsiteY43" fmla="*/ 1627362 h 2684332"/>
                <a:gd name="connsiteX44" fmla="*/ 826725 w 1722566"/>
                <a:gd name="connsiteY44" fmla="*/ 1971760 h 2684332"/>
                <a:gd name="connsiteX0" fmla="*/ 826725 w 1722566"/>
                <a:gd name="connsiteY0" fmla="*/ 1971760 h 2684332"/>
                <a:gd name="connsiteX1" fmla="*/ 795819 w 1722566"/>
                <a:gd name="connsiteY1" fmla="*/ 2260188 h 2684332"/>
                <a:gd name="connsiteX2" fmla="*/ 812876 w 1722566"/>
                <a:gd name="connsiteY2" fmla="*/ 2678002 h 2684332"/>
                <a:gd name="connsiteX3" fmla="*/ 393598 w 1722566"/>
                <a:gd name="connsiteY3" fmla="*/ 2684332 h 2684332"/>
                <a:gd name="connsiteX4" fmla="*/ 283690 w 1722566"/>
                <a:gd name="connsiteY4" fmla="*/ 1751553 h 2684332"/>
                <a:gd name="connsiteX5" fmla="*/ 215130 w 1722566"/>
                <a:gd name="connsiteY5" fmla="*/ 1500821 h 2684332"/>
                <a:gd name="connsiteX6" fmla="*/ 35309 w 1722566"/>
                <a:gd name="connsiteY6" fmla="*/ 852445 h 2684332"/>
                <a:gd name="connsiteX7" fmla="*/ 4751 w 1722566"/>
                <a:gd name="connsiteY7" fmla="*/ 753720 h 2684332"/>
                <a:gd name="connsiteX8" fmla="*/ 50 w 1722566"/>
                <a:gd name="connsiteY8" fmla="*/ 725904 h 2684332"/>
                <a:gd name="connsiteX9" fmla="*/ 50 w 1722566"/>
                <a:gd name="connsiteY9" fmla="*/ 482224 h 2684332"/>
                <a:gd name="connsiteX10" fmla="*/ 1617 w 1722566"/>
                <a:gd name="connsiteY10" fmla="*/ 467337 h 2684332"/>
                <a:gd name="connsiteX11" fmla="*/ 15329 w 1722566"/>
                <a:gd name="connsiteY11" fmla="*/ 466945 h 2684332"/>
                <a:gd name="connsiteX12" fmla="*/ 34525 w 1722566"/>
                <a:gd name="connsiteY12" fmla="*/ 484183 h 2684332"/>
                <a:gd name="connsiteX13" fmla="*/ 158324 w 1722566"/>
                <a:gd name="connsiteY13" fmla="*/ 602497 h 2684332"/>
                <a:gd name="connsiteX14" fmla="*/ 184181 w 1722566"/>
                <a:gd name="connsiteY14" fmla="*/ 631488 h 2684332"/>
                <a:gd name="connsiteX15" fmla="*/ 214739 w 1722566"/>
                <a:gd name="connsiteY15" fmla="*/ 624828 h 2684332"/>
                <a:gd name="connsiteX16" fmla="*/ 316598 w 1722566"/>
                <a:gd name="connsiteY16" fmla="*/ 603281 h 2684332"/>
                <a:gd name="connsiteX17" fmla="*/ 494461 w 1722566"/>
                <a:gd name="connsiteY17" fmla="*/ 579383 h 2684332"/>
                <a:gd name="connsiteX18" fmla="*/ 634714 w 1722566"/>
                <a:gd name="connsiteY18" fmla="*/ 540598 h 2684332"/>
                <a:gd name="connsiteX19" fmla="*/ 749894 w 1722566"/>
                <a:gd name="connsiteY19" fmla="*/ 584084 h 2684332"/>
                <a:gd name="connsiteX20" fmla="*/ 801215 w 1722566"/>
                <a:gd name="connsiteY20" fmla="*/ 721203 h 2684332"/>
                <a:gd name="connsiteX21" fmla="*/ 805525 w 1722566"/>
                <a:gd name="connsiteY21" fmla="*/ 738441 h 2684332"/>
                <a:gd name="connsiteX22" fmla="*/ 828247 w 1722566"/>
                <a:gd name="connsiteY22" fmla="*/ 761947 h 2684332"/>
                <a:gd name="connsiteX23" fmla="*/ 892106 w 1722566"/>
                <a:gd name="connsiteY23" fmla="*/ 799165 h 2684332"/>
                <a:gd name="connsiteX24" fmla="*/ 929715 w 1722566"/>
                <a:gd name="connsiteY24" fmla="*/ 808959 h 2684332"/>
                <a:gd name="connsiteX25" fmla="*/ 951654 w 1722566"/>
                <a:gd name="connsiteY25" fmla="*/ 800732 h 2684332"/>
                <a:gd name="connsiteX26" fmla="*/ 936375 w 1722566"/>
                <a:gd name="connsiteY26" fmla="*/ 781927 h 2684332"/>
                <a:gd name="connsiteX27" fmla="*/ 744801 w 1722566"/>
                <a:gd name="connsiteY27" fmla="*/ 493194 h 2684332"/>
                <a:gd name="connsiteX28" fmla="*/ 619043 w 1722566"/>
                <a:gd name="connsiteY28" fmla="*/ 278505 h 2684332"/>
                <a:gd name="connsiteX29" fmla="*/ 632363 w 1722566"/>
                <a:gd name="connsiteY29" fmla="*/ 248731 h 2684332"/>
                <a:gd name="connsiteX30" fmla="*/ 821196 w 1722566"/>
                <a:gd name="connsiteY30" fmla="*/ 168418 h 2684332"/>
                <a:gd name="connsiteX31" fmla="*/ 884270 w 1722566"/>
                <a:gd name="connsiteY31" fmla="*/ 53238 h 2684332"/>
                <a:gd name="connsiteX32" fmla="*/ 913261 w 1722566"/>
                <a:gd name="connsiteY32" fmla="*/ 9752 h 2684332"/>
                <a:gd name="connsiteX33" fmla="*/ 971634 w 1722566"/>
                <a:gd name="connsiteY33" fmla="*/ 64991 h 2684332"/>
                <a:gd name="connsiteX34" fmla="*/ 1198077 w 1722566"/>
                <a:gd name="connsiteY34" fmla="*/ 294567 h 2684332"/>
                <a:gd name="connsiteX35" fmla="*/ 1428828 w 1722566"/>
                <a:gd name="connsiteY35" fmla="*/ 554701 h 2684332"/>
                <a:gd name="connsiteX36" fmla="*/ 1704632 w 1722566"/>
                <a:gd name="connsiteY36" fmla="*/ 927665 h 2684332"/>
                <a:gd name="connsiteX37" fmla="*/ 1718736 w 1722566"/>
                <a:gd name="connsiteY37" fmla="*/ 1061649 h 2684332"/>
                <a:gd name="connsiteX38" fmla="*/ 1661930 w 1722566"/>
                <a:gd name="connsiteY38" fmla="*/ 1210521 h 2684332"/>
                <a:gd name="connsiteX39" fmla="*/ 1510707 w 1722566"/>
                <a:gd name="connsiteY39" fmla="*/ 1304545 h 2684332"/>
                <a:gd name="connsiteX40" fmla="*/ 1153807 w 1722566"/>
                <a:gd name="connsiteY40" fmla="*/ 1446366 h 2684332"/>
                <a:gd name="connsiteX41" fmla="*/ 968500 w 1722566"/>
                <a:gd name="connsiteY41" fmla="*/ 1505914 h 2684332"/>
                <a:gd name="connsiteX42" fmla="*/ 817670 w 1722566"/>
                <a:gd name="connsiteY42" fmla="*/ 1537256 h 2684332"/>
                <a:gd name="connsiteX43" fmla="*/ 791029 w 1722566"/>
                <a:gd name="connsiteY43" fmla="*/ 1627362 h 2684332"/>
                <a:gd name="connsiteX44" fmla="*/ 826725 w 1722566"/>
                <a:gd name="connsiteY44" fmla="*/ 1971760 h 2684332"/>
                <a:gd name="connsiteX0" fmla="*/ 788742 w 1722566"/>
                <a:gd name="connsiteY0" fmla="*/ 1965430 h 2684332"/>
                <a:gd name="connsiteX1" fmla="*/ 795819 w 1722566"/>
                <a:gd name="connsiteY1" fmla="*/ 2260188 h 2684332"/>
                <a:gd name="connsiteX2" fmla="*/ 812876 w 1722566"/>
                <a:gd name="connsiteY2" fmla="*/ 2678002 h 2684332"/>
                <a:gd name="connsiteX3" fmla="*/ 393598 w 1722566"/>
                <a:gd name="connsiteY3" fmla="*/ 2684332 h 2684332"/>
                <a:gd name="connsiteX4" fmla="*/ 283690 w 1722566"/>
                <a:gd name="connsiteY4" fmla="*/ 1751553 h 2684332"/>
                <a:gd name="connsiteX5" fmla="*/ 215130 w 1722566"/>
                <a:gd name="connsiteY5" fmla="*/ 1500821 h 2684332"/>
                <a:gd name="connsiteX6" fmla="*/ 35309 w 1722566"/>
                <a:gd name="connsiteY6" fmla="*/ 852445 h 2684332"/>
                <a:gd name="connsiteX7" fmla="*/ 4751 w 1722566"/>
                <a:gd name="connsiteY7" fmla="*/ 753720 h 2684332"/>
                <a:gd name="connsiteX8" fmla="*/ 50 w 1722566"/>
                <a:gd name="connsiteY8" fmla="*/ 725904 h 2684332"/>
                <a:gd name="connsiteX9" fmla="*/ 50 w 1722566"/>
                <a:gd name="connsiteY9" fmla="*/ 482224 h 2684332"/>
                <a:gd name="connsiteX10" fmla="*/ 1617 w 1722566"/>
                <a:gd name="connsiteY10" fmla="*/ 467337 h 2684332"/>
                <a:gd name="connsiteX11" fmla="*/ 15329 w 1722566"/>
                <a:gd name="connsiteY11" fmla="*/ 466945 h 2684332"/>
                <a:gd name="connsiteX12" fmla="*/ 34525 w 1722566"/>
                <a:gd name="connsiteY12" fmla="*/ 484183 h 2684332"/>
                <a:gd name="connsiteX13" fmla="*/ 158324 w 1722566"/>
                <a:gd name="connsiteY13" fmla="*/ 602497 h 2684332"/>
                <a:gd name="connsiteX14" fmla="*/ 184181 w 1722566"/>
                <a:gd name="connsiteY14" fmla="*/ 631488 h 2684332"/>
                <a:gd name="connsiteX15" fmla="*/ 214739 w 1722566"/>
                <a:gd name="connsiteY15" fmla="*/ 624828 h 2684332"/>
                <a:gd name="connsiteX16" fmla="*/ 316598 w 1722566"/>
                <a:gd name="connsiteY16" fmla="*/ 603281 h 2684332"/>
                <a:gd name="connsiteX17" fmla="*/ 494461 w 1722566"/>
                <a:gd name="connsiteY17" fmla="*/ 579383 h 2684332"/>
                <a:gd name="connsiteX18" fmla="*/ 634714 w 1722566"/>
                <a:gd name="connsiteY18" fmla="*/ 540598 h 2684332"/>
                <a:gd name="connsiteX19" fmla="*/ 749894 w 1722566"/>
                <a:gd name="connsiteY19" fmla="*/ 584084 h 2684332"/>
                <a:gd name="connsiteX20" fmla="*/ 801215 w 1722566"/>
                <a:gd name="connsiteY20" fmla="*/ 721203 h 2684332"/>
                <a:gd name="connsiteX21" fmla="*/ 805525 w 1722566"/>
                <a:gd name="connsiteY21" fmla="*/ 738441 h 2684332"/>
                <a:gd name="connsiteX22" fmla="*/ 828247 w 1722566"/>
                <a:gd name="connsiteY22" fmla="*/ 761947 h 2684332"/>
                <a:gd name="connsiteX23" fmla="*/ 892106 w 1722566"/>
                <a:gd name="connsiteY23" fmla="*/ 799165 h 2684332"/>
                <a:gd name="connsiteX24" fmla="*/ 929715 w 1722566"/>
                <a:gd name="connsiteY24" fmla="*/ 808959 h 2684332"/>
                <a:gd name="connsiteX25" fmla="*/ 951654 w 1722566"/>
                <a:gd name="connsiteY25" fmla="*/ 800732 h 2684332"/>
                <a:gd name="connsiteX26" fmla="*/ 936375 w 1722566"/>
                <a:gd name="connsiteY26" fmla="*/ 781927 h 2684332"/>
                <a:gd name="connsiteX27" fmla="*/ 744801 w 1722566"/>
                <a:gd name="connsiteY27" fmla="*/ 493194 h 2684332"/>
                <a:gd name="connsiteX28" fmla="*/ 619043 w 1722566"/>
                <a:gd name="connsiteY28" fmla="*/ 278505 h 2684332"/>
                <a:gd name="connsiteX29" fmla="*/ 632363 w 1722566"/>
                <a:gd name="connsiteY29" fmla="*/ 248731 h 2684332"/>
                <a:gd name="connsiteX30" fmla="*/ 821196 w 1722566"/>
                <a:gd name="connsiteY30" fmla="*/ 168418 h 2684332"/>
                <a:gd name="connsiteX31" fmla="*/ 884270 w 1722566"/>
                <a:gd name="connsiteY31" fmla="*/ 53238 h 2684332"/>
                <a:gd name="connsiteX32" fmla="*/ 913261 w 1722566"/>
                <a:gd name="connsiteY32" fmla="*/ 9752 h 2684332"/>
                <a:gd name="connsiteX33" fmla="*/ 971634 w 1722566"/>
                <a:gd name="connsiteY33" fmla="*/ 64991 h 2684332"/>
                <a:gd name="connsiteX34" fmla="*/ 1198077 w 1722566"/>
                <a:gd name="connsiteY34" fmla="*/ 294567 h 2684332"/>
                <a:gd name="connsiteX35" fmla="*/ 1428828 w 1722566"/>
                <a:gd name="connsiteY35" fmla="*/ 554701 h 2684332"/>
                <a:gd name="connsiteX36" fmla="*/ 1704632 w 1722566"/>
                <a:gd name="connsiteY36" fmla="*/ 927665 h 2684332"/>
                <a:gd name="connsiteX37" fmla="*/ 1718736 w 1722566"/>
                <a:gd name="connsiteY37" fmla="*/ 1061649 h 2684332"/>
                <a:gd name="connsiteX38" fmla="*/ 1661930 w 1722566"/>
                <a:gd name="connsiteY38" fmla="*/ 1210521 h 2684332"/>
                <a:gd name="connsiteX39" fmla="*/ 1510707 w 1722566"/>
                <a:gd name="connsiteY39" fmla="*/ 1304545 h 2684332"/>
                <a:gd name="connsiteX40" fmla="*/ 1153807 w 1722566"/>
                <a:gd name="connsiteY40" fmla="*/ 1446366 h 2684332"/>
                <a:gd name="connsiteX41" fmla="*/ 968500 w 1722566"/>
                <a:gd name="connsiteY41" fmla="*/ 1505914 h 2684332"/>
                <a:gd name="connsiteX42" fmla="*/ 817670 w 1722566"/>
                <a:gd name="connsiteY42" fmla="*/ 1537256 h 2684332"/>
                <a:gd name="connsiteX43" fmla="*/ 791029 w 1722566"/>
                <a:gd name="connsiteY43" fmla="*/ 1627362 h 2684332"/>
                <a:gd name="connsiteX44" fmla="*/ 788742 w 1722566"/>
                <a:gd name="connsiteY44" fmla="*/ 1965430 h 2684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722566" h="2684332">
                  <a:moveTo>
                    <a:pt x="788742" y="1965430"/>
                  </a:moveTo>
                  <a:cubicBezTo>
                    <a:pt x="787268" y="2103823"/>
                    <a:pt x="791797" y="2141426"/>
                    <a:pt x="795819" y="2260188"/>
                  </a:cubicBezTo>
                  <a:cubicBezTo>
                    <a:pt x="799841" y="2378950"/>
                    <a:pt x="805512" y="2559162"/>
                    <a:pt x="812876" y="2678002"/>
                  </a:cubicBezTo>
                  <a:lnTo>
                    <a:pt x="393598" y="2684332"/>
                  </a:lnTo>
                  <a:cubicBezTo>
                    <a:pt x="387721" y="2679631"/>
                    <a:pt x="285257" y="1758213"/>
                    <a:pt x="283690" y="1751553"/>
                  </a:cubicBezTo>
                  <a:cubicBezTo>
                    <a:pt x="260575" y="1668106"/>
                    <a:pt x="238245" y="1584268"/>
                    <a:pt x="215130" y="1500821"/>
                  </a:cubicBezTo>
                  <a:cubicBezTo>
                    <a:pt x="155582" y="1284565"/>
                    <a:pt x="96816" y="1068309"/>
                    <a:pt x="35309" y="852445"/>
                  </a:cubicBezTo>
                  <a:cubicBezTo>
                    <a:pt x="25906" y="819145"/>
                    <a:pt x="16504" y="786236"/>
                    <a:pt x="4751" y="753720"/>
                  </a:cubicBezTo>
                  <a:cubicBezTo>
                    <a:pt x="1617" y="744709"/>
                    <a:pt x="-342" y="735306"/>
                    <a:pt x="50" y="725904"/>
                  </a:cubicBezTo>
                  <a:lnTo>
                    <a:pt x="50" y="482224"/>
                  </a:lnTo>
                  <a:cubicBezTo>
                    <a:pt x="50" y="477131"/>
                    <a:pt x="-342" y="472038"/>
                    <a:pt x="1617" y="467337"/>
                  </a:cubicBezTo>
                  <a:cubicBezTo>
                    <a:pt x="5926" y="459894"/>
                    <a:pt x="11019" y="463811"/>
                    <a:pt x="15329" y="466945"/>
                  </a:cubicBezTo>
                  <a:cubicBezTo>
                    <a:pt x="22380" y="472038"/>
                    <a:pt x="28649" y="477915"/>
                    <a:pt x="34525" y="484183"/>
                  </a:cubicBezTo>
                  <a:cubicBezTo>
                    <a:pt x="74877" y="524535"/>
                    <a:pt x="118364" y="561753"/>
                    <a:pt x="158324" y="602497"/>
                  </a:cubicBezTo>
                  <a:cubicBezTo>
                    <a:pt x="166159" y="610724"/>
                    <a:pt x="173995" y="626395"/>
                    <a:pt x="184181" y="631488"/>
                  </a:cubicBezTo>
                  <a:cubicBezTo>
                    <a:pt x="202986" y="640499"/>
                    <a:pt x="195542" y="633839"/>
                    <a:pt x="214739" y="624828"/>
                  </a:cubicBezTo>
                  <a:cubicBezTo>
                    <a:pt x="247255" y="609549"/>
                    <a:pt x="281731" y="608374"/>
                    <a:pt x="316598" y="603281"/>
                  </a:cubicBezTo>
                  <a:lnTo>
                    <a:pt x="494461" y="579383"/>
                  </a:lnTo>
                  <a:cubicBezTo>
                    <a:pt x="543040" y="572723"/>
                    <a:pt x="588485" y="555093"/>
                    <a:pt x="634714" y="540598"/>
                  </a:cubicBezTo>
                  <a:cubicBezTo>
                    <a:pt x="684468" y="524927"/>
                    <a:pt x="724037" y="536680"/>
                    <a:pt x="749894" y="584084"/>
                  </a:cubicBezTo>
                  <a:cubicBezTo>
                    <a:pt x="773792" y="627570"/>
                    <a:pt x="787503" y="674191"/>
                    <a:pt x="801215" y="721203"/>
                  </a:cubicBezTo>
                  <a:cubicBezTo>
                    <a:pt x="802782" y="726688"/>
                    <a:pt x="804350" y="732564"/>
                    <a:pt x="805525" y="738441"/>
                  </a:cubicBezTo>
                  <a:cubicBezTo>
                    <a:pt x="807875" y="751761"/>
                    <a:pt x="814927" y="758421"/>
                    <a:pt x="828247" y="761947"/>
                  </a:cubicBezTo>
                  <a:cubicBezTo>
                    <a:pt x="852929" y="768215"/>
                    <a:pt x="874868" y="780752"/>
                    <a:pt x="892106" y="799165"/>
                  </a:cubicBezTo>
                  <a:cubicBezTo>
                    <a:pt x="903467" y="811310"/>
                    <a:pt x="915220" y="813660"/>
                    <a:pt x="929715" y="808959"/>
                  </a:cubicBezTo>
                  <a:cubicBezTo>
                    <a:pt x="937551" y="806608"/>
                    <a:pt x="949696" y="807000"/>
                    <a:pt x="951654" y="800732"/>
                  </a:cubicBezTo>
                  <a:cubicBezTo>
                    <a:pt x="953613" y="792896"/>
                    <a:pt x="942644" y="787412"/>
                    <a:pt x="936375" y="781927"/>
                  </a:cubicBezTo>
                  <a:cubicBezTo>
                    <a:pt x="852537" y="709058"/>
                    <a:pt x="800824" y="587218"/>
                    <a:pt x="744801" y="493194"/>
                  </a:cubicBezTo>
                  <a:cubicBezTo>
                    <a:pt x="703273" y="423851"/>
                    <a:pt x="660179" y="349415"/>
                    <a:pt x="619043" y="278505"/>
                  </a:cubicBezTo>
                  <a:cubicBezTo>
                    <a:pt x="609249" y="261267"/>
                    <a:pt x="612775" y="253432"/>
                    <a:pt x="632363" y="248731"/>
                  </a:cubicBezTo>
                  <a:cubicBezTo>
                    <a:pt x="707975" y="252256"/>
                    <a:pt x="767523" y="216997"/>
                    <a:pt x="821196" y="168418"/>
                  </a:cubicBezTo>
                  <a:cubicBezTo>
                    <a:pt x="858022" y="135118"/>
                    <a:pt x="883095" y="104560"/>
                    <a:pt x="884270" y="53238"/>
                  </a:cubicBezTo>
                  <a:cubicBezTo>
                    <a:pt x="884662" y="36392"/>
                    <a:pt x="879177" y="-23157"/>
                    <a:pt x="913261" y="9752"/>
                  </a:cubicBezTo>
                  <a:cubicBezTo>
                    <a:pt x="932458" y="28165"/>
                    <a:pt x="952438" y="46186"/>
                    <a:pt x="971634" y="64991"/>
                  </a:cubicBezTo>
                  <a:cubicBezTo>
                    <a:pt x="1048029" y="140994"/>
                    <a:pt x="1124816" y="215822"/>
                    <a:pt x="1198077" y="294567"/>
                  </a:cubicBezTo>
                  <a:cubicBezTo>
                    <a:pt x="1277214" y="379189"/>
                    <a:pt x="1353608" y="466554"/>
                    <a:pt x="1428828" y="554701"/>
                  </a:cubicBezTo>
                  <a:cubicBezTo>
                    <a:pt x="1524811" y="667139"/>
                    <a:pt x="1643517" y="789371"/>
                    <a:pt x="1704632" y="927665"/>
                  </a:cubicBezTo>
                  <a:cubicBezTo>
                    <a:pt x="1723437" y="969976"/>
                    <a:pt x="1726180" y="1016204"/>
                    <a:pt x="1718736" y="1061649"/>
                  </a:cubicBezTo>
                  <a:cubicBezTo>
                    <a:pt x="1710117" y="1114146"/>
                    <a:pt x="1693663" y="1167427"/>
                    <a:pt x="1661930" y="1210521"/>
                  </a:cubicBezTo>
                  <a:cubicBezTo>
                    <a:pt x="1623537" y="1263018"/>
                    <a:pt x="1569081" y="1281823"/>
                    <a:pt x="1510707" y="1304545"/>
                  </a:cubicBezTo>
                  <a:cubicBezTo>
                    <a:pt x="1391610" y="1351166"/>
                    <a:pt x="1274079" y="1402487"/>
                    <a:pt x="1153807" y="1446366"/>
                  </a:cubicBezTo>
                  <a:cubicBezTo>
                    <a:pt x="1092691" y="1468696"/>
                    <a:pt x="1031183" y="1489068"/>
                    <a:pt x="968500" y="1505914"/>
                  </a:cubicBezTo>
                  <a:cubicBezTo>
                    <a:pt x="920705" y="1518843"/>
                    <a:pt x="862723" y="1516100"/>
                    <a:pt x="817670" y="1537256"/>
                  </a:cubicBezTo>
                  <a:cubicBezTo>
                    <a:pt x="786328" y="1552143"/>
                    <a:pt x="790638" y="1598763"/>
                    <a:pt x="791029" y="1627362"/>
                  </a:cubicBezTo>
                  <a:cubicBezTo>
                    <a:pt x="792205" y="1653219"/>
                    <a:pt x="777460" y="1838191"/>
                    <a:pt x="788742" y="1965430"/>
                  </a:cubicBezTo>
                  <a:close/>
                </a:path>
              </a:pathLst>
            </a:custGeom>
            <a:solidFill>
              <a:srgbClr val="000000"/>
            </a:solidFill>
            <a:ln w="39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xmlns="" id="{F4820D37-E240-4136-BC6D-9EBBA0A28282}"/>
                </a:ext>
              </a:extLst>
            </p:cNvPr>
            <p:cNvSpPr/>
            <p:nvPr/>
          </p:nvSpPr>
          <p:spPr>
            <a:xfrm>
              <a:off x="2696175" y="2808820"/>
              <a:ext cx="553790" cy="516153"/>
            </a:xfrm>
            <a:custGeom>
              <a:avLst/>
              <a:gdLst>
                <a:gd name="connsiteX0" fmla="*/ 391768 w 403521"/>
                <a:gd name="connsiteY0" fmla="*/ 180007 h 376097"/>
                <a:gd name="connsiteX1" fmla="*/ 399603 w 403521"/>
                <a:gd name="connsiteY1" fmla="*/ 190977 h 376097"/>
                <a:gd name="connsiteX2" fmla="*/ 401562 w 403521"/>
                <a:gd name="connsiteY2" fmla="*/ 207823 h 376097"/>
                <a:gd name="connsiteX3" fmla="*/ 388242 w 403521"/>
                <a:gd name="connsiteY3" fmla="*/ 225844 h 376097"/>
                <a:gd name="connsiteX4" fmla="*/ 295393 w 403521"/>
                <a:gd name="connsiteY4" fmla="*/ 370406 h 376097"/>
                <a:gd name="connsiteX5" fmla="*/ 273062 w 403521"/>
                <a:gd name="connsiteY5" fmla="*/ 372365 h 376097"/>
                <a:gd name="connsiteX6" fmla="*/ 0 w 403521"/>
                <a:gd name="connsiteY6" fmla="*/ 143573 h 376097"/>
                <a:gd name="connsiteX7" fmla="*/ 9011 w 403521"/>
                <a:gd name="connsiteY7" fmla="*/ 133387 h 376097"/>
                <a:gd name="connsiteX8" fmla="*/ 30166 w 403521"/>
                <a:gd name="connsiteY8" fmla="*/ 112231 h 376097"/>
                <a:gd name="connsiteX9" fmla="*/ 57982 w 403521"/>
                <a:gd name="connsiteY9" fmla="*/ 84807 h 376097"/>
                <a:gd name="connsiteX10" fmla="*/ 83838 w 403521"/>
                <a:gd name="connsiteY10" fmla="*/ 59734 h 376097"/>
                <a:gd name="connsiteX11" fmla="*/ 94024 w 403521"/>
                <a:gd name="connsiteY11" fmla="*/ 49157 h 376097"/>
                <a:gd name="connsiteX12" fmla="*/ 132809 w 403521"/>
                <a:gd name="connsiteY12" fmla="*/ 10763 h 376097"/>
                <a:gd name="connsiteX13" fmla="*/ 144171 w 403521"/>
                <a:gd name="connsiteY13" fmla="*/ 186 h 376097"/>
                <a:gd name="connsiteX14" fmla="*/ 162975 w 403521"/>
                <a:gd name="connsiteY14" fmla="*/ 6062 h 376097"/>
                <a:gd name="connsiteX15" fmla="*/ 172770 w 403521"/>
                <a:gd name="connsiteY15" fmla="*/ 8021 h 376097"/>
                <a:gd name="connsiteX16" fmla="*/ 187657 w 403521"/>
                <a:gd name="connsiteY16" fmla="*/ 14681 h 376097"/>
                <a:gd name="connsiteX17" fmla="*/ 197059 w 403521"/>
                <a:gd name="connsiteY17" fmla="*/ 18990 h 376097"/>
                <a:gd name="connsiteX18" fmla="*/ 230751 w 403521"/>
                <a:gd name="connsiteY18" fmla="*/ 35836 h 376097"/>
                <a:gd name="connsiteX19" fmla="*/ 239762 w 403521"/>
                <a:gd name="connsiteY19" fmla="*/ 41321 h 376097"/>
                <a:gd name="connsiteX20" fmla="*/ 250732 w 403521"/>
                <a:gd name="connsiteY20" fmla="*/ 47981 h 376097"/>
                <a:gd name="connsiteX21" fmla="*/ 275413 w 403521"/>
                <a:gd name="connsiteY21" fmla="*/ 62477 h 376097"/>
                <a:gd name="connsiteX22" fmla="*/ 323209 w 403521"/>
                <a:gd name="connsiteY22" fmla="*/ 99695 h 376097"/>
                <a:gd name="connsiteX23" fmla="*/ 386283 w 403521"/>
                <a:gd name="connsiteY23" fmla="*/ 170605 h 376097"/>
                <a:gd name="connsiteX24" fmla="*/ 391768 w 403521"/>
                <a:gd name="connsiteY24" fmla="*/ 180007 h 376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403521" h="376097">
                  <a:moveTo>
                    <a:pt x="391768" y="180007"/>
                  </a:moveTo>
                  <a:cubicBezTo>
                    <a:pt x="393335" y="184708"/>
                    <a:pt x="396078" y="188234"/>
                    <a:pt x="399603" y="190977"/>
                  </a:cubicBezTo>
                  <a:cubicBezTo>
                    <a:pt x="406263" y="195678"/>
                    <a:pt x="407439" y="201163"/>
                    <a:pt x="401562" y="207823"/>
                  </a:cubicBezTo>
                  <a:cubicBezTo>
                    <a:pt x="396861" y="213307"/>
                    <a:pt x="394510" y="221143"/>
                    <a:pt x="388242" y="225844"/>
                  </a:cubicBezTo>
                  <a:cubicBezTo>
                    <a:pt x="356509" y="273640"/>
                    <a:pt x="325167" y="321435"/>
                    <a:pt x="295393" y="370406"/>
                  </a:cubicBezTo>
                  <a:cubicBezTo>
                    <a:pt x="289125" y="384118"/>
                    <a:pt x="282073" y="379809"/>
                    <a:pt x="273062" y="372365"/>
                  </a:cubicBezTo>
                  <a:cubicBezTo>
                    <a:pt x="182172" y="295971"/>
                    <a:pt x="91282" y="219967"/>
                    <a:pt x="0" y="143573"/>
                  </a:cubicBezTo>
                  <a:cubicBezTo>
                    <a:pt x="3134" y="140047"/>
                    <a:pt x="5877" y="136913"/>
                    <a:pt x="9011" y="133387"/>
                  </a:cubicBezTo>
                  <a:cubicBezTo>
                    <a:pt x="16062" y="126335"/>
                    <a:pt x="23114" y="119283"/>
                    <a:pt x="30166" y="112231"/>
                  </a:cubicBezTo>
                  <a:cubicBezTo>
                    <a:pt x="37610" y="101262"/>
                    <a:pt x="46229" y="91468"/>
                    <a:pt x="57982" y="84807"/>
                  </a:cubicBezTo>
                  <a:cubicBezTo>
                    <a:pt x="66601" y="76580"/>
                    <a:pt x="75219" y="67961"/>
                    <a:pt x="83838" y="59734"/>
                  </a:cubicBezTo>
                  <a:cubicBezTo>
                    <a:pt x="86581" y="55425"/>
                    <a:pt x="89715" y="51507"/>
                    <a:pt x="94024" y="49157"/>
                  </a:cubicBezTo>
                  <a:cubicBezTo>
                    <a:pt x="108128" y="37404"/>
                    <a:pt x="121056" y="24475"/>
                    <a:pt x="132809" y="10763"/>
                  </a:cubicBezTo>
                  <a:cubicBezTo>
                    <a:pt x="134768" y="5279"/>
                    <a:pt x="139469" y="2928"/>
                    <a:pt x="144171" y="186"/>
                  </a:cubicBezTo>
                  <a:cubicBezTo>
                    <a:pt x="151614" y="-990"/>
                    <a:pt x="156707" y="3711"/>
                    <a:pt x="162975" y="6062"/>
                  </a:cubicBezTo>
                  <a:cubicBezTo>
                    <a:pt x="165718" y="8804"/>
                    <a:pt x="169636" y="7237"/>
                    <a:pt x="172770" y="8021"/>
                  </a:cubicBezTo>
                  <a:cubicBezTo>
                    <a:pt x="178646" y="8413"/>
                    <a:pt x="183347" y="11547"/>
                    <a:pt x="187657" y="14681"/>
                  </a:cubicBezTo>
                  <a:cubicBezTo>
                    <a:pt x="190399" y="17423"/>
                    <a:pt x="193533" y="18599"/>
                    <a:pt x="197059" y="18990"/>
                  </a:cubicBezTo>
                  <a:cubicBezTo>
                    <a:pt x="208812" y="23692"/>
                    <a:pt x="221349" y="26826"/>
                    <a:pt x="230751" y="35836"/>
                  </a:cubicBezTo>
                  <a:cubicBezTo>
                    <a:pt x="233102" y="38579"/>
                    <a:pt x="236236" y="40538"/>
                    <a:pt x="239762" y="41321"/>
                  </a:cubicBezTo>
                  <a:cubicBezTo>
                    <a:pt x="243680" y="42888"/>
                    <a:pt x="247206" y="45239"/>
                    <a:pt x="250732" y="47981"/>
                  </a:cubicBezTo>
                  <a:cubicBezTo>
                    <a:pt x="256608" y="56600"/>
                    <a:pt x="266402" y="58951"/>
                    <a:pt x="275413" y="62477"/>
                  </a:cubicBezTo>
                  <a:cubicBezTo>
                    <a:pt x="294610" y="70704"/>
                    <a:pt x="308713" y="85983"/>
                    <a:pt x="323209" y="99695"/>
                  </a:cubicBezTo>
                  <a:cubicBezTo>
                    <a:pt x="345931" y="121634"/>
                    <a:pt x="367478" y="144748"/>
                    <a:pt x="386283" y="170605"/>
                  </a:cubicBezTo>
                  <a:cubicBezTo>
                    <a:pt x="389026" y="173347"/>
                    <a:pt x="391768" y="176089"/>
                    <a:pt x="391768" y="180007"/>
                  </a:cubicBezTo>
                  <a:close/>
                </a:path>
              </a:pathLst>
            </a:custGeom>
            <a:solidFill>
              <a:srgbClr val="FEFEFE"/>
            </a:solidFill>
            <a:ln w="39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xmlns="" id="{02610DF9-9661-4372-A935-5E53030BC4B5}"/>
                </a:ext>
              </a:extLst>
            </p:cNvPr>
            <p:cNvSpPr/>
            <p:nvPr/>
          </p:nvSpPr>
          <p:spPr>
            <a:xfrm>
              <a:off x="5563487" y="2923651"/>
              <a:ext cx="478518" cy="451634"/>
            </a:xfrm>
            <a:custGeom>
              <a:avLst/>
              <a:gdLst>
                <a:gd name="connsiteX0" fmla="*/ 92479 w 348673"/>
                <a:gd name="connsiteY0" fmla="*/ 330221 h 329085"/>
                <a:gd name="connsiteX1" fmla="*/ 4331 w 348673"/>
                <a:gd name="connsiteY1" fmla="*/ 200154 h 329085"/>
                <a:gd name="connsiteX2" fmla="*/ 3939 w 348673"/>
                <a:gd name="connsiteY2" fmla="*/ 188401 h 329085"/>
                <a:gd name="connsiteX3" fmla="*/ 14125 w 348673"/>
                <a:gd name="connsiteY3" fmla="*/ 175081 h 329085"/>
                <a:gd name="connsiteX4" fmla="*/ 223721 w 348673"/>
                <a:gd name="connsiteY4" fmla="*/ 9363 h 329085"/>
                <a:gd name="connsiteX5" fmla="*/ 242526 w 348673"/>
                <a:gd name="connsiteY5" fmla="*/ 352 h 329085"/>
                <a:gd name="connsiteX6" fmla="*/ 333024 w 348673"/>
                <a:gd name="connsiteY6" fmla="*/ 85366 h 329085"/>
                <a:gd name="connsiteX7" fmla="*/ 343602 w 348673"/>
                <a:gd name="connsiteY7" fmla="*/ 93593 h 329085"/>
                <a:gd name="connsiteX8" fmla="*/ 336158 w 348673"/>
                <a:gd name="connsiteY8" fmla="*/ 189968 h 329085"/>
                <a:gd name="connsiteX9" fmla="*/ 159863 w 348673"/>
                <a:gd name="connsiteY9" fmla="*/ 322777 h 329085"/>
                <a:gd name="connsiteX10" fmla="*/ 92479 w 348673"/>
                <a:gd name="connsiteY10" fmla="*/ 330221 h 329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48673" h="329085">
                  <a:moveTo>
                    <a:pt x="92479" y="330221"/>
                  </a:moveTo>
                  <a:cubicBezTo>
                    <a:pt x="63096" y="286735"/>
                    <a:pt x="33713" y="243640"/>
                    <a:pt x="4331" y="200154"/>
                  </a:cubicBezTo>
                  <a:cubicBezTo>
                    <a:pt x="1980" y="196628"/>
                    <a:pt x="-3896" y="192318"/>
                    <a:pt x="3939" y="188401"/>
                  </a:cubicBezTo>
                  <a:cubicBezTo>
                    <a:pt x="4331" y="181349"/>
                    <a:pt x="9816" y="178607"/>
                    <a:pt x="14125" y="175081"/>
                  </a:cubicBezTo>
                  <a:cubicBezTo>
                    <a:pt x="84643" y="120625"/>
                    <a:pt x="153594" y="64602"/>
                    <a:pt x="223721" y="9363"/>
                  </a:cubicBezTo>
                  <a:cubicBezTo>
                    <a:pt x="229206" y="5053"/>
                    <a:pt x="233515" y="-1607"/>
                    <a:pt x="242526" y="352"/>
                  </a:cubicBezTo>
                  <a:cubicBezTo>
                    <a:pt x="272692" y="28951"/>
                    <a:pt x="302858" y="57158"/>
                    <a:pt x="333024" y="85366"/>
                  </a:cubicBezTo>
                  <a:cubicBezTo>
                    <a:pt x="336158" y="88500"/>
                    <a:pt x="338901" y="92418"/>
                    <a:pt x="343602" y="93593"/>
                  </a:cubicBezTo>
                  <a:cubicBezTo>
                    <a:pt x="353788" y="126893"/>
                    <a:pt x="356530" y="160585"/>
                    <a:pt x="336158" y="189968"/>
                  </a:cubicBezTo>
                  <a:cubicBezTo>
                    <a:pt x="292280" y="253434"/>
                    <a:pt x="234299" y="299663"/>
                    <a:pt x="159863" y="322777"/>
                  </a:cubicBezTo>
                  <a:cubicBezTo>
                    <a:pt x="137924" y="330221"/>
                    <a:pt x="115201" y="332180"/>
                    <a:pt x="92479" y="330221"/>
                  </a:cubicBezTo>
                  <a:close/>
                </a:path>
              </a:pathLst>
            </a:custGeom>
            <a:solidFill>
              <a:srgbClr val="FEFEFE"/>
            </a:solidFill>
            <a:ln w="39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xmlns="" id="{7D165236-E0FF-4882-965E-85B36F0525CD}"/>
                </a:ext>
              </a:extLst>
            </p:cNvPr>
            <p:cNvSpPr/>
            <p:nvPr/>
          </p:nvSpPr>
          <p:spPr>
            <a:xfrm>
              <a:off x="4045703" y="1845050"/>
              <a:ext cx="5377" cy="5377"/>
            </a:xfrm>
            <a:custGeom>
              <a:avLst/>
              <a:gdLst>
                <a:gd name="connsiteX0" fmla="*/ 0 w 0"/>
                <a:gd name="connsiteY0" fmla="*/ 784 h 0"/>
                <a:gd name="connsiteX1" fmla="*/ 0 w 0"/>
                <a:gd name="connsiteY1" fmla="*/ 0 h 0"/>
                <a:gd name="connsiteX2" fmla="*/ 783 w 0"/>
                <a:gd name="connsiteY2" fmla="*/ 392 h 0"/>
                <a:gd name="connsiteX3" fmla="*/ 0 w 0"/>
                <a:gd name="connsiteY3" fmla="*/ 78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784"/>
                  </a:moveTo>
                  <a:cubicBezTo>
                    <a:pt x="0" y="392"/>
                    <a:pt x="0" y="392"/>
                    <a:pt x="0" y="0"/>
                  </a:cubicBezTo>
                  <a:cubicBezTo>
                    <a:pt x="392" y="0"/>
                    <a:pt x="392" y="392"/>
                    <a:pt x="783" y="392"/>
                  </a:cubicBezTo>
                  <a:cubicBezTo>
                    <a:pt x="783" y="784"/>
                    <a:pt x="392" y="784"/>
                    <a:pt x="0" y="784"/>
                  </a:cubicBezTo>
                  <a:close/>
                </a:path>
              </a:pathLst>
            </a:custGeom>
            <a:solidFill>
              <a:srgbClr val="F4970C"/>
            </a:solidFill>
            <a:ln w="39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xmlns="" id="{BC634069-A02B-4C7B-B699-C5BA8EF5775D}"/>
                </a:ext>
              </a:extLst>
            </p:cNvPr>
            <p:cNvSpPr/>
            <p:nvPr/>
          </p:nvSpPr>
          <p:spPr>
            <a:xfrm>
              <a:off x="3919830" y="3217011"/>
              <a:ext cx="919399" cy="602179"/>
            </a:xfrm>
            <a:custGeom>
              <a:avLst/>
              <a:gdLst>
                <a:gd name="connsiteX0" fmla="*/ 94068 w 669923"/>
                <a:gd name="connsiteY0" fmla="*/ 300593 h 438780"/>
                <a:gd name="connsiteX1" fmla="*/ 44 w 669923"/>
                <a:gd name="connsiteY1" fmla="*/ 4808 h 438780"/>
                <a:gd name="connsiteX2" fmla="*/ 24333 w 669923"/>
                <a:gd name="connsiteY2" fmla="*/ 48295 h 438780"/>
                <a:gd name="connsiteX3" fmla="*/ 140296 w 669923"/>
                <a:gd name="connsiteY3" fmla="*/ 156031 h 438780"/>
                <a:gd name="connsiteX4" fmla="*/ 327953 w 669923"/>
                <a:gd name="connsiteY4" fmla="*/ 196775 h 438780"/>
                <a:gd name="connsiteX5" fmla="*/ 463897 w 669923"/>
                <a:gd name="connsiteY5" fmla="*/ 185805 h 438780"/>
                <a:gd name="connsiteX6" fmla="*/ 628831 w 669923"/>
                <a:gd name="connsiteY6" fmla="*/ 74151 h 438780"/>
                <a:gd name="connsiteX7" fmla="*/ 671534 w 669923"/>
                <a:gd name="connsiteY7" fmla="*/ 107 h 438780"/>
                <a:gd name="connsiteX8" fmla="*/ 573592 w 669923"/>
                <a:gd name="connsiteY8" fmla="*/ 338203 h 438780"/>
                <a:gd name="connsiteX9" fmla="*/ 431380 w 669923"/>
                <a:gd name="connsiteY9" fmla="*/ 424000 h 438780"/>
                <a:gd name="connsiteX10" fmla="*/ 361254 w 669923"/>
                <a:gd name="connsiteY10" fmla="*/ 427918 h 438780"/>
                <a:gd name="connsiteX11" fmla="*/ 94068 w 669923"/>
                <a:gd name="connsiteY11" fmla="*/ 300593 h 438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69923" h="438780">
                  <a:moveTo>
                    <a:pt x="94068" y="300593"/>
                  </a:moveTo>
                  <a:cubicBezTo>
                    <a:pt x="91325" y="281788"/>
                    <a:pt x="-2307" y="11860"/>
                    <a:pt x="44" y="4808"/>
                  </a:cubicBezTo>
                  <a:cubicBezTo>
                    <a:pt x="8662" y="20087"/>
                    <a:pt x="16106" y="34583"/>
                    <a:pt x="24333" y="48295"/>
                  </a:cubicBezTo>
                  <a:cubicBezTo>
                    <a:pt x="51757" y="96090"/>
                    <a:pt x="89367" y="132525"/>
                    <a:pt x="140296" y="156031"/>
                  </a:cubicBezTo>
                  <a:cubicBezTo>
                    <a:pt x="200237" y="183455"/>
                    <a:pt x="262136" y="196775"/>
                    <a:pt x="327953" y="196775"/>
                  </a:cubicBezTo>
                  <a:cubicBezTo>
                    <a:pt x="373790" y="196775"/>
                    <a:pt x="419235" y="196775"/>
                    <a:pt x="463897" y="185805"/>
                  </a:cubicBezTo>
                  <a:cubicBezTo>
                    <a:pt x="532848" y="168568"/>
                    <a:pt x="590438" y="136834"/>
                    <a:pt x="628831" y="74151"/>
                  </a:cubicBezTo>
                  <a:cubicBezTo>
                    <a:pt x="644894" y="47903"/>
                    <a:pt x="671142" y="-2635"/>
                    <a:pt x="671534" y="107"/>
                  </a:cubicBezTo>
                  <a:cubicBezTo>
                    <a:pt x="653513" y="78069"/>
                    <a:pt x="579468" y="331935"/>
                    <a:pt x="573592" y="338203"/>
                  </a:cubicBezTo>
                  <a:cubicBezTo>
                    <a:pt x="529322" y="365627"/>
                    <a:pt x="434122" y="422433"/>
                    <a:pt x="431380" y="424000"/>
                  </a:cubicBezTo>
                  <a:cubicBezTo>
                    <a:pt x="391028" y="448682"/>
                    <a:pt x="402781" y="447506"/>
                    <a:pt x="361254" y="427918"/>
                  </a:cubicBezTo>
                  <a:cubicBezTo>
                    <a:pt x="352243" y="424000"/>
                    <a:pt x="96027" y="302160"/>
                    <a:pt x="94068" y="300593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9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xmlns="" id="{723CB4B5-A469-4F4F-A509-86BD531FECF5}"/>
                </a:ext>
              </a:extLst>
            </p:cNvPr>
            <p:cNvSpPr/>
            <p:nvPr/>
          </p:nvSpPr>
          <p:spPr>
            <a:xfrm>
              <a:off x="4874237" y="2316577"/>
              <a:ext cx="311842" cy="365609"/>
            </a:xfrm>
            <a:custGeom>
              <a:avLst/>
              <a:gdLst>
                <a:gd name="connsiteX0" fmla="*/ 155532 w 227225"/>
                <a:gd name="connsiteY0" fmla="*/ 0 h 266402"/>
                <a:gd name="connsiteX1" fmla="*/ 227225 w 227225"/>
                <a:gd name="connsiteY1" fmla="*/ 268753 h 266402"/>
                <a:gd name="connsiteX2" fmla="*/ 0 w 227225"/>
                <a:gd name="connsiteY2" fmla="*/ 119881 h 266402"/>
                <a:gd name="connsiteX3" fmla="*/ 99117 w 227225"/>
                <a:gd name="connsiteY3" fmla="*/ 70910 h 266402"/>
                <a:gd name="connsiteX4" fmla="*/ 155532 w 227225"/>
                <a:gd name="connsiteY4" fmla="*/ 0 h 266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7225" h="266402">
                  <a:moveTo>
                    <a:pt x="155532" y="0"/>
                  </a:moveTo>
                  <a:cubicBezTo>
                    <a:pt x="183739" y="98334"/>
                    <a:pt x="220565" y="243680"/>
                    <a:pt x="227225" y="268753"/>
                  </a:cubicBezTo>
                  <a:cubicBezTo>
                    <a:pt x="193142" y="246030"/>
                    <a:pt x="28991" y="137119"/>
                    <a:pt x="0" y="119881"/>
                  </a:cubicBezTo>
                  <a:cubicBezTo>
                    <a:pt x="56414" y="101468"/>
                    <a:pt x="74436" y="87756"/>
                    <a:pt x="99117" y="70910"/>
                  </a:cubicBezTo>
                  <a:cubicBezTo>
                    <a:pt x="128892" y="47796"/>
                    <a:pt x="144562" y="17630"/>
                    <a:pt x="155532" y="0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9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xmlns="" id="{35059AB1-3D60-4997-A1BA-6D3389A297A6}"/>
                </a:ext>
              </a:extLst>
            </p:cNvPr>
            <p:cNvSpPr/>
            <p:nvPr/>
          </p:nvSpPr>
          <p:spPr>
            <a:xfrm>
              <a:off x="3538688" y="2331633"/>
              <a:ext cx="80649" cy="225818"/>
            </a:xfrm>
            <a:custGeom>
              <a:avLst/>
              <a:gdLst>
                <a:gd name="connsiteX0" fmla="*/ 0 w 58765"/>
                <a:gd name="connsiteY0" fmla="*/ 168069 h 164542"/>
                <a:gd name="connsiteX1" fmla="*/ 58765 w 58765"/>
                <a:gd name="connsiteY1" fmla="*/ 0 h 164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8765" h="164542">
                  <a:moveTo>
                    <a:pt x="0" y="168069"/>
                  </a:moveTo>
                  <a:cubicBezTo>
                    <a:pt x="19197" y="114788"/>
                    <a:pt x="52497" y="20372"/>
                    <a:pt x="58765" y="0"/>
                  </a:cubicBezTo>
                </a:path>
              </a:pathLst>
            </a:custGeom>
            <a:solidFill>
              <a:srgbClr val="FEB47A"/>
            </a:solidFill>
            <a:ln w="39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xmlns="" id="{B78B6F07-B4C3-4594-BBAE-A5C0B82B5878}"/>
                </a:ext>
              </a:extLst>
            </p:cNvPr>
            <p:cNvSpPr/>
            <p:nvPr/>
          </p:nvSpPr>
          <p:spPr>
            <a:xfrm>
              <a:off x="3577259" y="1868120"/>
              <a:ext cx="1553839" cy="655946"/>
            </a:xfrm>
            <a:custGeom>
              <a:avLst/>
              <a:gdLst>
                <a:gd name="connsiteX0" fmla="*/ 1128786 w 1132209"/>
                <a:gd name="connsiteY0" fmla="*/ 167321 h 477957"/>
                <a:gd name="connsiteX1" fmla="*/ 1117817 w 1132209"/>
                <a:gd name="connsiteY1" fmla="*/ 127361 h 477957"/>
                <a:gd name="connsiteX2" fmla="*/ 984224 w 1132209"/>
                <a:gd name="connsiteY2" fmla="*/ 2387 h 477957"/>
                <a:gd name="connsiteX3" fmla="*/ 782071 w 1132209"/>
                <a:gd name="connsiteY3" fmla="*/ 88576 h 477957"/>
                <a:gd name="connsiteX4" fmla="*/ 708419 w 1132209"/>
                <a:gd name="connsiteY4" fmla="*/ 111298 h 477957"/>
                <a:gd name="connsiteX5" fmla="*/ 584228 w 1132209"/>
                <a:gd name="connsiteY5" fmla="*/ 79173 h 477957"/>
                <a:gd name="connsiteX6" fmla="*/ 501957 w 1132209"/>
                <a:gd name="connsiteY6" fmla="*/ 83483 h 477957"/>
                <a:gd name="connsiteX7" fmla="*/ 371890 w 1132209"/>
                <a:gd name="connsiteY7" fmla="*/ 116783 h 477957"/>
                <a:gd name="connsiteX8" fmla="*/ 333889 w 1132209"/>
                <a:gd name="connsiteY8" fmla="*/ 90534 h 477957"/>
                <a:gd name="connsiteX9" fmla="*/ 241823 w 1132209"/>
                <a:gd name="connsiteY9" fmla="*/ 45873 h 477957"/>
                <a:gd name="connsiteX10" fmla="*/ 215575 w 1132209"/>
                <a:gd name="connsiteY10" fmla="*/ 40388 h 477957"/>
                <a:gd name="connsiteX11" fmla="*/ 53383 w 1132209"/>
                <a:gd name="connsiteY11" fmla="*/ 93669 h 477957"/>
                <a:gd name="connsiteX12" fmla="*/ 6371 w 1132209"/>
                <a:gd name="connsiteY12" fmla="*/ 164187 h 477957"/>
                <a:gd name="connsiteX13" fmla="*/ 3628 w 1132209"/>
                <a:gd name="connsiteY13" fmla="*/ 257819 h 477957"/>
                <a:gd name="connsiteX14" fmla="*/ 83157 w 1132209"/>
                <a:gd name="connsiteY14" fmla="*/ 416485 h 477957"/>
                <a:gd name="connsiteX15" fmla="*/ 157593 w 1132209"/>
                <a:gd name="connsiteY15" fmla="*/ 469374 h 477957"/>
                <a:gd name="connsiteX16" fmla="*/ 253576 w 1132209"/>
                <a:gd name="connsiteY16" fmla="*/ 476426 h 477957"/>
                <a:gd name="connsiteX17" fmla="*/ 274340 w 1132209"/>
                <a:gd name="connsiteY17" fmla="*/ 472508 h 477957"/>
                <a:gd name="connsiteX18" fmla="*/ 355044 w 1132209"/>
                <a:gd name="connsiteY18" fmla="*/ 444301 h 477957"/>
                <a:gd name="connsiteX19" fmla="*/ 389520 w 1132209"/>
                <a:gd name="connsiteY19" fmla="*/ 427455 h 477957"/>
                <a:gd name="connsiteX20" fmla="*/ 468657 w 1132209"/>
                <a:gd name="connsiteY20" fmla="*/ 403557 h 477957"/>
                <a:gd name="connsiteX21" fmla="*/ 530164 w 1132209"/>
                <a:gd name="connsiteY21" fmla="*/ 322069 h 477957"/>
                <a:gd name="connsiteX22" fmla="*/ 614395 w 1132209"/>
                <a:gd name="connsiteY22" fmla="*/ 345575 h 477957"/>
                <a:gd name="connsiteX23" fmla="*/ 698233 w 1132209"/>
                <a:gd name="connsiteY23" fmla="*/ 397681 h 477957"/>
                <a:gd name="connsiteX24" fmla="*/ 768359 w 1132209"/>
                <a:gd name="connsiteY24" fmla="*/ 400815 h 477957"/>
                <a:gd name="connsiteX25" fmla="*/ 829867 w 1132209"/>
                <a:gd name="connsiteY25" fmla="*/ 410609 h 477957"/>
                <a:gd name="connsiteX26" fmla="*/ 950923 w 1132209"/>
                <a:gd name="connsiteY26" fmla="*/ 445868 h 477957"/>
                <a:gd name="connsiteX27" fmla="*/ 1128786 w 1132209"/>
                <a:gd name="connsiteY27" fmla="*/ 167321 h 477957"/>
                <a:gd name="connsiteX28" fmla="*/ 1062969 w 1132209"/>
                <a:gd name="connsiteY28" fmla="*/ 307966 h 477957"/>
                <a:gd name="connsiteX29" fmla="*/ 1062969 w 1132209"/>
                <a:gd name="connsiteY29" fmla="*/ 307966 h 477957"/>
                <a:gd name="connsiteX30" fmla="*/ 1062969 w 1132209"/>
                <a:gd name="connsiteY30" fmla="*/ 307966 h 477957"/>
                <a:gd name="connsiteX31" fmla="*/ 1062969 w 1132209"/>
                <a:gd name="connsiteY31" fmla="*/ 307966 h 477957"/>
                <a:gd name="connsiteX32" fmla="*/ 1062969 w 1132209"/>
                <a:gd name="connsiteY32" fmla="*/ 307966 h 477957"/>
                <a:gd name="connsiteX33" fmla="*/ 1062969 w 1132209"/>
                <a:gd name="connsiteY33" fmla="*/ 307966 h 477957"/>
                <a:gd name="connsiteX34" fmla="*/ 1062969 w 1132209"/>
                <a:gd name="connsiteY34" fmla="*/ 307966 h 477957"/>
                <a:gd name="connsiteX35" fmla="*/ 1062969 w 1132209"/>
                <a:gd name="connsiteY35" fmla="*/ 307966 h 477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132209" h="477957">
                  <a:moveTo>
                    <a:pt x="1128786" y="167321"/>
                  </a:moveTo>
                  <a:cubicBezTo>
                    <a:pt x="1126827" y="156743"/>
                    <a:pt x="1118992" y="130103"/>
                    <a:pt x="1117817" y="127361"/>
                  </a:cubicBezTo>
                  <a:cubicBezTo>
                    <a:pt x="1095486" y="68204"/>
                    <a:pt x="1048865" y="13356"/>
                    <a:pt x="984224" y="2387"/>
                  </a:cubicBezTo>
                  <a:cubicBezTo>
                    <a:pt x="907045" y="-10542"/>
                    <a:pt x="830651" y="30594"/>
                    <a:pt x="782071" y="88576"/>
                  </a:cubicBezTo>
                  <a:cubicBezTo>
                    <a:pt x="762091" y="112473"/>
                    <a:pt x="753472" y="124618"/>
                    <a:pt x="708419" y="111298"/>
                  </a:cubicBezTo>
                  <a:cubicBezTo>
                    <a:pt x="702151" y="108164"/>
                    <a:pt x="597549" y="83091"/>
                    <a:pt x="584228" y="79173"/>
                  </a:cubicBezTo>
                  <a:cubicBezTo>
                    <a:pt x="560331" y="72121"/>
                    <a:pt x="525072" y="70554"/>
                    <a:pt x="501957" y="83483"/>
                  </a:cubicBezTo>
                  <a:cubicBezTo>
                    <a:pt x="493338" y="88184"/>
                    <a:pt x="389912" y="120701"/>
                    <a:pt x="371890" y="116783"/>
                  </a:cubicBezTo>
                  <a:cubicBezTo>
                    <a:pt x="359745" y="114432"/>
                    <a:pt x="344858" y="97978"/>
                    <a:pt x="333889" y="90534"/>
                  </a:cubicBezTo>
                  <a:cubicBezTo>
                    <a:pt x="306073" y="70946"/>
                    <a:pt x="275124" y="54884"/>
                    <a:pt x="241823" y="45873"/>
                  </a:cubicBezTo>
                  <a:cubicBezTo>
                    <a:pt x="233204" y="43522"/>
                    <a:pt x="224585" y="41563"/>
                    <a:pt x="215575" y="40388"/>
                  </a:cubicBezTo>
                  <a:cubicBezTo>
                    <a:pt x="156810" y="31769"/>
                    <a:pt x="96086" y="52533"/>
                    <a:pt x="53383" y="93669"/>
                  </a:cubicBezTo>
                  <a:cubicBezTo>
                    <a:pt x="33794" y="112473"/>
                    <a:pt x="14598" y="137938"/>
                    <a:pt x="6371" y="164187"/>
                  </a:cubicBezTo>
                  <a:cubicBezTo>
                    <a:pt x="-2640" y="192786"/>
                    <a:pt x="-681" y="228829"/>
                    <a:pt x="3628" y="257819"/>
                  </a:cubicBezTo>
                  <a:cubicBezTo>
                    <a:pt x="11855" y="317368"/>
                    <a:pt x="40063" y="374174"/>
                    <a:pt x="83157" y="416485"/>
                  </a:cubicBezTo>
                  <a:cubicBezTo>
                    <a:pt x="103921" y="437249"/>
                    <a:pt x="129778" y="458796"/>
                    <a:pt x="157593" y="469374"/>
                  </a:cubicBezTo>
                  <a:cubicBezTo>
                    <a:pt x="188151" y="481127"/>
                    <a:pt x="221843" y="481127"/>
                    <a:pt x="253576" y="476426"/>
                  </a:cubicBezTo>
                  <a:cubicBezTo>
                    <a:pt x="260628" y="475251"/>
                    <a:pt x="267680" y="474075"/>
                    <a:pt x="274340" y="472508"/>
                  </a:cubicBezTo>
                  <a:cubicBezTo>
                    <a:pt x="302156" y="466240"/>
                    <a:pt x="329187" y="456446"/>
                    <a:pt x="355044" y="444301"/>
                  </a:cubicBezTo>
                  <a:cubicBezTo>
                    <a:pt x="366405" y="438816"/>
                    <a:pt x="377767" y="431373"/>
                    <a:pt x="389520" y="427455"/>
                  </a:cubicBezTo>
                  <a:cubicBezTo>
                    <a:pt x="415376" y="419620"/>
                    <a:pt x="444759" y="416877"/>
                    <a:pt x="468657" y="403557"/>
                  </a:cubicBezTo>
                  <a:cubicBezTo>
                    <a:pt x="498040" y="386711"/>
                    <a:pt x="512535" y="349493"/>
                    <a:pt x="530164" y="322069"/>
                  </a:cubicBezTo>
                  <a:cubicBezTo>
                    <a:pt x="557588" y="278583"/>
                    <a:pt x="596765" y="316193"/>
                    <a:pt x="614395" y="345575"/>
                  </a:cubicBezTo>
                  <a:cubicBezTo>
                    <a:pt x="645344" y="397289"/>
                    <a:pt x="670417" y="396505"/>
                    <a:pt x="698233" y="397681"/>
                  </a:cubicBezTo>
                  <a:cubicBezTo>
                    <a:pt x="721739" y="398856"/>
                    <a:pt x="745245" y="400031"/>
                    <a:pt x="768359" y="400815"/>
                  </a:cubicBezTo>
                  <a:cubicBezTo>
                    <a:pt x="787948" y="401598"/>
                    <a:pt x="813021" y="398464"/>
                    <a:pt x="829867" y="410609"/>
                  </a:cubicBezTo>
                  <a:cubicBezTo>
                    <a:pt x="867869" y="432548"/>
                    <a:pt x="905087" y="454879"/>
                    <a:pt x="950923" y="445868"/>
                  </a:cubicBezTo>
                  <a:cubicBezTo>
                    <a:pt x="1073938" y="422362"/>
                    <a:pt x="1149942" y="286027"/>
                    <a:pt x="1128786" y="167321"/>
                  </a:cubicBezTo>
                  <a:close/>
                  <a:moveTo>
                    <a:pt x="1062969" y="307966"/>
                  </a:moveTo>
                  <a:cubicBezTo>
                    <a:pt x="1062969" y="307966"/>
                    <a:pt x="1062969" y="307966"/>
                    <a:pt x="1062969" y="307966"/>
                  </a:cubicBezTo>
                  <a:cubicBezTo>
                    <a:pt x="1062969" y="307966"/>
                    <a:pt x="1062969" y="307966"/>
                    <a:pt x="1062969" y="307966"/>
                  </a:cubicBezTo>
                  <a:cubicBezTo>
                    <a:pt x="1062969" y="307966"/>
                    <a:pt x="1062969" y="307966"/>
                    <a:pt x="1062969" y="307966"/>
                  </a:cubicBezTo>
                  <a:close/>
                  <a:moveTo>
                    <a:pt x="1062969" y="307966"/>
                  </a:moveTo>
                  <a:cubicBezTo>
                    <a:pt x="1062969" y="307966"/>
                    <a:pt x="1062969" y="307966"/>
                    <a:pt x="1062969" y="307966"/>
                  </a:cubicBezTo>
                  <a:cubicBezTo>
                    <a:pt x="1062969" y="307966"/>
                    <a:pt x="1062969" y="307966"/>
                    <a:pt x="1062969" y="307966"/>
                  </a:cubicBezTo>
                  <a:cubicBezTo>
                    <a:pt x="1062969" y="307966"/>
                    <a:pt x="1062969" y="307966"/>
                    <a:pt x="1062969" y="307966"/>
                  </a:cubicBezTo>
                  <a:close/>
                </a:path>
              </a:pathLst>
            </a:custGeom>
            <a:solidFill>
              <a:srgbClr val="000000"/>
            </a:solidFill>
            <a:ln w="39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xmlns="" id="{D5C95D96-E259-481B-A2C5-9BC0673B273A}"/>
                </a:ext>
              </a:extLst>
            </p:cNvPr>
            <p:cNvSpPr/>
            <p:nvPr/>
          </p:nvSpPr>
          <p:spPr>
            <a:xfrm>
              <a:off x="3637619" y="1991293"/>
              <a:ext cx="381738" cy="381738"/>
            </a:xfrm>
            <a:custGeom>
              <a:avLst/>
              <a:gdLst>
                <a:gd name="connsiteX0" fmla="*/ 278155 w 278155"/>
                <a:gd name="connsiteY0" fmla="*/ 139078 h 278155"/>
                <a:gd name="connsiteX1" fmla="*/ 139078 w 278155"/>
                <a:gd name="connsiteY1" fmla="*/ 278155 h 278155"/>
                <a:gd name="connsiteX2" fmla="*/ 0 w 278155"/>
                <a:gd name="connsiteY2" fmla="*/ 139078 h 278155"/>
                <a:gd name="connsiteX3" fmla="*/ 139078 w 278155"/>
                <a:gd name="connsiteY3" fmla="*/ 0 h 278155"/>
                <a:gd name="connsiteX4" fmla="*/ 278155 w 278155"/>
                <a:gd name="connsiteY4" fmla="*/ 139078 h 278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8155" h="278155">
                  <a:moveTo>
                    <a:pt x="278155" y="139078"/>
                  </a:moveTo>
                  <a:cubicBezTo>
                    <a:pt x="278155" y="215888"/>
                    <a:pt x="215888" y="278155"/>
                    <a:pt x="139078" y="278155"/>
                  </a:cubicBezTo>
                  <a:cubicBezTo>
                    <a:pt x="62267" y="278155"/>
                    <a:pt x="0" y="215888"/>
                    <a:pt x="0" y="139078"/>
                  </a:cubicBezTo>
                  <a:cubicBezTo>
                    <a:pt x="0" y="62267"/>
                    <a:pt x="62267" y="0"/>
                    <a:pt x="139078" y="0"/>
                  </a:cubicBezTo>
                  <a:cubicBezTo>
                    <a:pt x="215888" y="0"/>
                    <a:pt x="278155" y="62267"/>
                    <a:pt x="278155" y="139078"/>
                  </a:cubicBezTo>
                  <a:close/>
                </a:path>
              </a:pathLst>
            </a:custGeom>
            <a:solidFill>
              <a:schemeClr val="accent1"/>
            </a:solidFill>
            <a:ln w="39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xmlns="" id="{9AE69795-4A44-4534-8C59-F9673A3A1229}"/>
                </a:ext>
              </a:extLst>
            </p:cNvPr>
            <p:cNvSpPr/>
            <p:nvPr/>
          </p:nvSpPr>
          <p:spPr>
            <a:xfrm>
              <a:off x="4691970" y="1943441"/>
              <a:ext cx="381738" cy="381738"/>
            </a:xfrm>
            <a:custGeom>
              <a:avLst/>
              <a:gdLst>
                <a:gd name="connsiteX0" fmla="*/ 278155 w 278155"/>
                <a:gd name="connsiteY0" fmla="*/ 139078 h 278155"/>
                <a:gd name="connsiteX1" fmla="*/ 139078 w 278155"/>
                <a:gd name="connsiteY1" fmla="*/ 278155 h 278155"/>
                <a:gd name="connsiteX2" fmla="*/ 0 w 278155"/>
                <a:gd name="connsiteY2" fmla="*/ 139078 h 278155"/>
                <a:gd name="connsiteX3" fmla="*/ 139078 w 278155"/>
                <a:gd name="connsiteY3" fmla="*/ 0 h 278155"/>
                <a:gd name="connsiteX4" fmla="*/ 278155 w 278155"/>
                <a:gd name="connsiteY4" fmla="*/ 139078 h 278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8155" h="278155">
                  <a:moveTo>
                    <a:pt x="278155" y="139078"/>
                  </a:moveTo>
                  <a:cubicBezTo>
                    <a:pt x="278155" y="215888"/>
                    <a:pt x="215888" y="278155"/>
                    <a:pt x="139078" y="278155"/>
                  </a:cubicBezTo>
                  <a:cubicBezTo>
                    <a:pt x="62267" y="278155"/>
                    <a:pt x="0" y="215888"/>
                    <a:pt x="0" y="139078"/>
                  </a:cubicBezTo>
                  <a:cubicBezTo>
                    <a:pt x="0" y="62267"/>
                    <a:pt x="62267" y="0"/>
                    <a:pt x="139078" y="0"/>
                  </a:cubicBezTo>
                  <a:cubicBezTo>
                    <a:pt x="215888" y="0"/>
                    <a:pt x="278155" y="62267"/>
                    <a:pt x="278155" y="139078"/>
                  </a:cubicBezTo>
                  <a:close/>
                </a:path>
              </a:pathLst>
            </a:custGeom>
            <a:solidFill>
              <a:schemeClr val="accent1"/>
            </a:solidFill>
            <a:ln w="39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xmlns="" id="{EDB27A99-1AA4-49E3-8843-4C0DC87C6DF1}"/>
                </a:ext>
              </a:extLst>
            </p:cNvPr>
            <p:cNvSpPr/>
            <p:nvPr/>
          </p:nvSpPr>
          <p:spPr>
            <a:xfrm>
              <a:off x="3796426" y="3532764"/>
              <a:ext cx="1553265" cy="3199717"/>
            </a:xfrm>
            <a:custGeom>
              <a:avLst/>
              <a:gdLst>
                <a:gd name="connsiteX0" fmla="*/ 915170 w 1089115"/>
                <a:gd name="connsiteY0" fmla="*/ 763556 h 1402529"/>
                <a:gd name="connsiteX1" fmla="*/ 803125 w 1089115"/>
                <a:gd name="connsiteY1" fmla="*/ 377665 h 1402529"/>
                <a:gd name="connsiteX2" fmla="*/ 801949 w 1089115"/>
                <a:gd name="connsiteY2" fmla="*/ 364344 h 1402529"/>
                <a:gd name="connsiteX3" fmla="*/ 801949 w 1089115"/>
                <a:gd name="connsiteY3" fmla="*/ 209204 h 1402529"/>
                <a:gd name="connsiteX4" fmla="*/ 802733 w 1089115"/>
                <a:gd name="connsiteY4" fmla="*/ 99117 h 1402529"/>
                <a:gd name="connsiteX5" fmla="*/ 805083 w 1089115"/>
                <a:gd name="connsiteY5" fmla="*/ 63075 h 1402529"/>
                <a:gd name="connsiteX6" fmla="*/ 800774 w 1089115"/>
                <a:gd name="connsiteY6" fmla="*/ 46620 h 1402529"/>
                <a:gd name="connsiteX7" fmla="*/ 766690 w 1089115"/>
                <a:gd name="connsiteY7" fmla="*/ 14104 h 1402529"/>
                <a:gd name="connsiteX8" fmla="*/ 757680 w 1089115"/>
                <a:gd name="connsiteY8" fmla="*/ 24290 h 1402529"/>
                <a:gd name="connsiteX9" fmla="*/ 752195 w 1089115"/>
                <a:gd name="connsiteY9" fmla="*/ 50930 h 1402529"/>
                <a:gd name="connsiteX10" fmla="*/ 716936 w 1089115"/>
                <a:gd name="connsiteY10" fmla="*/ 101860 h 1402529"/>
                <a:gd name="connsiteX11" fmla="*/ 583343 w 1089115"/>
                <a:gd name="connsiteY11" fmla="*/ 184523 h 1402529"/>
                <a:gd name="connsiteX12" fmla="*/ 574332 w 1089115"/>
                <a:gd name="connsiteY12" fmla="*/ 191183 h 1402529"/>
                <a:gd name="connsiteX13" fmla="*/ 555135 w 1089115"/>
                <a:gd name="connsiteY13" fmla="*/ 205678 h 1402529"/>
                <a:gd name="connsiteX14" fmla="*/ 521052 w 1089115"/>
                <a:gd name="connsiteY14" fmla="*/ 208812 h 1402529"/>
                <a:gd name="connsiteX15" fmla="*/ 515567 w 1089115"/>
                <a:gd name="connsiteY15" fmla="*/ 202152 h 1402529"/>
                <a:gd name="connsiteX16" fmla="*/ 487751 w 1089115"/>
                <a:gd name="connsiteY16" fmla="*/ 189224 h 1402529"/>
                <a:gd name="connsiteX17" fmla="*/ 467379 w 1089115"/>
                <a:gd name="connsiteY17" fmla="*/ 179822 h 1402529"/>
                <a:gd name="connsiteX18" fmla="*/ 404305 w 1089115"/>
                <a:gd name="connsiteY18" fmla="*/ 147697 h 1402529"/>
                <a:gd name="connsiteX19" fmla="*/ 400779 w 1089115"/>
                <a:gd name="connsiteY19" fmla="*/ 146130 h 1402529"/>
                <a:gd name="connsiteX20" fmla="*/ 389418 w 1089115"/>
                <a:gd name="connsiteY20" fmla="*/ 139469 h 1402529"/>
                <a:gd name="connsiteX21" fmla="*/ 237803 w 1089115"/>
                <a:gd name="connsiteY21" fmla="*/ 64250 h 1402529"/>
                <a:gd name="connsiteX22" fmla="*/ 181780 w 1089115"/>
                <a:gd name="connsiteY22" fmla="*/ 36435 h 1402529"/>
                <a:gd name="connsiteX23" fmla="*/ 167285 w 1089115"/>
                <a:gd name="connsiteY23" fmla="*/ 18021 h 1402529"/>
                <a:gd name="connsiteX24" fmla="*/ 159450 w 1089115"/>
                <a:gd name="connsiteY24" fmla="*/ 0 h 1402529"/>
                <a:gd name="connsiteX25" fmla="*/ 138294 w 1089115"/>
                <a:gd name="connsiteY25" fmla="*/ 24681 h 1402529"/>
                <a:gd name="connsiteX26" fmla="*/ 129283 w 1089115"/>
                <a:gd name="connsiteY26" fmla="*/ 81880 h 1402529"/>
                <a:gd name="connsiteX27" fmla="*/ 129283 w 1089115"/>
                <a:gd name="connsiteY27" fmla="*/ 103035 h 1402529"/>
                <a:gd name="connsiteX28" fmla="*/ 126541 w 1089115"/>
                <a:gd name="connsiteY28" fmla="*/ 121840 h 1402529"/>
                <a:gd name="connsiteX29" fmla="*/ 121448 w 1089115"/>
                <a:gd name="connsiteY29" fmla="*/ 167285 h 1402529"/>
                <a:gd name="connsiteX30" fmla="*/ 162976 w 1089115"/>
                <a:gd name="connsiteY30" fmla="*/ 363561 h 1402529"/>
                <a:gd name="connsiteX31" fmla="*/ 170811 w 1089115"/>
                <a:gd name="connsiteY31" fmla="*/ 408614 h 1402529"/>
                <a:gd name="connsiteX32" fmla="*/ 124191 w 1089115"/>
                <a:gd name="connsiteY32" fmla="*/ 680110 h 1402529"/>
                <a:gd name="connsiteX33" fmla="*/ 76395 w 1089115"/>
                <a:gd name="connsiteY33" fmla="*/ 958265 h 1402529"/>
                <a:gd name="connsiteX34" fmla="*/ 28599 w 1089115"/>
                <a:gd name="connsiteY34" fmla="*/ 1234853 h 1402529"/>
                <a:gd name="connsiteX35" fmla="*/ 0 w 1089115"/>
                <a:gd name="connsiteY35" fmla="*/ 1403313 h 1402529"/>
                <a:gd name="connsiteX36" fmla="*/ 327126 w 1089115"/>
                <a:gd name="connsiteY36" fmla="*/ 1403313 h 1402529"/>
                <a:gd name="connsiteX37" fmla="*/ 465812 w 1089115"/>
                <a:gd name="connsiteY37" fmla="*/ 1403313 h 1402529"/>
                <a:gd name="connsiteX38" fmla="*/ 776484 w 1089115"/>
                <a:gd name="connsiteY38" fmla="*/ 1403313 h 1402529"/>
                <a:gd name="connsiteX39" fmla="*/ 891272 w 1089115"/>
                <a:gd name="connsiteY39" fmla="*/ 1403313 h 1402529"/>
                <a:gd name="connsiteX40" fmla="*/ 1089899 w 1089115"/>
                <a:gd name="connsiteY40" fmla="*/ 1403313 h 1402529"/>
                <a:gd name="connsiteX41" fmla="*/ 915170 w 1089115"/>
                <a:gd name="connsiteY41" fmla="*/ 763556 h 1402529"/>
                <a:gd name="connsiteX0" fmla="*/ 886613 w 1061343"/>
                <a:gd name="connsiteY0" fmla="*/ 763556 h 2318072"/>
                <a:gd name="connsiteX1" fmla="*/ 774568 w 1061343"/>
                <a:gd name="connsiteY1" fmla="*/ 377665 h 2318072"/>
                <a:gd name="connsiteX2" fmla="*/ 773392 w 1061343"/>
                <a:gd name="connsiteY2" fmla="*/ 364344 h 2318072"/>
                <a:gd name="connsiteX3" fmla="*/ 773392 w 1061343"/>
                <a:gd name="connsiteY3" fmla="*/ 209204 h 2318072"/>
                <a:gd name="connsiteX4" fmla="*/ 774176 w 1061343"/>
                <a:gd name="connsiteY4" fmla="*/ 99117 h 2318072"/>
                <a:gd name="connsiteX5" fmla="*/ 776526 w 1061343"/>
                <a:gd name="connsiteY5" fmla="*/ 63075 h 2318072"/>
                <a:gd name="connsiteX6" fmla="*/ 772217 w 1061343"/>
                <a:gd name="connsiteY6" fmla="*/ 46620 h 2318072"/>
                <a:gd name="connsiteX7" fmla="*/ 738133 w 1061343"/>
                <a:gd name="connsiteY7" fmla="*/ 14104 h 2318072"/>
                <a:gd name="connsiteX8" fmla="*/ 729123 w 1061343"/>
                <a:gd name="connsiteY8" fmla="*/ 24290 h 2318072"/>
                <a:gd name="connsiteX9" fmla="*/ 723638 w 1061343"/>
                <a:gd name="connsiteY9" fmla="*/ 50930 h 2318072"/>
                <a:gd name="connsiteX10" fmla="*/ 688379 w 1061343"/>
                <a:gd name="connsiteY10" fmla="*/ 101860 h 2318072"/>
                <a:gd name="connsiteX11" fmla="*/ 554786 w 1061343"/>
                <a:gd name="connsiteY11" fmla="*/ 184523 h 2318072"/>
                <a:gd name="connsiteX12" fmla="*/ 545775 w 1061343"/>
                <a:gd name="connsiteY12" fmla="*/ 191183 h 2318072"/>
                <a:gd name="connsiteX13" fmla="*/ 526578 w 1061343"/>
                <a:gd name="connsiteY13" fmla="*/ 205678 h 2318072"/>
                <a:gd name="connsiteX14" fmla="*/ 492495 w 1061343"/>
                <a:gd name="connsiteY14" fmla="*/ 208812 h 2318072"/>
                <a:gd name="connsiteX15" fmla="*/ 487010 w 1061343"/>
                <a:gd name="connsiteY15" fmla="*/ 202152 h 2318072"/>
                <a:gd name="connsiteX16" fmla="*/ 459194 w 1061343"/>
                <a:gd name="connsiteY16" fmla="*/ 189224 h 2318072"/>
                <a:gd name="connsiteX17" fmla="*/ 438822 w 1061343"/>
                <a:gd name="connsiteY17" fmla="*/ 179822 h 2318072"/>
                <a:gd name="connsiteX18" fmla="*/ 375748 w 1061343"/>
                <a:gd name="connsiteY18" fmla="*/ 147697 h 2318072"/>
                <a:gd name="connsiteX19" fmla="*/ 372222 w 1061343"/>
                <a:gd name="connsiteY19" fmla="*/ 146130 h 2318072"/>
                <a:gd name="connsiteX20" fmla="*/ 360861 w 1061343"/>
                <a:gd name="connsiteY20" fmla="*/ 139469 h 2318072"/>
                <a:gd name="connsiteX21" fmla="*/ 209246 w 1061343"/>
                <a:gd name="connsiteY21" fmla="*/ 64250 h 2318072"/>
                <a:gd name="connsiteX22" fmla="*/ 153223 w 1061343"/>
                <a:gd name="connsiteY22" fmla="*/ 36435 h 2318072"/>
                <a:gd name="connsiteX23" fmla="*/ 138728 w 1061343"/>
                <a:gd name="connsiteY23" fmla="*/ 18021 h 2318072"/>
                <a:gd name="connsiteX24" fmla="*/ 130893 w 1061343"/>
                <a:gd name="connsiteY24" fmla="*/ 0 h 2318072"/>
                <a:gd name="connsiteX25" fmla="*/ 109737 w 1061343"/>
                <a:gd name="connsiteY25" fmla="*/ 24681 h 2318072"/>
                <a:gd name="connsiteX26" fmla="*/ 100726 w 1061343"/>
                <a:gd name="connsiteY26" fmla="*/ 81880 h 2318072"/>
                <a:gd name="connsiteX27" fmla="*/ 100726 w 1061343"/>
                <a:gd name="connsiteY27" fmla="*/ 103035 h 2318072"/>
                <a:gd name="connsiteX28" fmla="*/ 97984 w 1061343"/>
                <a:gd name="connsiteY28" fmla="*/ 121840 h 2318072"/>
                <a:gd name="connsiteX29" fmla="*/ 92891 w 1061343"/>
                <a:gd name="connsiteY29" fmla="*/ 167285 h 2318072"/>
                <a:gd name="connsiteX30" fmla="*/ 134419 w 1061343"/>
                <a:gd name="connsiteY30" fmla="*/ 363561 h 2318072"/>
                <a:gd name="connsiteX31" fmla="*/ 142254 w 1061343"/>
                <a:gd name="connsiteY31" fmla="*/ 408614 h 2318072"/>
                <a:gd name="connsiteX32" fmla="*/ 95634 w 1061343"/>
                <a:gd name="connsiteY32" fmla="*/ 680110 h 2318072"/>
                <a:gd name="connsiteX33" fmla="*/ 47838 w 1061343"/>
                <a:gd name="connsiteY33" fmla="*/ 958265 h 2318072"/>
                <a:gd name="connsiteX34" fmla="*/ 42 w 1061343"/>
                <a:gd name="connsiteY34" fmla="*/ 1234853 h 2318072"/>
                <a:gd name="connsiteX35" fmla="*/ 37913 w 1061343"/>
                <a:gd name="connsiteY35" fmla="*/ 2318072 h 2318072"/>
                <a:gd name="connsiteX36" fmla="*/ 298569 w 1061343"/>
                <a:gd name="connsiteY36" fmla="*/ 1403313 h 2318072"/>
                <a:gd name="connsiteX37" fmla="*/ 437255 w 1061343"/>
                <a:gd name="connsiteY37" fmla="*/ 1403313 h 2318072"/>
                <a:gd name="connsiteX38" fmla="*/ 747927 w 1061343"/>
                <a:gd name="connsiteY38" fmla="*/ 1403313 h 2318072"/>
                <a:gd name="connsiteX39" fmla="*/ 862715 w 1061343"/>
                <a:gd name="connsiteY39" fmla="*/ 1403313 h 2318072"/>
                <a:gd name="connsiteX40" fmla="*/ 1061342 w 1061343"/>
                <a:gd name="connsiteY40" fmla="*/ 1403313 h 2318072"/>
                <a:gd name="connsiteX41" fmla="*/ 886613 w 1061343"/>
                <a:gd name="connsiteY41" fmla="*/ 763556 h 2318072"/>
                <a:gd name="connsiteX0" fmla="*/ 855031 w 1029760"/>
                <a:gd name="connsiteY0" fmla="*/ 763556 h 2318072"/>
                <a:gd name="connsiteX1" fmla="*/ 742986 w 1029760"/>
                <a:gd name="connsiteY1" fmla="*/ 377665 h 2318072"/>
                <a:gd name="connsiteX2" fmla="*/ 741810 w 1029760"/>
                <a:gd name="connsiteY2" fmla="*/ 364344 h 2318072"/>
                <a:gd name="connsiteX3" fmla="*/ 741810 w 1029760"/>
                <a:gd name="connsiteY3" fmla="*/ 209204 h 2318072"/>
                <a:gd name="connsiteX4" fmla="*/ 742594 w 1029760"/>
                <a:gd name="connsiteY4" fmla="*/ 99117 h 2318072"/>
                <a:gd name="connsiteX5" fmla="*/ 744944 w 1029760"/>
                <a:gd name="connsiteY5" fmla="*/ 63075 h 2318072"/>
                <a:gd name="connsiteX6" fmla="*/ 740635 w 1029760"/>
                <a:gd name="connsiteY6" fmla="*/ 46620 h 2318072"/>
                <a:gd name="connsiteX7" fmla="*/ 706551 w 1029760"/>
                <a:gd name="connsiteY7" fmla="*/ 14104 h 2318072"/>
                <a:gd name="connsiteX8" fmla="*/ 697541 w 1029760"/>
                <a:gd name="connsiteY8" fmla="*/ 24290 h 2318072"/>
                <a:gd name="connsiteX9" fmla="*/ 692056 w 1029760"/>
                <a:gd name="connsiteY9" fmla="*/ 50930 h 2318072"/>
                <a:gd name="connsiteX10" fmla="*/ 656797 w 1029760"/>
                <a:gd name="connsiteY10" fmla="*/ 101860 h 2318072"/>
                <a:gd name="connsiteX11" fmla="*/ 523204 w 1029760"/>
                <a:gd name="connsiteY11" fmla="*/ 184523 h 2318072"/>
                <a:gd name="connsiteX12" fmla="*/ 514193 w 1029760"/>
                <a:gd name="connsiteY12" fmla="*/ 191183 h 2318072"/>
                <a:gd name="connsiteX13" fmla="*/ 494996 w 1029760"/>
                <a:gd name="connsiteY13" fmla="*/ 205678 h 2318072"/>
                <a:gd name="connsiteX14" fmla="*/ 460913 w 1029760"/>
                <a:gd name="connsiteY14" fmla="*/ 208812 h 2318072"/>
                <a:gd name="connsiteX15" fmla="*/ 455428 w 1029760"/>
                <a:gd name="connsiteY15" fmla="*/ 202152 h 2318072"/>
                <a:gd name="connsiteX16" fmla="*/ 427612 w 1029760"/>
                <a:gd name="connsiteY16" fmla="*/ 189224 h 2318072"/>
                <a:gd name="connsiteX17" fmla="*/ 407240 w 1029760"/>
                <a:gd name="connsiteY17" fmla="*/ 179822 h 2318072"/>
                <a:gd name="connsiteX18" fmla="*/ 344166 w 1029760"/>
                <a:gd name="connsiteY18" fmla="*/ 147697 h 2318072"/>
                <a:gd name="connsiteX19" fmla="*/ 340640 w 1029760"/>
                <a:gd name="connsiteY19" fmla="*/ 146130 h 2318072"/>
                <a:gd name="connsiteX20" fmla="*/ 329279 w 1029760"/>
                <a:gd name="connsiteY20" fmla="*/ 139469 h 2318072"/>
                <a:gd name="connsiteX21" fmla="*/ 177664 w 1029760"/>
                <a:gd name="connsiteY21" fmla="*/ 64250 h 2318072"/>
                <a:gd name="connsiteX22" fmla="*/ 121641 w 1029760"/>
                <a:gd name="connsiteY22" fmla="*/ 36435 h 2318072"/>
                <a:gd name="connsiteX23" fmla="*/ 107146 w 1029760"/>
                <a:gd name="connsiteY23" fmla="*/ 18021 h 2318072"/>
                <a:gd name="connsiteX24" fmla="*/ 99311 w 1029760"/>
                <a:gd name="connsiteY24" fmla="*/ 0 h 2318072"/>
                <a:gd name="connsiteX25" fmla="*/ 78155 w 1029760"/>
                <a:gd name="connsiteY25" fmla="*/ 24681 h 2318072"/>
                <a:gd name="connsiteX26" fmla="*/ 69144 w 1029760"/>
                <a:gd name="connsiteY26" fmla="*/ 81880 h 2318072"/>
                <a:gd name="connsiteX27" fmla="*/ 69144 w 1029760"/>
                <a:gd name="connsiteY27" fmla="*/ 103035 h 2318072"/>
                <a:gd name="connsiteX28" fmla="*/ 66402 w 1029760"/>
                <a:gd name="connsiteY28" fmla="*/ 121840 h 2318072"/>
                <a:gd name="connsiteX29" fmla="*/ 61309 w 1029760"/>
                <a:gd name="connsiteY29" fmla="*/ 167285 h 2318072"/>
                <a:gd name="connsiteX30" fmla="*/ 102837 w 1029760"/>
                <a:gd name="connsiteY30" fmla="*/ 363561 h 2318072"/>
                <a:gd name="connsiteX31" fmla="*/ 110672 w 1029760"/>
                <a:gd name="connsiteY31" fmla="*/ 408614 h 2318072"/>
                <a:gd name="connsiteX32" fmla="*/ 64052 w 1029760"/>
                <a:gd name="connsiteY32" fmla="*/ 680110 h 2318072"/>
                <a:gd name="connsiteX33" fmla="*/ 16256 w 1029760"/>
                <a:gd name="connsiteY33" fmla="*/ 958265 h 2318072"/>
                <a:gd name="connsiteX34" fmla="*/ 113 w 1029760"/>
                <a:gd name="connsiteY34" fmla="*/ 1276001 h 2318072"/>
                <a:gd name="connsiteX35" fmla="*/ 6331 w 1029760"/>
                <a:gd name="connsiteY35" fmla="*/ 2318072 h 2318072"/>
                <a:gd name="connsiteX36" fmla="*/ 266987 w 1029760"/>
                <a:gd name="connsiteY36" fmla="*/ 1403313 h 2318072"/>
                <a:gd name="connsiteX37" fmla="*/ 405673 w 1029760"/>
                <a:gd name="connsiteY37" fmla="*/ 1403313 h 2318072"/>
                <a:gd name="connsiteX38" fmla="*/ 716345 w 1029760"/>
                <a:gd name="connsiteY38" fmla="*/ 1403313 h 2318072"/>
                <a:gd name="connsiteX39" fmla="*/ 831133 w 1029760"/>
                <a:gd name="connsiteY39" fmla="*/ 1403313 h 2318072"/>
                <a:gd name="connsiteX40" fmla="*/ 1029760 w 1029760"/>
                <a:gd name="connsiteY40" fmla="*/ 1403313 h 2318072"/>
                <a:gd name="connsiteX41" fmla="*/ 855031 w 1029760"/>
                <a:gd name="connsiteY41" fmla="*/ 763556 h 2318072"/>
                <a:gd name="connsiteX0" fmla="*/ 855031 w 1029760"/>
                <a:gd name="connsiteY0" fmla="*/ 763556 h 2318072"/>
                <a:gd name="connsiteX1" fmla="*/ 742986 w 1029760"/>
                <a:gd name="connsiteY1" fmla="*/ 377665 h 2318072"/>
                <a:gd name="connsiteX2" fmla="*/ 741810 w 1029760"/>
                <a:gd name="connsiteY2" fmla="*/ 364344 h 2318072"/>
                <a:gd name="connsiteX3" fmla="*/ 741810 w 1029760"/>
                <a:gd name="connsiteY3" fmla="*/ 209204 h 2318072"/>
                <a:gd name="connsiteX4" fmla="*/ 742594 w 1029760"/>
                <a:gd name="connsiteY4" fmla="*/ 99117 h 2318072"/>
                <a:gd name="connsiteX5" fmla="*/ 744944 w 1029760"/>
                <a:gd name="connsiteY5" fmla="*/ 63075 h 2318072"/>
                <a:gd name="connsiteX6" fmla="*/ 740635 w 1029760"/>
                <a:gd name="connsiteY6" fmla="*/ 46620 h 2318072"/>
                <a:gd name="connsiteX7" fmla="*/ 706551 w 1029760"/>
                <a:gd name="connsiteY7" fmla="*/ 14104 h 2318072"/>
                <a:gd name="connsiteX8" fmla="*/ 697541 w 1029760"/>
                <a:gd name="connsiteY8" fmla="*/ 24290 h 2318072"/>
                <a:gd name="connsiteX9" fmla="*/ 692056 w 1029760"/>
                <a:gd name="connsiteY9" fmla="*/ 50930 h 2318072"/>
                <a:gd name="connsiteX10" fmla="*/ 656797 w 1029760"/>
                <a:gd name="connsiteY10" fmla="*/ 101860 h 2318072"/>
                <a:gd name="connsiteX11" fmla="*/ 523204 w 1029760"/>
                <a:gd name="connsiteY11" fmla="*/ 184523 h 2318072"/>
                <a:gd name="connsiteX12" fmla="*/ 514193 w 1029760"/>
                <a:gd name="connsiteY12" fmla="*/ 191183 h 2318072"/>
                <a:gd name="connsiteX13" fmla="*/ 494996 w 1029760"/>
                <a:gd name="connsiteY13" fmla="*/ 205678 h 2318072"/>
                <a:gd name="connsiteX14" fmla="*/ 460913 w 1029760"/>
                <a:gd name="connsiteY14" fmla="*/ 208812 h 2318072"/>
                <a:gd name="connsiteX15" fmla="*/ 455428 w 1029760"/>
                <a:gd name="connsiteY15" fmla="*/ 202152 h 2318072"/>
                <a:gd name="connsiteX16" fmla="*/ 427612 w 1029760"/>
                <a:gd name="connsiteY16" fmla="*/ 189224 h 2318072"/>
                <a:gd name="connsiteX17" fmla="*/ 407240 w 1029760"/>
                <a:gd name="connsiteY17" fmla="*/ 179822 h 2318072"/>
                <a:gd name="connsiteX18" fmla="*/ 344166 w 1029760"/>
                <a:gd name="connsiteY18" fmla="*/ 147697 h 2318072"/>
                <a:gd name="connsiteX19" fmla="*/ 340640 w 1029760"/>
                <a:gd name="connsiteY19" fmla="*/ 146130 h 2318072"/>
                <a:gd name="connsiteX20" fmla="*/ 329279 w 1029760"/>
                <a:gd name="connsiteY20" fmla="*/ 139469 h 2318072"/>
                <a:gd name="connsiteX21" fmla="*/ 177664 w 1029760"/>
                <a:gd name="connsiteY21" fmla="*/ 64250 h 2318072"/>
                <a:gd name="connsiteX22" fmla="*/ 121641 w 1029760"/>
                <a:gd name="connsiteY22" fmla="*/ 36435 h 2318072"/>
                <a:gd name="connsiteX23" fmla="*/ 107146 w 1029760"/>
                <a:gd name="connsiteY23" fmla="*/ 18021 h 2318072"/>
                <a:gd name="connsiteX24" fmla="*/ 99311 w 1029760"/>
                <a:gd name="connsiteY24" fmla="*/ 0 h 2318072"/>
                <a:gd name="connsiteX25" fmla="*/ 78155 w 1029760"/>
                <a:gd name="connsiteY25" fmla="*/ 24681 h 2318072"/>
                <a:gd name="connsiteX26" fmla="*/ 69144 w 1029760"/>
                <a:gd name="connsiteY26" fmla="*/ 81880 h 2318072"/>
                <a:gd name="connsiteX27" fmla="*/ 69144 w 1029760"/>
                <a:gd name="connsiteY27" fmla="*/ 103035 h 2318072"/>
                <a:gd name="connsiteX28" fmla="*/ 66402 w 1029760"/>
                <a:gd name="connsiteY28" fmla="*/ 121840 h 2318072"/>
                <a:gd name="connsiteX29" fmla="*/ 61309 w 1029760"/>
                <a:gd name="connsiteY29" fmla="*/ 167285 h 2318072"/>
                <a:gd name="connsiteX30" fmla="*/ 102837 w 1029760"/>
                <a:gd name="connsiteY30" fmla="*/ 363561 h 2318072"/>
                <a:gd name="connsiteX31" fmla="*/ 110672 w 1029760"/>
                <a:gd name="connsiteY31" fmla="*/ 408614 h 2318072"/>
                <a:gd name="connsiteX32" fmla="*/ 64052 w 1029760"/>
                <a:gd name="connsiteY32" fmla="*/ 680110 h 2318072"/>
                <a:gd name="connsiteX33" fmla="*/ 16256 w 1029760"/>
                <a:gd name="connsiteY33" fmla="*/ 958265 h 2318072"/>
                <a:gd name="connsiteX34" fmla="*/ 113 w 1029760"/>
                <a:gd name="connsiteY34" fmla="*/ 1276001 h 2318072"/>
                <a:gd name="connsiteX35" fmla="*/ 6331 w 1029760"/>
                <a:gd name="connsiteY35" fmla="*/ 2318072 h 2318072"/>
                <a:gd name="connsiteX36" fmla="*/ 266987 w 1029760"/>
                <a:gd name="connsiteY36" fmla="*/ 1403313 h 2318072"/>
                <a:gd name="connsiteX37" fmla="*/ 405673 w 1029760"/>
                <a:gd name="connsiteY37" fmla="*/ 1403313 h 2318072"/>
                <a:gd name="connsiteX38" fmla="*/ 716345 w 1029760"/>
                <a:gd name="connsiteY38" fmla="*/ 1403313 h 2318072"/>
                <a:gd name="connsiteX39" fmla="*/ 831133 w 1029760"/>
                <a:gd name="connsiteY39" fmla="*/ 1403313 h 2318072"/>
                <a:gd name="connsiteX40" fmla="*/ 1029760 w 1029760"/>
                <a:gd name="connsiteY40" fmla="*/ 1403313 h 2318072"/>
                <a:gd name="connsiteX41" fmla="*/ 855031 w 1029760"/>
                <a:gd name="connsiteY41" fmla="*/ 763556 h 2318072"/>
                <a:gd name="connsiteX0" fmla="*/ 864487 w 1039216"/>
                <a:gd name="connsiteY0" fmla="*/ 763556 h 2318072"/>
                <a:gd name="connsiteX1" fmla="*/ 752442 w 1039216"/>
                <a:gd name="connsiteY1" fmla="*/ 377665 h 2318072"/>
                <a:gd name="connsiteX2" fmla="*/ 751266 w 1039216"/>
                <a:gd name="connsiteY2" fmla="*/ 364344 h 2318072"/>
                <a:gd name="connsiteX3" fmla="*/ 751266 w 1039216"/>
                <a:gd name="connsiteY3" fmla="*/ 209204 h 2318072"/>
                <a:gd name="connsiteX4" fmla="*/ 752050 w 1039216"/>
                <a:gd name="connsiteY4" fmla="*/ 99117 h 2318072"/>
                <a:gd name="connsiteX5" fmla="*/ 754400 w 1039216"/>
                <a:gd name="connsiteY5" fmla="*/ 63075 h 2318072"/>
                <a:gd name="connsiteX6" fmla="*/ 750091 w 1039216"/>
                <a:gd name="connsiteY6" fmla="*/ 46620 h 2318072"/>
                <a:gd name="connsiteX7" fmla="*/ 716007 w 1039216"/>
                <a:gd name="connsiteY7" fmla="*/ 14104 h 2318072"/>
                <a:gd name="connsiteX8" fmla="*/ 706997 w 1039216"/>
                <a:gd name="connsiteY8" fmla="*/ 24290 h 2318072"/>
                <a:gd name="connsiteX9" fmla="*/ 701512 w 1039216"/>
                <a:gd name="connsiteY9" fmla="*/ 50930 h 2318072"/>
                <a:gd name="connsiteX10" fmla="*/ 666253 w 1039216"/>
                <a:gd name="connsiteY10" fmla="*/ 101860 h 2318072"/>
                <a:gd name="connsiteX11" fmla="*/ 532660 w 1039216"/>
                <a:gd name="connsiteY11" fmla="*/ 184523 h 2318072"/>
                <a:gd name="connsiteX12" fmla="*/ 523649 w 1039216"/>
                <a:gd name="connsiteY12" fmla="*/ 191183 h 2318072"/>
                <a:gd name="connsiteX13" fmla="*/ 504452 w 1039216"/>
                <a:gd name="connsiteY13" fmla="*/ 205678 h 2318072"/>
                <a:gd name="connsiteX14" fmla="*/ 470369 w 1039216"/>
                <a:gd name="connsiteY14" fmla="*/ 208812 h 2318072"/>
                <a:gd name="connsiteX15" fmla="*/ 464884 w 1039216"/>
                <a:gd name="connsiteY15" fmla="*/ 202152 h 2318072"/>
                <a:gd name="connsiteX16" fmla="*/ 437068 w 1039216"/>
                <a:gd name="connsiteY16" fmla="*/ 189224 h 2318072"/>
                <a:gd name="connsiteX17" fmla="*/ 416696 w 1039216"/>
                <a:gd name="connsiteY17" fmla="*/ 179822 h 2318072"/>
                <a:gd name="connsiteX18" fmla="*/ 353622 w 1039216"/>
                <a:gd name="connsiteY18" fmla="*/ 147697 h 2318072"/>
                <a:gd name="connsiteX19" fmla="*/ 350096 w 1039216"/>
                <a:gd name="connsiteY19" fmla="*/ 146130 h 2318072"/>
                <a:gd name="connsiteX20" fmla="*/ 338735 w 1039216"/>
                <a:gd name="connsiteY20" fmla="*/ 139469 h 2318072"/>
                <a:gd name="connsiteX21" fmla="*/ 187120 w 1039216"/>
                <a:gd name="connsiteY21" fmla="*/ 64250 h 2318072"/>
                <a:gd name="connsiteX22" fmla="*/ 131097 w 1039216"/>
                <a:gd name="connsiteY22" fmla="*/ 36435 h 2318072"/>
                <a:gd name="connsiteX23" fmla="*/ 116602 w 1039216"/>
                <a:gd name="connsiteY23" fmla="*/ 18021 h 2318072"/>
                <a:gd name="connsiteX24" fmla="*/ 108767 w 1039216"/>
                <a:gd name="connsiteY24" fmla="*/ 0 h 2318072"/>
                <a:gd name="connsiteX25" fmla="*/ 87611 w 1039216"/>
                <a:gd name="connsiteY25" fmla="*/ 24681 h 2318072"/>
                <a:gd name="connsiteX26" fmla="*/ 78600 w 1039216"/>
                <a:gd name="connsiteY26" fmla="*/ 81880 h 2318072"/>
                <a:gd name="connsiteX27" fmla="*/ 78600 w 1039216"/>
                <a:gd name="connsiteY27" fmla="*/ 103035 h 2318072"/>
                <a:gd name="connsiteX28" fmla="*/ 75858 w 1039216"/>
                <a:gd name="connsiteY28" fmla="*/ 121840 h 2318072"/>
                <a:gd name="connsiteX29" fmla="*/ 70765 w 1039216"/>
                <a:gd name="connsiteY29" fmla="*/ 167285 h 2318072"/>
                <a:gd name="connsiteX30" fmla="*/ 112293 w 1039216"/>
                <a:gd name="connsiteY30" fmla="*/ 363561 h 2318072"/>
                <a:gd name="connsiteX31" fmla="*/ 120128 w 1039216"/>
                <a:gd name="connsiteY31" fmla="*/ 408614 h 2318072"/>
                <a:gd name="connsiteX32" fmla="*/ 73508 w 1039216"/>
                <a:gd name="connsiteY32" fmla="*/ 680110 h 2318072"/>
                <a:gd name="connsiteX33" fmla="*/ 25712 w 1039216"/>
                <a:gd name="connsiteY33" fmla="*/ 958265 h 2318072"/>
                <a:gd name="connsiteX34" fmla="*/ 73 w 1039216"/>
                <a:gd name="connsiteY34" fmla="*/ 1282332 h 2318072"/>
                <a:gd name="connsiteX35" fmla="*/ 15787 w 1039216"/>
                <a:gd name="connsiteY35" fmla="*/ 2318072 h 2318072"/>
                <a:gd name="connsiteX36" fmla="*/ 276443 w 1039216"/>
                <a:gd name="connsiteY36" fmla="*/ 1403313 h 2318072"/>
                <a:gd name="connsiteX37" fmla="*/ 415129 w 1039216"/>
                <a:gd name="connsiteY37" fmla="*/ 1403313 h 2318072"/>
                <a:gd name="connsiteX38" fmla="*/ 725801 w 1039216"/>
                <a:gd name="connsiteY38" fmla="*/ 1403313 h 2318072"/>
                <a:gd name="connsiteX39" fmla="*/ 840589 w 1039216"/>
                <a:gd name="connsiteY39" fmla="*/ 1403313 h 2318072"/>
                <a:gd name="connsiteX40" fmla="*/ 1039216 w 1039216"/>
                <a:gd name="connsiteY40" fmla="*/ 1403313 h 2318072"/>
                <a:gd name="connsiteX41" fmla="*/ 864487 w 1039216"/>
                <a:gd name="connsiteY41" fmla="*/ 763556 h 2318072"/>
                <a:gd name="connsiteX0" fmla="*/ 864487 w 1039216"/>
                <a:gd name="connsiteY0" fmla="*/ 763556 h 2318072"/>
                <a:gd name="connsiteX1" fmla="*/ 752442 w 1039216"/>
                <a:gd name="connsiteY1" fmla="*/ 377665 h 2318072"/>
                <a:gd name="connsiteX2" fmla="*/ 751266 w 1039216"/>
                <a:gd name="connsiteY2" fmla="*/ 364344 h 2318072"/>
                <a:gd name="connsiteX3" fmla="*/ 751266 w 1039216"/>
                <a:gd name="connsiteY3" fmla="*/ 209204 h 2318072"/>
                <a:gd name="connsiteX4" fmla="*/ 752050 w 1039216"/>
                <a:gd name="connsiteY4" fmla="*/ 99117 h 2318072"/>
                <a:gd name="connsiteX5" fmla="*/ 754400 w 1039216"/>
                <a:gd name="connsiteY5" fmla="*/ 63075 h 2318072"/>
                <a:gd name="connsiteX6" fmla="*/ 750091 w 1039216"/>
                <a:gd name="connsiteY6" fmla="*/ 46620 h 2318072"/>
                <a:gd name="connsiteX7" fmla="*/ 716007 w 1039216"/>
                <a:gd name="connsiteY7" fmla="*/ 14104 h 2318072"/>
                <a:gd name="connsiteX8" fmla="*/ 706997 w 1039216"/>
                <a:gd name="connsiteY8" fmla="*/ 24290 h 2318072"/>
                <a:gd name="connsiteX9" fmla="*/ 701512 w 1039216"/>
                <a:gd name="connsiteY9" fmla="*/ 50930 h 2318072"/>
                <a:gd name="connsiteX10" fmla="*/ 666253 w 1039216"/>
                <a:gd name="connsiteY10" fmla="*/ 101860 h 2318072"/>
                <a:gd name="connsiteX11" fmla="*/ 532660 w 1039216"/>
                <a:gd name="connsiteY11" fmla="*/ 184523 h 2318072"/>
                <a:gd name="connsiteX12" fmla="*/ 523649 w 1039216"/>
                <a:gd name="connsiteY12" fmla="*/ 191183 h 2318072"/>
                <a:gd name="connsiteX13" fmla="*/ 504452 w 1039216"/>
                <a:gd name="connsiteY13" fmla="*/ 205678 h 2318072"/>
                <a:gd name="connsiteX14" fmla="*/ 470369 w 1039216"/>
                <a:gd name="connsiteY14" fmla="*/ 208812 h 2318072"/>
                <a:gd name="connsiteX15" fmla="*/ 464884 w 1039216"/>
                <a:gd name="connsiteY15" fmla="*/ 202152 h 2318072"/>
                <a:gd name="connsiteX16" fmla="*/ 437068 w 1039216"/>
                <a:gd name="connsiteY16" fmla="*/ 189224 h 2318072"/>
                <a:gd name="connsiteX17" fmla="*/ 416696 w 1039216"/>
                <a:gd name="connsiteY17" fmla="*/ 179822 h 2318072"/>
                <a:gd name="connsiteX18" fmla="*/ 353622 w 1039216"/>
                <a:gd name="connsiteY18" fmla="*/ 147697 h 2318072"/>
                <a:gd name="connsiteX19" fmla="*/ 350096 w 1039216"/>
                <a:gd name="connsiteY19" fmla="*/ 146130 h 2318072"/>
                <a:gd name="connsiteX20" fmla="*/ 338735 w 1039216"/>
                <a:gd name="connsiteY20" fmla="*/ 139469 h 2318072"/>
                <a:gd name="connsiteX21" fmla="*/ 187120 w 1039216"/>
                <a:gd name="connsiteY21" fmla="*/ 64250 h 2318072"/>
                <a:gd name="connsiteX22" fmla="*/ 131097 w 1039216"/>
                <a:gd name="connsiteY22" fmla="*/ 36435 h 2318072"/>
                <a:gd name="connsiteX23" fmla="*/ 116602 w 1039216"/>
                <a:gd name="connsiteY23" fmla="*/ 18021 h 2318072"/>
                <a:gd name="connsiteX24" fmla="*/ 108767 w 1039216"/>
                <a:gd name="connsiteY24" fmla="*/ 0 h 2318072"/>
                <a:gd name="connsiteX25" fmla="*/ 87611 w 1039216"/>
                <a:gd name="connsiteY25" fmla="*/ 24681 h 2318072"/>
                <a:gd name="connsiteX26" fmla="*/ 78600 w 1039216"/>
                <a:gd name="connsiteY26" fmla="*/ 81880 h 2318072"/>
                <a:gd name="connsiteX27" fmla="*/ 78600 w 1039216"/>
                <a:gd name="connsiteY27" fmla="*/ 103035 h 2318072"/>
                <a:gd name="connsiteX28" fmla="*/ 75858 w 1039216"/>
                <a:gd name="connsiteY28" fmla="*/ 121840 h 2318072"/>
                <a:gd name="connsiteX29" fmla="*/ 70765 w 1039216"/>
                <a:gd name="connsiteY29" fmla="*/ 167285 h 2318072"/>
                <a:gd name="connsiteX30" fmla="*/ 112293 w 1039216"/>
                <a:gd name="connsiteY30" fmla="*/ 363561 h 2318072"/>
                <a:gd name="connsiteX31" fmla="*/ 120128 w 1039216"/>
                <a:gd name="connsiteY31" fmla="*/ 408614 h 2318072"/>
                <a:gd name="connsiteX32" fmla="*/ 73508 w 1039216"/>
                <a:gd name="connsiteY32" fmla="*/ 680110 h 2318072"/>
                <a:gd name="connsiteX33" fmla="*/ 25712 w 1039216"/>
                <a:gd name="connsiteY33" fmla="*/ 958265 h 2318072"/>
                <a:gd name="connsiteX34" fmla="*/ 73 w 1039216"/>
                <a:gd name="connsiteY34" fmla="*/ 1282332 h 2318072"/>
                <a:gd name="connsiteX35" fmla="*/ 15787 w 1039216"/>
                <a:gd name="connsiteY35" fmla="*/ 2318072 h 2318072"/>
                <a:gd name="connsiteX36" fmla="*/ 276443 w 1039216"/>
                <a:gd name="connsiteY36" fmla="*/ 1403313 h 2318072"/>
                <a:gd name="connsiteX37" fmla="*/ 475268 w 1039216"/>
                <a:gd name="connsiteY37" fmla="*/ 1634376 h 2318072"/>
                <a:gd name="connsiteX38" fmla="*/ 725801 w 1039216"/>
                <a:gd name="connsiteY38" fmla="*/ 1403313 h 2318072"/>
                <a:gd name="connsiteX39" fmla="*/ 840589 w 1039216"/>
                <a:gd name="connsiteY39" fmla="*/ 1403313 h 2318072"/>
                <a:gd name="connsiteX40" fmla="*/ 1039216 w 1039216"/>
                <a:gd name="connsiteY40" fmla="*/ 1403313 h 2318072"/>
                <a:gd name="connsiteX41" fmla="*/ 864487 w 1039216"/>
                <a:gd name="connsiteY41" fmla="*/ 763556 h 2318072"/>
                <a:gd name="connsiteX0" fmla="*/ 864487 w 1039216"/>
                <a:gd name="connsiteY0" fmla="*/ 763556 h 2322159"/>
                <a:gd name="connsiteX1" fmla="*/ 752442 w 1039216"/>
                <a:gd name="connsiteY1" fmla="*/ 377665 h 2322159"/>
                <a:gd name="connsiteX2" fmla="*/ 751266 w 1039216"/>
                <a:gd name="connsiteY2" fmla="*/ 364344 h 2322159"/>
                <a:gd name="connsiteX3" fmla="*/ 751266 w 1039216"/>
                <a:gd name="connsiteY3" fmla="*/ 209204 h 2322159"/>
                <a:gd name="connsiteX4" fmla="*/ 752050 w 1039216"/>
                <a:gd name="connsiteY4" fmla="*/ 99117 h 2322159"/>
                <a:gd name="connsiteX5" fmla="*/ 754400 w 1039216"/>
                <a:gd name="connsiteY5" fmla="*/ 63075 h 2322159"/>
                <a:gd name="connsiteX6" fmla="*/ 750091 w 1039216"/>
                <a:gd name="connsiteY6" fmla="*/ 46620 h 2322159"/>
                <a:gd name="connsiteX7" fmla="*/ 716007 w 1039216"/>
                <a:gd name="connsiteY7" fmla="*/ 14104 h 2322159"/>
                <a:gd name="connsiteX8" fmla="*/ 706997 w 1039216"/>
                <a:gd name="connsiteY8" fmla="*/ 24290 h 2322159"/>
                <a:gd name="connsiteX9" fmla="*/ 701512 w 1039216"/>
                <a:gd name="connsiteY9" fmla="*/ 50930 h 2322159"/>
                <a:gd name="connsiteX10" fmla="*/ 666253 w 1039216"/>
                <a:gd name="connsiteY10" fmla="*/ 101860 h 2322159"/>
                <a:gd name="connsiteX11" fmla="*/ 532660 w 1039216"/>
                <a:gd name="connsiteY11" fmla="*/ 184523 h 2322159"/>
                <a:gd name="connsiteX12" fmla="*/ 523649 w 1039216"/>
                <a:gd name="connsiteY12" fmla="*/ 191183 h 2322159"/>
                <a:gd name="connsiteX13" fmla="*/ 504452 w 1039216"/>
                <a:gd name="connsiteY13" fmla="*/ 205678 h 2322159"/>
                <a:gd name="connsiteX14" fmla="*/ 470369 w 1039216"/>
                <a:gd name="connsiteY14" fmla="*/ 208812 h 2322159"/>
                <a:gd name="connsiteX15" fmla="*/ 464884 w 1039216"/>
                <a:gd name="connsiteY15" fmla="*/ 202152 h 2322159"/>
                <a:gd name="connsiteX16" fmla="*/ 437068 w 1039216"/>
                <a:gd name="connsiteY16" fmla="*/ 189224 h 2322159"/>
                <a:gd name="connsiteX17" fmla="*/ 416696 w 1039216"/>
                <a:gd name="connsiteY17" fmla="*/ 179822 h 2322159"/>
                <a:gd name="connsiteX18" fmla="*/ 353622 w 1039216"/>
                <a:gd name="connsiteY18" fmla="*/ 147697 h 2322159"/>
                <a:gd name="connsiteX19" fmla="*/ 350096 w 1039216"/>
                <a:gd name="connsiteY19" fmla="*/ 146130 h 2322159"/>
                <a:gd name="connsiteX20" fmla="*/ 338735 w 1039216"/>
                <a:gd name="connsiteY20" fmla="*/ 139469 h 2322159"/>
                <a:gd name="connsiteX21" fmla="*/ 187120 w 1039216"/>
                <a:gd name="connsiteY21" fmla="*/ 64250 h 2322159"/>
                <a:gd name="connsiteX22" fmla="*/ 131097 w 1039216"/>
                <a:gd name="connsiteY22" fmla="*/ 36435 h 2322159"/>
                <a:gd name="connsiteX23" fmla="*/ 116602 w 1039216"/>
                <a:gd name="connsiteY23" fmla="*/ 18021 h 2322159"/>
                <a:gd name="connsiteX24" fmla="*/ 108767 w 1039216"/>
                <a:gd name="connsiteY24" fmla="*/ 0 h 2322159"/>
                <a:gd name="connsiteX25" fmla="*/ 87611 w 1039216"/>
                <a:gd name="connsiteY25" fmla="*/ 24681 h 2322159"/>
                <a:gd name="connsiteX26" fmla="*/ 78600 w 1039216"/>
                <a:gd name="connsiteY26" fmla="*/ 81880 h 2322159"/>
                <a:gd name="connsiteX27" fmla="*/ 78600 w 1039216"/>
                <a:gd name="connsiteY27" fmla="*/ 103035 h 2322159"/>
                <a:gd name="connsiteX28" fmla="*/ 75858 w 1039216"/>
                <a:gd name="connsiteY28" fmla="*/ 121840 h 2322159"/>
                <a:gd name="connsiteX29" fmla="*/ 70765 w 1039216"/>
                <a:gd name="connsiteY29" fmla="*/ 167285 h 2322159"/>
                <a:gd name="connsiteX30" fmla="*/ 112293 w 1039216"/>
                <a:gd name="connsiteY30" fmla="*/ 363561 h 2322159"/>
                <a:gd name="connsiteX31" fmla="*/ 120128 w 1039216"/>
                <a:gd name="connsiteY31" fmla="*/ 408614 h 2322159"/>
                <a:gd name="connsiteX32" fmla="*/ 73508 w 1039216"/>
                <a:gd name="connsiteY32" fmla="*/ 680110 h 2322159"/>
                <a:gd name="connsiteX33" fmla="*/ 25712 w 1039216"/>
                <a:gd name="connsiteY33" fmla="*/ 958265 h 2322159"/>
                <a:gd name="connsiteX34" fmla="*/ 73 w 1039216"/>
                <a:gd name="connsiteY34" fmla="*/ 1282332 h 2322159"/>
                <a:gd name="connsiteX35" fmla="*/ 15787 w 1039216"/>
                <a:gd name="connsiteY35" fmla="*/ 2318072 h 2322159"/>
                <a:gd name="connsiteX36" fmla="*/ 475268 w 1039216"/>
                <a:gd name="connsiteY36" fmla="*/ 1634376 h 2322159"/>
                <a:gd name="connsiteX37" fmla="*/ 725801 w 1039216"/>
                <a:gd name="connsiteY37" fmla="*/ 1403313 h 2322159"/>
                <a:gd name="connsiteX38" fmla="*/ 840589 w 1039216"/>
                <a:gd name="connsiteY38" fmla="*/ 1403313 h 2322159"/>
                <a:gd name="connsiteX39" fmla="*/ 1039216 w 1039216"/>
                <a:gd name="connsiteY39" fmla="*/ 1403313 h 2322159"/>
                <a:gd name="connsiteX40" fmla="*/ 864487 w 1039216"/>
                <a:gd name="connsiteY40" fmla="*/ 763556 h 2322159"/>
                <a:gd name="connsiteX0" fmla="*/ 864487 w 1039216"/>
                <a:gd name="connsiteY0" fmla="*/ 763556 h 2318454"/>
                <a:gd name="connsiteX1" fmla="*/ 752442 w 1039216"/>
                <a:gd name="connsiteY1" fmla="*/ 377665 h 2318454"/>
                <a:gd name="connsiteX2" fmla="*/ 751266 w 1039216"/>
                <a:gd name="connsiteY2" fmla="*/ 364344 h 2318454"/>
                <a:gd name="connsiteX3" fmla="*/ 751266 w 1039216"/>
                <a:gd name="connsiteY3" fmla="*/ 209204 h 2318454"/>
                <a:gd name="connsiteX4" fmla="*/ 752050 w 1039216"/>
                <a:gd name="connsiteY4" fmla="*/ 99117 h 2318454"/>
                <a:gd name="connsiteX5" fmla="*/ 754400 w 1039216"/>
                <a:gd name="connsiteY5" fmla="*/ 63075 h 2318454"/>
                <a:gd name="connsiteX6" fmla="*/ 750091 w 1039216"/>
                <a:gd name="connsiteY6" fmla="*/ 46620 h 2318454"/>
                <a:gd name="connsiteX7" fmla="*/ 716007 w 1039216"/>
                <a:gd name="connsiteY7" fmla="*/ 14104 h 2318454"/>
                <a:gd name="connsiteX8" fmla="*/ 706997 w 1039216"/>
                <a:gd name="connsiteY8" fmla="*/ 24290 h 2318454"/>
                <a:gd name="connsiteX9" fmla="*/ 701512 w 1039216"/>
                <a:gd name="connsiteY9" fmla="*/ 50930 h 2318454"/>
                <a:gd name="connsiteX10" fmla="*/ 666253 w 1039216"/>
                <a:gd name="connsiteY10" fmla="*/ 101860 h 2318454"/>
                <a:gd name="connsiteX11" fmla="*/ 532660 w 1039216"/>
                <a:gd name="connsiteY11" fmla="*/ 184523 h 2318454"/>
                <a:gd name="connsiteX12" fmla="*/ 523649 w 1039216"/>
                <a:gd name="connsiteY12" fmla="*/ 191183 h 2318454"/>
                <a:gd name="connsiteX13" fmla="*/ 504452 w 1039216"/>
                <a:gd name="connsiteY13" fmla="*/ 205678 h 2318454"/>
                <a:gd name="connsiteX14" fmla="*/ 470369 w 1039216"/>
                <a:gd name="connsiteY14" fmla="*/ 208812 h 2318454"/>
                <a:gd name="connsiteX15" fmla="*/ 464884 w 1039216"/>
                <a:gd name="connsiteY15" fmla="*/ 202152 h 2318454"/>
                <a:gd name="connsiteX16" fmla="*/ 437068 w 1039216"/>
                <a:gd name="connsiteY16" fmla="*/ 189224 h 2318454"/>
                <a:gd name="connsiteX17" fmla="*/ 416696 w 1039216"/>
                <a:gd name="connsiteY17" fmla="*/ 179822 h 2318454"/>
                <a:gd name="connsiteX18" fmla="*/ 353622 w 1039216"/>
                <a:gd name="connsiteY18" fmla="*/ 147697 h 2318454"/>
                <a:gd name="connsiteX19" fmla="*/ 350096 w 1039216"/>
                <a:gd name="connsiteY19" fmla="*/ 146130 h 2318454"/>
                <a:gd name="connsiteX20" fmla="*/ 338735 w 1039216"/>
                <a:gd name="connsiteY20" fmla="*/ 139469 h 2318454"/>
                <a:gd name="connsiteX21" fmla="*/ 187120 w 1039216"/>
                <a:gd name="connsiteY21" fmla="*/ 64250 h 2318454"/>
                <a:gd name="connsiteX22" fmla="*/ 131097 w 1039216"/>
                <a:gd name="connsiteY22" fmla="*/ 36435 h 2318454"/>
                <a:gd name="connsiteX23" fmla="*/ 116602 w 1039216"/>
                <a:gd name="connsiteY23" fmla="*/ 18021 h 2318454"/>
                <a:gd name="connsiteX24" fmla="*/ 108767 w 1039216"/>
                <a:gd name="connsiteY24" fmla="*/ 0 h 2318454"/>
                <a:gd name="connsiteX25" fmla="*/ 87611 w 1039216"/>
                <a:gd name="connsiteY25" fmla="*/ 24681 h 2318454"/>
                <a:gd name="connsiteX26" fmla="*/ 78600 w 1039216"/>
                <a:gd name="connsiteY26" fmla="*/ 81880 h 2318454"/>
                <a:gd name="connsiteX27" fmla="*/ 78600 w 1039216"/>
                <a:gd name="connsiteY27" fmla="*/ 103035 h 2318454"/>
                <a:gd name="connsiteX28" fmla="*/ 75858 w 1039216"/>
                <a:gd name="connsiteY28" fmla="*/ 121840 h 2318454"/>
                <a:gd name="connsiteX29" fmla="*/ 70765 w 1039216"/>
                <a:gd name="connsiteY29" fmla="*/ 167285 h 2318454"/>
                <a:gd name="connsiteX30" fmla="*/ 112293 w 1039216"/>
                <a:gd name="connsiteY30" fmla="*/ 363561 h 2318454"/>
                <a:gd name="connsiteX31" fmla="*/ 120128 w 1039216"/>
                <a:gd name="connsiteY31" fmla="*/ 408614 h 2318454"/>
                <a:gd name="connsiteX32" fmla="*/ 73508 w 1039216"/>
                <a:gd name="connsiteY32" fmla="*/ 680110 h 2318454"/>
                <a:gd name="connsiteX33" fmla="*/ 25712 w 1039216"/>
                <a:gd name="connsiteY33" fmla="*/ 958265 h 2318454"/>
                <a:gd name="connsiteX34" fmla="*/ 73 w 1039216"/>
                <a:gd name="connsiteY34" fmla="*/ 1282332 h 2318454"/>
                <a:gd name="connsiteX35" fmla="*/ 15787 w 1039216"/>
                <a:gd name="connsiteY35" fmla="*/ 2318072 h 2318454"/>
                <a:gd name="connsiteX36" fmla="*/ 725801 w 1039216"/>
                <a:gd name="connsiteY36" fmla="*/ 1403313 h 2318454"/>
                <a:gd name="connsiteX37" fmla="*/ 840589 w 1039216"/>
                <a:gd name="connsiteY37" fmla="*/ 1403313 h 2318454"/>
                <a:gd name="connsiteX38" fmla="*/ 1039216 w 1039216"/>
                <a:gd name="connsiteY38" fmla="*/ 1403313 h 2318454"/>
                <a:gd name="connsiteX39" fmla="*/ 864487 w 1039216"/>
                <a:gd name="connsiteY39" fmla="*/ 763556 h 2318454"/>
                <a:gd name="connsiteX0" fmla="*/ 864487 w 1039216"/>
                <a:gd name="connsiteY0" fmla="*/ 763556 h 2318454"/>
                <a:gd name="connsiteX1" fmla="*/ 752442 w 1039216"/>
                <a:gd name="connsiteY1" fmla="*/ 377665 h 2318454"/>
                <a:gd name="connsiteX2" fmla="*/ 751266 w 1039216"/>
                <a:gd name="connsiteY2" fmla="*/ 364344 h 2318454"/>
                <a:gd name="connsiteX3" fmla="*/ 751266 w 1039216"/>
                <a:gd name="connsiteY3" fmla="*/ 209204 h 2318454"/>
                <a:gd name="connsiteX4" fmla="*/ 752050 w 1039216"/>
                <a:gd name="connsiteY4" fmla="*/ 99117 h 2318454"/>
                <a:gd name="connsiteX5" fmla="*/ 754400 w 1039216"/>
                <a:gd name="connsiteY5" fmla="*/ 63075 h 2318454"/>
                <a:gd name="connsiteX6" fmla="*/ 750091 w 1039216"/>
                <a:gd name="connsiteY6" fmla="*/ 46620 h 2318454"/>
                <a:gd name="connsiteX7" fmla="*/ 716007 w 1039216"/>
                <a:gd name="connsiteY7" fmla="*/ 14104 h 2318454"/>
                <a:gd name="connsiteX8" fmla="*/ 706997 w 1039216"/>
                <a:gd name="connsiteY8" fmla="*/ 24290 h 2318454"/>
                <a:gd name="connsiteX9" fmla="*/ 701512 w 1039216"/>
                <a:gd name="connsiteY9" fmla="*/ 50930 h 2318454"/>
                <a:gd name="connsiteX10" fmla="*/ 666253 w 1039216"/>
                <a:gd name="connsiteY10" fmla="*/ 101860 h 2318454"/>
                <a:gd name="connsiteX11" fmla="*/ 532660 w 1039216"/>
                <a:gd name="connsiteY11" fmla="*/ 184523 h 2318454"/>
                <a:gd name="connsiteX12" fmla="*/ 523649 w 1039216"/>
                <a:gd name="connsiteY12" fmla="*/ 191183 h 2318454"/>
                <a:gd name="connsiteX13" fmla="*/ 504452 w 1039216"/>
                <a:gd name="connsiteY13" fmla="*/ 205678 h 2318454"/>
                <a:gd name="connsiteX14" fmla="*/ 470369 w 1039216"/>
                <a:gd name="connsiteY14" fmla="*/ 208812 h 2318454"/>
                <a:gd name="connsiteX15" fmla="*/ 464884 w 1039216"/>
                <a:gd name="connsiteY15" fmla="*/ 202152 h 2318454"/>
                <a:gd name="connsiteX16" fmla="*/ 437068 w 1039216"/>
                <a:gd name="connsiteY16" fmla="*/ 189224 h 2318454"/>
                <a:gd name="connsiteX17" fmla="*/ 416696 w 1039216"/>
                <a:gd name="connsiteY17" fmla="*/ 179822 h 2318454"/>
                <a:gd name="connsiteX18" fmla="*/ 353622 w 1039216"/>
                <a:gd name="connsiteY18" fmla="*/ 147697 h 2318454"/>
                <a:gd name="connsiteX19" fmla="*/ 350096 w 1039216"/>
                <a:gd name="connsiteY19" fmla="*/ 146130 h 2318454"/>
                <a:gd name="connsiteX20" fmla="*/ 338735 w 1039216"/>
                <a:gd name="connsiteY20" fmla="*/ 139469 h 2318454"/>
                <a:gd name="connsiteX21" fmla="*/ 187120 w 1039216"/>
                <a:gd name="connsiteY21" fmla="*/ 64250 h 2318454"/>
                <a:gd name="connsiteX22" fmla="*/ 131097 w 1039216"/>
                <a:gd name="connsiteY22" fmla="*/ 36435 h 2318454"/>
                <a:gd name="connsiteX23" fmla="*/ 116602 w 1039216"/>
                <a:gd name="connsiteY23" fmla="*/ 18021 h 2318454"/>
                <a:gd name="connsiteX24" fmla="*/ 108767 w 1039216"/>
                <a:gd name="connsiteY24" fmla="*/ 0 h 2318454"/>
                <a:gd name="connsiteX25" fmla="*/ 87611 w 1039216"/>
                <a:gd name="connsiteY25" fmla="*/ 24681 h 2318454"/>
                <a:gd name="connsiteX26" fmla="*/ 78600 w 1039216"/>
                <a:gd name="connsiteY26" fmla="*/ 81880 h 2318454"/>
                <a:gd name="connsiteX27" fmla="*/ 78600 w 1039216"/>
                <a:gd name="connsiteY27" fmla="*/ 103035 h 2318454"/>
                <a:gd name="connsiteX28" fmla="*/ 75858 w 1039216"/>
                <a:gd name="connsiteY28" fmla="*/ 121840 h 2318454"/>
                <a:gd name="connsiteX29" fmla="*/ 70765 w 1039216"/>
                <a:gd name="connsiteY29" fmla="*/ 167285 h 2318454"/>
                <a:gd name="connsiteX30" fmla="*/ 112293 w 1039216"/>
                <a:gd name="connsiteY30" fmla="*/ 363561 h 2318454"/>
                <a:gd name="connsiteX31" fmla="*/ 120128 w 1039216"/>
                <a:gd name="connsiteY31" fmla="*/ 408614 h 2318454"/>
                <a:gd name="connsiteX32" fmla="*/ 73508 w 1039216"/>
                <a:gd name="connsiteY32" fmla="*/ 680110 h 2318454"/>
                <a:gd name="connsiteX33" fmla="*/ 25712 w 1039216"/>
                <a:gd name="connsiteY33" fmla="*/ 958265 h 2318454"/>
                <a:gd name="connsiteX34" fmla="*/ 73 w 1039216"/>
                <a:gd name="connsiteY34" fmla="*/ 1282332 h 2318454"/>
                <a:gd name="connsiteX35" fmla="*/ 15787 w 1039216"/>
                <a:gd name="connsiteY35" fmla="*/ 2318072 h 2318454"/>
                <a:gd name="connsiteX36" fmla="*/ 840589 w 1039216"/>
                <a:gd name="connsiteY36" fmla="*/ 1403313 h 2318454"/>
                <a:gd name="connsiteX37" fmla="*/ 1039216 w 1039216"/>
                <a:gd name="connsiteY37" fmla="*/ 1403313 h 2318454"/>
                <a:gd name="connsiteX38" fmla="*/ 864487 w 1039216"/>
                <a:gd name="connsiteY38" fmla="*/ 763556 h 2318454"/>
                <a:gd name="connsiteX0" fmla="*/ 864487 w 1131793"/>
                <a:gd name="connsiteY0" fmla="*/ 763556 h 2388302"/>
                <a:gd name="connsiteX1" fmla="*/ 752442 w 1131793"/>
                <a:gd name="connsiteY1" fmla="*/ 377665 h 2388302"/>
                <a:gd name="connsiteX2" fmla="*/ 751266 w 1131793"/>
                <a:gd name="connsiteY2" fmla="*/ 364344 h 2388302"/>
                <a:gd name="connsiteX3" fmla="*/ 751266 w 1131793"/>
                <a:gd name="connsiteY3" fmla="*/ 209204 h 2388302"/>
                <a:gd name="connsiteX4" fmla="*/ 752050 w 1131793"/>
                <a:gd name="connsiteY4" fmla="*/ 99117 h 2388302"/>
                <a:gd name="connsiteX5" fmla="*/ 754400 w 1131793"/>
                <a:gd name="connsiteY5" fmla="*/ 63075 h 2388302"/>
                <a:gd name="connsiteX6" fmla="*/ 750091 w 1131793"/>
                <a:gd name="connsiteY6" fmla="*/ 46620 h 2388302"/>
                <a:gd name="connsiteX7" fmla="*/ 716007 w 1131793"/>
                <a:gd name="connsiteY7" fmla="*/ 14104 h 2388302"/>
                <a:gd name="connsiteX8" fmla="*/ 706997 w 1131793"/>
                <a:gd name="connsiteY8" fmla="*/ 24290 h 2388302"/>
                <a:gd name="connsiteX9" fmla="*/ 701512 w 1131793"/>
                <a:gd name="connsiteY9" fmla="*/ 50930 h 2388302"/>
                <a:gd name="connsiteX10" fmla="*/ 666253 w 1131793"/>
                <a:gd name="connsiteY10" fmla="*/ 101860 h 2388302"/>
                <a:gd name="connsiteX11" fmla="*/ 532660 w 1131793"/>
                <a:gd name="connsiteY11" fmla="*/ 184523 h 2388302"/>
                <a:gd name="connsiteX12" fmla="*/ 523649 w 1131793"/>
                <a:gd name="connsiteY12" fmla="*/ 191183 h 2388302"/>
                <a:gd name="connsiteX13" fmla="*/ 504452 w 1131793"/>
                <a:gd name="connsiteY13" fmla="*/ 205678 h 2388302"/>
                <a:gd name="connsiteX14" fmla="*/ 470369 w 1131793"/>
                <a:gd name="connsiteY14" fmla="*/ 208812 h 2388302"/>
                <a:gd name="connsiteX15" fmla="*/ 464884 w 1131793"/>
                <a:gd name="connsiteY15" fmla="*/ 202152 h 2388302"/>
                <a:gd name="connsiteX16" fmla="*/ 437068 w 1131793"/>
                <a:gd name="connsiteY16" fmla="*/ 189224 h 2388302"/>
                <a:gd name="connsiteX17" fmla="*/ 416696 w 1131793"/>
                <a:gd name="connsiteY17" fmla="*/ 179822 h 2388302"/>
                <a:gd name="connsiteX18" fmla="*/ 353622 w 1131793"/>
                <a:gd name="connsiteY18" fmla="*/ 147697 h 2388302"/>
                <a:gd name="connsiteX19" fmla="*/ 350096 w 1131793"/>
                <a:gd name="connsiteY19" fmla="*/ 146130 h 2388302"/>
                <a:gd name="connsiteX20" fmla="*/ 338735 w 1131793"/>
                <a:gd name="connsiteY20" fmla="*/ 139469 h 2388302"/>
                <a:gd name="connsiteX21" fmla="*/ 187120 w 1131793"/>
                <a:gd name="connsiteY21" fmla="*/ 64250 h 2388302"/>
                <a:gd name="connsiteX22" fmla="*/ 131097 w 1131793"/>
                <a:gd name="connsiteY22" fmla="*/ 36435 h 2388302"/>
                <a:gd name="connsiteX23" fmla="*/ 116602 w 1131793"/>
                <a:gd name="connsiteY23" fmla="*/ 18021 h 2388302"/>
                <a:gd name="connsiteX24" fmla="*/ 108767 w 1131793"/>
                <a:gd name="connsiteY24" fmla="*/ 0 h 2388302"/>
                <a:gd name="connsiteX25" fmla="*/ 87611 w 1131793"/>
                <a:gd name="connsiteY25" fmla="*/ 24681 h 2388302"/>
                <a:gd name="connsiteX26" fmla="*/ 78600 w 1131793"/>
                <a:gd name="connsiteY26" fmla="*/ 81880 h 2388302"/>
                <a:gd name="connsiteX27" fmla="*/ 78600 w 1131793"/>
                <a:gd name="connsiteY27" fmla="*/ 103035 h 2388302"/>
                <a:gd name="connsiteX28" fmla="*/ 75858 w 1131793"/>
                <a:gd name="connsiteY28" fmla="*/ 121840 h 2388302"/>
                <a:gd name="connsiteX29" fmla="*/ 70765 w 1131793"/>
                <a:gd name="connsiteY29" fmla="*/ 167285 h 2388302"/>
                <a:gd name="connsiteX30" fmla="*/ 112293 w 1131793"/>
                <a:gd name="connsiteY30" fmla="*/ 363561 h 2388302"/>
                <a:gd name="connsiteX31" fmla="*/ 120128 w 1131793"/>
                <a:gd name="connsiteY31" fmla="*/ 408614 h 2388302"/>
                <a:gd name="connsiteX32" fmla="*/ 73508 w 1131793"/>
                <a:gd name="connsiteY32" fmla="*/ 680110 h 2388302"/>
                <a:gd name="connsiteX33" fmla="*/ 25712 w 1131793"/>
                <a:gd name="connsiteY33" fmla="*/ 958265 h 2388302"/>
                <a:gd name="connsiteX34" fmla="*/ 73 w 1131793"/>
                <a:gd name="connsiteY34" fmla="*/ 1282332 h 2388302"/>
                <a:gd name="connsiteX35" fmla="*/ 15787 w 1131793"/>
                <a:gd name="connsiteY35" fmla="*/ 2318072 h 2388302"/>
                <a:gd name="connsiteX36" fmla="*/ 1131793 w 1131793"/>
                <a:gd name="connsiteY36" fmla="*/ 2314905 h 2388302"/>
                <a:gd name="connsiteX37" fmla="*/ 1039216 w 1131793"/>
                <a:gd name="connsiteY37" fmla="*/ 1403313 h 2388302"/>
                <a:gd name="connsiteX38" fmla="*/ 864487 w 1131793"/>
                <a:gd name="connsiteY38" fmla="*/ 763556 h 2388302"/>
                <a:gd name="connsiteX0" fmla="*/ 864487 w 1131793"/>
                <a:gd name="connsiteY0" fmla="*/ 763556 h 2331483"/>
                <a:gd name="connsiteX1" fmla="*/ 752442 w 1131793"/>
                <a:gd name="connsiteY1" fmla="*/ 377665 h 2331483"/>
                <a:gd name="connsiteX2" fmla="*/ 751266 w 1131793"/>
                <a:gd name="connsiteY2" fmla="*/ 364344 h 2331483"/>
                <a:gd name="connsiteX3" fmla="*/ 751266 w 1131793"/>
                <a:gd name="connsiteY3" fmla="*/ 209204 h 2331483"/>
                <a:gd name="connsiteX4" fmla="*/ 752050 w 1131793"/>
                <a:gd name="connsiteY4" fmla="*/ 99117 h 2331483"/>
                <a:gd name="connsiteX5" fmla="*/ 754400 w 1131793"/>
                <a:gd name="connsiteY5" fmla="*/ 63075 h 2331483"/>
                <a:gd name="connsiteX6" fmla="*/ 750091 w 1131793"/>
                <a:gd name="connsiteY6" fmla="*/ 46620 h 2331483"/>
                <a:gd name="connsiteX7" fmla="*/ 716007 w 1131793"/>
                <a:gd name="connsiteY7" fmla="*/ 14104 h 2331483"/>
                <a:gd name="connsiteX8" fmla="*/ 706997 w 1131793"/>
                <a:gd name="connsiteY8" fmla="*/ 24290 h 2331483"/>
                <a:gd name="connsiteX9" fmla="*/ 701512 w 1131793"/>
                <a:gd name="connsiteY9" fmla="*/ 50930 h 2331483"/>
                <a:gd name="connsiteX10" fmla="*/ 666253 w 1131793"/>
                <a:gd name="connsiteY10" fmla="*/ 101860 h 2331483"/>
                <a:gd name="connsiteX11" fmla="*/ 532660 w 1131793"/>
                <a:gd name="connsiteY11" fmla="*/ 184523 h 2331483"/>
                <a:gd name="connsiteX12" fmla="*/ 523649 w 1131793"/>
                <a:gd name="connsiteY12" fmla="*/ 191183 h 2331483"/>
                <a:gd name="connsiteX13" fmla="*/ 504452 w 1131793"/>
                <a:gd name="connsiteY13" fmla="*/ 205678 h 2331483"/>
                <a:gd name="connsiteX14" fmla="*/ 470369 w 1131793"/>
                <a:gd name="connsiteY14" fmla="*/ 208812 h 2331483"/>
                <a:gd name="connsiteX15" fmla="*/ 464884 w 1131793"/>
                <a:gd name="connsiteY15" fmla="*/ 202152 h 2331483"/>
                <a:gd name="connsiteX16" fmla="*/ 437068 w 1131793"/>
                <a:gd name="connsiteY16" fmla="*/ 189224 h 2331483"/>
                <a:gd name="connsiteX17" fmla="*/ 416696 w 1131793"/>
                <a:gd name="connsiteY17" fmla="*/ 179822 h 2331483"/>
                <a:gd name="connsiteX18" fmla="*/ 353622 w 1131793"/>
                <a:gd name="connsiteY18" fmla="*/ 147697 h 2331483"/>
                <a:gd name="connsiteX19" fmla="*/ 350096 w 1131793"/>
                <a:gd name="connsiteY19" fmla="*/ 146130 h 2331483"/>
                <a:gd name="connsiteX20" fmla="*/ 338735 w 1131793"/>
                <a:gd name="connsiteY20" fmla="*/ 139469 h 2331483"/>
                <a:gd name="connsiteX21" fmla="*/ 187120 w 1131793"/>
                <a:gd name="connsiteY21" fmla="*/ 64250 h 2331483"/>
                <a:gd name="connsiteX22" fmla="*/ 131097 w 1131793"/>
                <a:gd name="connsiteY22" fmla="*/ 36435 h 2331483"/>
                <a:gd name="connsiteX23" fmla="*/ 116602 w 1131793"/>
                <a:gd name="connsiteY23" fmla="*/ 18021 h 2331483"/>
                <a:gd name="connsiteX24" fmla="*/ 108767 w 1131793"/>
                <a:gd name="connsiteY24" fmla="*/ 0 h 2331483"/>
                <a:gd name="connsiteX25" fmla="*/ 87611 w 1131793"/>
                <a:gd name="connsiteY25" fmla="*/ 24681 h 2331483"/>
                <a:gd name="connsiteX26" fmla="*/ 78600 w 1131793"/>
                <a:gd name="connsiteY26" fmla="*/ 81880 h 2331483"/>
                <a:gd name="connsiteX27" fmla="*/ 78600 w 1131793"/>
                <a:gd name="connsiteY27" fmla="*/ 103035 h 2331483"/>
                <a:gd name="connsiteX28" fmla="*/ 75858 w 1131793"/>
                <a:gd name="connsiteY28" fmla="*/ 121840 h 2331483"/>
                <a:gd name="connsiteX29" fmla="*/ 70765 w 1131793"/>
                <a:gd name="connsiteY29" fmla="*/ 167285 h 2331483"/>
                <a:gd name="connsiteX30" fmla="*/ 112293 w 1131793"/>
                <a:gd name="connsiteY30" fmla="*/ 363561 h 2331483"/>
                <a:gd name="connsiteX31" fmla="*/ 120128 w 1131793"/>
                <a:gd name="connsiteY31" fmla="*/ 408614 h 2331483"/>
                <a:gd name="connsiteX32" fmla="*/ 73508 w 1131793"/>
                <a:gd name="connsiteY32" fmla="*/ 680110 h 2331483"/>
                <a:gd name="connsiteX33" fmla="*/ 25712 w 1131793"/>
                <a:gd name="connsiteY33" fmla="*/ 958265 h 2331483"/>
                <a:gd name="connsiteX34" fmla="*/ 73 w 1131793"/>
                <a:gd name="connsiteY34" fmla="*/ 1282332 h 2331483"/>
                <a:gd name="connsiteX35" fmla="*/ 15787 w 1131793"/>
                <a:gd name="connsiteY35" fmla="*/ 2318072 h 2331483"/>
                <a:gd name="connsiteX36" fmla="*/ 1131793 w 1131793"/>
                <a:gd name="connsiteY36" fmla="*/ 2314905 h 2331483"/>
                <a:gd name="connsiteX37" fmla="*/ 1039216 w 1131793"/>
                <a:gd name="connsiteY37" fmla="*/ 1403313 h 2331483"/>
                <a:gd name="connsiteX38" fmla="*/ 864487 w 1131793"/>
                <a:gd name="connsiteY38" fmla="*/ 763556 h 2331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131793" h="2331483">
                  <a:moveTo>
                    <a:pt x="864487" y="763556"/>
                  </a:moveTo>
                  <a:cubicBezTo>
                    <a:pt x="828836" y="634664"/>
                    <a:pt x="795144" y="504597"/>
                    <a:pt x="752442" y="377665"/>
                  </a:cubicBezTo>
                  <a:cubicBezTo>
                    <a:pt x="750875" y="372963"/>
                    <a:pt x="751266" y="368654"/>
                    <a:pt x="751266" y="364344"/>
                  </a:cubicBezTo>
                  <a:lnTo>
                    <a:pt x="751266" y="209204"/>
                  </a:lnTo>
                  <a:cubicBezTo>
                    <a:pt x="751266" y="172378"/>
                    <a:pt x="751658" y="135944"/>
                    <a:pt x="752050" y="99117"/>
                  </a:cubicBezTo>
                  <a:cubicBezTo>
                    <a:pt x="757143" y="87364"/>
                    <a:pt x="754009" y="75220"/>
                    <a:pt x="754400" y="63075"/>
                  </a:cubicBezTo>
                  <a:cubicBezTo>
                    <a:pt x="754792" y="57198"/>
                    <a:pt x="754009" y="50930"/>
                    <a:pt x="750091" y="46620"/>
                  </a:cubicBezTo>
                  <a:cubicBezTo>
                    <a:pt x="739513" y="35259"/>
                    <a:pt x="729327" y="22723"/>
                    <a:pt x="716007" y="14104"/>
                  </a:cubicBezTo>
                  <a:cubicBezTo>
                    <a:pt x="709347" y="14104"/>
                    <a:pt x="707780" y="18805"/>
                    <a:pt x="706997" y="24290"/>
                  </a:cubicBezTo>
                  <a:cubicBezTo>
                    <a:pt x="706213" y="33300"/>
                    <a:pt x="702687" y="41919"/>
                    <a:pt x="701512" y="50930"/>
                  </a:cubicBezTo>
                  <a:cubicBezTo>
                    <a:pt x="698769" y="74044"/>
                    <a:pt x="690542" y="93633"/>
                    <a:pt x="666253" y="101860"/>
                  </a:cubicBezTo>
                  <a:lnTo>
                    <a:pt x="532660" y="184523"/>
                  </a:lnTo>
                  <a:cubicBezTo>
                    <a:pt x="529917" y="186873"/>
                    <a:pt x="526783" y="189224"/>
                    <a:pt x="523649" y="191183"/>
                  </a:cubicBezTo>
                  <a:cubicBezTo>
                    <a:pt x="518164" y="197059"/>
                    <a:pt x="508370" y="198235"/>
                    <a:pt x="504452" y="205678"/>
                  </a:cubicBezTo>
                  <a:cubicBezTo>
                    <a:pt x="493483" y="210771"/>
                    <a:pt x="482122" y="209596"/>
                    <a:pt x="470369" y="208812"/>
                  </a:cubicBezTo>
                  <a:cubicBezTo>
                    <a:pt x="472327" y="204895"/>
                    <a:pt x="467626" y="203328"/>
                    <a:pt x="464884" y="202152"/>
                  </a:cubicBezTo>
                  <a:cubicBezTo>
                    <a:pt x="455481" y="198235"/>
                    <a:pt x="446862" y="192750"/>
                    <a:pt x="437068" y="189224"/>
                  </a:cubicBezTo>
                  <a:cubicBezTo>
                    <a:pt x="429625" y="187265"/>
                    <a:pt x="422181" y="186090"/>
                    <a:pt x="416696" y="179822"/>
                  </a:cubicBezTo>
                  <a:cubicBezTo>
                    <a:pt x="396324" y="167677"/>
                    <a:pt x="374385" y="158666"/>
                    <a:pt x="353622" y="147697"/>
                  </a:cubicBezTo>
                  <a:cubicBezTo>
                    <a:pt x="352446" y="146913"/>
                    <a:pt x="351271" y="146521"/>
                    <a:pt x="350096" y="146130"/>
                  </a:cubicBezTo>
                  <a:cubicBezTo>
                    <a:pt x="346178" y="144563"/>
                    <a:pt x="342260" y="142212"/>
                    <a:pt x="338735" y="139469"/>
                  </a:cubicBezTo>
                  <a:lnTo>
                    <a:pt x="187120" y="64250"/>
                  </a:lnTo>
                  <a:cubicBezTo>
                    <a:pt x="167924" y="55631"/>
                    <a:pt x="150294" y="45053"/>
                    <a:pt x="131097" y="36435"/>
                  </a:cubicBezTo>
                  <a:cubicBezTo>
                    <a:pt x="122870" y="32517"/>
                    <a:pt x="118953" y="26640"/>
                    <a:pt x="116602" y="18021"/>
                  </a:cubicBezTo>
                  <a:cubicBezTo>
                    <a:pt x="115035" y="11753"/>
                    <a:pt x="115818" y="4309"/>
                    <a:pt x="108767" y="0"/>
                  </a:cubicBezTo>
                  <a:cubicBezTo>
                    <a:pt x="95838" y="3134"/>
                    <a:pt x="89570" y="12145"/>
                    <a:pt x="87611" y="24681"/>
                  </a:cubicBezTo>
                  <a:cubicBezTo>
                    <a:pt x="84477" y="43878"/>
                    <a:pt x="80951" y="62683"/>
                    <a:pt x="78600" y="81880"/>
                  </a:cubicBezTo>
                  <a:cubicBezTo>
                    <a:pt x="77817" y="88931"/>
                    <a:pt x="76642" y="95983"/>
                    <a:pt x="78600" y="103035"/>
                  </a:cubicBezTo>
                  <a:cubicBezTo>
                    <a:pt x="77817" y="109303"/>
                    <a:pt x="76250" y="115572"/>
                    <a:pt x="75858" y="121840"/>
                  </a:cubicBezTo>
                  <a:cubicBezTo>
                    <a:pt x="75075" y="137119"/>
                    <a:pt x="67631" y="152006"/>
                    <a:pt x="70765" y="167285"/>
                  </a:cubicBezTo>
                  <a:cubicBezTo>
                    <a:pt x="84477" y="232710"/>
                    <a:pt x="98972" y="298136"/>
                    <a:pt x="112293" y="363561"/>
                  </a:cubicBezTo>
                  <a:cubicBezTo>
                    <a:pt x="115427" y="378448"/>
                    <a:pt x="122479" y="393727"/>
                    <a:pt x="120128" y="408614"/>
                  </a:cubicBezTo>
                  <a:cubicBezTo>
                    <a:pt x="105241" y="499113"/>
                    <a:pt x="89178" y="589611"/>
                    <a:pt x="73508" y="680110"/>
                  </a:cubicBezTo>
                  <a:cubicBezTo>
                    <a:pt x="57445" y="772958"/>
                    <a:pt x="41774" y="865416"/>
                    <a:pt x="25712" y="958265"/>
                  </a:cubicBezTo>
                  <a:cubicBezTo>
                    <a:pt x="9649" y="1050330"/>
                    <a:pt x="1660" y="1055698"/>
                    <a:pt x="73" y="1282332"/>
                  </a:cubicBezTo>
                  <a:cubicBezTo>
                    <a:pt x="-1581" y="1518462"/>
                    <a:pt x="25190" y="2262050"/>
                    <a:pt x="15787" y="2318072"/>
                  </a:cubicBezTo>
                  <a:cubicBezTo>
                    <a:pt x="155873" y="2338235"/>
                    <a:pt x="910578" y="2334424"/>
                    <a:pt x="1131793" y="2314905"/>
                  </a:cubicBezTo>
                  <a:lnTo>
                    <a:pt x="1039216" y="1403313"/>
                  </a:lnTo>
                  <a:cubicBezTo>
                    <a:pt x="981626" y="1190583"/>
                    <a:pt x="923644" y="977070"/>
                    <a:pt x="864487" y="763556"/>
                  </a:cubicBezTo>
                  <a:close/>
                </a:path>
              </a:pathLst>
            </a:custGeom>
            <a:solidFill>
              <a:srgbClr val="FEFEFE"/>
            </a:solidFill>
            <a:ln w="39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xmlns="" id="{0ABBB19C-C2CB-4F98-9589-CA11557C3B1F}"/>
                </a:ext>
              </a:extLst>
            </p:cNvPr>
            <p:cNvSpPr/>
            <p:nvPr/>
          </p:nvSpPr>
          <p:spPr>
            <a:xfrm>
              <a:off x="4241065" y="3825115"/>
              <a:ext cx="632218" cy="2920723"/>
            </a:xfrm>
            <a:custGeom>
              <a:avLst/>
              <a:gdLst>
                <a:gd name="connsiteX0" fmla="*/ 63719 w 368261"/>
                <a:gd name="connsiteY0" fmla="*/ 1189117 h 1190974"/>
                <a:gd name="connsiteX1" fmla="*/ 49615 w 368261"/>
                <a:gd name="connsiteY1" fmla="*/ 373064 h 1190974"/>
                <a:gd name="connsiteX2" fmla="*/ 55883 w 368261"/>
                <a:gd name="connsiteY2" fmla="*/ 340155 h 1190974"/>
                <a:gd name="connsiteX3" fmla="*/ 103287 w 368261"/>
                <a:gd name="connsiteY3" fmla="*/ 224975 h 1190974"/>
                <a:gd name="connsiteX4" fmla="*/ 1819 w 368261"/>
                <a:gd name="connsiteY4" fmla="*/ 97651 h 1190974"/>
                <a:gd name="connsiteX5" fmla="*/ 116999 w 368261"/>
                <a:gd name="connsiteY5" fmla="*/ 6369 h 1190974"/>
                <a:gd name="connsiteX6" fmla="*/ 151475 w 368261"/>
                <a:gd name="connsiteY6" fmla="*/ 2843 h 1190974"/>
                <a:gd name="connsiteX7" fmla="*/ 308574 w 368261"/>
                <a:gd name="connsiteY7" fmla="*/ 104311 h 1190974"/>
                <a:gd name="connsiteX8" fmla="*/ 229045 w 368261"/>
                <a:gd name="connsiteY8" fmla="*/ 224584 h 1190974"/>
                <a:gd name="connsiteX9" fmla="*/ 282717 w 368261"/>
                <a:gd name="connsiteY9" fmla="*/ 331536 h 1190974"/>
                <a:gd name="connsiteX10" fmla="*/ 298780 w 368261"/>
                <a:gd name="connsiteY10" fmla="*/ 378940 h 1190974"/>
                <a:gd name="connsiteX11" fmla="*/ 372040 w 368261"/>
                <a:gd name="connsiteY11" fmla="*/ 1190684 h 1190974"/>
                <a:gd name="connsiteX12" fmla="*/ 63719 w 368261"/>
                <a:gd name="connsiteY12" fmla="*/ 1189117 h 1190974"/>
                <a:gd name="connsiteX0" fmla="*/ 98537 w 372040"/>
                <a:gd name="connsiteY0" fmla="*/ 2129196 h 2129213"/>
                <a:gd name="connsiteX1" fmla="*/ 49615 w 372040"/>
                <a:gd name="connsiteY1" fmla="*/ 373064 h 2129213"/>
                <a:gd name="connsiteX2" fmla="*/ 55883 w 372040"/>
                <a:gd name="connsiteY2" fmla="*/ 340155 h 2129213"/>
                <a:gd name="connsiteX3" fmla="*/ 103287 w 372040"/>
                <a:gd name="connsiteY3" fmla="*/ 224975 h 2129213"/>
                <a:gd name="connsiteX4" fmla="*/ 1819 w 372040"/>
                <a:gd name="connsiteY4" fmla="*/ 97651 h 2129213"/>
                <a:gd name="connsiteX5" fmla="*/ 116999 w 372040"/>
                <a:gd name="connsiteY5" fmla="*/ 6369 h 2129213"/>
                <a:gd name="connsiteX6" fmla="*/ 151475 w 372040"/>
                <a:gd name="connsiteY6" fmla="*/ 2843 h 2129213"/>
                <a:gd name="connsiteX7" fmla="*/ 308574 w 372040"/>
                <a:gd name="connsiteY7" fmla="*/ 104311 h 2129213"/>
                <a:gd name="connsiteX8" fmla="*/ 229045 w 372040"/>
                <a:gd name="connsiteY8" fmla="*/ 224584 h 2129213"/>
                <a:gd name="connsiteX9" fmla="*/ 282717 w 372040"/>
                <a:gd name="connsiteY9" fmla="*/ 331536 h 2129213"/>
                <a:gd name="connsiteX10" fmla="*/ 298780 w 372040"/>
                <a:gd name="connsiteY10" fmla="*/ 378940 h 2129213"/>
                <a:gd name="connsiteX11" fmla="*/ 372040 w 372040"/>
                <a:gd name="connsiteY11" fmla="*/ 1190684 h 2129213"/>
                <a:gd name="connsiteX12" fmla="*/ 98537 w 372040"/>
                <a:gd name="connsiteY12" fmla="*/ 2129196 h 2129213"/>
                <a:gd name="connsiteX0" fmla="*/ 98537 w 460667"/>
                <a:gd name="connsiteY0" fmla="*/ 2129196 h 2130772"/>
                <a:gd name="connsiteX1" fmla="*/ 49615 w 460667"/>
                <a:gd name="connsiteY1" fmla="*/ 373064 h 2130772"/>
                <a:gd name="connsiteX2" fmla="*/ 55883 w 460667"/>
                <a:gd name="connsiteY2" fmla="*/ 340155 h 2130772"/>
                <a:gd name="connsiteX3" fmla="*/ 103287 w 460667"/>
                <a:gd name="connsiteY3" fmla="*/ 224975 h 2130772"/>
                <a:gd name="connsiteX4" fmla="*/ 1819 w 460667"/>
                <a:gd name="connsiteY4" fmla="*/ 97651 h 2130772"/>
                <a:gd name="connsiteX5" fmla="*/ 116999 w 460667"/>
                <a:gd name="connsiteY5" fmla="*/ 6369 h 2130772"/>
                <a:gd name="connsiteX6" fmla="*/ 151475 w 460667"/>
                <a:gd name="connsiteY6" fmla="*/ 2843 h 2130772"/>
                <a:gd name="connsiteX7" fmla="*/ 308574 w 460667"/>
                <a:gd name="connsiteY7" fmla="*/ 104311 h 2130772"/>
                <a:gd name="connsiteX8" fmla="*/ 229045 w 460667"/>
                <a:gd name="connsiteY8" fmla="*/ 224584 h 2130772"/>
                <a:gd name="connsiteX9" fmla="*/ 282717 w 460667"/>
                <a:gd name="connsiteY9" fmla="*/ 331536 h 2130772"/>
                <a:gd name="connsiteX10" fmla="*/ 298780 w 460667"/>
                <a:gd name="connsiteY10" fmla="*/ 378940 h 2130772"/>
                <a:gd name="connsiteX11" fmla="*/ 460667 w 460667"/>
                <a:gd name="connsiteY11" fmla="*/ 2121268 h 2130772"/>
                <a:gd name="connsiteX12" fmla="*/ 98537 w 460667"/>
                <a:gd name="connsiteY12" fmla="*/ 2129196 h 2130772"/>
                <a:gd name="connsiteX0" fmla="*/ 95371 w 460667"/>
                <a:gd name="connsiteY0" fmla="*/ 2126030 h 2128193"/>
                <a:gd name="connsiteX1" fmla="*/ 49615 w 460667"/>
                <a:gd name="connsiteY1" fmla="*/ 373064 h 2128193"/>
                <a:gd name="connsiteX2" fmla="*/ 55883 w 460667"/>
                <a:gd name="connsiteY2" fmla="*/ 340155 h 2128193"/>
                <a:gd name="connsiteX3" fmla="*/ 103287 w 460667"/>
                <a:gd name="connsiteY3" fmla="*/ 224975 h 2128193"/>
                <a:gd name="connsiteX4" fmla="*/ 1819 w 460667"/>
                <a:gd name="connsiteY4" fmla="*/ 97651 h 2128193"/>
                <a:gd name="connsiteX5" fmla="*/ 116999 w 460667"/>
                <a:gd name="connsiteY5" fmla="*/ 6369 h 2128193"/>
                <a:gd name="connsiteX6" fmla="*/ 151475 w 460667"/>
                <a:gd name="connsiteY6" fmla="*/ 2843 h 2128193"/>
                <a:gd name="connsiteX7" fmla="*/ 308574 w 460667"/>
                <a:gd name="connsiteY7" fmla="*/ 104311 h 2128193"/>
                <a:gd name="connsiteX8" fmla="*/ 229045 w 460667"/>
                <a:gd name="connsiteY8" fmla="*/ 224584 h 2128193"/>
                <a:gd name="connsiteX9" fmla="*/ 282717 w 460667"/>
                <a:gd name="connsiteY9" fmla="*/ 331536 h 2128193"/>
                <a:gd name="connsiteX10" fmla="*/ 298780 w 460667"/>
                <a:gd name="connsiteY10" fmla="*/ 378940 h 2128193"/>
                <a:gd name="connsiteX11" fmla="*/ 460667 w 460667"/>
                <a:gd name="connsiteY11" fmla="*/ 2121268 h 2128193"/>
                <a:gd name="connsiteX12" fmla="*/ 95371 w 460667"/>
                <a:gd name="connsiteY12" fmla="*/ 2126030 h 2128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0667" h="2128193">
                  <a:moveTo>
                    <a:pt x="95371" y="2126030"/>
                  </a:moveTo>
                  <a:cubicBezTo>
                    <a:pt x="88711" y="2069223"/>
                    <a:pt x="54708" y="601073"/>
                    <a:pt x="49615" y="373064"/>
                  </a:cubicBezTo>
                  <a:cubicBezTo>
                    <a:pt x="49223" y="361702"/>
                    <a:pt x="51182" y="350733"/>
                    <a:pt x="55883" y="340155"/>
                  </a:cubicBezTo>
                  <a:cubicBezTo>
                    <a:pt x="71946" y="301762"/>
                    <a:pt x="87225" y="263369"/>
                    <a:pt x="103287" y="224975"/>
                  </a:cubicBezTo>
                  <a:cubicBezTo>
                    <a:pt x="122092" y="180705"/>
                    <a:pt x="-17377" y="132126"/>
                    <a:pt x="1819" y="97651"/>
                  </a:cubicBezTo>
                  <a:cubicBezTo>
                    <a:pt x="21800" y="62000"/>
                    <a:pt x="71162" y="3235"/>
                    <a:pt x="116999" y="6369"/>
                  </a:cubicBezTo>
                  <a:cubicBezTo>
                    <a:pt x="128752" y="7152"/>
                    <a:pt x="140505" y="8327"/>
                    <a:pt x="151475" y="2843"/>
                  </a:cubicBezTo>
                  <a:cubicBezTo>
                    <a:pt x="187909" y="-15179"/>
                    <a:pt x="343049" y="56515"/>
                    <a:pt x="308574" y="104311"/>
                  </a:cubicBezTo>
                  <a:cubicBezTo>
                    <a:pt x="285459" y="136436"/>
                    <a:pt x="231787" y="184231"/>
                    <a:pt x="229045" y="224584"/>
                  </a:cubicBezTo>
                  <a:cubicBezTo>
                    <a:pt x="226694" y="259059"/>
                    <a:pt x="263520" y="305680"/>
                    <a:pt x="282717" y="331536"/>
                  </a:cubicBezTo>
                  <a:cubicBezTo>
                    <a:pt x="299171" y="354259"/>
                    <a:pt x="292119" y="344073"/>
                    <a:pt x="298780" y="378940"/>
                  </a:cubicBezTo>
                  <a:cubicBezTo>
                    <a:pt x="312491" y="451025"/>
                    <a:pt x="456358" y="2069946"/>
                    <a:pt x="460667" y="2121268"/>
                  </a:cubicBezTo>
                  <a:cubicBezTo>
                    <a:pt x="400335" y="2127144"/>
                    <a:pt x="172941" y="2130731"/>
                    <a:pt x="95371" y="2126030"/>
                  </a:cubicBezTo>
                  <a:close/>
                </a:path>
              </a:pathLst>
            </a:custGeom>
            <a:solidFill>
              <a:srgbClr val="000000"/>
            </a:solidFill>
            <a:ln w="39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xmlns="" id="{FCCCED47-9FE0-406A-BE36-AA71FC38DACE}"/>
                </a:ext>
              </a:extLst>
            </p:cNvPr>
            <p:cNvSpPr/>
            <p:nvPr/>
          </p:nvSpPr>
          <p:spPr>
            <a:xfrm>
              <a:off x="4024378" y="1657523"/>
              <a:ext cx="840192" cy="270062"/>
            </a:xfrm>
            <a:custGeom>
              <a:avLst/>
              <a:gdLst>
                <a:gd name="connsiteX0" fmla="*/ 1230630 w 1333500"/>
                <a:gd name="connsiteY0" fmla="*/ 276508 h 428625"/>
                <a:gd name="connsiteX1" fmla="*/ 1150620 w 1333500"/>
                <a:gd name="connsiteY1" fmla="*/ 206975 h 428625"/>
                <a:gd name="connsiteX2" fmla="*/ 982028 w 1333500"/>
                <a:gd name="connsiteY2" fmla="*/ 91723 h 428625"/>
                <a:gd name="connsiteX3" fmla="*/ 752475 w 1333500"/>
                <a:gd name="connsiteY3" fmla="*/ 283 h 428625"/>
                <a:gd name="connsiteX4" fmla="*/ 647700 w 1333500"/>
                <a:gd name="connsiteY4" fmla="*/ 26000 h 428625"/>
                <a:gd name="connsiteX5" fmla="*/ 603885 w 1333500"/>
                <a:gd name="connsiteY5" fmla="*/ 46955 h 428625"/>
                <a:gd name="connsiteX6" fmla="*/ 436245 w 1333500"/>
                <a:gd name="connsiteY6" fmla="*/ 119345 h 428625"/>
                <a:gd name="connsiteX7" fmla="*/ 383858 w 1333500"/>
                <a:gd name="connsiteY7" fmla="*/ 133633 h 428625"/>
                <a:gd name="connsiteX8" fmla="*/ 304800 w 1333500"/>
                <a:gd name="connsiteY8" fmla="*/ 155540 h 428625"/>
                <a:gd name="connsiteX9" fmla="*/ 251460 w 1333500"/>
                <a:gd name="connsiteY9" fmla="*/ 172685 h 428625"/>
                <a:gd name="connsiteX10" fmla="*/ 131445 w 1333500"/>
                <a:gd name="connsiteY10" fmla="*/ 224120 h 428625"/>
                <a:gd name="connsiteX11" fmla="*/ 25718 w 1333500"/>
                <a:gd name="connsiteY11" fmla="*/ 301273 h 428625"/>
                <a:gd name="connsiteX12" fmla="*/ 0 w 1333500"/>
                <a:gd name="connsiteY12" fmla="*/ 328895 h 428625"/>
                <a:gd name="connsiteX13" fmla="*/ 24765 w 1333500"/>
                <a:gd name="connsiteY13" fmla="*/ 321275 h 428625"/>
                <a:gd name="connsiteX14" fmla="*/ 68580 w 1333500"/>
                <a:gd name="connsiteY14" fmla="*/ 309845 h 428625"/>
                <a:gd name="connsiteX15" fmla="*/ 93345 w 1333500"/>
                <a:gd name="connsiteY15" fmla="*/ 303178 h 428625"/>
                <a:gd name="connsiteX16" fmla="*/ 229553 w 1333500"/>
                <a:gd name="connsiteY16" fmla="*/ 291748 h 428625"/>
                <a:gd name="connsiteX17" fmla="*/ 270510 w 1333500"/>
                <a:gd name="connsiteY17" fmla="*/ 315560 h 428625"/>
                <a:gd name="connsiteX18" fmla="*/ 280988 w 1333500"/>
                <a:gd name="connsiteY18" fmla="*/ 329848 h 428625"/>
                <a:gd name="connsiteX19" fmla="*/ 285750 w 1333500"/>
                <a:gd name="connsiteY19" fmla="*/ 338420 h 428625"/>
                <a:gd name="connsiteX20" fmla="*/ 301943 w 1333500"/>
                <a:gd name="connsiteY20" fmla="*/ 356518 h 428625"/>
                <a:gd name="connsiteX21" fmla="*/ 322898 w 1333500"/>
                <a:gd name="connsiteY21" fmla="*/ 365090 h 428625"/>
                <a:gd name="connsiteX22" fmla="*/ 367665 w 1333500"/>
                <a:gd name="connsiteY22" fmla="*/ 359375 h 428625"/>
                <a:gd name="connsiteX23" fmla="*/ 371475 w 1333500"/>
                <a:gd name="connsiteY23" fmla="*/ 357470 h 428625"/>
                <a:gd name="connsiteX24" fmla="*/ 389573 w 1333500"/>
                <a:gd name="connsiteY24" fmla="*/ 356518 h 428625"/>
                <a:gd name="connsiteX25" fmla="*/ 397193 w 1333500"/>
                <a:gd name="connsiteY25" fmla="*/ 357470 h 428625"/>
                <a:gd name="connsiteX26" fmla="*/ 426720 w 1333500"/>
                <a:gd name="connsiteY26" fmla="*/ 352708 h 428625"/>
                <a:gd name="connsiteX27" fmla="*/ 456248 w 1333500"/>
                <a:gd name="connsiteY27" fmla="*/ 348898 h 428625"/>
                <a:gd name="connsiteX28" fmla="*/ 541973 w 1333500"/>
                <a:gd name="connsiteY28" fmla="*/ 350803 h 428625"/>
                <a:gd name="connsiteX29" fmla="*/ 674370 w 1333500"/>
                <a:gd name="connsiteY29" fmla="*/ 409858 h 428625"/>
                <a:gd name="connsiteX30" fmla="*/ 674370 w 1333500"/>
                <a:gd name="connsiteY30" fmla="*/ 416525 h 428625"/>
                <a:gd name="connsiteX31" fmla="*/ 701993 w 1333500"/>
                <a:gd name="connsiteY31" fmla="*/ 436528 h 428625"/>
                <a:gd name="connsiteX32" fmla="*/ 1025843 w 1333500"/>
                <a:gd name="connsiteY32" fmla="*/ 414620 h 428625"/>
                <a:gd name="connsiteX33" fmla="*/ 1026795 w 1333500"/>
                <a:gd name="connsiteY33" fmla="*/ 413668 h 428625"/>
                <a:gd name="connsiteX34" fmla="*/ 1044893 w 1333500"/>
                <a:gd name="connsiteY34" fmla="*/ 415573 h 428625"/>
                <a:gd name="connsiteX35" fmla="*/ 1095375 w 1333500"/>
                <a:gd name="connsiteY35" fmla="*/ 413668 h 428625"/>
                <a:gd name="connsiteX36" fmla="*/ 1098233 w 1333500"/>
                <a:gd name="connsiteY36" fmla="*/ 411763 h 428625"/>
                <a:gd name="connsiteX37" fmla="*/ 1220153 w 1333500"/>
                <a:gd name="connsiteY37" fmla="*/ 406048 h 428625"/>
                <a:gd name="connsiteX38" fmla="*/ 1234440 w 1333500"/>
                <a:gd name="connsiteY38" fmla="*/ 406048 h 428625"/>
                <a:gd name="connsiteX39" fmla="*/ 1300163 w 1333500"/>
                <a:gd name="connsiteY39" fmla="*/ 407000 h 428625"/>
                <a:gd name="connsiteX40" fmla="*/ 1338263 w 1333500"/>
                <a:gd name="connsiteY40" fmla="*/ 389855 h 428625"/>
                <a:gd name="connsiteX41" fmla="*/ 1230630 w 1333500"/>
                <a:gd name="connsiteY41" fmla="*/ 276508 h 428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333500" h="428625">
                  <a:moveTo>
                    <a:pt x="1230630" y="276508"/>
                  </a:moveTo>
                  <a:cubicBezTo>
                    <a:pt x="1210628" y="252695"/>
                    <a:pt x="1152525" y="212690"/>
                    <a:pt x="1150620" y="206975"/>
                  </a:cubicBezTo>
                  <a:cubicBezTo>
                    <a:pt x="1094423" y="168875"/>
                    <a:pt x="1039178" y="128870"/>
                    <a:pt x="982028" y="91723"/>
                  </a:cubicBezTo>
                  <a:cubicBezTo>
                    <a:pt x="927735" y="56480"/>
                    <a:pt x="766763" y="283"/>
                    <a:pt x="752475" y="283"/>
                  </a:cubicBezTo>
                  <a:cubicBezTo>
                    <a:pt x="714375" y="-1622"/>
                    <a:pt x="680085" y="5998"/>
                    <a:pt x="647700" y="26000"/>
                  </a:cubicBezTo>
                  <a:cubicBezTo>
                    <a:pt x="636270" y="34573"/>
                    <a:pt x="609600" y="43145"/>
                    <a:pt x="603885" y="46955"/>
                  </a:cubicBezTo>
                  <a:cubicBezTo>
                    <a:pt x="550545" y="76483"/>
                    <a:pt x="498158" y="107915"/>
                    <a:pt x="436245" y="119345"/>
                  </a:cubicBezTo>
                  <a:cubicBezTo>
                    <a:pt x="436245" y="119345"/>
                    <a:pt x="392430" y="128870"/>
                    <a:pt x="383858" y="133633"/>
                  </a:cubicBezTo>
                  <a:cubicBezTo>
                    <a:pt x="374333" y="140300"/>
                    <a:pt x="315278" y="150778"/>
                    <a:pt x="304800" y="155540"/>
                  </a:cubicBezTo>
                  <a:cubicBezTo>
                    <a:pt x="292418" y="162208"/>
                    <a:pt x="257175" y="171733"/>
                    <a:pt x="251460" y="172685"/>
                  </a:cubicBezTo>
                  <a:cubicBezTo>
                    <a:pt x="239078" y="175543"/>
                    <a:pt x="153353" y="200308"/>
                    <a:pt x="131445" y="224120"/>
                  </a:cubicBezTo>
                  <a:cubicBezTo>
                    <a:pt x="110490" y="241265"/>
                    <a:pt x="56198" y="268888"/>
                    <a:pt x="25718" y="301273"/>
                  </a:cubicBezTo>
                  <a:cubicBezTo>
                    <a:pt x="19050" y="307940"/>
                    <a:pt x="9525" y="312703"/>
                    <a:pt x="0" y="328895"/>
                  </a:cubicBezTo>
                  <a:cubicBezTo>
                    <a:pt x="6668" y="321275"/>
                    <a:pt x="20955" y="323180"/>
                    <a:pt x="24765" y="321275"/>
                  </a:cubicBezTo>
                  <a:cubicBezTo>
                    <a:pt x="39053" y="317465"/>
                    <a:pt x="53340" y="313655"/>
                    <a:pt x="68580" y="309845"/>
                  </a:cubicBezTo>
                  <a:cubicBezTo>
                    <a:pt x="76200" y="307940"/>
                    <a:pt x="84773" y="306035"/>
                    <a:pt x="93345" y="303178"/>
                  </a:cubicBezTo>
                  <a:cubicBezTo>
                    <a:pt x="143828" y="286985"/>
                    <a:pt x="183833" y="282223"/>
                    <a:pt x="229553" y="291748"/>
                  </a:cubicBezTo>
                  <a:cubicBezTo>
                    <a:pt x="249555" y="295558"/>
                    <a:pt x="260985" y="303178"/>
                    <a:pt x="270510" y="315560"/>
                  </a:cubicBezTo>
                  <a:cubicBezTo>
                    <a:pt x="275273" y="320323"/>
                    <a:pt x="278130" y="323180"/>
                    <a:pt x="280988" y="329848"/>
                  </a:cubicBezTo>
                  <a:cubicBezTo>
                    <a:pt x="281940" y="332705"/>
                    <a:pt x="284798" y="336515"/>
                    <a:pt x="285750" y="338420"/>
                  </a:cubicBezTo>
                  <a:cubicBezTo>
                    <a:pt x="291465" y="345088"/>
                    <a:pt x="296228" y="351755"/>
                    <a:pt x="301943" y="356518"/>
                  </a:cubicBezTo>
                  <a:cubicBezTo>
                    <a:pt x="308610" y="361280"/>
                    <a:pt x="315278" y="364138"/>
                    <a:pt x="322898" y="365090"/>
                  </a:cubicBezTo>
                  <a:cubicBezTo>
                    <a:pt x="333375" y="366043"/>
                    <a:pt x="345758" y="365090"/>
                    <a:pt x="367665" y="359375"/>
                  </a:cubicBezTo>
                  <a:cubicBezTo>
                    <a:pt x="368618" y="359375"/>
                    <a:pt x="371475" y="358423"/>
                    <a:pt x="371475" y="357470"/>
                  </a:cubicBezTo>
                  <a:cubicBezTo>
                    <a:pt x="374333" y="354613"/>
                    <a:pt x="382905" y="353660"/>
                    <a:pt x="389573" y="356518"/>
                  </a:cubicBezTo>
                  <a:cubicBezTo>
                    <a:pt x="392430" y="358423"/>
                    <a:pt x="394335" y="358423"/>
                    <a:pt x="397193" y="357470"/>
                  </a:cubicBezTo>
                  <a:cubicBezTo>
                    <a:pt x="397193" y="357470"/>
                    <a:pt x="421005" y="356518"/>
                    <a:pt x="426720" y="352708"/>
                  </a:cubicBezTo>
                  <a:cubicBezTo>
                    <a:pt x="436245" y="345088"/>
                    <a:pt x="446723" y="347945"/>
                    <a:pt x="456248" y="348898"/>
                  </a:cubicBezTo>
                  <a:cubicBezTo>
                    <a:pt x="484823" y="349850"/>
                    <a:pt x="513398" y="350803"/>
                    <a:pt x="541973" y="350803"/>
                  </a:cubicBezTo>
                  <a:cubicBezTo>
                    <a:pt x="592455" y="355565"/>
                    <a:pt x="640080" y="368900"/>
                    <a:pt x="674370" y="409858"/>
                  </a:cubicBezTo>
                  <a:cubicBezTo>
                    <a:pt x="674370" y="412715"/>
                    <a:pt x="674370" y="414620"/>
                    <a:pt x="674370" y="416525"/>
                  </a:cubicBezTo>
                  <a:cubicBezTo>
                    <a:pt x="674370" y="431765"/>
                    <a:pt x="681990" y="437480"/>
                    <a:pt x="701993" y="436528"/>
                  </a:cubicBezTo>
                  <a:cubicBezTo>
                    <a:pt x="809625" y="427955"/>
                    <a:pt x="918210" y="422240"/>
                    <a:pt x="1025843" y="414620"/>
                  </a:cubicBezTo>
                  <a:cubicBezTo>
                    <a:pt x="1025843" y="414620"/>
                    <a:pt x="1026795" y="413668"/>
                    <a:pt x="1026795" y="413668"/>
                  </a:cubicBezTo>
                  <a:cubicBezTo>
                    <a:pt x="1032510" y="414620"/>
                    <a:pt x="1039178" y="414620"/>
                    <a:pt x="1044893" y="415573"/>
                  </a:cubicBezTo>
                  <a:cubicBezTo>
                    <a:pt x="1062038" y="414620"/>
                    <a:pt x="1078230" y="414620"/>
                    <a:pt x="1095375" y="413668"/>
                  </a:cubicBezTo>
                  <a:cubicBezTo>
                    <a:pt x="1096328" y="413668"/>
                    <a:pt x="1098233" y="412715"/>
                    <a:pt x="1098233" y="411763"/>
                  </a:cubicBezTo>
                  <a:cubicBezTo>
                    <a:pt x="1139190" y="408905"/>
                    <a:pt x="1180148" y="407000"/>
                    <a:pt x="1220153" y="406048"/>
                  </a:cubicBezTo>
                  <a:cubicBezTo>
                    <a:pt x="1224915" y="406048"/>
                    <a:pt x="1229678" y="405095"/>
                    <a:pt x="1234440" y="406048"/>
                  </a:cubicBezTo>
                  <a:cubicBezTo>
                    <a:pt x="1256348" y="406048"/>
                    <a:pt x="1278255" y="406048"/>
                    <a:pt x="1300163" y="407000"/>
                  </a:cubicBezTo>
                  <a:cubicBezTo>
                    <a:pt x="1316355" y="409858"/>
                    <a:pt x="1329690" y="406048"/>
                    <a:pt x="1338263" y="389855"/>
                  </a:cubicBezTo>
                  <a:cubicBezTo>
                    <a:pt x="1303973" y="350803"/>
                    <a:pt x="1272540" y="309845"/>
                    <a:pt x="1230630" y="276508"/>
                  </a:cubicBezTo>
                  <a:close/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" name="Graphic 124">
              <a:extLst>
                <a:ext uri="{FF2B5EF4-FFF2-40B4-BE49-F238E27FC236}">
                  <a16:creationId xmlns:a16="http://schemas.microsoft.com/office/drawing/2014/main" xmlns="" id="{BB8F8302-9BE3-46D2-AEBA-61020948BB77}"/>
                </a:ext>
              </a:extLst>
            </p:cNvPr>
            <p:cNvSpPr/>
            <p:nvPr/>
          </p:nvSpPr>
          <p:spPr>
            <a:xfrm>
              <a:off x="3522278" y="2349947"/>
              <a:ext cx="302429" cy="292513"/>
            </a:xfrm>
            <a:custGeom>
              <a:avLst/>
              <a:gdLst>
                <a:gd name="connsiteX0" fmla="*/ 113220 w 333642"/>
                <a:gd name="connsiteY0" fmla="*/ 0 h 322703"/>
                <a:gd name="connsiteX1" fmla="*/ 230815 w 333642"/>
                <a:gd name="connsiteY1" fmla="*/ 145490 h 322703"/>
                <a:gd name="connsiteX2" fmla="*/ 333642 w 333642"/>
                <a:gd name="connsiteY2" fmla="*/ 191434 h 322703"/>
                <a:gd name="connsiteX3" fmla="*/ 48132 w 333642"/>
                <a:gd name="connsiteY3" fmla="*/ 305747 h 322703"/>
                <a:gd name="connsiteX4" fmla="*/ 0 w 333642"/>
                <a:gd name="connsiteY4" fmla="*/ 322703 h 322703"/>
                <a:gd name="connsiteX5" fmla="*/ 31176 w 333642"/>
                <a:gd name="connsiteY5" fmla="*/ 234643 h 322703"/>
                <a:gd name="connsiteX6" fmla="*/ 113220 w 333642"/>
                <a:gd name="connsiteY6" fmla="*/ 0 h 32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3642" h="322703">
                  <a:moveTo>
                    <a:pt x="113220" y="0"/>
                  </a:moveTo>
                  <a:cubicBezTo>
                    <a:pt x="144943" y="57977"/>
                    <a:pt x="177760" y="98452"/>
                    <a:pt x="230815" y="145490"/>
                  </a:cubicBezTo>
                  <a:cubicBezTo>
                    <a:pt x="262538" y="166821"/>
                    <a:pt x="294261" y="180495"/>
                    <a:pt x="333642" y="191434"/>
                  </a:cubicBezTo>
                  <a:cubicBezTo>
                    <a:pt x="309029" y="201279"/>
                    <a:pt x="135098" y="270742"/>
                    <a:pt x="48132" y="305747"/>
                  </a:cubicBezTo>
                  <a:cubicBezTo>
                    <a:pt x="35005" y="310670"/>
                    <a:pt x="16409" y="317233"/>
                    <a:pt x="0" y="322703"/>
                  </a:cubicBezTo>
                  <a:cubicBezTo>
                    <a:pt x="12580" y="288792"/>
                    <a:pt x="19690" y="265820"/>
                    <a:pt x="31176" y="234643"/>
                  </a:cubicBezTo>
                  <a:cubicBezTo>
                    <a:pt x="57430" y="160258"/>
                    <a:pt x="104468" y="28989"/>
                    <a:pt x="113220" y="0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54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58" name="Group 57">
            <a:extLst>
              <a:ext uri="{FF2B5EF4-FFF2-40B4-BE49-F238E27FC236}">
                <a16:creationId xmlns:a16="http://schemas.microsoft.com/office/drawing/2014/main" xmlns="" id="{1C71485D-069D-4115-8E71-5B5A8E5A551C}"/>
              </a:ext>
            </a:extLst>
          </p:cNvPr>
          <p:cNvGrpSpPr/>
          <p:nvPr/>
        </p:nvGrpSpPr>
        <p:grpSpPr>
          <a:xfrm>
            <a:off x="4681472" y="1194649"/>
            <a:ext cx="2219252" cy="5622493"/>
            <a:chOff x="8501432" y="77155"/>
            <a:chExt cx="2685350" cy="6803354"/>
          </a:xfrm>
        </p:grpSpPr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xmlns="" id="{0FA5A79A-5EEE-4EA0-BE6B-B1D5E98AC179}"/>
                </a:ext>
              </a:extLst>
            </p:cNvPr>
            <p:cNvSpPr/>
            <p:nvPr/>
          </p:nvSpPr>
          <p:spPr>
            <a:xfrm>
              <a:off x="9594444" y="6200794"/>
              <a:ext cx="1005942" cy="467880"/>
            </a:xfrm>
            <a:custGeom>
              <a:avLst/>
              <a:gdLst>
                <a:gd name="connsiteX0" fmla="*/ 46881 w 1005941"/>
                <a:gd name="connsiteY0" fmla="*/ 266526 h 467879"/>
                <a:gd name="connsiteX1" fmla="*/ 46881 w 1005941"/>
                <a:gd name="connsiteY1" fmla="*/ 175289 h 467879"/>
                <a:gd name="connsiteX2" fmla="*/ 67935 w 1005941"/>
                <a:gd name="connsiteY2" fmla="*/ 107447 h 467879"/>
                <a:gd name="connsiteX3" fmla="*/ 355681 w 1005941"/>
                <a:gd name="connsiteY3" fmla="*/ 105107 h 467879"/>
                <a:gd name="connsiteX4" fmla="*/ 472651 w 1005941"/>
                <a:gd name="connsiteY4" fmla="*/ 44283 h 467879"/>
                <a:gd name="connsiteX5" fmla="*/ 507742 w 1005941"/>
                <a:gd name="connsiteY5" fmla="*/ 72356 h 467879"/>
                <a:gd name="connsiteX6" fmla="*/ 739343 w 1005941"/>
                <a:gd name="connsiteY6" fmla="*/ 247811 h 467879"/>
                <a:gd name="connsiteX7" fmla="*/ 790810 w 1005941"/>
                <a:gd name="connsiteY7" fmla="*/ 259508 h 467879"/>
                <a:gd name="connsiteX8" fmla="*/ 917137 w 1005941"/>
                <a:gd name="connsiteY8" fmla="*/ 273545 h 467879"/>
                <a:gd name="connsiteX9" fmla="*/ 973283 w 1005941"/>
                <a:gd name="connsiteY9" fmla="*/ 329690 h 467879"/>
                <a:gd name="connsiteX10" fmla="*/ 926495 w 1005941"/>
                <a:gd name="connsiteY10" fmla="*/ 392854 h 467879"/>
                <a:gd name="connsiteX11" fmla="*/ 470312 w 1005941"/>
                <a:gd name="connsiteY11" fmla="*/ 392854 h 467879"/>
                <a:gd name="connsiteX12" fmla="*/ 320590 w 1005941"/>
                <a:gd name="connsiteY12" fmla="*/ 376478 h 467879"/>
                <a:gd name="connsiteX13" fmla="*/ 96008 w 1005941"/>
                <a:gd name="connsiteY13" fmla="*/ 362441 h 467879"/>
                <a:gd name="connsiteX14" fmla="*/ 46881 w 1005941"/>
                <a:gd name="connsiteY14" fmla="*/ 296938 h 467879"/>
                <a:gd name="connsiteX15" fmla="*/ 46881 w 1005941"/>
                <a:gd name="connsiteY15" fmla="*/ 266526 h 467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05941" h="467879">
                  <a:moveTo>
                    <a:pt x="46881" y="266526"/>
                  </a:moveTo>
                  <a:cubicBezTo>
                    <a:pt x="44541" y="236114"/>
                    <a:pt x="44541" y="208041"/>
                    <a:pt x="46881" y="175289"/>
                  </a:cubicBezTo>
                  <a:cubicBezTo>
                    <a:pt x="53899" y="151895"/>
                    <a:pt x="60917" y="130841"/>
                    <a:pt x="67935" y="107447"/>
                  </a:cubicBezTo>
                  <a:cubicBezTo>
                    <a:pt x="163851" y="107447"/>
                    <a:pt x="259766" y="112126"/>
                    <a:pt x="355681" y="105107"/>
                  </a:cubicBezTo>
                  <a:cubicBezTo>
                    <a:pt x="402469" y="100429"/>
                    <a:pt x="442239" y="79374"/>
                    <a:pt x="472651" y="44283"/>
                  </a:cubicBezTo>
                  <a:cubicBezTo>
                    <a:pt x="498385" y="37265"/>
                    <a:pt x="498385" y="60659"/>
                    <a:pt x="507742" y="72356"/>
                  </a:cubicBezTo>
                  <a:cubicBezTo>
                    <a:pt x="568567" y="154235"/>
                    <a:pt x="624712" y="215060"/>
                    <a:pt x="739343" y="247811"/>
                  </a:cubicBezTo>
                  <a:cubicBezTo>
                    <a:pt x="751040" y="252490"/>
                    <a:pt x="776773" y="259508"/>
                    <a:pt x="790810" y="259508"/>
                  </a:cubicBezTo>
                  <a:cubicBezTo>
                    <a:pt x="835258" y="266526"/>
                    <a:pt x="868010" y="271205"/>
                    <a:pt x="917137" y="273545"/>
                  </a:cubicBezTo>
                  <a:cubicBezTo>
                    <a:pt x="959246" y="280562"/>
                    <a:pt x="970943" y="296938"/>
                    <a:pt x="973283" y="329690"/>
                  </a:cubicBezTo>
                  <a:cubicBezTo>
                    <a:pt x="977962" y="364781"/>
                    <a:pt x="956907" y="383496"/>
                    <a:pt x="926495" y="392854"/>
                  </a:cubicBezTo>
                  <a:cubicBezTo>
                    <a:pt x="776773" y="448999"/>
                    <a:pt x="617694" y="460696"/>
                    <a:pt x="470312" y="392854"/>
                  </a:cubicBezTo>
                  <a:cubicBezTo>
                    <a:pt x="421185" y="369460"/>
                    <a:pt x="376736" y="367120"/>
                    <a:pt x="320590" y="376478"/>
                  </a:cubicBezTo>
                  <a:cubicBezTo>
                    <a:pt x="219996" y="395193"/>
                    <a:pt x="173208" y="378817"/>
                    <a:pt x="96008" y="362441"/>
                  </a:cubicBezTo>
                  <a:cubicBezTo>
                    <a:pt x="58578" y="355423"/>
                    <a:pt x="32844" y="336708"/>
                    <a:pt x="46881" y="296938"/>
                  </a:cubicBezTo>
                  <a:cubicBezTo>
                    <a:pt x="51559" y="287581"/>
                    <a:pt x="46881" y="287581"/>
                    <a:pt x="46881" y="266526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233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xmlns="" id="{186B4D4D-F9B6-4D60-9220-DC9274964878}"/>
                </a:ext>
              </a:extLst>
            </p:cNvPr>
            <p:cNvSpPr/>
            <p:nvPr/>
          </p:nvSpPr>
          <p:spPr>
            <a:xfrm>
              <a:off x="9061971" y="6285779"/>
              <a:ext cx="444486" cy="584850"/>
            </a:xfrm>
            <a:custGeom>
              <a:avLst/>
              <a:gdLst>
                <a:gd name="connsiteX0" fmla="*/ 102117 w 444485"/>
                <a:gd name="connsiteY0" fmla="*/ 247044 h 584849"/>
                <a:gd name="connsiteX1" fmla="*/ 111474 w 444485"/>
                <a:gd name="connsiteY1" fmla="*/ 76268 h 584849"/>
                <a:gd name="connsiteX2" fmla="*/ 319681 w 444485"/>
                <a:gd name="connsiteY2" fmla="*/ 43516 h 584849"/>
                <a:gd name="connsiteX3" fmla="*/ 382844 w 444485"/>
                <a:gd name="connsiteY3" fmla="*/ 55213 h 584849"/>
                <a:gd name="connsiteX4" fmla="*/ 392202 w 444485"/>
                <a:gd name="connsiteY4" fmla="*/ 300850 h 584849"/>
                <a:gd name="connsiteX5" fmla="*/ 417935 w 444485"/>
                <a:gd name="connsiteY5" fmla="*/ 424839 h 584849"/>
                <a:gd name="connsiteX6" fmla="*/ 340735 w 444485"/>
                <a:gd name="connsiteY6" fmla="*/ 537130 h 584849"/>
                <a:gd name="connsiteX7" fmla="*/ 102117 w 444485"/>
                <a:gd name="connsiteY7" fmla="*/ 532450 h 584849"/>
                <a:gd name="connsiteX8" fmla="*/ 55329 w 444485"/>
                <a:gd name="connsiteY8" fmla="*/ 389748 h 584849"/>
                <a:gd name="connsiteX9" fmla="*/ 102117 w 444485"/>
                <a:gd name="connsiteY9" fmla="*/ 247044 h 584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44485" h="584849">
                  <a:moveTo>
                    <a:pt x="102117" y="247044"/>
                  </a:moveTo>
                  <a:cubicBezTo>
                    <a:pt x="113814" y="190899"/>
                    <a:pt x="120832" y="151129"/>
                    <a:pt x="111474" y="76268"/>
                  </a:cubicBezTo>
                  <a:cubicBezTo>
                    <a:pt x="181656" y="66910"/>
                    <a:pt x="247159" y="38838"/>
                    <a:pt x="319681" y="43516"/>
                  </a:cubicBezTo>
                  <a:cubicBezTo>
                    <a:pt x="340735" y="45856"/>
                    <a:pt x="364129" y="45856"/>
                    <a:pt x="382844" y="55213"/>
                  </a:cubicBezTo>
                  <a:cubicBezTo>
                    <a:pt x="394541" y="141771"/>
                    <a:pt x="373487" y="218971"/>
                    <a:pt x="392202" y="300850"/>
                  </a:cubicBezTo>
                  <a:cubicBezTo>
                    <a:pt x="403899" y="342960"/>
                    <a:pt x="413257" y="382729"/>
                    <a:pt x="417935" y="424839"/>
                  </a:cubicBezTo>
                  <a:cubicBezTo>
                    <a:pt x="427293" y="502039"/>
                    <a:pt x="413257" y="523093"/>
                    <a:pt x="340735" y="537130"/>
                  </a:cubicBezTo>
                  <a:cubicBezTo>
                    <a:pt x="258856" y="551166"/>
                    <a:pt x="183996" y="548827"/>
                    <a:pt x="102117" y="532450"/>
                  </a:cubicBezTo>
                  <a:cubicBezTo>
                    <a:pt x="43632" y="520753"/>
                    <a:pt x="29595" y="459930"/>
                    <a:pt x="55329" y="389748"/>
                  </a:cubicBezTo>
                  <a:cubicBezTo>
                    <a:pt x="71704" y="340620"/>
                    <a:pt x="88080" y="300850"/>
                    <a:pt x="102117" y="247044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233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xmlns="" id="{D0737161-293C-490C-8AD4-3A72A4BF5AC1}"/>
                </a:ext>
              </a:extLst>
            </p:cNvPr>
            <p:cNvSpPr/>
            <p:nvPr/>
          </p:nvSpPr>
          <p:spPr>
            <a:xfrm>
              <a:off x="9229390" y="444935"/>
              <a:ext cx="652894" cy="1140679"/>
            </a:xfrm>
            <a:custGeom>
              <a:avLst/>
              <a:gdLst>
                <a:gd name="connsiteX0" fmla="*/ 693217 w 725213"/>
                <a:gd name="connsiteY0" fmla="*/ 121584 h 1216487"/>
                <a:gd name="connsiteX1" fmla="*/ 697896 w 725213"/>
                <a:gd name="connsiteY1" fmla="*/ 166033 h 1216487"/>
                <a:gd name="connsiteX2" fmla="*/ 697896 w 725213"/>
                <a:gd name="connsiteY2" fmla="*/ 273645 h 1216487"/>
                <a:gd name="connsiteX3" fmla="*/ 655787 w 725213"/>
                <a:gd name="connsiteY3" fmla="*/ 456118 h 1216487"/>
                <a:gd name="connsiteX4" fmla="*/ 599641 w 725213"/>
                <a:gd name="connsiteY4" fmla="*/ 589464 h 1216487"/>
                <a:gd name="connsiteX5" fmla="*/ 543496 w 725213"/>
                <a:gd name="connsiteY5" fmla="*/ 666664 h 1216487"/>
                <a:gd name="connsiteX6" fmla="*/ 513084 w 725213"/>
                <a:gd name="connsiteY6" fmla="*/ 734507 h 1216487"/>
                <a:gd name="connsiteX7" fmla="*/ 452259 w 725213"/>
                <a:gd name="connsiteY7" fmla="*/ 750883 h 1216487"/>
                <a:gd name="connsiteX8" fmla="*/ 274465 w 725213"/>
                <a:gd name="connsiteY8" fmla="*/ 661986 h 1216487"/>
                <a:gd name="connsiteX9" fmla="*/ 501387 w 725213"/>
                <a:gd name="connsiteY9" fmla="*/ 764919 h 1216487"/>
                <a:gd name="connsiteX10" fmla="*/ 508405 w 725213"/>
                <a:gd name="connsiteY10" fmla="*/ 776616 h 1216487"/>
                <a:gd name="connsiteX11" fmla="*/ 475653 w 725213"/>
                <a:gd name="connsiteY11" fmla="*/ 1059684 h 1216487"/>
                <a:gd name="connsiteX12" fmla="*/ 456938 w 725213"/>
                <a:gd name="connsiteY12" fmla="*/ 1143902 h 1216487"/>
                <a:gd name="connsiteX13" fmla="*/ 438223 w 725213"/>
                <a:gd name="connsiteY13" fmla="*/ 1183672 h 1216487"/>
                <a:gd name="connsiteX14" fmla="*/ 253410 w 725213"/>
                <a:gd name="connsiteY14" fmla="*/ 926338 h 1216487"/>
                <a:gd name="connsiteX15" fmla="*/ 143459 w 725213"/>
                <a:gd name="connsiteY15" fmla="*/ 849138 h 1216487"/>
                <a:gd name="connsiteX16" fmla="*/ 59240 w 725213"/>
                <a:gd name="connsiteY16" fmla="*/ 605840 h 1216487"/>
                <a:gd name="connsiteX17" fmla="*/ 103689 w 725213"/>
                <a:gd name="connsiteY17" fmla="*/ 406991 h 1216487"/>
                <a:gd name="connsiteX18" fmla="*/ 192586 w 725213"/>
                <a:gd name="connsiteY18" fmla="*/ 411670 h 1216487"/>
                <a:gd name="connsiteX19" fmla="*/ 99010 w 725213"/>
                <a:gd name="connsiteY19" fmla="*/ 336809 h 1216487"/>
                <a:gd name="connsiteX20" fmla="*/ 66258 w 725213"/>
                <a:gd name="connsiteY20" fmla="*/ 261948 h 1216487"/>
                <a:gd name="connsiteX21" fmla="*/ 56901 w 725213"/>
                <a:gd name="connsiteY21" fmla="*/ 163694 h 1216487"/>
                <a:gd name="connsiteX22" fmla="*/ 204283 w 725213"/>
                <a:gd name="connsiteY22" fmla="*/ 297039 h 1216487"/>
                <a:gd name="connsiteX23" fmla="*/ 234695 w 725213"/>
                <a:gd name="connsiteY23" fmla="*/ 217500 h 1216487"/>
                <a:gd name="connsiteX24" fmla="*/ 279144 w 725213"/>
                <a:gd name="connsiteY24" fmla="*/ 170712 h 1216487"/>
                <a:gd name="connsiteX25" fmla="*/ 363362 w 725213"/>
                <a:gd name="connsiteY25" fmla="*/ 109887 h 1216487"/>
                <a:gd name="connsiteX26" fmla="*/ 506066 w 725213"/>
                <a:gd name="connsiteY26" fmla="*/ 63099 h 1216487"/>
                <a:gd name="connsiteX27" fmla="*/ 693217 w 725213"/>
                <a:gd name="connsiteY27" fmla="*/ 121584 h 1216487"/>
                <a:gd name="connsiteX0" fmla="*/ 650223 w 654902"/>
                <a:gd name="connsiteY0" fmla="*/ 78590 h 1140678"/>
                <a:gd name="connsiteX1" fmla="*/ 654902 w 654902"/>
                <a:gd name="connsiteY1" fmla="*/ 123039 h 1140678"/>
                <a:gd name="connsiteX2" fmla="*/ 654902 w 654902"/>
                <a:gd name="connsiteY2" fmla="*/ 230651 h 1140678"/>
                <a:gd name="connsiteX3" fmla="*/ 612793 w 654902"/>
                <a:gd name="connsiteY3" fmla="*/ 413124 h 1140678"/>
                <a:gd name="connsiteX4" fmla="*/ 556647 w 654902"/>
                <a:gd name="connsiteY4" fmla="*/ 546470 h 1140678"/>
                <a:gd name="connsiteX5" fmla="*/ 500502 w 654902"/>
                <a:gd name="connsiteY5" fmla="*/ 623670 h 1140678"/>
                <a:gd name="connsiteX6" fmla="*/ 470090 w 654902"/>
                <a:gd name="connsiteY6" fmla="*/ 691513 h 1140678"/>
                <a:gd name="connsiteX7" fmla="*/ 409265 w 654902"/>
                <a:gd name="connsiteY7" fmla="*/ 707889 h 1140678"/>
                <a:gd name="connsiteX8" fmla="*/ 231471 w 654902"/>
                <a:gd name="connsiteY8" fmla="*/ 618992 h 1140678"/>
                <a:gd name="connsiteX9" fmla="*/ 458393 w 654902"/>
                <a:gd name="connsiteY9" fmla="*/ 721925 h 1140678"/>
                <a:gd name="connsiteX10" fmla="*/ 465411 w 654902"/>
                <a:gd name="connsiteY10" fmla="*/ 733622 h 1140678"/>
                <a:gd name="connsiteX11" fmla="*/ 432659 w 654902"/>
                <a:gd name="connsiteY11" fmla="*/ 1016690 h 1140678"/>
                <a:gd name="connsiteX12" fmla="*/ 413944 w 654902"/>
                <a:gd name="connsiteY12" fmla="*/ 1100908 h 1140678"/>
                <a:gd name="connsiteX13" fmla="*/ 395229 w 654902"/>
                <a:gd name="connsiteY13" fmla="*/ 1140678 h 1140678"/>
                <a:gd name="connsiteX14" fmla="*/ 210416 w 654902"/>
                <a:gd name="connsiteY14" fmla="*/ 883344 h 1140678"/>
                <a:gd name="connsiteX15" fmla="*/ 100465 w 654902"/>
                <a:gd name="connsiteY15" fmla="*/ 806144 h 1140678"/>
                <a:gd name="connsiteX16" fmla="*/ 16246 w 654902"/>
                <a:gd name="connsiteY16" fmla="*/ 562846 h 1140678"/>
                <a:gd name="connsiteX17" fmla="*/ 57735 w 654902"/>
                <a:gd name="connsiteY17" fmla="*/ 346242 h 1140678"/>
                <a:gd name="connsiteX18" fmla="*/ 149592 w 654902"/>
                <a:gd name="connsiteY18" fmla="*/ 368676 h 1140678"/>
                <a:gd name="connsiteX19" fmla="*/ 56016 w 654902"/>
                <a:gd name="connsiteY19" fmla="*/ 293815 h 1140678"/>
                <a:gd name="connsiteX20" fmla="*/ 23264 w 654902"/>
                <a:gd name="connsiteY20" fmla="*/ 218954 h 1140678"/>
                <a:gd name="connsiteX21" fmla="*/ 13907 w 654902"/>
                <a:gd name="connsiteY21" fmla="*/ 120700 h 1140678"/>
                <a:gd name="connsiteX22" fmla="*/ 161289 w 654902"/>
                <a:gd name="connsiteY22" fmla="*/ 254045 h 1140678"/>
                <a:gd name="connsiteX23" fmla="*/ 191701 w 654902"/>
                <a:gd name="connsiteY23" fmla="*/ 174506 h 1140678"/>
                <a:gd name="connsiteX24" fmla="*/ 236150 w 654902"/>
                <a:gd name="connsiteY24" fmla="*/ 127718 h 1140678"/>
                <a:gd name="connsiteX25" fmla="*/ 320368 w 654902"/>
                <a:gd name="connsiteY25" fmla="*/ 66893 h 1140678"/>
                <a:gd name="connsiteX26" fmla="*/ 463072 w 654902"/>
                <a:gd name="connsiteY26" fmla="*/ 20105 h 1140678"/>
                <a:gd name="connsiteX27" fmla="*/ 650223 w 654902"/>
                <a:gd name="connsiteY27" fmla="*/ 78590 h 1140678"/>
                <a:gd name="connsiteX0" fmla="*/ 648214 w 652893"/>
                <a:gd name="connsiteY0" fmla="*/ 78590 h 1140678"/>
                <a:gd name="connsiteX1" fmla="*/ 652893 w 652893"/>
                <a:gd name="connsiteY1" fmla="*/ 123039 h 1140678"/>
                <a:gd name="connsiteX2" fmla="*/ 652893 w 652893"/>
                <a:gd name="connsiteY2" fmla="*/ 230651 h 1140678"/>
                <a:gd name="connsiteX3" fmla="*/ 610784 w 652893"/>
                <a:gd name="connsiteY3" fmla="*/ 413124 h 1140678"/>
                <a:gd name="connsiteX4" fmla="*/ 554638 w 652893"/>
                <a:gd name="connsiteY4" fmla="*/ 546470 h 1140678"/>
                <a:gd name="connsiteX5" fmla="*/ 498493 w 652893"/>
                <a:gd name="connsiteY5" fmla="*/ 623670 h 1140678"/>
                <a:gd name="connsiteX6" fmla="*/ 468081 w 652893"/>
                <a:gd name="connsiteY6" fmla="*/ 691513 h 1140678"/>
                <a:gd name="connsiteX7" fmla="*/ 407256 w 652893"/>
                <a:gd name="connsiteY7" fmla="*/ 707889 h 1140678"/>
                <a:gd name="connsiteX8" fmla="*/ 229462 w 652893"/>
                <a:gd name="connsiteY8" fmla="*/ 618992 h 1140678"/>
                <a:gd name="connsiteX9" fmla="*/ 456384 w 652893"/>
                <a:gd name="connsiteY9" fmla="*/ 721925 h 1140678"/>
                <a:gd name="connsiteX10" fmla="*/ 463402 w 652893"/>
                <a:gd name="connsiteY10" fmla="*/ 733622 h 1140678"/>
                <a:gd name="connsiteX11" fmla="*/ 430650 w 652893"/>
                <a:gd name="connsiteY11" fmla="*/ 1016690 h 1140678"/>
                <a:gd name="connsiteX12" fmla="*/ 411935 w 652893"/>
                <a:gd name="connsiteY12" fmla="*/ 1100908 h 1140678"/>
                <a:gd name="connsiteX13" fmla="*/ 393220 w 652893"/>
                <a:gd name="connsiteY13" fmla="*/ 1140678 h 1140678"/>
                <a:gd name="connsiteX14" fmla="*/ 208407 w 652893"/>
                <a:gd name="connsiteY14" fmla="*/ 883344 h 1140678"/>
                <a:gd name="connsiteX15" fmla="*/ 98456 w 652893"/>
                <a:gd name="connsiteY15" fmla="*/ 806144 h 1140678"/>
                <a:gd name="connsiteX16" fmla="*/ 14237 w 652893"/>
                <a:gd name="connsiteY16" fmla="*/ 562846 h 1140678"/>
                <a:gd name="connsiteX17" fmla="*/ 55726 w 652893"/>
                <a:gd name="connsiteY17" fmla="*/ 346242 h 1140678"/>
                <a:gd name="connsiteX18" fmla="*/ 147583 w 652893"/>
                <a:gd name="connsiteY18" fmla="*/ 368676 h 1140678"/>
                <a:gd name="connsiteX19" fmla="*/ 54007 w 652893"/>
                <a:gd name="connsiteY19" fmla="*/ 293815 h 1140678"/>
                <a:gd name="connsiteX20" fmla="*/ 21255 w 652893"/>
                <a:gd name="connsiteY20" fmla="*/ 218954 h 1140678"/>
                <a:gd name="connsiteX21" fmla="*/ 11898 w 652893"/>
                <a:gd name="connsiteY21" fmla="*/ 111822 h 1140678"/>
                <a:gd name="connsiteX22" fmla="*/ 159280 w 652893"/>
                <a:gd name="connsiteY22" fmla="*/ 254045 h 1140678"/>
                <a:gd name="connsiteX23" fmla="*/ 189692 w 652893"/>
                <a:gd name="connsiteY23" fmla="*/ 174506 h 1140678"/>
                <a:gd name="connsiteX24" fmla="*/ 234141 w 652893"/>
                <a:gd name="connsiteY24" fmla="*/ 127718 h 1140678"/>
                <a:gd name="connsiteX25" fmla="*/ 318359 w 652893"/>
                <a:gd name="connsiteY25" fmla="*/ 66893 h 1140678"/>
                <a:gd name="connsiteX26" fmla="*/ 461063 w 652893"/>
                <a:gd name="connsiteY26" fmla="*/ 20105 h 1140678"/>
                <a:gd name="connsiteX27" fmla="*/ 648214 w 652893"/>
                <a:gd name="connsiteY27" fmla="*/ 78590 h 1140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652893" h="1140678">
                  <a:moveTo>
                    <a:pt x="648214" y="78590"/>
                  </a:moveTo>
                  <a:cubicBezTo>
                    <a:pt x="650554" y="99645"/>
                    <a:pt x="652893" y="109003"/>
                    <a:pt x="652893" y="123039"/>
                  </a:cubicBezTo>
                  <a:lnTo>
                    <a:pt x="652893" y="230651"/>
                  </a:lnTo>
                  <a:cubicBezTo>
                    <a:pt x="615463" y="289136"/>
                    <a:pt x="608445" y="340603"/>
                    <a:pt x="610784" y="413124"/>
                  </a:cubicBezTo>
                  <a:cubicBezTo>
                    <a:pt x="613123" y="462252"/>
                    <a:pt x="589729" y="509040"/>
                    <a:pt x="554638" y="546470"/>
                  </a:cubicBezTo>
                  <a:cubicBezTo>
                    <a:pt x="533584" y="569864"/>
                    <a:pt x="517208" y="586240"/>
                    <a:pt x="498493" y="623670"/>
                  </a:cubicBezTo>
                  <a:cubicBezTo>
                    <a:pt x="486796" y="649404"/>
                    <a:pt x="479778" y="670458"/>
                    <a:pt x="468081" y="691513"/>
                  </a:cubicBezTo>
                  <a:cubicBezTo>
                    <a:pt x="456384" y="721925"/>
                    <a:pt x="430650" y="719586"/>
                    <a:pt x="407256" y="707889"/>
                  </a:cubicBezTo>
                  <a:cubicBezTo>
                    <a:pt x="344093" y="672798"/>
                    <a:pt x="271571" y="656422"/>
                    <a:pt x="229462" y="618992"/>
                  </a:cubicBezTo>
                  <a:cubicBezTo>
                    <a:pt x="290286" y="656422"/>
                    <a:pt x="369826" y="698531"/>
                    <a:pt x="456384" y="721925"/>
                  </a:cubicBezTo>
                  <a:cubicBezTo>
                    <a:pt x="461063" y="724265"/>
                    <a:pt x="463402" y="728943"/>
                    <a:pt x="463402" y="733622"/>
                  </a:cubicBezTo>
                  <a:cubicBezTo>
                    <a:pt x="482117" y="831877"/>
                    <a:pt x="442347" y="920774"/>
                    <a:pt x="430650" y="1016690"/>
                  </a:cubicBezTo>
                  <a:cubicBezTo>
                    <a:pt x="428311" y="1044762"/>
                    <a:pt x="418953" y="1072835"/>
                    <a:pt x="411935" y="1100908"/>
                  </a:cubicBezTo>
                  <a:cubicBezTo>
                    <a:pt x="397899" y="1110266"/>
                    <a:pt x="418953" y="1135999"/>
                    <a:pt x="393220" y="1140678"/>
                  </a:cubicBezTo>
                  <a:cubicBezTo>
                    <a:pt x="346432" y="1044762"/>
                    <a:pt x="273911" y="965223"/>
                    <a:pt x="208407" y="883344"/>
                  </a:cubicBezTo>
                  <a:cubicBezTo>
                    <a:pt x="180335" y="850592"/>
                    <a:pt x="135886" y="829538"/>
                    <a:pt x="98456" y="806144"/>
                  </a:cubicBezTo>
                  <a:cubicBezTo>
                    <a:pt x="9558" y="749998"/>
                    <a:pt x="-20854" y="658761"/>
                    <a:pt x="14237" y="562846"/>
                  </a:cubicBezTo>
                  <a:cubicBezTo>
                    <a:pt x="39971" y="499682"/>
                    <a:pt x="44029" y="414085"/>
                    <a:pt x="55726" y="346242"/>
                  </a:cubicBezTo>
                  <a:cubicBezTo>
                    <a:pt x="83799" y="360278"/>
                    <a:pt x="114831" y="406106"/>
                    <a:pt x="147583" y="368676"/>
                  </a:cubicBezTo>
                  <a:cubicBezTo>
                    <a:pt x="82080" y="368676"/>
                    <a:pt x="70383" y="354639"/>
                    <a:pt x="54007" y="293815"/>
                  </a:cubicBezTo>
                  <a:cubicBezTo>
                    <a:pt x="46989" y="268082"/>
                    <a:pt x="28273" y="249286"/>
                    <a:pt x="21255" y="218954"/>
                  </a:cubicBezTo>
                  <a:cubicBezTo>
                    <a:pt x="14237" y="188622"/>
                    <a:pt x="-13836" y="144573"/>
                    <a:pt x="11898" y="111822"/>
                  </a:cubicBezTo>
                  <a:cubicBezTo>
                    <a:pt x="86759" y="109482"/>
                    <a:pt x="154601" y="151112"/>
                    <a:pt x="159280" y="254045"/>
                  </a:cubicBezTo>
                  <a:cubicBezTo>
                    <a:pt x="192032" y="235330"/>
                    <a:pt x="192032" y="204918"/>
                    <a:pt x="189692" y="174506"/>
                  </a:cubicBezTo>
                  <a:cubicBezTo>
                    <a:pt x="187353" y="141754"/>
                    <a:pt x="194371" y="120700"/>
                    <a:pt x="234141" y="127718"/>
                  </a:cubicBezTo>
                  <a:cubicBezTo>
                    <a:pt x="283268" y="137075"/>
                    <a:pt x="304323" y="106663"/>
                    <a:pt x="318359" y="66893"/>
                  </a:cubicBezTo>
                  <a:cubicBezTo>
                    <a:pt x="337074" y="6069"/>
                    <a:pt x="411935" y="-22004"/>
                    <a:pt x="461063" y="20105"/>
                  </a:cubicBezTo>
                  <a:cubicBezTo>
                    <a:pt x="514869" y="57536"/>
                    <a:pt x="587390" y="66893"/>
                    <a:pt x="648214" y="78590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233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xmlns="" id="{457718DC-3937-457E-B04F-11F06120962F}"/>
                </a:ext>
              </a:extLst>
            </p:cNvPr>
            <p:cNvSpPr/>
            <p:nvPr/>
          </p:nvSpPr>
          <p:spPr>
            <a:xfrm>
              <a:off x="8501432" y="926512"/>
              <a:ext cx="1777943" cy="1567398"/>
            </a:xfrm>
            <a:custGeom>
              <a:avLst/>
              <a:gdLst>
                <a:gd name="connsiteX0" fmla="*/ 1731761 w 1777943"/>
                <a:gd name="connsiteY0" fmla="*/ 1163792 h 1567397"/>
                <a:gd name="connsiteX1" fmla="*/ 1729422 w 1777943"/>
                <a:gd name="connsiteY1" fmla="*/ 1009392 h 1567397"/>
                <a:gd name="connsiteX2" fmla="*/ 1717725 w 1777943"/>
                <a:gd name="connsiteY2" fmla="*/ 971961 h 1567397"/>
                <a:gd name="connsiteX3" fmla="*/ 1663918 w 1777943"/>
                <a:gd name="connsiteY3" fmla="*/ 567245 h 1567397"/>
                <a:gd name="connsiteX4" fmla="*/ 1633506 w 1777943"/>
                <a:gd name="connsiteY4" fmla="*/ 461972 h 1567397"/>
                <a:gd name="connsiteX5" fmla="*/ 1523554 w 1777943"/>
                <a:gd name="connsiteY5" fmla="*/ 314590 h 1567397"/>
                <a:gd name="connsiteX6" fmla="*/ 1296633 w 1777943"/>
                <a:gd name="connsiteY6" fmla="*/ 192941 h 1567397"/>
                <a:gd name="connsiteX7" fmla="*/ 1294293 w 1777943"/>
                <a:gd name="connsiteY7" fmla="*/ 249087 h 1567397"/>
                <a:gd name="connsiteX8" fmla="*/ 1298972 w 1777943"/>
                <a:gd name="connsiteY8" fmla="*/ 330966 h 1567397"/>
                <a:gd name="connsiteX9" fmla="*/ 1284936 w 1777943"/>
                <a:gd name="connsiteY9" fmla="*/ 354360 h 1567397"/>
                <a:gd name="connsiteX10" fmla="*/ 1270899 w 1777943"/>
                <a:gd name="connsiteY10" fmla="*/ 349681 h 1567397"/>
                <a:gd name="connsiteX11" fmla="*/ 1280257 w 1777943"/>
                <a:gd name="connsiteY11" fmla="*/ 328627 h 1567397"/>
                <a:gd name="connsiteX12" fmla="*/ 1277918 w 1777943"/>
                <a:gd name="connsiteY12" fmla="*/ 263123 h 1567397"/>
                <a:gd name="connsiteX13" fmla="*/ 1263881 w 1777943"/>
                <a:gd name="connsiteY13" fmla="*/ 148493 h 1567397"/>
                <a:gd name="connsiteX14" fmla="*/ 1247505 w 1777943"/>
                <a:gd name="connsiteY14" fmla="*/ 134456 h 1567397"/>
                <a:gd name="connsiteX15" fmla="*/ 1224111 w 1777943"/>
                <a:gd name="connsiteY15" fmla="*/ 132117 h 1567397"/>
                <a:gd name="connsiteX16" fmla="*/ 1196039 w 1777943"/>
                <a:gd name="connsiteY16" fmla="*/ 213996 h 1567397"/>
                <a:gd name="connsiteX17" fmla="*/ 1184342 w 1777943"/>
                <a:gd name="connsiteY17" fmla="*/ 253766 h 1567397"/>
                <a:gd name="connsiteX18" fmla="*/ 1172645 w 1777943"/>
                <a:gd name="connsiteY18" fmla="*/ 394130 h 1567397"/>
                <a:gd name="connsiteX19" fmla="*/ 1128196 w 1777943"/>
                <a:gd name="connsiteY19" fmla="*/ 635088 h 1567397"/>
                <a:gd name="connsiteX20" fmla="*/ 835771 w 1777943"/>
                <a:gd name="connsiteY20" fmla="*/ 307572 h 1567397"/>
                <a:gd name="connsiteX21" fmla="*/ 760910 w 1777943"/>
                <a:gd name="connsiteY21" fmla="*/ 221014 h 1567397"/>
                <a:gd name="connsiteX22" fmla="*/ 756232 w 1777943"/>
                <a:gd name="connsiteY22" fmla="*/ 68953 h 1567397"/>
                <a:gd name="connsiteX23" fmla="*/ 737516 w 1777943"/>
                <a:gd name="connsiteY23" fmla="*/ 43220 h 1567397"/>
                <a:gd name="connsiteX24" fmla="*/ 601831 w 1777943"/>
                <a:gd name="connsiteY24" fmla="*/ 192941 h 1567397"/>
                <a:gd name="connsiteX25" fmla="*/ 627565 w 1777943"/>
                <a:gd name="connsiteY25" fmla="*/ 359039 h 1567397"/>
                <a:gd name="connsiteX26" fmla="*/ 629904 w 1777943"/>
                <a:gd name="connsiteY26" fmla="*/ 361378 h 1567397"/>
                <a:gd name="connsiteX27" fmla="*/ 646280 w 1777943"/>
                <a:gd name="connsiteY27" fmla="*/ 267802 h 1567397"/>
                <a:gd name="connsiteX28" fmla="*/ 730498 w 1777943"/>
                <a:gd name="connsiteY28" fmla="*/ 230372 h 1567397"/>
                <a:gd name="connsiteX29" fmla="*/ 646280 w 1777943"/>
                <a:gd name="connsiteY29" fmla="*/ 370736 h 1567397"/>
                <a:gd name="connsiteX30" fmla="*/ 629904 w 1777943"/>
                <a:gd name="connsiteY30" fmla="*/ 394130 h 1567397"/>
                <a:gd name="connsiteX31" fmla="*/ 606510 w 1777943"/>
                <a:gd name="connsiteY31" fmla="*/ 373075 h 1567397"/>
                <a:gd name="connsiteX32" fmla="*/ 578437 w 1777943"/>
                <a:gd name="connsiteY32" fmla="*/ 204638 h 1567397"/>
                <a:gd name="connsiteX33" fmla="*/ 470825 w 1777943"/>
                <a:gd name="connsiteY33" fmla="*/ 242069 h 1567397"/>
                <a:gd name="connsiteX34" fmla="*/ 314085 w 1777943"/>
                <a:gd name="connsiteY34" fmla="*/ 326287 h 1567397"/>
                <a:gd name="connsiteX35" fmla="*/ 288352 w 1777943"/>
                <a:gd name="connsiteY35" fmla="*/ 340323 h 1567397"/>
                <a:gd name="connsiteX36" fmla="*/ 147988 w 1777943"/>
                <a:gd name="connsiteY36" fmla="*/ 585960 h 1567397"/>
                <a:gd name="connsiteX37" fmla="*/ 73127 w 1777943"/>
                <a:gd name="connsiteY37" fmla="*/ 810543 h 1567397"/>
                <a:gd name="connsiteX38" fmla="*/ 122254 w 1777943"/>
                <a:gd name="connsiteY38" fmla="*/ 918155 h 1567397"/>
                <a:gd name="connsiteX39" fmla="*/ 307067 w 1777943"/>
                <a:gd name="connsiteY39" fmla="*/ 1114665 h 1567397"/>
                <a:gd name="connsiteX40" fmla="*/ 311746 w 1777943"/>
                <a:gd name="connsiteY40" fmla="*/ 1124022 h 1567397"/>
                <a:gd name="connsiteX41" fmla="*/ 307067 w 1777943"/>
                <a:gd name="connsiteY41" fmla="*/ 1117004 h 1567397"/>
                <a:gd name="connsiteX42" fmla="*/ 318764 w 1777943"/>
                <a:gd name="connsiteY42" fmla="*/ 1147416 h 1567397"/>
                <a:gd name="connsiteX43" fmla="*/ 257940 w 1777943"/>
                <a:gd name="connsiteY43" fmla="*/ 1053840 h 1567397"/>
                <a:gd name="connsiteX44" fmla="*/ 157345 w 1777943"/>
                <a:gd name="connsiteY44" fmla="*/ 953246 h 1567397"/>
                <a:gd name="connsiteX45" fmla="*/ 119915 w 1777943"/>
                <a:gd name="connsiteY45" fmla="*/ 960264 h 1567397"/>
                <a:gd name="connsiteX46" fmla="*/ 56751 w 1777943"/>
                <a:gd name="connsiteY46" fmla="*/ 1283102 h 1567397"/>
                <a:gd name="connsiteX47" fmla="*/ 59091 w 1777943"/>
                <a:gd name="connsiteY47" fmla="*/ 1519381 h 1567397"/>
                <a:gd name="connsiteX48" fmla="*/ 110557 w 1777943"/>
                <a:gd name="connsiteY48" fmla="*/ 1517041 h 1567397"/>
                <a:gd name="connsiteX49" fmla="*/ 243903 w 1777943"/>
                <a:gd name="connsiteY49" fmla="*/ 1379017 h 1567397"/>
                <a:gd name="connsiteX50" fmla="*/ 501237 w 1777943"/>
                <a:gd name="connsiteY50" fmla="*/ 1290120 h 1567397"/>
                <a:gd name="connsiteX51" fmla="*/ 821735 w 1777943"/>
                <a:gd name="connsiteY51" fmla="*/ 1285441 h 1567397"/>
                <a:gd name="connsiteX52" fmla="*/ 1731761 w 1777943"/>
                <a:gd name="connsiteY52" fmla="*/ 1163792 h 1567397"/>
                <a:gd name="connsiteX53" fmla="*/ 59091 w 1777943"/>
                <a:gd name="connsiteY53" fmla="*/ 1404750 h 1567397"/>
                <a:gd name="connsiteX54" fmla="*/ 164364 w 1777943"/>
                <a:gd name="connsiteY54" fmla="*/ 1322871 h 1567397"/>
                <a:gd name="connsiteX55" fmla="*/ 59091 w 1777943"/>
                <a:gd name="connsiteY55" fmla="*/ 1404750 h 1567397"/>
                <a:gd name="connsiteX56" fmla="*/ 131612 w 1777943"/>
                <a:gd name="connsiteY56" fmla="*/ 1285441 h 1567397"/>
                <a:gd name="connsiteX57" fmla="*/ 316424 w 1777943"/>
                <a:gd name="connsiteY57" fmla="*/ 1264386 h 1567397"/>
                <a:gd name="connsiteX58" fmla="*/ 131612 w 1777943"/>
                <a:gd name="connsiteY58" fmla="*/ 1285441 h 1567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1777943" h="1567397">
                  <a:moveTo>
                    <a:pt x="1731761" y="1163792"/>
                  </a:moveTo>
                  <a:cubicBezTo>
                    <a:pt x="1755155" y="1124022"/>
                    <a:pt x="1759834" y="1049162"/>
                    <a:pt x="1729422" y="1009392"/>
                  </a:cubicBezTo>
                  <a:cubicBezTo>
                    <a:pt x="1722403" y="1000034"/>
                    <a:pt x="1717725" y="983658"/>
                    <a:pt x="1717725" y="971961"/>
                  </a:cubicBezTo>
                  <a:cubicBezTo>
                    <a:pt x="1724743" y="833937"/>
                    <a:pt x="1659240" y="705270"/>
                    <a:pt x="1663918" y="567245"/>
                  </a:cubicBezTo>
                  <a:cubicBezTo>
                    <a:pt x="1666258" y="529815"/>
                    <a:pt x="1654561" y="492384"/>
                    <a:pt x="1633506" y="461972"/>
                  </a:cubicBezTo>
                  <a:cubicBezTo>
                    <a:pt x="1598415" y="410505"/>
                    <a:pt x="1582039" y="342663"/>
                    <a:pt x="1523554" y="314590"/>
                  </a:cubicBezTo>
                  <a:cubicBezTo>
                    <a:pt x="1444015" y="279499"/>
                    <a:pt x="1378512" y="223354"/>
                    <a:pt x="1296633" y="192941"/>
                  </a:cubicBezTo>
                  <a:cubicBezTo>
                    <a:pt x="1275578" y="211657"/>
                    <a:pt x="1294293" y="230372"/>
                    <a:pt x="1294293" y="249087"/>
                  </a:cubicBezTo>
                  <a:cubicBezTo>
                    <a:pt x="1296633" y="277160"/>
                    <a:pt x="1296633" y="302893"/>
                    <a:pt x="1298972" y="330966"/>
                  </a:cubicBezTo>
                  <a:cubicBezTo>
                    <a:pt x="1298972" y="340323"/>
                    <a:pt x="1298972" y="352020"/>
                    <a:pt x="1284936" y="354360"/>
                  </a:cubicBezTo>
                  <a:cubicBezTo>
                    <a:pt x="1280257" y="354360"/>
                    <a:pt x="1275578" y="352020"/>
                    <a:pt x="1270899" y="349681"/>
                  </a:cubicBezTo>
                  <a:cubicBezTo>
                    <a:pt x="1259202" y="335645"/>
                    <a:pt x="1277918" y="335645"/>
                    <a:pt x="1280257" y="328627"/>
                  </a:cubicBezTo>
                  <a:cubicBezTo>
                    <a:pt x="1287275" y="307572"/>
                    <a:pt x="1280257" y="286517"/>
                    <a:pt x="1277918" y="263123"/>
                  </a:cubicBezTo>
                  <a:cubicBezTo>
                    <a:pt x="1273239" y="225693"/>
                    <a:pt x="1268560" y="185923"/>
                    <a:pt x="1263881" y="148493"/>
                  </a:cubicBezTo>
                  <a:cubicBezTo>
                    <a:pt x="1259202" y="143814"/>
                    <a:pt x="1252184" y="139135"/>
                    <a:pt x="1247505" y="134456"/>
                  </a:cubicBezTo>
                  <a:cubicBezTo>
                    <a:pt x="1240487" y="129778"/>
                    <a:pt x="1233469" y="129778"/>
                    <a:pt x="1224111" y="132117"/>
                  </a:cubicBezTo>
                  <a:cubicBezTo>
                    <a:pt x="1207736" y="155511"/>
                    <a:pt x="1212414" y="188263"/>
                    <a:pt x="1196039" y="213996"/>
                  </a:cubicBezTo>
                  <a:cubicBezTo>
                    <a:pt x="1191360" y="225693"/>
                    <a:pt x="1184342" y="239729"/>
                    <a:pt x="1184342" y="253766"/>
                  </a:cubicBezTo>
                  <a:cubicBezTo>
                    <a:pt x="1186681" y="300554"/>
                    <a:pt x="1179663" y="347342"/>
                    <a:pt x="1172645" y="394130"/>
                  </a:cubicBezTo>
                  <a:cubicBezTo>
                    <a:pt x="1160948" y="468990"/>
                    <a:pt x="1144572" y="602336"/>
                    <a:pt x="1128196" y="635088"/>
                  </a:cubicBezTo>
                  <a:cubicBezTo>
                    <a:pt x="1043978" y="511100"/>
                    <a:pt x="971456" y="382433"/>
                    <a:pt x="835771" y="307572"/>
                  </a:cubicBezTo>
                  <a:cubicBezTo>
                    <a:pt x="800680" y="288857"/>
                    <a:pt x="777286" y="258445"/>
                    <a:pt x="760910" y="221014"/>
                  </a:cubicBezTo>
                  <a:cubicBezTo>
                    <a:pt x="737516" y="169547"/>
                    <a:pt x="735177" y="120420"/>
                    <a:pt x="756232" y="68953"/>
                  </a:cubicBezTo>
                  <a:cubicBezTo>
                    <a:pt x="753892" y="57256"/>
                    <a:pt x="758571" y="40880"/>
                    <a:pt x="737516" y="43220"/>
                  </a:cubicBezTo>
                  <a:cubicBezTo>
                    <a:pt x="653298" y="57256"/>
                    <a:pt x="627565" y="125099"/>
                    <a:pt x="601831" y="192941"/>
                  </a:cubicBezTo>
                  <a:cubicBezTo>
                    <a:pt x="606510" y="244408"/>
                    <a:pt x="597152" y="300554"/>
                    <a:pt x="627565" y="359039"/>
                  </a:cubicBezTo>
                  <a:cubicBezTo>
                    <a:pt x="627565" y="359039"/>
                    <a:pt x="629904" y="361378"/>
                    <a:pt x="629904" y="361378"/>
                  </a:cubicBezTo>
                  <a:cubicBezTo>
                    <a:pt x="629904" y="321608"/>
                    <a:pt x="629904" y="291196"/>
                    <a:pt x="646280" y="267802"/>
                  </a:cubicBezTo>
                  <a:cubicBezTo>
                    <a:pt x="664995" y="239729"/>
                    <a:pt x="690728" y="223354"/>
                    <a:pt x="730498" y="230372"/>
                  </a:cubicBezTo>
                  <a:cubicBezTo>
                    <a:pt x="657977" y="251426"/>
                    <a:pt x="634583" y="300554"/>
                    <a:pt x="646280" y="370736"/>
                  </a:cubicBezTo>
                  <a:cubicBezTo>
                    <a:pt x="648619" y="380093"/>
                    <a:pt x="643940" y="391790"/>
                    <a:pt x="629904" y="394130"/>
                  </a:cubicBezTo>
                  <a:cubicBezTo>
                    <a:pt x="615868" y="396469"/>
                    <a:pt x="611189" y="384772"/>
                    <a:pt x="606510" y="373075"/>
                  </a:cubicBezTo>
                  <a:cubicBezTo>
                    <a:pt x="585455" y="319269"/>
                    <a:pt x="583116" y="260784"/>
                    <a:pt x="578437" y="204638"/>
                  </a:cubicBezTo>
                  <a:cubicBezTo>
                    <a:pt x="541007" y="211657"/>
                    <a:pt x="501237" y="218675"/>
                    <a:pt x="470825" y="242069"/>
                  </a:cubicBezTo>
                  <a:cubicBezTo>
                    <a:pt x="421697" y="277160"/>
                    <a:pt x="370231" y="305233"/>
                    <a:pt x="314085" y="326287"/>
                  </a:cubicBezTo>
                  <a:cubicBezTo>
                    <a:pt x="304727" y="330966"/>
                    <a:pt x="295370" y="333305"/>
                    <a:pt x="288352" y="340323"/>
                  </a:cubicBezTo>
                  <a:cubicBezTo>
                    <a:pt x="211152" y="405827"/>
                    <a:pt x="187758" y="504081"/>
                    <a:pt x="147988" y="585960"/>
                  </a:cubicBezTo>
                  <a:cubicBezTo>
                    <a:pt x="115236" y="653803"/>
                    <a:pt x="84824" y="731003"/>
                    <a:pt x="73127" y="810543"/>
                  </a:cubicBezTo>
                  <a:cubicBezTo>
                    <a:pt x="63769" y="876046"/>
                    <a:pt x="63769" y="892422"/>
                    <a:pt x="122254" y="918155"/>
                  </a:cubicBezTo>
                  <a:cubicBezTo>
                    <a:pt x="213491" y="955586"/>
                    <a:pt x="269637" y="1028107"/>
                    <a:pt x="307067" y="1114665"/>
                  </a:cubicBezTo>
                  <a:cubicBezTo>
                    <a:pt x="309406" y="1117004"/>
                    <a:pt x="309406" y="1121683"/>
                    <a:pt x="311746" y="1124022"/>
                  </a:cubicBezTo>
                  <a:cubicBezTo>
                    <a:pt x="309406" y="1121683"/>
                    <a:pt x="309406" y="1119344"/>
                    <a:pt x="307067" y="1117004"/>
                  </a:cubicBezTo>
                  <a:cubicBezTo>
                    <a:pt x="311746" y="1126362"/>
                    <a:pt x="316424" y="1138059"/>
                    <a:pt x="318764" y="1147416"/>
                  </a:cubicBezTo>
                  <a:cubicBezTo>
                    <a:pt x="297709" y="1117004"/>
                    <a:pt x="278994" y="1084253"/>
                    <a:pt x="257940" y="1053840"/>
                  </a:cubicBezTo>
                  <a:cubicBezTo>
                    <a:pt x="229867" y="1014071"/>
                    <a:pt x="197115" y="981319"/>
                    <a:pt x="157345" y="953246"/>
                  </a:cubicBezTo>
                  <a:cubicBezTo>
                    <a:pt x="138630" y="939210"/>
                    <a:pt x="129273" y="939210"/>
                    <a:pt x="119915" y="960264"/>
                  </a:cubicBezTo>
                  <a:cubicBezTo>
                    <a:pt x="87163" y="1065537"/>
                    <a:pt x="80145" y="1175489"/>
                    <a:pt x="56751" y="1283102"/>
                  </a:cubicBezTo>
                  <a:cubicBezTo>
                    <a:pt x="40375" y="1362641"/>
                    <a:pt x="35697" y="1439841"/>
                    <a:pt x="59091" y="1519381"/>
                  </a:cubicBezTo>
                  <a:cubicBezTo>
                    <a:pt x="75466" y="1528738"/>
                    <a:pt x="91842" y="1526399"/>
                    <a:pt x="110557" y="1517041"/>
                  </a:cubicBezTo>
                  <a:cubicBezTo>
                    <a:pt x="152667" y="1467914"/>
                    <a:pt x="187758" y="1407090"/>
                    <a:pt x="243903" y="1379017"/>
                  </a:cubicBezTo>
                  <a:cubicBezTo>
                    <a:pt x="342158" y="1329890"/>
                    <a:pt x="442752" y="1287780"/>
                    <a:pt x="501237" y="1290120"/>
                  </a:cubicBezTo>
                  <a:cubicBezTo>
                    <a:pt x="590134" y="1294799"/>
                    <a:pt x="737516" y="1313514"/>
                    <a:pt x="821735" y="1285441"/>
                  </a:cubicBezTo>
                  <a:lnTo>
                    <a:pt x="1731761" y="1163792"/>
                  </a:lnTo>
                  <a:close/>
                  <a:moveTo>
                    <a:pt x="59091" y="1404750"/>
                  </a:moveTo>
                  <a:cubicBezTo>
                    <a:pt x="80145" y="1360302"/>
                    <a:pt x="115236" y="1334568"/>
                    <a:pt x="164364" y="1322871"/>
                  </a:cubicBezTo>
                  <a:cubicBezTo>
                    <a:pt x="129273" y="1350944"/>
                    <a:pt x="94182" y="1376678"/>
                    <a:pt x="59091" y="1404750"/>
                  </a:cubicBezTo>
                  <a:close/>
                  <a:moveTo>
                    <a:pt x="131612" y="1285441"/>
                  </a:moveTo>
                  <a:cubicBezTo>
                    <a:pt x="187758" y="1243332"/>
                    <a:pt x="250921" y="1240992"/>
                    <a:pt x="316424" y="1264386"/>
                  </a:cubicBezTo>
                  <a:cubicBezTo>
                    <a:pt x="253261" y="1257368"/>
                    <a:pt x="192436" y="1266726"/>
                    <a:pt x="131612" y="1285441"/>
                  </a:cubicBezTo>
                  <a:close/>
                </a:path>
              </a:pathLst>
            </a:custGeom>
            <a:solidFill>
              <a:srgbClr val="403D3D"/>
            </a:solidFill>
            <a:ln w="233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xmlns="" id="{297443DA-F080-40C4-88C9-81BF9C0A4241}"/>
                </a:ext>
              </a:extLst>
            </p:cNvPr>
            <p:cNvSpPr/>
            <p:nvPr/>
          </p:nvSpPr>
          <p:spPr>
            <a:xfrm>
              <a:off x="10126872" y="2025953"/>
              <a:ext cx="655032" cy="561456"/>
            </a:xfrm>
            <a:custGeom>
              <a:avLst/>
              <a:gdLst>
                <a:gd name="connsiteX0" fmla="*/ 52515 w 655031"/>
                <a:gd name="connsiteY0" fmla="*/ 534570 h 561455"/>
                <a:gd name="connsiteX1" fmla="*/ 43157 w 655031"/>
                <a:gd name="connsiteY1" fmla="*/ 525213 h 561455"/>
                <a:gd name="connsiteX2" fmla="*/ 78248 w 655031"/>
                <a:gd name="connsiteY2" fmla="*/ 490122 h 561455"/>
                <a:gd name="connsiteX3" fmla="*/ 270079 w 655031"/>
                <a:gd name="connsiteY3" fmla="*/ 349758 h 561455"/>
                <a:gd name="connsiteX4" fmla="*/ 548468 w 655031"/>
                <a:gd name="connsiteY4" fmla="*/ 104121 h 561455"/>
                <a:gd name="connsiteX5" fmla="*/ 553146 w 655031"/>
                <a:gd name="connsiteY5" fmla="*/ 57333 h 561455"/>
                <a:gd name="connsiteX6" fmla="*/ 606953 w 655031"/>
                <a:gd name="connsiteY6" fmla="*/ 69030 h 561455"/>
                <a:gd name="connsiteX7" fmla="*/ 635025 w 655031"/>
                <a:gd name="connsiteY7" fmla="*/ 87745 h 561455"/>
                <a:gd name="connsiteX8" fmla="*/ 525074 w 655031"/>
                <a:gd name="connsiteY8" fmla="*/ 164945 h 561455"/>
                <a:gd name="connsiteX9" fmla="*/ 167146 w 655031"/>
                <a:gd name="connsiteY9" fmla="*/ 469067 h 561455"/>
                <a:gd name="connsiteX10" fmla="*/ 52515 w 655031"/>
                <a:gd name="connsiteY10" fmla="*/ 534570 h 561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55031" h="561455">
                  <a:moveTo>
                    <a:pt x="52515" y="534570"/>
                  </a:moveTo>
                  <a:cubicBezTo>
                    <a:pt x="50176" y="532231"/>
                    <a:pt x="45497" y="527552"/>
                    <a:pt x="43157" y="525213"/>
                  </a:cubicBezTo>
                  <a:cubicBezTo>
                    <a:pt x="40818" y="499479"/>
                    <a:pt x="64212" y="497140"/>
                    <a:pt x="78248" y="490122"/>
                  </a:cubicBezTo>
                  <a:cubicBezTo>
                    <a:pt x="148430" y="452691"/>
                    <a:pt x="209255" y="398885"/>
                    <a:pt x="270079" y="349758"/>
                  </a:cubicBezTo>
                  <a:cubicBezTo>
                    <a:pt x="365994" y="270218"/>
                    <a:pt x="459570" y="188339"/>
                    <a:pt x="548468" y="104121"/>
                  </a:cubicBezTo>
                  <a:cubicBezTo>
                    <a:pt x="567183" y="85406"/>
                    <a:pt x="574201" y="73709"/>
                    <a:pt x="553146" y="57333"/>
                  </a:cubicBezTo>
                  <a:cubicBezTo>
                    <a:pt x="576540" y="40957"/>
                    <a:pt x="599934" y="31599"/>
                    <a:pt x="606953" y="69030"/>
                  </a:cubicBezTo>
                  <a:cubicBezTo>
                    <a:pt x="611631" y="87745"/>
                    <a:pt x="625668" y="83066"/>
                    <a:pt x="635025" y="87745"/>
                  </a:cubicBezTo>
                  <a:cubicBezTo>
                    <a:pt x="588237" y="101781"/>
                    <a:pt x="555486" y="132194"/>
                    <a:pt x="525074" y="164945"/>
                  </a:cubicBezTo>
                  <a:cubicBezTo>
                    <a:pt x="417461" y="279576"/>
                    <a:pt x="286455" y="366133"/>
                    <a:pt x="167146" y="469067"/>
                  </a:cubicBezTo>
                  <a:cubicBezTo>
                    <a:pt x="132055" y="499479"/>
                    <a:pt x="92285" y="515855"/>
                    <a:pt x="52515" y="534570"/>
                  </a:cubicBezTo>
                  <a:close/>
                </a:path>
              </a:pathLst>
            </a:custGeom>
            <a:solidFill>
              <a:srgbClr val="6D6A6A"/>
            </a:solidFill>
            <a:ln w="233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xmlns="" id="{8CAEEEED-ED45-43F2-9298-9CB5C551E47B}"/>
                </a:ext>
              </a:extLst>
            </p:cNvPr>
            <p:cNvSpPr/>
            <p:nvPr/>
          </p:nvSpPr>
          <p:spPr>
            <a:xfrm>
              <a:off x="8876498" y="2106020"/>
              <a:ext cx="1427033" cy="4304495"/>
            </a:xfrm>
            <a:custGeom>
              <a:avLst/>
              <a:gdLst>
                <a:gd name="connsiteX0" fmla="*/ 1305229 w 1427033"/>
                <a:gd name="connsiteY0" fmla="*/ 73181 h 4304494"/>
                <a:gd name="connsiteX1" fmla="*/ 1279495 w 1427033"/>
                <a:gd name="connsiteY1" fmla="*/ 87218 h 4304494"/>
                <a:gd name="connsiteX2" fmla="*/ 673591 w 1427033"/>
                <a:gd name="connsiteY2" fmla="*/ 122309 h 4304494"/>
                <a:gd name="connsiteX3" fmla="*/ 638500 w 1427033"/>
                <a:gd name="connsiteY3" fmla="*/ 143363 h 4304494"/>
                <a:gd name="connsiteX4" fmla="*/ 109796 w 1427033"/>
                <a:gd name="connsiteY4" fmla="*/ 407715 h 4304494"/>
                <a:gd name="connsiteX5" fmla="*/ 91081 w 1427033"/>
                <a:gd name="connsiteY5" fmla="*/ 454503 h 4304494"/>
                <a:gd name="connsiteX6" fmla="*/ 91081 w 1427033"/>
                <a:gd name="connsiteY6" fmla="*/ 524685 h 4304494"/>
                <a:gd name="connsiteX7" fmla="*/ 74705 w 1427033"/>
                <a:gd name="connsiteY7" fmla="*/ 583170 h 4304494"/>
                <a:gd name="connsiteX8" fmla="*/ 55990 w 1427033"/>
                <a:gd name="connsiteY8" fmla="*/ 693122 h 4304494"/>
                <a:gd name="connsiteX9" fmla="*/ 95759 w 1427033"/>
                <a:gd name="connsiteY9" fmla="*/ 739910 h 4304494"/>
                <a:gd name="connsiteX10" fmla="*/ 123832 w 1427033"/>
                <a:gd name="connsiteY10" fmla="*/ 805413 h 4304494"/>
                <a:gd name="connsiteX11" fmla="*/ 116814 w 1427033"/>
                <a:gd name="connsiteY11" fmla="*/ 1086141 h 4304494"/>
                <a:gd name="connsiteX12" fmla="*/ 114475 w 1427033"/>
                <a:gd name="connsiteY12" fmla="*/ 1100177 h 4304494"/>
                <a:gd name="connsiteX13" fmla="*/ 114475 w 1427033"/>
                <a:gd name="connsiteY13" fmla="*/ 1359851 h 4304494"/>
                <a:gd name="connsiteX14" fmla="*/ 109796 w 1427033"/>
                <a:gd name="connsiteY14" fmla="*/ 1504894 h 4304494"/>
                <a:gd name="connsiteX15" fmla="*/ 133190 w 1427033"/>
                <a:gd name="connsiteY15" fmla="*/ 1713100 h 4304494"/>
                <a:gd name="connsiteX16" fmla="*/ 156584 w 1427033"/>
                <a:gd name="connsiteY16" fmla="*/ 1851125 h 4304494"/>
                <a:gd name="connsiteX17" fmla="*/ 186996 w 1427033"/>
                <a:gd name="connsiteY17" fmla="*/ 2021901 h 4304494"/>
                <a:gd name="connsiteX18" fmla="*/ 210390 w 1427033"/>
                <a:gd name="connsiteY18" fmla="*/ 2309647 h 4304494"/>
                <a:gd name="connsiteX19" fmla="*/ 198693 w 1427033"/>
                <a:gd name="connsiteY19" fmla="*/ 2333041 h 4304494"/>
                <a:gd name="connsiteX20" fmla="*/ 208050 w 1427033"/>
                <a:gd name="connsiteY20" fmla="*/ 2494460 h 4304494"/>
                <a:gd name="connsiteX21" fmla="*/ 215069 w 1427033"/>
                <a:gd name="connsiteY21" fmla="*/ 2545926 h 4304494"/>
                <a:gd name="connsiteX22" fmla="*/ 172959 w 1427033"/>
                <a:gd name="connsiteY22" fmla="*/ 2690969 h 4304494"/>
                <a:gd name="connsiteX23" fmla="*/ 172959 w 1427033"/>
                <a:gd name="connsiteY23" fmla="*/ 2705006 h 4304494"/>
                <a:gd name="connsiteX24" fmla="*/ 175299 w 1427033"/>
                <a:gd name="connsiteY24" fmla="*/ 2903855 h 4304494"/>
                <a:gd name="connsiteX25" fmla="*/ 161262 w 1427033"/>
                <a:gd name="connsiteY25" fmla="*/ 3151831 h 4304494"/>
                <a:gd name="connsiteX26" fmla="*/ 158923 w 1427033"/>
                <a:gd name="connsiteY26" fmla="*/ 3161188 h 4304494"/>
                <a:gd name="connsiteX27" fmla="*/ 149565 w 1427033"/>
                <a:gd name="connsiteY27" fmla="*/ 3413844 h 4304494"/>
                <a:gd name="connsiteX28" fmla="*/ 151905 w 1427033"/>
                <a:gd name="connsiteY28" fmla="*/ 3647784 h 4304494"/>
                <a:gd name="connsiteX29" fmla="*/ 194014 w 1427033"/>
                <a:gd name="connsiteY29" fmla="*/ 4008051 h 4304494"/>
                <a:gd name="connsiteX30" fmla="*/ 226766 w 1427033"/>
                <a:gd name="connsiteY30" fmla="*/ 4197542 h 4304494"/>
                <a:gd name="connsiteX31" fmla="*/ 275893 w 1427033"/>
                <a:gd name="connsiteY31" fmla="*/ 4256027 h 4304494"/>
                <a:gd name="connsiteX32" fmla="*/ 299287 w 1427033"/>
                <a:gd name="connsiteY32" fmla="*/ 4265385 h 4304494"/>
                <a:gd name="connsiteX33" fmla="*/ 374148 w 1427033"/>
                <a:gd name="connsiteY33" fmla="*/ 4256027 h 4304494"/>
                <a:gd name="connsiteX34" fmla="*/ 572997 w 1427033"/>
                <a:gd name="connsiteY34" fmla="*/ 4244330 h 4304494"/>
                <a:gd name="connsiteX35" fmla="*/ 624464 w 1427033"/>
                <a:gd name="connsiteY35" fmla="*/ 4234973 h 4304494"/>
                <a:gd name="connsiteX36" fmla="*/ 640839 w 1427033"/>
                <a:gd name="connsiteY36" fmla="*/ 4199882 h 4304494"/>
                <a:gd name="connsiteX37" fmla="*/ 636161 w 1427033"/>
                <a:gd name="connsiteY37" fmla="*/ 3872366 h 4304494"/>
                <a:gd name="connsiteX38" fmla="*/ 610427 w 1427033"/>
                <a:gd name="connsiteY38" fmla="*/ 3549529 h 4304494"/>
                <a:gd name="connsiteX39" fmla="*/ 605748 w 1427033"/>
                <a:gd name="connsiteY39" fmla="*/ 3467650 h 4304494"/>
                <a:gd name="connsiteX40" fmla="*/ 622124 w 1427033"/>
                <a:gd name="connsiteY40" fmla="*/ 2807939 h 4304494"/>
                <a:gd name="connsiteX41" fmla="*/ 666573 w 1427033"/>
                <a:gd name="connsiteY41" fmla="*/ 2457029 h 4304494"/>
                <a:gd name="connsiteX42" fmla="*/ 696985 w 1427033"/>
                <a:gd name="connsiteY42" fmla="*/ 2005525 h 4304494"/>
                <a:gd name="connsiteX43" fmla="*/ 795240 w 1427033"/>
                <a:gd name="connsiteY43" fmla="*/ 1537645 h 4304494"/>
                <a:gd name="connsiteX44" fmla="*/ 771846 w 1427033"/>
                <a:gd name="connsiteY44" fmla="*/ 1766906 h 4304494"/>
                <a:gd name="connsiteX45" fmla="*/ 746112 w 1427033"/>
                <a:gd name="connsiteY45" fmla="*/ 1977452 h 4304494"/>
                <a:gd name="connsiteX46" fmla="*/ 769506 w 1427033"/>
                <a:gd name="connsiteY46" fmla="*/ 2209053 h 4304494"/>
                <a:gd name="connsiteX47" fmla="*/ 785882 w 1427033"/>
                <a:gd name="connsiteY47" fmla="*/ 2335380 h 4304494"/>
                <a:gd name="connsiteX48" fmla="*/ 795240 w 1427033"/>
                <a:gd name="connsiteY48" fmla="*/ 2714363 h 4304494"/>
                <a:gd name="connsiteX49" fmla="*/ 748452 w 1427033"/>
                <a:gd name="connsiteY49" fmla="*/ 3114400 h 4304494"/>
                <a:gd name="connsiteX50" fmla="*/ 755470 w 1427033"/>
                <a:gd name="connsiteY50" fmla="*/ 3647784 h 4304494"/>
                <a:gd name="connsiteX51" fmla="*/ 757809 w 1427033"/>
                <a:gd name="connsiteY51" fmla="*/ 3769432 h 4304494"/>
                <a:gd name="connsiteX52" fmla="*/ 760149 w 1427033"/>
                <a:gd name="connsiteY52" fmla="*/ 4052500 h 4304494"/>
                <a:gd name="connsiteX53" fmla="*/ 767167 w 1427033"/>
                <a:gd name="connsiteY53" fmla="*/ 4185845 h 4304494"/>
                <a:gd name="connsiteX54" fmla="*/ 792900 w 1427033"/>
                <a:gd name="connsiteY54" fmla="*/ 4206900 h 4304494"/>
                <a:gd name="connsiteX55" fmla="*/ 1045555 w 1427033"/>
                <a:gd name="connsiteY55" fmla="*/ 4211579 h 4304494"/>
                <a:gd name="connsiteX56" fmla="*/ 1197616 w 1427033"/>
                <a:gd name="connsiteY56" fmla="*/ 4143736 h 4304494"/>
                <a:gd name="connsiteX57" fmla="*/ 1211653 w 1427033"/>
                <a:gd name="connsiteY57" fmla="*/ 4071215 h 4304494"/>
                <a:gd name="connsiteX58" fmla="*/ 1185919 w 1427033"/>
                <a:gd name="connsiteY58" fmla="*/ 3888742 h 4304494"/>
                <a:gd name="connsiteX59" fmla="*/ 1171883 w 1427033"/>
                <a:gd name="connsiteY59" fmla="*/ 3757735 h 4304494"/>
                <a:gd name="connsiteX60" fmla="*/ 1174222 w 1427033"/>
                <a:gd name="connsiteY60" fmla="*/ 3610353 h 4304494"/>
                <a:gd name="connsiteX61" fmla="*/ 1157847 w 1427033"/>
                <a:gd name="connsiteY61" fmla="*/ 3404486 h 4304494"/>
                <a:gd name="connsiteX62" fmla="*/ 1195277 w 1427033"/>
                <a:gd name="connsiteY62" fmla="*/ 2992752 h 4304494"/>
                <a:gd name="connsiteX63" fmla="*/ 1258441 w 1427033"/>
                <a:gd name="connsiteY63" fmla="*/ 2751794 h 4304494"/>
                <a:gd name="connsiteX64" fmla="*/ 1274817 w 1427033"/>
                <a:gd name="connsiteY64" fmla="*/ 2655878 h 4304494"/>
                <a:gd name="connsiteX65" fmla="*/ 1274817 w 1427033"/>
                <a:gd name="connsiteY65" fmla="*/ 2578678 h 4304494"/>
                <a:gd name="connsiteX66" fmla="*/ 1302889 w 1427033"/>
                <a:gd name="connsiteY66" fmla="*/ 2209053 h 4304494"/>
                <a:gd name="connsiteX67" fmla="*/ 1302889 w 1427033"/>
                <a:gd name="connsiteY67" fmla="*/ 2192677 h 4304494"/>
                <a:gd name="connsiteX68" fmla="*/ 1314586 w 1427033"/>
                <a:gd name="connsiteY68" fmla="*/ 1649936 h 4304494"/>
                <a:gd name="connsiteX69" fmla="*/ 1181241 w 1427033"/>
                <a:gd name="connsiteY69" fmla="*/ 898989 h 4304494"/>
                <a:gd name="connsiteX70" fmla="*/ 1202295 w 1427033"/>
                <a:gd name="connsiteY70" fmla="*/ 714177 h 4304494"/>
                <a:gd name="connsiteX71" fmla="*/ 1190598 w 1427033"/>
                <a:gd name="connsiteY71" fmla="*/ 475558 h 4304494"/>
                <a:gd name="connsiteX72" fmla="*/ 1302889 w 1427033"/>
                <a:gd name="connsiteY72" fmla="*/ 452164 h 4304494"/>
                <a:gd name="connsiteX73" fmla="*/ 1293532 w 1427033"/>
                <a:gd name="connsiteY73" fmla="*/ 435788 h 4304494"/>
                <a:gd name="connsiteX74" fmla="*/ 1272477 w 1427033"/>
                <a:gd name="connsiteY74" fmla="*/ 435788 h 4304494"/>
                <a:gd name="connsiteX75" fmla="*/ 1178901 w 1427033"/>
                <a:gd name="connsiteY75" fmla="*/ 367946 h 4304494"/>
                <a:gd name="connsiteX76" fmla="*/ 1169544 w 1427033"/>
                <a:gd name="connsiteY76" fmla="*/ 314139 h 4304494"/>
                <a:gd name="connsiteX77" fmla="*/ 1176562 w 1427033"/>
                <a:gd name="connsiteY77" fmla="*/ 236939 h 4304494"/>
                <a:gd name="connsiteX78" fmla="*/ 1314586 w 1427033"/>
                <a:gd name="connsiteY78" fmla="*/ 150382 h 4304494"/>
                <a:gd name="connsiteX79" fmla="*/ 1354356 w 1427033"/>
                <a:gd name="connsiteY79" fmla="*/ 77860 h 4304494"/>
                <a:gd name="connsiteX80" fmla="*/ 1382429 w 1427033"/>
                <a:gd name="connsiteY80" fmla="*/ 73181 h 4304494"/>
                <a:gd name="connsiteX81" fmla="*/ 1394126 w 1427033"/>
                <a:gd name="connsiteY81" fmla="*/ 63824 h 4304494"/>
                <a:gd name="connsiteX82" fmla="*/ 1305229 w 1427033"/>
                <a:gd name="connsiteY82" fmla="*/ 73181 h 4304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1427033" h="4304494">
                  <a:moveTo>
                    <a:pt x="1305229" y="73181"/>
                  </a:moveTo>
                  <a:cubicBezTo>
                    <a:pt x="1300550" y="82539"/>
                    <a:pt x="1291192" y="84878"/>
                    <a:pt x="1279495" y="87218"/>
                  </a:cubicBezTo>
                  <a:cubicBezTo>
                    <a:pt x="1176562" y="96575"/>
                    <a:pt x="680609" y="152721"/>
                    <a:pt x="673591" y="122309"/>
                  </a:cubicBezTo>
                  <a:cubicBezTo>
                    <a:pt x="666573" y="126988"/>
                    <a:pt x="652536" y="136345"/>
                    <a:pt x="638500" y="143363"/>
                  </a:cubicBezTo>
                  <a:cubicBezTo>
                    <a:pt x="470063" y="246297"/>
                    <a:pt x="306305" y="358588"/>
                    <a:pt x="109796" y="407715"/>
                  </a:cubicBezTo>
                  <a:cubicBezTo>
                    <a:pt x="88741" y="417073"/>
                    <a:pt x="98099" y="440467"/>
                    <a:pt x="91081" y="454503"/>
                  </a:cubicBezTo>
                  <a:cubicBezTo>
                    <a:pt x="84062" y="477897"/>
                    <a:pt x="79384" y="503631"/>
                    <a:pt x="91081" y="524685"/>
                  </a:cubicBezTo>
                  <a:cubicBezTo>
                    <a:pt x="112135" y="555097"/>
                    <a:pt x="95759" y="566794"/>
                    <a:pt x="74705" y="583170"/>
                  </a:cubicBezTo>
                  <a:cubicBezTo>
                    <a:pt x="41953" y="608904"/>
                    <a:pt x="32596" y="658031"/>
                    <a:pt x="55990" y="693122"/>
                  </a:cubicBezTo>
                  <a:cubicBezTo>
                    <a:pt x="67687" y="709498"/>
                    <a:pt x="81723" y="728213"/>
                    <a:pt x="95759" y="739910"/>
                  </a:cubicBezTo>
                  <a:cubicBezTo>
                    <a:pt x="119153" y="758625"/>
                    <a:pt x="121493" y="777340"/>
                    <a:pt x="123832" y="805413"/>
                  </a:cubicBezTo>
                  <a:cubicBezTo>
                    <a:pt x="126172" y="898989"/>
                    <a:pt x="84062" y="992565"/>
                    <a:pt x="116814" y="1086141"/>
                  </a:cubicBezTo>
                  <a:cubicBezTo>
                    <a:pt x="119153" y="1090820"/>
                    <a:pt x="116814" y="1095499"/>
                    <a:pt x="114475" y="1100177"/>
                  </a:cubicBezTo>
                  <a:cubicBezTo>
                    <a:pt x="91081" y="1186736"/>
                    <a:pt x="88741" y="1273293"/>
                    <a:pt x="114475" y="1359851"/>
                  </a:cubicBezTo>
                  <a:cubicBezTo>
                    <a:pt x="128511" y="1408978"/>
                    <a:pt x="119153" y="1458106"/>
                    <a:pt x="109796" y="1504894"/>
                  </a:cubicBezTo>
                  <a:cubicBezTo>
                    <a:pt x="93420" y="1577415"/>
                    <a:pt x="100438" y="1645258"/>
                    <a:pt x="133190" y="1713100"/>
                  </a:cubicBezTo>
                  <a:cubicBezTo>
                    <a:pt x="154244" y="1755209"/>
                    <a:pt x="163602" y="1799658"/>
                    <a:pt x="156584" y="1851125"/>
                  </a:cubicBezTo>
                  <a:cubicBezTo>
                    <a:pt x="149565" y="1909610"/>
                    <a:pt x="170620" y="1965755"/>
                    <a:pt x="186996" y="2021901"/>
                  </a:cubicBezTo>
                  <a:cubicBezTo>
                    <a:pt x="215069" y="2113137"/>
                    <a:pt x="203372" y="2213732"/>
                    <a:pt x="210390" y="2309647"/>
                  </a:cubicBezTo>
                  <a:cubicBezTo>
                    <a:pt x="210390" y="2316665"/>
                    <a:pt x="203372" y="2323683"/>
                    <a:pt x="198693" y="2333041"/>
                  </a:cubicBezTo>
                  <a:cubicBezTo>
                    <a:pt x="177638" y="2389187"/>
                    <a:pt x="161262" y="2442993"/>
                    <a:pt x="208050" y="2494460"/>
                  </a:cubicBezTo>
                  <a:cubicBezTo>
                    <a:pt x="219747" y="2506157"/>
                    <a:pt x="224426" y="2524872"/>
                    <a:pt x="215069" y="2545926"/>
                  </a:cubicBezTo>
                  <a:cubicBezTo>
                    <a:pt x="196353" y="2592714"/>
                    <a:pt x="203372" y="2646521"/>
                    <a:pt x="172959" y="2690969"/>
                  </a:cubicBezTo>
                  <a:cubicBezTo>
                    <a:pt x="170620" y="2693309"/>
                    <a:pt x="170620" y="2700327"/>
                    <a:pt x="172959" y="2705006"/>
                  </a:cubicBezTo>
                  <a:cubicBezTo>
                    <a:pt x="184656" y="2770509"/>
                    <a:pt x="177638" y="2838351"/>
                    <a:pt x="175299" y="2903855"/>
                  </a:cubicBezTo>
                  <a:cubicBezTo>
                    <a:pt x="170620" y="2985734"/>
                    <a:pt x="126172" y="3067612"/>
                    <a:pt x="161262" y="3151831"/>
                  </a:cubicBezTo>
                  <a:cubicBezTo>
                    <a:pt x="161262" y="3154170"/>
                    <a:pt x="161262" y="3158849"/>
                    <a:pt x="158923" y="3161188"/>
                  </a:cubicBezTo>
                  <a:cubicBezTo>
                    <a:pt x="144887" y="3245407"/>
                    <a:pt x="142547" y="3329625"/>
                    <a:pt x="149565" y="3413844"/>
                  </a:cubicBezTo>
                  <a:cubicBezTo>
                    <a:pt x="154244" y="3491044"/>
                    <a:pt x="151905" y="3570583"/>
                    <a:pt x="151905" y="3647784"/>
                  </a:cubicBezTo>
                  <a:cubicBezTo>
                    <a:pt x="151905" y="3769432"/>
                    <a:pt x="177638" y="3888742"/>
                    <a:pt x="194014" y="4008051"/>
                  </a:cubicBezTo>
                  <a:cubicBezTo>
                    <a:pt x="203372" y="4071215"/>
                    <a:pt x="236123" y="4129700"/>
                    <a:pt x="226766" y="4197542"/>
                  </a:cubicBezTo>
                  <a:cubicBezTo>
                    <a:pt x="219747" y="4237312"/>
                    <a:pt x="238463" y="4253688"/>
                    <a:pt x="275893" y="4256027"/>
                  </a:cubicBezTo>
                  <a:cubicBezTo>
                    <a:pt x="282911" y="4260706"/>
                    <a:pt x="292269" y="4263046"/>
                    <a:pt x="299287" y="4265385"/>
                  </a:cubicBezTo>
                  <a:cubicBezTo>
                    <a:pt x="325020" y="4270064"/>
                    <a:pt x="348414" y="4260706"/>
                    <a:pt x="374148" y="4256027"/>
                  </a:cubicBezTo>
                  <a:cubicBezTo>
                    <a:pt x="439651" y="4239652"/>
                    <a:pt x="505154" y="4232633"/>
                    <a:pt x="572997" y="4244330"/>
                  </a:cubicBezTo>
                  <a:cubicBezTo>
                    <a:pt x="589373" y="4241991"/>
                    <a:pt x="608088" y="4241991"/>
                    <a:pt x="624464" y="4234973"/>
                  </a:cubicBezTo>
                  <a:cubicBezTo>
                    <a:pt x="638500" y="4227955"/>
                    <a:pt x="638500" y="4211579"/>
                    <a:pt x="640839" y="4199882"/>
                  </a:cubicBezTo>
                  <a:cubicBezTo>
                    <a:pt x="657215" y="4089930"/>
                    <a:pt x="659555" y="3977639"/>
                    <a:pt x="636161" y="3872366"/>
                  </a:cubicBezTo>
                  <a:cubicBezTo>
                    <a:pt x="612767" y="3764754"/>
                    <a:pt x="619785" y="3657141"/>
                    <a:pt x="610427" y="3549529"/>
                  </a:cubicBezTo>
                  <a:cubicBezTo>
                    <a:pt x="608088" y="3521456"/>
                    <a:pt x="608088" y="3495723"/>
                    <a:pt x="605748" y="3467650"/>
                  </a:cubicBezTo>
                  <a:cubicBezTo>
                    <a:pt x="587033" y="3247746"/>
                    <a:pt x="575336" y="3025503"/>
                    <a:pt x="622124" y="2807939"/>
                  </a:cubicBezTo>
                  <a:cubicBezTo>
                    <a:pt x="647858" y="2693309"/>
                    <a:pt x="659555" y="2573999"/>
                    <a:pt x="666573" y="2457029"/>
                  </a:cubicBezTo>
                  <a:cubicBezTo>
                    <a:pt x="673591" y="2307308"/>
                    <a:pt x="687627" y="2155247"/>
                    <a:pt x="696985" y="2005525"/>
                  </a:cubicBezTo>
                  <a:cubicBezTo>
                    <a:pt x="704003" y="1888555"/>
                    <a:pt x="750791" y="1642918"/>
                    <a:pt x="795240" y="1537645"/>
                  </a:cubicBezTo>
                  <a:cubicBezTo>
                    <a:pt x="790561" y="1539985"/>
                    <a:pt x="783543" y="1699064"/>
                    <a:pt x="771846" y="1766906"/>
                  </a:cubicBezTo>
                  <a:cubicBezTo>
                    <a:pt x="760149" y="1846446"/>
                    <a:pt x="750791" y="1900252"/>
                    <a:pt x="746112" y="1977452"/>
                  </a:cubicBezTo>
                  <a:cubicBezTo>
                    <a:pt x="769506" y="2047634"/>
                    <a:pt x="767167" y="2134192"/>
                    <a:pt x="769506" y="2209053"/>
                  </a:cubicBezTo>
                  <a:cubicBezTo>
                    <a:pt x="769506" y="2251162"/>
                    <a:pt x="776524" y="2293271"/>
                    <a:pt x="785882" y="2335380"/>
                  </a:cubicBezTo>
                  <a:cubicBezTo>
                    <a:pt x="811615" y="2459369"/>
                    <a:pt x="809276" y="2590375"/>
                    <a:pt x="795240" y="2714363"/>
                  </a:cubicBezTo>
                  <a:cubicBezTo>
                    <a:pt x="781203" y="2847709"/>
                    <a:pt x="755470" y="2981055"/>
                    <a:pt x="748452" y="3114400"/>
                  </a:cubicBezTo>
                  <a:cubicBezTo>
                    <a:pt x="739094" y="3292195"/>
                    <a:pt x="732076" y="3469989"/>
                    <a:pt x="755470" y="3647784"/>
                  </a:cubicBezTo>
                  <a:cubicBezTo>
                    <a:pt x="760149" y="3687553"/>
                    <a:pt x="769506" y="3732002"/>
                    <a:pt x="757809" y="3769432"/>
                  </a:cubicBezTo>
                  <a:cubicBezTo>
                    <a:pt x="729736" y="3865348"/>
                    <a:pt x="748452" y="3958924"/>
                    <a:pt x="760149" y="4052500"/>
                  </a:cubicBezTo>
                  <a:cubicBezTo>
                    <a:pt x="764827" y="4096948"/>
                    <a:pt x="748452" y="4141397"/>
                    <a:pt x="767167" y="4185845"/>
                  </a:cubicBezTo>
                  <a:cubicBezTo>
                    <a:pt x="774185" y="4195203"/>
                    <a:pt x="781203" y="4204561"/>
                    <a:pt x="792900" y="4206900"/>
                  </a:cubicBezTo>
                  <a:cubicBezTo>
                    <a:pt x="877119" y="4213918"/>
                    <a:pt x="961337" y="4211579"/>
                    <a:pt x="1045555" y="4211579"/>
                  </a:cubicBezTo>
                  <a:cubicBezTo>
                    <a:pt x="1104040" y="4211579"/>
                    <a:pt x="1160186" y="4192864"/>
                    <a:pt x="1197616" y="4143736"/>
                  </a:cubicBezTo>
                  <a:cubicBezTo>
                    <a:pt x="1213992" y="4122682"/>
                    <a:pt x="1202295" y="4094609"/>
                    <a:pt x="1211653" y="4071215"/>
                  </a:cubicBezTo>
                  <a:cubicBezTo>
                    <a:pt x="1204635" y="4010390"/>
                    <a:pt x="1199956" y="3947227"/>
                    <a:pt x="1185919" y="3888742"/>
                  </a:cubicBezTo>
                  <a:cubicBezTo>
                    <a:pt x="1176562" y="3844293"/>
                    <a:pt x="1169544" y="3804523"/>
                    <a:pt x="1171883" y="3757735"/>
                  </a:cubicBezTo>
                  <a:cubicBezTo>
                    <a:pt x="1174222" y="3708608"/>
                    <a:pt x="1192938" y="3657141"/>
                    <a:pt x="1174222" y="3610353"/>
                  </a:cubicBezTo>
                  <a:cubicBezTo>
                    <a:pt x="1146150" y="3542511"/>
                    <a:pt x="1146150" y="3472329"/>
                    <a:pt x="1157847" y="3404486"/>
                  </a:cubicBezTo>
                  <a:cubicBezTo>
                    <a:pt x="1183580" y="3268801"/>
                    <a:pt x="1171883" y="3128437"/>
                    <a:pt x="1195277" y="2992752"/>
                  </a:cubicBezTo>
                  <a:cubicBezTo>
                    <a:pt x="1209313" y="2908533"/>
                    <a:pt x="1206974" y="2824315"/>
                    <a:pt x="1258441" y="2751794"/>
                  </a:cubicBezTo>
                  <a:cubicBezTo>
                    <a:pt x="1277156" y="2726060"/>
                    <a:pt x="1277156" y="2688630"/>
                    <a:pt x="1274817" y="2655878"/>
                  </a:cubicBezTo>
                  <a:cubicBezTo>
                    <a:pt x="1272477" y="2630145"/>
                    <a:pt x="1272477" y="2604411"/>
                    <a:pt x="1274817" y="2578678"/>
                  </a:cubicBezTo>
                  <a:cubicBezTo>
                    <a:pt x="1286514" y="2454690"/>
                    <a:pt x="1312247" y="2333041"/>
                    <a:pt x="1302889" y="2209053"/>
                  </a:cubicBezTo>
                  <a:cubicBezTo>
                    <a:pt x="1302889" y="2204374"/>
                    <a:pt x="1302889" y="2199695"/>
                    <a:pt x="1302889" y="2192677"/>
                  </a:cubicBezTo>
                  <a:cubicBezTo>
                    <a:pt x="1298211" y="2012543"/>
                    <a:pt x="1319265" y="1832410"/>
                    <a:pt x="1314586" y="1649936"/>
                  </a:cubicBezTo>
                  <a:cubicBezTo>
                    <a:pt x="1307568" y="1392602"/>
                    <a:pt x="1258441" y="1142287"/>
                    <a:pt x="1181241" y="898989"/>
                  </a:cubicBezTo>
                  <a:cubicBezTo>
                    <a:pt x="1167204" y="891971"/>
                    <a:pt x="1190598" y="770322"/>
                    <a:pt x="1202295" y="714177"/>
                  </a:cubicBezTo>
                  <a:cubicBezTo>
                    <a:pt x="1216332" y="639316"/>
                    <a:pt x="1216332" y="555097"/>
                    <a:pt x="1190598" y="475558"/>
                  </a:cubicBezTo>
                  <a:cubicBezTo>
                    <a:pt x="1230368" y="470879"/>
                    <a:pt x="1272477" y="487255"/>
                    <a:pt x="1302889" y="452164"/>
                  </a:cubicBezTo>
                  <a:cubicBezTo>
                    <a:pt x="1305229" y="442806"/>
                    <a:pt x="1300550" y="438128"/>
                    <a:pt x="1293532" y="435788"/>
                  </a:cubicBezTo>
                  <a:cubicBezTo>
                    <a:pt x="1286514" y="433449"/>
                    <a:pt x="1279495" y="433449"/>
                    <a:pt x="1272477" y="435788"/>
                  </a:cubicBezTo>
                  <a:cubicBezTo>
                    <a:pt x="1204635" y="442806"/>
                    <a:pt x="1195277" y="435788"/>
                    <a:pt x="1178901" y="367946"/>
                  </a:cubicBezTo>
                  <a:cubicBezTo>
                    <a:pt x="1174222" y="349230"/>
                    <a:pt x="1171883" y="332855"/>
                    <a:pt x="1169544" y="314139"/>
                  </a:cubicBezTo>
                  <a:cubicBezTo>
                    <a:pt x="1167204" y="288406"/>
                    <a:pt x="1157847" y="260333"/>
                    <a:pt x="1176562" y="236939"/>
                  </a:cubicBezTo>
                  <a:cubicBezTo>
                    <a:pt x="1213992" y="192491"/>
                    <a:pt x="1256101" y="159739"/>
                    <a:pt x="1314586" y="150382"/>
                  </a:cubicBezTo>
                  <a:cubicBezTo>
                    <a:pt x="1380090" y="141024"/>
                    <a:pt x="1384768" y="136345"/>
                    <a:pt x="1354356" y="77860"/>
                  </a:cubicBezTo>
                  <a:cubicBezTo>
                    <a:pt x="1363714" y="70842"/>
                    <a:pt x="1373071" y="75521"/>
                    <a:pt x="1382429" y="73181"/>
                  </a:cubicBezTo>
                  <a:cubicBezTo>
                    <a:pt x="1387108" y="70842"/>
                    <a:pt x="1391787" y="68503"/>
                    <a:pt x="1394126" y="63824"/>
                  </a:cubicBezTo>
                  <a:cubicBezTo>
                    <a:pt x="1363714" y="42769"/>
                    <a:pt x="1330962" y="26393"/>
                    <a:pt x="1305229" y="73181"/>
                  </a:cubicBezTo>
                  <a:close/>
                </a:path>
              </a:pathLst>
            </a:custGeom>
            <a:solidFill>
              <a:srgbClr val="403D3D"/>
            </a:solidFill>
            <a:ln w="233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xmlns="" id="{1811CAFF-3884-4705-9144-A3238104745A}"/>
                </a:ext>
              </a:extLst>
            </p:cNvPr>
            <p:cNvSpPr/>
            <p:nvPr/>
          </p:nvSpPr>
          <p:spPr>
            <a:xfrm>
              <a:off x="9579449" y="6174010"/>
              <a:ext cx="1029336" cy="538062"/>
            </a:xfrm>
            <a:custGeom>
              <a:avLst/>
              <a:gdLst>
                <a:gd name="connsiteX0" fmla="*/ 1002314 w 1029335"/>
                <a:gd name="connsiteY0" fmla="*/ 349456 h 538061"/>
                <a:gd name="connsiteX1" fmla="*/ 936811 w 1029335"/>
                <a:gd name="connsiteY1" fmla="*/ 283952 h 538061"/>
                <a:gd name="connsiteX2" fmla="*/ 819841 w 1029335"/>
                <a:gd name="connsiteY2" fmla="*/ 274595 h 538061"/>
                <a:gd name="connsiteX3" fmla="*/ 819841 w 1029335"/>
                <a:gd name="connsiteY3" fmla="*/ 274595 h 538061"/>
                <a:gd name="connsiteX4" fmla="*/ 819841 w 1029335"/>
                <a:gd name="connsiteY4" fmla="*/ 274595 h 538061"/>
                <a:gd name="connsiteX5" fmla="*/ 819841 w 1029335"/>
                <a:gd name="connsiteY5" fmla="*/ 274595 h 538061"/>
                <a:gd name="connsiteX6" fmla="*/ 775393 w 1029335"/>
                <a:gd name="connsiteY6" fmla="*/ 265237 h 538061"/>
                <a:gd name="connsiteX7" fmla="*/ 525077 w 1029335"/>
                <a:gd name="connsiteY7" fmla="*/ 68728 h 538061"/>
                <a:gd name="connsiteX8" fmla="*/ 501683 w 1029335"/>
                <a:gd name="connsiteY8" fmla="*/ 42994 h 538061"/>
                <a:gd name="connsiteX9" fmla="*/ 482968 w 1029335"/>
                <a:gd name="connsiteY9" fmla="*/ 71067 h 538061"/>
                <a:gd name="connsiteX10" fmla="*/ 508701 w 1029335"/>
                <a:gd name="connsiteY10" fmla="*/ 85103 h 538061"/>
                <a:gd name="connsiteX11" fmla="*/ 791768 w 1029335"/>
                <a:gd name="connsiteY11" fmla="*/ 288631 h 538061"/>
                <a:gd name="connsiteX12" fmla="*/ 925114 w 1029335"/>
                <a:gd name="connsiteY12" fmla="*/ 305007 h 538061"/>
                <a:gd name="connsiteX13" fmla="*/ 981260 w 1029335"/>
                <a:gd name="connsiteY13" fmla="*/ 365831 h 538061"/>
                <a:gd name="connsiteX14" fmla="*/ 929793 w 1029335"/>
                <a:gd name="connsiteY14" fmla="*/ 428995 h 538061"/>
                <a:gd name="connsiteX15" fmla="*/ 475950 w 1029335"/>
                <a:gd name="connsiteY15" fmla="*/ 424316 h 538061"/>
                <a:gd name="connsiteX16" fmla="*/ 302834 w 1029335"/>
                <a:gd name="connsiteY16" fmla="*/ 414959 h 538061"/>
                <a:gd name="connsiteX17" fmla="*/ 108664 w 1029335"/>
                <a:gd name="connsiteY17" fmla="*/ 393904 h 538061"/>
                <a:gd name="connsiteX18" fmla="*/ 59536 w 1029335"/>
                <a:gd name="connsiteY18" fmla="*/ 328401 h 538061"/>
                <a:gd name="connsiteX19" fmla="*/ 57197 w 1029335"/>
                <a:gd name="connsiteY19" fmla="*/ 213770 h 538061"/>
                <a:gd name="connsiteX20" fmla="*/ 80591 w 1029335"/>
                <a:gd name="connsiteY20" fmla="*/ 141249 h 538061"/>
                <a:gd name="connsiteX21" fmla="*/ 68894 w 1029335"/>
                <a:gd name="connsiteY21" fmla="*/ 134231 h 538061"/>
                <a:gd name="connsiteX22" fmla="*/ 50179 w 1029335"/>
                <a:gd name="connsiteY22" fmla="*/ 199734 h 538061"/>
                <a:gd name="connsiteX23" fmla="*/ 50179 w 1029335"/>
                <a:gd name="connsiteY23" fmla="*/ 309686 h 538061"/>
                <a:gd name="connsiteX24" fmla="*/ 80591 w 1029335"/>
                <a:gd name="connsiteY24" fmla="*/ 403262 h 538061"/>
                <a:gd name="connsiteX25" fmla="*/ 314531 w 1029335"/>
                <a:gd name="connsiteY25" fmla="*/ 431335 h 538061"/>
                <a:gd name="connsiteX26" fmla="*/ 487647 w 1029335"/>
                <a:gd name="connsiteY26" fmla="*/ 447710 h 538061"/>
                <a:gd name="connsiteX27" fmla="*/ 950847 w 1029335"/>
                <a:gd name="connsiteY27" fmla="*/ 445371 h 538061"/>
                <a:gd name="connsiteX28" fmla="*/ 1002314 w 1029335"/>
                <a:gd name="connsiteY28" fmla="*/ 349456 h 538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029335" h="538061">
                  <a:moveTo>
                    <a:pt x="1002314" y="349456"/>
                  </a:moveTo>
                  <a:cubicBezTo>
                    <a:pt x="997635" y="309686"/>
                    <a:pt x="971902" y="288631"/>
                    <a:pt x="936811" y="283952"/>
                  </a:cubicBezTo>
                  <a:cubicBezTo>
                    <a:pt x="899381" y="279274"/>
                    <a:pt x="859611" y="276934"/>
                    <a:pt x="819841" y="274595"/>
                  </a:cubicBezTo>
                  <a:cubicBezTo>
                    <a:pt x="819841" y="274595"/>
                    <a:pt x="819841" y="274595"/>
                    <a:pt x="819841" y="274595"/>
                  </a:cubicBezTo>
                  <a:cubicBezTo>
                    <a:pt x="819841" y="274595"/>
                    <a:pt x="819841" y="274595"/>
                    <a:pt x="819841" y="274595"/>
                  </a:cubicBezTo>
                  <a:cubicBezTo>
                    <a:pt x="819841" y="274595"/>
                    <a:pt x="819841" y="274595"/>
                    <a:pt x="819841" y="274595"/>
                  </a:cubicBezTo>
                  <a:cubicBezTo>
                    <a:pt x="803465" y="272255"/>
                    <a:pt x="787090" y="269916"/>
                    <a:pt x="775393" y="265237"/>
                  </a:cubicBezTo>
                  <a:cubicBezTo>
                    <a:pt x="651404" y="227807"/>
                    <a:pt x="592920" y="174001"/>
                    <a:pt x="525077" y="68728"/>
                  </a:cubicBezTo>
                  <a:cubicBezTo>
                    <a:pt x="513380" y="50012"/>
                    <a:pt x="501683" y="64049"/>
                    <a:pt x="501683" y="42994"/>
                  </a:cubicBezTo>
                  <a:cubicBezTo>
                    <a:pt x="497004" y="52352"/>
                    <a:pt x="492325" y="59370"/>
                    <a:pt x="482968" y="71067"/>
                  </a:cubicBezTo>
                  <a:cubicBezTo>
                    <a:pt x="485307" y="71067"/>
                    <a:pt x="499344" y="66388"/>
                    <a:pt x="508701" y="85103"/>
                  </a:cubicBezTo>
                  <a:cubicBezTo>
                    <a:pt x="574204" y="178679"/>
                    <a:pt x="630350" y="248861"/>
                    <a:pt x="791768" y="288631"/>
                  </a:cubicBezTo>
                  <a:cubicBezTo>
                    <a:pt x="843235" y="297989"/>
                    <a:pt x="883005" y="297989"/>
                    <a:pt x="925114" y="305007"/>
                  </a:cubicBezTo>
                  <a:cubicBezTo>
                    <a:pt x="967223" y="314365"/>
                    <a:pt x="978920" y="335419"/>
                    <a:pt x="981260" y="365831"/>
                  </a:cubicBezTo>
                  <a:cubicBezTo>
                    <a:pt x="983599" y="400922"/>
                    <a:pt x="953187" y="419638"/>
                    <a:pt x="929793" y="428995"/>
                  </a:cubicBezTo>
                  <a:cubicBezTo>
                    <a:pt x="726265" y="494498"/>
                    <a:pt x="611635" y="482801"/>
                    <a:pt x="475950" y="424316"/>
                  </a:cubicBezTo>
                  <a:cubicBezTo>
                    <a:pt x="412786" y="396244"/>
                    <a:pt x="370677" y="405601"/>
                    <a:pt x="302834" y="414959"/>
                  </a:cubicBezTo>
                  <a:cubicBezTo>
                    <a:pt x="237331" y="424316"/>
                    <a:pt x="169488" y="410280"/>
                    <a:pt x="108664" y="393904"/>
                  </a:cubicBezTo>
                  <a:cubicBezTo>
                    <a:pt x="87609" y="386886"/>
                    <a:pt x="38482" y="382207"/>
                    <a:pt x="59536" y="328401"/>
                  </a:cubicBezTo>
                  <a:cubicBezTo>
                    <a:pt x="57197" y="272255"/>
                    <a:pt x="59536" y="213770"/>
                    <a:pt x="57197" y="213770"/>
                  </a:cubicBezTo>
                  <a:cubicBezTo>
                    <a:pt x="59536" y="197395"/>
                    <a:pt x="66555" y="188037"/>
                    <a:pt x="80591" y="141249"/>
                  </a:cubicBezTo>
                  <a:cubicBezTo>
                    <a:pt x="73573" y="136570"/>
                    <a:pt x="75912" y="138910"/>
                    <a:pt x="68894" y="134231"/>
                  </a:cubicBezTo>
                  <a:cubicBezTo>
                    <a:pt x="66555" y="157625"/>
                    <a:pt x="52518" y="176340"/>
                    <a:pt x="50179" y="199734"/>
                  </a:cubicBezTo>
                  <a:cubicBezTo>
                    <a:pt x="45500" y="237164"/>
                    <a:pt x="45500" y="272255"/>
                    <a:pt x="50179" y="309686"/>
                  </a:cubicBezTo>
                  <a:cubicBezTo>
                    <a:pt x="43161" y="344777"/>
                    <a:pt x="29124" y="384547"/>
                    <a:pt x="80591" y="403262"/>
                  </a:cubicBezTo>
                  <a:cubicBezTo>
                    <a:pt x="157791" y="428995"/>
                    <a:pt x="234991" y="445371"/>
                    <a:pt x="314531" y="431335"/>
                  </a:cubicBezTo>
                  <a:cubicBezTo>
                    <a:pt x="375355" y="419638"/>
                    <a:pt x="431501" y="421977"/>
                    <a:pt x="487647" y="447710"/>
                  </a:cubicBezTo>
                  <a:cubicBezTo>
                    <a:pt x="642047" y="520232"/>
                    <a:pt x="796447" y="501517"/>
                    <a:pt x="950847" y="445371"/>
                  </a:cubicBezTo>
                  <a:cubicBezTo>
                    <a:pt x="997635" y="421977"/>
                    <a:pt x="1004654" y="389225"/>
                    <a:pt x="1002314" y="349456"/>
                  </a:cubicBezTo>
                  <a:close/>
                </a:path>
              </a:pathLst>
            </a:custGeom>
            <a:solidFill>
              <a:srgbClr val="504D4D"/>
            </a:solidFill>
            <a:ln w="233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xmlns="" id="{1C1151DF-B2C3-4F94-95DF-1F9C6F43AD7E}"/>
                </a:ext>
              </a:extLst>
            </p:cNvPr>
            <p:cNvSpPr/>
            <p:nvPr/>
          </p:nvSpPr>
          <p:spPr>
            <a:xfrm>
              <a:off x="9189890" y="77155"/>
              <a:ext cx="772002" cy="655032"/>
            </a:xfrm>
            <a:custGeom>
              <a:avLst/>
              <a:gdLst>
                <a:gd name="connsiteX0" fmla="*/ 49058 w 772001"/>
                <a:gd name="connsiteY0" fmla="*/ 434054 h 655031"/>
                <a:gd name="connsiteX1" fmla="*/ 105204 w 772001"/>
                <a:gd name="connsiteY1" fmla="*/ 160344 h 655031"/>
                <a:gd name="connsiteX2" fmla="*/ 233871 w 772001"/>
                <a:gd name="connsiteY2" fmla="*/ 85484 h 655031"/>
                <a:gd name="connsiteX3" fmla="*/ 285338 w 772001"/>
                <a:gd name="connsiteY3" fmla="*/ 69108 h 655031"/>
                <a:gd name="connsiteX4" fmla="*/ 399968 w 772001"/>
                <a:gd name="connsiteY4" fmla="*/ 57411 h 655031"/>
                <a:gd name="connsiteX5" fmla="*/ 552029 w 772001"/>
                <a:gd name="connsiteY5" fmla="*/ 104199 h 655031"/>
                <a:gd name="connsiteX6" fmla="*/ 736842 w 772001"/>
                <a:gd name="connsiteY6" fmla="*/ 314745 h 655031"/>
                <a:gd name="connsiteX7" fmla="*/ 701751 w 772001"/>
                <a:gd name="connsiteY7" fmla="*/ 424697 h 655031"/>
                <a:gd name="connsiteX8" fmla="*/ 666660 w 772001"/>
                <a:gd name="connsiteY8" fmla="*/ 452769 h 655031"/>
                <a:gd name="connsiteX9" fmla="*/ 495883 w 772001"/>
                <a:gd name="connsiteY9" fmla="*/ 396624 h 655031"/>
                <a:gd name="connsiteX10" fmla="*/ 360198 w 772001"/>
                <a:gd name="connsiteY10" fmla="*/ 431715 h 655031"/>
                <a:gd name="connsiteX11" fmla="*/ 275980 w 772001"/>
                <a:gd name="connsiteY11" fmla="*/ 499557 h 655031"/>
                <a:gd name="connsiteX12" fmla="*/ 236210 w 772001"/>
                <a:gd name="connsiteY12" fmla="*/ 541667 h 655031"/>
                <a:gd name="connsiteX13" fmla="*/ 231531 w 772001"/>
                <a:gd name="connsiteY13" fmla="*/ 576758 h 655031"/>
                <a:gd name="connsiteX14" fmla="*/ 198780 w 772001"/>
                <a:gd name="connsiteY14" fmla="*/ 616527 h 655031"/>
                <a:gd name="connsiteX15" fmla="*/ 175386 w 772001"/>
                <a:gd name="connsiteY15" fmla="*/ 576758 h 655031"/>
                <a:gd name="connsiteX16" fmla="*/ 53737 w 772001"/>
                <a:gd name="connsiteY16" fmla="*/ 478503 h 655031"/>
                <a:gd name="connsiteX17" fmla="*/ 49058 w 772001"/>
                <a:gd name="connsiteY17" fmla="*/ 434054 h 655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72001" h="655031">
                  <a:moveTo>
                    <a:pt x="49058" y="434054"/>
                  </a:moveTo>
                  <a:cubicBezTo>
                    <a:pt x="28004" y="335799"/>
                    <a:pt x="65434" y="244563"/>
                    <a:pt x="105204" y="160344"/>
                  </a:cubicBezTo>
                  <a:cubicBezTo>
                    <a:pt x="123919" y="118235"/>
                    <a:pt x="173046" y="80805"/>
                    <a:pt x="233871" y="85484"/>
                  </a:cubicBezTo>
                  <a:cubicBezTo>
                    <a:pt x="254925" y="87823"/>
                    <a:pt x="268962" y="83144"/>
                    <a:pt x="285338" y="69108"/>
                  </a:cubicBezTo>
                  <a:cubicBezTo>
                    <a:pt x="318089" y="43375"/>
                    <a:pt x="353180" y="31678"/>
                    <a:pt x="399968" y="57411"/>
                  </a:cubicBezTo>
                  <a:cubicBezTo>
                    <a:pt x="446756" y="80805"/>
                    <a:pt x="502902" y="83144"/>
                    <a:pt x="552029" y="104199"/>
                  </a:cubicBezTo>
                  <a:cubicBezTo>
                    <a:pt x="650284" y="143969"/>
                    <a:pt x="708769" y="216490"/>
                    <a:pt x="736842" y="314745"/>
                  </a:cubicBezTo>
                  <a:cubicBezTo>
                    <a:pt x="748539" y="356854"/>
                    <a:pt x="736842" y="396624"/>
                    <a:pt x="701751" y="424697"/>
                  </a:cubicBezTo>
                  <a:cubicBezTo>
                    <a:pt x="692393" y="438733"/>
                    <a:pt x="683035" y="450430"/>
                    <a:pt x="666660" y="452769"/>
                  </a:cubicBezTo>
                  <a:cubicBezTo>
                    <a:pt x="605835" y="448091"/>
                    <a:pt x="547350" y="434054"/>
                    <a:pt x="495883" y="396624"/>
                  </a:cubicBezTo>
                  <a:cubicBezTo>
                    <a:pt x="442077" y="356854"/>
                    <a:pt x="385932" y="373230"/>
                    <a:pt x="360198" y="431715"/>
                  </a:cubicBezTo>
                  <a:cubicBezTo>
                    <a:pt x="343823" y="469145"/>
                    <a:pt x="322768" y="499557"/>
                    <a:pt x="275980" y="499557"/>
                  </a:cubicBezTo>
                  <a:cubicBezTo>
                    <a:pt x="247907" y="499557"/>
                    <a:pt x="236210" y="515933"/>
                    <a:pt x="236210" y="541667"/>
                  </a:cubicBezTo>
                  <a:cubicBezTo>
                    <a:pt x="236210" y="553364"/>
                    <a:pt x="236210" y="565061"/>
                    <a:pt x="231531" y="576758"/>
                  </a:cubicBezTo>
                  <a:cubicBezTo>
                    <a:pt x="226853" y="595473"/>
                    <a:pt x="217495" y="616527"/>
                    <a:pt x="198780" y="616527"/>
                  </a:cubicBezTo>
                  <a:cubicBezTo>
                    <a:pt x="177725" y="616527"/>
                    <a:pt x="177725" y="593133"/>
                    <a:pt x="175386" y="576758"/>
                  </a:cubicBezTo>
                  <a:cubicBezTo>
                    <a:pt x="161349" y="511254"/>
                    <a:pt x="109883" y="492539"/>
                    <a:pt x="53737" y="478503"/>
                  </a:cubicBezTo>
                  <a:cubicBezTo>
                    <a:pt x="39701" y="466806"/>
                    <a:pt x="46719" y="450430"/>
                    <a:pt x="49058" y="434054"/>
                  </a:cubicBezTo>
                  <a:close/>
                </a:path>
              </a:pathLst>
            </a:custGeom>
            <a:solidFill>
              <a:srgbClr val="0D0402"/>
            </a:solidFill>
            <a:ln w="233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xmlns="" id="{DB44E664-52EC-452C-8209-1B39F18BBF07}"/>
                </a:ext>
              </a:extLst>
            </p:cNvPr>
            <p:cNvSpPr/>
            <p:nvPr/>
          </p:nvSpPr>
          <p:spPr>
            <a:xfrm>
              <a:off x="9178941" y="503306"/>
              <a:ext cx="233940" cy="514668"/>
            </a:xfrm>
            <a:custGeom>
              <a:avLst/>
              <a:gdLst>
                <a:gd name="connsiteX0" fmla="*/ 57668 w 233939"/>
                <a:gd name="connsiteY0" fmla="*/ 42994 h 514667"/>
                <a:gd name="connsiteX1" fmla="*/ 67026 w 233939"/>
                <a:gd name="connsiteY1" fmla="*/ 54691 h 514667"/>
                <a:gd name="connsiteX2" fmla="*/ 116153 w 233939"/>
                <a:gd name="connsiteY2" fmla="*/ 255880 h 514667"/>
                <a:gd name="connsiteX3" fmla="*/ 155923 w 233939"/>
                <a:gd name="connsiteY3" fmla="*/ 297989 h 514667"/>
                <a:gd name="connsiteX4" fmla="*/ 191014 w 233939"/>
                <a:gd name="connsiteY4" fmla="*/ 302668 h 514667"/>
                <a:gd name="connsiteX5" fmla="*/ 160601 w 233939"/>
                <a:gd name="connsiteY5" fmla="*/ 321383 h 514667"/>
                <a:gd name="connsiteX6" fmla="*/ 116153 w 233939"/>
                <a:gd name="connsiteY6" fmla="*/ 300328 h 514667"/>
                <a:gd name="connsiteX7" fmla="*/ 102117 w 233939"/>
                <a:gd name="connsiteY7" fmla="*/ 384547 h 514667"/>
                <a:gd name="connsiteX8" fmla="*/ 76383 w 233939"/>
                <a:gd name="connsiteY8" fmla="*/ 473444 h 514667"/>
                <a:gd name="connsiteX9" fmla="*/ 67026 w 233939"/>
                <a:gd name="connsiteY9" fmla="*/ 466426 h 514667"/>
                <a:gd name="connsiteX10" fmla="*/ 99777 w 233939"/>
                <a:gd name="connsiteY10" fmla="*/ 272255 h 514667"/>
                <a:gd name="connsiteX11" fmla="*/ 81062 w 233939"/>
                <a:gd name="connsiteY11" fmla="*/ 183358 h 514667"/>
                <a:gd name="connsiteX12" fmla="*/ 57668 w 233939"/>
                <a:gd name="connsiteY12" fmla="*/ 42994 h 514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3939" h="514667">
                  <a:moveTo>
                    <a:pt x="57668" y="42994"/>
                  </a:moveTo>
                  <a:cubicBezTo>
                    <a:pt x="64686" y="50013"/>
                    <a:pt x="64686" y="50013"/>
                    <a:pt x="67026" y="54691"/>
                  </a:cubicBezTo>
                  <a:cubicBezTo>
                    <a:pt x="24916" y="131892"/>
                    <a:pt x="97438" y="136570"/>
                    <a:pt x="116153" y="255880"/>
                  </a:cubicBezTo>
                  <a:cubicBezTo>
                    <a:pt x="118492" y="274595"/>
                    <a:pt x="137207" y="295649"/>
                    <a:pt x="155923" y="297989"/>
                  </a:cubicBezTo>
                  <a:cubicBezTo>
                    <a:pt x="167620" y="300328"/>
                    <a:pt x="179317" y="302668"/>
                    <a:pt x="191014" y="302668"/>
                  </a:cubicBezTo>
                  <a:cubicBezTo>
                    <a:pt x="214408" y="302668"/>
                    <a:pt x="172298" y="326062"/>
                    <a:pt x="160601" y="321383"/>
                  </a:cubicBezTo>
                  <a:cubicBezTo>
                    <a:pt x="139547" y="314365"/>
                    <a:pt x="123171" y="305007"/>
                    <a:pt x="116153" y="300328"/>
                  </a:cubicBezTo>
                  <a:cubicBezTo>
                    <a:pt x="106795" y="295649"/>
                    <a:pt x="106795" y="358813"/>
                    <a:pt x="102117" y="384547"/>
                  </a:cubicBezTo>
                  <a:cubicBezTo>
                    <a:pt x="95098" y="421977"/>
                    <a:pt x="88080" y="440692"/>
                    <a:pt x="76383" y="473444"/>
                  </a:cubicBezTo>
                  <a:cubicBezTo>
                    <a:pt x="71704" y="464086"/>
                    <a:pt x="78723" y="473444"/>
                    <a:pt x="67026" y="466426"/>
                  </a:cubicBezTo>
                  <a:cubicBezTo>
                    <a:pt x="90420" y="398583"/>
                    <a:pt x="99777" y="340098"/>
                    <a:pt x="99777" y="272255"/>
                  </a:cubicBezTo>
                  <a:cubicBezTo>
                    <a:pt x="99777" y="244183"/>
                    <a:pt x="95098" y="204413"/>
                    <a:pt x="81062" y="183358"/>
                  </a:cubicBezTo>
                  <a:cubicBezTo>
                    <a:pt x="36613" y="122534"/>
                    <a:pt x="34274" y="96801"/>
                    <a:pt x="57668" y="42994"/>
                  </a:cubicBezTo>
                  <a:close/>
                </a:path>
              </a:pathLst>
            </a:custGeom>
            <a:solidFill>
              <a:srgbClr val="9F9E9E"/>
            </a:solidFill>
            <a:ln w="233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xmlns="" id="{6D14C0D5-BE7A-4912-A934-3D2EB74661F1}"/>
                </a:ext>
              </a:extLst>
            </p:cNvPr>
            <p:cNvSpPr/>
            <p:nvPr/>
          </p:nvSpPr>
          <p:spPr>
            <a:xfrm>
              <a:off x="8540922" y="2405238"/>
              <a:ext cx="467880" cy="210546"/>
            </a:xfrm>
            <a:custGeom>
              <a:avLst/>
              <a:gdLst>
                <a:gd name="connsiteX0" fmla="*/ 42994 w 467879"/>
                <a:gd name="connsiteY0" fmla="*/ 45334 h 210545"/>
                <a:gd name="connsiteX1" fmla="*/ 61710 w 467879"/>
                <a:gd name="connsiteY1" fmla="*/ 42994 h 210545"/>
                <a:gd name="connsiteX2" fmla="*/ 108498 w 467879"/>
                <a:gd name="connsiteY2" fmla="*/ 134231 h 210545"/>
                <a:gd name="connsiteX3" fmla="*/ 234825 w 467879"/>
                <a:gd name="connsiteY3" fmla="*/ 162304 h 210545"/>
                <a:gd name="connsiteX4" fmla="*/ 400922 w 467879"/>
                <a:gd name="connsiteY4" fmla="*/ 117855 h 210545"/>
                <a:gd name="connsiteX5" fmla="*/ 440692 w 467879"/>
                <a:gd name="connsiteY5" fmla="*/ 110837 h 210545"/>
                <a:gd name="connsiteX6" fmla="*/ 426656 w 467879"/>
                <a:gd name="connsiteY6" fmla="*/ 155286 h 210545"/>
                <a:gd name="connsiteX7" fmla="*/ 405601 w 467879"/>
                <a:gd name="connsiteY7" fmla="*/ 127213 h 210545"/>
                <a:gd name="connsiteX8" fmla="*/ 239504 w 467879"/>
                <a:gd name="connsiteY8" fmla="*/ 178680 h 210545"/>
                <a:gd name="connsiteX9" fmla="*/ 99140 w 467879"/>
                <a:gd name="connsiteY9" fmla="*/ 145928 h 210545"/>
                <a:gd name="connsiteX10" fmla="*/ 57031 w 467879"/>
                <a:gd name="connsiteY10" fmla="*/ 75746 h 210545"/>
                <a:gd name="connsiteX11" fmla="*/ 42994 w 467879"/>
                <a:gd name="connsiteY11" fmla="*/ 45334 h 210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67879" h="210545">
                  <a:moveTo>
                    <a:pt x="42994" y="45334"/>
                  </a:moveTo>
                  <a:cubicBezTo>
                    <a:pt x="57031" y="45334"/>
                    <a:pt x="57031" y="45334"/>
                    <a:pt x="61710" y="42994"/>
                  </a:cubicBezTo>
                  <a:cubicBezTo>
                    <a:pt x="78085" y="85104"/>
                    <a:pt x="87443" y="108498"/>
                    <a:pt x="108498" y="134231"/>
                  </a:cubicBezTo>
                  <a:cubicBezTo>
                    <a:pt x="150607" y="188037"/>
                    <a:pt x="190377" y="181019"/>
                    <a:pt x="234825" y="162304"/>
                  </a:cubicBezTo>
                  <a:cubicBezTo>
                    <a:pt x="290971" y="141249"/>
                    <a:pt x="342437" y="124873"/>
                    <a:pt x="400922" y="117855"/>
                  </a:cubicBezTo>
                  <a:cubicBezTo>
                    <a:pt x="417298" y="115516"/>
                    <a:pt x="431335" y="113176"/>
                    <a:pt x="440692" y="110837"/>
                  </a:cubicBezTo>
                  <a:cubicBezTo>
                    <a:pt x="424316" y="129552"/>
                    <a:pt x="431335" y="141249"/>
                    <a:pt x="426656" y="155286"/>
                  </a:cubicBezTo>
                  <a:cubicBezTo>
                    <a:pt x="428995" y="131892"/>
                    <a:pt x="426656" y="122534"/>
                    <a:pt x="405601" y="127213"/>
                  </a:cubicBezTo>
                  <a:cubicBezTo>
                    <a:pt x="342437" y="141249"/>
                    <a:pt x="295649" y="155286"/>
                    <a:pt x="239504" y="178680"/>
                  </a:cubicBezTo>
                  <a:cubicBezTo>
                    <a:pt x="204413" y="190377"/>
                    <a:pt x="145928" y="209092"/>
                    <a:pt x="99140" y="145928"/>
                  </a:cubicBezTo>
                  <a:cubicBezTo>
                    <a:pt x="78085" y="115516"/>
                    <a:pt x="73407" y="103819"/>
                    <a:pt x="57031" y="75746"/>
                  </a:cubicBezTo>
                  <a:cubicBezTo>
                    <a:pt x="52352" y="64049"/>
                    <a:pt x="54691" y="57031"/>
                    <a:pt x="42994" y="45334"/>
                  </a:cubicBezTo>
                  <a:close/>
                </a:path>
              </a:pathLst>
            </a:custGeom>
            <a:solidFill>
              <a:srgbClr val="706E6E"/>
            </a:solidFill>
            <a:ln w="233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xmlns="" id="{0D2B7706-7A60-41DC-A548-B9D8F1AE3C55}"/>
                </a:ext>
              </a:extLst>
            </p:cNvPr>
            <p:cNvSpPr/>
            <p:nvPr/>
          </p:nvSpPr>
          <p:spPr>
            <a:xfrm>
              <a:off x="9047229" y="6295659"/>
              <a:ext cx="491274" cy="584850"/>
            </a:xfrm>
            <a:custGeom>
              <a:avLst/>
              <a:gdLst>
                <a:gd name="connsiteX0" fmla="*/ 439696 w 491273"/>
                <a:gd name="connsiteY0" fmla="*/ 361153 h 584849"/>
                <a:gd name="connsiteX1" fmla="*/ 418641 w 491273"/>
                <a:gd name="connsiteY1" fmla="*/ 251201 h 584849"/>
                <a:gd name="connsiteX2" fmla="*/ 418641 w 491273"/>
                <a:gd name="connsiteY2" fmla="*/ 117855 h 584849"/>
                <a:gd name="connsiteX3" fmla="*/ 423320 w 491273"/>
                <a:gd name="connsiteY3" fmla="*/ 50013 h 584849"/>
                <a:gd name="connsiteX4" fmla="*/ 397587 w 491273"/>
                <a:gd name="connsiteY4" fmla="*/ 42994 h 584849"/>
                <a:gd name="connsiteX5" fmla="*/ 399926 w 491273"/>
                <a:gd name="connsiteY5" fmla="*/ 117855 h 584849"/>
                <a:gd name="connsiteX6" fmla="*/ 404605 w 491273"/>
                <a:gd name="connsiteY6" fmla="*/ 279274 h 584849"/>
                <a:gd name="connsiteX7" fmla="*/ 432678 w 491273"/>
                <a:gd name="connsiteY7" fmla="*/ 426656 h 584849"/>
                <a:gd name="connsiteX8" fmla="*/ 357817 w 491273"/>
                <a:gd name="connsiteY8" fmla="*/ 522571 h 584849"/>
                <a:gd name="connsiteX9" fmla="*/ 107501 w 491273"/>
                <a:gd name="connsiteY9" fmla="*/ 515553 h 584849"/>
                <a:gd name="connsiteX10" fmla="*/ 72410 w 491273"/>
                <a:gd name="connsiteY10" fmla="*/ 370510 h 584849"/>
                <a:gd name="connsiteX11" fmla="*/ 116859 w 491273"/>
                <a:gd name="connsiteY11" fmla="*/ 232486 h 584849"/>
                <a:gd name="connsiteX12" fmla="*/ 126216 w 491273"/>
                <a:gd name="connsiteY12" fmla="*/ 61710 h 584849"/>
                <a:gd name="connsiteX13" fmla="*/ 105162 w 491273"/>
                <a:gd name="connsiteY13" fmla="*/ 64050 h 584849"/>
                <a:gd name="connsiteX14" fmla="*/ 105162 w 491273"/>
                <a:gd name="connsiteY14" fmla="*/ 225468 h 584849"/>
                <a:gd name="connsiteX15" fmla="*/ 105162 w 491273"/>
                <a:gd name="connsiteY15" fmla="*/ 225468 h 584849"/>
                <a:gd name="connsiteX16" fmla="*/ 105162 w 491273"/>
                <a:gd name="connsiteY16" fmla="*/ 225468 h 584849"/>
                <a:gd name="connsiteX17" fmla="*/ 56034 w 491273"/>
                <a:gd name="connsiteY17" fmla="*/ 372850 h 584849"/>
                <a:gd name="connsiteX18" fmla="*/ 98143 w 491273"/>
                <a:gd name="connsiteY18" fmla="*/ 531929 h 584849"/>
                <a:gd name="connsiteX19" fmla="*/ 98143 w 491273"/>
                <a:gd name="connsiteY19" fmla="*/ 531929 h 584849"/>
                <a:gd name="connsiteX20" fmla="*/ 177683 w 491273"/>
                <a:gd name="connsiteY20" fmla="*/ 543626 h 584849"/>
                <a:gd name="connsiteX21" fmla="*/ 353138 w 491273"/>
                <a:gd name="connsiteY21" fmla="*/ 543626 h 584849"/>
                <a:gd name="connsiteX22" fmla="*/ 453732 w 491273"/>
                <a:gd name="connsiteY22" fmla="*/ 440692 h 584849"/>
                <a:gd name="connsiteX23" fmla="*/ 439696 w 491273"/>
                <a:gd name="connsiteY23" fmla="*/ 361153 h 584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491273" h="584849">
                  <a:moveTo>
                    <a:pt x="439696" y="361153"/>
                  </a:moveTo>
                  <a:cubicBezTo>
                    <a:pt x="427999" y="326062"/>
                    <a:pt x="420981" y="288631"/>
                    <a:pt x="418641" y="251201"/>
                  </a:cubicBezTo>
                  <a:cubicBezTo>
                    <a:pt x="413962" y="197395"/>
                    <a:pt x="418641" y="171661"/>
                    <a:pt x="418641" y="117855"/>
                  </a:cubicBezTo>
                  <a:cubicBezTo>
                    <a:pt x="418641" y="92122"/>
                    <a:pt x="416302" y="71067"/>
                    <a:pt x="423320" y="50013"/>
                  </a:cubicBezTo>
                  <a:cubicBezTo>
                    <a:pt x="413962" y="50013"/>
                    <a:pt x="409284" y="45334"/>
                    <a:pt x="397587" y="42994"/>
                  </a:cubicBezTo>
                  <a:cubicBezTo>
                    <a:pt x="397587" y="57031"/>
                    <a:pt x="402265" y="108498"/>
                    <a:pt x="399926" y="117855"/>
                  </a:cubicBezTo>
                  <a:cubicBezTo>
                    <a:pt x="392908" y="183358"/>
                    <a:pt x="399926" y="244183"/>
                    <a:pt x="404605" y="279274"/>
                  </a:cubicBezTo>
                  <a:cubicBezTo>
                    <a:pt x="416302" y="328401"/>
                    <a:pt x="427999" y="372850"/>
                    <a:pt x="432678" y="426656"/>
                  </a:cubicBezTo>
                  <a:cubicBezTo>
                    <a:pt x="437356" y="489820"/>
                    <a:pt x="418641" y="508535"/>
                    <a:pt x="357817" y="522571"/>
                  </a:cubicBezTo>
                  <a:cubicBezTo>
                    <a:pt x="304011" y="534268"/>
                    <a:pt x="180022" y="536608"/>
                    <a:pt x="107501" y="515553"/>
                  </a:cubicBezTo>
                  <a:cubicBezTo>
                    <a:pt x="74749" y="508535"/>
                    <a:pt x="37319" y="452389"/>
                    <a:pt x="72410" y="370510"/>
                  </a:cubicBezTo>
                  <a:cubicBezTo>
                    <a:pt x="86446" y="337759"/>
                    <a:pt x="112180" y="255880"/>
                    <a:pt x="116859" y="232486"/>
                  </a:cubicBezTo>
                  <a:cubicBezTo>
                    <a:pt x="133234" y="178680"/>
                    <a:pt x="133234" y="124873"/>
                    <a:pt x="126216" y="61710"/>
                  </a:cubicBezTo>
                  <a:cubicBezTo>
                    <a:pt x="119198" y="61710"/>
                    <a:pt x="112180" y="64050"/>
                    <a:pt x="105162" y="64050"/>
                  </a:cubicBezTo>
                  <a:cubicBezTo>
                    <a:pt x="119198" y="122535"/>
                    <a:pt x="112180" y="183358"/>
                    <a:pt x="105162" y="225468"/>
                  </a:cubicBezTo>
                  <a:lnTo>
                    <a:pt x="105162" y="225468"/>
                  </a:lnTo>
                  <a:cubicBezTo>
                    <a:pt x="105162" y="225468"/>
                    <a:pt x="105162" y="225468"/>
                    <a:pt x="105162" y="225468"/>
                  </a:cubicBezTo>
                  <a:cubicBezTo>
                    <a:pt x="91125" y="274595"/>
                    <a:pt x="74749" y="326062"/>
                    <a:pt x="56034" y="372850"/>
                  </a:cubicBezTo>
                  <a:cubicBezTo>
                    <a:pt x="27961" y="443032"/>
                    <a:pt x="46677" y="503856"/>
                    <a:pt x="98143" y="531929"/>
                  </a:cubicBezTo>
                  <a:lnTo>
                    <a:pt x="98143" y="531929"/>
                  </a:lnTo>
                  <a:cubicBezTo>
                    <a:pt x="123877" y="541287"/>
                    <a:pt x="149610" y="543626"/>
                    <a:pt x="177683" y="543626"/>
                  </a:cubicBezTo>
                  <a:cubicBezTo>
                    <a:pt x="240847" y="550644"/>
                    <a:pt x="294653" y="548305"/>
                    <a:pt x="353138" y="543626"/>
                  </a:cubicBezTo>
                  <a:cubicBezTo>
                    <a:pt x="435017" y="534268"/>
                    <a:pt x="453732" y="517893"/>
                    <a:pt x="453732" y="440692"/>
                  </a:cubicBezTo>
                  <a:cubicBezTo>
                    <a:pt x="451393" y="417298"/>
                    <a:pt x="446714" y="389226"/>
                    <a:pt x="439696" y="361153"/>
                  </a:cubicBezTo>
                  <a:close/>
                </a:path>
              </a:pathLst>
            </a:custGeom>
            <a:solidFill>
              <a:srgbClr val="5D5A5A"/>
            </a:solidFill>
            <a:ln w="233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xmlns="" id="{17A7915C-EA47-4D09-A607-0668D5705C38}"/>
                </a:ext>
              </a:extLst>
            </p:cNvPr>
            <p:cNvSpPr/>
            <p:nvPr/>
          </p:nvSpPr>
          <p:spPr>
            <a:xfrm>
              <a:off x="8559637" y="1946560"/>
              <a:ext cx="1660973" cy="655032"/>
            </a:xfrm>
            <a:custGeom>
              <a:avLst/>
              <a:gdLst>
                <a:gd name="connsiteX0" fmla="*/ 421977 w 1660973"/>
                <a:gd name="connsiteY0" fmla="*/ 569515 h 655031"/>
                <a:gd name="connsiteX1" fmla="*/ 216110 w 1660973"/>
                <a:gd name="connsiteY1" fmla="*/ 620982 h 655031"/>
                <a:gd name="connsiteX2" fmla="*/ 106158 w 1660973"/>
                <a:gd name="connsiteY2" fmla="*/ 611624 h 655031"/>
                <a:gd name="connsiteX3" fmla="*/ 42994 w 1660973"/>
                <a:gd name="connsiteY3" fmla="*/ 501672 h 655031"/>
                <a:gd name="connsiteX4" fmla="*/ 166983 w 1660973"/>
                <a:gd name="connsiteY4" fmla="*/ 370666 h 655031"/>
                <a:gd name="connsiteX5" fmla="*/ 503856 w 1660973"/>
                <a:gd name="connsiteY5" fmla="*/ 267732 h 655031"/>
                <a:gd name="connsiteX6" fmla="*/ 716741 w 1660973"/>
                <a:gd name="connsiteY6" fmla="*/ 232641 h 655031"/>
                <a:gd name="connsiteX7" fmla="*/ 969396 w 1660973"/>
                <a:gd name="connsiteY7" fmla="*/ 171817 h 655031"/>
                <a:gd name="connsiteX8" fmla="*/ 1203336 w 1660973"/>
                <a:gd name="connsiteY8" fmla="*/ 61865 h 655031"/>
                <a:gd name="connsiteX9" fmla="*/ 1626768 w 1660973"/>
                <a:gd name="connsiteY9" fmla="*/ 82920 h 655031"/>
                <a:gd name="connsiteX10" fmla="*/ 1640804 w 1660973"/>
                <a:gd name="connsiteY10" fmla="*/ 94617 h 655031"/>
                <a:gd name="connsiteX11" fmla="*/ 1624428 w 1660973"/>
                <a:gd name="connsiteY11" fmla="*/ 110993 h 655031"/>
                <a:gd name="connsiteX12" fmla="*/ 1551907 w 1660973"/>
                <a:gd name="connsiteY12" fmla="*/ 118011 h 655031"/>
                <a:gd name="connsiteX13" fmla="*/ 1467688 w 1660973"/>
                <a:gd name="connsiteY13" fmla="*/ 103975 h 655031"/>
                <a:gd name="connsiteX14" fmla="*/ 1369434 w 1660973"/>
                <a:gd name="connsiteY14" fmla="*/ 99296 h 655031"/>
                <a:gd name="connsiteX15" fmla="*/ 1467688 w 1660973"/>
                <a:gd name="connsiteY15" fmla="*/ 122690 h 655031"/>
                <a:gd name="connsiteX16" fmla="*/ 1416222 w 1660973"/>
                <a:gd name="connsiteY16" fmla="*/ 155441 h 655031"/>
                <a:gd name="connsiteX17" fmla="*/ 1313288 w 1660973"/>
                <a:gd name="connsiteY17" fmla="*/ 143744 h 655031"/>
                <a:gd name="connsiteX18" fmla="*/ 1271179 w 1660973"/>
                <a:gd name="connsiteY18" fmla="*/ 153102 h 655031"/>
                <a:gd name="connsiteX19" fmla="*/ 1313288 w 1660973"/>
                <a:gd name="connsiteY19" fmla="*/ 155441 h 655031"/>
                <a:gd name="connsiteX20" fmla="*/ 1383470 w 1660973"/>
                <a:gd name="connsiteY20" fmla="*/ 174157 h 655031"/>
                <a:gd name="connsiteX21" fmla="*/ 1231409 w 1660973"/>
                <a:gd name="connsiteY21" fmla="*/ 216266 h 655031"/>
                <a:gd name="connsiteX22" fmla="*/ 1037239 w 1660973"/>
                <a:gd name="connsiteY22" fmla="*/ 249017 h 655031"/>
                <a:gd name="connsiteX23" fmla="*/ 997469 w 1660973"/>
                <a:gd name="connsiteY23" fmla="*/ 277090 h 655031"/>
                <a:gd name="connsiteX24" fmla="*/ 943663 w 1660973"/>
                <a:gd name="connsiteY24" fmla="*/ 312181 h 655031"/>
                <a:gd name="connsiteX25" fmla="*/ 793941 w 1660973"/>
                <a:gd name="connsiteY25" fmla="*/ 403418 h 655031"/>
                <a:gd name="connsiteX26" fmla="*/ 421977 w 1660973"/>
                <a:gd name="connsiteY26" fmla="*/ 569515 h 655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660973" h="655031">
                  <a:moveTo>
                    <a:pt x="421977" y="569515"/>
                  </a:moveTo>
                  <a:cubicBezTo>
                    <a:pt x="412619" y="571854"/>
                    <a:pt x="295649" y="588230"/>
                    <a:pt x="216110" y="620982"/>
                  </a:cubicBezTo>
                  <a:cubicBezTo>
                    <a:pt x="174001" y="639697"/>
                    <a:pt x="136570" y="642036"/>
                    <a:pt x="106158" y="611624"/>
                  </a:cubicBezTo>
                  <a:cubicBezTo>
                    <a:pt x="75746" y="578873"/>
                    <a:pt x="59370" y="548460"/>
                    <a:pt x="42994" y="501672"/>
                  </a:cubicBezTo>
                  <a:cubicBezTo>
                    <a:pt x="120195" y="436169"/>
                    <a:pt x="106158" y="415115"/>
                    <a:pt x="166983" y="370666"/>
                  </a:cubicBezTo>
                  <a:cubicBezTo>
                    <a:pt x="368171" y="246678"/>
                    <a:pt x="452389" y="270072"/>
                    <a:pt x="503856" y="267732"/>
                  </a:cubicBezTo>
                  <a:cubicBezTo>
                    <a:pt x="562341" y="260714"/>
                    <a:pt x="630184" y="260714"/>
                    <a:pt x="716741" y="232641"/>
                  </a:cubicBezTo>
                  <a:cubicBezTo>
                    <a:pt x="831372" y="197550"/>
                    <a:pt x="887517" y="195211"/>
                    <a:pt x="969396" y="171817"/>
                  </a:cubicBezTo>
                  <a:cubicBezTo>
                    <a:pt x="1077009" y="143744"/>
                    <a:pt x="1130815" y="92278"/>
                    <a:pt x="1203336" y="61865"/>
                  </a:cubicBezTo>
                  <a:cubicBezTo>
                    <a:pt x="1367094" y="29114"/>
                    <a:pt x="1477046" y="40811"/>
                    <a:pt x="1626768" y="82920"/>
                  </a:cubicBezTo>
                  <a:cubicBezTo>
                    <a:pt x="1633786" y="85259"/>
                    <a:pt x="1640804" y="85259"/>
                    <a:pt x="1640804" y="94617"/>
                  </a:cubicBezTo>
                  <a:cubicBezTo>
                    <a:pt x="1643143" y="106314"/>
                    <a:pt x="1633786" y="108653"/>
                    <a:pt x="1624428" y="110993"/>
                  </a:cubicBezTo>
                  <a:cubicBezTo>
                    <a:pt x="1601034" y="120350"/>
                    <a:pt x="1579980" y="129708"/>
                    <a:pt x="1551907" y="118011"/>
                  </a:cubicBezTo>
                  <a:cubicBezTo>
                    <a:pt x="1526173" y="106314"/>
                    <a:pt x="1495761" y="108653"/>
                    <a:pt x="1467688" y="103975"/>
                  </a:cubicBezTo>
                  <a:cubicBezTo>
                    <a:pt x="1439616" y="92278"/>
                    <a:pt x="1402185" y="89938"/>
                    <a:pt x="1369434" y="99296"/>
                  </a:cubicBezTo>
                  <a:cubicBezTo>
                    <a:pt x="1402185" y="103975"/>
                    <a:pt x="1446634" y="108653"/>
                    <a:pt x="1467688" y="122690"/>
                  </a:cubicBezTo>
                  <a:cubicBezTo>
                    <a:pt x="1470028" y="169478"/>
                    <a:pt x="1434937" y="150763"/>
                    <a:pt x="1416222" y="155441"/>
                  </a:cubicBezTo>
                  <a:cubicBezTo>
                    <a:pt x="1385809" y="148423"/>
                    <a:pt x="1339021" y="139066"/>
                    <a:pt x="1313288" y="143744"/>
                  </a:cubicBezTo>
                  <a:cubicBezTo>
                    <a:pt x="1299252" y="148423"/>
                    <a:pt x="1278197" y="150763"/>
                    <a:pt x="1271179" y="153102"/>
                  </a:cubicBezTo>
                  <a:cubicBezTo>
                    <a:pt x="1278197" y="155441"/>
                    <a:pt x="1296912" y="157781"/>
                    <a:pt x="1313288" y="155441"/>
                  </a:cubicBezTo>
                  <a:cubicBezTo>
                    <a:pt x="1350718" y="150763"/>
                    <a:pt x="1374112" y="153102"/>
                    <a:pt x="1383470" y="174157"/>
                  </a:cubicBezTo>
                  <a:cubicBezTo>
                    <a:pt x="1334343" y="192872"/>
                    <a:pt x="1278197" y="185854"/>
                    <a:pt x="1231409" y="216266"/>
                  </a:cubicBezTo>
                  <a:cubicBezTo>
                    <a:pt x="1165906" y="227963"/>
                    <a:pt x="1102742" y="239660"/>
                    <a:pt x="1037239" y="249017"/>
                  </a:cubicBezTo>
                  <a:cubicBezTo>
                    <a:pt x="1018524" y="251357"/>
                    <a:pt x="1006827" y="260714"/>
                    <a:pt x="997469" y="277090"/>
                  </a:cubicBezTo>
                  <a:cubicBezTo>
                    <a:pt x="992790" y="284108"/>
                    <a:pt x="964718" y="298145"/>
                    <a:pt x="943663" y="312181"/>
                  </a:cubicBezTo>
                  <a:cubicBezTo>
                    <a:pt x="889857" y="344933"/>
                    <a:pt x="843069" y="373005"/>
                    <a:pt x="793941" y="403418"/>
                  </a:cubicBezTo>
                  <a:cubicBezTo>
                    <a:pt x="676972" y="478278"/>
                    <a:pt x="560002" y="534424"/>
                    <a:pt x="421977" y="569515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233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xmlns="" id="{B6924A1B-7946-4C74-B038-E08866B32C75}"/>
                </a:ext>
              </a:extLst>
            </p:cNvPr>
            <p:cNvSpPr/>
            <p:nvPr/>
          </p:nvSpPr>
          <p:spPr>
            <a:xfrm>
              <a:off x="9989523" y="2036256"/>
              <a:ext cx="772002" cy="561456"/>
            </a:xfrm>
            <a:custGeom>
              <a:avLst/>
              <a:gdLst>
                <a:gd name="connsiteX0" fmla="*/ 688156 w 772001"/>
                <a:gd name="connsiteY0" fmla="*/ 44691 h 561455"/>
                <a:gd name="connsiteX1" fmla="*/ 730265 w 772001"/>
                <a:gd name="connsiteY1" fmla="*/ 54048 h 561455"/>
                <a:gd name="connsiteX2" fmla="*/ 709211 w 772001"/>
                <a:gd name="connsiteY2" fmla="*/ 89139 h 561455"/>
                <a:gd name="connsiteX3" fmla="*/ 381695 w 772001"/>
                <a:gd name="connsiteY3" fmla="*/ 376885 h 561455"/>
                <a:gd name="connsiteX4" fmla="*/ 180506 w 772001"/>
                <a:gd name="connsiteY4" fmla="*/ 514910 h 561455"/>
                <a:gd name="connsiteX5" fmla="*/ 51839 w 772001"/>
                <a:gd name="connsiteY5" fmla="*/ 437710 h 561455"/>
                <a:gd name="connsiteX6" fmla="*/ 222615 w 772001"/>
                <a:gd name="connsiteY6" fmla="*/ 210788 h 561455"/>
                <a:gd name="connsiteX7" fmla="*/ 253028 w 772001"/>
                <a:gd name="connsiteY7" fmla="*/ 199091 h 561455"/>
                <a:gd name="connsiteX8" fmla="*/ 243670 w 772001"/>
                <a:gd name="connsiteY8" fmla="*/ 178036 h 561455"/>
                <a:gd name="connsiteX9" fmla="*/ 208579 w 772001"/>
                <a:gd name="connsiteY9" fmla="*/ 140606 h 561455"/>
                <a:gd name="connsiteX10" fmla="*/ 269403 w 772001"/>
                <a:gd name="connsiteY10" fmla="*/ 135927 h 561455"/>
                <a:gd name="connsiteX11" fmla="*/ 332567 w 772001"/>
                <a:gd name="connsiteY11" fmla="*/ 161661 h 561455"/>
                <a:gd name="connsiteX12" fmla="*/ 332567 w 772001"/>
                <a:gd name="connsiteY12" fmla="*/ 114873 h 561455"/>
                <a:gd name="connsiteX13" fmla="*/ 391052 w 772001"/>
                <a:gd name="connsiteY13" fmla="*/ 114873 h 561455"/>
                <a:gd name="connsiteX14" fmla="*/ 503343 w 772001"/>
                <a:gd name="connsiteY14" fmla="*/ 112533 h 561455"/>
                <a:gd name="connsiteX15" fmla="*/ 622653 w 772001"/>
                <a:gd name="connsiteY15" fmla="*/ 86800 h 561455"/>
                <a:gd name="connsiteX16" fmla="*/ 688156 w 772001"/>
                <a:gd name="connsiteY16" fmla="*/ 44691 h 561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72001" h="561455">
                  <a:moveTo>
                    <a:pt x="688156" y="44691"/>
                  </a:moveTo>
                  <a:cubicBezTo>
                    <a:pt x="702192" y="49369"/>
                    <a:pt x="720908" y="32994"/>
                    <a:pt x="730265" y="54048"/>
                  </a:cubicBezTo>
                  <a:cubicBezTo>
                    <a:pt x="739623" y="72763"/>
                    <a:pt x="718568" y="77442"/>
                    <a:pt x="709211" y="89139"/>
                  </a:cubicBezTo>
                  <a:cubicBezTo>
                    <a:pt x="608616" y="194412"/>
                    <a:pt x="491646" y="280970"/>
                    <a:pt x="381695" y="376885"/>
                  </a:cubicBezTo>
                  <a:cubicBezTo>
                    <a:pt x="320870" y="430692"/>
                    <a:pt x="250688" y="472801"/>
                    <a:pt x="180506" y="514910"/>
                  </a:cubicBezTo>
                  <a:cubicBezTo>
                    <a:pt x="91609" y="535965"/>
                    <a:pt x="72894" y="524268"/>
                    <a:pt x="51839" y="437710"/>
                  </a:cubicBezTo>
                  <a:cubicBezTo>
                    <a:pt x="19088" y="302025"/>
                    <a:pt x="77573" y="222485"/>
                    <a:pt x="222615" y="210788"/>
                  </a:cubicBezTo>
                  <a:cubicBezTo>
                    <a:pt x="234312" y="210788"/>
                    <a:pt x="246009" y="210788"/>
                    <a:pt x="253028" y="199091"/>
                  </a:cubicBezTo>
                  <a:cubicBezTo>
                    <a:pt x="257706" y="189733"/>
                    <a:pt x="250688" y="185055"/>
                    <a:pt x="243670" y="178036"/>
                  </a:cubicBezTo>
                  <a:cubicBezTo>
                    <a:pt x="231973" y="164000"/>
                    <a:pt x="199221" y="161661"/>
                    <a:pt x="208579" y="140606"/>
                  </a:cubicBezTo>
                  <a:cubicBezTo>
                    <a:pt x="220276" y="117212"/>
                    <a:pt x="248349" y="131248"/>
                    <a:pt x="269403" y="135927"/>
                  </a:cubicBezTo>
                  <a:cubicBezTo>
                    <a:pt x="290458" y="145285"/>
                    <a:pt x="313852" y="147624"/>
                    <a:pt x="332567" y="161661"/>
                  </a:cubicBezTo>
                  <a:cubicBezTo>
                    <a:pt x="344264" y="142945"/>
                    <a:pt x="313852" y="131248"/>
                    <a:pt x="332567" y="114873"/>
                  </a:cubicBezTo>
                  <a:cubicBezTo>
                    <a:pt x="353622" y="91479"/>
                    <a:pt x="372337" y="98497"/>
                    <a:pt x="391052" y="114873"/>
                  </a:cubicBezTo>
                  <a:cubicBezTo>
                    <a:pt x="430822" y="168679"/>
                    <a:pt x="465913" y="121891"/>
                    <a:pt x="503343" y="112533"/>
                  </a:cubicBezTo>
                  <a:cubicBezTo>
                    <a:pt x="540774" y="100836"/>
                    <a:pt x="566507" y="42351"/>
                    <a:pt x="622653" y="86800"/>
                  </a:cubicBezTo>
                  <a:cubicBezTo>
                    <a:pt x="632010" y="100836"/>
                    <a:pt x="667101" y="63406"/>
                    <a:pt x="688156" y="44691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233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xmlns="" id="{B5B85A94-8507-4B90-9478-1EAE3BF86449}"/>
                </a:ext>
              </a:extLst>
            </p:cNvPr>
            <p:cNvSpPr/>
            <p:nvPr/>
          </p:nvSpPr>
          <p:spPr>
            <a:xfrm>
              <a:off x="10218271" y="2115152"/>
              <a:ext cx="163758" cy="140364"/>
            </a:xfrm>
            <a:custGeom>
              <a:avLst/>
              <a:gdLst>
                <a:gd name="connsiteX0" fmla="*/ 106158 w 163757"/>
                <a:gd name="connsiteY0" fmla="*/ 42994 h 140363"/>
                <a:gd name="connsiteX1" fmla="*/ 122534 w 163757"/>
                <a:gd name="connsiteY1" fmla="*/ 96801 h 140363"/>
                <a:gd name="connsiteX2" fmla="*/ 61710 w 163757"/>
                <a:gd name="connsiteY2" fmla="*/ 71067 h 140363"/>
                <a:gd name="connsiteX3" fmla="*/ 42994 w 163757"/>
                <a:gd name="connsiteY3" fmla="*/ 57031 h 140363"/>
                <a:gd name="connsiteX4" fmla="*/ 61710 w 163757"/>
                <a:gd name="connsiteY4" fmla="*/ 59370 h 140363"/>
                <a:gd name="connsiteX5" fmla="*/ 115516 w 163757"/>
                <a:gd name="connsiteY5" fmla="*/ 89782 h 140363"/>
                <a:gd name="connsiteX6" fmla="*/ 106158 w 163757"/>
                <a:gd name="connsiteY6" fmla="*/ 42994 h 140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3757" h="140363">
                  <a:moveTo>
                    <a:pt x="106158" y="42994"/>
                  </a:moveTo>
                  <a:cubicBezTo>
                    <a:pt x="110837" y="66388"/>
                    <a:pt x="143589" y="87443"/>
                    <a:pt x="122534" y="96801"/>
                  </a:cubicBezTo>
                  <a:cubicBezTo>
                    <a:pt x="96801" y="110837"/>
                    <a:pt x="92122" y="85104"/>
                    <a:pt x="61710" y="71067"/>
                  </a:cubicBezTo>
                  <a:cubicBezTo>
                    <a:pt x="54691" y="68728"/>
                    <a:pt x="47673" y="61710"/>
                    <a:pt x="42994" y="57031"/>
                  </a:cubicBezTo>
                  <a:cubicBezTo>
                    <a:pt x="47673" y="57031"/>
                    <a:pt x="59370" y="59370"/>
                    <a:pt x="61710" y="59370"/>
                  </a:cubicBezTo>
                  <a:cubicBezTo>
                    <a:pt x="71067" y="61710"/>
                    <a:pt x="94461" y="94461"/>
                    <a:pt x="115516" y="89782"/>
                  </a:cubicBezTo>
                  <a:cubicBezTo>
                    <a:pt x="129552" y="87443"/>
                    <a:pt x="89782" y="50013"/>
                    <a:pt x="106158" y="42994"/>
                  </a:cubicBezTo>
                  <a:close/>
                </a:path>
              </a:pathLst>
            </a:custGeom>
            <a:solidFill>
              <a:srgbClr val="737171"/>
            </a:solidFill>
            <a:ln w="233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xmlns="" id="{C4551A66-FC1F-439C-B72C-529D9FFAD147}"/>
                </a:ext>
              </a:extLst>
            </p:cNvPr>
            <p:cNvSpPr/>
            <p:nvPr/>
          </p:nvSpPr>
          <p:spPr>
            <a:xfrm>
              <a:off x="10339920" y="2109185"/>
              <a:ext cx="163758" cy="140364"/>
            </a:xfrm>
            <a:custGeom>
              <a:avLst/>
              <a:gdLst>
                <a:gd name="connsiteX0" fmla="*/ 110837 w 163757"/>
                <a:gd name="connsiteY0" fmla="*/ 46623 h 140363"/>
                <a:gd name="connsiteX1" fmla="*/ 89782 w 163757"/>
                <a:gd name="connsiteY1" fmla="*/ 72356 h 140363"/>
                <a:gd name="connsiteX2" fmla="*/ 64049 w 163757"/>
                <a:gd name="connsiteY2" fmla="*/ 72356 h 140363"/>
                <a:gd name="connsiteX3" fmla="*/ 66388 w 163757"/>
                <a:gd name="connsiteY3" fmla="*/ 48962 h 140363"/>
                <a:gd name="connsiteX4" fmla="*/ 42994 w 163757"/>
                <a:gd name="connsiteY4" fmla="*/ 51302 h 140363"/>
                <a:gd name="connsiteX5" fmla="*/ 106158 w 163757"/>
                <a:gd name="connsiteY5" fmla="*/ 74696 h 140363"/>
                <a:gd name="connsiteX6" fmla="*/ 136570 w 163757"/>
                <a:gd name="connsiteY6" fmla="*/ 48962 h 140363"/>
                <a:gd name="connsiteX7" fmla="*/ 110837 w 163757"/>
                <a:gd name="connsiteY7" fmla="*/ 46623 h 140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3757" h="140363">
                  <a:moveTo>
                    <a:pt x="110837" y="46623"/>
                  </a:moveTo>
                  <a:cubicBezTo>
                    <a:pt x="108497" y="58320"/>
                    <a:pt x="96800" y="65338"/>
                    <a:pt x="89782" y="72356"/>
                  </a:cubicBezTo>
                  <a:cubicBezTo>
                    <a:pt x="80425" y="79374"/>
                    <a:pt x="68728" y="81714"/>
                    <a:pt x="64049" y="72356"/>
                  </a:cubicBezTo>
                  <a:cubicBezTo>
                    <a:pt x="54691" y="55980"/>
                    <a:pt x="61709" y="58320"/>
                    <a:pt x="66388" y="48962"/>
                  </a:cubicBezTo>
                  <a:cubicBezTo>
                    <a:pt x="52352" y="48962"/>
                    <a:pt x="59370" y="51302"/>
                    <a:pt x="42994" y="51302"/>
                  </a:cubicBezTo>
                  <a:cubicBezTo>
                    <a:pt x="64049" y="109787"/>
                    <a:pt x="59370" y="107447"/>
                    <a:pt x="106158" y="74696"/>
                  </a:cubicBezTo>
                  <a:cubicBezTo>
                    <a:pt x="120194" y="65338"/>
                    <a:pt x="124873" y="58320"/>
                    <a:pt x="136570" y="48962"/>
                  </a:cubicBezTo>
                  <a:cubicBezTo>
                    <a:pt x="122534" y="48962"/>
                    <a:pt x="122534" y="37265"/>
                    <a:pt x="110837" y="46623"/>
                  </a:cubicBezTo>
                  <a:close/>
                </a:path>
              </a:pathLst>
            </a:custGeom>
            <a:solidFill>
              <a:srgbClr val="6C6969"/>
            </a:solidFill>
            <a:ln w="233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xmlns="" id="{9FF06D48-A9EB-468B-BC79-5DC17CC33F94}"/>
                </a:ext>
              </a:extLst>
            </p:cNvPr>
            <p:cNvSpPr/>
            <p:nvPr/>
          </p:nvSpPr>
          <p:spPr>
            <a:xfrm>
              <a:off x="10473266" y="2083394"/>
              <a:ext cx="140364" cy="116970"/>
            </a:xfrm>
            <a:custGeom>
              <a:avLst/>
              <a:gdLst>
                <a:gd name="connsiteX0" fmla="*/ 94461 w 140363"/>
                <a:gd name="connsiteY0" fmla="*/ 46680 h 116969"/>
                <a:gd name="connsiteX1" fmla="*/ 78085 w 140363"/>
                <a:gd name="connsiteY1" fmla="*/ 72413 h 116969"/>
                <a:gd name="connsiteX2" fmla="*/ 59370 w 140363"/>
                <a:gd name="connsiteY2" fmla="*/ 72413 h 116969"/>
                <a:gd name="connsiteX3" fmla="*/ 61710 w 140363"/>
                <a:gd name="connsiteY3" fmla="*/ 49019 h 116969"/>
                <a:gd name="connsiteX4" fmla="*/ 42994 w 140363"/>
                <a:gd name="connsiteY4" fmla="*/ 49019 h 116969"/>
                <a:gd name="connsiteX5" fmla="*/ 89782 w 140363"/>
                <a:gd name="connsiteY5" fmla="*/ 72413 h 116969"/>
                <a:gd name="connsiteX6" fmla="*/ 113176 w 140363"/>
                <a:gd name="connsiteY6" fmla="*/ 46680 h 116969"/>
                <a:gd name="connsiteX7" fmla="*/ 94461 w 140363"/>
                <a:gd name="connsiteY7" fmla="*/ 46680 h 116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0363" h="116969">
                  <a:moveTo>
                    <a:pt x="94461" y="46680"/>
                  </a:moveTo>
                  <a:cubicBezTo>
                    <a:pt x="92122" y="58377"/>
                    <a:pt x="85104" y="65395"/>
                    <a:pt x="78085" y="72413"/>
                  </a:cubicBezTo>
                  <a:cubicBezTo>
                    <a:pt x="71067" y="79432"/>
                    <a:pt x="64049" y="81771"/>
                    <a:pt x="59370" y="72413"/>
                  </a:cubicBezTo>
                  <a:cubicBezTo>
                    <a:pt x="52352" y="56038"/>
                    <a:pt x="57031" y="58377"/>
                    <a:pt x="61710" y="49019"/>
                  </a:cubicBezTo>
                  <a:cubicBezTo>
                    <a:pt x="50013" y="49019"/>
                    <a:pt x="54691" y="49019"/>
                    <a:pt x="42994" y="49019"/>
                  </a:cubicBezTo>
                  <a:cubicBezTo>
                    <a:pt x="59370" y="107504"/>
                    <a:pt x="54691" y="105165"/>
                    <a:pt x="89782" y="72413"/>
                  </a:cubicBezTo>
                  <a:cubicBezTo>
                    <a:pt x="99140" y="63056"/>
                    <a:pt x="103819" y="56038"/>
                    <a:pt x="113176" y="46680"/>
                  </a:cubicBezTo>
                  <a:cubicBezTo>
                    <a:pt x="103819" y="49019"/>
                    <a:pt x="103819" y="37322"/>
                    <a:pt x="94461" y="46680"/>
                  </a:cubicBezTo>
                  <a:close/>
                </a:path>
              </a:pathLst>
            </a:custGeom>
            <a:solidFill>
              <a:srgbClr val="6C6969"/>
            </a:solidFill>
            <a:ln w="233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75" name="Group 74">
              <a:extLst>
                <a:ext uri="{FF2B5EF4-FFF2-40B4-BE49-F238E27FC236}">
                  <a16:creationId xmlns:a16="http://schemas.microsoft.com/office/drawing/2014/main" xmlns="" id="{2C23AA28-9CDF-4D8F-A99F-2DC40673AD8D}"/>
                </a:ext>
              </a:extLst>
            </p:cNvPr>
            <p:cNvGrpSpPr/>
            <p:nvPr/>
          </p:nvGrpSpPr>
          <p:grpSpPr>
            <a:xfrm>
              <a:off x="8963351" y="2835327"/>
              <a:ext cx="1121835" cy="315595"/>
              <a:chOff x="8963351" y="2835327"/>
              <a:chExt cx="1121835" cy="315595"/>
            </a:xfrm>
          </p:grpSpPr>
          <p:sp>
            <p:nvSpPr>
              <p:cNvPr id="87" name="Freeform: Shape 86">
                <a:extLst>
                  <a:ext uri="{FF2B5EF4-FFF2-40B4-BE49-F238E27FC236}">
                    <a16:creationId xmlns:a16="http://schemas.microsoft.com/office/drawing/2014/main" xmlns="" id="{B075009F-013B-4557-9C29-71211CB95975}"/>
                  </a:ext>
                </a:extLst>
              </p:cNvPr>
              <p:cNvSpPr/>
              <p:nvPr/>
            </p:nvSpPr>
            <p:spPr>
              <a:xfrm>
                <a:off x="9991610" y="2901191"/>
                <a:ext cx="93576" cy="163758"/>
              </a:xfrm>
              <a:custGeom>
                <a:avLst/>
                <a:gdLst>
                  <a:gd name="connsiteX0" fmla="*/ 66128 w 93575"/>
                  <a:gd name="connsiteY0" fmla="*/ 106158 h 163757"/>
                  <a:gd name="connsiteX1" fmla="*/ 45074 w 93575"/>
                  <a:gd name="connsiteY1" fmla="*/ 108498 h 163757"/>
                  <a:gd name="connsiteX2" fmla="*/ 45074 w 93575"/>
                  <a:gd name="connsiteY2" fmla="*/ 42994 h 163757"/>
                  <a:gd name="connsiteX3" fmla="*/ 66128 w 93575"/>
                  <a:gd name="connsiteY3" fmla="*/ 87443 h 163757"/>
                  <a:gd name="connsiteX4" fmla="*/ 66128 w 93575"/>
                  <a:gd name="connsiteY4" fmla="*/ 106158 h 1637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3575" h="163757">
                    <a:moveTo>
                      <a:pt x="66128" y="106158"/>
                    </a:moveTo>
                    <a:cubicBezTo>
                      <a:pt x="59110" y="110837"/>
                      <a:pt x="52092" y="141249"/>
                      <a:pt x="45074" y="108498"/>
                    </a:cubicBezTo>
                    <a:cubicBezTo>
                      <a:pt x="40395" y="89782"/>
                      <a:pt x="45074" y="68728"/>
                      <a:pt x="45074" y="42994"/>
                    </a:cubicBezTo>
                    <a:cubicBezTo>
                      <a:pt x="63789" y="57031"/>
                      <a:pt x="49753" y="80425"/>
                      <a:pt x="66128" y="87443"/>
                    </a:cubicBezTo>
                    <a:cubicBezTo>
                      <a:pt x="66128" y="94461"/>
                      <a:pt x="66128" y="101479"/>
                      <a:pt x="66128" y="106158"/>
                    </a:cubicBezTo>
                    <a:close/>
                  </a:path>
                </a:pathLst>
              </a:custGeom>
              <a:solidFill>
                <a:srgbClr val="050505"/>
              </a:solidFill>
              <a:ln w="2334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8" name="Freeform: Shape 87">
                <a:extLst>
                  <a:ext uri="{FF2B5EF4-FFF2-40B4-BE49-F238E27FC236}">
                    <a16:creationId xmlns:a16="http://schemas.microsoft.com/office/drawing/2014/main" xmlns="" id="{F902EC6E-0776-4322-9D98-2F79CCAD7953}"/>
                  </a:ext>
                </a:extLst>
              </p:cNvPr>
              <p:cNvSpPr/>
              <p:nvPr/>
            </p:nvSpPr>
            <p:spPr>
              <a:xfrm>
                <a:off x="9071658" y="2854204"/>
                <a:ext cx="444486" cy="257334"/>
              </a:xfrm>
              <a:custGeom>
                <a:avLst/>
                <a:gdLst>
                  <a:gd name="connsiteX0" fmla="*/ 422284 w 444485"/>
                  <a:gd name="connsiteY0" fmla="*/ 183557 h 257333"/>
                  <a:gd name="connsiteX1" fmla="*/ 375496 w 444485"/>
                  <a:gd name="connsiteY1" fmla="*/ 223327 h 257333"/>
                  <a:gd name="connsiteX2" fmla="*/ 66696 w 444485"/>
                  <a:gd name="connsiteY2" fmla="*/ 150805 h 257333"/>
                  <a:gd name="connsiteX3" fmla="*/ 45641 w 444485"/>
                  <a:gd name="connsiteY3" fmla="*/ 94660 h 257333"/>
                  <a:gd name="connsiteX4" fmla="*/ 104126 w 444485"/>
                  <a:gd name="connsiteY4" fmla="*/ 47872 h 257333"/>
                  <a:gd name="connsiteX5" fmla="*/ 377836 w 444485"/>
                  <a:gd name="connsiteY5" fmla="*/ 120393 h 257333"/>
                  <a:gd name="connsiteX6" fmla="*/ 422284 w 444485"/>
                  <a:gd name="connsiteY6" fmla="*/ 183557 h 2573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44485" h="257333">
                    <a:moveTo>
                      <a:pt x="422284" y="183557"/>
                    </a:moveTo>
                    <a:cubicBezTo>
                      <a:pt x="429303" y="223327"/>
                      <a:pt x="408248" y="232684"/>
                      <a:pt x="375496" y="223327"/>
                    </a:cubicBezTo>
                    <a:cubicBezTo>
                      <a:pt x="272563" y="199933"/>
                      <a:pt x="169629" y="174199"/>
                      <a:pt x="66696" y="150805"/>
                    </a:cubicBezTo>
                    <a:cubicBezTo>
                      <a:pt x="29265" y="141448"/>
                      <a:pt x="47981" y="115714"/>
                      <a:pt x="45641" y="94660"/>
                    </a:cubicBezTo>
                    <a:cubicBezTo>
                      <a:pt x="38623" y="43193"/>
                      <a:pt x="54999" y="36175"/>
                      <a:pt x="104126" y="47872"/>
                    </a:cubicBezTo>
                    <a:cubicBezTo>
                      <a:pt x="197702" y="66587"/>
                      <a:pt x="286599" y="94660"/>
                      <a:pt x="377836" y="120393"/>
                    </a:cubicBezTo>
                    <a:cubicBezTo>
                      <a:pt x="415266" y="132090"/>
                      <a:pt x="431642" y="146127"/>
                      <a:pt x="422284" y="183557"/>
                    </a:cubicBezTo>
                    <a:close/>
                  </a:path>
                </a:pathLst>
              </a:custGeom>
              <a:solidFill>
                <a:srgbClr val="000000"/>
              </a:solidFill>
              <a:ln w="2334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9" name="Freeform: Shape 88">
                <a:extLst>
                  <a:ext uri="{FF2B5EF4-FFF2-40B4-BE49-F238E27FC236}">
                    <a16:creationId xmlns:a16="http://schemas.microsoft.com/office/drawing/2014/main" xmlns="" id="{44465026-7B6C-4F2F-8452-1C7521ECFC43}"/>
                  </a:ext>
                </a:extLst>
              </p:cNvPr>
              <p:cNvSpPr/>
              <p:nvPr/>
            </p:nvSpPr>
            <p:spPr>
              <a:xfrm>
                <a:off x="9480134" y="2950191"/>
                <a:ext cx="257334" cy="187152"/>
              </a:xfrm>
              <a:custGeom>
                <a:avLst/>
                <a:gdLst>
                  <a:gd name="connsiteX0" fmla="*/ 229034 w 257333"/>
                  <a:gd name="connsiteY0" fmla="*/ 80552 h 187151"/>
                  <a:gd name="connsiteX1" fmla="*/ 219676 w 257333"/>
                  <a:gd name="connsiteY1" fmla="*/ 122661 h 187151"/>
                  <a:gd name="connsiteX2" fmla="*/ 189264 w 257333"/>
                  <a:gd name="connsiteY2" fmla="*/ 153074 h 187151"/>
                  <a:gd name="connsiteX3" fmla="*/ 67615 w 257333"/>
                  <a:gd name="connsiteY3" fmla="*/ 141377 h 187151"/>
                  <a:gd name="connsiteX4" fmla="*/ 46561 w 257333"/>
                  <a:gd name="connsiteY4" fmla="*/ 89910 h 187151"/>
                  <a:gd name="connsiteX5" fmla="*/ 69955 w 257333"/>
                  <a:gd name="connsiteY5" fmla="*/ 43122 h 187151"/>
                  <a:gd name="connsiteX6" fmla="*/ 224355 w 257333"/>
                  <a:gd name="connsiteY6" fmla="*/ 66516 h 187151"/>
                  <a:gd name="connsiteX7" fmla="*/ 229034 w 257333"/>
                  <a:gd name="connsiteY7" fmla="*/ 80552 h 1871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57333" h="187151">
                    <a:moveTo>
                      <a:pt x="229034" y="80552"/>
                    </a:moveTo>
                    <a:cubicBezTo>
                      <a:pt x="214997" y="92249"/>
                      <a:pt x="219676" y="108625"/>
                      <a:pt x="219676" y="122661"/>
                    </a:cubicBezTo>
                    <a:cubicBezTo>
                      <a:pt x="222016" y="143716"/>
                      <a:pt x="212658" y="155413"/>
                      <a:pt x="189264" y="153074"/>
                    </a:cubicBezTo>
                    <a:cubicBezTo>
                      <a:pt x="149494" y="148395"/>
                      <a:pt x="107385" y="146055"/>
                      <a:pt x="67615" y="141377"/>
                    </a:cubicBezTo>
                    <a:cubicBezTo>
                      <a:pt x="30185" y="136698"/>
                      <a:pt x="46561" y="108625"/>
                      <a:pt x="46561" y="89910"/>
                    </a:cubicBezTo>
                    <a:cubicBezTo>
                      <a:pt x="44221" y="71195"/>
                      <a:pt x="41882" y="40782"/>
                      <a:pt x="69955" y="43122"/>
                    </a:cubicBezTo>
                    <a:cubicBezTo>
                      <a:pt x="121421" y="47801"/>
                      <a:pt x="172888" y="57158"/>
                      <a:pt x="224355" y="66516"/>
                    </a:cubicBezTo>
                    <a:cubicBezTo>
                      <a:pt x="229034" y="66516"/>
                      <a:pt x="229034" y="75873"/>
                      <a:pt x="229034" y="80552"/>
                    </a:cubicBezTo>
                    <a:close/>
                  </a:path>
                </a:pathLst>
              </a:custGeom>
              <a:solidFill>
                <a:srgbClr val="020202"/>
              </a:solidFill>
              <a:ln w="2334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0" name="Freeform: Shape 89">
                <a:extLst>
                  <a:ext uri="{FF2B5EF4-FFF2-40B4-BE49-F238E27FC236}">
                    <a16:creationId xmlns:a16="http://schemas.microsoft.com/office/drawing/2014/main" xmlns="" id="{5ED79D45-A1A2-4115-B3BD-5EAD04061EC6}"/>
                  </a:ext>
                </a:extLst>
              </p:cNvPr>
              <p:cNvSpPr/>
              <p:nvPr/>
            </p:nvSpPr>
            <p:spPr>
              <a:xfrm>
                <a:off x="9682317" y="2963770"/>
                <a:ext cx="280728" cy="187152"/>
              </a:xfrm>
              <a:custGeom>
                <a:avLst/>
                <a:gdLst>
                  <a:gd name="connsiteX0" fmla="*/ 239736 w 280727"/>
                  <a:gd name="connsiteY0" fmla="*/ 57616 h 187151"/>
                  <a:gd name="connsiteX1" fmla="*/ 237397 w 280727"/>
                  <a:gd name="connsiteY1" fmla="*/ 104404 h 187151"/>
                  <a:gd name="connsiteX2" fmla="*/ 211663 w 280727"/>
                  <a:gd name="connsiteY2" fmla="*/ 141834 h 187151"/>
                  <a:gd name="connsiteX3" fmla="*/ 80657 w 280727"/>
                  <a:gd name="connsiteY3" fmla="*/ 151192 h 187151"/>
                  <a:gd name="connsiteX4" fmla="*/ 47906 w 280727"/>
                  <a:gd name="connsiteY4" fmla="*/ 99725 h 187151"/>
                  <a:gd name="connsiteX5" fmla="*/ 66621 w 280727"/>
                  <a:gd name="connsiteY5" fmla="*/ 45919 h 187151"/>
                  <a:gd name="connsiteX6" fmla="*/ 235057 w 280727"/>
                  <a:gd name="connsiteY6" fmla="*/ 43579 h 187151"/>
                  <a:gd name="connsiteX7" fmla="*/ 239736 w 280727"/>
                  <a:gd name="connsiteY7" fmla="*/ 57616 h 1871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80727" h="187151">
                    <a:moveTo>
                      <a:pt x="239736" y="57616"/>
                    </a:moveTo>
                    <a:cubicBezTo>
                      <a:pt x="225700" y="71652"/>
                      <a:pt x="235057" y="88028"/>
                      <a:pt x="237397" y="104404"/>
                    </a:cubicBezTo>
                    <a:cubicBezTo>
                      <a:pt x="244415" y="127798"/>
                      <a:pt x="235057" y="139495"/>
                      <a:pt x="211663" y="141834"/>
                    </a:cubicBezTo>
                    <a:cubicBezTo>
                      <a:pt x="167215" y="144173"/>
                      <a:pt x="125106" y="148852"/>
                      <a:pt x="80657" y="151192"/>
                    </a:cubicBezTo>
                    <a:cubicBezTo>
                      <a:pt x="40887" y="153531"/>
                      <a:pt x="52584" y="120779"/>
                      <a:pt x="47906" y="99725"/>
                    </a:cubicBezTo>
                    <a:cubicBezTo>
                      <a:pt x="43227" y="78670"/>
                      <a:pt x="33869" y="48258"/>
                      <a:pt x="66621" y="45919"/>
                    </a:cubicBezTo>
                    <a:cubicBezTo>
                      <a:pt x="122766" y="41240"/>
                      <a:pt x="178912" y="43579"/>
                      <a:pt x="235057" y="43579"/>
                    </a:cubicBezTo>
                    <a:cubicBezTo>
                      <a:pt x="235057" y="43579"/>
                      <a:pt x="237397" y="52937"/>
                      <a:pt x="239736" y="57616"/>
                    </a:cubicBezTo>
                    <a:close/>
                  </a:path>
                </a:pathLst>
              </a:custGeom>
              <a:solidFill>
                <a:srgbClr val="020202"/>
              </a:solidFill>
              <a:ln w="2334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1" name="Freeform: Shape 90">
                <a:extLst>
                  <a:ext uri="{FF2B5EF4-FFF2-40B4-BE49-F238E27FC236}">
                    <a16:creationId xmlns:a16="http://schemas.microsoft.com/office/drawing/2014/main" xmlns="" id="{F4E3C672-359E-47B4-9181-BEF73AB8AC8F}"/>
                  </a:ext>
                </a:extLst>
              </p:cNvPr>
              <p:cNvSpPr/>
              <p:nvPr/>
            </p:nvSpPr>
            <p:spPr>
              <a:xfrm>
                <a:off x="8963351" y="2835327"/>
                <a:ext cx="140364" cy="187152"/>
              </a:xfrm>
              <a:custGeom>
                <a:avLst/>
                <a:gdLst>
                  <a:gd name="connsiteX0" fmla="*/ 43997 w 140363"/>
                  <a:gd name="connsiteY0" fmla="*/ 99500 h 187151"/>
                  <a:gd name="connsiteX1" fmla="*/ 76749 w 140363"/>
                  <a:gd name="connsiteY1" fmla="*/ 43355 h 187151"/>
                  <a:gd name="connsiteX2" fmla="*/ 104821 w 140363"/>
                  <a:gd name="connsiteY2" fmla="*/ 113537 h 187151"/>
                  <a:gd name="connsiteX3" fmla="*/ 72070 w 140363"/>
                  <a:gd name="connsiteY3" fmla="*/ 155646 h 187151"/>
                  <a:gd name="connsiteX4" fmla="*/ 43997 w 140363"/>
                  <a:gd name="connsiteY4" fmla="*/ 99500 h 1871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0363" h="187151">
                    <a:moveTo>
                      <a:pt x="43997" y="99500"/>
                    </a:moveTo>
                    <a:cubicBezTo>
                      <a:pt x="53355" y="80785"/>
                      <a:pt x="27621" y="38676"/>
                      <a:pt x="76749" y="43355"/>
                    </a:cubicBezTo>
                    <a:cubicBezTo>
                      <a:pt x="130555" y="48033"/>
                      <a:pt x="100143" y="90143"/>
                      <a:pt x="104821" y="113537"/>
                    </a:cubicBezTo>
                    <a:cubicBezTo>
                      <a:pt x="109500" y="134591"/>
                      <a:pt x="107161" y="157985"/>
                      <a:pt x="72070" y="155646"/>
                    </a:cubicBezTo>
                    <a:cubicBezTo>
                      <a:pt x="27621" y="153306"/>
                      <a:pt x="48676" y="120555"/>
                      <a:pt x="43997" y="99500"/>
                    </a:cubicBezTo>
                    <a:close/>
                  </a:path>
                </a:pathLst>
              </a:custGeom>
              <a:solidFill>
                <a:srgbClr val="000000"/>
              </a:solidFill>
              <a:ln w="2334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2" name="Freeform: Shape 91">
                <a:extLst>
                  <a:ext uri="{FF2B5EF4-FFF2-40B4-BE49-F238E27FC236}">
                    <a16:creationId xmlns:a16="http://schemas.microsoft.com/office/drawing/2014/main" xmlns="" id="{C69E0464-86A0-4BC5-AD4C-4556C9FA6134}"/>
                  </a:ext>
                </a:extLst>
              </p:cNvPr>
              <p:cNvSpPr/>
              <p:nvPr/>
            </p:nvSpPr>
            <p:spPr>
              <a:xfrm>
                <a:off x="9892135" y="2926594"/>
                <a:ext cx="163758" cy="187152"/>
              </a:xfrm>
              <a:custGeom>
                <a:avLst/>
                <a:gdLst>
                  <a:gd name="connsiteX0" fmla="*/ 46294 w 163757"/>
                  <a:gd name="connsiteY0" fmla="*/ 155616 h 187151"/>
                  <a:gd name="connsiteX1" fmla="*/ 43954 w 163757"/>
                  <a:gd name="connsiteY1" fmla="*/ 111167 h 187151"/>
                  <a:gd name="connsiteX2" fmla="*/ 100100 w 163757"/>
                  <a:gd name="connsiteY2" fmla="*/ 45664 h 187151"/>
                  <a:gd name="connsiteX3" fmla="*/ 123494 w 163757"/>
                  <a:gd name="connsiteY3" fmla="*/ 64379 h 187151"/>
                  <a:gd name="connsiteX4" fmla="*/ 46294 w 163757"/>
                  <a:gd name="connsiteY4" fmla="*/ 155616 h 1871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3757" h="187151">
                    <a:moveTo>
                      <a:pt x="46294" y="155616"/>
                    </a:moveTo>
                    <a:cubicBezTo>
                      <a:pt x="46294" y="141579"/>
                      <a:pt x="46294" y="125204"/>
                      <a:pt x="43954" y="111167"/>
                    </a:cubicBezTo>
                    <a:cubicBezTo>
                      <a:pt x="36936" y="66719"/>
                      <a:pt x="69688" y="57361"/>
                      <a:pt x="100100" y="45664"/>
                    </a:cubicBezTo>
                    <a:cubicBezTo>
                      <a:pt x="116476" y="38646"/>
                      <a:pt x="123494" y="45664"/>
                      <a:pt x="123494" y="64379"/>
                    </a:cubicBezTo>
                    <a:cubicBezTo>
                      <a:pt x="121155" y="115846"/>
                      <a:pt x="102439" y="153276"/>
                      <a:pt x="46294" y="155616"/>
                    </a:cubicBezTo>
                    <a:close/>
                  </a:path>
                </a:pathLst>
              </a:custGeom>
              <a:solidFill>
                <a:srgbClr val="020202"/>
              </a:solidFill>
              <a:ln w="2334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xmlns="" id="{2B4C8516-98E1-462B-AC2A-61802E699461}"/>
                </a:ext>
              </a:extLst>
            </p:cNvPr>
            <p:cNvSpPr/>
            <p:nvPr/>
          </p:nvSpPr>
          <p:spPr>
            <a:xfrm>
              <a:off x="9763854" y="2540923"/>
              <a:ext cx="116970" cy="116970"/>
            </a:xfrm>
            <a:custGeom>
              <a:avLst/>
              <a:gdLst>
                <a:gd name="connsiteX0" fmla="*/ 66963 w 116969"/>
                <a:gd name="connsiteY0" fmla="*/ 42994 h 116969"/>
                <a:gd name="connsiteX1" fmla="*/ 85678 w 116969"/>
                <a:gd name="connsiteY1" fmla="*/ 66388 h 116969"/>
                <a:gd name="connsiteX2" fmla="*/ 59945 w 116969"/>
                <a:gd name="connsiteY2" fmla="*/ 87443 h 116969"/>
                <a:gd name="connsiteX3" fmla="*/ 43569 w 116969"/>
                <a:gd name="connsiteY3" fmla="*/ 61709 h 116969"/>
                <a:gd name="connsiteX4" fmla="*/ 66963 w 116969"/>
                <a:gd name="connsiteY4" fmla="*/ 42994 h 116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6969" h="116969">
                  <a:moveTo>
                    <a:pt x="66963" y="42994"/>
                  </a:moveTo>
                  <a:cubicBezTo>
                    <a:pt x="78660" y="45334"/>
                    <a:pt x="88017" y="54691"/>
                    <a:pt x="85678" y="66388"/>
                  </a:cubicBezTo>
                  <a:cubicBezTo>
                    <a:pt x="85678" y="80425"/>
                    <a:pt x="76320" y="92122"/>
                    <a:pt x="59945" y="87443"/>
                  </a:cubicBezTo>
                  <a:cubicBezTo>
                    <a:pt x="45908" y="85103"/>
                    <a:pt x="41229" y="73406"/>
                    <a:pt x="43569" y="61709"/>
                  </a:cubicBezTo>
                  <a:cubicBezTo>
                    <a:pt x="45908" y="50012"/>
                    <a:pt x="52926" y="42994"/>
                    <a:pt x="66963" y="42994"/>
                  </a:cubicBezTo>
                  <a:close/>
                </a:path>
              </a:pathLst>
            </a:custGeom>
            <a:solidFill>
              <a:srgbClr val="D6D6D6"/>
            </a:solidFill>
            <a:ln w="233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xmlns="" id="{5C7B0780-E1AD-426A-8B7D-8583A0E1B477}"/>
                </a:ext>
              </a:extLst>
            </p:cNvPr>
            <p:cNvSpPr/>
            <p:nvPr/>
          </p:nvSpPr>
          <p:spPr>
            <a:xfrm>
              <a:off x="9783143" y="2858633"/>
              <a:ext cx="116970" cy="116970"/>
            </a:xfrm>
            <a:custGeom>
              <a:avLst/>
              <a:gdLst>
                <a:gd name="connsiteX0" fmla="*/ 80425 w 116969"/>
                <a:gd name="connsiteY0" fmla="*/ 59818 h 116969"/>
                <a:gd name="connsiteX1" fmla="*/ 64049 w 116969"/>
                <a:gd name="connsiteY1" fmla="*/ 80873 h 116969"/>
                <a:gd name="connsiteX2" fmla="*/ 42994 w 116969"/>
                <a:gd name="connsiteY2" fmla="*/ 64497 h 116969"/>
                <a:gd name="connsiteX3" fmla="*/ 61710 w 116969"/>
                <a:gd name="connsiteY3" fmla="*/ 43443 h 116969"/>
                <a:gd name="connsiteX4" fmla="*/ 80425 w 116969"/>
                <a:gd name="connsiteY4" fmla="*/ 59818 h 116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6969" h="116969">
                  <a:moveTo>
                    <a:pt x="80425" y="59818"/>
                  </a:moveTo>
                  <a:cubicBezTo>
                    <a:pt x="80425" y="71515"/>
                    <a:pt x="75746" y="78534"/>
                    <a:pt x="64049" y="80873"/>
                  </a:cubicBezTo>
                  <a:cubicBezTo>
                    <a:pt x="52352" y="80873"/>
                    <a:pt x="45334" y="73855"/>
                    <a:pt x="42994" y="64497"/>
                  </a:cubicBezTo>
                  <a:cubicBezTo>
                    <a:pt x="42994" y="52800"/>
                    <a:pt x="50013" y="45782"/>
                    <a:pt x="61710" y="43443"/>
                  </a:cubicBezTo>
                  <a:cubicBezTo>
                    <a:pt x="71067" y="41103"/>
                    <a:pt x="78085" y="48121"/>
                    <a:pt x="80425" y="59818"/>
                  </a:cubicBezTo>
                  <a:close/>
                </a:path>
              </a:pathLst>
            </a:custGeom>
            <a:solidFill>
              <a:srgbClr val="CFCFCF"/>
            </a:solidFill>
            <a:ln w="233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xmlns="" id="{966D8C89-E7CD-45CA-B58A-2C2BC5BF9CAE}"/>
                </a:ext>
              </a:extLst>
            </p:cNvPr>
            <p:cNvSpPr/>
            <p:nvPr/>
          </p:nvSpPr>
          <p:spPr>
            <a:xfrm>
              <a:off x="9700816" y="2238692"/>
              <a:ext cx="116970" cy="116970"/>
            </a:xfrm>
            <a:custGeom>
              <a:avLst/>
              <a:gdLst>
                <a:gd name="connsiteX0" fmla="*/ 59818 w 116969"/>
                <a:gd name="connsiteY0" fmla="*/ 80873 h 116969"/>
                <a:gd name="connsiteX1" fmla="*/ 43443 w 116969"/>
                <a:gd name="connsiteY1" fmla="*/ 59818 h 116969"/>
                <a:gd name="connsiteX2" fmla="*/ 64497 w 116969"/>
                <a:gd name="connsiteY2" fmla="*/ 43443 h 116969"/>
                <a:gd name="connsiteX3" fmla="*/ 78534 w 116969"/>
                <a:gd name="connsiteY3" fmla="*/ 62158 h 116969"/>
                <a:gd name="connsiteX4" fmla="*/ 59818 w 116969"/>
                <a:gd name="connsiteY4" fmla="*/ 80873 h 116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6969" h="116969">
                  <a:moveTo>
                    <a:pt x="59818" y="80873"/>
                  </a:moveTo>
                  <a:cubicBezTo>
                    <a:pt x="48121" y="78534"/>
                    <a:pt x="41103" y="73855"/>
                    <a:pt x="43443" y="59818"/>
                  </a:cubicBezTo>
                  <a:cubicBezTo>
                    <a:pt x="45782" y="48121"/>
                    <a:pt x="52800" y="41103"/>
                    <a:pt x="64497" y="43443"/>
                  </a:cubicBezTo>
                  <a:cubicBezTo>
                    <a:pt x="73855" y="45782"/>
                    <a:pt x="80873" y="52800"/>
                    <a:pt x="78534" y="62158"/>
                  </a:cubicBezTo>
                  <a:cubicBezTo>
                    <a:pt x="78534" y="73855"/>
                    <a:pt x="71515" y="80873"/>
                    <a:pt x="59818" y="80873"/>
                  </a:cubicBezTo>
                  <a:close/>
                </a:path>
              </a:pathLst>
            </a:custGeom>
            <a:solidFill>
              <a:srgbClr val="D6D5D5"/>
            </a:solidFill>
            <a:ln w="233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xmlns="" id="{FC1C92CA-D875-40CA-A15E-7E358F3B7DFA}"/>
                </a:ext>
              </a:extLst>
            </p:cNvPr>
            <p:cNvSpPr/>
            <p:nvPr/>
          </p:nvSpPr>
          <p:spPr>
            <a:xfrm>
              <a:off x="9371409" y="468215"/>
              <a:ext cx="561456" cy="725214"/>
            </a:xfrm>
            <a:custGeom>
              <a:avLst/>
              <a:gdLst>
                <a:gd name="connsiteX0" fmla="*/ 515553 w 561455"/>
                <a:gd name="connsiteY0" fmla="*/ 42994 h 725213"/>
                <a:gd name="connsiteX1" fmla="*/ 501517 w 561455"/>
                <a:gd name="connsiteY1" fmla="*/ 57031 h 725213"/>
                <a:gd name="connsiteX2" fmla="*/ 506195 w 561455"/>
                <a:gd name="connsiteY2" fmla="*/ 204413 h 725213"/>
                <a:gd name="connsiteX3" fmla="*/ 396244 w 561455"/>
                <a:gd name="connsiteY3" fmla="*/ 534268 h 725213"/>
                <a:gd name="connsiteX4" fmla="*/ 351795 w 561455"/>
                <a:gd name="connsiteY4" fmla="*/ 597432 h 725213"/>
                <a:gd name="connsiteX5" fmla="*/ 293310 w 561455"/>
                <a:gd name="connsiteY5" fmla="*/ 691008 h 725213"/>
                <a:gd name="connsiteX6" fmla="*/ 42994 w 561455"/>
                <a:gd name="connsiteY6" fmla="*/ 564680 h 725213"/>
                <a:gd name="connsiteX7" fmla="*/ 283952 w 561455"/>
                <a:gd name="connsiteY7" fmla="*/ 700366 h 725213"/>
                <a:gd name="connsiteX8" fmla="*/ 326062 w 561455"/>
                <a:gd name="connsiteY8" fmla="*/ 681650 h 725213"/>
                <a:gd name="connsiteX9" fmla="*/ 363492 w 561455"/>
                <a:gd name="connsiteY9" fmla="*/ 595093 h 725213"/>
                <a:gd name="connsiteX10" fmla="*/ 398583 w 561455"/>
                <a:gd name="connsiteY10" fmla="*/ 543626 h 725213"/>
                <a:gd name="connsiteX11" fmla="*/ 468765 w 561455"/>
                <a:gd name="connsiteY11" fmla="*/ 412619 h 725213"/>
                <a:gd name="connsiteX12" fmla="*/ 515553 w 561455"/>
                <a:gd name="connsiteY12" fmla="*/ 206752 h 725213"/>
                <a:gd name="connsiteX13" fmla="*/ 515553 w 561455"/>
                <a:gd name="connsiteY13" fmla="*/ 42994 h 725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61455" h="725213">
                  <a:moveTo>
                    <a:pt x="515553" y="42994"/>
                  </a:moveTo>
                  <a:cubicBezTo>
                    <a:pt x="503856" y="50013"/>
                    <a:pt x="513214" y="50013"/>
                    <a:pt x="501517" y="57031"/>
                  </a:cubicBezTo>
                  <a:cubicBezTo>
                    <a:pt x="506195" y="106158"/>
                    <a:pt x="510874" y="143589"/>
                    <a:pt x="506195" y="204413"/>
                  </a:cubicBezTo>
                  <a:cubicBezTo>
                    <a:pt x="424316" y="354134"/>
                    <a:pt x="517892" y="396244"/>
                    <a:pt x="396244" y="534268"/>
                  </a:cubicBezTo>
                  <a:cubicBezTo>
                    <a:pt x="384547" y="548305"/>
                    <a:pt x="351795" y="597432"/>
                    <a:pt x="351795" y="597432"/>
                  </a:cubicBezTo>
                  <a:cubicBezTo>
                    <a:pt x="330740" y="632523"/>
                    <a:pt x="309686" y="695687"/>
                    <a:pt x="293310" y="691008"/>
                  </a:cubicBezTo>
                  <a:cubicBezTo>
                    <a:pt x="220789" y="665275"/>
                    <a:pt x="106158" y="613808"/>
                    <a:pt x="42994" y="564680"/>
                  </a:cubicBezTo>
                  <a:cubicBezTo>
                    <a:pt x="110837" y="632523"/>
                    <a:pt x="197395" y="669953"/>
                    <a:pt x="283952" y="700366"/>
                  </a:cubicBezTo>
                  <a:cubicBezTo>
                    <a:pt x="300328" y="705044"/>
                    <a:pt x="319043" y="698026"/>
                    <a:pt x="326062" y="681650"/>
                  </a:cubicBezTo>
                  <a:cubicBezTo>
                    <a:pt x="337759" y="653578"/>
                    <a:pt x="356474" y="611468"/>
                    <a:pt x="363492" y="595093"/>
                  </a:cubicBezTo>
                  <a:cubicBezTo>
                    <a:pt x="363492" y="595093"/>
                    <a:pt x="386886" y="560002"/>
                    <a:pt x="398583" y="543626"/>
                  </a:cubicBezTo>
                  <a:cubicBezTo>
                    <a:pt x="431335" y="503856"/>
                    <a:pt x="461747" y="464086"/>
                    <a:pt x="468765" y="412619"/>
                  </a:cubicBezTo>
                  <a:cubicBezTo>
                    <a:pt x="475783" y="342437"/>
                    <a:pt x="473444" y="269916"/>
                    <a:pt x="515553" y="206752"/>
                  </a:cubicBezTo>
                  <a:cubicBezTo>
                    <a:pt x="527250" y="148267"/>
                    <a:pt x="515553" y="101479"/>
                    <a:pt x="515553" y="42994"/>
                  </a:cubicBezTo>
                  <a:close/>
                </a:path>
              </a:pathLst>
            </a:custGeom>
            <a:solidFill>
              <a:srgbClr val="949393"/>
            </a:solidFill>
            <a:ln w="233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xmlns="" id="{CC184B84-C389-457C-9DAB-53FAE0920A79}"/>
                </a:ext>
              </a:extLst>
            </p:cNvPr>
            <p:cNvSpPr/>
            <p:nvPr/>
          </p:nvSpPr>
          <p:spPr>
            <a:xfrm>
              <a:off x="9783143" y="2049064"/>
              <a:ext cx="210546" cy="116970"/>
            </a:xfrm>
            <a:custGeom>
              <a:avLst/>
              <a:gdLst>
                <a:gd name="connsiteX0" fmla="*/ 159964 w 210545"/>
                <a:gd name="connsiteY0" fmla="*/ 73991 h 116969"/>
                <a:gd name="connsiteX1" fmla="*/ 42994 w 210545"/>
                <a:gd name="connsiteY1" fmla="*/ 55276 h 116969"/>
                <a:gd name="connsiteX2" fmla="*/ 190376 w 210545"/>
                <a:gd name="connsiteY2" fmla="*/ 55276 h 116969"/>
                <a:gd name="connsiteX3" fmla="*/ 159964 w 210545"/>
                <a:gd name="connsiteY3" fmla="*/ 73991 h 116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0545" h="116969">
                  <a:moveTo>
                    <a:pt x="159964" y="73991"/>
                  </a:moveTo>
                  <a:cubicBezTo>
                    <a:pt x="127213" y="34222"/>
                    <a:pt x="82764" y="69313"/>
                    <a:pt x="42994" y="55276"/>
                  </a:cubicBezTo>
                  <a:cubicBezTo>
                    <a:pt x="92122" y="38900"/>
                    <a:pt x="136570" y="38900"/>
                    <a:pt x="190376" y="55276"/>
                  </a:cubicBezTo>
                  <a:cubicBezTo>
                    <a:pt x="181019" y="59955"/>
                    <a:pt x="171661" y="66973"/>
                    <a:pt x="159964" y="73991"/>
                  </a:cubicBezTo>
                  <a:close/>
                </a:path>
              </a:pathLst>
            </a:custGeom>
            <a:solidFill>
              <a:srgbClr val="AFAEAE"/>
            </a:solidFill>
            <a:ln w="233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xmlns="" id="{1DD3138C-591C-46EA-94E2-9C884A958DE6}"/>
                </a:ext>
              </a:extLst>
            </p:cNvPr>
            <p:cNvSpPr/>
            <p:nvPr/>
          </p:nvSpPr>
          <p:spPr>
            <a:xfrm>
              <a:off x="9682264" y="2227159"/>
              <a:ext cx="163758" cy="772002"/>
            </a:xfrm>
            <a:custGeom>
              <a:avLst/>
              <a:gdLst>
                <a:gd name="connsiteX0" fmla="*/ 122818 w 163757"/>
                <a:gd name="connsiteY0" fmla="*/ 412904 h 772001"/>
                <a:gd name="connsiteX1" fmla="*/ 73691 w 163757"/>
                <a:gd name="connsiteY1" fmla="*/ 244467 h 772001"/>
                <a:gd name="connsiteX2" fmla="*/ 38600 w 163757"/>
                <a:gd name="connsiteY2" fmla="*/ 45618 h 772001"/>
                <a:gd name="connsiteX3" fmla="*/ 17545 w 163757"/>
                <a:gd name="connsiteY3" fmla="*/ 17545 h 772001"/>
                <a:gd name="connsiteX4" fmla="*/ 17545 w 163757"/>
                <a:gd name="connsiteY4" fmla="*/ 17545 h 772001"/>
                <a:gd name="connsiteX5" fmla="*/ 57315 w 163757"/>
                <a:gd name="connsiteY5" fmla="*/ 214055 h 772001"/>
                <a:gd name="connsiteX6" fmla="*/ 106443 w 163757"/>
                <a:gd name="connsiteY6" fmla="*/ 412904 h 772001"/>
                <a:gd name="connsiteX7" fmla="*/ 115800 w 163757"/>
                <a:gd name="connsiteY7" fmla="*/ 674917 h 772001"/>
                <a:gd name="connsiteX8" fmla="*/ 92406 w 163757"/>
                <a:gd name="connsiteY8" fmla="*/ 754456 h 772001"/>
                <a:gd name="connsiteX9" fmla="*/ 104103 w 163757"/>
                <a:gd name="connsiteY9" fmla="*/ 756796 h 772001"/>
                <a:gd name="connsiteX10" fmla="*/ 132176 w 163757"/>
                <a:gd name="connsiteY10" fmla="*/ 677256 h 772001"/>
                <a:gd name="connsiteX11" fmla="*/ 122818 w 163757"/>
                <a:gd name="connsiteY11" fmla="*/ 412904 h 772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3757" h="772001">
                  <a:moveTo>
                    <a:pt x="122818" y="412904"/>
                  </a:moveTo>
                  <a:cubicBezTo>
                    <a:pt x="94746" y="359098"/>
                    <a:pt x="71352" y="300613"/>
                    <a:pt x="73691" y="244467"/>
                  </a:cubicBezTo>
                  <a:cubicBezTo>
                    <a:pt x="76030" y="174285"/>
                    <a:pt x="54976" y="111121"/>
                    <a:pt x="38600" y="45618"/>
                  </a:cubicBezTo>
                  <a:cubicBezTo>
                    <a:pt x="36261" y="31582"/>
                    <a:pt x="36261" y="17545"/>
                    <a:pt x="17545" y="17545"/>
                  </a:cubicBezTo>
                  <a:lnTo>
                    <a:pt x="17545" y="17545"/>
                  </a:lnTo>
                  <a:cubicBezTo>
                    <a:pt x="22224" y="85388"/>
                    <a:pt x="61994" y="146212"/>
                    <a:pt x="57315" y="214055"/>
                  </a:cubicBezTo>
                  <a:cubicBezTo>
                    <a:pt x="52636" y="284237"/>
                    <a:pt x="76030" y="349740"/>
                    <a:pt x="106443" y="412904"/>
                  </a:cubicBezTo>
                  <a:cubicBezTo>
                    <a:pt x="148552" y="497122"/>
                    <a:pt x="169606" y="583680"/>
                    <a:pt x="115800" y="674917"/>
                  </a:cubicBezTo>
                  <a:cubicBezTo>
                    <a:pt x="101764" y="698311"/>
                    <a:pt x="99424" y="728723"/>
                    <a:pt x="92406" y="754456"/>
                  </a:cubicBezTo>
                  <a:cubicBezTo>
                    <a:pt x="97085" y="754456"/>
                    <a:pt x="99424" y="756796"/>
                    <a:pt x="104103" y="756796"/>
                  </a:cubicBezTo>
                  <a:cubicBezTo>
                    <a:pt x="113461" y="731062"/>
                    <a:pt x="118140" y="700650"/>
                    <a:pt x="132176" y="677256"/>
                  </a:cubicBezTo>
                  <a:cubicBezTo>
                    <a:pt x="188322" y="586019"/>
                    <a:pt x="167267" y="499462"/>
                    <a:pt x="122818" y="412904"/>
                  </a:cubicBezTo>
                  <a:close/>
                </a:path>
              </a:pathLst>
            </a:custGeom>
            <a:solidFill>
              <a:srgbClr val="AEADA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xmlns="" id="{FDE31D51-10CA-40B2-A40B-78612A39FED8}"/>
                </a:ext>
              </a:extLst>
            </p:cNvPr>
            <p:cNvSpPr/>
            <p:nvPr/>
          </p:nvSpPr>
          <p:spPr>
            <a:xfrm>
              <a:off x="9605064" y="1537036"/>
              <a:ext cx="70182" cy="538062"/>
            </a:xfrm>
            <a:custGeom>
              <a:avLst/>
              <a:gdLst>
                <a:gd name="connsiteX0" fmla="*/ 43279 w 70181"/>
                <a:gd name="connsiteY0" fmla="*/ 267861 h 538061"/>
                <a:gd name="connsiteX1" fmla="*/ 29242 w 70181"/>
                <a:gd name="connsiteY1" fmla="*/ 127497 h 538061"/>
                <a:gd name="connsiteX2" fmla="*/ 26903 w 70181"/>
                <a:gd name="connsiteY2" fmla="*/ 17545 h 538061"/>
                <a:gd name="connsiteX3" fmla="*/ 17545 w 70181"/>
                <a:gd name="connsiteY3" fmla="*/ 50297 h 538061"/>
                <a:gd name="connsiteX4" fmla="*/ 19885 w 70181"/>
                <a:gd name="connsiteY4" fmla="*/ 139194 h 538061"/>
                <a:gd name="connsiteX5" fmla="*/ 19885 w 70181"/>
                <a:gd name="connsiteY5" fmla="*/ 139194 h 538061"/>
                <a:gd name="connsiteX6" fmla="*/ 19885 w 70181"/>
                <a:gd name="connsiteY6" fmla="*/ 139194 h 538061"/>
                <a:gd name="connsiteX7" fmla="*/ 45618 w 70181"/>
                <a:gd name="connsiteY7" fmla="*/ 536892 h 538061"/>
                <a:gd name="connsiteX8" fmla="*/ 64333 w 70181"/>
                <a:gd name="connsiteY8" fmla="*/ 527535 h 538061"/>
                <a:gd name="connsiteX9" fmla="*/ 43279 w 70181"/>
                <a:gd name="connsiteY9" fmla="*/ 267861 h 538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0181" h="538061">
                  <a:moveTo>
                    <a:pt x="43279" y="267861"/>
                  </a:moveTo>
                  <a:cubicBezTo>
                    <a:pt x="40939" y="228092"/>
                    <a:pt x="31582" y="171946"/>
                    <a:pt x="29242" y="127497"/>
                  </a:cubicBezTo>
                  <a:cubicBezTo>
                    <a:pt x="29242" y="87728"/>
                    <a:pt x="26903" y="57315"/>
                    <a:pt x="26903" y="17545"/>
                  </a:cubicBezTo>
                  <a:cubicBezTo>
                    <a:pt x="22224" y="33921"/>
                    <a:pt x="22224" y="29242"/>
                    <a:pt x="17545" y="50297"/>
                  </a:cubicBezTo>
                  <a:cubicBezTo>
                    <a:pt x="19885" y="78370"/>
                    <a:pt x="15206" y="106443"/>
                    <a:pt x="19885" y="139194"/>
                  </a:cubicBezTo>
                  <a:cubicBezTo>
                    <a:pt x="19885" y="139194"/>
                    <a:pt x="19885" y="139194"/>
                    <a:pt x="19885" y="139194"/>
                  </a:cubicBezTo>
                  <a:lnTo>
                    <a:pt x="19885" y="139194"/>
                  </a:lnTo>
                  <a:cubicBezTo>
                    <a:pt x="29242" y="263183"/>
                    <a:pt x="24564" y="405886"/>
                    <a:pt x="45618" y="536892"/>
                  </a:cubicBezTo>
                  <a:cubicBezTo>
                    <a:pt x="54976" y="532213"/>
                    <a:pt x="54976" y="529874"/>
                    <a:pt x="64333" y="527535"/>
                  </a:cubicBezTo>
                  <a:cubicBezTo>
                    <a:pt x="64333" y="525195"/>
                    <a:pt x="47958" y="340383"/>
                    <a:pt x="43279" y="267861"/>
                  </a:cubicBezTo>
                  <a:close/>
                </a:path>
              </a:pathLst>
            </a:custGeom>
            <a:solidFill>
              <a:srgbClr val="AEADA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xmlns="" id="{FDAE1213-F519-4224-B4D6-06793E2EE4FE}"/>
                </a:ext>
              </a:extLst>
            </p:cNvPr>
            <p:cNvSpPr/>
            <p:nvPr/>
          </p:nvSpPr>
          <p:spPr>
            <a:xfrm>
              <a:off x="9617046" y="1644933"/>
              <a:ext cx="116970" cy="116970"/>
            </a:xfrm>
            <a:custGeom>
              <a:avLst/>
              <a:gdLst>
                <a:gd name="connsiteX0" fmla="*/ 61710 w 116969"/>
                <a:gd name="connsiteY0" fmla="*/ 42994 h 116969"/>
                <a:gd name="connsiteX1" fmla="*/ 80425 w 116969"/>
                <a:gd name="connsiteY1" fmla="*/ 61710 h 116969"/>
                <a:gd name="connsiteX2" fmla="*/ 64049 w 116969"/>
                <a:gd name="connsiteY2" fmla="*/ 80425 h 116969"/>
                <a:gd name="connsiteX3" fmla="*/ 42994 w 116969"/>
                <a:gd name="connsiteY3" fmla="*/ 64049 h 116969"/>
                <a:gd name="connsiteX4" fmla="*/ 61710 w 116969"/>
                <a:gd name="connsiteY4" fmla="*/ 42994 h 116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6969" h="116969">
                  <a:moveTo>
                    <a:pt x="61710" y="42994"/>
                  </a:moveTo>
                  <a:cubicBezTo>
                    <a:pt x="73407" y="42994"/>
                    <a:pt x="80425" y="50013"/>
                    <a:pt x="80425" y="61710"/>
                  </a:cubicBezTo>
                  <a:cubicBezTo>
                    <a:pt x="80425" y="73407"/>
                    <a:pt x="75746" y="80425"/>
                    <a:pt x="64049" y="80425"/>
                  </a:cubicBezTo>
                  <a:cubicBezTo>
                    <a:pt x="52352" y="80425"/>
                    <a:pt x="45334" y="75746"/>
                    <a:pt x="42994" y="64049"/>
                  </a:cubicBezTo>
                  <a:cubicBezTo>
                    <a:pt x="42994" y="52352"/>
                    <a:pt x="50013" y="47673"/>
                    <a:pt x="61710" y="42994"/>
                  </a:cubicBezTo>
                  <a:close/>
                </a:path>
              </a:pathLst>
            </a:custGeom>
            <a:solidFill>
              <a:srgbClr val="CAC9C9"/>
            </a:solidFill>
            <a:ln w="233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xmlns="" id="{8B061E5D-92E5-4FF2-ABFF-BF1FE118B7BC}"/>
                </a:ext>
              </a:extLst>
            </p:cNvPr>
            <p:cNvSpPr/>
            <p:nvPr/>
          </p:nvSpPr>
          <p:spPr>
            <a:xfrm>
              <a:off x="9881398" y="1998043"/>
              <a:ext cx="187152" cy="93576"/>
            </a:xfrm>
            <a:custGeom>
              <a:avLst/>
              <a:gdLst>
                <a:gd name="connsiteX0" fmla="*/ 143589 w 187151"/>
                <a:gd name="connsiteY0" fmla="*/ 73546 h 93575"/>
                <a:gd name="connsiteX1" fmla="*/ 42994 w 187151"/>
                <a:gd name="connsiteY1" fmla="*/ 50152 h 93575"/>
                <a:gd name="connsiteX2" fmla="*/ 143589 w 187151"/>
                <a:gd name="connsiteY2" fmla="*/ 54831 h 93575"/>
                <a:gd name="connsiteX3" fmla="*/ 143589 w 187151"/>
                <a:gd name="connsiteY3" fmla="*/ 73546 h 93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151" h="93575">
                  <a:moveTo>
                    <a:pt x="143589" y="73546"/>
                  </a:moveTo>
                  <a:cubicBezTo>
                    <a:pt x="117855" y="57170"/>
                    <a:pt x="87443" y="52491"/>
                    <a:pt x="42994" y="50152"/>
                  </a:cubicBezTo>
                  <a:cubicBezTo>
                    <a:pt x="87443" y="36116"/>
                    <a:pt x="115516" y="45473"/>
                    <a:pt x="143589" y="54831"/>
                  </a:cubicBezTo>
                  <a:cubicBezTo>
                    <a:pt x="145928" y="61849"/>
                    <a:pt x="143589" y="66528"/>
                    <a:pt x="143589" y="73546"/>
                  </a:cubicBezTo>
                  <a:close/>
                </a:path>
              </a:pathLst>
            </a:custGeom>
            <a:solidFill>
              <a:srgbClr val="B4B3B3"/>
            </a:solidFill>
            <a:ln w="233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xmlns="" id="{82F63ACE-AFB5-4BA0-BDC6-859169F99AAD}"/>
                </a:ext>
              </a:extLst>
            </p:cNvPr>
            <p:cNvSpPr/>
            <p:nvPr/>
          </p:nvSpPr>
          <p:spPr>
            <a:xfrm>
              <a:off x="9241610" y="610281"/>
              <a:ext cx="116970" cy="140364"/>
            </a:xfrm>
            <a:custGeom>
              <a:avLst/>
              <a:gdLst>
                <a:gd name="connsiteX0" fmla="*/ 76878 w 116969"/>
                <a:gd name="connsiteY0" fmla="*/ 118493 h 140363"/>
                <a:gd name="connsiteX1" fmla="*/ 46466 w 116969"/>
                <a:gd name="connsiteY1" fmla="*/ 69365 h 140363"/>
                <a:gd name="connsiteX2" fmla="*/ 51145 w 116969"/>
                <a:gd name="connsiteY2" fmla="*/ 48311 h 140363"/>
                <a:gd name="connsiteX3" fmla="*/ 69860 w 116969"/>
                <a:gd name="connsiteY3" fmla="*/ 43632 h 140363"/>
                <a:gd name="connsiteX4" fmla="*/ 72199 w 116969"/>
                <a:gd name="connsiteY4" fmla="*/ 64687 h 140363"/>
                <a:gd name="connsiteX5" fmla="*/ 76878 w 116969"/>
                <a:gd name="connsiteY5" fmla="*/ 118493 h 140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6969" h="140363">
                  <a:moveTo>
                    <a:pt x="76878" y="118493"/>
                  </a:moveTo>
                  <a:cubicBezTo>
                    <a:pt x="58163" y="106796"/>
                    <a:pt x="60502" y="83402"/>
                    <a:pt x="46466" y="69365"/>
                  </a:cubicBezTo>
                  <a:cubicBezTo>
                    <a:pt x="39448" y="62347"/>
                    <a:pt x="44127" y="52990"/>
                    <a:pt x="51145" y="48311"/>
                  </a:cubicBezTo>
                  <a:cubicBezTo>
                    <a:pt x="55824" y="45971"/>
                    <a:pt x="65181" y="41293"/>
                    <a:pt x="69860" y="43632"/>
                  </a:cubicBezTo>
                  <a:cubicBezTo>
                    <a:pt x="86236" y="48311"/>
                    <a:pt x="74539" y="57668"/>
                    <a:pt x="72199" y="64687"/>
                  </a:cubicBezTo>
                  <a:cubicBezTo>
                    <a:pt x="67521" y="83402"/>
                    <a:pt x="100272" y="97438"/>
                    <a:pt x="76878" y="118493"/>
                  </a:cubicBezTo>
                  <a:close/>
                </a:path>
              </a:pathLst>
            </a:custGeom>
            <a:solidFill>
              <a:srgbClr val="A4A3A3"/>
            </a:solidFill>
            <a:ln w="233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xmlns="" id="{15DE3548-D4EC-4412-95DC-D0CC3A129E31}"/>
                </a:ext>
              </a:extLst>
            </p:cNvPr>
            <p:cNvSpPr/>
            <p:nvPr/>
          </p:nvSpPr>
          <p:spPr>
            <a:xfrm>
              <a:off x="9502415" y="1027186"/>
              <a:ext cx="1684367" cy="1263276"/>
            </a:xfrm>
            <a:custGeom>
              <a:avLst/>
              <a:gdLst>
                <a:gd name="connsiteX0" fmla="*/ 747153 w 1684367"/>
                <a:gd name="connsiteY0" fmla="*/ 1056101 h 1263275"/>
                <a:gd name="connsiteX1" fmla="*/ 814996 w 1684367"/>
                <a:gd name="connsiteY1" fmla="*/ 971882 h 1263275"/>
                <a:gd name="connsiteX2" fmla="*/ 836051 w 1684367"/>
                <a:gd name="connsiteY2" fmla="*/ 108644 h 1263275"/>
                <a:gd name="connsiteX3" fmla="*/ 901554 w 1684367"/>
                <a:gd name="connsiteY3" fmla="*/ 43141 h 1263275"/>
                <a:gd name="connsiteX4" fmla="*/ 1594016 w 1684367"/>
                <a:gd name="connsiteY4" fmla="*/ 43141 h 1263275"/>
                <a:gd name="connsiteX5" fmla="*/ 1652501 w 1684367"/>
                <a:gd name="connsiteY5" fmla="*/ 54838 h 1263275"/>
                <a:gd name="connsiteX6" fmla="*/ 1652501 w 1684367"/>
                <a:gd name="connsiteY6" fmla="*/ 237311 h 1263275"/>
                <a:gd name="connsiteX7" fmla="*/ 1603374 w 1684367"/>
                <a:gd name="connsiteY7" fmla="*/ 967203 h 1263275"/>
                <a:gd name="connsiteX8" fmla="*/ 1563604 w 1684367"/>
                <a:gd name="connsiteY8" fmla="*/ 1018670 h 1263275"/>
                <a:gd name="connsiteX9" fmla="*/ 1254803 w 1684367"/>
                <a:gd name="connsiteY9" fmla="*/ 1084173 h 1263275"/>
                <a:gd name="connsiteX10" fmla="*/ 1212694 w 1684367"/>
                <a:gd name="connsiteY10" fmla="*/ 1070137 h 1263275"/>
                <a:gd name="connsiteX11" fmla="*/ 1179942 w 1684367"/>
                <a:gd name="connsiteY11" fmla="*/ 1060779 h 1263275"/>
                <a:gd name="connsiteX12" fmla="*/ 1069991 w 1684367"/>
                <a:gd name="connsiteY12" fmla="*/ 1098210 h 1263275"/>
                <a:gd name="connsiteX13" fmla="*/ 992790 w 1684367"/>
                <a:gd name="connsiteY13" fmla="*/ 1128622 h 1263275"/>
                <a:gd name="connsiteX14" fmla="*/ 943663 w 1684367"/>
                <a:gd name="connsiteY14" fmla="*/ 1130961 h 1263275"/>
                <a:gd name="connsiteX15" fmla="*/ 915590 w 1684367"/>
                <a:gd name="connsiteY15" fmla="*/ 1133301 h 1263275"/>
                <a:gd name="connsiteX16" fmla="*/ 880499 w 1684367"/>
                <a:gd name="connsiteY16" fmla="*/ 1130961 h 1263275"/>
                <a:gd name="connsiteX17" fmla="*/ 819675 w 1684367"/>
                <a:gd name="connsiteY17" fmla="*/ 1133301 h 1263275"/>
                <a:gd name="connsiteX18" fmla="*/ 758850 w 1684367"/>
                <a:gd name="connsiteY18" fmla="*/ 1144998 h 1263275"/>
                <a:gd name="connsiteX19" fmla="*/ 681650 w 1684367"/>
                <a:gd name="connsiteY19" fmla="*/ 1156695 h 1263275"/>
                <a:gd name="connsiteX20" fmla="*/ 634862 w 1684367"/>
                <a:gd name="connsiteY20" fmla="*/ 1173071 h 1263275"/>
                <a:gd name="connsiteX21" fmla="*/ 216110 w 1684367"/>
                <a:gd name="connsiteY21" fmla="*/ 1217519 h 1263275"/>
                <a:gd name="connsiteX22" fmla="*/ 106158 w 1684367"/>
                <a:gd name="connsiteY22" fmla="*/ 1229216 h 1263275"/>
                <a:gd name="connsiteX23" fmla="*/ 42994 w 1684367"/>
                <a:gd name="connsiteY23" fmla="*/ 1189446 h 1263275"/>
                <a:gd name="connsiteX24" fmla="*/ 94461 w 1684367"/>
                <a:gd name="connsiteY24" fmla="*/ 1147337 h 1263275"/>
                <a:gd name="connsiteX25" fmla="*/ 283952 w 1684367"/>
                <a:gd name="connsiteY25" fmla="*/ 1116925 h 1263275"/>
                <a:gd name="connsiteX26" fmla="*/ 747153 w 1684367"/>
                <a:gd name="connsiteY26" fmla="*/ 1056101 h 1263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684367" h="1263275">
                  <a:moveTo>
                    <a:pt x="747153" y="1056101"/>
                  </a:moveTo>
                  <a:cubicBezTo>
                    <a:pt x="803299" y="1056101"/>
                    <a:pt x="814996" y="1025688"/>
                    <a:pt x="814996" y="971882"/>
                  </a:cubicBezTo>
                  <a:cubicBezTo>
                    <a:pt x="819675" y="684136"/>
                    <a:pt x="829032" y="396390"/>
                    <a:pt x="836051" y="108644"/>
                  </a:cubicBezTo>
                  <a:cubicBezTo>
                    <a:pt x="836051" y="59516"/>
                    <a:pt x="854766" y="43141"/>
                    <a:pt x="901554" y="43141"/>
                  </a:cubicBezTo>
                  <a:cubicBezTo>
                    <a:pt x="1133154" y="45480"/>
                    <a:pt x="1362416" y="43141"/>
                    <a:pt x="1594016" y="43141"/>
                  </a:cubicBezTo>
                  <a:cubicBezTo>
                    <a:pt x="1615071" y="43141"/>
                    <a:pt x="1636125" y="40801"/>
                    <a:pt x="1652501" y="54838"/>
                  </a:cubicBezTo>
                  <a:cubicBezTo>
                    <a:pt x="1652501" y="115662"/>
                    <a:pt x="1652501" y="176486"/>
                    <a:pt x="1652501" y="237311"/>
                  </a:cubicBezTo>
                  <a:cubicBezTo>
                    <a:pt x="1643143" y="279420"/>
                    <a:pt x="1615071" y="735603"/>
                    <a:pt x="1603374" y="967203"/>
                  </a:cubicBezTo>
                  <a:cubicBezTo>
                    <a:pt x="1601034" y="997616"/>
                    <a:pt x="1594016" y="1011652"/>
                    <a:pt x="1563604" y="1018670"/>
                  </a:cubicBezTo>
                  <a:cubicBezTo>
                    <a:pt x="1460670" y="1039725"/>
                    <a:pt x="1362416" y="1077155"/>
                    <a:pt x="1254803" y="1084173"/>
                  </a:cubicBezTo>
                  <a:cubicBezTo>
                    <a:pt x="1236088" y="1091192"/>
                    <a:pt x="1222052" y="1088852"/>
                    <a:pt x="1212694" y="1070137"/>
                  </a:cubicBezTo>
                  <a:cubicBezTo>
                    <a:pt x="1203336" y="1056101"/>
                    <a:pt x="1193979" y="1053761"/>
                    <a:pt x="1179942" y="1060779"/>
                  </a:cubicBezTo>
                  <a:cubicBezTo>
                    <a:pt x="1147191" y="1086513"/>
                    <a:pt x="1119118" y="1114586"/>
                    <a:pt x="1069991" y="1098210"/>
                  </a:cubicBezTo>
                  <a:cubicBezTo>
                    <a:pt x="1044257" y="1088852"/>
                    <a:pt x="1020863" y="1121604"/>
                    <a:pt x="992790" y="1128622"/>
                  </a:cubicBezTo>
                  <a:cubicBezTo>
                    <a:pt x="976415" y="1133301"/>
                    <a:pt x="960039" y="1126283"/>
                    <a:pt x="943663" y="1130961"/>
                  </a:cubicBezTo>
                  <a:cubicBezTo>
                    <a:pt x="934305" y="1133301"/>
                    <a:pt x="924948" y="1133301"/>
                    <a:pt x="915590" y="1133301"/>
                  </a:cubicBezTo>
                  <a:cubicBezTo>
                    <a:pt x="906233" y="1133301"/>
                    <a:pt x="899214" y="1133301"/>
                    <a:pt x="880499" y="1130961"/>
                  </a:cubicBezTo>
                  <a:cubicBezTo>
                    <a:pt x="859445" y="1126283"/>
                    <a:pt x="838390" y="1121604"/>
                    <a:pt x="819675" y="1133301"/>
                  </a:cubicBezTo>
                  <a:cubicBezTo>
                    <a:pt x="800960" y="1140319"/>
                    <a:pt x="782244" y="1152016"/>
                    <a:pt x="758850" y="1144998"/>
                  </a:cubicBezTo>
                  <a:cubicBezTo>
                    <a:pt x="730778" y="1130961"/>
                    <a:pt x="705044" y="1128622"/>
                    <a:pt x="681650" y="1156695"/>
                  </a:cubicBezTo>
                  <a:cubicBezTo>
                    <a:pt x="669953" y="1170731"/>
                    <a:pt x="653578" y="1173071"/>
                    <a:pt x="634862" y="1173071"/>
                  </a:cubicBezTo>
                  <a:cubicBezTo>
                    <a:pt x="489820" y="1187107"/>
                    <a:pt x="368171" y="1203483"/>
                    <a:pt x="216110" y="1217519"/>
                  </a:cubicBezTo>
                  <a:cubicBezTo>
                    <a:pt x="211431" y="1219859"/>
                    <a:pt x="131892" y="1229216"/>
                    <a:pt x="106158" y="1229216"/>
                  </a:cubicBezTo>
                  <a:cubicBezTo>
                    <a:pt x="78085" y="1229216"/>
                    <a:pt x="47673" y="1229216"/>
                    <a:pt x="42994" y="1189446"/>
                  </a:cubicBezTo>
                  <a:cubicBezTo>
                    <a:pt x="50013" y="1161374"/>
                    <a:pt x="68728" y="1152016"/>
                    <a:pt x="94461" y="1147337"/>
                  </a:cubicBezTo>
                  <a:cubicBezTo>
                    <a:pt x="157625" y="1133301"/>
                    <a:pt x="220789" y="1119264"/>
                    <a:pt x="283952" y="1116925"/>
                  </a:cubicBezTo>
                  <a:cubicBezTo>
                    <a:pt x="365831" y="1114586"/>
                    <a:pt x="658256" y="1063119"/>
                    <a:pt x="747153" y="1056101"/>
                  </a:cubicBezTo>
                  <a:close/>
                </a:path>
              </a:pathLst>
            </a:custGeom>
            <a:solidFill>
              <a:schemeClr val="accent2"/>
            </a:solidFill>
            <a:ln w="233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94" name="Freeform: Shape 93">
            <a:extLst>
              <a:ext uri="{FF2B5EF4-FFF2-40B4-BE49-F238E27FC236}">
                <a16:creationId xmlns:a16="http://schemas.microsoft.com/office/drawing/2014/main" xmlns="" id="{8DEFD216-736A-4D4E-B3E5-2AC9FC850E43}"/>
              </a:ext>
            </a:extLst>
          </p:cNvPr>
          <p:cNvSpPr/>
          <p:nvPr/>
        </p:nvSpPr>
        <p:spPr>
          <a:xfrm>
            <a:off x="2631650" y="3553092"/>
            <a:ext cx="1914045" cy="3047023"/>
          </a:xfrm>
          <a:custGeom>
            <a:avLst/>
            <a:gdLst>
              <a:gd name="connsiteX0" fmla="*/ 1127628 w 1136356"/>
              <a:gd name="connsiteY0" fmla="*/ 671962 h 1808998"/>
              <a:gd name="connsiteX1" fmla="*/ 1015351 w 1136356"/>
              <a:gd name="connsiteY1" fmla="*/ 617607 h 1808998"/>
              <a:gd name="connsiteX2" fmla="*/ 995308 w 1136356"/>
              <a:gd name="connsiteY2" fmla="*/ 623383 h 1808998"/>
              <a:gd name="connsiteX3" fmla="*/ 953862 w 1136356"/>
              <a:gd name="connsiteY3" fmla="*/ 695573 h 1808998"/>
              <a:gd name="connsiteX4" fmla="*/ 846341 w 1136356"/>
              <a:gd name="connsiteY4" fmla="*/ 882418 h 1808998"/>
              <a:gd name="connsiteX5" fmla="*/ 833093 w 1136356"/>
              <a:gd name="connsiteY5" fmla="*/ 885305 h 1808998"/>
              <a:gd name="connsiteX6" fmla="*/ 778228 w 1136356"/>
              <a:gd name="connsiteY6" fmla="*/ 844029 h 1808998"/>
              <a:gd name="connsiteX7" fmla="*/ 725062 w 1136356"/>
              <a:gd name="connsiteY7" fmla="*/ 830441 h 1808998"/>
              <a:gd name="connsiteX8" fmla="*/ 715041 w 1136356"/>
              <a:gd name="connsiteY8" fmla="*/ 830271 h 1808998"/>
              <a:gd name="connsiteX9" fmla="*/ 698564 w 1136356"/>
              <a:gd name="connsiteY9" fmla="*/ 831120 h 1808998"/>
              <a:gd name="connsiteX10" fmla="*/ 680559 w 1136356"/>
              <a:gd name="connsiteY10" fmla="*/ 834687 h 1808998"/>
              <a:gd name="connsiteX11" fmla="*/ 614654 w 1136356"/>
              <a:gd name="connsiteY11" fmla="*/ 823137 h 1808998"/>
              <a:gd name="connsiteX12" fmla="*/ 606671 w 1136356"/>
              <a:gd name="connsiteY12" fmla="*/ 818551 h 1808998"/>
              <a:gd name="connsiteX13" fmla="*/ 584929 w 1136356"/>
              <a:gd name="connsiteY13" fmla="*/ 808189 h 1808998"/>
              <a:gd name="connsiteX14" fmla="*/ 552146 w 1136356"/>
              <a:gd name="connsiteY14" fmla="*/ 796639 h 1808998"/>
              <a:gd name="connsiteX15" fmla="*/ 545351 w 1136356"/>
              <a:gd name="connsiteY15" fmla="*/ 790524 h 1808998"/>
              <a:gd name="connsiteX16" fmla="*/ 499490 w 1136356"/>
              <a:gd name="connsiteY16" fmla="*/ 772689 h 1808998"/>
              <a:gd name="connsiteX17" fmla="*/ 475709 w 1136356"/>
              <a:gd name="connsiteY17" fmla="*/ 765555 h 1808998"/>
              <a:gd name="connsiteX18" fmla="*/ 449381 w 1136356"/>
              <a:gd name="connsiteY18" fmla="*/ 751796 h 1808998"/>
              <a:gd name="connsiteX19" fmla="*/ 440209 w 1136356"/>
              <a:gd name="connsiteY19" fmla="*/ 741944 h 1808998"/>
              <a:gd name="connsiteX20" fmla="*/ 428319 w 1136356"/>
              <a:gd name="connsiteY20" fmla="*/ 728865 h 1808998"/>
              <a:gd name="connsiteX21" fmla="*/ 418127 w 1136356"/>
              <a:gd name="connsiteY21" fmla="*/ 727846 h 1808998"/>
              <a:gd name="connsiteX22" fmla="*/ 406916 w 1136356"/>
              <a:gd name="connsiteY22" fmla="*/ 710520 h 1808998"/>
              <a:gd name="connsiteX23" fmla="*/ 413541 w 1136356"/>
              <a:gd name="connsiteY23" fmla="*/ 692175 h 1808998"/>
              <a:gd name="connsiteX24" fmla="*/ 421354 w 1136356"/>
              <a:gd name="connsiteY24" fmla="*/ 662620 h 1808998"/>
              <a:gd name="connsiteX25" fmla="*/ 419656 w 1136356"/>
              <a:gd name="connsiteY25" fmla="*/ 616928 h 1808998"/>
              <a:gd name="connsiteX26" fmla="*/ 403349 w 1136356"/>
              <a:gd name="connsiteY26" fmla="*/ 577011 h 1808998"/>
              <a:gd name="connsiteX27" fmla="*/ 389081 w 1136356"/>
              <a:gd name="connsiteY27" fmla="*/ 534376 h 1808998"/>
              <a:gd name="connsiteX28" fmla="*/ 367849 w 1136356"/>
              <a:gd name="connsiteY28" fmla="*/ 467452 h 1808998"/>
              <a:gd name="connsiteX29" fmla="*/ 373794 w 1136356"/>
              <a:gd name="connsiteY29" fmla="*/ 432631 h 1808998"/>
              <a:gd name="connsiteX30" fmla="*/ 376681 w 1136356"/>
              <a:gd name="connsiteY30" fmla="*/ 426516 h 1808998"/>
              <a:gd name="connsiteX31" fmla="*/ 372265 w 1136356"/>
              <a:gd name="connsiteY31" fmla="*/ 406812 h 1808998"/>
              <a:gd name="connsiteX32" fmla="*/ 350693 w 1136356"/>
              <a:gd name="connsiteY32" fmla="*/ 385240 h 1808998"/>
              <a:gd name="connsiteX33" fmla="*/ 351542 w 1136356"/>
              <a:gd name="connsiteY33" fmla="*/ 370123 h 1808998"/>
              <a:gd name="connsiteX34" fmla="*/ 370736 w 1136356"/>
              <a:gd name="connsiteY34" fmla="*/ 368764 h 1808998"/>
              <a:gd name="connsiteX35" fmla="*/ 400292 w 1136356"/>
              <a:gd name="connsiteY35" fmla="*/ 383542 h 1808998"/>
              <a:gd name="connsiteX36" fmla="*/ 430697 w 1136356"/>
              <a:gd name="connsiteY36" fmla="*/ 370972 h 1808998"/>
              <a:gd name="connsiteX37" fmla="*/ 444795 w 1136356"/>
              <a:gd name="connsiteY37" fmla="*/ 357383 h 1808998"/>
              <a:gd name="connsiteX38" fmla="*/ 468915 w 1136356"/>
              <a:gd name="connsiteY38" fmla="*/ 338529 h 1808998"/>
              <a:gd name="connsiteX39" fmla="*/ 470444 w 1136356"/>
              <a:gd name="connsiteY39" fmla="*/ 334622 h 1808998"/>
              <a:gd name="connsiteX40" fmla="*/ 485901 w 1136356"/>
              <a:gd name="connsiteY40" fmla="*/ 322732 h 1808998"/>
              <a:gd name="connsiteX41" fmla="*/ 506114 w 1136356"/>
              <a:gd name="connsiteY41" fmla="*/ 302689 h 1808998"/>
              <a:gd name="connsiteX42" fmla="*/ 503566 w 1136356"/>
              <a:gd name="connsiteY42" fmla="*/ 264640 h 1808998"/>
              <a:gd name="connsiteX43" fmla="*/ 510700 w 1136356"/>
              <a:gd name="connsiteY43" fmla="*/ 231518 h 1808998"/>
              <a:gd name="connsiteX44" fmla="*/ 514607 w 1136356"/>
              <a:gd name="connsiteY44" fmla="*/ 220477 h 1808998"/>
              <a:gd name="connsiteX45" fmla="*/ 518344 w 1136356"/>
              <a:gd name="connsiteY45" fmla="*/ 188543 h 1808998"/>
              <a:gd name="connsiteX46" fmla="*/ 532782 w 1136356"/>
              <a:gd name="connsiteY46" fmla="*/ 141153 h 1808998"/>
              <a:gd name="connsiteX47" fmla="*/ 534480 w 1136356"/>
              <a:gd name="connsiteY47" fmla="*/ 131301 h 1808998"/>
              <a:gd name="connsiteX48" fmla="*/ 527686 w 1136356"/>
              <a:gd name="connsiteY48" fmla="*/ 107860 h 1808998"/>
              <a:gd name="connsiteX49" fmla="*/ 498980 w 1136356"/>
              <a:gd name="connsiteY49" fmla="*/ 61829 h 1808998"/>
              <a:gd name="connsiteX50" fmla="*/ 496772 w 1136356"/>
              <a:gd name="connsiteY50" fmla="*/ 59281 h 1808998"/>
              <a:gd name="connsiteX51" fmla="*/ 471293 w 1136356"/>
              <a:gd name="connsiteY51" fmla="*/ 38728 h 1808998"/>
              <a:gd name="connsiteX52" fmla="*/ 445644 w 1136356"/>
              <a:gd name="connsiteY52" fmla="*/ 18345 h 1808998"/>
              <a:gd name="connsiteX53" fmla="*/ 423223 w 1136356"/>
              <a:gd name="connsiteY53" fmla="*/ 5945 h 1808998"/>
              <a:gd name="connsiteX54" fmla="*/ 381777 w 1136356"/>
              <a:gd name="connsiteY54" fmla="*/ 0 h 1808998"/>
              <a:gd name="connsiteX55" fmla="*/ 373284 w 1136356"/>
              <a:gd name="connsiteY55" fmla="*/ 0 h 1808998"/>
              <a:gd name="connsiteX56" fmla="*/ 344918 w 1136356"/>
              <a:gd name="connsiteY56" fmla="*/ 9852 h 1808998"/>
              <a:gd name="connsiteX57" fmla="*/ 300075 w 1136356"/>
              <a:gd name="connsiteY57" fmla="*/ 35161 h 1808998"/>
              <a:gd name="connsiteX58" fmla="*/ 273407 w 1136356"/>
              <a:gd name="connsiteY58" fmla="*/ 71001 h 1808998"/>
              <a:gd name="connsiteX59" fmla="*/ 251156 w 1136356"/>
              <a:gd name="connsiteY59" fmla="*/ 134358 h 1808998"/>
              <a:gd name="connsiteX60" fmla="*/ 243172 w 1136356"/>
              <a:gd name="connsiteY60" fmla="*/ 183618 h 1808998"/>
              <a:gd name="connsiteX61" fmla="*/ 237907 w 1136356"/>
              <a:gd name="connsiteY61" fmla="*/ 235594 h 1808998"/>
              <a:gd name="connsiteX62" fmla="*/ 227375 w 1136356"/>
              <a:gd name="connsiteY62" fmla="*/ 272794 h 1808998"/>
              <a:gd name="connsiteX63" fmla="*/ 214636 w 1136356"/>
              <a:gd name="connsiteY63" fmla="*/ 276530 h 1808998"/>
              <a:gd name="connsiteX64" fmla="*/ 194423 w 1136356"/>
              <a:gd name="connsiteY64" fmla="*/ 286382 h 1808998"/>
              <a:gd name="connsiteX65" fmla="*/ 167925 w 1136356"/>
              <a:gd name="connsiteY65" fmla="*/ 335641 h 1808998"/>
              <a:gd name="connsiteX66" fmla="*/ 153317 w 1136356"/>
              <a:gd name="connsiteY66" fmla="*/ 353307 h 1808998"/>
              <a:gd name="connsiteX67" fmla="*/ 115948 w 1136356"/>
              <a:gd name="connsiteY67" fmla="*/ 403585 h 1808998"/>
              <a:gd name="connsiteX68" fmla="*/ 59045 w 1136356"/>
              <a:gd name="connsiteY68" fmla="*/ 481550 h 1808998"/>
              <a:gd name="connsiteX69" fmla="*/ 49193 w 1136356"/>
              <a:gd name="connsiteY69" fmla="*/ 495139 h 1808998"/>
              <a:gd name="connsiteX70" fmla="*/ 29320 w 1136356"/>
              <a:gd name="connsiteY70" fmla="*/ 577181 h 1808998"/>
              <a:gd name="connsiteX71" fmla="*/ 29320 w 1136356"/>
              <a:gd name="connsiteY71" fmla="*/ 660752 h 1808998"/>
              <a:gd name="connsiteX72" fmla="*/ 25753 w 1136356"/>
              <a:gd name="connsiteY72" fmla="*/ 670264 h 1808998"/>
              <a:gd name="connsiteX73" fmla="*/ 614 w 1136356"/>
              <a:gd name="connsiteY73" fmla="*/ 734131 h 1808998"/>
              <a:gd name="connsiteX74" fmla="*/ 17600 w 1136356"/>
              <a:gd name="connsiteY74" fmla="*/ 818041 h 1808998"/>
              <a:gd name="connsiteX75" fmla="*/ 34416 w 1136356"/>
              <a:gd name="connsiteY75" fmla="*/ 881059 h 1808998"/>
              <a:gd name="connsiteX76" fmla="*/ 53949 w 1136356"/>
              <a:gd name="connsiteY76" fmla="*/ 945435 h 1808998"/>
              <a:gd name="connsiteX77" fmla="*/ 61763 w 1136356"/>
              <a:gd name="connsiteY77" fmla="*/ 982295 h 1808998"/>
              <a:gd name="connsiteX78" fmla="*/ 59894 w 1136356"/>
              <a:gd name="connsiteY78" fmla="*/ 1014398 h 1808998"/>
              <a:gd name="connsiteX79" fmla="*/ 54289 w 1136356"/>
              <a:gd name="connsiteY79" fmla="*/ 1099837 h 1808998"/>
              <a:gd name="connsiteX80" fmla="*/ 79768 w 1136356"/>
              <a:gd name="connsiteY80" fmla="*/ 1170498 h 1808998"/>
              <a:gd name="connsiteX81" fmla="*/ 97943 w 1136356"/>
              <a:gd name="connsiteY81" fmla="*/ 1188673 h 1808998"/>
              <a:gd name="connsiteX82" fmla="*/ 115269 w 1136356"/>
              <a:gd name="connsiteY82" fmla="*/ 1200903 h 1808998"/>
              <a:gd name="connsiteX83" fmla="*/ 140408 w 1136356"/>
              <a:gd name="connsiteY83" fmla="*/ 1210755 h 1808998"/>
              <a:gd name="connsiteX84" fmla="*/ 196801 w 1136356"/>
              <a:gd name="connsiteY84" fmla="*/ 1222985 h 1808998"/>
              <a:gd name="connsiteX85" fmla="*/ 239945 w 1136356"/>
              <a:gd name="connsiteY85" fmla="*/ 1225872 h 1808998"/>
              <a:gd name="connsiteX86" fmla="*/ 259649 w 1136356"/>
              <a:gd name="connsiteY86" fmla="*/ 1242349 h 1808998"/>
              <a:gd name="connsiteX87" fmla="*/ 270690 w 1136356"/>
              <a:gd name="connsiteY87" fmla="*/ 1256787 h 1808998"/>
              <a:gd name="connsiteX88" fmla="*/ 304661 w 1136356"/>
              <a:gd name="connsiteY88" fmla="*/ 1252031 h 1808998"/>
              <a:gd name="connsiteX89" fmla="*/ 314004 w 1136356"/>
              <a:gd name="connsiteY89" fmla="*/ 1237253 h 1808998"/>
              <a:gd name="connsiteX90" fmla="*/ 327762 w 1136356"/>
              <a:gd name="connsiteY90" fmla="*/ 1223494 h 1808998"/>
              <a:gd name="connsiteX91" fmla="*/ 337954 w 1136356"/>
              <a:gd name="connsiteY91" fmla="*/ 1224174 h 1808998"/>
              <a:gd name="connsiteX92" fmla="*/ 344578 w 1136356"/>
              <a:gd name="connsiteY92" fmla="*/ 1229779 h 1808998"/>
              <a:gd name="connsiteX93" fmla="*/ 359016 w 1136356"/>
              <a:gd name="connsiteY93" fmla="*/ 1241500 h 1808998"/>
              <a:gd name="connsiteX94" fmla="*/ 365811 w 1136356"/>
              <a:gd name="connsiteY94" fmla="*/ 1251861 h 1808998"/>
              <a:gd name="connsiteX95" fmla="*/ 353241 w 1136356"/>
              <a:gd name="connsiteY95" fmla="*/ 1261543 h 1808998"/>
              <a:gd name="connsiteX96" fmla="*/ 347636 w 1136356"/>
              <a:gd name="connsiteY96" fmla="*/ 1266639 h 1808998"/>
              <a:gd name="connsiteX97" fmla="*/ 348315 w 1136356"/>
              <a:gd name="connsiteY97" fmla="*/ 1298742 h 1808998"/>
              <a:gd name="connsiteX98" fmla="*/ 348994 w 1136356"/>
              <a:gd name="connsiteY98" fmla="*/ 1315558 h 1808998"/>
              <a:gd name="connsiteX99" fmla="*/ 349504 w 1136356"/>
              <a:gd name="connsiteY99" fmla="*/ 1334582 h 1808998"/>
              <a:gd name="connsiteX100" fmla="*/ 348994 w 1136356"/>
              <a:gd name="connsiteY100" fmla="*/ 1367365 h 1808998"/>
              <a:gd name="connsiteX101" fmla="*/ 349164 w 1136356"/>
              <a:gd name="connsiteY101" fmla="*/ 1383502 h 1808998"/>
              <a:gd name="connsiteX102" fmla="*/ 347975 w 1136356"/>
              <a:gd name="connsiteY102" fmla="*/ 1410679 h 1808998"/>
              <a:gd name="connsiteX103" fmla="*/ 349164 w 1136356"/>
              <a:gd name="connsiteY103" fmla="*/ 1443802 h 1808998"/>
              <a:gd name="connsiteX104" fmla="*/ 346616 w 1136356"/>
              <a:gd name="connsiteY104" fmla="*/ 1497137 h 1808998"/>
              <a:gd name="connsiteX105" fmla="*/ 336255 w 1136356"/>
              <a:gd name="connsiteY105" fmla="*/ 1503932 h 1808998"/>
              <a:gd name="connsiteX106" fmla="*/ 292431 w 1136356"/>
              <a:gd name="connsiteY106" fmla="*/ 1486096 h 1808998"/>
              <a:gd name="connsiteX107" fmla="*/ 216335 w 1136356"/>
              <a:gd name="connsiteY107" fmla="*/ 1454842 h 1808998"/>
              <a:gd name="connsiteX108" fmla="*/ 193743 w 1136356"/>
              <a:gd name="connsiteY108" fmla="*/ 1467922 h 1808998"/>
              <a:gd name="connsiteX109" fmla="*/ 201387 w 1136356"/>
              <a:gd name="connsiteY109" fmla="*/ 1533147 h 1808998"/>
              <a:gd name="connsiteX110" fmla="*/ 203086 w 1136356"/>
              <a:gd name="connsiteY110" fmla="*/ 1537903 h 1808998"/>
              <a:gd name="connsiteX111" fmla="*/ 208012 w 1136356"/>
              <a:gd name="connsiteY111" fmla="*/ 1545037 h 1808998"/>
              <a:gd name="connsiteX112" fmla="*/ 212598 w 1136356"/>
              <a:gd name="connsiteY112" fmla="*/ 1556078 h 1808998"/>
              <a:gd name="connsiteX113" fmla="*/ 205124 w 1136356"/>
              <a:gd name="connsiteY113" fmla="*/ 1561854 h 1808998"/>
              <a:gd name="connsiteX114" fmla="*/ 138369 w 1136356"/>
              <a:gd name="connsiteY114" fmla="*/ 1577650 h 1808998"/>
              <a:gd name="connsiteX115" fmla="*/ 73653 w 1136356"/>
              <a:gd name="connsiteY115" fmla="*/ 1591579 h 1808998"/>
              <a:gd name="connsiteX116" fmla="*/ 54119 w 1136356"/>
              <a:gd name="connsiteY116" fmla="*/ 1608055 h 1808998"/>
              <a:gd name="connsiteX117" fmla="*/ 66009 w 1136356"/>
              <a:gd name="connsiteY117" fmla="*/ 1685001 h 1808998"/>
              <a:gd name="connsiteX118" fmla="*/ 81467 w 1136356"/>
              <a:gd name="connsiteY118" fmla="*/ 1699949 h 1808998"/>
              <a:gd name="connsiteX119" fmla="*/ 115608 w 1136356"/>
              <a:gd name="connsiteY119" fmla="*/ 1695193 h 1808998"/>
              <a:gd name="connsiteX120" fmla="*/ 134123 w 1136356"/>
              <a:gd name="connsiteY120" fmla="*/ 1651199 h 1808998"/>
              <a:gd name="connsiteX121" fmla="*/ 131235 w 1136356"/>
              <a:gd name="connsiteY121" fmla="*/ 1640668 h 1808998"/>
              <a:gd name="connsiteX122" fmla="*/ 137860 w 1136356"/>
              <a:gd name="connsiteY122" fmla="*/ 1626400 h 1808998"/>
              <a:gd name="connsiteX123" fmla="*/ 239775 w 1136356"/>
              <a:gd name="connsiteY123" fmla="*/ 1615529 h 1808998"/>
              <a:gd name="connsiteX124" fmla="*/ 245550 w 1136356"/>
              <a:gd name="connsiteY124" fmla="*/ 1614680 h 1808998"/>
              <a:gd name="connsiteX125" fmla="*/ 265933 w 1136356"/>
              <a:gd name="connsiteY125" fmla="*/ 1608395 h 1808998"/>
              <a:gd name="connsiteX126" fmla="*/ 316042 w 1136356"/>
              <a:gd name="connsiteY126" fmla="*/ 1599902 h 1808998"/>
              <a:gd name="connsiteX127" fmla="*/ 348994 w 1136356"/>
              <a:gd name="connsiteY127" fmla="*/ 1599053 h 1808998"/>
              <a:gd name="connsiteX128" fmla="*/ 364112 w 1136356"/>
              <a:gd name="connsiteY128" fmla="*/ 1612132 h 1808998"/>
              <a:gd name="connsiteX129" fmla="*/ 368528 w 1136356"/>
              <a:gd name="connsiteY129" fmla="*/ 1668015 h 1808998"/>
              <a:gd name="connsiteX130" fmla="*/ 353750 w 1136356"/>
              <a:gd name="connsiteY130" fmla="*/ 1679906 h 1808998"/>
              <a:gd name="connsiteX131" fmla="*/ 345427 w 1136356"/>
              <a:gd name="connsiteY131" fmla="*/ 1685171 h 1808998"/>
              <a:gd name="connsiteX132" fmla="*/ 344578 w 1136356"/>
              <a:gd name="connsiteY132" fmla="*/ 1694513 h 1808998"/>
              <a:gd name="connsiteX133" fmla="*/ 361394 w 1136356"/>
              <a:gd name="connsiteY133" fmla="*/ 1786067 h 1808998"/>
              <a:gd name="connsiteX134" fmla="*/ 372435 w 1136356"/>
              <a:gd name="connsiteY134" fmla="*/ 1798297 h 1808998"/>
              <a:gd name="connsiteX135" fmla="*/ 419995 w 1136356"/>
              <a:gd name="connsiteY135" fmla="*/ 1808998 h 1808998"/>
              <a:gd name="connsiteX136" fmla="*/ 435453 w 1136356"/>
              <a:gd name="connsiteY136" fmla="*/ 1803223 h 1808998"/>
              <a:gd name="connsiteX137" fmla="*/ 456006 w 1136356"/>
              <a:gd name="connsiteY137" fmla="*/ 1753624 h 1808998"/>
              <a:gd name="connsiteX138" fmla="*/ 441568 w 1136356"/>
              <a:gd name="connsiteY138" fmla="*/ 1732562 h 1808998"/>
              <a:gd name="connsiteX139" fmla="*/ 432056 w 1136356"/>
              <a:gd name="connsiteY139" fmla="*/ 1729165 h 1808998"/>
              <a:gd name="connsiteX140" fmla="*/ 417108 w 1136356"/>
              <a:gd name="connsiteY140" fmla="*/ 1711499 h 1808998"/>
              <a:gd name="connsiteX141" fmla="*/ 410653 w 1136356"/>
              <a:gd name="connsiteY141" fmla="*/ 1615869 h 1808998"/>
              <a:gd name="connsiteX142" fmla="*/ 425771 w 1136356"/>
              <a:gd name="connsiteY142" fmla="*/ 1597694 h 1808998"/>
              <a:gd name="connsiteX143" fmla="*/ 475709 w 1136356"/>
              <a:gd name="connsiteY143" fmla="*/ 1599053 h 1808998"/>
              <a:gd name="connsiteX144" fmla="*/ 555713 w 1136356"/>
              <a:gd name="connsiteY144" fmla="*/ 1608395 h 1808998"/>
              <a:gd name="connsiteX145" fmla="*/ 662894 w 1136356"/>
              <a:gd name="connsiteY145" fmla="*/ 1618926 h 1808998"/>
              <a:gd name="connsiteX146" fmla="*/ 671726 w 1136356"/>
              <a:gd name="connsiteY146" fmla="*/ 1630477 h 1808998"/>
              <a:gd name="connsiteX147" fmla="*/ 680389 w 1136356"/>
              <a:gd name="connsiteY147" fmla="*/ 1677188 h 1808998"/>
              <a:gd name="connsiteX148" fmla="*/ 694488 w 1136356"/>
              <a:gd name="connsiteY148" fmla="*/ 1714896 h 1808998"/>
              <a:gd name="connsiteX149" fmla="*/ 733725 w 1136356"/>
              <a:gd name="connsiteY149" fmla="*/ 1752945 h 1808998"/>
              <a:gd name="connsiteX150" fmla="*/ 800140 w 1136356"/>
              <a:gd name="connsiteY150" fmla="*/ 1760758 h 1808998"/>
              <a:gd name="connsiteX151" fmla="*/ 808463 w 1136356"/>
              <a:gd name="connsiteY151" fmla="*/ 1759739 h 1808998"/>
              <a:gd name="connsiteX152" fmla="*/ 825449 w 1136356"/>
              <a:gd name="connsiteY152" fmla="*/ 1757022 h 1808998"/>
              <a:gd name="connsiteX153" fmla="*/ 875217 w 1136356"/>
              <a:gd name="connsiteY153" fmla="*/ 1766873 h 1808998"/>
              <a:gd name="connsiteX154" fmla="*/ 972207 w 1136356"/>
              <a:gd name="connsiteY154" fmla="*/ 1778594 h 1808998"/>
              <a:gd name="connsiteX155" fmla="*/ 1054589 w 1136356"/>
              <a:gd name="connsiteY155" fmla="*/ 1768572 h 1808998"/>
              <a:gd name="connsiteX156" fmla="*/ 1096204 w 1136356"/>
              <a:gd name="connsiteY156" fmla="*/ 1747339 h 1808998"/>
              <a:gd name="connsiteX157" fmla="*/ 1099771 w 1136356"/>
              <a:gd name="connsiteY157" fmla="*/ 1719483 h 1808998"/>
              <a:gd name="connsiteX158" fmla="*/ 1043038 w 1136356"/>
              <a:gd name="connsiteY158" fmla="*/ 1684662 h 1808998"/>
              <a:gd name="connsiteX159" fmla="*/ 1022145 w 1136356"/>
              <a:gd name="connsiteY159" fmla="*/ 1682623 h 1808998"/>
              <a:gd name="connsiteX160" fmla="*/ 1001253 w 1136356"/>
              <a:gd name="connsiteY160" fmla="*/ 1681434 h 1808998"/>
              <a:gd name="connsiteX161" fmla="*/ 995308 w 1136356"/>
              <a:gd name="connsiteY161" fmla="*/ 1680755 h 1808998"/>
              <a:gd name="connsiteX162" fmla="*/ 980870 w 1136356"/>
              <a:gd name="connsiteY162" fmla="*/ 1671243 h 1808998"/>
              <a:gd name="connsiteX163" fmla="*/ 948257 w 1136356"/>
              <a:gd name="connsiteY163" fmla="*/ 1655616 h 1808998"/>
              <a:gd name="connsiteX164" fmla="*/ 945539 w 1136356"/>
              <a:gd name="connsiteY164" fmla="*/ 1651879 h 1808998"/>
              <a:gd name="connsiteX165" fmla="*/ 950295 w 1136356"/>
              <a:gd name="connsiteY165" fmla="*/ 1649331 h 1808998"/>
              <a:gd name="connsiteX166" fmla="*/ 964733 w 1136356"/>
              <a:gd name="connsiteY166" fmla="*/ 1648991 h 1808998"/>
              <a:gd name="connsiteX167" fmla="*/ 1037773 w 1136356"/>
              <a:gd name="connsiteY167" fmla="*/ 1646783 h 1808998"/>
              <a:gd name="connsiteX168" fmla="*/ 1088560 w 1136356"/>
              <a:gd name="connsiteY168" fmla="*/ 1626740 h 1808998"/>
              <a:gd name="connsiteX169" fmla="*/ 1092467 w 1136356"/>
              <a:gd name="connsiteY169" fmla="*/ 1607206 h 1808998"/>
              <a:gd name="connsiteX170" fmla="*/ 1071235 w 1136356"/>
              <a:gd name="connsiteY170" fmla="*/ 1587842 h 1808998"/>
              <a:gd name="connsiteX171" fmla="*/ 1058326 w 1136356"/>
              <a:gd name="connsiteY171" fmla="*/ 1584105 h 1808998"/>
              <a:gd name="connsiteX172" fmla="*/ 1055947 w 1136356"/>
              <a:gd name="connsiteY172" fmla="*/ 1584615 h 1808998"/>
              <a:gd name="connsiteX173" fmla="*/ 1044737 w 1136356"/>
              <a:gd name="connsiteY173" fmla="*/ 1587332 h 1808998"/>
              <a:gd name="connsiteX174" fmla="*/ 1029959 w 1136356"/>
              <a:gd name="connsiteY174" fmla="*/ 1581387 h 1808998"/>
              <a:gd name="connsiteX175" fmla="*/ 1003461 w 1136356"/>
              <a:gd name="connsiteY175" fmla="*/ 1570347 h 1808998"/>
              <a:gd name="connsiteX176" fmla="*/ 994968 w 1136356"/>
              <a:gd name="connsiteY176" fmla="*/ 1561514 h 1808998"/>
              <a:gd name="connsiteX177" fmla="*/ 995987 w 1136356"/>
              <a:gd name="connsiteY177" fmla="*/ 1489324 h 1808998"/>
              <a:gd name="connsiteX178" fmla="*/ 1001253 w 1136356"/>
              <a:gd name="connsiteY178" fmla="*/ 1482360 h 1808998"/>
              <a:gd name="connsiteX179" fmla="*/ 1008047 w 1136356"/>
              <a:gd name="connsiteY179" fmla="*/ 1468941 h 1808998"/>
              <a:gd name="connsiteX180" fmla="*/ 1006519 w 1136356"/>
              <a:gd name="connsiteY180" fmla="*/ 1457220 h 1808998"/>
              <a:gd name="connsiteX181" fmla="*/ 1002442 w 1136356"/>
              <a:gd name="connsiteY181" fmla="*/ 1390296 h 1808998"/>
              <a:gd name="connsiteX182" fmla="*/ 1006519 w 1136356"/>
              <a:gd name="connsiteY182" fmla="*/ 1229439 h 1808998"/>
              <a:gd name="connsiteX183" fmla="*/ 1015691 w 1136356"/>
              <a:gd name="connsiteY183" fmla="*/ 1100856 h 1808998"/>
              <a:gd name="connsiteX184" fmla="*/ 999724 w 1136356"/>
              <a:gd name="connsiteY184" fmla="*/ 1050238 h 1808998"/>
              <a:gd name="connsiteX185" fmla="*/ 992760 w 1136356"/>
              <a:gd name="connsiteY185" fmla="*/ 1032403 h 1808998"/>
              <a:gd name="connsiteX186" fmla="*/ 983248 w 1136356"/>
              <a:gd name="connsiteY186" fmla="*/ 1004037 h 1808998"/>
              <a:gd name="connsiteX187" fmla="*/ 981719 w 1136356"/>
              <a:gd name="connsiteY187" fmla="*/ 990957 h 1808998"/>
              <a:gd name="connsiteX188" fmla="*/ 1133403 w 1136356"/>
              <a:gd name="connsiteY188" fmla="*/ 687759 h 1808998"/>
              <a:gd name="connsiteX189" fmla="*/ 1137819 w 1136356"/>
              <a:gd name="connsiteY189" fmla="*/ 680795 h 1808998"/>
              <a:gd name="connsiteX190" fmla="*/ 1137819 w 1136356"/>
              <a:gd name="connsiteY190" fmla="*/ 679096 h 1808998"/>
              <a:gd name="connsiteX191" fmla="*/ 1127628 w 1136356"/>
              <a:gd name="connsiteY191" fmla="*/ 671962 h 1808998"/>
              <a:gd name="connsiteX192" fmla="*/ 187798 w 1136356"/>
              <a:gd name="connsiteY192" fmla="*/ 1154022 h 1808998"/>
              <a:gd name="connsiteX193" fmla="*/ 143125 w 1136356"/>
              <a:gd name="connsiteY193" fmla="*/ 1155891 h 1808998"/>
              <a:gd name="connsiteX194" fmla="*/ 125630 w 1136356"/>
              <a:gd name="connsiteY194" fmla="*/ 1144000 h 1808998"/>
              <a:gd name="connsiteX195" fmla="*/ 103548 w 1136356"/>
              <a:gd name="connsiteY195" fmla="*/ 1086079 h 1808998"/>
              <a:gd name="connsiteX196" fmla="*/ 103548 w 1136356"/>
              <a:gd name="connsiteY196" fmla="*/ 1069942 h 1808998"/>
              <a:gd name="connsiteX197" fmla="*/ 107795 w 1136356"/>
              <a:gd name="connsiteY197" fmla="*/ 997242 h 1808998"/>
              <a:gd name="connsiteX198" fmla="*/ 120364 w 1136356"/>
              <a:gd name="connsiteY198" fmla="*/ 987051 h 1808998"/>
              <a:gd name="connsiteX199" fmla="*/ 128687 w 1136356"/>
              <a:gd name="connsiteY199" fmla="*/ 997072 h 1808998"/>
              <a:gd name="connsiteX200" fmla="*/ 152128 w 1136356"/>
              <a:gd name="connsiteY200" fmla="*/ 1027817 h 1808998"/>
              <a:gd name="connsiteX201" fmla="*/ 176078 w 1136356"/>
              <a:gd name="connsiteY201" fmla="*/ 1063317 h 1808998"/>
              <a:gd name="connsiteX202" fmla="*/ 176758 w 1136356"/>
              <a:gd name="connsiteY202" fmla="*/ 1066545 h 1808998"/>
              <a:gd name="connsiteX203" fmla="*/ 192215 w 1136356"/>
              <a:gd name="connsiteY203" fmla="*/ 1124636 h 1808998"/>
              <a:gd name="connsiteX204" fmla="*/ 187798 w 1136356"/>
              <a:gd name="connsiteY204" fmla="*/ 1154022 h 1808998"/>
              <a:gd name="connsiteX205" fmla="*/ 795724 w 1136356"/>
              <a:gd name="connsiteY205" fmla="*/ 1195638 h 1808998"/>
              <a:gd name="connsiteX206" fmla="*/ 783663 w 1136356"/>
              <a:gd name="connsiteY206" fmla="*/ 1278699 h 1808998"/>
              <a:gd name="connsiteX207" fmla="*/ 782305 w 1136356"/>
              <a:gd name="connsiteY207" fmla="*/ 1330506 h 1808998"/>
              <a:gd name="connsiteX208" fmla="*/ 772962 w 1136356"/>
              <a:gd name="connsiteY208" fmla="*/ 1370422 h 1808998"/>
              <a:gd name="connsiteX209" fmla="*/ 750201 w 1136356"/>
              <a:gd name="connsiteY209" fmla="*/ 1462486 h 1808998"/>
              <a:gd name="connsiteX210" fmla="*/ 721495 w 1136356"/>
              <a:gd name="connsiteY210" fmla="*/ 1605337 h 1808998"/>
              <a:gd name="connsiteX211" fmla="*/ 720306 w 1136356"/>
              <a:gd name="connsiteY211" fmla="*/ 1606526 h 1808998"/>
              <a:gd name="connsiteX212" fmla="*/ 715041 w 1136356"/>
              <a:gd name="connsiteY212" fmla="*/ 1586313 h 1808998"/>
              <a:gd name="connsiteX213" fmla="*/ 702981 w 1136356"/>
              <a:gd name="connsiteY213" fmla="*/ 1577820 h 1808998"/>
              <a:gd name="connsiteX214" fmla="*/ 615673 w 1136356"/>
              <a:gd name="connsiteY214" fmla="*/ 1561174 h 1808998"/>
              <a:gd name="connsiteX215" fmla="*/ 590024 w 1136356"/>
              <a:gd name="connsiteY215" fmla="*/ 1555739 h 1808998"/>
              <a:gd name="connsiteX216" fmla="*/ 585778 w 1136356"/>
              <a:gd name="connsiteY216" fmla="*/ 1550643 h 1808998"/>
              <a:gd name="connsiteX217" fmla="*/ 589515 w 1136356"/>
              <a:gd name="connsiteY217" fmla="*/ 1516671 h 1808998"/>
              <a:gd name="connsiteX218" fmla="*/ 585608 w 1136356"/>
              <a:gd name="connsiteY218" fmla="*/ 1479302 h 1808998"/>
              <a:gd name="connsiteX219" fmla="*/ 579493 w 1136356"/>
              <a:gd name="connsiteY219" fmla="*/ 1475395 h 1808998"/>
              <a:gd name="connsiteX220" fmla="*/ 569471 w 1136356"/>
              <a:gd name="connsiteY220" fmla="*/ 1463675 h 1808998"/>
              <a:gd name="connsiteX221" fmla="*/ 553335 w 1136356"/>
              <a:gd name="connsiteY221" fmla="*/ 1443292 h 1808998"/>
              <a:gd name="connsiteX222" fmla="*/ 541275 w 1136356"/>
              <a:gd name="connsiteY222" fmla="*/ 1444481 h 1808998"/>
              <a:gd name="connsiteX223" fmla="*/ 442077 w 1136356"/>
              <a:gd name="connsiteY223" fmla="*/ 1492381 h 1808998"/>
              <a:gd name="connsiteX224" fmla="*/ 424072 w 1136356"/>
              <a:gd name="connsiteY224" fmla="*/ 1481340 h 1808998"/>
              <a:gd name="connsiteX225" fmla="*/ 423053 w 1136356"/>
              <a:gd name="connsiteY225" fmla="*/ 1308933 h 1808998"/>
              <a:gd name="connsiteX226" fmla="*/ 423393 w 1136356"/>
              <a:gd name="connsiteY226" fmla="*/ 1264261 h 1808998"/>
              <a:gd name="connsiteX227" fmla="*/ 419486 w 1136356"/>
              <a:gd name="connsiteY227" fmla="*/ 1258485 h 1808998"/>
              <a:gd name="connsiteX228" fmla="*/ 409294 w 1136356"/>
              <a:gd name="connsiteY228" fmla="*/ 1254239 h 1808998"/>
              <a:gd name="connsiteX229" fmla="*/ 404708 w 1136356"/>
              <a:gd name="connsiteY229" fmla="*/ 1251012 h 1808998"/>
              <a:gd name="connsiteX230" fmla="*/ 408275 w 1136356"/>
              <a:gd name="connsiteY230" fmla="*/ 1246086 h 1808998"/>
              <a:gd name="connsiteX231" fmla="*/ 413371 w 1136356"/>
              <a:gd name="connsiteY231" fmla="*/ 1241669 h 1808998"/>
              <a:gd name="connsiteX232" fmla="*/ 440039 w 1136356"/>
              <a:gd name="connsiteY232" fmla="*/ 1229439 h 1808998"/>
              <a:gd name="connsiteX233" fmla="*/ 585268 w 1136356"/>
              <a:gd name="connsiteY233" fmla="*/ 1229100 h 1808998"/>
              <a:gd name="connsiteX234" fmla="*/ 658987 w 1136356"/>
              <a:gd name="connsiteY234" fmla="*/ 1213133 h 1808998"/>
              <a:gd name="connsiteX235" fmla="*/ 680559 w 1136356"/>
              <a:gd name="connsiteY235" fmla="*/ 1196996 h 1808998"/>
              <a:gd name="connsiteX236" fmla="*/ 690241 w 1136356"/>
              <a:gd name="connsiteY236" fmla="*/ 1192580 h 1808998"/>
              <a:gd name="connsiteX237" fmla="*/ 788589 w 1136356"/>
              <a:gd name="connsiteY237" fmla="*/ 1186805 h 1808998"/>
              <a:gd name="connsiteX238" fmla="*/ 795724 w 1136356"/>
              <a:gd name="connsiteY238" fmla="*/ 1195638 h 18089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</a:cxnLst>
            <a:rect l="l" t="t" r="r" b="b"/>
            <a:pathLst>
              <a:path w="1136356" h="1808998">
                <a:moveTo>
                  <a:pt x="1127628" y="671962"/>
                </a:moveTo>
                <a:cubicBezTo>
                  <a:pt x="1090089" y="653957"/>
                  <a:pt x="1052720" y="635612"/>
                  <a:pt x="1015351" y="617607"/>
                </a:cubicBezTo>
                <a:cubicBezTo>
                  <a:pt x="1003121" y="611662"/>
                  <a:pt x="1001932" y="611832"/>
                  <a:pt x="995308" y="623383"/>
                </a:cubicBezTo>
                <a:cubicBezTo>
                  <a:pt x="981549" y="647503"/>
                  <a:pt x="967621" y="671453"/>
                  <a:pt x="953862" y="695573"/>
                </a:cubicBezTo>
                <a:cubicBezTo>
                  <a:pt x="918022" y="757911"/>
                  <a:pt x="882182" y="820079"/>
                  <a:pt x="846341" y="882418"/>
                </a:cubicBezTo>
                <a:cubicBezTo>
                  <a:pt x="841416" y="891080"/>
                  <a:pt x="840906" y="891080"/>
                  <a:pt x="833093" y="885305"/>
                </a:cubicBezTo>
                <a:cubicBezTo>
                  <a:pt x="814748" y="871547"/>
                  <a:pt x="796063" y="858128"/>
                  <a:pt x="778228" y="844029"/>
                </a:cubicBezTo>
                <a:cubicBezTo>
                  <a:pt x="762261" y="831460"/>
                  <a:pt x="744766" y="827043"/>
                  <a:pt x="725062" y="830441"/>
                </a:cubicBezTo>
                <a:cubicBezTo>
                  <a:pt x="721665" y="830950"/>
                  <a:pt x="718268" y="831630"/>
                  <a:pt x="715041" y="830271"/>
                </a:cubicBezTo>
                <a:cubicBezTo>
                  <a:pt x="709435" y="827893"/>
                  <a:pt x="704000" y="828912"/>
                  <a:pt x="698564" y="831120"/>
                </a:cubicBezTo>
                <a:cubicBezTo>
                  <a:pt x="692789" y="833328"/>
                  <a:pt x="687014" y="835536"/>
                  <a:pt x="680559" y="834687"/>
                </a:cubicBezTo>
                <a:cubicBezTo>
                  <a:pt x="658308" y="831969"/>
                  <a:pt x="636736" y="826194"/>
                  <a:pt x="614654" y="823137"/>
                </a:cubicBezTo>
                <a:cubicBezTo>
                  <a:pt x="611427" y="822627"/>
                  <a:pt x="608879" y="820929"/>
                  <a:pt x="606671" y="818551"/>
                </a:cubicBezTo>
                <a:cubicBezTo>
                  <a:pt x="600895" y="812096"/>
                  <a:pt x="593422" y="809208"/>
                  <a:pt x="584929" y="808189"/>
                </a:cubicBezTo>
                <a:cubicBezTo>
                  <a:pt x="573208" y="806830"/>
                  <a:pt x="563017" y="800715"/>
                  <a:pt x="552146" y="796639"/>
                </a:cubicBezTo>
                <a:cubicBezTo>
                  <a:pt x="549258" y="795620"/>
                  <a:pt x="546710" y="793411"/>
                  <a:pt x="545351" y="790524"/>
                </a:cubicBezTo>
                <a:cubicBezTo>
                  <a:pt x="535500" y="770990"/>
                  <a:pt x="516306" y="772349"/>
                  <a:pt x="499490" y="772689"/>
                </a:cubicBezTo>
                <a:cubicBezTo>
                  <a:pt x="489977" y="772858"/>
                  <a:pt x="482164" y="772519"/>
                  <a:pt x="475709" y="765555"/>
                </a:cubicBezTo>
                <a:cubicBezTo>
                  <a:pt x="468405" y="757571"/>
                  <a:pt x="459912" y="752815"/>
                  <a:pt x="449381" y="751796"/>
                </a:cubicBezTo>
                <a:cubicBezTo>
                  <a:pt x="443606" y="751286"/>
                  <a:pt x="439869" y="748399"/>
                  <a:pt x="440209" y="741944"/>
                </a:cubicBezTo>
                <a:cubicBezTo>
                  <a:pt x="440548" y="733961"/>
                  <a:pt x="435623" y="730394"/>
                  <a:pt x="428319" y="728865"/>
                </a:cubicBezTo>
                <a:cubicBezTo>
                  <a:pt x="424921" y="728186"/>
                  <a:pt x="421524" y="728016"/>
                  <a:pt x="418127" y="727846"/>
                </a:cubicBezTo>
                <a:cubicBezTo>
                  <a:pt x="407426" y="727336"/>
                  <a:pt x="402840" y="720542"/>
                  <a:pt x="406916" y="710520"/>
                </a:cubicBezTo>
                <a:cubicBezTo>
                  <a:pt x="409464" y="704405"/>
                  <a:pt x="411333" y="698290"/>
                  <a:pt x="413541" y="692175"/>
                </a:cubicBezTo>
                <a:cubicBezTo>
                  <a:pt x="417278" y="682663"/>
                  <a:pt x="417108" y="672132"/>
                  <a:pt x="421354" y="662620"/>
                </a:cubicBezTo>
                <a:cubicBezTo>
                  <a:pt x="428319" y="646993"/>
                  <a:pt x="427469" y="632045"/>
                  <a:pt x="419656" y="616928"/>
                </a:cubicBezTo>
                <a:cubicBezTo>
                  <a:pt x="413031" y="604189"/>
                  <a:pt x="406747" y="591109"/>
                  <a:pt x="403349" y="577011"/>
                </a:cubicBezTo>
                <a:cubicBezTo>
                  <a:pt x="399782" y="562403"/>
                  <a:pt x="394177" y="548475"/>
                  <a:pt x="389081" y="534376"/>
                </a:cubicBezTo>
                <a:cubicBezTo>
                  <a:pt x="381098" y="512295"/>
                  <a:pt x="370567" y="491062"/>
                  <a:pt x="367849" y="467452"/>
                </a:cubicBezTo>
                <a:cubicBezTo>
                  <a:pt x="366490" y="455392"/>
                  <a:pt x="364791" y="443162"/>
                  <a:pt x="373794" y="432631"/>
                </a:cubicBezTo>
                <a:cubicBezTo>
                  <a:pt x="375323" y="430932"/>
                  <a:pt x="375832" y="428554"/>
                  <a:pt x="376681" y="426516"/>
                </a:cubicBezTo>
                <a:cubicBezTo>
                  <a:pt x="379739" y="418872"/>
                  <a:pt x="379060" y="412588"/>
                  <a:pt x="372265" y="406812"/>
                </a:cubicBezTo>
                <a:cubicBezTo>
                  <a:pt x="364452" y="400188"/>
                  <a:pt x="357487" y="392884"/>
                  <a:pt x="350693" y="385240"/>
                </a:cubicBezTo>
                <a:cubicBezTo>
                  <a:pt x="345258" y="379125"/>
                  <a:pt x="345597" y="375558"/>
                  <a:pt x="351542" y="370123"/>
                </a:cubicBezTo>
                <a:cubicBezTo>
                  <a:pt x="357657" y="364517"/>
                  <a:pt x="362753" y="363838"/>
                  <a:pt x="370736" y="368764"/>
                </a:cubicBezTo>
                <a:cubicBezTo>
                  <a:pt x="380249" y="374539"/>
                  <a:pt x="389931" y="379635"/>
                  <a:pt x="400292" y="383542"/>
                </a:cubicBezTo>
                <a:cubicBezTo>
                  <a:pt x="414900" y="388977"/>
                  <a:pt x="424752" y="384901"/>
                  <a:pt x="430697" y="370972"/>
                </a:cubicBezTo>
                <a:cubicBezTo>
                  <a:pt x="433584" y="364178"/>
                  <a:pt x="438001" y="360101"/>
                  <a:pt x="444795" y="357383"/>
                </a:cubicBezTo>
                <a:cubicBezTo>
                  <a:pt x="454647" y="353646"/>
                  <a:pt x="459403" y="342945"/>
                  <a:pt x="468915" y="338529"/>
                </a:cubicBezTo>
                <a:cubicBezTo>
                  <a:pt x="469934" y="338019"/>
                  <a:pt x="470104" y="335981"/>
                  <a:pt x="470444" y="334622"/>
                </a:cubicBezTo>
                <a:cubicBezTo>
                  <a:pt x="474011" y="323921"/>
                  <a:pt x="475200" y="322902"/>
                  <a:pt x="485901" y="322732"/>
                </a:cubicBezTo>
                <a:cubicBezTo>
                  <a:pt x="500509" y="322392"/>
                  <a:pt x="505435" y="317466"/>
                  <a:pt x="506114" y="302689"/>
                </a:cubicBezTo>
                <a:cubicBezTo>
                  <a:pt x="506624" y="289949"/>
                  <a:pt x="505265" y="277210"/>
                  <a:pt x="503566" y="264640"/>
                </a:cubicBezTo>
                <a:cubicBezTo>
                  <a:pt x="501868" y="252580"/>
                  <a:pt x="503906" y="241539"/>
                  <a:pt x="510700" y="231518"/>
                </a:cubicBezTo>
                <a:cubicBezTo>
                  <a:pt x="512908" y="228121"/>
                  <a:pt x="514267" y="224554"/>
                  <a:pt x="514607" y="220477"/>
                </a:cubicBezTo>
                <a:cubicBezTo>
                  <a:pt x="515626" y="209776"/>
                  <a:pt x="516475" y="199075"/>
                  <a:pt x="518344" y="188543"/>
                </a:cubicBezTo>
                <a:cubicBezTo>
                  <a:pt x="521231" y="172237"/>
                  <a:pt x="522081" y="155251"/>
                  <a:pt x="532782" y="141153"/>
                </a:cubicBezTo>
                <a:cubicBezTo>
                  <a:pt x="534820" y="138435"/>
                  <a:pt x="535500" y="134698"/>
                  <a:pt x="534480" y="131301"/>
                </a:cubicBezTo>
                <a:cubicBezTo>
                  <a:pt x="531933" y="123487"/>
                  <a:pt x="531593" y="114655"/>
                  <a:pt x="527686" y="107860"/>
                </a:cubicBezTo>
                <a:cubicBezTo>
                  <a:pt x="518853" y="92233"/>
                  <a:pt x="514607" y="73379"/>
                  <a:pt x="498980" y="61829"/>
                </a:cubicBezTo>
                <a:cubicBezTo>
                  <a:pt x="498131" y="61149"/>
                  <a:pt x="497451" y="60130"/>
                  <a:pt x="496772" y="59281"/>
                </a:cubicBezTo>
                <a:cubicBezTo>
                  <a:pt x="490147" y="50108"/>
                  <a:pt x="481145" y="43484"/>
                  <a:pt x="471293" y="38728"/>
                </a:cubicBezTo>
                <a:cubicBezTo>
                  <a:pt x="461101" y="33802"/>
                  <a:pt x="452439" y="27008"/>
                  <a:pt x="445644" y="18345"/>
                </a:cubicBezTo>
                <a:cubicBezTo>
                  <a:pt x="439699" y="10871"/>
                  <a:pt x="432056" y="7983"/>
                  <a:pt x="423223" y="5945"/>
                </a:cubicBezTo>
                <a:cubicBezTo>
                  <a:pt x="409634" y="3397"/>
                  <a:pt x="395706" y="1868"/>
                  <a:pt x="381777" y="0"/>
                </a:cubicBezTo>
                <a:cubicBezTo>
                  <a:pt x="378890" y="0"/>
                  <a:pt x="376172" y="0"/>
                  <a:pt x="373284" y="0"/>
                </a:cubicBezTo>
                <a:cubicBezTo>
                  <a:pt x="363772" y="3227"/>
                  <a:pt x="354430" y="6964"/>
                  <a:pt x="344918" y="9852"/>
                </a:cubicBezTo>
                <a:cubicBezTo>
                  <a:pt x="327932" y="14778"/>
                  <a:pt x="313154" y="23780"/>
                  <a:pt x="300075" y="35161"/>
                </a:cubicBezTo>
                <a:cubicBezTo>
                  <a:pt x="288695" y="45013"/>
                  <a:pt x="280202" y="57412"/>
                  <a:pt x="273407" y="71001"/>
                </a:cubicBezTo>
                <a:cubicBezTo>
                  <a:pt x="263216" y="91214"/>
                  <a:pt x="253194" y="111088"/>
                  <a:pt x="251156" y="134358"/>
                </a:cubicBezTo>
                <a:cubicBezTo>
                  <a:pt x="249797" y="150835"/>
                  <a:pt x="246909" y="167311"/>
                  <a:pt x="243172" y="183618"/>
                </a:cubicBezTo>
                <a:cubicBezTo>
                  <a:pt x="239435" y="200603"/>
                  <a:pt x="234510" y="217929"/>
                  <a:pt x="237907" y="235594"/>
                </a:cubicBezTo>
                <a:cubicBezTo>
                  <a:pt x="240794" y="250202"/>
                  <a:pt x="234510" y="261583"/>
                  <a:pt x="227375" y="272794"/>
                </a:cubicBezTo>
                <a:cubicBezTo>
                  <a:pt x="224488" y="277380"/>
                  <a:pt x="221091" y="279758"/>
                  <a:pt x="214636" y="276530"/>
                </a:cubicBezTo>
                <a:cubicBezTo>
                  <a:pt x="205124" y="271605"/>
                  <a:pt x="196801" y="275681"/>
                  <a:pt x="194423" y="286382"/>
                </a:cubicBezTo>
                <a:cubicBezTo>
                  <a:pt x="190007" y="305237"/>
                  <a:pt x="181514" y="321713"/>
                  <a:pt x="167925" y="335641"/>
                </a:cubicBezTo>
                <a:cubicBezTo>
                  <a:pt x="162659" y="341077"/>
                  <a:pt x="157903" y="347192"/>
                  <a:pt x="153317" y="353307"/>
                </a:cubicBezTo>
                <a:cubicBezTo>
                  <a:pt x="140747" y="370123"/>
                  <a:pt x="126309" y="385240"/>
                  <a:pt x="115948" y="403585"/>
                </a:cubicBezTo>
                <a:cubicBezTo>
                  <a:pt x="99811" y="431612"/>
                  <a:pt x="81976" y="458449"/>
                  <a:pt x="59045" y="481550"/>
                </a:cubicBezTo>
                <a:cubicBezTo>
                  <a:pt x="55138" y="485627"/>
                  <a:pt x="51062" y="489703"/>
                  <a:pt x="49193" y="495139"/>
                </a:cubicBezTo>
                <a:cubicBezTo>
                  <a:pt x="39681" y="521807"/>
                  <a:pt x="33057" y="549494"/>
                  <a:pt x="29320" y="577181"/>
                </a:cubicBezTo>
                <a:cubicBezTo>
                  <a:pt x="25753" y="604698"/>
                  <a:pt x="23035" y="632895"/>
                  <a:pt x="29320" y="660752"/>
                </a:cubicBezTo>
                <a:cubicBezTo>
                  <a:pt x="30169" y="664658"/>
                  <a:pt x="29320" y="667546"/>
                  <a:pt x="25753" y="670264"/>
                </a:cubicBezTo>
                <a:cubicBezTo>
                  <a:pt x="3841" y="686230"/>
                  <a:pt x="-2104" y="709331"/>
                  <a:pt x="614" y="734131"/>
                </a:cubicBezTo>
                <a:cubicBezTo>
                  <a:pt x="3501" y="762497"/>
                  <a:pt x="10126" y="790354"/>
                  <a:pt x="17600" y="818041"/>
                </a:cubicBezTo>
                <a:cubicBezTo>
                  <a:pt x="23375" y="838934"/>
                  <a:pt x="30509" y="859656"/>
                  <a:pt x="34416" y="881059"/>
                </a:cubicBezTo>
                <a:cubicBezTo>
                  <a:pt x="38492" y="903480"/>
                  <a:pt x="44098" y="925052"/>
                  <a:pt x="53949" y="945435"/>
                </a:cubicBezTo>
                <a:cubicBezTo>
                  <a:pt x="59725" y="957325"/>
                  <a:pt x="61763" y="969555"/>
                  <a:pt x="61763" y="982295"/>
                </a:cubicBezTo>
                <a:cubicBezTo>
                  <a:pt x="61763" y="992996"/>
                  <a:pt x="60574" y="1003697"/>
                  <a:pt x="59894" y="1014398"/>
                </a:cubicBezTo>
                <a:cubicBezTo>
                  <a:pt x="57856" y="1042934"/>
                  <a:pt x="53440" y="1071131"/>
                  <a:pt x="54289" y="1099837"/>
                </a:cubicBezTo>
                <a:cubicBezTo>
                  <a:pt x="55138" y="1126335"/>
                  <a:pt x="63801" y="1149436"/>
                  <a:pt x="79768" y="1170498"/>
                </a:cubicBezTo>
                <a:cubicBezTo>
                  <a:pt x="85204" y="1177632"/>
                  <a:pt x="92847" y="1181709"/>
                  <a:pt x="97943" y="1188673"/>
                </a:cubicBezTo>
                <a:cubicBezTo>
                  <a:pt x="102189" y="1194449"/>
                  <a:pt x="108814" y="1197676"/>
                  <a:pt x="115269" y="1200903"/>
                </a:cubicBezTo>
                <a:cubicBezTo>
                  <a:pt x="123252" y="1205150"/>
                  <a:pt x="131575" y="1208377"/>
                  <a:pt x="140408" y="1210755"/>
                </a:cubicBezTo>
                <a:cubicBezTo>
                  <a:pt x="158922" y="1215851"/>
                  <a:pt x="177267" y="1221966"/>
                  <a:pt x="196801" y="1222985"/>
                </a:cubicBezTo>
                <a:cubicBezTo>
                  <a:pt x="211239" y="1223834"/>
                  <a:pt x="225677" y="1224514"/>
                  <a:pt x="239945" y="1225872"/>
                </a:cubicBezTo>
                <a:cubicBezTo>
                  <a:pt x="255402" y="1227401"/>
                  <a:pt x="255232" y="1227741"/>
                  <a:pt x="259649" y="1242349"/>
                </a:cubicBezTo>
                <a:cubicBezTo>
                  <a:pt x="261517" y="1248294"/>
                  <a:pt x="262536" y="1255428"/>
                  <a:pt x="270690" y="1256787"/>
                </a:cubicBezTo>
                <a:cubicBezTo>
                  <a:pt x="282410" y="1258655"/>
                  <a:pt x="293790" y="1257126"/>
                  <a:pt x="304661" y="1252031"/>
                </a:cubicBezTo>
                <a:cubicBezTo>
                  <a:pt x="310946" y="1249143"/>
                  <a:pt x="313834" y="1244387"/>
                  <a:pt x="314004" y="1237253"/>
                </a:cubicBezTo>
                <a:cubicBezTo>
                  <a:pt x="314004" y="1223834"/>
                  <a:pt x="314683" y="1223494"/>
                  <a:pt x="327762" y="1223494"/>
                </a:cubicBezTo>
                <a:cubicBezTo>
                  <a:pt x="331159" y="1223494"/>
                  <a:pt x="334556" y="1223834"/>
                  <a:pt x="337954" y="1224174"/>
                </a:cubicBezTo>
                <a:cubicBezTo>
                  <a:pt x="341351" y="1224514"/>
                  <a:pt x="344578" y="1226212"/>
                  <a:pt x="344578" y="1229779"/>
                </a:cubicBezTo>
                <a:cubicBezTo>
                  <a:pt x="344408" y="1240141"/>
                  <a:pt x="351203" y="1241160"/>
                  <a:pt x="359016" y="1241500"/>
                </a:cubicBezTo>
                <a:cubicBezTo>
                  <a:pt x="365980" y="1241839"/>
                  <a:pt x="367509" y="1245576"/>
                  <a:pt x="365811" y="1251861"/>
                </a:cubicBezTo>
                <a:cubicBezTo>
                  <a:pt x="364112" y="1258485"/>
                  <a:pt x="358846" y="1260184"/>
                  <a:pt x="353241" y="1261543"/>
                </a:cubicBezTo>
                <a:cubicBezTo>
                  <a:pt x="350693" y="1262222"/>
                  <a:pt x="346447" y="1261883"/>
                  <a:pt x="347636" y="1266639"/>
                </a:cubicBezTo>
                <a:cubicBezTo>
                  <a:pt x="350014" y="1277340"/>
                  <a:pt x="348655" y="1288041"/>
                  <a:pt x="348315" y="1298742"/>
                </a:cubicBezTo>
                <a:cubicBezTo>
                  <a:pt x="348145" y="1304347"/>
                  <a:pt x="346447" y="1310462"/>
                  <a:pt x="348994" y="1315558"/>
                </a:cubicBezTo>
                <a:cubicBezTo>
                  <a:pt x="352222" y="1322013"/>
                  <a:pt x="350014" y="1328807"/>
                  <a:pt x="349504" y="1334582"/>
                </a:cubicBezTo>
                <a:cubicBezTo>
                  <a:pt x="348485" y="1345623"/>
                  <a:pt x="347975" y="1356324"/>
                  <a:pt x="348994" y="1367365"/>
                </a:cubicBezTo>
                <a:cubicBezTo>
                  <a:pt x="349504" y="1372801"/>
                  <a:pt x="349504" y="1378236"/>
                  <a:pt x="349164" y="1383502"/>
                </a:cubicBezTo>
                <a:cubicBezTo>
                  <a:pt x="348825" y="1392504"/>
                  <a:pt x="346616" y="1401846"/>
                  <a:pt x="347975" y="1410679"/>
                </a:cubicBezTo>
                <a:cubicBezTo>
                  <a:pt x="349844" y="1421720"/>
                  <a:pt x="349674" y="1433100"/>
                  <a:pt x="349164" y="1443802"/>
                </a:cubicBezTo>
                <a:cubicBezTo>
                  <a:pt x="348145" y="1461637"/>
                  <a:pt x="348485" y="1479472"/>
                  <a:pt x="346616" y="1497137"/>
                </a:cubicBezTo>
                <a:cubicBezTo>
                  <a:pt x="345767" y="1505291"/>
                  <a:pt x="343559" y="1506989"/>
                  <a:pt x="336255" y="1503932"/>
                </a:cubicBezTo>
                <a:cubicBezTo>
                  <a:pt x="321647" y="1497987"/>
                  <a:pt x="306700" y="1493061"/>
                  <a:pt x="292431" y="1486096"/>
                </a:cubicBezTo>
                <a:cubicBezTo>
                  <a:pt x="267802" y="1474206"/>
                  <a:pt x="242323" y="1463845"/>
                  <a:pt x="216335" y="1454842"/>
                </a:cubicBezTo>
                <a:cubicBezTo>
                  <a:pt x="203425" y="1450426"/>
                  <a:pt x="194593" y="1454333"/>
                  <a:pt x="193743" y="1467922"/>
                </a:cubicBezTo>
                <a:cubicBezTo>
                  <a:pt x="192384" y="1489833"/>
                  <a:pt x="184911" y="1513104"/>
                  <a:pt x="201387" y="1533147"/>
                </a:cubicBezTo>
                <a:cubicBezTo>
                  <a:pt x="202406" y="1534336"/>
                  <a:pt x="202916" y="1536205"/>
                  <a:pt x="203086" y="1537903"/>
                </a:cubicBezTo>
                <a:cubicBezTo>
                  <a:pt x="203255" y="1541301"/>
                  <a:pt x="204614" y="1543509"/>
                  <a:pt x="208012" y="1545037"/>
                </a:cubicBezTo>
                <a:cubicBezTo>
                  <a:pt x="212598" y="1547076"/>
                  <a:pt x="212937" y="1551662"/>
                  <a:pt x="212598" y="1556078"/>
                </a:cubicBezTo>
                <a:cubicBezTo>
                  <a:pt x="212258" y="1560665"/>
                  <a:pt x="208181" y="1560834"/>
                  <a:pt x="205124" y="1561854"/>
                </a:cubicBezTo>
                <a:cubicBezTo>
                  <a:pt x="183212" y="1568478"/>
                  <a:pt x="160791" y="1572894"/>
                  <a:pt x="138369" y="1577650"/>
                </a:cubicBezTo>
                <a:cubicBezTo>
                  <a:pt x="116797" y="1582237"/>
                  <a:pt x="95225" y="1586653"/>
                  <a:pt x="73653" y="1591579"/>
                </a:cubicBezTo>
                <a:cubicBezTo>
                  <a:pt x="64651" y="1593617"/>
                  <a:pt x="55818" y="1597524"/>
                  <a:pt x="54119" y="1608055"/>
                </a:cubicBezTo>
                <a:cubicBezTo>
                  <a:pt x="49873" y="1634893"/>
                  <a:pt x="44098" y="1662070"/>
                  <a:pt x="66009" y="1685001"/>
                </a:cubicBezTo>
                <a:cubicBezTo>
                  <a:pt x="66009" y="1695363"/>
                  <a:pt x="74502" y="1696722"/>
                  <a:pt x="81467" y="1699949"/>
                </a:cubicBezTo>
                <a:cubicBezTo>
                  <a:pt x="91658" y="1704535"/>
                  <a:pt x="107625" y="1703006"/>
                  <a:pt x="115608" y="1695193"/>
                </a:cubicBezTo>
                <a:cubicBezTo>
                  <a:pt x="127838" y="1683303"/>
                  <a:pt x="134802" y="1668695"/>
                  <a:pt x="134123" y="1651199"/>
                </a:cubicBezTo>
                <a:cubicBezTo>
                  <a:pt x="133953" y="1647463"/>
                  <a:pt x="133274" y="1644065"/>
                  <a:pt x="131235" y="1640668"/>
                </a:cubicBezTo>
                <a:cubicBezTo>
                  <a:pt x="125290" y="1631156"/>
                  <a:pt x="126819" y="1627759"/>
                  <a:pt x="137860" y="1626400"/>
                </a:cubicBezTo>
                <a:cubicBezTo>
                  <a:pt x="171832" y="1621984"/>
                  <a:pt x="205634" y="1616548"/>
                  <a:pt x="239775" y="1615529"/>
                </a:cubicBezTo>
                <a:cubicBezTo>
                  <a:pt x="241813" y="1615529"/>
                  <a:pt x="244531" y="1615699"/>
                  <a:pt x="245550" y="1614680"/>
                </a:cubicBezTo>
                <a:cubicBezTo>
                  <a:pt x="250986" y="1608055"/>
                  <a:pt x="258969" y="1609754"/>
                  <a:pt x="265933" y="1608395"/>
                </a:cubicBezTo>
                <a:cubicBezTo>
                  <a:pt x="282580" y="1605337"/>
                  <a:pt x="299396" y="1602790"/>
                  <a:pt x="316042" y="1599902"/>
                </a:cubicBezTo>
                <a:cubicBezTo>
                  <a:pt x="327083" y="1598033"/>
                  <a:pt x="338124" y="1597694"/>
                  <a:pt x="348994" y="1599053"/>
                </a:cubicBezTo>
                <a:cubicBezTo>
                  <a:pt x="356468" y="1600072"/>
                  <a:pt x="363432" y="1602790"/>
                  <a:pt x="364112" y="1612132"/>
                </a:cubicBezTo>
                <a:cubicBezTo>
                  <a:pt x="365471" y="1630816"/>
                  <a:pt x="368698" y="1649161"/>
                  <a:pt x="368528" y="1668015"/>
                </a:cubicBezTo>
                <a:cubicBezTo>
                  <a:pt x="368358" y="1680585"/>
                  <a:pt x="366150" y="1682453"/>
                  <a:pt x="353750" y="1679906"/>
                </a:cubicBezTo>
                <a:cubicBezTo>
                  <a:pt x="348655" y="1678886"/>
                  <a:pt x="346107" y="1680075"/>
                  <a:pt x="345427" y="1685171"/>
                </a:cubicBezTo>
                <a:cubicBezTo>
                  <a:pt x="345088" y="1688229"/>
                  <a:pt x="344578" y="1691286"/>
                  <a:pt x="344578" y="1694513"/>
                </a:cubicBezTo>
                <a:cubicBezTo>
                  <a:pt x="344748" y="1726107"/>
                  <a:pt x="348825" y="1756852"/>
                  <a:pt x="361394" y="1786067"/>
                </a:cubicBezTo>
                <a:cubicBezTo>
                  <a:pt x="363772" y="1791503"/>
                  <a:pt x="367000" y="1796259"/>
                  <a:pt x="372435" y="1798297"/>
                </a:cubicBezTo>
                <a:cubicBezTo>
                  <a:pt x="387722" y="1804072"/>
                  <a:pt x="403349" y="1808829"/>
                  <a:pt x="419995" y="1808998"/>
                </a:cubicBezTo>
                <a:cubicBezTo>
                  <a:pt x="425771" y="1809168"/>
                  <a:pt x="431376" y="1807639"/>
                  <a:pt x="435453" y="1803223"/>
                </a:cubicBezTo>
                <a:cubicBezTo>
                  <a:pt x="448532" y="1789295"/>
                  <a:pt x="456006" y="1772988"/>
                  <a:pt x="456006" y="1753624"/>
                </a:cubicBezTo>
                <a:cubicBezTo>
                  <a:pt x="456006" y="1743263"/>
                  <a:pt x="450570" y="1736639"/>
                  <a:pt x="441568" y="1732562"/>
                </a:cubicBezTo>
                <a:cubicBezTo>
                  <a:pt x="438510" y="1731203"/>
                  <a:pt x="435283" y="1729844"/>
                  <a:pt x="432056" y="1729165"/>
                </a:cubicBezTo>
                <a:cubicBezTo>
                  <a:pt x="422374" y="1727126"/>
                  <a:pt x="418297" y="1721181"/>
                  <a:pt x="417108" y="1711499"/>
                </a:cubicBezTo>
                <a:cubicBezTo>
                  <a:pt x="413371" y="1679736"/>
                  <a:pt x="412692" y="1647632"/>
                  <a:pt x="410653" y="1615869"/>
                </a:cubicBezTo>
                <a:cubicBezTo>
                  <a:pt x="409804" y="1603299"/>
                  <a:pt x="413201" y="1599562"/>
                  <a:pt x="425771" y="1597694"/>
                </a:cubicBezTo>
                <a:cubicBezTo>
                  <a:pt x="442417" y="1595316"/>
                  <a:pt x="459063" y="1597524"/>
                  <a:pt x="475709" y="1599053"/>
                </a:cubicBezTo>
                <a:cubicBezTo>
                  <a:pt x="502377" y="1601770"/>
                  <a:pt x="529045" y="1605847"/>
                  <a:pt x="555713" y="1608395"/>
                </a:cubicBezTo>
                <a:cubicBezTo>
                  <a:pt x="591553" y="1611792"/>
                  <a:pt x="627223" y="1614850"/>
                  <a:pt x="662894" y="1618926"/>
                </a:cubicBezTo>
                <a:cubicBezTo>
                  <a:pt x="670537" y="1619775"/>
                  <a:pt x="674105" y="1623173"/>
                  <a:pt x="671726" y="1630477"/>
                </a:cubicBezTo>
                <a:cubicBezTo>
                  <a:pt x="665951" y="1647802"/>
                  <a:pt x="672916" y="1663259"/>
                  <a:pt x="680389" y="1677188"/>
                </a:cubicBezTo>
                <a:cubicBezTo>
                  <a:pt x="686844" y="1689418"/>
                  <a:pt x="691770" y="1701478"/>
                  <a:pt x="694488" y="1714896"/>
                </a:cubicBezTo>
                <a:cubicBezTo>
                  <a:pt x="698904" y="1736299"/>
                  <a:pt x="712493" y="1748019"/>
                  <a:pt x="733725" y="1752945"/>
                </a:cubicBezTo>
                <a:cubicBezTo>
                  <a:pt x="755637" y="1758041"/>
                  <a:pt x="777888" y="1758890"/>
                  <a:pt x="800140" y="1760758"/>
                </a:cubicBezTo>
                <a:cubicBezTo>
                  <a:pt x="802858" y="1760928"/>
                  <a:pt x="805915" y="1761438"/>
                  <a:pt x="808463" y="1759739"/>
                </a:cubicBezTo>
                <a:cubicBezTo>
                  <a:pt x="813729" y="1755832"/>
                  <a:pt x="819504" y="1756512"/>
                  <a:pt x="825449" y="1757022"/>
                </a:cubicBezTo>
                <a:cubicBezTo>
                  <a:pt x="842605" y="1758041"/>
                  <a:pt x="858911" y="1762117"/>
                  <a:pt x="875217" y="1766873"/>
                </a:cubicBezTo>
                <a:cubicBezTo>
                  <a:pt x="906981" y="1776386"/>
                  <a:pt x="939084" y="1781651"/>
                  <a:pt x="972207" y="1778594"/>
                </a:cubicBezTo>
                <a:cubicBezTo>
                  <a:pt x="999724" y="1776046"/>
                  <a:pt x="1027411" y="1773498"/>
                  <a:pt x="1054589" y="1768572"/>
                </a:cubicBezTo>
                <a:cubicBezTo>
                  <a:pt x="1070725" y="1765684"/>
                  <a:pt x="1085673" y="1761608"/>
                  <a:pt x="1096204" y="1747339"/>
                </a:cubicBezTo>
                <a:cubicBezTo>
                  <a:pt x="1101979" y="1739526"/>
                  <a:pt x="1104527" y="1727806"/>
                  <a:pt x="1099771" y="1719483"/>
                </a:cubicBezTo>
                <a:cubicBezTo>
                  <a:pt x="1087371" y="1697401"/>
                  <a:pt x="1068857" y="1685171"/>
                  <a:pt x="1043038" y="1684662"/>
                </a:cubicBezTo>
                <a:cubicBezTo>
                  <a:pt x="1036074" y="1684492"/>
                  <a:pt x="1028430" y="1685851"/>
                  <a:pt x="1022145" y="1682623"/>
                </a:cubicBezTo>
                <a:cubicBezTo>
                  <a:pt x="1015011" y="1678886"/>
                  <a:pt x="1008387" y="1677867"/>
                  <a:pt x="1001253" y="1681434"/>
                </a:cubicBezTo>
                <a:cubicBezTo>
                  <a:pt x="999215" y="1682453"/>
                  <a:pt x="995987" y="1683473"/>
                  <a:pt x="995308" y="1680755"/>
                </a:cubicBezTo>
                <a:cubicBezTo>
                  <a:pt x="993609" y="1672432"/>
                  <a:pt x="986305" y="1673111"/>
                  <a:pt x="980870" y="1671243"/>
                </a:cubicBezTo>
                <a:cubicBezTo>
                  <a:pt x="969319" y="1667336"/>
                  <a:pt x="957769" y="1663939"/>
                  <a:pt x="948257" y="1655616"/>
                </a:cubicBezTo>
                <a:cubicBezTo>
                  <a:pt x="947068" y="1654597"/>
                  <a:pt x="945029" y="1653917"/>
                  <a:pt x="945539" y="1651879"/>
                </a:cubicBezTo>
                <a:cubicBezTo>
                  <a:pt x="946049" y="1649501"/>
                  <a:pt x="948427" y="1649331"/>
                  <a:pt x="950295" y="1649331"/>
                </a:cubicBezTo>
                <a:cubicBezTo>
                  <a:pt x="955051" y="1649161"/>
                  <a:pt x="959977" y="1648991"/>
                  <a:pt x="964733" y="1648991"/>
                </a:cubicBezTo>
                <a:cubicBezTo>
                  <a:pt x="989023" y="1648991"/>
                  <a:pt x="1013483" y="1649840"/>
                  <a:pt x="1037773" y="1646783"/>
                </a:cubicBezTo>
                <a:cubicBezTo>
                  <a:pt x="1055947" y="1644575"/>
                  <a:pt x="1075821" y="1645084"/>
                  <a:pt x="1088560" y="1626740"/>
                </a:cubicBezTo>
                <a:cubicBezTo>
                  <a:pt x="1093147" y="1619945"/>
                  <a:pt x="1097053" y="1614510"/>
                  <a:pt x="1092467" y="1607206"/>
                </a:cubicBezTo>
                <a:cubicBezTo>
                  <a:pt x="1087202" y="1598883"/>
                  <a:pt x="1084144" y="1588182"/>
                  <a:pt x="1071235" y="1587842"/>
                </a:cubicBezTo>
                <a:cubicBezTo>
                  <a:pt x="1066819" y="1587842"/>
                  <a:pt x="1061383" y="1589880"/>
                  <a:pt x="1058326" y="1584105"/>
                </a:cubicBezTo>
                <a:cubicBezTo>
                  <a:pt x="1057646" y="1582916"/>
                  <a:pt x="1056627" y="1583426"/>
                  <a:pt x="1055947" y="1584615"/>
                </a:cubicBezTo>
                <a:cubicBezTo>
                  <a:pt x="1053230" y="1589880"/>
                  <a:pt x="1048474" y="1588012"/>
                  <a:pt x="1044737" y="1587332"/>
                </a:cubicBezTo>
                <a:cubicBezTo>
                  <a:pt x="1039471" y="1586483"/>
                  <a:pt x="1034715" y="1583595"/>
                  <a:pt x="1029959" y="1581387"/>
                </a:cubicBezTo>
                <a:cubicBezTo>
                  <a:pt x="1021296" y="1577650"/>
                  <a:pt x="1014332" y="1569667"/>
                  <a:pt x="1003461" y="1570347"/>
                </a:cubicBezTo>
                <a:cubicBezTo>
                  <a:pt x="998195" y="1570686"/>
                  <a:pt x="994968" y="1566610"/>
                  <a:pt x="994968" y="1561514"/>
                </a:cubicBezTo>
                <a:cubicBezTo>
                  <a:pt x="994459" y="1537394"/>
                  <a:pt x="994119" y="1513444"/>
                  <a:pt x="995987" y="1489324"/>
                </a:cubicBezTo>
                <a:cubicBezTo>
                  <a:pt x="996327" y="1485757"/>
                  <a:pt x="998026" y="1483209"/>
                  <a:pt x="1001253" y="1482360"/>
                </a:cubicBezTo>
                <a:cubicBezTo>
                  <a:pt x="1008727" y="1480321"/>
                  <a:pt x="1008727" y="1474886"/>
                  <a:pt x="1008047" y="1468941"/>
                </a:cubicBezTo>
                <a:cubicBezTo>
                  <a:pt x="1007538" y="1465034"/>
                  <a:pt x="1006688" y="1461127"/>
                  <a:pt x="1006519" y="1457220"/>
                </a:cubicBezTo>
                <a:cubicBezTo>
                  <a:pt x="1005160" y="1434969"/>
                  <a:pt x="1005329" y="1412378"/>
                  <a:pt x="1002442" y="1390296"/>
                </a:cubicBezTo>
                <a:cubicBezTo>
                  <a:pt x="995648" y="1336451"/>
                  <a:pt x="1001593" y="1282775"/>
                  <a:pt x="1006519" y="1229439"/>
                </a:cubicBezTo>
                <a:cubicBezTo>
                  <a:pt x="1010425" y="1186635"/>
                  <a:pt x="1016370" y="1144170"/>
                  <a:pt x="1015691" y="1100856"/>
                </a:cubicBezTo>
                <a:cubicBezTo>
                  <a:pt x="1015351" y="1081832"/>
                  <a:pt x="1010595" y="1065356"/>
                  <a:pt x="999724" y="1050238"/>
                </a:cubicBezTo>
                <a:cubicBezTo>
                  <a:pt x="995817" y="1044803"/>
                  <a:pt x="993609" y="1039028"/>
                  <a:pt x="992760" y="1032403"/>
                </a:cubicBezTo>
                <a:cubicBezTo>
                  <a:pt x="991231" y="1022381"/>
                  <a:pt x="990042" y="1011850"/>
                  <a:pt x="983248" y="1004037"/>
                </a:cubicBezTo>
                <a:cubicBezTo>
                  <a:pt x="979001" y="999111"/>
                  <a:pt x="979171" y="996053"/>
                  <a:pt x="981719" y="990957"/>
                </a:cubicBezTo>
                <a:cubicBezTo>
                  <a:pt x="1032337" y="889891"/>
                  <a:pt x="1082785" y="788825"/>
                  <a:pt x="1133403" y="687759"/>
                </a:cubicBezTo>
                <a:cubicBezTo>
                  <a:pt x="1134592" y="685381"/>
                  <a:pt x="1135102" y="682324"/>
                  <a:pt x="1137819" y="680795"/>
                </a:cubicBezTo>
                <a:cubicBezTo>
                  <a:pt x="1137819" y="680285"/>
                  <a:pt x="1137819" y="679606"/>
                  <a:pt x="1137819" y="679096"/>
                </a:cubicBezTo>
                <a:cubicBezTo>
                  <a:pt x="1135442" y="675359"/>
                  <a:pt x="1131365" y="673831"/>
                  <a:pt x="1127628" y="671962"/>
                </a:cubicBezTo>
                <a:close/>
                <a:moveTo>
                  <a:pt x="187798" y="1154022"/>
                </a:moveTo>
                <a:cubicBezTo>
                  <a:pt x="172851" y="1168800"/>
                  <a:pt x="159432" y="1169479"/>
                  <a:pt x="143125" y="1155891"/>
                </a:cubicBezTo>
                <a:cubicBezTo>
                  <a:pt x="137690" y="1151304"/>
                  <a:pt x="130896" y="1148926"/>
                  <a:pt x="125630" y="1144000"/>
                </a:cubicBezTo>
                <a:cubicBezTo>
                  <a:pt x="108984" y="1128204"/>
                  <a:pt x="105417" y="1107481"/>
                  <a:pt x="103548" y="1086079"/>
                </a:cubicBezTo>
                <a:cubicBezTo>
                  <a:pt x="103039" y="1080813"/>
                  <a:pt x="103548" y="1075377"/>
                  <a:pt x="103548" y="1069942"/>
                </a:cubicBezTo>
                <a:cubicBezTo>
                  <a:pt x="104228" y="1045652"/>
                  <a:pt x="107455" y="1021532"/>
                  <a:pt x="107795" y="997242"/>
                </a:cubicBezTo>
                <a:cubicBezTo>
                  <a:pt x="107965" y="989938"/>
                  <a:pt x="113740" y="985012"/>
                  <a:pt x="120364" y="987051"/>
                </a:cubicBezTo>
                <a:cubicBezTo>
                  <a:pt x="125120" y="988410"/>
                  <a:pt x="126989" y="993335"/>
                  <a:pt x="128687" y="997072"/>
                </a:cubicBezTo>
                <a:cubicBezTo>
                  <a:pt x="134463" y="1008962"/>
                  <a:pt x="143125" y="1018135"/>
                  <a:pt x="152128" y="1027817"/>
                </a:cubicBezTo>
                <a:cubicBezTo>
                  <a:pt x="161810" y="1038178"/>
                  <a:pt x="168265" y="1051427"/>
                  <a:pt x="176078" y="1063317"/>
                </a:cubicBezTo>
                <a:cubicBezTo>
                  <a:pt x="176588" y="1064167"/>
                  <a:pt x="177097" y="1065695"/>
                  <a:pt x="176758" y="1066545"/>
                </a:cubicBezTo>
                <a:cubicBezTo>
                  <a:pt x="170643" y="1088796"/>
                  <a:pt x="183892" y="1106292"/>
                  <a:pt x="192215" y="1124636"/>
                </a:cubicBezTo>
                <a:cubicBezTo>
                  <a:pt x="199858" y="1141453"/>
                  <a:pt x="201047" y="1140943"/>
                  <a:pt x="187798" y="1154022"/>
                </a:cubicBezTo>
                <a:close/>
                <a:moveTo>
                  <a:pt x="795724" y="1195638"/>
                </a:moveTo>
                <a:cubicBezTo>
                  <a:pt x="790458" y="1223155"/>
                  <a:pt x="786211" y="1250842"/>
                  <a:pt x="783663" y="1278699"/>
                </a:cubicBezTo>
                <a:cubicBezTo>
                  <a:pt x="782135" y="1295854"/>
                  <a:pt x="782305" y="1313180"/>
                  <a:pt x="782305" y="1330506"/>
                </a:cubicBezTo>
                <a:cubicBezTo>
                  <a:pt x="782305" y="1344604"/>
                  <a:pt x="780436" y="1358362"/>
                  <a:pt x="772962" y="1370422"/>
                </a:cubicBezTo>
                <a:cubicBezTo>
                  <a:pt x="755467" y="1398789"/>
                  <a:pt x="753599" y="1430553"/>
                  <a:pt x="750201" y="1462486"/>
                </a:cubicBezTo>
                <a:cubicBezTo>
                  <a:pt x="744936" y="1510896"/>
                  <a:pt x="732706" y="1558117"/>
                  <a:pt x="721495" y="1605337"/>
                </a:cubicBezTo>
                <a:cubicBezTo>
                  <a:pt x="721325" y="1605677"/>
                  <a:pt x="720816" y="1606017"/>
                  <a:pt x="720306" y="1606526"/>
                </a:cubicBezTo>
                <a:cubicBezTo>
                  <a:pt x="717418" y="1600242"/>
                  <a:pt x="720306" y="1592598"/>
                  <a:pt x="715041" y="1586313"/>
                </a:cubicBezTo>
                <a:cubicBezTo>
                  <a:pt x="711473" y="1582237"/>
                  <a:pt x="708076" y="1579179"/>
                  <a:pt x="702981" y="1577820"/>
                </a:cubicBezTo>
                <a:cubicBezTo>
                  <a:pt x="674274" y="1569837"/>
                  <a:pt x="644719" y="1567119"/>
                  <a:pt x="615673" y="1561174"/>
                </a:cubicBezTo>
                <a:cubicBezTo>
                  <a:pt x="607180" y="1559475"/>
                  <a:pt x="598517" y="1557437"/>
                  <a:pt x="590024" y="1555739"/>
                </a:cubicBezTo>
                <a:cubicBezTo>
                  <a:pt x="586967" y="1555229"/>
                  <a:pt x="585778" y="1553700"/>
                  <a:pt x="585778" y="1550643"/>
                </a:cubicBezTo>
                <a:cubicBezTo>
                  <a:pt x="585268" y="1539092"/>
                  <a:pt x="584419" y="1528221"/>
                  <a:pt x="589515" y="1516671"/>
                </a:cubicBezTo>
                <a:cubicBezTo>
                  <a:pt x="594950" y="1504611"/>
                  <a:pt x="593082" y="1491192"/>
                  <a:pt x="585608" y="1479302"/>
                </a:cubicBezTo>
                <a:cubicBezTo>
                  <a:pt x="584079" y="1476924"/>
                  <a:pt x="582041" y="1475225"/>
                  <a:pt x="579493" y="1475395"/>
                </a:cubicBezTo>
                <a:cubicBezTo>
                  <a:pt x="571170" y="1475565"/>
                  <a:pt x="569981" y="1470639"/>
                  <a:pt x="569471" y="1463675"/>
                </a:cubicBezTo>
                <a:cubicBezTo>
                  <a:pt x="568792" y="1453484"/>
                  <a:pt x="564036" y="1446349"/>
                  <a:pt x="553335" y="1443292"/>
                </a:cubicBezTo>
                <a:cubicBezTo>
                  <a:pt x="548749" y="1441933"/>
                  <a:pt x="545182" y="1442443"/>
                  <a:pt x="541275" y="1444481"/>
                </a:cubicBezTo>
                <a:cubicBezTo>
                  <a:pt x="508322" y="1460618"/>
                  <a:pt x="475200" y="1476584"/>
                  <a:pt x="442077" y="1492381"/>
                </a:cubicBezTo>
                <a:cubicBezTo>
                  <a:pt x="426110" y="1500025"/>
                  <a:pt x="424921" y="1499006"/>
                  <a:pt x="424072" y="1481340"/>
                </a:cubicBezTo>
                <a:cubicBezTo>
                  <a:pt x="421015" y="1423928"/>
                  <a:pt x="421864" y="1366346"/>
                  <a:pt x="423053" y="1308933"/>
                </a:cubicBezTo>
                <a:cubicBezTo>
                  <a:pt x="423393" y="1293986"/>
                  <a:pt x="421185" y="1279038"/>
                  <a:pt x="423393" y="1264261"/>
                </a:cubicBezTo>
                <a:cubicBezTo>
                  <a:pt x="423902" y="1261033"/>
                  <a:pt x="421864" y="1259505"/>
                  <a:pt x="419486" y="1258485"/>
                </a:cubicBezTo>
                <a:cubicBezTo>
                  <a:pt x="416259" y="1256957"/>
                  <a:pt x="412692" y="1255768"/>
                  <a:pt x="409294" y="1254239"/>
                </a:cubicBezTo>
                <a:cubicBezTo>
                  <a:pt x="407426" y="1253559"/>
                  <a:pt x="405218" y="1253220"/>
                  <a:pt x="404708" y="1251012"/>
                </a:cubicBezTo>
                <a:cubicBezTo>
                  <a:pt x="404199" y="1248294"/>
                  <a:pt x="406407" y="1247275"/>
                  <a:pt x="408275" y="1246086"/>
                </a:cubicBezTo>
                <a:cubicBezTo>
                  <a:pt x="410144" y="1244897"/>
                  <a:pt x="412522" y="1243538"/>
                  <a:pt x="413371" y="1241669"/>
                </a:cubicBezTo>
                <a:cubicBezTo>
                  <a:pt x="418807" y="1229609"/>
                  <a:pt x="428828" y="1229439"/>
                  <a:pt x="440039" y="1229439"/>
                </a:cubicBezTo>
                <a:cubicBezTo>
                  <a:pt x="488449" y="1229779"/>
                  <a:pt x="536859" y="1230459"/>
                  <a:pt x="585268" y="1229100"/>
                </a:cubicBezTo>
                <a:cubicBezTo>
                  <a:pt x="610577" y="1228420"/>
                  <a:pt x="635886" y="1224683"/>
                  <a:pt x="658987" y="1213133"/>
                </a:cubicBezTo>
                <a:cubicBezTo>
                  <a:pt x="667140" y="1209056"/>
                  <a:pt x="673935" y="1203111"/>
                  <a:pt x="680559" y="1196996"/>
                </a:cubicBezTo>
                <a:cubicBezTo>
                  <a:pt x="683447" y="1194449"/>
                  <a:pt x="686164" y="1192750"/>
                  <a:pt x="690241" y="1192580"/>
                </a:cubicBezTo>
                <a:cubicBezTo>
                  <a:pt x="723024" y="1190881"/>
                  <a:pt x="755807" y="1189183"/>
                  <a:pt x="788589" y="1186805"/>
                </a:cubicBezTo>
                <a:cubicBezTo>
                  <a:pt x="796743" y="1186295"/>
                  <a:pt x="797082" y="1189183"/>
                  <a:pt x="795724" y="1195638"/>
                </a:cubicBezTo>
                <a:close/>
              </a:path>
            </a:pathLst>
          </a:custGeom>
          <a:solidFill>
            <a:schemeClr val="accent6"/>
          </a:solidFill>
          <a:ln w="1698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5" name="Freeform: Shape 94">
            <a:extLst>
              <a:ext uri="{FF2B5EF4-FFF2-40B4-BE49-F238E27FC236}">
                <a16:creationId xmlns:a16="http://schemas.microsoft.com/office/drawing/2014/main" xmlns="" id="{648CF1C9-9127-4E6E-800A-D6F08A3CB52D}"/>
              </a:ext>
            </a:extLst>
          </p:cNvPr>
          <p:cNvSpPr/>
          <p:nvPr/>
        </p:nvSpPr>
        <p:spPr>
          <a:xfrm>
            <a:off x="888372" y="3564535"/>
            <a:ext cx="1702327" cy="3035580"/>
          </a:xfrm>
          <a:custGeom>
            <a:avLst/>
            <a:gdLst>
              <a:gd name="connsiteX0" fmla="*/ 1010278 w 1010660"/>
              <a:gd name="connsiteY0" fmla="*/ 1613160 h 1802203"/>
              <a:gd name="connsiteX1" fmla="*/ 998557 w 1010660"/>
              <a:gd name="connsiteY1" fmla="*/ 1603308 h 1802203"/>
              <a:gd name="connsiteX2" fmla="*/ 990404 w 1010660"/>
              <a:gd name="connsiteY2" fmla="*/ 1596344 h 1802203"/>
              <a:gd name="connsiteX3" fmla="*/ 988536 w 1010660"/>
              <a:gd name="connsiteY3" fmla="*/ 1584624 h 1802203"/>
              <a:gd name="connsiteX4" fmla="*/ 968322 w 1010660"/>
              <a:gd name="connsiteY4" fmla="*/ 1564241 h 1802203"/>
              <a:gd name="connsiteX5" fmla="*/ 871163 w 1010660"/>
              <a:gd name="connsiteY5" fmla="*/ 1548444 h 1802203"/>
              <a:gd name="connsiteX6" fmla="*/ 749714 w 1010660"/>
              <a:gd name="connsiteY6" fmla="*/ 1529589 h 1802203"/>
              <a:gd name="connsiteX7" fmla="*/ 717101 w 1010660"/>
              <a:gd name="connsiteY7" fmla="*/ 1522625 h 1802203"/>
              <a:gd name="connsiteX8" fmla="*/ 717441 w 1010660"/>
              <a:gd name="connsiteY8" fmla="*/ 1520417 h 1802203"/>
              <a:gd name="connsiteX9" fmla="*/ 740032 w 1010660"/>
              <a:gd name="connsiteY9" fmla="*/ 1517020 h 1802203"/>
              <a:gd name="connsiteX10" fmla="*/ 743769 w 1010660"/>
              <a:gd name="connsiteY10" fmla="*/ 1518379 h 1802203"/>
              <a:gd name="connsiteX11" fmla="*/ 750563 w 1010660"/>
              <a:gd name="connsiteY11" fmla="*/ 1523474 h 1802203"/>
              <a:gd name="connsiteX12" fmla="*/ 804069 w 1010660"/>
              <a:gd name="connsiteY12" fmla="*/ 1521946 h 1802203"/>
              <a:gd name="connsiteX13" fmla="*/ 813581 w 1010660"/>
              <a:gd name="connsiteY13" fmla="*/ 1509036 h 1802203"/>
              <a:gd name="connsiteX14" fmla="*/ 816129 w 1010660"/>
              <a:gd name="connsiteY14" fmla="*/ 1490522 h 1802203"/>
              <a:gd name="connsiteX15" fmla="*/ 806277 w 1010660"/>
              <a:gd name="connsiteY15" fmla="*/ 1469459 h 1802203"/>
              <a:gd name="connsiteX16" fmla="*/ 798124 w 1010660"/>
              <a:gd name="connsiteY16" fmla="*/ 1455871 h 1802203"/>
              <a:gd name="connsiteX17" fmla="*/ 797274 w 1010660"/>
              <a:gd name="connsiteY17" fmla="*/ 1445849 h 1802203"/>
              <a:gd name="connsiteX18" fmla="*/ 786064 w 1010660"/>
              <a:gd name="connsiteY18" fmla="*/ 1441772 h 1802203"/>
              <a:gd name="connsiteX19" fmla="*/ 758037 w 1010660"/>
              <a:gd name="connsiteY19" fmla="*/ 1457739 h 1802203"/>
              <a:gd name="connsiteX20" fmla="*/ 698586 w 1010660"/>
              <a:gd name="connsiteY20" fmla="*/ 1490012 h 1802203"/>
              <a:gd name="connsiteX21" fmla="*/ 685507 w 1010660"/>
              <a:gd name="connsiteY21" fmla="*/ 1481859 h 1802203"/>
              <a:gd name="connsiteX22" fmla="*/ 683299 w 1010660"/>
              <a:gd name="connsiteY22" fmla="*/ 1417313 h 1802203"/>
              <a:gd name="connsiteX23" fmla="*/ 692302 w 1010660"/>
              <a:gd name="connsiteY23" fmla="*/ 1403214 h 1802203"/>
              <a:gd name="connsiteX24" fmla="*/ 708608 w 1010660"/>
              <a:gd name="connsiteY24" fmla="*/ 1399138 h 1802203"/>
              <a:gd name="connsiteX25" fmla="*/ 784875 w 1010660"/>
              <a:gd name="connsiteY25" fmla="*/ 1387417 h 1802203"/>
              <a:gd name="connsiteX26" fmla="*/ 833794 w 1010660"/>
              <a:gd name="connsiteY26" fmla="*/ 1365675 h 1802203"/>
              <a:gd name="connsiteX27" fmla="*/ 910231 w 1010660"/>
              <a:gd name="connsiteY27" fmla="*/ 1264100 h 1802203"/>
              <a:gd name="connsiteX28" fmla="*/ 935540 w 1010660"/>
              <a:gd name="connsiteY28" fmla="*/ 1186474 h 1802203"/>
              <a:gd name="connsiteX29" fmla="*/ 939616 w 1010660"/>
              <a:gd name="connsiteY29" fmla="*/ 1178661 h 1802203"/>
              <a:gd name="connsiteX30" fmla="*/ 960679 w 1010660"/>
              <a:gd name="connsiteY30" fmla="*/ 1157768 h 1802203"/>
              <a:gd name="connsiteX31" fmla="*/ 976646 w 1010660"/>
              <a:gd name="connsiteY31" fmla="*/ 1104602 h 1802203"/>
              <a:gd name="connsiteX32" fmla="*/ 958301 w 1010660"/>
              <a:gd name="connsiteY32" fmla="*/ 973301 h 1802203"/>
              <a:gd name="connsiteX33" fmla="*/ 956942 w 1010660"/>
              <a:gd name="connsiteY33" fmla="*/ 961751 h 1802203"/>
              <a:gd name="connsiteX34" fmla="*/ 957451 w 1010660"/>
              <a:gd name="connsiteY34" fmla="*/ 937970 h 1802203"/>
              <a:gd name="connsiteX35" fmla="*/ 957961 w 1010660"/>
              <a:gd name="connsiteY35" fmla="*/ 901281 h 1802203"/>
              <a:gd name="connsiteX36" fmla="*/ 957621 w 1010660"/>
              <a:gd name="connsiteY36" fmla="*/ 891259 h 1802203"/>
              <a:gd name="connsiteX37" fmla="*/ 957112 w 1010660"/>
              <a:gd name="connsiteY37" fmla="*/ 861364 h 1802203"/>
              <a:gd name="connsiteX38" fmla="*/ 959829 w 1010660"/>
              <a:gd name="connsiteY38" fmla="*/ 813804 h 1802203"/>
              <a:gd name="connsiteX39" fmla="*/ 962547 w 1010660"/>
              <a:gd name="connsiteY39" fmla="*/ 801064 h 1802203"/>
              <a:gd name="connsiteX40" fmla="*/ 953205 w 1010660"/>
              <a:gd name="connsiteY40" fmla="*/ 776435 h 1802203"/>
              <a:gd name="connsiteX41" fmla="*/ 944882 w 1010660"/>
              <a:gd name="connsiteY41" fmla="*/ 774566 h 1802203"/>
              <a:gd name="connsiteX42" fmla="*/ 930784 w 1010660"/>
              <a:gd name="connsiteY42" fmla="*/ 756561 h 1802203"/>
              <a:gd name="connsiteX43" fmla="*/ 931463 w 1010660"/>
              <a:gd name="connsiteY43" fmla="*/ 743822 h 1802203"/>
              <a:gd name="connsiteX44" fmla="*/ 939107 w 1010660"/>
              <a:gd name="connsiteY44" fmla="*/ 650059 h 1802203"/>
              <a:gd name="connsiteX45" fmla="*/ 916685 w 1010660"/>
              <a:gd name="connsiteY45" fmla="*/ 635112 h 1802203"/>
              <a:gd name="connsiteX46" fmla="*/ 902077 w 1010660"/>
              <a:gd name="connsiteY46" fmla="*/ 624581 h 1802203"/>
              <a:gd name="connsiteX47" fmla="*/ 902417 w 1010660"/>
              <a:gd name="connsiteY47" fmla="*/ 621183 h 1802203"/>
              <a:gd name="connsiteX48" fmla="*/ 907173 w 1010660"/>
              <a:gd name="connsiteY48" fmla="*/ 545087 h 1802203"/>
              <a:gd name="connsiteX49" fmla="*/ 896132 w 1010660"/>
              <a:gd name="connsiteY49" fmla="*/ 478162 h 1802203"/>
              <a:gd name="connsiteX50" fmla="*/ 888489 w 1010660"/>
              <a:gd name="connsiteY50" fmla="*/ 462195 h 1802203"/>
              <a:gd name="connsiteX51" fmla="*/ 887300 w 1010660"/>
              <a:gd name="connsiteY51" fmla="*/ 448267 h 1802203"/>
              <a:gd name="connsiteX52" fmla="*/ 891376 w 1010660"/>
              <a:gd name="connsiteY52" fmla="*/ 426355 h 1802203"/>
              <a:gd name="connsiteX53" fmla="*/ 908702 w 1010660"/>
              <a:gd name="connsiteY53" fmla="*/ 416333 h 1802203"/>
              <a:gd name="connsiteX54" fmla="*/ 919233 w 1010660"/>
              <a:gd name="connsiteY54" fmla="*/ 418881 h 1802203"/>
              <a:gd name="connsiteX55" fmla="*/ 913798 w 1010660"/>
              <a:gd name="connsiteY55" fmla="*/ 397819 h 1802203"/>
              <a:gd name="connsiteX56" fmla="*/ 915836 w 1010660"/>
              <a:gd name="connsiteY56" fmla="*/ 361129 h 1802203"/>
              <a:gd name="connsiteX57" fmla="*/ 915157 w 1010660"/>
              <a:gd name="connsiteY57" fmla="*/ 340067 h 1802203"/>
              <a:gd name="connsiteX58" fmla="*/ 933501 w 1010660"/>
              <a:gd name="connsiteY58" fmla="*/ 275520 h 1802203"/>
              <a:gd name="connsiteX59" fmla="*/ 941315 w 1010660"/>
              <a:gd name="connsiteY59" fmla="*/ 225922 h 1802203"/>
              <a:gd name="connsiteX60" fmla="*/ 940635 w 1010660"/>
              <a:gd name="connsiteY60" fmla="*/ 202141 h 1802203"/>
              <a:gd name="connsiteX61" fmla="*/ 934521 w 1010660"/>
              <a:gd name="connsiteY61" fmla="*/ 161205 h 1802203"/>
              <a:gd name="connsiteX62" fmla="*/ 920592 w 1010660"/>
              <a:gd name="connsiteY62" fmla="*/ 124006 h 1802203"/>
              <a:gd name="connsiteX63" fmla="*/ 914477 w 1010660"/>
              <a:gd name="connsiteY63" fmla="*/ 105661 h 1802203"/>
              <a:gd name="connsiteX64" fmla="*/ 893415 w 1010660"/>
              <a:gd name="connsiteY64" fmla="*/ 67783 h 1802203"/>
              <a:gd name="connsiteX65" fmla="*/ 792858 w 1010660"/>
              <a:gd name="connsiteY65" fmla="*/ 9 h 1802203"/>
              <a:gd name="connsiteX66" fmla="*/ 773834 w 1010660"/>
              <a:gd name="connsiteY66" fmla="*/ 8332 h 1802203"/>
              <a:gd name="connsiteX67" fmla="*/ 760415 w 1010660"/>
              <a:gd name="connsiteY67" fmla="*/ 28885 h 1802203"/>
              <a:gd name="connsiteX68" fmla="*/ 741221 w 1010660"/>
              <a:gd name="connsiteY68" fmla="*/ 35849 h 1802203"/>
              <a:gd name="connsiteX69" fmla="*/ 724235 w 1010660"/>
              <a:gd name="connsiteY69" fmla="*/ 30923 h 1802203"/>
              <a:gd name="connsiteX70" fmla="*/ 656801 w 1010660"/>
              <a:gd name="connsiteY70" fmla="*/ 30074 h 1802203"/>
              <a:gd name="connsiteX71" fmla="*/ 585630 w 1010660"/>
              <a:gd name="connsiteY71" fmla="*/ 72029 h 1802203"/>
              <a:gd name="connsiteX72" fmla="*/ 566946 w 1010660"/>
              <a:gd name="connsiteY72" fmla="*/ 104812 h 1802203"/>
              <a:gd name="connsiteX73" fmla="*/ 560491 w 1010660"/>
              <a:gd name="connsiteY73" fmla="*/ 189232 h 1802203"/>
              <a:gd name="connsiteX74" fmla="*/ 563209 w 1010660"/>
              <a:gd name="connsiteY74" fmla="*/ 206558 h 1802203"/>
              <a:gd name="connsiteX75" fmla="*/ 563379 w 1010660"/>
              <a:gd name="connsiteY75" fmla="*/ 259554 h 1802203"/>
              <a:gd name="connsiteX76" fmla="*/ 561340 w 1010660"/>
              <a:gd name="connsiteY76" fmla="*/ 276370 h 1802203"/>
              <a:gd name="connsiteX77" fmla="*/ 570853 w 1010660"/>
              <a:gd name="connsiteY77" fmla="*/ 288260 h 1802203"/>
              <a:gd name="connsiteX78" fmla="*/ 584781 w 1010660"/>
              <a:gd name="connsiteY78" fmla="*/ 303887 h 1802203"/>
              <a:gd name="connsiteX79" fmla="*/ 590386 w 1010660"/>
              <a:gd name="connsiteY79" fmla="*/ 312380 h 1802203"/>
              <a:gd name="connsiteX80" fmla="*/ 601937 w 1010660"/>
              <a:gd name="connsiteY80" fmla="*/ 335311 h 1802203"/>
              <a:gd name="connsiteX81" fmla="*/ 603635 w 1010660"/>
              <a:gd name="connsiteY81" fmla="*/ 341595 h 1802203"/>
              <a:gd name="connsiteX82" fmla="*/ 616205 w 1010660"/>
              <a:gd name="connsiteY82" fmla="*/ 359940 h 1802203"/>
              <a:gd name="connsiteX83" fmla="*/ 637947 w 1010660"/>
              <a:gd name="connsiteY83" fmla="*/ 374888 h 1802203"/>
              <a:gd name="connsiteX84" fmla="*/ 660708 w 1010660"/>
              <a:gd name="connsiteY84" fmla="*/ 372510 h 1802203"/>
              <a:gd name="connsiteX85" fmla="*/ 685168 w 1010660"/>
              <a:gd name="connsiteY85" fmla="*/ 382362 h 1802203"/>
              <a:gd name="connsiteX86" fmla="*/ 698247 w 1010660"/>
              <a:gd name="connsiteY86" fmla="*/ 402065 h 1802203"/>
              <a:gd name="connsiteX87" fmla="*/ 694680 w 1010660"/>
              <a:gd name="connsiteY87" fmla="*/ 422788 h 1802203"/>
              <a:gd name="connsiteX88" fmla="*/ 690603 w 1010660"/>
              <a:gd name="connsiteY88" fmla="*/ 425846 h 1802203"/>
              <a:gd name="connsiteX89" fmla="*/ 656971 w 1010660"/>
              <a:gd name="connsiteY89" fmla="*/ 466442 h 1802203"/>
              <a:gd name="connsiteX90" fmla="*/ 637607 w 1010660"/>
              <a:gd name="connsiteY90" fmla="*/ 500414 h 1802203"/>
              <a:gd name="connsiteX91" fmla="*/ 635229 w 1010660"/>
              <a:gd name="connsiteY91" fmla="*/ 507378 h 1802203"/>
              <a:gd name="connsiteX92" fmla="*/ 628605 w 1010660"/>
              <a:gd name="connsiteY92" fmla="*/ 536084 h 1802203"/>
              <a:gd name="connsiteX93" fmla="*/ 601597 w 1010660"/>
              <a:gd name="connsiteY93" fmla="*/ 588910 h 1802203"/>
              <a:gd name="connsiteX94" fmla="*/ 576118 w 1010660"/>
              <a:gd name="connsiteY94" fmla="*/ 666876 h 1802203"/>
              <a:gd name="connsiteX95" fmla="*/ 566776 w 1010660"/>
              <a:gd name="connsiteY95" fmla="*/ 710699 h 1802203"/>
              <a:gd name="connsiteX96" fmla="*/ 552847 w 1010660"/>
              <a:gd name="connsiteY96" fmla="*/ 799535 h 1802203"/>
              <a:gd name="connsiteX97" fmla="*/ 547582 w 1010660"/>
              <a:gd name="connsiteY97" fmla="*/ 812784 h 1802203"/>
              <a:gd name="connsiteX98" fmla="*/ 532804 w 1010660"/>
              <a:gd name="connsiteY98" fmla="*/ 815332 h 1802203"/>
              <a:gd name="connsiteX99" fmla="*/ 491189 w 1010660"/>
              <a:gd name="connsiteY99" fmla="*/ 818220 h 1802203"/>
              <a:gd name="connsiteX100" fmla="*/ 458406 w 1010660"/>
              <a:gd name="connsiteY100" fmla="*/ 835885 h 1802203"/>
              <a:gd name="connsiteX101" fmla="*/ 411015 w 1010660"/>
              <a:gd name="connsiteY101" fmla="*/ 853720 h 1802203"/>
              <a:gd name="connsiteX102" fmla="*/ 394199 w 1010660"/>
              <a:gd name="connsiteY102" fmla="*/ 854400 h 1802203"/>
              <a:gd name="connsiteX103" fmla="*/ 375345 w 1010660"/>
              <a:gd name="connsiteY103" fmla="*/ 856948 h 1802203"/>
              <a:gd name="connsiteX104" fmla="*/ 367361 w 1010660"/>
              <a:gd name="connsiteY104" fmla="*/ 858646 h 1802203"/>
              <a:gd name="connsiteX105" fmla="*/ 355471 w 1010660"/>
              <a:gd name="connsiteY105" fmla="*/ 859156 h 1802203"/>
              <a:gd name="connsiteX106" fmla="*/ 346469 w 1010660"/>
              <a:gd name="connsiteY106" fmla="*/ 866800 h 1802203"/>
              <a:gd name="connsiteX107" fmla="*/ 318102 w 1010660"/>
              <a:gd name="connsiteY107" fmla="*/ 884125 h 1802203"/>
              <a:gd name="connsiteX108" fmla="*/ 274788 w 1010660"/>
              <a:gd name="connsiteY108" fmla="*/ 891259 h 1802203"/>
              <a:gd name="connsiteX109" fmla="*/ 219754 w 1010660"/>
              <a:gd name="connsiteY109" fmla="*/ 894487 h 1802203"/>
              <a:gd name="connsiteX110" fmla="*/ 211771 w 1010660"/>
              <a:gd name="connsiteY110" fmla="*/ 889391 h 1802203"/>
              <a:gd name="connsiteX111" fmla="*/ 186801 w 1010660"/>
              <a:gd name="connsiteY111" fmla="*/ 833677 h 1802203"/>
              <a:gd name="connsiteX112" fmla="*/ 87094 w 1010660"/>
              <a:gd name="connsiteY112" fmla="*/ 610992 h 1802203"/>
              <a:gd name="connsiteX113" fmla="*/ 76393 w 1010660"/>
              <a:gd name="connsiteY113" fmla="*/ 607255 h 1802203"/>
              <a:gd name="connsiteX114" fmla="*/ 5222 w 1010660"/>
              <a:gd name="connsiteY114" fmla="*/ 643095 h 1802203"/>
              <a:gd name="connsiteX115" fmla="*/ 1655 w 1010660"/>
              <a:gd name="connsiteY115" fmla="*/ 654306 h 1802203"/>
              <a:gd name="connsiteX116" fmla="*/ 35117 w 1010660"/>
              <a:gd name="connsiteY116" fmla="*/ 727515 h 1802203"/>
              <a:gd name="connsiteX117" fmla="*/ 141789 w 1010660"/>
              <a:gd name="connsiteY117" fmla="*/ 969394 h 1802203"/>
              <a:gd name="connsiteX118" fmla="*/ 138561 w 1010660"/>
              <a:gd name="connsiteY118" fmla="*/ 994194 h 1802203"/>
              <a:gd name="connsiteX119" fmla="*/ 135334 w 1010660"/>
              <a:gd name="connsiteY119" fmla="*/ 999969 h 1802203"/>
              <a:gd name="connsiteX120" fmla="*/ 125143 w 1010660"/>
              <a:gd name="connsiteY120" fmla="*/ 1013897 h 1802203"/>
              <a:gd name="connsiteX121" fmla="*/ 96436 w 1010660"/>
              <a:gd name="connsiteY121" fmla="*/ 1073178 h 1802203"/>
              <a:gd name="connsiteX122" fmla="*/ 96946 w 1010660"/>
              <a:gd name="connsiteY122" fmla="*/ 1119040 h 1802203"/>
              <a:gd name="connsiteX123" fmla="*/ 98305 w 1010660"/>
              <a:gd name="connsiteY123" fmla="*/ 1129062 h 1802203"/>
              <a:gd name="connsiteX124" fmla="*/ 105779 w 1010660"/>
              <a:gd name="connsiteY124" fmla="*/ 1168979 h 1802203"/>
              <a:gd name="connsiteX125" fmla="*/ 120726 w 1010660"/>
              <a:gd name="connsiteY125" fmla="*/ 1260872 h 1802203"/>
              <a:gd name="connsiteX126" fmla="*/ 157076 w 1010660"/>
              <a:gd name="connsiteY126" fmla="*/ 1380793 h 1802203"/>
              <a:gd name="connsiteX127" fmla="*/ 171514 w 1010660"/>
              <a:gd name="connsiteY127" fmla="*/ 1439224 h 1802203"/>
              <a:gd name="connsiteX128" fmla="*/ 162512 w 1010660"/>
              <a:gd name="connsiteY128" fmla="*/ 1504110 h 1802203"/>
              <a:gd name="connsiteX129" fmla="*/ 140430 w 1010660"/>
              <a:gd name="connsiteY129" fmla="*/ 1544197 h 1802203"/>
              <a:gd name="connsiteX130" fmla="*/ 123274 w 1010660"/>
              <a:gd name="connsiteY130" fmla="*/ 1557786 h 1802203"/>
              <a:gd name="connsiteX131" fmla="*/ 94228 w 1010660"/>
              <a:gd name="connsiteY131" fmla="*/ 1563731 h 1802203"/>
              <a:gd name="connsiteX132" fmla="*/ 85226 w 1010660"/>
              <a:gd name="connsiteY132" fmla="*/ 1569167 h 1802203"/>
              <a:gd name="connsiteX133" fmla="*/ 59917 w 1010660"/>
              <a:gd name="connsiteY133" fmla="*/ 1597533 h 1802203"/>
              <a:gd name="connsiteX134" fmla="*/ 47347 w 1010660"/>
              <a:gd name="connsiteY134" fmla="*/ 1636940 h 1802203"/>
              <a:gd name="connsiteX135" fmla="*/ 82848 w 1010660"/>
              <a:gd name="connsiteY135" fmla="*/ 1670233 h 1802203"/>
              <a:gd name="connsiteX136" fmla="*/ 168626 w 1010660"/>
              <a:gd name="connsiteY136" fmla="*/ 1675668 h 1802203"/>
              <a:gd name="connsiteX137" fmla="*/ 225699 w 1010660"/>
              <a:gd name="connsiteY137" fmla="*/ 1626239 h 1802203"/>
              <a:gd name="connsiteX138" fmla="*/ 241496 w 1010660"/>
              <a:gd name="connsiteY138" fmla="*/ 1605007 h 1802203"/>
              <a:gd name="connsiteX139" fmla="*/ 272750 w 1010660"/>
              <a:gd name="connsiteY139" fmla="*/ 1588021 h 1802203"/>
              <a:gd name="connsiteX140" fmla="*/ 282092 w 1010660"/>
              <a:gd name="connsiteY140" fmla="*/ 1593966 h 1802203"/>
              <a:gd name="connsiteX141" fmla="*/ 279884 w 1010660"/>
              <a:gd name="connsiteY141" fmla="*/ 1643055 h 1802203"/>
              <a:gd name="connsiteX142" fmla="*/ 287698 w 1010660"/>
              <a:gd name="connsiteY142" fmla="*/ 1653417 h 1802203"/>
              <a:gd name="connsiteX143" fmla="*/ 291095 w 1010660"/>
              <a:gd name="connsiteY143" fmla="*/ 1645943 h 1802203"/>
              <a:gd name="connsiteX144" fmla="*/ 292963 w 1010660"/>
              <a:gd name="connsiteY144" fmla="*/ 1604327 h 1802203"/>
              <a:gd name="connsiteX145" fmla="*/ 295681 w 1010660"/>
              <a:gd name="connsiteY145" fmla="*/ 1579188 h 1802203"/>
              <a:gd name="connsiteX146" fmla="*/ 311648 w 1010660"/>
              <a:gd name="connsiteY146" fmla="*/ 1549633 h 1802203"/>
              <a:gd name="connsiteX147" fmla="*/ 316234 w 1010660"/>
              <a:gd name="connsiteY147" fmla="*/ 1517190 h 1802203"/>
              <a:gd name="connsiteX148" fmla="*/ 316743 w 1010660"/>
              <a:gd name="connsiteY148" fmla="*/ 1507338 h 1802203"/>
              <a:gd name="connsiteX149" fmla="*/ 313686 w 1010660"/>
              <a:gd name="connsiteY149" fmla="*/ 1474385 h 1802203"/>
              <a:gd name="connsiteX150" fmla="*/ 294662 w 1010660"/>
              <a:gd name="connsiteY150" fmla="*/ 1451794 h 1802203"/>
              <a:gd name="connsiteX151" fmla="*/ 281073 w 1010660"/>
              <a:gd name="connsiteY151" fmla="*/ 1446189 h 1802203"/>
              <a:gd name="connsiteX152" fmla="*/ 272071 w 1010660"/>
              <a:gd name="connsiteY152" fmla="*/ 1439734 h 1802203"/>
              <a:gd name="connsiteX153" fmla="*/ 270542 w 1010660"/>
              <a:gd name="connsiteY153" fmla="*/ 1428863 h 1802203"/>
              <a:gd name="connsiteX154" fmla="*/ 278355 w 1010660"/>
              <a:gd name="connsiteY154" fmla="*/ 1303677 h 1802203"/>
              <a:gd name="connsiteX155" fmla="*/ 285659 w 1010660"/>
              <a:gd name="connsiteY155" fmla="*/ 1212293 h 1802203"/>
              <a:gd name="connsiteX156" fmla="*/ 280564 w 1010660"/>
              <a:gd name="connsiteY156" fmla="*/ 1182398 h 1802203"/>
              <a:gd name="connsiteX157" fmla="*/ 269862 w 1010660"/>
              <a:gd name="connsiteY157" fmla="*/ 1148596 h 1802203"/>
              <a:gd name="connsiteX158" fmla="*/ 278016 w 1010660"/>
              <a:gd name="connsiteY158" fmla="*/ 1137725 h 1802203"/>
              <a:gd name="connsiteX159" fmla="*/ 313686 w 1010660"/>
              <a:gd name="connsiteY159" fmla="*/ 1138234 h 1802203"/>
              <a:gd name="connsiteX160" fmla="*/ 323708 w 1010660"/>
              <a:gd name="connsiteY160" fmla="*/ 1148596 h 1802203"/>
              <a:gd name="connsiteX161" fmla="*/ 337296 w 1010660"/>
              <a:gd name="connsiteY161" fmla="*/ 1174414 h 1802203"/>
              <a:gd name="connsiteX162" fmla="*/ 383668 w 1010660"/>
              <a:gd name="connsiteY162" fmla="*/ 1187663 h 1802203"/>
              <a:gd name="connsiteX163" fmla="*/ 507325 w 1010660"/>
              <a:gd name="connsiteY163" fmla="*/ 1194797 h 1802203"/>
              <a:gd name="connsiteX164" fmla="*/ 517007 w 1010660"/>
              <a:gd name="connsiteY164" fmla="*/ 1204309 h 1802203"/>
              <a:gd name="connsiteX165" fmla="*/ 509194 w 1010660"/>
              <a:gd name="connsiteY165" fmla="*/ 1295524 h 1802203"/>
              <a:gd name="connsiteX166" fmla="*/ 499851 w 1010660"/>
              <a:gd name="connsiteY166" fmla="*/ 1395910 h 1802203"/>
              <a:gd name="connsiteX167" fmla="*/ 506816 w 1010660"/>
              <a:gd name="connsiteY167" fmla="*/ 1404064 h 1802203"/>
              <a:gd name="connsiteX168" fmla="*/ 593104 w 1010660"/>
              <a:gd name="connsiteY168" fmla="*/ 1408140 h 1802203"/>
              <a:gd name="connsiteX169" fmla="*/ 606693 w 1010660"/>
              <a:gd name="connsiteY169" fmla="*/ 1407970 h 1802203"/>
              <a:gd name="connsiteX170" fmla="*/ 615016 w 1010660"/>
              <a:gd name="connsiteY170" fmla="*/ 1416293 h 1802203"/>
              <a:gd name="connsiteX171" fmla="*/ 614167 w 1010660"/>
              <a:gd name="connsiteY171" fmla="*/ 1485936 h 1802203"/>
              <a:gd name="connsiteX172" fmla="*/ 610430 w 1010660"/>
              <a:gd name="connsiteY172" fmla="*/ 1490861 h 1802203"/>
              <a:gd name="connsiteX173" fmla="*/ 560831 w 1010660"/>
              <a:gd name="connsiteY173" fmla="*/ 1486105 h 1802203"/>
              <a:gd name="connsiteX174" fmla="*/ 452801 w 1010660"/>
              <a:gd name="connsiteY174" fmla="*/ 1450945 h 1802203"/>
              <a:gd name="connsiteX175" fmla="*/ 429870 w 1010660"/>
              <a:gd name="connsiteY175" fmla="*/ 1458928 h 1802203"/>
              <a:gd name="connsiteX176" fmla="*/ 428341 w 1010660"/>
              <a:gd name="connsiteY176" fmla="*/ 1467081 h 1802203"/>
              <a:gd name="connsiteX177" fmla="*/ 428171 w 1010660"/>
              <a:gd name="connsiteY177" fmla="*/ 1505300 h 1802203"/>
              <a:gd name="connsiteX178" fmla="*/ 434626 w 1010660"/>
              <a:gd name="connsiteY178" fmla="*/ 1523474 h 1802203"/>
              <a:gd name="connsiteX179" fmla="*/ 438193 w 1010660"/>
              <a:gd name="connsiteY179" fmla="*/ 1531628 h 1802203"/>
              <a:gd name="connsiteX180" fmla="*/ 448214 w 1010660"/>
              <a:gd name="connsiteY180" fmla="*/ 1551671 h 1802203"/>
              <a:gd name="connsiteX181" fmla="*/ 451611 w 1010660"/>
              <a:gd name="connsiteY181" fmla="*/ 1557956 h 1802203"/>
              <a:gd name="connsiteX182" fmla="*/ 446346 w 1010660"/>
              <a:gd name="connsiteY182" fmla="*/ 1561523 h 1802203"/>
              <a:gd name="connsiteX183" fmla="*/ 350715 w 1010660"/>
              <a:gd name="connsiteY183" fmla="*/ 1584454 h 1802203"/>
              <a:gd name="connsiteX184" fmla="*/ 327954 w 1010660"/>
              <a:gd name="connsiteY184" fmla="*/ 1610782 h 1802203"/>
              <a:gd name="connsiteX185" fmla="*/ 327954 w 1010660"/>
              <a:gd name="connsiteY185" fmla="*/ 1649850 h 1802203"/>
              <a:gd name="connsiteX186" fmla="*/ 335428 w 1010660"/>
              <a:gd name="connsiteY186" fmla="*/ 1668194 h 1802203"/>
              <a:gd name="connsiteX187" fmla="*/ 346809 w 1010660"/>
              <a:gd name="connsiteY187" fmla="*/ 1688407 h 1802203"/>
              <a:gd name="connsiteX188" fmla="*/ 351904 w 1010660"/>
              <a:gd name="connsiteY188" fmla="*/ 1693673 h 1802203"/>
              <a:gd name="connsiteX189" fmla="*/ 395558 w 1010660"/>
              <a:gd name="connsiteY189" fmla="*/ 1687219 h 1802203"/>
              <a:gd name="connsiteX190" fmla="*/ 410166 w 1010660"/>
              <a:gd name="connsiteY190" fmla="*/ 1651888 h 1802203"/>
              <a:gd name="connsiteX191" fmla="*/ 398615 w 1010660"/>
              <a:gd name="connsiteY191" fmla="*/ 1632354 h 1802203"/>
              <a:gd name="connsiteX192" fmla="*/ 395388 w 1010660"/>
              <a:gd name="connsiteY192" fmla="*/ 1623182 h 1802203"/>
              <a:gd name="connsiteX193" fmla="*/ 403032 w 1010660"/>
              <a:gd name="connsiteY193" fmla="*/ 1619445 h 1802203"/>
              <a:gd name="connsiteX194" fmla="*/ 500701 w 1010660"/>
              <a:gd name="connsiteY194" fmla="*/ 1603478 h 1802203"/>
              <a:gd name="connsiteX195" fmla="*/ 566606 w 1010660"/>
              <a:gd name="connsiteY195" fmla="*/ 1591928 h 1802203"/>
              <a:gd name="connsiteX196" fmla="*/ 616205 w 1010660"/>
              <a:gd name="connsiteY196" fmla="*/ 1587341 h 1802203"/>
              <a:gd name="connsiteX197" fmla="*/ 638626 w 1010660"/>
              <a:gd name="connsiteY197" fmla="*/ 1604667 h 1802203"/>
              <a:gd name="connsiteX198" fmla="*/ 663935 w 1010660"/>
              <a:gd name="connsiteY198" fmla="*/ 1683312 h 1802203"/>
              <a:gd name="connsiteX199" fmla="*/ 667502 w 1010660"/>
              <a:gd name="connsiteY199" fmla="*/ 1731891 h 1802203"/>
              <a:gd name="connsiteX200" fmla="*/ 665634 w 1010660"/>
              <a:gd name="connsiteY200" fmla="*/ 1757200 h 1802203"/>
              <a:gd name="connsiteX201" fmla="*/ 712345 w 1010660"/>
              <a:gd name="connsiteY201" fmla="*/ 1803402 h 1802203"/>
              <a:gd name="connsiteX202" fmla="*/ 763642 w 1010660"/>
              <a:gd name="connsiteY202" fmla="*/ 1762976 h 1802203"/>
              <a:gd name="connsiteX203" fmla="*/ 760415 w 1010660"/>
              <a:gd name="connsiteY203" fmla="*/ 1742423 h 1802203"/>
              <a:gd name="connsiteX204" fmla="*/ 730860 w 1010660"/>
              <a:gd name="connsiteY204" fmla="*/ 1710319 h 1802203"/>
              <a:gd name="connsiteX205" fmla="*/ 725934 w 1010660"/>
              <a:gd name="connsiteY205" fmla="*/ 1704204 h 1802203"/>
              <a:gd name="connsiteX206" fmla="*/ 695189 w 1010660"/>
              <a:gd name="connsiteY206" fmla="*/ 1594985 h 1802203"/>
              <a:gd name="connsiteX207" fmla="*/ 705890 w 1010660"/>
              <a:gd name="connsiteY207" fmla="*/ 1581736 h 1802203"/>
              <a:gd name="connsiteX208" fmla="*/ 711835 w 1010660"/>
              <a:gd name="connsiteY208" fmla="*/ 1582246 h 1802203"/>
              <a:gd name="connsiteX209" fmla="*/ 783516 w 1010660"/>
              <a:gd name="connsiteY209" fmla="*/ 1589719 h 1802203"/>
              <a:gd name="connsiteX210" fmla="*/ 928236 w 1010660"/>
              <a:gd name="connsiteY210" fmla="*/ 1601270 h 1802203"/>
              <a:gd name="connsiteX211" fmla="*/ 942844 w 1010660"/>
              <a:gd name="connsiteY211" fmla="*/ 1623182 h 1802203"/>
              <a:gd name="connsiteX212" fmla="*/ 943353 w 1010660"/>
              <a:gd name="connsiteY212" fmla="*/ 1639488 h 1802203"/>
              <a:gd name="connsiteX213" fmla="*/ 951506 w 1010660"/>
              <a:gd name="connsiteY213" fmla="*/ 1656984 h 1802203"/>
              <a:gd name="connsiteX214" fmla="*/ 958980 w 1010660"/>
              <a:gd name="connsiteY214" fmla="*/ 1663778 h 1802203"/>
              <a:gd name="connsiteX215" fmla="*/ 989385 w 1010660"/>
              <a:gd name="connsiteY215" fmla="*/ 1666496 h 1802203"/>
              <a:gd name="connsiteX216" fmla="*/ 1002974 w 1010660"/>
              <a:gd name="connsiteY216" fmla="*/ 1659531 h 1802203"/>
              <a:gd name="connsiteX217" fmla="*/ 1010278 w 1010660"/>
              <a:gd name="connsiteY217" fmla="*/ 1613160 h 1802203"/>
              <a:gd name="connsiteX218" fmla="*/ 893245 w 1010660"/>
              <a:gd name="connsiteY218" fmla="*/ 959203 h 1802203"/>
              <a:gd name="connsiteX219" fmla="*/ 911929 w 1010660"/>
              <a:gd name="connsiteY219" fmla="*/ 957674 h 1802203"/>
              <a:gd name="connsiteX220" fmla="*/ 923310 w 1010660"/>
              <a:gd name="connsiteY220" fmla="*/ 963110 h 1802203"/>
              <a:gd name="connsiteX221" fmla="*/ 941655 w 1010660"/>
              <a:gd name="connsiteY221" fmla="*/ 1071989 h 1802203"/>
              <a:gd name="connsiteX222" fmla="*/ 943183 w 1010660"/>
              <a:gd name="connsiteY222" fmla="*/ 1086257 h 1802203"/>
              <a:gd name="connsiteX223" fmla="*/ 942504 w 1010660"/>
              <a:gd name="connsiteY223" fmla="*/ 1086257 h 1802203"/>
              <a:gd name="connsiteX224" fmla="*/ 942504 w 1010660"/>
              <a:gd name="connsiteY224" fmla="*/ 1098147 h 1802203"/>
              <a:gd name="connsiteX225" fmla="*/ 937748 w 1010660"/>
              <a:gd name="connsiteY225" fmla="*/ 1103073 h 1802203"/>
              <a:gd name="connsiteX226" fmla="*/ 932822 w 1010660"/>
              <a:gd name="connsiteY226" fmla="*/ 1098317 h 1802203"/>
              <a:gd name="connsiteX227" fmla="*/ 912269 w 1010660"/>
              <a:gd name="connsiteY227" fmla="*/ 1033261 h 1802203"/>
              <a:gd name="connsiteX228" fmla="*/ 893245 w 1010660"/>
              <a:gd name="connsiteY228" fmla="*/ 974830 h 1802203"/>
              <a:gd name="connsiteX229" fmla="*/ 888998 w 1010660"/>
              <a:gd name="connsiteY229" fmla="*/ 962940 h 1802203"/>
              <a:gd name="connsiteX230" fmla="*/ 893245 w 1010660"/>
              <a:gd name="connsiteY230" fmla="*/ 959203 h 18022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</a:cxnLst>
            <a:rect l="l" t="t" r="r" b="b"/>
            <a:pathLst>
              <a:path w="1010660" h="1802203">
                <a:moveTo>
                  <a:pt x="1010278" y="1613160"/>
                </a:moveTo>
                <a:cubicBezTo>
                  <a:pt x="1009089" y="1607894"/>
                  <a:pt x="1006031" y="1602459"/>
                  <a:pt x="998557" y="1603308"/>
                </a:cubicBezTo>
                <a:cubicBezTo>
                  <a:pt x="993801" y="1603818"/>
                  <a:pt x="991253" y="1600760"/>
                  <a:pt x="990404" y="1596344"/>
                </a:cubicBezTo>
                <a:cubicBezTo>
                  <a:pt x="989725" y="1592437"/>
                  <a:pt x="989215" y="1588530"/>
                  <a:pt x="988536" y="1584624"/>
                </a:cubicBezTo>
                <a:cubicBezTo>
                  <a:pt x="986328" y="1571545"/>
                  <a:pt x="981232" y="1566449"/>
                  <a:pt x="968322" y="1564241"/>
                </a:cubicBezTo>
                <a:cubicBezTo>
                  <a:pt x="935879" y="1558975"/>
                  <a:pt x="903606" y="1553540"/>
                  <a:pt x="871163" y="1548444"/>
                </a:cubicBezTo>
                <a:cubicBezTo>
                  <a:pt x="830737" y="1542159"/>
                  <a:pt x="790140" y="1536214"/>
                  <a:pt x="749714" y="1529589"/>
                </a:cubicBezTo>
                <a:cubicBezTo>
                  <a:pt x="738843" y="1527721"/>
                  <a:pt x="728821" y="1521606"/>
                  <a:pt x="717101" y="1522625"/>
                </a:cubicBezTo>
                <a:cubicBezTo>
                  <a:pt x="717271" y="1521946"/>
                  <a:pt x="717441" y="1521096"/>
                  <a:pt x="717441" y="1520417"/>
                </a:cubicBezTo>
                <a:cubicBezTo>
                  <a:pt x="724915" y="1519228"/>
                  <a:pt x="732558" y="1518039"/>
                  <a:pt x="740032" y="1517020"/>
                </a:cubicBezTo>
                <a:cubicBezTo>
                  <a:pt x="741391" y="1516850"/>
                  <a:pt x="743599" y="1515491"/>
                  <a:pt x="743769" y="1518379"/>
                </a:cubicBezTo>
                <a:cubicBezTo>
                  <a:pt x="744109" y="1522795"/>
                  <a:pt x="748015" y="1522455"/>
                  <a:pt x="750563" y="1523474"/>
                </a:cubicBezTo>
                <a:cubicBezTo>
                  <a:pt x="768568" y="1530099"/>
                  <a:pt x="786404" y="1525853"/>
                  <a:pt x="804069" y="1521946"/>
                </a:cubicBezTo>
                <a:cubicBezTo>
                  <a:pt x="810354" y="1520587"/>
                  <a:pt x="812562" y="1514981"/>
                  <a:pt x="813581" y="1509036"/>
                </a:cubicBezTo>
                <a:cubicBezTo>
                  <a:pt x="814600" y="1502922"/>
                  <a:pt x="815110" y="1496637"/>
                  <a:pt x="816129" y="1490522"/>
                </a:cubicBezTo>
                <a:cubicBezTo>
                  <a:pt x="817827" y="1479821"/>
                  <a:pt x="815789" y="1474895"/>
                  <a:pt x="806277" y="1469459"/>
                </a:cubicBezTo>
                <a:cubicBezTo>
                  <a:pt x="800672" y="1466402"/>
                  <a:pt x="798124" y="1462155"/>
                  <a:pt x="798124" y="1455871"/>
                </a:cubicBezTo>
                <a:cubicBezTo>
                  <a:pt x="798124" y="1452473"/>
                  <a:pt x="798124" y="1449076"/>
                  <a:pt x="797274" y="1445849"/>
                </a:cubicBezTo>
                <a:cubicBezTo>
                  <a:pt x="795576" y="1439394"/>
                  <a:pt x="791839" y="1438375"/>
                  <a:pt x="786064" y="1441772"/>
                </a:cubicBezTo>
                <a:cubicBezTo>
                  <a:pt x="776722" y="1447208"/>
                  <a:pt x="767549" y="1452643"/>
                  <a:pt x="758037" y="1457739"/>
                </a:cubicBezTo>
                <a:cubicBezTo>
                  <a:pt x="738164" y="1468440"/>
                  <a:pt x="719649" y="1481349"/>
                  <a:pt x="698586" y="1490012"/>
                </a:cubicBezTo>
                <a:cubicBezTo>
                  <a:pt x="689584" y="1493749"/>
                  <a:pt x="685847" y="1491201"/>
                  <a:pt x="685507" y="1481859"/>
                </a:cubicBezTo>
                <a:cubicBezTo>
                  <a:pt x="684828" y="1460287"/>
                  <a:pt x="683979" y="1438885"/>
                  <a:pt x="683299" y="1417313"/>
                </a:cubicBezTo>
                <a:cubicBezTo>
                  <a:pt x="683129" y="1410688"/>
                  <a:pt x="686526" y="1405932"/>
                  <a:pt x="692302" y="1403214"/>
                </a:cubicBezTo>
                <a:cubicBezTo>
                  <a:pt x="697397" y="1400836"/>
                  <a:pt x="703003" y="1399817"/>
                  <a:pt x="708608" y="1399138"/>
                </a:cubicBezTo>
                <a:cubicBezTo>
                  <a:pt x="734087" y="1395910"/>
                  <a:pt x="759736" y="1392853"/>
                  <a:pt x="784875" y="1387417"/>
                </a:cubicBezTo>
                <a:cubicBezTo>
                  <a:pt x="802710" y="1383681"/>
                  <a:pt x="820375" y="1378755"/>
                  <a:pt x="833794" y="1365675"/>
                </a:cubicBezTo>
                <a:cubicBezTo>
                  <a:pt x="864369" y="1335780"/>
                  <a:pt x="892565" y="1303507"/>
                  <a:pt x="910231" y="1264100"/>
                </a:cubicBezTo>
                <a:cubicBezTo>
                  <a:pt x="921441" y="1239300"/>
                  <a:pt x="934011" y="1214671"/>
                  <a:pt x="935540" y="1186474"/>
                </a:cubicBezTo>
                <a:cubicBezTo>
                  <a:pt x="935710" y="1183417"/>
                  <a:pt x="936219" y="1180020"/>
                  <a:pt x="939616" y="1178661"/>
                </a:cubicBezTo>
                <a:cubicBezTo>
                  <a:pt x="949468" y="1174584"/>
                  <a:pt x="955243" y="1165582"/>
                  <a:pt x="960679" y="1157768"/>
                </a:cubicBezTo>
                <a:cubicBezTo>
                  <a:pt x="971380" y="1142141"/>
                  <a:pt x="975626" y="1123966"/>
                  <a:pt x="976646" y="1104602"/>
                </a:cubicBezTo>
                <a:cubicBezTo>
                  <a:pt x="978684" y="1059590"/>
                  <a:pt x="967473" y="1016615"/>
                  <a:pt x="958301" y="973301"/>
                </a:cubicBezTo>
                <a:cubicBezTo>
                  <a:pt x="957451" y="969564"/>
                  <a:pt x="954904" y="965318"/>
                  <a:pt x="956942" y="961751"/>
                </a:cubicBezTo>
                <a:cubicBezTo>
                  <a:pt x="961698" y="953767"/>
                  <a:pt x="959150" y="945784"/>
                  <a:pt x="957451" y="937970"/>
                </a:cubicBezTo>
                <a:cubicBezTo>
                  <a:pt x="954904" y="925571"/>
                  <a:pt x="953545" y="913511"/>
                  <a:pt x="957961" y="901281"/>
                </a:cubicBezTo>
                <a:cubicBezTo>
                  <a:pt x="959150" y="897884"/>
                  <a:pt x="958980" y="894656"/>
                  <a:pt x="957621" y="891259"/>
                </a:cubicBezTo>
                <a:cubicBezTo>
                  <a:pt x="953884" y="881407"/>
                  <a:pt x="954054" y="871046"/>
                  <a:pt x="957112" y="861364"/>
                </a:cubicBezTo>
                <a:cubicBezTo>
                  <a:pt x="961868" y="845567"/>
                  <a:pt x="962547" y="829770"/>
                  <a:pt x="959829" y="813804"/>
                </a:cubicBezTo>
                <a:cubicBezTo>
                  <a:pt x="958980" y="809047"/>
                  <a:pt x="959660" y="804971"/>
                  <a:pt x="962547" y="801064"/>
                </a:cubicBezTo>
                <a:cubicBezTo>
                  <a:pt x="971210" y="789174"/>
                  <a:pt x="967813" y="780171"/>
                  <a:pt x="953205" y="776435"/>
                </a:cubicBezTo>
                <a:cubicBezTo>
                  <a:pt x="950487" y="775755"/>
                  <a:pt x="947600" y="775246"/>
                  <a:pt x="944882" y="774566"/>
                </a:cubicBezTo>
                <a:cubicBezTo>
                  <a:pt x="930953" y="770999"/>
                  <a:pt x="930614" y="770489"/>
                  <a:pt x="930784" y="756561"/>
                </a:cubicBezTo>
                <a:cubicBezTo>
                  <a:pt x="930784" y="752315"/>
                  <a:pt x="931293" y="748068"/>
                  <a:pt x="931463" y="743822"/>
                </a:cubicBezTo>
                <a:cubicBezTo>
                  <a:pt x="932992" y="712398"/>
                  <a:pt x="939786" y="681483"/>
                  <a:pt x="939107" y="650059"/>
                </a:cubicBezTo>
                <a:cubicBezTo>
                  <a:pt x="938767" y="637490"/>
                  <a:pt x="928406" y="630526"/>
                  <a:pt x="916685" y="635112"/>
                </a:cubicBezTo>
                <a:cubicBezTo>
                  <a:pt x="902587" y="640547"/>
                  <a:pt x="901228" y="639698"/>
                  <a:pt x="902077" y="624581"/>
                </a:cubicBezTo>
                <a:cubicBezTo>
                  <a:pt x="902077" y="623392"/>
                  <a:pt x="902247" y="622372"/>
                  <a:pt x="902417" y="621183"/>
                </a:cubicBezTo>
                <a:cubicBezTo>
                  <a:pt x="908702" y="596044"/>
                  <a:pt x="906154" y="570565"/>
                  <a:pt x="907173" y="545087"/>
                </a:cubicBezTo>
                <a:cubicBezTo>
                  <a:pt x="908022" y="521816"/>
                  <a:pt x="906324" y="499395"/>
                  <a:pt x="896132" y="478162"/>
                </a:cubicBezTo>
                <a:cubicBezTo>
                  <a:pt x="893584" y="472896"/>
                  <a:pt x="890697" y="467631"/>
                  <a:pt x="888489" y="462195"/>
                </a:cubicBezTo>
                <a:cubicBezTo>
                  <a:pt x="886620" y="457779"/>
                  <a:pt x="884412" y="452344"/>
                  <a:pt x="887300" y="448267"/>
                </a:cubicBezTo>
                <a:cubicBezTo>
                  <a:pt x="892396" y="441303"/>
                  <a:pt x="891376" y="433829"/>
                  <a:pt x="891376" y="426355"/>
                </a:cubicBezTo>
                <a:cubicBezTo>
                  <a:pt x="891376" y="415484"/>
                  <a:pt x="898850" y="411238"/>
                  <a:pt x="908702" y="416333"/>
                </a:cubicBezTo>
                <a:cubicBezTo>
                  <a:pt x="911759" y="417862"/>
                  <a:pt x="914817" y="420240"/>
                  <a:pt x="919233" y="418881"/>
                </a:cubicBezTo>
                <a:cubicBezTo>
                  <a:pt x="916515" y="411747"/>
                  <a:pt x="910401" y="405462"/>
                  <a:pt x="913798" y="397819"/>
                </a:cubicBezTo>
                <a:cubicBezTo>
                  <a:pt x="919233" y="385759"/>
                  <a:pt x="916855" y="373359"/>
                  <a:pt x="915836" y="361129"/>
                </a:cubicBezTo>
                <a:cubicBezTo>
                  <a:pt x="915326" y="354165"/>
                  <a:pt x="912779" y="346861"/>
                  <a:pt x="915157" y="340067"/>
                </a:cubicBezTo>
                <a:cubicBezTo>
                  <a:pt x="922460" y="318834"/>
                  <a:pt x="918724" y="294545"/>
                  <a:pt x="933501" y="275520"/>
                </a:cubicBezTo>
                <a:cubicBezTo>
                  <a:pt x="933841" y="258704"/>
                  <a:pt x="943693" y="243417"/>
                  <a:pt x="941315" y="225922"/>
                </a:cubicBezTo>
                <a:cubicBezTo>
                  <a:pt x="940296" y="218108"/>
                  <a:pt x="940805" y="210125"/>
                  <a:pt x="940635" y="202141"/>
                </a:cubicBezTo>
                <a:cubicBezTo>
                  <a:pt x="940466" y="188213"/>
                  <a:pt x="939616" y="173945"/>
                  <a:pt x="934521" y="161205"/>
                </a:cubicBezTo>
                <a:cubicBezTo>
                  <a:pt x="929765" y="148806"/>
                  <a:pt x="933162" y="133348"/>
                  <a:pt x="920592" y="124006"/>
                </a:cubicBezTo>
                <a:cubicBezTo>
                  <a:pt x="914307" y="119250"/>
                  <a:pt x="917704" y="111437"/>
                  <a:pt x="914477" y="105661"/>
                </a:cubicBezTo>
                <a:cubicBezTo>
                  <a:pt x="907683" y="93262"/>
                  <a:pt x="900379" y="80692"/>
                  <a:pt x="893415" y="67783"/>
                </a:cubicBezTo>
                <a:cubicBezTo>
                  <a:pt x="871673" y="27696"/>
                  <a:pt x="841098" y="1028"/>
                  <a:pt x="792858" y="9"/>
                </a:cubicBezTo>
                <a:cubicBezTo>
                  <a:pt x="784535" y="-161"/>
                  <a:pt x="778420" y="2047"/>
                  <a:pt x="773834" y="8332"/>
                </a:cubicBezTo>
                <a:cubicBezTo>
                  <a:pt x="769078" y="14957"/>
                  <a:pt x="764322" y="21751"/>
                  <a:pt x="760415" y="28885"/>
                </a:cubicBezTo>
                <a:cubicBezTo>
                  <a:pt x="755659" y="37718"/>
                  <a:pt x="750393" y="40266"/>
                  <a:pt x="741221" y="35849"/>
                </a:cubicBezTo>
                <a:cubicBezTo>
                  <a:pt x="735786" y="33132"/>
                  <a:pt x="730010" y="32112"/>
                  <a:pt x="724235" y="30923"/>
                </a:cubicBezTo>
                <a:cubicBezTo>
                  <a:pt x="701814" y="26677"/>
                  <a:pt x="679053" y="25828"/>
                  <a:pt x="656801" y="30074"/>
                </a:cubicBezTo>
                <a:cubicBezTo>
                  <a:pt x="628435" y="35510"/>
                  <a:pt x="605674" y="52156"/>
                  <a:pt x="585630" y="72029"/>
                </a:cubicBezTo>
                <a:cubicBezTo>
                  <a:pt x="576628" y="81032"/>
                  <a:pt x="569833" y="91903"/>
                  <a:pt x="566946" y="104812"/>
                </a:cubicBezTo>
                <a:cubicBezTo>
                  <a:pt x="560831" y="132669"/>
                  <a:pt x="561171" y="161035"/>
                  <a:pt x="560491" y="189232"/>
                </a:cubicBezTo>
                <a:cubicBezTo>
                  <a:pt x="560321" y="195347"/>
                  <a:pt x="560831" y="200952"/>
                  <a:pt x="563209" y="206558"/>
                </a:cubicBezTo>
                <a:cubicBezTo>
                  <a:pt x="570853" y="224223"/>
                  <a:pt x="569324" y="241888"/>
                  <a:pt x="563379" y="259554"/>
                </a:cubicBezTo>
                <a:cubicBezTo>
                  <a:pt x="561510" y="264989"/>
                  <a:pt x="561680" y="270764"/>
                  <a:pt x="561340" y="276370"/>
                </a:cubicBezTo>
                <a:cubicBezTo>
                  <a:pt x="560831" y="283334"/>
                  <a:pt x="563039" y="287750"/>
                  <a:pt x="570853" y="288260"/>
                </a:cubicBezTo>
                <a:cubicBezTo>
                  <a:pt x="580534" y="288939"/>
                  <a:pt x="584951" y="294205"/>
                  <a:pt x="584781" y="303887"/>
                </a:cubicBezTo>
                <a:cubicBezTo>
                  <a:pt x="584781" y="307624"/>
                  <a:pt x="585970" y="311021"/>
                  <a:pt x="590386" y="312380"/>
                </a:cubicBezTo>
                <a:cubicBezTo>
                  <a:pt x="604654" y="317136"/>
                  <a:pt x="606353" y="320533"/>
                  <a:pt x="601937" y="335311"/>
                </a:cubicBezTo>
                <a:cubicBezTo>
                  <a:pt x="601087" y="338198"/>
                  <a:pt x="600918" y="339897"/>
                  <a:pt x="603635" y="341595"/>
                </a:cubicBezTo>
                <a:cubicBezTo>
                  <a:pt x="610599" y="345842"/>
                  <a:pt x="613827" y="352466"/>
                  <a:pt x="616205" y="359940"/>
                </a:cubicBezTo>
                <a:cubicBezTo>
                  <a:pt x="619772" y="370981"/>
                  <a:pt x="626227" y="375397"/>
                  <a:pt x="637947" y="374888"/>
                </a:cubicBezTo>
                <a:cubicBezTo>
                  <a:pt x="645590" y="374548"/>
                  <a:pt x="653234" y="373869"/>
                  <a:pt x="660708" y="372510"/>
                </a:cubicBezTo>
                <a:cubicBezTo>
                  <a:pt x="671239" y="370641"/>
                  <a:pt x="679222" y="374208"/>
                  <a:pt x="685168" y="382362"/>
                </a:cubicBezTo>
                <a:cubicBezTo>
                  <a:pt x="689924" y="388646"/>
                  <a:pt x="694000" y="395441"/>
                  <a:pt x="698247" y="402065"/>
                </a:cubicBezTo>
                <a:cubicBezTo>
                  <a:pt x="705381" y="413106"/>
                  <a:pt x="705041" y="414975"/>
                  <a:pt x="694680" y="422788"/>
                </a:cubicBezTo>
                <a:cubicBezTo>
                  <a:pt x="693321" y="423807"/>
                  <a:pt x="691962" y="424826"/>
                  <a:pt x="690603" y="425846"/>
                </a:cubicBezTo>
                <a:cubicBezTo>
                  <a:pt x="675995" y="436547"/>
                  <a:pt x="664954" y="450305"/>
                  <a:pt x="656971" y="466442"/>
                </a:cubicBezTo>
                <a:cubicBezTo>
                  <a:pt x="651196" y="478162"/>
                  <a:pt x="649327" y="492091"/>
                  <a:pt x="637607" y="500414"/>
                </a:cubicBezTo>
                <a:cubicBezTo>
                  <a:pt x="635399" y="501942"/>
                  <a:pt x="635908" y="505000"/>
                  <a:pt x="635229" y="507378"/>
                </a:cubicBezTo>
                <a:cubicBezTo>
                  <a:pt x="632851" y="516890"/>
                  <a:pt x="633021" y="527251"/>
                  <a:pt x="628605" y="536084"/>
                </a:cubicBezTo>
                <a:cubicBezTo>
                  <a:pt x="619942" y="553919"/>
                  <a:pt x="611449" y="571754"/>
                  <a:pt x="601597" y="588910"/>
                </a:cubicBezTo>
                <a:cubicBezTo>
                  <a:pt x="587499" y="613200"/>
                  <a:pt x="576798" y="638169"/>
                  <a:pt x="576118" y="666876"/>
                </a:cubicBezTo>
                <a:cubicBezTo>
                  <a:pt x="575778" y="681993"/>
                  <a:pt x="568474" y="695752"/>
                  <a:pt x="566776" y="710699"/>
                </a:cubicBezTo>
                <a:cubicBezTo>
                  <a:pt x="563209" y="740424"/>
                  <a:pt x="558453" y="769980"/>
                  <a:pt x="552847" y="799535"/>
                </a:cubicBezTo>
                <a:cubicBezTo>
                  <a:pt x="551998" y="804291"/>
                  <a:pt x="550300" y="808878"/>
                  <a:pt x="547582" y="812784"/>
                </a:cubicBezTo>
                <a:cubicBezTo>
                  <a:pt x="543505" y="818390"/>
                  <a:pt x="539768" y="819579"/>
                  <a:pt x="532804" y="815332"/>
                </a:cubicBezTo>
                <a:cubicBezTo>
                  <a:pt x="517177" y="805990"/>
                  <a:pt x="505457" y="802253"/>
                  <a:pt x="491189" y="818220"/>
                </a:cubicBezTo>
                <a:cubicBezTo>
                  <a:pt x="482866" y="827392"/>
                  <a:pt x="472334" y="835545"/>
                  <a:pt x="458406" y="835885"/>
                </a:cubicBezTo>
                <a:cubicBezTo>
                  <a:pt x="440571" y="836395"/>
                  <a:pt x="425114" y="844038"/>
                  <a:pt x="411015" y="853720"/>
                </a:cubicBezTo>
                <a:cubicBezTo>
                  <a:pt x="404391" y="858307"/>
                  <a:pt x="400654" y="861024"/>
                  <a:pt x="394199" y="854400"/>
                </a:cubicBezTo>
                <a:cubicBezTo>
                  <a:pt x="388424" y="848625"/>
                  <a:pt x="379761" y="850153"/>
                  <a:pt x="375345" y="856948"/>
                </a:cubicBezTo>
                <a:cubicBezTo>
                  <a:pt x="372967" y="860854"/>
                  <a:pt x="370249" y="861874"/>
                  <a:pt x="367361" y="858646"/>
                </a:cubicBezTo>
                <a:cubicBezTo>
                  <a:pt x="362945" y="853550"/>
                  <a:pt x="359208" y="855759"/>
                  <a:pt x="355471" y="859156"/>
                </a:cubicBezTo>
                <a:cubicBezTo>
                  <a:pt x="352414" y="861704"/>
                  <a:pt x="349526" y="864421"/>
                  <a:pt x="346469" y="866800"/>
                </a:cubicBezTo>
                <a:cubicBezTo>
                  <a:pt x="337806" y="873934"/>
                  <a:pt x="329143" y="882427"/>
                  <a:pt x="318102" y="884125"/>
                </a:cubicBezTo>
                <a:cubicBezTo>
                  <a:pt x="303664" y="886333"/>
                  <a:pt x="289566" y="890240"/>
                  <a:pt x="274788" y="891259"/>
                </a:cubicBezTo>
                <a:cubicBezTo>
                  <a:pt x="256444" y="892618"/>
                  <a:pt x="237929" y="891599"/>
                  <a:pt x="219754" y="894487"/>
                </a:cubicBezTo>
                <a:cubicBezTo>
                  <a:pt x="214998" y="895166"/>
                  <a:pt x="213469" y="893128"/>
                  <a:pt x="211771" y="889391"/>
                </a:cubicBezTo>
                <a:cubicBezTo>
                  <a:pt x="203617" y="870706"/>
                  <a:pt x="195124" y="852192"/>
                  <a:pt x="186801" y="833677"/>
                </a:cubicBezTo>
                <a:cubicBezTo>
                  <a:pt x="153509" y="759449"/>
                  <a:pt x="120047" y="685220"/>
                  <a:pt x="87094" y="610992"/>
                </a:cubicBezTo>
                <a:cubicBezTo>
                  <a:pt x="84207" y="604707"/>
                  <a:pt x="81998" y="604367"/>
                  <a:pt x="76393" y="607255"/>
                </a:cubicBezTo>
                <a:cubicBezTo>
                  <a:pt x="52783" y="619485"/>
                  <a:pt x="29172" y="631545"/>
                  <a:pt x="5222" y="643095"/>
                </a:cubicBezTo>
                <a:cubicBezTo>
                  <a:pt x="-1063" y="646153"/>
                  <a:pt x="-893" y="648701"/>
                  <a:pt x="1655" y="654306"/>
                </a:cubicBezTo>
                <a:cubicBezTo>
                  <a:pt x="13036" y="678596"/>
                  <a:pt x="23907" y="703225"/>
                  <a:pt x="35117" y="727515"/>
                </a:cubicBezTo>
                <a:cubicBezTo>
                  <a:pt x="71807" y="807689"/>
                  <a:pt x="107477" y="888202"/>
                  <a:pt x="141789" y="969394"/>
                </a:cubicBezTo>
                <a:cubicBezTo>
                  <a:pt x="145696" y="978567"/>
                  <a:pt x="147904" y="986890"/>
                  <a:pt x="138561" y="994194"/>
                </a:cubicBezTo>
                <a:cubicBezTo>
                  <a:pt x="136863" y="995553"/>
                  <a:pt x="135674" y="997931"/>
                  <a:pt x="135334" y="999969"/>
                </a:cubicBezTo>
                <a:cubicBezTo>
                  <a:pt x="133975" y="1006254"/>
                  <a:pt x="129729" y="1009991"/>
                  <a:pt x="125143" y="1013897"/>
                </a:cubicBezTo>
                <a:cubicBezTo>
                  <a:pt x="107138" y="1029524"/>
                  <a:pt x="94568" y="1047529"/>
                  <a:pt x="96436" y="1073178"/>
                </a:cubicBezTo>
                <a:cubicBezTo>
                  <a:pt x="97456" y="1088466"/>
                  <a:pt x="96776" y="1103753"/>
                  <a:pt x="96946" y="1119040"/>
                </a:cubicBezTo>
                <a:cubicBezTo>
                  <a:pt x="96946" y="1122437"/>
                  <a:pt x="97286" y="1125835"/>
                  <a:pt x="98305" y="1129062"/>
                </a:cubicBezTo>
                <a:cubicBezTo>
                  <a:pt x="102381" y="1142141"/>
                  <a:pt x="104760" y="1155390"/>
                  <a:pt x="105779" y="1168979"/>
                </a:cubicBezTo>
                <a:cubicBezTo>
                  <a:pt x="108157" y="1200063"/>
                  <a:pt x="112063" y="1230977"/>
                  <a:pt x="120726" y="1260872"/>
                </a:cubicBezTo>
                <a:cubicBezTo>
                  <a:pt x="132277" y="1300959"/>
                  <a:pt x="144676" y="1340876"/>
                  <a:pt x="157076" y="1380793"/>
                </a:cubicBezTo>
                <a:cubicBezTo>
                  <a:pt x="163021" y="1399987"/>
                  <a:pt x="167268" y="1419521"/>
                  <a:pt x="171514" y="1439224"/>
                </a:cubicBezTo>
                <a:cubicBezTo>
                  <a:pt x="176610" y="1461985"/>
                  <a:pt x="176270" y="1483727"/>
                  <a:pt x="162512" y="1504110"/>
                </a:cubicBezTo>
                <a:cubicBezTo>
                  <a:pt x="154019" y="1516680"/>
                  <a:pt x="147394" y="1530609"/>
                  <a:pt x="140430" y="1544197"/>
                </a:cubicBezTo>
                <a:cubicBezTo>
                  <a:pt x="136693" y="1551501"/>
                  <a:pt x="131597" y="1556257"/>
                  <a:pt x="123274" y="1557786"/>
                </a:cubicBezTo>
                <a:cubicBezTo>
                  <a:pt x="113592" y="1559485"/>
                  <a:pt x="103910" y="1561693"/>
                  <a:pt x="94228" y="1563731"/>
                </a:cubicBezTo>
                <a:cubicBezTo>
                  <a:pt x="90661" y="1564580"/>
                  <a:pt x="87604" y="1565599"/>
                  <a:pt x="85226" y="1569167"/>
                </a:cubicBezTo>
                <a:cubicBezTo>
                  <a:pt x="78092" y="1579698"/>
                  <a:pt x="70108" y="1589550"/>
                  <a:pt x="59917" y="1597533"/>
                </a:cubicBezTo>
                <a:cubicBezTo>
                  <a:pt x="47007" y="1607724"/>
                  <a:pt x="44120" y="1620974"/>
                  <a:pt x="47347" y="1636940"/>
                </a:cubicBezTo>
                <a:cubicBezTo>
                  <a:pt x="51424" y="1656984"/>
                  <a:pt x="66202" y="1666156"/>
                  <a:pt x="82848" y="1670233"/>
                </a:cubicBezTo>
                <a:cubicBezTo>
                  <a:pt x="110874" y="1677197"/>
                  <a:pt x="139750" y="1680764"/>
                  <a:pt x="168626" y="1675668"/>
                </a:cubicBezTo>
                <a:cubicBezTo>
                  <a:pt x="197333" y="1670572"/>
                  <a:pt x="219754" y="1658003"/>
                  <a:pt x="225699" y="1626239"/>
                </a:cubicBezTo>
                <a:cubicBezTo>
                  <a:pt x="227398" y="1616897"/>
                  <a:pt x="233343" y="1609763"/>
                  <a:pt x="241496" y="1605007"/>
                </a:cubicBezTo>
                <a:cubicBezTo>
                  <a:pt x="251687" y="1599062"/>
                  <a:pt x="262389" y="1593626"/>
                  <a:pt x="272750" y="1588021"/>
                </a:cubicBezTo>
                <a:cubicBezTo>
                  <a:pt x="280733" y="1583774"/>
                  <a:pt x="282092" y="1584284"/>
                  <a:pt x="282092" y="1593966"/>
                </a:cubicBezTo>
                <a:cubicBezTo>
                  <a:pt x="282262" y="1610272"/>
                  <a:pt x="283621" y="1626749"/>
                  <a:pt x="279884" y="1643055"/>
                </a:cubicBezTo>
                <a:cubicBezTo>
                  <a:pt x="278355" y="1649340"/>
                  <a:pt x="284300" y="1652397"/>
                  <a:pt x="287698" y="1653417"/>
                </a:cubicBezTo>
                <a:cubicBezTo>
                  <a:pt x="292114" y="1654606"/>
                  <a:pt x="290925" y="1648830"/>
                  <a:pt x="291095" y="1645943"/>
                </a:cubicBezTo>
                <a:cubicBezTo>
                  <a:pt x="291944" y="1632184"/>
                  <a:pt x="292284" y="1618256"/>
                  <a:pt x="292963" y="1604327"/>
                </a:cubicBezTo>
                <a:cubicBezTo>
                  <a:pt x="293473" y="1595834"/>
                  <a:pt x="293813" y="1587511"/>
                  <a:pt x="295681" y="1579188"/>
                </a:cubicBezTo>
                <a:cubicBezTo>
                  <a:pt x="298229" y="1567638"/>
                  <a:pt x="305363" y="1558805"/>
                  <a:pt x="311648" y="1549633"/>
                </a:cubicBezTo>
                <a:cubicBezTo>
                  <a:pt x="318612" y="1539441"/>
                  <a:pt x="322349" y="1529250"/>
                  <a:pt x="316234" y="1517190"/>
                </a:cubicBezTo>
                <a:cubicBezTo>
                  <a:pt x="314535" y="1513962"/>
                  <a:pt x="315045" y="1510395"/>
                  <a:pt x="316743" y="1507338"/>
                </a:cubicBezTo>
                <a:cubicBezTo>
                  <a:pt x="323028" y="1495618"/>
                  <a:pt x="319631" y="1484916"/>
                  <a:pt x="313686" y="1474385"/>
                </a:cubicBezTo>
                <a:cubicBezTo>
                  <a:pt x="308760" y="1465553"/>
                  <a:pt x="300947" y="1459268"/>
                  <a:pt x="294662" y="1451794"/>
                </a:cubicBezTo>
                <a:cubicBezTo>
                  <a:pt x="290755" y="1447378"/>
                  <a:pt x="287528" y="1444490"/>
                  <a:pt x="281073" y="1446189"/>
                </a:cubicBezTo>
                <a:cubicBezTo>
                  <a:pt x="276317" y="1447378"/>
                  <a:pt x="272920" y="1444830"/>
                  <a:pt x="272071" y="1439734"/>
                </a:cubicBezTo>
                <a:cubicBezTo>
                  <a:pt x="271391" y="1436167"/>
                  <a:pt x="270882" y="1432430"/>
                  <a:pt x="270542" y="1428863"/>
                </a:cubicBezTo>
                <a:cubicBezTo>
                  <a:pt x="266975" y="1386738"/>
                  <a:pt x="275298" y="1345292"/>
                  <a:pt x="278355" y="1303677"/>
                </a:cubicBezTo>
                <a:cubicBezTo>
                  <a:pt x="280564" y="1273272"/>
                  <a:pt x="285829" y="1243037"/>
                  <a:pt x="285659" y="1212293"/>
                </a:cubicBezTo>
                <a:cubicBezTo>
                  <a:pt x="285659" y="1202101"/>
                  <a:pt x="285150" y="1191230"/>
                  <a:pt x="280564" y="1182398"/>
                </a:cubicBezTo>
                <a:cubicBezTo>
                  <a:pt x="274958" y="1171527"/>
                  <a:pt x="273769" y="1159806"/>
                  <a:pt x="269862" y="1148596"/>
                </a:cubicBezTo>
                <a:cubicBezTo>
                  <a:pt x="267315" y="1141292"/>
                  <a:pt x="270372" y="1137725"/>
                  <a:pt x="278016" y="1137725"/>
                </a:cubicBezTo>
                <a:cubicBezTo>
                  <a:pt x="289906" y="1137555"/>
                  <a:pt x="301796" y="1138404"/>
                  <a:pt x="313686" y="1138234"/>
                </a:cubicBezTo>
                <a:cubicBezTo>
                  <a:pt x="321160" y="1138064"/>
                  <a:pt x="324217" y="1140952"/>
                  <a:pt x="323708" y="1148596"/>
                </a:cubicBezTo>
                <a:cubicBezTo>
                  <a:pt x="323198" y="1159636"/>
                  <a:pt x="328803" y="1167280"/>
                  <a:pt x="337296" y="1174414"/>
                </a:cubicBezTo>
                <a:cubicBezTo>
                  <a:pt x="351055" y="1185625"/>
                  <a:pt x="368041" y="1187154"/>
                  <a:pt x="383668" y="1187663"/>
                </a:cubicBezTo>
                <a:cubicBezTo>
                  <a:pt x="424944" y="1189362"/>
                  <a:pt x="466049" y="1193269"/>
                  <a:pt x="507325" y="1194797"/>
                </a:cubicBezTo>
                <a:cubicBezTo>
                  <a:pt x="514120" y="1194967"/>
                  <a:pt x="517007" y="1197345"/>
                  <a:pt x="517007" y="1204309"/>
                </a:cubicBezTo>
                <a:cubicBezTo>
                  <a:pt x="516837" y="1234884"/>
                  <a:pt x="513100" y="1265289"/>
                  <a:pt x="509194" y="1295524"/>
                </a:cubicBezTo>
                <a:cubicBezTo>
                  <a:pt x="504947" y="1328986"/>
                  <a:pt x="502229" y="1362448"/>
                  <a:pt x="499851" y="1395910"/>
                </a:cubicBezTo>
                <a:cubicBezTo>
                  <a:pt x="499512" y="1401176"/>
                  <a:pt x="501210" y="1403724"/>
                  <a:pt x="506816" y="1404064"/>
                </a:cubicBezTo>
                <a:cubicBezTo>
                  <a:pt x="535522" y="1405592"/>
                  <a:pt x="564228" y="1410688"/>
                  <a:pt x="593104" y="1408140"/>
                </a:cubicBezTo>
                <a:cubicBezTo>
                  <a:pt x="597520" y="1407801"/>
                  <a:pt x="602107" y="1407970"/>
                  <a:pt x="606693" y="1407970"/>
                </a:cubicBezTo>
                <a:cubicBezTo>
                  <a:pt x="612128" y="1407970"/>
                  <a:pt x="615016" y="1410348"/>
                  <a:pt x="615016" y="1416293"/>
                </a:cubicBezTo>
                <a:cubicBezTo>
                  <a:pt x="614676" y="1439564"/>
                  <a:pt x="614506" y="1462665"/>
                  <a:pt x="614167" y="1485936"/>
                </a:cubicBezTo>
                <a:cubicBezTo>
                  <a:pt x="614167" y="1488484"/>
                  <a:pt x="614336" y="1491201"/>
                  <a:pt x="610430" y="1490861"/>
                </a:cubicBezTo>
                <a:cubicBezTo>
                  <a:pt x="593953" y="1489672"/>
                  <a:pt x="577137" y="1491541"/>
                  <a:pt x="560831" y="1486105"/>
                </a:cubicBezTo>
                <a:cubicBezTo>
                  <a:pt x="524991" y="1474046"/>
                  <a:pt x="488980" y="1462325"/>
                  <a:pt x="452801" y="1450945"/>
                </a:cubicBezTo>
                <a:cubicBezTo>
                  <a:pt x="438363" y="1446358"/>
                  <a:pt x="436154" y="1447717"/>
                  <a:pt x="429870" y="1458928"/>
                </a:cubicBezTo>
                <a:cubicBezTo>
                  <a:pt x="428341" y="1461646"/>
                  <a:pt x="428341" y="1464194"/>
                  <a:pt x="428341" y="1467081"/>
                </a:cubicBezTo>
                <a:cubicBezTo>
                  <a:pt x="428341" y="1479821"/>
                  <a:pt x="428511" y="1492560"/>
                  <a:pt x="428171" y="1505300"/>
                </a:cubicBezTo>
                <a:cubicBezTo>
                  <a:pt x="428001" y="1512264"/>
                  <a:pt x="428341" y="1518718"/>
                  <a:pt x="434626" y="1523474"/>
                </a:cubicBezTo>
                <a:cubicBezTo>
                  <a:pt x="437004" y="1525343"/>
                  <a:pt x="439042" y="1528570"/>
                  <a:pt x="438193" y="1531628"/>
                </a:cubicBezTo>
                <a:cubicBezTo>
                  <a:pt x="435645" y="1541479"/>
                  <a:pt x="440571" y="1547085"/>
                  <a:pt x="448214" y="1551671"/>
                </a:cubicBezTo>
                <a:cubicBezTo>
                  <a:pt x="450592" y="1553030"/>
                  <a:pt x="451951" y="1555238"/>
                  <a:pt x="451611" y="1557956"/>
                </a:cubicBezTo>
                <a:cubicBezTo>
                  <a:pt x="451272" y="1560843"/>
                  <a:pt x="448554" y="1560843"/>
                  <a:pt x="446346" y="1561523"/>
                </a:cubicBezTo>
                <a:cubicBezTo>
                  <a:pt x="414582" y="1569846"/>
                  <a:pt x="382988" y="1578679"/>
                  <a:pt x="350715" y="1584454"/>
                </a:cubicBezTo>
                <a:cubicBezTo>
                  <a:pt x="336277" y="1587002"/>
                  <a:pt x="327954" y="1598722"/>
                  <a:pt x="327954" y="1610782"/>
                </a:cubicBezTo>
                <a:cubicBezTo>
                  <a:pt x="327954" y="1623861"/>
                  <a:pt x="327784" y="1636770"/>
                  <a:pt x="327954" y="1649850"/>
                </a:cubicBezTo>
                <a:cubicBezTo>
                  <a:pt x="327954" y="1656984"/>
                  <a:pt x="330332" y="1662929"/>
                  <a:pt x="335428" y="1668194"/>
                </a:cubicBezTo>
                <a:cubicBezTo>
                  <a:pt x="340863" y="1673800"/>
                  <a:pt x="346639" y="1679575"/>
                  <a:pt x="346809" y="1688407"/>
                </a:cubicBezTo>
                <a:cubicBezTo>
                  <a:pt x="346809" y="1691125"/>
                  <a:pt x="349866" y="1692314"/>
                  <a:pt x="351904" y="1693673"/>
                </a:cubicBezTo>
                <a:cubicBezTo>
                  <a:pt x="363285" y="1701317"/>
                  <a:pt x="383498" y="1698259"/>
                  <a:pt x="395558" y="1687219"/>
                </a:cubicBezTo>
                <a:cubicBezTo>
                  <a:pt x="405919" y="1677706"/>
                  <a:pt x="408637" y="1664627"/>
                  <a:pt x="410166" y="1651888"/>
                </a:cubicBezTo>
                <a:cubicBezTo>
                  <a:pt x="411015" y="1643905"/>
                  <a:pt x="405070" y="1637450"/>
                  <a:pt x="398615" y="1632354"/>
                </a:cubicBezTo>
                <a:cubicBezTo>
                  <a:pt x="395728" y="1630146"/>
                  <a:pt x="394539" y="1626919"/>
                  <a:pt x="395388" y="1623182"/>
                </a:cubicBezTo>
                <a:cubicBezTo>
                  <a:pt x="396407" y="1619105"/>
                  <a:pt x="400314" y="1619785"/>
                  <a:pt x="403032" y="1619445"/>
                </a:cubicBezTo>
                <a:cubicBezTo>
                  <a:pt x="435645" y="1614349"/>
                  <a:pt x="468597" y="1611971"/>
                  <a:pt x="500701" y="1603478"/>
                </a:cubicBezTo>
                <a:cubicBezTo>
                  <a:pt x="522103" y="1597703"/>
                  <a:pt x="544694" y="1595665"/>
                  <a:pt x="566606" y="1591928"/>
                </a:cubicBezTo>
                <a:cubicBezTo>
                  <a:pt x="583082" y="1589210"/>
                  <a:pt x="599389" y="1584963"/>
                  <a:pt x="616205" y="1587341"/>
                </a:cubicBezTo>
                <a:cubicBezTo>
                  <a:pt x="626736" y="1588870"/>
                  <a:pt x="634719" y="1592947"/>
                  <a:pt x="638626" y="1604667"/>
                </a:cubicBezTo>
                <a:cubicBezTo>
                  <a:pt x="647629" y="1630655"/>
                  <a:pt x="655952" y="1656984"/>
                  <a:pt x="663935" y="1683312"/>
                </a:cubicBezTo>
                <a:cubicBezTo>
                  <a:pt x="668861" y="1699448"/>
                  <a:pt x="672938" y="1715075"/>
                  <a:pt x="667502" y="1731891"/>
                </a:cubicBezTo>
                <a:cubicBezTo>
                  <a:pt x="664954" y="1739875"/>
                  <a:pt x="665124" y="1748707"/>
                  <a:pt x="665634" y="1757200"/>
                </a:cubicBezTo>
                <a:cubicBezTo>
                  <a:pt x="666993" y="1780471"/>
                  <a:pt x="688735" y="1802043"/>
                  <a:pt x="712345" y="1803402"/>
                </a:cubicBezTo>
                <a:cubicBezTo>
                  <a:pt x="734257" y="1804591"/>
                  <a:pt x="759905" y="1784378"/>
                  <a:pt x="763642" y="1762976"/>
                </a:cubicBezTo>
                <a:cubicBezTo>
                  <a:pt x="765001" y="1755842"/>
                  <a:pt x="763642" y="1748877"/>
                  <a:pt x="760415" y="1742423"/>
                </a:cubicBezTo>
                <a:cubicBezTo>
                  <a:pt x="753791" y="1728664"/>
                  <a:pt x="742580" y="1719152"/>
                  <a:pt x="730860" y="1710319"/>
                </a:cubicBezTo>
                <a:cubicBezTo>
                  <a:pt x="728482" y="1708451"/>
                  <a:pt x="726783" y="1707092"/>
                  <a:pt x="725934" y="1704204"/>
                </a:cubicBezTo>
                <a:cubicBezTo>
                  <a:pt x="714553" y="1668024"/>
                  <a:pt x="702663" y="1632184"/>
                  <a:pt x="695189" y="1594985"/>
                </a:cubicBezTo>
                <a:cubicBezTo>
                  <a:pt x="692811" y="1583435"/>
                  <a:pt x="694000" y="1581906"/>
                  <a:pt x="705890" y="1581736"/>
                </a:cubicBezTo>
                <a:cubicBezTo>
                  <a:pt x="707929" y="1581736"/>
                  <a:pt x="709797" y="1582076"/>
                  <a:pt x="711835" y="1582246"/>
                </a:cubicBezTo>
                <a:cubicBezTo>
                  <a:pt x="735786" y="1584793"/>
                  <a:pt x="759566" y="1587681"/>
                  <a:pt x="783516" y="1589719"/>
                </a:cubicBezTo>
                <a:cubicBezTo>
                  <a:pt x="831756" y="1593626"/>
                  <a:pt x="879996" y="1596514"/>
                  <a:pt x="928236" y="1601270"/>
                </a:cubicBezTo>
                <a:cubicBezTo>
                  <a:pt x="948449" y="1603308"/>
                  <a:pt x="948449" y="1603138"/>
                  <a:pt x="942844" y="1623182"/>
                </a:cubicBezTo>
                <a:cubicBezTo>
                  <a:pt x="941315" y="1628617"/>
                  <a:pt x="939446" y="1634732"/>
                  <a:pt x="943353" y="1639488"/>
                </a:cubicBezTo>
                <a:cubicBezTo>
                  <a:pt x="947600" y="1644754"/>
                  <a:pt x="950148" y="1650529"/>
                  <a:pt x="951506" y="1656984"/>
                </a:cubicBezTo>
                <a:cubicBezTo>
                  <a:pt x="952356" y="1661060"/>
                  <a:pt x="954734" y="1662759"/>
                  <a:pt x="958980" y="1663778"/>
                </a:cubicBezTo>
                <a:cubicBezTo>
                  <a:pt x="969002" y="1665986"/>
                  <a:pt x="979193" y="1665816"/>
                  <a:pt x="989385" y="1666496"/>
                </a:cubicBezTo>
                <a:cubicBezTo>
                  <a:pt x="996179" y="1667005"/>
                  <a:pt x="999916" y="1664118"/>
                  <a:pt x="1002974" y="1659531"/>
                </a:cubicBezTo>
                <a:cubicBezTo>
                  <a:pt x="1012656" y="1645263"/>
                  <a:pt x="1014015" y="1629297"/>
                  <a:pt x="1010278" y="1613160"/>
                </a:cubicBezTo>
                <a:close/>
                <a:moveTo>
                  <a:pt x="893245" y="959203"/>
                </a:moveTo>
                <a:cubicBezTo>
                  <a:pt x="900379" y="964808"/>
                  <a:pt x="906154" y="960732"/>
                  <a:pt x="911929" y="957674"/>
                </a:cubicBezTo>
                <a:cubicBezTo>
                  <a:pt x="921611" y="952748"/>
                  <a:pt x="921611" y="952578"/>
                  <a:pt x="923310" y="963110"/>
                </a:cubicBezTo>
                <a:cubicBezTo>
                  <a:pt x="929425" y="999459"/>
                  <a:pt x="935540" y="1035639"/>
                  <a:pt x="941655" y="1071989"/>
                </a:cubicBezTo>
                <a:cubicBezTo>
                  <a:pt x="942504" y="1076745"/>
                  <a:pt x="942674" y="1081501"/>
                  <a:pt x="943183" y="1086257"/>
                </a:cubicBezTo>
                <a:cubicBezTo>
                  <a:pt x="943013" y="1086257"/>
                  <a:pt x="942844" y="1086257"/>
                  <a:pt x="942504" y="1086257"/>
                </a:cubicBezTo>
                <a:cubicBezTo>
                  <a:pt x="942504" y="1090164"/>
                  <a:pt x="942674" y="1094241"/>
                  <a:pt x="942504" y="1098147"/>
                </a:cubicBezTo>
                <a:cubicBezTo>
                  <a:pt x="942334" y="1100865"/>
                  <a:pt x="940805" y="1103073"/>
                  <a:pt x="937748" y="1103073"/>
                </a:cubicBezTo>
                <a:cubicBezTo>
                  <a:pt x="934690" y="1103243"/>
                  <a:pt x="933501" y="1101205"/>
                  <a:pt x="932822" y="1098317"/>
                </a:cubicBezTo>
                <a:cubicBezTo>
                  <a:pt x="928066" y="1076066"/>
                  <a:pt x="919573" y="1054833"/>
                  <a:pt x="912269" y="1033261"/>
                </a:cubicBezTo>
                <a:cubicBezTo>
                  <a:pt x="905645" y="1013897"/>
                  <a:pt x="897152" y="995213"/>
                  <a:pt x="893245" y="974830"/>
                </a:cubicBezTo>
                <a:cubicBezTo>
                  <a:pt x="892565" y="970753"/>
                  <a:pt x="888828" y="967526"/>
                  <a:pt x="888998" y="962940"/>
                </a:cubicBezTo>
                <a:cubicBezTo>
                  <a:pt x="888998" y="960562"/>
                  <a:pt x="889508" y="956145"/>
                  <a:pt x="893245" y="959203"/>
                </a:cubicBezTo>
                <a:close/>
              </a:path>
            </a:pathLst>
          </a:custGeom>
          <a:solidFill>
            <a:schemeClr val="accent5"/>
          </a:solidFill>
          <a:ln w="1698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5650013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>
          <a:xfrm>
            <a:off x="323529" y="501545"/>
            <a:ext cx="11573197" cy="724247"/>
          </a:xfrm>
        </p:spPr>
        <p:txBody>
          <a:bodyPr>
            <a:normAutofit fontScale="92500" lnSpcReduction="10000"/>
          </a:bodyPr>
          <a:lstStyle/>
          <a:p>
            <a:r>
              <a:rPr lang="en-US" dirty="0"/>
              <a:t>Fully Editable Shapes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xmlns="" id="{C6C7ED69-9B67-4387-AF88-9CE7A2875169}"/>
              </a:ext>
            </a:extLst>
          </p:cNvPr>
          <p:cNvGrpSpPr/>
          <p:nvPr/>
        </p:nvGrpSpPr>
        <p:grpSpPr>
          <a:xfrm>
            <a:off x="2991983" y="4488422"/>
            <a:ext cx="1029928" cy="1810559"/>
            <a:chOff x="4871870" y="1763729"/>
            <a:chExt cx="2448272" cy="4303935"/>
          </a:xfrm>
        </p:grpSpPr>
        <p:grpSp>
          <p:nvGrpSpPr>
            <p:cNvPr id="4" name="Group 3">
              <a:extLst>
                <a:ext uri="{FF2B5EF4-FFF2-40B4-BE49-F238E27FC236}">
                  <a16:creationId xmlns:a16="http://schemas.microsoft.com/office/drawing/2014/main" xmlns="" id="{5BBE7916-9ACA-479A-A63F-0C9C524B6FAB}"/>
                </a:ext>
              </a:extLst>
            </p:cNvPr>
            <p:cNvGrpSpPr/>
            <p:nvPr/>
          </p:nvGrpSpPr>
          <p:grpSpPr>
            <a:xfrm>
              <a:off x="4871870" y="1763729"/>
              <a:ext cx="2448272" cy="4303935"/>
              <a:chOff x="445712" y="1449040"/>
              <a:chExt cx="2113018" cy="3924176"/>
            </a:xfrm>
          </p:grpSpPr>
          <p:sp>
            <p:nvSpPr>
              <p:cNvPr id="6" name="Rounded Rectangle 4">
                <a:extLst>
                  <a:ext uri="{FF2B5EF4-FFF2-40B4-BE49-F238E27FC236}">
                    <a16:creationId xmlns:a16="http://schemas.microsoft.com/office/drawing/2014/main" xmlns="" id="{489480C7-E140-470B-8669-1AED136E3FEA}"/>
                  </a:ext>
                </a:extLst>
              </p:cNvPr>
              <p:cNvSpPr/>
              <p:nvPr userDrawn="1"/>
            </p:nvSpPr>
            <p:spPr>
              <a:xfrm>
                <a:off x="445712" y="1449040"/>
                <a:ext cx="2113018" cy="3924176"/>
              </a:xfrm>
              <a:prstGeom prst="roundRect">
                <a:avLst>
                  <a:gd name="adj" fmla="val 13580"/>
                </a:avLst>
              </a:prstGeom>
              <a:solidFill>
                <a:srgbClr val="262626"/>
              </a:solidFill>
              <a:ln w="88900">
                <a:noFill/>
              </a:ln>
              <a:effectLst/>
              <a:scene3d>
                <a:camera prst="perspectiveFront"/>
                <a:lightRig rig="threePt" dir="t"/>
              </a:scene3d>
              <a:sp3d prstMaterial="plastic">
                <a:bevelT w="127000" h="50800"/>
                <a:bevelB w="127000" h="2540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800" dirty="0"/>
              </a:p>
            </p:txBody>
          </p:sp>
          <p:sp>
            <p:nvSpPr>
              <p:cNvPr id="7" name="Rectangle 5">
                <a:extLst>
                  <a:ext uri="{FF2B5EF4-FFF2-40B4-BE49-F238E27FC236}">
                    <a16:creationId xmlns:a16="http://schemas.microsoft.com/office/drawing/2014/main" xmlns="" id="{A6EFD2F2-173C-4E6D-80CD-10CDC0561374}"/>
                  </a:ext>
                </a:extLst>
              </p:cNvPr>
              <p:cNvSpPr/>
              <p:nvPr userDrawn="1"/>
            </p:nvSpPr>
            <p:spPr>
              <a:xfrm>
                <a:off x="1379920" y="1650572"/>
                <a:ext cx="216024" cy="34350"/>
              </a:xfrm>
              <a:prstGeom prst="rect">
                <a:avLst/>
              </a:prstGeom>
              <a:solidFill>
                <a:srgbClr val="B0B0B0"/>
              </a:solidFill>
              <a:ln w="889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800"/>
              </a:p>
            </p:txBody>
          </p:sp>
          <p:grpSp>
            <p:nvGrpSpPr>
              <p:cNvPr id="8" name="Group 6">
                <a:extLst>
                  <a:ext uri="{FF2B5EF4-FFF2-40B4-BE49-F238E27FC236}">
                    <a16:creationId xmlns:a16="http://schemas.microsoft.com/office/drawing/2014/main" xmlns="" id="{E4E26D36-798A-493A-814B-4E98C809506D}"/>
                  </a:ext>
                </a:extLst>
              </p:cNvPr>
              <p:cNvGrpSpPr/>
              <p:nvPr userDrawn="1"/>
            </p:nvGrpSpPr>
            <p:grpSpPr>
              <a:xfrm>
                <a:off x="1407705" y="5045834"/>
                <a:ext cx="211967" cy="211967"/>
                <a:chOff x="1549420" y="5712364"/>
                <a:chExt cx="312583" cy="312583"/>
              </a:xfrm>
            </p:grpSpPr>
            <p:sp>
              <p:nvSpPr>
                <p:cNvPr id="9" name="Oval 7">
                  <a:extLst>
                    <a:ext uri="{FF2B5EF4-FFF2-40B4-BE49-F238E27FC236}">
                      <a16:creationId xmlns:a16="http://schemas.microsoft.com/office/drawing/2014/main" xmlns="" id="{205527B0-D7C0-42A8-82F2-146B8FC4A914}"/>
                    </a:ext>
                  </a:extLst>
                </p:cNvPr>
                <p:cNvSpPr/>
                <p:nvPr userDrawn="1"/>
              </p:nvSpPr>
              <p:spPr>
                <a:xfrm>
                  <a:off x="1549420" y="5712364"/>
                  <a:ext cx="312583" cy="312583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tx1">
                        <a:lumMod val="94000"/>
                        <a:lumOff val="6000"/>
                      </a:schemeClr>
                    </a:gs>
                    <a:gs pos="56000">
                      <a:schemeClr val="tx1">
                        <a:lumMod val="65000"/>
                        <a:lumOff val="35000"/>
                      </a:schemeClr>
                    </a:gs>
                    <a:gs pos="91000">
                      <a:schemeClr val="tx1">
                        <a:lumMod val="50000"/>
                        <a:lumOff val="50000"/>
                      </a:schemeClr>
                    </a:gs>
                    <a:gs pos="100000">
                      <a:schemeClr val="bg1">
                        <a:lumMod val="75000"/>
                      </a:schemeClr>
                    </a:gs>
                  </a:gsLst>
                  <a:lin ang="10800000" scaled="1"/>
                  <a:tileRect/>
                </a:gradFill>
                <a:ln w="0">
                  <a:solidFill>
                    <a:srgbClr val="262626"/>
                  </a:solidFill>
                </a:ln>
                <a:scene3d>
                  <a:camera prst="perspectiveFront"/>
                  <a:lightRig rig="threePt" dir="t"/>
                </a:scene3d>
                <a:sp3d>
                  <a:bevelT w="63500" h="127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1800"/>
                </a:p>
              </p:txBody>
            </p:sp>
            <p:sp>
              <p:nvSpPr>
                <p:cNvPr id="10" name="Rounded Rectangle 8">
                  <a:extLst>
                    <a:ext uri="{FF2B5EF4-FFF2-40B4-BE49-F238E27FC236}">
                      <a16:creationId xmlns:a16="http://schemas.microsoft.com/office/drawing/2014/main" xmlns="" id="{3F17A677-5FE3-4866-ACBE-B11071340EAB}"/>
                    </a:ext>
                  </a:extLst>
                </p:cNvPr>
                <p:cNvSpPr/>
                <p:nvPr userDrawn="1"/>
              </p:nvSpPr>
              <p:spPr>
                <a:xfrm>
                  <a:off x="1634225" y="5796647"/>
                  <a:ext cx="142969" cy="144016"/>
                </a:xfrm>
                <a:prstGeom prst="roundRect">
                  <a:avLst/>
                </a:prstGeom>
                <a:solidFill>
                  <a:srgbClr val="737373"/>
                </a:solidFill>
                <a:ln w="6350">
                  <a:solidFill>
                    <a:srgbClr val="B0B0B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1800"/>
                </a:p>
              </p:txBody>
            </p:sp>
          </p:grpSp>
        </p:grpSp>
        <p:sp>
          <p:nvSpPr>
            <p:cNvPr id="5" name="Picture Placeholder 2">
              <a:extLst>
                <a:ext uri="{FF2B5EF4-FFF2-40B4-BE49-F238E27FC236}">
                  <a16:creationId xmlns:a16="http://schemas.microsoft.com/office/drawing/2014/main" xmlns="" id="{BEAE4A56-3337-4BAB-B229-944CC95EC76E}"/>
                </a:ext>
              </a:extLst>
            </p:cNvPr>
            <p:cNvSpPr txBox="1">
              <a:spLocks/>
            </p:cNvSpPr>
            <p:nvPr/>
          </p:nvSpPr>
          <p:spPr>
            <a:xfrm>
              <a:off x="5051890" y="2223507"/>
              <a:ext cx="2088232" cy="3384376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</p:spPr>
          <p:txBody>
            <a:bodyPr anchor="ctr"/>
            <a:lstStyle>
              <a:lvl1pPr marL="0" indent="0" algn="ctr" defTabSz="914400" rtl="0" eaLnBrk="1" latinLnBrk="0" hangingPunct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None/>
                <a:defRPr sz="1200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Arial" pitchFamily="34" charset="0"/>
                </a:defRPr>
              </a:lvl1pPr>
              <a:lvl2pPr marL="457223" indent="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None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46" indent="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None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69" indent="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None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91" indent="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None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114" indent="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None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337" indent="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None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560" indent="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None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783" indent="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None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ko-KR" altLang="en-US" dirty="0"/>
            </a:p>
          </p:txBody>
        </p:sp>
      </p:grpSp>
      <p:grpSp>
        <p:nvGrpSpPr>
          <p:cNvPr id="11" name="Group 10">
            <a:extLst>
              <a:ext uri="{FF2B5EF4-FFF2-40B4-BE49-F238E27FC236}">
                <a16:creationId xmlns:a16="http://schemas.microsoft.com/office/drawing/2014/main" xmlns="" id="{ED2AD421-A594-4ACD-BB17-3581F30B3BE5}"/>
              </a:ext>
            </a:extLst>
          </p:cNvPr>
          <p:cNvGrpSpPr/>
          <p:nvPr/>
        </p:nvGrpSpPr>
        <p:grpSpPr>
          <a:xfrm>
            <a:off x="497788" y="1673020"/>
            <a:ext cx="3785416" cy="2079830"/>
            <a:chOff x="-548507" y="477868"/>
            <a:chExt cx="11570449" cy="6357177"/>
          </a:xfrm>
        </p:grpSpPr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xmlns="" id="{857BB090-3781-45AF-A217-AE1A9BDD4DD2}"/>
                </a:ext>
              </a:extLst>
            </p:cNvPr>
            <p:cNvSpPr/>
            <p:nvPr/>
          </p:nvSpPr>
          <p:spPr>
            <a:xfrm>
              <a:off x="-482765" y="6440599"/>
              <a:ext cx="11438966" cy="394446"/>
            </a:xfrm>
            <a:custGeom>
              <a:avLst/>
              <a:gdLst>
                <a:gd name="connsiteX0" fmla="*/ 1605439 w 1657350"/>
                <a:gd name="connsiteY0" fmla="*/ 54769 h 57150"/>
                <a:gd name="connsiteX1" fmla="*/ 1652111 w 1657350"/>
                <a:gd name="connsiteY1" fmla="*/ 22384 h 57150"/>
                <a:gd name="connsiteX2" fmla="*/ 1652111 w 1657350"/>
                <a:gd name="connsiteY2" fmla="*/ 22384 h 57150"/>
                <a:gd name="connsiteX3" fmla="*/ 1636871 w 1657350"/>
                <a:gd name="connsiteY3" fmla="*/ 7144 h 57150"/>
                <a:gd name="connsiteX4" fmla="*/ 44291 w 1657350"/>
                <a:gd name="connsiteY4" fmla="*/ 12859 h 57150"/>
                <a:gd name="connsiteX5" fmla="*/ 23336 w 1657350"/>
                <a:gd name="connsiteY5" fmla="*/ 12859 h 57150"/>
                <a:gd name="connsiteX6" fmla="*/ 7144 w 1657350"/>
                <a:gd name="connsiteY6" fmla="*/ 26194 h 57150"/>
                <a:gd name="connsiteX7" fmla="*/ 7144 w 1657350"/>
                <a:gd name="connsiteY7" fmla="*/ 26194 h 57150"/>
                <a:gd name="connsiteX8" fmla="*/ 50959 w 1657350"/>
                <a:gd name="connsiteY8" fmla="*/ 53816 h 57150"/>
                <a:gd name="connsiteX9" fmla="*/ 51911 w 1657350"/>
                <a:gd name="connsiteY9" fmla="*/ 54769 h 57150"/>
                <a:gd name="connsiteX10" fmla="*/ 51911 w 1657350"/>
                <a:gd name="connsiteY10" fmla="*/ 54769 h 57150"/>
                <a:gd name="connsiteX11" fmla="*/ 56674 w 1657350"/>
                <a:gd name="connsiteY11" fmla="*/ 54769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57350" h="57150">
                  <a:moveTo>
                    <a:pt x="1605439" y="54769"/>
                  </a:moveTo>
                  <a:cubicBezTo>
                    <a:pt x="1605439" y="54769"/>
                    <a:pt x="1638776" y="50959"/>
                    <a:pt x="1652111" y="22384"/>
                  </a:cubicBezTo>
                  <a:lnTo>
                    <a:pt x="1652111" y="22384"/>
                  </a:lnTo>
                  <a:cubicBezTo>
                    <a:pt x="1652111" y="13811"/>
                    <a:pt x="1645444" y="7144"/>
                    <a:pt x="1636871" y="7144"/>
                  </a:cubicBezTo>
                  <a:lnTo>
                    <a:pt x="44291" y="12859"/>
                  </a:lnTo>
                  <a:lnTo>
                    <a:pt x="23336" y="12859"/>
                  </a:lnTo>
                  <a:cubicBezTo>
                    <a:pt x="14764" y="12859"/>
                    <a:pt x="7144" y="18574"/>
                    <a:pt x="7144" y="26194"/>
                  </a:cubicBezTo>
                  <a:lnTo>
                    <a:pt x="7144" y="26194"/>
                  </a:lnTo>
                  <a:cubicBezTo>
                    <a:pt x="17621" y="45244"/>
                    <a:pt x="40481" y="51911"/>
                    <a:pt x="50959" y="53816"/>
                  </a:cubicBezTo>
                  <a:lnTo>
                    <a:pt x="51911" y="54769"/>
                  </a:lnTo>
                  <a:cubicBezTo>
                    <a:pt x="51911" y="54769"/>
                    <a:pt x="51911" y="54769"/>
                    <a:pt x="51911" y="54769"/>
                  </a:cubicBezTo>
                  <a:lnTo>
                    <a:pt x="56674" y="54769"/>
                  </a:lnTo>
                </a:path>
              </a:pathLst>
            </a:custGeom>
            <a:solidFill>
              <a:srgbClr val="5F676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xmlns="" id="{487A3CA3-C4CC-48AC-976D-FF69185D4E1F}"/>
                </a:ext>
              </a:extLst>
            </p:cNvPr>
            <p:cNvSpPr/>
            <p:nvPr/>
          </p:nvSpPr>
          <p:spPr>
            <a:xfrm>
              <a:off x="700575" y="477868"/>
              <a:ext cx="9072285" cy="5916709"/>
            </a:xfrm>
            <a:custGeom>
              <a:avLst/>
              <a:gdLst>
                <a:gd name="connsiteX0" fmla="*/ 1311116 w 1314450"/>
                <a:gd name="connsiteY0" fmla="*/ 813911 h 857250"/>
                <a:gd name="connsiteX1" fmla="*/ 1281589 w 1314450"/>
                <a:gd name="connsiteY1" fmla="*/ 852964 h 857250"/>
                <a:gd name="connsiteX2" fmla="*/ 36671 w 1314450"/>
                <a:gd name="connsiteY2" fmla="*/ 852964 h 857250"/>
                <a:gd name="connsiteX3" fmla="*/ 7144 w 1314450"/>
                <a:gd name="connsiteY3" fmla="*/ 813911 h 857250"/>
                <a:gd name="connsiteX4" fmla="*/ 7144 w 1314450"/>
                <a:gd name="connsiteY4" fmla="*/ 46196 h 857250"/>
                <a:gd name="connsiteX5" fmla="*/ 36671 w 1314450"/>
                <a:gd name="connsiteY5" fmla="*/ 7144 h 857250"/>
                <a:gd name="connsiteX6" fmla="*/ 1281589 w 1314450"/>
                <a:gd name="connsiteY6" fmla="*/ 7144 h 857250"/>
                <a:gd name="connsiteX7" fmla="*/ 1311116 w 1314450"/>
                <a:gd name="connsiteY7" fmla="*/ 46196 h 857250"/>
                <a:gd name="connsiteX8" fmla="*/ 1311116 w 1314450"/>
                <a:gd name="connsiteY8" fmla="*/ 813911 h 857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14450" h="857250">
                  <a:moveTo>
                    <a:pt x="1311116" y="813911"/>
                  </a:moveTo>
                  <a:cubicBezTo>
                    <a:pt x="1311116" y="834866"/>
                    <a:pt x="1297781" y="852964"/>
                    <a:pt x="1281589" y="852964"/>
                  </a:cubicBezTo>
                  <a:lnTo>
                    <a:pt x="36671" y="852964"/>
                  </a:lnTo>
                  <a:cubicBezTo>
                    <a:pt x="20479" y="852964"/>
                    <a:pt x="7144" y="835819"/>
                    <a:pt x="7144" y="813911"/>
                  </a:cubicBezTo>
                  <a:lnTo>
                    <a:pt x="7144" y="46196"/>
                  </a:lnTo>
                  <a:cubicBezTo>
                    <a:pt x="7144" y="25241"/>
                    <a:pt x="20479" y="7144"/>
                    <a:pt x="36671" y="7144"/>
                  </a:cubicBezTo>
                  <a:lnTo>
                    <a:pt x="1281589" y="7144"/>
                  </a:lnTo>
                  <a:cubicBezTo>
                    <a:pt x="1297781" y="7144"/>
                    <a:pt x="1311116" y="24289"/>
                    <a:pt x="1311116" y="46196"/>
                  </a:cubicBezTo>
                  <a:lnTo>
                    <a:pt x="1311116" y="813911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xmlns="" id="{B2378ED6-F758-4400-8402-80156F94FB95}"/>
                </a:ext>
              </a:extLst>
            </p:cNvPr>
            <p:cNvSpPr/>
            <p:nvPr/>
          </p:nvSpPr>
          <p:spPr>
            <a:xfrm>
              <a:off x="1088451" y="839448"/>
              <a:ext cx="8283390" cy="5062073"/>
            </a:xfrm>
            <a:custGeom>
              <a:avLst/>
              <a:gdLst>
                <a:gd name="connsiteX0" fmla="*/ 7144 w 1200150"/>
                <a:gd name="connsiteY0" fmla="*/ 7144 h 733425"/>
                <a:gd name="connsiteX1" fmla="*/ 1196816 w 1200150"/>
                <a:gd name="connsiteY1" fmla="*/ 7144 h 733425"/>
                <a:gd name="connsiteX2" fmla="*/ 1196816 w 1200150"/>
                <a:gd name="connsiteY2" fmla="*/ 730091 h 733425"/>
                <a:gd name="connsiteX3" fmla="*/ 7144 w 1200150"/>
                <a:gd name="connsiteY3" fmla="*/ 730091 h 733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0150" h="733425">
                  <a:moveTo>
                    <a:pt x="7144" y="7144"/>
                  </a:moveTo>
                  <a:lnTo>
                    <a:pt x="1196816" y="7144"/>
                  </a:lnTo>
                  <a:lnTo>
                    <a:pt x="1196816" y="730091"/>
                  </a:lnTo>
                  <a:lnTo>
                    <a:pt x="7144" y="730091"/>
                  </a:lnTo>
                  <a:close/>
                </a:path>
              </a:pathLst>
            </a:custGeom>
            <a:solidFill>
              <a:srgbClr val="F2F2F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xmlns="" id="{7D06535C-4A2B-466F-8BE7-65E90418C9CA}"/>
                </a:ext>
              </a:extLst>
            </p:cNvPr>
            <p:cNvSpPr/>
            <p:nvPr/>
          </p:nvSpPr>
          <p:spPr>
            <a:xfrm>
              <a:off x="-548507" y="6164484"/>
              <a:ext cx="11570449" cy="460187"/>
            </a:xfrm>
            <a:custGeom>
              <a:avLst/>
              <a:gdLst>
                <a:gd name="connsiteX0" fmla="*/ 50006 w 1676400"/>
                <a:gd name="connsiteY0" fmla="*/ 7144 h 66675"/>
                <a:gd name="connsiteX1" fmla="*/ 1630204 w 1676400"/>
                <a:gd name="connsiteY1" fmla="*/ 7144 h 66675"/>
                <a:gd name="connsiteX2" fmla="*/ 1672114 w 1676400"/>
                <a:gd name="connsiteY2" fmla="*/ 49054 h 66675"/>
                <a:gd name="connsiteX3" fmla="*/ 1672114 w 1676400"/>
                <a:gd name="connsiteY3" fmla="*/ 57626 h 66675"/>
                <a:gd name="connsiteX4" fmla="*/ 1656874 w 1676400"/>
                <a:gd name="connsiteY4" fmla="*/ 62389 h 66675"/>
                <a:gd name="connsiteX5" fmla="*/ 1654016 w 1676400"/>
                <a:gd name="connsiteY5" fmla="*/ 62389 h 66675"/>
                <a:gd name="connsiteX6" fmla="*/ 29051 w 1676400"/>
                <a:gd name="connsiteY6" fmla="*/ 62389 h 66675"/>
                <a:gd name="connsiteX7" fmla="*/ 21431 w 1676400"/>
                <a:gd name="connsiteY7" fmla="*/ 63341 h 66675"/>
                <a:gd name="connsiteX8" fmla="*/ 7144 w 1676400"/>
                <a:gd name="connsiteY8" fmla="*/ 55721 h 66675"/>
                <a:gd name="connsiteX9" fmla="*/ 7144 w 1676400"/>
                <a:gd name="connsiteY9" fmla="*/ 48101 h 66675"/>
                <a:gd name="connsiteX10" fmla="*/ 50006 w 1676400"/>
                <a:gd name="connsiteY10" fmla="*/ 7144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76400" h="66675">
                  <a:moveTo>
                    <a:pt x="50006" y="7144"/>
                  </a:moveTo>
                  <a:lnTo>
                    <a:pt x="1630204" y="7144"/>
                  </a:lnTo>
                  <a:cubicBezTo>
                    <a:pt x="1653064" y="7144"/>
                    <a:pt x="1672114" y="26194"/>
                    <a:pt x="1672114" y="49054"/>
                  </a:cubicBezTo>
                  <a:lnTo>
                    <a:pt x="1672114" y="57626"/>
                  </a:lnTo>
                  <a:cubicBezTo>
                    <a:pt x="1672114" y="57626"/>
                    <a:pt x="1674019" y="64294"/>
                    <a:pt x="1656874" y="62389"/>
                  </a:cubicBezTo>
                  <a:cubicBezTo>
                    <a:pt x="1655921" y="62389"/>
                    <a:pt x="1654969" y="62389"/>
                    <a:pt x="1654016" y="62389"/>
                  </a:cubicBezTo>
                  <a:lnTo>
                    <a:pt x="29051" y="62389"/>
                  </a:lnTo>
                  <a:cubicBezTo>
                    <a:pt x="26194" y="62389"/>
                    <a:pt x="24289" y="62389"/>
                    <a:pt x="21431" y="63341"/>
                  </a:cubicBezTo>
                  <a:cubicBezTo>
                    <a:pt x="16669" y="64294"/>
                    <a:pt x="8096" y="64294"/>
                    <a:pt x="7144" y="55721"/>
                  </a:cubicBezTo>
                  <a:lnTo>
                    <a:pt x="7144" y="48101"/>
                  </a:lnTo>
                  <a:cubicBezTo>
                    <a:pt x="8096" y="25241"/>
                    <a:pt x="26194" y="7144"/>
                    <a:pt x="50006" y="7144"/>
                  </a:cubicBezTo>
                  <a:close/>
                </a:path>
              </a:pathLst>
            </a:custGeom>
            <a:solidFill>
              <a:srgbClr val="CCCCC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xmlns="" id="{C04F87EE-BF7B-4D85-8833-2DEA4F2D9256}"/>
                </a:ext>
              </a:extLst>
            </p:cNvPr>
            <p:cNvSpPr/>
            <p:nvPr/>
          </p:nvSpPr>
          <p:spPr>
            <a:xfrm>
              <a:off x="4438629" y="6215033"/>
              <a:ext cx="1618413" cy="184076"/>
            </a:xfrm>
            <a:custGeom>
              <a:avLst/>
              <a:gdLst>
                <a:gd name="connsiteX0" fmla="*/ 1478513 w 1618413"/>
                <a:gd name="connsiteY0" fmla="*/ 177499 h 184076"/>
                <a:gd name="connsiteX1" fmla="*/ 1485084 w 1618413"/>
                <a:gd name="connsiteY1" fmla="*/ 177499 h 184076"/>
                <a:gd name="connsiteX2" fmla="*/ 1502686 w 1618413"/>
                <a:gd name="connsiteY2" fmla="*/ 178122 h 184076"/>
                <a:gd name="connsiteX3" fmla="*/ 1499879 w 1618413"/>
                <a:gd name="connsiteY3" fmla="*/ 178526 h 184076"/>
                <a:gd name="connsiteX4" fmla="*/ 1478513 w 1618413"/>
                <a:gd name="connsiteY4" fmla="*/ 177499 h 184076"/>
                <a:gd name="connsiteX5" fmla="*/ 84799 w 1618413"/>
                <a:gd name="connsiteY5" fmla="*/ 170928 h 184076"/>
                <a:gd name="connsiteX6" fmla="*/ 117666 w 1618413"/>
                <a:gd name="connsiteY6" fmla="*/ 177499 h 184076"/>
                <a:gd name="connsiteX7" fmla="*/ 104518 w 1618413"/>
                <a:gd name="connsiteY7" fmla="*/ 177499 h 184076"/>
                <a:gd name="connsiteX8" fmla="*/ 84799 w 1618413"/>
                <a:gd name="connsiteY8" fmla="*/ 170928 h 184076"/>
                <a:gd name="connsiteX9" fmla="*/ 1603418 w 1618413"/>
                <a:gd name="connsiteY9" fmla="*/ 0 h 184076"/>
                <a:gd name="connsiteX10" fmla="*/ 1616567 w 1618413"/>
                <a:gd name="connsiteY10" fmla="*/ 0 h 184076"/>
                <a:gd name="connsiteX11" fmla="*/ 1511177 w 1618413"/>
                <a:gd name="connsiteY11" fmla="*/ 178423 h 184076"/>
                <a:gd name="connsiteX12" fmla="*/ 1502686 w 1618413"/>
                <a:gd name="connsiteY12" fmla="*/ 178122 h 184076"/>
                <a:gd name="connsiteX13" fmla="*/ 1521501 w 1618413"/>
                <a:gd name="connsiteY13" fmla="*/ 175419 h 184076"/>
                <a:gd name="connsiteX14" fmla="*/ 1603418 w 1618413"/>
                <a:gd name="connsiteY14" fmla="*/ 6571 h 184076"/>
                <a:gd name="connsiteX15" fmla="*/ 5911 w 1618413"/>
                <a:gd name="connsiteY15" fmla="*/ 0 h 184076"/>
                <a:gd name="connsiteX16" fmla="*/ 19060 w 1618413"/>
                <a:gd name="connsiteY16" fmla="*/ 6571 h 184076"/>
                <a:gd name="connsiteX17" fmla="*/ 91379 w 1618413"/>
                <a:gd name="connsiteY17" fmla="*/ 184076 h 184076"/>
                <a:gd name="connsiteX18" fmla="*/ 5911 w 1618413"/>
                <a:gd name="connsiteY18" fmla="*/ 0 h 1840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618413" h="184076">
                  <a:moveTo>
                    <a:pt x="1478513" y="177499"/>
                  </a:moveTo>
                  <a:lnTo>
                    <a:pt x="1485084" y="177499"/>
                  </a:lnTo>
                  <a:lnTo>
                    <a:pt x="1502686" y="178122"/>
                  </a:lnTo>
                  <a:lnTo>
                    <a:pt x="1499879" y="178526"/>
                  </a:lnTo>
                  <a:cubicBezTo>
                    <a:pt x="1487142" y="179142"/>
                    <a:pt x="1478513" y="177499"/>
                    <a:pt x="1478513" y="177499"/>
                  </a:cubicBezTo>
                  <a:close/>
                  <a:moveTo>
                    <a:pt x="84799" y="170928"/>
                  </a:moveTo>
                  <a:cubicBezTo>
                    <a:pt x="97947" y="177499"/>
                    <a:pt x="104518" y="177499"/>
                    <a:pt x="117666" y="177499"/>
                  </a:cubicBezTo>
                  <a:lnTo>
                    <a:pt x="104518" y="177499"/>
                  </a:lnTo>
                  <a:cubicBezTo>
                    <a:pt x="97947" y="177499"/>
                    <a:pt x="91370" y="177499"/>
                    <a:pt x="84799" y="170928"/>
                  </a:cubicBezTo>
                  <a:close/>
                  <a:moveTo>
                    <a:pt x="1603418" y="0"/>
                  </a:moveTo>
                  <a:lnTo>
                    <a:pt x="1616567" y="0"/>
                  </a:lnTo>
                  <a:cubicBezTo>
                    <a:pt x="1631361" y="152847"/>
                    <a:pt x="1553705" y="176266"/>
                    <a:pt x="1511177" y="178423"/>
                  </a:cubicBezTo>
                  <a:lnTo>
                    <a:pt x="1502686" y="178122"/>
                  </a:lnTo>
                  <a:lnTo>
                    <a:pt x="1521501" y="175419"/>
                  </a:lnTo>
                  <a:cubicBezTo>
                    <a:pt x="1560791" y="165788"/>
                    <a:pt x="1611636" y="129836"/>
                    <a:pt x="1603418" y="6571"/>
                  </a:cubicBezTo>
                  <a:close/>
                  <a:moveTo>
                    <a:pt x="5911" y="0"/>
                  </a:moveTo>
                  <a:lnTo>
                    <a:pt x="19060" y="6571"/>
                  </a:lnTo>
                  <a:cubicBezTo>
                    <a:pt x="19060" y="6571"/>
                    <a:pt x="-20385" y="144631"/>
                    <a:pt x="91379" y="184076"/>
                  </a:cubicBezTo>
                  <a:cubicBezTo>
                    <a:pt x="-33534" y="151202"/>
                    <a:pt x="5911" y="0"/>
                    <a:pt x="5911" y="0"/>
                  </a:cubicBezTo>
                  <a:close/>
                </a:path>
              </a:pathLst>
            </a:custGeom>
            <a:solidFill>
              <a:srgbClr val="4D4D4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17" name="Group 16">
              <a:extLst>
                <a:ext uri="{FF2B5EF4-FFF2-40B4-BE49-F238E27FC236}">
                  <a16:creationId xmlns:a16="http://schemas.microsoft.com/office/drawing/2014/main" xmlns="" id="{0EBFA903-EC45-4296-BE35-59758D56CDE9}"/>
                </a:ext>
              </a:extLst>
            </p:cNvPr>
            <p:cNvGrpSpPr/>
            <p:nvPr/>
          </p:nvGrpSpPr>
          <p:grpSpPr>
            <a:xfrm>
              <a:off x="1606" y="6382978"/>
              <a:ext cx="413937" cy="115242"/>
              <a:chOff x="5955" y="6353672"/>
              <a:chExt cx="413937" cy="115242"/>
            </a:xfrm>
          </p:grpSpPr>
          <p:sp>
            <p:nvSpPr>
              <p:cNvPr id="22" name="Rectangle: Rounded Corners 21">
                <a:extLst>
                  <a:ext uri="{FF2B5EF4-FFF2-40B4-BE49-F238E27FC236}">
                    <a16:creationId xmlns:a16="http://schemas.microsoft.com/office/drawing/2014/main" xmlns="" id="{A8000B2E-FAA4-4DE8-BDFE-B69DED158529}"/>
                  </a:ext>
                </a:extLst>
              </p:cNvPr>
              <p:cNvSpPr/>
              <p:nvPr/>
            </p:nvSpPr>
            <p:spPr>
              <a:xfrm>
                <a:off x="5955" y="6353672"/>
                <a:ext cx="413937" cy="115242"/>
              </a:xfrm>
              <a:prstGeom prst="roundRect">
                <a:avLst>
                  <a:gd name="adj" fmla="val 28154"/>
                </a:avLst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3" name="Rectangle: Rounded Corners 22">
                <a:extLst>
                  <a:ext uri="{FF2B5EF4-FFF2-40B4-BE49-F238E27FC236}">
                    <a16:creationId xmlns:a16="http://schemas.microsoft.com/office/drawing/2014/main" xmlns="" id="{EB5B7C9F-E97F-4374-9978-15C99A65F24B}"/>
                  </a:ext>
                </a:extLst>
              </p:cNvPr>
              <p:cNvSpPr/>
              <p:nvPr/>
            </p:nvSpPr>
            <p:spPr>
              <a:xfrm>
                <a:off x="99417" y="6382279"/>
                <a:ext cx="227012" cy="55272"/>
              </a:xfrm>
              <a:prstGeom prst="roundRect">
                <a:avLst>
                  <a:gd name="adj" fmla="val 28154"/>
                </a:avLst>
              </a:pr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8" name="Group 17">
              <a:extLst>
                <a:ext uri="{FF2B5EF4-FFF2-40B4-BE49-F238E27FC236}">
                  <a16:creationId xmlns:a16="http://schemas.microsoft.com/office/drawing/2014/main" xmlns="" id="{F63D75BF-8D39-43CF-80B7-8E5DA60C214D}"/>
                </a:ext>
              </a:extLst>
            </p:cNvPr>
            <p:cNvGrpSpPr/>
            <p:nvPr/>
          </p:nvGrpSpPr>
          <p:grpSpPr>
            <a:xfrm>
              <a:off x="9855291" y="6381600"/>
              <a:ext cx="885989" cy="115242"/>
              <a:chOff x="5955" y="6353672"/>
              <a:chExt cx="413937" cy="115242"/>
            </a:xfrm>
          </p:grpSpPr>
          <p:sp>
            <p:nvSpPr>
              <p:cNvPr id="20" name="Rectangle: Rounded Corners 19">
                <a:extLst>
                  <a:ext uri="{FF2B5EF4-FFF2-40B4-BE49-F238E27FC236}">
                    <a16:creationId xmlns:a16="http://schemas.microsoft.com/office/drawing/2014/main" xmlns="" id="{1AEDEAAD-6F48-4B49-A588-7F9E760E7B9C}"/>
                  </a:ext>
                </a:extLst>
              </p:cNvPr>
              <p:cNvSpPr/>
              <p:nvPr/>
            </p:nvSpPr>
            <p:spPr>
              <a:xfrm>
                <a:off x="5955" y="6353672"/>
                <a:ext cx="413937" cy="115242"/>
              </a:xfrm>
              <a:prstGeom prst="roundRect">
                <a:avLst>
                  <a:gd name="adj" fmla="val 28154"/>
                </a:avLst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" name="Rectangle: Rounded Corners 20">
                <a:extLst>
                  <a:ext uri="{FF2B5EF4-FFF2-40B4-BE49-F238E27FC236}">
                    <a16:creationId xmlns:a16="http://schemas.microsoft.com/office/drawing/2014/main" xmlns="" id="{26D9EC33-0335-47F5-A483-F8C6C8B9DABF}"/>
                  </a:ext>
                </a:extLst>
              </p:cNvPr>
              <p:cNvSpPr/>
              <p:nvPr/>
            </p:nvSpPr>
            <p:spPr>
              <a:xfrm>
                <a:off x="84761" y="6382279"/>
                <a:ext cx="256326" cy="55272"/>
              </a:xfrm>
              <a:prstGeom prst="roundRect">
                <a:avLst>
                  <a:gd name="adj" fmla="val 28154"/>
                </a:avLst>
              </a:pr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xmlns="" id="{DD60C8A1-6698-4F0B-A359-80E279869733}"/>
                </a:ext>
              </a:extLst>
            </p:cNvPr>
            <p:cNvSpPr/>
            <p:nvPr/>
          </p:nvSpPr>
          <p:spPr>
            <a:xfrm>
              <a:off x="3892805" y="496953"/>
              <a:ext cx="5479036" cy="5431217"/>
            </a:xfrm>
            <a:custGeom>
              <a:avLst/>
              <a:gdLst>
                <a:gd name="connsiteX0" fmla="*/ 2567127 w 4009217"/>
                <a:gd name="connsiteY0" fmla="*/ 30683 h 4295590"/>
                <a:gd name="connsiteX1" fmla="*/ 3798529 w 4009217"/>
                <a:gd name="connsiteY1" fmla="*/ 30683 h 4295590"/>
                <a:gd name="connsiteX2" fmla="*/ 4007172 w 4009217"/>
                <a:gd name="connsiteY2" fmla="*/ 272054 h 4295590"/>
                <a:gd name="connsiteX3" fmla="*/ 3998990 w 4009217"/>
                <a:gd name="connsiteY3" fmla="*/ 4268999 h 4295590"/>
                <a:gd name="connsiteX4" fmla="*/ 30683 w 4009217"/>
                <a:gd name="connsiteY4" fmla="*/ 4268999 h 4295590"/>
                <a:gd name="connsiteX0" fmla="*/ 2536444 w 3976489"/>
                <a:gd name="connsiteY0" fmla="*/ 0 h 4238316"/>
                <a:gd name="connsiteX1" fmla="*/ 3976489 w 3976489"/>
                <a:gd name="connsiteY1" fmla="*/ 241371 h 4238316"/>
                <a:gd name="connsiteX2" fmla="*/ 3968307 w 3976489"/>
                <a:gd name="connsiteY2" fmla="*/ 4238316 h 4238316"/>
                <a:gd name="connsiteX3" fmla="*/ 0 w 3976489"/>
                <a:gd name="connsiteY3" fmla="*/ 4238316 h 4238316"/>
                <a:gd name="connsiteX0" fmla="*/ 2536444 w 3976489"/>
                <a:gd name="connsiteY0" fmla="*/ 0 h 4238316"/>
                <a:gd name="connsiteX1" fmla="*/ 3976489 w 3976489"/>
                <a:gd name="connsiteY1" fmla="*/ 213683 h 4238316"/>
                <a:gd name="connsiteX2" fmla="*/ 3968307 w 3976489"/>
                <a:gd name="connsiteY2" fmla="*/ 4238316 h 4238316"/>
                <a:gd name="connsiteX3" fmla="*/ 0 w 3976489"/>
                <a:gd name="connsiteY3" fmla="*/ 4238316 h 4238316"/>
                <a:gd name="connsiteX0" fmla="*/ 2473335 w 3976489"/>
                <a:gd name="connsiteY0" fmla="*/ 0 h 4035268"/>
                <a:gd name="connsiteX1" fmla="*/ 3976489 w 3976489"/>
                <a:gd name="connsiteY1" fmla="*/ 10635 h 4035268"/>
                <a:gd name="connsiteX2" fmla="*/ 3968307 w 3976489"/>
                <a:gd name="connsiteY2" fmla="*/ 4035268 h 4035268"/>
                <a:gd name="connsiteX3" fmla="*/ 0 w 3976489"/>
                <a:gd name="connsiteY3" fmla="*/ 4035268 h 4035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76489" h="4035268">
                  <a:moveTo>
                    <a:pt x="2473335" y="0"/>
                  </a:moveTo>
                  <a:lnTo>
                    <a:pt x="3976489" y="10635"/>
                  </a:lnTo>
                  <a:cubicBezTo>
                    <a:pt x="3973762" y="1342950"/>
                    <a:pt x="3971034" y="2702953"/>
                    <a:pt x="3968307" y="4035268"/>
                  </a:cubicBezTo>
                  <a:lnTo>
                    <a:pt x="0" y="4035268"/>
                  </a:lnTo>
                </a:path>
              </a:pathLst>
            </a:custGeom>
            <a:solidFill>
              <a:srgbClr val="999999">
                <a:alpha val="1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grpSp>
        <p:nvGrpSpPr>
          <p:cNvPr id="24" name="Group 23">
            <a:extLst>
              <a:ext uri="{FF2B5EF4-FFF2-40B4-BE49-F238E27FC236}">
                <a16:creationId xmlns:a16="http://schemas.microsoft.com/office/drawing/2014/main" xmlns="" id="{4B8FB11E-70C3-4758-BF15-29A47188E6CC}"/>
              </a:ext>
            </a:extLst>
          </p:cNvPr>
          <p:cNvGrpSpPr/>
          <p:nvPr/>
        </p:nvGrpSpPr>
        <p:grpSpPr>
          <a:xfrm>
            <a:off x="813189" y="4186232"/>
            <a:ext cx="1649894" cy="2225662"/>
            <a:chOff x="5745956" y="3501865"/>
            <a:chExt cx="2146216" cy="2895189"/>
          </a:xfrm>
        </p:grpSpPr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xmlns="" id="{135DA065-C6AF-433C-BFAB-8988DEFF0D7D}"/>
                </a:ext>
              </a:extLst>
            </p:cNvPr>
            <p:cNvSpPr/>
            <p:nvPr/>
          </p:nvSpPr>
          <p:spPr>
            <a:xfrm>
              <a:off x="7498806" y="3501865"/>
              <a:ext cx="157347" cy="62939"/>
            </a:xfrm>
            <a:custGeom>
              <a:avLst/>
              <a:gdLst>
                <a:gd name="connsiteX0" fmla="*/ 45244 w 47625"/>
                <a:gd name="connsiteY0" fmla="*/ 13811 h 19050"/>
                <a:gd name="connsiteX1" fmla="*/ 45244 w 47625"/>
                <a:gd name="connsiteY1" fmla="*/ 13811 h 19050"/>
                <a:gd name="connsiteX2" fmla="*/ 38576 w 47625"/>
                <a:gd name="connsiteY2" fmla="*/ 20479 h 19050"/>
                <a:gd name="connsiteX3" fmla="*/ 13811 w 47625"/>
                <a:gd name="connsiteY3" fmla="*/ 20479 h 19050"/>
                <a:gd name="connsiteX4" fmla="*/ 7144 w 47625"/>
                <a:gd name="connsiteY4" fmla="*/ 13811 h 19050"/>
                <a:gd name="connsiteX5" fmla="*/ 7144 w 47625"/>
                <a:gd name="connsiteY5" fmla="*/ 13811 h 19050"/>
                <a:gd name="connsiteX6" fmla="*/ 13811 w 47625"/>
                <a:gd name="connsiteY6" fmla="*/ 7144 h 19050"/>
                <a:gd name="connsiteX7" fmla="*/ 38576 w 47625"/>
                <a:gd name="connsiteY7" fmla="*/ 7144 h 19050"/>
                <a:gd name="connsiteX8" fmla="*/ 45244 w 47625"/>
                <a:gd name="connsiteY8" fmla="*/ 1381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7625" h="19050">
                  <a:moveTo>
                    <a:pt x="45244" y="13811"/>
                  </a:moveTo>
                  <a:lnTo>
                    <a:pt x="45244" y="13811"/>
                  </a:lnTo>
                  <a:cubicBezTo>
                    <a:pt x="45244" y="17621"/>
                    <a:pt x="42386" y="20479"/>
                    <a:pt x="38576" y="20479"/>
                  </a:cubicBezTo>
                  <a:lnTo>
                    <a:pt x="13811" y="20479"/>
                  </a:lnTo>
                  <a:cubicBezTo>
                    <a:pt x="10001" y="20479"/>
                    <a:pt x="7144" y="17621"/>
                    <a:pt x="7144" y="13811"/>
                  </a:cubicBezTo>
                  <a:lnTo>
                    <a:pt x="7144" y="13811"/>
                  </a:lnTo>
                  <a:cubicBezTo>
                    <a:pt x="7144" y="10001"/>
                    <a:pt x="10001" y="7144"/>
                    <a:pt x="13811" y="7144"/>
                  </a:cubicBezTo>
                  <a:lnTo>
                    <a:pt x="38576" y="7144"/>
                  </a:lnTo>
                  <a:cubicBezTo>
                    <a:pt x="42386" y="8096"/>
                    <a:pt x="45244" y="10954"/>
                    <a:pt x="45244" y="13811"/>
                  </a:cubicBezTo>
                  <a:close/>
                </a:path>
              </a:pathLst>
            </a:custGeom>
            <a:solidFill>
              <a:srgbClr val="80808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xmlns="" id="{8EFEA623-50EB-43C5-A4C9-72E260CC4D61}"/>
                </a:ext>
              </a:extLst>
            </p:cNvPr>
            <p:cNvSpPr/>
            <p:nvPr/>
          </p:nvSpPr>
          <p:spPr>
            <a:xfrm>
              <a:off x="7829233" y="3977052"/>
              <a:ext cx="62939" cy="157347"/>
            </a:xfrm>
            <a:custGeom>
              <a:avLst/>
              <a:gdLst>
                <a:gd name="connsiteX0" fmla="*/ 13811 w 19050"/>
                <a:gd name="connsiteY0" fmla="*/ 45244 h 47625"/>
                <a:gd name="connsiteX1" fmla="*/ 13811 w 19050"/>
                <a:gd name="connsiteY1" fmla="*/ 45244 h 47625"/>
                <a:gd name="connsiteX2" fmla="*/ 7144 w 19050"/>
                <a:gd name="connsiteY2" fmla="*/ 38576 h 47625"/>
                <a:gd name="connsiteX3" fmla="*/ 7144 w 19050"/>
                <a:gd name="connsiteY3" fmla="*/ 13811 h 47625"/>
                <a:gd name="connsiteX4" fmla="*/ 13811 w 19050"/>
                <a:gd name="connsiteY4" fmla="*/ 7144 h 47625"/>
                <a:gd name="connsiteX5" fmla="*/ 13811 w 19050"/>
                <a:gd name="connsiteY5" fmla="*/ 7144 h 47625"/>
                <a:gd name="connsiteX6" fmla="*/ 20479 w 19050"/>
                <a:gd name="connsiteY6" fmla="*/ 13811 h 47625"/>
                <a:gd name="connsiteX7" fmla="*/ 20479 w 19050"/>
                <a:gd name="connsiteY7" fmla="*/ 38576 h 47625"/>
                <a:gd name="connsiteX8" fmla="*/ 13811 w 19050"/>
                <a:gd name="connsiteY8" fmla="*/ 45244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050" h="47625">
                  <a:moveTo>
                    <a:pt x="13811" y="45244"/>
                  </a:moveTo>
                  <a:lnTo>
                    <a:pt x="13811" y="45244"/>
                  </a:lnTo>
                  <a:cubicBezTo>
                    <a:pt x="10001" y="45244"/>
                    <a:pt x="7144" y="42386"/>
                    <a:pt x="7144" y="38576"/>
                  </a:cubicBezTo>
                  <a:lnTo>
                    <a:pt x="7144" y="13811"/>
                  </a:lnTo>
                  <a:cubicBezTo>
                    <a:pt x="7144" y="10001"/>
                    <a:pt x="10001" y="7144"/>
                    <a:pt x="13811" y="7144"/>
                  </a:cubicBezTo>
                  <a:lnTo>
                    <a:pt x="13811" y="7144"/>
                  </a:lnTo>
                  <a:cubicBezTo>
                    <a:pt x="17621" y="7144"/>
                    <a:pt x="20479" y="10001"/>
                    <a:pt x="20479" y="13811"/>
                  </a:cubicBezTo>
                  <a:lnTo>
                    <a:pt x="20479" y="38576"/>
                  </a:lnTo>
                  <a:cubicBezTo>
                    <a:pt x="20479" y="42386"/>
                    <a:pt x="17621" y="45244"/>
                    <a:pt x="13811" y="45244"/>
                  </a:cubicBezTo>
                  <a:close/>
                </a:path>
              </a:pathLst>
            </a:custGeom>
            <a:solidFill>
              <a:srgbClr val="80808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xmlns="" id="{6A496F39-7BFF-4725-A2CE-2EBB2A693404}"/>
                </a:ext>
              </a:extLst>
            </p:cNvPr>
            <p:cNvSpPr/>
            <p:nvPr/>
          </p:nvSpPr>
          <p:spPr>
            <a:xfrm>
              <a:off x="7829233" y="3838586"/>
              <a:ext cx="62939" cy="157347"/>
            </a:xfrm>
            <a:custGeom>
              <a:avLst/>
              <a:gdLst>
                <a:gd name="connsiteX0" fmla="*/ 13811 w 19050"/>
                <a:gd name="connsiteY0" fmla="*/ 45244 h 47625"/>
                <a:gd name="connsiteX1" fmla="*/ 13811 w 19050"/>
                <a:gd name="connsiteY1" fmla="*/ 45244 h 47625"/>
                <a:gd name="connsiteX2" fmla="*/ 7144 w 19050"/>
                <a:gd name="connsiteY2" fmla="*/ 38576 h 47625"/>
                <a:gd name="connsiteX3" fmla="*/ 7144 w 19050"/>
                <a:gd name="connsiteY3" fmla="*/ 13811 h 47625"/>
                <a:gd name="connsiteX4" fmla="*/ 13811 w 19050"/>
                <a:gd name="connsiteY4" fmla="*/ 7144 h 47625"/>
                <a:gd name="connsiteX5" fmla="*/ 13811 w 19050"/>
                <a:gd name="connsiteY5" fmla="*/ 7144 h 47625"/>
                <a:gd name="connsiteX6" fmla="*/ 20479 w 19050"/>
                <a:gd name="connsiteY6" fmla="*/ 13811 h 47625"/>
                <a:gd name="connsiteX7" fmla="*/ 20479 w 19050"/>
                <a:gd name="connsiteY7" fmla="*/ 38576 h 47625"/>
                <a:gd name="connsiteX8" fmla="*/ 13811 w 19050"/>
                <a:gd name="connsiteY8" fmla="*/ 45244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050" h="47625">
                  <a:moveTo>
                    <a:pt x="13811" y="45244"/>
                  </a:moveTo>
                  <a:lnTo>
                    <a:pt x="13811" y="45244"/>
                  </a:lnTo>
                  <a:cubicBezTo>
                    <a:pt x="10001" y="45244"/>
                    <a:pt x="7144" y="42386"/>
                    <a:pt x="7144" y="38576"/>
                  </a:cubicBezTo>
                  <a:lnTo>
                    <a:pt x="7144" y="13811"/>
                  </a:lnTo>
                  <a:cubicBezTo>
                    <a:pt x="7144" y="10001"/>
                    <a:pt x="10001" y="7144"/>
                    <a:pt x="13811" y="7144"/>
                  </a:cubicBezTo>
                  <a:lnTo>
                    <a:pt x="13811" y="7144"/>
                  </a:lnTo>
                  <a:cubicBezTo>
                    <a:pt x="17621" y="7144"/>
                    <a:pt x="20479" y="10001"/>
                    <a:pt x="20479" y="13811"/>
                  </a:cubicBezTo>
                  <a:lnTo>
                    <a:pt x="20479" y="38576"/>
                  </a:lnTo>
                  <a:cubicBezTo>
                    <a:pt x="20479" y="42386"/>
                    <a:pt x="17621" y="45244"/>
                    <a:pt x="13811" y="45244"/>
                  </a:cubicBezTo>
                  <a:close/>
                </a:path>
              </a:pathLst>
            </a:custGeom>
            <a:solidFill>
              <a:srgbClr val="80808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xmlns="" id="{A96F0009-DEA2-4D5B-A0F1-C178C2D85246}"/>
                </a:ext>
              </a:extLst>
            </p:cNvPr>
            <p:cNvSpPr/>
            <p:nvPr/>
          </p:nvSpPr>
          <p:spPr>
            <a:xfrm>
              <a:off x="5745956" y="3523892"/>
              <a:ext cx="2139922" cy="2863720"/>
            </a:xfrm>
            <a:custGeom>
              <a:avLst/>
              <a:gdLst>
                <a:gd name="connsiteX0" fmla="*/ 611029 w 647700"/>
                <a:gd name="connsiteY0" fmla="*/ 7144 h 866775"/>
                <a:gd name="connsiteX1" fmla="*/ 40481 w 647700"/>
                <a:gd name="connsiteY1" fmla="*/ 7144 h 866775"/>
                <a:gd name="connsiteX2" fmla="*/ 7144 w 647700"/>
                <a:gd name="connsiteY2" fmla="*/ 41434 h 866775"/>
                <a:gd name="connsiteX3" fmla="*/ 7144 w 647700"/>
                <a:gd name="connsiteY3" fmla="*/ 831056 h 866775"/>
                <a:gd name="connsiteX4" fmla="*/ 40481 w 647700"/>
                <a:gd name="connsiteY4" fmla="*/ 865346 h 866775"/>
                <a:gd name="connsiteX5" fmla="*/ 611029 w 647700"/>
                <a:gd name="connsiteY5" fmla="*/ 865346 h 866775"/>
                <a:gd name="connsiteX6" fmla="*/ 644366 w 647700"/>
                <a:gd name="connsiteY6" fmla="*/ 831056 h 866775"/>
                <a:gd name="connsiteX7" fmla="*/ 644366 w 647700"/>
                <a:gd name="connsiteY7" fmla="*/ 41434 h 866775"/>
                <a:gd name="connsiteX8" fmla="*/ 611029 w 647700"/>
                <a:gd name="connsiteY8" fmla="*/ 7144 h 866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47700" h="866775">
                  <a:moveTo>
                    <a:pt x="611029" y="7144"/>
                  </a:moveTo>
                  <a:lnTo>
                    <a:pt x="40481" y="7144"/>
                  </a:lnTo>
                  <a:cubicBezTo>
                    <a:pt x="22384" y="7144"/>
                    <a:pt x="7144" y="22384"/>
                    <a:pt x="7144" y="41434"/>
                  </a:cubicBezTo>
                  <a:lnTo>
                    <a:pt x="7144" y="831056"/>
                  </a:lnTo>
                  <a:cubicBezTo>
                    <a:pt x="7144" y="850106"/>
                    <a:pt x="22384" y="865346"/>
                    <a:pt x="40481" y="865346"/>
                  </a:cubicBezTo>
                  <a:lnTo>
                    <a:pt x="611029" y="865346"/>
                  </a:lnTo>
                  <a:cubicBezTo>
                    <a:pt x="629126" y="865346"/>
                    <a:pt x="644366" y="850106"/>
                    <a:pt x="644366" y="831056"/>
                  </a:cubicBezTo>
                  <a:lnTo>
                    <a:pt x="644366" y="41434"/>
                  </a:lnTo>
                  <a:cubicBezTo>
                    <a:pt x="644366" y="23336"/>
                    <a:pt x="629126" y="7144"/>
                    <a:pt x="611029" y="7144"/>
                  </a:cubicBezTo>
                  <a:close/>
                </a:path>
              </a:pathLst>
            </a:custGeom>
            <a:solidFill>
              <a:srgbClr val="80808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xmlns="" id="{46C6C828-59B1-4865-8BB9-082A9B72AEA8}"/>
                </a:ext>
              </a:extLst>
            </p:cNvPr>
            <p:cNvSpPr/>
            <p:nvPr/>
          </p:nvSpPr>
          <p:spPr>
            <a:xfrm>
              <a:off x="5755398" y="3533334"/>
              <a:ext cx="2108453" cy="2863720"/>
            </a:xfrm>
            <a:custGeom>
              <a:avLst/>
              <a:gdLst>
                <a:gd name="connsiteX0" fmla="*/ 605314 w 638175"/>
                <a:gd name="connsiteY0" fmla="*/ 7144 h 866775"/>
                <a:gd name="connsiteX1" fmla="*/ 40481 w 638175"/>
                <a:gd name="connsiteY1" fmla="*/ 7144 h 866775"/>
                <a:gd name="connsiteX2" fmla="*/ 7144 w 638175"/>
                <a:gd name="connsiteY2" fmla="*/ 41434 h 866775"/>
                <a:gd name="connsiteX3" fmla="*/ 7144 w 638175"/>
                <a:gd name="connsiteY3" fmla="*/ 826294 h 866775"/>
                <a:gd name="connsiteX4" fmla="*/ 40481 w 638175"/>
                <a:gd name="connsiteY4" fmla="*/ 860584 h 866775"/>
                <a:gd name="connsiteX5" fmla="*/ 604361 w 638175"/>
                <a:gd name="connsiteY5" fmla="*/ 860584 h 866775"/>
                <a:gd name="connsiteX6" fmla="*/ 637699 w 638175"/>
                <a:gd name="connsiteY6" fmla="*/ 826294 h 866775"/>
                <a:gd name="connsiteX7" fmla="*/ 637699 w 638175"/>
                <a:gd name="connsiteY7" fmla="*/ 41434 h 866775"/>
                <a:gd name="connsiteX8" fmla="*/ 605314 w 638175"/>
                <a:gd name="connsiteY8" fmla="*/ 7144 h 866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38175" h="866775">
                  <a:moveTo>
                    <a:pt x="605314" y="7144"/>
                  </a:moveTo>
                  <a:lnTo>
                    <a:pt x="40481" y="7144"/>
                  </a:lnTo>
                  <a:cubicBezTo>
                    <a:pt x="22384" y="7144"/>
                    <a:pt x="7144" y="22384"/>
                    <a:pt x="7144" y="41434"/>
                  </a:cubicBezTo>
                  <a:lnTo>
                    <a:pt x="7144" y="826294"/>
                  </a:lnTo>
                  <a:cubicBezTo>
                    <a:pt x="7144" y="845344"/>
                    <a:pt x="22384" y="860584"/>
                    <a:pt x="40481" y="860584"/>
                  </a:cubicBezTo>
                  <a:lnTo>
                    <a:pt x="604361" y="860584"/>
                  </a:lnTo>
                  <a:cubicBezTo>
                    <a:pt x="622459" y="860584"/>
                    <a:pt x="637699" y="845344"/>
                    <a:pt x="637699" y="826294"/>
                  </a:cubicBezTo>
                  <a:lnTo>
                    <a:pt x="637699" y="41434"/>
                  </a:lnTo>
                  <a:cubicBezTo>
                    <a:pt x="637699" y="22384"/>
                    <a:pt x="623411" y="7144"/>
                    <a:pt x="605314" y="7144"/>
                  </a:cubicBezTo>
                  <a:close/>
                </a:path>
              </a:pathLst>
            </a:custGeom>
            <a:solidFill>
              <a:srgbClr val="231F2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xmlns="" id="{CF3C2BEB-C32C-4586-B143-331C284F2722}"/>
                </a:ext>
              </a:extLst>
            </p:cNvPr>
            <p:cNvSpPr/>
            <p:nvPr/>
          </p:nvSpPr>
          <p:spPr>
            <a:xfrm>
              <a:off x="5972536" y="3781941"/>
              <a:ext cx="1699350" cy="2360208"/>
            </a:xfrm>
            <a:custGeom>
              <a:avLst/>
              <a:gdLst>
                <a:gd name="connsiteX0" fmla="*/ 7144 w 514350"/>
                <a:gd name="connsiteY0" fmla="*/ 7144 h 714375"/>
                <a:gd name="connsiteX1" fmla="*/ 508159 w 514350"/>
                <a:gd name="connsiteY1" fmla="*/ 7144 h 714375"/>
                <a:gd name="connsiteX2" fmla="*/ 508159 w 514350"/>
                <a:gd name="connsiteY2" fmla="*/ 711041 h 714375"/>
                <a:gd name="connsiteX3" fmla="*/ 7144 w 514350"/>
                <a:gd name="connsiteY3" fmla="*/ 711041 h 714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4350" h="714375">
                  <a:moveTo>
                    <a:pt x="7144" y="7144"/>
                  </a:moveTo>
                  <a:lnTo>
                    <a:pt x="508159" y="7144"/>
                  </a:lnTo>
                  <a:lnTo>
                    <a:pt x="508159" y="711041"/>
                  </a:lnTo>
                  <a:lnTo>
                    <a:pt x="7144" y="711041"/>
                  </a:lnTo>
                  <a:close/>
                </a:path>
              </a:pathLst>
            </a:custGeom>
            <a:solidFill>
              <a:srgbClr val="F2F2F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xmlns="" id="{3A5C2FB1-E15A-4BBA-9D6B-A5EE63EF80D8}"/>
                </a:ext>
              </a:extLst>
            </p:cNvPr>
            <p:cNvSpPr/>
            <p:nvPr/>
          </p:nvSpPr>
          <p:spPr>
            <a:xfrm>
              <a:off x="6537278" y="3804313"/>
              <a:ext cx="1119116" cy="2330356"/>
            </a:xfrm>
            <a:custGeom>
              <a:avLst/>
              <a:gdLst>
                <a:gd name="connsiteX0" fmla="*/ 614149 w 1119116"/>
                <a:gd name="connsiteY0" fmla="*/ 0 h 2330356"/>
                <a:gd name="connsiteX1" fmla="*/ 1115704 w 1119116"/>
                <a:gd name="connsiteY1" fmla="*/ 6824 h 2330356"/>
                <a:gd name="connsiteX2" fmla="*/ 1119116 w 1119116"/>
                <a:gd name="connsiteY2" fmla="*/ 2330356 h 2330356"/>
                <a:gd name="connsiteX3" fmla="*/ 0 w 1119116"/>
                <a:gd name="connsiteY3" fmla="*/ 2330356 h 2330356"/>
                <a:gd name="connsiteX4" fmla="*/ 614149 w 1119116"/>
                <a:gd name="connsiteY4" fmla="*/ 0 h 2330356"/>
                <a:gd name="connsiteX0" fmla="*/ 614149 w 1119116"/>
                <a:gd name="connsiteY0" fmla="*/ 0 h 2330356"/>
                <a:gd name="connsiteX1" fmla="*/ 1115704 w 1119116"/>
                <a:gd name="connsiteY1" fmla="*/ 3412 h 2330356"/>
                <a:gd name="connsiteX2" fmla="*/ 1119116 w 1119116"/>
                <a:gd name="connsiteY2" fmla="*/ 2330356 h 2330356"/>
                <a:gd name="connsiteX3" fmla="*/ 0 w 1119116"/>
                <a:gd name="connsiteY3" fmla="*/ 2330356 h 2330356"/>
                <a:gd name="connsiteX4" fmla="*/ 614149 w 1119116"/>
                <a:gd name="connsiteY4" fmla="*/ 0 h 2330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19116" h="2330356">
                  <a:moveTo>
                    <a:pt x="614149" y="0"/>
                  </a:moveTo>
                  <a:lnTo>
                    <a:pt x="1115704" y="3412"/>
                  </a:lnTo>
                  <a:cubicBezTo>
                    <a:pt x="1116841" y="777923"/>
                    <a:pt x="1117979" y="1555845"/>
                    <a:pt x="1119116" y="2330356"/>
                  </a:cubicBezTo>
                  <a:lnTo>
                    <a:pt x="0" y="2330356"/>
                  </a:lnTo>
                  <a:lnTo>
                    <a:pt x="614149" y="0"/>
                  </a:lnTo>
                  <a:close/>
                </a:path>
              </a:pathLst>
            </a:custGeom>
            <a:solidFill>
              <a:srgbClr val="999999">
                <a:alpha val="10000"/>
              </a:srgbClr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>
                <a:solidFill>
                  <a:schemeClr val="tx1"/>
                </a:solidFill>
              </a:endParaRPr>
            </a:p>
          </p:txBody>
        </p:sp>
        <p:grpSp>
          <p:nvGrpSpPr>
            <p:cNvPr id="32" name="Group 31">
              <a:extLst>
                <a:ext uri="{FF2B5EF4-FFF2-40B4-BE49-F238E27FC236}">
                  <a16:creationId xmlns:a16="http://schemas.microsoft.com/office/drawing/2014/main" xmlns="" id="{63010127-1EF3-486D-9194-37877D6FB758}"/>
                </a:ext>
              </a:extLst>
            </p:cNvPr>
            <p:cNvGrpSpPr/>
            <p:nvPr/>
          </p:nvGrpSpPr>
          <p:grpSpPr>
            <a:xfrm>
              <a:off x="6752948" y="6198983"/>
              <a:ext cx="113352" cy="113352"/>
              <a:chOff x="6768693" y="6038239"/>
              <a:chExt cx="147969" cy="147969"/>
            </a:xfrm>
          </p:grpSpPr>
          <p:sp>
            <p:nvSpPr>
              <p:cNvPr id="33" name="Oval 32">
                <a:extLst>
                  <a:ext uri="{FF2B5EF4-FFF2-40B4-BE49-F238E27FC236}">
                    <a16:creationId xmlns:a16="http://schemas.microsoft.com/office/drawing/2014/main" xmlns="" id="{17DE05D6-B8AD-4E35-8132-CD6CD8451D43}"/>
                  </a:ext>
                </a:extLst>
              </p:cNvPr>
              <p:cNvSpPr/>
              <p:nvPr/>
            </p:nvSpPr>
            <p:spPr>
              <a:xfrm>
                <a:off x="6768693" y="6038239"/>
                <a:ext cx="147969" cy="147969"/>
              </a:xfrm>
              <a:prstGeom prst="ellipse">
                <a:avLst/>
              </a:prstGeom>
              <a:solidFill>
                <a:schemeClr val="bg1">
                  <a:lumMod val="6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" name="Oval 33">
                <a:extLst>
                  <a:ext uri="{FF2B5EF4-FFF2-40B4-BE49-F238E27FC236}">
                    <a16:creationId xmlns:a16="http://schemas.microsoft.com/office/drawing/2014/main" xmlns="" id="{750983FD-F1B0-4C2B-8787-538CF87E1D6F}"/>
                  </a:ext>
                </a:extLst>
              </p:cNvPr>
              <p:cNvSpPr/>
              <p:nvPr/>
            </p:nvSpPr>
            <p:spPr>
              <a:xfrm>
                <a:off x="6802088" y="6071634"/>
                <a:ext cx="81180" cy="81180"/>
              </a:xfrm>
              <a:prstGeom prst="ellipse">
                <a:avLst/>
              </a:pr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</p:grpSp>
      <p:grpSp>
        <p:nvGrpSpPr>
          <p:cNvPr id="35" name="Group 34">
            <a:extLst>
              <a:ext uri="{FF2B5EF4-FFF2-40B4-BE49-F238E27FC236}">
                <a16:creationId xmlns:a16="http://schemas.microsoft.com/office/drawing/2014/main" xmlns="" id="{16736EA8-E3B6-4330-A279-50B5CB5B14D0}"/>
              </a:ext>
            </a:extLst>
          </p:cNvPr>
          <p:cNvGrpSpPr/>
          <p:nvPr/>
        </p:nvGrpSpPr>
        <p:grpSpPr>
          <a:xfrm>
            <a:off x="4391122" y="4502161"/>
            <a:ext cx="1029928" cy="1922281"/>
            <a:chOff x="3501573" y="3178068"/>
            <a:chExt cx="1340594" cy="2737840"/>
          </a:xfrm>
        </p:grpSpPr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xmlns="" id="{BCA28F57-EFBD-47FC-8379-2D3E23F582DD}"/>
                </a:ext>
              </a:extLst>
            </p:cNvPr>
            <p:cNvSpPr/>
            <p:nvPr/>
          </p:nvSpPr>
          <p:spPr>
            <a:xfrm>
              <a:off x="3504728" y="3612346"/>
              <a:ext cx="62939" cy="220286"/>
            </a:xfrm>
            <a:custGeom>
              <a:avLst/>
              <a:gdLst>
                <a:gd name="connsiteX0" fmla="*/ 12859 w 19050"/>
                <a:gd name="connsiteY0" fmla="*/ 68104 h 66675"/>
                <a:gd name="connsiteX1" fmla="*/ 12859 w 19050"/>
                <a:gd name="connsiteY1" fmla="*/ 68104 h 66675"/>
                <a:gd name="connsiteX2" fmla="*/ 7144 w 19050"/>
                <a:gd name="connsiteY2" fmla="*/ 62389 h 66675"/>
                <a:gd name="connsiteX3" fmla="*/ 7144 w 19050"/>
                <a:gd name="connsiteY3" fmla="*/ 12859 h 66675"/>
                <a:gd name="connsiteX4" fmla="*/ 12859 w 19050"/>
                <a:gd name="connsiteY4" fmla="*/ 7144 h 66675"/>
                <a:gd name="connsiteX5" fmla="*/ 12859 w 19050"/>
                <a:gd name="connsiteY5" fmla="*/ 7144 h 66675"/>
                <a:gd name="connsiteX6" fmla="*/ 18574 w 19050"/>
                <a:gd name="connsiteY6" fmla="*/ 12859 h 66675"/>
                <a:gd name="connsiteX7" fmla="*/ 18574 w 19050"/>
                <a:gd name="connsiteY7" fmla="*/ 62389 h 66675"/>
                <a:gd name="connsiteX8" fmla="*/ 12859 w 19050"/>
                <a:gd name="connsiteY8" fmla="*/ 68104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050" h="66675">
                  <a:moveTo>
                    <a:pt x="12859" y="68104"/>
                  </a:moveTo>
                  <a:lnTo>
                    <a:pt x="12859" y="68104"/>
                  </a:lnTo>
                  <a:cubicBezTo>
                    <a:pt x="10001" y="68104"/>
                    <a:pt x="7144" y="65246"/>
                    <a:pt x="7144" y="62389"/>
                  </a:cubicBezTo>
                  <a:lnTo>
                    <a:pt x="7144" y="12859"/>
                  </a:lnTo>
                  <a:cubicBezTo>
                    <a:pt x="7144" y="10001"/>
                    <a:pt x="10001" y="7144"/>
                    <a:pt x="12859" y="7144"/>
                  </a:cubicBezTo>
                  <a:lnTo>
                    <a:pt x="12859" y="7144"/>
                  </a:lnTo>
                  <a:cubicBezTo>
                    <a:pt x="15716" y="7144"/>
                    <a:pt x="18574" y="10001"/>
                    <a:pt x="18574" y="12859"/>
                  </a:cubicBezTo>
                  <a:lnTo>
                    <a:pt x="18574" y="62389"/>
                  </a:lnTo>
                  <a:cubicBezTo>
                    <a:pt x="18574" y="65246"/>
                    <a:pt x="15716" y="68104"/>
                    <a:pt x="12859" y="68104"/>
                  </a:cubicBezTo>
                  <a:close/>
                </a:path>
              </a:pathLst>
            </a:custGeom>
            <a:solidFill>
              <a:srgbClr val="80808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xmlns="" id="{C80E9608-0C20-4142-83CA-AB5C41C0C571}"/>
                </a:ext>
              </a:extLst>
            </p:cNvPr>
            <p:cNvSpPr/>
            <p:nvPr/>
          </p:nvSpPr>
          <p:spPr>
            <a:xfrm>
              <a:off x="3501573" y="3832632"/>
              <a:ext cx="62939" cy="220286"/>
            </a:xfrm>
            <a:custGeom>
              <a:avLst/>
              <a:gdLst>
                <a:gd name="connsiteX0" fmla="*/ 12859 w 19050"/>
                <a:gd name="connsiteY0" fmla="*/ 68104 h 66675"/>
                <a:gd name="connsiteX1" fmla="*/ 12859 w 19050"/>
                <a:gd name="connsiteY1" fmla="*/ 68104 h 66675"/>
                <a:gd name="connsiteX2" fmla="*/ 7144 w 19050"/>
                <a:gd name="connsiteY2" fmla="*/ 62389 h 66675"/>
                <a:gd name="connsiteX3" fmla="*/ 7144 w 19050"/>
                <a:gd name="connsiteY3" fmla="*/ 12859 h 66675"/>
                <a:gd name="connsiteX4" fmla="*/ 12859 w 19050"/>
                <a:gd name="connsiteY4" fmla="*/ 7144 h 66675"/>
                <a:gd name="connsiteX5" fmla="*/ 12859 w 19050"/>
                <a:gd name="connsiteY5" fmla="*/ 7144 h 66675"/>
                <a:gd name="connsiteX6" fmla="*/ 18574 w 19050"/>
                <a:gd name="connsiteY6" fmla="*/ 12859 h 66675"/>
                <a:gd name="connsiteX7" fmla="*/ 18574 w 19050"/>
                <a:gd name="connsiteY7" fmla="*/ 62389 h 66675"/>
                <a:gd name="connsiteX8" fmla="*/ 12859 w 19050"/>
                <a:gd name="connsiteY8" fmla="*/ 68104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050" h="66675">
                  <a:moveTo>
                    <a:pt x="12859" y="68104"/>
                  </a:moveTo>
                  <a:lnTo>
                    <a:pt x="12859" y="68104"/>
                  </a:lnTo>
                  <a:cubicBezTo>
                    <a:pt x="10001" y="68104"/>
                    <a:pt x="7144" y="65246"/>
                    <a:pt x="7144" y="62389"/>
                  </a:cubicBezTo>
                  <a:lnTo>
                    <a:pt x="7144" y="12859"/>
                  </a:lnTo>
                  <a:cubicBezTo>
                    <a:pt x="7144" y="10001"/>
                    <a:pt x="10001" y="7144"/>
                    <a:pt x="12859" y="7144"/>
                  </a:cubicBezTo>
                  <a:lnTo>
                    <a:pt x="12859" y="7144"/>
                  </a:lnTo>
                  <a:cubicBezTo>
                    <a:pt x="15716" y="7144"/>
                    <a:pt x="18574" y="10001"/>
                    <a:pt x="18574" y="12859"/>
                  </a:cubicBezTo>
                  <a:lnTo>
                    <a:pt x="18574" y="62389"/>
                  </a:lnTo>
                  <a:cubicBezTo>
                    <a:pt x="18574" y="65246"/>
                    <a:pt x="15716" y="68104"/>
                    <a:pt x="12859" y="68104"/>
                  </a:cubicBezTo>
                  <a:close/>
                </a:path>
              </a:pathLst>
            </a:custGeom>
            <a:solidFill>
              <a:srgbClr val="80808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xmlns="" id="{18E3676F-3370-4C7E-80A3-BCF39D161974}"/>
                </a:ext>
              </a:extLst>
            </p:cNvPr>
            <p:cNvSpPr/>
            <p:nvPr/>
          </p:nvSpPr>
          <p:spPr>
            <a:xfrm>
              <a:off x="4776089" y="3829487"/>
              <a:ext cx="62939" cy="220286"/>
            </a:xfrm>
            <a:custGeom>
              <a:avLst/>
              <a:gdLst>
                <a:gd name="connsiteX0" fmla="*/ 12859 w 19050"/>
                <a:gd name="connsiteY0" fmla="*/ 68104 h 66675"/>
                <a:gd name="connsiteX1" fmla="*/ 12859 w 19050"/>
                <a:gd name="connsiteY1" fmla="*/ 68104 h 66675"/>
                <a:gd name="connsiteX2" fmla="*/ 7144 w 19050"/>
                <a:gd name="connsiteY2" fmla="*/ 62389 h 66675"/>
                <a:gd name="connsiteX3" fmla="*/ 7144 w 19050"/>
                <a:gd name="connsiteY3" fmla="*/ 12859 h 66675"/>
                <a:gd name="connsiteX4" fmla="*/ 12859 w 19050"/>
                <a:gd name="connsiteY4" fmla="*/ 7144 h 66675"/>
                <a:gd name="connsiteX5" fmla="*/ 12859 w 19050"/>
                <a:gd name="connsiteY5" fmla="*/ 7144 h 66675"/>
                <a:gd name="connsiteX6" fmla="*/ 18574 w 19050"/>
                <a:gd name="connsiteY6" fmla="*/ 12859 h 66675"/>
                <a:gd name="connsiteX7" fmla="*/ 18574 w 19050"/>
                <a:gd name="connsiteY7" fmla="*/ 62389 h 66675"/>
                <a:gd name="connsiteX8" fmla="*/ 12859 w 19050"/>
                <a:gd name="connsiteY8" fmla="*/ 68104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050" h="66675">
                  <a:moveTo>
                    <a:pt x="12859" y="68104"/>
                  </a:moveTo>
                  <a:lnTo>
                    <a:pt x="12859" y="68104"/>
                  </a:lnTo>
                  <a:cubicBezTo>
                    <a:pt x="10001" y="68104"/>
                    <a:pt x="7144" y="65246"/>
                    <a:pt x="7144" y="62389"/>
                  </a:cubicBezTo>
                  <a:lnTo>
                    <a:pt x="7144" y="12859"/>
                  </a:lnTo>
                  <a:cubicBezTo>
                    <a:pt x="7144" y="10001"/>
                    <a:pt x="10001" y="7144"/>
                    <a:pt x="12859" y="7144"/>
                  </a:cubicBezTo>
                  <a:lnTo>
                    <a:pt x="12859" y="7144"/>
                  </a:lnTo>
                  <a:cubicBezTo>
                    <a:pt x="15716" y="7144"/>
                    <a:pt x="18574" y="10001"/>
                    <a:pt x="18574" y="12859"/>
                  </a:cubicBezTo>
                  <a:lnTo>
                    <a:pt x="18574" y="62389"/>
                  </a:lnTo>
                  <a:cubicBezTo>
                    <a:pt x="19526" y="65246"/>
                    <a:pt x="16669" y="68104"/>
                    <a:pt x="12859" y="68104"/>
                  </a:cubicBezTo>
                  <a:close/>
                </a:path>
              </a:pathLst>
            </a:custGeom>
            <a:solidFill>
              <a:srgbClr val="80808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xmlns="" id="{754209F0-F591-461B-9FA5-863184AF9717}"/>
                </a:ext>
              </a:extLst>
            </p:cNvPr>
            <p:cNvSpPr/>
            <p:nvPr/>
          </p:nvSpPr>
          <p:spPr>
            <a:xfrm>
              <a:off x="3520451" y="3178068"/>
              <a:ext cx="1321716" cy="2737840"/>
            </a:xfrm>
            <a:custGeom>
              <a:avLst/>
              <a:gdLst>
                <a:gd name="connsiteX0" fmla="*/ 350044 w 400050"/>
                <a:gd name="connsiteY0" fmla="*/ 7144 h 828675"/>
                <a:gd name="connsiteX1" fmla="*/ 53816 w 400050"/>
                <a:gd name="connsiteY1" fmla="*/ 7144 h 828675"/>
                <a:gd name="connsiteX2" fmla="*/ 7144 w 400050"/>
                <a:gd name="connsiteY2" fmla="*/ 53816 h 828675"/>
                <a:gd name="connsiteX3" fmla="*/ 7144 w 400050"/>
                <a:gd name="connsiteY3" fmla="*/ 781526 h 828675"/>
                <a:gd name="connsiteX4" fmla="*/ 53816 w 400050"/>
                <a:gd name="connsiteY4" fmla="*/ 828199 h 828675"/>
                <a:gd name="connsiteX5" fmla="*/ 350044 w 400050"/>
                <a:gd name="connsiteY5" fmla="*/ 828199 h 828675"/>
                <a:gd name="connsiteX6" fmla="*/ 396716 w 400050"/>
                <a:gd name="connsiteY6" fmla="*/ 781526 h 828675"/>
                <a:gd name="connsiteX7" fmla="*/ 396716 w 400050"/>
                <a:gd name="connsiteY7" fmla="*/ 53816 h 828675"/>
                <a:gd name="connsiteX8" fmla="*/ 350044 w 400050"/>
                <a:gd name="connsiteY8" fmla="*/ 7144 h 828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0050" h="828675">
                  <a:moveTo>
                    <a:pt x="350044" y="7144"/>
                  </a:moveTo>
                  <a:lnTo>
                    <a:pt x="53816" y="7144"/>
                  </a:lnTo>
                  <a:cubicBezTo>
                    <a:pt x="28099" y="7144"/>
                    <a:pt x="7144" y="28099"/>
                    <a:pt x="7144" y="53816"/>
                  </a:cubicBezTo>
                  <a:lnTo>
                    <a:pt x="7144" y="781526"/>
                  </a:lnTo>
                  <a:cubicBezTo>
                    <a:pt x="7144" y="807244"/>
                    <a:pt x="28099" y="828199"/>
                    <a:pt x="53816" y="828199"/>
                  </a:cubicBezTo>
                  <a:lnTo>
                    <a:pt x="350044" y="828199"/>
                  </a:lnTo>
                  <a:cubicBezTo>
                    <a:pt x="375761" y="828199"/>
                    <a:pt x="396716" y="807244"/>
                    <a:pt x="396716" y="781526"/>
                  </a:cubicBezTo>
                  <a:lnTo>
                    <a:pt x="396716" y="53816"/>
                  </a:lnTo>
                  <a:cubicBezTo>
                    <a:pt x="396716" y="28099"/>
                    <a:pt x="375761" y="7144"/>
                    <a:pt x="350044" y="7144"/>
                  </a:cubicBezTo>
                  <a:close/>
                </a:path>
              </a:pathLst>
            </a:custGeom>
            <a:solidFill>
              <a:srgbClr val="80808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xmlns="" id="{6B9F1445-27D6-43B2-957F-7EF3ECEEEDA0}"/>
                </a:ext>
              </a:extLst>
            </p:cNvPr>
            <p:cNvSpPr/>
            <p:nvPr/>
          </p:nvSpPr>
          <p:spPr>
            <a:xfrm>
              <a:off x="3529897" y="3190651"/>
              <a:ext cx="1290246" cy="2706371"/>
            </a:xfrm>
            <a:custGeom>
              <a:avLst/>
              <a:gdLst>
                <a:gd name="connsiteX0" fmla="*/ 345281 w 390525"/>
                <a:gd name="connsiteY0" fmla="*/ 7144 h 819150"/>
                <a:gd name="connsiteX1" fmla="*/ 52864 w 390525"/>
                <a:gd name="connsiteY1" fmla="*/ 7144 h 819150"/>
                <a:gd name="connsiteX2" fmla="*/ 7144 w 390525"/>
                <a:gd name="connsiteY2" fmla="*/ 52864 h 819150"/>
                <a:gd name="connsiteX3" fmla="*/ 7144 w 390525"/>
                <a:gd name="connsiteY3" fmla="*/ 772954 h 819150"/>
                <a:gd name="connsiteX4" fmla="*/ 52864 w 390525"/>
                <a:gd name="connsiteY4" fmla="*/ 818674 h 819150"/>
                <a:gd name="connsiteX5" fmla="*/ 345281 w 390525"/>
                <a:gd name="connsiteY5" fmla="*/ 818674 h 819150"/>
                <a:gd name="connsiteX6" fmla="*/ 391001 w 390525"/>
                <a:gd name="connsiteY6" fmla="*/ 772954 h 819150"/>
                <a:gd name="connsiteX7" fmla="*/ 391001 w 390525"/>
                <a:gd name="connsiteY7" fmla="*/ 52864 h 819150"/>
                <a:gd name="connsiteX8" fmla="*/ 345281 w 390525"/>
                <a:gd name="connsiteY8" fmla="*/ 7144 h 819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0525" h="819150">
                  <a:moveTo>
                    <a:pt x="345281" y="7144"/>
                  </a:moveTo>
                  <a:lnTo>
                    <a:pt x="52864" y="7144"/>
                  </a:lnTo>
                  <a:cubicBezTo>
                    <a:pt x="27146" y="7144"/>
                    <a:pt x="7144" y="27146"/>
                    <a:pt x="7144" y="52864"/>
                  </a:cubicBezTo>
                  <a:lnTo>
                    <a:pt x="7144" y="772954"/>
                  </a:lnTo>
                  <a:cubicBezTo>
                    <a:pt x="7144" y="798671"/>
                    <a:pt x="27146" y="818674"/>
                    <a:pt x="52864" y="818674"/>
                  </a:cubicBezTo>
                  <a:lnTo>
                    <a:pt x="345281" y="818674"/>
                  </a:lnTo>
                  <a:cubicBezTo>
                    <a:pt x="370999" y="818674"/>
                    <a:pt x="391001" y="798671"/>
                    <a:pt x="391001" y="772954"/>
                  </a:cubicBezTo>
                  <a:lnTo>
                    <a:pt x="391001" y="52864"/>
                  </a:lnTo>
                  <a:cubicBezTo>
                    <a:pt x="391001" y="28099"/>
                    <a:pt x="370046" y="7144"/>
                    <a:pt x="345281" y="7144"/>
                  </a:cubicBezTo>
                  <a:close/>
                </a:path>
              </a:pathLst>
            </a:custGeom>
            <a:solidFill>
              <a:srgbClr val="1A1A1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xmlns="" id="{944C1532-B17D-4512-B6A3-01580240F253}"/>
                </a:ext>
              </a:extLst>
            </p:cNvPr>
            <p:cNvSpPr/>
            <p:nvPr/>
          </p:nvSpPr>
          <p:spPr>
            <a:xfrm>
              <a:off x="3627447" y="3596610"/>
              <a:ext cx="1101430" cy="1951104"/>
            </a:xfrm>
            <a:custGeom>
              <a:avLst/>
              <a:gdLst>
                <a:gd name="connsiteX0" fmla="*/ 7144 w 333375"/>
                <a:gd name="connsiteY0" fmla="*/ 7144 h 590550"/>
                <a:gd name="connsiteX1" fmla="*/ 331946 w 333375"/>
                <a:gd name="connsiteY1" fmla="*/ 7144 h 590550"/>
                <a:gd name="connsiteX2" fmla="*/ 331946 w 333375"/>
                <a:gd name="connsiteY2" fmla="*/ 586264 h 590550"/>
                <a:gd name="connsiteX3" fmla="*/ 7144 w 333375"/>
                <a:gd name="connsiteY3" fmla="*/ 586264 h 590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3375" h="590550">
                  <a:moveTo>
                    <a:pt x="7144" y="7144"/>
                  </a:moveTo>
                  <a:lnTo>
                    <a:pt x="331946" y="7144"/>
                  </a:lnTo>
                  <a:lnTo>
                    <a:pt x="331946" y="586264"/>
                  </a:lnTo>
                  <a:lnTo>
                    <a:pt x="7144" y="586264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grpSp>
          <p:nvGrpSpPr>
            <p:cNvPr id="42" name="Group 41">
              <a:extLst>
                <a:ext uri="{FF2B5EF4-FFF2-40B4-BE49-F238E27FC236}">
                  <a16:creationId xmlns:a16="http://schemas.microsoft.com/office/drawing/2014/main" xmlns="" id="{8E91FD06-2390-41F8-9907-EA2FAC8492B4}"/>
                </a:ext>
              </a:extLst>
            </p:cNvPr>
            <p:cNvGrpSpPr/>
            <p:nvPr/>
          </p:nvGrpSpPr>
          <p:grpSpPr>
            <a:xfrm>
              <a:off x="4092761" y="5635852"/>
              <a:ext cx="164520" cy="173080"/>
              <a:chOff x="6772303" y="6038214"/>
              <a:chExt cx="140650" cy="147968"/>
            </a:xfrm>
          </p:grpSpPr>
          <p:sp>
            <p:nvSpPr>
              <p:cNvPr id="46" name="Oval 45">
                <a:extLst>
                  <a:ext uri="{FF2B5EF4-FFF2-40B4-BE49-F238E27FC236}">
                    <a16:creationId xmlns:a16="http://schemas.microsoft.com/office/drawing/2014/main" xmlns="" id="{85288D17-4178-4A1D-9A96-65E806F63B7C}"/>
                  </a:ext>
                </a:extLst>
              </p:cNvPr>
              <p:cNvSpPr/>
              <p:nvPr/>
            </p:nvSpPr>
            <p:spPr>
              <a:xfrm>
                <a:off x="6772303" y="6038214"/>
                <a:ext cx="140650" cy="147968"/>
              </a:xfrm>
              <a:prstGeom prst="ellipse">
                <a:avLst/>
              </a:prstGeom>
              <a:solidFill>
                <a:schemeClr val="bg1">
                  <a:lumMod val="6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7" name="Oval 46">
                <a:extLst>
                  <a:ext uri="{FF2B5EF4-FFF2-40B4-BE49-F238E27FC236}">
                    <a16:creationId xmlns:a16="http://schemas.microsoft.com/office/drawing/2014/main" xmlns="" id="{A3D37312-EBAA-44FC-BF3A-3A491761AAFF}"/>
                  </a:ext>
                </a:extLst>
              </p:cNvPr>
              <p:cNvSpPr/>
              <p:nvPr/>
            </p:nvSpPr>
            <p:spPr>
              <a:xfrm>
                <a:off x="6807465" y="6071635"/>
                <a:ext cx="70326" cy="81180"/>
              </a:xfrm>
              <a:prstGeom prst="ellipse">
                <a:avLst/>
              </a:pr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xmlns="" id="{0BC2B73D-A5B9-4E6F-A055-F54B5EC77106}"/>
                </a:ext>
              </a:extLst>
            </p:cNvPr>
            <p:cNvSpPr/>
            <p:nvPr/>
          </p:nvSpPr>
          <p:spPr>
            <a:xfrm>
              <a:off x="3821102" y="3628406"/>
              <a:ext cx="906450" cy="1887518"/>
            </a:xfrm>
            <a:custGeom>
              <a:avLst/>
              <a:gdLst>
                <a:gd name="connsiteX0" fmla="*/ 614149 w 1119116"/>
                <a:gd name="connsiteY0" fmla="*/ 0 h 2330356"/>
                <a:gd name="connsiteX1" fmla="*/ 1115704 w 1119116"/>
                <a:gd name="connsiteY1" fmla="*/ 6824 h 2330356"/>
                <a:gd name="connsiteX2" fmla="*/ 1119116 w 1119116"/>
                <a:gd name="connsiteY2" fmla="*/ 2330356 h 2330356"/>
                <a:gd name="connsiteX3" fmla="*/ 0 w 1119116"/>
                <a:gd name="connsiteY3" fmla="*/ 2330356 h 2330356"/>
                <a:gd name="connsiteX4" fmla="*/ 614149 w 1119116"/>
                <a:gd name="connsiteY4" fmla="*/ 0 h 2330356"/>
                <a:gd name="connsiteX0" fmla="*/ 614149 w 1119116"/>
                <a:gd name="connsiteY0" fmla="*/ 0 h 2330356"/>
                <a:gd name="connsiteX1" fmla="*/ 1115704 w 1119116"/>
                <a:gd name="connsiteY1" fmla="*/ 3412 h 2330356"/>
                <a:gd name="connsiteX2" fmla="*/ 1119116 w 1119116"/>
                <a:gd name="connsiteY2" fmla="*/ 2330356 h 2330356"/>
                <a:gd name="connsiteX3" fmla="*/ 0 w 1119116"/>
                <a:gd name="connsiteY3" fmla="*/ 2330356 h 2330356"/>
                <a:gd name="connsiteX4" fmla="*/ 614149 w 1119116"/>
                <a:gd name="connsiteY4" fmla="*/ 0 h 2330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19116" h="2330356">
                  <a:moveTo>
                    <a:pt x="614149" y="0"/>
                  </a:moveTo>
                  <a:lnTo>
                    <a:pt x="1115704" y="3412"/>
                  </a:lnTo>
                  <a:cubicBezTo>
                    <a:pt x="1116841" y="777923"/>
                    <a:pt x="1117979" y="1555845"/>
                    <a:pt x="1119116" y="2330356"/>
                  </a:cubicBezTo>
                  <a:lnTo>
                    <a:pt x="0" y="2330356"/>
                  </a:lnTo>
                  <a:lnTo>
                    <a:pt x="614149" y="0"/>
                  </a:lnTo>
                  <a:close/>
                </a:path>
              </a:pathLst>
            </a:custGeom>
            <a:solidFill>
              <a:srgbClr val="999999">
                <a:alpha val="10000"/>
              </a:srgbClr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solidFill>
                  <a:schemeClr val="tx1"/>
                </a:solidFill>
              </a:endParaRPr>
            </a:p>
          </p:txBody>
        </p:sp>
        <p:sp>
          <p:nvSpPr>
            <p:cNvPr id="44" name="Rectangle: Rounded Corners 43">
              <a:extLst>
                <a:ext uri="{FF2B5EF4-FFF2-40B4-BE49-F238E27FC236}">
                  <a16:creationId xmlns:a16="http://schemas.microsoft.com/office/drawing/2014/main" xmlns="" id="{28C4316C-570C-46C3-8B27-FDEE63BC0594}"/>
                </a:ext>
              </a:extLst>
            </p:cNvPr>
            <p:cNvSpPr/>
            <p:nvPr/>
          </p:nvSpPr>
          <p:spPr>
            <a:xfrm>
              <a:off x="4058661" y="3449093"/>
              <a:ext cx="254255" cy="58393"/>
            </a:xfrm>
            <a:prstGeom prst="roundRect">
              <a:avLst>
                <a:gd name="adj" fmla="val 50000"/>
              </a:avLst>
            </a:pr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" name="Oval 44">
              <a:extLst>
                <a:ext uri="{FF2B5EF4-FFF2-40B4-BE49-F238E27FC236}">
                  <a16:creationId xmlns:a16="http://schemas.microsoft.com/office/drawing/2014/main" xmlns="" id="{F49AA6E8-7CBE-4625-B48C-5062799A2180}"/>
                </a:ext>
              </a:extLst>
            </p:cNvPr>
            <p:cNvSpPr/>
            <p:nvPr/>
          </p:nvSpPr>
          <p:spPr>
            <a:xfrm>
              <a:off x="3922825" y="3449093"/>
              <a:ext cx="58393" cy="58393"/>
            </a:xfrm>
            <a:prstGeom prst="ellipse">
              <a:avLst/>
            </a:prstGeom>
            <a:solidFill>
              <a:schemeClr val="bg1">
                <a:lumMod val="6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48" name="Trapezoid 18">
            <a:extLst>
              <a:ext uri="{FF2B5EF4-FFF2-40B4-BE49-F238E27FC236}">
                <a16:creationId xmlns:a16="http://schemas.microsoft.com/office/drawing/2014/main" xmlns="" id="{3A90927D-7A9A-4A79-B137-70363BF52161}"/>
              </a:ext>
            </a:extLst>
          </p:cNvPr>
          <p:cNvSpPr/>
          <p:nvPr/>
        </p:nvSpPr>
        <p:spPr>
          <a:xfrm rot="10800000">
            <a:off x="5718976" y="5216119"/>
            <a:ext cx="2073624" cy="1147405"/>
          </a:xfrm>
          <a:custGeom>
            <a:avLst/>
            <a:gdLst/>
            <a:ahLst/>
            <a:cxnLst/>
            <a:rect l="l" t="t" r="r" b="b"/>
            <a:pathLst>
              <a:path w="2513902" h="1391026">
                <a:moveTo>
                  <a:pt x="1390337" y="97116"/>
                </a:moveTo>
                <a:lnTo>
                  <a:pt x="1390337" y="72919"/>
                </a:lnTo>
                <a:lnTo>
                  <a:pt x="1123565" y="72919"/>
                </a:lnTo>
                <a:lnTo>
                  <a:pt x="1123565" y="97116"/>
                </a:lnTo>
                <a:close/>
                <a:moveTo>
                  <a:pt x="2178715" y="1323989"/>
                </a:moveTo>
                <a:lnTo>
                  <a:pt x="2178715" y="217871"/>
                </a:lnTo>
                <a:lnTo>
                  <a:pt x="335187" y="217871"/>
                </a:lnTo>
                <a:lnTo>
                  <a:pt x="335187" y="1323989"/>
                </a:lnTo>
                <a:close/>
                <a:moveTo>
                  <a:pt x="2190205" y="1391026"/>
                </a:moveTo>
                <a:lnTo>
                  <a:pt x="323696" y="1391026"/>
                </a:lnTo>
                <a:cubicBezTo>
                  <a:pt x="293019" y="1391026"/>
                  <a:pt x="268149" y="1366157"/>
                  <a:pt x="268149" y="1335479"/>
                </a:cubicBezTo>
                <a:lnTo>
                  <a:pt x="268149" y="117315"/>
                </a:lnTo>
                <a:lnTo>
                  <a:pt x="0" y="117315"/>
                </a:lnTo>
                <a:lnTo>
                  <a:pt x="0" y="50278"/>
                </a:lnTo>
                <a:lnTo>
                  <a:pt x="65286" y="0"/>
                </a:lnTo>
                <a:lnTo>
                  <a:pt x="2448616" y="0"/>
                </a:lnTo>
                <a:lnTo>
                  <a:pt x="2513902" y="50278"/>
                </a:lnTo>
                <a:lnTo>
                  <a:pt x="2513902" y="117315"/>
                </a:lnTo>
                <a:lnTo>
                  <a:pt x="2245752" y="117315"/>
                </a:lnTo>
                <a:lnTo>
                  <a:pt x="2245752" y="1335479"/>
                </a:lnTo>
                <a:cubicBezTo>
                  <a:pt x="2245752" y="1366157"/>
                  <a:pt x="2220883" y="1391026"/>
                  <a:pt x="2190205" y="1391026"/>
                </a:cubicBezTo>
                <a:close/>
              </a:path>
            </a:pathLst>
          </a:custGeom>
          <a:solidFill>
            <a:schemeClr val="accent5"/>
          </a:solidFill>
          <a:ln w="127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lang="en-US" sz="270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77" name="Group 76">
            <a:extLst>
              <a:ext uri="{FF2B5EF4-FFF2-40B4-BE49-F238E27FC236}">
                <a16:creationId xmlns:a16="http://schemas.microsoft.com/office/drawing/2014/main" xmlns="" id="{626E2E02-64BD-4169-A614-FA66BF5B698B}"/>
              </a:ext>
            </a:extLst>
          </p:cNvPr>
          <p:cNvGrpSpPr/>
          <p:nvPr/>
        </p:nvGrpSpPr>
        <p:grpSpPr>
          <a:xfrm>
            <a:off x="7846240" y="1225792"/>
            <a:ext cx="4170149" cy="5224948"/>
            <a:chOff x="8606304" y="2313703"/>
            <a:chExt cx="3463288" cy="4339293"/>
          </a:xfrm>
        </p:grpSpPr>
        <p:grpSp>
          <p:nvGrpSpPr>
            <p:cNvPr id="49" name="Group 48">
              <a:extLst>
                <a:ext uri="{FF2B5EF4-FFF2-40B4-BE49-F238E27FC236}">
                  <a16:creationId xmlns:a16="http://schemas.microsoft.com/office/drawing/2014/main" xmlns="" id="{A74F33D9-6D3E-469C-B5E6-1EEF71C8A329}"/>
                </a:ext>
              </a:extLst>
            </p:cNvPr>
            <p:cNvGrpSpPr/>
            <p:nvPr/>
          </p:nvGrpSpPr>
          <p:grpSpPr>
            <a:xfrm>
              <a:off x="8606304" y="4750154"/>
              <a:ext cx="3463288" cy="1902842"/>
              <a:chOff x="-548507" y="477868"/>
              <a:chExt cx="11570449" cy="6357177"/>
            </a:xfrm>
          </p:grpSpPr>
          <p:sp>
            <p:nvSpPr>
              <p:cNvPr id="50" name="Freeform: Shape 49">
                <a:extLst>
                  <a:ext uri="{FF2B5EF4-FFF2-40B4-BE49-F238E27FC236}">
                    <a16:creationId xmlns:a16="http://schemas.microsoft.com/office/drawing/2014/main" xmlns="" id="{A15CA5B2-E5F6-490F-9592-3805EB08C7D6}"/>
                  </a:ext>
                </a:extLst>
              </p:cNvPr>
              <p:cNvSpPr/>
              <p:nvPr/>
            </p:nvSpPr>
            <p:spPr>
              <a:xfrm>
                <a:off x="-482765" y="6440599"/>
                <a:ext cx="11438966" cy="394446"/>
              </a:xfrm>
              <a:custGeom>
                <a:avLst/>
                <a:gdLst>
                  <a:gd name="connsiteX0" fmla="*/ 1605439 w 1657350"/>
                  <a:gd name="connsiteY0" fmla="*/ 54769 h 57150"/>
                  <a:gd name="connsiteX1" fmla="*/ 1652111 w 1657350"/>
                  <a:gd name="connsiteY1" fmla="*/ 22384 h 57150"/>
                  <a:gd name="connsiteX2" fmla="*/ 1652111 w 1657350"/>
                  <a:gd name="connsiteY2" fmla="*/ 22384 h 57150"/>
                  <a:gd name="connsiteX3" fmla="*/ 1636871 w 1657350"/>
                  <a:gd name="connsiteY3" fmla="*/ 7144 h 57150"/>
                  <a:gd name="connsiteX4" fmla="*/ 44291 w 1657350"/>
                  <a:gd name="connsiteY4" fmla="*/ 12859 h 57150"/>
                  <a:gd name="connsiteX5" fmla="*/ 23336 w 1657350"/>
                  <a:gd name="connsiteY5" fmla="*/ 12859 h 57150"/>
                  <a:gd name="connsiteX6" fmla="*/ 7144 w 1657350"/>
                  <a:gd name="connsiteY6" fmla="*/ 26194 h 57150"/>
                  <a:gd name="connsiteX7" fmla="*/ 7144 w 1657350"/>
                  <a:gd name="connsiteY7" fmla="*/ 26194 h 57150"/>
                  <a:gd name="connsiteX8" fmla="*/ 50959 w 1657350"/>
                  <a:gd name="connsiteY8" fmla="*/ 53816 h 57150"/>
                  <a:gd name="connsiteX9" fmla="*/ 51911 w 1657350"/>
                  <a:gd name="connsiteY9" fmla="*/ 54769 h 57150"/>
                  <a:gd name="connsiteX10" fmla="*/ 51911 w 1657350"/>
                  <a:gd name="connsiteY10" fmla="*/ 54769 h 57150"/>
                  <a:gd name="connsiteX11" fmla="*/ 56674 w 1657350"/>
                  <a:gd name="connsiteY11" fmla="*/ 54769 h 57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657350" h="57150">
                    <a:moveTo>
                      <a:pt x="1605439" y="54769"/>
                    </a:moveTo>
                    <a:cubicBezTo>
                      <a:pt x="1605439" y="54769"/>
                      <a:pt x="1638776" y="50959"/>
                      <a:pt x="1652111" y="22384"/>
                    </a:cubicBezTo>
                    <a:lnTo>
                      <a:pt x="1652111" y="22384"/>
                    </a:lnTo>
                    <a:cubicBezTo>
                      <a:pt x="1652111" y="13811"/>
                      <a:pt x="1645444" y="7144"/>
                      <a:pt x="1636871" y="7144"/>
                    </a:cubicBezTo>
                    <a:lnTo>
                      <a:pt x="44291" y="12859"/>
                    </a:lnTo>
                    <a:lnTo>
                      <a:pt x="23336" y="12859"/>
                    </a:lnTo>
                    <a:cubicBezTo>
                      <a:pt x="14764" y="12859"/>
                      <a:pt x="7144" y="18574"/>
                      <a:pt x="7144" y="26194"/>
                    </a:cubicBezTo>
                    <a:lnTo>
                      <a:pt x="7144" y="26194"/>
                    </a:lnTo>
                    <a:cubicBezTo>
                      <a:pt x="17621" y="45244"/>
                      <a:pt x="40481" y="51911"/>
                      <a:pt x="50959" y="53816"/>
                    </a:cubicBezTo>
                    <a:lnTo>
                      <a:pt x="51911" y="54769"/>
                    </a:lnTo>
                    <a:cubicBezTo>
                      <a:pt x="51911" y="54769"/>
                      <a:pt x="51911" y="54769"/>
                      <a:pt x="51911" y="54769"/>
                    </a:cubicBezTo>
                    <a:lnTo>
                      <a:pt x="56674" y="54769"/>
                    </a:lnTo>
                  </a:path>
                </a:pathLst>
              </a:custGeom>
              <a:solidFill>
                <a:srgbClr val="5F676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1" name="Freeform: Shape 50">
                <a:extLst>
                  <a:ext uri="{FF2B5EF4-FFF2-40B4-BE49-F238E27FC236}">
                    <a16:creationId xmlns:a16="http://schemas.microsoft.com/office/drawing/2014/main" xmlns="" id="{6CD52039-C517-40AA-9504-E70ACFFBDCC4}"/>
                  </a:ext>
                </a:extLst>
              </p:cNvPr>
              <p:cNvSpPr/>
              <p:nvPr/>
            </p:nvSpPr>
            <p:spPr>
              <a:xfrm>
                <a:off x="700575" y="477868"/>
                <a:ext cx="9072285" cy="5916709"/>
              </a:xfrm>
              <a:custGeom>
                <a:avLst/>
                <a:gdLst>
                  <a:gd name="connsiteX0" fmla="*/ 1311116 w 1314450"/>
                  <a:gd name="connsiteY0" fmla="*/ 813911 h 857250"/>
                  <a:gd name="connsiteX1" fmla="*/ 1281589 w 1314450"/>
                  <a:gd name="connsiteY1" fmla="*/ 852964 h 857250"/>
                  <a:gd name="connsiteX2" fmla="*/ 36671 w 1314450"/>
                  <a:gd name="connsiteY2" fmla="*/ 852964 h 857250"/>
                  <a:gd name="connsiteX3" fmla="*/ 7144 w 1314450"/>
                  <a:gd name="connsiteY3" fmla="*/ 813911 h 857250"/>
                  <a:gd name="connsiteX4" fmla="*/ 7144 w 1314450"/>
                  <a:gd name="connsiteY4" fmla="*/ 46196 h 857250"/>
                  <a:gd name="connsiteX5" fmla="*/ 36671 w 1314450"/>
                  <a:gd name="connsiteY5" fmla="*/ 7144 h 857250"/>
                  <a:gd name="connsiteX6" fmla="*/ 1281589 w 1314450"/>
                  <a:gd name="connsiteY6" fmla="*/ 7144 h 857250"/>
                  <a:gd name="connsiteX7" fmla="*/ 1311116 w 1314450"/>
                  <a:gd name="connsiteY7" fmla="*/ 46196 h 857250"/>
                  <a:gd name="connsiteX8" fmla="*/ 1311116 w 1314450"/>
                  <a:gd name="connsiteY8" fmla="*/ 813911 h 857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14450" h="857250">
                    <a:moveTo>
                      <a:pt x="1311116" y="813911"/>
                    </a:moveTo>
                    <a:cubicBezTo>
                      <a:pt x="1311116" y="834866"/>
                      <a:pt x="1297781" y="852964"/>
                      <a:pt x="1281589" y="852964"/>
                    </a:cubicBezTo>
                    <a:lnTo>
                      <a:pt x="36671" y="852964"/>
                    </a:lnTo>
                    <a:cubicBezTo>
                      <a:pt x="20479" y="852964"/>
                      <a:pt x="7144" y="835819"/>
                      <a:pt x="7144" y="813911"/>
                    </a:cubicBezTo>
                    <a:lnTo>
                      <a:pt x="7144" y="46196"/>
                    </a:lnTo>
                    <a:cubicBezTo>
                      <a:pt x="7144" y="25241"/>
                      <a:pt x="20479" y="7144"/>
                      <a:pt x="36671" y="7144"/>
                    </a:cubicBezTo>
                    <a:lnTo>
                      <a:pt x="1281589" y="7144"/>
                    </a:lnTo>
                    <a:cubicBezTo>
                      <a:pt x="1297781" y="7144"/>
                      <a:pt x="1311116" y="24289"/>
                      <a:pt x="1311116" y="46196"/>
                    </a:cubicBezTo>
                    <a:lnTo>
                      <a:pt x="1311116" y="813911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2" name="Freeform: Shape 51">
                <a:extLst>
                  <a:ext uri="{FF2B5EF4-FFF2-40B4-BE49-F238E27FC236}">
                    <a16:creationId xmlns:a16="http://schemas.microsoft.com/office/drawing/2014/main" xmlns="" id="{5C2DD39E-DC5F-48B7-8AFD-B662A20F46B8}"/>
                  </a:ext>
                </a:extLst>
              </p:cNvPr>
              <p:cNvSpPr/>
              <p:nvPr/>
            </p:nvSpPr>
            <p:spPr>
              <a:xfrm>
                <a:off x="1088451" y="839448"/>
                <a:ext cx="8283390" cy="5062073"/>
              </a:xfrm>
              <a:custGeom>
                <a:avLst/>
                <a:gdLst>
                  <a:gd name="connsiteX0" fmla="*/ 7144 w 1200150"/>
                  <a:gd name="connsiteY0" fmla="*/ 7144 h 733425"/>
                  <a:gd name="connsiteX1" fmla="*/ 1196816 w 1200150"/>
                  <a:gd name="connsiteY1" fmla="*/ 7144 h 733425"/>
                  <a:gd name="connsiteX2" fmla="*/ 1196816 w 1200150"/>
                  <a:gd name="connsiteY2" fmla="*/ 730091 h 733425"/>
                  <a:gd name="connsiteX3" fmla="*/ 7144 w 1200150"/>
                  <a:gd name="connsiteY3" fmla="*/ 730091 h 7334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00150" h="733425">
                    <a:moveTo>
                      <a:pt x="7144" y="7144"/>
                    </a:moveTo>
                    <a:lnTo>
                      <a:pt x="1196816" y="7144"/>
                    </a:lnTo>
                    <a:lnTo>
                      <a:pt x="1196816" y="730091"/>
                    </a:lnTo>
                    <a:lnTo>
                      <a:pt x="7144" y="730091"/>
                    </a:lnTo>
                    <a:close/>
                  </a:path>
                </a:pathLst>
              </a:custGeom>
              <a:solidFill>
                <a:srgbClr val="F2F2F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" name="Freeform: Shape 52">
                <a:extLst>
                  <a:ext uri="{FF2B5EF4-FFF2-40B4-BE49-F238E27FC236}">
                    <a16:creationId xmlns:a16="http://schemas.microsoft.com/office/drawing/2014/main" xmlns="" id="{C474017B-EE7C-4F7E-9FEE-1876971131A7}"/>
                  </a:ext>
                </a:extLst>
              </p:cNvPr>
              <p:cNvSpPr/>
              <p:nvPr/>
            </p:nvSpPr>
            <p:spPr>
              <a:xfrm>
                <a:off x="-548507" y="6164484"/>
                <a:ext cx="11570449" cy="460187"/>
              </a:xfrm>
              <a:custGeom>
                <a:avLst/>
                <a:gdLst>
                  <a:gd name="connsiteX0" fmla="*/ 50006 w 1676400"/>
                  <a:gd name="connsiteY0" fmla="*/ 7144 h 66675"/>
                  <a:gd name="connsiteX1" fmla="*/ 1630204 w 1676400"/>
                  <a:gd name="connsiteY1" fmla="*/ 7144 h 66675"/>
                  <a:gd name="connsiteX2" fmla="*/ 1672114 w 1676400"/>
                  <a:gd name="connsiteY2" fmla="*/ 49054 h 66675"/>
                  <a:gd name="connsiteX3" fmla="*/ 1672114 w 1676400"/>
                  <a:gd name="connsiteY3" fmla="*/ 57626 h 66675"/>
                  <a:gd name="connsiteX4" fmla="*/ 1656874 w 1676400"/>
                  <a:gd name="connsiteY4" fmla="*/ 62389 h 66675"/>
                  <a:gd name="connsiteX5" fmla="*/ 1654016 w 1676400"/>
                  <a:gd name="connsiteY5" fmla="*/ 62389 h 66675"/>
                  <a:gd name="connsiteX6" fmla="*/ 29051 w 1676400"/>
                  <a:gd name="connsiteY6" fmla="*/ 62389 h 66675"/>
                  <a:gd name="connsiteX7" fmla="*/ 21431 w 1676400"/>
                  <a:gd name="connsiteY7" fmla="*/ 63341 h 66675"/>
                  <a:gd name="connsiteX8" fmla="*/ 7144 w 1676400"/>
                  <a:gd name="connsiteY8" fmla="*/ 55721 h 66675"/>
                  <a:gd name="connsiteX9" fmla="*/ 7144 w 1676400"/>
                  <a:gd name="connsiteY9" fmla="*/ 48101 h 66675"/>
                  <a:gd name="connsiteX10" fmla="*/ 50006 w 1676400"/>
                  <a:gd name="connsiteY10" fmla="*/ 7144 h 666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676400" h="66675">
                    <a:moveTo>
                      <a:pt x="50006" y="7144"/>
                    </a:moveTo>
                    <a:lnTo>
                      <a:pt x="1630204" y="7144"/>
                    </a:lnTo>
                    <a:cubicBezTo>
                      <a:pt x="1653064" y="7144"/>
                      <a:pt x="1672114" y="26194"/>
                      <a:pt x="1672114" y="49054"/>
                    </a:cubicBezTo>
                    <a:lnTo>
                      <a:pt x="1672114" y="57626"/>
                    </a:lnTo>
                    <a:cubicBezTo>
                      <a:pt x="1672114" y="57626"/>
                      <a:pt x="1674019" y="64294"/>
                      <a:pt x="1656874" y="62389"/>
                    </a:cubicBezTo>
                    <a:cubicBezTo>
                      <a:pt x="1655921" y="62389"/>
                      <a:pt x="1654969" y="62389"/>
                      <a:pt x="1654016" y="62389"/>
                    </a:cubicBezTo>
                    <a:lnTo>
                      <a:pt x="29051" y="62389"/>
                    </a:lnTo>
                    <a:cubicBezTo>
                      <a:pt x="26194" y="62389"/>
                      <a:pt x="24289" y="62389"/>
                      <a:pt x="21431" y="63341"/>
                    </a:cubicBezTo>
                    <a:cubicBezTo>
                      <a:pt x="16669" y="64294"/>
                      <a:pt x="8096" y="64294"/>
                      <a:pt x="7144" y="55721"/>
                    </a:cubicBezTo>
                    <a:lnTo>
                      <a:pt x="7144" y="48101"/>
                    </a:lnTo>
                    <a:cubicBezTo>
                      <a:pt x="8096" y="25241"/>
                      <a:pt x="26194" y="7144"/>
                      <a:pt x="50006" y="7144"/>
                    </a:cubicBezTo>
                    <a:close/>
                  </a:path>
                </a:pathLst>
              </a:custGeom>
              <a:solidFill>
                <a:srgbClr val="CCCCC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54" name="Freeform: Shape 53">
                <a:extLst>
                  <a:ext uri="{FF2B5EF4-FFF2-40B4-BE49-F238E27FC236}">
                    <a16:creationId xmlns:a16="http://schemas.microsoft.com/office/drawing/2014/main" xmlns="" id="{A7F49C14-8859-46FF-95F2-7B03B4EE87C4}"/>
                  </a:ext>
                </a:extLst>
              </p:cNvPr>
              <p:cNvSpPr/>
              <p:nvPr/>
            </p:nvSpPr>
            <p:spPr>
              <a:xfrm>
                <a:off x="4438629" y="6215033"/>
                <a:ext cx="1618413" cy="184076"/>
              </a:xfrm>
              <a:custGeom>
                <a:avLst/>
                <a:gdLst>
                  <a:gd name="connsiteX0" fmla="*/ 1478513 w 1618413"/>
                  <a:gd name="connsiteY0" fmla="*/ 177499 h 184076"/>
                  <a:gd name="connsiteX1" fmla="*/ 1485084 w 1618413"/>
                  <a:gd name="connsiteY1" fmla="*/ 177499 h 184076"/>
                  <a:gd name="connsiteX2" fmla="*/ 1502686 w 1618413"/>
                  <a:gd name="connsiteY2" fmla="*/ 178122 h 184076"/>
                  <a:gd name="connsiteX3" fmla="*/ 1499879 w 1618413"/>
                  <a:gd name="connsiteY3" fmla="*/ 178526 h 184076"/>
                  <a:gd name="connsiteX4" fmla="*/ 1478513 w 1618413"/>
                  <a:gd name="connsiteY4" fmla="*/ 177499 h 184076"/>
                  <a:gd name="connsiteX5" fmla="*/ 84799 w 1618413"/>
                  <a:gd name="connsiteY5" fmla="*/ 170928 h 184076"/>
                  <a:gd name="connsiteX6" fmla="*/ 117666 w 1618413"/>
                  <a:gd name="connsiteY6" fmla="*/ 177499 h 184076"/>
                  <a:gd name="connsiteX7" fmla="*/ 104518 w 1618413"/>
                  <a:gd name="connsiteY7" fmla="*/ 177499 h 184076"/>
                  <a:gd name="connsiteX8" fmla="*/ 84799 w 1618413"/>
                  <a:gd name="connsiteY8" fmla="*/ 170928 h 184076"/>
                  <a:gd name="connsiteX9" fmla="*/ 1603418 w 1618413"/>
                  <a:gd name="connsiteY9" fmla="*/ 0 h 184076"/>
                  <a:gd name="connsiteX10" fmla="*/ 1616567 w 1618413"/>
                  <a:gd name="connsiteY10" fmla="*/ 0 h 184076"/>
                  <a:gd name="connsiteX11" fmla="*/ 1511177 w 1618413"/>
                  <a:gd name="connsiteY11" fmla="*/ 178423 h 184076"/>
                  <a:gd name="connsiteX12" fmla="*/ 1502686 w 1618413"/>
                  <a:gd name="connsiteY12" fmla="*/ 178122 h 184076"/>
                  <a:gd name="connsiteX13" fmla="*/ 1521501 w 1618413"/>
                  <a:gd name="connsiteY13" fmla="*/ 175419 h 184076"/>
                  <a:gd name="connsiteX14" fmla="*/ 1603418 w 1618413"/>
                  <a:gd name="connsiteY14" fmla="*/ 6571 h 184076"/>
                  <a:gd name="connsiteX15" fmla="*/ 5911 w 1618413"/>
                  <a:gd name="connsiteY15" fmla="*/ 0 h 184076"/>
                  <a:gd name="connsiteX16" fmla="*/ 19060 w 1618413"/>
                  <a:gd name="connsiteY16" fmla="*/ 6571 h 184076"/>
                  <a:gd name="connsiteX17" fmla="*/ 91379 w 1618413"/>
                  <a:gd name="connsiteY17" fmla="*/ 184076 h 184076"/>
                  <a:gd name="connsiteX18" fmla="*/ 5911 w 1618413"/>
                  <a:gd name="connsiteY18" fmla="*/ 0 h 1840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618413" h="184076">
                    <a:moveTo>
                      <a:pt x="1478513" y="177499"/>
                    </a:moveTo>
                    <a:lnTo>
                      <a:pt x="1485084" y="177499"/>
                    </a:lnTo>
                    <a:lnTo>
                      <a:pt x="1502686" y="178122"/>
                    </a:lnTo>
                    <a:lnTo>
                      <a:pt x="1499879" y="178526"/>
                    </a:lnTo>
                    <a:cubicBezTo>
                      <a:pt x="1487142" y="179142"/>
                      <a:pt x="1478513" y="177499"/>
                      <a:pt x="1478513" y="177499"/>
                    </a:cubicBezTo>
                    <a:close/>
                    <a:moveTo>
                      <a:pt x="84799" y="170928"/>
                    </a:moveTo>
                    <a:cubicBezTo>
                      <a:pt x="97947" y="177499"/>
                      <a:pt x="104518" y="177499"/>
                      <a:pt x="117666" y="177499"/>
                    </a:cubicBezTo>
                    <a:lnTo>
                      <a:pt x="104518" y="177499"/>
                    </a:lnTo>
                    <a:cubicBezTo>
                      <a:pt x="97947" y="177499"/>
                      <a:pt x="91370" y="177499"/>
                      <a:pt x="84799" y="170928"/>
                    </a:cubicBezTo>
                    <a:close/>
                    <a:moveTo>
                      <a:pt x="1603418" y="0"/>
                    </a:moveTo>
                    <a:lnTo>
                      <a:pt x="1616567" y="0"/>
                    </a:lnTo>
                    <a:cubicBezTo>
                      <a:pt x="1631361" y="152847"/>
                      <a:pt x="1553705" y="176266"/>
                      <a:pt x="1511177" y="178423"/>
                    </a:cubicBezTo>
                    <a:lnTo>
                      <a:pt x="1502686" y="178122"/>
                    </a:lnTo>
                    <a:lnTo>
                      <a:pt x="1521501" y="175419"/>
                    </a:lnTo>
                    <a:cubicBezTo>
                      <a:pt x="1560791" y="165788"/>
                      <a:pt x="1611636" y="129836"/>
                      <a:pt x="1603418" y="6571"/>
                    </a:cubicBezTo>
                    <a:close/>
                    <a:moveTo>
                      <a:pt x="5911" y="0"/>
                    </a:moveTo>
                    <a:lnTo>
                      <a:pt x="19060" y="6571"/>
                    </a:lnTo>
                    <a:cubicBezTo>
                      <a:pt x="19060" y="6571"/>
                      <a:pt x="-20385" y="144631"/>
                      <a:pt x="91379" y="184076"/>
                    </a:cubicBezTo>
                    <a:cubicBezTo>
                      <a:pt x="-33534" y="151202"/>
                      <a:pt x="5911" y="0"/>
                      <a:pt x="5911" y="0"/>
                    </a:cubicBezTo>
                    <a:close/>
                  </a:path>
                </a:pathLst>
              </a:custGeom>
              <a:solidFill>
                <a:srgbClr val="4D4D4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grpSp>
            <p:nvGrpSpPr>
              <p:cNvPr id="55" name="Group 54">
                <a:extLst>
                  <a:ext uri="{FF2B5EF4-FFF2-40B4-BE49-F238E27FC236}">
                    <a16:creationId xmlns:a16="http://schemas.microsoft.com/office/drawing/2014/main" xmlns="" id="{4C2286A0-6B82-406D-BA12-0C9334FA6CC7}"/>
                  </a:ext>
                </a:extLst>
              </p:cNvPr>
              <p:cNvGrpSpPr/>
              <p:nvPr/>
            </p:nvGrpSpPr>
            <p:grpSpPr>
              <a:xfrm>
                <a:off x="1606" y="6382978"/>
                <a:ext cx="413937" cy="115242"/>
                <a:chOff x="5955" y="6353672"/>
                <a:chExt cx="413937" cy="115242"/>
              </a:xfrm>
            </p:grpSpPr>
            <p:sp>
              <p:nvSpPr>
                <p:cNvPr id="60" name="Rectangle: Rounded Corners 59">
                  <a:extLst>
                    <a:ext uri="{FF2B5EF4-FFF2-40B4-BE49-F238E27FC236}">
                      <a16:creationId xmlns:a16="http://schemas.microsoft.com/office/drawing/2014/main" xmlns="" id="{355AA021-D052-4ED9-9011-618FF2595FDD}"/>
                    </a:ext>
                  </a:extLst>
                </p:cNvPr>
                <p:cNvSpPr/>
                <p:nvPr/>
              </p:nvSpPr>
              <p:spPr>
                <a:xfrm>
                  <a:off x="5955" y="6353672"/>
                  <a:ext cx="413937" cy="115242"/>
                </a:xfrm>
                <a:prstGeom prst="roundRect">
                  <a:avLst>
                    <a:gd name="adj" fmla="val 28154"/>
                  </a:avLst>
                </a:prstGeom>
                <a:solidFill>
                  <a:schemeClr val="bg1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1" name="Rectangle: Rounded Corners 60">
                  <a:extLst>
                    <a:ext uri="{FF2B5EF4-FFF2-40B4-BE49-F238E27FC236}">
                      <a16:creationId xmlns:a16="http://schemas.microsoft.com/office/drawing/2014/main" xmlns="" id="{6F3925EF-604F-4ED3-997E-44B278BA2704}"/>
                    </a:ext>
                  </a:extLst>
                </p:cNvPr>
                <p:cNvSpPr/>
                <p:nvPr/>
              </p:nvSpPr>
              <p:spPr>
                <a:xfrm>
                  <a:off x="99417" y="6382279"/>
                  <a:ext cx="227012" cy="55272"/>
                </a:xfrm>
                <a:prstGeom prst="roundRect">
                  <a:avLst>
                    <a:gd name="adj" fmla="val 28154"/>
                  </a:avLst>
                </a:prstGeom>
                <a:solidFill>
                  <a:schemeClr val="tx1">
                    <a:lumMod val="65000"/>
                    <a:lumOff val="3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56" name="Group 55">
                <a:extLst>
                  <a:ext uri="{FF2B5EF4-FFF2-40B4-BE49-F238E27FC236}">
                    <a16:creationId xmlns:a16="http://schemas.microsoft.com/office/drawing/2014/main" xmlns="" id="{511E5C30-2404-4585-9027-1C9237A195D8}"/>
                  </a:ext>
                </a:extLst>
              </p:cNvPr>
              <p:cNvGrpSpPr/>
              <p:nvPr/>
            </p:nvGrpSpPr>
            <p:grpSpPr>
              <a:xfrm>
                <a:off x="9855291" y="6381600"/>
                <a:ext cx="885989" cy="115242"/>
                <a:chOff x="5955" y="6353672"/>
                <a:chExt cx="413937" cy="115242"/>
              </a:xfrm>
            </p:grpSpPr>
            <p:sp>
              <p:nvSpPr>
                <p:cNvPr id="58" name="Rectangle: Rounded Corners 57">
                  <a:extLst>
                    <a:ext uri="{FF2B5EF4-FFF2-40B4-BE49-F238E27FC236}">
                      <a16:creationId xmlns:a16="http://schemas.microsoft.com/office/drawing/2014/main" xmlns="" id="{67191180-8392-457A-96CA-26B15B819953}"/>
                    </a:ext>
                  </a:extLst>
                </p:cNvPr>
                <p:cNvSpPr/>
                <p:nvPr/>
              </p:nvSpPr>
              <p:spPr>
                <a:xfrm>
                  <a:off x="5955" y="6353672"/>
                  <a:ext cx="413937" cy="115242"/>
                </a:xfrm>
                <a:prstGeom prst="roundRect">
                  <a:avLst>
                    <a:gd name="adj" fmla="val 28154"/>
                  </a:avLst>
                </a:prstGeom>
                <a:solidFill>
                  <a:schemeClr val="bg1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" name="Rectangle: Rounded Corners 58">
                  <a:extLst>
                    <a:ext uri="{FF2B5EF4-FFF2-40B4-BE49-F238E27FC236}">
                      <a16:creationId xmlns:a16="http://schemas.microsoft.com/office/drawing/2014/main" xmlns="" id="{F76300A7-A5D0-4916-88B5-AEA5C346B6A6}"/>
                    </a:ext>
                  </a:extLst>
                </p:cNvPr>
                <p:cNvSpPr/>
                <p:nvPr/>
              </p:nvSpPr>
              <p:spPr>
                <a:xfrm>
                  <a:off x="84761" y="6382279"/>
                  <a:ext cx="256326" cy="55272"/>
                </a:xfrm>
                <a:prstGeom prst="roundRect">
                  <a:avLst>
                    <a:gd name="adj" fmla="val 28154"/>
                  </a:avLst>
                </a:prstGeom>
                <a:solidFill>
                  <a:schemeClr val="tx1">
                    <a:lumMod val="65000"/>
                    <a:lumOff val="3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  <p:sp>
            <p:nvSpPr>
              <p:cNvPr id="57" name="Freeform: Shape 56">
                <a:extLst>
                  <a:ext uri="{FF2B5EF4-FFF2-40B4-BE49-F238E27FC236}">
                    <a16:creationId xmlns:a16="http://schemas.microsoft.com/office/drawing/2014/main" xmlns="" id="{777EF98B-82D2-4BFA-BBA7-6480C24B511F}"/>
                  </a:ext>
                </a:extLst>
              </p:cNvPr>
              <p:cNvSpPr/>
              <p:nvPr/>
            </p:nvSpPr>
            <p:spPr>
              <a:xfrm>
                <a:off x="3892805" y="496953"/>
                <a:ext cx="5479036" cy="5431217"/>
              </a:xfrm>
              <a:custGeom>
                <a:avLst/>
                <a:gdLst>
                  <a:gd name="connsiteX0" fmla="*/ 2567127 w 4009217"/>
                  <a:gd name="connsiteY0" fmla="*/ 30683 h 4295590"/>
                  <a:gd name="connsiteX1" fmla="*/ 3798529 w 4009217"/>
                  <a:gd name="connsiteY1" fmla="*/ 30683 h 4295590"/>
                  <a:gd name="connsiteX2" fmla="*/ 4007172 w 4009217"/>
                  <a:gd name="connsiteY2" fmla="*/ 272054 h 4295590"/>
                  <a:gd name="connsiteX3" fmla="*/ 3998990 w 4009217"/>
                  <a:gd name="connsiteY3" fmla="*/ 4268999 h 4295590"/>
                  <a:gd name="connsiteX4" fmla="*/ 30683 w 4009217"/>
                  <a:gd name="connsiteY4" fmla="*/ 4268999 h 4295590"/>
                  <a:gd name="connsiteX0" fmla="*/ 2536444 w 3976489"/>
                  <a:gd name="connsiteY0" fmla="*/ 0 h 4238316"/>
                  <a:gd name="connsiteX1" fmla="*/ 3976489 w 3976489"/>
                  <a:gd name="connsiteY1" fmla="*/ 241371 h 4238316"/>
                  <a:gd name="connsiteX2" fmla="*/ 3968307 w 3976489"/>
                  <a:gd name="connsiteY2" fmla="*/ 4238316 h 4238316"/>
                  <a:gd name="connsiteX3" fmla="*/ 0 w 3976489"/>
                  <a:gd name="connsiteY3" fmla="*/ 4238316 h 4238316"/>
                  <a:gd name="connsiteX0" fmla="*/ 2536444 w 3976489"/>
                  <a:gd name="connsiteY0" fmla="*/ 0 h 4238316"/>
                  <a:gd name="connsiteX1" fmla="*/ 3976489 w 3976489"/>
                  <a:gd name="connsiteY1" fmla="*/ 213683 h 4238316"/>
                  <a:gd name="connsiteX2" fmla="*/ 3968307 w 3976489"/>
                  <a:gd name="connsiteY2" fmla="*/ 4238316 h 4238316"/>
                  <a:gd name="connsiteX3" fmla="*/ 0 w 3976489"/>
                  <a:gd name="connsiteY3" fmla="*/ 4238316 h 4238316"/>
                  <a:gd name="connsiteX0" fmla="*/ 2473335 w 3976489"/>
                  <a:gd name="connsiteY0" fmla="*/ 0 h 4035268"/>
                  <a:gd name="connsiteX1" fmla="*/ 3976489 w 3976489"/>
                  <a:gd name="connsiteY1" fmla="*/ 10635 h 4035268"/>
                  <a:gd name="connsiteX2" fmla="*/ 3968307 w 3976489"/>
                  <a:gd name="connsiteY2" fmla="*/ 4035268 h 4035268"/>
                  <a:gd name="connsiteX3" fmla="*/ 0 w 3976489"/>
                  <a:gd name="connsiteY3" fmla="*/ 4035268 h 40352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976489" h="4035268">
                    <a:moveTo>
                      <a:pt x="2473335" y="0"/>
                    </a:moveTo>
                    <a:lnTo>
                      <a:pt x="3976489" y="10635"/>
                    </a:lnTo>
                    <a:cubicBezTo>
                      <a:pt x="3973762" y="1342950"/>
                      <a:pt x="3971034" y="2702953"/>
                      <a:pt x="3968307" y="4035268"/>
                    </a:cubicBezTo>
                    <a:lnTo>
                      <a:pt x="0" y="4035268"/>
                    </a:lnTo>
                  </a:path>
                </a:pathLst>
              </a:custGeom>
              <a:solidFill>
                <a:srgbClr val="999999">
                  <a:alpha val="10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</p:grpSp>
        <p:sp>
          <p:nvSpPr>
            <p:cNvPr id="62" name="자유형: 도형 56">
              <a:extLst>
                <a:ext uri="{FF2B5EF4-FFF2-40B4-BE49-F238E27FC236}">
                  <a16:creationId xmlns:a16="http://schemas.microsoft.com/office/drawing/2014/main" xmlns="" id="{B95B6A3E-7DC3-49C1-87F7-90F923611347}"/>
                </a:ext>
              </a:extLst>
            </p:cNvPr>
            <p:cNvSpPr/>
            <p:nvPr/>
          </p:nvSpPr>
          <p:spPr>
            <a:xfrm>
              <a:off x="9103848" y="3842800"/>
              <a:ext cx="2489220" cy="2531903"/>
            </a:xfrm>
            <a:custGeom>
              <a:avLst/>
              <a:gdLst>
                <a:gd name="connsiteX0" fmla="*/ 1105472 w 2315872"/>
                <a:gd name="connsiteY0" fmla="*/ 0 h 2531903"/>
                <a:gd name="connsiteX1" fmla="*/ 1303018 w 2315872"/>
                <a:gd name="connsiteY1" fmla="*/ 0 h 2531903"/>
                <a:gd name="connsiteX2" fmla="*/ 1461252 w 2315872"/>
                <a:gd name="connsiteY2" fmla="*/ 853676 h 2531903"/>
                <a:gd name="connsiteX3" fmla="*/ 1468099 w 2315872"/>
                <a:gd name="connsiteY3" fmla="*/ 875733 h 2531903"/>
                <a:gd name="connsiteX4" fmla="*/ 1481512 w 2315872"/>
                <a:gd name="connsiteY4" fmla="*/ 874451 h 2531903"/>
                <a:gd name="connsiteX5" fmla="*/ 1693009 w 2315872"/>
                <a:gd name="connsiteY5" fmla="*/ 951693 h 2531903"/>
                <a:gd name="connsiteX6" fmla="*/ 1778864 w 2315872"/>
                <a:gd name="connsiteY6" fmla="*/ 939250 h 2531903"/>
                <a:gd name="connsiteX7" fmla="*/ 1937868 w 2315872"/>
                <a:gd name="connsiteY7" fmla="*/ 980789 h 2531903"/>
                <a:gd name="connsiteX8" fmla="*/ 2073680 w 2315872"/>
                <a:gd name="connsiteY8" fmla="*/ 951181 h 2531903"/>
                <a:gd name="connsiteX9" fmla="*/ 2306734 w 2315872"/>
                <a:gd name="connsiteY9" fmla="*/ 1049617 h 2531903"/>
                <a:gd name="connsiteX10" fmla="*/ 2315872 w 2315872"/>
                <a:gd name="connsiteY10" fmla="*/ 2531903 h 2531903"/>
                <a:gd name="connsiteX11" fmla="*/ 0 w 2315872"/>
                <a:gd name="connsiteY11" fmla="*/ 2527276 h 2531903"/>
                <a:gd name="connsiteX12" fmla="*/ 0 w 2315872"/>
                <a:gd name="connsiteY12" fmla="*/ 1366197 h 2531903"/>
                <a:gd name="connsiteX13" fmla="*/ 9341 w 2315872"/>
                <a:gd name="connsiteY13" fmla="*/ 1367196 h 2531903"/>
                <a:gd name="connsiteX14" fmla="*/ 318333 w 2315872"/>
                <a:gd name="connsiteY14" fmla="*/ 1139063 h 2531903"/>
                <a:gd name="connsiteX15" fmla="*/ 343347 w 2315872"/>
                <a:gd name="connsiteY15" fmla="*/ 1141452 h 2531903"/>
                <a:gd name="connsiteX16" fmla="*/ 335416 w 2315872"/>
                <a:gd name="connsiteY16" fmla="*/ 1077386 h 2531903"/>
                <a:gd name="connsiteX17" fmla="*/ 655539 w 2315872"/>
                <a:gd name="connsiteY17" fmla="*/ 773978 h 2531903"/>
                <a:gd name="connsiteX18" fmla="*/ 750325 w 2315872"/>
                <a:gd name="connsiteY18" fmla="*/ 787508 h 2531903"/>
                <a:gd name="connsiteX19" fmla="*/ 829107 w 2315872"/>
                <a:gd name="connsiteY19" fmla="*/ 760300 h 2531903"/>
                <a:gd name="connsiteX20" fmla="*/ 954349 w 2315872"/>
                <a:gd name="connsiteY20" fmla="*/ 646554 h 2531903"/>
                <a:gd name="connsiteX21" fmla="*/ 988090 w 2315872"/>
                <a:gd name="connsiteY21" fmla="*/ 633279 h 2531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315872" h="2531903">
                  <a:moveTo>
                    <a:pt x="1105472" y="0"/>
                  </a:moveTo>
                  <a:lnTo>
                    <a:pt x="1303018" y="0"/>
                  </a:lnTo>
                  <a:lnTo>
                    <a:pt x="1461252" y="853676"/>
                  </a:lnTo>
                  <a:lnTo>
                    <a:pt x="1468099" y="875733"/>
                  </a:lnTo>
                  <a:lnTo>
                    <a:pt x="1481512" y="874451"/>
                  </a:lnTo>
                  <a:cubicBezTo>
                    <a:pt x="1562957" y="874451"/>
                    <a:pt x="1637299" y="903278"/>
                    <a:pt x="1693009" y="951693"/>
                  </a:cubicBezTo>
                  <a:cubicBezTo>
                    <a:pt x="1720087" y="943127"/>
                    <a:pt x="1748998" y="939250"/>
                    <a:pt x="1778864" y="939250"/>
                  </a:cubicBezTo>
                  <a:cubicBezTo>
                    <a:pt x="1837001" y="939250"/>
                    <a:pt x="1891518" y="953939"/>
                    <a:pt x="1937868" y="980789"/>
                  </a:cubicBezTo>
                  <a:cubicBezTo>
                    <a:pt x="1978812" y="961490"/>
                    <a:pt x="2024976" y="951181"/>
                    <a:pt x="2073680" y="951181"/>
                  </a:cubicBezTo>
                  <a:cubicBezTo>
                    <a:pt x="2166341" y="951181"/>
                    <a:pt x="2249809" y="988495"/>
                    <a:pt x="2306734" y="1049617"/>
                  </a:cubicBezTo>
                  <a:lnTo>
                    <a:pt x="2315872" y="2531903"/>
                  </a:lnTo>
                  <a:lnTo>
                    <a:pt x="0" y="2527276"/>
                  </a:lnTo>
                  <a:lnTo>
                    <a:pt x="0" y="1366197"/>
                  </a:lnTo>
                  <a:lnTo>
                    <a:pt x="9341" y="1367196"/>
                  </a:lnTo>
                  <a:cubicBezTo>
                    <a:pt x="43658" y="1235892"/>
                    <a:pt x="169064" y="1139063"/>
                    <a:pt x="318333" y="1139063"/>
                  </a:cubicBezTo>
                  <a:cubicBezTo>
                    <a:pt x="326787" y="1139063"/>
                    <a:pt x="335166" y="1139373"/>
                    <a:pt x="343347" y="1141452"/>
                  </a:cubicBezTo>
                  <a:cubicBezTo>
                    <a:pt x="337896" y="1120918"/>
                    <a:pt x="335416" y="1099426"/>
                    <a:pt x="335416" y="1077386"/>
                  </a:cubicBezTo>
                  <a:cubicBezTo>
                    <a:pt x="335416" y="909819"/>
                    <a:pt x="478741" y="773978"/>
                    <a:pt x="655539" y="773978"/>
                  </a:cubicBezTo>
                  <a:cubicBezTo>
                    <a:pt x="688541" y="773978"/>
                    <a:pt x="720376" y="778711"/>
                    <a:pt x="750325" y="787508"/>
                  </a:cubicBezTo>
                  <a:lnTo>
                    <a:pt x="829107" y="760300"/>
                  </a:lnTo>
                  <a:cubicBezTo>
                    <a:pt x="861027" y="713053"/>
                    <a:pt x="904014" y="673898"/>
                    <a:pt x="954349" y="646554"/>
                  </a:cubicBezTo>
                  <a:lnTo>
                    <a:pt x="988090" y="633279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ko-KR" altLang="en-US" sz="2700" dirty="0"/>
            </a:p>
          </p:txBody>
        </p:sp>
        <p:sp>
          <p:nvSpPr>
            <p:cNvPr id="63" name="자유형: 도형 55">
              <a:extLst>
                <a:ext uri="{FF2B5EF4-FFF2-40B4-BE49-F238E27FC236}">
                  <a16:creationId xmlns:a16="http://schemas.microsoft.com/office/drawing/2014/main" xmlns="" id="{5E9FDD35-93A6-4A71-8D82-5E5A2B839F26}"/>
                </a:ext>
              </a:extLst>
            </p:cNvPr>
            <p:cNvSpPr/>
            <p:nvPr/>
          </p:nvSpPr>
          <p:spPr>
            <a:xfrm>
              <a:off x="9108759" y="3824942"/>
              <a:ext cx="2479398" cy="2545135"/>
            </a:xfrm>
            <a:custGeom>
              <a:avLst/>
              <a:gdLst>
                <a:gd name="connsiteX0" fmla="*/ 1150510 w 2306734"/>
                <a:gd name="connsiteY0" fmla="*/ 0 h 2545135"/>
                <a:gd name="connsiteX1" fmla="*/ 1257994 w 2306734"/>
                <a:gd name="connsiteY1" fmla="*/ 0 h 2545135"/>
                <a:gd name="connsiteX2" fmla="*/ 1369590 w 2306734"/>
                <a:gd name="connsiteY2" fmla="*/ 1306465 h 2545135"/>
                <a:gd name="connsiteX3" fmla="*/ 1407581 w 2306734"/>
                <a:gd name="connsiteY3" fmla="*/ 1350335 h 2545135"/>
                <a:gd name="connsiteX4" fmla="*/ 1624338 w 2306734"/>
                <a:gd name="connsiteY4" fmla="*/ 1503312 h 2545135"/>
                <a:gd name="connsiteX5" fmla="*/ 1733275 w 2306734"/>
                <a:gd name="connsiteY5" fmla="*/ 1482313 h 2545135"/>
                <a:gd name="connsiteX6" fmla="*/ 1820687 w 2306734"/>
                <a:gd name="connsiteY6" fmla="*/ 1496631 h 2545135"/>
                <a:gd name="connsiteX7" fmla="*/ 2109550 w 2306734"/>
                <a:gd name="connsiteY7" fmla="*/ 1281367 h 2545135"/>
                <a:gd name="connsiteX8" fmla="*/ 2306734 w 2306734"/>
                <a:gd name="connsiteY8" fmla="*/ 1357093 h 2545135"/>
                <a:gd name="connsiteX9" fmla="*/ 2306734 w 2306734"/>
                <a:gd name="connsiteY9" fmla="*/ 2545135 h 2545135"/>
                <a:gd name="connsiteX10" fmla="*/ 0 w 2306734"/>
                <a:gd name="connsiteY10" fmla="*/ 2545135 h 2545135"/>
                <a:gd name="connsiteX11" fmla="*/ 0 w 2306734"/>
                <a:gd name="connsiteY11" fmla="*/ 1864764 h 2545135"/>
                <a:gd name="connsiteX12" fmla="*/ 210730 w 2306734"/>
                <a:gd name="connsiteY12" fmla="*/ 1778935 h 2545135"/>
                <a:gd name="connsiteX13" fmla="*/ 346789 w 2306734"/>
                <a:gd name="connsiteY13" fmla="*/ 1812526 h 2545135"/>
                <a:gd name="connsiteX14" fmla="*/ 539025 w 2306734"/>
                <a:gd name="connsiteY14" fmla="*/ 1602716 h 2545135"/>
                <a:gd name="connsiteX15" fmla="*/ 836862 w 2306734"/>
                <a:gd name="connsiteY15" fmla="*/ 1354583 h 2545135"/>
                <a:gd name="connsiteX16" fmla="*/ 861940 w 2306734"/>
                <a:gd name="connsiteY16" fmla="*/ 1358186 h 2545135"/>
                <a:gd name="connsiteX17" fmla="*/ 866201 w 2306734"/>
                <a:gd name="connsiteY17" fmla="*/ 1350335 h 2545135"/>
                <a:gd name="connsiteX18" fmla="*/ 981290 w 2306734"/>
                <a:gd name="connsiteY18" fmla="*/ 1245810 h 2545135"/>
                <a:gd name="connsiteX19" fmla="*/ 1046280 w 2306734"/>
                <a:gd name="connsiteY19" fmla="*/ 1220240 h 2545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306734" h="2545135">
                  <a:moveTo>
                    <a:pt x="1150510" y="0"/>
                  </a:moveTo>
                  <a:lnTo>
                    <a:pt x="1257994" y="0"/>
                  </a:lnTo>
                  <a:lnTo>
                    <a:pt x="1369590" y="1306465"/>
                  </a:lnTo>
                  <a:lnTo>
                    <a:pt x="1407581" y="1350335"/>
                  </a:lnTo>
                  <a:cubicBezTo>
                    <a:pt x="1543841" y="1383039"/>
                    <a:pt x="1561230" y="1415744"/>
                    <a:pt x="1624338" y="1503312"/>
                  </a:cubicBezTo>
                  <a:cubicBezTo>
                    <a:pt x="1657942" y="1489486"/>
                    <a:pt x="1694771" y="1482313"/>
                    <a:pt x="1733275" y="1482313"/>
                  </a:cubicBezTo>
                  <a:cubicBezTo>
                    <a:pt x="1763818" y="1482313"/>
                    <a:pt x="1793307" y="1486827"/>
                    <a:pt x="1820687" y="1496631"/>
                  </a:cubicBezTo>
                  <a:cubicBezTo>
                    <a:pt x="1857174" y="1371843"/>
                    <a:pt x="1972797" y="1281367"/>
                    <a:pt x="2109550" y="1281367"/>
                  </a:cubicBezTo>
                  <a:cubicBezTo>
                    <a:pt x="2185561" y="1281367"/>
                    <a:pt x="2255041" y="1309319"/>
                    <a:pt x="2306734" y="1357093"/>
                  </a:cubicBezTo>
                  <a:lnTo>
                    <a:pt x="2306734" y="2545135"/>
                  </a:lnTo>
                  <a:lnTo>
                    <a:pt x="0" y="2545135"/>
                  </a:lnTo>
                  <a:lnTo>
                    <a:pt x="0" y="1864764"/>
                  </a:lnTo>
                  <a:cubicBezTo>
                    <a:pt x="54196" y="1811523"/>
                    <a:pt x="128658" y="1778935"/>
                    <a:pt x="210730" y="1778935"/>
                  </a:cubicBezTo>
                  <a:cubicBezTo>
                    <a:pt x="259882" y="1778935"/>
                    <a:pt x="306307" y="1790624"/>
                    <a:pt x="346789" y="1812526"/>
                  </a:cubicBezTo>
                  <a:cubicBezTo>
                    <a:pt x="369874" y="1713549"/>
                    <a:pt x="443556" y="1634731"/>
                    <a:pt x="539025" y="1602716"/>
                  </a:cubicBezTo>
                  <a:cubicBezTo>
                    <a:pt x="564520" y="1461492"/>
                    <a:pt x="688206" y="1354583"/>
                    <a:pt x="836862" y="1354583"/>
                  </a:cubicBezTo>
                  <a:lnTo>
                    <a:pt x="861940" y="1358186"/>
                  </a:lnTo>
                  <a:lnTo>
                    <a:pt x="866201" y="1350335"/>
                  </a:lnTo>
                  <a:cubicBezTo>
                    <a:pt x="895533" y="1306918"/>
                    <a:pt x="935036" y="1270937"/>
                    <a:pt x="981290" y="1245810"/>
                  </a:cubicBezTo>
                  <a:lnTo>
                    <a:pt x="1046280" y="1220240"/>
                  </a:lnTo>
                  <a:close/>
                </a:path>
              </a:pathLst>
            </a:custGeom>
            <a:solidFill>
              <a:schemeClr val="accent2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ko-KR" altLang="en-US" sz="2700" dirty="0"/>
            </a:p>
          </p:txBody>
        </p:sp>
        <p:sp>
          <p:nvSpPr>
            <p:cNvPr id="64" name="Oval 17">
              <a:extLst>
                <a:ext uri="{FF2B5EF4-FFF2-40B4-BE49-F238E27FC236}">
                  <a16:creationId xmlns:a16="http://schemas.microsoft.com/office/drawing/2014/main" xmlns="" id="{E7FBF37F-DB47-4730-A1A5-3A3AAAD33BE2}"/>
                </a:ext>
              </a:extLst>
            </p:cNvPr>
            <p:cNvSpPr/>
            <p:nvPr/>
          </p:nvSpPr>
          <p:spPr>
            <a:xfrm>
              <a:off x="9854521" y="2313703"/>
              <a:ext cx="1080103" cy="1777970"/>
            </a:xfrm>
            <a:custGeom>
              <a:avLst/>
              <a:gdLst>
                <a:gd name="connsiteX0" fmla="*/ 1355591 w 2487611"/>
                <a:gd name="connsiteY0" fmla="*/ 3081285 h 4007282"/>
                <a:gd name="connsiteX1" fmla="*/ 1668701 w 2487611"/>
                <a:gd name="connsiteY1" fmla="*/ 3381869 h 4007282"/>
                <a:gd name="connsiteX2" fmla="*/ 1698103 w 2487611"/>
                <a:gd name="connsiteY2" fmla="*/ 3725512 h 4007282"/>
                <a:gd name="connsiteX3" fmla="*/ 1503571 w 2487611"/>
                <a:gd name="connsiteY3" fmla="*/ 3508020 h 4007282"/>
                <a:gd name="connsiteX4" fmla="*/ 1461585 w 2487611"/>
                <a:gd name="connsiteY4" fmla="*/ 3721761 h 4007282"/>
                <a:gd name="connsiteX5" fmla="*/ 1244671 w 2487611"/>
                <a:gd name="connsiteY5" fmla="*/ 4007282 h 4007282"/>
                <a:gd name="connsiteX6" fmla="*/ 1079392 w 2487611"/>
                <a:gd name="connsiteY6" fmla="*/ 3701523 h 4007282"/>
                <a:gd name="connsiteX7" fmla="*/ 987763 w 2487611"/>
                <a:gd name="connsiteY7" fmla="*/ 3569325 h 4007282"/>
                <a:gd name="connsiteX8" fmla="*/ 854400 w 2487611"/>
                <a:gd name="connsiteY8" fmla="*/ 3636047 h 4007282"/>
                <a:gd name="connsiteX9" fmla="*/ 869102 w 2487611"/>
                <a:gd name="connsiteY9" fmla="*/ 3312632 h 4007282"/>
                <a:gd name="connsiteX10" fmla="*/ 1052587 w 2487611"/>
                <a:gd name="connsiteY10" fmla="*/ 3115087 h 4007282"/>
                <a:gd name="connsiteX11" fmla="*/ 1019981 w 2487611"/>
                <a:gd name="connsiteY11" fmla="*/ 3159110 h 4007282"/>
                <a:gd name="connsiteX12" fmla="*/ 1012121 w 2487611"/>
                <a:gd name="connsiteY12" fmla="*/ 3332027 h 4007282"/>
                <a:gd name="connsiteX13" fmla="*/ 1083424 w 2487611"/>
                <a:gd name="connsiteY13" fmla="*/ 3296354 h 4007282"/>
                <a:gd name="connsiteX14" fmla="*/ 1132416 w 2487611"/>
                <a:gd name="connsiteY14" fmla="*/ 3367034 h 4007282"/>
                <a:gd name="connsiteX15" fmla="*/ 1220783 w 2487611"/>
                <a:gd name="connsiteY15" fmla="*/ 3530511 h 4007282"/>
                <a:gd name="connsiteX16" fmla="*/ 1336759 w 2487611"/>
                <a:gd name="connsiteY16" fmla="*/ 3377854 h 4007282"/>
                <a:gd name="connsiteX17" fmla="*/ 1359207 w 2487611"/>
                <a:gd name="connsiteY17" fmla="*/ 3263575 h 4007282"/>
                <a:gd name="connsiteX18" fmla="*/ 1463216 w 2487611"/>
                <a:gd name="connsiteY18" fmla="*/ 3379859 h 4007282"/>
                <a:gd name="connsiteX19" fmla="*/ 1447496 w 2487611"/>
                <a:gd name="connsiteY19" fmla="*/ 3196127 h 4007282"/>
                <a:gd name="connsiteX20" fmla="*/ 1355591 w 2487611"/>
                <a:gd name="connsiteY20" fmla="*/ 3081285 h 4007282"/>
                <a:gd name="connsiteX21" fmla="*/ 803026 w 2487611"/>
                <a:gd name="connsiteY21" fmla="*/ 2773720 h 4007282"/>
                <a:gd name="connsiteX22" fmla="*/ 1689473 w 2487611"/>
                <a:gd name="connsiteY22" fmla="*/ 2773720 h 4007282"/>
                <a:gd name="connsiteX23" fmla="*/ 1482985 w 2487611"/>
                <a:gd name="connsiteY23" fmla="*/ 3053768 h 4007282"/>
                <a:gd name="connsiteX24" fmla="*/ 1009514 w 2487611"/>
                <a:gd name="connsiteY24" fmla="*/ 3053768 h 4007282"/>
                <a:gd name="connsiteX25" fmla="*/ 803026 w 2487611"/>
                <a:gd name="connsiteY25" fmla="*/ 2773720 h 4007282"/>
                <a:gd name="connsiteX26" fmla="*/ 1246249 w 2487611"/>
                <a:gd name="connsiteY26" fmla="*/ 1473655 h 4007282"/>
                <a:gd name="connsiteX27" fmla="*/ 1346518 w 2487611"/>
                <a:gd name="connsiteY27" fmla="*/ 1573924 h 4007282"/>
                <a:gd name="connsiteX28" fmla="*/ 1246249 w 2487611"/>
                <a:gd name="connsiteY28" fmla="*/ 1674193 h 4007282"/>
                <a:gd name="connsiteX29" fmla="*/ 1145980 w 2487611"/>
                <a:gd name="connsiteY29" fmla="*/ 1573924 h 4007282"/>
                <a:gd name="connsiteX30" fmla="*/ 1246249 w 2487611"/>
                <a:gd name="connsiteY30" fmla="*/ 1473655 h 4007282"/>
                <a:gd name="connsiteX31" fmla="*/ 1246249 w 2487611"/>
                <a:gd name="connsiteY31" fmla="*/ 1404149 h 4007282"/>
                <a:gd name="connsiteX32" fmla="*/ 1076474 w 2487611"/>
                <a:gd name="connsiteY32" fmla="*/ 1573924 h 4007282"/>
                <a:gd name="connsiteX33" fmla="*/ 1246249 w 2487611"/>
                <a:gd name="connsiteY33" fmla="*/ 1743699 h 4007282"/>
                <a:gd name="connsiteX34" fmla="*/ 1416024 w 2487611"/>
                <a:gd name="connsiteY34" fmla="*/ 1573924 h 4007282"/>
                <a:gd name="connsiteX35" fmla="*/ 1246249 w 2487611"/>
                <a:gd name="connsiteY35" fmla="*/ 1404149 h 4007282"/>
                <a:gd name="connsiteX36" fmla="*/ 1246249 w 2487611"/>
                <a:gd name="connsiteY36" fmla="*/ 650779 h 4007282"/>
                <a:gd name="connsiteX37" fmla="*/ 1446787 w 2487611"/>
                <a:gd name="connsiteY37" fmla="*/ 851317 h 4007282"/>
                <a:gd name="connsiteX38" fmla="*/ 1246249 w 2487611"/>
                <a:gd name="connsiteY38" fmla="*/ 1051855 h 4007282"/>
                <a:gd name="connsiteX39" fmla="*/ 1045711 w 2487611"/>
                <a:gd name="connsiteY39" fmla="*/ 851317 h 4007282"/>
                <a:gd name="connsiteX40" fmla="*/ 1246249 w 2487611"/>
                <a:gd name="connsiteY40" fmla="*/ 650779 h 4007282"/>
                <a:gd name="connsiteX41" fmla="*/ 1246249 w 2487611"/>
                <a:gd name="connsiteY41" fmla="*/ 511767 h 4007282"/>
                <a:gd name="connsiteX42" fmla="*/ 906699 w 2487611"/>
                <a:gd name="connsiteY42" fmla="*/ 851317 h 4007282"/>
                <a:gd name="connsiteX43" fmla="*/ 1246249 w 2487611"/>
                <a:gd name="connsiteY43" fmla="*/ 1190867 h 4007282"/>
                <a:gd name="connsiteX44" fmla="*/ 1585799 w 2487611"/>
                <a:gd name="connsiteY44" fmla="*/ 851317 h 4007282"/>
                <a:gd name="connsiteX45" fmla="*/ 1246249 w 2487611"/>
                <a:gd name="connsiteY45" fmla="*/ 511767 h 4007282"/>
                <a:gd name="connsiteX46" fmla="*/ 1236486 w 2487611"/>
                <a:gd name="connsiteY46" fmla="*/ 0 h 4007282"/>
                <a:gd name="connsiteX47" fmla="*/ 1243449 w 2487611"/>
                <a:gd name="connsiteY47" fmla="*/ 468 h 4007282"/>
                <a:gd name="connsiteX48" fmla="*/ 1250411 w 2487611"/>
                <a:gd name="connsiteY48" fmla="*/ 0 h 4007282"/>
                <a:gd name="connsiteX49" fmla="*/ 1891856 w 2487611"/>
                <a:gd name="connsiteY49" fmla="*/ 602756 h 4007282"/>
                <a:gd name="connsiteX50" fmla="*/ 2096831 w 2487611"/>
                <a:gd name="connsiteY50" fmla="*/ 1442023 h 4007282"/>
                <a:gd name="connsiteX51" fmla="*/ 2003408 w 2487611"/>
                <a:gd name="connsiteY51" fmla="*/ 1943608 h 4007282"/>
                <a:gd name="connsiteX52" fmla="*/ 2224895 w 2487611"/>
                <a:gd name="connsiteY52" fmla="*/ 2078968 h 4007282"/>
                <a:gd name="connsiteX53" fmla="*/ 2487611 w 2487611"/>
                <a:gd name="connsiteY53" fmla="*/ 2809123 h 4007282"/>
                <a:gd name="connsiteX54" fmla="*/ 1777602 w 2487611"/>
                <a:gd name="connsiteY54" fmla="*/ 2545137 h 4007282"/>
                <a:gd name="connsiteX55" fmla="*/ 1697050 w 2487611"/>
                <a:gd name="connsiteY55" fmla="*/ 2693117 h 4007282"/>
                <a:gd name="connsiteX56" fmla="*/ 789847 w 2487611"/>
                <a:gd name="connsiteY56" fmla="*/ 2693117 h 4007282"/>
                <a:gd name="connsiteX57" fmla="*/ 709405 w 2487611"/>
                <a:gd name="connsiteY57" fmla="*/ 2545362 h 4007282"/>
                <a:gd name="connsiteX58" fmla="*/ 0 w 2487611"/>
                <a:gd name="connsiteY58" fmla="*/ 2809123 h 4007282"/>
                <a:gd name="connsiteX59" fmla="*/ 262716 w 2487611"/>
                <a:gd name="connsiteY59" fmla="*/ 2078968 h 4007282"/>
                <a:gd name="connsiteX60" fmla="*/ 483603 w 2487611"/>
                <a:gd name="connsiteY60" fmla="*/ 1943974 h 4007282"/>
                <a:gd name="connsiteX61" fmla="*/ 390066 w 2487611"/>
                <a:gd name="connsiteY61" fmla="*/ 1442023 h 4007282"/>
                <a:gd name="connsiteX62" fmla="*/ 595041 w 2487611"/>
                <a:gd name="connsiteY62" fmla="*/ 602756 h 4007282"/>
                <a:gd name="connsiteX63" fmla="*/ 1236486 w 2487611"/>
                <a:gd name="connsiteY63" fmla="*/ 0 h 4007282"/>
                <a:gd name="connsiteX0" fmla="*/ 1355591 w 2487611"/>
                <a:gd name="connsiteY0" fmla="*/ 3081285 h 4007282"/>
                <a:gd name="connsiteX1" fmla="*/ 1668701 w 2487611"/>
                <a:gd name="connsiteY1" fmla="*/ 3381869 h 4007282"/>
                <a:gd name="connsiteX2" fmla="*/ 1698103 w 2487611"/>
                <a:gd name="connsiteY2" fmla="*/ 3725512 h 4007282"/>
                <a:gd name="connsiteX3" fmla="*/ 1503571 w 2487611"/>
                <a:gd name="connsiteY3" fmla="*/ 3508020 h 4007282"/>
                <a:gd name="connsiteX4" fmla="*/ 1461585 w 2487611"/>
                <a:gd name="connsiteY4" fmla="*/ 3721761 h 4007282"/>
                <a:gd name="connsiteX5" fmla="*/ 1244671 w 2487611"/>
                <a:gd name="connsiteY5" fmla="*/ 4007282 h 4007282"/>
                <a:gd name="connsiteX6" fmla="*/ 1079392 w 2487611"/>
                <a:gd name="connsiteY6" fmla="*/ 3701523 h 4007282"/>
                <a:gd name="connsiteX7" fmla="*/ 987763 w 2487611"/>
                <a:gd name="connsiteY7" fmla="*/ 3569325 h 4007282"/>
                <a:gd name="connsiteX8" fmla="*/ 854400 w 2487611"/>
                <a:gd name="connsiteY8" fmla="*/ 3636047 h 4007282"/>
                <a:gd name="connsiteX9" fmla="*/ 869102 w 2487611"/>
                <a:gd name="connsiteY9" fmla="*/ 3312632 h 4007282"/>
                <a:gd name="connsiteX10" fmla="*/ 1052587 w 2487611"/>
                <a:gd name="connsiteY10" fmla="*/ 3115087 h 4007282"/>
                <a:gd name="connsiteX11" fmla="*/ 1019981 w 2487611"/>
                <a:gd name="connsiteY11" fmla="*/ 3159110 h 4007282"/>
                <a:gd name="connsiteX12" fmla="*/ 1012121 w 2487611"/>
                <a:gd name="connsiteY12" fmla="*/ 3332027 h 4007282"/>
                <a:gd name="connsiteX13" fmla="*/ 1083424 w 2487611"/>
                <a:gd name="connsiteY13" fmla="*/ 3296354 h 4007282"/>
                <a:gd name="connsiteX14" fmla="*/ 1132416 w 2487611"/>
                <a:gd name="connsiteY14" fmla="*/ 3367034 h 4007282"/>
                <a:gd name="connsiteX15" fmla="*/ 1220783 w 2487611"/>
                <a:gd name="connsiteY15" fmla="*/ 3530511 h 4007282"/>
                <a:gd name="connsiteX16" fmla="*/ 1336759 w 2487611"/>
                <a:gd name="connsiteY16" fmla="*/ 3377854 h 4007282"/>
                <a:gd name="connsiteX17" fmla="*/ 1359207 w 2487611"/>
                <a:gd name="connsiteY17" fmla="*/ 3263575 h 4007282"/>
                <a:gd name="connsiteX18" fmla="*/ 1463216 w 2487611"/>
                <a:gd name="connsiteY18" fmla="*/ 3379859 h 4007282"/>
                <a:gd name="connsiteX19" fmla="*/ 1447496 w 2487611"/>
                <a:gd name="connsiteY19" fmla="*/ 3196127 h 4007282"/>
                <a:gd name="connsiteX20" fmla="*/ 1355591 w 2487611"/>
                <a:gd name="connsiteY20" fmla="*/ 3081285 h 4007282"/>
                <a:gd name="connsiteX21" fmla="*/ 803026 w 2487611"/>
                <a:gd name="connsiteY21" fmla="*/ 2773720 h 4007282"/>
                <a:gd name="connsiteX22" fmla="*/ 1689473 w 2487611"/>
                <a:gd name="connsiteY22" fmla="*/ 2773720 h 4007282"/>
                <a:gd name="connsiteX23" fmla="*/ 1482985 w 2487611"/>
                <a:gd name="connsiteY23" fmla="*/ 3053768 h 4007282"/>
                <a:gd name="connsiteX24" fmla="*/ 1009514 w 2487611"/>
                <a:gd name="connsiteY24" fmla="*/ 3053768 h 4007282"/>
                <a:gd name="connsiteX25" fmla="*/ 803026 w 2487611"/>
                <a:gd name="connsiteY25" fmla="*/ 2773720 h 4007282"/>
                <a:gd name="connsiteX26" fmla="*/ 1246249 w 2487611"/>
                <a:gd name="connsiteY26" fmla="*/ 1473655 h 4007282"/>
                <a:gd name="connsiteX27" fmla="*/ 1346518 w 2487611"/>
                <a:gd name="connsiteY27" fmla="*/ 1573924 h 4007282"/>
                <a:gd name="connsiteX28" fmla="*/ 1246249 w 2487611"/>
                <a:gd name="connsiteY28" fmla="*/ 1674193 h 4007282"/>
                <a:gd name="connsiteX29" fmla="*/ 1145980 w 2487611"/>
                <a:gd name="connsiteY29" fmla="*/ 1573924 h 4007282"/>
                <a:gd name="connsiteX30" fmla="*/ 1246249 w 2487611"/>
                <a:gd name="connsiteY30" fmla="*/ 1473655 h 4007282"/>
                <a:gd name="connsiteX31" fmla="*/ 1246249 w 2487611"/>
                <a:gd name="connsiteY31" fmla="*/ 1404149 h 4007282"/>
                <a:gd name="connsiteX32" fmla="*/ 1076474 w 2487611"/>
                <a:gd name="connsiteY32" fmla="*/ 1573924 h 4007282"/>
                <a:gd name="connsiteX33" fmla="*/ 1246249 w 2487611"/>
                <a:gd name="connsiteY33" fmla="*/ 1743699 h 4007282"/>
                <a:gd name="connsiteX34" fmla="*/ 1416024 w 2487611"/>
                <a:gd name="connsiteY34" fmla="*/ 1573924 h 4007282"/>
                <a:gd name="connsiteX35" fmla="*/ 1246249 w 2487611"/>
                <a:gd name="connsiteY35" fmla="*/ 1404149 h 4007282"/>
                <a:gd name="connsiteX36" fmla="*/ 1246249 w 2487611"/>
                <a:gd name="connsiteY36" fmla="*/ 650779 h 4007282"/>
                <a:gd name="connsiteX37" fmla="*/ 1446787 w 2487611"/>
                <a:gd name="connsiteY37" fmla="*/ 851317 h 4007282"/>
                <a:gd name="connsiteX38" fmla="*/ 1246249 w 2487611"/>
                <a:gd name="connsiteY38" fmla="*/ 1051855 h 4007282"/>
                <a:gd name="connsiteX39" fmla="*/ 1045711 w 2487611"/>
                <a:gd name="connsiteY39" fmla="*/ 851317 h 4007282"/>
                <a:gd name="connsiteX40" fmla="*/ 1246249 w 2487611"/>
                <a:gd name="connsiteY40" fmla="*/ 650779 h 4007282"/>
                <a:gd name="connsiteX41" fmla="*/ 1246249 w 2487611"/>
                <a:gd name="connsiteY41" fmla="*/ 511767 h 4007282"/>
                <a:gd name="connsiteX42" fmla="*/ 906699 w 2487611"/>
                <a:gd name="connsiteY42" fmla="*/ 851317 h 4007282"/>
                <a:gd name="connsiteX43" fmla="*/ 1246249 w 2487611"/>
                <a:gd name="connsiteY43" fmla="*/ 1190867 h 4007282"/>
                <a:gd name="connsiteX44" fmla="*/ 1585799 w 2487611"/>
                <a:gd name="connsiteY44" fmla="*/ 851317 h 4007282"/>
                <a:gd name="connsiteX45" fmla="*/ 1246249 w 2487611"/>
                <a:gd name="connsiteY45" fmla="*/ 511767 h 4007282"/>
                <a:gd name="connsiteX46" fmla="*/ 1236486 w 2487611"/>
                <a:gd name="connsiteY46" fmla="*/ 0 h 4007282"/>
                <a:gd name="connsiteX47" fmla="*/ 1243449 w 2487611"/>
                <a:gd name="connsiteY47" fmla="*/ 468 h 4007282"/>
                <a:gd name="connsiteX48" fmla="*/ 1250411 w 2487611"/>
                <a:gd name="connsiteY48" fmla="*/ 0 h 4007282"/>
                <a:gd name="connsiteX49" fmla="*/ 1891856 w 2487611"/>
                <a:gd name="connsiteY49" fmla="*/ 602756 h 4007282"/>
                <a:gd name="connsiteX50" fmla="*/ 2096831 w 2487611"/>
                <a:gd name="connsiteY50" fmla="*/ 1442023 h 4007282"/>
                <a:gd name="connsiteX51" fmla="*/ 2003408 w 2487611"/>
                <a:gd name="connsiteY51" fmla="*/ 1943608 h 4007282"/>
                <a:gd name="connsiteX52" fmla="*/ 2224895 w 2487611"/>
                <a:gd name="connsiteY52" fmla="*/ 2078968 h 4007282"/>
                <a:gd name="connsiteX53" fmla="*/ 2487611 w 2487611"/>
                <a:gd name="connsiteY53" fmla="*/ 2809123 h 4007282"/>
                <a:gd name="connsiteX54" fmla="*/ 1777602 w 2487611"/>
                <a:gd name="connsiteY54" fmla="*/ 2545137 h 4007282"/>
                <a:gd name="connsiteX55" fmla="*/ 1697050 w 2487611"/>
                <a:gd name="connsiteY55" fmla="*/ 2693117 h 4007282"/>
                <a:gd name="connsiteX56" fmla="*/ 789847 w 2487611"/>
                <a:gd name="connsiteY56" fmla="*/ 2693117 h 4007282"/>
                <a:gd name="connsiteX57" fmla="*/ 709405 w 2487611"/>
                <a:gd name="connsiteY57" fmla="*/ 2545362 h 4007282"/>
                <a:gd name="connsiteX58" fmla="*/ 0 w 2487611"/>
                <a:gd name="connsiteY58" fmla="*/ 2809123 h 4007282"/>
                <a:gd name="connsiteX59" fmla="*/ 262716 w 2487611"/>
                <a:gd name="connsiteY59" fmla="*/ 2078968 h 4007282"/>
                <a:gd name="connsiteX60" fmla="*/ 483603 w 2487611"/>
                <a:gd name="connsiteY60" fmla="*/ 1943974 h 4007282"/>
                <a:gd name="connsiteX61" fmla="*/ 390066 w 2487611"/>
                <a:gd name="connsiteY61" fmla="*/ 1442023 h 4007282"/>
                <a:gd name="connsiteX62" fmla="*/ 595041 w 2487611"/>
                <a:gd name="connsiteY62" fmla="*/ 602756 h 4007282"/>
                <a:gd name="connsiteX63" fmla="*/ 1236486 w 2487611"/>
                <a:gd name="connsiteY63" fmla="*/ 0 h 4007282"/>
                <a:gd name="connsiteX0" fmla="*/ 1355591 w 2487611"/>
                <a:gd name="connsiteY0" fmla="*/ 3182538 h 4108535"/>
                <a:gd name="connsiteX1" fmla="*/ 1668701 w 2487611"/>
                <a:gd name="connsiteY1" fmla="*/ 3483122 h 4108535"/>
                <a:gd name="connsiteX2" fmla="*/ 1698103 w 2487611"/>
                <a:gd name="connsiteY2" fmla="*/ 3826765 h 4108535"/>
                <a:gd name="connsiteX3" fmla="*/ 1503571 w 2487611"/>
                <a:gd name="connsiteY3" fmla="*/ 3609273 h 4108535"/>
                <a:gd name="connsiteX4" fmla="*/ 1461585 w 2487611"/>
                <a:gd name="connsiteY4" fmla="*/ 3823014 h 4108535"/>
                <a:gd name="connsiteX5" fmla="*/ 1244671 w 2487611"/>
                <a:gd name="connsiteY5" fmla="*/ 4108535 h 4108535"/>
                <a:gd name="connsiteX6" fmla="*/ 1079392 w 2487611"/>
                <a:gd name="connsiteY6" fmla="*/ 3802776 h 4108535"/>
                <a:gd name="connsiteX7" fmla="*/ 987763 w 2487611"/>
                <a:gd name="connsiteY7" fmla="*/ 3670578 h 4108535"/>
                <a:gd name="connsiteX8" fmla="*/ 854400 w 2487611"/>
                <a:gd name="connsiteY8" fmla="*/ 3737300 h 4108535"/>
                <a:gd name="connsiteX9" fmla="*/ 869102 w 2487611"/>
                <a:gd name="connsiteY9" fmla="*/ 3413885 h 4108535"/>
                <a:gd name="connsiteX10" fmla="*/ 1052587 w 2487611"/>
                <a:gd name="connsiteY10" fmla="*/ 3216340 h 4108535"/>
                <a:gd name="connsiteX11" fmla="*/ 1019981 w 2487611"/>
                <a:gd name="connsiteY11" fmla="*/ 3260363 h 4108535"/>
                <a:gd name="connsiteX12" fmla="*/ 1012121 w 2487611"/>
                <a:gd name="connsiteY12" fmla="*/ 3433280 h 4108535"/>
                <a:gd name="connsiteX13" fmla="*/ 1083424 w 2487611"/>
                <a:gd name="connsiteY13" fmla="*/ 3397607 h 4108535"/>
                <a:gd name="connsiteX14" fmla="*/ 1132416 w 2487611"/>
                <a:gd name="connsiteY14" fmla="*/ 3468287 h 4108535"/>
                <a:gd name="connsiteX15" fmla="*/ 1220783 w 2487611"/>
                <a:gd name="connsiteY15" fmla="*/ 3631764 h 4108535"/>
                <a:gd name="connsiteX16" fmla="*/ 1336759 w 2487611"/>
                <a:gd name="connsiteY16" fmla="*/ 3479107 h 4108535"/>
                <a:gd name="connsiteX17" fmla="*/ 1359207 w 2487611"/>
                <a:gd name="connsiteY17" fmla="*/ 3364828 h 4108535"/>
                <a:gd name="connsiteX18" fmla="*/ 1463216 w 2487611"/>
                <a:gd name="connsiteY18" fmla="*/ 3481112 h 4108535"/>
                <a:gd name="connsiteX19" fmla="*/ 1447496 w 2487611"/>
                <a:gd name="connsiteY19" fmla="*/ 3297380 h 4108535"/>
                <a:gd name="connsiteX20" fmla="*/ 1355591 w 2487611"/>
                <a:gd name="connsiteY20" fmla="*/ 3182538 h 4108535"/>
                <a:gd name="connsiteX21" fmla="*/ 803026 w 2487611"/>
                <a:gd name="connsiteY21" fmla="*/ 2874973 h 4108535"/>
                <a:gd name="connsiteX22" fmla="*/ 1689473 w 2487611"/>
                <a:gd name="connsiteY22" fmla="*/ 2874973 h 4108535"/>
                <a:gd name="connsiteX23" fmla="*/ 1482985 w 2487611"/>
                <a:gd name="connsiteY23" fmla="*/ 3155021 h 4108535"/>
                <a:gd name="connsiteX24" fmla="*/ 1009514 w 2487611"/>
                <a:gd name="connsiteY24" fmla="*/ 3155021 h 4108535"/>
                <a:gd name="connsiteX25" fmla="*/ 803026 w 2487611"/>
                <a:gd name="connsiteY25" fmla="*/ 2874973 h 4108535"/>
                <a:gd name="connsiteX26" fmla="*/ 1246249 w 2487611"/>
                <a:gd name="connsiteY26" fmla="*/ 1574908 h 4108535"/>
                <a:gd name="connsiteX27" fmla="*/ 1346518 w 2487611"/>
                <a:gd name="connsiteY27" fmla="*/ 1675177 h 4108535"/>
                <a:gd name="connsiteX28" fmla="*/ 1246249 w 2487611"/>
                <a:gd name="connsiteY28" fmla="*/ 1775446 h 4108535"/>
                <a:gd name="connsiteX29" fmla="*/ 1145980 w 2487611"/>
                <a:gd name="connsiteY29" fmla="*/ 1675177 h 4108535"/>
                <a:gd name="connsiteX30" fmla="*/ 1246249 w 2487611"/>
                <a:gd name="connsiteY30" fmla="*/ 1574908 h 4108535"/>
                <a:gd name="connsiteX31" fmla="*/ 1246249 w 2487611"/>
                <a:gd name="connsiteY31" fmla="*/ 1505402 h 4108535"/>
                <a:gd name="connsiteX32" fmla="*/ 1076474 w 2487611"/>
                <a:gd name="connsiteY32" fmla="*/ 1675177 h 4108535"/>
                <a:gd name="connsiteX33" fmla="*/ 1246249 w 2487611"/>
                <a:gd name="connsiteY33" fmla="*/ 1844952 h 4108535"/>
                <a:gd name="connsiteX34" fmla="*/ 1416024 w 2487611"/>
                <a:gd name="connsiteY34" fmla="*/ 1675177 h 4108535"/>
                <a:gd name="connsiteX35" fmla="*/ 1246249 w 2487611"/>
                <a:gd name="connsiteY35" fmla="*/ 1505402 h 4108535"/>
                <a:gd name="connsiteX36" fmla="*/ 1246249 w 2487611"/>
                <a:gd name="connsiteY36" fmla="*/ 752032 h 4108535"/>
                <a:gd name="connsiteX37" fmla="*/ 1446787 w 2487611"/>
                <a:gd name="connsiteY37" fmla="*/ 952570 h 4108535"/>
                <a:gd name="connsiteX38" fmla="*/ 1246249 w 2487611"/>
                <a:gd name="connsiteY38" fmla="*/ 1153108 h 4108535"/>
                <a:gd name="connsiteX39" fmla="*/ 1045711 w 2487611"/>
                <a:gd name="connsiteY39" fmla="*/ 952570 h 4108535"/>
                <a:gd name="connsiteX40" fmla="*/ 1246249 w 2487611"/>
                <a:gd name="connsiteY40" fmla="*/ 752032 h 4108535"/>
                <a:gd name="connsiteX41" fmla="*/ 1246249 w 2487611"/>
                <a:gd name="connsiteY41" fmla="*/ 613020 h 4108535"/>
                <a:gd name="connsiteX42" fmla="*/ 906699 w 2487611"/>
                <a:gd name="connsiteY42" fmla="*/ 952570 h 4108535"/>
                <a:gd name="connsiteX43" fmla="*/ 1246249 w 2487611"/>
                <a:gd name="connsiteY43" fmla="*/ 1292120 h 4108535"/>
                <a:gd name="connsiteX44" fmla="*/ 1585799 w 2487611"/>
                <a:gd name="connsiteY44" fmla="*/ 952570 h 4108535"/>
                <a:gd name="connsiteX45" fmla="*/ 1246249 w 2487611"/>
                <a:gd name="connsiteY45" fmla="*/ 613020 h 4108535"/>
                <a:gd name="connsiteX46" fmla="*/ 1247310 w 2487611"/>
                <a:gd name="connsiteY46" fmla="*/ 0 h 4108535"/>
                <a:gd name="connsiteX47" fmla="*/ 1243449 w 2487611"/>
                <a:gd name="connsiteY47" fmla="*/ 101721 h 4108535"/>
                <a:gd name="connsiteX48" fmla="*/ 1250411 w 2487611"/>
                <a:gd name="connsiteY48" fmla="*/ 101253 h 4108535"/>
                <a:gd name="connsiteX49" fmla="*/ 1891856 w 2487611"/>
                <a:gd name="connsiteY49" fmla="*/ 704009 h 4108535"/>
                <a:gd name="connsiteX50" fmla="*/ 2096831 w 2487611"/>
                <a:gd name="connsiteY50" fmla="*/ 1543276 h 4108535"/>
                <a:gd name="connsiteX51" fmla="*/ 2003408 w 2487611"/>
                <a:gd name="connsiteY51" fmla="*/ 2044861 h 4108535"/>
                <a:gd name="connsiteX52" fmla="*/ 2224895 w 2487611"/>
                <a:gd name="connsiteY52" fmla="*/ 2180221 h 4108535"/>
                <a:gd name="connsiteX53" fmla="*/ 2487611 w 2487611"/>
                <a:gd name="connsiteY53" fmla="*/ 2910376 h 4108535"/>
                <a:gd name="connsiteX54" fmla="*/ 1777602 w 2487611"/>
                <a:gd name="connsiteY54" fmla="*/ 2646390 h 4108535"/>
                <a:gd name="connsiteX55" fmla="*/ 1697050 w 2487611"/>
                <a:gd name="connsiteY55" fmla="*/ 2794370 h 4108535"/>
                <a:gd name="connsiteX56" fmla="*/ 789847 w 2487611"/>
                <a:gd name="connsiteY56" fmla="*/ 2794370 h 4108535"/>
                <a:gd name="connsiteX57" fmla="*/ 709405 w 2487611"/>
                <a:gd name="connsiteY57" fmla="*/ 2646615 h 4108535"/>
                <a:gd name="connsiteX58" fmla="*/ 0 w 2487611"/>
                <a:gd name="connsiteY58" fmla="*/ 2910376 h 4108535"/>
                <a:gd name="connsiteX59" fmla="*/ 262716 w 2487611"/>
                <a:gd name="connsiteY59" fmla="*/ 2180221 h 4108535"/>
                <a:gd name="connsiteX60" fmla="*/ 483603 w 2487611"/>
                <a:gd name="connsiteY60" fmla="*/ 2045227 h 4108535"/>
                <a:gd name="connsiteX61" fmla="*/ 390066 w 2487611"/>
                <a:gd name="connsiteY61" fmla="*/ 1543276 h 4108535"/>
                <a:gd name="connsiteX62" fmla="*/ 595041 w 2487611"/>
                <a:gd name="connsiteY62" fmla="*/ 704009 h 4108535"/>
                <a:gd name="connsiteX63" fmla="*/ 1247310 w 2487611"/>
                <a:gd name="connsiteY63" fmla="*/ 0 h 4108535"/>
                <a:gd name="connsiteX0" fmla="*/ 1355591 w 2487611"/>
                <a:gd name="connsiteY0" fmla="*/ 3182538 h 4108535"/>
                <a:gd name="connsiteX1" fmla="*/ 1668701 w 2487611"/>
                <a:gd name="connsiteY1" fmla="*/ 3483122 h 4108535"/>
                <a:gd name="connsiteX2" fmla="*/ 1698103 w 2487611"/>
                <a:gd name="connsiteY2" fmla="*/ 3826765 h 4108535"/>
                <a:gd name="connsiteX3" fmla="*/ 1503571 w 2487611"/>
                <a:gd name="connsiteY3" fmla="*/ 3609273 h 4108535"/>
                <a:gd name="connsiteX4" fmla="*/ 1461585 w 2487611"/>
                <a:gd name="connsiteY4" fmla="*/ 3823014 h 4108535"/>
                <a:gd name="connsiteX5" fmla="*/ 1244671 w 2487611"/>
                <a:gd name="connsiteY5" fmla="*/ 4108535 h 4108535"/>
                <a:gd name="connsiteX6" fmla="*/ 1079392 w 2487611"/>
                <a:gd name="connsiteY6" fmla="*/ 3802776 h 4108535"/>
                <a:gd name="connsiteX7" fmla="*/ 987763 w 2487611"/>
                <a:gd name="connsiteY7" fmla="*/ 3670578 h 4108535"/>
                <a:gd name="connsiteX8" fmla="*/ 854400 w 2487611"/>
                <a:gd name="connsiteY8" fmla="*/ 3737300 h 4108535"/>
                <a:gd name="connsiteX9" fmla="*/ 869102 w 2487611"/>
                <a:gd name="connsiteY9" fmla="*/ 3413885 h 4108535"/>
                <a:gd name="connsiteX10" fmla="*/ 1052587 w 2487611"/>
                <a:gd name="connsiteY10" fmla="*/ 3216340 h 4108535"/>
                <a:gd name="connsiteX11" fmla="*/ 1019981 w 2487611"/>
                <a:gd name="connsiteY11" fmla="*/ 3260363 h 4108535"/>
                <a:gd name="connsiteX12" fmla="*/ 1012121 w 2487611"/>
                <a:gd name="connsiteY12" fmla="*/ 3433280 h 4108535"/>
                <a:gd name="connsiteX13" fmla="*/ 1083424 w 2487611"/>
                <a:gd name="connsiteY13" fmla="*/ 3397607 h 4108535"/>
                <a:gd name="connsiteX14" fmla="*/ 1132416 w 2487611"/>
                <a:gd name="connsiteY14" fmla="*/ 3468287 h 4108535"/>
                <a:gd name="connsiteX15" fmla="*/ 1220783 w 2487611"/>
                <a:gd name="connsiteY15" fmla="*/ 3631764 h 4108535"/>
                <a:gd name="connsiteX16" fmla="*/ 1336759 w 2487611"/>
                <a:gd name="connsiteY16" fmla="*/ 3479107 h 4108535"/>
                <a:gd name="connsiteX17" fmla="*/ 1359207 w 2487611"/>
                <a:gd name="connsiteY17" fmla="*/ 3364828 h 4108535"/>
                <a:gd name="connsiteX18" fmla="*/ 1463216 w 2487611"/>
                <a:gd name="connsiteY18" fmla="*/ 3481112 h 4108535"/>
                <a:gd name="connsiteX19" fmla="*/ 1447496 w 2487611"/>
                <a:gd name="connsiteY19" fmla="*/ 3297380 h 4108535"/>
                <a:gd name="connsiteX20" fmla="*/ 1355591 w 2487611"/>
                <a:gd name="connsiteY20" fmla="*/ 3182538 h 4108535"/>
                <a:gd name="connsiteX21" fmla="*/ 803026 w 2487611"/>
                <a:gd name="connsiteY21" fmla="*/ 2874973 h 4108535"/>
                <a:gd name="connsiteX22" fmla="*/ 1689473 w 2487611"/>
                <a:gd name="connsiteY22" fmla="*/ 2874973 h 4108535"/>
                <a:gd name="connsiteX23" fmla="*/ 1482985 w 2487611"/>
                <a:gd name="connsiteY23" fmla="*/ 3155021 h 4108535"/>
                <a:gd name="connsiteX24" fmla="*/ 1009514 w 2487611"/>
                <a:gd name="connsiteY24" fmla="*/ 3155021 h 4108535"/>
                <a:gd name="connsiteX25" fmla="*/ 803026 w 2487611"/>
                <a:gd name="connsiteY25" fmla="*/ 2874973 h 4108535"/>
                <a:gd name="connsiteX26" fmla="*/ 1246249 w 2487611"/>
                <a:gd name="connsiteY26" fmla="*/ 1574908 h 4108535"/>
                <a:gd name="connsiteX27" fmla="*/ 1346518 w 2487611"/>
                <a:gd name="connsiteY27" fmla="*/ 1675177 h 4108535"/>
                <a:gd name="connsiteX28" fmla="*/ 1246249 w 2487611"/>
                <a:gd name="connsiteY28" fmla="*/ 1775446 h 4108535"/>
                <a:gd name="connsiteX29" fmla="*/ 1145980 w 2487611"/>
                <a:gd name="connsiteY29" fmla="*/ 1675177 h 4108535"/>
                <a:gd name="connsiteX30" fmla="*/ 1246249 w 2487611"/>
                <a:gd name="connsiteY30" fmla="*/ 1574908 h 4108535"/>
                <a:gd name="connsiteX31" fmla="*/ 1246249 w 2487611"/>
                <a:gd name="connsiteY31" fmla="*/ 1505402 h 4108535"/>
                <a:gd name="connsiteX32" fmla="*/ 1076474 w 2487611"/>
                <a:gd name="connsiteY32" fmla="*/ 1675177 h 4108535"/>
                <a:gd name="connsiteX33" fmla="*/ 1246249 w 2487611"/>
                <a:gd name="connsiteY33" fmla="*/ 1844952 h 4108535"/>
                <a:gd name="connsiteX34" fmla="*/ 1416024 w 2487611"/>
                <a:gd name="connsiteY34" fmla="*/ 1675177 h 4108535"/>
                <a:gd name="connsiteX35" fmla="*/ 1246249 w 2487611"/>
                <a:gd name="connsiteY35" fmla="*/ 1505402 h 4108535"/>
                <a:gd name="connsiteX36" fmla="*/ 1246249 w 2487611"/>
                <a:gd name="connsiteY36" fmla="*/ 752032 h 4108535"/>
                <a:gd name="connsiteX37" fmla="*/ 1446787 w 2487611"/>
                <a:gd name="connsiteY37" fmla="*/ 952570 h 4108535"/>
                <a:gd name="connsiteX38" fmla="*/ 1246249 w 2487611"/>
                <a:gd name="connsiteY38" fmla="*/ 1153108 h 4108535"/>
                <a:gd name="connsiteX39" fmla="*/ 1045711 w 2487611"/>
                <a:gd name="connsiteY39" fmla="*/ 952570 h 4108535"/>
                <a:gd name="connsiteX40" fmla="*/ 1246249 w 2487611"/>
                <a:gd name="connsiteY40" fmla="*/ 752032 h 4108535"/>
                <a:gd name="connsiteX41" fmla="*/ 1246249 w 2487611"/>
                <a:gd name="connsiteY41" fmla="*/ 613020 h 4108535"/>
                <a:gd name="connsiteX42" fmla="*/ 906699 w 2487611"/>
                <a:gd name="connsiteY42" fmla="*/ 952570 h 4108535"/>
                <a:gd name="connsiteX43" fmla="*/ 1246249 w 2487611"/>
                <a:gd name="connsiteY43" fmla="*/ 1292120 h 4108535"/>
                <a:gd name="connsiteX44" fmla="*/ 1585799 w 2487611"/>
                <a:gd name="connsiteY44" fmla="*/ 952570 h 4108535"/>
                <a:gd name="connsiteX45" fmla="*/ 1246249 w 2487611"/>
                <a:gd name="connsiteY45" fmla="*/ 613020 h 4108535"/>
                <a:gd name="connsiteX46" fmla="*/ 1247310 w 2487611"/>
                <a:gd name="connsiteY46" fmla="*/ 0 h 4108535"/>
                <a:gd name="connsiteX47" fmla="*/ 1243449 w 2487611"/>
                <a:gd name="connsiteY47" fmla="*/ 101721 h 4108535"/>
                <a:gd name="connsiteX48" fmla="*/ 1258169 w 2487611"/>
                <a:gd name="connsiteY48" fmla="*/ 3411 h 4108535"/>
                <a:gd name="connsiteX49" fmla="*/ 1891856 w 2487611"/>
                <a:gd name="connsiteY49" fmla="*/ 704009 h 4108535"/>
                <a:gd name="connsiteX50" fmla="*/ 2096831 w 2487611"/>
                <a:gd name="connsiteY50" fmla="*/ 1543276 h 4108535"/>
                <a:gd name="connsiteX51" fmla="*/ 2003408 w 2487611"/>
                <a:gd name="connsiteY51" fmla="*/ 2044861 h 4108535"/>
                <a:gd name="connsiteX52" fmla="*/ 2224895 w 2487611"/>
                <a:gd name="connsiteY52" fmla="*/ 2180221 h 4108535"/>
                <a:gd name="connsiteX53" fmla="*/ 2487611 w 2487611"/>
                <a:gd name="connsiteY53" fmla="*/ 2910376 h 4108535"/>
                <a:gd name="connsiteX54" fmla="*/ 1777602 w 2487611"/>
                <a:gd name="connsiteY54" fmla="*/ 2646390 h 4108535"/>
                <a:gd name="connsiteX55" fmla="*/ 1697050 w 2487611"/>
                <a:gd name="connsiteY55" fmla="*/ 2794370 h 4108535"/>
                <a:gd name="connsiteX56" fmla="*/ 789847 w 2487611"/>
                <a:gd name="connsiteY56" fmla="*/ 2794370 h 4108535"/>
                <a:gd name="connsiteX57" fmla="*/ 709405 w 2487611"/>
                <a:gd name="connsiteY57" fmla="*/ 2646615 h 4108535"/>
                <a:gd name="connsiteX58" fmla="*/ 0 w 2487611"/>
                <a:gd name="connsiteY58" fmla="*/ 2910376 h 4108535"/>
                <a:gd name="connsiteX59" fmla="*/ 262716 w 2487611"/>
                <a:gd name="connsiteY59" fmla="*/ 2180221 h 4108535"/>
                <a:gd name="connsiteX60" fmla="*/ 483603 w 2487611"/>
                <a:gd name="connsiteY60" fmla="*/ 2045227 h 4108535"/>
                <a:gd name="connsiteX61" fmla="*/ 390066 w 2487611"/>
                <a:gd name="connsiteY61" fmla="*/ 1543276 h 4108535"/>
                <a:gd name="connsiteX62" fmla="*/ 595041 w 2487611"/>
                <a:gd name="connsiteY62" fmla="*/ 704009 h 4108535"/>
                <a:gd name="connsiteX63" fmla="*/ 1247310 w 2487611"/>
                <a:gd name="connsiteY63" fmla="*/ 0 h 4108535"/>
                <a:gd name="connsiteX0" fmla="*/ 1355591 w 2487611"/>
                <a:gd name="connsiteY0" fmla="*/ 3182538 h 4108535"/>
                <a:gd name="connsiteX1" fmla="*/ 1668701 w 2487611"/>
                <a:gd name="connsiteY1" fmla="*/ 3483122 h 4108535"/>
                <a:gd name="connsiteX2" fmla="*/ 1698103 w 2487611"/>
                <a:gd name="connsiteY2" fmla="*/ 3826765 h 4108535"/>
                <a:gd name="connsiteX3" fmla="*/ 1503571 w 2487611"/>
                <a:gd name="connsiteY3" fmla="*/ 3609273 h 4108535"/>
                <a:gd name="connsiteX4" fmla="*/ 1461585 w 2487611"/>
                <a:gd name="connsiteY4" fmla="*/ 3823014 h 4108535"/>
                <a:gd name="connsiteX5" fmla="*/ 1244671 w 2487611"/>
                <a:gd name="connsiteY5" fmla="*/ 4108535 h 4108535"/>
                <a:gd name="connsiteX6" fmla="*/ 1079392 w 2487611"/>
                <a:gd name="connsiteY6" fmla="*/ 3802776 h 4108535"/>
                <a:gd name="connsiteX7" fmla="*/ 987763 w 2487611"/>
                <a:gd name="connsiteY7" fmla="*/ 3670578 h 4108535"/>
                <a:gd name="connsiteX8" fmla="*/ 854400 w 2487611"/>
                <a:gd name="connsiteY8" fmla="*/ 3737300 h 4108535"/>
                <a:gd name="connsiteX9" fmla="*/ 869102 w 2487611"/>
                <a:gd name="connsiteY9" fmla="*/ 3413885 h 4108535"/>
                <a:gd name="connsiteX10" fmla="*/ 1052587 w 2487611"/>
                <a:gd name="connsiteY10" fmla="*/ 3216340 h 4108535"/>
                <a:gd name="connsiteX11" fmla="*/ 1019981 w 2487611"/>
                <a:gd name="connsiteY11" fmla="*/ 3260363 h 4108535"/>
                <a:gd name="connsiteX12" fmla="*/ 1012121 w 2487611"/>
                <a:gd name="connsiteY12" fmla="*/ 3433280 h 4108535"/>
                <a:gd name="connsiteX13" fmla="*/ 1083424 w 2487611"/>
                <a:gd name="connsiteY13" fmla="*/ 3397607 h 4108535"/>
                <a:gd name="connsiteX14" fmla="*/ 1132416 w 2487611"/>
                <a:gd name="connsiteY14" fmla="*/ 3468287 h 4108535"/>
                <a:gd name="connsiteX15" fmla="*/ 1220783 w 2487611"/>
                <a:gd name="connsiteY15" fmla="*/ 3631764 h 4108535"/>
                <a:gd name="connsiteX16" fmla="*/ 1336759 w 2487611"/>
                <a:gd name="connsiteY16" fmla="*/ 3479107 h 4108535"/>
                <a:gd name="connsiteX17" fmla="*/ 1359207 w 2487611"/>
                <a:gd name="connsiteY17" fmla="*/ 3364828 h 4108535"/>
                <a:gd name="connsiteX18" fmla="*/ 1463216 w 2487611"/>
                <a:gd name="connsiteY18" fmla="*/ 3481112 h 4108535"/>
                <a:gd name="connsiteX19" fmla="*/ 1447496 w 2487611"/>
                <a:gd name="connsiteY19" fmla="*/ 3297380 h 4108535"/>
                <a:gd name="connsiteX20" fmla="*/ 1355591 w 2487611"/>
                <a:gd name="connsiteY20" fmla="*/ 3182538 h 4108535"/>
                <a:gd name="connsiteX21" fmla="*/ 803026 w 2487611"/>
                <a:gd name="connsiteY21" fmla="*/ 2874973 h 4108535"/>
                <a:gd name="connsiteX22" fmla="*/ 1689473 w 2487611"/>
                <a:gd name="connsiteY22" fmla="*/ 2874973 h 4108535"/>
                <a:gd name="connsiteX23" fmla="*/ 1482985 w 2487611"/>
                <a:gd name="connsiteY23" fmla="*/ 3155021 h 4108535"/>
                <a:gd name="connsiteX24" fmla="*/ 1009514 w 2487611"/>
                <a:gd name="connsiteY24" fmla="*/ 3155021 h 4108535"/>
                <a:gd name="connsiteX25" fmla="*/ 803026 w 2487611"/>
                <a:gd name="connsiteY25" fmla="*/ 2874973 h 4108535"/>
                <a:gd name="connsiteX26" fmla="*/ 1246249 w 2487611"/>
                <a:gd name="connsiteY26" fmla="*/ 1574908 h 4108535"/>
                <a:gd name="connsiteX27" fmla="*/ 1346518 w 2487611"/>
                <a:gd name="connsiteY27" fmla="*/ 1675177 h 4108535"/>
                <a:gd name="connsiteX28" fmla="*/ 1246249 w 2487611"/>
                <a:gd name="connsiteY28" fmla="*/ 1775446 h 4108535"/>
                <a:gd name="connsiteX29" fmla="*/ 1145980 w 2487611"/>
                <a:gd name="connsiteY29" fmla="*/ 1675177 h 4108535"/>
                <a:gd name="connsiteX30" fmla="*/ 1246249 w 2487611"/>
                <a:gd name="connsiteY30" fmla="*/ 1574908 h 4108535"/>
                <a:gd name="connsiteX31" fmla="*/ 1246249 w 2487611"/>
                <a:gd name="connsiteY31" fmla="*/ 1505402 h 4108535"/>
                <a:gd name="connsiteX32" fmla="*/ 1076474 w 2487611"/>
                <a:gd name="connsiteY32" fmla="*/ 1675177 h 4108535"/>
                <a:gd name="connsiteX33" fmla="*/ 1246249 w 2487611"/>
                <a:gd name="connsiteY33" fmla="*/ 1844952 h 4108535"/>
                <a:gd name="connsiteX34" fmla="*/ 1416024 w 2487611"/>
                <a:gd name="connsiteY34" fmla="*/ 1675177 h 4108535"/>
                <a:gd name="connsiteX35" fmla="*/ 1246249 w 2487611"/>
                <a:gd name="connsiteY35" fmla="*/ 1505402 h 4108535"/>
                <a:gd name="connsiteX36" fmla="*/ 1246249 w 2487611"/>
                <a:gd name="connsiteY36" fmla="*/ 752032 h 4108535"/>
                <a:gd name="connsiteX37" fmla="*/ 1446787 w 2487611"/>
                <a:gd name="connsiteY37" fmla="*/ 952570 h 4108535"/>
                <a:gd name="connsiteX38" fmla="*/ 1246249 w 2487611"/>
                <a:gd name="connsiteY38" fmla="*/ 1153108 h 4108535"/>
                <a:gd name="connsiteX39" fmla="*/ 1045711 w 2487611"/>
                <a:gd name="connsiteY39" fmla="*/ 952570 h 4108535"/>
                <a:gd name="connsiteX40" fmla="*/ 1246249 w 2487611"/>
                <a:gd name="connsiteY40" fmla="*/ 752032 h 4108535"/>
                <a:gd name="connsiteX41" fmla="*/ 1246249 w 2487611"/>
                <a:gd name="connsiteY41" fmla="*/ 613020 h 4108535"/>
                <a:gd name="connsiteX42" fmla="*/ 906699 w 2487611"/>
                <a:gd name="connsiteY42" fmla="*/ 952570 h 4108535"/>
                <a:gd name="connsiteX43" fmla="*/ 1246249 w 2487611"/>
                <a:gd name="connsiteY43" fmla="*/ 1292120 h 4108535"/>
                <a:gd name="connsiteX44" fmla="*/ 1585799 w 2487611"/>
                <a:gd name="connsiteY44" fmla="*/ 952570 h 4108535"/>
                <a:gd name="connsiteX45" fmla="*/ 1246249 w 2487611"/>
                <a:gd name="connsiteY45" fmla="*/ 613020 h 4108535"/>
                <a:gd name="connsiteX46" fmla="*/ 1247310 w 2487611"/>
                <a:gd name="connsiteY46" fmla="*/ 0 h 4108535"/>
                <a:gd name="connsiteX47" fmla="*/ 1243449 w 2487611"/>
                <a:gd name="connsiteY47" fmla="*/ 101721 h 4108535"/>
                <a:gd name="connsiteX48" fmla="*/ 1258169 w 2487611"/>
                <a:gd name="connsiteY48" fmla="*/ 3411 h 4108535"/>
                <a:gd name="connsiteX49" fmla="*/ 1891856 w 2487611"/>
                <a:gd name="connsiteY49" fmla="*/ 704009 h 4108535"/>
                <a:gd name="connsiteX50" fmla="*/ 2096831 w 2487611"/>
                <a:gd name="connsiteY50" fmla="*/ 1543276 h 4108535"/>
                <a:gd name="connsiteX51" fmla="*/ 2003408 w 2487611"/>
                <a:gd name="connsiteY51" fmla="*/ 2044861 h 4108535"/>
                <a:gd name="connsiteX52" fmla="*/ 2224895 w 2487611"/>
                <a:gd name="connsiteY52" fmla="*/ 2180221 h 4108535"/>
                <a:gd name="connsiteX53" fmla="*/ 2487611 w 2487611"/>
                <a:gd name="connsiteY53" fmla="*/ 2910376 h 4108535"/>
                <a:gd name="connsiteX54" fmla="*/ 1777602 w 2487611"/>
                <a:gd name="connsiteY54" fmla="*/ 2646390 h 4108535"/>
                <a:gd name="connsiteX55" fmla="*/ 1697050 w 2487611"/>
                <a:gd name="connsiteY55" fmla="*/ 2794370 h 4108535"/>
                <a:gd name="connsiteX56" fmla="*/ 789847 w 2487611"/>
                <a:gd name="connsiteY56" fmla="*/ 2794370 h 4108535"/>
                <a:gd name="connsiteX57" fmla="*/ 709405 w 2487611"/>
                <a:gd name="connsiteY57" fmla="*/ 2646615 h 4108535"/>
                <a:gd name="connsiteX58" fmla="*/ 0 w 2487611"/>
                <a:gd name="connsiteY58" fmla="*/ 2910376 h 4108535"/>
                <a:gd name="connsiteX59" fmla="*/ 262716 w 2487611"/>
                <a:gd name="connsiteY59" fmla="*/ 2180221 h 4108535"/>
                <a:gd name="connsiteX60" fmla="*/ 483603 w 2487611"/>
                <a:gd name="connsiteY60" fmla="*/ 2045227 h 4108535"/>
                <a:gd name="connsiteX61" fmla="*/ 390066 w 2487611"/>
                <a:gd name="connsiteY61" fmla="*/ 1543276 h 4108535"/>
                <a:gd name="connsiteX62" fmla="*/ 595041 w 2487611"/>
                <a:gd name="connsiteY62" fmla="*/ 704009 h 4108535"/>
                <a:gd name="connsiteX63" fmla="*/ 1247310 w 2487611"/>
                <a:gd name="connsiteY63" fmla="*/ 0 h 4108535"/>
                <a:gd name="connsiteX0" fmla="*/ 1355591 w 2487611"/>
                <a:gd name="connsiteY0" fmla="*/ 3182538 h 4108535"/>
                <a:gd name="connsiteX1" fmla="*/ 1668701 w 2487611"/>
                <a:gd name="connsiteY1" fmla="*/ 3483122 h 4108535"/>
                <a:gd name="connsiteX2" fmla="*/ 1698103 w 2487611"/>
                <a:gd name="connsiteY2" fmla="*/ 3826765 h 4108535"/>
                <a:gd name="connsiteX3" fmla="*/ 1503571 w 2487611"/>
                <a:gd name="connsiteY3" fmla="*/ 3609273 h 4108535"/>
                <a:gd name="connsiteX4" fmla="*/ 1461585 w 2487611"/>
                <a:gd name="connsiteY4" fmla="*/ 3823014 h 4108535"/>
                <a:gd name="connsiteX5" fmla="*/ 1244671 w 2487611"/>
                <a:gd name="connsiteY5" fmla="*/ 4108535 h 4108535"/>
                <a:gd name="connsiteX6" fmla="*/ 1079392 w 2487611"/>
                <a:gd name="connsiteY6" fmla="*/ 3802776 h 4108535"/>
                <a:gd name="connsiteX7" fmla="*/ 987763 w 2487611"/>
                <a:gd name="connsiteY7" fmla="*/ 3670578 h 4108535"/>
                <a:gd name="connsiteX8" fmla="*/ 854400 w 2487611"/>
                <a:gd name="connsiteY8" fmla="*/ 3737300 h 4108535"/>
                <a:gd name="connsiteX9" fmla="*/ 869102 w 2487611"/>
                <a:gd name="connsiteY9" fmla="*/ 3413885 h 4108535"/>
                <a:gd name="connsiteX10" fmla="*/ 1052587 w 2487611"/>
                <a:gd name="connsiteY10" fmla="*/ 3216340 h 4108535"/>
                <a:gd name="connsiteX11" fmla="*/ 1019981 w 2487611"/>
                <a:gd name="connsiteY11" fmla="*/ 3260363 h 4108535"/>
                <a:gd name="connsiteX12" fmla="*/ 1012121 w 2487611"/>
                <a:gd name="connsiteY12" fmla="*/ 3433280 h 4108535"/>
                <a:gd name="connsiteX13" fmla="*/ 1083424 w 2487611"/>
                <a:gd name="connsiteY13" fmla="*/ 3397607 h 4108535"/>
                <a:gd name="connsiteX14" fmla="*/ 1132416 w 2487611"/>
                <a:gd name="connsiteY14" fmla="*/ 3468287 h 4108535"/>
                <a:gd name="connsiteX15" fmla="*/ 1220783 w 2487611"/>
                <a:gd name="connsiteY15" fmla="*/ 3631764 h 4108535"/>
                <a:gd name="connsiteX16" fmla="*/ 1336759 w 2487611"/>
                <a:gd name="connsiteY16" fmla="*/ 3479107 h 4108535"/>
                <a:gd name="connsiteX17" fmla="*/ 1359207 w 2487611"/>
                <a:gd name="connsiteY17" fmla="*/ 3364828 h 4108535"/>
                <a:gd name="connsiteX18" fmla="*/ 1463216 w 2487611"/>
                <a:gd name="connsiteY18" fmla="*/ 3481112 h 4108535"/>
                <a:gd name="connsiteX19" fmla="*/ 1447496 w 2487611"/>
                <a:gd name="connsiteY19" fmla="*/ 3297380 h 4108535"/>
                <a:gd name="connsiteX20" fmla="*/ 1355591 w 2487611"/>
                <a:gd name="connsiteY20" fmla="*/ 3182538 h 4108535"/>
                <a:gd name="connsiteX21" fmla="*/ 803026 w 2487611"/>
                <a:gd name="connsiteY21" fmla="*/ 2874973 h 4108535"/>
                <a:gd name="connsiteX22" fmla="*/ 1689473 w 2487611"/>
                <a:gd name="connsiteY22" fmla="*/ 2874973 h 4108535"/>
                <a:gd name="connsiteX23" fmla="*/ 1482985 w 2487611"/>
                <a:gd name="connsiteY23" fmla="*/ 3155021 h 4108535"/>
                <a:gd name="connsiteX24" fmla="*/ 1009514 w 2487611"/>
                <a:gd name="connsiteY24" fmla="*/ 3155021 h 4108535"/>
                <a:gd name="connsiteX25" fmla="*/ 803026 w 2487611"/>
                <a:gd name="connsiteY25" fmla="*/ 2874973 h 4108535"/>
                <a:gd name="connsiteX26" fmla="*/ 1246249 w 2487611"/>
                <a:gd name="connsiteY26" fmla="*/ 1574908 h 4108535"/>
                <a:gd name="connsiteX27" fmla="*/ 1346518 w 2487611"/>
                <a:gd name="connsiteY27" fmla="*/ 1675177 h 4108535"/>
                <a:gd name="connsiteX28" fmla="*/ 1246249 w 2487611"/>
                <a:gd name="connsiteY28" fmla="*/ 1775446 h 4108535"/>
                <a:gd name="connsiteX29" fmla="*/ 1145980 w 2487611"/>
                <a:gd name="connsiteY29" fmla="*/ 1675177 h 4108535"/>
                <a:gd name="connsiteX30" fmla="*/ 1246249 w 2487611"/>
                <a:gd name="connsiteY30" fmla="*/ 1574908 h 4108535"/>
                <a:gd name="connsiteX31" fmla="*/ 1246249 w 2487611"/>
                <a:gd name="connsiteY31" fmla="*/ 1505402 h 4108535"/>
                <a:gd name="connsiteX32" fmla="*/ 1076474 w 2487611"/>
                <a:gd name="connsiteY32" fmla="*/ 1675177 h 4108535"/>
                <a:gd name="connsiteX33" fmla="*/ 1246249 w 2487611"/>
                <a:gd name="connsiteY33" fmla="*/ 1844952 h 4108535"/>
                <a:gd name="connsiteX34" fmla="*/ 1416024 w 2487611"/>
                <a:gd name="connsiteY34" fmla="*/ 1675177 h 4108535"/>
                <a:gd name="connsiteX35" fmla="*/ 1246249 w 2487611"/>
                <a:gd name="connsiteY35" fmla="*/ 1505402 h 4108535"/>
                <a:gd name="connsiteX36" fmla="*/ 1246249 w 2487611"/>
                <a:gd name="connsiteY36" fmla="*/ 752032 h 4108535"/>
                <a:gd name="connsiteX37" fmla="*/ 1446787 w 2487611"/>
                <a:gd name="connsiteY37" fmla="*/ 952570 h 4108535"/>
                <a:gd name="connsiteX38" fmla="*/ 1246249 w 2487611"/>
                <a:gd name="connsiteY38" fmla="*/ 1153108 h 4108535"/>
                <a:gd name="connsiteX39" fmla="*/ 1045711 w 2487611"/>
                <a:gd name="connsiteY39" fmla="*/ 952570 h 4108535"/>
                <a:gd name="connsiteX40" fmla="*/ 1246249 w 2487611"/>
                <a:gd name="connsiteY40" fmla="*/ 752032 h 4108535"/>
                <a:gd name="connsiteX41" fmla="*/ 1246249 w 2487611"/>
                <a:gd name="connsiteY41" fmla="*/ 613020 h 4108535"/>
                <a:gd name="connsiteX42" fmla="*/ 906699 w 2487611"/>
                <a:gd name="connsiteY42" fmla="*/ 952570 h 4108535"/>
                <a:gd name="connsiteX43" fmla="*/ 1246249 w 2487611"/>
                <a:gd name="connsiteY43" fmla="*/ 1292120 h 4108535"/>
                <a:gd name="connsiteX44" fmla="*/ 1585799 w 2487611"/>
                <a:gd name="connsiteY44" fmla="*/ 952570 h 4108535"/>
                <a:gd name="connsiteX45" fmla="*/ 1246249 w 2487611"/>
                <a:gd name="connsiteY45" fmla="*/ 613020 h 4108535"/>
                <a:gd name="connsiteX46" fmla="*/ 1247310 w 2487611"/>
                <a:gd name="connsiteY46" fmla="*/ 0 h 4108535"/>
                <a:gd name="connsiteX47" fmla="*/ 1243449 w 2487611"/>
                <a:gd name="connsiteY47" fmla="*/ 101721 h 4108535"/>
                <a:gd name="connsiteX48" fmla="*/ 1258169 w 2487611"/>
                <a:gd name="connsiteY48" fmla="*/ 3411 h 4108535"/>
                <a:gd name="connsiteX49" fmla="*/ 1891856 w 2487611"/>
                <a:gd name="connsiteY49" fmla="*/ 704009 h 4108535"/>
                <a:gd name="connsiteX50" fmla="*/ 2096831 w 2487611"/>
                <a:gd name="connsiteY50" fmla="*/ 1543276 h 4108535"/>
                <a:gd name="connsiteX51" fmla="*/ 2003408 w 2487611"/>
                <a:gd name="connsiteY51" fmla="*/ 2044861 h 4108535"/>
                <a:gd name="connsiteX52" fmla="*/ 2224895 w 2487611"/>
                <a:gd name="connsiteY52" fmla="*/ 2180221 h 4108535"/>
                <a:gd name="connsiteX53" fmla="*/ 2487611 w 2487611"/>
                <a:gd name="connsiteY53" fmla="*/ 2910376 h 4108535"/>
                <a:gd name="connsiteX54" fmla="*/ 1777602 w 2487611"/>
                <a:gd name="connsiteY54" fmla="*/ 2646390 h 4108535"/>
                <a:gd name="connsiteX55" fmla="*/ 1697050 w 2487611"/>
                <a:gd name="connsiteY55" fmla="*/ 2794370 h 4108535"/>
                <a:gd name="connsiteX56" fmla="*/ 789847 w 2487611"/>
                <a:gd name="connsiteY56" fmla="*/ 2794370 h 4108535"/>
                <a:gd name="connsiteX57" fmla="*/ 709405 w 2487611"/>
                <a:gd name="connsiteY57" fmla="*/ 2646615 h 4108535"/>
                <a:gd name="connsiteX58" fmla="*/ 0 w 2487611"/>
                <a:gd name="connsiteY58" fmla="*/ 2910376 h 4108535"/>
                <a:gd name="connsiteX59" fmla="*/ 262716 w 2487611"/>
                <a:gd name="connsiteY59" fmla="*/ 2180221 h 4108535"/>
                <a:gd name="connsiteX60" fmla="*/ 483603 w 2487611"/>
                <a:gd name="connsiteY60" fmla="*/ 2045227 h 4108535"/>
                <a:gd name="connsiteX61" fmla="*/ 390066 w 2487611"/>
                <a:gd name="connsiteY61" fmla="*/ 1543276 h 4108535"/>
                <a:gd name="connsiteX62" fmla="*/ 595041 w 2487611"/>
                <a:gd name="connsiteY62" fmla="*/ 704009 h 4108535"/>
                <a:gd name="connsiteX63" fmla="*/ 1247310 w 2487611"/>
                <a:gd name="connsiteY63" fmla="*/ 0 h 4108535"/>
                <a:gd name="connsiteX0" fmla="*/ 1355591 w 2487611"/>
                <a:gd name="connsiteY0" fmla="*/ 3182538 h 4108535"/>
                <a:gd name="connsiteX1" fmla="*/ 1668701 w 2487611"/>
                <a:gd name="connsiteY1" fmla="*/ 3483122 h 4108535"/>
                <a:gd name="connsiteX2" fmla="*/ 1698103 w 2487611"/>
                <a:gd name="connsiteY2" fmla="*/ 3826765 h 4108535"/>
                <a:gd name="connsiteX3" fmla="*/ 1503571 w 2487611"/>
                <a:gd name="connsiteY3" fmla="*/ 3609273 h 4108535"/>
                <a:gd name="connsiteX4" fmla="*/ 1461585 w 2487611"/>
                <a:gd name="connsiteY4" fmla="*/ 3823014 h 4108535"/>
                <a:gd name="connsiteX5" fmla="*/ 1244671 w 2487611"/>
                <a:gd name="connsiteY5" fmla="*/ 4108535 h 4108535"/>
                <a:gd name="connsiteX6" fmla="*/ 1079392 w 2487611"/>
                <a:gd name="connsiteY6" fmla="*/ 3802776 h 4108535"/>
                <a:gd name="connsiteX7" fmla="*/ 987763 w 2487611"/>
                <a:gd name="connsiteY7" fmla="*/ 3670578 h 4108535"/>
                <a:gd name="connsiteX8" fmla="*/ 854400 w 2487611"/>
                <a:gd name="connsiteY8" fmla="*/ 3737300 h 4108535"/>
                <a:gd name="connsiteX9" fmla="*/ 869102 w 2487611"/>
                <a:gd name="connsiteY9" fmla="*/ 3413885 h 4108535"/>
                <a:gd name="connsiteX10" fmla="*/ 1052587 w 2487611"/>
                <a:gd name="connsiteY10" fmla="*/ 3216340 h 4108535"/>
                <a:gd name="connsiteX11" fmla="*/ 1019981 w 2487611"/>
                <a:gd name="connsiteY11" fmla="*/ 3260363 h 4108535"/>
                <a:gd name="connsiteX12" fmla="*/ 1012121 w 2487611"/>
                <a:gd name="connsiteY12" fmla="*/ 3433280 h 4108535"/>
                <a:gd name="connsiteX13" fmla="*/ 1083424 w 2487611"/>
                <a:gd name="connsiteY13" fmla="*/ 3397607 h 4108535"/>
                <a:gd name="connsiteX14" fmla="*/ 1132416 w 2487611"/>
                <a:gd name="connsiteY14" fmla="*/ 3468287 h 4108535"/>
                <a:gd name="connsiteX15" fmla="*/ 1220783 w 2487611"/>
                <a:gd name="connsiteY15" fmla="*/ 3631764 h 4108535"/>
                <a:gd name="connsiteX16" fmla="*/ 1336759 w 2487611"/>
                <a:gd name="connsiteY16" fmla="*/ 3479107 h 4108535"/>
                <a:gd name="connsiteX17" fmla="*/ 1359207 w 2487611"/>
                <a:gd name="connsiteY17" fmla="*/ 3364828 h 4108535"/>
                <a:gd name="connsiteX18" fmla="*/ 1463216 w 2487611"/>
                <a:gd name="connsiteY18" fmla="*/ 3481112 h 4108535"/>
                <a:gd name="connsiteX19" fmla="*/ 1447496 w 2487611"/>
                <a:gd name="connsiteY19" fmla="*/ 3297380 h 4108535"/>
                <a:gd name="connsiteX20" fmla="*/ 1355591 w 2487611"/>
                <a:gd name="connsiteY20" fmla="*/ 3182538 h 4108535"/>
                <a:gd name="connsiteX21" fmla="*/ 803026 w 2487611"/>
                <a:gd name="connsiteY21" fmla="*/ 2874973 h 4108535"/>
                <a:gd name="connsiteX22" fmla="*/ 1689473 w 2487611"/>
                <a:gd name="connsiteY22" fmla="*/ 2874973 h 4108535"/>
                <a:gd name="connsiteX23" fmla="*/ 1482985 w 2487611"/>
                <a:gd name="connsiteY23" fmla="*/ 3155021 h 4108535"/>
                <a:gd name="connsiteX24" fmla="*/ 1009514 w 2487611"/>
                <a:gd name="connsiteY24" fmla="*/ 3155021 h 4108535"/>
                <a:gd name="connsiteX25" fmla="*/ 803026 w 2487611"/>
                <a:gd name="connsiteY25" fmla="*/ 2874973 h 4108535"/>
                <a:gd name="connsiteX26" fmla="*/ 1246249 w 2487611"/>
                <a:gd name="connsiteY26" fmla="*/ 1574908 h 4108535"/>
                <a:gd name="connsiteX27" fmla="*/ 1346518 w 2487611"/>
                <a:gd name="connsiteY27" fmla="*/ 1675177 h 4108535"/>
                <a:gd name="connsiteX28" fmla="*/ 1246249 w 2487611"/>
                <a:gd name="connsiteY28" fmla="*/ 1775446 h 4108535"/>
                <a:gd name="connsiteX29" fmla="*/ 1145980 w 2487611"/>
                <a:gd name="connsiteY29" fmla="*/ 1675177 h 4108535"/>
                <a:gd name="connsiteX30" fmla="*/ 1246249 w 2487611"/>
                <a:gd name="connsiteY30" fmla="*/ 1574908 h 4108535"/>
                <a:gd name="connsiteX31" fmla="*/ 1246249 w 2487611"/>
                <a:gd name="connsiteY31" fmla="*/ 1505402 h 4108535"/>
                <a:gd name="connsiteX32" fmla="*/ 1076474 w 2487611"/>
                <a:gd name="connsiteY32" fmla="*/ 1675177 h 4108535"/>
                <a:gd name="connsiteX33" fmla="*/ 1246249 w 2487611"/>
                <a:gd name="connsiteY33" fmla="*/ 1844952 h 4108535"/>
                <a:gd name="connsiteX34" fmla="*/ 1416024 w 2487611"/>
                <a:gd name="connsiteY34" fmla="*/ 1675177 h 4108535"/>
                <a:gd name="connsiteX35" fmla="*/ 1246249 w 2487611"/>
                <a:gd name="connsiteY35" fmla="*/ 1505402 h 4108535"/>
                <a:gd name="connsiteX36" fmla="*/ 1246249 w 2487611"/>
                <a:gd name="connsiteY36" fmla="*/ 752032 h 4108535"/>
                <a:gd name="connsiteX37" fmla="*/ 1446787 w 2487611"/>
                <a:gd name="connsiteY37" fmla="*/ 952570 h 4108535"/>
                <a:gd name="connsiteX38" fmla="*/ 1246249 w 2487611"/>
                <a:gd name="connsiteY38" fmla="*/ 1153108 h 4108535"/>
                <a:gd name="connsiteX39" fmla="*/ 1045711 w 2487611"/>
                <a:gd name="connsiteY39" fmla="*/ 952570 h 4108535"/>
                <a:gd name="connsiteX40" fmla="*/ 1246249 w 2487611"/>
                <a:gd name="connsiteY40" fmla="*/ 752032 h 4108535"/>
                <a:gd name="connsiteX41" fmla="*/ 1246249 w 2487611"/>
                <a:gd name="connsiteY41" fmla="*/ 613020 h 4108535"/>
                <a:gd name="connsiteX42" fmla="*/ 906699 w 2487611"/>
                <a:gd name="connsiteY42" fmla="*/ 952570 h 4108535"/>
                <a:gd name="connsiteX43" fmla="*/ 1246249 w 2487611"/>
                <a:gd name="connsiteY43" fmla="*/ 1292120 h 4108535"/>
                <a:gd name="connsiteX44" fmla="*/ 1585799 w 2487611"/>
                <a:gd name="connsiteY44" fmla="*/ 952570 h 4108535"/>
                <a:gd name="connsiteX45" fmla="*/ 1246249 w 2487611"/>
                <a:gd name="connsiteY45" fmla="*/ 613020 h 4108535"/>
                <a:gd name="connsiteX46" fmla="*/ 1247310 w 2487611"/>
                <a:gd name="connsiteY46" fmla="*/ 0 h 4108535"/>
                <a:gd name="connsiteX47" fmla="*/ 1243449 w 2487611"/>
                <a:gd name="connsiteY47" fmla="*/ 101721 h 4108535"/>
                <a:gd name="connsiteX48" fmla="*/ 1258169 w 2487611"/>
                <a:gd name="connsiteY48" fmla="*/ 3411 h 4108535"/>
                <a:gd name="connsiteX49" fmla="*/ 1891856 w 2487611"/>
                <a:gd name="connsiteY49" fmla="*/ 704009 h 4108535"/>
                <a:gd name="connsiteX50" fmla="*/ 2096831 w 2487611"/>
                <a:gd name="connsiteY50" fmla="*/ 1543276 h 4108535"/>
                <a:gd name="connsiteX51" fmla="*/ 2003408 w 2487611"/>
                <a:gd name="connsiteY51" fmla="*/ 2044861 h 4108535"/>
                <a:gd name="connsiteX52" fmla="*/ 2224895 w 2487611"/>
                <a:gd name="connsiteY52" fmla="*/ 2180221 h 4108535"/>
                <a:gd name="connsiteX53" fmla="*/ 2487611 w 2487611"/>
                <a:gd name="connsiteY53" fmla="*/ 2910376 h 4108535"/>
                <a:gd name="connsiteX54" fmla="*/ 1777602 w 2487611"/>
                <a:gd name="connsiteY54" fmla="*/ 2646390 h 4108535"/>
                <a:gd name="connsiteX55" fmla="*/ 1697050 w 2487611"/>
                <a:gd name="connsiteY55" fmla="*/ 2794370 h 4108535"/>
                <a:gd name="connsiteX56" fmla="*/ 789847 w 2487611"/>
                <a:gd name="connsiteY56" fmla="*/ 2794370 h 4108535"/>
                <a:gd name="connsiteX57" fmla="*/ 709405 w 2487611"/>
                <a:gd name="connsiteY57" fmla="*/ 2646615 h 4108535"/>
                <a:gd name="connsiteX58" fmla="*/ 0 w 2487611"/>
                <a:gd name="connsiteY58" fmla="*/ 2910376 h 4108535"/>
                <a:gd name="connsiteX59" fmla="*/ 262716 w 2487611"/>
                <a:gd name="connsiteY59" fmla="*/ 2180221 h 4108535"/>
                <a:gd name="connsiteX60" fmla="*/ 483603 w 2487611"/>
                <a:gd name="connsiteY60" fmla="*/ 2045227 h 4108535"/>
                <a:gd name="connsiteX61" fmla="*/ 390066 w 2487611"/>
                <a:gd name="connsiteY61" fmla="*/ 1543276 h 4108535"/>
                <a:gd name="connsiteX62" fmla="*/ 595041 w 2487611"/>
                <a:gd name="connsiteY62" fmla="*/ 704009 h 4108535"/>
                <a:gd name="connsiteX63" fmla="*/ 1247310 w 2487611"/>
                <a:gd name="connsiteY63" fmla="*/ 0 h 4108535"/>
                <a:gd name="connsiteX0" fmla="*/ 1355591 w 2487611"/>
                <a:gd name="connsiteY0" fmla="*/ 3191732 h 4117729"/>
                <a:gd name="connsiteX1" fmla="*/ 1668701 w 2487611"/>
                <a:gd name="connsiteY1" fmla="*/ 3492316 h 4117729"/>
                <a:gd name="connsiteX2" fmla="*/ 1698103 w 2487611"/>
                <a:gd name="connsiteY2" fmla="*/ 3835959 h 4117729"/>
                <a:gd name="connsiteX3" fmla="*/ 1503571 w 2487611"/>
                <a:gd name="connsiteY3" fmla="*/ 3618467 h 4117729"/>
                <a:gd name="connsiteX4" fmla="*/ 1461585 w 2487611"/>
                <a:gd name="connsiteY4" fmla="*/ 3832208 h 4117729"/>
                <a:gd name="connsiteX5" fmla="*/ 1244671 w 2487611"/>
                <a:gd name="connsiteY5" fmla="*/ 4117729 h 4117729"/>
                <a:gd name="connsiteX6" fmla="*/ 1079392 w 2487611"/>
                <a:gd name="connsiteY6" fmla="*/ 3811970 h 4117729"/>
                <a:gd name="connsiteX7" fmla="*/ 987763 w 2487611"/>
                <a:gd name="connsiteY7" fmla="*/ 3679772 h 4117729"/>
                <a:gd name="connsiteX8" fmla="*/ 854400 w 2487611"/>
                <a:gd name="connsiteY8" fmla="*/ 3746494 h 4117729"/>
                <a:gd name="connsiteX9" fmla="*/ 869102 w 2487611"/>
                <a:gd name="connsiteY9" fmla="*/ 3423079 h 4117729"/>
                <a:gd name="connsiteX10" fmla="*/ 1052587 w 2487611"/>
                <a:gd name="connsiteY10" fmla="*/ 3225534 h 4117729"/>
                <a:gd name="connsiteX11" fmla="*/ 1019981 w 2487611"/>
                <a:gd name="connsiteY11" fmla="*/ 3269557 h 4117729"/>
                <a:gd name="connsiteX12" fmla="*/ 1012121 w 2487611"/>
                <a:gd name="connsiteY12" fmla="*/ 3442474 h 4117729"/>
                <a:gd name="connsiteX13" fmla="*/ 1083424 w 2487611"/>
                <a:gd name="connsiteY13" fmla="*/ 3406801 h 4117729"/>
                <a:gd name="connsiteX14" fmla="*/ 1132416 w 2487611"/>
                <a:gd name="connsiteY14" fmla="*/ 3477481 h 4117729"/>
                <a:gd name="connsiteX15" fmla="*/ 1220783 w 2487611"/>
                <a:gd name="connsiteY15" fmla="*/ 3640958 h 4117729"/>
                <a:gd name="connsiteX16" fmla="*/ 1336759 w 2487611"/>
                <a:gd name="connsiteY16" fmla="*/ 3488301 h 4117729"/>
                <a:gd name="connsiteX17" fmla="*/ 1359207 w 2487611"/>
                <a:gd name="connsiteY17" fmla="*/ 3374022 h 4117729"/>
                <a:gd name="connsiteX18" fmla="*/ 1463216 w 2487611"/>
                <a:gd name="connsiteY18" fmla="*/ 3490306 h 4117729"/>
                <a:gd name="connsiteX19" fmla="*/ 1447496 w 2487611"/>
                <a:gd name="connsiteY19" fmla="*/ 3306574 h 4117729"/>
                <a:gd name="connsiteX20" fmla="*/ 1355591 w 2487611"/>
                <a:gd name="connsiteY20" fmla="*/ 3191732 h 4117729"/>
                <a:gd name="connsiteX21" fmla="*/ 803026 w 2487611"/>
                <a:gd name="connsiteY21" fmla="*/ 2884167 h 4117729"/>
                <a:gd name="connsiteX22" fmla="*/ 1689473 w 2487611"/>
                <a:gd name="connsiteY22" fmla="*/ 2884167 h 4117729"/>
                <a:gd name="connsiteX23" fmla="*/ 1482985 w 2487611"/>
                <a:gd name="connsiteY23" fmla="*/ 3164215 h 4117729"/>
                <a:gd name="connsiteX24" fmla="*/ 1009514 w 2487611"/>
                <a:gd name="connsiteY24" fmla="*/ 3164215 h 4117729"/>
                <a:gd name="connsiteX25" fmla="*/ 803026 w 2487611"/>
                <a:gd name="connsiteY25" fmla="*/ 2884167 h 4117729"/>
                <a:gd name="connsiteX26" fmla="*/ 1246249 w 2487611"/>
                <a:gd name="connsiteY26" fmla="*/ 1584102 h 4117729"/>
                <a:gd name="connsiteX27" fmla="*/ 1346518 w 2487611"/>
                <a:gd name="connsiteY27" fmla="*/ 1684371 h 4117729"/>
                <a:gd name="connsiteX28" fmla="*/ 1246249 w 2487611"/>
                <a:gd name="connsiteY28" fmla="*/ 1784640 h 4117729"/>
                <a:gd name="connsiteX29" fmla="*/ 1145980 w 2487611"/>
                <a:gd name="connsiteY29" fmla="*/ 1684371 h 4117729"/>
                <a:gd name="connsiteX30" fmla="*/ 1246249 w 2487611"/>
                <a:gd name="connsiteY30" fmla="*/ 1584102 h 4117729"/>
                <a:gd name="connsiteX31" fmla="*/ 1246249 w 2487611"/>
                <a:gd name="connsiteY31" fmla="*/ 1514596 h 4117729"/>
                <a:gd name="connsiteX32" fmla="*/ 1076474 w 2487611"/>
                <a:gd name="connsiteY32" fmla="*/ 1684371 h 4117729"/>
                <a:gd name="connsiteX33" fmla="*/ 1246249 w 2487611"/>
                <a:gd name="connsiteY33" fmla="*/ 1854146 h 4117729"/>
                <a:gd name="connsiteX34" fmla="*/ 1416024 w 2487611"/>
                <a:gd name="connsiteY34" fmla="*/ 1684371 h 4117729"/>
                <a:gd name="connsiteX35" fmla="*/ 1246249 w 2487611"/>
                <a:gd name="connsiteY35" fmla="*/ 1514596 h 4117729"/>
                <a:gd name="connsiteX36" fmla="*/ 1246249 w 2487611"/>
                <a:gd name="connsiteY36" fmla="*/ 761226 h 4117729"/>
                <a:gd name="connsiteX37" fmla="*/ 1446787 w 2487611"/>
                <a:gd name="connsiteY37" fmla="*/ 961764 h 4117729"/>
                <a:gd name="connsiteX38" fmla="*/ 1246249 w 2487611"/>
                <a:gd name="connsiteY38" fmla="*/ 1162302 h 4117729"/>
                <a:gd name="connsiteX39" fmla="*/ 1045711 w 2487611"/>
                <a:gd name="connsiteY39" fmla="*/ 961764 h 4117729"/>
                <a:gd name="connsiteX40" fmla="*/ 1246249 w 2487611"/>
                <a:gd name="connsiteY40" fmla="*/ 761226 h 4117729"/>
                <a:gd name="connsiteX41" fmla="*/ 1246249 w 2487611"/>
                <a:gd name="connsiteY41" fmla="*/ 622214 h 4117729"/>
                <a:gd name="connsiteX42" fmla="*/ 906699 w 2487611"/>
                <a:gd name="connsiteY42" fmla="*/ 961764 h 4117729"/>
                <a:gd name="connsiteX43" fmla="*/ 1246249 w 2487611"/>
                <a:gd name="connsiteY43" fmla="*/ 1301314 h 4117729"/>
                <a:gd name="connsiteX44" fmla="*/ 1585799 w 2487611"/>
                <a:gd name="connsiteY44" fmla="*/ 961764 h 4117729"/>
                <a:gd name="connsiteX45" fmla="*/ 1246249 w 2487611"/>
                <a:gd name="connsiteY45" fmla="*/ 622214 h 4117729"/>
                <a:gd name="connsiteX46" fmla="*/ 1237076 w 2487611"/>
                <a:gd name="connsiteY46" fmla="*/ 0 h 4117729"/>
                <a:gd name="connsiteX47" fmla="*/ 1243449 w 2487611"/>
                <a:gd name="connsiteY47" fmla="*/ 110915 h 4117729"/>
                <a:gd name="connsiteX48" fmla="*/ 1258169 w 2487611"/>
                <a:gd name="connsiteY48" fmla="*/ 12605 h 4117729"/>
                <a:gd name="connsiteX49" fmla="*/ 1891856 w 2487611"/>
                <a:gd name="connsiteY49" fmla="*/ 713203 h 4117729"/>
                <a:gd name="connsiteX50" fmla="*/ 2096831 w 2487611"/>
                <a:gd name="connsiteY50" fmla="*/ 1552470 h 4117729"/>
                <a:gd name="connsiteX51" fmla="*/ 2003408 w 2487611"/>
                <a:gd name="connsiteY51" fmla="*/ 2054055 h 4117729"/>
                <a:gd name="connsiteX52" fmla="*/ 2224895 w 2487611"/>
                <a:gd name="connsiteY52" fmla="*/ 2189415 h 4117729"/>
                <a:gd name="connsiteX53" fmla="*/ 2487611 w 2487611"/>
                <a:gd name="connsiteY53" fmla="*/ 2919570 h 4117729"/>
                <a:gd name="connsiteX54" fmla="*/ 1777602 w 2487611"/>
                <a:gd name="connsiteY54" fmla="*/ 2655584 h 4117729"/>
                <a:gd name="connsiteX55" fmla="*/ 1697050 w 2487611"/>
                <a:gd name="connsiteY55" fmla="*/ 2803564 h 4117729"/>
                <a:gd name="connsiteX56" fmla="*/ 789847 w 2487611"/>
                <a:gd name="connsiteY56" fmla="*/ 2803564 h 4117729"/>
                <a:gd name="connsiteX57" fmla="*/ 709405 w 2487611"/>
                <a:gd name="connsiteY57" fmla="*/ 2655809 h 4117729"/>
                <a:gd name="connsiteX58" fmla="*/ 0 w 2487611"/>
                <a:gd name="connsiteY58" fmla="*/ 2919570 h 4117729"/>
                <a:gd name="connsiteX59" fmla="*/ 262716 w 2487611"/>
                <a:gd name="connsiteY59" fmla="*/ 2189415 h 4117729"/>
                <a:gd name="connsiteX60" fmla="*/ 483603 w 2487611"/>
                <a:gd name="connsiteY60" fmla="*/ 2054421 h 4117729"/>
                <a:gd name="connsiteX61" fmla="*/ 390066 w 2487611"/>
                <a:gd name="connsiteY61" fmla="*/ 1552470 h 4117729"/>
                <a:gd name="connsiteX62" fmla="*/ 595041 w 2487611"/>
                <a:gd name="connsiteY62" fmla="*/ 713203 h 4117729"/>
                <a:gd name="connsiteX63" fmla="*/ 1237076 w 2487611"/>
                <a:gd name="connsiteY63" fmla="*/ 0 h 4117729"/>
                <a:gd name="connsiteX0" fmla="*/ 1355591 w 2487611"/>
                <a:gd name="connsiteY0" fmla="*/ 3197172 h 4123169"/>
                <a:gd name="connsiteX1" fmla="*/ 1668701 w 2487611"/>
                <a:gd name="connsiteY1" fmla="*/ 3497756 h 4123169"/>
                <a:gd name="connsiteX2" fmla="*/ 1698103 w 2487611"/>
                <a:gd name="connsiteY2" fmla="*/ 3841399 h 4123169"/>
                <a:gd name="connsiteX3" fmla="*/ 1503571 w 2487611"/>
                <a:gd name="connsiteY3" fmla="*/ 3623907 h 4123169"/>
                <a:gd name="connsiteX4" fmla="*/ 1461585 w 2487611"/>
                <a:gd name="connsiteY4" fmla="*/ 3837648 h 4123169"/>
                <a:gd name="connsiteX5" fmla="*/ 1244671 w 2487611"/>
                <a:gd name="connsiteY5" fmla="*/ 4123169 h 4123169"/>
                <a:gd name="connsiteX6" fmla="*/ 1079392 w 2487611"/>
                <a:gd name="connsiteY6" fmla="*/ 3817410 h 4123169"/>
                <a:gd name="connsiteX7" fmla="*/ 987763 w 2487611"/>
                <a:gd name="connsiteY7" fmla="*/ 3685212 h 4123169"/>
                <a:gd name="connsiteX8" fmla="*/ 854400 w 2487611"/>
                <a:gd name="connsiteY8" fmla="*/ 3751934 h 4123169"/>
                <a:gd name="connsiteX9" fmla="*/ 869102 w 2487611"/>
                <a:gd name="connsiteY9" fmla="*/ 3428519 h 4123169"/>
                <a:gd name="connsiteX10" fmla="*/ 1052587 w 2487611"/>
                <a:gd name="connsiteY10" fmla="*/ 3230974 h 4123169"/>
                <a:gd name="connsiteX11" fmla="*/ 1019981 w 2487611"/>
                <a:gd name="connsiteY11" fmla="*/ 3274997 h 4123169"/>
                <a:gd name="connsiteX12" fmla="*/ 1012121 w 2487611"/>
                <a:gd name="connsiteY12" fmla="*/ 3447914 h 4123169"/>
                <a:gd name="connsiteX13" fmla="*/ 1083424 w 2487611"/>
                <a:gd name="connsiteY13" fmla="*/ 3412241 h 4123169"/>
                <a:gd name="connsiteX14" fmla="*/ 1132416 w 2487611"/>
                <a:gd name="connsiteY14" fmla="*/ 3482921 h 4123169"/>
                <a:gd name="connsiteX15" fmla="*/ 1220783 w 2487611"/>
                <a:gd name="connsiteY15" fmla="*/ 3646398 h 4123169"/>
                <a:gd name="connsiteX16" fmla="*/ 1336759 w 2487611"/>
                <a:gd name="connsiteY16" fmla="*/ 3493741 h 4123169"/>
                <a:gd name="connsiteX17" fmla="*/ 1359207 w 2487611"/>
                <a:gd name="connsiteY17" fmla="*/ 3379462 h 4123169"/>
                <a:gd name="connsiteX18" fmla="*/ 1463216 w 2487611"/>
                <a:gd name="connsiteY18" fmla="*/ 3495746 h 4123169"/>
                <a:gd name="connsiteX19" fmla="*/ 1447496 w 2487611"/>
                <a:gd name="connsiteY19" fmla="*/ 3312014 h 4123169"/>
                <a:gd name="connsiteX20" fmla="*/ 1355591 w 2487611"/>
                <a:gd name="connsiteY20" fmla="*/ 3197172 h 4123169"/>
                <a:gd name="connsiteX21" fmla="*/ 803026 w 2487611"/>
                <a:gd name="connsiteY21" fmla="*/ 2889607 h 4123169"/>
                <a:gd name="connsiteX22" fmla="*/ 1689473 w 2487611"/>
                <a:gd name="connsiteY22" fmla="*/ 2889607 h 4123169"/>
                <a:gd name="connsiteX23" fmla="*/ 1482985 w 2487611"/>
                <a:gd name="connsiteY23" fmla="*/ 3169655 h 4123169"/>
                <a:gd name="connsiteX24" fmla="*/ 1009514 w 2487611"/>
                <a:gd name="connsiteY24" fmla="*/ 3169655 h 4123169"/>
                <a:gd name="connsiteX25" fmla="*/ 803026 w 2487611"/>
                <a:gd name="connsiteY25" fmla="*/ 2889607 h 4123169"/>
                <a:gd name="connsiteX26" fmla="*/ 1246249 w 2487611"/>
                <a:gd name="connsiteY26" fmla="*/ 1589542 h 4123169"/>
                <a:gd name="connsiteX27" fmla="*/ 1346518 w 2487611"/>
                <a:gd name="connsiteY27" fmla="*/ 1689811 h 4123169"/>
                <a:gd name="connsiteX28" fmla="*/ 1246249 w 2487611"/>
                <a:gd name="connsiteY28" fmla="*/ 1790080 h 4123169"/>
                <a:gd name="connsiteX29" fmla="*/ 1145980 w 2487611"/>
                <a:gd name="connsiteY29" fmla="*/ 1689811 h 4123169"/>
                <a:gd name="connsiteX30" fmla="*/ 1246249 w 2487611"/>
                <a:gd name="connsiteY30" fmla="*/ 1589542 h 4123169"/>
                <a:gd name="connsiteX31" fmla="*/ 1246249 w 2487611"/>
                <a:gd name="connsiteY31" fmla="*/ 1520036 h 4123169"/>
                <a:gd name="connsiteX32" fmla="*/ 1076474 w 2487611"/>
                <a:gd name="connsiteY32" fmla="*/ 1689811 h 4123169"/>
                <a:gd name="connsiteX33" fmla="*/ 1246249 w 2487611"/>
                <a:gd name="connsiteY33" fmla="*/ 1859586 h 4123169"/>
                <a:gd name="connsiteX34" fmla="*/ 1416024 w 2487611"/>
                <a:gd name="connsiteY34" fmla="*/ 1689811 h 4123169"/>
                <a:gd name="connsiteX35" fmla="*/ 1246249 w 2487611"/>
                <a:gd name="connsiteY35" fmla="*/ 1520036 h 4123169"/>
                <a:gd name="connsiteX36" fmla="*/ 1246249 w 2487611"/>
                <a:gd name="connsiteY36" fmla="*/ 766666 h 4123169"/>
                <a:gd name="connsiteX37" fmla="*/ 1446787 w 2487611"/>
                <a:gd name="connsiteY37" fmla="*/ 967204 h 4123169"/>
                <a:gd name="connsiteX38" fmla="*/ 1246249 w 2487611"/>
                <a:gd name="connsiteY38" fmla="*/ 1167742 h 4123169"/>
                <a:gd name="connsiteX39" fmla="*/ 1045711 w 2487611"/>
                <a:gd name="connsiteY39" fmla="*/ 967204 h 4123169"/>
                <a:gd name="connsiteX40" fmla="*/ 1246249 w 2487611"/>
                <a:gd name="connsiteY40" fmla="*/ 766666 h 4123169"/>
                <a:gd name="connsiteX41" fmla="*/ 1246249 w 2487611"/>
                <a:gd name="connsiteY41" fmla="*/ 627654 h 4123169"/>
                <a:gd name="connsiteX42" fmla="*/ 906699 w 2487611"/>
                <a:gd name="connsiteY42" fmla="*/ 967204 h 4123169"/>
                <a:gd name="connsiteX43" fmla="*/ 1246249 w 2487611"/>
                <a:gd name="connsiteY43" fmla="*/ 1306754 h 4123169"/>
                <a:gd name="connsiteX44" fmla="*/ 1585799 w 2487611"/>
                <a:gd name="connsiteY44" fmla="*/ 967204 h 4123169"/>
                <a:gd name="connsiteX45" fmla="*/ 1246249 w 2487611"/>
                <a:gd name="connsiteY45" fmla="*/ 627654 h 4123169"/>
                <a:gd name="connsiteX46" fmla="*/ 1237076 w 2487611"/>
                <a:gd name="connsiteY46" fmla="*/ 5440 h 4123169"/>
                <a:gd name="connsiteX47" fmla="*/ 1243449 w 2487611"/>
                <a:gd name="connsiteY47" fmla="*/ 116355 h 4123169"/>
                <a:gd name="connsiteX48" fmla="*/ 1231224 w 2487611"/>
                <a:gd name="connsiteY48" fmla="*/ 0 h 4123169"/>
                <a:gd name="connsiteX49" fmla="*/ 1891856 w 2487611"/>
                <a:gd name="connsiteY49" fmla="*/ 718643 h 4123169"/>
                <a:gd name="connsiteX50" fmla="*/ 2096831 w 2487611"/>
                <a:gd name="connsiteY50" fmla="*/ 1557910 h 4123169"/>
                <a:gd name="connsiteX51" fmla="*/ 2003408 w 2487611"/>
                <a:gd name="connsiteY51" fmla="*/ 2059495 h 4123169"/>
                <a:gd name="connsiteX52" fmla="*/ 2224895 w 2487611"/>
                <a:gd name="connsiteY52" fmla="*/ 2194855 h 4123169"/>
                <a:gd name="connsiteX53" fmla="*/ 2487611 w 2487611"/>
                <a:gd name="connsiteY53" fmla="*/ 2925010 h 4123169"/>
                <a:gd name="connsiteX54" fmla="*/ 1777602 w 2487611"/>
                <a:gd name="connsiteY54" fmla="*/ 2661024 h 4123169"/>
                <a:gd name="connsiteX55" fmla="*/ 1697050 w 2487611"/>
                <a:gd name="connsiteY55" fmla="*/ 2809004 h 4123169"/>
                <a:gd name="connsiteX56" fmla="*/ 789847 w 2487611"/>
                <a:gd name="connsiteY56" fmla="*/ 2809004 h 4123169"/>
                <a:gd name="connsiteX57" fmla="*/ 709405 w 2487611"/>
                <a:gd name="connsiteY57" fmla="*/ 2661249 h 4123169"/>
                <a:gd name="connsiteX58" fmla="*/ 0 w 2487611"/>
                <a:gd name="connsiteY58" fmla="*/ 2925010 h 4123169"/>
                <a:gd name="connsiteX59" fmla="*/ 262716 w 2487611"/>
                <a:gd name="connsiteY59" fmla="*/ 2194855 h 4123169"/>
                <a:gd name="connsiteX60" fmla="*/ 483603 w 2487611"/>
                <a:gd name="connsiteY60" fmla="*/ 2059861 h 4123169"/>
                <a:gd name="connsiteX61" fmla="*/ 390066 w 2487611"/>
                <a:gd name="connsiteY61" fmla="*/ 1557910 h 4123169"/>
                <a:gd name="connsiteX62" fmla="*/ 595041 w 2487611"/>
                <a:gd name="connsiteY62" fmla="*/ 718643 h 4123169"/>
                <a:gd name="connsiteX63" fmla="*/ 1237076 w 2487611"/>
                <a:gd name="connsiteY63" fmla="*/ 5440 h 4123169"/>
                <a:gd name="connsiteX0" fmla="*/ 1355591 w 2487611"/>
                <a:gd name="connsiteY0" fmla="*/ 3197172 h 4123169"/>
                <a:gd name="connsiteX1" fmla="*/ 1668701 w 2487611"/>
                <a:gd name="connsiteY1" fmla="*/ 3497756 h 4123169"/>
                <a:gd name="connsiteX2" fmla="*/ 1698103 w 2487611"/>
                <a:gd name="connsiteY2" fmla="*/ 3841399 h 4123169"/>
                <a:gd name="connsiteX3" fmla="*/ 1503571 w 2487611"/>
                <a:gd name="connsiteY3" fmla="*/ 3623907 h 4123169"/>
                <a:gd name="connsiteX4" fmla="*/ 1461585 w 2487611"/>
                <a:gd name="connsiteY4" fmla="*/ 3837648 h 4123169"/>
                <a:gd name="connsiteX5" fmla="*/ 1244671 w 2487611"/>
                <a:gd name="connsiteY5" fmla="*/ 4123169 h 4123169"/>
                <a:gd name="connsiteX6" fmla="*/ 1079392 w 2487611"/>
                <a:gd name="connsiteY6" fmla="*/ 3817410 h 4123169"/>
                <a:gd name="connsiteX7" fmla="*/ 987763 w 2487611"/>
                <a:gd name="connsiteY7" fmla="*/ 3685212 h 4123169"/>
                <a:gd name="connsiteX8" fmla="*/ 854400 w 2487611"/>
                <a:gd name="connsiteY8" fmla="*/ 3751934 h 4123169"/>
                <a:gd name="connsiteX9" fmla="*/ 869102 w 2487611"/>
                <a:gd name="connsiteY9" fmla="*/ 3428519 h 4123169"/>
                <a:gd name="connsiteX10" fmla="*/ 1052587 w 2487611"/>
                <a:gd name="connsiteY10" fmla="*/ 3230974 h 4123169"/>
                <a:gd name="connsiteX11" fmla="*/ 1019981 w 2487611"/>
                <a:gd name="connsiteY11" fmla="*/ 3274997 h 4123169"/>
                <a:gd name="connsiteX12" fmla="*/ 1012121 w 2487611"/>
                <a:gd name="connsiteY12" fmla="*/ 3447914 h 4123169"/>
                <a:gd name="connsiteX13" fmla="*/ 1083424 w 2487611"/>
                <a:gd name="connsiteY13" fmla="*/ 3412241 h 4123169"/>
                <a:gd name="connsiteX14" fmla="*/ 1132416 w 2487611"/>
                <a:gd name="connsiteY14" fmla="*/ 3482921 h 4123169"/>
                <a:gd name="connsiteX15" fmla="*/ 1220783 w 2487611"/>
                <a:gd name="connsiteY15" fmla="*/ 3646398 h 4123169"/>
                <a:gd name="connsiteX16" fmla="*/ 1336759 w 2487611"/>
                <a:gd name="connsiteY16" fmla="*/ 3493741 h 4123169"/>
                <a:gd name="connsiteX17" fmla="*/ 1359207 w 2487611"/>
                <a:gd name="connsiteY17" fmla="*/ 3379462 h 4123169"/>
                <a:gd name="connsiteX18" fmla="*/ 1463216 w 2487611"/>
                <a:gd name="connsiteY18" fmla="*/ 3495746 h 4123169"/>
                <a:gd name="connsiteX19" fmla="*/ 1447496 w 2487611"/>
                <a:gd name="connsiteY19" fmla="*/ 3312014 h 4123169"/>
                <a:gd name="connsiteX20" fmla="*/ 1355591 w 2487611"/>
                <a:gd name="connsiteY20" fmla="*/ 3197172 h 4123169"/>
                <a:gd name="connsiteX21" fmla="*/ 803026 w 2487611"/>
                <a:gd name="connsiteY21" fmla="*/ 2889607 h 4123169"/>
                <a:gd name="connsiteX22" fmla="*/ 1689473 w 2487611"/>
                <a:gd name="connsiteY22" fmla="*/ 2889607 h 4123169"/>
                <a:gd name="connsiteX23" fmla="*/ 1482985 w 2487611"/>
                <a:gd name="connsiteY23" fmla="*/ 3169655 h 4123169"/>
                <a:gd name="connsiteX24" fmla="*/ 1009514 w 2487611"/>
                <a:gd name="connsiteY24" fmla="*/ 3169655 h 4123169"/>
                <a:gd name="connsiteX25" fmla="*/ 803026 w 2487611"/>
                <a:gd name="connsiteY25" fmla="*/ 2889607 h 4123169"/>
                <a:gd name="connsiteX26" fmla="*/ 1246249 w 2487611"/>
                <a:gd name="connsiteY26" fmla="*/ 1589542 h 4123169"/>
                <a:gd name="connsiteX27" fmla="*/ 1346518 w 2487611"/>
                <a:gd name="connsiteY27" fmla="*/ 1689811 h 4123169"/>
                <a:gd name="connsiteX28" fmla="*/ 1246249 w 2487611"/>
                <a:gd name="connsiteY28" fmla="*/ 1790080 h 4123169"/>
                <a:gd name="connsiteX29" fmla="*/ 1145980 w 2487611"/>
                <a:gd name="connsiteY29" fmla="*/ 1689811 h 4123169"/>
                <a:gd name="connsiteX30" fmla="*/ 1246249 w 2487611"/>
                <a:gd name="connsiteY30" fmla="*/ 1589542 h 4123169"/>
                <a:gd name="connsiteX31" fmla="*/ 1246249 w 2487611"/>
                <a:gd name="connsiteY31" fmla="*/ 1520036 h 4123169"/>
                <a:gd name="connsiteX32" fmla="*/ 1076474 w 2487611"/>
                <a:gd name="connsiteY32" fmla="*/ 1689811 h 4123169"/>
                <a:gd name="connsiteX33" fmla="*/ 1246249 w 2487611"/>
                <a:gd name="connsiteY33" fmla="*/ 1859586 h 4123169"/>
                <a:gd name="connsiteX34" fmla="*/ 1416024 w 2487611"/>
                <a:gd name="connsiteY34" fmla="*/ 1689811 h 4123169"/>
                <a:gd name="connsiteX35" fmla="*/ 1246249 w 2487611"/>
                <a:gd name="connsiteY35" fmla="*/ 1520036 h 4123169"/>
                <a:gd name="connsiteX36" fmla="*/ 1246249 w 2487611"/>
                <a:gd name="connsiteY36" fmla="*/ 766666 h 4123169"/>
                <a:gd name="connsiteX37" fmla="*/ 1446787 w 2487611"/>
                <a:gd name="connsiteY37" fmla="*/ 967204 h 4123169"/>
                <a:gd name="connsiteX38" fmla="*/ 1246249 w 2487611"/>
                <a:gd name="connsiteY38" fmla="*/ 1167742 h 4123169"/>
                <a:gd name="connsiteX39" fmla="*/ 1045711 w 2487611"/>
                <a:gd name="connsiteY39" fmla="*/ 967204 h 4123169"/>
                <a:gd name="connsiteX40" fmla="*/ 1246249 w 2487611"/>
                <a:gd name="connsiteY40" fmla="*/ 766666 h 4123169"/>
                <a:gd name="connsiteX41" fmla="*/ 1246249 w 2487611"/>
                <a:gd name="connsiteY41" fmla="*/ 627654 h 4123169"/>
                <a:gd name="connsiteX42" fmla="*/ 906699 w 2487611"/>
                <a:gd name="connsiteY42" fmla="*/ 967204 h 4123169"/>
                <a:gd name="connsiteX43" fmla="*/ 1246249 w 2487611"/>
                <a:gd name="connsiteY43" fmla="*/ 1306754 h 4123169"/>
                <a:gd name="connsiteX44" fmla="*/ 1585799 w 2487611"/>
                <a:gd name="connsiteY44" fmla="*/ 967204 h 4123169"/>
                <a:gd name="connsiteX45" fmla="*/ 1246249 w 2487611"/>
                <a:gd name="connsiteY45" fmla="*/ 627654 h 4123169"/>
                <a:gd name="connsiteX46" fmla="*/ 1238115 w 2487611"/>
                <a:gd name="connsiteY46" fmla="*/ 24870 h 4123169"/>
                <a:gd name="connsiteX47" fmla="*/ 1243449 w 2487611"/>
                <a:gd name="connsiteY47" fmla="*/ 116355 h 4123169"/>
                <a:gd name="connsiteX48" fmla="*/ 1231224 w 2487611"/>
                <a:gd name="connsiteY48" fmla="*/ 0 h 4123169"/>
                <a:gd name="connsiteX49" fmla="*/ 1891856 w 2487611"/>
                <a:gd name="connsiteY49" fmla="*/ 718643 h 4123169"/>
                <a:gd name="connsiteX50" fmla="*/ 2096831 w 2487611"/>
                <a:gd name="connsiteY50" fmla="*/ 1557910 h 4123169"/>
                <a:gd name="connsiteX51" fmla="*/ 2003408 w 2487611"/>
                <a:gd name="connsiteY51" fmla="*/ 2059495 h 4123169"/>
                <a:gd name="connsiteX52" fmla="*/ 2224895 w 2487611"/>
                <a:gd name="connsiteY52" fmla="*/ 2194855 h 4123169"/>
                <a:gd name="connsiteX53" fmla="*/ 2487611 w 2487611"/>
                <a:gd name="connsiteY53" fmla="*/ 2925010 h 4123169"/>
                <a:gd name="connsiteX54" fmla="*/ 1777602 w 2487611"/>
                <a:gd name="connsiteY54" fmla="*/ 2661024 h 4123169"/>
                <a:gd name="connsiteX55" fmla="*/ 1697050 w 2487611"/>
                <a:gd name="connsiteY55" fmla="*/ 2809004 h 4123169"/>
                <a:gd name="connsiteX56" fmla="*/ 789847 w 2487611"/>
                <a:gd name="connsiteY56" fmla="*/ 2809004 h 4123169"/>
                <a:gd name="connsiteX57" fmla="*/ 709405 w 2487611"/>
                <a:gd name="connsiteY57" fmla="*/ 2661249 h 4123169"/>
                <a:gd name="connsiteX58" fmla="*/ 0 w 2487611"/>
                <a:gd name="connsiteY58" fmla="*/ 2925010 h 4123169"/>
                <a:gd name="connsiteX59" fmla="*/ 262716 w 2487611"/>
                <a:gd name="connsiteY59" fmla="*/ 2194855 h 4123169"/>
                <a:gd name="connsiteX60" fmla="*/ 483603 w 2487611"/>
                <a:gd name="connsiteY60" fmla="*/ 2059861 h 4123169"/>
                <a:gd name="connsiteX61" fmla="*/ 390066 w 2487611"/>
                <a:gd name="connsiteY61" fmla="*/ 1557910 h 4123169"/>
                <a:gd name="connsiteX62" fmla="*/ 595041 w 2487611"/>
                <a:gd name="connsiteY62" fmla="*/ 718643 h 4123169"/>
                <a:gd name="connsiteX63" fmla="*/ 1238115 w 2487611"/>
                <a:gd name="connsiteY63" fmla="*/ 24870 h 4123169"/>
                <a:gd name="connsiteX0" fmla="*/ 1355591 w 2487611"/>
                <a:gd name="connsiteY0" fmla="*/ 3172302 h 4098299"/>
                <a:gd name="connsiteX1" fmla="*/ 1668701 w 2487611"/>
                <a:gd name="connsiteY1" fmla="*/ 3472886 h 4098299"/>
                <a:gd name="connsiteX2" fmla="*/ 1698103 w 2487611"/>
                <a:gd name="connsiteY2" fmla="*/ 3816529 h 4098299"/>
                <a:gd name="connsiteX3" fmla="*/ 1503571 w 2487611"/>
                <a:gd name="connsiteY3" fmla="*/ 3599037 h 4098299"/>
                <a:gd name="connsiteX4" fmla="*/ 1461585 w 2487611"/>
                <a:gd name="connsiteY4" fmla="*/ 3812778 h 4098299"/>
                <a:gd name="connsiteX5" fmla="*/ 1244671 w 2487611"/>
                <a:gd name="connsiteY5" fmla="*/ 4098299 h 4098299"/>
                <a:gd name="connsiteX6" fmla="*/ 1079392 w 2487611"/>
                <a:gd name="connsiteY6" fmla="*/ 3792540 h 4098299"/>
                <a:gd name="connsiteX7" fmla="*/ 987763 w 2487611"/>
                <a:gd name="connsiteY7" fmla="*/ 3660342 h 4098299"/>
                <a:gd name="connsiteX8" fmla="*/ 854400 w 2487611"/>
                <a:gd name="connsiteY8" fmla="*/ 3727064 h 4098299"/>
                <a:gd name="connsiteX9" fmla="*/ 869102 w 2487611"/>
                <a:gd name="connsiteY9" fmla="*/ 3403649 h 4098299"/>
                <a:gd name="connsiteX10" fmla="*/ 1052587 w 2487611"/>
                <a:gd name="connsiteY10" fmla="*/ 3206104 h 4098299"/>
                <a:gd name="connsiteX11" fmla="*/ 1019981 w 2487611"/>
                <a:gd name="connsiteY11" fmla="*/ 3250127 h 4098299"/>
                <a:gd name="connsiteX12" fmla="*/ 1012121 w 2487611"/>
                <a:gd name="connsiteY12" fmla="*/ 3423044 h 4098299"/>
                <a:gd name="connsiteX13" fmla="*/ 1083424 w 2487611"/>
                <a:gd name="connsiteY13" fmla="*/ 3387371 h 4098299"/>
                <a:gd name="connsiteX14" fmla="*/ 1132416 w 2487611"/>
                <a:gd name="connsiteY14" fmla="*/ 3458051 h 4098299"/>
                <a:gd name="connsiteX15" fmla="*/ 1220783 w 2487611"/>
                <a:gd name="connsiteY15" fmla="*/ 3621528 h 4098299"/>
                <a:gd name="connsiteX16" fmla="*/ 1336759 w 2487611"/>
                <a:gd name="connsiteY16" fmla="*/ 3468871 h 4098299"/>
                <a:gd name="connsiteX17" fmla="*/ 1359207 w 2487611"/>
                <a:gd name="connsiteY17" fmla="*/ 3354592 h 4098299"/>
                <a:gd name="connsiteX18" fmla="*/ 1463216 w 2487611"/>
                <a:gd name="connsiteY18" fmla="*/ 3470876 h 4098299"/>
                <a:gd name="connsiteX19" fmla="*/ 1447496 w 2487611"/>
                <a:gd name="connsiteY19" fmla="*/ 3287144 h 4098299"/>
                <a:gd name="connsiteX20" fmla="*/ 1355591 w 2487611"/>
                <a:gd name="connsiteY20" fmla="*/ 3172302 h 4098299"/>
                <a:gd name="connsiteX21" fmla="*/ 803026 w 2487611"/>
                <a:gd name="connsiteY21" fmla="*/ 2864737 h 4098299"/>
                <a:gd name="connsiteX22" fmla="*/ 1689473 w 2487611"/>
                <a:gd name="connsiteY22" fmla="*/ 2864737 h 4098299"/>
                <a:gd name="connsiteX23" fmla="*/ 1482985 w 2487611"/>
                <a:gd name="connsiteY23" fmla="*/ 3144785 h 4098299"/>
                <a:gd name="connsiteX24" fmla="*/ 1009514 w 2487611"/>
                <a:gd name="connsiteY24" fmla="*/ 3144785 h 4098299"/>
                <a:gd name="connsiteX25" fmla="*/ 803026 w 2487611"/>
                <a:gd name="connsiteY25" fmla="*/ 2864737 h 4098299"/>
                <a:gd name="connsiteX26" fmla="*/ 1246249 w 2487611"/>
                <a:gd name="connsiteY26" fmla="*/ 1564672 h 4098299"/>
                <a:gd name="connsiteX27" fmla="*/ 1346518 w 2487611"/>
                <a:gd name="connsiteY27" fmla="*/ 1664941 h 4098299"/>
                <a:gd name="connsiteX28" fmla="*/ 1246249 w 2487611"/>
                <a:gd name="connsiteY28" fmla="*/ 1765210 h 4098299"/>
                <a:gd name="connsiteX29" fmla="*/ 1145980 w 2487611"/>
                <a:gd name="connsiteY29" fmla="*/ 1664941 h 4098299"/>
                <a:gd name="connsiteX30" fmla="*/ 1246249 w 2487611"/>
                <a:gd name="connsiteY30" fmla="*/ 1564672 h 4098299"/>
                <a:gd name="connsiteX31" fmla="*/ 1246249 w 2487611"/>
                <a:gd name="connsiteY31" fmla="*/ 1495166 h 4098299"/>
                <a:gd name="connsiteX32" fmla="*/ 1076474 w 2487611"/>
                <a:gd name="connsiteY32" fmla="*/ 1664941 h 4098299"/>
                <a:gd name="connsiteX33" fmla="*/ 1246249 w 2487611"/>
                <a:gd name="connsiteY33" fmla="*/ 1834716 h 4098299"/>
                <a:gd name="connsiteX34" fmla="*/ 1416024 w 2487611"/>
                <a:gd name="connsiteY34" fmla="*/ 1664941 h 4098299"/>
                <a:gd name="connsiteX35" fmla="*/ 1246249 w 2487611"/>
                <a:gd name="connsiteY35" fmla="*/ 1495166 h 4098299"/>
                <a:gd name="connsiteX36" fmla="*/ 1246249 w 2487611"/>
                <a:gd name="connsiteY36" fmla="*/ 741796 h 4098299"/>
                <a:gd name="connsiteX37" fmla="*/ 1446787 w 2487611"/>
                <a:gd name="connsiteY37" fmla="*/ 942334 h 4098299"/>
                <a:gd name="connsiteX38" fmla="*/ 1246249 w 2487611"/>
                <a:gd name="connsiteY38" fmla="*/ 1142872 h 4098299"/>
                <a:gd name="connsiteX39" fmla="*/ 1045711 w 2487611"/>
                <a:gd name="connsiteY39" fmla="*/ 942334 h 4098299"/>
                <a:gd name="connsiteX40" fmla="*/ 1246249 w 2487611"/>
                <a:gd name="connsiteY40" fmla="*/ 741796 h 4098299"/>
                <a:gd name="connsiteX41" fmla="*/ 1246249 w 2487611"/>
                <a:gd name="connsiteY41" fmla="*/ 602784 h 4098299"/>
                <a:gd name="connsiteX42" fmla="*/ 906699 w 2487611"/>
                <a:gd name="connsiteY42" fmla="*/ 942334 h 4098299"/>
                <a:gd name="connsiteX43" fmla="*/ 1246249 w 2487611"/>
                <a:gd name="connsiteY43" fmla="*/ 1281884 h 4098299"/>
                <a:gd name="connsiteX44" fmla="*/ 1585799 w 2487611"/>
                <a:gd name="connsiteY44" fmla="*/ 942334 h 4098299"/>
                <a:gd name="connsiteX45" fmla="*/ 1246249 w 2487611"/>
                <a:gd name="connsiteY45" fmla="*/ 602784 h 4098299"/>
                <a:gd name="connsiteX46" fmla="*/ 1238115 w 2487611"/>
                <a:gd name="connsiteY46" fmla="*/ 0 h 4098299"/>
                <a:gd name="connsiteX47" fmla="*/ 1243449 w 2487611"/>
                <a:gd name="connsiteY47" fmla="*/ 91485 h 4098299"/>
                <a:gd name="connsiteX48" fmla="*/ 1229544 w 2487611"/>
                <a:gd name="connsiteY48" fmla="*/ 4448 h 4098299"/>
                <a:gd name="connsiteX49" fmla="*/ 1891856 w 2487611"/>
                <a:gd name="connsiteY49" fmla="*/ 693773 h 4098299"/>
                <a:gd name="connsiteX50" fmla="*/ 2096831 w 2487611"/>
                <a:gd name="connsiteY50" fmla="*/ 1533040 h 4098299"/>
                <a:gd name="connsiteX51" fmla="*/ 2003408 w 2487611"/>
                <a:gd name="connsiteY51" fmla="*/ 2034625 h 4098299"/>
                <a:gd name="connsiteX52" fmla="*/ 2224895 w 2487611"/>
                <a:gd name="connsiteY52" fmla="*/ 2169985 h 4098299"/>
                <a:gd name="connsiteX53" fmla="*/ 2487611 w 2487611"/>
                <a:gd name="connsiteY53" fmla="*/ 2900140 h 4098299"/>
                <a:gd name="connsiteX54" fmla="*/ 1777602 w 2487611"/>
                <a:gd name="connsiteY54" fmla="*/ 2636154 h 4098299"/>
                <a:gd name="connsiteX55" fmla="*/ 1697050 w 2487611"/>
                <a:gd name="connsiteY55" fmla="*/ 2784134 h 4098299"/>
                <a:gd name="connsiteX56" fmla="*/ 789847 w 2487611"/>
                <a:gd name="connsiteY56" fmla="*/ 2784134 h 4098299"/>
                <a:gd name="connsiteX57" fmla="*/ 709405 w 2487611"/>
                <a:gd name="connsiteY57" fmla="*/ 2636379 h 4098299"/>
                <a:gd name="connsiteX58" fmla="*/ 0 w 2487611"/>
                <a:gd name="connsiteY58" fmla="*/ 2900140 h 4098299"/>
                <a:gd name="connsiteX59" fmla="*/ 262716 w 2487611"/>
                <a:gd name="connsiteY59" fmla="*/ 2169985 h 4098299"/>
                <a:gd name="connsiteX60" fmla="*/ 483603 w 2487611"/>
                <a:gd name="connsiteY60" fmla="*/ 2034991 h 4098299"/>
                <a:gd name="connsiteX61" fmla="*/ 390066 w 2487611"/>
                <a:gd name="connsiteY61" fmla="*/ 1533040 h 4098299"/>
                <a:gd name="connsiteX62" fmla="*/ 595041 w 2487611"/>
                <a:gd name="connsiteY62" fmla="*/ 693773 h 4098299"/>
                <a:gd name="connsiteX63" fmla="*/ 1238115 w 2487611"/>
                <a:gd name="connsiteY63" fmla="*/ 0 h 4098299"/>
                <a:gd name="connsiteX0" fmla="*/ 1355591 w 2487611"/>
                <a:gd name="connsiteY0" fmla="*/ 3167854 h 4093851"/>
                <a:gd name="connsiteX1" fmla="*/ 1668701 w 2487611"/>
                <a:gd name="connsiteY1" fmla="*/ 3468438 h 4093851"/>
                <a:gd name="connsiteX2" fmla="*/ 1698103 w 2487611"/>
                <a:gd name="connsiteY2" fmla="*/ 3812081 h 4093851"/>
                <a:gd name="connsiteX3" fmla="*/ 1503571 w 2487611"/>
                <a:gd name="connsiteY3" fmla="*/ 3594589 h 4093851"/>
                <a:gd name="connsiteX4" fmla="*/ 1461585 w 2487611"/>
                <a:gd name="connsiteY4" fmla="*/ 3808330 h 4093851"/>
                <a:gd name="connsiteX5" fmla="*/ 1244671 w 2487611"/>
                <a:gd name="connsiteY5" fmla="*/ 4093851 h 4093851"/>
                <a:gd name="connsiteX6" fmla="*/ 1079392 w 2487611"/>
                <a:gd name="connsiteY6" fmla="*/ 3788092 h 4093851"/>
                <a:gd name="connsiteX7" fmla="*/ 987763 w 2487611"/>
                <a:gd name="connsiteY7" fmla="*/ 3655894 h 4093851"/>
                <a:gd name="connsiteX8" fmla="*/ 854400 w 2487611"/>
                <a:gd name="connsiteY8" fmla="*/ 3722616 h 4093851"/>
                <a:gd name="connsiteX9" fmla="*/ 869102 w 2487611"/>
                <a:gd name="connsiteY9" fmla="*/ 3399201 h 4093851"/>
                <a:gd name="connsiteX10" fmla="*/ 1052587 w 2487611"/>
                <a:gd name="connsiteY10" fmla="*/ 3201656 h 4093851"/>
                <a:gd name="connsiteX11" fmla="*/ 1019981 w 2487611"/>
                <a:gd name="connsiteY11" fmla="*/ 3245679 h 4093851"/>
                <a:gd name="connsiteX12" fmla="*/ 1012121 w 2487611"/>
                <a:gd name="connsiteY12" fmla="*/ 3418596 h 4093851"/>
                <a:gd name="connsiteX13" fmla="*/ 1083424 w 2487611"/>
                <a:gd name="connsiteY13" fmla="*/ 3382923 h 4093851"/>
                <a:gd name="connsiteX14" fmla="*/ 1132416 w 2487611"/>
                <a:gd name="connsiteY14" fmla="*/ 3453603 h 4093851"/>
                <a:gd name="connsiteX15" fmla="*/ 1220783 w 2487611"/>
                <a:gd name="connsiteY15" fmla="*/ 3617080 h 4093851"/>
                <a:gd name="connsiteX16" fmla="*/ 1336759 w 2487611"/>
                <a:gd name="connsiteY16" fmla="*/ 3464423 h 4093851"/>
                <a:gd name="connsiteX17" fmla="*/ 1359207 w 2487611"/>
                <a:gd name="connsiteY17" fmla="*/ 3350144 h 4093851"/>
                <a:gd name="connsiteX18" fmla="*/ 1463216 w 2487611"/>
                <a:gd name="connsiteY18" fmla="*/ 3466428 h 4093851"/>
                <a:gd name="connsiteX19" fmla="*/ 1447496 w 2487611"/>
                <a:gd name="connsiteY19" fmla="*/ 3282696 h 4093851"/>
                <a:gd name="connsiteX20" fmla="*/ 1355591 w 2487611"/>
                <a:gd name="connsiteY20" fmla="*/ 3167854 h 4093851"/>
                <a:gd name="connsiteX21" fmla="*/ 803026 w 2487611"/>
                <a:gd name="connsiteY21" fmla="*/ 2860289 h 4093851"/>
                <a:gd name="connsiteX22" fmla="*/ 1689473 w 2487611"/>
                <a:gd name="connsiteY22" fmla="*/ 2860289 h 4093851"/>
                <a:gd name="connsiteX23" fmla="*/ 1482985 w 2487611"/>
                <a:gd name="connsiteY23" fmla="*/ 3140337 h 4093851"/>
                <a:gd name="connsiteX24" fmla="*/ 1009514 w 2487611"/>
                <a:gd name="connsiteY24" fmla="*/ 3140337 h 4093851"/>
                <a:gd name="connsiteX25" fmla="*/ 803026 w 2487611"/>
                <a:gd name="connsiteY25" fmla="*/ 2860289 h 4093851"/>
                <a:gd name="connsiteX26" fmla="*/ 1246249 w 2487611"/>
                <a:gd name="connsiteY26" fmla="*/ 1560224 h 4093851"/>
                <a:gd name="connsiteX27" fmla="*/ 1346518 w 2487611"/>
                <a:gd name="connsiteY27" fmla="*/ 1660493 h 4093851"/>
                <a:gd name="connsiteX28" fmla="*/ 1246249 w 2487611"/>
                <a:gd name="connsiteY28" fmla="*/ 1760762 h 4093851"/>
                <a:gd name="connsiteX29" fmla="*/ 1145980 w 2487611"/>
                <a:gd name="connsiteY29" fmla="*/ 1660493 h 4093851"/>
                <a:gd name="connsiteX30" fmla="*/ 1246249 w 2487611"/>
                <a:gd name="connsiteY30" fmla="*/ 1560224 h 4093851"/>
                <a:gd name="connsiteX31" fmla="*/ 1246249 w 2487611"/>
                <a:gd name="connsiteY31" fmla="*/ 1490718 h 4093851"/>
                <a:gd name="connsiteX32" fmla="*/ 1076474 w 2487611"/>
                <a:gd name="connsiteY32" fmla="*/ 1660493 h 4093851"/>
                <a:gd name="connsiteX33" fmla="*/ 1246249 w 2487611"/>
                <a:gd name="connsiteY33" fmla="*/ 1830268 h 4093851"/>
                <a:gd name="connsiteX34" fmla="*/ 1416024 w 2487611"/>
                <a:gd name="connsiteY34" fmla="*/ 1660493 h 4093851"/>
                <a:gd name="connsiteX35" fmla="*/ 1246249 w 2487611"/>
                <a:gd name="connsiteY35" fmla="*/ 1490718 h 4093851"/>
                <a:gd name="connsiteX36" fmla="*/ 1246249 w 2487611"/>
                <a:gd name="connsiteY36" fmla="*/ 737348 h 4093851"/>
                <a:gd name="connsiteX37" fmla="*/ 1446787 w 2487611"/>
                <a:gd name="connsiteY37" fmla="*/ 937886 h 4093851"/>
                <a:gd name="connsiteX38" fmla="*/ 1246249 w 2487611"/>
                <a:gd name="connsiteY38" fmla="*/ 1138424 h 4093851"/>
                <a:gd name="connsiteX39" fmla="*/ 1045711 w 2487611"/>
                <a:gd name="connsiteY39" fmla="*/ 937886 h 4093851"/>
                <a:gd name="connsiteX40" fmla="*/ 1246249 w 2487611"/>
                <a:gd name="connsiteY40" fmla="*/ 737348 h 4093851"/>
                <a:gd name="connsiteX41" fmla="*/ 1246249 w 2487611"/>
                <a:gd name="connsiteY41" fmla="*/ 598336 h 4093851"/>
                <a:gd name="connsiteX42" fmla="*/ 906699 w 2487611"/>
                <a:gd name="connsiteY42" fmla="*/ 937886 h 4093851"/>
                <a:gd name="connsiteX43" fmla="*/ 1246249 w 2487611"/>
                <a:gd name="connsiteY43" fmla="*/ 1277436 h 4093851"/>
                <a:gd name="connsiteX44" fmla="*/ 1585799 w 2487611"/>
                <a:gd name="connsiteY44" fmla="*/ 937886 h 4093851"/>
                <a:gd name="connsiteX45" fmla="*/ 1246249 w 2487611"/>
                <a:gd name="connsiteY45" fmla="*/ 598336 h 4093851"/>
                <a:gd name="connsiteX46" fmla="*/ 1225855 w 2487611"/>
                <a:gd name="connsiteY46" fmla="*/ 9198 h 4093851"/>
                <a:gd name="connsiteX47" fmla="*/ 1243449 w 2487611"/>
                <a:gd name="connsiteY47" fmla="*/ 87037 h 4093851"/>
                <a:gd name="connsiteX48" fmla="*/ 1229544 w 2487611"/>
                <a:gd name="connsiteY48" fmla="*/ 0 h 4093851"/>
                <a:gd name="connsiteX49" fmla="*/ 1891856 w 2487611"/>
                <a:gd name="connsiteY49" fmla="*/ 689325 h 4093851"/>
                <a:gd name="connsiteX50" fmla="*/ 2096831 w 2487611"/>
                <a:gd name="connsiteY50" fmla="*/ 1528592 h 4093851"/>
                <a:gd name="connsiteX51" fmla="*/ 2003408 w 2487611"/>
                <a:gd name="connsiteY51" fmla="*/ 2030177 h 4093851"/>
                <a:gd name="connsiteX52" fmla="*/ 2224895 w 2487611"/>
                <a:gd name="connsiteY52" fmla="*/ 2165537 h 4093851"/>
                <a:gd name="connsiteX53" fmla="*/ 2487611 w 2487611"/>
                <a:gd name="connsiteY53" fmla="*/ 2895692 h 4093851"/>
                <a:gd name="connsiteX54" fmla="*/ 1777602 w 2487611"/>
                <a:gd name="connsiteY54" fmla="*/ 2631706 h 4093851"/>
                <a:gd name="connsiteX55" fmla="*/ 1697050 w 2487611"/>
                <a:gd name="connsiteY55" fmla="*/ 2779686 h 4093851"/>
                <a:gd name="connsiteX56" fmla="*/ 789847 w 2487611"/>
                <a:gd name="connsiteY56" fmla="*/ 2779686 h 4093851"/>
                <a:gd name="connsiteX57" fmla="*/ 709405 w 2487611"/>
                <a:gd name="connsiteY57" fmla="*/ 2631931 h 4093851"/>
                <a:gd name="connsiteX58" fmla="*/ 0 w 2487611"/>
                <a:gd name="connsiteY58" fmla="*/ 2895692 h 4093851"/>
                <a:gd name="connsiteX59" fmla="*/ 262716 w 2487611"/>
                <a:gd name="connsiteY59" fmla="*/ 2165537 h 4093851"/>
                <a:gd name="connsiteX60" fmla="*/ 483603 w 2487611"/>
                <a:gd name="connsiteY60" fmla="*/ 2030543 h 4093851"/>
                <a:gd name="connsiteX61" fmla="*/ 390066 w 2487611"/>
                <a:gd name="connsiteY61" fmla="*/ 1528592 h 4093851"/>
                <a:gd name="connsiteX62" fmla="*/ 595041 w 2487611"/>
                <a:gd name="connsiteY62" fmla="*/ 689325 h 4093851"/>
                <a:gd name="connsiteX63" fmla="*/ 1225855 w 2487611"/>
                <a:gd name="connsiteY63" fmla="*/ 9198 h 4093851"/>
                <a:gd name="connsiteX0" fmla="*/ 1355591 w 2487611"/>
                <a:gd name="connsiteY0" fmla="*/ 3167854 h 4093851"/>
                <a:gd name="connsiteX1" fmla="*/ 1668701 w 2487611"/>
                <a:gd name="connsiteY1" fmla="*/ 3468438 h 4093851"/>
                <a:gd name="connsiteX2" fmla="*/ 1698103 w 2487611"/>
                <a:gd name="connsiteY2" fmla="*/ 3812081 h 4093851"/>
                <a:gd name="connsiteX3" fmla="*/ 1503571 w 2487611"/>
                <a:gd name="connsiteY3" fmla="*/ 3594589 h 4093851"/>
                <a:gd name="connsiteX4" fmla="*/ 1461585 w 2487611"/>
                <a:gd name="connsiteY4" fmla="*/ 3808330 h 4093851"/>
                <a:gd name="connsiteX5" fmla="*/ 1244671 w 2487611"/>
                <a:gd name="connsiteY5" fmla="*/ 4093851 h 4093851"/>
                <a:gd name="connsiteX6" fmla="*/ 1079392 w 2487611"/>
                <a:gd name="connsiteY6" fmla="*/ 3788092 h 4093851"/>
                <a:gd name="connsiteX7" fmla="*/ 987763 w 2487611"/>
                <a:gd name="connsiteY7" fmla="*/ 3655894 h 4093851"/>
                <a:gd name="connsiteX8" fmla="*/ 854400 w 2487611"/>
                <a:gd name="connsiteY8" fmla="*/ 3722616 h 4093851"/>
                <a:gd name="connsiteX9" fmla="*/ 869102 w 2487611"/>
                <a:gd name="connsiteY9" fmla="*/ 3399201 h 4093851"/>
                <a:gd name="connsiteX10" fmla="*/ 1052587 w 2487611"/>
                <a:gd name="connsiteY10" fmla="*/ 3201656 h 4093851"/>
                <a:gd name="connsiteX11" fmla="*/ 1019981 w 2487611"/>
                <a:gd name="connsiteY11" fmla="*/ 3245679 h 4093851"/>
                <a:gd name="connsiteX12" fmla="*/ 1012121 w 2487611"/>
                <a:gd name="connsiteY12" fmla="*/ 3418596 h 4093851"/>
                <a:gd name="connsiteX13" fmla="*/ 1083424 w 2487611"/>
                <a:gd name="connsiteY13" fmla="*/ 3382923 h 4093851"/>
                <a:gd name="connsiteX14" fmla="*/ 1132416 w 2487611"/>
                <a:gd name="connsiteY14" fmla="*/ 3453603 h 4093851"/>
                <a:gd name="connsiteX15" fmla="*/ 1220783 w 2487611"/>
                <a:gd name="connsiteY15" fmla="*/ 3617080 h 4093851"/>
                <a:gd name="connsiteX16" fmla="*/ 1336759 w 2487611"/>
                <a:gd name="connsiteY16" fmla="*/ 3464423 h 4093851"/>
                <a:gd name="connsiteX17" fmla="*/ 1359207 w 2487611"/>
                <a:gd name="connsiteY17" fmla="*/ 3350144 h 4093851"/>
                <a:gd name="connsiteX18" fmla="*/ 1463216 w 2487611"/>
                <a:gd name="connsiteY18" fmla="*/ 3466428 h 4093851"/>
                <a:gd name="connsiteX19" fmla="*/ 1447496 w 2487611"/>
                <a:gd name="connsiteY19" fmla="*/ 3282696 h 4093851"/>
                <a:gd name="connsiteX20" fmla="*/ 1355591 w 2487611"/>
                <a:gd name="connsiteY20" fmla="*/ 3167854 h 4093851"/>
                <a:gd name="connsiteX21" fmla="*/ 803026 w 2487611"/>
                <a:gd name="connsiteY21" fmla="*/ 2860289 h 4093851"/>
                <a:gd name="connsiteX22" fmla="*/ 1689473 w 2487611"/>
                <a:gd name="connsiteY22" fmla="*/ 2860289 h 4093851"/>
                <a:gd name="connsiteX23" fmla="*/ 1482985 w 2487611"/>
                <a:gd name="connsiteY23" fmla="*/ 3140337 h 4093851"/>
                <a:gd name="connsiteX24" fmla="*/ 1009514 w 2487611"/>
                <a:gd name="connsiteY24" fmla="*/ 3140337 h 4093851"/>
                <a:gd name="connsiteX25" fmla="*/ 803026 w 2487611"/>
                <a:gd name="connsiteY25" fmla="*/ 2860289 h 4093851"/>
                <a:gd name="connsiteX26" fmla="*/ 1246249 w 2487611"/>
                <a:gd name="connsiteY26" fmla="*/ 1560224 h 4093851"/>
                <a:gd name="connsiteX27" fmla="*/ 1346518 w 2487611"/>
                <a:gd name="connsiteY27" fmla="*/ 1660493 h 4093851"/>
                <a:gd name="connsiteX28" fmla="*/ 1246249 w 2487611"/>
                <a:gd name="connsiteY28" fmla="*/ 1760762 h 4093851"/>
                <a:gd name="connsiteX29" fmla="*/ 1145980 w 2487611"/>
                <a:gd name="connsiteY29" fmla="*/ 1660493 h 4093851"/>
                <a:gd name="connsiteX30" fmla="*/ 1246249 w 2487611"/>
                <a:gd name="connsiteY30" fmla="*/ 1560224 h 4093851"/>
                <a:gd name="connsiteX31" fmla="*/ 1246249 w 2487611"/>
                <a:gd name="connsiteY31" fmla="*/ 1490718 h 4093851"/>
                <a:gd name="connsiteX32" fmla="*/ 1076474 w 2487611"/>
                <a:gd name="connsiteY32" fmla="*/ 1660493 h 4093851"/>
                <a:gd name="connsiteX33" fmla="*/ 1246249 w 2487611"/>
                <a:gd name="connsiteY33" fmla="*/ 1830268 h 4093851"/>
                <a:gd name="connsiteX34" fmla="*/ 1416024 w 2487611"/>
                <a:gd name="connsiteY34" fmla="*/ 1660493 h 4093851"/>
                <a:gd name="connsiteX35" fmla="*/ 1246249 w 2487611"/>
                <a:gd name="connsiteY35" fmla="*/ 1490718 h 4093851"/>
                <a:gd name="connsiteX36" fmla="*/ 1246249 w 2487611"/>
                <a:gd name="connsiteY36" fmla="*/ 737348 h 4093851"/>
                <a:gd name="connsiteX37" fmla="*/ 1446787 w 2487611"/>
                <a:gd name="connsiteY37" fmla="*/ 937886 h 4093851"/>
                <a:gd name="connsiteX38" fmla="*/ 1246249 w 2487611"/>
                <a:gd name="connsiteY38" fmla="*/ 1138424 h 4093851"/>
                <a:gd name="connsiteX39" fmla="*/ 1045711 w 2487611"/>
                <a:gd name="connsiteY39" fmla="*/ 937886 h 4093851"/>
                <a:gd name="connsiteX40" fmla="*/ 1246249 w 2487611"/>
                <a:gd name="connsiteY40" fmla="*/ 737348 h 4093851"/>
                <a:gd name="connsiteX41" fmla="*/ 1246249 w 2487611"/>
                <a:gd name="connsiteY41" fmla="*/ 598336 h 4093851"/>
                <a:gd name="connsiteX42" fmla="*/ 906699 w 2487611"/>
                <a:gd name="connsiteY42" fmla="*/ 937886 h 4093851"/>
                <a:gd name="connsiteX43" fmla="*/ 1246249 w 2487611"/>
                <a:gd name="connsiteY43" fmla="*/ 1277436 h 4093851"/>
                <a:gd name="connsiteX44" fmla="*/ 1585799 w 2487611"/>
                <a:gd name="connsiteY44" fmla="*/ 937886 h 4093851"/>
                <a:gd name="connsiteX45" fmla="*/ 1246249 w 2487611"/>
                <a:gd name="connsiteY45" fmla="*/ 598336 h 4093851"/>
                <a:gd name="connsiteX46" fmla="*/ 1225855 w 2487611"/>
                <a:gd name="connsiteY46" fmla="*/ 9198 h 4093851"/>
                <a:gd name="connsiteX47" fmla="*/ 1229544 w 2487611"/>
                <a:gd name="connsiteY47" fmla="*/ 0 h 4093851"/>
                <a:gd name="connsiteX48" fmla="*/ 1891856 w 2487611"/>
                <a:gd name="connsiteY48" fmla="*/ 689325 h 4093851"/>
                <a:gd name="connsiteX49" fmla="*/ 2096831 w 2487611"/>
                <a:gd name="connsiteY49" fmla="*/ 1528592 h 4093851"/>
                <a:gd name="connsiteX50" fmla="*/ 2003408 w 2487611"/>
                <a:gd name="connsiteY50" fmla="*/ 2030177 h 4093851"/>
                <a:gd name="connsiteX51" fmla="*/ 2224895 w 2487611"/>
                <a:gd name="connsiteY51" fmla="*/ 2165537 h 4093851"/>
                <a:gd name="connsiteX52" fmla="*/ 2487611 w 2487611"/>
                <a:gd name="connsiteY52" fmla="*/ 2895692 h 4093851"/>
                <a:gd name="connsiteX53" fmla="*/ 1777602 w 2487611"/>
                <a:gd name="connsiteY53" fmla="*/ 2631706 h 4093851"/>
                <a:gd name="connsiteX54" fmla="*/ 1697050 w 2487611"/>
                <a:gd name="connsiteY54" fmla="*/ 2779686 h 4093851"/>
                <a:gd name="connsiteX55" fmla="*/ 789847 w 2487611"/>
                <a:gd name="connsiteY55" fmla="*/ 2779686 h 4093851"/>
                <a:gd name="connsiteX56" fmla="*/ 709405 w 2487611"/>
                <a:gd name="connsiteY56" fmla="*/ 2631931 h 4093851"/>
                <a:gd name="connsiteX57" fmla="*/ 0 w 2487611"/>
                <a:gd name="connsiteY57" fmla="*/ 2895692 h 4093851"/>
                <a:gd name="connsiteX58" fmla="*/ 262716 w 2487611"/>
                <a:gd name="connsiteY58" fmla="*/ 2165537 h 4093851"/>
                <a:gd name="connsiteX59" fmla="*/ 483603 w 2487611"/>
                <a:gd name="connsiteY59" fmla="*/ 2030543 h 4093851"/>
                <a:gd name="connsiteX60" fmla="*/ 390066 w 2487611"/>
                <a:gd name="connsiteY60" fmla="*/ 1528592 h 4093851"/>
                <a:gd name="connsiteX61" fmla="*/ 595041 w 2487611"/>
                <a:gd name="connsiteY61" fmla="*/ 689325 h 4093851"/>
                <a:gd name="connsiteX62" fmla="*/ 1225855 w 2487611"/>
                <a:gd name="connsiteY62" fmla="*/ 9198 h 4093851"/>
                <a:gd name="connsiteX0" fmla="*/ 1355591 w 2487611"/>
                <a:gd name="connsiteY0" fmla="*/ 3168890 h 4094887"/>
                <a:gd name="connsiteX1" fmla="*/ 1668701 w 2487611"/>
                <a:gd name="connsiteY1" fmla="*/ 3469474 h 4094887"/>
                <a:gd name="connsiteX2" fmla="*/ 1698103 w 2487611"/>
                <a:gd name="connsiteY2" fmla="*/ 3813117 h 4094887"/>
                <a:gd name="connsiteX3" fmla="*/ 1503571 w 2487611"/>
                <a:gd name="connsiteY3" fmla="*/ 3595625 h 4094887"/>
                <a:gd name="connsiteX4" fmla="*/ 1461585 w 2487611"/>
                <a:gd name="connsiteY4" fmla="*/ 3809366 h 4094887"/>
                <a:gd name="connsiteX5" fmla="*/ 1244671 w 2487611"/>
                <a:gd name="connsiteY5" fmla="*/ 4094887 h 4094887"/>
                <a:gd name="connsiteX6" fmla="*/ 1079392 w 2487611"/>
                <a:gd name="connsiteY6" fmla="*/ 3789128 h 4094887"/>
                <a:gd name="connsiteX7" fmla="*/ 987763 w 2487611"/>
                <a:gd name="connsiteY7" fmla="*/ 3656930 h 4094887"/>
                <a:gd name="connsiteX8" fmla="*/ 854400 w 2487611"/>
                <a:gd name="connsiteY8" fmla="*/ 3723652 h 4094887"/>
                <a:gd name="connsiteX9" fmla="*/ 869102 w 2487611"/>
                <a:gd name="connsiteY9" fmla="*/ 3400237 h 4094887"/>
                <a:gd name="connsiteX10" fmla="*/ 1052587 w 2487611"/>
                <a:gd name="connsiteY10" fmla="*/ 3202692 h 4094887"/>
                <a:gd name="connsiteX11" fmla="*/ 1019981 w 2487611"/>
                <a:gd name="connsiteY11" fmla="*/ 3246715 h 4094887"/>
                <a:gd name="connsiteX12" fmla="*/ 1012121 w 2487611"/>
                <a:gd name="connsiteY12" fmla="*/ 3419632 h 4094887"/>
                <a:gd name="connsiteX13" fmla="*/ 1083424 w 2487611"/>
                <a:gd name="connsiteY13" fmla="*/ 3383959 h 4094887"/>
                <a:gd name="connsiteX14" fmla="*/ 1132416 w 2487611"/>
                <a:gd name="connsiteY14" fmla="*/ 3454639 h 4094887"/>
                <a:gd name="connsiteX15" fmla="*/ 1220783 w 2487611"/>
                <a:gd name="connsiteY15" fmla="*/ 3618116 h 4094887"/>
                <a:gd name="connsiteX16" fmla="*/ 1336759 w 2487611"/>
                <a:gd name="connsiteY16" fmla="*/ 3465459 h 4094887"/>
                <a:gd name="connsiteX17" fmla="*/ 1359207 w 2487611"/>
                <a:gd name="connsiteY17" fmla="*/ 3351180 h 4094887"/>
                <a:gd name="connsiteX18" fmla="*/ 1463216 w 2487611"/>
                <a:gd name="connsiteY18" fmla="*/ 3467464 h 4094887"/>
                <a:gd name="connsiteX19" fmla="*/ 1447496 w 2487611"/>
                <a:gd name="connsiteY19" fmla="*/ 3283732 h 4094887"/>
                <a:gd name="connsiteX20" fmla="*/ 1355591 w 2487611"/>
                <a:gd name="connsiteY20" fmla="*/ 3168890 h 4094887"/>
                <a:gd name="connsiteX21" fmla="*/ 803026 w 2487611"/>
                <a:gd name="connsiteY21" fmla="*/ 2861325 h 4094887"/>
                <a:gd name="connsiteX22" fmla="*/ 1689473 w 2487611"/>
                <a:gd name="connsiteY22" fmla="*/ 2861325 h 4094887"/>
                <a:gd name="connsiteX23" fmla="*/ 1482985 w 2487611"/>
                <a:gd name="connsiteY23" fmla="*/ 3141373 h 4094887"/>
                <a:gd name="connsiteX24" fmla="*/ 1009514 w 2487611"/>
                <a:gd name="connsiteY24" fmla="*/ 3141373 h 4094887"/>
                <a:gd name="connsiteX25" fmla="*/ 803026 w 2487611"/>
                <a:gd name="connsiteY25" fmla="*/ 2861325 h 4094887"/>
                <a:gd name="connsiteX26" fmla="*/ 1246249 w 2487611"/>
                <a:gd name="connsiteY26" fmla="*/ 1561260 h 4094887"/>
                <a:gd name="connsiteX27" fmla="*/ 1346518 w 2487611"/>
                <a:gd name="connsiteY27" fmla="*/ 1661529 h 4094887"/>
                <a:gd name="connsiteX28" fmla="*/ 1246249 w 2487611"/>
                <a:gd name="connsiteY28" fmla="*/ 1761798 h 4094887"/>
                <a:gd name="connsiteX29" fmla="*/ 1145980 w 2487611"/>
                <a:gd name="connsiteY29" fmla="*/ 1661529 h 4094887"/>
                <a:gd name="connsiteX30" fmla="*/ 1246249 w 2487611"/>
                <a:gd name="connsiteY30" fmla="*/ 1561260 h 4094887"/>
                <a:gd name="connsiteX31" fmla="*/ 1246249 w 2487611"/>
                <a:gd name="connsiteY31" fmla="*/ 1491754 h 4094887"/>
                <a:gd name="connsiteX32" fmla="*/ 1076474 w 2487611"/>
                <a:gd name="connsiteY32" fmla="*/ 1661529 h 4094887"/>
                <a:gd name="connsiteX33" fmla="*/ 1246249 w 2487611"/>
                <a:gd name="connsiteY33" fmla="*/ 1831304 h 4094887"/>
                <a:gd name="connsiteX34" fmla="*/ 1416024 w 2487611"/>
                <a:gd name="connsiteY34" fmla="*/ 1661529 h 4094887"/>
                <a:gd name="connsiteX35" fmla="*/ 1246249 w 2487611"/>
                <a:gd name="connsiteY35" fmla="*/ 1491754 h 4094887"/>
                <a:gd name="connsiteX36" fmla="*/ 1246249 w 2487611"/>
                <a:gd name="connsiteY36" fmla="*/ 738384 h 4094887"/>
                <a:gd name="connsiteX37" fmla="*/ 1446787 w 2487611"/>
                <a:gd name="connsiteY37" fmla="*/ 938922 h 4094887"/>
                <a:gd name="connsiteX38" fmla="*/ 1246249 w 2487611"/>
                <a:gd name="connsiteY38" fmla="*/ 1139460 h 4094887"/>
                <a:gd name="connsiteX39" fmla="*/ 1045711 w 2487611"/>
                <a:gd name="connsiteY39" fmla="*/ 938922 h 4094887"/>
                <a:gd name="connsiteX40" fmla="*/ 1246249 w 2487611"/>
                <a:gd name="connsiteY40" fmla="*/ 738384 h 4094887"/>
                <a:gd name="connsiteX41" fmla="*/ 1246249 w 2487611"/>
                <a:gd name="connsiteY41" fmla="*/ 599372 h 4094887"/>
                <a:gd name="connsiteX42" fmla="*/ 906699 w 2487611"/>
                <a:gd name="connsiteY42" fmla="*/ 938922 h 4094887"/>
                <a:gd name="connsiteX43" fmla="*/ 1246249 w 2487611"/>
                <a:gd name="connsiteY43" fmla="*/ 1278472 h 4094887"/>
                <a:gd name="connsiteX44" fmla="*/ 1585799 w 2487611"/>
                <a:gd name="connsiteY44" fmla="*/ 938922 h 4094887"/>
                <a:gd name="connsiteX45" fmla="*/ 1246249 w 2487611"/>
                <a:gd name="connsiteY45" fmla="*/ 599372 h 4094887"/>
                <a:gd name="connsiteX46" fmla="*/ 1235050 w 2487611"/>
                <a:gd name="connsiteY46" fmla="*/ 0 h 4094887"/>
                <a:gd name="connsiteX47" fmla="*/ 1229544 w 2487611"/>
                <a:gd name="connsiteY47" fmla="*/ 1036 h 4094887"/>
                <a:gd name="connsiteX48" fmla="*/ 1891856 w 2487611"/>
                <a:gd name="connsiteY48" fmla="*/ 690361 h 4094887"/>
                <a:gd name="connsiteX49" fmla="*/ 2096831 w 2487611"/>
                <a:gd name="connsiteY49" fmla="*/ 1529628 h 4094887"/>
                <a:gd name="connsiteX50" fmla="*/ 2003408 w 2487611"/>
                <a:gd name="connsiteY50" fmla="*/ 2031213 h 4094887"/>
                <a:gd name="connsiteX51" fmla="*/ 2224895 w 2487611"/>
                <a:gd name="connsiteY51" fmla="*/ 2166573 h 4094887"/>
                <a:gd name="connsiteX52" fmla="*/ 2487611 w 2487611"/>
                <a:gd name="connsiteY52" fmla="*/ 2896728 h 4094887"/>
                <a:gd name="connsiteX53" fmla="*/ 1777602 w 2487611"/>
                <a:gd name="connsiteY53" fmla="*/ 2632742 h 4094887"/>
                <a:gd name="connsiteX54" fmla="*/ 1697050 w 2487611"/>
                <a:gd name="connsiteY54" fmla="*/ 2780722 h 4094887"/>
                <a:gd name="connsiteX55" fmla="*/ 789847 w 2487611"/>
                <a:gd name="connsiteY55" fmla="*/ 2780722 h 4094887"/>
                <a:gd name="connsiteX56" fmla="*/ 709405 w 2487611"/>
                <a:gd name="connsiteY56" fmla="*/ 2632967 h 4094887"/>
                <a:gd name="connsiteX57" fmla="*/ 0 w 2487611"/>
                <a:gd name="connsiteY57" fmla="*/ 2896728 h 4094887"/>
                <a:gd name="connsiteX58" fmla="*/ 262716 w 2487611"/>
                <a:gd name="connsiteY58" fmla="*/ 2166573 h 4094887"/>
                <a:gd name="connsiteX59" fmla="*/ 483603 w 2487611"/>
                <a:gd name="connsiteY59" fmla="*/ 2031579 h 4094887"/>
                <a:gd name="connsiteX60" fmla="*/ 390066 w 2487611"/>
                <a:gd name="connsiteY60" fmla="*/ 1529628 h 4094887"/>
                <a:gd name="connsiteX61" fmla="*/ 595041 w 2487611"/>
                <a:gd name="connsiteY61" fmla="*/ 690361 h 4094887"/>
                <a:gd name="connsiteX62" fmla="*/ 1235050 w 2487611"/>
                <a:gd name="connsiteY62" fmla="*/ 0 h 4094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2487611" h="4094887">
                  <a:moveTo>
                    <a:pt x="1355591" y="3168890"/>
                  </a:moveTo>
                  <a:cubicBezTo>
                    <a:pt x="1473595" y="3210993"/>
                    <a:pt x="1581876" y="3305191"/>
                    <a:pt x="1668701" y="3469474"/>
                  </a:cubicBezTo>
                  <a:cubicBezTo>
                    <a:pt x="1695925" y="3526851"/>
                    <a:pt x="1780322" y="3714906"/>
                    <a:pt x="1698103" y="3813117"/>
                  </a:cubicBezTo>
                  <a:cubicBezTo>
                    <a:pt x="1602299" y="3649464"/>
                    <a:pt x="1614173" y="3625906"/>
                    <a:pt x="1503571" y="3595625"/>
                  </a:cubicBezTo>
                  <a:cubicBezTo>
                    <a:pt x="1496942" y="3685463"/>
                    <a:pt x="1467966" y="3774165"/>
                    <a:pt x="1461585" y="3809366"/>
                  </a:cubicBezTo>
                  <a:cubicBezTo>
                    <a:pt x="1385470" y="3978592"/>
                    <a:pt x="1404096" y="3968132"/>
                    <a:pt x="1244671" y="4094887"/>
                  </a:cubicBezTo>
                  <a:cubicBezTo>
                    <a:pt x="1246206" y="3880802"/>
                    <a:pt x="1159532" y="3834965"/>
                    <a:pt x="1079392" y="3789128"/>
                  </a:cubicBezTo>
                  <a:cubicBezTo>
                    <a:pt x="1026853" y="3769315"/>
                    <a:pt x="996695" y="3717697"/>
                    <a:pt x="987763" y="3656930"/>
                  </a:cubicBezTo>
                  <a:cubicBezTo>
                    <a:pt x="943900" y="3685346"/>
                    <a:pt x="898437" y="3695225"/>
                    <a:pt x="854400" y="3723652"/>
                  </a:cubicBezTo>
                  <a:cubicBezTo>
                    <a:pt x="854400" y="3658863"/>
                    <a:pt x="789060" y="3535267"/>
                    <a:pt x="869102" y="3400237"/>
                  </a:cubicBezTo>
                  <a:cubicBezTo>
                    <a:pt x="905823" y="3342803"/>
                    <a:pt x="973047" y="3258718"/>
                    <a:pt x="1052587" y="3202692"/>
                  </a:cubicBezTo>
                  <a:lnTo>
                    <a:pt x="1019981" y="3246715"/>
                  </a:lnTo>
                  <a:cubicBezTo>
                    <a:pt x="977187" y="3318910"/>
                    <a:pt x="1012121" y="3384991"/>
                    <a:pt x="1012121" y="3419632"/>
                  </a:cubicBezTo>
                  <a:cubicBezTo>
                    <a:pt x="1035665" y="3404433"/>
                    <a:pt x="1059972" y="3399151"/>
                    <a:pt x="1083424" y="3383959"/>
                  </a:cubicBezTo>
                  <a:cubicBezTo>
                    <a:pt x="1088200" y="3416448"/>
                    <a:pt x="1104325" y="3444046"/>
                    <a:pt x="1132416" y="3454639"/>
                  </a:cubicBezTo>
                  <a:cubicBezTo>
                    <a:pt x="1175263" y="3479146"/>
                    <a:pt x="1221604" y="3503653"/>
                    <a:pt x="1220783" y="3618116"/>
                  </a:cubicBezTo>
                  <a:cubicBezTo>
                    <a:pt x="1306022" y="3550346"/>
                    <a:pt x="1296063" y="3555938"/>
                    <a:pt x="1336759" y="3465459"/>
                  </a:cubicBezTo>
                  <a:cubicBezTo>
                    <a:pt x="1340170" y="3446638"/>
                    <a:pt x="1355662" y="3399214"/>
                    <a:pt x="1359207" y="3351180"/>
                  </a:cubicBezTo>
                  <a:cubicBezTo>
                    <a:pt x="1418341" y="3367371"/>
                    <a:pt x="1411993" y="3379966"/>
                    <a:pt x="1463216" y="3467464"/>
                  </a:cubicBezTo>
                  <a:cubicBezTo>
                    <a:pt x="1507175" y="3414955"/>
                    <a:pt x="1462051" y="3314410"/>
                    <a:pt x="1447496" y="3283732"/>
                  </a:cubicBezTo>
                  <a:cubicBezTo>
                    <a:pt x="1420721" y="3233074"/>
                    <a:pt x="1390133" y="3194880"/>
                    <a:pt x="1355591" y="3168890"/>
                  </a:cubicBezTo>
                  <a:close/>
                  <a:moveTo>
                    <a:pt x="803026" y="2861325"/>
                  </a:moveTo>
                  <a:lnTo>
                    <a:pt x="1689473" y="2861325"/>
                  </a:lnTo>
                  <a:lnTo>
                    <a:pt x="1482985" y="3141373"/>
                  </a:lnTo>
                  <a:lnTo>
                    <a:pt x="1009514" y="3141373"/>
                  </a:lnTo>
                  <a:lnTo>
                    <a:pt x="803026" y="2861325"/>
                  </a:lnTo>
                  <a:close/>
                  <a:moveTo>
                    <a:pt x="1246249" y="1561260"/>
                  </a:moveTo>
                  <a:cubicBezTo>
                    <a:pt x="1301626" y="1561260"/>
                    <a:pt x="1346518" y="1606152"/>
                    <a:pt x="1346518" y="1661529"/>
                  </a:cubicBezTo>
                  <a:cubicBezTo>
                    <a:pt x="1346518" y="1716906"/>
                    <a:pt x="1301626" y="1761798"/>
                    <a:pt x="1246249" y="1761798"/>
                  </a:cubicBezTo>
                  <a:cubicBezTo>
                    <a:pt x="1190872" y="1761798"/>
                    <a:pt x="1145980" y="1716906"/>
                    <a:pt x="1145980" y="1661529"/>
                  </a:cubicBezTo>
                  <a:cubicBezTo>
                    <a:pt x="1145980" y="1606152"/>
                    <a:pt x="1190872" y="1561260"/>
                    <a:pt x="1246249" y="1561260"/>
                  </a:cubicBezTo>
                  <a:close/>
                  <a:moveTo>
                    <a:pt x="1246249" y="1491754"/>
                  </a:moveTo>
                  <a:cubicBezTo>
                    <a:pt x="1152485" y="1491754"/>
                    <a:pt x="1076474" y="1567765"/>
                    <a:pt x="1076474" y="1661529"/>
                  </a:cubicBezTo>
                  <a:cubicBezTo>
                    <a:pt x="1076474" y="1755293"/>
                    <a:pt x="1152485" y="1831304"/>
                    <a:pt x="1246249" y="1831304"/>
                  </a:cubicBezTo>
                  <a:cubicBezTo>
                    <a:pt x="1340013" y="1831304"/>
                    <a:pt x="1416024" y="1755293"/>
                    <a:pt x="1416024" y="1661529"/>
                  </a:cubicBezTo>
                  <a:cubicBezTo>
                    <a:pt x="1416024" y="1567765"/>
                    <a:pt x="1340013" y="1491754"/>
                    <a:pt x="1246249" y="1491754"/>
                  </a:cubicBezTo>
                  <a:close/>
                  <a:moveTo>
                    <a:pt x="1246249" y="738384"/>
                  </a:moveTo>
                  <a:cubicBezTo>
                    <a:pt x="1357003" y="738384"/>
                    <a:pt x="1446787" y="828168"/>
                    <a:pt x="1446787" y="938922"/>
                  </a:cubicBezTo>
                  <a:cubicBezTo>
                    <a:pt x="1446787" y="1049676"/>
                    <a:pt x="1357003" y="1139460"/>
                    <a:pt x="1246249" y="1139460"/>
                  </a:cubicBezTo>
                  <a:cubicBezTo>
                    <a:pt x="1135495" y="1139460"/>
                    <a:pt x="1045711" y="1049676"/>
                    <a:pt x="1045711" y="938922"/>
                  </a:cubicBezTo>
                  <a:cubicBezTo>
                    <a:pt x="1045711" y="828168"/>
                    <a:pt x="1135495" y="738384"/>
                    <a:pt x="1246249" y="738384"/>
                  </a:cubicBezTo>
                  <a:close/>
                  <a:moveTo>
                    <a:pt x="1246249" y="599372"/>
                  </a:moveTo>
                  <a:cubicBezTo>
                    <a:pt x="1058721" y="599372"/>
                    <a:pt x="906699" y="751394"/>
                    <a:pt x="906699" y="938922"/>
                  </a:cubicBezTo>
                  <a:cubicBezTo>
                    <a:pt x="906699" y="1126450"/>
                    <a:pt x="1058721" y="1278472"/>
                    <a:pt x="1246249" y="1278472"/>
                  </a:cubicBezTo>
                  <a:cubicBezTo>
                    <a:pt x="1433777" y="1278472"/>
                    <a:pt x="1585799" y="1126450"/>
                    <a:pt x="1585799" y="938922"/>
                  </a:cubicBezTo>
                  <a:cubicBezTo>
                    <a:pt x="1585799" y="751394"/>
                    <a:pt x="1433777" y="599372"/>
                    <a:pt x="1246249" y="599372"/>
                  </a:cubicBezTo>
                  <a:close/>
                  <a:moveTo>
                    <a:pt x="1235050" y="0"/>
                  </a:moveTo>
                  <a:lnTo>
                    <a:pt x="1229544" y="1036"/>
                  </a:lnTo>
                  <a:cubicBezTo>
                    <a:pt x="1489347" y="133873"/>
                    <a:pt x="1749649" y="461397"/>
                    <a:pt x="1891856" y="690361"/>
                  </a:cubicBezTo>
                  <a:cubicBezTo>
                    <a:pt x="2013592" y="919326"/>
                    <a:pt x="2102003" y="1246061"/>
                    <a:pt x="2096831" y="1529628"/>
                  </a:cubicBezTo>
                  <a:cubicBezTo>
                    <a:pt x="2096831" y="1659128"/>
                    <a:pt x="2058845" y="1842372"/>
                    <a:pt x="2003408" y="2031213"/>
                  </a:cubicBezTo>
                  <a:lnTo>
                    <a:pt x="2224895" y="2166573"/>
                  </a:lnTo>
                  <a:lnTo>
                    <a:pt x="2487611" y="2896728"/>
                  </a:lnTo>
                  <a:lnTo>
                    <a:pt x="1777602" y="2632742"/>
                  </a:lnTo>
                  <a:cubicBezTo>
                    <a:pt x="1749049" y="2692676"/>
                    <a:pt x="1721557" y="2743254"/>
                    <a:pt x="1697050" y="2780722"/>
                  </a:cubicBezTo>
                  <a:lnTo>
                    <a:pt x="789847" y="2780722"/>
                  </a:lnTo>
                  <a:cubicBezTo>
                    <a:pt x="765372" y="2743301"/>
                    <a:pt x="737918" y="2692803"/>
                    <a:pt x="709405" y="2632967"/>
                  </a:cubicBezTo>
                  <a:lnTo>
                    <a:pt x="0" y="2896728"/>
                  </a:lnTo>
                  <a:lnTo>
                    <a:pt x="262716" y="2166573"/>
                  </a:lnTo>
                  <a:lnTo>
                    <a:pt x="483603" y="2031579"/>
                  </a:lnTo>
                  <a:cubicBezTo>
                    <a:pt x="428102" y="1842611"/>
                    <a:pt x="390066" y="1659212"/>
                    <a:pt x="390066" y="1529628"/>
                  </a:cubicBezTo>
                  <a:cubicBezTo>
                    <a:pt x="384894" y="1246061"/>
                    <a:pt x="473305" y="919326"/>
                    <a:pt x="595041" y="690361"/>
                  </a:cubicBezTo>
                  <a:cubicBezTo>
                    <a:pt x="737248" y="461397"/>
                    <a:pt x="957359" y="97388"/>
                    <a:pt x="123505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 dirty="0"/>
            </a:p>
          </p:txBody>
        </p:sp>
        <p:sp>
          <p:nvSpPr>
            <p:cNvPr id="65" name="TextBox 64">
              <a:extLst>
                <a:ext uri="{FF2B5EF4-FFF2-40B4-BE49-F238E27FC236}">
                  <a16:creationId xmlns:a16="http://schemas.microsoft.com/office/drawing/2014/main" xmlns="" id="{84C6D534-5B6D-4E11-81AF-71158286742E}"/>
                </a:ext>
              </a:extLst>
            </p:cNvPr>
            <p:cNvSpPr txBox="1"/>
            <p:nvPr/>
          </p:nvSpPr>
          <p:spPr>
            <a:xfrm>
              <a:off x="9642497" y="5807354"/>
              <a:ext cx="1411922" cy="421751"/>
            </a:xfrm>
            <a:prstGeom prst="rect">
              <a:avLst/>
            </a:prstGeom>
            <a:solidFill>
              <a:schemeClr val="accent1"/>
            </a:solidFill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altLang="ko-KR" sz="2700" b="1" dirty="0">
                  <a:solidFill>
                    <a:schemeClr val="bg1"/>
                  </a:solidFill>
                  <a:cs typeface="Arial" pitchFamily="34" charset="0"/>
                </a:rPr>
                <a:t>START</a:t>
              </a:r>
              <a:endParaRPr lang="ko-KR" altLang="en-US" sz="27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grpSp>
        <p:nvGrpSpPr>
          <p:cNvPr id="66" name="Group 65">
            <a:extLst>
              <a:ext uri="{FF2B5EF4-FFF2-40B4-BE49-F238E27FC236}">
                <a16:creationId xmlns:a16="http://schemas.microsoft.com/office/drawing/2014/main" xmlns="" id="{6EC25D9A-5C5E-4397-9D37-C059C144C1EA}"/>
              </a:ext>
            </a:extLst>
          </p:cNvPr>
          <p:cNvGrpSpPr/>
          <p:nvPr/>
        </p:nvGrpSpPr>
        <p:grpSpPr>
          <a:xfrm>
            <a:off x="4876908" y="1292643"/>
            <a:ext cx="3514321" cy="2483305"/>
            <a:chOff x="834476" y="1568606"/>
            <a:chExt cx="5669428" cy="4006156"/>
          </a:xfrm>
        </p:grpSpPr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xmlns="" id="{E03B23FD-95E5-4A72-AA31-A5062561D866}"/>
                </a:ext>
              </a:extLst>
            </p:cNvPr>
            <p:cNvSpPr/>
            <p:nvPr/>
          </p:nvSpPr>
          <p:spPr>
            <a:xfrm>
              <a:off x="834476" y="2121438"/>
              <a:ext cx="4395438" cy="3453324"/>
            </a:xfrm>
            <a:custGeom>
              <a:avLst/>
              <a:gdLst>
                <a:gd name="connsiteX0" fmla="*/ 3437669 w 4395438"/>
                <a:gd name="connsiteY0" fmla="*/ 3099455 h 3453324"/>
                <a:gd name="connsiteX1" fmla="*/ 3410637 w 4395438"/>
                <a:gd name="connsiteY1" fmla="*/ 3138581 h 3453324"/>
                <a:gd name="connsiteX2" fmla="*/ 3558603 w 4395438"/>
                <a:gd name="connsiteY2" fmla="*/ 3138581 h 3453324"/>
                <a:gd name="connsiteX3" fmla="*/ 3529437 w 4395438"/>
                <a:gd name="connsiteY3" fmla="*/ 3100878 h 3453324"/>
                <a:gd name="connsiteX4" fmla="*/ 3437669 w 4395438"/>
                <a:gd name="connsiteY4" fmla="*/ 3099455 h 3453324"/>
                <a:gd name="connsiteX5" fmla="*/ 878146 w 4395438"/>
                <a:gd name="connsiteY5" fmla="*/ 3097321 h 3453324"/>
                <a:gd name="connsiteX6" fmla="*/ 841866 w 4395438"/>
                <a:gd name="connsiteY6" fmla="*/ 3133601 h 3453324"/>
                <a:gd name="connsiteX7" fmla="*/ 1002637 w 4395438"/>
                <a:gd name="connsiteY7" fmla="*/ 3133601 h 3453324"/>
                <a:gd name="connsiteX8" fmla="*/ 981295 w 4395438"/>
                <a:gd name="connsiteY8" fmla="*/ 3099455 h 3453324"/>
                <a:gd name="connsiteX9" fmla="*/ 878146 w 4395438"/>
                <a:gd name="connsiteY9" fmla="*/ 3097321 h 3453324"/>
                <a:gd name="connsiteX10" fmla="*/ 2575340 w 4395438"/>
                <a:gd name="connsiteY10" fmla="*/ 2971397 h 3453324"/>
                <a:gd name="connsiteX11" fmla="*/ 2546318 w 4395438"/>
                <a:gd name="connsiteY11" fmla="*/ 2974965 h 3453324"/>
                <a:gd name="connsiteX12" fmla="*/ 2549163 w 4395438"/>
                <a:gd name="connsiteY12" fmla="*/ 3022627 h 3453324"/>
                <a:gd name="connsiteX13" fmla="*/ 2233313 w 4395438"/>
                <a:gd name="connsiteY13" fmla="*/ 3022627 h 3453324"/>
                <a:gd name="connsiteX14" fmla="*/ 2230468 w 4395438"/>
                <a:gd name="connsiteY14" fmla="*/ 2972831 h 3453324"/>
                <a:gd name="connsiteX15" fmla="*/ 2187074 w 4395438"/>
                <a:gd name="connsiteY15" fmla="*/ 2972831 h 3453324"/>
                <a:gd name="connsiteX16" fmla="*/ 2182805 w 4395438"/>
                <a:gd name="connsiteY16" fmla="*/ 3020493 h 3453324"/>
                <a:gd name="connsiteX17" fmla="*/ 1860554 w 4395438"/>
                <a:gd name="connsiteY17" fmla="*/ 3020493 h 3453324"/>
                <a:gd name="connsiteX18" fmla="*/ 1862687 w 4395438"/>
                <a:gd name="connsiteY18" fmla="*/ 2996306 h 3453324"/>
                <a:gd name="connsiteX19" fmla="*/ 1864822 w 4395438"/>
                <a:gd name="connsiteY19" fmla="*/ 2973542 h 3453324"/>
                <a:gd name="connsiteX20" fmla="*/ 1818582 w 4395438"/>
                <a:gd name="connsiteY20" fmla="*/ 3034720 h 3453324"/>
                <a:gd name="connsiteX21" fmla="*/ 2598248 w 4395438"/>
                <a:gd name="connsiteY21" fmla="*/ 3034720 h 3453324"/>
                <a:gd name="connsiteX22" fmla="*/ 2575340 w 4395438"/>
                <a:gd name="connsiteY22" fmla="*/ 2971397 h 3453324"/>
                <a:gd name="connsiteX23" fmla="*/ 2524266 w 4395438"/>
                <a:gd name="connsiteY23" fmla="*/ 2757996 h 3453324"/>
                <a:gd name="connsiteX24" fmla="*/ 2563391 w 4395438"/>
                <a:gd name="connsiteY24" fmla="*/ 2928726 h 3453324"/>
                <a:gd name="connsiteX25" fmla="*/ 1871224 w 4395438"/>
                <a:gd name="connsiteY25" fmla="*/ 2928726 h 3453324"/>
                <a:gd name="connsiteX26" fmla="*/ 1906081 w 4395438"/>
                <a:gd name="connsiteY26" fmla="*/ 2771512 h 3453324"/>
                <a:gd name="connsiteX27" fmla="*/ 1927422 w 4395438"/>
                <a:gd name="connsiteY27" fmla="*/ 2758708 h 3453324"/>
                <a:gd name="connsiteX28" fmla="*/ 2524266 w 4395438"/>
                <a:gd name="connsiteY28" fmla="*/ 2757996 h 3453324"/>
                <a:gd name="connsiteX29" fmla="*/ 2431075 w 4395438"/>
                <a:gd name="connsiteY29" fmla="*/ 2735943 h 3453324"/>
                <a:gd name="connsiteX30" fmla="*/ 1901813 w 4395438"/>
                <a:gd name="connsiteY30" fmla="*/ 2738789 h 3453324"/>
                <a:gd name="connsiteX31" fmla="*/ 1863399 w 4395438"/>
                <a:gd name="connsiteY31" fmla="*/ 2752304 h 3453324"/>
                <a:gd name="connsiteX32" fmla="*/ 1818582 w 4395438"/>
                <a:gd name="connsiteY32" fmla="*/ 2945798 h 3453324"/>
                <a:gd name="connsiteX33" fmla="*/ 2618166 w 4395438"/>
                <a:gd name="connsiteY33" fmla="*/ 2946510 h 3453324"/>
                <a:gd name="connsiteX34" fmla="*/ 2571927 w 4395438"/>
                <a:gd name="connsiteY34" fmla="*/ 2750882 h 3453324"/>
                <a:gd name="connsiteX35" fmla="*/ 2544895 w 4395438"/>
                <a:gd name="connsiteY35" fmla="*/ 2736654 h 3453324"/>
                <a:gd name="connsiteX36" fmla="*/ 2431075 w 4395438"/>
                <a:gd name="connsiteY36" fmla="*/ 2735943 h 3453324"/>
                <a:gd name="connsiteX37" fmla="*/ 3009422 w 4395438"/>
                <a:gd name="connsiteY37" fmla="*/ 2574372 h 3453324"/>
                <a:gd name="connsiteX38" fmla="*/ 3096921 w 4395438"/>
                <a:gd name="connsiteY38" fmla="*/ 2577307 h 3453324"/>
                <a:gd name="connsiteX39" fmla="*/ 3136047 w 4395438"/>
                <a:gd name="connsiteY39" fmla="*/ 2622124 h 3453324"/>
                <a:gd name="connsiteX40" fmla="*/ 3128933 w 4395438"/>
                <a:gd name="connsiteY40" fmla="*/ 2632794 h 3453324"/>
                <a:gd name="connsiteX41" fmla="*/ 2951090 w 4395438"/>
                <a:gd name="connsiteY41" fmla="*/ 2630660 h 3453324"/>
                <a:gd name="connsiteX42" fmla="*/ 2914809 w 4395438"/>
                <a:gd name="connsiteY42" fmla="*/ 2583709 h 3453324"/>
                <a:gd name="connsiteX43" fmla="*/ 2921923 w 4395438"/>
                <a:gd name="connsiteY43" fmla="*/ 2575173 h 3453324"/>
                <a:gd name="connsiteX44" fmla="*/ 3009422 w 4395438"/>
                <a:gd name="connsiteY44" fmla="*/ 2574372 h 3453324"/>
                <a:gd name="connsiteX45" fmla="*/ 1309949 w 4395438"/>
                <a:gd name="connsiteY45" fmla="*/ 2573750 h 3453324"/>
                <a:gd name="connsiteX46" fmla="*/ 1426615 w 4395438"/>
                <a:gd name="connsiteY46" fmla="*/ 2573750 h 3453324"/>
                <a:gd name="connsiteX47" fmla="*/ 1364014 w 4395438"/>
                <a:gd name="connsiteY47" fmla="*/ 2634928 h 3453324"/>
                <a:gd name="connsiteX48" fmla="*/ 1248060 w 4395438"/>
                <a:gd name="connsiteY48" fmla="*/ 2634928 h 3453324"/>
                <a:gd name="connsiteX49" fmla="*/ 1309949 w 4395438"/>
                <a:gd name="connsiteY49" fmla="*/ 2573750 h 3453324"/>
                <a:gd name="connsiteX50" fmla="*/ 1128549 w 4395438"/>
                <a:gd name="connsiteY50" fmla="*/ 2573750 h 3453324"/>
                <a:gd name="connsiteX51" fmla="*/ 1244503 w 4395438"/>
                <a:gd name="connsiteY51" fmla="*/ 2573750 h 3453324"/>
                <a:gd name="connsiteX52" fmla="*/ 1172654 w 4395438"/>
                <a:gd name="connsiteY52" fmla="*/ 2635640 h 3453324"/>
                <a:gd name="connsiteX53" fmla="*/ 1059546 w 4395438"/>
                <a:gd name="connsiteY53" fmla="*/ 2635640 h 3453324"/>
                <a:gd name="connsiteX54" fmla="*/ 1128549 w 4395438"/>
                <a:gd name="connsiteY54" fmla="*/ 2573750 h 3453324"/>
                <a:gd name="connsiteX55" fmla="*/ 2633017 w 4395438"/>
                <a:gd name="connsiteY55" fmla="*/ 2573661 h 3453324"/>
                <a:gd name="connsiteX56" fmla="*/ 2707800 w 4395438"/>
                <a:gd name="connsiteY56" fmla="*/ 2576596 h 3453324"/>
                <a:gd name="connsiteX57" fmla="*/ 2737677 w 4395438"/>
                <a:gd name="connsiteY57" fmla="*/ 2620701 h 3453324"/>
                <a:gd name="connsiteX58" fmla="*/ 2729852 w 4395438"/>
                <a:gd name="connsiteY58" fmla="*/ 2633506 h 3453324"/>
                <a:gd name="connsiteX59" fmla="*/ 2582598 w 4395438"/>
                <a:gd name="connsiteY59" fmla="*/ 2631372 h 3453324"/>
                <a:gd name="connsiteX60" fmla="*/ 2549163 w 4395438"/>
                <a:gd name="connsiteY60" fmla="*/ 2574462 h 3453324"/>
                <a:gd name="connsiteX61" fmla="*/ 2633017 w 4395438"/>
                <a:gd name="connsiteY61" fmla="*/ 2573661 h 3453324"/>
                <a:gd name="connsiteX62" fmla="*/ 3206117 w 4395438"/>
                <a:gd name="connsiteY62" fmla="*/ 2573394 h 3453324"/>
                <a:gd name="connsiteX63" fmla="*/ 3279033 w 4395438"/>
                <a:gd name="connsiteY63" fmla="*/ 2576595 h 3453324"/>
                <a:gd name="connsiteX64" fmla="*/ 3316735 w 4395438"/>
                <a:gd name="connsiteY64" fmla="*/ 2621412 h 3453324"/>
                <a:gd name="connsiteX65" fmla="*/ 3310332 w 4395438"/>
                <a:gd name="connsiteY65" fmla="*/ 2632082 h 3453324"/>
                <a:gd name="connsiteX66" fmla="*/ 3170192 w 4395438"/>
                <a:gd name="connsiteY66" fmla="*/ 2629948 h 3453324"/>
                <a:gd name="connsiteX67" fmla="*/ 3126087 w 4395438"/>
                <a:gd name="connsiteY67" fmla="*/ 2585843 h 3453324"/>
                <a:gd name="connsiteX68" fmla="*/ 3133201 w 4395438"/>
                <a:gd name="connsiteY68" fmla="*/ 2574461 h 3453324"/>
                <a:gd name="connsiteX69" fmla="*/ 3206117 w 4395438"/>
                <a:gd name="connsiteY69" fmla="*/ 2573394 h 3453324"/>
                <a:gd name="connsiteX70" fmla="*/ 3560737 w 4395438"/>
                <a:gd name="connsiteY70" fmla="*/ 2573128 h 3453324"/>
                <a:gd name="connsiteX71" fmla="*/ 3631163 w 4395438"/>
                <a:gd name="connsiteY71" fmla="*/ 2576596 h 3453324"/>
                <a:gd name="connsiteX72" fmla="*/ 3679536 w 4395438"/>
                <a:gd name="connsiteY72" fmla="*/ 2620702 h 3453324"/>
                <a:gd name="connsiteX73" fmla="*/ 3674556 w 4395438"/>
                <a:gd name="connsiteY73" fmla="*/ 2629949 h 3453324"/>
                <a:gd name="connsiteX74" fmla="*/ 3523034 w 4395438"/>
                <a:gd name="connsiteY74" fmla="*/ 2627815 h 3453324"/>
                <a:gd name="connsiteX75" fmla="*/ 3481774 w 4395438"/>
                <a:gd name="connsiteY75" fmla="*/ 2574462 h 3453324"/>
                <a:gd name="connsiteX76" fmla="*/ 3560737 w 4395438"/>
                <a:gd name="connsiteY76" fmla="*/ 2573128 h 3453324"/>
                <a:gd name="connsiteX77" fmla="*/ 1497752 w 4395438"/>
                <a:gd name="connsiteY77" fmla="*/ 2573039 h 3453324"/>
                <a:gd name="connsiteX78" fmla="*/ 1610149 w 4395438"/>
                <a:gd name="connsiteY78" fmla="*/ 2573039 h 3453324"/>
                <a:gd name="connsiteX79" fmla="*/ 1551817 w 4395438"/>
                <a:gd name="connsiteY79" fmla="*/ 2634929 h 3453324"/>
                <a:gd name="connsiteX80" fmla="*/ 1432306 w 4395438"/>
                <a:gd name="connsiteY80" fmla="*/ 2634929 h 3453324"/>
                <a:gd name="connsiteX81" fmla="*/ 1497752 w 4395438"/>
                <a:gd name="connsiteY81" fmla="*/ 2573039 h 3453324"/>
                <a:gd name="connsiteX82" fmla="*/ 812699 w 4395438"/>
                <a:gd name="connsiteY82" fmla="*/ 2573039 h 3453324"/>
                <a:gd name="connsiteX83" fmla="*/ 1058124 w 4395438"/>
                <a:gd name="connsiteY83" fmla="*/ 2573039 h 3453324"/>
                <a:gd name="connsiteX84" fmla="*/ 991254 w 4395438"/>
                <a:gd name="connsiteY84" fmla="*/ 2634929 h 3453324"/>
                <a:gd name="connsiteX85" fmla="*/ 770731 w 4395438"/>
                <a:gd name="connsiteY85" fmla="*/ 2634929 h 3453324"/>
                <a:gd name="connsiteX86" fmla="*/ 735872 w 4395438"/>
                <a:gd name="connsiteY86" fmla="*/ 2633506 h 3453324"/>
                <a:gd name="connsiteX87" fmla="*/ 812699 w 4395438"/>
                <a:gd name="connsiteY87" fmla="*/ 2573039 h 3453324"/>
                <a:gd name="connsiteX88" fmla="*/ 2811838 w 4395438"/>
                <a:gd name="connsiteY88" fmla="*/ 2572683 h 3453324"/>
                <a:gd name="connsiteX89" fmla="*/ 2883509 w 4395438"/>
                <a:gd name="connsiteY89" fmla="*/ 2575884 h 3453324"/>
                <a:gd name="connsiteX90" fmla="*/ 2921211 w 4395438"/>
                <a:gd name="connsiteY90" fmla="*/ 2621412 h 3453324"/>
                <a:gd name="connsiteX91" fmla="*/ 2914808 w 4395438"/>
                <a:gd name="connsiteY91" fmla="*/ 2631371 h 3453324"/>
                <a:gd name="connsiteX92" fmla="*/ 2763998 w 4395438"/>
                <a:gd name="connsiteY92" fmla="*/ 2629237 h 3453324"/>
                <a:gd name="connsiteX93" fmla="*/ 2730563 w 4395438"/>
                <a:gd name="connsiteY93" fmla="*/ 2573750 h 3453324"/>
                <a:gd name="connsiteX94" fmla="*/ 2811838 w 4395438"/>
                <a:gd name="connsiteY94" fmla="*/ 2572683 h 3453324"/>
                <a:gd name="connsiteX95" fmla="*/ 3382004 w 4395438"/>
                <a:gd name="connsiteY95" fmla="*/ 2572416 h 3453324"/>
                <a:gd name="connsiteX96" fmla="*/ 3448339 w 4395438"/>
                <a:gd name="connsiteY96" fmla="*/ 2575884 h 3453324"/>
                <a:gd name="connsiteX97" fmla="*/ 3499559 w 4395438"/>
                <a:gd name="connsiteY97" fmla="*/ 2619278 h 3453324"/>
                <a:gd name="connsiteX98" fmla="*/ 3493156 w 4395438"/>
                <a:gd name="connsiteY98" fmla="*/ 2630660 h 3453324"/>
                <a:gd name="connsiteX99" fmla="*/ 3343768 w 4395438"/>
                <a:gd name="connsiteY99" fmla="*/ 2628525 h 3453324"/>
                <a:gd name="connsiteX100" fmla="*/ 3306776 w 4395438"/>
                <a:gd name="connsiteY100" fmla="*/ 2582998 h 3453324"/>
                <a:gd name="connsiteX101" fmla="*/ 3314602 w 4395438"/>
                <a:gd name="connsiteY101" fmla="*/ 2573750 h 3453324"/>
                <a:gd name="connsiteX102" fmla="*/ 3382004 w 4395438"/>
                <a:gd name="connsiteY102" fmla="*/ 2572416 h 3453324"/>
                <a:gd name="connsiteX103" fmla="*/ 1677731 w 4395438"/>
                <a:gd name="connsiteY103" fmla="*/ 2572327 h 3453324"/>
                <a:gd name="connsiteX104" fmla="*/ 2499367 w 4395438"/>
                <a:gd name="connsiteY104" fmla="*/ 2573039 h 3453324"/>
                <a:gd name="connsiteX105" fmla="*/ 2544895 w 4395438"/>
                <a:gd name="connsiteY105" fmla="*/ 2631372 h 3453324"/>
                <a:gd name="connsiteX106" fmla="*/ 1623666 w 4395438"/>
                <a:gd name="connsiteY106" fmla="*/ 2631372 h 3453324"/>
                <a:gd name="connsiteX107" fmla="*/ 1677731 w 4395438"/>
                <a:gd name="connsiteY107" fmla="*/ 2572327 h 3453324"/>
                <a:gd name="connsiteX108" fmla="*/ 2263902 w 4395438"/>
                <a:gd name="connsiteY108" fmla="*/ 2505458 h 3453324"/>
                <a:gd name="connsiteX109" fmla="*/ 2426096 w 4395438"/>
                <a:gd name="connsiteY109" fmla="*/ 2505458 h 3453324"/>
                <a:gd name="connsiteX110" fmla="*/ 2434632 w 4395438"/>
                <a:gd name="connsiteY110" fmla="*/ 2557388 h 3453324"/>
                <a:gd name="connsiteX111" fmla="*/ 2285243 w 4395438"/>
                <a:gd name="connsiteY111" fmla="*/ 2555254 h 3453324"/>
                <a:gd name="connsiteX112" fmla="*/ 2263902 w 4395438"/>
                <a:gd name="connsiteY112" fmla="*/ 2505458 h 3453324"/>
                <a:gd name="connsiteX113" fmla="*/ 2698462 w 4395438"/>
                <a:gd name="connsiteY113" fmla="*/ 2504213 h 3453324"/>
                <a:gd name="connsiteX114" fmla="*/ 2772533 w 4395438"/>
                <a:gd name="connsiteY114" fmla="*/ 2506881 h 3453324"/>
                <a:gd name="connsiteX115" fmla="*/ 2796721 w 4395438"/>
                <a:gd name="connsiteY115" fmla="*/ 2558100 h 3453324"/>
                <a:gd name="connsiteX116" fmla="*/ 2654446 w 4395438"/>
                <a:gd name="connsiteY116" fmla="*/ 2555965 h 3453324"/>
                <a:gd name="connsiteX117" fmla="*/ 2616743 w 4395438"/>
                <a:gd name="connsiteY117" fmla="*/ 2518263 h 3453324"/>
                <a:gd name="connsiteX118" fmla="*/ 2623857 w 4395438"/>
                <a:gd name="connsiteY118" fmla="*/ 2504746 h 3453324"/>
                <a:gd name="connsiteX119" fmla="*/ 2698462 w 4395438"/>
                <a:gd name="connsiteY119" fmla="*/ 2504213 h 3453324"/>
                <a:gd name="connsiteX120" fmla="*/ 3520100 w 4395438"/>
                <a:gd name="connsiteY120" fmla="*/ 2503680 h 3453324"/>
                <a:gd name="connsiteX121" fmla="*/ 3589192 w 4395438"/>
                <a:gd name="connsiteY121" fmla="*/ 2506882 h 3453324"/>
                <a:gd name="connsiteX122" fmla="*/ 3632586 w 4395438"/>
                <a:gd name="connsiteY122" fmla="*/ 2547429 h 3453324"/>
                <a:gd name="connsiteX123" fmla="*/ 3626183 w 4395438"/>
                <a:gd name="connsiteY123" fmla="*/ 2558100 h 3453324"/>
                <a:gd name="connsiteX124" fmla="*/ 3490311 w 4395438"/>
                <a:gd name="connsiteY124" fmla="*/ 2555966 h 3453324"/>
                <a:gd name="connsiteX125" fmla="*/ 3445494 w 4395438"/>
                <a:gd name="connsiteY125" fmla="*/ 2514706 h 3453324"/>
                <a:gd name="connsiteX126" fmla="*/ 3450474 w 4395438"/>
                <a:gd name="connsiteY126" fmla="*/ 2504747 h 3453324"/>
                <a:gd name="connsiteX127" fmla="*/ 3520100 w 4395438"/>
                <a:gd name="connsiteY127" fmla="*/ 2503680 h 3453324"/>
                <a:gd name="connsiteX128" fmla="*/ 2450993 w 4395438"/>
                <a:gd name="connsiteY128" fmla="*/ 2503324 h 3453324"/>
                <a:gd name="connsiteX129" fmla="*/ 2585443 w 4395438"/>
                <a:gd name="connsiteY129" fmla="*/ 2504035 h 3453324"/>
                <a:gd name="connsiteX130" fmla="*/ 2612475 w 4395438"/>
                <a:gd name="connsiteY130" fmla="*/ 2558099 h 3453324"/>
                <a:gd name="connsiteX131" fmla="*/ 2469489 w 4395438"/>
                <a:gd name="connsiteY131" fmla="*/ 2555965 h 3453324"/>
                <a:gd name="connsiteX132" fmla="*/ 2441034 w 4395438"/>
                <a:gd name="connsiteY132" fmla="*/ 2513283 h 3453324"/>
                <a:gd name="connsiteX133" fmla="*/ 2450993 w 4395438"/>
                <a:gd name="connsiteY133" fmla="*/ 2503324 h 3453324"/>
                <a:gd name="connsiteX134" fmla="*/ 3345102 w 4395438"/>
                <a:gd name="connsiteY134" fmla="*/ 2502969 h 3453324"/>
                <a:gd name="connsiteX135" fmla="*/ 3412771 w 4395438"/>
                <a:gd name="connsiteY135" fmla="*/ 2506171 h 3453324"/>
                <a:gd name="connsiteX136" fmla="*/ 3454030 w 4395438"/>
                <a:gd name="connsiteY136" fmla="*/ 2547429 h 3453324"/>
                <a:gd name="connsiteX137" fmla="*/ 3447628 w 4395438"/>
                <a:gd name="connsiteY137" fmla="*/ 2558100 h 3453324"/>
                <a:gd name="connsiteX138" fmla="*/ 3313890 w 4395438"/>
                <a:gd name="connsiteY138" fmla="*/ 2555967 h 3453324"/>
                <a:gd name="connsiteX139" fmla="*/ 3270496 w 4395438"/>
                <a:gd name="connsiteY139" fmla="*/ 2516129 h 3453324"/>
                <a:gd name="connsiteX140" fmla="*/ 3276899 w 4395438"/>
                <a:gd name="connsiteY140" fmla="*/ 2504036 h 3453324"/>
                <a:gd name="connsiteX141" fmla="*/ 3345102 w 4395438"/>
                <a:gd name="connsiteY141" fmla="*/ 2502969 h 3453324"/>
                <a:gd name="connsiteX142" fmla="*/ 3106969 w 4395438"/>
                <a:gd name="connsiteY142" fmla="*/ 2502791 h 3453324"/>
                <a:gd name="connsiteX143" fmla="*/ 3234928 w 4395438"/>
                <a:gd name="connsiteY143" fmla="*/ 2505459 h 3453324"/>
                <a:gd name="connsiteX144" fmla="*/ 3278321 w 4395438"/>
                <a:gd name="connsiteY144" fmla="*/ 2546007 h 3453324"/>
                <a:gd name="connsiteX145" fmla="*/ 3271919 w 4395438"/>
                <a:gd name="connsiteY145" fmla="*/ 2558100 h 3453324"/>
                <a:gd name="connsiteX146" fmla="*/ 3181574 w 4395438"/>
                <a:gd name="connsiteY146" fmla="*/ 2558100 h 3453324"/>
                <a:gd name="connsiteX147" fmla="*/ 3032897 w 4395438"/>
                <a:gd name="connsiteY147" fmla="*/ 2558100 h 3453324"/>
                <a:gd name="connsiteX148" fmla="*/ 2977410 w 4395438"/>
                <a:gd name="connsiteY148" fmla="*/ 2503324 h 3453324"/>
                <a:gd name="connsiteX149" fmla="*/ 3106969 w 4395438"/>
                <a:gd name="connsiteY149" fmla="*/ 2502791 h 3453324"/>
                <a:gd name="connsiteX150" fmla="*/ 2165555 w 4395438"/>
                <a:gd name="connsiteY150" fmla="*/ 2502791 h 3453324"/>
                <a:gd name="connsiteX151" fmla="*/ 2237582 w 4395438"/>
                <a:gd name="connsiteY151" fmla="*/ 2505459 h 3453324"/>
                <a:gd name="connsiteX152" fmla="*/ 2261769 w 4395438"/>
                <a:gd name="connsiteY152" fmla="*/ 2558100 h 3453324"/>
                <a:gd name="connsiteX153" fmla="*/ 2110246 w 4395438"/>
                <a:gd name="connsiteY153" fmla="*/ 2557389 h 3453324"/>
                <a:gd name="connsiteX154" fmla="*/ 2090327 w 4395438"/>
                <a:gd name="connsiteY154" fmla="*/ 2503324 h 3453324"/>
                <a:gd name="connsiteX155" fmla="*/ 2165555 w 4395438"/>
                <a:gd name="connsiteY155" fmla="*/ 2502791 h 3453324"/>
                <a:gd name="connsiteX156" fmla="*/ 1957301 w 4395438"/>
                <a:gd name="connsiteY156" fmla="*/ 2502613 h 3453324"/>
                <a:gd name="connsiteX157" fmla="*/ 2068274 w 4395438"/>
                <a:gd name="connsiteY157" fmla="*/ 2502613 h 3453324"/>
                <a:gd name="connsiteX158" fmla="*/ 2028438 w 4395438"/>
                <a:gd name="connsiteY158" fmla="*/ 2558811 h 3453324"/>
                <a:gd name="connsiteX159" fmla="*/ 1913195 w 4395438"/>
                <a:gd name="connsiteY159" fmla="*/ 2558811 h 3453324"/>
                <a:gd name="connsiteX160" fmla="*/ 1957301 w 4395438"/>
                <a:gd name="connsiteY160" fmla="*/ 2502613 h 3453324"/>
                <a:gd name="connsiteX161" fmla="*/ 1775900 w 4395438"/>
                <a:gd name="connsiteY161" fmla="*/ 2502613 h 3453324"/>
                <a:gd name="connsiteX162" fmla="*/ 1891142 w 4395438"/>
                <a:gd name="connsiteY162" fmla="*/ 2502613 h 3453324"/>
                <a:gd name="connsiteX163" fmla="*/ 1846326 w 4395438"/>
                <a:gd name="connsiteY163" fmla="*/ 2558100 h 3453324"/>
                <a:gd name="connsiteX164" fmla="*/ 1733928 w 4395438"/>
                <a:gd name="connsiteY164" fmla="*/ 2558100 h 3453324"/>
                <a:gd name="connsiteX165" fmla="*/ 1775900 w 4395438"/>
                <a:gd name="connsiteY165" fmla="*/ 2502613 h 3453324"/>
                <a:gd name="connsiteX166" fmla="*/ 1599478 w 4395438"/>
                <a:gd name="connsiteY166" fmla="*/ 2502613 h 3453324"/>
                <a:gd name="connsiteX167" fmla="*/ 1711164 w 4395438"/>
                <a:gd name="connsiteY167" fmla="*/ 2502613 h 3453324"/>
                <a:gd name="connsiteX168" fmla="*/ 1668482 w 4395438"/>
                <a:gd name="connsiteY168" fmla="*/ 2558100 h 3453324"/>
                <a:gd name="connsiteX169" fmla="*/ 1549682 w 4395438"/>
                <a:gd name="connsiteY169" fmla="*/ 2558100 h 3453324"/>
                <a:gd name="connsiteX170" fmla="*/ 1599478 w 4395438"/>
                <a:gd name="connsiteY170" fmla="*/ 2502613 h 3453324"/>
                <a:gd name="connsiteX171" fmla="*/ 1420213 w 4395438"/>
                <a:gd name="connsiteY171" fmla="*/ 2502613 h 3453324"/>
                <a:gd name="connsiteX172" fmla="*/ 1536166 w 4395438"/>
                <a:gd name="connsiteY172" fmla="*/ 2502613 h 3453324"/>
                <a:gd name="connsiteX173" fmla="*/ 1484236 w 4395438"/>
                <a:gd name="connsiteY173" fmla="*/ 2558100 h 3453324"/>
                <a:gd name="connsiteX174" fmla="*/ 1367571 w 4395438"/>
                <a:gd name="connsiteY174" fmla="*/ 2558100 h 3453324"/>
                <a:gd name="connsiteX175" fmla="*/ 1420213 w 4395438"/>
                <a:gd name="connsiteY175" fmla="*/ 2502613 h 3453324"/>
                <a:gd name="connsiteX176" fmla="*/ 1240947 w 4395438"/>
                <a:gd name="connsiteY176" fmla="*/ 2502613 h 3453324"/>
                <a:gd name="connsiteX177" fmla="*/ 1357613 w 4395438"/>
                <a:gd name="connsiteY177" fmla="*/ 2502613 h 3453324"/>
                <a:gd name="connsiteX178" fmla="*/ 1300703 w 4395438"/>
                <a:gd name="connsiteY178" fmla="*/ 2558100 h 3453324"/>
                <a:gd name="connsiteX179" fmla="*/ 1184037 w 4395438"/>
                <a:gd name="connsiteY179" fmla="*/ 2558100 h 3453324"/>
                <a:gd name="connsiteX180" fmla="*/ 1240947 w 4395438"/>
                <a:gd name="connsiteY180" fmla="*/ 2502613 h 3453324"/>
                <a:gd name="connsiteX181" fmla="*/ 2870348 w 4395438"/>
                <a:gd name="connsiteY181" fmla="*/ 2502257 h 3453324"/>
                <a:gd name="connsiteX182" fmla="*/ 2938995 w 4395438"/>
                <a:gd name="connsiteY182" fmla="*/ 2505458 h 3453324"/>
                <a:gd name="connsiteX183" fmla="*/ 2975275 w 4395438"/>
                <a:gd name="connsiteY183" fmla="*/ 2547429 h 3453324"/>
                <a:gd name="connsiteX184" fmla="*/ 2966027 w 4395438"/>
                <a:gd name="connsiteY184" fmla="*/ 2558100 h 3453324"/>
                <a:gd name="connsiteX185" fmla="*/ 2831578 w 4395438"/>
                <a:gd name="connsiteY185" fmla="*/ 2555966 h 3453324"/>
                <a:gd name="connsiteX186" fmla="*/ 2793875 w 4395438"/>
                <a:gd name="connsiteY186" fmla="*/ 2513283 h 3453324"/>
                <a:gd name="connsiteX187" fmla="*/ 2801701 w 4395438"/>
                <a:gd name="connsiteY187" fmla="*/ 2503324 h 3453324"/>
                <a:gd name="connsiteX188" fmla="*/ 2870348 w 4395438"/>
                <a:gd name="connsiteY188" fmla="*/ 2502257 h 3453324"/>
                <a:gd name="connsiteX189" fmla="*/ 1060969 w 4395438"/>
                <a:gd name="connsiteY189" fmla="*/ 2501190 h 3453324"/>
                <a:gd name="connsiteX190" fmla="*/ 1177634 w 4395438"/>
                <a:gd name="connsiteY190" fmla="*/ 2501901 h 3453324"/>
                <a:gd name="connsiteX191" fmla="*/ 1115745 w 4395438"/>
                <a:gd name="connsiteY191" fmla="*/ 2558100 h 3453324"/>
                <a:gd name="connsiteX192" fmla="*/ 998368 w 4395438"/>
                <a:gd name="connsiteY192" fmla="*/ 2558100 h 3453324"/>
                <a:gd name="connsiteX193" fmla="*/ 1060969 w 4395438"/>
                <a:gd name="connsiteY193" fmla="*/ 2501190 h 3453324"/>
                <a:gd name="connsiteX194" fmla="*/ 857515 w 4395438"/>
                <a:gd name="connsiteY194" fmla="*/ 2501190 h 3453324"/>
                <a:gd name="connsiteX195" fmla="*/ 995522 w 4395438"/>
                <a:gd name="connsiteY195" fmla="*/ 2501901 h 3453324"/>
                <a:gd name="connsiteX196" fmla="*/ 935055 w 4395438"/>
                <a:gd name="connsiteY196" fmla="*/ 2557389 h 3453324"/>
                <a:gd name="connsiteX197" fmla="*/ 780688 w 4395438"/>
                <a:gd name="connsiteY197" fmla="*/ 2558100 h 3453324"/>
                <a:gd name="connsiteX198" fmla="*/ 857515 w 4395438"/>
                <a:gd name="connsiteY198" fmla="*/ 2501190 h 3453324"/>
                <a:gd name="connsiteX199" fmla="*/ 2189208 w 4395438"/>
                <a:gd name="connsiteY199" fmla="*/ 2440011 h 3453324"/>
                <a:gd name="connsiteX200" fmla="*/ 2338596 w 4395438"/>
                <a:gd name="connsiteY200" fmla="*/ 2440011 h 3453324"/>
                <a:gd name="connsiteX201" fmla="*/ 2345710 w 4395438"/>
                <a:gd name="connsiteY201" fmla="*/ 2483405 h 3453324"/>
                <a:gd name="connsiteX202" fmla="*/ 2189208 w 4395438"/>
                <a:gd name="connsiteY202" fmla="*/ 2483405 h 3453324"/>
                <a:gd name="connsiteX203" fmla="*/ 2189208 w 4395438"/>
                <a:gd name="connsiteY203" fmla="*/ 2440011 h 3453324"/>
                <a:gd name="connsiteX204" fmla="*/ 3481329 w 4395438"/>
                <a:gd name="connsiteY204" fmla="*/ 2439211 h 3453324"/>
                <a:gd name="connsiteX205" fmla="*/ 3550065 w 4395438"/>
                <a:gd name="connsiteY205" fmla="*/ 2442146 h 3453324"/>
                <a:gd name="connsiteX206" fmla="*/ 3592036 w 4395438"/>
                <a:gd name="connsiteY206" fmla="*/ 2486962 h 3453324"/>
                <a:gd name="connsiteX207" fmla="*/ 3445494 w 4395438"/>
                <a:gd name="connsiteY207" fmla="*/ 2485539 h 3453324"/>
                <a:gd name="connsiteX208" fmla="*/ 3408502 w 4395438"/>
                <a:gd name="connsiteY208" fmla="*/ 2449259 h 3453324"/>
                <a:gd name="connsiteX209" fmla="*/ 3412059 w 4395438"/>
                <a:gd name="connsiteY209" fmla="*/ 2440012 h 3453324"/>
                <a:gd name="connsiteX210" fmla="*/ 3481329 w 4395438"/>
                <a:gd name="connsiteY210" fmla="*/ 2439211 h 3453324"/>
                <a:gd name="connsiteX211" fmla="*/ 2599582 w 4395438"/>
                <a:gd name="connsiteY211" fmla="*/ 2438767 h 3453324"/>
                <a:gd name="connsiteX212" fmla="*/ 2668674 w 4395438"/>
                <a:gd name="connsiteY212" fmla="*/ 2441435 h 3453324"/>
                <a:gd name="connsiteX213" fmla="*/ 2697840 w 4395438"/>
                <a:gd name="connsiteY213" fmla="*/ 2487673 h 3453324"/>
                <a:gd name="connsiteX214" fmla="*/ 2553431 w 4395438"/>
                <a:gd name="connsiteY214" fmla="*/ 2486251 h 3453324"/>
                <a:gd name="connsiteX215" fmla="*/ 2522842 w 4395438"/>
                <a:gd name="connsiteY215" fmla="*/ 2450682 h 3453324"/>
                <a:gd name="connsiteX216" fmla="*/ 2529956 w 4395438"/>
                <a:gd name="connsiteY216" fmla="*/ 2439300 h 3453324"/>
                <a:gd name="connsiteX217" fmla="*/ 2599582 w 4395438"/>
                <a:gd name="connsiteY217" fmla="*/ 2438767 h 3453324"/>
                <a:gd name="connsiteX218" fmla="*/ 2768889 w 4395438"/>
                <a:gd name="connsiteY218" fmla="*/ 2438500 h 3453324"/>
                <a:gd name="connsiteX219" fmla="*/ 2836558 w 4395438"/>
                <a:gd name="connsiteY219" fmla="*/ 2441435 h 3453324"/>
                <a:gd name="connsiteX220" fmla="*/ 2865725 w 4395438"/>
                <a:gd name="connsiteY220" fmla="*/ 2480560 h 3453324"/>
                <a:gd name="connsiteX221" fmla="*/ 2855054 w 4395438"/>
                <a:gd name="connsiteY221" fmla="*/ 2488385 h 3453324"/>
                <a:gd name="connsiteX222" fmla="*/ 2746214 w 4395438"/>
                <a:gd name="connsiteY222" fmla="*/ 2488385 h 3453324"/>
                <a:gd name="connsiteX223" fmla="*/ 2700686 w 4395438"/>
                <a:gd name="connsiteY223" fmla="*/ 2439301 h 3453324"/>
                <a:gd name="connsiteX224" fmla="*/ 2768889 w 4395438"/>
                <a:gd name="connsiteY224" fmla="*/ 2438500 h 3453324"/>
                <a:gd name="connsiteX225" fmla="*/ 2428497 w 4395438"/>
                <a:gd name="connsiteY225" fmla="*/ 2437077 h 3453324"/>
                <a:gd name="connsiteX226" fmla="*/ 2495099 w 4395438"/>
                <a:gd name="connsiteY226" fmla="*/ 2440012 h 3453324"/>
                <a:gd name="connsiteX227" fmla="*/ 2522843 w 4395438"/>
                <a:gd name="connsiteY227" fmla="*/ 2478426 h 3453324"/>
                <a:gd name="connsiteX228" fmla="*/ 2515729 w 4395438"/>
                <a:gd name="connsiteY228" fmla="*/ 2487674 h 3453324"/>
                <a:gd name="connsiteX229" fmla="*/ 2378434 w 4395438"/>
                <a:gd name="connsiteY229" fmla="*/ 2485539 h 3453324"/>
                <a:gd name="connsiteX230" fmla="*/ 2352824 w 4395438"/>
                <a:gd name="connsiteY230" fmla="*/ 2447125 h 3453324"/>
                <a:gd name="connsiteX231" fmla="*/ 2361361 w 4395438"/>
                <a:gd name="connsiteY231" fmla="*/ 2437878 h 3453324"/>
                <a:gd name="connsiteX232" fmla="*/ 2428497 w 4395438"/>
                <a:gd name="connsiteY232" fmla="*/ 2437077 h 3453324"/>
                <a:gd name="connsiteX233" fmla="*/ 3101634 w 4395438"/>
                <a:gd name="connsiteY233" fmla="*/ 2436722 h 3453324"/>
                <a:gd name="connsiteX234" fmla="*/ 3164501 w 4395438"/>
                <a:gd name="connsiteY234" fmla="*/ 2439301 h 3453324"/>
                <a:gd name="connsiteX235" fmla="*/ 3209318 w 4395438"/>
                <a:gd name="connsiteY235" fmla="*/ 2472735 h 3453324"/>
                <a:gd name="connsiteX236" fmla="*/ 3203626 w 4395438"/>
                <a:gd name="connsiteY236" fmla="*/ 2485540 h 3453324"/>
                <a:gd name="connsiteX237" fmla="*/ 3059218 w 4395438"/>
                <a:gd name="connsiteY237" fmla="*/ 2483406 h 3453324"/>
                <a:gd name="connsiteX238" fmla="*/ 3030763 w 4395438"/>
                <a:gd name="connsiteY238" fmla="*/ 2437878 h 3453324"/>
                <a:gd name="connsiteX239" fmla="*/ 3101634 w 4395438"/>
                <a:gd name="connsiteY239" fmla="*/ 2436722 h 3453324"/>
                <a:gd name="connsiteX240" fmla="*/ 2934639 w 4395438"/>
                <a:gd name="connsiteY240" fmla="*/ 2436722 h 3453324"/>
                <a:gd name="connsiteX241" fmla="*/ 2997329 w 4395438"/>
                <a:gd name="connsiteY241" fmla="*/ 2439301 h 3453324"/>
                <a:gd name="connsiteX242" fmla="*/ 3037877 w 4395438"/>
                <a:gd name="connsiteY242" fmla="*/ 2475580 h 3453324"/>
                <a:gd name="connsiteX243" fmla="*/ 3030764 w 4395438"/>
                <a:gd name="connsiteY243" fmla="*/ 2486962 h 3453324"/>
                <a:gd name="connsiteX244" fmla="*/ 2894891 w 4395438"/>
                <a:gd name="connsiteY244" fmla="*/ 2484829 h 3453324"/>
                <a:gd name="connsiteX245" fmla="*/ 2862879 w 4395438"/>
                <a:gd name="connsiteY245" fmla="*/ 2447126 h 3453324"/>
                <a:gd name="connsiteX246" fmla="*/ 2871416 w 4395438"/>
                <a:gd name="connsiteY246" fmla="*/ 2437878 h 3453324"/>
                <a:gd name="connsiteX247" fmla="*/ 2934639 w 4395438"/>
                <a:gd name="connsiteY247" fmla="*/ 2436722 h 3453324"/>
                <a:gd name="connsiteX248" fmla="*/ 2056892 w 4395438"/>
                <a:gd name="connsiteY248" fmla="*/ 2436455 h 3453324"/>
                <a:gd name="connsiteX249" fmla="*/ 2131587 w 4395438"/>
                <a:gd name="connsiteY249" fmla="*/ 2437167 h 3453324"/>
                <a:gd name="connsiteX250" fmla="*/ 2166444 w 4395438"/>
                <a:gd name="connsiteY250" fmla="*/ 2485540 h 3453324"/>
                <a:gd name="connsiteX251" fmla="*/ 2019901 w 4395438"/>
                <a:gd name="connsiteY251" fmla="*/ 2485540 h 3453324"/>
                <a:gd name="connsiteX252" fmla="*/ 2056892 w 4395438"/>
                <a:gd name="connsiteY252" fmla="*/ 2436455 h 3453324"/>
                <a:gd name="connsiteX253" fmla="*/ 1889720 w 4395438"/>
                <a:gd name="connsiteY253" fmla="*/ 2435032 h 3453324"/>
                <a:gd name="connsiteX254" fmla="*/ 1981487 w 4395438"/>
                <a:gd name="connsiteY254" fmla="*/ 2437166 h 3453324"/>
                <a:gd name="connsiteX255" fmla="*/ 1998560 w 4395438"/>
                <a:gd name="connsiteY255" fmla="*/ 2459930 h 3453324"/>
                <a:gd name="connsiteX256" fmla="*/ 1980775 w 4395438"/>
                <a:gd name="connsiteY256" fmla="*/ 2486251 h 3453324"/>
                <a:gd name="connsiteX257" fmla="*/ 1843480 w 4395438"/>
                <a:gd name="connsiteY257" fmla="*/ 2487674 h 3453324"/>
                <a:gd name="connsiteX258" fmla="*/ 1889720 w 4395438"/>
                <a:gd name="connsiteY258" fmla="*/ 2435032 h 3453324"/>
                <a:gd name="connsiteX259" fmla="*/ 1711877 w 4395438"/>
                <a:gd name="connsiteY259" fmla="*/ 2435032 h 3453324"/>
                <a:gd name="connsiteX260" fmla="*/ 1825697 w 4395438"/>
                <a:gd name="connsiteY260" fmla="*/ 2435032 h 3453324"/>
                <a:gd name="connsiteX261" fmla="*/ 1785148 w 4395438"/>
                <a:gd name="connsiteY261" fmla="*/ 2489096 h 3453324"/>
                <a:gd name="connsiteX262" fmla="*/ 1672750 w 4395438"/>
                <a:gd name="connsiteY262" fmla="*/ 2488385 h 3453324"/>
                <a:gd name="connsiteX263" fmla="*/ 1711877 w 4395438"/>
                <a:gd name="connsiteY263" fmla="*/ 2435032 h 3453324"/>
                <a:gd name="connsiteX264" fmla="*/ 1543281 w 4395438"/>
                <a:gd name="connsiteY264" fmla="*/ 2434321 h 3453324"/>
                <a:gd name="connsiteX265" fmla="*/ 1654967 w 4395438"/>
                <a:gd name="connsiteY265" fmla="*/ 2435033 h 3453324"/>
                <a:gd name="connsiteX266" fmla="*/ 1608727 w 4395438"/>
                <a:gd name="connsiteY266" fmla="*/ 2488385 h 3453324"/>
                <a:gd name="connsiteX267" fmla="*/ 1495619 w 4395438"/>
                <a:gd name="connsiteY267" fmla="*/ 2487674 h 3453324"/>
                <a:gd name="connsiteX268" fmla="*/ 1543281 w 4395438"/>
                <a:gd name="connsiteY268" fmla="*/ 2434321 h 3453324"/>
                <a:gd name="connsiteX269" fmla="*/ 887395 w 4395438"/>
                <a:gd name="connsiteY269" fmla="*/ 2434321 h 3453324"/>
                <a:gd name="connsiteX270" fmla="*/ 1126416 w 4395438"/>
                <a:gd name="connsiteY270" fmla="*/ 2434321 h 3453324"/>
                <a:gd name="connsiteX271" fmla="*/ 1063815 w 4395438"/>
                <a:gd name="connsiteY271" fmla="*/ 2488385 h 3453324"/>
                <a:gd name="connsiteX272" fmla="*/ 824082 w 4395438"/>
                <a:gd name="connsiteY272" fmla="*/ 2487673 h 3453324"/>
                <a:gd name="connsiteX273" fmla="*/ 887395 w 4395438"/>
                <a:gd name="connsiteY273" fmla="*/ 2434321 h 3453324"/>
                <a:gd name="connsiteX274" fmla="*/ 1368994 w 4395438"/>
                <a:gd name="connsiteY274" fmla="*/ 2433610 h 3453324"/>
                <a:gd name="connsiteX275" fmla="*/ 1482814 w 4395438"/>
                <a:gd name="connsiteY275" fmla="*/ 2434322 h 3453324"/>
                <a:gd name="connsiteX276" fmla="*/ 1428037 w 4395438"/>
                <a:gd name="connsiteY276" fmla="*/ 2487674 h 3453324"/>
                <a:gd name="connsiteX277" fmla="*/ 1317063 w 4395438"/>
                <a:gd name="connsiteY277" fmla="*/ 2486963 h 3453324"/>
                <a:gd name="connsiteX278" fmla="*/ 1368994 w 4395438"/>
                <a:gd name="connsiteY278" fmla="*/ 2433610 h 3453324"/>
                <a:gd name="connsiteX279" fmla="*/ 1196841 w 4395438"/>
                <a:gd name="connsiteY279" fmla="*/ 2433609 h 3453324"/>
                <a:gd name="connsiteX280" fmla="*/ 1310661 w 4395438"/>
                <a:gd name="connsiteY280" fmla="*/ 2434320 h 3453324"/>
                <a:gd name="connsiteX281" fmla="*/ 1255174 w 4395438"/>
                <a:gd name="connsiteY281" fmla="*/ 2488385 h 3453324"/>
                <a:gd name="connsiteX282" fmla="*/ 1141354 w 4395438"/>
                <a:gd name="connsiteY282" fmla="*/ 2487674 h 3453324"/>
                <a:gd name="connsiteX283" fmla="*/ 1196841 w 4395438"/>
                <a:gd name="connsiteY283" fmla="*/ 2433609 h 3453324"/>
                <a:gd name="connsiteX284" fmla="*/ 2110957 w 4395438"/>
                <a:gd name="connsiteY284" fmla="*/ 2377411 h 3453324"/>
                <a:gd name="connsiteX285" fmla="*/ 2256789 w 4395438"/>
                <a:gd name="connsiteY285" fmla="*/ 2377411 h 3453324"/>
                <a:gd name="connsiteX286" fmla="*/ 2258923 w 4395438"/>
                <a:gd name="connsiteY286" fmla="*/ 2420093 h 3453324"/>
                <a:gd name="connsiteX287" fmla="*/ 2110957 w 4395438"/>
                <a:gd name="connsiteY287" fmla="*/ 2420093 h 3453324"/>
                <a:gd name="connsiteX288" fmla="*/ 2110957 w 4395438"/>
                <a:gd name="connsiteY288" fmla="*/ 2377411 h 3453324"/>
                <a:gd name="connsiteX289" fmla="*/ 1943783 w 4395438"/>
                <a:gd name="connsiteY289" fmla="*/ 2376699 h 3453324"/>
                <a:gd name="connsiteX290" fmla="*/ 2090327 w 4395438"/>
                <a:gd name="connsiteY290" fmla="*/ 2376699 h 3453324"/>
                <a:gd name="connsiteX291" fmla="*/ 2090327 w 4395438"/>
                <a:gd name="connsiteY291" fmla="*/ 2419381 h 3453324"/>
                <a:gd name="connsiteX292" fmla="*/ 1938804 w 4395438"/>
                <a:gd name="connsiteY292" fmla="*/ 2419381 h 3453324"/>
                <a:gd name="connsiteX293" fmla="*/ 1943783 w 4395438"/>
                <a:gd name="connsiteY293" fmla="*/ 2376699 h 3453324"/>
                <a:gd name="connsiteX294" fmla="*/ 3440782 w 4395438"/>
                <a:gd name="connsiteY294" fmla="*/ 2375544 h 3453324"/>
                <a:gd name="connsiteX295" fmla="*/ 3503115 w 4395438"/>
                <a:gd name="connsiteY295" fmla="*/ 2378123 h 3453324"/>
                <a:gd name="connsiteX296" fmla="*/ 3544375 w 4395438"/>
                <a:gd name="connsiteY296" fmla="*/ 2413691 h 3453324"/>
                <a:gd name="connsiteX297" fmla="*/ 3539396 w 4395438"/>
                <a:gd name="connsiteY297" fmla="*/ 2422939 h 3453324"/>
                <a:gd name="connsiteX298" fmla="*/ 3409926 w 4395438"/>
                <a:gd name="connsiteY298" fmla="*/ 2421517 h 3453324"/>
                <a:gd name="connsiteX299" fmla="*/ 3372934 w 4395438"/>
                <a:gd name="connsiteY299" fmla="*/ 2386659 h 3453324"/>
                <a:gd name="connsiteX300" fmla="*/ 3377914 w 4395438"/>
                <a:gd name="connsiteY300" fmla="*/ 2376700 h 3453324"/>
                <a:gd name="connsiteX301" fmla="*/ 3440782 w 4395438"/>
                <a:gd name="connsiteY301" fmla="*/ 2375544 h 3453324"/>
                <a:gd name="connsiteX302" fmla="*/ 2506392 w 4395438"/>
                <a:gd name="connsiteY302" fmla="*/ 2375366 h 3453324"/>
                <a:gd name="connsiteX303" fmla="*/ 2572639 w 4395438"/>
                <a:gd name="connsiteY303" fmla="*/ 2377411 h 3453324"/>
                <a:gd name="connsiteX304" fmla="*/ 2598959 w 4395438"/>
                <a:gd name="connsiteY304" fmla="*/ 2412979 h 3453324"/>
                <a:gd name="connsiteX305" fmla="*/ 2592557 w 4395438"/>
                <a:gd name="connsiteY305" fmla="*/ 2422227 h 3453324"/>
                <a:gd name="connsiteX306" fmla="*/ 2459530 w 4395438"/>
                <a:gd name="connsiteY306" fmla="*/ 2420805 h 3453324"/>
                <a:gd name="connsiteX307" fmla="*/ 2431075 w 4395438"/>
                <a:gd name="connsiteY307" fmla="*/ 2375988 h 3453324"/>
                <a:gd name="connsiteX308" fmla="*/ 2506392 w 4395438"/>
                <a:gd name="connsiteY308" fmla="*/ 2375366 h 3453324"/>
                <a:gd name="connsiteX309" fmla="*/ 2342865 w 4395438"/>
                <a:gd name="connsiteY309" fmla="*/ 2375366 h 3453324"/>
                <a:gd name="connsiteX310" fmla="*/ 2409023 w 4395438"/>
                <a:gd name="connsiteY310" fmla="*/ 2377411 h 3453324"/>
                <a:gd name="connsiteX311" fmla="*/ 2436766 w 4395438"/>
                <a:gd name="connsiteY311" fmla="*/ 2422938 h 3453324"/>
                <a:gd name="connsiteX312" fmla="*/ 2294492 w 4395438"/>
                <a:gd name="connsiteY312" fmla="*/ 2421516 h 3453324"/>
                <a:gd name="connsiteX313" fmla="*/ 2268882 w 4395438"/>
                <a:gd name="connsiteY313" fmla="*/ 2386659 h 3453324"/>
                <a:gd name="connsiteX314" fmla="*/ 2276708 w 4395438"/>
                <a:gd name="connsiteY314" fmla="*/ 2375988 h 3453324"/>
                <a:gd name="connsiteX315" fmla="*/ 2342865 w 4395438"/>
                <a:gd name="connsiteY315" fmla="*/ 2375366 h 3453324"/>
                <a:gd name="connsiteX316" fmla="*/ 3109014 w 4395438"/>
                <a:gd name="connsiteY316" fmla="*/ 2375277 h 3453324"/>
                <a:gd name="connsiteX317" fmla="*/ 3249155 w 4395438"/>
                <a:gd name="connsiteY317" fmla="*/ 2375277 h 3453324"/>
                <a:gd name="connsiteX318" fmla="*/ 3408503 w 4395438"/>
                <a:gd name="connsiteY318" fmla="*/ 2472024 h 3453324"/>
                <a:gd name="connsiteX319" fmla="*/ 3416328 w 4395438"/>
                <a:gd name="connsiteY319" fmla="*/ 2489808 h 3453324"/>
                <a:gd name="connsiteX320" fmla="*/ 3246309 w 4395438"/>
                <a:gd name="connsiteY320" fmla="*/ 2488385 h 3453324"/>
                <a:gd name="connsiteX321" fmla="*/ 3219989 w 4395438"/>
                <a:gd name="connsiteY321" fmla="*/ 2459219 h 3453324"/>
                <a:gd name="connsiteX322" fmla="*/ 3161656 w 4395438"/>
                <a:gd name="connsiteY322" fmla="*/ 2422228 h 3453324"/>
                <a:gd name="connsiteX323" fmla="*/ 3109014 w 4395438"/>
                <a:gd name="connsiteY323" fmla="*/ 2375277 h 3453324"/>
                <a:gd name="connsiteX324" fmla="*/ 3001508 w 4395438"/>
                <a:gd name="connsiteY324" fmla="*/ 2375099 h 3453324"/>
                <a:gd name="connsiteX325" fmla="*/ 3065620 w 4395438"/>
                <a:gd name="connsiteY325" fmla="*/ 2377411 h 3453324"/>
                <a:gd name="connsiteX326" fmla="*/ 3098343 w 4395438"/>
                <a:gd name="connsiteY326" fmla="*/ 2411557 h 3453324"/>
                <a:gd name="connsiteX327" fmla="*/ 3091941 w 4395438"/>
                <a:gd name="connsiteY327" fmla="*/ 2422939 h 3453324"/>
                <a:gd name="connsiteX328" fmla="*/ 2965316 w 4395438"/>
                <a:gd name="connsiteY328" fmla="*/ 2421516 h 3453324"/>
                <a:gd name="connsiteX329" fmla="*/ 2930459 w 4395438"/>
                <a:gd name="connsiteY329" fmla="*/ 2386659 h 3453324"/>
                <a:gd name="connsiteX330" fmla="*/ 2936861 w 4395438"/>
                <a:gd name="connsiteY330" fmla="*/ 2375988 h 3453324"/>
                <a:gd name="connsiteX331" fmla="*/ 3001508 w 4395438"/>
                <a:gd name="connsiteY331" fmla="*/ 2375099 h 3453324"/>
                <a:gd name="connsiteX332" fmla="*/ 2836202 w 4395438"/>
                <a:gd name="connsiteY332" fmla="*/ 2375099 h 3453324"/>
                <a:gd name="connsiteX333" fmla="*/ 2899158 w 4395438"/>
                <a:gd name="connsiteY333" fmla="*/ 2377411 h 3453324"/>
                <a:gd name="connsiteX334" fmla="*/ 2933304 w 4395438"/>
                <a:gd name="connsiteY334" fmla="*/ 2412268 h 3453324"/>
                <a:gd name="connsiteX335" fmla="*/ 2924057 w 4395438"/>
                <a:gd name="connsiteY335" fmla="*/ 2422939 h 3453324"/>
                <a:gd name="connsiteX336" fmla="*/ 2800989 w 4395438"/>
                <a:gd name="connsiteY336" fmla="*/ 2421516 h 3453324"/>
                <a:gd name="connsiteX337" fmla="*/ 2765420 w 4395438"/>
                <a:gd name="connsiteY337" fmla="*/ 2387370 h 3453324"/>
                <a:gd name="connsiteX338" fmla="*/ 2773246 w 4395438"/>
                <a:gd name="connsiteY338" fmla="*/ 2375988 h 3453324"/>
                <a:gd name="connsiteX339" fmla="*/ 2836202 w 4395438"/>
                <a:gd name="connsiteY339" fmla="*/ 2375099 h 3453324"/>
                <a:gd name="connsiteX340" fmla="*/ 2671431 w 4395438"/>
                <a:gd name="connsiteY340" fmla="*/ 2374388 h 3453324"/>
                <a:gd name="connsiteX341" fmla="*/ 2732698 w 4395438"/>
                <a:gd name="connsiteY341" fmla="*/ 2376700 h 3453324"/>
                <a:gd name="connsiteX342" fmla="*/ 2765421 w 4395438"/>
                <a:gd name="connsiteY342" fmla="*/ 2410135 h 3453324"/>
                <a:gd name="connsiteX343" fmla="*/ 2758307 w 4395438"/>
                <a:gd name="connsiteY343" fmla="*/ 2421517 h 3453324"/>
                <a:gd name="connsiteX344" fmla="*/ 2625992 w 4395438"/>
                <a:gd name="connsiteY344" fmla="*/ 2420094 h 3453324"/>
                <a:gd name="connsiteX345" fmla="*/ 2601805 w 4395438"/>
                <a:gd name="connsiteY345" fmla="*/ 2385236 h 3453324"/>
                <a:gd name="connsiteX346" fmla="*/ 2609631 w 4395438"/>
                <a:gd name="connsiteY346" fmla="*/ 2375277 h 3453324"/>
                <a:gd name="connsiteX347" fmla="*/ 2671431 w 4395438"/>
                <a:gd name="connsiteY347" fmla="*/ 2374388 h 3453324"/>
                <a:gd name="connsiteX348" fmla="*/ 1814315 w 4395438"/>
                <a:gd name="connsiteY348" fmla="*/ 2373144 h 3453324"/>
                <a:gd name="connsiteX349" fmla="*/ 1923866 w 4395438"/>
                <a:gd name="connsiteY349" fmla="*/ 2373855 h 3453324"/>
                <a:gd name="connsiteX350" fmla="*/ 1883318 w 4395438"/>
                <a:gd name="connsiteY350" fmla="*/ 2422940 h 3453324"/>
                <a:gd name="connsiteX351" fmla="*/ 1774477 w 4395438"/>
                <a:gd name="connsiteY351" fmla="*/ 2422228 h 3453324"/>
                <a:gd name="connsiteX352" fmla="*/ 1814315 w 4395438"/>
                <a:gd name="connsiteY352" fmla="*/ 2373144 h 3453324"/>
                <a:gd name="connsiteX353" fmla="*/ 1645719 w 4395438"/>
                <a:gd name="connsiteY353" fmla="*/ 2373143 h 3453324"/>
                <a:gd name="connsiteX354" fmla="*/ 1754560 w 4395438"/>
                <a:gd name="connsiteY354" fmla="*/ 2373854 h 3453324"/>
                <a:gd name="connsiteX355" fmla="*/ 1717568 w 4395438"/>
                <a:gd name="connsiteY355" fmla="*/ 2422939 h 3453324"/>
                <a:gd name="connsiteX356" fmla="*/ 1605882 w 4395438"/>
                <a:gd name="connsiteY356" fmla="*/ 2422227 h 3453324"/>
                <a:gd name="connsiteX357" fmla="*/ 1645719 w 4395438"/>
                <a:gd name="connsiteY357" fmla="*/ 2373143 h 3453324"/>
                <a:gd name="connsiteX358" fmla="*/ 1479968 w 4395438"/>
                <a:gd name="connsiteY358" fmla="*/ 2372432 h 3453324"/>
                <a:gd name="connsiteX359" fmla="*/ 1590230 w 4395438"/>
                <a:gd name="connsiteY359" fmla="*/ 2373143 h 3453324"/>
                <a:gd name="connsiteX360" fmla="*/ 1542569 w 4395438"/>
                <a:gd name="connsiteY360" fmla="*/ 2422939 h 3453324"/>
                <a:gd name="connsiteX361" fmla="*/ 1433728 w 4395438"/>
                <a:gd name="connsiteY361" fmla="*/ 2422228 h 3453324"/>
                <a:gd name="connsiteX362" fmla="*/ 1479968 w 4395438"/>
                <a:gd name="connsiteY362" fmla="*/ 2372432 h 3453324"/>
                <a:gd name="connsiteX363" fmla="*/ 1312083 w 4395438"/>
                <a:gd name="connsiteY363" fmla="*/ 2372431 h 3453324"/>
                <a:gd name="connsiteX364" fmla="*/ 1423058 w 4395438"/>
                <a:gd name="connsiteY364" fmla="*/ 2373142 h 3453324"/>
                <a:gd name="connsiteX365" fmla="*/ 1373973 w 4395438"/>
                <a:gd name="connsiteY365" fmla="*/ 2422938 h 3453324"/>
                <a:gd name="connsiteX366" fmla="*/ 1262999 w 4395438"/>
                <a:gd name="connsiteY366" fmla="*/ 2422227 h 3453324"/>
                <a:gd name="connsiteX367" fmla="*/ 1312083 w 4395438"/>
                <a:gd name="connsiteY367" fmla="*/ 2372431 h 3453324"/>
                <a:gd name="connsiteX368" fmla="*/ 1159406 w 4395438"/>
                <a:gd name="connsiteY368" fmla="*/ 2371276 h 3453324"/>
                <a:gd name="connsiteX369" fmla="*/ 1254462 w 4395438"/>
                <a:gd name="connsiteY369" fmla="*/ 2376700 h 3453324"/>
                <a:gd name="connsiteX370" fmla="*/ 1205378 w 4395438"/>
                <a:gd name="connsiteY370" fmla="*/ 2422228 h 3453324"/>
                <a:gd name="connsiteX371" fmla="*/ 898064 w 4395438"/>
                <a:gd name="connsiteY371" fmla="*/ 2422228 h 3453324"/>
                <a:gd name="connsiteX372" fmla="*/ 865341 w 4395438"/>
                <a:gd name="connsiteY372" fmla="*/ 2419382 h 3453324"/>
                <a:gd name="connsiteX373" fmla="*/ 922963 w 4395438"/>
                <a:gd name="connsiteY373" fmla="*/ 2372432 h 3453324"/>
                <a:gd name="connsiteX374" fmla="*/ 1068083 w 4395438"/>
                <a:gd name="connsiteY374" fmla="*/ 2373854 h 3453324"/>
                <a:gd name="connsiteX375" fmla="*/ 1102229 w 4395438"/>
                <a:gd name="connsiteY375" fmla="*/ 2384525 h 3453324"/>
                <a:gd name="connsiteX376" fmla="*/ 1159406 w 4395438"/>
                <a:gd name="connsiteY376" fmla="*/ 2371276 h 3453324"/>
                <a:gd name="connsiteX377" fmla="*/ 2381279 w 4395438"/>
                <a:gd name="connsiteY377" fmla="*/ 2319078 h 3453324"/>
                <a:gd name="connsiteX378" fmla="*/ 2524266 w 4395438"/>
                <a:gd name="connsiteY378" fmla="*/ 2319078 h 3453324"/>
                <a:gd name="connsiteX379" fmla="*/ 2530668 w 4395438"/>
                <a:gd name="connsiteY379" fmla="*/ 2358205 h 3453324"/>
                <a:gd name="connsiteX380" fmla="*/ 2388393 w 4395438"/>
                <a:gd name="connsiteY380" fmla="*/ 2358205 h 3453324"/>
                <a:gd name="connsiteX381" fmla="*/ 2381279 w 4395438"/>
                <a:gd name="connsiteY381" fmla="*/ 2319078 h 3453324"/>
                <a:gd name="connsiteX382" fmla="*/ 3407348 w 4395438"/>
                <a:gd name="connsiteY382" fmla="*/ 2318189 h 3453324"/>
                <a:gd name="connsiteX383" fmla="*/ 3469681 w 4395438"/>
                <a:gd name="connsiteY383" fmla="*/ 2320501 h 3453324"/>
                <a:gd name="connsiteX384" fmla="*/ 3511653 w 4395438"/>
                <a:gd name="connsiteY384" fmla="*/ 2361049 h 3453324"/>
                <a:gd name="connsiteX385" fmla="*/ 3376492 w 4395438"/>
                <a:gd name="connsiteY385" fmla="*/ 2359627 h 3453324"/>
                <a:gd name="connsiteX386" fmla="*/ 3339500 w 4395438"/>
                <a:gd name="connsiteY386" fmla="*/ 2329749 h 3453324"/>
                <a:gd name="connsiteX387" fmla="*/ 3344480 w 4395438"/>
                <a:gd name="connsiteY387" fmla="*/ 2319078 h 3453324"/>
                <a:gd name="connsiteX388" fmla="*/ 3407348 w 4395438"/>
                <a:gd name="connsiteY388" fmla="*/ 2318189 h 3453324"/>
                <a:gd name="connsiteX389" fmla="*/ 2767821 w 4395438"/>
                <a:gd name="connsiteY389" fmla="*/ 2317745 h 3453324"/>
                <a:gd name="connsiteX390" fmla="*/ 2830155 w 4395438"/>
                <a:gd name="connsiteY390" fmla="*/ 2319790 h 3453324"/>
                <a:gd name="connsiteX391" fmla="*/ 2857899 w 4395438"/>
                <a:gd name="connsiteY391" fmla="*/ 2351802 h 3453324"/>
                <a:gd name="connsiteX392" fmla="*/ 2851497 w 4395438"/>
                <a:gd name="connsiteY392" fmla="*/ 2360338 h 3453324"/>
                <a:gd name="connsiteX393" fmla="*/ 2727718 w 4395438"/>
                <a:gd name="connsiteY393" fmla="*/ 2358915 h 3453324"/>
                <a:gd name="connsiteX394" fmla="*/ 2698551 w 4395438"/>
                <a:gd name="connsiteY394" fmla="*/ 2329038 h 3453324"/>
                <a:gd name="connsiteX395" fmla="*/ 2704953 w 4395438"/>
                <a:gd name="connsiteY395" fmla="*/ 2318367 h 3453324"/>
                <a:gd name="connsiteX396" fmla="*/ 2767821 w 4395438"/>
                <a:gd name="connsiteY396" fmla="*/ 2317745 h 3453324"/>
                <a:gd name="connsiteX397" fmla="*/ 2925391 w 4395438"/>
                <a:gd name="connsiteY397" fmla="*/ 2317033 h 3453324"/>
                <a:gd name="connsiteX398" fmla="*/ 2988081 w 4395438"/>
                <a:gd name="connsiteY398" fmla="*/ 2319078 h 3453324"/>
                <a:gd name="connsiteX399" fmla="*/ 3019381 w 4395438"/>
                <a:gd name="connsiteY399" fmla="*/ 2348955 h 3453324"/>
                <a:gd name="connsiteX400" fmla="*/ 3014402 w 4395438"/>
                <a:gd name="connsiteY400" fmla="*/ 2359626 h 3453324"/>
                <a:gd name="connsiteX401" fmla="*/ 2887065 w 4395438"/>
                <a:gd name="connsiteY401" fmla="*/ 2358203 h 3453324"/>
                <a:gd name="connsiteX402" fmla="*/ 2853631 w 4395438"/>
                <a:gd name="connsiteY402" fmla="*/ 2317655 h 3453324"/>
                <a:gd name="connsiteX403" fmla="*/ 2925391 w 4395438"/>
                <a:gd name="connsiteY403" fmla="*/ 2317033 h 3453324"/>
                <a:gd name="connsiteX404" fmla="*/ 2608918 w 4395438"/>
                <a:gd name="connsiteY404" fmla="*/ 2317033 h 3453324"/>
                <a:gd name="connsiteX405" fmla="*/ 2672942 w 4395438"/>
                <a:gd name="connsiteY405" fmla="*/ 2319078 h 3453324"/>
                <a:gd name="connsiteX406" fmla="*/ 2696418 w 4395438"/>
                <a:gd name="connsiteY406" fmla="*/ 2351090 h 3453324"/>
                <a:gd name="connsiteX407" fmla="*/ 2688592 w 4395438"/>
                <a:gd name="connsiteY407" fmla="*/ 2360337 h 3453324"/>
                <a:gd name="connsiteX408" fmla="*/ 2569793 w 4395438"/>
                <a:gd name="connsiteY408" fmla="*/ 2358914 h 3453324"/>
                <a:gd name="connsiteX409" fmla="*/ 2537781 w 4395438"/>
                <a:gd name="connsiteY409" fmla="*/ 2331171 h 3453324"/>
                <a:gd name="connsiteX410" fmla="*/ 2544895 w 4395438"/>
                <a:gd name="connsiteY410" fmla="*/ 2317655 h 3453324"/>
                <a:gd name="connsiteX411" fmla="*/ 2608918 w 4395438"/>
                <a:gd name="connsiteY411" fmla="*/ 2317033 h 3453324"/>
                <a:gd name="connsiteX412" fmla="*/ 3025072 w 4395438"/>
                <a:gd name="connsiteY412" fmla="*/ 2316944 h 3453324"/>
                <a:gd name="connsiteX413" fmla="*/ 3183709 w 4395438"/>
                <a:gd name="connsiteY413" fmla="*/ 2316944 h 3453324"/>
                <a:gd name="connsiteX414" fmla="*/ 3286858 w 4395438"/>
                <a:gd name="connsiteY414" fmla="*/ 2316944 h 3453324"/>
                <a:gd name="connsiteX415" fmla="*/ 3340211 w 4395438"/>
                <a:gd name="connsiteY415" fmla="*/ 2360337 h 3453324"/>
                <a:gd name="connsiteX416" fmla="*/ 3055662 w 4395438"/>
                <a:gd name="connsiteY416" fmla="*/ 2358915 h 3453324"/>
                <a:gd name="connsiteX417" fmla="*/ 3018670 w 4395438"/>
                <a:gd name="connsiteY417" fmla="*/ 2328326 h 3453324"/>
                <a:gd name="connsiteX418" fmla="*/ 3025072 w 4395438"/>
                <a:gd name="connsiteY418" fmla="*/ 2316944 h 3453324"/>
                <a:gd name="connsiteX419" fmla="*/ 2253230 w 4395438"/>
                <a:gd name="connsiteY419" fmla="*/ 2315521 h 3453324"/>
                <a:gd name="connsiteX420" fmla="*/ 2334328 w 4395438"/>
                <a:gd name="connsiteY420" fmla="*/ 2315521 h 3453324"/>
                <a:gd name="connsiteX421" fmla="*/ 2364917 w 4395438"/>
                <a:gd name="connsiteY421" fmla="*/ 2357493 h 3453324"/>
                <a:gd name="connsiteX422" fmla="*/ 2226199 w 4395438"/>
                <a:gd name="connsiteY422" fmla="*/ 2357493 h 3453324"/>
                <a:gd name="connsiteX423" fmla="*/ 2253230 w 4395438"/>
                <a:gd name="connsiteY423" fmla="*/ 2315521 h 3453324"/>
                <a:gd name="connsiteX424" fmla="*/ 1755981 w 4395438"/>
                <a:gd name="connsiteY424" fmla="*/ 2314099 h 3453324"/>
                <a:gd name="connsiteX425" fmla="*/ 1876915 w 4395438"/>
                <a:gd name="connsiteY425" fmla="*/ 2314099 h 3453324"/>
                <a:gd name="connsiteX426" fmla="*/ 1840635 w 4395438"/>
                <a:gd name="connsiteY426" fmla="*/ 2360338 h 3453324"/>
                <a:gd name="connsiteX427" fmla="*/ 1735351 w 4395438"/>
                <a:gd name="connsiteY427" fmla="*/ 2359626 h 3453324"/>
                <a:gd name="connsiteX428" fmla="*/ 1755981 w 4395438"/>
                <a:gd name="connsiteY428" fmla="*/ 2314099 h 3453324"/>
                <a:gd name="connsiteX429" fmla="*/ 2093884 w 4395438"/>
                <a:gd name="connsiteY429" fmla="*/ 2314098 h 3453324"/>
                <a:gd name="connsiteX430" fmla="*/ 2171424 w 4395438"/>
                <a:gd name="connsiteY430" fmla="*/ 2315520 h 3453324"/>
                <a:gd name="connsiteX431" fmla="*/ 2201301 w 4395438"/>
                <a:gd name="connsiteY431" fmla="*/ 2358202 h 3453324"/>
                <a:gd name="connsiteX432" fmla="*/ 2062584 w 4395438"/>
                <a:gd name="connsiteY432" fmla="*/ 2358202 h 3453324"/>
                <a:gd name="connsiteX433" fmla="*/ 2093884 w 4395438"/>
                <a:gd name="connsiteY433" fmla="*/ 2314098 h 3453324"/>
                <a:gd name="connsiteX434" fmla="*/ 1930979 w 4395438"/>
                <a:gd name="connsiteY434" fmla="*/ 2313388 h 3453324"/>
                <a:gd name="connsiteX435" fmla="*/ 2040531 w 4395438"/>
                <a:gd name="connsiteY435" fmla="*/ 2313388 h 3453324"/>
                <a:gd name="connsiteX436" fmla="*/ 2040531 w 4395438"/>
                <a:gd name="connsiteY436" fmla="*/ 2356781 h 3453324"/>
                <a:gd name="connsiteX437" fmla="*/ 1898968 w 4395438"/>
                <a:gd name="connsiteY437" fmla="*/ 2356781 h 3453324"/>
                <a:gd name="connsiteX438" fmla="*/ 1930979 w 4395438"/>
                <a:gd name="connsiteY438" fmla="*/ 2313388 h 3453324"/>
                <a:gd name="connsiteX439" fmla="*/ 1605882 w 4395438"/>
                <a:gd name="connsiteY439" fmla="*/ 2312676 h 3453324"/>
                <a:gd name="connsiteX440" fmla="*/ 1716145 w 4395438"/>
                <a:gd name="connsiteY440" fmla="*/ 2313388 h 3453324"/>
                <a:gd name="connsiteX441" fmla="*/ 1676308 w 4395438"/>
                <a:gd name="connsiteY441" fmla="*/ 2360338 h 3453324"/>
                <a:gd name="connsiteX442" fmla="*/ 1569602 w 4395438"/>
                <a:gd name="connsiteY442" fmla="*/ 2359627 h 3453324"/>
                <a:gd name="connsiteX443" fmla="*/ 1605882 w 4395438"/>
                <a:gd name="connsiteY443" fmla="*/ 2312676 h 3453324"/>
                <a:gd name="connsiteX444" fmla="*/ 1450091 w 4395438"/>
                <a:gd name="connsiteY444" fmla="*/ 2312676 h 3453324"/>
                <a:gd name="connsiteX445" fmla="*/ 1554664 w 4395438"/>
                <a:gd name="connsiteY445" fmla="*/ 2313388 h 3453324"/>
                <a:gd name="connsiteX446" fmla="*/ 1511269 w 4395438"/>
                <a:gd name="connsiteY446" fmla="*/ 2360338 h 3453324"/>
                <a:gd name="connsiteX447" fmla="*/ 1403140 w 4395438"/>
                <a:gd name="connsiteY447" fmla="*/ 2359626 h 3453324"/>
                <a:gd name="connsiteX448" fmla="*/ 1450091 w 4395438"/>
                <a:gd name="connsiteY448" fmla="*/ 2312676 h 3453324"/>
                <a:gd name="connsiteX449" fmla="*/ 1127126 w 4395438"/>
                <a:gd name="connsiteY449" fmla="*/ 2311964 h 3453324"/>
                <a:gd name="connsiteX450" fmla="*/ 1229564 w 4395438"/>
                <a:gd name="connsiteY450" fmla="*/ 2312676 h 3453324"/>
                <a:gd name="connsiteX451" fmla="*/ 1181191 w 4395438"/>
                <a:gd name="connsiteY451" fmla="*/ 2360337 h 3453324"/>
                <a:gd name="connsiteX452" fmla="*/ 1070928 w 4395438"/>
                <a:gd name="connsiteY452" fmla="*/ 2359626 h 3453324"/>
                <a:gd name="connsiteX453" fmla="*/ 1127126 w 4395438"/>
                <a:gd name="connsiteY453" fmla="*/ 2311964 h 3453324"/>
                <a:gd name="connsiteX454" fmla="*/ 1287185 w 4395438"/>
                <a:gd name="connsiteY454" fmla="*/ 2311964 h 3453324"/>
                <a:gd name="connsiteX455" fmla="*/ 1393180 w 4395438"/>
                <a:gd name="connsiteY455" fmla="*/ 2312676 h 3453324"/>
                <a:gd name="connsiteX456" fmla="*/ 1343384 w 4395438"/>
                <a:gd name="connsiteY456" fmla="*/ 2359626 h 3453324"/>
                <a:gd name="connsiteX457" fmla="*/ 1237389 w 4395438"/>
                <a:gd name="connsiteY457" fmla="*/ 2358914 h 3453324"/>
                <a:gd name="connsiteX458" fmla="*/ 1287185 w 4395438"/>
                <a:gd name="connsiteY458" fmla="*/ 2311964 h 3453324"/>
                <a:gd name="connsiteX459" fmla="*/ 990988 w 4395438"/>
                <a:gd name="connsiteY459" fmla="*/ 2308908 h 3453324"/>
                <a:gd name="connsiteX460" fmla="*/ 1065237 w 4395438"/>
                <a:gd name="connsiteY460" fmla="*/ 2315522 h 3453324"/>
                <a:gd name="connsiteX461" fmla="*/ 1016864 w 4395438"/>
                <a:gd name="connsiteY461" fmla="*/ 2360338 h 3453324"/>
                <a:gd name="connsiteX462" fmla="*/ 903755 w 4395438"/>
                <a:gd name="connsiteY462" fmla="*/ 2359627 h 3453324"/>
                <a:gd name="connsiteX463" fmla="*/ 990988 w 4395438"/>
                <a:gd name="connsiteY463" fmla="*/ 2308908 h 3453324"/>
                <a:gd name="connsiteX464" fmla="*/ 2012076 w 4395438"/>
                <a:gd name="connsiteY464" fmla="*/ 2271416 h 3453324"/>
                <a:gd name="connsiteX465" fmla="*/ 2115225 w 4395438"/>
                <a:gd name="connsiteY465" fmla="*/ 2271416 h 3453324"/>
                <a:gd name="connsiteX466" fmla="*/ 2127319 w 4395438"/>
                <a:gd name="connsiteY466" fmla="*/ 2284221 h 3453324"/>
                <a:gd name="connsiteX467" fmla="*/ 2115225 w 4395438"/>
                <a:gd name="connsiteY467" fmla="*/ 2300582 h 3453324"/>
                <a:gd name="connsiteX468" fmla="*/ 2061872 w 4395438"/>
                <a:gd name="connsiteY468" fmla="*/ 2301294 h 3453324"/>
                <a:gd name="connsiteX469" fmla="*/ 2012076 w 4395438"/>
                <a:gd name="connsiteY469" fmla="*/ 2300582 h 3453324"/>
                <a:gd name="connsiteX470" fmla="*/ 1997849 w 4395438"/>
                <a:gd name="connsiteY470" fmla="*/ 2286354 h 3453324"/>
                <a:gd name="connsiteX471" fmla="*/ 2012076 w 4395438"/>
                <a:gd name="connsiteY471" fmla="*/ 2271416 h 3453324"/>
                <a:gd name="connsiteX472" fmla="*/ 3397566 w 4395438"/>
                <a:gd name="connsiteY472" fmla="*/ 2271238 h 3453324"/>
                <a:gd name="connsiteX473" fmla="*/ 3467547 w 4395438"/>
                <a:gd name="connsiteY473" fmla="*/ 2294891 h 3453324"/>
                <a:gd name="connsiteX474" fmla="*/ 3323849 w 4395438"/>
                <a:gd name="connsiteY474" fmla="*/ 2272127 h 3453324"/>
                <a:gd name="connsiteX475" fmla="*/ 3397566 w 4395438"/>
                <a:gd name="connsiteY475" fmla="*/ 2271238 h 3453324"/>
                <a:gd name="connsiteX476" fmla="*/ 3222891 w 4395438"/>
                <a:gd name="connsiteY476" fmla="*/ 2270738 h 3453324"/>
                <a:gd name="connsiteX477" fmla="*/ 3316025 w 4395438"/>
                <a:gd name="connsiteY477" fmla="*/ 2304851 h 3453324"/>
                <a:gd name="connsiteX478" fmla="*/ 3170193 w 4395438"/>
                <a:gd name="connsiteY478" fmla="*/ 2279241 h 3453324"/>
                <a:gd name="connsiteX479" fmla="*/ 3222891 w 4395438"/>
                <a:gd name="connsiteY479" fmla="*/ 2270738 h 3453324"/>
                <a:gd name="connsiteX480" fmla="*/ 2464510 w 4395438"/>
                <a:gd name="connsiteY480" fmla="*/ 2270705 h 3453324"/>
                <a:gd name="connsiteX481" fmla="*/ 2553432 w 4395438"/>
                <a:gd name="connsiteY481" fmla="*/ 2271416 h 3453324"/>
                <a:gd name="connsiteX482" fmla="*/ 2579753 w 4395438"/>
                <a:gd name="connsiteY482" fmla="*/ 2290624 h 3453324"/>
                <a:gd name="connsiteX483" fmla="*/ 2573350 w 4395438"/>
                <a:gd name="connsiteY483" fmla="*/ 2302006 h 3453324"/>
                <a:gd name="connsiteX484" fmla="*/ 2464510 w 4395438"/>
                <a:gd name="connsiteY484" fmla="*/ 2301294 h 3453324"/>
                <a:gd name="connsiteX485" fmla="*/ 2443880 w 4395438"/>
                <a:gd name="connsiteY485" fmla="*/ 2283510 h 3453324"/>
                <a:gd name="connsiteX486" fmla="*/ 2464510 w 4395438"/>
                <a:gd name="connsiteY486" fmla="*/ 2270705 h 3453324"/>
                <a:gd name="connsiteX487" fmla="*/ 2313699 w 4395438"/>
                <a:gd name="connsiteY487" fmla="*/ 2270705 h 3453324"/>
                <a:gd name="connsiteX488" fmla="*/ 2406177 w 4395438"/>
                <a:gd name="connsiteY488" fmla="*/ 2271416 h 3453324"/>
                <a:gd name="connsiteX489" fmla="*/ 2429652 w 4395438"/>
                <a:gd name="connsiteY489" fmla="*/ 2292046 h 3453324"/>
                <a:gd name="connsiteX490" fmla="*/ 2423250 w 4395438"/>
                <a:gd name="connsiteY490" fmla="*/ 2302006 h 3453324"/>
                <a:gd name="connsiteX491" fmla="*/ 2313699 w 4395438"/>
                <a:gd name="connsiteY491" fmla="*/ 2301294 h 3453324"/>
                <a:gd name="connsiteX492" fmla="*/ 2295203 w 4395438"/>
                <a:gd name="connsiteY492" fmla="*/ 2285644 h 3453324"/>
                <a:gd name="connsiteX493" fmla="*/ 2313699 w 4395438"/>
                <a:gd name="connsiteY493" fmla="*/ 2270705 h 3453324"/>
                <a:gd name="connsiteX494" fmla="*/ 3074447 w 4395438"/>
                <a:gd name="connsiteY494" fmla="*/ 2270160 h 3453324"/>
                <a:gd name="connsiteX495" fmla="*/ 3169482 w 4395438"/>
                <a:gd name="connsiteY495" fmla="*/ 2306274 h 3453324"/>
                <a:gd name="connsiteX496" fmla="*/ 3023650 w 4395438"/>
                <a:gd name="connsiteY496" fmla="*/ 2279953 h 3453324"/>
                <a:gd name="connsiteX497" fmla="*/ 3074447 w 4395438"/>
                <a:gd name="connsiteY497" fmla="*/ 2270160 h 3453324"/>
                <a:gd name="connsiteX498" fmla="*/ 2213395 w 4395438"/>
                <a:gd name="connsiteY498" fmla="*/ 2269994 h 3453324"/>
                <a:gd name="connsiteX499" fmla="*/ 2258922 w 4395438"/>
                <a:gd name="connsiteY499" fmla="*/ 2270705 h 3453324"/>
                <a:gd name="connsiteX500" fmla="*/ 2278129 w 4395438"/>
                <a:gd name="connsiteY500" fmla="*/ 2285644 h 3453324"/>
                <a:gd name="connsiteX501" fmla="*/ 2260345 w 4395438"/>
                <a:gd name="connsiteY501" fmla="*/ 2301294 h 3453324"/>
                <a:gd name="connsiteX502" fmla="*/ 2165021 w 4395438"/>
                <a:gd name="connsiteY502" fmla="*/ 2301294 h 3453324"/>
                <a:gd name="connsiteX503" fmla="*/ 2145814 w 4395438"/>
                <a:gd name="connsiteY503" fmla="*/ 2286355 h 3453324"/>
                <a:gd name="connsiteX504" fmla="*/ 2167155 w 4395438"/>
                <a:gd name="connsiteY504" fmla="*/ 2270705 h 3453324"/>
                <a:gd name="connsiteX505" fmla="*/ 2213395 w 4395438"/>
                <a:gd name="connsiteY505" fmla="*/ 2269994 h 3453324"/>
                <a:gd name="connsiteX506" fmla="*/ 1975796 w 4395438"/>
                <a:gd name="connsiteY506" fmla="*/ 2269282 h 3453324"/>
                <a:gd name="connsiteX507" fmla="*/ 1984332 w 4395438"/>
                <a:gd name="connsiteY507" fmla="*/ 2279952 h 3453324"/>
                <a:gd name="connsiteX508" fmla="*/ 1962279 w 4395438"/>
                <a:gd name="connsiteY508" fmla="*/ 2299871 h 3453324"/>
                <a:gd name="connsiteX509" fmla="*/ 1849882 w 4395438"/>
                <a:gd name="connsiteY509" fmla="*/ 2300582 h 3453324"/>
                <a:gd name="connsiteX510" fmla="*/ 1844191 w 4395438"/>
                <a:gd name="connsiteY510" fmla="*/ 2288489 h 3453324"/>
                <a:gd name="connsiteX511" fmla="*/ 1869801 w 4395438"/>
                <a:gd name="connsiteY511" fmla="*/ 2269994 h 3453324"/>
                <a:gd name="connsiteX512" fmla="*/ 1975796 w 4395438"/>
                <a:gd name="connsiteY512" fmla="*/ 2269282 h 3453324"/>
                <a:gd name="connsiteX513" fmla="*/ 2938662 w 4395438"/>
                <a:gd name="connsiteY513" fmla="*/ 2269126 h 3453324"/>
                <a:gd name="connsiteX514" fmla="*/ 3020092 w 4395438"/>
                <a:gd name="connsiteY514" fmla="*/ 2297737 h 3453324"/>
                <a:gd name="connsiteX515" fmla="*/ 2886354 w 4395438"/>
                <a:gd name="connsiteY515" fmla="*/ 2275684 h 3453324"/>
                <a:gd name="connsiteX516" fmla="*/ 2938662 w 4395438"/>
                <a:gd name="connsiteY516" fmla="*/ 2269126 h 3453324"/>
                <a:gd name="connsiteX517" fmla="*/ 2787184 w 4395438"/>
                <a:gd name="connsiteY517" fmla="*/ 2268237 h 3453324"/>
                <a:gd name="connsiteX518" fmla="*/ 2871416 w 4395438"/>
                <a:gd name="connsiteY518" fmla="*/ 2298448 h 3453324"/>
                <a:gd name="connsiteX519" fmla="*/ 2741234 w 4395438"/>
                <a:gd name="connsiteY519" fmla="*/ 2276396 h 3453324"/>
                <a:gd name="connsiteX520" fmla="*/ 2787184 w 4395438"/>
                <a:gd name="connsiteY520" fmla="*/ 2268237 h 3453324"/>
                <a:gd name="connsiteX521" fmla="*/ 1762672 w 4395438"/>
                <a:gd name="connsiteY521" fmla="*/ 2267982 h 3453324"/>
                <a:gd name="connsiteX522" fmla="*/ 1838500 w 4395438"/>
                <a:gd name="connsiteY522" fmla="*/ 2271416 h 3453324"/>
                <a:gd name="connsiteX523" fmla="*/ 1810757 w 4395438"/>
                <a:gd name="connsiteY523" fmla="*/ 2299871 h 3453324"/>
                <a:gd name="connsiteX524" fmla="*/ 1697648 w 4395438"/>
                <a:gd name="connsiteY524" fmla="*/ 2301294 h 3453324"/>
                <a:gd name="connsiteX525" fmla="*/ 1762672 w 4395438"/>
                <a:gd name="connsiteY525" fmla="*/ 2267982 h 3453324"/>
                <a:gd name="connsiteX526" fmla="*/ 2650212 w 4395438"/>
                <a:gd name="connsiteY526" fmla="*/ 2267904 h 3453324"/>
                <a:gd name="connsiteX527" fmla="*/ 2722738 w 4395438"/>
                <a:gd name="connsiteY527" fmla="*/ 2296315 h 3453324"/>
                <a:gd name="connsiteX528" fmla="*/ 2593980 w 4395438"/>
                <a:gd name="connsiteY528" fmla="*/ 2273551 h 3453324"/>
                <a:gd name="connsiteX529" fmla="*/ 2650212 w 4395438"/>
                <a:gd name="connsiteY529" fmla="*/ 2267904 h 3453324"/>
                <a:gd name="connsiteX530" fmla="*/ 1531187 w 4395438"/>
                <a:gd name="connsiteY530" fmla="*/ 2267148 h 3453324"/>
                <a:gd name="connsiteX531" fmla="*/ 1396737 w 4395438"/>
                <a:gd name="connsiteY531" fmla="*/ 2291335 h 3453324"/>
                <a:gd name="connsiteX532" fmla="*/ 1531187 w 4395438"/>
                <a:gd name="connsiteY532" fmla="*/ 2267148 h 3453324"/>
                <a:gd name="connsiteX533" fmla="*/ 1624155 w 4395438"/>
                <a:gd name="connsiteY533" fmla="*/ 2267070 h 3453324"/>
                <a:gd name="connsiteX534" fmla="*/ 1689824 w 4395438"/>
                <a:gd name="connsiteY534" fmla="*/ 2272839 h 3453324"/>
                <a:gd name="connsiteX535" fmla="*/ 1661369 w 4395438"/>
                <a:gd name="connsiteY535" fmla="*/ 2299159 h 3453324"/>
                <a:gd name="connsiteX536" fmla="*/ 1546126 w 4395438"/>
                <a:gd name="connsiteY536" fmla="*/ 2300582 h 3453324"/>
                <a:gd name="connsiteX537" fmla="*/ 1624155 w 4395438"/>
                <a:gd name="connsiteY537" fmla="*/ 2267070 h 3453324"/>
                <a:gd name="connsiteX538" fmla="*/ 1323955 w 4395438"/>
                <a:gd name="connsiteY538" fmla="*/ 2265914 h 3453324"/>
                <a:gd name="connsiteX539" fmla="*/ 1381087 w 4395438"/>
                <a:gd name="connsiteY539" fmla="*/ 2272128 h 3453324"/>
                <a:gd name="connsiteX540" fmla="*/ 1245926 w 4395438"/>
                <a:gd name="connsiteY540" fmla="*/ 2297026 h 3453324"/>
                <a:gd name="connsiteX541" fmla="*/ 1323955 w 4395438"/>
                <a:gd name="connsiteY541" fmla="*/ 2265914 h 3453324"/>
                <a:gd name="connsiteX542" fmla="*/ 1080888 w 4395438"/>
                <a:gd name="connsiteY542" fmla="*/ 2265725 h 3453324"/>
                <a:gd name="connsiteX543" fmla="*/ 935056 w 4395438"/>
                <a:gd name="connsiteY543" fmla="*/ 2292047 h 3453324"/>
                <a:gd name="connsiteX544" fmla="*/ 1080888 w 4395438"/>
                <a:gd name="connsiteY544" fmla="*/ 2265725 h 3453324"/>
                <a:gd name="connsiteX545" fmla="*/ 1176634 w 4395438"/>
                <a:gd name="connsiteY545" fmla="*/ 2265592 h 3453324"/>
                <a:gd name="connsiteX546" fmla="*/ 1230987 w 4395438"/>
                <a:gd name="connsiteY546" fmla="*/ 2272128 h 3453324"/>
                <a:gd name="connsiteX547" fmla="*/ 1094403 w 4395438"/>
                <a:gd name="connsiteY547" fmla="*/ 2295603 h 3453324"/>
                <a:gd name="connsiteX548" fmla="*/ 1176634 w 4395438"/>
                <a:gd name="connsiteY548" fmla="*/ 2265592 h 3453324"/>
                <a:gd name="connsiteX549" fmla="*/ 853248 w 4395438"/>
                <a:gd name="connsiteY549" fmla="*/ 2230156 h 3453324"/>
                <a:gd name="connsiteX550" fmla="*/ 798474 w 4395438"/>
                <a:gd name="connsiteY550" fmla="*/ 2258611 h 3453324"/>
                <a:gd name="connsiteX551" fmla="*/ 552338 w 4395438"/>
                <a:gd name="connsiteY551" fmla="*/ 2637062 h 3453324"/>
                <a:gd name="connsiteX552" fmla="*/ 533843 w 4395438"/>
                <a:gd name="connsiteY552" fmla="*/ 2668362 h 3453324"/>
                <a:gd name="connsiteX553" fmla="*/ 3892237 w 4395438"/>
                <a:gd name="connsiteY553" fmla="*/ 2668362 h 3453324"/>
                <a:gd name="connsiteX554" fmla="*/ 3872319 w 4395438"/>
                <a:gd name="connsiteY554" fmla="*/ 2636351 h 3453324"/>
                <a:gd name="connsiteX555" fmla="*/ 3613379 w 4395438"/>
                <a:gd name="connsiteY555" fmla="*/ 2262879 h 3453324"/>
                <a:gd name="connsiteX556" fmla="*/ 3555046 w 4395438"/>
                <a:gd name="connsiteY556" fmla="*/ 2233002 h 3453324"/>
                <a:gd name="connsiteX557" fmla="*/ 853248 w 4395438"/>
                <a:gd name="connsiteY557" fmla="*/ 2230156 h 3453324"/>
                <a:gd name="connsiteX558" fmla="*/ 902332 w 4395438"/>
                <a:gd name="connsiteY558" fmla="*/ 2100686 h 3453324"/>
                <a:gd name="connsiteX559" fmla="*/ 2907696 w 4395438"/>
                <a:gd name="connsiteY559" fmla="*/ 2114203 h 3453324"/>
                <a:gd name="connsiteX560" fmla="*/ 3594171 w 4395438"/>
                <a:gd name="connsiteY560" fmla="*/ 2119182 h 3453324"/>
                <a:gd name="connsiteX561" fmla="*/ 3636143 w 4395438"/>
                <a:gd name="connsiteY561" fmla="*/ 2146214 h 3453324"/>
                <a:gd name="connsiteX562" fmla="*/ 3656061 w 4395438"/>
                <a:gd name="connsiteY562" fmla="*/ 2179649 h 3453324"/>
                <a:gd name="connsiteX563" fmla="*/ 4368858 w 4395438"/>
                <a:gd name="connsiteY563" fmla="*/ 3207584 h 3453324"/>
                <a:gd name="connsiteX564" fmla="*/ 4378105 w 4395438"/>
                <a:gd name="connsiteY564" fmla="*/ 3349859 h 3453324"/>
                <a:gd name="connsiteX565" fmla="*/ 4208798 w 4395438"/>
                <a:gd name="connsiteY565" fmla="*/ 3453008 h 3453324"/>
                <a:gd name="connsiteX566" fmla="*/ 3949147 w 4395438"/>
                <a:gd name="connsiteY566" fmla="*/ 3453008 h 3453324"/>
                <a:gd name="connsiteX567" fmla="*/ 2196322 w 4395438"/>
                <a:gd name="connsiteY567" fmla="*/ 3453008 h 3453324"/>
                <a:gd name="connsiteX568" fmla="*/ 198074 w 4395438"/>
                <a:gd name="connsiteY568" fmla="*/ 3453008 h 3453324"/>
                <a:gd name="connsiteX569" fmla="*/ 8137 w 4395438"/>
                <a:gd name="connsiteY569" fmla="*/ 3319270 h 3453324"/>
                <a:gd name="connsiteX570" fmla="*/ 40861 w 4395438"/>
                <a:gd name="connsiteY570" fmla="*/ 3136447 h 3453324"/>
                <a:gd name="connsiteX571" fmla="*/ 785669 w 4395438"/>
                <a:gd name="connsiteY571" fmla="*/ 2166844 h 3453324"/>
                <a:gd name="connsiteX572" fmla="*/ 796340 w 4395438"/>
                <a:gd name="connsiteY572" fmla="*/ 2152617 h 3453324"/>
                <a:gd name="connsiteX573" fmla="*/ 902332 w 4395438"/>
                <a:gd name="connsiteY573" fmla="*/ 2100686 h 3453324"/>
                <a:gd name="connsiteX574" fmla="*/ 945015 w 4395438"/>
                <a:gd name="connsiteY574" fmla="*/ 186380 h 3453324"/>
                <a:gd name="connsiteX575" fmla="*/ 875300 w 4395438"/>
                <a:gd name="connsiteY575" fmla="*/ 258228 h 3453324"/>
                <a:gd name="connsiteX576" fmla="*/ 875300 w 4395438"/>
                <a:gd name="connsiteY576" fmla="*/ 1759228 h 3453324"/>
                <a:gd name="connsiteX577" fmla="*/ 950706 w 4395438"/>
                <a:gd name="connsiteY577" fmla="*/ 1836056 h 3453324"/>
                <a:gd name="connsiteX578" fmla="*/ 2601805 w 4395438"/>
                <a:gd name="connsiteY578" fmla="*/ 1836056 h 3453324"/>
                <a:gd name="connsiteX579" fmla="*/ 3470393 w 4395438"/>
                <a:gd name="connsiteY579" fmla="*/ 1836056 h 3453324"/>
                <a:gd name="connsiteX580" fmla="*/ 3545798 w 4395438"/>
                <a:gd name="connsiteY580" fmla="*/ 1759228 h 3453324"/>
                <a:gd name="connsiteX581" fmla="*/ 3545798 w 4395438"/>
                <a:gd name="connsiteY581" fmla="*/ 258228 h 3453324"/>
                <a:gd name="connsiteX582" fmla="*/ 3476084 w 4395438"/>
                <a:gd name="connsiteY582" fmla="*/ 186380 h 3453324"/>
                <a:gd name="connsiteX583" fmla="*/ 2179961 w 4395438"/>
                <a:gd name="connsiteY583" fmla="*/ 186380 h 3453324"/>
                <a:gd name="connsiteX584" fmla="*/ 945015 w 4395438"/>
                <a:gd name="connsiteY584" fmla="*/ 186380 h 3453324"/>
                <a:gd name="connsiteX585" fmla="*/ 884548 w 4395438"/>
                <a:gd name="connsiteY585" fmla="*/ 0 h 3453324"/>
                <a:gd name="connsiteX586" fmla="*/ 2226200 w 4395438"/>
                <a:gd name="connsiteY586" fmla="*/ 711 h 3453324"/>
                <a:gd name="connsiteX587" fmla="*/ 3536550 w 4395438"/>
                <a:gd name="connsiteY587" fmla="*/ 0 h 3453324"/>
                <a:gd name="connsiteX588" fmla="*/ 3653215 w 4395438"/>
                <a:gd name="connsiteY588" fmla="*/ 114531 h 3453324"/>
                <a:gd name="connsiteX589" fmla="*/ 3653927 w 4395438"/>
                <a:gd name="connsiteY589" fmla="*/ 1885852 h 3453324"/>
                <a:gd name="connsiteX590" fmla="*/ 3537262 w 4395438"/>
                <a:gd name="connsiteY590" fmla="*/ 2001806 h 3453324"/>
                <a:gd name="connsiteX591" fmla="*/ 2283821 w 4395438"/>
                <a:gd name="connsiteY591" fmla="*/ 2001806 h 3453324"/>
                <a:gd name="connsiteX592" fmla="*/ 884548 w 4395438"/>
                <a:gd name="connsiteY592" fmla="*/ 2001806 h 3453324"/>
                <a:gd name="connsiteX593" fmla="*/ 767885 w 4395438"/>
                <a:gd name="connsiteY593" fmla="*/ 1885852 h 3453324"/>
                <a:gd name="connsiteX594" fmla="*/ 767885 w 4395438"/>
                <a:gd name="connsiteY594" fmla="*/ 114531 h 3453324"/>
                <a:gd name="connsiteX595" fmla="*/ 884548 w 4395438"/>
                <a:gd name="connsiteY595" fmla="*/ 0 h 3453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</a:cxnLst>
              <a:rect l="l" t="t" r="r" b="b"/>
              <a:pathLst>
                <a:path w="4395438" h="3453324">
                  <a:moveTo>
                    <a:pt x="3437669" y="3099455"/>
                  </a:moveTo>
                  <a:cubicBezTo>
                    <a:pt x="3408503" y="3098032"/>
                    <a:pt x="3402812" y="3111549"/>
                    <a:pt x="3410637" y="3138581"/>
                  </a:cubicBezTo>
                  <a:cubicBezTo>
                    <a:pt x="3461145" y="3138581"/>
                    <a:pt x="3510229" y="3138581"/>
                    <a:pt x="3558603" y="3138581"/>
                  </a:cubicBezTo>
                  <a:cubicBezTo>
                    <a:pt x="3563583" y="3111549"/>
                    <a:pt x="3554334" y="3100167"/>
                    <a:pt x="3529437" y="3100878"/>
                  </a:cubicBezTo>
                  <a:cubicBezTo>
                    <a:pt x="3498847" y="3101589"/>
                    <a:pt x="3468258" y="3101589"/>
                    <a:pt x="3437669" y="3099455"/>
                  </a:cubicBezTo>
                  <a:close/>
                  <a:moveTo>
                    <a:pt x="878146" y="3097321"/>
                  </a:moveTo>
                  <a:cubicBezTo>
                    <a:pt x="853959" y="3096609"/>
                    <a:pt x="846134" y="3110126"/>
                    <a:pt x="841866" y="3133601"/>
                  </a:cubicBezTo>
                  <a:cubicBezTo>
                    <a:pt x="897353" y="3133601"/>
                    <a:pt x="949995" y="3133601"/>
                    <a:pt x="1002637" y="3133601"/>
                  </a:cubicBezTo>
                  <a:cubicBezTo>
                    <a:pt x="1006193" y="3100878"/>
                    <a:pt x="1006193" y="3100167"/>
                    <a:pt x="981295" y="3099455"/>
                  </a:cubicBezTo>
                  <a:cubicBezTo>
                    <a:pt x="947149" y="3098032"/>
                    <a:pt x="913003" y="3098744"/>
                    <a:pt x="878146" y="3097321"/>
                  </a:cubicBezTo>
                  <a:close/>
                  <a:moveTo>
                    <a:pt x="2575340" y="2971397"/>
                  </a:moveTo>
                  <a:cubicBezTo>
                    <a:pt x="2567926" y="2971097"/>
                    <a:pt x="2558411" y="2972475"/>
                    <a:pt x="2546318" y="2974965"/>
                  </a:cubicBezTo>
                  <a:cubicBezTo>
                    <a:pt x="2547029" y="2990615"/>
                    <a:pt x="2548452" y="3006976"/>
                    <a:pt x="2549163" y="3022627"/>
                  </a:cubicBezTo>
                  <a:cubicBezTo>
                    <a:pt x="2442457" y="3022627"/>
                    <a:pt x="2337885" y="3022627"/>
                    <a:pt x="2233313" y="3022627"/>
                  </a:cubicBezTo>
                  <a:cubicBezTo>
                    <a:pt x="2232602" y="3003420"/>
                    <a:pt x="2231891" y="2988481"/>
                    <a:pt x="2230468" y="2972831"/>
                  </a:cubicBezTo>
                  <a:cubicBezTo>
                    <a:pt x="2214818" y="2972831"/>
                    <a:pt x="2201301" y="2972831"/>
                    <a:pt x="2187074" y="2972831"/>
                  </a:cubicBezTo>
                  <a:cubicBezTo>
                    <a:pt x="2184940" y="2989192"/>
                    <a:pt x="2183517" y="3003420"/>
                    <a:pt x="2182805" y="3020493"/>
                  </a:cubicBezTo>
                  <a:cubicBezTo>
                    <a:pt x="2073254" y="3020493"/>
                    <a:pt x="1967260" y="3020493"/>
                    <a:pt x="1860554" y="3020493"/>
                  </a:cubicBezTo>
                  <a:cubicBezTo>
                    <a:pt x="1861265" y="3010533"/>
                    <a:pt x="1861976" y="3003420"/>
                    <a:pt x="1862687" y="2996306"/>
                  </a:cubicBezTo>
                  <a:cubicBezTo>
                    <a:pt x="1863399" y="2988481"/>
                    <a:pt x="1864110" y="2980656"/>
                    <a:pt x="1864822" y="2973542"/>
                  </a:cubicBezTo>
                  <a:cubicBezTo>
                    <a:pt x="1821428" y="2967851"/>
                    <a:pt x="1816448" y="2974253"/>
                    <a:pt x="1818582" y="3034720"/>
                  </a:cubicBezTo>
                  <a:cubicBezTo>
                    <a:pt x="2078234" y="3034720"/>
                    <a:pt x="2337885" y="3034720"/>
                    <a:pt x="2598248" y="3034720"/>
                  </a:cubicBezTo>
                  <a:cubicBezTo>
                    <a:pt x="2600916" y="2988304"/>
                    <a:pt x="2597581" y="2972297"/>
                    <a:pt x="2575340" y="2971397"/>
                  </a:cubicBezTo>
                  <a:close/>
                  <a:moveTo>
                    <a:pt x="2524266" y="2757996"/>
                  </a:moveTo>
                  <a:cubicBezTo>
                    <a:pt x="2537070" y="2813483"/>
                    <a:pt x="2549875" y="2869682"/>
                    <a:pt x="2563391" y="2928726"/>
                  </a:cubicBezTo>
                  <a:cubicBezTo>
                    <a:pt x="2332906" y="2928726"/>
                    <a:pt x="2105266" y="2928726"/>
                    <a:pt x="1871224" y="2928726"/>
                  </a:cubicBezTo>
                  <a:cubicBezTo>
                    <a:pt x="1883317" y="2873950"/>
                    <a:pt x="1893277" y="2822020"/>
                    <a:pt x="1906081" y="2771512"/>
                  </a:cubicBezTo>
                  <a:cubicBezTo>
                    <a:pt x="1907505" y="2765822"/>
                    <a:pt x="1919598" y="2758708"/>
                    <a:pt x="1927422" y="2758708"/>
                  </a:cubicBezTo>
                  <a:cubicBezTo>
                    <a:pt x="2124473" y="2757996"/>
                    <a:pt x="2322235" y="2757996"/>
                    <a:pt x="2524266" y="2757996"/>
                  </a:cubicBezTo>
                  <a:close/>
                  <a:moveTo>
                    <a:pt x="2431075" y="2735943"/>
                  </a:moveTo>
                  <a:cubicBezTo>
                    <a:pt x="2254655" y="2736654"/>
                    <a:pt x="2078234" y="2737366"/>
                    <a:pt x="1901813" y="2738789"/>
                  </a:cubicBezTo>
                  <a:cubicBezTo>
                    <a:pt x="1888297" y="2738789"/>
                    <a:pt x="1865533" y="2744480"/>
                    <a:pt x="1863399" y="2752304"/>
                  </a:cubicBezTo>
                  <a:cubicBezTo>
                    <a:pt x="1846326" y="2814905"/>
                    <a:pt x="1833521" y="2878218"/>
                    <a:pt x="1818582" y="2945798"/>
                  </a:cubicBezTo>
                  <a:cubicBezTo>
                    <a:pt x="2086770" y="2946510"/>
                    <a:pt x="2349267" y="2946510"/>
                    <a:pt x="2618166" y="2946510"/>
                  </a:cubicBezTo>
                  <a:cubicBezTo>
                    <a:pt x="2602516" y="2878929"/>
                    <a:pt x="2588289" y="2814194"/>
                    <a:pt x="2571927" y="2750882"/>
                  </a:cubicBezTo>
                  <a:cubicBezTo>
                    <a:pt x="2570505" y="2744480"/>
                    <a:pt x="2554143" y="2737366"/>
                    <a:pt x="2544895" y="2736654"/>
                  </a:cubicBezTo>
                  <a:cubicBezTo>
                    <a:pt x="2507192" y="2735231"/>
                    <a:pt x="2469490" y="2735943"/>
                    <a:pt x="2431075" y="2735943"/>
                  </a:cubicBezTo>
                  <a:close/>
                  <a:moveTo>
                    <a:pt x="3009422" y="2574372"/>
                  </a:moveTo>
                  <a:cubicBezTo>
                    <a:pt x="3038588" y="2574283"/>
                    <a:pt x="3067755" y="2574817"/>
                    <a:pt x="3096921" y="2577307"/>
                  </a:cubicBezTo>
                  <a:cubicBezTo>
                    <a:pt x="3111149" y="2578729"/>
                    <a:pt x="3122531" y="2606473"/>
                    <a:pt x="3136047" y="2622124"/>
                  </a:cubicBezTo>
                  <a:cubicBezTo>
                    <a:pt x="3133201" y="2624969"/>
                    <a:pt x="3131067" y="2628526"/>
                    <a:pt x="3128933" y="2632794"/>
                  </a:cubicBezTo>
                  <a:cubicBezTo>
                    <a:pt x="3069178" y="2632794"/>
                    <a:pt x="3010133" y="2635639"/>
                    <a:pt x="2951090" y="2630660"/>
                  </a:cubicBezTo>
                  <a:cubicBezTo>
                    <a:pt x="2937573" y="2629237"/>
                    <a:pt x="2926903" y="2600071"/>
                    <a:pt x="2914809" y="2583709"/>
                  </a:cubicBezTo>
                  <a:cubicBezTo>
                    <a:pt x="2916944" y="2580864"/>
                    <a:pt x="2919789" y="2578018"/>
                    <a:pt x="2921923" y="2575173"/>
                  </a:cubicBezTo>
                  <a:cubicBezTo>
                    <a:pt x="2951089" y="2575173"/>
                    <a:pt x="2980256" y="2574461"/>
                    <a:pt x="3009422" y="2574372"/>
                  </a:cubicBezTo>
                  <a:close/>
                  <a:moveTo>
                    <a:pt x="1309949" y="2573750"/>
                  </a:moveTo>
                  <a:cubicBezTo>
                    <a:pt x="1349075" y="2573750"/>
                    <a:pt x="1387489" y="2573750"/>
                    <a:pt x="1426615" y="2573750"/>
                  </a:cubicBezTo>
                  <a:cubicBezTo>
                    <a:pt x="1419501" y="2632794"/>
                    <a:pt x="1417367" y="2634928"/>
                    <a:pt x="1364014" y="2634928"/>
                  </a:cubicBezTo>
                  <a:cubicBezTo>
                    <a:pt x="1326311" y="2634928"/>
                    <a:pt x="1288608" y="2634928"/>
                    <a:pt x="1248060" y="2634928"/>
                  </a:cubicBezTo>
                  <a:cubicBezTo>
                    <a:pt x="1257308" y="2575884"/>
                    <a:pt x="1260153" y="2573750"/>
                    <a:pt x="1309949" y="2573750"/>
                  </a:cubicBezTo>
                  <a:close/>
                  <a:moveTo>
                    <a:pt x="1128549" y="2573750"/>
                  </a:moveTo>
                  <a:cubicBezTo>
                    <a:pt x="1166964" y="2573039"/>
                    <a:pt x="1203955" y="2573750"/>
                    <a:pt x="1244503" y="2573750"/>
                  </a:cubicBezTo>
                  <a:cubicBezTo>
                    <a:pt x="1228141" y="2635640"/>
                    <a:pt x="1228141" y="2635640"/>
                    <a:pt x="1172654" y="2635640"/>
                  </a:cubicBezTo>
                  <a:cubicBezTo>
                    <a:pt x="1135663" y="2635640"/>
                    <a:pt x="1097960" y="2635640"/>
                    <a:pt x="1059546" y="2635640"/>
                  </a:cubicBezTo>
                  <a:cubicBezTo>
                    <a:pt x="1072351" y="2577307"/>
                    <a:pt x="1075908" y="2574462"/>
                    <a:pt x="1128549" y="2573750"/>
                  </a:cubicBezTo>
                  <a:close/>
                  <a:moveTo>
                    <a:pt x="2633017" y="2573661"/>
                  </a:moveTo>
                  <a:cubicBezTo>
                    <a:pt x="2659071" y="2573572"/>
                    <a:pt x="2683613" y="2574106"/>
                    <a:pt x="2707800" y="2576596"/>
                  </a:cubicBezTo>
                  <a:cubicBezTo>
                    <a:pt x="2719181" y="2578018"/>
                    <a:pt x="2727718" y="2605762"/>
                    <a:pt x="2737677" y="2620701"/>
                  </a:cubicBezTo>
                  <a:cubicBezTo>
                    <a:pt x="2734832" y="2624969"/>
                    <a:pt x="2731986" y="2629237"/>
                    <a:pt x="2729852" y="2633506"/>
                  </a:cubicBezTo>
                  <a:cubicBezTo>
                    <a:pt x="2680768" y="2633506"/>
                    <a:pt x="2631682" y="2636351"/>
                    <a:pt x="2582598" y="2631372"/>
                  </a:cubicBezTo>
                  <a:cubicBezTo>
                    <a:pt x="2571216" y="2629949"/>
                    <a:pt x="2563391" y="2600782"/>
                    <a:pt x="2549163" y="2574462"/>
                  </a:cubicBezTo>
                  <a:cubicBezTo>
                    <a:pt x="2579397" y="2574462"/>
                    <a:pt x="2606962" y="2573750"/>
                    <a:pt x="2633017" y="2573661"/>
                  </a:cubicBezTo>
                  <a:close/>
                  <a:moveTo>
                    <a:pt x="3206117" y="2573394"/>
                  </a:moveTo>
                  <a:cubicBezTo>
                    <a:pt x="3230481" y="2573216"/>
                    <a:pt x="3254846" y="2573749"/>
                    <a:pt x="3279033" y="2576595"/>
                  </a:cubicBezTo>
                  <a:cubicBezTo>
                    <a:pt x="3293260" y="2578018"/>
                    <a:pt x="3304642" y="2605762"/>
                    <a:pt x="3316735" y="2621412"/>
                  </a:cubicBezTo>
                  <a:cubicBezTo>
                    <a:pt x="3314601" y="2624968"/>
                    <a:pt x="3312467" y="2628526"/>
                    <a:pt x="3310332" y="2632082"/>
                  </a:cubicBezTo>
                  <a:cubicBezTo>
                    <a:pt x="3263382" y="2632082"/>
                    <a:pt x="3215720" y="2636350"/>
                    <a:pt x="3170192" y="2629948"/>
                  </a:cubicBezTo>
                  <a:cubicBezTo>
                    <a:pt x="3153830" y="2627814"/>
                    <a:pt x="3141026" y="2600782"/>
                    <a:pt x="3126087" y="2585843"/>
                  </a:cubicBezTo>
                  <a:cubicBezTo>
                    <a:pt x="3128221" y="2582286"/>
                    <a:pt x="3131067" y="2578729"/>
                    <a:pt x="3133201" y="2574461"/>
                  </a:cubicBezTo>
                  <a:cubicBezTo>
                    <a:pt x="3157387" y="2574461"/>
                    <a:pt x="3181752" y="2573572"/>
                    <a:pt x="3206117" y="2573394"/>
                  </a:cubicBezTo>
                  <a:close/>
                  <a:moveTo>
                    <a:pt x="3560737" y="2573128"/>
                  </a:moveTo>
                  <a:cubicBezTo>
                    <a:pt x="3585279" y="2572861"/>
                    <a:pt x="3608399" y="2573395"/>
                    <a:pt x="3631163" y="2576596"/>
                  </a:cubicBezTo>
                  <a:cubicBezTo>
                    <a:pt x="3648948" y="2578730"/>
                    <a:pt x="3663175" y="2605051"/>
                    <a:pt x="3679536" y="2620702"/>
                  </a:cubicBezTo>
                  <a:cubicBezTo>
                    <a:pt x="3678113" y="2623547"/>
                    <a:pt x="3676691" y="2627104"/>
                    <a:pt x="3674556" y="2629949"/>
                  </a:cubicBezTo>
                  <a:cubicBezTo>
                    <a:pt x="3624049" y="2629949"/>
                    <a:pt x="3572830" y="2633506"/>
                    <a:pt x="3523034" y="2627815"/>
                  </a:cubicBezTo>
                  <a:cubicBezTo>
                    <a:pt x="3510229" y="2625681"/>
                    <a:pt x="3499559" y="2597226"/>
                    <a:pt x="3481774" y="2574462"/>
                  </a:cubicBezTo>
                  <a:cubicBezTo>
                    <a:pt x="3510229" y="2574462"/>
                    <a:pt x="3536194" y="2573395"/>
                    <a:pt x="3560737" y="2573128"/>
                  </a:cubicBezTo>
                  <a:close/>
                  <a:moveTo>
                    <a:pt x="1497752" y="2573039"/>
                  </a:moveTo>
                  <a:cubicBezTo>
                    <a:pt x="1535455" y="2573039"/>
                    <a:pt x="1572447" y="2573039"/>
                    <a:pt x="1610149" y="2573039"/>
                  </a:cubicBezTo>
                  <a:cubicBezTo>
                    <a:pt x="1608015" y="2632795"/>
                    <a:pt x="1605170" y="2634929"/>
                    <a:pt x="1551817" y="2634929"/>
                  </a:cubicBezTo>
                  <a:cubicBezTo>
                    <a:pt x="1512692" y="2634929"/>
                    <a:pt x="1474277" y="2634929"/>
                    <a:pt x="1432306" y="2634929"/>
                  </a:cubicBezTo>
                  <a:cubicBezTo>
                    <a:pt x="1447245" y="2573751"/>
                    <a:pt x="1447245" y="2573751"/>
                    <a:pt x="1497752" y="2573039"/>
                  </a:cubicBezTo>
                  <a:close/>
                  <a:moveTo>
                    <a:pt x="812699" y="2573039"/>
                  </a:moveTo>
                  <a:cubicBezTo>
                    <a:pt x="894508" y="2573039"/>
                    <a:pt x="975604" y="2573039"/>
                    <a:pt x="1058124" y="2573039"/>
                  </a:cubicBezTo>
                  <a:cubicBezTo>
                    <a:pt x="1046030" y="2629949"/>
                    <a:pt x="1041050" y="2634929"/>
                    <a:pt x="991254" y="2634929"/>
                  </a:cubicBezTo>
                  <a:cubicBezTo>
                    <a:pt x="917983" y="2634929"/>
                    <a:pt x="844000" y="2634929"/>
                    <a:pt x="770731" y="2634929"/>
                  </a:cubicBezTo>
                  <a:cubicBezTo>
                    <a:pt x="759348" y="2634929"/>
                    <a:pt x="747965" y="2634217"/>
                    <a:pt x="735872" y="2633506"/>
                  </a:cubicBezTo>
                  <a:cubicBezTo>
                    <a:pt x="754368" y="2577307"/>
                    <a:pt x="759348" y="2573039"/>
                    <a:pt x="812699" y="2573039"/>
                  </a:cubicBezTo>
                  <a:close/>
                  <a:moveTo>
                    <a:pt x="2811838" y="2572683"/>
                  </a:moveTo>
                  <a:cubicBezTo>
                    <a:pt x="2836914" y="2572505"/>
                    <a:pt x="2860389" y="2573038"/>
                    <a:pt x="2883509" y="2575884"/>
                  </a:cubicBezTo>
                  <a:cubicBezTo>
                    <a:pt x="2897736" y="2578018"/>
                    <a:pt x="2908407" y="2605762"/>
                    <a:pt x="2921211" y="2621412"/>
                  </a:cubicBezTo>
                  <a:cubicBezTo>
                    <a:pt x="2919077" y="2624969"/>
                    <a:pt x="2916943" y="2628526"/>
                    <a:pt x="2914808" y="2631371"/>
                  </a:cubicBezTo>
                  <a:cubicBezTo>
                    <a:pt x="2864301" y="2631371"/>
                    <a:pt x="2813794" y="2634217"/>
                    <a:pt x="2763998" y="2629237"/>
                  </a:cubicBezTo>
                  <a:cubicBezTo>
                    <a:pt x="2752616" y="2627815"/>
                    <a:pt x="2744791" y="2597937"/>
                    <a:pt x="2730563" y="2573750"/>
                  </a:cubicBezTo>
                  <a:cubicBezTo>
                    <a:pt x="2760085" y="2573750"/>
                    <a:pt x="2786762" y="2572861"/>
                    <a:pt x="2811838" y="2572683"/>
                  </a:cubicBezTo>
                  <a:close/>
                  <a:moveTo>
                    <a:pt x="3382004" y="2572416"/>
                  </a:moveTo>
                  <a:cubicBezTo>
                    <a:pt x="3404412" y="2572149"/>
                    <a:pt x="3426643" y="2572683"/>
                    <a:pt x="3448339" y="2575884"/>
                  </a:cubicBezTo>
                  <a:cubicBezTo>
                    <a:pt x="3466836" y="2578729"/>
                    <a:pt x="3482486" y="2604339"/>
                    <a:pt x="3499559" y="2619278"/>
                  </a:cubicBezTo>
                  <a:cubicBezTo>
                    <a:pt x="3497424" y="2622835"/>
                    <a:pt x="3495291" y="2626392"/>
                    <a:pt x="3493156" y="2630660"/>
                  </a:cubicBezTo>
                  <a:cubicBezTo>
                    <a:pt x="3443360" y="2630660"/>
                    <a:pt x="3393564" y="2634217"/>
                    <a:pt x="3343768" y="2628525"/>
                  </a:cubicBezTo>
                  <a:cubicBezTo>
                    <a:pt x="3330252" y="2627103"/>
                    <a:pt x="3318870" y="2599359"/>
                    <a:pt x="3306776" y="2582998"/>
                  </a:cubicBezTo>
                  <a:cubicBezTo>
                    <a:pt x="3310333" y="2579441"/>
                    <a:pt x="3312467" y="2576595"/>
                    <a:pt x="3314602" y="2573750"/>
                  </a:cubicBezTo>
                  <a:cubicBezTo>
                    <a:pt x="3337010" y="2573750"/>
                    <a:pt x="3359596" y="2572683"/>
                    <a:pt x="3382004" y="2572416"/>
                  </a:cubicBezTo>
                  <a:close/>
                  <a:moveTo>
                    <a:pt x="1677731" y="2572327"/>
                  </a:moveTo>
                  <a:cubicBezTo>
                    <a:pt x="1951609" y="2572327"/>
                    <a:pt x="2225488" y="2572327"/>
                    <a:pt x="2499367" y="2573039"/>
                  </a:cubicBezTo>
                  <a:cubicBezTo>
                    <a:pt x="2545606" y="2573039"/>
                    <a:pt x="2548452" y="2576595"/>
                    <a:pt x="2544895" y="2631372"/>
                  </a:cubicBezTo>
                  <a:cubicBezTo>
                    <a:pt x="2237582" y="2631372"/>
                    <a:pt x="1930980" y="2631372"/>
                    <a:pt x="1623666" y="2631372"/>
                  </a:cubicBezTo>
                  <a:cubicBezTo>
                    <a:pt x="1625089" y="2575884"/>
                    <a:pt x="1627223" y="2572327"/>
                    <a:pt x="1677731" y="2572327"/>
                  </a:cubicBezTo>
                  <a:close/>
                  <a:moveTo>
                    <a:pt x="2263902" y="2505458"/>
                  </a:moveTo>
                  <a:cubicBezTo>
                    <a:pt x="2323658" y="2505458"/>
                    <a:pt x="2374166" y="2505458"/>
                    <a:pt x="2426096" y="2505458"/>
                  </a:cubicBezTo>
                  <a:cubicBezTo>
                    <a:pt x="2428941" y="2521108"/>
                    <a:pt x="2431076" y="2536047"/>
                    <a:pt x="2434632" y="2557388"/>
                  </a:cubicBezTo>
                  <a:cubicBezTo>
                    <a:pt x="2382702" y="2557388"/>
                    <a:pt x="2333617" y="2559522"/>
                    <a:pt x="2285243" y="2555254"/>
                  </a:cubicBezTo>
                  <a:cubicBezTo>
                    <a:pt x="2278130" y="2554543"/>
                    <a:pt x="2272439" y="2526799"/>
                    <a:pt x="2263902" y="2505458"/>
                  </a:cubicBezTo>
                  <a:close/>
                  <a:moveTo>
                    <a:pt x="2698462" y="2504213"/>
                  </a:moveTo>
                  <a:cubicBezTo>
                    <a:pt x="2723271" y="2504213"/>
                    <a:pt x="2747991" y="2504747"/>
                    <a:pt x="2772533" y="2506881"/>
                  </a:cubicBezTo>
                  <a:cubicBezTo>
                    <a:pt x="2780359" y="2507592"/>
                    <a:pt x="2786050" y="2535336"/>
                    <a:pt x="2796721" y="2558100"/>
                  </a:cubicBezTo>
                  <a:cubicBezTo>
                    <a:pt x="2741945" y="2558100"/>
                    <a:pt x="2697840" y="2560945"/>
                    <a:pt x="2654446" y="2555965"/>
                  </a:cubicBezTo>
                  <a:cubicBezTo>
                    <a:pt x="2640930" y="2554542"/>
                    <a:pt x="2629548" y="2531068"/>
                    <a:pt x="2616743" y="2518263"/>
                  </a:cubicBezTo>
                  <a:cubicBezTo>
                    <a:pt x="2618878" y="2513995"/>
                    <a:pt x="2621723" y="2509015"/>
                    <a:pt x="2623857" y="2504746"/>
                  </a:cubicBezTo>
                  <a:cubicBezTo>
                    <a:pt x="2648755" y="2504746"/>
                    <a:pt x="2673653" y="2504213"/>
                    <a:pt x="2698462" y="2504213"/>
                  </a:cubicBezTo>
                  <a:close/>
                  <a:moveTo>
                    <a:pt x="3520100" y="2503680"/>
                  </a:moveTo>
                  <a:cubicBezTo>
                    <a:pt x="3543308" y="2503502"/>
                    <a:pt x="3566428" y="2504036"/>
                    <a:pt x="3589192" y="2506882"/>
                  </a:cubicBezTo>
                  <a:cubicBezTo>
                    <a:pt x="3604842" y="2509015"/>
                    <a:pt x="3617647" y="2533202"/>
                    <a:pt x="3632586" y="2547429"/>
                  </a:cubicBezTo>
                  <a:cubicBezTo>
                    <a:pt x="3629739" y="2550275"/>
                    <a:pt x="3627606" y="2554543"/>
                    <a:pt x="3626183" y="2558100"/>
                  </a:cubicBezTo>
                  <a:cubicBezTo>
                    <a:pt x="3580655" y="2558100"/>
                    <a:pt x="3534416" y="2561657"/>
                    <a:pt x="3490311" y="2555966"/>
                  </a:cubicBezTo>
                  <a:cubicBezTo>
                    <a:pt x="3473949" y="2553831"/>
                    <a:pt x="3460433" y="2528934"/>
                    <a:pt x="3445494" y="2514706"/>
                  </a:cubicBezTo>
                  <a:cubicBezTo>
                    <a:pt x="3446917" y="2511149"/>
                    <a:pt x="3449051" y="2507593"/>
                    <a:pt x="3450474" y="2504747"/>
                  </a:cubicBezTo>
                  <a:cubicBezTo>
                    <a:pt x="3473594" y="2504747"/>
                    <a:pt x="3496891" y="2503858"/>
                    <a:pt x="3520100" y="2503680"/>
                  </a:cubicBezTo>
                  <a:close/>
                  <a:moveTo>
                    <a:pt x="2450993" y="2503324"/>
                  </a:moveTo>
                  <a:cubicBezTo>
                    <a:pt x="2495810" y="2503324"/>
                    <a:pt x="2540627" y="2501901"/>
                    <a:pt x="2585443" y="2504035"/>
                  </a:cubicBezTo>
                  <a:cubicBezTo>
                    <a:pt x="2618166" y="2505458"/>
                    <a:pt x="2606784" y="2533913"/>
                    <a:pt x="2612475" y="2558099"/>
                  </a:cubicBezTo>
                  <a:cubicBezTo>
                    <a:pt x="2562679" y="2558099"/>
                    <a:pt x="2515729" y="2560944"/>
                    <a:pt x="2469489" y="2555965"/>
                  </a:cubicBezTo>
                  <a:cubicBezTo>
                    <a:pt x="2458819" y="2554543"/>
                    <a:pt x="2450282" y="2528222"/>
                    <a:pt x="2441034" y="2513283"/>
                  </a:cubicBezTo>
                  <a:cubicBezTo>
                    <a:pt x="2444591" y="2509727"/>
                    <a:pt x="2448148" y="2506881"/>
                    <a:pt x="2450993" y="2503324"/>
                  </a:cubicBezTo>
                  <a:close/>
                  <a:moveTo>
                    <a:pt x="3345102" y="2502969"/>
                  </a:moveTo>
                  <a:cubicBezTo>
                    <a:pt x="3367777" y="2502791"/>
                    <a:pt x="3390363" y="2503325"/>
                    <a:pt x="3412771" y="2506171"/>
                  </a:cubicBezTo>
                  <a:cubicBezTo>
                    <a:pt x="3428421" y="2508304"/>
                    <a:pt x="3440515" y="2533202"/>
                    <a:pt x="3454030" y="2547429"/>
                  </a:cubicBezTo>
                  <a:cubicBezTo>
                    <a:pt x="3451896" y="2550275"/>
                    <a:pt x="3449762" y="2553832"/>
                    <a:pt x="3447628" y="2558100"/>
                  </a:cubicBezTo>
                  <a:cubicBezTo>
                    <a:pt x="3402811" y="2558100"/>
                    <a:pt x="3357995" y="2561657"/>
                    <a:pt x="3313890" y="2555967"/>
                  </a:cubicBezTo>
                  <a:cubicBezTo>
                    <a:pt x="3298240" y="2553832"/>
                    <a:pt x="3284724" y="2529645"/>
                    <a:pt x="3270496" y="2516129"/>
                  </a:cubicBezTo>
                  <a:cubicBezTo>
                    <a:pt x="3272631" y="2511861"/>
                    <a:pt x="3274764" y="2508304"/>
                    <a:pt x="3276899" y="2504036"/>
                  </a:cubicBezTo>
                  <a:cubicBezTo>
                    <a:pt x="3299663" y="2504036"/>
                    <a:pt x="3322427" y="2503147"/>
                    <a:pt x="3345102" y="2502969"/>
                  </a:cubicBezTo>
                  <a:close/>
                  <a:moveTo>
                    <a:pt x="3106969" y="2502791"/>
                  </a:moveTo>
                  <a:cubicBezTo>
                    <a:pt x="3149741" y="2502791"/>
                    <a:pt x="3192245" y="2503325"/>
                    <a:pt x="3234928" y="2505459"/>
                  </a:cubicBezTo>
                  <a:cubicBezTo>
                    <a:pt x="3249866" y="2506170"/>
                    <a:pt x="3264094" y="2531779"/>
                    <a:pt x="3278321" y="2546007"/>
                  </a:cubicBezTo>
                  <a:cubicBezTo>
                    <a:pt x="3276187" y="2550275"/>
                    <a:pt x="3274053" y="2554543"/>
                    <a:pt x="3271919" y="2558100"/>
                  </a:cubicBezTo>
                  <a:cubicBezTo>
                    <a:pt x="3242041" y="2558100"/>
                    <a:pt x="3212164" y="2558100"/>
                    <a:pt x="3181574" y="2558100"/>
                  </a:cubicBezTo>
                  <a:cubicBezTo>
                    <a:pt x="3131778" y="2558100"/>
                    <a:pt x="3081982" y="2558100"/>
                    <a:pt x="3032897" y="2558100"/>
                  </a:cubicBezTo>
                  <a:cubicBezTo>
                    <a:pt x="2987369" y="2558100"/>
                    <a:pt x="2985947" y="2557389"/>
                    <a:pt x="2977410" y="2503324"/>
                  </a:cubicBezTo>
                  <a:cubicBezTo>
                    <a:pt x="3021160" y="2503324"/>
                    <a:pt x="3064198" y="2502791"/>
                    <a:pt x="3106969" y="2502791"/>
                  </a:cubicBezTo>
                  <a:close/>
                  <a:moveTo>
                    <a:pt x="2165555" y="2502791"/>
                  </a:moveTo>
                  <a:cubicBezTo>
                    <a:pt x="2189920" y="2502791"/>
                    <a:pt x="2213751" y="2503325"/>
                    <a:pt x="2237582" y="2505459"/>
                  </a:cubicBezTo>
                  <a:cubicBezTo>
                    <a:pt x="2246118" y="2506882"/>
                    <a:pt x="2251098" y="2534625"/>
                    <a:pt x="2261769" y="2558100"/>
                  </a:cubicBezTo>
                  <a:cubicBezTo>
                    <a:pt x="2202013" y="2558100"/>
                    <a:pt x="2156485" y="2560234"/>
                    <a:pt x="2110246" y="2557389"/>
                  </a:cubicBezTo>
                  <a:cubicBezTo>
                    <a:pt x="2071120" y="2555255"/>
                    <a:pt x="2097441" y="2526088"/>
                    <a:pt x="2090327" y="2503324"/>
                  </a:cubicBezTo>
                  <a:cubicBezTo>
                    <a:pt x="2116292" y="2503324"/>
                    <a:pt x="2141190" y="2502791"/>
                    <a:pt x="2165555" y="2502791"/>
                  </a:cubicBezTo>
                  <a:close/>
                  <a:moveTo>
                    <a:pt x="1957301" y="2502613"/>
                  </a:moveTo>
                  <a:cubicBezTo>
                    <a:pt x="1994291" y="2502613"/>
                    <a:pt x="2031994" y="2502613"/>
                    <a:pt x="2068274" y="2502613"/>
                  </a:cubicBezTo>
                  <a:cubicBezTo>
                    <a:pt x="2077522" y="2556677"/>
                    <a:pt x="2076810" y="2558811"/>
                    <a:pt x="2028438" y="2558811"/>
                  </a:cubicBezTo>
                  <a:cubicBezTo>
                    <a:pt x="1990023" y="2558811"/>
                    <a:pt x="1951609" y="2558811"/>
                    <a:pt x="1913195" y="2558811"/>
                  </a:cubicBezTo>
                  <a:cubicBezTo>
                    <a:pt x="1908927" y="2504747"/>
                    <a:pt x="1910349" y="2503325"/>
                    <a:pt x="1957301" y="2502613"/>
                  </a:cubicBezTo>
                  <a:close/>
                  <a:moveTo>
                    <a:pt x="1775900" y="2502613"/>
                  </a:moveTo>
                  <a:cubicBezTo>
                    <a:pt x="1813602" y="2502613"/>
                    <a:pt x="1851305" y="2502613"/>
                    <a:pt x="1891142" y="2502613"/>
                  </a:cubicBezTo>
                  <a:cubicBezTo>
                    <a:pt x="1895410" y="2557388"/>
                    <a:pt x="1894698" y="2558100"/>
                    <a:pt x="1846326" y="2558100"/>
                  </a:cubicBezTo>
                  <a:cubicBezTo>
                    <a:pt x="1808623" y="2558100"/>
                    <a:pt x="1770920" y="2558100"/>
                    <a:pt x="1733928" y="2558100"/>
                  </a:cubicBezTo>
                  <a:cubicBezTo>
                    <a:pt x="1727526" y="2507592"/>
                    <a:pt x="1731083" y="2502613"/>
                    <a:pt x="1775900" y="2502613"/>
                  </a:cubicBezTo>
                  <a:close/>
                  <a:moveTo>
                    <a:pt x="1599478" y="2502613"/>
                  </a:moveTo>
                  <a:cubicBezTo>
                    <a:pt x="1637181" y="2502613"/>
                    <a:pt x="1674173" y="2502613"/>
                    <a:pt x="1711164" y="2502613"/>
                  </a:cubicBezTo>
                  <a:cubicBezTo>
                    <a:pt x="1717566" y="2552409"/>
                    <a:pt x="1713298" y="2558100"/>
                    <a:pt x="1668482" y="2558100"/>
                  </a:cubicBezTo>
                  <a:cubicBezTo>
                    <a:pt x="1628645" y="2558100"/>
                    <a:pt x="1589519" y="2558100"/>
                    <a:pt x="1549682" y="2558100"/>
                  </a:cubicBezTo>
                  <a:cubicBezTo>
                    <a:pt x="1553239" y="2504747"/>
                    <a:pt x="1554662" y="2502613"/>
                    <a:pt x="1599478" y="2502613"/>
                  </a:cubicBezTo>
                  <a:close/>
                  <a:moveTo>
                    <a:pt x="1420213" y="2502613"/>
                  </a:moveTo>
                  <a:cubicBezTo>
                    <a:pt x="1457915" y="2502613"/>
                    <a:pt x="1495618" y="2502613"/>
                    <a:pt x="1536166" y="2502613"/>
                  </a:cubicBezTo>
                  <a:cubicBezTo>
                    <a:pt x="1531187" y="2557388"/>
                    <a:pt x="1530475" y="2558100"/>
                    <a:pt x="1484236" y="2558100"/>
                  </a:cubicBezTo>
                  <a:cubicBezTo>
                    <a:pt x="1445822" y="2558100"/>
                    <a:pt x="1406697" y="2558100"/>
                    <a:pt x="1367571" y="2558100"/>
                  </a:cubicBezTo>
                  <a:cubicBezTo>
                    <a:pt x="1371128" y="2506170"/>
                    <a:pt x="1374685" y="2502613"/>
                    <a:pt x="1420213" y="2502613"/>
                  </a:cubicBezTo>
                  <a:close/>
                  <a:moveTo>
                    <a:pt x="1240947" y="2502613"/>
                  </a:moveTo>
                  <a:cubicBezTo>
                    <a:pt x="1279361" y="2502613"/>
                    <a:pt x="1318487" y="2502613"/>
                    <a:pt x="1357613" y="2502613"/>
                  </a:cubicBezTo>
                  <a:cubicBezTo>
                    <a:pt x="1349076" y="2557388"/>
                    <a:pt x="1347653" y="2558100"/>
                    <a:pt x="1300703" y="2558100"/>
                  </a:cubicBezTo>
                  <a:cubicBezTo>
                    <a:pt x="1261577" y="2558100"/>
                    <a:pt x="1223163" y="2558100"/>
                    <a:pt x="1184037" y="2558100"/>
                  </a:cubicBezTo>
                  <a:cubicBezTo>
                    <a:pt x="1191863" y="2506881"/>
                    <a:pt x="1196130" y="2502613"/>
                    <a:pt x="1240947" y="2502613"/>
                  </a:cubicBezTo>
                  <a:close/>
                  <a:moveTo>
                    <a:pt x="2870348" y="2502257"/>
                  </a:moveTo>
                  <a:cubicBezTo>
                    <a:pt x="2893289" y="2502079"/>
                    <a:pt x="2916231" y="2502612"/>
                    <a:pt x="2938995" y="2505458"/>
                  </a:cubicBezTo>
                  <a:cubicBezTo>
                    <a:pt x="2952512" y="2506881"/>
                    <a:pt x="2963182" y="2533202"/>
                    <a:pt x="2975275" y="2547429"/>
                  </a:cubicBezTo>
                  <a:cubicBezTo>
                    <a:pt x="2972430" y="2550986"/>
                    <a:pt x="2968873" y="2554543"/>
                    <a:pt x="2966027" y="2558100"/>
                  </a:cubicBezTo>
                  <a:cubicBezTo>
                    <a:pt x="2921211" y="2558100"/>
                    <a:pt x="2875683" y="2561657"/>
                    <a:pt x="2831578" y="2555966"/>
                  </a:cubicBezTo>
                  <a:cubicBezTo>
                    <a:pt x="2817351" y="2553831"/>
                    <a:pt x="2805969" y="2528222"/>
                    <a:pt x="2793875" y="2513283"/>
                  </a:cubicBezTo>
                  <a:cubicBezTo>
                    <a:pt x="2796721" y="2509726"/>
                    <a:pt x="2799566" y="2506170"/>
                    <a:pt x="2801701" y="2503324"/>
                  </a:cubicBezTo>
                  <a:cubicBezTo>
                    <a:pt x="2824464" y="2503324"/>
                    <a:pt x="2847406" y="2502435"/>
                    <a:pt x="2870348" y="2502257"/>
                  </a:cubicBezTo>
                  <a:close/>
                  <a:moveTo>
                    <a:pt x="1060969" y="2501190"/>
                  </a:moveTo>
                  <a:cubicBezTo>
                    <a:pt x="1099383" y="2504747"/>
                    <a:pt x="1138509" y="2501901"/>
                    <a:pt x="1177634" y="2501901"/>
                  </a:cubicBezTo>
                  <a:cubicBezTo>
                    <a:pt x="1166252" y="2555966"/>
                    <a:pt x="1164118" y="2557389"/>
                    <a:pt x="1115745" y="2558100"/>
                  </a:cubicBezTo>
                  <a:cubicBezTo>
                    <a:pt x="1078754" y="2558100"/>
                    <a:pt x="1041050" y="2558100"/>
                    <a:pt x="998368" y="2558100"/>
                  </a:cubicBezTo>
                  <a:cubicBezTo>
                    <a:pt x="1006905" y="2519685"/>
                    <a:pt x="1021132" y="2498344"/>
                    <a:pt x="1060969" y="2501190"/>
                  </a:cubicBezTo>
                  <a:close/>
                  <a:moveTo>
                    <a:pt x="857515" y="2501190"/>
                  </a:moveTo>
                  <a:cubicBezTo>
                    <a:pt x="903043" y="2504747"/>
                    <a:pt x="949282" y="2501901"/>
                    <a:pt x="995522" y="2501901"/>
                  </a:cubicBezTo>
                  <a:cubicBezTo>
                    <a:pt x="986985" y="2550986"/>
                    <a:pt x="979872" y="2557389"/>
                    <a:pt x="935055" y="2557389"/>
                  </a:cubicBezTo>
                  <a:cubicBezTo>
                    <a:pt x="884548" y="2558100"/>
                    <a:pt x="834041" y="2558100"/>
                    <a:pt x="780688" y="2558100"/>
                  </a:cubicBezTo>
                  <a:cubicBezTo>
                    <a:pt x="792781" y="2513283"/>
                    <a:pt x="816967" y="2498344"/>
                    <a:pt x="857515" y="2501190"/>
                  </a:cubicBezTo>
                  <a:close/>
                  <a:moveTo>
                    <a:pt x="2189208" y="2440011"/>
                  </a:moveTo>
                  <a:cubicBezTo>
                    <a:pt x="2239004" y="2440011"/>
                    <a:pt x="2287378" y="2440011"/>
                    <a:pt x="2338596" y="2440011"/>
                  </a:cubicBezTo>
                  <a:cubicBezTo>
                    <a:pt x="2340731" y="2453528"/>
                    <a:pt x="2342865" y="2465620"/>
                    <a:pt x="2345710" y="2483405"/>
                  </a:cubicBezTo>
                  <a:cubicBezTo>
                    <a:pt x="2293780" y="2483405"/>
                    <a:pt x="2243272" y="2483405"/>
                    <a:pt x="2189208" y="2483405"/>
                  </a:cubicBezTo>
                  <a:cubicBezTo>
                    <a:pt x="2189208" y="2469178"/>
                    <a:pt x="2189208" y="2457084"/>
                    <a:pt x="2189208" y="2440011"/>
                  </a:cubicBezTo>
                  <a:close/>
                  <a:moveTo>
                    <a:pt x="3481329" y="2439211"/>
                  </a:moveTo>
                  <a:cubicBezTo>
                    <a:pt x="3504360" y="2439122"/>
                    <a:pt x="3527301" y="2439656"/>
                    <a:pt x="3550065" y="2442146"/>
                  </a:cubicBezTo>
                  <a:cubicBezTo>
                    <a:pt x="3563581" y="2443568"/>
                    <a:pt x="3574252" y="2467044"/>
                    <a:pt x="3592036" y="2486962"/>
                  </a:cubicBezTo>
                  <a:cubicBezTo>
                    <a:pt x="3535837" y="2486962"/>
                    <a:pt x="3490310" y="2489807"/>
                    <a:pt x="3445494" y="2485539"/>
                  </a:cubicBezTo>
                  <a:cubicBezTo>
                    <a:pt x="3431977" y="2484117"/>
                    <a:pt x="3420595" y="2462064"/>
                    <a:pt x="3408502" y="2449259"/>
                  </a:cubicBezTo>
                  <a:cubicBezTo>
                    <a:pt x="3409925" y="2446414"/>
                    <a:pt x="3411348" y="2442857"/>
                    <a:pt x="3412059" y="2440012"/>
                  </a:cubicBezTo>
                  <a:cubicBezTo>
                    <a:pt x="3435179" y="2440012"/>
                    <a:pt x="3458298" y="2439300"/>
                    <a:pt x="3481329" y="2439211"/>
                  </a:cubicBezTo>
                  <a:close/>
                  <a:moveTo>
                    <a:pt x="2599582" y="2438767"/>
                  </a:moveTo>
                  <a:cubicBezTo>
                    <a:pt x="2622790" y="2438767"/>
                    <a:pt x="2645910" y="2439301"/>
                    <a:pt x="2668674" y="2441435"/>
                  </a:cubicBezTo>
                  <a:cubicBezTo>
                    <a:pt x="2678633" y="2441435"/>
                    <a:pt x="2685747" y="2466332"/>
                    <a:pt x="2697840" y="2487673"/>
                  </a:cubicBezTo>
                  <a:cubicBezTo>
                    <a:pt x="2643064" y="2487673"/>
                    <a:pt x="2598248" y="2489808"/>
                    <a:pt x="2553431" y="2486251"/>
                  </a:cubicBezTo>
                  <a:cubicBezTo>
                    <a:pt x="2542049" y="2485540"/>
                    <a:pt x="2532801" y="2462776"/>
                    <a:pt x="2522842" y="2450682"/>
                  </a:cubicBezTo>
                  <a:cubicBezTo>
                    <a:pt x="2524976" y="2447126"/>
                    <a:pt x="2527821" y="2443569"/>
                    <a:pt x="2529956" y="2439300"/>
                  </a:cubicBezTo>
                  <a:cubicBezTo>
                    <a:pt x="2553076" y="2439300"/>
                    <a:pt x="2576373" y="2438767"/>
                    <a:pt x="2599582" y="2438767"/>
                  </a:cubicBezTo>
                  <a:close/>
                  <a:moveTo>
                    <a:pt x="2768889" y="2438500"/>
                  </a:moveTo>
                  <a:cubicBezTo>
                    <a:pt x="2791564" y="2438412"/>
                    <a:pt x="2814150" y="2438945"/>
                    <a:pt x="2836558" y="2441435"/>
                  </a:cubicBezTo>
                  <a:cubicBezTo>
                    <a:pt x="2847229" y="2442857"/>
                    <a:pt x="2855766" y="2467044"/>
                    <a:pt x="2865725" y="2480560"/>
                  </a:cubicBezTo>
                  <a:cubicBezTo>
                    <a:pt x="2861457" y="2482694"/>
                    <a:pt x="2858611" y="2485540"/>
                    <a:pt x="2855054" y="2488385"/>
                  </a:cubicBezTo>
                  <a:cubicBezTo>
                    <a:pt x="2818774" y="2488385"/>
                    <a:pt x="2782495" y="2488385"/>
                    <a:pt x="2746214" y="2488385"/>
                  </a:cubicBezTo>
                  <a:cubicBezTo>
                    <a:pt x="2705665" y="2488385"/>
                    <a:pt x="2705665" y="2487674"/>
                    <a:pt x="2700686" y="2439301"/>
                  </a:cubicBezTo>
                  <a:cubicBezTo>
                    <a:pt x="2723450" y="2439301"/>
                    <a:pt x="2746214" y="2438589"/>
                    <a:pt x="2768889" y="2438500"/>
                  </a:cubicBezTo>
                  <a:close/>
                  <a:moveTo>
                    <a:pt x="2428497" y="2437077"/>
                  </a:moveTo>
                  <a:cubicBezTo>
                    <a:pt x="2450816" y="2436988"/>
                    <a:pt x="2473046" y="2437522"/>
                    <a:pt x="2495099" y="2440012"/>
                  </a:cubicBezTo>
                  <a:cubicBezTo>
                    <a:pt x="2505770" y="2440723"/>
                    <a:pt x="2513595" y="2464910"/>
                    <a:pt x="2522843" y="2478426"/>
                  </a:cubicBezTo>
                  <a:cubicBezTo>
                    <a:pt x="2520708" y="2481271"/>
                    <a:pt x="2517863" y="2484828"/>
                    <a:pt x="2515729" y="2487674"/>
                  </a:cubicBezTo>
                  <a:cubicBezTo>
                    <a:pt x="2470201" y="2487674"/>
                    <a:pt x="2423962" y="2489808"/>
                    <a:pt x="2378434" y="2485539"/>
                  </a:cubicBezTo>
                  <a:cubicBezTo>
                    <a:pt x="2369186" y="2484828"/>
                    <a:pt x="2361361" y="2460642"/>
                    <a:pt x="2352824" y="2447125"/>
                  </a:cubicBezTo>
                  <a:cubicBezTo>
                    <a:pt x="2355670" y="2444280"/>
                    <a:pt x="2358515" y="2441434"/>
                    <a:pt x="2361361" y="2437878"/>
                  </a:cubicBezTo>
                  <a:cubicBezTo>
                    <a:pt x="2383769" y="2437878"/>
                    <a:pt x="2406177" y="2437166"/>
                    <a:pt x="2428497" y="2437077"/>
                  </a:cubicBezTo>
                  <a:close/>
                  <a:moveTo>
                    <a:pt x="3101634" y="2436722"/>
                  </a:moveTo>
                  <a:cubicBezTo>
                    <a:pt x="3123597" y="2436455"/>
                    <a:pt x="3144227" y="2436811"/>
                    <a:pt x="3164501" y="2439301"/>
                  </a:cubicBezTo>
                  <a:cubicBezTo>
                    <a:pt x="3180863" y="2441435"/>
                    <a:pt x="3194379" y="2460642"/>
                    <a:pt x="3209318" y="2472735"/>
                  </a:cubicBezTo>
                  <a:cubicBezTo>
                    <a:pt x="3207183" y="2477003"/>
                    <a:pt x="3205761" y="2481271"/>
                    <a:pt x="3203626" y="2485540"/>
                  </a:cubicBezTo>
                  <a:cubicBezTo>
                    <a:pt x="3155254" y="2485540"/>
                    <a:pt x="3106880" y="2487674"/>
                    <a:pt x="3059218" y="2483406"/>
                  </a:cubicBezTo>
                  <a:cubicBezTo>
                    <a:pt x="3049970" y="2483406"/>
                    <a:pt x="3042856" y="2459219"/>
                    <a:pt x="3030763" y="2437878"/>
                  </a:cubicBezTo>
                  <a:cubicBezTo>
                    <a:pt x="3056373" y="2437878"/>
                    <a:pt x="3079670" y="2436989"/>
                    <a:pt x="3101634" y="2436722"/>
                  </a:cubicBezTo>
                  <a:close/>
                  <a:moveTo>
                    <a:pt x="2934639" y="2436722"/>
                  </a:moveTo>
                  <a:cubicBezTo>
                    <a:pt x="2955714" y="2436455"/>
                    <a:pt x="2976699" y="2436811"/>
                    <a:pt x="2997329" y="2439301"/>
                  </a:cubicBezTo>
                  <a:cubicBezTo>
                    <a:pt x="3012268" y="2441435"/>
                    <a:pt x="3024362" y="2462776"/>
                    <a:pt x="3037877" y="2475580"/>
                  </a:cubicBezTo>
                  <a:cubicBezTo>
                    <a:pt x="3035743" y="2479138"/>
                    <a:pt x="3032897" y="2483406"/>
                    <a:pt x="3030764" y="2486962"/>
                  </a:cubicBezTo>
                  <a:cubicBezTo>
                    <a:pt x="2985236" y="2486962"/>
                    <a:pt x="2939708" y="2489808"/>
                    <a:pt x="2894891" y="2484829"/>
                  </a:cubicBezTo>
                  <a:cubicBezTo>
                    <a:pt x="2882798" y="2483406"/>
                    <a:pt x="2873550" y="2460642"/>
                    <a:pt x="2862879" y="2447126"/>
                  </a:cubicBezTo>
                  <a:cubicBezTo>
                    <a:pt x="2866436" y="2444992"/>
                    <a:pt x="2869281" y="2441435"/>
                    <a:pt x="2871416" y="2437878"/>
                  </a:cubicBezTo>
                  <a:cubicBezTo>
                    <a:pt x="2892401" y="2437878"/>
                    <a:pt x="2913565" y="2436989"/>
                    <a:pt x="2934639" y="2436722"/>
                  </a:cubicBezTo>
                  <a:close/>
                  <a:moveTo>
                    <a:pt x="2056892" y="2436455"/>
                  </a:moveTo>
                  <a:cubicBezTo>
                    <a:pt x="2081791" y="2436455"/>
                    <a:pt x="2106688" y="2436455"/>
                    <a:pt x="2131587" y="2437167"/>
                  </a:cubicBezTo>
                  <a:cubicBezTo>
                    <a:pt x="2174270" y="2437878"/>
                    <a:pt x="2174981" y="2438590"/>
                    <a:pt x="2166444" y="2485540"/>
                  </a:cubicBezTo>
                  <a:cubicBezTo>
                    <a:pt x="2118070" y="2485540"/>
                    <a:pt x="2068986" y="2485540"/>
                    <a:pt x="2019901" y="2485540"/>
                  </a:cubicBezTo>
                  <a:cubicBezTo>
                    <a:pt x="2011364" y="2439301"/>
                    <a:pt x="2013499" y="2437167"/>
                    <a:pt x="2056892" y="2436455"/>
                  </a:cubicBezTo>
                  <a:close/>
                  <a:moveTo>
                    <a:pt x="1889720" y="2435032"/>
                  </a:moveTo>
                  <a:cubicBezTo>
                    <a:pt x="1920309" y="2435032"/>
                    <a:pt x="1950898" y="2434321"/>
                    <a:pt x="1981487" y="2437166"/>
                  </a:cubicBezTo>
                  <a:cubicBezTo>
                    <a:pt x="1987889" y="2437878"/>
                    <a:pt x="1999271" y="2452816"/>
                    <a:pt x="1998560" y="2459930"/>
                  </a:cubicBezTo>
                  <a:cubicBezTo>
                    <a:pt x="1997848" y="2469889"/>
                    <a:pt x="1987889" y="2486251"/>
                    <a:pt x="1980775" y="2486251"/>
                  </a:cubicBezTo>
                  <a:cubicBezTo>
                    <a:pt x="1934536" y="2488385"/>
                    <a:pt x="1889008" y="2487674"/>
                    <a:pt x="1843480" y="2487674"/>
                  </a:cubicBezTo>
                  <a:cubicBezTo>
                    <a:pt x="1844191" y="2436455"/>
                    <a:pt x="1844903" y="2435032"/>
                    <a:pt x="1889720" y="2435032"/>
                  </a:cubicBezTo>
                  <a:close/>
                  <a:moveTo>
                    <a:pt x="1711877" y="2435032"/>
                  </a:moveTo>
                  <a:cubicBezTo>
                    <a:pt x="1748868" y="2434321"/>
                    <a:pt x="1786571" y="2435032"/>
                    <a:pt x="1825697" y="2435032"/>
                  </a:cubicBezTo>
                  <a:cubicBezTo>
                    <a:pt x="1830676" y="2474158"/>
                    <a:pt x="1821428" y="2491231"/>
                    <a:pt x="1785148" y="2489096"/>
                  </a:cubicBezTo>
                  <a:cubicBezTo>
                    <a:pt x="1747445" y="2486251"/>
                    <a:pt x="1709742" y="2488385"/>
                    <a:pt x="1672750" y="2488385"/>
                  </a:cubicBezTo>
                  <a:cubicBezTo>
                    <a:pt x="1667059" y="2443569"/>
                    <a:pt x="1672750" y="2435744"/>
                    <a:pt x="1711877" y="2435032"/>
                  </a:cubicBezTo>
                  <a:close/>
                  <a:moveTo>
                    <a:pt x="1543281" y="2434321"/>
                  </a:moveTo>
                  <a:cubicBezTo>
                    <a:pt x="1580272" y="2434321"/>
                    <a:pt x="1617263" y="2435033"/>
                    <a:pt x="1654967" y="2435033"/>
                  </a:cubicBezTo>
                  <a:cubicBezTo>
                    <a:pt x="1657100" y="2475581"/>
                    <a:pt x="1645007" y="2491231"/>
                    <a:pt x="1608727" y="2488385"/>
                  </a:cubicBezTo>
                  <a:cubicBezTo>
                    <a:pt x="1571025" y="2485540"/>
                    <a:pt x="1533322" y="2487674"/>
                    <a:pt x="1495619" y="2487674"/>
                  </a:cubicBezTo>
                  <a:cubicBezTo>
                    <a:pt x="1497754" y="2439301"/>
                    <a:pt x="1501310" y="2435033"/>
                    <a:pt x="1543281" y="2434321"/>
                  </a:cubicBezTo>
                  <a:close/>
                  <a:moveTo>
                    <a:pt x="887395" y="2434321"/>
                  </a:moveTo>
                  <a:cubicBezTo>
                    <a:pt x="966357" y="2435744"/>
                    <a:pt x="1045320" y="2434321"/>
                    <a:pt x="1126416" y="2434321"/>
                  </a:cubicBezTo>
                  <a:cubicBezTo>
                    <a:pt x="1120014" y="2477003"/>
                    <a:pt x="1100095" y="2489096"/>
                    <a:pt x="1063815" y="2488385"/>
                  </a:cubicBezTo>
                  <a:cubicBezTo>
                    <a:pt x="984853" y="2485540"/>
                    <a:pt x="905890" y="2487673"/>
                    <a:pt x="824082" y="2487673"/>
                  </a:cubicBezTo>
                  <a:cubicBezTo>
                    <a:pt x="834041" y="2452817"/>
                    <a:pt x="848981" y="2432897"/>
                    <a:pt x="887395" y="2434321"/>
                  </a:cubicBezTo>
                  <a:close/>
                  <a:moveTo>
                    <a:pt x="1368994" y="2433610"/>
                  </a:moveTo>
                  <a:cubicBezTo>
                    <a:pt x="1407407" y="2436455"/>
                    <a:pt x="1445110" y="2434322"/>
                    <a:pt x="1482814" y="2434322"/>
                  </a:cubicBezTo>
                  <a:cubicBezTo>
                    <a:pt x="1483525" y="2480560"/>
                    <a:pt x="1462895" y="2490520"/>
                    <a:pt x="1428037" y="2487674"/>
                  </a:cubicBezTo>
                  <a:cubicBezTo>
                    <a:pt x="1391758" y="2484829"/>
                    <a:pt x="1355477" y="2486963"/>
                    <a:pt x="1317063" y="2486963"/>
                  </a:cubicBezTo>
                  <a:cubicBezTo>
                    <a:pt x="1319198" y="2450683"/>
                    <a:pt x="1332002" y="2431476"/>
                    <a:pt x="1368994" y="2433610"/>
                  </a:cubicBezTo>
                  <a:close/>
                  <a:moveTo>
                    <a:pt x="1196841" y="2433609"/>
                  </a:moveTo>
                  <a:cubicBezTo>
                    <a:pt x="1233833" y="2435743"/>
                    <a:pt x="1271536" y="2434320"/>
                    <a:pt x="1310661" y="2434320"/>
                  </a:cubicBezTo>
                  <a:cubicBezTo>
                    <a:pt x="1308527" y="2474869"/>
                    <a:pt x="1292877" y="2491230"/>
                    <a:pt x="1255174" y="2488385"/>
                  </a:cubicBezTo>
                  <a:cubicBezTo>
                    <a:pt x="1218183" y="2484828"/>
                    <a:pt x="1180480" y="2487674"/>
                    <a:pt x="1141354" y="2487674"/>
                  </a:cubicBezTo>
                  <a:cubicBezTo>
                    <a:pt x="1146333" y="2449260"/>
                    <a:pt x="1160561" y="2432187"/>
                    <a:pt x="1196841" y="2433609"/>
                  </a:cubicBezTo>
                  <a:close/>
                  <a:moveTo>
                    <a:pt x="2110957" y="2377411"/>
                  </a:moveTo>
                  <a:cubicBezTo>
                    <a:pt x="2157908" y="2377411"/>
                    <a:pt x="2205570" y="2377411"/>
                    <a:pt x="2256789" y="2377411"/>
                  </a:cubicBezTo>
                  <a:cubicBezTo>
                    <a:pt x="2257500" y="2393061"/>
                    <a:pt x="2258212" y="2405154"/>
                    <a:pt x="2258923" y="2420093"/>
                  </a:cubicBezTo>
                  <a:cubicBezTo>
                    <a:pt x="2207704" y="2420093"/>
                    <a:pt x="2160753" y="2420093"/>
                    <a:pt x="2110957" y="2420093"/>
                  </a:cubicBezTo>
                  <a:cubicBezTo>
                    <a:pt x="2110957" y="2405866"/>
                    <a:pt x="2110957" y="2393061"/>
                    <a:pt x="2110957" y="2377411"/>
                  </a:cubicBezTo>
                  <a:close/>
                  <a:moveTo>
                    <a:pt x="1943783" y="2376699"/>
                  </a:moveTo>
                  <a:cubicBezTo>
                    <a:pt x="1993580" y="2376699"/>
                    <a:pt x="2040531" y="2376699"/>
                    <a:pt x="2090327" y="2376699"/>
                  </a:cubicBezTo>
                  <a:cubicBezTo>
                    <a:pt x="2090327" y="2391638"/>
                    <a:pt x="2090327" y="2403731"/>
                    <a:pt x="2090327" y="2419381"/>
                  </a:cubicBezTo>
                  <a:cubicBezTo>
                    <a:pt x="2040531" y="2419381"/>
                    <a:pt x="1992158" y="2419381"/>
                    <a:pt x="1938804" y="2419381"/>
                  </a:cubicBezTo>
                  <a:cubicBezTo>
                    <a:pt x="1940938" y="2404442"/>
                    <a:pt x="1942361" y="2391638"/>
                    <a:pt x="1943783" y="2376699"/>
                  </a:cubicBezTo>
                  <a:close/>
                  <a:moveTo>
                    <a:pt x="3440782" y="2375544"/>
                  </a:moveTo>
                  <a:cubicBezTo>
                    <a:pt x="3461678" y="2375277"/>
                    <a:pt x="3482486" y="2375633"/>
                    <a:pt x="3503115" y="2378123"/>
                  </a:cubicBezTo>
                  <a:cubicBezTo>
                    <a:pt x="3518055" y="2380257"/>
                    <a:pt x="3530859" y="2401598"/>
                    <a:pt x="3544375" y="2413691"/>
                  </a:cubicBezTo>
                  <a:cubicBezTo>
                    <a:pt x="3542952" y="2417248"/>
                    <a:pt x="3541530" y="2420093"/>
                    <a:pt x="3539396" y="2422939"/>
                  </a:cubicBezTo>
                  <a:cubicBezTo>
                    <a:pt x="3496002" y="2422939"/>
                    <a:pt x="3452608" y="2425784"/>
                    <a:pt x="3409926" y="2421517"/>
                  </a:cubicBezTo>
                  <a:cubicBezTo>
                    <a:pt x="3396409" y="2420093"/>
                    <a:pt x="3385027" y="2398752"/>
                    <a:pt x="3372934" y="2386659"/>
                  </a:cubicBezTo>
                  <a:cubicBezTo>
                    <a:pt x="3374357" y="2383102"/>
                    <a:pt x="3376491" y="2380257"/>
                    <a:pt x="3377914" y="2376700"/>
                  </a:cubicBezTo>
                  <a:cubicBezTo>
                    <a:pt x="3398900" y="2376700"/>
                    <a:pt x="3419885" y="2375811"/>
                    <a:pt x="3440782" y="2375544"/>
                  </a:cubicBezTo>
                  <a:close/>
                  <a:moveTo>
                    <a:pt x="2506392" y="2375366"/>
                  </a:moveTo>
                  <a:cubicBezTo>
                    <a:pt x="2529601" y="2375277"/>
                    <a:pt x="2551298" y="2375633"/>
                    <a:pt x="2572639" y="2377411"/>
                  </a:cubicBezTo>
                  <a:cubicBezTo>
                    <a:pt x="2582598" y="2378123"/>
                    <a:pt x="2590423" y="2400886"/>
                    <a:pt x="2598959" y="2412979"/>
                  </a:cubicBezTo>
                  <a:cubicBezTo>
                    <a:pt x="2596826" y="2416536"/>
                    <a:pt x="2594691" y="2419382"/>
                    <a:pt x="2592557" y="2422227"/>
                  </a:cubicBezTo>
                  <a:cubicBezTo>
                    <a:pt x="2548452" y="2422227"/>
                    <a:pt x="2503635" y="2424361"/>
                    <a:pt x="2459530" y="2420805"/>
                  </a:cubicBezTo>
                  <a:cubicBezTo>
                    <a:pt x="2450283" y="2420093"/>
                    <a:pt x="2443880" y="2396618"/>
                    <a:pt x="2431075" y="2375988"/>
                  </a:cubicBezTo>
                  <a:cubicBezTo>
                    <a:pt x="2458463" y="2375988"/>
                    <a:pt x="2483184" y="2375455"/>
                    <a:pt x="2506392" y="2375366"/>
                  </a:cubicBezTo>
                  <a:close/>
                  <a:moveTo>
                    <a:pt x="2342865" y="2375366"/>
                  </a:moveTo>
                  <a:cubicBezTo>
                    <a:pt x="2364918" y="2375277"/>
                    <a:pt x="2386971" y="2375633"/>
                    <a:pt x="2409023" y="2377411"/>
                  </a:cubicBezTo>
                  <a:cubicBezTo>
                    <a:pt x="2417559" y="2378123"/>
                    <a:pt x="2423962" y="2401597"/>
                    <a:pt x="2436766" y="2422938"/>
                  </a:cubicBezTo>
                  <a:cubicBezTo>
                    <a:pt x="2380568" y="2422938"/>
                    <a:pt x="2337174" y="2425073"/>
                    <a:pt x="2294492" y="2421516"/>
                  </a:cubicBezTo>
                  <a:cubicBezTo>
                    <a:pt x="2285243" y="2420805"/>
                    <a:pt x="2277419" y="2398752"/>
                    <a:pt x="2268882" y="2386659"/>
                  </a:cubicBezTo>
                  <a:cubicBezTo>
                    <a:pt x="2271728" y="2383102"/>
                    <a:pt x="2273862" y="2379545"/>
                    <a:pt x="2276708" y="2375988"/>
                  </a:cubicBezTo>
                  <a:cubicBezTo>
                    <a:pt x="2298760" y="2375988"/>
                    <a:pt x="2320812" y="2375455"/>
                    <a:pt x="2342865" y="2375366"/>
                  </a:cubicBezTo>
                  <a:close/>
                  <a:moveTo>
                    <a:pt x="3109014" y="2375277"/>
                  </a:moveTo>
                  <a:cubicBezTo>
                    <a:pt x="3155965" y="2375277"/>
                    <a:pt x="3202916" y="2375277"/>
                    <a:pt x="3249155" y="2375277"/>
                  </a:cubicBezTo>
                  <a:cubicBezTo>
                    <a:pt x="3357995" y="2375277"/>
                    <a:pt x="3357995" y="2375277"/>
                    <a:pt x="3408503" y="2472024"/>
                  </a:cubicBezTo>
                  <a:cubicBezTo>
                    <a:pt x="3410637" y="2476292"/>
                    <a:pt x="3412771" y="2480561"/>
                    <a:pt x="3416328" y="2489808"/>
                  </a:cubicBezTo>
                  <a:cubicBezTo>
                    <a:pt x="3356573" y="2489808"/>
                    <a:pt x="3301085" y="2491231"/>
                    <a:pt x="3246309" y="2488385"/>
                  </a:cubicBezTo>
                  <a:cubicBezTo>
                    <a:pt x="3237062" y="2487674"/>
                    <a:pt x="3224257" y="2471313"/>
                    <a:pt x="3219989" y="2459219"/>
                  </a:cubicBezTo>
                  <a:cubicBezTo>
                    <a:pt x="3209318" y="2430053"/>
                    <a:pt x="3192245" y="2417960"/>
                    <a:pt x="3161656" y="2422228"/>
                  </a:cubicBezTo>
                  <a:cubicBezTo>
                    <a:pt x="3130355" y="2427207"/>
                    <a:pt x="3112571" y="2412980"/>
                    <a:pt x="3109014" y="2375277"/>
                  </a:cubicBezTo>
                  <a:close/>
                  <a:moveTo>
                    <a:pt x="3001508" y="2375099"/>
                  </a:moveTo>
                  <a:cubicBezTo>
                    <a:pt x="3022938" y="2374921"/>
                    <a:pt x="3044279" y="2375277"/>
                    <a:pt x="3065620" y="2377411"/>
                  </a:cubicBezTo>
                  <a:cubicBezTo>
                    <a:pt x="3077714" y="2378834"/>
                    <a:pt x="3087673" y="2399464"/>
                    <a:pt x="3098343" y="2411557"/>
                  </a:cubicBezTo>
                  <a:cubicBezTo>
                    <a:pt x="3096209" y="2415825"/>
                    <a:pt x="3094075" y="2419382"/>
                    <a:pt x="3091941" y="2422939"/>
                  </a:cubicBezTo>
                  <a:cubicBezTo>
                    <a:pt x="3049259" y="2422939"/>
                    <a:pt x="3006577" y="2425784"/>
                    <a:pt x="2965316" y="2421516"/>
                  </a:cubicBezTo>
                  <a:cubicBezTo>
                    <a:pt x="2952512" y="2420093"/>
                    <a:pt x="2941841" y="2398752"/>
                    <a:pt x="2930459" y="2386659"/>
                  </a:cubicBezTo>
                  <a:cubicBezTo>
                    <a:pt x="2932593" y="2383102"/>
                    <a:pt x="2934727" y="2379546"/>
                    <a:pt x="2936861" y="2375988"/>
                  </a:cubicBezTo>
                  <a:cubicBezTo>
                    <a:pt x="2958558" y="2375988"/>
                    <a:pt x="2980077" y="2375277"/>
                    <a:pt x="3001508" y="2375099"/>
                  </a:cubicBezTo>
                  <a:close/>
                  <a:moveTo>
                    <a:pt x="2836202" y="2375099"/>
                  </a:moveTo>
                  <a:cubicBezTo>
                    <a:pt x="2857188" y="2374921"/>
                    <a:pt x="2878173" y="2375277"/>
                    <a:pt x="2899158" y="2377411"/>
                  </a:cubicBezTo>
                  <a:cubicBezTo>
                    <a:pt x="2911252" y="2378834"/>
                    <a:pt x="2921923" y="2400175"/>
                    <a:pt x="2933304" y="2412268"/>
                  </a:cubicBezTo>
                  <a:cubicBezTo>
                    <a:pt x="2929748" y="2415825"/>
                    <a:pt x="2926902" y="2419382"/>
                    <a:pt x="2924057" y="2422939"/>
                  </a:cubicBezTo>
                  <a:cubicBezTo>
                    <a:pt x="2882797" y="2422939"/>
                    <a:pt x="2841538" y="2425784"/>
                    <a:pt x="2800989" y="2421516"/>
                  </a:cubicBezTo>
                  <a:cubicBezTo>
                    <a:pt x="2788184" y="2420093"/>
                    <a:pt x="2776802" y="2399464"/>
                    <a:pt x="2765420" y="2387370"/>
                  </a:cubicBezTo>
                  <a:cubicBezTo>
                    <a:pt x="2768266" y="2383814"/>
                    <a:pt x="2770400" y="2379546"/>
                    <a:pt x="2773246" y="2375988"/>
                  </a:cubicBezTo>
                  <a:cubicBezTo>
                    <a:pt x="2794231" y="2375988"/>
                    <a:pt x="2815217" y="2375277"/>
                    <a:pt x="2836202" y="2375099"/>
                  </a:cubicBezTo>
                  <a:close/>
                  <a:moveTo>
                    <a:pt x="2671431" y="2374388"/>
                  </a:moveTo>
                  <a:cubicBezTo>
                    <a:pt x="2691972" y="2374210"/>
                    <a:pt x="2712424" y="2374566"/>
                    <a:pt x="2732698" y="2376700"/>
                  </a:cubicBezTo>
                  <a:cubicBezTo>
                    <a:pt x="2744792" y="2378123"/>
                    <a:pt x="2754751" y="2398753"/>
                    <a:pt x="2765421" y="2410135"/>
                  </a:cubicBezTo>
                  <a:cubicBezTo>
                    <a:pt x="2763287" y="2413691"/>
                    <a:pt x="2760442" y="2417959"/>
                    <a:pt x="2758307" y="2421517"/>
                  </a:cubicBezTo>
                  <a:cubicBezTo>
                    <a:pt x="2714202" y="2421517"/>
                    <a:pt x="2669386" y="2423650"/>
                    <a:pt x="2625992" y="2420094"/>
                  </a:cubicBezTo>
                  <a:cubicBezTo>
                    <a:pt x="2616744" y="2419382"/>
                    <a:pt x="2609631" y="2397329"/>
                    <a:pt x="2601805" y="2385236"/>
                  </a:cubicBezTo>
                  <a:cubicBezTo>
                    <a:pt x="2604651" y="2382391"/>
                    <a:pt x="2607496" y="2378835"/>
                    <a:pt x="2609631" y="2375277"/>
                  </a:cubicBezTo>
                  <a:cubicBezTo>
                    <a:pt x="2630261" y="2375277"/>
                    <a:pt x="2650890" y="2374566"/>
                    <a:pt x="2671431" y="2374388"/>
                  </a:cubicBezTo>
                  <a:close/>
                  <a:moveTo>
                    <a:pt x="1814315" y="2373144"/>
                  </a:moveTo>
                  <a:cubicBezTo>
                    <a:pt x="1850594" y="2375277"/>
                    <a:pt x="1886874" y="2373855"/>
                    <a:pt x="1923866" y="2373855"/>
                  </a:cubicBezTo>
                  <a:cubicBezTo>
                    <a:pt x="1929557" y="2410135"/>
                    <a:pt x="1918887" y="2425073"/>
                    <a:pt x="1883318" y="2422940"/>
                  </a:cubicBezTo>
                  <a:cubicBezTo>
                    <a:pt x="1847749" y="2420805"/>
                    <a:pt x="1811468" y="2422228"/>
                    <a:pt x="1774477" y="2422228"/>
                  </a:cubicBezTo>
                  <a:cubicBezTo>
                    <a:pt x="1768786" y="2383103"/>
                    <a:pt x="1782302" y="2371009"/>
                    <a:pt x="1814315" y="2373144"/>
                  </a:cubicBezTo>
                  <a:close/>
                  <a:moveTo>
                    <a:pt x="1645719" y="2373143"/>
                  </a:moveTo>
                  <a:cubicBezTo>
                    <a:pt x="1681999" y="2375278"/>
                    <a:pt x="1718279" y="2373854"/>
                    <a:pt x="1754560" y="2373854"/>
                  </a:cubicBezTo>
                  <a:cubicBezTo>
                    <a:pt x="1762384" y="2410134"/>
                    <a:pt x="1751714" y="2424362"/>
                    <a:pt x="1717568" y="2422939"/>
                  </a:cubicBezTo>
                  <a:cubicBezTo>
                    <a:pt x="1680576" y="2420805"/>
                    <a:pt x="1642873" y="2422227"/>
                    <a:pt x="1605882" y="2422227"/>
                  </a:cubicBezTo>
                  <a:cubicBezTo>
                    <a:pt x="1600902" y="2385236"/>
                    <a:pt x="1612995" y="2371720"/>
                    <a:pt x="1645719" y="2373143"/>
                  </a:cubicBezTo>
                  <a:close/>
                  <a:moveTo>
                    <a:pt x="1479968" y="2372432"/>
                  </a:moveTo>
                  <a:cubicBezTo>
                    <a:pt x="1516248" y="2374566"/>
                    <a:pt x="1553239" y="2373143"/>
                    <a:pt x="1590230" y="2373143"/>
                  </a:cubicBezTo>
                  <a:cubicBezTo>
                    <a:pt x="1591653" y="2412980"/>
                    <a:pt x="1575292" y="2425073"/>
                    <a:pt x="1542569" y="2422939"/>
                  </a:cubicBezTo>
                  <a:cubicBezTo>
                    <a:pt x="1507000" y="2420805"/>
                    <a:pt x="1470720" y="2422228"/>
                    <a:pt x="1433728" y="2422228"/>
                  </a:cubicBezTo>
                  <a:cubicBezTo>
                    <a:pt x="1432306" y="2383813"/>
                    <a:pt x="1446533" y="2371009"/>
                    <a:pt x="1479968" y="2372432"/>
                  </a:cubicBezTo>
                  <a:close/>
                  <a:moveTo>
                    <a:pt x="1312083" y="2372431"/>
                  </a:moveTo>
                  <a:cubicBezTo>
                    <a:pt x="1348364" y="2374565"/>
                    <a:pt x="1384643" y="2373142"/>
                    <a:pt x="1423058" y="2373142"/>
                  </a:cubicBezTo>
                  <a:cubicBezTo>
                    <a:pt x="1422347" y="2411556"/>
                    <a:pt x="1406696" y="2425072"/>
                    <a:pt x="1373973" y="2422938"/>
                  </a:cubicBezTo>
                  <a:cubicBezTo>
                    <a:pt x="1337694" y="2420804"/>
                    <a:pt x="1301413" y="2422227"/>
                    <a:pt x="1262999" y="2422227"/>
                  </a:cubicBezTo>
                  <a:cubicBezTo>
                    <a:pt x="1265133" y="2385947"/>
                    <a:pt x="1278649" y="2371008"/>
                    <a:pt x="1312083" y="2372431"/>
                  </a:cubicBezTo>
                  <a:close/>
                  <a:moveTo>
                    <a:pt x="1159406" y="2371276"/>
                  </a:moveTo>
                  <a:cubicBezTo>
                    <a:pt x="1187238" y="2369586"/>
                    <a:pt x="1221384" y="2371009"/>
                    <a:pt x="1254462" y="2376700"/>
                  </a:cubicBezTo>
                  <a:cubicBezTo>
                    <a:pt x="1247349" y="2418670"/>
                    <a:pt x="1244504" y="2422228"/>
                    <a:pt x="1205378" y="2422228"/>
                  </a:cubicBezTo>
                  <a:cubicBezTo>
                    <a:pt x="1102940" y="2422228"/>
                    <a:pt x="1000502" y="2422228"/>
                    <a:pt x="898064" y="2422228"/>
                  </a:cubicBezTo>
                  <a:cubicBezTo>
                    <a:pt x="887394" y="2422228"/>
                    <a:pt x="877435" y="2420094"/>
                    <a:pt x="865341" y="2419382"/>
                  </a:cubicBezTo>
                  <a:cubicBezTo>
                    <a:pt x="873878" y="2386659"/>
                    <a:pt x="889528" y="2371009"/>
                    <a:pt x="922963" y="2372432"/>
                  </a:cubicBezTo>
                  <a:cubicBezTo>
                    <a:pt x="971336" y="2374566"/>
                    <a:pt x="1019709" y="2372432"/>
                    <a:pt x="1068083" y="2373854"/>
                  </a:cubicBezTo>
                  <a:cubicBezTo>
                    <a:pt x="1078042" y="2373854"/>
                    <a:pt x="1087290" y="2380257"/>
                    <a:pt x="1102229" y="2384525"/>
                  </a:cubicBezTo>
                  <a:cubicBezTo>
                    <a:pt x="1110054" y="2377767"/>
                    <a:pt x="1131573" y="2372965"/>
                    <a:pt x="1159406" y="2371276"/>
                  </a:cubicBezTo>
                  <a:close/>
                  <a:moveTo>
                    <a:pt x="2381279" y="2319078"/>
                  </a:moveTo>
                  <a:cubicBezTo>
                    <a:pt x="2430364" y="2319078"/>
                    <a:pt x="2477315" y="2319078"/>
                    <a:pt x="2524266" y="2319078"/>
                  </a:cubicBezTo>
                  <a:cubicBezTo>
                    <a:pt x="2526400" y="2333306"/>
                    <a:pt x="2528534" y="2344688"/>
                    <a:pt x="2530668" y="2358205"/>
                  </a:cubicBezTo>
                  <a:cubicBezTo>
                    <a:pt x="2482295" y="2358205"/>
                    <a:pt x="2436766" y="2358205"/>
                    <a:pt x="2388393" y="2358205"/>
                  </a:cubicBezTo>
                  <a:cubicBezTo>
                    <a:pt x="2386259" y="2346111"/>
                    <a:pt x="2384125" y="2334018"/>
                    <a:pt x="2381279" y="2319078"/>
                  </a:cubicBezTo>
                  <a:close/>
                  <a:moveTo>
                    <a:pt x="3407348" y="2318189"/>
                  </a:moveTo>
                  <a:cubicBezTo>
                    <a:pt x="3428244" y="2318011"/>
                    <a:pt x="3449052" y="2318367"/>
                    <a:pt x="3469681" y="2320501"/>
                  </a:cubicBezTo>
                  <a:cubicBezTo>
                    <a:pt x="3481775" y="2321924"/>
                    <a:pt x="3492446" y="2341842"/>
                    <a:pt x="3511653" y="2361049"/>
                  </a:cubicBezTo>
                  <a:cubicBezTo>
                    <a:pt x="3458300" y="2361049"/>
                    <a:pt x="3417040" y="2363895"/>
                    <a:pt x="3376492" y="2359627"/>
                  </a:cubicBezTo>
                  <a:cubicBezTo>
                    <a:pt x="3363687" y="2358204"/>
                    <a:pt x="3351594" y="2339708"/>
                    <a:pt x="3339500" y="2329749"/>
                  </a:cubicBezTo>
                  <a:cubicBezTo>
                    <a:pt x="3340923" y="2326192"/>
                    <a:pt x="3342346" y="2322636"/>
                    <a:pt x="3344480" y="2319078"/>
                  </a:cubicBezTo>
                  <a:cubicBezTo>
                    <a:pt x="3365466" y="2319078"/>
                    <a:pt x="3386451" y="2318367"/>
                    <a:pt x="3407348" y="2318189"/>
                  </a:cubicBezTo>
                  <a:close/>
                  <a:moveTo>
                    <a:pt x="2767821" y="2317745"/>
                  </a:moveTo>
                  <a:cubicBezTo>
                    <a:pt x="2788718" y="2317656"/>
                    <a:pt x="2809526" y="2318011"/>
                    <a:pt x="2830155" y="2319790"/>
                  </a:cubicBezTo>
                  <a:cubicBezTo>
                    <a:pt x="2840114" y="2320502"/>
                    <a:pt x="2848651" y="2340420"/>
                    <a:pt x="2857899" y="2351802"/>
                  </a:cubicBezTo>
                  <a:cubicBezTo>
                    <a:pt x="2855053" y="2354647"/>
                    <a:pt x="2852919" y="2357493"/>
                    <a:pt x="2851497" y="2360338"/>
                  </a:cubicBezTo>
                  <a:cubicBezTo>
                    <a:pt x="2810237" y="2360338"/>
                    <a:pt x="2768977" y="2362472"/>
                    <a:pt x="2727718" y="2358915"/>
                  </a:cubicBezTo>
                  <a:cubicBezTo>
                    <a:pt x="2717047" y="2358204"/>
                    <a:pt x="2707799" y="2339708"/>
                    <a:pt x="2698551" y="2329038"/>
                  </a:cubicBezTo>
                  <a:cubicBezTo>
                    <a:pt x="2700686" y="2325481"/>
                    <a:pt x="2702819" y="2321924"/>
                    <a:pt x="2704953" y="2318367"/>
                  </a:cubicBezTo>
                  <a:cubicBezTo>
                    <a:pt x="2725939" y="2318367"/>
                    <a:pt x="2746924" y="2317834"/>
                    <a:pt x="2767821" y="2317745"/>
                  </a:cubicBezTo>
                  <a:close/>
                  <a:moveTo>
                    <a:pt x="2925391" y="2317033"/>
                  </a:moveTo>
                  <a:cubicBezTo>
                    <a:pt x="2947355" y="2316944"/>
                    <a:pt x="2967807" y="2317299"/>
                    <a:pt x="2988081" y="2319078"/>
                  </a:cubicBezTo>
                  <a:cubicBezTo>
                    <a:pt x="2999463" y="2319790"/>
                    <a:pt x="3008711" y="2338285"/>
                    <a:pt x="3019381" y="2348955"/>
                  </a:cubicBezTo>
                  <a:cubicBezTo>
                    <a:pt x="3017958" y="2352512"/>
                    <a:pt x="3015824" y="2356069"/>
                    <a:pt x="3014402" y="2359626"/>
                  </a:cubicBezTo>
                  <a:cubicBezTo>
                    <a:pt x="2971719" y="2359626"/>
                    <a:pt x="2929037" y="2361760"/>
                    <a:pt x="2887065" y="2358203"/>
                  </a:cubicBezTo>
                  <a:cubicBezTo>
                    <a:pt x="2877106" y="2357492"/>
                    <a:pt x="2868570" y="2336862"/>
                    <a:pt x="2853631" y="2317655"/>
                  </a:cubicBezTo>
                  <a:cubicBezTo>
                    <a:pt x="2879952" y="2317655"/>
                    <a:pt x="2903427" y="2317122"/>
                    <a:pt x="2925391" y="2317033"/>
                  </a:cubicBezTo>
                  <a:close/>
                  <a:moveTo>
                    <a:pt x="2608918" y="2317033"/>
                  </a:moveTo>
                  <a:cubicBezTo>
                    <a:pt x="2630260" y="2316944"/>
                    <a:pt x="2651601" y="2317299"/>
                    <a:pt x="2672942" y="2319078"/>
                  </a:cubicBezTo>
                  <a:cubicBezTo>
                    <a:pt x="2681478" y="2319790"/>
                    <a:pt x="2688592" y="2339708"/>
                    <a:pt x="2696418" y="2351090"/>
                  </a:cubicBezTo>
                  <a:cubicBezTo>
                    <a:pt x="2692860" y="2353935"/>
                    <a:pt x="2690727" y="2357492"/>
                    <a:pt x="2688592" y="2360337"/>
                  </a:cubicBezTo>
                  <a:cubicBezTo>
                    <a:pt x="2648755" y="2360337"/>
                    <a:pt x="2608918" y="2362472"/>
                    <a:pt x="2569793" y="2358914"/>
                  </a:cubicBezTo>
                  <a:cubicBezTo>
                    <a:pt x="2558411" y="2358203"/>
                    <a:pt x="2548452" y="2341131"/>
                    <a:pt x="2537781" y="2331171"/>
                  </a:cubicBezTo>
                  <a:cubicBezTo>
                    <a:pt x="2539916" y="2326903"/>
                    <a:pt x="2542049" y="2321923"/>
                    <a:pt x="2544895" y="2317655"/>
                  </a:cubicBezTo>
                  <a:cubicBezTo>
                    <a:pt x="2566236" y="2317655"/>
                    <a:pt x="2587577" y="2317122"/>
                    <a:pt x="2608918" y="2317033"/>
                  </a:cubicBezTo>
                  <a:close/>
                  <a:moveTo>
                    <a:pt x="3025072" y="2316944"/>
                  </a:moveTo>
                  <a:cubicBezTo>
                    <a:pt x="3077715" y="2316944"/>
                    <a:pt x="3131067" y="2316944"/>
                    <a:pt x="3183709" y="2316944"/>
                  </a:cubicBezTo>
                  <a:cubicBezTo>
                    <a:pt x="3217855" y="2316944"/>
                    <a:pt x="3252712" y="2319078"/>
                    <a:pt x="3286858" y="2316944"/>
                  </a:cubicBezTo>
                  <a:cubicBezTo>
                    <a:pt x="3316735" y="2314810"/>
                    <a:pt x="3332386" y="2327614"/>
                    <a:pt x="3340211" y="2360337"/>
                  </a:cubicBezTo>
                  <a:cubicBezTo>
                    <a:pt x="3242753" y="2360337"/>
                    <a:pt x="3148852" y="2361760"/>
                    <a:pt x="3055662" y="2358915"/>
                  </a:cubicBezTo>
                  <a:cubicBezTo>
                    <a:pt x="3042857" y="2358915"/>
                    <a:pt x="3030764" y="2338996"/>
                    <a:pt x="3018670" y="2328326"/>
                  </a:cubicBezTo>
                  <a:cubicBezTo>
                    <a:pt x="3020805" y="2324769"/>
                    <a:pt x="3022938" y="2321212"/>
                    <a:pt x="3025072" y="2316944"/>
                  </a:cubicBezTo>
                  <a:close/>
                  <a:moveTo>
                    <a:pt x="2253230" y="2315521"/>
                  </a:moveTo>
                  <a:cubicBezTo>
                    <a:pt x="2280263" y="2316944"/>
                    <a:pt x="2307295" y="2316944"/>
                    <a:pt x="2334328" y="2315521"/>
                  </a:cubicBezTo>
                  <a:cubicBezTo>
                    <a:pt x="2364917" y="2314810"/>
                    <a:pt x="2371319" y="2329749"/>
                    <a:pt x="2364917" y="2357493"/>
                  </a:cubicBezTo>
                  <a:cubicBezTo>
                    <a:pt x="2318678" y="2357493"/>
                    <a:pt x="2273150" y="2357493"/>
                    <a:pt x="2226199" y="2357493"/>
                  </a:cubicBezTo>
                  <a:cubicBezTo>
                    <a:pt x="2216951" y="2330460"/>
                    <a:pt x="2219085" y="2314098"/>
                    <a:pt x="2253230" y="2315521"/>
                  </a:cubicBezTo>
                  <a:close/>
                  <a:moveTo>
                    <a:pt x="1755981" y="2314099"/>
                  </a:moveTo>
                  <a:cubicBezTo>
                    <a:pt x="1795818" y="2311964"/>
                    <a:pt x="1836367" y="2314099"/>
                    <a:pt x="1876915" y="2314099"/>
                  </a:cubicBezTo>
                  <a:cubicBezTo>
                    <a:pt x="1886163" y="2352513"/>
                    <a:pt x="1871224" y="2362472"/>
                    <a:pt x="1840635" y="2360338"/>
                  </a:cubicBezTo>
                  <a:cubicBezTo>
                    <a:pt x="1806489" y="2358203"/>
                    <a:pt x="1772343" y="2359626"/>
                    <a:pt x="1735351" y="2359626"/>
                  </a:cubicBezTo>
                  <a:cubicBezTo>
                    <a:pt x="1731083" y="2337573"/>
                    <a:pt x="1726815" y="2316232"/>
                    <a:pt x="1755981" y="2314099"/>
                  </a:cubicBezTo>
                  <a:close/>
                  <a:moveTo>
                    <a:pt x="2093884" y="2314098"/>
                  </a:moveTo>
                  <a:cubicBezTo>
                    <a:pt x="2119494" y="2315520"/>
                    <a:pt x="2145814" y="2316232"/>
                    <a:pt x="2171424" y="2315520"/>
                  </a:cubicBezTo>
                  <a:cubicBezTo>
                    <a:pt x="2199879" y="2314098"/>
                    <a:pt x="2211261" y="2324768"/>
                    <a:pt x="2201301" y="2358202"/>
                  </a:cubicBezTo>
                  <a:cubicBezTo>
                    <a:pt x="2155062" y="2358202"/>
                    <a:pt x="2109534" y="2358202"/>
                    <a:pt x="2062584" y="2358202"/>
                  </a:cubicBezTo>
                  <a:cubicBezTo>
                    <a:pt x="2053335" y="2328326"/>
                    <a:pt x="2059738" y="2311964"/>
                    <a:pt x="2093884" y="2314098"/>
                  </a:cubicBezTo>
                  <a:close/>
                  <a:moveTo>
                    <a:pt x="1930979" y="2313388"/>
                  </a:moveTo>
                  <a:cubicBezTo>
                    <a:pt x="1967260" y="2314099"/>
                    <a:pt x="2002828" y="2313388"/>
                    <a:pt x="2040531" y="2313388"/>
                  </a:cubicBezTo>
                  <a:cubicBezTo>
                    <a:pt x="2040531" y="2331172"/>
                    <a:pt x="2040531" y="2342554"/>
                    <a:pt x="2040531" y="2356781"/>
                  </a:cubicBezTo>
                  <a:cubicBezTo>
                    <a:pt x="1992869" y="2356781"/>
                    <a:pt x="1946629" y="2356781"/>
                    <a:pt x="1898968" y="2356781"/>
                  </a:cubicBezTo>
                  <a:cubicBezTo>
                    <a:pt x="1891142" y="2328326"/>
                    <a:pt x="1897545" y="2311965"/>
                    <a:pt x="1930979" y="2313388"/>
                  </a:cubicBezTo>
                  <a:close/>
                  <a:moveTo>
                    <a:pt x="1605882" y="2312676"/>
                  </a:moveTo>
                  <a:cubicBezTo>
                    <a:pt x="1642873" y="2314099"/>
                    <a:pt x="1679154" y="2313388"/>
                    <a:pt x="1716145" y="2313388"/>
                  </a:cubicBezTo>
                  <a:cubicBezTo>
                    <a:pt x="1720414" y="2351090"/>
                    <a:pt x="1706186" y="2362472"/>
                    <a:pt x="1676308" y="2360338"/>
                  </a:cubicBezTo>
                  <a:cubicBezTo>
                    <a:pt x="1641450" y="2358204"/>
                    <a:pt x="1605882" y="2359627"/>
                    <a:pt x="1569602" y="2359627"/>
                  </a:cubicBezTo>
                  <a:cubicBezTo>
                    <a:pt x="1565334" y="2327615"/>
                    <a:pt x="1574581" y="2311965"/>
                    <a:pt x="1605882" y="2312676"/>
                  </a:cubicBezTo>
                  <a:close/>
                  <a:moveTo>
                    <a:pt x="1450091" y="2312676"/>
                  </a:moveTo>
                  <a:cubicBezTo>
                    <a:pt x="1484949" y="2314099"/>
                    <a:pt x="1519806" y="2313388"/>
                    <a:pt x="1554664" y="2313388"/>
                  </a:cubicBezTo>
                  <a:cubicBezTo>
                    <a:pt x="1556797" y="2351090"/>
                    <a:pt x="1542570" y="2362471"/>
                    <a:pt x="1511269" y="2360338"/>
                  </a:cubicBezTo>
                  <a:cubicBezTo>
                    <a:pt x="1475701" y="2358203"/>
                    <a:pt x="1440843" y="2359626"/>
                    <a:pt x="1403140" y="2359626"/>
                  </a:cubicBezTo>
                  <a:cubicBezTo>
                    <a:pt x="1403140" y="2323347"/>
                    <a:pt x="1418790" y="2311254"/>
                    <a:pt x="1450091" y="2312676"/>
                  </a:cubicBezTo>
                  <a:close/>
                  <a:moveTo>
                    <a:pt x="1127126" y="2311964"/>
                  </a:moveTo>
                  <a:cubicBezTo>
                    <a:pt x="1160561" y="2314099"/>
                    <a:pt x="1194707" y="2312676"/>
                    <a:pt x="1229564" y="2312676"/>
                  </a:cubicBezTo>
                  <a:cubicBezTo>
                    <a:pt x="1225296" y="2346110"/>
                    <a:pt x="1213203" y="2361760"/>
                    <a:pt x="1181191" y="2360337"/>
                  </a:cubicBezTo>
                  <a:cubicBezTo>
                    <a:pt x="1145623" y="2357492"/>
                    <a:pt x="1109342" y="2359626"/>
                    <a:pt x="1070928" y="2359626"/>
                  </a:cubicBezTo>
                  <a:cubicBezTo>
                    <a:pt x="1077330" y="2320501"/>
                    <a:pt x="1096538" y="2310542"/>
                    <a:pt x="1127126" y="2311964"/>
                  </a:cubicBezTo>
                  <a:close/>
                  <a:moveTo>
                    <a:pt x="1287185" y="2311964"/>
                  </a:moveTo>
                  <a:cubicBezTo>
                    <a:pt x="1322043" y="2314098"/>
                    <a:pt x="1356900" y="2312676"/>
                    <a:pt x="1393180" y="2312676"/>
                  </a:cubicBezTo>
                  <a:cubicBezTo>
                    <a:pt x="1391046" y="2352512"/>
                    <a:pt x="1373262" y="2361760"/>
                    <a:pt x="1343384" y="2359626"/>
                  </a:cubicBezTo>
                  <a:cubicBezTo>
                    <a:pt x="1308527" y="2357491"/>
                    <a:pt x="1273670" y="2358914"/>
                    <a:pt x="1237389" y="2358914"/>
                  </a:cubicBezTo>
                  <a:cubicBezTo>
                    <a:pt x="1239524" y="2324057"/>
                    <a:pt x="1255174" y="2309830"/>
                    <a:pt x="1287185" y="2311964"/>
                  </a:cubicBezTo>
                  <a:close/>
                  <a:moveTo>
                    <a:pt x="990988" y="2308908"/>
                  </a:moveTo>
                  <a:cubicBezTo>
                    <a:pt x="1010417" y="2309608"/>
                    <a:pt x="1034648" y="2311965"/>
                    <a:pt x="1065237" y="2315522"/>
                  </a:cubicBezTo>
                  <a:cubicBezTo>
                    <a:pt x="1062391" y="2345399"/>
                    <a:pt x="1049587" y="2361761"/>
                    <a:pt x="1016864" y="2360338"/>
                  </a:cubicBezTo>
                  <a:cubicBezTo>
                    <a:pt x="979161" y="2358204"/>
                    <a:pt x="942169" y="2359627"/>
                    <a:pt x="903755" y="2359627"/>
                  </a:cubicBezTo>
                  <a:cubicBezTo>
                    <a:pt x="917627" y="2319612"/>
                    <a:pt x="932699" y="2306808"/>
                    <a:pt x="990988" y="2308908"/>
                  </a:cubicBezTo>
                  <a:close/>
                  <a:moveTo>
                    <a:pt x="2012076" y="2271416"/>
                  </a:moveTo>
                  <a:cubicBezTo>
                    <a:pt x="2046222" y="2269993"/>
                    <a:pt x="2081080" y="2270704"/>
                    <a:pt x="2115225" y="2271416"/>
                  </a:cubicBezTo>
                  <a:cubicBezTo>
                    <a:pt x="2119493" y="2271416"/>
                    <a:pt x="2128030" y="2280663"/>
                    <a:pt x="2127319" y="2284221"/>
                  </a:cubicBezTo>
                  <a:cubicBezTo>
                    <a:pt x="2125896" y="2290623"/>
                    <a:pt x="2120205" y="2300582"/>
                    <a:pt x="2115225" y="2300582"/>
                  </a:cubicBezTo>
                  <a:cubicBezTo>
                    <a:pt x="2097441" y="2302716"/>
                    <a:pt x="2079656" y="2301294"/>
                    <a:pt x="2061872" y="2301294"/>
                  </a:cubicBezTo>
                  <a:cubicBezTo>
                    <a:pt x="2045511" y="2301294"/>
                    <a:pt x="2028438" y="2302716"/>
                    <a:pt x="2012076" y="2300582"/>
                  </a:cubicBezTo>
                  <a:cubicBezTo>
                    <a:pt x="2006385" y="2299871"/>
                    <a:pt x="1997137" y="2290623"/>
                    <a:pt x="1997849" y="2286354"/>
                  </a:cubicBezTo>
                  <a:cubicBezTo>
                    <a:pt x="1998560" y="2280663"/>
                    <a:pt x="2007097" y="2271416"/>
                    <a:pt x="2012076" y="2271416"/>
                  </a:cubicBezTo>
                  <a:close/>
                  <a:moveTo>
                    <a:pt x="3397566" y="2271238"/>
                  </a:moveTo>
                  <a:cubicBezTo>
                    <a:pt x="3421664" y="2271060"/>
                    <a:pt x="3445139" y="2274972"/>
                    <a:pt x="3467547" y="2294891"/>
                  </a:cubicBezTo>
                  <a:cubicBezTo>
                    <a:pt x="3405658" y="2313387"/>
                    <a:pt x="3341634" y="2305562"/>
                    <a:pt x="3323849" y="2272127"/>
                  </a:cubicBezTo>
                  <a:cubicBezTo>
                    <a:pt x="3348747" y="2275684"/>
                    <a:pt x="3373468" y="2271416"/>
                    <a:pt x="3397566" y="2271238"/>
                  </a:cubicBezTo>
                  <a:close/>
                  <a:moveTo>
                    <a:pt x="3222891" y="2270738"/>
                  </a:moveTo>
                  <a:cubicBezTo>
                    <a:pt x="3271342" y="2267504"/>
                    <a:pt x="3305888" y="2279775"/>
                    <a:pt x="3316025" y="2304851"/>
                  </a:cubicBezTo>
                  <a:cubicBezTo>
                    <a:pt x="3269074" y="2294180"/>
                    <a:pt x="3219278" y="2321213"/>
                    <a:pt x="3170193" y="2279241"/>
                  </a:cubicBezTo>
                  <a:cubicBezTo>
                    <a:pt x="3189045" y="2274617"/>
                    <a:pt x="3206740" y="2271816"/>
                    <a:pt x="3222891" y="2270738"/>
                  </a:cubicBezTo>
                  <a:close/>
                  <a:moveTo>
                    <a:pt x="2464510" y="2270705"/>
                  </a:moveTo>
                  <a:cubicBezTo>
                    <a:pt x="2493676" y="2269282"/>
                    <a:pt x="2523554" y="2268571"/>
                    <a:pt x="2553432" y="2271416"/>
                  </a:cubicBezTo>
                  <a:cubicBezTo>
                    <a:pt x="2562679" y="2272128"/>
                    <a:pt x="2570505" y="2284221"/>
                    <a:pt x="2579753" y="2290624"/>
                  </a:cubicBezTo>
                  <a:cubicBezTo>
                    <a:pt x="2576907" y="2294892"/>
                    <a:pt x="2575485" y="2298449"/>
                    <a:pt x="2573350" y="2302006"/>
                  </a:cubicBezTo>
                  <a:cubicBezTo>
                    <a:pt x="2537070" y="2302006"/>
                    <a:pt x="2500790" y="2302717"/>
                    <a:pt x="2464510" y="2301294"/>
                  </a:cubicBezTo>
                  <a:cubicBezTo>
                    <a:pt x="2457396" y="2301294"/>
                    <a:pt x="2450994" y="2289912"/>
                    <a:pt x="2443880" y="2283510"/>
                  </a:cubicBezTo>
                  <a:cubicBezTo>
                    <a:pt x="2450994" y="2279242"/>
                    <a:pt x="2457396" y="2271416"/>
                    <a:pt x="2464510" y="2270705"/>
                  </a:cubicBezTo>
                  <a:close/>
                  <a:moveTo>
                    <a:pt x="2313699" y="2270705"/>
                  </a:moveTo>
                  <a:cubicBezTo>
                    <a:pt x="2344287" y="2269282"/>
                    <a:pt x="2375588" y="2268571"/>
                    <a:pt x="2406177" y="2271416"/>
                  </a:cubicBezTo>
                  <a:cubicBezTo>
                    <a:pt x="2414714" y="2272128"/>
                    <a:pt x="2421827" y="2284933"/>
                    <a:pt x="2429652" y="2292046"/>
                  </a:cubicBezTo>
                  <a:cubicBezTo>
                    <a:pt x="2427518" y="2294892"/>
                    <a:pt x="2425384" y="2298449"/>
                    <a:pt x="2423250" y="2302006"/>
                  </a:cubicBezTo>
                  <a:cubicBezTo>
                    <a:pt x="2386970" y="2302006"/>
                    <a:pt x="2349978" y="2302717"/>
                    <a:pt x="2313699" y="2301294"/>
                  </a:cubicBezTo>
                  <a:cubicBezTo>
                    <a:pt x="2307296" y="2301294"/>
                    <a:pt x="2300894" y="2291335"/>
                    <a:pt x="2295203" y="2285644"/>
                  </a:cubicBezTo>
                  <a:cubicBezTo>
                    <a:pt x="2301605" y="2280664"/>
                    <a:pt x="2307296" y="2271416"/>
                    <a:pt x="2313699" y="2270705"/>
                  </a:cubicBezTo>
                  <a:close/>
                  <a:moveTo>
                    <a:pt x="3074447" y="2270160"/>
                  </a:moveTo>
                  <a:cubicBezTo>
                    <a:pt x="3122131" y="2265992"/>
                    <a:pt x="3158812" y="2278530"/>
                    <a:pt x="3169482" y="2306274"/>
                  </a:cubicBezTo>
                  <a:cubicBezTo>
                    <a:pt x="3120397" y="2293469"/>
                    <a:pt x="3070601" y="2321213"/>
                    <a:pt x="3023650" y="2279953"/>
                  </a:cubicBezTo>
                  <a:cubicBezTo>
                    <a:pt x="3041435" y="2274795"/>
                    <a:pt x="3058552" y="2271550"/>
                    <a:pt x="3074447" y="2270160"/>
                  </a:cubicBezTo>
                  <a:close/>
                  <a:moveTo>
                    <a:pt x="2213395" y="2269994"/>
                  </a:moveTo>
                  <a:cubicBezTo>
                    <a:pt x="2228333" y="2269994"/>
                    <a:pt x="2243983" y="2268571"/>
                    <a:pt x="2258922" y="2270705"/>
                  </a:cubicBezTo>
                  <a:cubicBezTo>
                    <a:pt x="2266036" y="2271417"/>
                    <a:pt x="2271727" y="2280664"/>
                    <a:pt x="2278129" y="2285644"/>
                  </a:cubicBezTo>
                  <a:cubicBezTo>
                    <a:pt x="2272438" y="2291335"/>
                    <a:pt x="2266747" y="2301294"/>
                    <a:pt x="2260345" y="2301294"/>
                  </a:cubicBezTo>
                  <a:cubicBezTo>
                    <a:pt x="2229044" y="2302717"/>
                    <a:pt x="2197033" y="2302717"/>
                    <a:pt x="2165021" y="2301294"/>
                  </a:cubicBezTo>
                  <a:cubicBezTo>
                    <a:pt x="2158619" y="2301294"/>
                    <a:pt x="2152216" y="2291335"/>
                    <a:pt x="2145814" y="2286355"/>
                  </a:cubicBezTo>
                  <a:cubicBezTo>
                    <a:pt x="2152928" y="2280664"/>
                    <a:pt x="2159330" y="2272128"/>
                    <a:pt x="2167155" y="2270705"/>
                  </a:cubicBezTo>
                  <a:cubicBezTo>
                    <a:pt x="2182805" y="2267859"/>
                    <a:pt x="2197744" y="2269994"/>
                    <a:pt x="2213395" y="2269994"/>
                  </a:cubicBezTo>
                  <a:close/>
                  <a:moveTo>
                    <a:pt x="1975796" y="2269282"/>
                  </a:moveTo>
                  <a:cubicBezTo>
                    <a:pt x="1978641" y="2272838"/>
                    <a:pt x="1981487" y="2276396"/>
                    <a:pt x="1984332" y="2279952"/>
                  </a:cubicBezTo>
                  <a:cubicBezTo>
                    <a:pt x="1977218" y="2287066"/>
                    <a:pt x="1970105" y="2299160"/>
                    <a:pt x="1962279" y="2299871"/>
                  </a:cubicBezTo>
                  <a:cubicBezTo>
                    <a:pt x="1924577" y="2302005"/>
                    <a:pt x="1887585" y="2300582"/>
                    <a:pt x="1849882" y="2300582"/>
                  </a:cubicBezTo>
                  <a:cubicBezTo>
                    <a:pt x="1847748" y="2296314"/>
                    <a:pt x="1845614" y="2292758"/>
                    <a:pt x="1844191" y="2288489"/>
                  </a:cubicBezTo>
                  <a:cubicBezTo>
                    <a:pt x="1852728" y="2282087"/>
                    <a:pt x="1860553" y="2269994"/>
                    <a:pt x="1869801" y="2269994"/>
                  </a:cubicBezTo>
                  <a:cubicBezTo>
                    <a:pt x="1904658" y="2267859"/>
                    <a:pt x="1940227" y="2269282"/>
                    <a:pt x="1975796" y="2269282"/>
                  </a:cubicBezTo>
                  <a:close/>
                  <a:moveTo>
                    <a:pt x="2938662" y="2269126"/>
                  </a:moveTo>
                  <a:cubicBezTo>
                    <a:pt x="2984613" y="2266659"/>
                    <a:pt x="3011556" y="2276395"/>
                    <a:pt x="3020092" y="2297737"/>
                  </a:cubicBezTo>
                  <a:cubicBezTo>
                    <a:pt x="2955358" y="2314099"/>
                    <a:pt x="2897025" y="2304851"/>
                    <a:pt x="2886354" y="2275684"/>
                  </a:cubicBezTo>
                  <a:cubicBezTo>
                    <a:pt x="2905917" y="2272127"/>
                    <a:pt x="2923346" y="2269949"/>
                    <a:pt x="2938662" y="2269126"/>
                  </a:cubicBezTo>
                  <a:close/>
                  <a:moveTo>
                    <a:pt x="2787184" y="2268237"/>
                  </a:moveTo>
                  <a:cubicBezTo>
                    <a:pt x="2830867" y="2265103"/>
                    <a:pt x="2865547" y="2276574"/>
                    <a:pt x="2871416" y="2298448"/>
                  </a:cubicBezTo>
                  <a:cubicBezTo>
                    <a:pt x="2796721" y="2313388"/>
                    <a:pt x="2747636" y="2304851"/>
                    <a:pt x="2741234" y="2276396"/>
                  </a:cubicBezTo>
                  <a:cubicBezTo>
                    <a:pt x="2757062" y="2271950"/>
                    <a:pt x="2772623" y="2269282"/>
                    <a:pt x="2787184" y="2268237"/>
                  </a:cubicBezTo>
                  <a:close/>
                  <a:moveTo>
                    <a:pt x="1762672" y="2267982"/>
                  </a:moveTo>
                  <a:cubicBezTo>
                    <a:pt x="1781368" y="2268348"/>
                    <a:pt x="1805955" y="2269638"/>
                    <a:pt x="1838500" y="2271416"/>
                  </a:cubicBezTo>
                  <a:cubicBezTo>
                    <a:pt x="1825695" y="2284932"/>
                    <a:pt x="1818582" y="2299159"/>
                    <a:pt x="1810757" y="2299871"/>
                  </a:cubicBezTo>
                  <a:cubicBezTo>
                    <a:pt x="1774476" y="2302005"/>
                    <a:pt x="1737485" y="2301294"/>
                    <a:pt x="1697648" y="2301294"/>
                  </a:cubicBezTo>
                  <a:cubicBezTo>
                    <a:pt x="1703517" y="2274084"/>
                    <a:pt x="1706585" y="2266881"/>
                    <a:pt x="1762672" y="2267982"/>
                  </a:cubicBezTo>
                  <a:close/>
                  <a:moveTo>
                    <a:pt x="2650212" y="2267904"/>
                  </a:moveTo>
                  <a:cubicBezTo>
                    <a:pt x="2696996" y="2265770"/>
                    <a:pt x="2716870" y="2274440"/>
                    <a:pt x="2722738" y="2296315"/>
                  </a:cubicBezTo>
                  <a:cubicBezTo>
                    <a:pt x="2662272" y="2314811"/>
                    <a:pt x="2598248" y="2304852"/>
                    <a:pt x="2593980" y="2273551"/>
                  </a:cubicBezTo>
                  <a:cubicBezTo>
                    <a:pt x="2616033" y="2270527"/>
                    <a:pt x="2634617" y="2268616"/>
                    <a:pt x="2650212" y="2267904"/>
                  </a:cubicBezTo>
                  <a:close/>
                  <a:moveTo>
                    <a:pt x="1531187" y="2267148"/>
                  </a:moveTo>
                  <a:cubicBezTo>
                    <a:pt x="1526207" y="2304140"/>
                    <a:pt x="1485659" y="2311253"/>
                    <a:pt x="1396737" y="2291335"/>
                  </a:cubicBezTo>
                  <a:cubicBezTo>
                    <a:pt x="1435151" y="2250075"/>
                    <a:pt x="1485659" y="2279242"/>
                    <a:pt x="1531187" y="2267148"/>
                  </a:cubicBezTo>
                  <a:close/>
                  <a:moveTo>
                    <a:pt x="1624155" y="2267070"/>
                  </a:moveTo>
                  <a:cubicBezTo>
                    <a:pt x="1641762" y="2267814"/>
                    <a:pt x="1663325" y="2269815"/>
                    <a:pt x="1689824" y="2272839"/>
                  </a:cubicBezTo>
                  <a:cubicBezTo>
                    <a:pt x="1677019" y="2284932"/>
                    <a:pt x="1669905" y="2298448"/>
                    <a:pt x="1661369" y="2299159"/>
                  </a:cubicBezTo>
                  <a:cubicBezTo>
                    <a:pt x="1624377" y="2302005"/>
                    <a:pt x="1587386" y="2300582"/>
                    <a:pt x="1546126" y="2300582"/>
                  </a:cubicBezTo>
                  <a:cubicBezTo>
                    <a:pt x="1554129" y="2273905"/>
                    <a:pt x="1571336" y="2264835"/>
                    <a:pt x="1624155" y="2267070"/>
                  </a:cubicBezTo>
                  <a:close/>
                  <a:moveTo>
                    <a:pt x="1323955" y="2265914"/>
                  </a:moveTo>
                  <a:cubicBezTo>
                    <a:pt x="1340094" y="2266659"/>
                    <a:pt x="1359035" y="2268749"/>
                    <a:pt x="1381087" y="2272128"/>
                  </a:cubicBezTo>
                  <a:cubicBezTo>
                    <a:pt x="1373973" y="2303429"/>
                    <a:pt x="1327023" y="2311965"/>
                    <a:pt x="1245926" y="2297026"/>
                  </a:cubicBezTo>
                  <a:cubicBezTo>
                    <a:pt x="1252329" y="2273550"/>
                    <a:pt x="1275537" y="2263680"/>
                    <a:pt x="1323955" y="2265914"/>
                  </a:cubicBezTo>
                  <a:close/>
                  <a:moveTo>
                    <a:pt x="1080888" y="2265725"/>
                  </a:moveTo>
                  <a:cubicBezTo>
                    <a:pt x="1071640" y="2302717"/>
                    <a:pt x="1016865" y="2311965"/>
                    <a:pt x="935056" y="2292047"/>
                  </a:cubicBezTo>
                  <a:cubicBezTo>
                    <a:pt x="981296" y="2247229"/>
                    <a:pt x="1033937" y="2279953"/>
                    <a:pt x="1080888" y="2265725"/>
                  </a:cubicBezTo>
                  <a:close/>
                  <a:moveTo>
                    <a:pt x="1176634" y="2265592"/>
                  </a:moveTo>
                  <a:cubicBezTo>
                    <a:pt x="1192440" y="2266392"/>
                    <a:pt x="1210535" y="2268571"/>
                    <a:pt x="1230987" y="2272128"/>
                  </a:cubicBezTo>
                  <a:cubicBezTo>
                    <a:pt x="1221028" y="2302717"/>
                    <a:pt x="1164829" y="2311965"/>
                    <a:pt x="1094403" y="2295603"/>
                  </a:cubicBezTo>
                  <a:cubicBezTo>
                    <a:pt x="1102406" y="2273194"/>
                    <a:pt x="1129216" y="2263191"/>
                    <a:pt x="1176634" y="2265592"/>
                  </a:cubicBezTo>
                  <a:close/>
                  <a:moveTo>
                    <a:pt x="853248" y="2230156"/>
                  </a:moveTo>
                  <a:cubicBezTo>
                    <a:pt x="828350" y="2230156"/>
                    <a:pt x="812699" y="2236559"/>
                    <a:pt x="798474" y="2258611"/>
                  </a:cubicBezTo>
                  <a:cubicBezTo>
                    <a:pt x="717377" y="2385236"/>
                    <a:pt x="634147" y="2511149"/>
                    <a:pt x="552338" y="2637062"/>
                  </a:cubicBezTo>
                  <a:cubicBezTo>
                    <a:pt x="545936" y="2647021"/>
                    <a:pt x="540956" y="2656980"/>
                    <a:pt x="533843" y="2668362"/>
                  </a:cubicBezTo>
                  <a:cubicBezTo>
                    <a:pt x="1654255" y="2668362"/>
                    <a:pt x="2770400" y="2668362"/>
                    <a:pt x="3892237" y="2668362"/>
                  </a:cubicBezTo>
                  <a:cubicBezTo>
                    <a:pt x="3882990" y="2653424"/>
                    <a:pt x="3878721" y="2644887"/>
                    <a:pt x="3872319" y="2636351"/>
                  </a:cubicBezTo>
                  <a:cubicBezTo>
                    <a:pt x="3786242" y="2511860"/>
                    <a:pt x="3698744" y="2388081"/>
                    <a:pt x="3613379" y="2262879"/>
                  </a:cubicBezTo>
                  <a:cubicBezTo>
                    <a:pt x="3597729" y="2240115"/>
                    <a:pt x="3581367" y="2233002"/>
                    <a:pt x="3555046" y="2233002"/>
                  </a:cubicBezTo>
                  <a:cubicBezTo>
                    <a:pt x="2654447" y="2233002"/>
                    <a:pt x="1753847" y="2231579"/>
                    <a:pt x="853248" y="2230156"/>
                  </a:cubicBezTo>
                  <a:close/>
                  <a:moveTo>
                    <a:pt x="902332" y="2100686"/>
                  </a:moveTo>
                  <a:cubicBezTo>
                    <a:pt x="1571024" y="2106377"/>
                    <a:pt x="2239004" y="2109934"/>
                    <a:pt x="2907696" y="2114203"/>
                  </a:cubicBezTo>
                  <a:cubicBezTo>
                    <a:pt x="3136758" y="2115625"/>
                    <a:pt x="3365109" y="2117759"/>
                    <a:pt x="3594171" y="2119182"/>
                  </a:cubicBezTo>
                  <a:cubicBezTo>
                    <a:pt x="3616224" y="2119182"/>
                    <a:pt x="3629029" y="2124873"/>
                    <a:pt x="3636143" y="2146214"/>
                  </a:cubicBezTo>
                  <a:cubicBezTo>
                    <a:pt x="3640411" y="2158308"/>
                    <a:pt x="3648947" y="2168978"/>
                    <a:pt x="3656061" y="2179649"/>
                  </a:cubicBezTo>
                  <a:cubicBezTo>
                    <a:pt x="3893660" y="2522531"/>
                    <a:pt x="4129836" y="2866124"/>
                    <a:pt x="4368858" y="3207584"/>
                  </a:cubicBezTo>
                  <a:cubicBezTo>
                    <a:pt x="4403715" y="3257380"/>
                    <a:pt x="4401581" y="3301486"/>
                    <a:pt x="4378105" y="3349859"/>
                  </a:cubicBezTo>
                  <a:cubicBezTo>
                    <a:pt x="4344671" y="3419573"/>
                    <a:pt x="4284916" y="3451585"/>
                    <a:pt x="4208798" y="3453008"/>
                  </a:cubicBezTo>
                  <a:cubicBezTo>
                    <a:pt x="4122011" y="3453719"/>
                    <a:pt x="4035935" y="3453008"/>
                    <a:pt x="3949147" y="3453008"/>
                  </a:cubicBezTo>
                  <a:cubicBezTo>
                    <a:pt x="3365109" y="3453008"/>
                    <a:pt x="2780360" y="3453008"/>
                    <a:pt x="2196322" y="3453008"/>
                  </a:cubicBezTo>
                  <a:cubicBezTo>
                    <a:pt x="1530476" y="3453008"/>
                    <a:pt x="863918" y="3453008"/>
                    <a:pt x="198074" y="3453008"/>
                  </a:cubicBezTo>
                  <a:cubicBezTo>
                    <a:pt x="100616" y="3453008"/>
                    <a:pt x="26633" y="3403923"/>
                    <a:pt x="8137" y="3319270"/>
                  </a:cubicBezTo>
                  <a:cubicBezTo>
                    <a:pt x="-6091" y="3255957"/>
                    <a:pt x="-5379" y="3196202"/>
                    <a:pt x="40861" y="3136447"/>
                  </a:cubicBezTo>
                  <a:cubicBezTo>
                    <a:pt x="291975" y="2814905"/>
                    <a:pt x="538111" y="2490519"/>
                    <a:pt x="785669" y="2166844"/>
                  </a:cubicBezTo>
                  <a:cubicBezTo>
                    <a:pt x="789226" y="2161864"/>
                    <a:pt x="794917" y="2157596"/>
                    <a:pt x="796340" y="2152617"/>
                  </a:cubicBezTo>
                  <a:cubicBezTo>
                    <a:pt x="812699" y="2096418"/>
                    <a:pt x="855382" y="2100686"/>
                    <a:pt x="902332" y="2100686"/>
                  </a:cubicBezTo>
                  <a:close/>
                  <a:moveTo>
                    <a:pt x="945015" y="186380"/>
                  </a:moveTo>
                  <a:cubicBezTo>
                    <a:pt x="886682" y="186380"/>
                    <a:pt x="875300" y="198473"/>
                    <a:pt x="875300" y="258228"/>
                  </a:cubicBezTo>
                  <a:cubicBezTo>
                    <a:pt x="875300" y="759036"/>
                    <a:pt x="875300" y="1259132"/>
                    <a:pt x="875300" y="1759228"/>
                  </a:cubicBezTo>
                  <a:cubicBezTo>
                    <a:pt x="875300" y="1825385"/>
                    <a:pt x="885971" y="1836056"/>
                    <a:pt x="950706" y="1836056"/>
                  </a:cubicBezTo>
                  <a:cubicBezTo>
                    <a:pt x="1501310" y="1836056"/>
                    <a:pt x="2051202" y="1836056"/>
                    <a:pt x="2601805" y="1836056"/>
                  </a:cubicBezTo>
                  <a:cubicBezTo>
                    <a:pt x="2891334" y="1836056"/>
                    <a:pt x="3180863" y="1836056"/>
                    <a:pt x="3470393" y="1836056"/>
                  </a:cubicBezTo>
                  <a:cubicBezTo>
                    <a:pt x="3535127" y="1836056"/>
                    <a:pt x="3545798" y="1825385"/>
                    <a:pt x="3545798" y="1759228"/>
                  </a:cubicBezTo>
                  <a:cubicBezTo>
                    <a:pt x="3545798" y="1258421"/>
                    <a:pt x="3545798" y="758324"/>
                    <a:pt x="3545798" y="258228"/>
                  </a:cubicBezTo>
                  <a:cubicBezTo>
                    <a:pt x="3545798" y="198473"/>
                    <a:pt x="3534416" y="186380"/>
                    <a:pt x="3476084" y="186380"/>
                  </a:cubicBezTo>
                  <a:cubicBezTo>
                    <a:pt x="3043568" y="186380"/>
                    <a:pt x="2611764" y="186380"/>
                    <a:pt x="2179961" y="186380"/>
                  </a:cubicBezTo>
                  <a:cubicBezTo>
                    <a:pt x="1768075" y="186380"/>
                    <a:pt x="1356901" y="186380"/>
                    <a:pt x="945015" y="186380"/>
                  </a:cubicBezTo>
                  <a:close/>
                  <a:moveTo>
                    <a:pt x="884548" y="0"/>
                  </a:moveTo>
                  <a:cubicBezTo>
                    <a:pt x="1332003" y="0"/>
                    <a:pt x="1778746" y="0"/>
                    <a:pt x="2226200" y="711"/>
                  </a:cubicBezTo>
                  <a:cubicBezTo>
                    <a:pt x="2662983" y="0"/>
                    <a:pt x="3099767" y="0"/>
                    <a:pt x="3536550" y="0"/>
                  </a:cubicBezTo>
                  <a:cubicBezTo>
                    <a:pt x="3614801" y="0"/>
                    <a:pt x="3653215" y="36992"/>
                    <a:pt x="3653215" y="114531"/>
                  </a:cubicBezTo>
                  <a:cubicBezTo>
                    <a:pt x="3653927" y="704971"/>
                    <a:pt x="3653927" y="1294700"/>
                    <a:pt x="3653927" y="1885852"/>
                  </a:cubicBezTo>
                  <a:cubicBezTo>
                    <a:pt x="3653927" y="1962681"/>
                    <a:pt x="3614090" y="2001806"/>
                    <a:pt x="3537262" y="2001806"/>
                  </a:cubicBezTo>
                  <a:cubicBezTo>
                    <a:pt x="3119685" y="2001806"/>
                    <a:pt x="2701397" y="2001806"/>
                    <a:pt x="2283821" y="2001806"/>
                  </a:cubicBezTo>
                  <a:cubicBezTo>
                    <a:pt x="1817160" y="2001806"/>
                    <a:pt x="1351210" y="2001806"/>
                    <a:pt x="884548" y="2001806"/>
                  </a:cubicBezTo>
                  <a:cubicBezTo>
                    <a:pt x="807722" y="2001806"/>
                    <a:pt x="767885" y="1962681"/>
                    <a:pt x="767885" y="1885852"/>
                  </a:cubicBezTo>
                  <a:cubicBezTo>
                    <a:pt x="767885" y="1295411"/>
                    <a:pt x="767885" y="704971"/>
                    <a:pt x="767885" y="114531"/>
                  </a:cubicBezTo>
                  <a:cubicBezTo>
                    <a:pt x="767885" y="36992"/>
                    <a:pt x="806299" y="0"/>
                    <a:pt x="884548" y="0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68" name="Group 67">
              <a:extLst>
                <a:ext uri="{FF2B5EF4-FFF2-40B4-BE49-F238E27FC236}">
                  <a16:creationId xmlns:a16="http://schemas.microsoft.com/office/drawing/2014/main" xmlns="" id="{52202840-7C86-4882-BFE3-C727E8A8FBFE}"/>
                </a:ext>
              </a:extLst>
            </p:cNvPr>
            <p:cNvGrpSpPr/>
            <p:nvPr/>
          </p:nvGrpSpPr>
          <p:grpSpPr>
            <a:xfrm>
              <a:off x="1985606" y="2767224"/>
              <a:ext cx="2101495" cy="855818"/>
              <a:chOff x="6484672" y="2318645"/>
              <a:chExt cx="2188230" cy="891140"/>
            </a:xfrm>
          </p:grpSpPr>
          <p:sp>
            <p:nvSpPr>
              <p:cNvPr id="74" name="Oval 21">
                <a:extLst>
                  <a:ext uri="{FF2B5EF4-FFF2-40B4-BE49-F238E27FC236}">
                    <a16:creationId xmlns:a16="http://schemas.microsoft.com/office/drawing/2014/main" xmlns="" id="{7BF10C56-4C42-4A12-9C86-1688C6BC6E59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7789142" y="2318645"/>
                <a:ext cx="883760" cy="891140"/>
              </a:xfrm>
              <a:custGeom>
                <a:avLst/>
                <a:gdLst/>
                <a:ahLst/>
                <a:cxnLst/>
                <a:rect l="l" t="t" r="r" b="b"/>
                <a:pathLst>
                  <a:path w="1652142" h="1665940">
                    <a:moveTo>
                      <a:pt x="898689" y="548008"/>
                    </a:moveTo>
                    <a:cubicBezTo>
                      <a:pt x="737950" y="504938"/>
                      <a:pt x="572731" y="600328"/>
                      <a:pt x="529661" y="761066"/>
                    </a:cubicBezTo>
                    <a:cubicBezTo>
                      <a:pt x="486591" y="921805"/>
                      <a:pt x="581980" y="1087025"/>
                      <a:pt x="742719" y="1130094"/>
                    </a:cubicBezTo>
                    <a:cubicBezTo>
                      <a:pt x="903458" y="1173164"/>
                      <a:pt x="1068677" y="1077775"/>
                      <a:pt x="1111747" y="917036"/>
                    </a:cubicBezTo>
                    <a:cubicBezTo>
                      <a:pt x="1154817" y="756297"/>
                      <a:pt x="1059428" y="591077"/>
                      <a:pt x="898689" y="548008"/>
                    </a:cubicBezTo>
                    <a:close/>
                    <a:moveTo>
                      <a:pt x="952303" y="347916"/>
                    </a:moveTo>
                    <a:cubicBezTo>
                      <a:pt x="1223549" y="420596"/>
                      <a:pt x="1384519" y="699404"/>
                      <a:pt x="1311839" y="970650"/>
                    </a:cubicBezTo>
                    <a:cubicBezTo>
                      <a:pt x="1239159" y="1241896"/>
                      <a:pt x="960351" y="1402866"/>
                      <a:pt x="689105" y="1330186"/>
                    </a:cubicBezTo>
                    <a:cubicBezTo>
                      <a:pt x="417859" y="1257506"/>
                      <a:pt x="256889" y="978698"/>
                      <a:pt x="329569" y="707451"/>
                    </a:cubicBezTo>
                    <a:cubicBezTo>
                      <a:pt x="402249" y="436205"/>
                      <a:pt x="681057" y="275235"/>
                      <a:pt x="952303" y="347916"/>
                    </a:cubicBezTo>
                    <a:close/>
                    <a:moveTo>
                      <a:pt x="971799" y="275155"/>
                    </a:moveTo>
                    <a:cubicBezTo>
                      <a:pt x="660368" y="191707"/>
                      <a:pt x="340256" y="376524"/>
                      <a:pt x="256808" y="687955"/>
                    </a:cubicBezTo>
                    <a:cubicBezTo>
                      <a:pt x="173361" y="999387"/>
                      <a:pt x="358178" y="1319499"/>
                      <a:pt x="669609" y="1402947"/>
                    </a:cubicBezTo>
                    <a:cubicBezTo>
                      <a:pt x="981040" y="1486395"/>
                      <a:pt x="1301152" y="1301577"/>
                      <a:pt x="1384600" y="990146"/>
                    </a:cubicBezTo>
                    <a:cubicBezTo>
                      <a:pt x="1468047" y="678715"/>
                      <a:pt x="1283230" y="358603"/>
                      <a:pt x="971799" y="275155"/>
                    </a:cubicBezTo>
                    <a:close/>
                    <a:moveTo>
                      <a:pt x="1652142" y="394531"/>
                    </a:moveTo>
                    <a:lnTo>
                      <a:pt x="1649662" y="403784"/>
                    </a:lnTo>
                    <a:lnTo>
                      <a:pt x="1647140" y="399895"/>
                    </a:lnTo>
                    <a:close/>
                    <a:moveTo>
                      <a:pt x="1158157" y="65026"/>
                    </a:moveTo>
                    <a:lnTo>
                      <a:pt x="1154679" y="271718"/>
                    </a:lnTo>
                    <a:lnTo>
                      <a:pt x="1148331" y="270017"/>
                    </a:lnTo>
                    <a:cubicBezTo>
                      <a:pt x="1200055" y="299127"/>
                      <a:pt x="1246804" y="334821"/>
                      <a:pt x="1286346" y="377149"/>
                    </a:cubicBezTo>
                    <a:lnTo>
                      <a:pt x="1470353" y="331395"/>
                    </a:lnTo>
                    <a:lnTo>
                      <a:pt x="1588305" y="553229"/>
                    </a:lnTo>
                    <a:lnTo>
                      <a:pt x="1457194" y="671432"/>
                    </a:lnTo>
                    <a:cubicBezTo>
                      <a:pt x="1473630" y="731297"/>
                      <a:pt x="1481376" y="793983"/>
                      <a:pt x="1478595" y="857704"/>
                    </a:cubicBezTo>
                    <a:lnTo>
                      <a:pt x="1642362" y="948616"/>
                    </a:lnTo>
                    <a:lnTo>
                      <a:pt x="1577335" y="1191298"/>
                    </a:lnTo>
                    <a:lnTo>
                      <a:pt x="1378614" y="1187955"/>
                    </a:lnTo>
                    <a:cubicBezTo>
                      <a:pt x="1353489" y="1229936"/>
                      <a:pt x="1323048" y="1267799"/>
                      <a:pt x="1288939" y="1301599"/>
                    </a:cubicBezTo>
                    <a:lnTo>
                      <a:pt x="1354201" y="1471932"/>
                    </a:lnTo>
                    <a:lnTo>
                      <a:pt x="1148396" y="1616039"/>
                    </a:lnTo>
                    <a:lnTo>
                      <a:pt x="992294" y="1480516"/>
                    </a:lnTo>
                    <a:lnTo>
                      <a:pt x="1011291" y="1467215"/>
                    </a:lnTo>
                    <a:cubicBezTo>
                      <a:pt x="951500" y="1486565"/>
                      <a:pt x="888271" y="1495869"/>
                      <a:pt x="823805" y="1495510"/>
                    </a:cubicBezTo>
                    <a:lnTo>
                      <a:pt x="729193" y="1665940"/>
                    </a:lnTo>
                    <a:lnTo>
                      <a:pt x="486511" y="1600914"/>
                    </a:lnTo>
                    <a:lnTo>
                      <a:pt x="489790" y="1406012"/>
                    </a:lnTo>
                    <a:cubicBezTo>
                      <a:pt x="438364" y="1376702"/>
                      <a:pt x="391917" y="1340859"/>
                      <a:pt x="352658" y="1298452"/>
                    </a:cubicBezTo>
                    <a:lnTo>
                      <a:pt x="355803" y="1305197"/>
                    </a:lnTo>
                    <a:lnTo>
                      <a:pt x="152856" y="1344512"/>
                    </a:lnTo>
                    <a:lnTo>
                      <a:pt x="46675" y="1116809"/>
                    </a:lnTo>
                    <a:lnTo>
                      <a:pt x="183929" y="1005520"/>
                    </a:lnTo>
                    <a:cubicBezTo>
                      <a:pt x="169279" y="951824"/>
                      <a:pt x="161626" y="895865"/>
                      <a:pt x="161615" y="838915"/>
                    </a:cubicBezTo>
                    <a:lnTo>
                      <a:pt x="0" y="749197"/>
                    </a:lnTo>
                    <a:lnTo>
                      <a:pt x="65026" y="506515"/>
                    </a:lnTo>
                    <a:lnTo>
                      <a:pt x="250227" y="509630"/>
                    </a:lnTo>
                    <a:cubicBezTo>
                      <a:pt x="275353" y="465291"/>
                      <a:pt x="305693" y="424864"/>
                      <a:pt x="340015" y="388679"/>
                    </a:cubicBezTo>
                    <a:lnTo>
                      <a:pt x="277984" y="197357"/>
                    </a:lnTo>
                    <a:lnTo>
                      <a:pt x="491050" y="64219"/>
                    </a:lnTo>
                    <a:lnTo>
                      <a:pt x="639843" y="207726"/>
                    </a:lnTo>
                    <a:lnTo>
                      <a:pt x="638348" y="208660"/>
                    </a:lnTo>
                    <a:cubicBezTo>
                      <a:pt x="696840" y="190256"/>
                      <a:pt x="758594" y="181748"/>
                      <a:pt x="821488" y="182440"/>
                    </a:cubicBezTo>
                    <a:lnTo>
                      <a:pt x="815140" y="180739"/>
                    </a:lnTo>
                    <a:lnTo>
                      <a:pt x="915476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ko-KR" altLang="en-US" dirty="0"/>
              </a:p>
            </p:txBody>
          </p:sp>
          <p:sp>
            <p:nvSpPr>
              <p:cNvPr id="75" name="Freeform: Shape 74">
                <a:extLst>
                  <a:ext uri="{FF2B5EF4-FFF2-40B4-BE49-F238E27FC236}">
                    <a16:creationId xmlns:a16="http://schemas.microsoft.com/office/drawing/2014/main" xmlns="" id="{C707AB56-EFCC-4F19-A4CE-119C9873D266}"/>
                  </a:ext>
                </a:extLst>
              </p:cNvPr>
              <p:cNvSpPr/>
              <p:nvPr/>
            </p:nvSpPr>
            <p:spPr>
              <a:xfrm>
                <a:off x="6484672" y="2318645"/>
                <a:ext cx="599480" cy="854274"/>
              </a:xfrm>
              <a:custGeom>
                <a:avLst/>
                <a:gdLst/>
                <a:ahLst/>
                <a:cxnLst/>
                <a:rect l="l" t="t" r="r" b="b"/>
                <a:pathLst>
                  <a:path w="599480" h="854274">
                    <a:moveTo>
                      <a:pt x="308967" y="0"/>
                    </a:moveTo>
                    <a:cubicBezTo>
                      <a:pt x="396676" y="0"/>
                      <a:pt x="482600" y="22027"/>
                      <a:pt x="566737" y="66080"/>
                    </a:cubicBezTo>
                    <a:lnTo>
                      <a:pt x="482203" y="230386"/>
                    </a:lnTo>
                    <a:cubicBezTo>
                      <a:pt x="436048" y="194271"/>
                      <a:pt x="389492" y="176213"/>
                      <a:pt x="342537" y="176213"/>
                    </a:cubicBezTo>
                    <a:cubicBezTo>
                      <a:pt x="319859" y="176213"/>
                      <a:pt x="299566" y="181989"/>
                      <a:pt x="281657" y="193542"/>
                    </a:cubicBezTo>
                    <a:cubicBezTo>
                      <a:pt x="261367" y="206688"/>
                      <a:pt x="251222" y="224216"/>
                      <a:pt x="251222" y="246125"/>
                    </a:cubicBezTo>
                    <a:cubicBezTo>
                      <a:pt x="251222" y="267630"/>
                      <a:pt x="264539" y="286150"/>
                      <a:pt x="291173" y="301684"/>
                    </a:cubicBezTo>
                    <a:cubicBezTo>
                      <a:pt x="303104" y="308859"/>
                      <a:pt x="338885" y="321209"/>
                      <a:pt x="398515" y="338733"/>
                    </a:cubicBezTo>
                    <a:cubicBezTo>
                      <a:pt x="473258" y="360586"/>
                      <a:pt x="526529" y="391579"/>
                      <a:pt x="558329" y="431713"/>
                    </a:cubicBezTo>
                    <a:cubicBezTo>
                      <a:pt x="585763" y="465882"/>
                      <a:pt x="599480" y="509786"/>
                      <a:pt x="599480" y="563426"/>
                    </a:cubicBezTo>
                    <a:cubicBezTo>
                      <a:pt x="599480" y="700900"/>
                      <a:pt x="539155" y="790498"/>
                      <a:pt x="418504" y="832219"/>
                    </a:cubicBezTo>
                    <a:cubicBezTo>
                      <a:pt x="376436" y="846922"/>
                      <a:pt x="331192" y="854274"/>
                      <a:pt x="282773" y="854274"/>
                    </a:cubicBezTo>
                    <a:cubicBezTo>
                      <a:pt x="181173" y="854274"/>
                      <a:pt x="86915" y="823516"/>
                      <a:pt x="0" y="762000"/>
                    </a:cubicBezTo>
                    <a:lnTo>
                      <a:pt x="90487" y="591741"/>
                    </a:lnTo>
                    <a:cubicBezTo>
                      <a:pt x="154118" y="649288"/>
                      <a:pt x="216356" y="678061"/>
                      <a:pt x="277201" y="678061"/>
                    </a:cubicBezTo>
                    <a:cubicBezTo>
                      <a:pt x="304642" y="678061"/>
                      <a:pt x="327908" y="671646"/>
                      <a:pt x="347002" y="658816"/>
                    </a:cubicBezTo>
                    <a:cubicBezTo>
                      <a:pt x="369270" y="644386"/>
                      <a:pt x="380404" y="623941"/>
                      <a:pt x="380404" y="597480"/>
                    </a:cubicBezTo>
                    <a:cubicBezTo>
                      <a:pt x="380404" y="573426"/>
                      <a:pt x="368080" y="553380"/>
                      <a:pt x="343430" y="537344"/>
                    </a:cubicBezTo>
                    <a:cubicBezTo>
                      <a:pt x="325143" y="525314"/>
                      <a:pt x="294332" y="513085"/>
                      <a:pt x="250998" y="500658"/>
                    </a:cubicBezTo>
                    <a:cubicBezTo>
                      <a:pt x="198524" y="485199"/>
                      <a:pt x="165528" y="474495"/>
                      <a:pt x="152009" y="468548"/>
                    </a:cubicBezTo>
                    <a:cubicBezTo>
                      <a:pt x="130541" y="459433"/>
                      <a:pt x="112253" y="448729"/>
                      <a:pt x="97147" y="436439"/>
                    </a:cubicBezTo>
                    <a:cubicBezTo>
                      <a:pt x="53814" y="400763"/>
                      <a:pt x="32147" y="346854"/>
                      <a:pt x="32147" y="274709"/>
                    </a:cubicBezTo>
                    <a:cubicBezTo>
                      <a:pt x="32147" y="199390"/>
                      <a:pt x="54570" y="136956"/>
                      <a:pt x="99417" y="87409"/>
                    </a:cubicBezTo>
                    <a:cubicBezTo>
                      <a:pt x="151805" y="29136"/>
                      <a:pt x="221654" y="0"/>
                      <a:pt x="308967" y="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6" name="Freeform: Shape 75">
                <a:extLst>
                  <a:ext uri="{FF2B5EF4-FFF2-40B4-BE49-F238E27FC236}">
                    <a16:creationId xmlns:a16="http://schemas.microsoft.com/office/drawing/2014/main" xmlns="" id="{052C31DC-21A8-4E24-A53D-A0B02EDB47A4}"/>
                  </a:ext>
                </a:extLst>
              </p:cNvPr>
              <p:cNvSpPr/>
              <p:nvPr/>
            </p:nvSpPr>
            <p:spPr>
              <a:xfrm>
                <a:off x="7231491" y="2339482"/>
                <a:ext cx="462558" cy="812601"/>
              </a:xfrm>
              <a:custGeom>
                <a:avLst/>
                <a:gdLst/>
                <a:ahLst/>
                <a:cxnLst/>
                <a:rect l="l" t="t" r="r" b="b"/>
                <a:pathLst>
                  <a:path w="462558" h="812601">
                    <a:moveTo>
                      <a:pt x="0" y="0"/>
                    </a:moveTo>
                    <a:lnTo>
                      <a:pt x="462558" y="0"/>
                    </a:lnTo>
                    <a:lnTo>
                      <a:pt x="462558" y="176212"/>
                    </a:lnTo>
                    <a:lnTo>
                      <a:pt x="211336" y="176212"/>
                    </a:lnTo>
                    <a:lnTo>
                      <a:pt x="211336" y="314920"/>
                    </a:lnTo>
                    <a:lnTo>
                      <a:pt x="448866" y="314920"/>
                    </a:lnTo>
                    <a:lnTo>
                      <a:pt x="448866" y="491132"/>
                    </a:lnTo>
                    <a:lnTo>
                      <a:pt x="211336" y="491132"/>
                    </a:lnTo>
                    <a:lnTo>
                      <a:pt x="211336" y="636389"/>
                    </a:lnTo>
                    <a:lnTo>
                      <a:pt x="462558" y="636389"/>
                    </a:lnTo>
                    <a:lnTo>
                      <a:pt x="462558" y="812601"/>
                    </a:lnTo>
                    <a:lnTo>
                      <a:pt x="0" y="81260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69" name="Group 68">
              <a:extLst>
                <a:ext uri="{FF2B5EF4-FFF2-40B4-BE49-F238E27FC236}">
                  <a16:creationId xmlns:a16="http://schemas.microsoft.com/office/drawing/2014/main" xmlns="" id="{3361B9F1-C6BA-46B8-BE33-D9F502A33AD3}"/>
                </a:ext>
              </a:extLst>
            </p:cNvPr>
            <p:cNvGrpSpPr/>
            <p:nvPr/>
          </p:nvGrpSpPr>
          <p:grpSpPr>
            <a:xfrm>
              <a:off x="3551703" y="1568606"/>
              <a:ext cx="2952201" cy="3058907"/>
              <a:chOff x="3551703" y="1568606"/>
              <a:chExt cx="2952201" cy="3058907"/>
            </a:xfrm>
          </p:grpSpPr>
          <p:sp>
            <p:nvSpPr>
              <p:cNvPr id="72" name="Oval 71">
                <a:extLst>
                  <a:ext uri="{FF2B5EF4-FFF2-40B4-BE49-F238E27FC236}">
                    <a16:creationId xmlns:a16="http://schemas.microsoft.com/office/drawing/2014/main" xmlns="" id="{6858764D-FB79-4367-AABE-C2E53C17581D}"/>
                  </a:ext>
                </a:extLst>
              </p:cNvPr>
              <p:cNvSpPr/>
              <p:nvPr/>
            </p:nvSpPr>
            <p:spPr>
              <a:xfrm>
                <a:off x="3571959" y="1571134"/>
                <a:ext cx="2392181" cy="2392181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3" name="Freeform: Shape 72">
                <a:extLst>
                  <a:ext uri="{FF2B5EF4-FFF2-40B4-BE49-F238E27FC236}">
                    <a16:creationId xmlns:a16="http://schemas.microsoft.com/office/drawing/2014/main" xmlns="" id="{29F1BD58-EB5D-4221-B9B2-CFB6CA31F2A2}"/>
                  </a:ext>
                </a:extLst>
              </p:cNvPr>
              <p:cNvSpPr/>
              <p:nvPr/>
            </p:nvSpPr>
            <p:spPr>
              <a:xfrm>
                <a:off x="3551703" y="1568606"/>
                <a:ext cx="2952201" cy="3058907"/>
              </a:xfrm>
              <a:custGeom>
                <a:avLst/>
                <a:gdLst>
                  <a:gd name="connsiteX0" fmla="*/ 3877491 w 3952875"/>
                  <a:gd name="connsiteY0" fmla="*/ 3295792 h 4095750"/>
                  <a:gd name="connsiteX1" fmla="*/ 3034528 w 3952875"/>
                  <a:gd name="connsiteY1" fmla="*/ 2520458 h 4095750"/>
                  <a:gd name="connsiteX2" fmla="*/ 2997381 w 3952875"/>
                  <a:gd name="connsiteY2" fmla="*/ 2485215 h 4095750"/>
                  <a:gd name="connsiteX3" fmla="*/ 3021193 w 3952875"/>
                  <a:gd name="connsiteY3" fmla="*/ 2444258 h 4095750"/>
                  <a:gd name="connsiteX4" fmla="*/ 3215503 w 3952875"/>
                  <a:gd name="connsiteY4" fmla="*/ 1302210 h 4095750"/>
                  <a:gd name="connsiteX5" fmla="*/ 1768656 w 3952875"/>
                  <a:gd name="connsiteY5" fmla="*/ 4905 h 4095750"/>
                  <a:gd name="connsiteX6" fmla="*/ 217986 w 3952875"/>
                  <a:gd name="connsiteY6" fmla="*/ 810720 h 4095750"/>
                  <a:gd name="connsiteX7" fmla="*/ 78921 w 3952875"/>
                  <a:gd name="connsiteY7" fmla="*/ 1110757 h 4095750"/>
                  <a:gd name="connsiteX8" fmla="*/ 325618 w 3952875"/>
                  <a:gd name="connsiteY8" fmla="*/ 2589037 h 4095750"/>
                  <a:gd name="connsiteX9" fmla="*/ 1662928 w 3952875"/>
                  <a:gd name="connsiteY9" fmla="*/ 3242452 h 4095750"/>
                  <a:gd name="connsiteX10" fmla="*/ 2351586 w 3952875"/>
                  <a:gd name="connsiteY10" fmla="*/ 3085290 h 4095750"/>
                  <a:gd name="connsiteX11" fmla="*/ 2367778 w 3952875"/>
                  <a:gd name="connsiteY11" fmla="*/ 3106245 h 4095750"/>
                  <a:gd name="connsiteX12" fmla="*/ 3026908 w 3952875"/>
                  <a:gd name="connsiteY12" fmla="*/ 4010167 h 4095750"/>
                  <a:gd name="connsiteX13" fmla="*/ 3383143 w 3952875"/>
                  <a:gd name="connsiteY13" fmla="*/ 4050173 h 4095750"/>
                  <a:gd name="connsiteX14" fmla="*/ 3854631 w 3952875"/>
                  <a:gd name="connsiteY14" fmla="*/ 3633930 h 4095750"/>
                  <a:gd name="connsiteX15" fmla="*/ 3892731 w 3952875"/>
                  <a:gd name="connsiteY15" fmla="*/ 3592020 h 4095750"/>
                  <a:gd name="connsiteX16" fmla="*/ 3957501 w 3952875"/>
                  <a:gd name="connsiteY16" fmla="*/ 3442477 h 4095750"/>
                  <a:gd name="connsiteX17" fmla="*/ 3877491 w 3952875"/>
                  <a:gd name="connsiteY17" fmla="*/ 3295792 h 4095750"/>
                  <a:gd name="connsiteX18" fmla="*/ 1598158 w 3952875"/>
                  <a:gd name="connsiteY18" fmla="*/ 3039570 h 4095750"/>
                  <a:gd name="connsiteX19" fmla="*/ 194173 w 3952875"/>
                  <a:gd name="connsiteY19" fmla="*/ 1613677 h 4095750"/>
                  <a:gd name="connsiteX20" fmla="*/ 1625781 w 3952875"/>
                  <a:gd name="connsiteY20" fmla="*/ 206835 h 4095750"/>
                  <a:gd name="connsiteX21" fmla="*/ 3028813 w 3952875"/>
                  <a:gd name="connsiteY21" fmla="*/ 1634632 h 4095750"/>
                  <a:gd name="connsiteX22" fmla="*/ 1598158 w 3952875"/>
                  <a:gd name="connsiteY22" fmla="*/ 3039570 h 40957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3952875" h="4095750">
                    <a:moveTo>
                      <a:pt x="3877491" y="3295792"/>
                    </a:moveTo>
                    <a:cubicBezTo>
                      <a:pt x="3595551" y="3038617"/>
                      <a:pt x="3315516" y="2778585"/>
                      <a:pt x="3034528" y="2520458"/>
                    </a:cubicBezTo>
                    <a:cubicBezTo>
                      <a:pt x="3022146" y="2509027"/>
                      <a:pt x="3009763" y="2496645"/>
                      <a:pt x="2997381" y="2485215"/>
                    </a:cubicBezTo>
                    <a:cubicBezTo>
                      <a:pt x="3006906" y="2469023"/>
                      <a:pt x="3013574" y="2456640"/>
                      <a:pt x="3021193" y="2444258"/>
                    </a:cubicBezTo>
                    <a:cubicBezTo>
                      <a:pt x="3227886" y="2088022"/>
                      <a:pt x="3294561" y="1706070"/>
                      <a:pt x="3215503" y="1302210"/>
                    </a:cubicBezTo>
                    <a:cubicBezTo>
                      <a:pt x="3077391" y="597360"/>
                      <a:pt x="2480174" y="53482"/>
                      <a:pt x="1768656" y="4905"/>
                    </a:cubicBezTo>
                    <a:cubicBezTo>
                      <a:pt x="1094286" y="-40815"/>
                      <a:pt x="574221" y="233505"/>
                      <a:pt x="217986" y="810720"/>
                    </a:cubicBezTo>
                    <a:cubicBezTo>
                      <a:pt x="196078" y="846915"/>
                      <a:pt x="104638" y="1035510"/>
                      <a:pt x="78921" y="1110757"/>
                    </a:cubicBezTo>
                    <a:cubicBezTo>
                      <a:pt x="-76337" y="1647967"/>
                      <a:pt x="-6804" y="2144220"/>
                      <a:pt x="325618" y="2589037"/>
                    </a:cubicBezTo>
                    <a:cubicBezTo>
                      <a:pt x="657088" y="3031950"/>
                      <a:pt x="1113336" y="3237690"/>
                      <a:pt x="1662928" y="3242452"/>
                    </a:cubicBezTo>
                    <a:cubicBezTo>
                      <a:pt x="1761036" y="3242452"/>
                      <a:pt x="2142036" y="3175777"/>
                      <a:pt x="2351586" y="3085290"/>
                    </a:cubicBezTo>
                    <a:cubicBezTo>
                      <a:pt x="2352538" y="3086242"/>
                      <a:pt x="2360158" y="3095767"/>
                      <a:pt x="2367778" y="3106245"/>
                    </a:cubicBezTo>
                    <a:cubicBezTo>
                      <a:pt x="2587806" y="3407235"/>
                      <a:pt x="2806881" y="3709177"/>
                      <a:pt x="3026908" y="4010167"/>
                    </a:cubicBezTo>
                    <a:cubicBezTo>
                      <a:pt x="3101203" y="4111133"/>
                      <a:pt x="3289799" y="4132087"/>
                      <a:pt x="3383143" y="4050173"/>
                    </a:cubicBezTo>
                    <a:cubicBezTo>
                      <a:pt x="3540306" y="3912060"/>
                      <a:pt x="3697468" y="3772995"/>
                      <a:pt x="3854631" y="3633930"/>
                    </a:cubicBezTo>
                    <a:cubicBezTo>
                      <a:pt x="3868918" y="3621548"/>
                      <a:pt x="3881301" y="3607260"/>
                      <a:pt x="3892731" y="3592020"/>
                    </a:cubicBezTo>
                    <a:cubicBezTo>
                      <a:pt x="3932736" y="3538680"/>
                      <a:pt x="3952738" y="3503437"/>
                      <a:pt x="3957501" y="3442477"/>
                    </a:cubicBezTo>
                    <a:cubicBezTo>
                      <a:pt x="3959406" y="3398662"/>
                      <a:pt x="3910828" y="3326273"/>
                      <a:pt x="3877491" y="3295792"/>
                    </a:cubicBezTo>
                    <a:close/>
                    <a:moveTo>
                      <a:pt x="1598158" y="3039570"/>
                    </a:moveTo>
                    <a:cubicBezTo>
                      <a:pt x="811393" y="3026235"/>
                      <a:pt x="181791" y="2387108"/>
                      <a:pt x="194173" y="1613677"/>
                    </a:cubicBezTo>
                    <a:cubicBezTo>
                      <a:pt x="206556" y="821197"/>
                      <a:pt x="845683" y="193500"/>
                      <a:pt x="1625781" y="206835"/>
                    </a:cubicBezTo>
                    <a:cubicBezTo>
                      <a:pt x="2411593" y="220170"/>
                      <a:pt x="3040243" y="860250"/>
                      <a:pt x="3028813" y="1634632"/>
                    </a:cubicBezTo>
                    <a:cubicBezTo>
                      <a:pt x="3016431" y="2420445"/>
                      <a:pt x="2373493" y="3052905"/>
                      <a:pt x="1598158" y="3039570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xmlns="" id="{564DB66D-5CD1-46F0-826F-B069CABF9A4B}"/>
                </a:ext>
              </a:extLst>
            </p:cNvPr>
            <p:cNvSpPr/>
            <p:nvPr/>
          </p:nvSpPr>
          <p:spPr>
            <a:xfrm>
              <a:off x="4518773" y="1878460"/>
              <a:ext cx="527010" cy="1645818"/>
            </a:xfrm>
            <a:custGeom>
              <a:avLst/>
              <a:gdLst>
                <a:gd name="connsiteX0" fmla="*/ 50093 w 527010"/>
                <a:gd name="connsiteY0" fmla="*/ 592985 h 1645818"/>
                <a:gd name="connsiteX1" fmla="*/ 481185 w 527010"/>
                <a:gd name="connsiteY1" fmla="*/ 592985 h 1645818"/>
                <a:gd name="connsiteX2" fmla="*/ 481185 w 527010"/>
                <a:gd name="connsiteY2" fmla="*/ 1645818 h 1645818"/>
                <a:gd name="connsiteX3" fmla="*/ 50093 w 527010"/>
                <a:gd name="connsiteY3" fmla="*/ 1645818 h 1645818"/>
                <a:gd name="connsiteX4" fmla="*/ 50093 w 527010"/>
                <a:gd name="connsiteY4" fmla="*/ 592985 h 1645818"/>
                <a:gd name="connsiteX5" fmla="*/ 263505 w 527010"/>
                <a:gd name="connsiteY5" fmla="*/ 0 h 1645818"/>
                <a:gd name="connsiteX6" fmla="*/ 527010 w 527010"/>
                <a:gd name="connsiteY6" fmla="*/ 263505 h 1645818"/>
                <a:gd name="connsiteX7" fmla="*/ 263505 w 527010"/>
                <a:gd name="connsiteY7" fmla="*/ 527010 h 1645818"/>
                <a:gd name="connsiteX8" fmla="*/ 0 w 527010"/>
                <a:gd name="connsiteY8" fmla="*/ 263505 h 1645818"/>
                <a:gd name="connsiteX9" fmla="*/ 263505 w 527010"/>
                <a:gd name="connsiteY9" fmla="*/ 0 h 16458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27010" h="1645818">
                  <a:moveTo>
                    <a:pt x="50093" y="592985"/>
                  </a:moveTo>
                  <a:cubicBezTo>
                    <a:pt x="193791" y="592985"/>
                    <a:pt x="336065" y="592985"/>
                    <a:pt x="481185" y="592985"/>
                  </a:cubicBezTo>
                  <a:cubicBezTo>
                    <a:pt x="481185" y="943692"/>
                    <a:pt x="481185" y="1293688"/>
                    <a:pt x="481185" y="1645818"/>
                  </a:cubicBezTo>
                  <a:cubicBezTo>
                    <a:pt x="338911" y="1645818"/>
                    <a:pt x="195925" y="1645818"/>
                    <a:pt x="50093" y="1645818"/>
                  </a:cubicBezTo>
                  <a:cubicBezTo>
                    <a:pt x="50093" y="1292977"/>
                    <a:pt x="50093" y="944404"/>
                    <a:pt x="50093" y="592985"/>
                  </a:cubicBezTo>
                  <a:close/>
                  <a:moveTo>
                    <a:pt x="263505" y="0"/>
                  </a:moveTo>
                  <a:cubicBezTo>
                    <a:pt x="409035" y="0"/>
                    <a:pt x="527010" y="117975"/>
                    <a:pt x="527010" y="263505"/>
                  </a:cubicBezTo>
                  <a:cubicBezTo>
                    <a:pt x="527010" y="409035"/>
                    <a:pt x="409035" y="527010"/>
                    <a:pt x="263505" y="527010"/>
                  </a:cubicBezTo>
                  <a:cubicBezTo>
                    <a:pt x="117975" y="527010"/>
                    <a:pt x="0" y="409035"/>
                    <a:pt x="0" y="263505"/>
                  </a:cubicBezTo>
                  <a:cubicBezTo>
                    <a:pt x="0" y="117975"/>
                    <a:pt x="117975" y="0"/>
                    <a:pt x="263505" y="0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xmlns="" id="{ADEE7DCF-E451-46FD-8D00-EBD0DE9BAA5E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699511" y="2423423"/>
              <a:ext cx="799244" cy="1190400"/>
            </a:xfrm>
            <a:custGeom>
              <a:avLst/>
              <a:gdLst>
                <a:gd name="connsiteX0" fmla="*/ 799244 w 799244"/>
                <a:gd name="connsiteY0" fmla="*/ 290618 h 1190400"/>
                <a:gd name="connsiteX1" fmla="*/ 797417 w 799244"/>
                <a:gd name="connsiteY1" fmla="*/ 297434 h 1190400"/>
                <a:gd name="connsiteX2" fmla="*/ 795560 w 799244"/>
                <a:gd name="connsiteY2" fmla="*/ 294569 h 1190400"/>
                <a:gd name="connsiteX3" fmla="*/ 208851 w 799244"/>
                <a:gd name="connsiteY3" fmla="*/ 244094 h 1190400"/>
                <a:gd name="connsiteX4" fmla="*/ 283732 w 799244"/>
                <a:gd name="connsiteY4" fmla="*/ 256281 h 1190400"/>
                <a:gd name="connsiteX5" fmla="*/ 548572 w 799244"/>
                <a:gd name="connsiteY5" fmla="*/ 714996 h 1190400"/>
                <a:gd name="connsiteX6" fmla="*/ 238294 w 799244"/>
                <a:gd name="connsiteY6" fmla="*/ 989139 h 1190400"/>
                <a:gd name="connsiteX7" fmla="*/ 203917 w 799244"/>
                <a:gd name="connsiteY7" fmla="*/ 990486 h 1190400"/>
                <a:gd name="connsiteX8" fmla="*/ 184626 w 799244"/>
                <a:gd name="connsiteY8" fmla="*/ 967105 h 1190400"/>
                <a:gd name="connsiteX9" fmla="*/ 130477 w 799244"/>
                <a:gd name="connsiteY9" fmla="*/ 877973 h 1190400"/>
                <a:gd name="connsiteX10" fmla="*/ 103899 w 799244"/>
                <a:gd name="connsiteY10" fmla="*/ 822800 h 1190400"/>
                <a:gd name="connsiteX11" fmla="*/ 129349 w 799244"/>
                <a:gd name="connsiteY11" fmla="*/ 832445 h 1190400"/>
                <a:gd name="connsiteX12" fmla="*/ 401181 w 799244"/>
                <a:gd name="connsiteY12" fmla="*/ 675504 h 1190400"/>
                <a:gd name="connsiteX13" fmla="*/ 244239 w 799244"/>
                <a:gd name="connsiteY13" fmla="*/ 403672 h 1190400"/>
                <a:gd name="connsiteX14" fmla="*/ 11615 w 799244"/>
                <a:gd name="connsiteY14" fmla="*/ 481679 h 1190400"/>
                <a:gd name="connsiteX15" fmla="*/ 7988 w 799244"/>
                <a:gd name="connsiteY15" fmla="*/ 488980 h 1190400"/>
                <a:gd name="connsiteX16" fmla="*/ 5582 w 799244"/>
                <a:gd name="connsiteY16" fmla="*/ 473213 h 1190400"/>
                <a:gd name="connsiteX17" fmla="*/ 0 w 799244"/>
                <a:gd name="connsiteY17" fmla="*/ 362682 h 1190400"/>
                <a:gd name="connsiteX18" fmla="*/ 3577 w 799244"/>
                <a:gd name="connsiteY18" fmla="*/ 291848 h 1190400"/>
                <a:gd name="connsiteX19" fmla="*/ 64903 w 799244"/>
                <a:gd name="connsiteY19" fmla="*/ 263867 h 1190400"/>
                <a:gd name="connsiteX20" fmla="*/ 208851 w 799244"/>
                <a:gd name="connsiteY20" fmla="*/ 244094 h 1190400"/>
                <a:gd name="connsiteX21" fmla="*/ 256604 w 799244"/>
                <a:gd name="connsiteY21" fmla="*/ 0 h 1190400"/>
                <a:gd name="connsiteX22" fmla="*/ 435367 w 799244"/>
                <a:gd name="connsiteY22" fmla="*/ 47899 h 1190400"/>
                <a:gd name="connsiteX23" fmla="*/ 432805 w 799244"/>
                <a:gd name="connsiteY23" fmla="*/ 200152 h 1190400"/>
                <a:gd name="connsiteX24" fmla="*/ 428129 w 799244"/>
                <a:gd name="connsiteY24" fmla="*/ 198899 h 1190400"/>
                <a:gd name="connsiteX25" fmla="*/ 529793 w 799244"/>
                <a:gd name="connsiteY25" fmla="*/ 277814 h 1190400"/>
                <a:gd name="connsiteX26" fmla="*/ 665336 w 799244"/>
                <a:gd name="connsiteY26" fmla="*/ 244111 h 1190400"/>
                <a:gd name="connsiteX27" fmla="*/ 752221 w 799244"/>
                <a:gd name="connsiteY27" fmla="*/ 407517 h 1190400"/>
                <a:gd name="connsiteX28" fmla="*/ 655642 w 799244"/>
                <a:gd name="connsiteY28" fmla="*/ 494588 h 1190400"/>
                <a:gd name="connsiteX29" fmla="*/ 671407 w 799244"/>
                <a:gd name="connsiteY29" fmla="*/ 631799 h 1190400"/>
                <a:gd name="connsiteX30" fmla="*/ 792040 w 799244"/>
                <a:gd name="connsiteY30" fmla="*/ 698766 h 1190400"/>
                <a:gd name="connsiteX31" fmla="*/ 744140 w 799244"/>
                <a:gd name="connsiteY31" fmla="*/ 877529 h 1190400"/>
                <a:gd name="connsiteX32" fmla="*/ 597759 w 799244"/>
                <a:gd name="connsiteY32" fmla="*/ 875067 h 1190400"/>
                <a:gd name="connsiteX33" fmla="*/ 531703 w 799244"/>
                <a:gd name="connsiteY33" fmla="*/ 958779 h 1190400"/>
                <a:gd name="connsiteX34" fmla="*/ 579776 w 799244"/>
                <a:gd name="connsiteY34" fmla="*/ 1084249 h 1190400"/>
                <a:gd name="connsiteX35" fmla="*/ 428177 w 799244"/>
                <a:gd name="connsiteY35" fmla="*/ 1190400 h 1190400"/>
                <a:gd name="connsiteX36" fmla="*/ 313190 w 799244"/>
                <a:gd name="connsiteY36" fmla="*/ 1090572 h 1190400"/>
                <a:gd name="connsiteX37" fmla="*/ 327183 w 799244"/>
                <a:gd name="connsiteY37" fmla="*/ 1080774 h 1190400"/>
                <a:gd name="connsiteX38" fmla="*/ 286308 w 799244"/>
                <a:gd name="connsiteY38" fmla="*/ 1090345 h 1190400"/>
                <a:gd name="connsiteX39" fmla="*/ 247794 w 799244"/>
                <a:gd name="connsiteY39" fmla="*/ 1043665 h 1190400"/>
                <a:gd name="connsiteX40" fmla="*/ 326743 w 799244"/>
                <a:gd name="connsiteY40" fmla="*/ 1024722 h 1190400"/>
                <a:gd name="connsiteX41" fmla="*/ 602169 w 799244"/>
                <a:gd name="connsiteY41" fmla="*/ 729358 h 1190400"/>
                <a:gd name="connsiteX42" fmla="*/ 298093 w 799244"/>
                <a:gd name="connsiteY42" fmla="*/ 202684 h 1190400"/>
                <a:gd name="connsiteX43" fmla="*/ 46845 w 799244"/>
                <a:gd name="connsiteY43" fmla="*/ 211394 h 1190400"/>
                <a:gd name="connsiteX44" fmla="*/ 9179 w 799244"/>
                <a:gd name="connsiteY44" fmla="*/ 228580 h 1190400"/>
                <a:gd name="connsiteX45" fmla="*/ 21963 w 799244"/>
                <a:gd name="connsiteY45" fmla="*/ 144814 h 1190400"/>
                <a:gd name="connsiteX46" fmla="*/ 26554 w 799244"/>
                <a:gd name="connsiteY46" fmla="*/ 126959 h 1190400"/>
                <a:gd name="connsiteX47" fmla="*/ 53569 w 799244"/>
                <a:gd name="connsiteY47" fmla="*/ 153014 h 1190400"/>
                <a:gd name="connsiteX48" fmla="*/ 52467 w 799244"/>
                <a:gd name="connsiteY48" fmla="*/ 153702 h 1190400"/>
                <a:gd name="connsiteX49" fmla="*/ 187371 w 799244"/>
                <a:gd name="connsiteY49" fmla="*/ 134388 h 1190400"/>
                <a:gd name="connsiteX50" fmla="*/ 182695 w 799244"/>
                <a:gd name="connsiteY50" fmla="*/ 133135 h 1190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799244" h="1190400">
                  <a:moveTo>
                    <a:pt x="799244" y="290618"/>
                  </a:moveTo>
                  <a:lnTo>
                    <a:pt x="797417" y="297434"/>
                  </a:lnTo>
                  <a:lnTo>
                    <a:pt x="795560" y="294569"/>
                  </a:lnTo>
                  <a:close/>
                  <a:moveTo>
                    <a:pt x="208851" y="244094"/>
                  </a:moveTo>
                  <a:cubicBezTo>
                    <a:pt x="233694" y="245585"/>
                    <a:pt x="258756" y="249588"/>
                    <a:pt x="283732" y="256281"/>
                  </a:cubicBezTo>
                  <a:cubicBezTo>
                    <a:pt x="483536" y="309818"/>
                    <a:pt x="602109" y="515192"/>
                    <a:pt x="548572" y="714996"/>
                  </a:cubicBezTo>
                  <a:cubicBezTo>
                    <a:pt x="508419" y="864850"/>
                    <a:pt x="382857" y="969010"/>
                    <a:pt x="238294" y="989139"/>
                  </a:cubicBezTo>
                  <a:lnTo>
                    <a:pt x="203917" y="990486"/>
                  </a:lnTo>
                  <a:lnTo>
                    <a:pt x="184626" y="967105"/>
                  </a:lnTo>
                  <a:cubicBezTo>
                    <a:pt x="165199" y="938349"/>
                    <a:pt x="147119" y="908608"/>
                    <a:pt x="130477" y="877973"/>
                  </a:cubicBezTo>
                  <a:lnTo>
                    <a:pt x="103899" y="822800"/>
                  </a:lnTo>
                  <a:lnTo>
                    <a:pt x="129349" y="832445"/>
                  </a:lnTo>
                  <a:cubicBezTo>
                    <a:pt x="247752" y="864171"/>
                    <a:pt x="369455" y="793906"/>
                    <a:pt x="401181" y="675504"/>
                  </a:cubicBezTo>
                  <a:cubicBezTo>
                    <a:pt x="432907" y="557101"/>
                    <a:pt x="362642" y="435397"/>
                    <a:pt x="244239" y="403672"/>
                  </a:cubicBezTo>
                  <a:cubicBezTo>
                    <a:pt x="155437" y="379877"/>
                    <a:pt x="64778" y="413453"/>
                    <a:pt x="11615" y="481679"/>
                  </a:cubicBezTo>
                  <a:lnTo>
                    <a:pt x="7988" y="488980"/>
                  </a:lnTo>
                  <a:lnTo>
                    <a:pt x="5582" y="473213"/>
                  </a:lnTo>
                  <a:cubicBezTo>
                    <a:pt x="1891" y="436871"/>
                    <a:pt x="0" y="399997"/>
                    <a:pt x="0" y="362682"/>
                  </a:cubicBezTo>
                  <a:lnTo>
                    <a:pt x="3577" y="291848"/>
                  </a:lnTo>
                  <a:lnTo>
                    <a:pt x="64903" y="263867"/>
                  </a:lnTo>
                  <a:cubicBezTo>
                    <a:pt x="110365" y="248176"/>
                    <a:pt x="159167" y="241112"/>
                    <a:pt x="208851" y="244094"/>
                  </a:cubicBezTo>
                  <a:close/>
                  <a:moveTo>
                    <a:pt x="256604" y="0"/>
                  </a:moveTo>
                  <a:lnTo>
                    <a:pt x="435367" y="47899"/>
                  </a:lnTo>
                  <a:lnTo>
                    <a:pt x="432805" y="200152"/>
                  </a:lnTo>
                  <a:lnTo>
                    <a:pt x="428129" y="198899"/>
                  </a:lnTo>
                  <a:cubicBezTo>
                    <a:pt x="466230" y="220342"/>
                    <a:pt x="500666" y="246635"/>
                    <a:pt x="529793" y="277814"/>
                  </a:cubicBezTo>
                  <a:lnTo>
                    <a:pt x="665336" y="244111"/>
                  </a:lnTo>
                  <a:lnTo>
                    <a:pt x="752221" y="407517"/>
                  </a:lnTo>
                  <a:lnTo>
                    <a:pt x="655642" y="494588"/>
                  </a:lnTo>
                  <a:cubicBezTo>
                    <a:pt x="667749" y="538685"/>
                    <a:pt x="673455" y="584861"/>
                    <a:pt x="671407" y="631799"/>
                  </a:cubicBezTo>
                  <a:lnTo>
                    <a:pt x="792040" y="698766"/>
                  </a:lnTo>
                  <a:lnTo>
                    <a:pt x="744140" y="877529"/>
                  </a:lnTo>
                  <a:lnTo>
                    <a:pt x="597759" y="875067"/>
                  </a:lnTo>
                  <a:cubicBezTo>
                    <a:pt x="579252" y="905991"/>
                    <a:pt x="556828" y="933881"/>
                    <a:pt x="531703" y="958779"/>
                  </a:cubicBezTo>
                  <a:lnTo>
                    <a:pt x="579776" y="1084249"/>
                  </a:lnTo>
                  <a:lnTo>
                    <a:pt x="428177" y="1190400"/>
                  </a:lnTo>
                  <a:lnTo>
                    <a:pt x="313190" y="1090572"/>
                  </a:lnTo>
                  <a:lnTo>
                    <a:pt x="327183" y="1080774"/>
                  </a:lnTo>
                  <a:lnTo>
                    <a:pt x="286308" y="1090345"/>
                  </a:lnTo>
                  <a:lnTo>
                    <a:pt x="247794" y="1043665"/>
                  </a:lnTo>
                  <a:lnTo>
                    <a:pt x="326743" y="1024722"/>
                  </a:lnTo>
                  <a:cubicBezTo>
                    <a:pt x="457234" y="979682"/>
                    <a:pt x="563750" y="872736"/>
                    <a:pt x="602169" y="729358"/>
                  </a:cubicBezTo>
                  <a:cubicBezTo>
                    <a:pt x="663637" y="499952"/>
                    <a:pt x="527498" y="264153"/>
                    <a:pt x="298093" y="202684"/>
                  </a:cubicBezTo>
                  <a:cubicBezTo>
                    <a:pt x="212066" y="179633"/>
                    <a:pt x="125140" y="184371"/>
                    <a:pt x="46845" y="211394"/>
                  </a:cubicBezTo>
                  <a:lnTo>
                    <a:pt x="9179" y="228580"/>
                  </a:lnTo>
                  <a:lnTo>
                    <a:pt x="21963" y="144814"/>
                  </a:lnTo>
                  <a:lnTo>
                    <a:pt x="26554" y="126959"/>
                  </a:lnTo>
                  <a:lnTo>
                    <a:pt x="53569" y="153014"/>
                  </a:lnTo>
                  <a:lnTo>
                    <a:pt x="52467" y="153702"/>
                  </a:lnTo>
                  <a:cubicBezTo>
                    <a:pt x="95554" y="140146"/>
                    <a:pt x="141043" y="133879"/>
                    <a:pt x="187371" y="134388"/>
                  </a:cubicBezTo>
                  <a:lnTo>
                    <a:pt x="182695" y="133135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</p:grpSp>
    </p:spTree>
    <p:extLst>
      <p:ext uri="{BB962C8B-B14F-4D97-AF65-F5344CB8AC3E}">
        <p14:creationId xmlns:p14="http://schemas.microsoft.com/office/powerpoint/2010/main" val="334739974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>
            <a:normAutofit fontScale="92500" lnSpcReduction="10000"/>
          </a:bodyPr>
          <a:lstStyle/>
          <a:p>
            <a:r>
              <a:rPr lang="en-US" dirty="0"/>
              <a:t>Fully Editable Icon Sets: A</a:t>
            </a:r>
          </a:p>
        </p:txBody>
      </p:sp>
      <p:sp>
        <p:nvSpPr>
          <p:cNvPr id="54" name="Diamond 5">
            <a:extLst>
              <a:ext uri="{FF2B5EF4-FFF2-40B4-BE49-F238E27FC236}">
                <a16:creationId xmlns:a16="http://schemas.microsoft.com/office/drawing/2014/main" xmlns="" id="{AEDEE15B-09BE-4416-8D55-46095E20C00D}"/>
              </a:ext>
            </a:extLst>
          </p:cNvPr>
          <p:cNvSpPr/>
          <p:nvPr/>
        </p:nvSpPr>
        <p:spPr>
          <a:xfrm>
            <a:off x="6112070" y="1492152"/>
            <a:ext cx="523149" cy="524695"/>
          </a:xfrm>
          <a:custGeom>
            <a:avLst/>
            <a:gdLst/>
            <a:ahLst/>
            <a:cxnLst/>
            <a:rect l="l" t="t" r="r" b="b"/>
            <a:pathLst>
              <a:path w="3240001" h="3249575">
                <a:moveTo>
                  <a:pt x="1275349" y="2002569"/>
                </a:moveTo>
                <a:lnTo>
                  <a:pt x="1625117" y="2233002"/>
                </a:lnTo>
                <a:lnTo>
                  <a:pt x="1968772" y="2006596"/>
                </a:lnTo>
                <a:lnTo>
                  <a:pt x="3240001" y="3249575"/>
                </a:lnTo>
                <a:lnTo>
                  <a:pt x="0" y="3249575"/>
                </a:lnTo>
                <a:close/>
                <a:moveTo>
                  <a:pt x="1067116" y="1473605"/>
                </a:moveTo>
                <a:lnTo>
                  <a:pt x="1067116" y="1581605"/>
                </a:lnTo>
                <a:lnTo>
                  <a:pt x="2183116" y="1581605"/>
                </a:lnTo>
                <a:lnTo>
                  <a:pt x="2183116" y="1473605"/>
                </a:lnTo>
                <a:close/>
                <a:moveTo>
                  <a:pt x="1067116" y="1267205"/>
                </a:moveTo>
                <a:lnTo>
                  <a:pt x="1067116" y="1375205"/>
                </a:lnTo>
                <a:lnTo>
                  <a:pt x="2183116" y="1375205"/>
                </a:lnTo>
                <a:lnTo>
                  <a:pt x="2183116" y="1267205"/>
                </a:lnTo>
                <a:close/>
                <a:moveTo>
                  <a:pt x="3240001" y="1172196"/>
                </a:moveTo>
                <a:lnTo>
                  <a:pt x="3240001" y="3142550"/>
                </a:lnTo>
                <a:lnTo>
                  <a:pt x="2026252" y="1968728"/>
                </a:lnTo>
                <a:lnTo>
                  <a:pt x="3049854" y="1294362"/>
                </a:lnTo>
                <a:close/>
                <a:moveTo>
                  <a:pt x="0" y="1172196"/>
                </a:moveTo>
                <a:lnTo>
                  <a:pt x="602850" y="1559516"/>
                </a:lnTo>
                <a:lnTo>
                  <a:pt x="1217896" y="1964719"/>
                </a:lnTo>
                <a:lnTo>
                  <a:pt x="0" y="3142550"/>
                </a:lnTo>
                <a:close/>
                <a:moveTo>
                  <a:pt x="1067116" y="1060805"/>
                </a:moveTo>
                <a:lnTo>
                  <a:pt x="1067116" y="1168805"/>
                </a:lnTo>
                <a:lnTo>
                  <a:pt x="2183116" y="1168805"/>
                </a:lnTo>
                <a:lnTo>
                  <a:pt x="2183116" y="1060805"/>
                </a:lnTo>
                <a:close/>
                <a:moveTo>
                  <a:pt x="869032" y="816137"/>
                </a:moveTo>
                <a:lnTo>
                  <a:pt x="2381200" y="816137"/>
                </a:lnTo>
                <a:lnTo>
                  <a:pt x="2381200" y="1623491"/>
                </a:lnTo>
                <a:lnTo>
                  <a:pt x="1668045" y="2093329"/>
                </a:lnTo>
                <a:lnTo>
                  <a:pt x="1625116" y="2121611"/>
                </a:lnTo>
                <a:lnTo>
                  <a:pt x="869032" y="1623491"/>
                </a:lnTo>
                <a:close/>
                <a:moveTo>
                  <a:pt x="1625116" y="0"/>
                </a:moveTo>
                <a:lnTo>
                  <a:pt x="3235286" y="1060806"/>
                </a:lnTo>
                <a:lnTo>
                  <a:pt x="2489212" y="1552331"/>
                </a:lnTo>
                <a:lnTo>
                  <a:pt x="2489212" y="708008"/>
                </a:lnTo>
                <a:lnTo>
                  <a:pt x="761020" y="708008"/>
                </a:lnTo>
                <a:lnTo>
                  <a:pt x="761020" y="1552331"/>
                </a:lnTo>
                <a:lnTo>
                  <a:pt x="14946" y="1060806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5" name="Isosceles Triangle 51">
            <a:extLst>
              <a:ext uri="{FF2B5EF4-FFF2-40B4-BE49-F238E27FC236}">
                <a16:creationId xmlns:a16="http://schemas.microsoft.com/office/drawing/2014/main" xmlns="" id="{2296D13E-298C-4F01-A77D-43547A7AEFA9}"/>
              </a:ext>
            </a:extLst>
          </p:cNvPr>
          <p:cNvSpPr/>
          <p:nvPr/>
        </p:nvSpPr>
        <p:spPr>
          <a:xfrm>
            <a:off x="5273316" y="1562686"/>
            <a:ext cx="523147" cy="383626"/>
          </a:xfrm>
          <a:custGeom>
            <a:avLst/>
            <a:gdLst/>
            <a:ahLst/>
            <a:cxnLst/>
            <a:rect l="l" t="t" r="r" b="b"/>
            <a:pathLst>
              <a:path w="3240001" h="2375905">
                <a:moveTo>
                  <a:pt x="1974640" y="1379575"/>
                </a:moveTo>
                <a:lnTo>
                  <a:pt x="3240001" y="2375905"/>
                </a:lnTo>
                <a:lnTo>
                  <a:pt x="1" y="2375905"/>
                </a:lnTo>
                <a:lnTo>
                  <a:pt x="1269863" y="1399042"/>
                </a:lnTo>
                <a:lnTo>
                  <a:pt x="1610574" y="1745545"/>
                </a:lnTo>
                <a:close/>
                <a:moveTo>
                  <a:pt x="3240001" y="126952"/>
                </a:moveTo>
                <a:lnTo>
                  <a:pt x="3240001" y="2258912"/>
                </a:lnTo>
                <a:lnTo>
                  <a:pt x="2032457" y="1334195"/>
                </a:lnTo>
                <a:close/>
                <a:moveTo>
                  <a:pt x="0" y="117525"/>
                </a:moveTo>
                <a:lnTo>
                  <a:pt x="1207545" y="1324768"/>
                </a:lnTo>
                <a:lnTo>
                  <a:pt x="0" y="2249485"/>
                </a:lnTo>
                <a:close/>
                <a:moveTo>
                  <a:pt x="0" y="0"/>
                </a:moveTo>
                <a:lnTo>
                  <a:pt x="3240000" y="0"/>
                </a:lnTo>
                <a:lnTo>
                  <a:pt x="1610572" y="162051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6" name="Isosceles Triangle 57">
            <a:extLst>
              <a:ext uri="{FF2B5EF4-FFF2-40B4-BE49-F238E27FC236}">
                <a16:creationId xmlns:a16="http://schemas.microsoft.com/office/drawing/2014/main" xmlns="" id="{4E76B488-B2CD-463B-861A-27D4912FE160}"/>
              </a:ext>
            </a:extLst>
          </p:cNvPr>
          <p:cNvSpPr/>
          <p:nvPr/>
        </p:nvSpPr>
        <p:spPr>
          <a:xfrm>
            <a:off x="6114156" y="4520206"/>
            <a:ext cx="313133" cy="707899"/>
          </a:xfrm>
          <a:custGeom>
            <a:avLst/>
            <a:gdLst>
              <a:gd name="connsiteX0" fmla="*/ 1148449 w 1346449"/>
              <a:gd name="connsiteY0" fmla="*/ 2457725 h 3249725"/>
              <a:gd name="connsiteX1" fmla="*/ 198001 w 1346449"/>
              <a:gd name="connsiteY1" fmla="*/ 2457725 h 3249725"/>
              <a:gd name="connsiteX2" fmla="*/ 1 w 1346449"/>
              <a:gd name="connsiteY2" fmla="*/ 3249725 h 3249725"/>
              <a:gd name="connsiteX3" fmla="*/ 1346449 w 1346449"/>
              <a:gd name="connsiteY3" fmla="*/ 3249725 h 3249725"/>
              <a:gd name="connsiteX4" fmla="*/ 1148449 w 1346449"/>
              <a:gd name="connsiteY4" fmla="*/ 2457725 h 3249725"/>
              <a:gd name="connsiteX5" fmla="*/ 755186 w 1346449"/>
              <a:gd name="connsiteY5" fmla="*/ 82950 h 3249725"/>
              <a:gd name="connsiteX6" fmla="*/ 734449 w 1346449"/>
              <a:gd name="connsiteY6" fmla="*/ 1314594 h 3249725"/>
              <a:gd name="connsiteX7" fmla="*/ 853246 w 1346449"/>
              <a:gd name="connsiteY7" fmla="*/ 1483214 h 3249725"/>
              <a:gd name="connsiteX8" fmla="*/ 673226 w 1346449"/>
              <a:gd name="connsiteY8" fmla="*/ 1663234 h 3249725"/>
              <a:gd name="connsiteX9" fmla="*/ 493206 w 1346449"/>
              <a:gd name="connsiteY9" fmla="*/ 1483214 h 3249725"/>
              <a:gd name="connsiteX10" fmla="*/ 612000 w 1346449"/>
              <a:gd name="connsiteY10" fmla="*/ 1314595 h 3249725"/>
              <a:gd name="connsiteX11" fmla="*/ 612000 w 1346449"/>
              <a:gd name="connsiteY11" fmla="*/ 0 h 3249725"/>
              <a:gd name="connsiteX12" fmla="*/ 2939 w 1346449"/>
              <a:gd name="connsiteY12" fmla="*/ 1574694 h 3249725"/>
              <a:gd name="connsiteX13" fmla="*/ 0 w 1346449"/>
              <a:gd name="connsiteY13" fmla="*/ 1574694 h 3249725"/>
              <a:gd name="connsiteX14" fmla="*/ 2009 w 1346449"/>
              <a:gd name="connsiteY14" fmla="*/ 1577097 h 3249725"/>
              <a:gd name="connsiteX15" fmla="*/ 0 w 1346449"/>
              <a:gd name="connsiteY15" fmla="*/ 1582292 h 3249725"/>
              <a:gd name="connsiteX16" fmla="*/ 6353 w 1346449"/>
              <a:gd name="connsiteY16" fmla="*/ 1582292 h 3249725"/>
              <a:gd name="connsiteX17" fmla="*/ 273414 w 1346449"/>
              <a:gd name="connsiteY17" fmla="*/ 2376121 h 3249725"/>
              <a:gd name="connsiteX18" fmla="*/ 1091887 w 1346449"/>
              <a:gd name="connsiteY18" fmla="*/ 2366694 h 3249725"/>
              <a:gd name="connsiteX19" fmla="*/ 1340768 w 1346449"/>
              <a:gd name="connsiteY19" fmla="*/ 1582292 h 3249725"/>
              <a:gd name="connsiteX20" fmla="*/ 1346449 w 1346449"/>
              <a:gd name="connsiteY20" fmla="*/ 1582292 h 3249725"/>
              <a:gd name="connsiteX21" fmla="*/ 1344512 w 1346449"/>
              <a:gd name="connsiteY21" fmla="*/ 1577284 h 3249725"/>
              <a:gd name="connsiteX22" fmla="*/ 1346448 w 1346449"/>
              <a:gd name="connsiteY22" fmla="*/ 1574694 h 3249725"/>
              <a:gd name="connsiteX23" fmla="*/ 1343510 w 1346449"/>
              <a:gd name="connsiteY23" fmla="*/ 1574694 h 3249725"/>
              <a:gd name="connsiteX24" fmla="*/ 755186 w 1346449"/>
              <a:gd name="connsiteY24" fmla="*/ 82950 h 3249725"/>
              <a:gd name="connsiteX0" fmla="*/ 1148449 w 1346449"/>
              <a:gd name="connsiteY0" fmla="*/ 2374775 h 3166775"/>
              <a:gd name="connsiteX1" fmla="*/ 198001 w 1346449"/>
              <a:gd name="connsiteY1" fmla="*/ 2374775 h 3166775"/>
              <a:gd name="connsiteX2" fmla="*/ 1 w 1346449"/>
              <a:gd name="connsiteY2" fmla="*/ 3166775 h 3166775"/>
              <a:gd name="connsiteX3" fmla="*/ 1346449 w 1346449"/>
              <a:gd name="connsiteY3" fmla="*/ 3166775 h 3166775"/>
              <a:gd name="connsiteX4" fmla="*/ 1148449 w 1346449"/>
              <a:gd name="connsiteY4" fmla="*/ 2374775 h 3166775"/>
              <a:gd name="connsiteX5" fmla="*/ 755186 w 1346449"/>
              <a:gd name="connsiteY5" fmla="*/ 0 h 3166775"/>
              <a:gd name="connsiteX6" fmla="*/ 734449 w 1346449"/>
              <a:gd name="connsiteY6" fmla="*/ 1231644 h 3166775"/>
              <a:gd name="connsiteX7" fmla="*/ 853246 w 1346449"/>
              <a:gd name="connsiteY7" fmla="*/ 1400264 h 3166775"/>
              <a:gd name="connsiteX8" fmla="*/ 673226 w 1346449"/>
              <a:gd name="connsiteY8" fmla="*/ 1580284 h 3166775"/>
              <a:gd name="connsiteX9" fmla="*/ 493206 w 1346449"/>
              <a:gd name="connsiteY9" fmla="*/ 1400264 h 3166775"/>
              <a:gd name="connsiteX10" fmla="*/ 612000 w 1346449"/>
              <a:gd name="connsiteY10" fmla="*/ 1231645 h 3166775"/>
              <a:gd name="connsiteX11" fmla="*/ 591263 w 1346449"/>
              <a:gd name="connsiteY11" fmla="*/ 10368 h 3166775"/>
              <a:gd name="connsiteX12" fmla="*/ 2939 w 1346449"/>
              <a:gd name="connsiteY12" fmla="*/ 1491744 h 3166775"/>
              <a:gd name="connsiteX13" fmla="*/ 0 w 1346449"/>
              <a:gd name="connsiteY13" fmla="*/ 1491744 h 3166775"/>
              <a:gd name="connsiteX14" fmla="*/ 2009 w 1346449"/>
              <a:gd name="connsiteY14" fmla="*/ 1494147 h 3166775"/>
              <a:gd name="connsiteX15" fmla="*/ 0 w 1346449"/>
              <a:gd name="connsiteY15" fmla="*/ 1499342 h 3166775"/>
              <a:gd name="connsiteX16" fmla="*/ 6353 w 1346449"/>
              <a:gd name="connsiteY16" fmla="*/ 1499342 h 3166775"/>
              <a:gd name="connsiteX17" fmla="*/ 273414 w 1346449"/>
              <a:gd name="connsiteY17" fmla="*/ 2293171 h 3166775"/>
              <a:gd name="connsiteX18" fmla="*/ 1091887 w 1346449"/>
              <a:gd name="connsiteY18" fmla="*/ 2283744 h 3166775"/>
              <a:gd name="connsiteX19" fmla="*/ 1340768 w 1346449"/>
              <a:gd name="connsiteY19" fmla="*/ 1499342 h 3166775"/>
              <a:gd name="connsiteX20" fmla="*/ 1346449 w 1346449"/>
              <a:gd name="connsiteY20" fmla="*/ 1499342 h 3166775"/>
              <a:gd name="connsiteX21" fmla="*/ 1344512 w 1346449"/>
              <a:gd name="connsiteY21" fmla="*/ 1494334 h 3166775"/>
              <a:gd name="connsiteX22" fmla="*/ 1346448 w 1346449"/>
              <a:gd name="connsiteY22" fmla="*/ 1491744 h 3166775"/>
              <a:gd name="connsiteX23" fmla="*/ 1343510 w 1346449"/>
              <a:gd name="connsiteY23" fmla="*/ 1491744 h 3166775"/>
              <a:gd name="connsiteX24" fmla="*/ 755186 w 1346449"/>
              <a:gd name="connsiteY24" fmla="*/ 0 h 3166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1346449" h="3166775">
                <a:moveTo>
                  <a:pt x="1148449" y="2374775"/>
                </a:moveTo>
                <a:lnTo>
                  <a:pt x="198001" y="2374775"/>
                </a:lnTo>
                <a:lnTo>
                  <a:pt x="1" y="3166775"/>
                </a:lnTo>
                <a:lnTo>
                  <a:pt x="1346449" y="3166775"/>
                </a:lnTo>
                <a:lnTo>
                  <a:pt x="1148449" y="2374775"/>
                </a:lnTo>
                <a:close/>
                <a:moveTo>
                  <a:pt x="755186" y="0"/>
                </a:moveTo>
                <a:cubicBezTo>
                  <a:pt x="755186" y="438198"/>
                  <a:pt x="734449" y="793446"/>
                  <a:pt x="734449" y="1231644"/>
                </a:cubicBezTo>
                <a:cubicBezTo>
                  <a:pt x="803843" y="1256124"/>
                  <a:pt x="853246" y="1322425"/>
                  <a:pt x="853246" y="1400264"/>
                </a:cubicBezTo>
                <a:cubicBezTo>
                  <a:pt x="853246" y="1499686"/>
                  <a:pt x="772648" y="1580284"/>
                  <a:pt x="673226" y="1580284"/>
                </a:cubicBezTo>
                <a:cubicBezTo>
                  <a:pt x="573804" y="1580284"/>
                  <a:pt x="493206" y="1499686"/>
                  <a:pt x="493206" y="1400264"/>
                </a:cubicBezTo>
                <a:cubicBezTo>
                  <a:pt x="493206" y="1322426"/>
                  <a:pt x="542608" y="1256126"/>
                  <a:pt x="612000" y="1231645"/>
                </a:cubicBezTo>
                <a:lnTo>
                  <a:pt x="591263" y="10368"/>
                </a:lnTo>
                <a:lnTo>
                  <a:pt x="2939" y="1491744"/>
                </a:lnTo>
                <a:lnTo>
                  <a:pt x="0" y="1491744"/>
                </a:lnTo>
                <a:lnTo>
                  <a:pt x="2009" y="1494147"/>
                </a:lnTo>
                <a:lnTo>
                  <a:pt x="0" y="1499342"/>
                </a:lnTo>
                <a:lnTo>
                  <a:pt x="6353" y="1499342"/>
                </a:lnTo>
                <a:cubicBezTo>
                  <a:pt x="274151" y="1797289"/>
                  <a:pt x="320153" y="2031319"/>
                  <a:pt x="273414" y="2293171"/>
                </a:cubicBezTo>
                <a:lnTo>
                  <a:pt x="1091887" y="2283744"/>
                </a:lnTo>
                <a:cubicBezTo>
                  <a:pt x="1035756" y="1984266"/>
                  <a:pt x="1081794" y="1833397"/>
                  <a:pt x="1340768" y="1499342"/>
                </a:cubicBezTo>
                <a:lnTo>
                  <a:pt x="1346449" y="1499342"/>
                </a:lnTo>
                <a:lnTo>
                  <a:pt x="1344512" y="1494334"/>
                </a:lnTo>
                <a:cubicBezTo>
                  <a:pt x="1345124" y="1493447"/>
                  <a:pt x="1345785" y="1492596"/>
                  <a:pt x="1346448" y="1491744"/>
                </a:cubicBezTo>
                <a:lnTo>
                  <a:pt x="1343510" y="1491744"/>
                </a:lnTo>
                <a:cubicBezTo>
                  <a:pt x="1140490" y="966846"/>
                  <a:pt x="958206" y="524898"/>
                  <a:pt x="75518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 dirty="0"/>
          </a:p>
        </p:txBody>
      </p:sp>
      <p:sp>
        <p:nvSpPr>
          <p:cNvPr id="57" name="Rectangle 7">
            <a:extLst>
              <a:ext uri="{FF2B5EF4-FFF2-40B4-BE49-F238E27FC236}">
                <a16:creationId xmlns:a16="http://schemas.microsoft.com/office/drawing/2014/main" xmlns="" id="{84693C49-05C6-4CD0-A900-4B843CF3016D}"/>
              </a:ext>
            </a:extLst>
          </p:cNvPr>
          <p:cNvSpPr/>
          <p:nvPr/>
        </p:nvSpPr>
        <p:spPr>
          <a:xfrm rot="18900000">
            <a:off x="9585735" y="3654558"/>
            <a:ext cx="225664" cy="502732"/>
          </a:xfrm>
          <a:custGeom>
            <a:avLst/>
            <a:gdLst/>
            <a:ahLst/>
            <a:cxnLst/>
            <a:rect l="l" t="t" r="r" b="b"/>
            <a:pathLst>
              <a:path w="154109" h="343323">
                <a:moveTo>
                  <a:pt x="102909" y="313772"/>
                </a:moveTo>
                <a:lnTo>
                  <a:pt x="102909" y="328547"/>
                </a:lnTo>
                <a:cubicBezTo>
                  <a:pt x="102909" y="336708"/>
                  <a:pt x="96294" y="343322"/>
                  <a:pt x="88133" y="343323"/>
                </a:cubicBezTo>
                <a:lnTo>
                  <a:pt x="65975" y="343322"/>
                </a:lnTo>
                <a:cubicBezTo>
                  <a:pt x="57814" y="343322"/>
                  <a:pt x="51199" y="336708"/>
                  <a:pt x="51199" y="328547"/>
                </a:cubicBezTo>
                <a:cubicBezTo>
                  <a:pt x="51199" y="323622"/>
                  <a:pt x="51200" y="318696"/>
                  <a:pt x="51200" y="313771"/>
                </a:cubicBezTo>
                <a:close/>
                <a:moveTo>
                  <a:pt x="123327" y="15459"/>
                </a:moveTo>
                <a:cubicBezTo>
                  <a:pt x="141678" y="29245"/>
                  <a:pt x="152926" y="50497"/>
                  <a:pt x="154008" y="73425"/>
                </a:cubicBezTo>
                <a:cubicBezTo>
                  <a:pt x="155089" y="96353"/>
                  <a:pt x="145890" y="118568"/>
                  <a:pt x="128916" y="134021"/>
                </a:cubicBezTo>
                <a:lnTo>
                  <a:pt x="119294" y="123450"/>
                </a:lnTo>
                <a:cubicBezTo>
                  <a:pt x="133118" y="110865"/>
                  <a:pt x="140611" y="92772"/>
                  <a:pt x="139730" y="74098"/>
                </a:cubicBezTo>
                <a:cubicBezTo>
                  <a:pt x="138850" y="55424"/>
                  <a:pt x="129689" y="38115"/>
                  <a:pt x="114743" y="26887"/>
                </a:cubicBezTo>
                <a:close/>
                <a:moveTo>
                  <a:pt x="136698" y="17411"/>
                </a:moveTo>
                <a:cubicBezTo>
                  <a:pt x="103758" y="-15529"/>
                  <a:pt x="50351" y="-15529"/>
                  <a:pt x="17412" y="17411"/>
                </a:cubicBezTo>
                <a:cubicBezTo>
                  <a:pt x="-15528" y="50351"/>
                  <a:pt x="-15528" y="103757"/>
                  <a:pt x="17412" y="136697"/>
                </a:cubicBezTo>
                <a:cubicBezTo>
                  <a:pt x="50351" y="169637"/>
                  <a:pt x="103758" y="169637"/>
                  <a:pt x="136698" y="136697"/>
                </a:cubicBezTo>
                <a:cubicBezTo>
                  <a:pt x="169637" y="103757"/>
                  <a:pt x="169637" y="50351"/>
                  <a:pt x="136698" y="17411"/>
                </a:cubicBezTo>
                <a:close/>
                <a:moveTo>
                  <a:pt x="154109" y="0"/>
                </a:moveTo>
                <a:cubicBezTo>
                  <a:pt x="196665" y="42556"/>
                  <a:pt x="196665" y="111552"/>
                  <a:pt x="154109" y="154108"/>
                </a:cubicBezTo>
                <a:cubicBezTo>
                  <a:pt x="139576" y="168641"/>
                  <a:pt x="121959" y="178211"/>
                  <a:pt x="102912" y="180994"/>
                </a:cubicBezTo>
                <a:lnTo>
                  <a:pt x="102912" y="308310"/>
                </a:lnTo>
                <a:lnTo>
                  <a:pt x="51197" y="308310"/>
                </a:lnTo>
                <a:lnTo>
                  <a:pt x="51197" y="180994"/>
                </a:lnTo>
                <a:cubicBezTo>
                  <a:pt x="32150" y="178211"/>
                  <a:pt x="14534" y="168641"/>
                  <a:pt x="0" y="154108"/>
                </a:cubicBezTo>
                <a:cubicBezTo>
                  <a:pt x="-42555" y="111552"/>
                  <a:pt x="-42555" y="42556"/>
                  <a:pt x="0" y="0"/>
                </a:cubicBezTo>
                <a:cubicBezTo>
                  <a:pt x="42556" y="-42556"/>
                  <a:pt x="111553" y="-42556"/>
                  <a:pt x="154109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8" name="Parallelogram 15">
            <a:extLst>
              <a:ext uri="{FF2B5EF4-FFF2-40B4-BE49-F238E27FC236}">
                <a16:creationId xmlns:a16="http://schemas.microsoft.com/office/drawing/2014/main" xmlns="" id="{7A9FBE9D-EE5A-4F1B-8EDD-3D011F43183E}"/>
              </a:ext>
            </a:extLst>
          </p:cNvPr>
          <p:cNvSpPr/>
          <p:nvPr/>
        </p:nvSpPr>
        <p:spPr>
          <a:xfrm flipH="1">
            <a:off x="5267026" y="4641909"/>
            <a:ext cx="464493" cy="464493"/>
          </a:xfrm>
          <a:custGeom>
            <a:avLst/>
            <a:gdLst/>
            <a:ahLst/>
            <a:cxnLst/>
            <a:rect l="l" t="t" r="r" b="b"/>
            <a:pathLst>
              <a:path w="3242753" h="3227814">
                <a:moveTo>
                  <a:pt x="1621376" y="1043635"/>
                </a:moveTo>
                <a:cubicBezTo>
                  <a:pt x="1557188" y="1043635"/>
                  <a:pt x="1505154" y="1095669"/>
                  <a:pt x="1505154" y="1159857"/>
                </a:cubicBezTo>
                <a:lnTo>
                  <a:pt x="1505154" y="1625483"/>
                </a:lnTo>
                <a:lnTo>
                  <a:pt x="1033577" y="1625483"/>
                </a:lnTo>
                <a:cubicBezTo>
                  <a:pt x="969389" y="1625483"/>
                  <a:pt x="917355" y="1677517"/>
                  <a:pt x="917355" y="1741705"/>
                </a:cubicBezTo>
                <a:cubicBezTo>
                  <a:pt x="917355" y="1805893"/>
                  <a:pt x="969389" y="1857927"/>
                  <a:pt x="1033577" y="1857927"/>
                </a:cubicBezTo>
                <a:lnTo>
                  <a:pt x="1614688" y="1857927"/>
                </a:lnTo>
                <a:lnTo>
                  <a:pt x="1619859" y="1856884"/>
                </a:lnTo>
                <a:cubicBezTo>
                  <a:pt x="1620361" y="1857187"/>
                  <a:pt x="1620868" y="1857190"/>
                  <a:pt x="1621376" y="1857190"/>
                </a:cubicBezTo>
                <a:cubicBezTo>
                  <a:pt x="1685564" y="1857190"/>
                  <a:pt x="1737598" y="1805156"/>
                  <a:pt x="1737598" y="1740968"/>
                </a:cubicBezTo>
                <a:lnTo>
                  <a:pt x="1737598" y="1159857"/>
                </a:lnTo>
                <a:cubicBezTo>
                  <a:pt x="1737598" y="1095669"/>
                  <a:pt x="1685564" y="1043635"/>
                  <a:pt x="1621376" y="1043635"/>
                </a:cubicBezTo>
                <a:close/>
                <a:moveTo>
                  <a:pt x="1621376" y="628818"/>
                </a:moveTo>
                <a:cubicBezTo>
                  <a:pt x="2206882" y="628818"/>
                  <a:pt x="2681529" y="1103464"/>
                  <a:pt x="2681529" y="1688970"/>
                </a:cubicBezTo>
                <a:cubicBezTo>
                  <a:pt x="2681529" y="2274476"/>
                  <a:pt x="2206882" y="2749122"/>
                  <a:pt x="1621376" y="2749122"/>
                </a:cubicBezTo>
                <a:cubicBezTo>
                  <a:pt x="1035870" y="2749122"/>
                  <a:pt x="561223" y="2274476"/>
                  <a:pt x="561223" y="1688970"/>
                </a:cubicBezTo>
                <a:cubicBezTo>
                  <a:pt x="561223" y="1103464"/>
                  <a:pt x="1035870" y="628818"/>
                  <a:pt x="1621376" y="628818"/>
                </a:cubicBezTo>
                <a:close/>
                <a:moveTo>
                  <a:pt x="1621376" y="424596"/>
                </a:moveTo>
                <a:cubicBezTo>
                  <a:pt x="923081" y="424596"/>
                  <a:pt x="357001" y="990676"/>
                  <a:pt x="357001" y="1688970"/>
                </a:cubicBezTo>
                <a:cubicBezTo>
                  <a:pt x="357001" y="2128645"/>
                  <a:pt x="581423" y="2515905"/>
                  <a:pt x="922189" y="2742109"/>
                </a:cubicBezTo>
                <a:lnTo>
                  <a:pt x="652992" y="3227814"/>
                </a:lnTo>
                <a:lnTo>
                  <a:pt x="911997" y="3227814"/>
                </a:lnTo>
                <a:lnTo>
                  <a:pt x="1121304" y="2850168"/>
                </a:lnTo>
                <a:cubicBezTo>
                  <a:pt x="1274563" y="2916691"/>
                  <a:pt x="1443689" y="2953344"/>
                  <a:pt x="1621376" y="2953344"/>
                </a:cubicBezTo>
                <a:cubicBezTo>
                  <a:pt x="1799063" y="2953344"/>
                  <a:pt x="1968189" y="2916691"/>
                  <a:pt x="2121449" y="2850168"/>
                </a:cubicBezTo>
                <a:lnTo>
                  <a:pt x="2330755" y="3227814"/>
                </a:lnTo>
                <a:lnTo>
                  <a:pt x="2589760" y="3227814"/>
                </a:lnTo>
                <a:lnTo>
                  <a:pt x="2320563" y="2742109"/>
                </a:lnTo>
                <a:cubicBezTo>
                  <a:pt x="2661329" y="2515905"/>
                  <a:pt x="2885751" y="2128645"/>
                  <a:pt x="2885751" y="1688970"/>
                </a:cubicBezTo>
                <a:cubicBezTo>
                  <a:pt x="2885751" y="990676"/>
                  <a:pt x="2319671" y="424596"/>
                  <a:pt x="1621376" y="424596"/>
                </a:cubicBezTo>
                <a:close/>
                <a:moveTo>
                  <a:pt x="2599800" y="123238"/>
                </a:moveTo>
                <a:cubicBezTo>
                  <a:pt x="2434609" y="120698"/>
                  <a:pt x="2268460" y="180476"/>
                  <a:pt x="2139563" y="303161"/>
                </a:cubicBezTo>
                <a:lnTo>
                  <a:pt x="3057258" y="1232053"/>
                </a:lnTo>
                <a:cubicBezTo>
                  <a:pt x="3305736" y="977255"/>
                  <a:pt x="3304415" y="570405"/>
                  <a:pt x="3054287" y="317226"/>
                </a:cubicBezTo>
                <a:cubicBezTo>
                  <a:pt x="2929224" y="190636"/>
                  <a:pt x="2764991" y="125778"/>
                  <a:pt x="2599800" y="123238"/>
                </a:cubicBezTo>
                <a:close/>
                <a:moveTo>
                  <a:pt x="642953" y="123238"/>
                </a:moveTo>
                <a:cubicBezTo>
                  <a:pt x="477762" y="125778"/>
                  <a:pt x="313529" y="190636"/>
                  <a:pt x="188466" y="317226"/>
                </a:cubicBezTo>
                <a:cubicBezTo>
                  <a:pt x="-61662" y="570405"/>
                  <a:pt x="-62983" y="977255"/>
                  <a:pt x="185495" y="1232053"/>
                </a:cubicBezTo>
                <a:lnTo>
                  <a:pt x="1103190" y="303161"/>
                </a:lnTo>
                <a:cubicBezTo>
                  <a:pt x="974294" y="180476"/>
                  <a:pt x="808144" y="120698"/>
                  <a:pt x="642953" y="123238"/>
                </a:cubicBezTo>
                <a:close/>
                <a:moveTo>
                  <a:pt x="1722692" y="0"/>
                </a:moveTo>
                <a:lnTo>
                  <a:pt x="1520061" y="0"/>
                </a:lnTo>
                <a:cubicBezTo>
                  <a:pt x="1440152" y="0"/>
                  <a:pt x="1375373" y="64779"/>
                  <a:pt x="1375373" y="144688"/>
                </a:cubicBezTo>
                <a:lnTo>
                  <a:pt x="1375373" y="289376"/>
                </a:lnTo>
                <a:lnTo>
                  <a:pt x="1867380" y="289376"/>
                </a:lnTo>
                <a:lnTo>
                  <a:pt x="1867380" y="144688"/>
                </a:lnTo>
                <a:cubicBezTo>
                  <a:pt x="1867380" y="64779"/>
                  <a:pt x="1802601" y="0"/>
                  <a:pt x="172269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9" name="Freeform 19">
            <a:extLst>
              <a:ext uri="{FF2B5EF4-FFF2-40B4-BE49-F238E27FC236}">
                <a16:creationId xmlns:a16="http://schemas.microsoft.com/office/drawing/2014/main" xmlns="" id="{DD59881D-26FD-493B-8AE1-06C59DF34840}"/>
              </a:ext>
            </a:extLst>
          </p:cNvPr>
          <p:cNvSpPr/>
          <p:nvPr/>
        </p:nvSpPr>
        <p:spPr>
          <a:xfrm>
            <a:off x="7745410" y="3642506"/>
            <a:ext cx="460778" cy="453389"/>
          </a:xfrm>
          <a:custGeom>
            <a:avLst/>
            <a:gdLst/>
            <a:ahLst/>
            <a:cxnLst/>
            <a:rect l="l" t="t" r="r" b="b"/>
            <a:pathLst>
              <a:path w="3214097" h="3162551">
                <a:moveTo>
                  <a:pt x="1014592" y="2306036"/>
                </a:moveTo>
                <a:cubicBezTo>
                  <a:pt x="854868" y="2306036"/>
                  <a:pt x="725386" y="2435518"/>
                  <a:pt x="725386" y="2595242"/>
                </a:cubicBezTo>
                <a:cubicBezTo>
                  <a:pt x="725386" y="2754966"/>
                  <a:pt x="854868" y="2884448"/>
                  <a:pt x="1014592" y="2884448"/>
                </a:cubicBezTo>
                <a:cubicBezTo>
                  <a:pt x="1174316" y="2884448"/>
                  <a:pt x="1303798" y="2754966"/>
                  <a:pt x="1303798" y="2595242"/>
                </a:cubicBezTo>
                <a:cubicBezTo>
                  <a:pt x="1303798" y="2435518"/>
                  <a:pt x="1174316" y="2306036"/>
                  <a:pt x="1014592" y="2306036"/>
                </a:cubicBezTo>
                <a:close/>
                <a:moveTo>
                  <a:pt x="481275" y="1691816"/>
                </a:moveTo>
                <a:cubicBezTo>
                  <a:pt x="321551" y="1691816"/>
                  <a:pt x="192069" y="1821298"/>
                  <a:pt x="192069" y="1981022"/>
                </a:cubicBezTo>
                <a:cubicBezTo>
                  <a:pt x="192069" y="2140746"/>
                  <a:pt x="321551" y="2270228"/>
                  <a:pt x="481275" y="2270228"/>
                </a:cubicBezTo>
                <a:cubicBezTo>
                  <a:pt x="640999" y="2270228"/>
                  <a:pt x="770481" y="2140746"/>
                  <a:pt x="770481" y="1981022"/>
                </a:cubicBezTo>
                <a:cubicBezTo>
                  <a:pt x="770481" y="1821298"/>
                  <a:pt x="640999" y="1691816"/>
                  <a:pt x="481275" y="1691816"/>
                </a:cubicBezTo>
                <a:close/>
                <a:moveTo>
                  <a:pt x="2764751" y="1113404"/>
                </a:moveTo>
                <a:cubicBezTo>
                  <a:pt x="2605027" y="1113404"/>
                  <a:pt x="2475545" y="1242886"/>
                  <a:pt x="2475545" y="1402610"/>
                </a:cubicBezTo>
                <a:cubicBezTo>
                  <a:pt x="2475545" y="1562334"/>
                  <a:pt x="2605027" y="1691816"/>
                  <a:pt x="2764751" y="1691816"/>
                </a:cubicBezTo>
                <a:cubicBezTo>
                  <a:pt x="2924475" y="1691816"/>
                  <a:pt x="3053957" y="1562334"/>
                  <a:pt x="3053957" y="1402610"/>
                </a:cubicBezTo>
                <a:cubicBezTo>
                  <a:pt x="3053957" y="1242886"/>
                  <a:pt x="2924475" y="1113404"/>
                  <a:pt x="2764751" y="1113404"/>
                </a:cubicBezTo>
                <a:close/>
                <a:moveTo>
                  <a:pt x="532503" y="881964"/>
                </a:moveTo>
                <a:cubicBezTo>
                  <a:pt x="372779" y="881964"/>
                  <a:pt x="243297" y="1011446"/>
                  <a:pt x="243297" y="1171170"/>
                </a:cubicBezTo>
                <a:cubicBezTo>
                  <a:pt x="243297" y="1330894"/>
                  <a:pt x="372779" y="1460376"/>
                  <a:pt x="532503" y="1460376"/>
                </a:cubicBezTo>
                <a:cubicBezTo>
                  <a:pt x="692227" y="1460376"/>
                  <a:pt x="821709" y="1330894"/>
                  <a:pt x="821709" y="1171170"/>
                </a:cubicBezTo>
                <a:cubicBezTo>
                  <a:pt x="821709" y="1011446"/>
                  <a:pt x="692227" y="881964"/>
                  <a:pt x="532503" y="881964"/>
                </a:cubicBezTo>
                <a:close/>
                <a:moveTo>
                  <a:pt x="1162143" y="321316"/>
                </a:moveTo>
                <a:cubicBezTo>
                  <a:pt x="1002419" y="321316"/>
                  <a:pt x="872937" y="450798"/>
                  <a:pt x="872937" y="610522"/>
                </a:cubicBezTo>
                <a:cubicBezTo>
                  <a:pt x="872937" y="770246"/>
                  <a:pt x="1002419" y="899728"/>
                  <a:pt x="1162143" y="899728"/>
                </a:cubicBezTo>
                <a:cubicBezTo>
                  <a:pt x="1321867" y="899728"/>
                  <a:pt x="1451349" y="770246"/>
                  <a:pt x="1451349" y="610522"/>
                </a:cubicBezTo>
                <a:cubicBezTo>
                  <a:pt x="1451349" y="450798"/>
                  <a:pt x="1321867" y="321316"/>
                  <a:pt x="1162143" y="321316"/>
                </a:cubicBezTo>
                <a:close/>
                <a:moveTo>
                  <a:pt x="1963447" y="177300"/>
                </a:moveTo>
                <a:cubicBezTo>
                  <a:pt x="1803723" y="177300"/>
                  <a:pt x="1674241" y="306782"/>
                  <a:pt x="1674241" y="466506"/>
                </a:cubicBezTo>
                <a:cubicBezTo>
                  <a:pt x="1674241" y="626230"/>
                  <a:pt x="1803723" y="755712"/>
                  <a:pt x="1963447" y="755712"/>
                </a:cubicBezTo>
                <a:cubicBezTo>
                  <a:pt x="2123171" y="755712"/>
                  <a:pt x="2252653" y="626230"/>
                  <a:pt x="2252653" y="466506"/>
                </a:cubicBezTo>
                <a:cubicBezTo>
                  <a:pt x="2252653" y="306782"/>
                  <a:pt x="2123171" y="177300"/>
                  <a:pt x="1963447" y="177300"/>
                </a:cubicBezTo>
                <a:close/>
                <a:moveTo>
                  <a:pt x="1752672" y="312"/>
                </a:moveTo>
                <a:cubicBezTo>
                  <a:pt x="1817888" y="-690"/>
                  <a:pt x="1885249" y="703"/>
                  <a:pt x="1954799" y="4657"/>
                </a:cubicBezTo>
                <a:cubicBezTo>
                  <a:pt x="2504015" y="53541"/>
                  <a:pt x="2975590" y="412975"/>
                  <a:pt x="3145244" y="944937"/>
                </a:cubicBezTo>
                <a:cubicBezTo>
                  <a:pt x="3412664" y="2126757"/>
                  <a:pt x="2837568" y="2017487"/>
                  <a:pt x="2506889" y="1867964"/>
                </a:cubicBezTo>
                <a:cubicBezTo>
                  <a:pt x="1580987" y="1673869"/>
                  <a:pt x="2725425" y="3197869"/>
                  <a:pt x="1014520" y="3161925"/>
                </a:cubicBezTo>
                <a:cubicBezTo>
                  <a:pt x="-14898" y="3061283"/>
                  <a:pt x="-138545" y="1873713"/>
                  <a:pt x="108747" y="1100212"/>
                </a:cubicBezTo>
                <a:cubicBezTo>
                  <a:pt x="278579" y="569148"/>
                  <a:pt x="774429" y="15339"/>
                  <a:pt x="1752672" y="312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0" name="Rectangle 30">
            <a:extLst>
              <a:ext uri="{FF2B5EF4-FFF2-40B4-BE49-F238E27FC236}">
                <a16:creationId xmlns:a16="http://schemas.microsoft.com/office/drawing/2014/main" xmlns="" id="{3BFEE74E-183A-4C32-9BDF-AC2573B061E0}"/>
              </a:ext>
            </a:extLst>
          </p:cNvPr>
          <p:cNvSpPr/>
          <p:nvPr/>
        </p:nvSpPr>
        <p:spPr>
          <a:xfrm>
            <a:off x="11063701" y="3600566"/>
            <a:ext cx="464493" cy="463135"/>
          </a:xfrm>
          <a:custGeom>
            <a:avLst/>
            <a:gdLst/>
            <a:ahLst/>
            <a:cxnLst/>
            <a:rect l="l" t="t" r="r" b="b"/>
            <a:pathLst>
              <a:path w="3240000" h="3230531">
                <a:moveTo>
                  <a:pt x="720000" y="2697973"/>
                </a:moveTo>
                <a:cubicBezTo>
                  <a:pt x="680235" y="2697973"/>
                  <a:pt x="648000" y="2730208"/>
                  <a:pt x="648000" y="2769973"/>
                </a:cubicBezTo>
                <a:cubicBezTo>
                  <a:pt x="648000" y="2809738"/>
                  <a:pt x="680235" y="2841973"/>
                  <a:pt x="720000" y="2841973"/>
                </a:cubicBezTo>
                <a:lnTo>
                  <a:pt x="2520000" y="2841973"/>
                </a:lnTo>
                <a:cubicBezTo>
                  <a:pt x="2559765" y="2841973"/>
                  <a:pt x="2592000" y="2809738"/>
                  <a:pt x="2592000" y="2769973"/>
                </a:cubicBezTo>
                <a:cubicBezTo>
                  <a:pt x="2592000" y="2730208"/>
                  <a:pt x="2559765" y="2697973"/>
                  <a:pt x="2520000" y="2697973"/>
                </a:cubicBezTo>
                <a:close/>
                <a:moveTo>
                  <a:pt x="720000" y="2366733"/>
                </a:moveTo>
                <a:cubicBezTo>
                  <a:pt x="680235" y="2366733"/>
                  <a:pt x="648000" y="2398968"/>
                  <a:pt x="648000" y="2438733"/>
                </a:cubicBezTo>
                <a:cubicBezTo>
                  <a:pt x="648000" y="2478498"/>
                  <a:pt x="680235" y="2510733"/>
                  <a:pt x="720000" y="2510733"/>
                </a:cubicBezTo>
                <a:lnTo>
                  <a:pt x="2520000" y="2510733"/>
                </a:lnTo>
                <a:cubicBezTo>
                  <a:pt x="2559765" y="2510733"/>
                  <a:pt x="2592000" y="2478498"/>
                  <a:pt x="2592000" y="2438733"/>
                </a:cubicBezTo>
                <a:cubicBezTo>
                  <a:pt x="2592000" y="2398968"/>
                  <a:pt x="2559765" y="2366733"/>
                  <a:pt x="2520000" y="2366733"/>
                </a:cubicBezTo>
                <a:close/>
                <a:moveTo>
                  <a:pt x="720000" y="2035493"/>
                </a:moveTo>
                <a:cubicBezTo>
                  <a:pt x="680235" y="2035493"/>
                  <a:pt x="648000" y="2067728"/>
                  <a:pt x="648000" y="2107493"/>
                </a:cubicBezTo>
                <a:cubicBezTo>
                  <a:pt x="648000" y="2147258"/>
                  <a:pt x="680235" y="2179493"/>
                  <a:pt x="720000" y="2179493"/>
                </a:cubicBezTo>
                <a:lnTo>
                  <a:pt x="2520000" y="2179493"/>
                </a:lnTo>
                <a:cubicBezTo>
                  <a:pt x="2559765" y="2179493"/>
                  <a:pt x="2592000" y="2147258"/>
                  <a:pt x="2592000" y="2107493"/>
                </a:cubicBezTo>
                <a:cubicBezTo>
                  <a:pt x="2592000" y="2067728"/>
                  <a:pt x="2559765" y="2035493"/>
                  <a:pt x="2520000" y="2035493"/>
                </a:cubicBezTo>
                <a:close/>
                <a:moveTo>
                  <a:pt x="720000" y="1704253"/>
                </a:moveTo>
                <a:cubicBezTo>
                  <a:pt x="680235" y="1704253"/>
                  <a:pt x="648000" y="1736488"/>
                  <a:pt x="648000" y="1776253"/>
                </a:cubicBezTo>
                <a:cubicBezTo>
                  <a:pt x="648000" y="1816018"/>
                  <a:pt x="680235" y="1848253"/>
                  <a:pt x="720000" y="1848253"/>
                </a:cubicBezTo>
                <a:lnTo>
                  <a:pt x="2520000" y="1848253"/>
                </a:lnTo>
                <a:cubicBezTo>
                  <a:pt x="2559765" y="1848253"/>
                  <a:pt x="2592000" y="1816018"/>
                  <a:pt x="2592000" y="1776253"/>
                </a:cubicBezTo>
                <a:cubicBezTo>
                  <a:pt x="2592000" y="1736488"/>
                  <a:pt x="2559765" y="1704253"/>
                  <a:pt x="2520000" y="1704253"/>
                </a:cubicBezTo>
                <a:close/>
                <a:moveTo>
                  <a:pt x="720000" y="1373013"/>
                </a:moveTo>
                <a:cubicBezTo>
                  <a:pt x="680235" y="1373013"/>
                  <a:pt x="648000" y="1405248"/>
                  <a:pt x="648000" y="1445013"/>
                </a:cubicBezTo>
                <a:cubicBezTo>
                  <a:pt x="648000" y="1484778"/>
                  <a:pt x="680235" y="1517013"/>
                  <a:pt x="720000" y="1517013"/>
                </a:cubicBezTo>
                <a:lnTo>
                  <a:pt x="2520000" y="1517013"/>
                </a:lnTo>
                <a:cubicBezTo>
                  <a:pt x="2559765" y="1517013"/>
                  <a:pt x="2592000" y="1484778"/>
                  <a:pt x="2592000" y="1445013"/>
                </a:cubicBezTo>
                <a:cubicBezTo>
                  <a:pt x="2592000" y="1405248"/>
                  <a:pt x="2559765" y="1373013"/>
                  <a:pt x="2520000" y="1373013"/>
                </a:cubicBezTo>
                <a:close/>
                <a:moveTo>
                  <a:pt x="720000" y="1041773"/>
                </a:moveTo>
                <a:cubicBezTo>
                  <a:pt x="680235" y="1041773"/>
                  <a:pt x="648000" y="1074008"/>
                  <a:pt x="648000" y="1113773"/>
                </a:cubicBezTo>
                <a:cubicBezTo>
                  <a:pt x="648000" y="1153538"/>
                  <a:pt x="680235" y="1185773"/>
                  <a:pt x="720000" y="1185773"/>
                </a:cubicBezTo>
                <a:lnTo>
                  <a:pt x="2520000" y="1185773"/>
                </a:lnTo>
                <a:cubicBezTo>
                  <a:pt x="2559765" y="1185773"/>
                  <a:pt x="2592000" y="1153538"/>
                  <a:pt x="2592000" y="1113773"/>
                </a:cubicBezTo>
                <a:cubicBezTo>
                  <a:pt x="2592000" y="1074008"/>
                  <a:pt x="2559765" y="1041773"/>
                  <a:pt x="2520000" y="1041773"/>
                </a:cubicBezTo>
                <a:close/>
                <a:moveTo>
                  <a:pt x="0" y="305988"/>
                </a:moveTo>
                <a:lnTo>
                  <a:pt x="181957" y="305988"/>
                </a:lnTo>
                <a:lnTo>
                  <a:pt x="181957" y="470032"/>
                </a:lnTo>
                <a:cubicBezTo>
                  <a:pt x="181957" y="599267"/>
                  <a:pt x="286722" y="704032"/>
                  <a:pt x="415957" y="704032"/>
                </a:cubicBezTo>
                <a:cubicBezTo>
                  <a:pt x="545192" y="704032"/>
                  <a:pt x="649957" y="599267"/>
                  <a:pt x="649957" y="470032"/>
                </a:cubicBezTo>
                <a:lnTo>
                  <a:pt x="649957" y="305988"/>
                </a:lnTo>
                <a:lnTo>
                  <a:pt x="802357" y="305988"/>
                </a:lnTo>
                <a:lnTo>
                  <a:pt x="802357" y="470031"/>
                </a:lnTo>
                <a:cubicBezTo>
                  <a:pt x="802357" y="599266"/>
                  <a:pt x="907122" y="704031"/>
                  <a:pt x="1036357" y="704031"/>
                </a:cubicBezTo>
                <a:cubicBezTo>
                  <a:pt x="1165592" y="704031"/>
                  <a:pt x="1270357" y="599266"/>
                  <a:pt x="1270357" y="470031"/>
                </a:cubicBezTo>
                <a:lnTo>
                  <a:pt x="1270357" y="305988"/>
                </a:lnTo>
                <a:lnTo>
                  <a:pt x="1422757" y="305988"/>
                </a:lnTo>
                <a:lnTo>
                  <a:pt x="1422757" y="470030"/>
                </a:lnTo>
                <a:cubicBezTo>
                  <a:pt x="1422757" y="599265"/>
                  <a:pt x="1527522" y="704030"/>
                  <a:pt x="1656757" y="704030"/>
                </a:cubicBezTo>
                <a:cubicBezTo>
                  <a:pt x="1785992" y="704030"/>
                  <a:pt x="1890757" y="599265"/>
                  <a:pt x="1890757" y="470030"/>
                </a:cubicBezTo>
                <a:lnTo>
                  <a:pt x="1890757" y="305988"/>
                </a:lnTo>
                <a:lnTo>
                  <a:pt x="2043157" y="305988"/>
                </a:lnTo>
                <a:lnTo>
                  <a:pt x="2043157" y="470029"/>
                </a:lnTo>
                <a:cubicBezTo>
                  <a:pt x="2043157" y="599264"/>
                  <a:pt x="2147922" y="704029"/>
                  <a:pt x="2277157" y="704029"/>
                </a:cubicBezTo>
                <a:cubicBezTo>
                  <a:pt x="2406392" y="704029"/>
                  <a:pt x="2511157" y="599264"/>
                  <a:pt x="2511157" y="470029"/>
                </a:cubicBezTo>
                <a:lnTo>
                  <a:pt x="2511157" y="305988"/>
                </a:lnTo>
                <a:lnTo>
                  <a:pt x="2663557" y="305988"/>
                </a:lnTo>
                <a:lnTo>
                  <a:pt x="2663557" y="470028"/>
                </a:lnTo>
                <a:cubicBezTo>
                  <a:pt x="2663557" y="599263"/>
                  <a:pt x="2768322" y="704028"/>
                  <a:pt x="2897557" y="704028"/>
                </a:cubicBezTo>
                <a:cubicBezTo>
                  <a:pt x="3026792" y="704028"/>
                  <a:pt x="3131557" y="599263"/>
                  <a:pt x="3131557" y="470028"/>
                </a:cubicBezTo>
                <a:lnTo>
                  <a:pt x="3131557" y="305988"/>
                </a:lnTo>
                <a:lnTo>
                  <a:pt x="3240000" y="305988"/>
                </a:lnTo>
                <a:lnTo>
                  <a:pt x="3240000" y="3230531"/>
                </a:lnTo>
                <a:lnTo>
                  <a:pt x="0" y="3230531"/>
                </a:lnTo>
                <a:close/>
                <a:moveTo>
                  <a:pt x="415957" y="4"/>
                </a:moveTo>
                <a:cubicBezTo>
                  <a:pt x="485545" y="4"/>
                  <a:pt x="541957" y="56416"/>
                  <a:pt x="541957" y="126004"/>
                </a:cubicBezTo>
                <a:lnTo>
                  <a:pt x="541957" y="485972"/>
                </a:lnTo>
                <a:cubicBezTo>
                  <a:pt x="541957" y="555560"/>
                  <a:pt x="485545" y="611972"/>
                  <a:pt x="415957" y="611972"/>
                </a:cubicBezTo>
                <a:cubicBezTo>
                  <a:pt x="346369" y="611972"/>
                  <a:pt x="289957" y="555560"/>
                  <a:pt x="289957" y="485972"/>
                </a:cubicBezTo>
                <a:lnTo>
                  <a:pt x="289957" y="126004"/>
                </a:lnTo>
                <a:cubicBezTo>
                  <a:pt x="289957" y="56416"/>
                  <a:pt x="346369" y="4"/>
                  <a:pt x="415957" y="4"/>
                </a:cubicBezTo>
                <a:close/>
                <a:moveTo>
                  <a:pt x="1036357" y="3"/>
                </a:moveTo>
                <a:cubicBezTo>
                  <a:pt x="1105945" y="3"/>
                  <a:pt x="1162357" y="56415"/>
                  <a:pt x="1162357" y="126003"/>
                </a:cubicBezTo>
                <a:lnTo>
                  <a:pt x="1162357" y="485971"/>
                </a:lnTo>
                <a:cubicBezTo>
                  <a:pt x="1162357" y="555559"/>
                  <a:pt x="1105945" y="611971"/>
                  <a:pt x="1036357" y="611971"/>
                </a:cubicBezTo>
                <a:cubicBezTo>
                  <a:pt x="966769" y="611971"/>
                  <a:pt x="910357" y="555559"/>
                  <a:pt x="910357" y="485971"/>
                </a:cubicBezTo>
                <a:lnTo>
                  <a:pt x="910357" y="126003"/>
                </a:lnTo>
                <a:cubicBezTo>
                  <a:pt x="910357" y="56415"/>
                  <a:pt x="966769" y="3"/>
                  <a:pt x="1036357" y="3"/>
                </a:cubicBezTo>
                <a:close/>
                <a:moveTo>
                  <a:pt x="1656757" y="2"/>
                </a:moveTo>
                <a:cubicBezTo>
                  <a:pt x="1726345" y="2"/>
                  <a:pt x="1782757" y="56414"/>
                  <a:pt x="1782757" y="126002"/>
                </a:cubicBezTo>
                <a:lnTo>
                  <a:pt x="1782757" y="485970"/>
                </a:lnTo>
                <a:cubicBezTo>
                  <a:pt x="1782757" y="555558"/>
                  <a:pt x="1726345" y="611970"/>
                  <a:pt x="1656757" y="611970"/>
                </a:cubicBezTo>
                <a:cubicBezTo>
                  <a:pt x="1587169" y="611970"/>
                  <a:pt x="1530757" y="555558"/>
                  <a:pt x="1530757" y="485970"/>
                </a:cubicBezTo>
                <a:lnTo>
                  <a:pt x="1530757" y="126002"/>
                </a:lnTo>
                <a:cubicBezTo>
                  <a:pt x="1530757" y="56414"/>
                  <a:pt x="1587169" y="2"/>
                  <a:pt x="1656757" y="2"/>
                </a:cubicBezTo>
                <a:close/>
                <a:moveTo>
                  <a:pt x="2277157" y="1"/>
                </a:moveTo>
                <a:cubicBezTo>
                  <a:pt x="2346745" y="1"/>
                  <a:pt x="2403157" y="56413"/>
                  <a:pt x="2403157" y="126001"/>
                </a:cubicBezTo>
                <a:lnTo>
                  <a:pt x="2403157" y="485969"/>
                </a:lnTo>
                <a:cubicBezTo>
                  <a:pt x="2403157" y="555557"/>
                  <a:pt x="2346745" y="611969"/>
                  <a:pt x="2277157" y="611969"/>
                </a:cubicBezTo>
                <a:cubicBezTo>
                  <a:pt x="2207569" y="611969"/>
                  <a:pt x="2151157" y="555557"/>
                  <a:pt x="2151157" y="485969"/>
                </a:cubicBezTo>
                <a:lnTo>
                  <a:pt x="2151157" y="126001"/>
                </a:lnTo>
                <a:cubicBezTo>
                  <a:pt x="2151157" y="56413"/>
                  <a:pt x="2207569" y="1"/>
                  <a:pt x="2277157" y="1"/>
                </a:cubicBezTo>
                <a:close/>
                <a:moveTo>
                  <a:pt x="2897557" y="0"/>
                </a:moveTo>
                <a:cubicBezTo>
                  <a:pt x="2967145" y="0"/>
                  <a:pt x="3023557" y="56412"/>
                  <a:pt x="3023557" y="126000"/>
                </a:cubicBezTo>
                <a:lnTo>
                  <a:pt x="3023557" y="485968"/>
                </a:lnTo>
                <a:cubicBezTo>
                  <a:pt x="3023557" y="555556"/>
                  <a:pt x="2967145" y="611968"/>
                  <a:pt x="2897557" y="611968"/>
                </a:cubicBezTo>
                <a:cubicBezTo>
                  <a:pt x="2827969" y="611968"/>
                  <a:pt x="2771557" y="555556"/>
                  <a:pt x="2771557" y="485968"/>
                </a:cubicBezTo>
                <a:lnTo>
                  <a:pt x="2771557" y="126000"/>
                </a:lnTo>
                <a:cubicBezTo>
                  <a:pt x="2771557" y="56412"/>
                  <a:pt x="2827969" y="0"/>
                  <a:pt x="289755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1" name="Rectangle 7">
            <a:extLst>
              <a:ext uri="{FF2B5EF4-FFF2-40B4-BE49-F238E27FC236}">
                <a16:creationId xmlns:a16="http://schemas.microsoft.com/office/drawing/2014/main" xmlns="" id="{A2454068-D6A0-42C7-BCE1-D03833DCF2E4}"/>
              </a:ext>
            </a:extLst>
          </p:cNvPr>
          <p:cNvSpPr/>
          <p:nvPr/>
        </p:nvSpPr>
        <p:spPr>
          <a:xfrm>
            <a:off x="6950824" y="1518716"/>
            <a:ext cx="471567" cy="471567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401869" y="2055482"/>
                </a:moveTo>
                <a:lnTo>
                  <a:pt x="869869" y="2055482"/>
                </a:lnTo>
                <a:lnTo>
                  <a:pt x="869869" y="2919482"/>
                </a:lnTo>
                <a:lnTo>
                  <a:pt x="401869" y="2919482"/>
                </a:lnTo>
                <a:close/>
                <a:moveTo>
                  <a:pt x="1121949" y="1695482"/>
                </a:moveTo>
                <a:lnTo>
                  <a:pt x="1589949" y="1695482"/>
                </a:lnTo>
                <a:lnTo>
                  <a:pt x="1589949" y="2919482"/>
                </a:lnTo>
                <a:lnTo>
                  <a:pt x="1121949" y="2919482"/>
                </a:lnTo>
                <a:close/>
                <a:moveTo>
                  <a:pt x="1842029" y="1335482"/>
                </a:moveTo>
                <a:lnTo>
                  <a:pt x="2310029" y="1335482"/>
                </a:lnTo>
                <a:lnTo>
                  <a:pt x="2310029" y="2919482"/>
                </a:lnTo>
                <a:lnTo>
                  <a:pt x="1842029" y="2919482"/>
                </a:lnTo>
                <a:close/>
                <a:moveTo>
                  <a:pt x="2562109" y="975482"/>
                </a:moveTo>
                <a:lnTo>
                  <a:pt x="3030109" y="975482"/>
                </a:lnTo>
                <a:lnTo>
                  <a:pt x="3030109" y="2919482"/>
                </a:lnTo>
                <a:lnTo>
                  <a:pt x="2562109" y="2919482"/>
                </a:lnTo>
                <a:close/>
                <a:moveTo>
                  <a:pt x="2321888" y="224805"/>
                </a:moveTo>
                <a:lnTo>
                  <a:pt x="2880631" y="247420"/>
                </a:lnTo>
                <a:lnTo>
                  <a:pt x="2620844" y="742612"/>
                </a:lnTo>
                <a:lnTo>
                  <a:pt x="2546105" y="613161"/>
                </a:lnTo>
                <a:lnTo>
                  <a:pt x="541555" y="1770488"/>
                </a:lnTo>
                <a:lnTo>
                  <a:pt x="392077" y="1511585"/>
                </a:lnTo>
                <a:lnTo>
                  <a:pt x="2396627" y="354257"/>
                </a:lnTo>
                <a:close/>
                <a:moveTo>
                  <a:pt x="0" y="0"/>
                </a:moveTo>
                <a:lnTo>
                  <a:pt x="180000" y="0"/>
                </a:lnTo>
                <a:lnTo>
                  <a:pt x="180000" y="3059999"/>
                </a:lnTo>
                <a:lnTo>
                  <a:pt x="3240000" y="3059999"/>
                </a:lnTo>
                <a:lnTo>
                  <a:pt x="3240000" y="3239999"/>
                </a:lnTo>
                <a:lnTo>
                  <a:pt x="180000" y="3239999"/>
                </a:lnTo>
                <a:lnTo>
                  <a:pt x="180000" y="3240000"/>
                </a:lnTo>
                <a:lnTo>
                  <a:pt x="0" y="3240000"/>
                </a:lnTo>
                <a:lnTo>
                  <a:pt x="0" y="3239999"/>
                </a:lnTo>
                <a:lnTo>
                  <a:pt x="0" y="3059999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2" name="Rectangle 15">
            <a:extLst>
              <a:ext uri="{FF2B5EF4-FFF2-40B4-BE49-F238E27FC236}">
                <a16:creationId xmlns:a16="http://schemas.microsoft.com/office/drawing/2014/main" xmlns="" id="{ECBB7944-2021-44C3-960E-8480CFC6DEF9}"/>
              </a:ext>
            </a:extLst>
          </p:cNvPr>
          <p:cNvSpPr/>
          <p:nvPr/>
        </p:nvSpPr>
        <p:spPr>
          <a:xfrm rot="5400000">
            <a:off x="7737684" y="1518715"/>
            <a:ext cx="472195" cy="471568"/>
          </a:xfrm>
          <a:custGeom>
            <a:avLst/>
            <a:gdLst/>
            <a:ahLst/>
            <a:cxnLst/>
            <a:rect l="l" t="t" r="r" b="b"/>
            <a:pathLst>
              <a:path w="3244313" h="3240000">
                <a:moveTo>
                  <a:pt x="2055482" y="677891"/>
                </a:moveTo>
                <a:lnTo>
                  <a:pt x="2055482" y="209891"/>
                </a:lnTo>
                <a:lnTo>
                  <a:pt x="2919482" y="209891"/>
                </a:lnTo>
                <a:lnTo>
                  <a:pt x="2919482" y="677891"/>
                </a:lnTo>
                <a:close/>
                <a:moveTo>
                  <a:pt x="1695482" y="1397971"/>
                </a:moveTo>
                <a:lnTo>
                  <a:pt x="1695482" y="929971"/>
                </a:lnTo>
                <a:lnTo>
                  <a:pt x="2919482" y="929971"/>
                </a:lnTo>
                <a:lnTo>
                  <a:pt x="2919482" y="1397971"/>
                </a:lnTo>
                <a:close/>
                <a:moveTo>
                  <a:pt x="1335482" y="2118051"/>
                </a:moveTo>
                <a:lnTo>
                  <a:pt x="1335482" y="1650051"/>
                </a:lnTo>
                <a:lnTo>
                  <a:pt x="2919482" y="1650051"/>
                </a:lnTo>
                <a:lnTo>
                  <a:pt x="2919482" y="2118051"/>
                </a:lnTo>
                <a:close/>
                <a:moveTo>
                  <a:pt x="975482" y="2838131"/>
                </a:moveTo>
                <a:lnTo>
                  <a:pt x="975482" y="2370131"/>
                </a:lnTo>
                <a:lnTo>
                  <a:pt x="2919482" y="2370131"/>
                </a:lnTo>
                <a:lnTo>
                  <a:pt x="2919482" y="2838131"/>
                </a:lnTo>
                <a:close/>
                <a:moveTo>
                  <a:pt x="10788" y="2651034"/>
                </a:moveTo>
                <a:lnTo>
                  <a:pt x="1168116" y="646484"/>
                </a:lnTo>
                <a:lnTo>
                  <a:pt x="1038664" y="571745"/>
                </a:lnTo>
                <a:lnTo>
                  <a:pt x="1533856" y="311959"/>
                </a:lnTo>
                <a:lnTo>
                  <a:pt x="1556471" y="870701"/>
                </a:lnTo>
                <a:lnTo>
                  <a:pt x="1427019" y="795962"/>
                </a:lnTo>
                <a:lnTo>
                  <a:pt x="269691" y="2800512"/>
                </a:lnTo>
                <a:close/>
                <a:moveTo>
                  <a:pt x="0" y="3240000"/>
                </a:moveTo>
                <a:lnTo>
                  <a:pt x="0" y="3060000"/>
                </a:lnTo>
                <a:lnTo>
                  <a:pt x="3064313" y="3060000"/>
                </a:lnTo>
                <a:lnTo>
                  <a:pt x="3064313" y="0"/>
                </a:lnTo>
                <a:lnTo>
                  <a:pt x="3244313" y="0"/>
                </a:lnTo>
                <a:lnTo>
                  <a:pt x="3244313" y="3240000"/>
                </a:lnTo>
                <a:lnTo>
                  <a:pt x="3240000" y="3240000"/>
                </a:lnTo>
                <a:lnTo>
                  <a:pt x="3064313" y="324000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3" name="Pie 24">
            <a:extLst>
              <a:ext uri="{FF2B5EF4-FFF2-40B4-BE49-F238E27FC236}">
                <a16:creationId xmlns:a16="http://schemas.microsoft.com/office/drawing/2014/main" xmlns="" id="{DB38F196-AF37-4B00-AA3E-183F9372FBAD}"/>
              </a:ext>
            </a:extLst>
          </p:cNvPr>
          <p:cNvSpPr/>
          <p:nvPr/>
        </p:nvSpPr>
        <p:spPr>
          <a:xfrm>
            <a:off x="6809927" y="4618984"/>
            <a:ext cx="513183" cy="510342"/>
          </a:xfrm>
          <a:custGeom>
            <a:avLst/>
            <a:gdLst/>
            <a:ahLst/>
            <a:cxnLst/>
            <a:rect l="l" t="t" r="r" b="b"/>
            <a:pathLst>
              <a:path w="3228711" h="3210836">
                <a:moveTo>
                  <a:pt x="351626" y="695968"/>
                </a:moveTo>
                <a:lnTo>
                  <a:pt x="1548007" y="1678300"/>
                </a:lnTo>
                <a:lnTo>
                  <a:pt x="236194" y="2500159"/>
                </a:lnTo>
                <a:cubicBezTo>
                  <a:pt x="-116985" y="1936431"/>
                  <a:pt x="-70514" y="1210092"/>
                  <a:pt x="351626" y="695968"/>
                </a:cubicBezTo>
                <a:close/>
                <a:moveTo>
                  <a:pt x="1957429" y="262366"/>
                </a:moveTo>
                <a:cubicBezTo>
                  <a:pt x="2634256" y="359480"/>
                  <a:pt x="3156733" y="907132"/>
                  <a:pt x="3221913" y="1587776"/>
                </a:cubicBezTo>
                <a:cubicBezTo>
                  <a:pt x="3287093" y="2268421"/>
                  <a:pt x="2878048" y="2905277"/>
                  <a:pt x="2231953" y="3129078"/>
                </a:cubicBezTo>
                <a:cubicBezTo>
                  <a:pt x="1585858" y="3352879"/>
                  <a:pt x="870522" y="3105497"/>
                  <a:pt x="500715" y="2530372"/>
                </a:cubicBezTo>
                <a:lnTo>
                  <a:pt x="1746987" y="1729019"/>
                </a:lnTo>
                <a:close/>
                <a:moveTo>
                  <a:pt x="1604447" y="200"/>
                </a:moveTo>
                <a:cubicBezTo>
                  <a:pt x="1665125" y="-778"/>
                  <a:pt x="1726175" y="1809"/>
                  <a:pt x="1787307" y="8072"/>
                </a:cubicBezTo>
                <a:lnTo>
                  <a:pt x="1629532" y="1548011"/>
                </a:lnTo>
                <a:lnTo>
                  <a:pt x="483856" y="506987"/>
                </a:lnTo>
                <a:cubicBezTo>
                  <a:pt x="773141" y="188622"/>
                  <a:pt x="1179697" y="7051"/>
                  <a:pt x="1604447" y="20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64" name="Parallelogram 30">
            <a:extLst>
              <a:ext uri="{FF2B5EF4-FFF2-40B4-BE49-F238E27FC236}">
                <a16:creationId xmlns:a16="http://schemas.microsoft.com/office/drawing/2014/main" xmlns="" id="{07A9DF64-EAEC-4F98-A0C9-E2239CA0F425}"/>
              </a:ext>
            </a:extLst>
          </p:cNvPr>
          <p:cNvSpPr/>
          <p:nvPr/>
        </p:nvSpPr>
        <p:spPr>
          <a:xfrm flipH="1">
            <a:off x="11038458" y="2527766"/>
            <a:ext cx="514976" cy="516250"/>
          </a:xfrm>
          <a:custGeom>
            <a:avLst/>
            <a:gdLst/>
            <a:ahLst/>
            <a:cxnLst/>
            <a:rect l="l" t="t" r="r" b="b"/>
            <a:pathLst>
              <a:path w="3240000" h="3248012">
                <a:moveTo>
                  <a:pt x="712553" y="858820"/>
                </a:moveTo>
                <a:cubicBezTo>
                  <a:pt x="727950" y="858820"/>
                  <a:pt x="743348" y="864694"/>
                  <a:pt x="755096" y="876443"/>
                </a:cubicBezTo>
                <a:lnTo>
                  <a:pt x="1193671" y="1315016"/>
                </a:lnTo>
                <a:lnTo>
                  <a:pt x="1509169" y="999517"/>
                </a:lnTo>
                <a:cubicBezTo>
                  <a:pt x="1509517" y="999169"/>
                  <a:pt x="1509868" y="998827"/>
                  <a:pt x="1510414" y="998691"/>
                </a:cubicBezTo>
                <a:lnTo>
                  <a:pt x="1518932" y="988592"/>
                </a:lnTo>
                <a:cubicBezTo>
                  <a:pt x="1531945" y="978263"/>
                  <a:pt x="1547912" y="974188"/>
                  <a:pt x="1563209" y="975946"/>
                </a:cubicBezTo>
                <a:cubicBezTo>
                  <a:pt x="1578505" y="977705"/>
                  <a:pt x="1593131" y="985299"/>
                  <a:pt x="1603459" y="998313"/>
                </a:cubicBezTo>
                <a:lnTo>
                  <a:pt x="1892346" y="1362277"/>
                </a:lnTo>
                <a:lnTo>
                  <a:pt x="2149759" y="1177067"/>
                </a:lnTo>
                <a:lnTo>
                  <a:pt x="2151621" y="1174867"/>
                </a:lnTo>
                <a:cubicBezTo>
                  <a:pt x="2159033" y="1169006"/>
                  <a:pt x="2167397" y="1165168"/>
                  <a:pt x="2176160" y="1163802"/>
                </a:cubicBezTo>
                <a:cubicBezTo>
                  <a:pt x="2177188" y="1163485"/>
                  <a:pt x="2178237" y="1163269"/>
                  <a:pt x="2179375" y="1163558"/>
                </a:cubicBezTo>
                <a:cubicBezTo>
                  <a:pt x="2184768" y="1161771"/>
                  <a:pt x="2190389" y="1161654"/>
                  <a:pt x="2195921" y="1162300"/>
                </a:cubicBezTo>
                <a:cubicBezTo>
                  <a:pt x="2196662" y="1162386"/>
                  <a:pt x="2197402" y="1162487"/>
                  <a:pt x="2198081" y="1162987"/>
                </a:cubicBezTo>
                <a:cubicBezTo>
                  <a:pt x="2202197" y="1163290"/>
                  <a:pt x="2206218" y="1164270"/>
                  <a:pt x="2209739" y="1166702"/>
                </a:cubicBezTo>
                <a:cubicBezTo>
                  <a:pt x="2213116" y="1166857"/>
                  <a:pt x="2216051" y="1168231"/>
                  <a:pt x="2218766" y="1170038"/>
                </a:cubicBezTo>
                <a:cubicBezTo>
                  <a:pt x="2225342" y="1173160"/>
                  <a:pt x="2231151" y="1177875"/>
                  <a:pt x="2235489" y="1184194"/>
                </a:cubicBezTo>
                <a:lnTo>
                  <a:pt x="2236132" y="1184737"/>
                </a:lnTo>
                <a:lnTo>
                  <a:pt x="2236287" y="1184934"/>
                </a:lnTo>
                <a:lnTo>
                  <a:pt x="2238712" y="1187183"/>
                </a:lnTo>
                <a:cubicBezTo>
                  <a:pt x="2239115" y="1187744"/>
                  <a:pt x="2239507" y="1188310"/>
                  <a:pt x="2239574" y="1189090"/>
                </a:cubicBezTo>
                <a:lnTo>
                  <a:pt x="2540580" y="1569705"/>
                </a:lnTo>
                <a:cubicBezTo>
                  <a:pt x="2561191" y="1595768"/>
                  <a:pt x="2556772" y="1633604"/>
                  <a:pt x="2530710" y="1654215"/>
                </a:cubicBezTo>
                <a:cubicBezTo>
                  <a:pt x="2504647" y="1674827"/>
                  <a:pt x="2466811" y="1670408"/>
                  <a:pt x="2446199" y="1644345"/>
                </a:cubicBezTo>
                <a:lnTo>
                  <a:pt x="2177884" y="1305067"/>
                </a:lnTo>
                <a:lnTo>
                  <a:pt x="1934804" y="1479967"/>
                </a:lnTo>
                <a:cubicBezTo>
                  <a:pt x="1927367" y="1485317"/>
                  <a:pt x="1919123" y="1488726"/>
                  <a:pt x="1910598" y="1489881"/>
                </a:cubicBezTo>
                <a:cubicBezTo>
                  <a:pt x="1885257" y="1507791"/>
                  <a:pt x="1850121" y="1502627"/>
                  <a:pt x="1830495" y="1477903"/>
                </a:cubicBezTo>
                <a:lnTo>
                  <a:pt x="1551924" y="1126933"/>
                </a:lnTo>
                <a:lnTo>
                  <a:pt x="1239041" y="1439816"/>
                </a:lnTo>
                <a:cubicBezTo>
                  <a:pt x="1226569" y="1452288"/>
                  <a:pt x="1209983" y="1458139"/>
                  <a:pt x="1193674" y="1456888"/>
                </a:cubicBezTo>
                <a:cubicBezTo>
                  <a:pt x="1177363" y="1458142"/>
                  <a:pt x="1160774" y="1452290"/>
                  <a:pt x="1148301" y="1439816"/>
                </a:cubicBezTo>
                <a:lnTo>
                  <a:pt x="670011" y="961527"/>
                </a:lnTo>
                <a:cubicBezTo>
                  <a:pt x="646515" y="938031"/>
                  <a:pt x="646515" y="899938"/>
                  <a:pt x="670011" y="876442"/>
                </a:cubicBezTo>
                <a:cubicBezTo>
                  <a:pt x="681760" y="864694"/>
                  <a:pt x="697157" y="858820"/>
                  <a:pt x="712553" y="858820"/>
                </a:cubicBezTo>
                <a:close/>
                <a:moveTo>
                  <a:pt x="2790000" y="699581"/>
                </a:moveTo>
                <a:lnTo>
                  <a:pt x="450000" y="699581"/>
                </a:lnTo>
                <a:lnTo>
                  <a:pt x="450000" y="1851581"/>
                </a:lnTo>
                <a:lnTo>
                  <a:pt x="2790000" y="1851581"/>
                </a:lnTo>
                <a:close/>
                <a:moveTo>
                  <a:pt x="2987972" y="519497"/>
                </a:moveTo>
                <a:lnTo>
                  <a:pt x="2987972" y="2031665"/>
                </a:lnTo>
                <a:lnTo>
                  <a:pt x="252028" y="2031665"/>
                </a:lnTo>
                <a:lnTo>
                  <a:pt x="252028" y="519497"/>
                </a:lnTo>
                <a:close/>
                <a:moveTo>
                  <a:pt x="1620000" y="0"/>
                </a:moveTo>
                <a:cubicBezTo>
                  <a:pt x="1540462" y="0"/>
                  <a:pt x="1475984" y="64478"/>
                  <a:pt x="1475984" y="144016"/>
                </a:cubicBezTo>
                <a:lnTo>
                  <a:pt x="1475984" y="267469"/>
                </a:lnTo>
                <a:lnTo>
                  <a:pt x="0" y="267469"/>
                </a:lnTo>
                <a:lnTo>
                  <a:pt x="0" y="2283693"/>
                </a:lnTo>
                <a:lnTo>
                  <a:pt x="852101" y="2283693"/>
                </a:lnTo>
                <a:lnTo>
                  <a:pt x="323771" y="3248012"/>
                </a:lnTo>
                <a:lnTo>
                  <a:pt x="621526" y="3248012"/>
                </a:lnTo>
                <a:lnTo>
                  <a:pt x="1149856" y="2283693"/>
                </a:lnTo>
                <a:lnTo>
                  <a:pt x="2090146" y="2283693"/>
                </a:lnTo>
                <a:lnTo>
                  <a:pt x="2618476" y="3248012"/>
                </a:lnTo>
                <a:lnTo>
                  <a:pt x="2916231" y="3248012"/>
                </a:lnTo>
                <a:lnTo>
                  <a:pt x="2387901" y="2283693"/>
                </a:lnTo>
                <a:lnTo>
                  <a:pt x="3240000" y="2283693"/>
                </a:lnTo>
                <a:lnTo>
                  <a:pt x="3240000" y="267469"/>
                </a:lnTo>
                <a:lnTo>
                  <a:pt x="1764016" y="267469"/>
                </a:lnTo>
                <a:lnTo>
                  <a:pt x="1764016" y="144016"/>
                </a:lnTo>
                <a:cubicBezTo>
                  <a:pt x="1764016" y="64478"/>
                  <a:pt x="1699538" y="0"/>
                  <a:pt x="162000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5" name="Block Arc 14">
            <a:extLst>
              <a:ext uri="{FF2B5EF4-FFF2-40B4-BE49-F238E27FC236}">
                <a16:creationId xmlns:a16="http://schemas.microsoft.com/office/drawing/2014/main" xmlns="" id="{F84CC100-88A8-4E3E-8091-D49E44C308ED}"/>
              </a:ext>
            </a:extLst>
          </p:cNvPr>
          <p:cNvSpPr/>
          <p:nvPr/>
        </p:nvSpPr>
        <p:spPr>
          <a:xfrm rot="16200000">
            <a:off x="8525358" y="1470612"/>
            <a:ext cx="567400" cy="567774"/>
          </a:xfrm>
          <a:custGeom>
            <a:avLst/>
            <a:gdLst/>
            <a:ahLst/>
            <a:cxnLst/>
            <a:rect l="l" t="t" r="r" b="b"/>
            <a:pathLst>
              <a:path w="3185463" h="3187558">
                <a:moveTo>
                  <a:pt x="764000" y="2343999"/>
                </a:moveTo>
                <a:cubicBezTo>
                  <a:pt x="566798" y="2256389"/>
                  <a:pt x="385374" y="2134753"/>
                  <a:pt x="230072" y="1981662"/>
                </a:cubicBezTo>
                <a:cubicBezTo>
                  <a:pt x="297001" y="2223876"/>
                  <a:pt x="428049" y="2439341"/>
                  <a:pt x="603989" y="2608945"/>
                </a:cubicBezTo>
                <a:cubicBezTo>
                  <a:pt x="667739" y="2525681"/>
                  <a:pt x="720588" y="2436567"/>
                  <a:pt x="764000" y="2343999"/>
                </a:cubicBezTo>
                <a:close/>
                <a:moveTo>
                  <a:pt x="783530" y="862903"/>
                </a:moveTo>
                <a:cubicBezTo>
                  <a:pt x="737619" y="760936"/>
                  <a:pt x="681240" y="662513"/>
                  <a:pt x="611676" y="571152"/>
                </a:cubicBezTo>
                <a:cubicBezTo>
                  <a:pt x="419218" y="754019"/>
                  <a:pt x="279227" y="991173"/>
                  <a:pt x="215545" y="1258034"/>
                </a:cubicBezTo>
                <a:cubicBezTo>
                  <a:pt x="378729" y="1090139"/>
                  <a:pt x="571934" y="956907"/>
                  <a:pt x="783530" y="862903"/>
                </a:cubicBezTo>
                <a:close/>
                <a:moveTo>
                  <a:pt x="935657" y="1673146"/>
                </a:moveTo>
                <a:lnTo>
                  <a:pt x="227023" y="1673146"/>
                </a:lnTo>
                <a:cubicBezTo>
                  <a:pt x="393068" y="1882941"/>
                  <a:pt x="605618" y="2045968"/>
                  <a:pt x="844267" y="2153109"/>
                </a:cubicBezTo>
                <a:cubicBezTo>
                  <a:pt x="897907" y="1997390"/>
                  <a:pt x="928862" y="1835739"/>
                  <a:pt x="935657" y="1673146"/>
                </a:cubicBezTo>
                <a:close/>
                <a:moveTo>
                  <a:pt x="935928" y="1493146"/>
                </a:moveTo>
                <a:cubicBezTo>
                  <a:pt x="928922" y="1345638"/>
                  <a:pt x="902278" y="1198995"/>
                  <a:pt x="856775" y="1056956"/>
                </a:cubicBezTo>
                <a:cubicBezTo>
                  <a:pt x="636768" y="1156959"/>
                  <a:pt x="439487" y="1304654"/>
                  <a:pt x="281464" y="1493146"/>
                </a:cubicBezTo>
                <a:close/>
                <a:moveTo>
                  <a:pt x="1469785" y="2515107"/>
                </a:moveTo>
                <a:cubicBezTo>
                  <a:pt x="1283000" y="2508124"/>
                  <a:pt x="1100523" y="2472287"/>
                  <a:pt x="927628" y="2411229"/>
                </a:cubicBezTo>
                <a:cubicBezTo>
                  <a:pt x="876831" y="2520843"/>
                  <a:pt x="814172" y="2626182"/>
                  <a:pt x="738220" y="2724387"/>
                </a:cubicBezTo>
                <a:cubicBezTo>
                  <a:pt x="944637" y="2881665"/>
                  <a:pt x="1196120" y="2982471"/>
                  <a:pt x="1469785" y="3005418"/>
                </a:cubicBezTo>
                <a:close/>
                <a:moveTo>
                  <a:pt x="1469785" y="1673146"/>
                </a:moveTo>
                <a:lnTo>
                  <a:pt x="1112275" y="1673146"/>
                </a:lnTo>
                <a:cubicBezTo>
                  <a:pt x="1105327" y="1858153"/>
                  <a:pt x="1070032" y="2042144"/>
                  <a:pt x="1008001" y="2219039"/>
                </a:cubicBezTo>
                <a:cubicBezTo>
                  <a:pt x="1155519" y="2270408"/>
                  <a:pt x="1310845" y="2300826"/>
                  <a:pt x="1469785" y="2307834"/>
                </a:cubicBezTo>
                <a:close/>
                <a:moveTo>
                  <a:pt x="1469785" y="898989"/>
                </a:moveTo>
                <a:cubicBezTo>
                  <a:pt x="1315103" y="907762"/>
                  <a:pt x="1164166" y="938783"/>
                  <a:pt x="1020939" y="990066"/>
                </a:cubicBezTo>
                <a:cubicBezTo>
                  <a:pt x="1074574" y="1153655"/>
                  <a:pt x="1105461" y="1322925"/>
                  <a:pt x="1112368" y="1493146"/>
                </a:cubicBezTo>
                <a:lnTo>
                  <a:pt x="1469785" y="1493146"/>
                </a:lnTo>
                <a:close/>
                <a:moveTo>
                  <a:pt x="1469785" y="182141"/>
                </a:moveTo>
                <a:cubicBezTo>
                  <a:pt x="1199839" y="204777"/>
                  <a:pt x="951477" y="303168"/>
                  <a:pt x="746615" y="456764"/>
                </a:cubicBezTo>
                <a:cubicBezTo>
                  <a:pt x="828296" y="562801"/>
                  <a:pt x="894225" y="677310"/>
                  <a:pt x="947434" y="796072"/>
                </a:cubicBezTo>
                <a:cubicBezTo>
                  <a:pt x="1113886" y="736067"/>
                  <a:pt x="1289644" y="700323"/>
                  <a:pt x="1469785" y="691530"/>
                </a:cubicBezTo>
                <a:close/>
                <a:moveTo>
                  <a:pt x="2150063" y="992171"/>
                </a:moveTo>
                <a:cubicBezTo>
                  <a:pt x="1990712" y="935501"/>
                  <a:pt x="1822242" y="902595"/>
                  <a:pt x="1649785" y="897224"/>
                </a:cubicBezTo>
                <a:lnTo>
                  <a:pt x="1649785" y="1493146"/>
                </a:lnTo>
                <a:lnTo>
                  <a:pt x="2063712" y="1493146"/>
                </a:lnTo>
                <a:cubicBezTo>
                  <a:pt x="2069089" y="1323887"/>
                  <a:pt x="2098366" y="1155330"/>
                  <a:pt x="2150063" y="992171"/>
                </a:cubicBezTo>
                <a:close/>
                <a:moveTo>
                  <a:pt x="2168848" y="2199110"/>
                </a:moveTo>
                <a:cubicBezTo>
                  <a:pt x="2108555" y="2028681"/>
                  <a:pt x="2073581" y="1851532"/>
                  <a:pt x="2065295" y="1673146"/>
                </a:cubicBezTo>
                <a:lnTo>
                  <a:pt x="1649785" y="1673146"/>
                </a:lnTo>
                <a:lnTo>
                  <a:pt x="1649785" y="2307299"/>
                </a:lnTo>
                <a:cubicBezTo>
                  <a:pt x="1829404" y="2299517"/>
                  <a:pt x="2004315" y="2261965"/>
                  <a:pt x="2168848" y="2199110"/>
                </a:cubicBezTo>
                <a:close/>
                <a:moveTo>
                  <a:pt x="2422394" y="446879"/>
                </a:moveTo>
                <a:cubicBezTo>
                  <a:pt x="2204309" y="287209"/>
                  <a:pt x="1938140" y="189883"/>
                  <a:pt x="1649785" y="178919"/>
                </a:cubicBezTo>
                <a:lnTo>
                  <a:pt x="1649785" y="689876"/>
                </a:lnTo>
                <a:cubicBezTo>
                  <a:pt x="1846998" y="695154"/>
                  <a:pt x="2039668" y="732502"/>
                  <a:pt x="2221721" y="797410"/>
                </a:cubicBezTo>
                <a:cubicBezTo>
                  <a:pt x="2275056" y="675360"/>
                  <a:pt x="2341760" y="557662"/>
                  <a:pt x="2422394" y="446879"/>
                </a:cubicBezTo>
                <a:close/>
                <a:moveTo>
                  <a:pt x="2447278" y="2722123"/>
                </a:moveTo>
                <a:cubicBezTo>
                  <a:pt x="2366121" y="2618714"/>
                  <a:pt x="2299534" y="2507403"/>
                  <a:pt x="2246145" y="2391362"/>
                </a:cubicBezTo>
                <a:cubicBezTo>
                  <a:pt x="2057375" y="2464119"/>
                  <a:pt x="1856285" y="2506958"/>
                  <a:pt x="1649785" y="2514779"/>
                </a:cubicBezTo>
                <a:lnTo>
                  <a:pt x="1649785" y="3008639"/>
                </a:lnTo>
                <a:cubicBezTo>
                  <a:pt x="1949198" y="2997255"/>
                  <a:pt x="2224691" y="2892757"/>
                  <a:pt x="2447278" y="2722123"/>
                </a:cubicBezTo>
                <a:close/>
                <a:moveTo>
                  <a:pt x="2878934" y="1493146"/>
                </a:moveTo>
                <a:cubicBezTo>
                  <a:pt x="2723190" y="1307255"/>
                  <a:pt x="2529440" y="1161128"/>
                  <a:pt x="2313862" y="1060620"/>
                </a:cubicBezTo>
                <a:cubicBezTo>
                  <a:pt x="2270535" y="1201714"/>
                  <a:pt x="2245604" y="1347104"/>
                  <a:pt x="2240109" y="1493146"/>
                </a:cubicBezTo>
                <a:close/>
                <a:moveTo>
                  <a:pt x="2890636" y="1673146"/>
                </a:moveTo>
                <a:lnTo>
                  <a:pt x="2241814" y="1673146"/>
                </a:lnTo>
                <a:cubicBezTo>
                  <a:pt x="2249736" y="1827102"/>
                  <a:pt x="2279520" y="1979973"/>
                  <a:pt x="2329964" y="2127513"/>
                </a:cubicBezTo>
                <a:cubicBezTo>
                  <a:pt x="2545677" y="2019923"/>
                  <a:pt x="2738160" y="1866413"/>
                  <a:pt x="2890636" y="1673146"/>
                </a:cubicBezTo>
                <a:close/>
                <a:moveTo>
                  <a:pt x="2973035" y="1284386"/>
                </a:moveTo>
                <a:cubicBezTo>
                  <a:pt x="2912066" y="1001840"/>
                  <a:pt x="2765308" y="751379"/>
                  <a:pt x="2561381" y="561108"/>
                </a:cubicBezTo>
                <a:cubicBezTo>
                  <a:pt x="2489321" y="656437"/>
                  <a:pt x="2431363" y="759225"/>
                  <a:pt x="2384553" y="865647"/>
                </a:cubicBezTo>
                <a:cubicBezTo>
                  <a:pt x="2604520" y="964977"/>
                  <a:pt x="2804622" y="1106677"/>
                  <a:pt x="2973035" y="1284386"/>
                </a:cubicBezTo>
                <a:close/>
                <a:moveTo>
                  <a:pt x="2974277" y="1897328"/>
                </a:moveTo>
                <a:cubicBezTo>
                  <a:pt x="2812488" y="2073933"/>
                  <a:pt x="2619878" y="2216690"/>
                  <a:pt x="2407486" y="2319665"/>
                </a:cubicBezTo>
                <a:cubicBezTo>
                  <a:pt x="2454169" y="2420503"/>
                  <a:pt x="2511856" y="2517376"/>
                  <a:pt x="2582047" y="2607468"/>
                </a:cubicBezTo>
                <a:cubicBezTo>
                  <a:pt x="2776399" y="2417974"/>
                  <a:pt x="2916061" y="2172750"/>
                  <a:pt x="2974277" y="1897328"/>
                </a:cubicBezTo>
                <a:close/>
                <a:moveTo>
                  <a:pt x="3185463" y="1593779"/>
                </a:moveTo>
                <a:cubicBezTo>
                  <a:pt x="3185463" y="2473999"/>
                  <a:pt x="2471904" y="3187558"/>
                  <a:pt x="1591684" y="3187558"/>
                </a:cubicBezTo>
                <a:cubicBezTo>
                  <a:pt x="738111" y="3187558"/>
                  <a:pt x="41261" y="2516549"/>
                  <a:pt x="1913" y="1673146"/>
                </a:cubicBezTo>
                <a:lnTo>
                  <a:pt x="0" y="1673146"/>
                </a:lnTo>
                <a:lnTo>
                  <a:pt x="0" y="1493146"/>
                </a:lnTo>
                <a:lnTo>
                  <a:pt x="2750" y="1493146"/>
                </a:lnTo>
                <a:cubicBezTo>
                  <a:pt x="50490" y="700174"/>
                  <a:pt x="679654" y="64473"/>
                  <a:pt x="1469785" y="6156"/>
                </a:cubicBezTo>
                <a:lnTo>
                  <a:pt x="1469785" y="0"/>
                </a:lnTo>
                <a:lnTo>
                  <a:pt x="1591684" y="0"/>
                </a:lnTo>
                <a:lnTo>
                  <a:pt x="1649785" y="0"/>
                </a:lnTo>
                <a:lnTo>
                  <a:pt x="1649785" y="2934"/>
                </a:lnTo>
                <a:cubicBezTo>
                  <a:pt x="2503127" y="31654"/>
                  <a:pt x="3185463" y="733032"/>
                  <a:pt x="3185463" y="159377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66" name="Block Arc 41">
            <a:extLst>
              <a:ext uri="{FF2B5EF4-FFF2-40B4-BE49-F238E27FC236}">
                <a16:creationId xmlns:a16="http://schemas.microsoft.com/office/drawing/2014/main" xmlns="" id="{39949893-05ED-44C7-999C-84CE9B52D118}"/>
              </a:ext>
            </a:extLst>
          </p:cNvPr>
          <p:cNvSpPr/>
          <p:nvPr/>
        </p:nvSpPr>
        <p:spPr>
          <a:xfrm>
            <a:off x="9408551" y="1424302"/>
            <a:ext cx="473301" cy="660394"/>
          </a:xfrm>
          <a:custGeom>
            <a:avLst/>
            <a:gdLst/>
            <a:ahLst/>
            <a:cxnLst/>
            <a:rect l="l" t="t" r="r" b="b"/>
            <a:pathLst>
              <a:path w="2512265" h="3505352">
                <a:moveTo>
                  <a:pt x="1276582" y="2106401"/>
                </a:moveTo>
                <a:cubicBezTo>
                  <a:pt x="1154832" y="2195007"/>
                  <a:pt x="1018024" y="2262207"/>
                  <a:pt x="871321" y="2302645"/>
                </a:cubicBezTo>
                <a:cubicBezTo>
                  <a:pt x="1041049" y="2346709"/>
                  <a:pt x="1216984" y="2342691"/>
                  <a:pt x="1380867" y="2295542"/>
                </a:cubicBezTo>
                <a:cubicBezTo>
                  <a:pt x="1352791" y="2227964"/>
                  <a:pt x="1317377" y="2164934"/>
                  <a:pt x="1276582" y="2106401"/>
                </a:cubicBezTo>
                <a:close/>
                <a:moveTo>
                  <a:pt x="931061" y="1768598"/>
                </a:moveTo>
                <a:lnTo>
                  <a:pt x="785084" y="2021438"/>
                </a:lnTo>
                <a:lnTo>
                  <a:pt x="684448" y="2196711"/>
                </a:lnTo>
                <a:cubicBezTo>
                  <a:pt x="868931" y="2169533"/>
                  <a:pt x="1041385" y="2098006"/>
                  <a:pt x="1189228" y="1991290"/>
                </a:cubicBezTo>
                <a:cubicBezTo>
                  <a:pt x="1113839" y="1904543"/>
                  <a:pt x="1026949" y="1829435"/>
                  <a:pt x="931061" y="1768598"/>
                </a:cubicBezTo>
                <a:close/>
                <a:moveTo>
                  <a:pt x="1626242" y="1739577"/>
                </a:moveTo>
                <a:cubicBezTo>
                  <a:pt x="1556851" y="1850020"/>
                  <a:pt x="1471526" y="1947792"/>
                  <a:pt x="1374302" y="2030973"/>
                </a:cubicBezTo>
                <a:cubicBezTo>
                  <a:pt x="1422822" y="2099916"/>
                  <a:pt x="1464618" y="2174537"/>
                  <a:pt x="1497466" y="2254701"/>
                </a:cubicBezTo>
                <a:cubicBezTo>
                  <a:pt x="1664534" y="2184833"/>
                  <a:pt x="1813198" y="2068027"/>
                  <a:pt x="1922549" y="1910651"/>
                </a:cubicBezTo>
                <a:close/>
                <a:moveTo>
                  <a:pt x="531158" y="1601275"/>
                </a:moveTo>
                <a:cubicBezTo>
                  <a:pt x="514831" y="1769123"/>
                  <a:pt x="535254" y="1939877"/>
                  <a:pt x="594029" y="2101141"/>
                </a:cubicBezTo>
                <a:lnTo>
                  <a:pt x="822377" y="1705631"/>
                </a:lnTo>
                <a:cubicBezTo>
                  <a:pt x="730789" y="1658398"/>
                  <a:pt x="632873" y="1623335"/>
                  <a:pt x="531158" y="1601275"/>
                </a:cubicBezTo>
                <a:close/>
                <a:moveTo>
                  <a:pt x="270885" y="1572115"/>
                </a:moveTo>
                <a:cubicBezTo>
                  <a:pt x="231457" y="1572339"/>
                  <a:pt x="191799" y="1574812"/>
                  <a:pt x="152057" y="1579894"/>
                </a:cubicBezTo>
                <a:cubicBezTo>
                  <a:pt x="195418" y="1760005"/>
                  <a:pt x="289893" y="1927350"/>
                  <a:pt x="428945" y="2058945"/>
                </a:cubicBezTo>
                <a:cubicBezTo>
                  <a:pt x="384418" y="1901749"/>
                  <a:pt x="371313" y="1738504"/>
                  <a:pt x="388331" y="1577832"/>
                </a:cubicBezTo>
                <a:cubicBezTo>
                  <a:pt x="349511" y="1573916"/>
                  <a:pt x="310313" y="1571891"/>
                  <a:pt x="270885" y="1572115"/>
                </a:cubicBezTo>
                <a:close/>
                <a:moveTo>
                  <a:pt x="1117422" y="1445810"/>
                </a:moveTo>
                <a:lnTo>
                  <a:pt x="992684" y="1661863"/>
                </a:lnTo>
                <a:cubicBezTo>
                  <a:pt x="1102065" y="1730612"/>
                  <a:pt x="1200940" y="1816138"/>
                  <a:pt x="1286200" y="1915345"/>
                </a:cubicBezTo>
                <a:cubicBezTo>
                  <a:pt x="1368713" y="1844119"/>
                  <a:pt x="1441290" y="1760865"/>
                  <a:pt x="1500981" y="1667258"/>
                </a:cubicBezTo>
                <a:close/>
                <a:moveTo>
                  <a:pt x="2092402" y="1221082"/>
                </a:moveTo>
                <a:cubicBezTo>
                  <a:pt x="2001593" y="1234047"/>
                  <a:pt x="1911092" y="1235450"/>
                  <a:pt x="1822337" y="1227227"/>
                </a:cubicBezTo>
                <a:cubicBezTo>
                  <a:pt x="1800443" y="1366691"/>
                  <a:pt x="1756170" y="1503162"/>
                  <a:pt x="1688847" y="1630684"/>
                </a:cubicBezTo>
                <a:lnTo>
                  <a:pt x="1987299" y="1802996"/>
                </a:lnTo>
                <a:cubicBezTo>
                  <a:pt x="2084887" y="1618081"/>
                  <a:pt x="2117858" y="1415133"/>
                  <a:pt x="2092402" y="1221082"/>
                </a:cubicBezTo>
                <a:close/>
                <a:moveTo>
                  <a:pt x="649579" y="1175701"/>
                </a:moveTo>
                <a:cubicBezTo>
                  <a:pt x="600911" y="1272240"/>
                  <a:pt x="566994" y="1374279"/>
                  <a:pt x="548013" y="1478728"/>
                </a:cubicBezTo>
                <a:cubicBezTo>
                  <a:pt x="665588" y="1503392"/>
                  <a:pt x="778659" y="1543786"/>
                  <a:pt x="883938" y="1599004"/>
                </a:cubicBezTo>
                <a:lnTo>
                  <a:pt x="1008644" y="1383007"/>
                </a:lnTo>
                <a:close/>
                <a:moveTo>
                  <a:pt x="1325201" y="1085928"/>
                </a:moveTo>
                <a:lnTo>
                  <a:pt x="1180226" y="1337032"/>
                </a:lnTo>
                <a:lnTo>
                  <a:pt x="1563461" y="1558293"/>
                </a:lnTo>
                <a:cubicBezTo>
                  <a:pt x="1621429" y="1447029"/>
                  <a:pt x="1659763" y="1328223"/>
                  <a:pt x="1679185" y="1206861"/>
                </a:cubicBezTo>
                <a:cubicBezTo>
                  <a:pt x="1555153" y="1183834"/>
                  <a:pt x="1435895" y="1143161"/>
                  <a:pt x="1325201" y="1085928"/>
                </a:cubicBezTo>
                <a:close/>
                <a:moveTo>
                  <a:pt x="216369" y="925587"/>
                </a:moveTo>
                <a:cubicBezTo>
                  <a:pt x="135862" y="1096620"/>
                  <a:pt x="108667" y="1281041"/>
                  <a:pt x="130011" y="1458436"/>
                </a:cubicBezTo>
                <a:cubicBezTo>
                  <a:pt x="222591" y="1446071"/>
                  <a:pt x="314795" y="1446181"/>
                  <a:pt x="405131" y="1455463"/>
                </a:cubicBezTo>
                <a:cubicBezTo>
                  <a:pt x="426945" y="1333935"/>
                  <a:pt x="466667" y="1215249"/>
                  <a:pt x="524206" y="1103317"/>
                </a:cubicBezTo>
                <a:close/>
                <a:moveTo>
                  <a:pt x="943246" y="797103"/>
                </a:moveTo>
                <a:cubicBezTo>
                  <a:pt x="853400" y="873630"/>
                  <a:pt x="774733" y="963960"/>
                  <a:pt x="711316" y="1066306"/>
                </a:cubicBezTo>
                <a:lnTo>
                  <a:pt x="1071447" y="1274228"/>
                </a:lnTo>
                <a:lnTo>
                  <a:pt x="1215869" y="1024081"/>
                </a:lnTo>
                <a:cubicBezTo>
                  <a:pt x="1115458" y="961776"/>
                  <a:pt x="1023809" y="885272"/>
                  <a:pt x="943246" y="797103"/>
                </a:cubicBezTo>
                <a:close/>
                <a:moveTo>
                  <a:pt x="1777831" y="614825"/>
                </a:moveTo>
                <a:cubicBezTo>
                  <a:pt x="1828108" y="774217"/>
                  <a:pt x="1847177" y="940426"/>
                  <a:pt x="1835302" y="1104709"/>
                </a:cubicBezTo>
                <a:cubicBezTo>
                  <a:pt x="1912529" y="1111680"/>
                  <a:pt x="1991200" y="1110618"/>
                  <a:pt x="2070135" y="1099634"/>
                </a:cubicBezTo>
                <a:cubicBezTo>
                  <a:pt x="2023430" y="916066"/>
                  <a:pt x="1923963" y="746103"/>
                  <a:pt x="1777831" y="614825"/>
                </a:cubicBezTo>
                <a:close/>
                <a:moveTo>
                  <a:pt x="1613169" y="587153"/>
                </a:moveTo>
                <a:lnTo>
                  <a:pt x="1386789" y="979253"/>
                </a:lnTo>
                <a:cubicBezTo>
                  <a:pt x="1482593" y="1028182"/>
                  <a:pt x="1585369" y="1063521"/>
                  <a:pt x="1692132" y="1084514"/>
                </a:cubicBezTo>
                <a:cubicBezTo>
                  <a:pt x="1702376" y="916614"/>
                  <a:pt x="1676765" y="746730"/>
                  <a:pt x="1613169" y="587153"/>
                </a:cubicBezTo>
                <a:close/>
                <a:moveTo>
                  <a:pt x="1500307" y="531421"/>
                </a:moveTo>
                <a:cubicBezTo>
                  <a:pt x="1333628" y="560682"/>
                  <a:pt x="1177718" y="626786"/>
                  <a:pt x="1041762" y="721997"/>
                </a:cubicBezTo>
                <a:cubicBezTo>
                  <a:pt x="1111912" y="797410"/>
                  <a:pt x="1191076" y="863204"/>
                  <a:pt x="1277416" y="917480"/>
                </a:cubicBezTo>
                <a:close/>
                <a:moveTo>
                  <a:pt x="708730" y="442269"/>
                </a:moveTo>
                <a:cubicBezTo>
                  <a:pt x="536145" y="518354"/>
                  <a:pt x="384460" y="645249"/>
                  <a:pt x="277225" y="815684"/>
                </a:cubicBezTo>
                <a:lnTo>
                  <a:pt x="586010" y="993961"/>
                </a:lnTo>
                <a:cubicBezTo>
                  <a:pt x="658009" y="876621"/>
                  <a:pt x="747803" y="773217"/>
                  <a:pt x="850548" y="685844"/>
                </a:cubicBezTo>
                <a:cubicBezTo>
                  <a:pt x="795399" y="611028"/>
                  <a:pt x="747545" y="529652"/>
                  <a:pt x="708730" y="442269"/>
                </a:cubicBezTo>
                <a:close/>
                <a:moveTo>
                  <a:pt x="1114411" y="355452"/>
                </a:moveTo>
                <a:cubicBezTo>
                  <a:pt x="1016499" y="355167"/>
                  <a:pt x="919324" y="369705"/>
                  <a:pt x="826255" y="398131"/>
                </a:cubicBezTo>
                <a:cubicBezTo>
                  <a:pt x="858722" y="474940"/>
                  <a:pt x="900618" y="545829"/>
                  <a:pt x="948599" y="611249"/>
                </a:cubicBezTo>
                <a:cubicBezTo>
                  <a:pt x="1085375" y="512974"/>
                  <a:pt x="1240825" y="441488"/>
                  <a:pt x="1406980" y="401715"/>
                </a:cubicBezTo>
                <a:cubicBezTo>
                  <a:pt x="1310969" y="370847"/>
                  <a:pt x="1212322" y="355738"/>
                  <a:pt x="1114411" y="355452"/>
                </a:cubicBezTo>
                <a:close/>
                <a:moveTo>
                  <a:pt x="1776283" y="295101"/>
                </a:moveTo>
                <a:lnTo>
                  <a:pt x="1710896" y="408983"/>
                </a:lnTo>
                <a:cubicBezTo>
                  <a:pt x="2209777" y="726145"/>
                  <a:pt x="2373723" y="1383396"/>
                  <a:pt x="2075153" y="1900534"/>
                </a:cubicBezTo>
                <a:cubicBezTo>
                  <a:pt x="1777480" y="2416119"/>
                  <a:pt x="1129323" y="2603192"/>
                  <a:pt x="606057" y="2333243"/>
                </a:cubicBezTo>
                <a:lnTo>
                  <a:pt x="534769" y="2457402"/>
                </a:lnTo>
                <a:cubicBezTo>
                  <a:pt x="1115347" y="2755664"/>
                  <a:pt x="1834151" y="2554240"/>
                  <a:pt x="2173557" y="1987198"/>
                </a:cubicBezTo>
                <a:cubicBezTo>
                  <a:pt x="2520801" y="1407062"/>
                  <a:pt x="2343129" y="657734"/>
                  <a:pt x="1776283" y="295101"/>
                </a:cubicBezTo>
                <a:close/>
                <a:moveTo>
                  <a:pt x="1831804" y="0"/>
                </a:moveTo>
                <a:cubicBezTo>
                  <a:pt x="1881515" y="0"/>
                  <a:pt x="1921814" y="40299"/>
                  <a:pt x="1921814" y="90010"/>
                </a:cubicBezTo>
                <a:cubicBezTo>
                  <a:pt x="1921814" y="123853"/>
                  <a:pt x="1903137" y="153333"/>
                  <a:pt x="1874873" y="167531"/>
                </a:cubicBezTo>
                <a:cubicBezTo>
                  <a:pt x="2505724" y="579432"/>
                  <a:pt x="2701456" y="1419035"/>
                  <a:pt x="2311836" y="2069966"/>
                </a:cubicBezTo>
                <a:cubicBezTo>
                  <a:pt x="2067801" y="2477672"/>
                  <a:pt x="1650037" y="2717958"/>
                  <a:pt x="1209422" y="2750781"/>
                </a:cubicBezTo>
                <a:lnTo>
                  <a:pt x="1209422" y="3191198"/>
                </a:lnTo>
                <a:cubicBezTo>
                  <a:pt x="1228953" y="3190691"/>
                  <a:pt x="1248332" y="3191937"/>
                  <a:pt x="1267595" y="3193449"/>
                </a:cubicBezTo>
                <a:cubicBezTo>
                  <a:pt x="1660899" y="3224325"/>
                  <a:pt x="1926978" y="3358049"/>
                  <a:pt x="1884661" y="3503570"/>
                </a:cubicBezTo>
                <a:lnTo>
                  <a:pt x="318693" y="3505352"/>
                </a:lnTo>
                <a:cubicBezTo>
                  <a:pt x="273700" y="3359367"/>
                  <a:pt x="539657" y="3224666"/>
                  <a:pt x="934393" y="3193515"/>
                </a:cubicBezTo>
                <a:lnTo>
                  <a:pt x="993398" y="3191208"/>
                </a:lnTo>
                <a:lnTo>
                  <a:pt x="993398" y="2750894"/>
                </a:lnTo>
                <a:cubicBezTo>
                  <a:pt x="812915" y="2737642"/>
                  <a:pt x="632784" y="2688481"/>
                  <a:pt x="463078" y="2601537"/>
                </a:cubicBezTo>
                <a:cubicBezTo>
                  <a:pt x="463677" y="2602537"/>
                  <a:pt x="463694" y="2603560"/>
                  <a:pt x="463694" y="2604587"/>
                </a:cubicBezTo>
                <a:cubicBezTo>
                  <a:pt x="463694" y="2654298"/>
                  <a:pt x="423395" y="2694597"/>
                  <a:pt x="373684" y="2694597"/>
                </a:cubicBezTo>
                <a:cubicBezTo>
                  <a:pt x="323973" y="2694597"/>
                  <a:pt x="283674" y="2654298"/>
                  <a:pt x="283674" y="2604587"/>
                </a:cubicBezTo>
                <a:cubicBezTo>
                  <a:pt x="283674" y="2554876"/>
                  <a:pt x="323973" y="2514577"/>
                  <a:pt x="373684" y="2514577"/>
                </a:cubicBezTo>
                <a:lnTo>
                  <a:pt x="377019" y="2515250"/>
                </a:lnTo>
                <a:lnTo>
                  <a:pt x="511820" y="2280472"/>
                </a:lnTo>
                <a:lnTo>
                  <a:pt x="495824" y="2271237"/>
                </a:lnTo>
                <a:lnTo>
                  <a:pt x="496783" y="2269575"/>
                </a:lnTo>
                <a:cubicBezTo>
                  <a:pt x="34226" y="1964050"/>
                  <a:pt x="-130424" y="1362029"/>
                  <a:pt x="110016" y="864184"/>
                </a:cubicBezTo>
                <a:lnTo>
                  <a:pt x="106296" y="862036"/>
                </a:lnTo>
                <a:lnTo>
                  <a:pt x="148828" y="788370"/>
                </a:lnTo>
                <a:lnTo>
                  <a:pt x="169099" y="753258"/>
                </a:lnTo>
                <a:lnTo>
                  <a:pt x="170873" y="754281"/>
                </a:lnTo>
                <a:cubicBezTo>
                  <a:pt x="475914" y="264737"/>
                  <a:pt x="1106018" y="92008"/>
                  <a:pt x="1617242" y="355196"/>
                </a:cubicBezTo>
                <a:lnTo>
                  <a:pt x="1748044" y="127384"/>
                </a:lnTo>
                <a:lnTo>
                  <a:pt x="1751959" y="129632"/>
                </a:lnTo>
                <a:cubicBezTo>
                  <a:pt x="1745165" y="117975"/>
                  <a:pt x="1741794" y="104386"/>
                  <a:pt x="1741794" y="90010"/>
                </a:cubicBezTo>
                <a:cubicBezTo>
                  <a:pt x="1741794" y="40299"/>
                  <a:pt x="1782093" y="0"/>
                  <a:pt x="1831804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67" name="Right Triangle 17">
            <a:extLst>
              <a:ext uri="{FF2B5EF4-FFF2-40B4-BE49-F238E27FC236}">
                <a16:creationId xmlns:a16="http://schemas.microsoft.com/office/drawing/2014/main" xmlns="" id="{6ADCC979-BA1C-4251-B6F5-CE5AA2B72FD0}"/>
              </a:ext>
            </a:extLst>
          </p:cNvPr>
          <p:cNvSpPr/>
          <p:nvPr/>
        </p:nvSpPr>
        <p:spPr>
          <a:xfrm>
            <a:off x="7705746" y="4600959"/>
            <a:ext cx="385790" cy="546392"/>
          </a:xfrm>
          <a:custGeom>
            <a:avLst/>
            <a:gdLst/>
            <a:ahLst/>
            <a:cxnLst/>
            <a:rect l="l" t="t" r="r" b="b"/>
            <a:pathLst>
              <a:path w="2387678" h="3240000">
                <a:moveTo>
                  <a:pt x="1645041" y="17032"/>
                </a:moveTo>
                <a:lnTo>
                  <a:pt x="2376264" y="17032"/>
                </a:lnTo>
                <a:lnTo>
                  <a:pt x="2376264" y="17033"/>
                </a:lnTo>
                <a:lnTo>
                  <a:pt x="1645042" y="17033"/>
                </a:lnTo>
                <a:close/>
                <a:moveTo>
                  <a:pt x="0" y="17032"/>
                </a:moveTo>
                <a:lnTo>
                  <a:pt x="1379678" y="17032"/>
                </a:lnTo>
                <a:lnTo>
                  <a:pt x="1379678" y="996125"/>
                </a:lnTo>
                <a:lnTo>
                  <a:pt x="2376264" y="996125"/>
                </a:lnTo>
                <a:lnTo>
                  <a:pt x="2376264" y="3240000"/>
                </a:lnTo>
                <a:lnTo>
                  <a:pt x="0" y="3240000"/>
                </a:lnTo>
                <a:close/>
                <a:moveTo>
                  <a:pt x="1498869" y="0"/>
                </a:moveTo>
                <a:lnTo>
                  <a:pt x="2387678" y="888809"/>
                </a:lnTo>
                <a:lnTo>
                  <a:pt x="1498869" y="888809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8" name="Oval 27">
            <a:extLst>
              <a:ext uri="{FF2B5EF4-FFF2-40B4-BE49-F238E27FC236}">
                <a16:creationId xmlns:a16="http://schemas.microsoft.com/office/drawing/2014/main" xmlns="" id="{7DB6E0EE-B33A-443E-887E-C319F0DAF534}"/>
              </a:ext>
            </a:extLst>
          </p:cNvPr>
          <p:cNvSpPr/>
          <p:nvPr/>
        </p:nvSpPr>
        <p:spPr>
          <a:xfrm>
            <a:off x="4418496" y="5469184"/>
            <a:ext cx="409732" cy="779216"/>
          </a:xfrm>
          <a:custGeom>
            <a:avLst/>
            <a:gdLst/>
            <a:ahLst/>
            <a:cxnLst/>
            <a:rect l="l" t="t" r="r" b="b"/>
            <a:pathLst>
              <a:path w="1703664" h="3240001">
                <a:moveTo>
                  <a:pt x="952533" y="2024463"/>
                </a:moveTo>
                <a:lnTo>
                  <a:pt x="856710" y="2024464"/>
                </a:lnTo>
                <a:lnTo>
                  <a:pt x="649879" y="2143878"/>
                </a:lnTo>
                <a:lnTo>
                  <a:pt x="728753" y="2280491"/>
                </a:lnTo>
                <a:lnTo>
                  <a:pt x="800462" y="2239090"/>
                </a:lnTo>
                <a:lnTo>
                  <a:pt x="800462" y="2476837"/>
                </a:lnTo>
                <a:lnTo>
                  <a:pt x="649878" y="2476837"/>
                </a:lnTo>
                <a:lnTo>
                  <a:pt x="649878" y="2634602"/>
                </a:lnTo>
                <a:lnTo>
                  <a:pt x="1067658" y="2634602"/>
                </a:lnTo>
                <a:lnTo>
                  <a:pt x="1067657" y="2476837"/>
                </a:lnTo>
                <a:lnTo>
                  <a:pt x="952532" y="2476837"/>
                </a:lnTo>
                <a:lnTo>
                  <a:pt x="952532" y="2151292"/>
                </a:lnTo>
                <a:lnTo>
                  <a:pt x="952534" y="2151291"/>
                </a:lnTo>
                <a:close/>
                <a:moveTo>
                  <a:pt x="851832" y="1776101"/>
                </a:moveTo>
                <a:cubicBezTo>
                  <a:pt x="1189868" y="1776101"/>
                  <a:pt x="1463900" y="2050133"/>
                  <a:pt x="1463900" y="2388169"/>
                </a:cubicBezTo>
                <a:cubicBezTo>
                  <a:pt x="1463900" y="2726205"/>
                  <a:pt x="1189868" y="3000237"/>
                  <a:pt x="851832" y="3000237"/>
                </a:cubicBezTo>
                <a:cubicBezTo>
                  <a:pt x="513796" y="3000237"/>
                  <a:pt x="239764" y="2726205"/>
                  <a:pt x="239764" y="2388169"/>
                </a:cubicBezTo>
                <a:cubicBezTo>
                  <a:pt x="239764" y="2050133"/>
                  <a:pt x="513796" y="1776101"/>
                  <a:pt x="851832" y="1776101"/>
                </a:cubicBezTo>
                <a:close/>
                <a:moveTo>
                  <a:pt x="851832" y="1689019"/>
                </a:moveTo>
                <a:cubicBezTo>
                  <a:pt x="465702" y="1689019"/>
                  <a:pt x="152682" y="2002039"/>
                  <a:pt x="152682" y="2388169"/>
                </a:cubicBezTo>
                <a:cubicBezTo>
                  <a:pt x="152682" y="2774299"/>
                  <a:pt x="465702" y="3087319"/>
                  <a:pt x="851832" y="3087319"/>
                </a:cubicBezTo>
                <a:cubicBezTo>
                  <a:pt x="1237962" y="3087319"/>
                  <a:pt x="1550982" y="2774299"/>
                  <a:pt x="1550982" y="2388169"/>
                </a:cubicBezTo>
                <a:cubicBezTo>
                  <a:pt x="1550982" y="2002039"/>
                  <a:pt x="1237962" y="1689019"/>
                  <a:pt x="851832" y="1689019"/>
                </a:cubicBezTo>
                <a:close/>
                <a:moveTo>
                  <a:pt x="851832" y="1536337"/>
                </a:moveTo>
                <a:cubicBezTo>
                  <a:pt x="1322286" y="1536337"/>
                  <a:pt x="1703664" y="1917715"/>
                  <a:pt x="1703664" y="2388169"/>
                </a:cubicBezTo>
                <a:cubicBezTo>
                  <a:pt x="1703664" y="2858623"/>
                  <a:pt x="1322286" y="3240001"/>
                  <a:pt x="851832" y="3240001"/>
                </a:cubicBezTo>
                <a:cubicBezTo>
                  <a:pt x="381378" y="3240001"/>
                  <a:pt x="0" y="2858623"/>
                  <a:pt x="0" y="2388169"/>
                </a:cubicBezTo>
                <a:cubicBezTo>
                  <a:pt x="0" y="1917715"/>
                  <a:pt x="381378" y="1536337"/>
                  <a:pt x="851832" y="1536337"/>
                </a:cubicBezTo>
                <a:close/>
                <a:moveTo>
                  <a:pt x="1173126" y="1"/>
                </a:moveTo>
                <a:lnTo>
                  <a:pt x="1383673" y="1"/>
                </a:lnTo>
                <a:lnTo>
                  <a:pt x="1383673" y="954514"/>
                </a:lnTo>
                <a:lnTo>
                  <a:pt x="1173126" y="1187717"/>
                </a:lnTo>
                <a:close/>
                <a:moveTo>
                  <a:pt x="619488" y="0"/>
                </a:moveTo>
                <a:lnTo>
                  <a:pt x="1099698" y="0"/>
                </a:lnTo>
                <a:lnTo>
                  <a:pt x="1099698" y="1265464"/>
                </a:lnTo>
                <a:lnTo>
                  <a:pt x="859593" y="1532640"/>
                </a:lnTo>
                <a:lnTo>
                  <a:pt x="619488" y="1265464"/>
                </a:lnTo>
                <a:close/>
                <a:moveTo>
                  <a:pt x="335512" y="0"/>
                </a:moveTo>
                <a:lnTo>
                  <a:pt x="546059" y="0"/>
                </a:lnTo>
                <a:lnTo>
                  <a:pt x="546059" y="1166181"/>
                </a:lnTo>
                <a:lnTo>
                  <a:pt x="335512" y="927455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9" name="Parallelogram 15">
            <a:extLst>
              <a:ext uri="{FF2B5EF4-FFF2-40B4-BE49-F238E27FC236}">
                <a16:creationId xmlns:a16="http://schemas.microsoft.com/office/drawing/2014/main" xmlns="" id="{24ABDD0B-564D-4579-ACF2-A3B23447A0E6}"/>
              </a:ext>
            </a:extLst>
          </p:cNvPr>
          <p:cNvSpPr/>
          <p:nvPr/>
        </p:nvSpPr>
        <p:spPr>
          <a:xfrm rot="16200000">
            <a:off x="8536863" y="3545131"/>
            <a:ext cx="598764" cy="648141"/>
          </a:xfrm>
          <a:custGeom>
            <a:avLst/>
            <a:gdLst/>
            <a:ahLst/>
            <a:cxnLst/>
            <a:rect l="l" t="t" r="r" b="b"/>
            <a:pathLst>
              <a:path w="2993176" h="3240001">
                <a:moveTo>
                  <a:pt x="1299907" y="647892"/>
                </a:moveTo>
                <a:lnTo>
                  <a:pt x="665509" y="1620000"/>
                </a:lnTo>
                <a:lnTo>
                  <a:pt x="1299907" y="2592108"/>
                </a:lnTo>
                <a:lnTo>
                  <a:pt x="634398" y="2592108"/>
                </a:lnTo>
                <a:lnTo>
                  <a:pt x="0" y="1620000"/>
                </a:lnTo>
                <a:lnTo>
                  <a:pt x="634398" y="647892"/>
                </a:lnTo>
                <a:close/>
                <a:moveTo>
                  <a:pt x="2993176" y="1620001"/>
                </a:moveTo>
                <a:lnTo>
                  <a:pt x="1913056" y="3240001"/>
                </a:lnTo>
                <a:lnTo>
                  <a:pt x="1782206" y="3043749"/>
                </a:lnTo>
                <a:lnTo>
                  <a:pt x="1110064" y="3043749"/>
                </a:lnTo>
                <a:cubicBezTo>
                  <a:pt x="1089036" y="3096599"/>
                  <a:pt x="1037333" y="3133759"/>
                  <a:pt x="976952" y="3133759"/>
                </a:cubicBezTo>
                <a:cubicBezTo>
                  <a:pt x="923853" y="3133759"/>
                  <a:pt x="877466" y="3105022"/>
                  <a:pt x="854540" y="3061058"/>
                </a:cubicBezTo>
                <a:lnTo>
                  <a:pt x="302383" y="3169763"/>
                </a:lnTo>
                <a:lnTo>
                  <a:pt x="302383" y="2809723"/>
                </a:lnTo>
                <a:lnTo>
                  <a:pt x="854540" y="2918427"/>
                </a:lnTo>
                <a:cubicBezTo>
                  <a:pt x="877466" y="2874463"/>
                  <a:pt x="923853" y="2845727"/>
                  <a:pt x="976952" y="2845727"/>
                </a:cubicBezTo>
                <a:cubicBezTo>
                  <a:pt x="1037333" y="2845727"/>
                  <a:pt x="1089036" y="2882887"/>
                  <a:pt x="1110064" y="2935737"/>
                </a:cubicBezTo>
                <a:lnTo>
                  <a:pt x="1710190" y="2935737"/>
                </a:lnTo>
                <a:lnTo>
                  <a:pt x="832936" y="1620001"/>
                </a:lnTo>
                <a:lnTo>
                  <a:pt x="1913056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0" name="Round Same Side Corner Rectangle 21">
            <a:extLst>
              <a:ext uri="{FF2B5EF4-FFF2-40B4-BE49-F238E27FC236}">
                <a16:creationId xmlns:a16="http://schemas.microsoft.com/office/drawing/2014/main" xmlns="" id="{A705FB8C-4E2D-4F93-8F3B-7B97C7830918}"/>
              </a:ext>
            </a:extLst>
          </p:cNvPr>
          <p:cNvSpPr/>
          <p:nvPr/>
        </p:nvSpPr>
        <p:spPr>
          <a:xfrm rot="10800000">
            <a:off x="9311063" y="2543932"/>
            <a:ext cx="386665" cy="436639"/>
          </a:xfrm>
          <a:custGeom>
            <a:avLst/>
            <a:gdLst/>
            <a:ahLst/>
            <a:cxnLst/>
            <a:rect l="l" t="t" r="r" b="b"/>
            <a:pathLst>
              <a:path w="2880320" h="3252576">
                <a:moveTo>
                  <a:pt x="612726" y="2220771"/>
                </a:moveTo>
                <a:cubicBezTo>
                  <a:pt x="662432" y="2220771"/>
                  <a:pt x="702726" y="2180477"/>
                  <a:pt x="702726" y="2130771"/>
                </a:cubicBezTo>
                <a:lnTo>
                  <a:pt x="702726" y="438771"/>
                </a:lnTo>
                <a:cubicBezTo>
                  <a:pt x="702726" y="389065"/>
                  <a:pt x="662432" y="348771"/>
                  <a:pt x="612726" y="348771"/>
                </a:cubicBezTo>
                <a:cubicBezTo>
                  <a:pt x="563020" y="348771"/>
                  <a:pt x="522726" y="389065"/>
                  <a:pt x="522726" y="438771"/>
                </a:cubicBezTo>
                <a:lnTo>
                  <a:pt x="522726" y="2130771"/>
                </a:lnTo>
                <a:cubicBezTo>
                  <a:pt x="522726" y="2180477"/>
                  <a:pt x="563020" y="2220771"/>
                  <a:pt x="612726" y="2220771"/>
                </a:cubicBezTo>
                <a:close/>
                <a:moveTo>
                  <a:pt x="1188790" y="2220771"/>
                </a:moveTo>
                <a:cubicBezTo>
                  <a:pt x="1238496" y="2220771"/>
                  <a:pt x="1278790" y="2180477"/>
                  <a:pt x="1278790" y="2130771"/>
                </a:cubicBezTo>
                <a:lnTo>
                  <a:pt x="1278790" y="438771"/>
                </a:lnTo>
                <a:cubicBezTo>
                  <a:pt x="1278790" y="389065"/>
                  <a:pt x="1238496" y="348771"/>
                  <a:pt x="1188790" y="348771"/>
                </a:cubicBezTo>
                <a:cubicBezTo>
                  <a:pt x="1139084" y="348771"/>
                  <a:pt x="1098790" y="389065"/>
                  <a:pt x="1098790" y="438771"/>
                </a:cubicBezTo>
                <a:lnTo>
                  <a:pt x="1098790" y="2130771"/>
                </a:lnTo>
                <a:cubicBezTo>
                  <a:pt x="1098790" y="2180477"/>
                  <a:pt x="1139084" y="2220771"/>
                  <a:pt x="1188790" y="2220771"/>
                </a:cubicBezTo>
                <a:close/>
                <a:moveTo>
                  <a:pt x="1764854" y="2220771"/>
                </a:moveTo>
                <a:cubicBezTo>
                  <a:pt x="1814560" y="2220771"/>
                  <a:pt x="1854854" y="2180477"/>
                  <a:pt x="1854854" y="2130771"/>
                </a:cubicBezTo>
                <a:lnTo>
                  <a:pt x="1854854" y="438771"/>
                </a:lnTo>
                <a:cubicBezTo>
                  <a:pt x="1854854" y="389065"/>
                  <a:pt x="1814560" y="348771"/>
                  <a:pt x="1764854" y="348771"/>
                </a:cubicBezTo>
                <a:cubicBezTo>
                  <a:pt x="1715148" y="348771"/>
                  <a:pt x="1674854" y="389065"/>
                  <a:pt x="1674854" y="438771"/>
                </a:cubicBezTo>
                <a:lnTo>
                  <a:pt x="1674854" y="2130771"/>
                </a:lnTo>
                <a:cubicBezTo>
                  <a:pt x="1674854" y="2180477"/>
                  <a:pt x="1715148" y="2220771"/>
                  <a:pt x="1764854" y="2220771"/>
                </a:cubicBezTo>
                <a:close/>
                <a:moveTo>
                  <a:pt x="2340918" y="2220771"/>
                </a:moveTo>
                <a:cubicBezTo>
                  <a:pt x="2390624" y="2220771"/>
                  <a:pt x="2430918" y="2180477"/>
                  <a:pt x="2430918" y="2130771"/>
                </a:cubicBezTo>
                <a:lnTo>
                  <a:pt x="2430918" y="438771"/>
                </a:lnTo>
                <a:cubicBezTo>
                  <a:pt x="2430918" y="389065"/>
                  <a:pt x="2390624" y="348771"/>
                  <a:pt x="2340918" y="348771"/>
                </a:cubicBezTo>
                <a:cubicBezTo>
                  <a:pt x="2291212" y="348771"/>
                  <a:pt x="2250918" y="389065"/>
                  <a:pt x="2250918" y="438771"/>
                </a:cubicBezTo>
                <a:lnTo>
                  <a:pt x="2250918" y="2130771"/>
                </a:lnTo>
                <a:cubicBezTo>
                  <a:pt x="2250918" y="2180477"/>
                  <a:pt x="2291212" y="2220771"/>
                  <a:pt x="2340918" y="2220771"/>
                </a:cubicBezTo>
                <a:close/>
                <a:moveTo>
                  <a:pt x="2784182" y="2519920"/>
                </a:moveTo>
                <a:lnTo>
                  <a:pt x="96136" y="2519920"/>
                </a:lnTo>
                <a:lnTo>
                  <a:pt x="96136" y="419995"/>
                </a:lnTo>
                <a:cubicBezTo>
                  <a:pt x="96136" y="188038"/>
                  <a:pt x="284174" y="0"/>
                  <a:pt x="516131" y="0"/>
                </a:cubicBezTo>
                <a:lnTo>
                  <a:pt x="2364187" y="0"/>
                </a:lnTo>
                <a:cubicBezTo>
                  <a:pt x="2596144" y="0"/>
                  <a:pt x="2784182" y="188038"/>
                  <a:pt x="2784182" y="419995"/>
                </a:cubicBezTo>
                <a:close/>
                <a:moveTo>
                  <a:pt x="1687966" y="3252576"/>
                </a:moveTo>
                <a:lnTo>
                  <a:pt x="1192350" y="3252576"/>
                </a:lnTo>
                <a:cubicBezTo>
                  <a:pt x="1129224" y="3252576"/>
                  <a:pt x="1078050" y="3201402"/>
                  <a:pt x="1078050" y="3138276"/>
                </a:cubicBezTo>
                <a:lnTo>
                  <a:pt x="1078050" y="3023976"/>
                </a:lnTo>
                <a:lnTo>
                  <a:pt x="60008" y="3023976"/>
                </a:lnTo>
                <a:cubicBezTo>
                  <a:pt x="26866" y="3023976"/>
                  <a:pt x="0" y="2997110"/>
                  <a:pt x="0" y="2963968"/>
                </a:cubicBezTo>
                <a:lnTo>
                  <a:pt x="0" y="2723944"/>
                </a:lnTo>
                <a:cubicBezTo>
                  <a:pt x="0" y="2690802"/>
                  <a:pt x="26866" y="2663936"/>
                  <a:pt x="60008" y="2663936"/>
                </a:cubicBezTo>
                <a:lnTo>
                  <a:pt x="2820312" y="2663936"/>
                </a:lnTo>
                <a:cubicBezTo>
                  <a:pt x="2853454" y="2663936"/>
                  <a:pt x="2880320" y="2690802"/>
                  <a:pt x="2880320" y="2723944"/>
                </a:cubicBezTo>
                <a:lnTo>
                  <a:pt x="2880320" y="2963968"/>
                </a:lnTo>
                <a:cubicBezTo>
                  <a:pt x="2880320" y="2997110"/>
                  <a:pt x="2853454" y="3023976"/>
                  <a:pt x="2820312" y="3023976"/>
                </a:cubicBezTo>
                <a:lnTo>
                  <a:pt x="1802266" y="3023976"/>
                </a:lnTo>
                <a:lnTo>
                  <a:pt x="1802266" y="3138276"/>
                </a:lnTo>
                <a:cubicBezTo>
                  <a:pt x="1802266" y="3201402"/>
                  <a:pt x="1751092" y="3252576"/>
                  <a:pt x="1687966" y="3252576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1" name="Oval 26">
            <a:extLst>
              <a:ext uri="{FF2B5EF4-FFF2-40B4-BE49-F238E27FC236}">
                <a16:creationId xmlns:a16="http://schemas.microsoft.com/office/drawing/2014/main" xmlns="" id="{A8611118-4553-45C9-837B-A5EA5C617D63}"/>
              </a:ext>
            </a:extLst>
          </p:cNvPr>
          <p:cNvSpPr/>
          <p:nvPr/>
        </p:nvSpPr>
        <p:spPr>
          <a:xfrm>
            <a:off x="6966942" y="3587275"/>
            <a:ext cx="472482" cy="563852"/>
          </a:xfrm>
          <a:custGeom>
            <a:avLst/>
            <a:gdLst/>
            <a:ahLst/>
            <a:cxnLst/>
            <a:rect l="l" t="t" r="r" b="b"/>
            <a:pathLst>
              <a:path w="2543357" h="3035197">
                <a:moveTo>
                  <a:pt x="1932497" y="885460"/>
                </a:moveTo>
                <a:lnTo>
                  <a:pt x="1858608" y="981586"/>
                </a:lnTo>
                <a:cubicBezTo>
                  <a:pt x="2087948" y="1157874"/>
                  <a:pt x="2221364" y="1431493"/>
                  <a:pt x="2219022" y="1720748"/>
                </a:cubicBezTo>
                <a:lnTo>
                  <a:pt x="2340261" y="1721729"/>
                </a:lnTo>
                <a:cubicBezTo>
                  <a:pt x="2342911" y="1394473"/>
                  <a:pt x="2191967" y="1084907"/>
                  <a:pt x="1932497" y="885460"/>
                </a:cubicBezTo>
                <a:close/>
                <a:moveTo>
                  <a:pt x="1028922" y="281987"/>
                </a:moveTo>
                <a:cubicBezTo>
                  <a:pt x="1157068" y="321344"/>
                  <a:pt x="1128134" y="299573"/>
                  <a:pt x="1193247" y="332230"/>
                </a:cubicBezTo>
                <a:cubicBezTo>
                  <a:pt x="1269854" y="451410"/>
                  <a:pt x="1301375" y="602654"/>
                  <a:pt x="1295736" y="739575"/>
                </a:cubicBezTo>
                <a:cubicBezTo>
                  <a:pt x="1418781" y="730097"/>
                  <a:pt x="1391656" y="622269"/>
                  <a:pt x="1842154" y="674175"/>
                </a:cubicBezTo>
                <a:cubicBezTo>
                  <a:pt x="2251963" y="725703"/>
                  <a:pt x="2543357" y="1202505"/>
                  <a:pt x="2543357" y="1911138"/>
                </a:cubicBezTo>
                <a:cubicBezTo>
                  <a:pt x="2543357" y="2619771"/>
                  <a:pt x="2228290" y="3174439"/>
                  <a:pt x="1189012" y="3004227"/>
                </a:cubicBezTo>
                <a:cubicBezTo>
                  <a:pt x="266689" y="3142266"/>
                  <a:pt x="99973" y="2479414"/>
                  <a:pt x="24671" y="2089269"/>
                </a:cubicBezTo>
                <a:cubicBezTo>
                  <a:pt x="-50631" y="1699124"/>
                  <a:pt x="9514" y="922425"/>
                  <a:pt x="737199" y="663358"/>
                </a:cubicBezTo>
                <a:cubicBezTo>
                  <a:pt x="1021153" y="585721"/>
                  <a:pt x="1093645" y="690425"/>
                  <a:pt x="1216376" y="728497"/>
                </a:cubicBezTo>
                <a:cubicBezTo>
                  <a:pt x="1183268" y="569368"/>
                  <a:pt x="1135766" y="458984"/>
                  <a:pt x="1028922" y="281987"/>
                </a:cubicBezTo>
                <a:close/>
                <a:moveTo>
                  <a:pt x="1919942" y="47"/>
                </a:moveTo>
                <a:cubicBezTo>
                  <a:pt x="2086542" y="1491"/>
                  <a:pt x="2263938" y="35583"/>
                  <a:pt x="2350876" y="60453"/>
                </a:cubicBezTo>
                <a:cubicBezTo>
                  <a:pt x="2672784" y="174000"/>
                  <a:pt x="2321773" y="213881"/>
                  <a:pt x="2220060" y="345654"/>
                </a:cubicBezTo>
                <a:cubicBezTo>
                  <a:pt x="2118347" y="477427"/>
                  <a:pt x="2005019" y="609932"/>
                  <a:pt x="1770740" y="609932"/>
                </a:cubicBezTo>
                <a:lnTo>
                  <a:pt x="1326444" y="614956"/>
                </a:lnTo>
                <a:lnTo>
                  <a:pt x="1346541" y="320533"/>
                </a:lnTo>
                <a:cubicBezTo>
                  <a:pt x="1401807" y="115484"/>
                  <a:pt x="1563158" y="44336"/>
                  <a:pt x="1760692" y="11037"/>
                </a:cubicBezTo>
                <a:cubicBezTo>
                  <a:pt x="1810076" y="2712"/>
                  <a:pt x="1864409" y="-434"/>
                  <a:pt x="1919942" y="47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2" name="Freeform 32">
            <a:extLst>
              <a:ext uri="{FF2B5EF4-FFF2-40B4-BE49-F238E27FC236}">
                <a16:creationId xmlns:a16="http://schemas.microsoft.com/office/drawing/2014/main" xmlns="" id="{9C5A04AA-A50B-457A-A783-D941E78BCCDF}"/>
              </a:ext>
            </a:extLst>
          </p:cNvPr>
          <p:cNvSpPr/>
          <p:nvPr/>
        </p:nvSpPr>
        <p:spPr>
          <a:xfrm>
            <a:off x="4360223" y="1480860"/>
            <a:ext cx="597487" cy="547278"/>
          </a:xfrm>
          <a:custGeom>
            <a:avLst/>
            <a:gdLst/>
            <a:ahLst/>
            <a:cxnLst/>
            <a:rect l="l" t="t" r="r" b="b"/>
            <a:pathLst>
              <a:path w="3210745" h="2940925">
                <a:moveTo>
                  <a:pt x="340528" y="2526682"/>
                </a:moveTo>
                <a:cubicBezTo>
                  <a:pt x="280875" y="2526682"/>
                  <a:pt x="232516" y="2575041"/>
                  <a:pt x="232516" y="2634694"/>
                </a:cubicBezTo>
                <a:cubicBezTo>
                  <a:pt x="232516" y="2694347"/>
                  <a:pt x="280875" y="2742706"/>
                  <a:pt x="340528" y="2742706"/>
                </a:cubicBezTo>
                <a:cubicBezTo>
                  <a:pt x="400181" y="2742706"/>
                  <a:pt x="448540" y="2694347"/>
                  <a:pt x="448540" y="2634694"/>
                </a:cubicBezTo>
                <a:cubicBezTo>
                  <a:pt x="448540" y="2575041"/>
                  <a:pt x="400181" y="2526682"/>
                  <a:pt x="340528" y="2526682"/>
                </a:cubicBezTo>
                <a:close/>
                <a:moveTo>
                  <a:pt x="1821636" y="152"/>
                </a:moveTo>
                <a:cubicBezTo>
                  <a:pt x="1920275" y="-4956"/>
                  <a:pt x="2051571" y="119306"/>
                  <a:pt x="2102482" y="278737"/>
                </a:cubicBezTo>
                <a:cubicBezTo>
                  <a:pt x="2192513" y="649582"/>
                  <a:pt x="1575154" y="1213351"/>
                  <a:pt x="2006019" y="1236931"/>
                </a:cubicBezTo>
                <a:cubicBezTo>
                  <a:pt x="2310412" y="1206920"/>
                  <a:pt x="2473326" y="1176910"/>
                  <a:pt x="2803442" y="1166192"/>
                </a:cubicBezTo>
                <a:cubicBezTo>
                  <a:pt x="3103547" y="1170479"/>
                  <a:pt x="3152850" y="1361260"/>
                  <a:pt x="3002798" y="1564903"/>
                </a:cubicBezTo>
                <a:cubicBezTo>
                  <a:pt x="3191435" y="1575621"/>
                  <a:pt x="3347919" y="1869296"/>
                  <a:pt x="3022090" y="1989338"/>
                </a:cubicBezTo>
                <a:cubicBezTo>
                  <a:pt x="3332913" y="2182262"/>
                  <a:pt x="3154994" y="2426634"/>
                  <a:pt x="2977074" y="2471650"/>
                </a:cubicBezTo>
                <a:cubicBezTo>
                  <a:pt x="3127127" y="2606697"/>
                  <a:pt x="3109978" y="2709590"/>
                  <a:pt x="2957782" y="2793191"/>
                </a:cubicBezTo>
                <a:cubicBezTo>
                  <a:pt x="2620164" y="2932526"/>
                  <a:pt x="1747715" y="3028988"/>
                  <a:pt x="1253613" y="2818914"/>
                </a:cubicBezTo>
                <a:cubicBezTo>
                  <a:pt x="1018944" y="2738561"/>
                  <a:pt x="869067" y="2654318"/>
                  <a:pt x="700568" y="2648441"/>
                </a:cubicBezTo>
                <a:lnTo>
                  <a:pt x="700568" y="2796242"/>
                </a:lnTo>
                <a:cubicBezTo>
                  <a:pt x="700568" y="2860729"/>
                  <a:pt x="648291" y="2913006"/>
                  <a:pt x="583804" y="2913006"/>
                </a:cubicBezTo>
                <a:lnTo>
                  <a:pt x="0" y="2913006"/>
                </a:lnTo>
                <a:lnTo>
                  <a:pt x="0" y="1400838"/>
                </a:lnTo>
                <a:lnTo>
                  <a:pt x="583804" y="1400838"/>
                </a:lnTo>
                <a:cubicBezTo>
                  <a:pt x="648291" y="1400838"/>
                  <a:pt x="700568" y="1453115"/>
                  <a:pt x="700568" y="1517602"/>
                </a:cubicBezTo>
                <a:lnTo>
                  <a:pt x="700568" y="1571674"/>
                </a:lnTo>
                <a:cubicBezTo>
                  <a:pt x="721537" y="1568378"/>
                  <a:pt x="746526" y="1559634"/>
                  <a:pt x="784162" y="1539180"/>
                </a:cubicBezTo>
                <a:cubicBezTo>
                  <a:pt x="831321" y="1421281"/>
                  <a:pt x="890271" y="1323747"/>
                  <a:pt x="1034964" y="1191915"/>
                </a:cubicBezTo>
                <a:cubicBezTo>
                  <a:pt x="1257900" y="851081"/>
                  <a:pt x="1628744" y="677449"/>
                  <a:pt x="1703770" y="169413"/>
                </a:cubicBezTo>
                <a:cubicBezTo>
                  <a:pt x="1715024" y="52855"/>
                  <a:pt x="1762452" y="3217"/>
                  <a:pt x="1821636" y="15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3" name="Rounded Rectangle 10">
            <a:extLst>
              <a:ext uri="{FF2B5EF4-FFF2-40B4-BE49-F238E27FC236}">
                <a16:creationId xmlns:a16="http://schemas.microsoft.com/office/drawing/2014/main" xmlns="" id="{B55467B8-5BFB-46FE-82D2-AA896BC192F1}"/>
              </a:ext>
            </a:extLst>
          </p:cNvPr>
          <p:cNvSpPr/>
          <p:nvPr/>
        </p:nvSpPr>
        <p:spPr>
          <a:xfrm>
            <a:off x="8534202" y="2515987"/>
            <a:ext cx="372169" cy="492524"/>
          </a:xfrm>
          <a:custGeom>
            <a:avLst/>
            <a:gdLst/>
            <a:ahLst/>
            <a:cxnLst/>
            <a:rect l="l" t="t" r="r" b="b"/>
            <a:pathLst>
              <a:path w="2448272" h="3240000">
                <a:moveTo>
                  <a:pt x="1358676" y="2676152"/>
                </a:moveTo>
                <a:cubicBezTo>
                  <a:pt x="1327753" y="2676152"/>
                  <a:pt x="1302685" y="2701220"/>
                  <a:pt x="1302685" y="2732143"/>
                </a:cubicBezTo>
                <a:lnTo>
                  <a:pt x="1302685" y="2956101"/>
                </a:lnTo>
                <a:cubicBezTo>
                  <a:pt x="1302685" y="2987024"/>
                  <a:pt x="1327753" y="3012092"/>
                  <a:pt x="1358676" y="3012092"/>
                </a:cubicBezTo>
                <a:lnTo>
                  <a:pt x="1582634" y="3012092"/>
                </a:lnTo>
                <a:cubicBezTo>
                  <a:pt x="1613557" y="3012092"/>
                  <a:pt x="1638625" y="2987024"/>
                  <a:pt x="1638625" y="2956101"/>
                </a:cubicBezTo>
                <a:lnTo>
                  <a:pt x="1638625" y="2732143"/>
                </a:lnTo>
                <a:cubicBezTo>
                  <a:pt x="1638625" y="2701220"/>
                  <a:pt x="1613557" y="2676152"/>
                  <a:pt x="1582634" y="2676152"/>
                </a:cubicBezTo>
                <a:close/>
                <a:moveTo>
                  <a:pt x="837062" y="2676152"/>
                </a:moveTo>
                <a:cubicBezTo>
                  <a:pt x="806139" y="2676152"/>
                  <a:pt x="781071" y="2701220"/>
                  <a:pt x="781071" y="2732143"/>
                </a:cubicBezTo>
                <a:lnTo>
                  <a:pt x="781071" y="2956101"/>
                </a:lnTo>
                <a:cubicBezTo>
                  <a:pt x="781071" y="2987024"/>
                  <a:pt x="806139" y="3012092"/>
                  <a:pt x="837062" y="3012092"/>
                </a:cubicBezTo>
                <a:lnTo>
                  <a:pt x="1061020" y="3012092"/>
                </a:lnTo>
                <a:cubicBezTo>
                  <a:pt x="1091943" y="3012092"/>
                  <a:pt x="1117011" y="2987024"/>
                  <a:pt x="1117011" y="2956101"/>
                </a:cubicBezTo>
                <a:lnTo>
                  <a:pt x="1117011" y="2732143"/>
                </a:lnTo>
                <a:cubicBezTo>
                  <a:pt x="1117011" y="2701220"/>
                  <a:pt x="1091943" y="2676152"/>
                  <a:pt x="1061020" y="2676152"/>
                </a:cubicBezTo>
                <a:close/>
                <a:moveTo>
                  <a:pt x="315448" y="2676152"/>
                </a:moveTo>
                <a:cubicBezTo>
                  <a:pt x="284525" y="2676152"/>
                  <a:pt x="259457" y="2701220"/>
                  <a:pt x="259457" y="2732143"/>
                </a:cubicBezTo>
                <a:lnTo>
                  <a:pt x="259457" y="2956101"/>
                </a:lnTo>
                <a:cubicBezTo>
                  <a:pt x="259457" y="2987024"/>
                  <a:pt x="284525" y="3012092"/>
                  <a:pt x="315448" y="3012092"/>
                </a:cubicBezTo>
                <a:lnTo>
                  <a:pt x="539406" y="3012092"/>
                </a:lnTo>
                <a:cubicBezTo>
                  <a:pt x="570329" y="3012092"/>
                  <a:pt x="595397" y="2987024"/>
                  <a:pt x="595397" y="2956101"/>
                </a:cubicBezTo>
                <a:lnTo>
                  <a:pt x="595397" y="2732143"/>
                </a:lnTo>
                <a:cubicBezTo>
                  <a:pt x="595397" y="2701220"/>
                  <a:pt x="570329" y="2676152"/>
                  <a:pt x="539406" y="2676152"/>
                </a:cubicBezTo>
                <a:close/>
                <a:moveTo>
                  <a:pt x="1880291" y="2179832"/>
                </a:moveTo>
                <a:cubicBezTo>
                  <a:pt x="1849368" y="2179832"/>
                  <a:pt x="1824300" y="2204900"/>
                  <a:pt x="1824300" y="2235823"/>
                </a:cubicBezTo>
                <a:lnTo>
                  <a:pt x="1824300" y="2956101"/>
                </a:lnTo>
                <a:cubicBezTo>
                  <a:pt x="1824300" y="2987024"/>
                  <a:pt x="1849368" y="3012092"/>
                  <a:pt x="1880291" y="3012092"/>
                </a:cubicBezTo>
                <a:lnTo>
                  <a:pt x="2104249" y="3012092"/>
                </a:lnTo>
                <a:cubicBezTo>
                  <a:pt x="2135172" y="3012092"/>
                  <a:pt x="2160240" y="2987024"/>
                  <a:pt x="2160240" y="2956101"/>
                </a:cubicBezTo>
                <a:lnTo>
                  <a:pt x="2160240" y="2235823"/>
                </a:lnTo>
                <a:cubicBezTo>
                  <a:pt x="2160240" y="2204900"/>
                  <a:pt x="2135172" y="2179832"/>
                  <a:pt x="2104249" y="2179832"/>
                </a:cubicBezTo>
                <a:close/>
                <a:moveTo>
                  <a:pt x="1358676" y="2179832"/>
                </a:moveTo>
                <a:cubicBezTo>
                  <a:pt x="1327753" y="2179832"/>
                  <a:pt x="1302685" y="2204900"/>
                  <a:pt x="1302685" y="2235823"/>
                </a:cubicBezTo>
                <a:lnTo>
                  <a:pt x="1302685" y="2459781"/>
                </a:lnTo>
                <a:cubicBezTo>
                  <a:pt x="1302685" y="2490704"/>
                  <a:pt x="1327753" y="2515772"/>
                  <a:pt x="1358676" y="2515772"/>
                </a:cubicBezTo>
                <a:lnTo>
                  <a:pt x="1582634" y="2515772"/>
                </a:lnTo>
                <a:cubicBezTo>
                  <a:pt x="1613557" y="2515772"/>
                  <a:pt x="1638625" y="2490704"/>
                  <a:pt x="1638625" y="2459781"/>
                </a:cubicBezTo>
                <a:lnTo>
                  <a:pt x="1638625" y="2235823"/>
                </a:lnTo>
                <a:cubicBezTo>
                  <a:pt x="1638625" y="2204900"/>
                  <a:pt x="1613557" y="2179832"/>
                  <a:pt x="1582634" y="2179832"/>
                </a:cubicBezTo>
                <a:close/>
                <a:moveTo>
                  <a:pt x="837062" y="2179832"/>
                </a:moveTo>
                <a:cubicBezTo>
                  <a:pt x="806139" y="2179832"/>
                  <a:pt x="781071" y="2204900"/>
                  <a:pt x="781071" y="2235823"/>
                </a:cubicBezTo>
                <a:lnTo>
                  <a:pt x="781071" y="2459781"/>
                </a:lnTo>
                <a:cubicBezTo>
                  <a:pt x="781071" y="2490704"/>
                  <a:pt x="806139" y="2515772"/>
                  <a:pt x="837062" y="2515772"/>
                </a:cubicBezTo>
                <a:lnTo>
                  <a:pt x="1061020" y="2515772"/>
                </a:lnTo>
                <a:cubicBezTo>
                  <a:pt x="1091943" y="2515772"/>
                  <a:pt x="1117011" y="2490704"/>
                  <a:pt x="1117011" y="2459781"/>
                </a:cubicBezTo>
                <a:lnTo>
                  <a:pt x="1117011" y="2235823"/>
                </a:lnTo>
                <a:cubicBezTo>
                  <a:pt x="1117011" y="2204900"/>
                  <a:pt x="1091943" y="2179832"/>
                  <a:pt x="1061020" y="2179832"/>
                </a:cubicBezTo>
                <a:close/>
                <a:moveTo>
                  <a:pt x="315448" y="2179832"/>
                </a:moveTo>
                <a:cubicBezTo>
                  <a:pt x="284525" y="2179832"/>
                  <a:pt x="259457" y="2204900"/>
                  <a:pt x="259457" y="2235823"/>
                </a:cubicBezTo>
                <a:lnTo>
                  <a:pt x="259457" y="2459781"/>
                </a:lnTo>
                <a:cubicBezTo>
                  <a:pt x="259457" y="2490704"/>
                  <a:pt x="284525" y="2515772"/>
                  <a:pt x="315448" y="2515772"/>
                </a:cubicBezTo>
                <a:lnTo>
                  <a:pt x="539406" y="2515772"/>
                </a:lnTo>
                <a:cubicBezTo>
                  <a:pt x="570329" y="2515772"/>
                  <a:pt x="595397" y="2490704"/>
                  <a:pt x="595397" y="2459781"/>
                </a:cubicBezTo>
                <a:lnTo>
                  <a:pt x="595397" y="2235823"/>
                </a:lnTo>
                <a:cubicBezTo>
                  <a:pt x="595397" y="2204900"/>
                  <a:pt x="570329" y="2179832"/>
                  <a:pt x="539406" y="2179832"/>
                </a:cubicBezTo>
                <a:close/>
                <a:moveTo>
                  <a:pt x="1880291" y="1683512"/>
                </a:moveTo>
                <a:cubicBezTo>
                  <a:pt x="1849368" y="1683512"/>
                  <a:pt x="1824300" y="1708580"/>
                  <a:pt x="1824300" y="1739503"/>
                </a:cubicBezTo>
                <a:lnTo>
                  <a:pt x="1824300" y="1963461"/>
                </a:lnTo>
                <a:cubicBezTo>
                  <a:pt x="1824300" y="1994384"/>
                  <a:pt x="1849368" y="2019452"/>
                  <a:pt x="1880291" y="2019452"/>
                </a:cubicBezTo>
                <a:lnTo>
                  <a:pt x="2104249" y="2019452"/>
                </a:lnTo>
                <a:cubicBezTo>
                  <a:pt x="2135172" y="2019452"/>
                  <a:pt x="2160240" y="1994384"/>
                  <a:pt x="2160240" y="1963461"/>
                </a:cubicBezTo>
                <a:lnTo>
                  <a:pt x="2160240" y="1739503"/>
                </a:lnTo>
                <a:cubicBezTo>
                  <a:pt x="2160240" y="1708580"/>
                  <a:pt x="2135172" y="1683512"/>
                  <a:pt x="2104249" y="1683512"/>
                </a:cubicBezTo>
                <a:close/>
                <a:moveTo>
                  <a:pt x="1358676" y="1683512"/>
                </a:moveTo>
                <a:cubicBezTo>
                  <a:pt x="1327753" y="1683512"/>
                  <a:pt x="1302685" y="1708580"/>
                  <a:pt x="1302685" y="1739503"/>
                </a:cubicBezTo>
                <a:lnTo>
                  <a:pt x="1302685" y="1963461"/>
                </a:lnTo>
                <a:cubicBezTo>
                  <a:pt x="1302685" y="1994384"/>
                  <a:pt x="1327753" y="2019452"/>
                  <a:pt x="1358676" y="2019452"/>
                </a:cubicBezTo>
                <a:lnTo>
                  <a:pt x="1582634" y="2019452"/>
                </a:lnTo>
                <a:cubicBezTo>
                  <a:pt x="1613557" y="2019452"/>
                  <a:pt x="1638625" y="1994384"/>
                  <a:pt x="1638625" y="1963461"/>
                </a:cubicBezTo>
                <a:lnTo>
                  <a:pt x="1638625" y="1739503"/>
                </a:lnTo>
                <a:cubicBezTo>
                  <a:pt x="1638625" y="1708580"/>
                  <a:pt x="1613557" y="1683512"/>
                  <a:pt x="1582634" y="1683512"/>
                </a:cubicBezTo>
                <a:close/>
                <a:moveTo>
                  <a:pt x="837062" y="1683512"/>
                </a:moveTo>
                <a:cubicBezTo>
                  <a:pt x="806139" y="1683512"/>
                  <a:pt x="781071" y="1708580"/>
                  <a:pt x="781071" y="1739503"/>
                </a:cubicBezTo>
                <a:lnTo>
                  <a:pt x="781071" y="1963461"/>
                </a:lnTo>
                <a:cubicBezTo>
                  <a:pt x="781071" y="1994384"/>
                  <a:pt x="806139" y="2019452"/>
                  <a:pt x="837062" y="2019452"/>
                </a:cubicBezTo>
                <a:lnTo>
                  <a:pt x="1061020" y="2019452"/>
                </a:lnTo>
                <a:cubicBezTo>
                  <a:pt x="1091943" y="2019452"/>
                  <a:pt x="1117011" y="1994384"/>
                  <a:pt x="1117011" y="1963461"/>
                </a:cubicBezTo>
                <a:lnTo>
                  <a:pt x="1117011" y="1739503"/>
                </a:lnTo>
                <a:cubicBezTo>
                  <a:pt x="1117011" y="1708580"/>
                  <a:pt x="1091943" y="1683512"/>
                  <a:pt x="1061020" y="1683512"/>
                </a:cubicBezTo>
                <a:close/>
                <a:moveTo>
                  <a:pt x="315448" y="1683512"/>
                </a:moveTo>
                <a:cubicBezTo>
                  <a:pt x="284525" y="1683512"/>
                  <a:pt x="259457" y="1708580"/>
                  <a:pt x="259457" y="1739503"/>
                </a:cubicBezTo>
                <a:lnTo>
                  <a:pt x="259457" y="1963461"/>
                </a:lnTo>
                <a:cubicBezTo>
                  <a:pt x="259457" y="1994384"/>
                  <a:pt x="284525" y="2019452"/>
                  <a:pt x="315448" y="2019452"/>
                </a:cubicBezTo>
                <a:lnTo>
                  <a:pt x="539406" y="2019452"/>
                </a:lnTo>
                <a:cubicBezTo>
                  <a:pt x="570329" y="2019452"/>
                  <a:pt x="595397" y="1994384"/>
                  <a:pt x="595397" y="1963461"/>
                </a:cubicBezTo>
                <a:lnTo>
                  <a:pt x="595397" y="1739503"/>
                </a:lnTo>
                <a:cubicBezTo>
                  <a:pt x="595397" y="1708580"/>
                  <a:pt x="570329" y="1683512"/>
                  <a:pt x="539406" y="1683512"/>
                </a:cubicBezTo>
                <a:close/>
                <a:moveTo>
                  <a:pt x="1880291" y="1187192"/>
                </a:moveTo>
                <a:cubicBezTo>
                  <a:pt x="1849368" y="1187192"/>
                  <a:pt x="1824300" y="1212260"/>
                  <a:pt x="1824300" y="1243183"/>
                </a:cubicBezTo>
                <a:lnTo>
                  <a:pt x="1824300" y="1467141"/>
                </a:lnTo>
                <a:cubicBezTo>
                  <a:pt x="1824300" y="1498064"/>
                  <a:pt x="1849368" y="1523132"/>
                  <a:pt x="1880291" y="1523132"/>
                </a:cubicBezTo>
                <a:lnTo>
                  <a:pt x="2104249" y="1523132"/>
                </a:lnTo>
                <a:cubicBezTo>
                  <a:pt x="2135172" y="1523132"/>
                  <a:pt x="2160240" y="1498064"/>
                  <a:pt x="2160240" y="1467141"/>
                </a:cubicBezTo>
                <a:lnTo>
                  <a:pt x="2160240" y="1243183"/>
                </a:lnTo>
                <a:cubicBezTo>
                  <a:pt x="2160240" y="1212260"/>
                  <a:pt x="2135172" y="1187192"/>
                  <a:pt x="2104249" y="1187192"/>
                </a:cubicBezTo>
                <a:close/>
                <a:moveTo>
                  <a:pt x="1358676" y="1187192"/>
                </a:moveTo>
                <a:cubicBezTo>
                  <a:pt x="1327753" y="1187192"/>
                  <a:pt x="1302685" y="1212260"/>
                  <a:pt x="1302685" y="1243183"/>
                </a:cubicBezTo>
                <a:lnTo>
                  <a:pt x="1302685" y="1467141"/>
                </a:lnTo>
                <a:cubicBezTo>
                  <a:pt x="1302685" y="1498064"/>
                  <a:pt x="1327753" y="1523132"/>
                  <a:pt x="1358676" y="1523132"/>
                </a:cubicBezTo>
                <a:lnTo>
                  <a:pt x="1582634" y="1523132"/>
                </a:lnTo>
                <a:cubicBezTo>
                  <a:pt x="1613557" y="1523132"/>
                  <a:pt x="1638625" y="1498064"/>
                  <a:pt x="1638625" y="1467141"/>
                </a:cubicBezTo>
                <a:lnTo>
                  <a:pt x="1638625" y="1243183"/>
                </a:lnTo>
                <a:cubicBezTo>
                  <a:pt x="1638625" y="1212260"/>
                  <a:pt x="1613557" y="1187192"/>
                  <a:pt x="1582634" y="1187192"/>
                </a:cubicBezTo>
                <a:close/>
                <a:moveTo>
                  <a:pt x="837062" y="1187192"/>
                </a:moveTo>
                <a:cubicBezTo>
                  <a:pt x="806139" y="1187192"/>
                  <a:pt x="781071" y="1212260"/>
                  <a:pt x="781071" y="1243183"/>
                </a:cubicBezTo>
                <a:lnTo>
                  <a:pt x="781071" y="1467141"/>
                </a:lnTo>
                <a:cubicBezTo>
                  <a:pt x="781071" y="1498064"/>
                  <a:pt x="806139" y="1523132"/>
                  <a:pt x="837062" y="1523132"/>
                </a:cubicBezTo>
                <a:lnTo>
                  <a:pt x="1061020" y="1523132"/>
                </a:lnTo>
                <a:cubicBezTo>
                  <a:pt x="1091943" y="1523132"/>
                  <a:pt x="1117011" y="1498064"/>
                  <a:pt x="1117011" y="1467141"/>
                </a:cubicBezTo>
                <a:lnTo>
                  <a:pt x="1117011" y="1243183"/>
                </a:lnTo>
                <a:cubicBezTo>
                  <a:pt x="1117011" y="1212260"/>
                  <a:pt x="1091943" y="1187192"/>
                  <a:pt x="1061020" y="1187192"/>
                </a:cubicBezTo>
                <a:close/>
                <a:moveTo>
                  <a:pt x="315448" y="1187192"/>
                </a:moveTo>
                <a:cubicBezTo>
                  <a:pt x="284525" y="1187192"/>
                  <a:pt x="259457" y="1212260"/>
                  <a:pt x="259457" y="1243183"/>
                </a:cubicBezTo>
                <a:lnTo>
                  <a:pt x="259457" y="1467141"/>
                </a:lnTo>
                <a:cubicBezTo>
                  <a:pt x="259457" y="1498064"/>
                  <a:pt x="284525" y="1523132"/>
                  <a:pt x="315448" y="1523132"/>
                </a:cubicBezTo>
                <a:lnTo>
                  <a:pt x="539406" y="1523132"/>
                </a:lnTo>
                <a:cubicBezTo>
                  <a:pt x="570329" y="1523132"/>
                  <a:pt x="595397" y="1498064"/>
                  <a:pt x="595397" y="1467141"/>
                </a:cubicBezTo>
                <a:lnTo>
                  <a:pt x="595397" y="1243183"/>
                </a:lnTo>
                <a:cubicBezTo>
                  <a:pt x="595397" y="1212260"/>
                  <a:pt x="570329" y="1187192"/>
                  <a:pt x="539406" y="1187192"/>
                </a:cubicBezTo>
                <a:close/>
                <a:moveTo>
                  <a:pt x="348041" y="163575"/>
                </a:moveTo>
                <a:cubicBezTo>
                  <a:pt x="275130" y="163575"/>
                  <a:pt x="216024" y="222681"/>
                  <a:pt x="216024" y="295592"/>
                </a:cubicBezTo>
                <a:lnTo>
                  <a:pt x="216024" y="823646"/>
                </a:lnTo>
                <a:cubicBezTo>
                  <a:pt x="216024" y="896557"/>
                  <a:pt x="275130" y="955663"/>
                  <a:pt x="348041" y="955663"/>
                </a:cubicBezTo>
                <a:lnTo>
                  <a:pt x="2100231" y="955663"/>
                </a:lnTo>
                <a:cubicBezTo>
                  <a:pt x="2173142" y="955663"/>
                  <a:pt x="2232248" y="896557"/>
                  <a:pt x="2232248" y="823646"/>
                </a:cubicBezTo>
                <a:lnTo>
                  <a:pt x="2232248" y="295592"/>
                </a:lnTo>
                <a:cubicBezTo>
                  <a:pt x="2232248" y="222681"/>
                  <a:pt x="2173142" y="163575"/>
                  <a:pt x="2100231" y="163575"/>
                </a:cubicBezTo>
                <a:close/>
                <a:moveTo>
                  <a:pt x="265172" y="0"/>
                </a:moveTo>
                <a:lnTo>
                  <a:pt x="2183100" y="0"/>
                </a:lnTo>
                <a:cubicBezTo>
                  <a:pt x="2329550" y="0"/>
                  <a:pt x="2448272" y="118722"/>
                  <a:pt x="2448272" y="265172"/>
                </a:cubicBezTo>
                <a:lnTo>
                  <a:pt x="2448272" y="2974828"/>
                </a:lnTo>
                <a:cubicBezTo>
                  <a:pt x="2448272" y="3121278"/>
                  <a:pt x="2329550" y="3240000"/>
                  <a:pt x="2183100" y="3240000"/>
                </a:cubicBezTo>
                <a:lnTo>
                  <a:pt x="265172" y="3240000"/>
                </a:lnTo>
                <a:cubicBezTo>
                  <a:pt x="118722" y="3240000"/>
                  <a:pt x="0" y="3121278"/>
                  <a:pt x="0" y="2974828"/>
                </a:cubicBezTo>
                <a:lnTo>
                  <a:pt x="0" y="265172"/>
                </a:lnTo>
                <a:cubicBezTo>
                  <a:pt x="0" y="118722"/>
                  <a:pt x="118722" y="0"/>
                  <a:pt x="26517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4" name="Rounded Rectangle 32">
            <a:extLst>
              <a:ext uri="{FF2B5EF4-FFF2-40B4-BE49-F238E27FC236}">
                <a16:creationId xmlns:a16="http://schemas.microsoft.com/office/drawing/2014/main" xmlns="" id="{A7C45BCB-0B8E-4E0E-842A-DD554B68B1C0}"/>
              </a:ext>
            </a:extLst>
          </p:cNvPr>
          <p:cNvSpPr/>
          <p:nvPr/>
        </p:nvSpPr>
        <p:spPr>
          <a:xfrm>
            <a:off x="10179594" y="3623455"/>
            <a:ext cx="491492" cy="491492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019696" y="2510955"/>
                </a:moveTo>
                <a:lnTo>
                  <a:pt x="2019696" y="2797359"/>
                </a:lnTo>
                <a:lnTo>
                  <a:pt x="2914589" y="2797359"/>
                </a:lnTo>
                <a:lnTo>
                  <a:pt x="2914589" y="2510955"/>
                </a:lnTo>
                <a:close/>
                <a:moveTo>
                  <a:pt x="2019696" y="2081348"/>
                </a:moveTo>
                <a:lnTo>
                  <a:pt x="2019696" y="2367752"/>
                </a:lnTo>
                <a:lnTo>
                  <a:pt x="2914589" y="2367752"/>
                </a:lnTo>
                <a:lnTo>
                  <a:pt x="2914589" y="2081348"/>
                </a:lnTo>
                <a:close/>
                <a:moveTo>
                  <a:pt x="580710" y="2021703"/>
                </a:moveTo>
                <a:lnTo>
                  <a:pt x="378191" y="2224222"/>
                </a:lnTo>
                <a:lnTo>
                  <a:pt x="593323" y="2439354"/>
                </a:lnTo>
                <a:lnTo>
                  <a:pt x="378191" y="2654485"/>
                </a:lnTo>
                <a:lnTo>
                  <a:pt x="580710" y="2857004"/>
                </a:lnTo>
                <a:lnTo>
                  <a:pt x="795842" y="2641872"/>
                </a:lnTo>
                <a:lnTo>
                  <a:pt x="1010973" y="2857004"/>
                </a:lnTo>
                <a:lnTo>
                  <a:pt x="1213492" y="2654485"/>
                </a:lnTo>
                <a:lnTo>
                  <a:pt x="998360" y="2439354"/>
                </a:lnTo>
                <a:lnTo>
                  <a:pt x="1213492" y="2224222"/>
                </a:lnTo>
                <a:lnTo>
                  <a:pt x="1010973" y="2021703"/>
                </a:lnTo>
                <a:lnTo>
                  <a:pt x="795842" y="2236835"/>
                </a:lnTo>
                <a:close/>
                <a:moveTo>
                  <a:pt x="1656000" y="1656001"/>
                </a:moveTo>
                <a:lnTo>
                  <a:pt x="3240000" y="1656001"/>
                </a:lnTo>
                <a:lnTo>
                  <a:pt x="3240000" y="2699989"/>
                </a:lnTo>
                <a:cubicBezTo>
                  <a:pt x="3240000" y="2998229"/>
                  <a:pt x="2998229" y="3240000"/>
                  <a:pt x="2699989" y="3240000"/>
                </a:cubicBezTo>
                <a:lnTo>
                  <a:pt x="1656000" y="3240000"/>
                </a:lnTo>
                <a:close/>
                <a:moveTo>
                  <a:pt x="0" y="1656001"/>
                </a:moveTo>
                <a:lnTo>
                  <a:pt x="1584000" y="1656001"/>
                </a:lnTo>
                <a:lnTo>
                  <a:pt x="1584000" y="3240000"/>
                </a:lnTo>
                <a:lnTo>
                  <a:pt x="540011" y="3240000"/>
                </a:lnTo>
                <a:cubicBezTo>
                  <a:pt x="241771" y="3240000"/>
                  <a:pt x="0" y="2998229"/>
                  <a:pt x="0" y="2699989"/>
                </a:cubicBezTo>
                <a:close/>
                <a:moveTo>
                  <a:pt x="2467143" y="957859"/>
                </a:moveTo>
                <a:cubicBezTo>
                  <a:pt x="2388055" y="957859"/>
                  <a:pt x="2323941" y="1021973"/>
                  <a:pt x="2323941" y="1101061"/>
                </a:cubicBezTo>
                <a:cubicBezTo>
                  <a:pt x="2323941" y="1180149"/>
                  <a:pt x="2388055" y="1244263"/>
                  <a:pt x="2467143" y="1244263"/>
                </a:cubicBezTo>
                <a:cubicBezTo>
                  <a:pt x="2546231" y="1244263"/>
                  <a:pt x="2610345" y="1180149"/>
                  <a:pt x="2610345" y="1101061"/>
                </a:cubicBezTo>
                <a:cubicBezTo>
                  <a:pt x="2610345" y="1021973"/>
                  <a:pt x="2546231" y="957859"/>
                  <a:pt x="2467143" y="957859"/>
                </a:cubicBezTo>
                <a:close/>
                <a:moveTo>
                  <a:pt x="2019696" y="635775"/>
                </a:moveTo>
                <a:lnTo>
                  <a:pt x="2019696" y="922180"/>
                </a:lnTo>
                <a:lnTo>
                  <a:pt x="2914589" y="922180"/>
                </a:lnTo>
                <a:lnTo>
                  <a:pt x="2914589" y="635775"/>
                </a:lnTo>
                <a:close/>
                <a:moveTo>
                  <a:pt x="652639" y="331531"/>
                </a:moveTo>
                <a:lnTo>
                  <a:pt x="652639" y="635775"/>
                </a:lnTo>
                <a:lnTo>
                  <a:pt x="348395" y="635775"/>
                </a:lnTo>
                <a:lnTo>
                  <a:pt x="348395" y="922180"/>
                </a:lnTo>
                <a:lnTo>
                  <a:pt x="652639" y="922180"/>
                </a:lnTo>
                <a:lnTo>
                  <a:pt x="652639" y="1226424"/>
                </a:lnTo>
                <a:lnTo>
                  <a:pt x="939044" y="1226424"/>
                </a:lnTo>
                <a:lnTo>
                  <a:pt x="939044" y="922180"/>
                </a:lnTo>
                <a:lnTo>
                  <a:pt x="1243288" y="922180"/>
                </a:lnTo>
                <a:lnTo>
                  <a:pt x="1243288" y="635775"/>
                </a:lnTo>
                <a:lnTo>
                  <a:pt x="939044" y="635775"/>
                </a:lnTo>
                <a:lnTo>
                  <a:pt x="939044" y="331531"/>
                </a:lnTo>
                <a:close/>
                <a:moveTo>
                  <a:pt x="2467143" y="313692"/>
                </a:moveTo>
                <a:cubicBezTo>
                  <a:pt x="2388055" y="313692"/>
                  <a:pt x="2323941" y="377806"/>
                  <a:pt x="2323941" y="456894"/>
                </a:cubicBezTo>
                <a:cubicBezTo>
                  <a:pt x="2323941" y="535982"/>
                  <a:pt x="2388055" y="600096"/>
                  <a:pt x="2467143" y="600096"/>
                </a:cubicBezTo>
                <a:cubicBezTo>
                  <a:pt x="2546231" y="600096"/>
                  <a:pt x="2610345" y="535982"/>
                  <a:pt x="2610345" y="456894"/>
                </a:cubicBezTo>
                <a:cubicBezTo>
                  <a:pt x="2610345" y="377806"/>
                  <a:pt x="2546231" y="313692"/>
                  <a:pt x="2467143" y="313692"/>
                </a:cubicBezTo>
                <a:close/>
                <a:moveTo>
                  <a:pt x="540011" y="0"/>
                </a:moveTo>
                <a:lnTo>
                  <a:pt x="2699989" y="0"/>
                </a:lnTo>
                <a:cubicBezTo>
                  <a:pt x="2998229" y="0"/>
                  <a:pt x="3240000" y="241771"/>
                  <a:pt x="3240000" y="540011"/>
                </a:cubicBezTo>
                <a:lnTo>
                  <a:pt x="3240000" y="1584001"/>
                </a:lnTo>
                <a:lnTo>
                  <a:pt x="1656000" y="1584001"/>
                </a:lnTo>
                <a:lnTo>
                  <a:pt x="1656000" y="1"/>
                </a:lnTo>
                <a:lnTo>
                  <a:pt x="1584000" y="1"/>
                </a:lnTo>
                <a:lnTo>
                  <a:pt x="1584000" y="1584001"/>
                </a:lnTo>
                <a:lnTo>
                  <a:pt x="0" y="1584001"/>
                </a:lnTo>
                <a:lnTo>
                  <a:pt x="0" y="540011"/>
                </a:lnTo>
                <a:cubicBezTo>
                  <a:pt x="0" y="241771"/>
                  <a:pt x="241771" y="0"/>
                  <a:pt x="54001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5" name="Trapezoid 13">
            <a:extLst>
              <a:ext uri="{FF2B5EF4-FFF2-40B4-BE49-F238E27FC236}">
                <a16:creationId xmlns:a16="http://schemas.microsoft.com/office/drawing/2014/main" xmlns="" id="{EAB635DE-58EF-4585-A0F5-0790A1957A5B}"/>
              </a:ext>
            </a:extLst>
          </p:cNvPr>
          <p:cNvSpPr/>
          <p:nvPr/>
        </p:nvSpPr>
        <p:spPr>
          <a:xfrm>
            <a:off x="5324216" y="2538243"/>
            <a:ext cx="529844" cy="448015"/>
          </a:xfrm>
          <a:custGeom>
            <a:avLst/>
            <a:gdLst/>
            <a:ahLst/>
            <a:cxnLst/>
            <a:rect l="l" t="t" r="r" b="b"/>
            <a:pathLst>
              <a:path w="2736304" h="2313707">
                <a:moveTo>
                  <a:pt x="1046195" y="1945901"/>
                </a:moveTo>
                <a:lnTo>
                  <a:pt x="998316" y="2093032"/>
                </a:lnTo>
                <a:lnTo>
                  <a:pt x="1737988" y="2093032"/>
                </a:lnTo>
                <a:lnTo>
                  <a:pt x="1690109" y="1945901"/>
                </a:lnTo>
                <a:close/>
                <a:moveTo>
                  <a:pt x="396044" y="89541"/>
                </a:moveTo>
                <a:lnTo>
                  <a:pt x="396044" y="1241668"/>
                </a:lnTo>
                <a:lnTo>
                  <a:pt x="2340260" y="1241668"/>
                </a:lnTo>
                <a:lnTo>
                  <a:pt x="2340260" y="89541"/>
                </a:lnTo>
                <a:close/>
                <a:moveTo>
                  <a:pt x="252028" y="0"/>
                </a:moveTo>
                <a:lnTo>
                  <a:pt x="2484276" y="0"/>
                </a:lnTo>
                <a:lnTo>
                  <a:pt x="2484276" y="1331208"/>
                </a:lnTo>
                <a:lnTo>
                  <a:pt x="2484679" y="1331208"/>
                </a:lnTo>
                <a:lnTo>
                  <a:pt x="2736304" y="2195304"/>
                </a:lnTo>
                <a:lnTo>
                  <a:pt x="2736304" y="2313707"/>
                </a:lnTo>
                <a:lnTo>
                  <a:pt x="0" y="2313707"/>
                </a:lnTo>
                <a:lnTo>
                  <a:pt x="0" y="2195304"/>
                </a:lnTo>
                <a:lnTo>
                  <a:pt x="251625" y="1331208"/>
                </a:lnTo>
                <a:lnTo>
                  <a:pt x="252028" y="1331208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6" name="Rounded Rectangle 7">
            <a:extLst>
              <a:ext uri="{FF2B5EF4-FFF2-40B4-BE49-F238E27FC236}">
                <a16:creationId xmlns:a16="http://schemas.microsoft.com/office/drawing/2014/main" xmlns="" id="{890A206E-8EB0-46CB-87E5-BB62DA827BE4}"/>
              </a:ext>
            </a:extLst>
          </p:cNvPr>
          <p:cNvSpPr/>
          <p:nvPr/>
        </p:nvSpPr>
        <p:spPr>
          <a:xfrm>
            <a:off x="7858216" y="2527504"/>
            <a:ext cx="271294" cy="469495"/>
          </a:xfrm>
          <a:custGeom>
            <a:avLst/>
            <a:gdLst/>
            <a:ahLst/>
            <a:cxnLst/>
            <a:rect l="l" t="t" r="r" b="b"/>
            <a:pathLst>
              <a:path w="1872208" h="3240000">
                <a:moveTo>
                  <a:pt x="936104" y="2852499"/>
                </a:moveTo>
                <a:cubicBezTo>
                  <a:pt x="861605" y="2852499"/>
                  <a:pt x="801211" y="2912893"/>
                  <a:pt x="801211" y="2987392"/>
                </a:cubicBezTo>
                <a:cubicBezTo>
                  <a:pt x="801211" y="3061891"/>
                  <a:pt x="861605" y="3122285"/>
                  <a:pt x="936104" y="3122285"/>
                </a:cubicBezTo>
                <a:cubicBezTo>
                  <a:pt x="1010603" y="3122285"/>
                  <a:pt x="1070997" y="3061891"/>
                  <a:pt x="1070997" y="2987392"/>
                </a:cubicBezTo>
                <a:cubicBezTo>
                  <a:pt x="1070997" y="2912893"/>
                  <a:pt x="1010603" y="2852499"/>
                  <a:pt x="936104" y="2852499"/>
                </a:cubicBezTo>
                <a:close/>
                <a:moveTo>
                  <a:pt x="144016" y="323096"/>
                </a:moveTo>
                <a:lnTo>
                  <a:pt x="144016" y="2699360"/>
                </a:lnTo>
                <a:lnTo>
                  <a:pt x="1728192" y="2699360"/>
                </a:lnTo>
                <a:lnTo>
                  <a:pt x="1728192" y="323096"/>
                </a:lnTo>
                <a:close/>
                <a:moveTo>
                  <a:pt x="720104" y="107072"/>
                </a:moveTo>
                <a:cubicBezTo>
                  <a:pt x="690281" y="107072"/>
                  <a:pt x="666104" y="131249"/>
                  <a:pt x="666104" y="161072"/>
                </a:cubicBezTo>
                <a:cubicBezTo>
                  <a:pt x="666104" y="190895"/>
                  <a:pt x="690281" y="215072"/>
                  <a:pt x="720104" y="215072"/>
                </a:cubicBezTo>
                <a:lnTo>
                  <a:pt x="1152104" y="215072"/>
                </a:lnTo>
                <a:cubicBezTo>
                  <a:pt x="1181927" y="215072"/>
                  <a:pt x="1206104" y="190895"/>
                  <a:pt x="1206104" y="161072"/>
                </a:cubicBezTo>
                <a:cubicBezTo>
                  <a:pt x="1206104" y="131249"/>
                  <a:pt x="1181927" y="107072"/>
                  <a:pt x="1152104" y="107072"/>
                </a:cubicBezTo>
                <a:close/>
                <a:moveTo>
                  <a:pt x="312041" y="0"/>
                </a:moveTo>
                <a:lnTo>
                  <a:pt x="1560167" y="0"/>
                </a:lnTo>
                <a:cubicBezTo>
                  <a:pt x="1732502" y="0"/>
                  <a:pt x="1872208" y="139706"/>
                  <a:pt x="1872208" y="312041"/>
                </a:cubicBezTo>
                <a:lnTo>
                  <a:pt x="1872208" y="2927959"/>
                </a:lnTo>
                <a:cubicBezTo>
                  <a:pt x="1872208" y="3100294"/>
                  <a:pt x="1732502" y="3240000"/>
                  <a:pt x="1560167" y="3240000"/>
                </a:cubicBezTo>
                <a:lnTo>
                  <a:pt x="312041" y="3240000"/>
                </a:lnTo>
                <a:cubicBezTo>
                  <a:pt x="139706" y="3240000"/>
                  <a:pt x="0" y="3100294"/>
                  <a:pt x="0" y="2927959"/>
                </a:cubicBezTo>
                <a:lnTo>
                  <a:pt x="0" y="312041"/>
                </a:lnTo>
                <a:cubicBezTo>
                  <a:pt x="0" y="139706"/>
                  <a:pt x="139706" y="0"/>
                  <a:pt x="31204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7" name="Rectangle 18">
            <a:extLst>
              <a:ext uri="{FF2B5EF4-FFF2-40B4-BE49-F238E27FC236}">
                <a16:creationId xmlns:a16="http://schemas.microsoft.com/office/drawing/2014/main" xmlns="" id="{D8BFBE69-EC90-491A-A905-789398F4B3A8}"/>
              </a:ext>
            </a:extLst>
          </p:cNvPr>
          <p:cNvSpPr/>
          <p:nvPr/>
        </p:nvSpPr>
        <p:spPr>
          <a:xfrm>
            <a:off x="6258752" y="2567175"/>
            <a:ext cx="491054" cy="390153"/>
          </a:xfrm>
          <a:custGeom>
            <a:avLst/>
            <a:gdLst/>
            <a:ahLst/>
            <a:cxnLst/>
            <a:rect l="l" t="t" r="r" b="b"/>
            <a:pathLst>
              <a:path w="3240000" h="2574247">
                <a:moveTo>
                  <a:pt x="2393400" y="1814089"/>
                </a:moveTo>
                <a:cubicBezTo>
                  <a:pt x="2363577" y="1814089"/>
                  <a:pt x="2339400" y="1838266"/>
                  <a:pt x="2339400" y="1868089"/>
                </a:cubicBezTo>
                <a:cubicBezTo>
                  <a:pt x="2339400" y="1897912"/>
                  <a:pt x="2363577" y="1922089"/>
                  <a:pt x="2393400" y="1922089"/>
                </a:cubicBezTo>
                <a:lnTo>
                  <a:pt x="2573400" y="1922089"/>
                </a:lnTo>
                <a:cubicBezTo>
                  <a:pt x="2603223" y="1922089"/>
                  <a:pt x="2627400" y="1897912"/>
                  <a:pt x="2627400" y="1868089"/>
                </a:cubicBezTo>
                <a:cubicBezTo>
                  <a:pt x="2627400" y="1838266"/>
                  <a:pt x="2603223" y="1814089"/>
                  <a:pt x="2573400" y="1814089"/>
                </a:cubicBezTo>
                <a:close/>
                <a:moveTo>
                  <a:pt x="173344" y="1814089"/>
                </a:moveTo>
                <a:cubicBezTo>
                  <a:pt x="143521" y="1814089"/>
                  <a:pt x="119344" y="1838266"/>
                  <a:pt x="119344" y="1868089"/>
                </a:cubicBezTo>
                <a:cubicBezTo>
                  <a:pt x="119344" y="1897912"/>
                  <a:pt x="143521" y="1922089"/>
                  <a:pt x="173344" y="1922089"/>
                </a:cubicBezTo>
                <a:lnTo>
                  <a:pt x="353344" y="1922089"/>
                </a:lnTo>
                <a:cubicBezTo>
                  <a:pt x="383167" y="1922089"/>
                  <a:pt x="407344" y="1897912"/>
                  <a:pt x="407344" y="1868089"/>
                </a:cubicBezTo>
                <a:cubicBezTo>
                  <a:pt x="407344" y="1838266"/>
                  <a:pt x="383167" y="1814089"/>
                  <a:pt x="353344" y="1814089"/>
                </a:cubicBezTo>
                <a:close/>
                <a:moveTo>
                  <a:pt x="2933496" y="1796081"/>
                </a:moveTo>
                <a:cubicBezTo>
                  <a:pt x="2893727" y="1796081"/>
                  <a:pt x="2861488" y="1828320"/>
                  <a:pt x="2861488" y="1868089"/>
                </a:cubicBezTo>
                <a:cubicBezTo>
                  <a:pt x="2861488" y="1907858"/>
                  <a:pt x="2893727" y="1940097"/>
                  <a:pt x="2933496" y="1940097"/>
                </a:cubicBezTo>
                <a:cubicBezTo>
                  <a:pt x="2973265" y="1940097"/>
                  <a:pt x="3005504" y="1907858"/>
                  <a:pt x="3005504" y="1868089"/>
                </a:cubicBezTo>
                <a:cubicBezTo>
                  <a:pt x="3005504" y="1828320"/>
                  <a:pt x="2973265" y="1796081"/>
                  <a:pt x="2933496" y="1796081"/>
                </a:cubicBezTo>
                <a:close/>
                <a:moveTo>
                  <a:pt x="119344" y="122856"/>
                </a:moveTo>
                <a:lnTo>
                  <a:pt x="119344" y="1728192"/>
                </a:lnTo>
                <a:lnTo>
                  <a:pt x="3120656" y="1728192"/>
                </a:lnTo>
                <a:lnTo>
                  <a:pt x="3120656" y="122856"/>
                </a:lnTo>
                <a:close/>
                <a:moveTo>
                  <a:pt x="0" y="0"/>
                </a:moveTo>
                <a:lnTo>
                  <a:pt x="3240000" y="0"/>
                </a:lnTo>
                <a:lnTo>
                  <a:pt x="3240000" y="2016224"/>
                </a:lnTo>
                <a:lnTo>
                  <a:pt x="1812079" y="2016224"/>
                </a:lnTo>
                <a:lnTo>
                  <a:pt x="1857107" y="2320159"/>
                </a:lnTo>
                <a:lnTo>
                  <a:pt x="2357140" y="2320159"/>
                </a:lnTo>
                <a:cubicBezTo>
                  <a:pt x="2427304" y="2320159"/>
                  <a:pt x="2484184" y="2377039"/>
                  <a:pt x="2484184" y="2447203"/>
                </a:cubicBezTo>
                <a:lnTo>
                  <a:pt x="2484184" y="2574247"/>
                </a:lnTo>
                <a:lnTo>
                  <a:pt x="755992" y="2574247"/>
                </a:lnTo>
                <a:lnTo>
                  <a:pt x="755992" y="2447203"/>
                </a:lnTo>
                <a:cubicBezTo>
                  <a:pt x="755992" y="2377039"/>
                  <a:pt x="812872" y="2320159"/>
                  <a:pt x="883036" y="2320159"/>
                </a:cubicBezTo>
                <a:lnTo>
                  <a:pt x="1382894" y="2320159"/>
                </a:lnTo>
                <a:lnTo>
                  <a:pt x="1427922" y="2016224"/>
                </a:lnTo>
                <a:lnTo>
                  <a:pt x="0" y="2016224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8" name="Rounded Rectangle 25">
            <a:extLst>
              <a:ext uri="{FF2B5EF4-FFF2-40B4-BE49-F238E27FC236}">
                <a16:creationId xmlns:a16="http://schemas.microsoft.com/office/drawing/2014/main" xmlns="" id="{4572E89B-D1A8-4A73-807F-C57BE0137D47}"/>
              </a:ext>
            </a:extLst>
          </p:cNvPr>
          <p:cNvSpPr/>
          <p:nvPr/>
        </p:nvSpPr>
        <p:spPr>
          <a:xfrm>
            <a:off x="7154498" y="2552022"/>
            <a:ext cx="299026" cy="420457"/>
          </a:xfrm>
          <a:custGeom>
            <a:avLst/>
            <a:gdLst/>
            <a:ahLst/>
            <a:cxnLst/>
            <a:rect l="l" t="t" r="r" b="b"/>
            <a:pathLst>
              <a:path w="2304256" h="3240000">
                <a:moveTo>
                  <a:pt x="954128" y="3024336"/>
                </a:moveTo>
                <a:cubicBezTo>
                  <a:pt x="924305" y="3024336"/>
                  <a:pt x="900128" y="3048513"/>
                  <a:pt x="900128" y="3078336"/>
                </a:cubicBezTo>
                <a:cubicBezTo>
                  <a:pt x="900128" y="3108159"/>
                  <a:pt x="924305" y="3132336"/>
                  <a:pt x="954128" y="3132336"/>
                </a:cubicBezTo>
                <a:lnTo>
                  <a:pt x="1350128" y="3132336"/>
                </a:lnTo>
                <a:cubicBezTo>
                  <a:pt x="1379951" y="3132336"/>
                  <a:pt x="1404128" y="3108159"/>
                  <a:pt x="1404128" y="3078336"/>
                </a:cubicBezTo>
                <a:cubicBezTo>
                  <a:pt x="1404128" y="3048513"/>
                  <a:pt x="1379951" y="3024336"/>
                  <a:pt x="1350128" y="3024336"/>
                </a:cubicBezTo>
                <a:close/>
                <a:moveTo>
                  <a:pt x="131531" y="224650"/>
                </a:moveTo>
                <a:lnTo>
                  <a:pt x="131531" y="2888946"/>
                </a:lnTo>
                <a:lnTo>
                  <a:pt x="2172725" y="2888946"/>
                </a:lnTo>
                <a:lnTo>
                  <a:pt x="2172725" y="224650"/>
                </a:lnTo>
                <a:close/>
                <a:moveTo>
                  <a:pt x="936128" y="73520"/>
                </a:moveTo>
                <a:cubicBezTo>
                  <a:pt x="916246" y="73520"/>
                  <a:pt x="900128" y="89638"/>
                  <a:pt x="900128" y="109520"/>
                </a:cubicBezTo>
                <a:cubicBezTo>
                  <a:pt x="900128" y="129402"/>
                  <a:pt x="916246" y="145520"/>
                  <a:pt x="936128" y="145520"/>
                </a:cubicBezTo>
                <a:lnTo>
                  <a:pt x="1368128" y="145520"/>
                </a:lnTo>
                <a:cubicBezTo>
                  <a:pt x="1388010" y="145520"/>
                  <a:pt x="1404128" y="129402"/>
                  <a:pt x="1404128" y="109520"/>
                </a:cubicBezTo>
                <a:cubicBezTo>
                  <a:pt x="1404128" y="89638"/>
                  <a:pt x="1388010" y="73520"/>
                  <a:pt x="1368128" y="73520"/>
                </a:cubicBezTo>
                <a:close/>
                <a:moveTo>
                  <a:pt x="155330" y="0"/>
                </a:moveTo>
                <a:lnTo>
                  <a:pt x="2148926" y="0"/>
                </a:lnTo>
                <a:cubicBezTo>
                  <a:pt x="2234712" y="0"/>
                  <a:pt x="2304256" y="69544"/>
                  <a:pt x="2304256" y="155330"/>
                </a:cubicBezTo>
                <a:lnTo>
                  <a:pt x="2304256" y="3084670"/>
                </a:lnTo>
                <a:cubicBezTo>
                  <a:pt x="2304256" y="3170456"/>
                  <a:pt x="2234712" y="3240000"/>
                  <a:pt x="2148926" y="3240000"/>
                </a:cubicBezTo>
                <a:lnTo>
                  <a:pt x="155330" y="3240000"/>
                </a:lnTo>
                <a:cubicBezTo>
                  <a:pt x="69544" y="3240000"/>
                  <a:pt x="0" y="3170456"/>
                  <a:pt x="0" y="3084670"/>
                </a:cubicBezTo>
                <a:lnTo>
                  <a:pt x="0" y="155330"/>
                </a:lnTo>
                <a:cubicBezTo>
                  <a:pt x="0" y="69544"/>
                  <a:pt x="69544" y="0"/>
                  <a:pt x="15533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9" name="Chord 14">
            <a:extLst>
              <a:ext uri="{FF2B5EF4-FFF2-40B4-BE49-F238E27FC236}">
                <a16:creationId xmlns:a16="http://schemas.microsoft.com/office/drawing/2014/main" xmlns="" id="{55CB0732-5078-415F-A13A-7992B69C1679}"/>
              </a:ext>
            </a:extLst>
          </p:cNvPr>
          <p:cNvSpPr/>
          <p:nvPr/>
        </p:nvSpPr>
        <p:spPr>
          <a:xfrm>
            <a:off x="5919945" y="5535338"/>
            <a:ext cx="512639" cy="646909"/>
          </a:xfrm>
          <a:custGeom>
            <a:avLst/>
            <a:gdLst/>
            <a:ahLst/>
            <a:cxnLst/>
            <a:rect l="l" t="t" r="r" b="b"/>
            <a:pathLst>
              <a:path w="2120980" h="2676504">
                <a:moveTo>
                  <a:pt x="824057" y="2198115"/>
                </a:moveTo>
                <a:lnTo>
                  <a:pt x="824057" y="2229022"/>
                </a:lnTo>
                <a:lnTo>
                  <a:pt x="751177" y="2229022"/>
                </a:lnTo>
                <a:lnTo>
                  <a:pt x="751177" y="2510330"/>
                </a:lnTo>
                <a:lnTo>
                  <a:pt x="824057" y="2510330"/>
                </a:lnTo>
                <a:lnTo>
                  <a:pt x="824057" y="2541237"/>
                </a:lnTo>
                <a:lnTo>
                  <a:pt x="1298129" y="2541237"/>
                </a:lnTo>
                <a:lnTo>
                  <a:pt x="1298129" y="2510330"/>
                </a:lnTo>
                <a:lnTo>
                  <a:pt x="1371008" y="2510330"/>
                </a:lnTo>
                <a:lnTo>
                  <a:pt x="1371008" y="2229022"/>
                </a:lnTo>
                <a:lnTo>
                  <a:pt x="1298129" y="2229022"/>
                </a:lnTo>
                <a:lnTo>
                  <a:pt x="1298129" y="2198115"/>
                </a:lnTo>
                <a:close/>
                <a:moveTo>
                  <a:pt x="1933495" y="134375"/>
                </a:moveTo>
                <a:cubicBezTo>
                  <a:pt x="1872496" y="128267"/>
                  <a:pt x="1778964" y="206162"/>
                  <a:pt x="1655092" y="316398"/>
                </a:cubicBezTo>
                <a:lnTo>
                  <a:pt x="1655092" y="762581"/>
                </a:lnTo>
                <a:lnTo>
                  <a:pt x="1651862" y="762581"/>
                </a:lnTo>
                <a:cubicBezTo>
                  <a:pt x="1647824" y="843406"/>
                  <a:pt x="1633793" y="920606"/>
                  <a:pt x="1611266" y="992211"/>
                </a:cubicBezTo>
                <a:cubicBezTo>
                  <a:pt x="1739269" y="1047184"/>
                  <a:pt x="1828260" y="986425"/>
                  <a:pt x="1895778" y="900656"/>
                </a:cubicBezTo>
                <a:cubicBezTo>
                  <a:pt x="1964561" y="813279"/>
                  <a:pt x="2016746" y="624382"/>
                  <a:pt x="2016490" y="465292"/>
                </a:cubicBezTo>
                <a:cubicBezTo>
                  <a:pt x="2023696" y="232949"/>
                  <a:pt x="1995287" y="140561"/>
                  <a:pt x="1933495" y="134375"/>
                </a:cubicBezTo>
                <a:close/>
                <a:moveTo>
                  <a:pt x="187485" y="134375"/>
                </a:moveTo>
                <a:cubicBezTo>
                  <a:pt x="125693" y="140561"/>
                  <a:pt x="97284" y="232949"/>
                  <a:pt x="104490" y="465292"/>
                </a:cubicBezTo>
                <a:cubicBezTo>
                  <a:pt x="104234" y="624382"/>
                  <a:pt x="156419" y="813279"/>
                  <a:pt x="225202" y="900656"/>
                </a:cubicBezTo>
                <a:cubicBezTo>
                  <a:pt x="292944" y="986710"/>
                  <a:pt x="382303" y="1047587"/>
                  <a:pt x="511026" y="991745"/>
                </a:cubicBezTo>
                <a:cubicBezTo>
                  <a:pt x="488627" y="920189"/>
                  <a:pt x="474740" y="843131"/>
                  <a:pt x="470841" y="762581"/>
                </a:cubicBezTo>
                <a:lnTo>
                  <a:pt x="467092" y="762581"/>
                </a:lnTo>
                <a:lnTo>
                  <a:pt x="467092" y="317447"/>
                </a:lnTo>
                <a:cubicBezTo>
                  <a:pt x="342616" y="206663"/>
                  <a:pt x="248680" y="128248"/>
                  <a:pt x="187485" y="134375"/>
                </a:cubicBezTo>
                <a:close/>
                <a:moveTo>
                  <a:pt x="171293" y="338"/>
                </a:moveTo>
                <a:cubicBezTo>
                  <a:pt x="267101" y="7324"/>
                  <a:pt x="383647" y="121035"/>
                  <a:pt x="467092" y="183917"/>
                </a:cubicBezTo>
                <a:lnTo>
                  <a:pt x="467092" y="127304"/>
                </a:lnTo>
                <a:cubicBezTo>
                  <a:pt x="446033" y="120339"/>
                  <a:pt x="431092" y="100383"/>
                  <a:pt x="431092" y="76938"/>
                </a:cubicBezTo>
                <a:cubicBezTo>
                  <a:pt x="431092" y="47115"/>
                  <a:pt x="455269" y="22938"/>
                  <a:pt x="485092" y="22938"/>
                </a:cubicBezTo>
                <a:lnTo>
                  <a:pt x="1637092" y="22938"/>
                </a:lnTo>
                <a:cubicBezTo>
                  <a:pt x="1666915" y="22938"/>
                  <a:pt x="1691092" y="47115"/>
                  <a:pt x="1691092" y="76938"/>
                </a:cubicBezTo>
                <a:cubicBezTo>
                  <a:pt x="1691092" y="100383"/>
                  <a:pt x="1676151" y="120339"/>
                  <a:pt x="1655092" y="127304"/>
                </a:cubicBezTo>
                <a:lnTo>
                  <a:pt x="1655092" y="182958"/>
                </a:lnTo>
                <a:cubicBezTo>
                  <a:pt x="1738474" y="119924"/>
                  <a:pt x="1854348" y="7289"/>
                  <a:pt x="1949687" y="338"/>
                </a:cubicBezTo>
                <a:cubicBezTo>
                  <a:pt x="2046947" y="-6754"/>
                  <a:pt x="2122836" y="96139"/>
                  <a:pt x="2120946" y="473736"/>
                </a:cubicBezTo>
                <a:cubicBezTo>
                  <a:pt x="2117166" y="673942"/>
                  <a:pt x="2058714" y="872497"/>
                  <a:pt x="1966316" y="974360"/>
                </a:cubicBezTo>
                <a:cubicBezTo>
                  <a:pt x="1875288" y="1074712"/>
                  <a:pt x="1740706" y="1159472"/>
                  <a:pt x="1574365" y="1087619"/>
                </a:cubicBezTo>
                <a:cubicBezTo>
                  <a:pt x="1498402" y="1256706"/>
                  <a:pt x="1371540" y="1383225"/>
                  <a:pt x="1220432" y="1434843"/>
                </a:cubicBezTo>
                <a:lnTo>
                  <a:pt x="1220432" y="1524098"/>
                </a:lnTo>
                <a:cubicBezTo>
                  <a:pt x="1242816" y="1529237"/>
                  <a:pt x="1259092" y="1549488"/>
                  <a:pt x="1259092" y="1573540"/>
                </a:cubicBezTo>
                <a:lnTo>
                  <a:pt x="1259092" y="1782216"/>
                </a:lnTo>
                <a:cubicBezTo>
                  <a:pt x="1259092" y="1806269"/>
                  <a:pt x="1242816" y="1826519"/>
                  <a:pt x="1220432" y="1831659"/>
                </a:cubicBezTo>
                <a:lnTo>
                  <a:pt x="1220432" y="1899972"/>
                </a:lnTo>
                <a:cubicBezTo>
                  <a:pt x="1220432" y="1908643"/>
                  <a:pt x="1218317" y="1916820"/>
                  <a:pt x="1214011" y="1923722"/>
                </a:cubicBezTo>
                <a:cubicBezTo>
                  <a:pt x="1480406" y="1939701"/>
                  <a:pt x="1673079" y="1996147"/>
                  <a:pt x="1682229" y="2062848"/>
                </a:cubicBezTo>
                <a:lnTo>
                  <a:pt x="1925188" y="2062848"/>
                </a:lnTo>
                <a:lnTo>
                  <a:pt x="1925188" y="2676504"/>
                </a:lnTo>
                <a:lnTo>
                  <a:pt x="196996" y="2676504"/>
                </a:lnTo>
                <a:lnTo>
                  <a:pt x="196996" y="2062848"/>
                </a:lnTo>
                <a:lnTo>
                  <a:pt x="427501" y="2062848"/>
                </a:lnTo>
                <a:cubicBezTo>
                  <a:pt x="436455" y="1995236"/>
                  <a:pt x="634470" y="1937990"/>
                  <a:pt x="907722" y="1923052"/>
                </a:cubicBezTo>
                <a:cubicBezTo>
                  <a:pt x="903729" y="1916275"/>
                  <a:pt x="901752" y="1908354"/>
                  <a:pt x="901752" y="1899972"/>
                </a:cubicBezTo>
                <a:lnTo>
                  <a:pt x="901752" y="1831659"/>
                </a:lnTo>
                <a:cubicBezTo>
                  <a:pt x="879369" y="1826519"/>
                  <a:pt x="863092" y="1806269"/>
                  <a:pt x="863092" y="1782216"/>
                </a:cubicBezTo>
                <a:lnTo>
                  <a:pt x="863092" y="1573540"/>
                </a:lnTo>
                <a:cubicBezTo>
                  <a:pt x="863092" y="1549488"/>
                  <a:pt x="879369" y="1529237"/>
                  <a:pt x="901752" y="1524098"/>
                </a:cubicBezTo>
                <a:lnTo>
                  <a:pt x="901752" y="1435225"/>
                </a:lnTo>
                <a:cubicBezTo>
                  <a:pt x="750211" y="1383280"/>
                  <a:pt x="623484" y="1256276"/>
                  <a:pt x="547795" y="1087211"/>
                </a:cubicBezTo>
                <a:cubicBezTo>
                  <a:pt x="380891" y="1159861"/>
                  <a:pt x="245901" y="1074942"/>
                  <a:pt x="154664" y="974360"/>
                </a:cubicBezTo>
                <a:cubicBezTo>
                  <a:pt x="62266" y="872497"/>
                  <a:pt x="3814" y="673942"/>
                  <a:pt x="34" y="473736"/>
                </a:cubicBezTo>
                <a:cubicBezTo>
                  <a:pt x="-1856" y="96139"/>
                  <a:pt x="74033" y="-6754"/>
                  <a:pt x="171293" y="338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80" name="Rounded Rectangle 6">
            <a:extLst>
              <a:ext uri="{FF2B5EF4-FFF2-40B4-BE49-F238E27FC236}">
                <a16:creationId xmlns:a16="http://schemas.microsoft.com/office/drawing/2014/main" xmlns="" id="{11DB8BB9-D675-470D-AC1D-C9EF80405172}"/>
              </a:ext>
            </a:extLst>
          </p:cNvPr>
          <p:cNvSpPr/>
          <p:nvPr/>
        </p:nvSpPr>
        <p:spPr>
          <a:xfrm>
            <a:off x="4411373" y="2471636"/>
            <a:ext cx="508153" cy="516633"/>
          </a:xfrm>
          <a:custGeom>
            <a:avLst/>
            <a:gdLst/>
            <a:ahLst/>
            <a:cxnLst/>
            <a:rect l="l" t="t" r="r" b="b"/>
            <a:pathLst>
              <a:path w="3186824" h="3060919">
                <a:moveTo>
                  <a:pt x="1045874" y="2696689"/>
                </a:moveTo>
                <a:lnTo>
                  <a:pt x="2125874" y="2696689"/>
                </a:lnTo>
                <a:lnTo>
                  <a:pt x="2125874" y="2804689"/>
                </a:lnTo>
                <a:lnTo>
                  <a:pt x="1045874" y="2804689"/>
                </a:lnTo>
                <a:close/>
                <a:moveTo>
                  <a:pt x="1045874" y="2410468"/>
                </a:moveTo>
                <a:lnTo>
                  <a:pt x="2125874" y="2410468"/>
                </a:lnTo>
                <a:lnTo>
                  <a:pt x="2125874" y="2518468"/>
                </a:lnTo>
                <a:lnTo>
                  <a:pt x="1045874" y="2518468"/>
                </a:lnTo>
                <a:close/>
                <a:moveTo>
                  <a:pt x="1045874" y="2124247"/>
                </a:moveTo>
                <a:lnTo>
                  <a:pt x="2125874" y="2124247"/>
                </a:lnTo>
                <a:lnTo>
                  <a:pt x="2125874" y="2232247"/>
                </a:lnTo>
                <a:lnTo>
                  <a:pt x="1045874" y="2232247"/>
                </a:lnTo>
                <a:close/>
                <a:moveTo>
                  <a:pt x="902547" y="1956791"/>
                </a:moveTo>
                <a:lnTo>
                  <a:pt x="902547" y="2109191"/>
                </a:lnTo>
                <a:lnTo>
                  <a:pt x="902547" y="2185391"/>
                </a:lnTo>
                <a:lnTo>
                  <a:pt x="902547" y="2376263"/>
                </a:lnTo>
                <a:lnTo>
                  <a:pt x="902547" y="2973921"/>
                </a:lnTo>
                <a:lnTo>
                  <a:pt x="2284277" y="2973921"/>
                </a:lnTo>
                <a:lnTo>
                  <a:pt x="2284277" y="2376263"/>
                </a:lnTo>
                <a:lnTo>
                  <a:pt x="2284277" y="2185391"/>
                </a:lnTo>
                <a:lnTo>
                  <a:pt x="2284277" y="2109191"/>
                </a:lnTo>
                <a:lnTo>
                  <a:pt x="2284277" y="1956791"/>
                </a:lnTo>
                <a:close/>
                <a:moveTo>
                  <a:pt x="469172" y="1728191"/>
                </a:moveTo>
                <a:lnTo>
                  <a:pt x="469172" y="2185391"/>
                </a:lnTo>
                <a:lnTo>
                  <a:pt x="767127" y="2185391"/>
                </a:lnTo>
                <a:lnTo>
                  <a:pt x="767127" y="2109191"/>
                </a:lnTo>
                <a:lnTo>
                  <a:pt x="545372" y="2109191"/>
                </a:lnTo>
                <a:lnTo>
                  <a:pt x="545372" y="1804391"/>
                </a:lnTo>
                <a:lnTo>
                  <a:pt x="2641452" y="1804391"/>
                </a:lnTo>
                <a:lnTo>
                  <a:pt x="2641452" y="2109191"/>
                </a:lnTo>
                <a:lnTo>
                  <a:pt x="2419697" y="2109191"/>
                </a:lnTo>
                <a:lnTo>
                  <a:pt x="2419697" y="2185391"/>
                </a:lnTo>
                <a:lnTo>
                  <a:pt x="2717652" y="2185391"/>
                </a:lnTo>
                <a:lnTo>
                  <a:pt x="2717652" y="1728191"/>
                </a:lnTo>
                <a:close/>
                <a:moveTo>
                  <a:pt x="2819005" y="1350909"/>
                </a:moveTo>
                <a:cubicBezTo>
                  <a:pt x="2769294" y="1350909"/>
                  <a:pt x="2728995" y="1391208"/>
                  <a:pt x="2728995" y="1440919"/>
                </a:cubicBezTo>
                <a:cubicBezTo>
                  <a:pt x="2728995" y="1490630"/>
                  <a:pt x="2769294" y="1530929"/>
                  <a:pt x="2819005" y="1530929"/>
                </a:cubicBezTo>
                <a:cubicBezTo>
                  <a:pt x="2868716" y="1530929"/>
                  <a:pt x="2909015" y="1490630"/>
                  <a:pt x="2909015" y="1440919"/>
                </a:cubicBezTo>
                <a:cubicBezTo>
                  <a:pt x="2909015" y="1391208"/>
                  <a:pt x="2868716" y="1350909"/>
                  <a:pt x="2819005" y="1350909"/>
                </a:cubicBezTo>
                <a:close/>
                <a:moveTo>
                  <a:pt x="2509707" y="1350909"/>
                </a:moveTo>
                <a:cubicBezTo>
                  <a:pt x="2459996" y="1350909"/>
                  <a:pt x="2419697" y="1391208"/>
                  <a:pt x="2419697" y="1440919"/>
                </a:cubicBezTo>
                <a:cubicBezTo>
                  <a:pt x="2419697" y="1490630"/>
                  <a:pt x="2459996" y="1530929"/>
                  <a:pt x="2509707" y="1530929"/>
                </a:cubicBezTo>
                <a:cubicBezTo>
                  <a:pt x="2559418" y="1530929"/>
                  <a:pt x="2599717" y="1490630"/>
                  <a:pt x="2599717" y="1440919"/>
                </a:cubicBezTo>
                <a:cubicBezTo>
                  <a:pt x="2599717" y="1391208"/>
                  <a:pt x="2559418" y="1350909"/>
                  <a:pt x="2509707" y="1350909"/>
                </a:cubicBezTo>
                <a:close/>
                <a:moveTo>
                  <a:pt x="195993" y="1200328"/>
                </a:moveTo>
                <a:lnTo>
                  <a:pt x="2990831" y="1200328"/>
                </a:lnTo>
                <a:cubicBezTo>
                  <a:pt x="3099075" y="1200328"/>
                  <a:pt x="3186824" y="1288077"/>
                  <a:pt x="3186824" y="1396321"/>
                </a:cubicBezTo>
                <a:lnTo>
                  <a:pt x="3186824" y="2180270"/>
                </a:lnTo>
                <a:cubicBezTo>
                  <a:pt x="3186824" y="2288514"/>
                  <a:pt x="3099075" y="2376263"/>
                  <a:pt x="2990831" y="2376263"/>
                </a:cubicBezTo>
                <a:lnTo>
                  <a:pt x="2419697" y="2376263"/>
                </a:lnTo>
                <a:lnTo>
                  <a:pt x="2419697" y="3060919"/>
                </a:lnTo>
                <a:lnTo>
                  <a:pt x="767127" y="3060919"/>
                </a:lnTo>
                <a:lnTo>
                  <a:pt x="767127" y="2376263"/>
                </a:lnTo>
                <a:lnTo>
                  <a:pt x="195993" y="2376263"/>
                </a:lnTo>
                <a:cubicBezTo>
                  <a:pt x="87749" y="2376263"/>
                  <a:pt x="0" y="2288514"/>
                  <a:pt x="0" y="2180270"/>
                </a:cubicBezTo>
                <a:lnTo>
                  <a:pt x="0" y="1396321"/>
                </a:lnTo>
                <a:cubicBezTo>
                  <a:pt x="0" y="1288077"/>
                  <a:pt x="87749" y="1200328"/>
                  <a:pt x="195993" y="1200328"/>
                </a:cubicBezTo>
                <a:close/>
                <a:moveTo>
                  <a:pt x="767127" y="0"/>
                </a:moveTo>
                <a:lnTo>
                  <a:pt x="2419697" y="0"/>
                </a:lnTo>
                <a:lnTo>
                  <a:pt x="2419697" y="190589"/>
                </a:lnTo>
                <a:lnTo>
                  <a:pt x="2565249" y="190589"/>
                </a:lnTo>
                <a:cubicBezTo>
                  <a:pt x="2649419" y="190589"/>
                  <a:pt x="2717652" y="258822"/>
                  <a:pt x="2717652" y="342992"/>
                </a:cubicBezTo>
                <a:lnTo>
                  <a:pt x="2717652" y="1104989"/>
                </a:lnTo>
                <a:lnTo>
                  <a:pt x="2284277" y="1104989"/>
                </a:lnTo>
                <a:lnTo>
                  <a:pt x="2284277" y="1104128"/>
                </a:lnTo>
                <a:lnTo>
                  <a:pt x="2284277" y="190589"/>
                </a:lnTo>
                <a:lnTo>
                  <a:pt x="2284277" y="96523"/>
                </a:lnTo>
                <a:lnTo>
                  <a:pt x="902547" y="96523"/>
                </a:lnTo>
                <a:lnTo>
                  <a:pt x="902547" y="190589"/>
                </a:lnTo>
                <a:lnTo>
                  <a:pt x="902547" y="1104128"/>
                </a:lnTo>
                <a:lnTo>
                  <a:pt x="902547" y="1104989"/>
                </a:lnTo>
                <a:lnTo>
                  <a:pt x="469172" y="1104989"/>
                </a:lnTo>
                <a:lnTo>
                  <a:pt x="469172" y="342992"/>
                </a:lnTo>
                <a:cubicBezTo>
                  <a:pt x="469172" y="258822"/>
                  <a:pt x="537405" y="190589"/>
                  <a:pt x="621575" y="190589"/>
                </a:cubicBezTo>
                <a:lnTo>
                  <a:pt x="767127" y="190589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81" name="Oval 66">
            <a:extLst>
              <a:ext uri="{FF2B5EF4-FFF2-40B4-BE49-F238E27FC236}">
                <a16:creationId xmlns:a16="http://schemas.microsoft.com/office/drawing/2014/main" xmlns="" id="{64136ECC-E882-4D1E-8298-06A6A02A6E1A}"/>
              </a:ext>
            </a:extLst>
          </p:cNvPr>
          <p:cNvSpPr/>
          <p:nvPr/>
        </p:nvSpPr>
        <p:spPr>
          <a:xfrm rot="20700000">
            <a:off x="6137536" y="3634206"/>
            <a:ext cx="548680" cy="469988"/>
          </a:xfrm>
          <a:custGeom>
            <a:avLst/>
            <a:gdLst/>
            <a:ahLst/>
            <a:cxnLst/>
            <a:rect l="l" t="t" r="r" b="b"/>
            <a:pathLst>
              <a:path w="2901316" h="2485205">
                <a:moveTo>
                  <a:pt x="2901316" y="8833"/>
                </a:moveTo>
                <a:lnTo>
                  <a:pt x="2885407" y="69738"/>
                </a:lnTo>
                <a:lnTo>
                  <a:pt x="2890344" y="71061"/>
                </a:lnTo>
                <a:lnTo>
                  <a:pt x="2331295" y="2157461"/>
                </a:lnTo>
                <a:lnTo>
                  <a:pt x="2322295" y="2155049"/>
                </a:lnTo>
                <a:cubicBezTo>
                  <a:pt x="2311779" y="2339141"/>
                  <a:pt x="2127696" y="2485205"/>
                  <a:pt x="1902404" y="2485205"/>
                </a:cubicBezTo>
                <a:cubicBezTo>
                  <a:pt x="1669201" y="2485205"/>
                  <a:pt x="1480151" y="2328701"/>
                  <a:pt x="1480150" y="2135644"/>
                </a:cubicBezTo>
                <a:cubicBezTo>
                  <a:pt x="1480150" y="1942587"/>
                  <a:pt x="1669200" y="1786083"/>
                  <a:pt x="1902404" y="1786083"/>
                </a:cubicBezTo>
                <a:cubicBezTo>
                  <a:pt x="2026046" y="1786083"/>
                  <a:pt x="2137276" y="1830075"/>
                  <a:pt x="2213623" y="1901150"/>
                </a:cubicBezTo>
                <a:lnTo>
                  <a:pt x="2586815" y="508378"/>
                </a:lnTo>
                <a:lnTo>
                  <a:pt x="1283297" y="508378"/>
                </a:lnTo>
                <a:lnTo>
                  <a:pt x="847984" y="2132988"/>
                </a:lnTo>
                <a:lnTo>
                  <a:pt x="841776" y="2131324"/>
                </a:lnTo>
                <a:cubicBezTo>
                  <a:pt x="829584" y="2314002"/>
                  <a:pt x="646295" y="2458448"/>
                  <a:pt x="422254" y="2458448"/>
                </a:cubicBezTo>
                <a:cubicBezTo>
                  <a:pt x="189051" y="2458448"/>
                  <a:pt x="1" y="2301944"/>
                  <a:pt x="0" y="2108887"/>
                </a:cubicBezTo>
                <a:cubicBezTo>
                  <a:pt x="0" y="1915830"/>
                  <a:pt x="189051" y="1759326"/>
                  <a:pt x="422255" y="1759326"/>
                </a:cubicBezTo>
                <a:cubicBezTo>
                  <a:pt x="544771" y="1759326"/>
                  <a:pt x="655100" y="1802522"/>
                  <a:pt x="731465" y="1872378"/>
                </a:cubicBezTo>
                <a:lnTo>
                  <a:pt x="1233167" y="0"/>
                </a:lnTo>
                <a:lnTo>
                  <a:pt x="1266129" y="8833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82" name="Isosceles Triangle 13">
            <a:extLst>
              <a:ext uri="{FF2B5EF4-FFF2-40B4-BE49-F238E27FC236}">
                <a16:creationId xmlns:a16="http://schemas.microsoft.com/office/drawing/2014/main" xmlns="" id="{A54A6140-C0D9-4440-A5D4-E05BC900724C}"/>
              </a:ext>
            </a:extLst>
          </p:cNvPr>
          <p:cNvSpPr/>
          <p:nvPr/>
        </p:nvSpPr>
        <p:spPr>
          <a:xfrm rot="10800000">
            <a:off x="5188220" y="5485943"/>
            <a:ext cx="376548" cy="745701"/>
          </a:xfrm>
          <a:custGeom>
            <a:avLst/>
            <a:gdLst/>
            <a:ahLst/>
            <a:cxnLst/>
            <a:rect l="l" t="t" r="r" b="b"/>
            <a:pathLst>
              <a:path w="1613569" h="3195455">
                <a:moveTo>
                  <a:pt x="1348422" y="2012960"/>
                </a:moveTo>
                <a:lnTo>
                  <a:pt x="264249" y="2012960"/>
                </a:lnTo>
                <a:cubicBezTo>
                  <a:pt x="99656" y="1932015"/>
                  <a:pt x="172" y="1814225"/>
                  <a:pt x="0" y="1686651"/>
                </a:cubicBezTo>
                <a:lnTo>
                  <a:pt x="716785" y="1678553"/>
                </a:lnTo>
                <a:lnTo>
                  <a:pt x="716785" y="360000"/>
                </a:lnTo>
                <a:lnTo>
                  <a:pt x="716785" y="355479"/>
                </a:lnTo>
                <a:lnTo>
                  <a:pt x="717916" y="355479"/>
                </a:lnTo>
                <a:lnTo>
                  <a:pt x="806785" y="0"/>
                </a:lnTo>
                <a:lnTo>
                  <a:pt x="895655" y="355479"/>
                </a:lnTo>
                <a:lnTo>
                  <a:pt x="896785" y="355479"/>
                </a:lnTo>
                <a:lnTo>
                  <a:pt x="896785" y="360000"/>
                </a:lnTo>
                <a:lnTo>
                  <a:pt x="896785" y="1676520"/>
                </a:lnTo>
                <a:lnTo>
                  <a:pt x="1612906" y="1668429"/>
                </a:lnTo>
                <a:cubicBezTo>
                  <a:pt x="1622778" y="1802631"/>
                  <a:pt x="1521918" y="1928220"/>
                  <a:pt x="1348422" y="2012960"/>
                </a:cubicBezTo>
                <a:close/>
                <a:moveTo>
                  <a:pt x="1175921" y="2908428"/>
                </a:moveTo>
                <a:lnTo>
                  <a:pt x="437641" y="2908428"/>
                </a:lnTo>
                <a:lnTo>
                  <a:pt x="250570" y="2083962"/>
                </a:lnTo>
                <a:lnTo>
                  <a:pt x="1362992" y="2083962"/>
                </a:lnTo>
                <a:close/>
                <a:moveTo>
                  <a:pt x="1155969" y="3195455"/>
                </a:moveTo>
                <a:lnTo>
                  <a:pt x="457593" y="3195455"/>
                </a:lnTo>
                <a:cubicBezTo>
                  <a:pt x="397940" y="3195455"/>
                  <a:pt x="349581" y="3147096"/>
                  <a:pt x="349581" y="3087443"/>
                </a:cubicBezTo>
                <a:cubicBezTo>
                  <a:pt x="349581" y="3027790"/>
                  <a:pt x="397940" y="2979431"/>
                  <a:pt x="457593" y="2979431"/>
                </a:cubicBezTo>
                <a:lnTo>
                  <a:pt x="1155969" y="2979431"/>
                </a:lnTo>
                <a:cubicBezTo>
                  <a:pt x="1215622" y="2979431"/>
                  <a:pt x="1263981" y="3027790"/>
                  <a:pt x="1263981" y="3087443"/>
                </a:cubicBezTo>
                <a:cubicBezTo>
                  <a:pt x="1263981" y="3147096"/>
                  <a:pt x="1215622" y="3195455"/>
                  <a:pt x="1155969" y="3195455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83" name="Smiley Face 14">
            <a:extLst>
              <a:ext uri="{FF2B5EF4-FFF2-40B4-BE49-F238E27FC236}">
                <a16:creationId xmlns:a16="http://schemas.microsoft.com/office/drawing/2014/main" xmlns="" id="{BD37565A-D14C-4133-B9E1-D7F8BF1C6551}"/>
              </a:ext>
            </a:extLst>
          </p:cNvPr>
          <p:cNvSpPr/>
          <p:nvPr/>
        </p:nvSpPr>
        <p:spPr>
          <a:xfrm>
            <a:off x="7617042" y="5578826"/>
            <a:ext cx="559934" cy="559934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026698" y="2215122"/>
                </a:moveTo>
                <a:cubicBezTo>
                  <a:pt x="1959656" y="2378616"/>
                  <a:pt x="1801229" y="2486070"/>
                  <a:pt x="1624533" y="2487892"/>
                </a:cubicBezTo>
                <a:cubicBezTo>
                  <a:pt x="1447837" y="2489714"/>
                  <a:pt x="1287227" y="2385551"/>
                  <a:pt x="1216828" y="2223474"/>
                </a:cubicBezTo>
                <a:lnTo>
                  <a:pt x="1039110" y="2300667"/>
                </a:lnTo>
                <a:cubicBezTo>
                  <a:pt x="1140541" y="2534187"/>
                  <a:pt x="1371947" y="2684266"/>
                  <a:pt x="1626531" y="2681641"/>
                </a:cubicBezTo>
                <a:cubicBezTo>
                  <a:pt x="1881115" y="2679016"/>
                  <a:pt x="2109376" y="2524196"/>
                  <a:pt x="2205970" y="2288634"/>
                </a:cubicBezTo>
                <a:close/>
                <a:moveTo>
                  <a:pt x="2165423" y="986226"/>
                </a:moveTo>
                <a:cubicBezTo>
                  <a:pt x="2072622" y="986226"/>
                  <a:pt x="1997392" y="1061456"/>
                  <a:pt x="1997392" y="1154257"/>
                </a:cubicBezTo>
                <a:cubicBezTo>
                  <a:pt x="1997392" y="1247058"/>
                  <a:pt x="2072622" y="1322288"/>
                  <a:pt x="2165423" y="1322288"/>
                </a:cubicBezTo>
                <a:cubicBezTo>
                  <a:pt x="2258224" y="1322288"/>
                  <a:pt x="2333454" y="1247058"/>
                  <a:pt x="2333454" y="1154257"/>
                </a:cubicBezTo>
                <a:cubicBezTo>
                  <a:pt x="2333454" y="1061456"/>
                  <a:pt x="2258224" y="986226"/>
                  <a:pt x="2165423" y="986226"/>
                </a:cubicBezTo>
                <a:close/>
                <a:moveTo>
                  <a:pt x="1107401" y="986226"/>
                </a:moveTo>
                <a:cubicBezTo>
                  <a:pt x="1014600" y="986226"/>
                  <a:pt x="939370" y="1061456"/>
                  <a:pt x="939370" y="1154257"/>
                </a:cubicBezTo>
                <a:cubicBezTo>
                  <a:pt x="939370" y="1247058"/>
                  <a:pt x="1014600" y="1322288"/>
                  <a:pt x="1107401" y="1322288"/>
                </a:cubicBezTo>
                <a:cubicBezTo>
                  <a:pt x="1200202" y="1322288"/>
                  <a:pt x="1275432" y="1247058"/>
                  <a:pt x="1275432" y="1154257"/>
                </a:cubicBezTo>
                <a:cubicBezTo>
                  <a:pt x="1275432" y="1061456"/>
                  <a:pt x="1200202" y="986226"/>
                  <a:pt x="1107401" y="986226"/>
                </a:cubicBezTo>
                <a:close/>
                <a:moveTo>
                  <a:pt x="1620000" y="0"/>
                </a:moveTo>
                <a:lnTo>
                  <a:pt x="1785636" y="8364"/>
                </a:lnTo>
                <a:lnTo>
                  <a:pt x="1946487" y="32913"/>
                </a:lnTo>
                <a:lnTo>
                  <a:pt x="2101738" y="72832"/>
                </a:lnTo>
                <a:lnTo>
                  <a:pt x="2250577" y="127308"/>
                </a:lnTo>
                <a:lnTo>
                  <a:pt x="2392188" y="195525"/>
                </a:lnTo>
                <a:lnTo>
                  <a:pt x="2525757" y="276671"/>
                </a:lnTo>
                <a:lnTo>
                  <a:pt x="2650470" y="369929"/>
                </a:lnTo>
                <a:lnTo>
                  <a:pt x="2765513" y="474487"/>
                </a:lnTo>
                <a:lnTo>
                  <a:pt x="2870071" y="589530"/>
                </a:lnTo>
                <a:lnTo>
                  <a:pt x="2963329" y="714243"/>
                </a:lnTo>
                <a:lnTo>
                  <a:pt x="3044475" y="847812"/>
                </a:lnTo>
                <a:lnTo>
                  <a:pt x="3112693" y="989423"/>
                </a:lnTo>
                <a:lnTo>
                  <a:pt x="3167168" y="1138262"/>
                </a:lnTo>
                <a:lnTo>
                  <a:pt x="3207088" y="1293514"/>
                </a:lnTo>
                <a:lnTo>
                  <a:pt x="3231636" y="1454365"/>
                </a:lnTo>
                <a:lnTo>
                  <a:pt x="3240000" y="1620000"/>
                </a:lnTo>
                <a:lnTo>
                  <a:pt x="3231636" y="1785636"/>
                </a:lnTo>
                <a:lnTo>
                  <a:pt x="3207088" y="1946487"/>
                </a:lnTo>
                <a:lnTo>
                  <a:pt x="3167168" y="2101739"/>
                </a:lnTo>
                <a:lnTo>
                  <a:pt x="3112693" y="2250577"/>
                </a:lnTo>
                <a:lnTo>
                  <a:pt x="3044475" y="2392188"/>
                </a:lnTo>
                <a:lnTo>
                  <a:pt x="2963329" y="2525758"/>
                </a:lnTo>
                <a:lnTo>
                  <a:pt x="2870071" y="2650471"/>
                </a:lnTo>
                <a:lnTo>
                  <a:pt x="2765513" y="2765513"/>
                </a:lnTo>
                <a:lnTo>
                  <a:pt x="2650470" y="2870071"/>
                </a:lnTo>
                <a:lnTo>
                  <a:pt x="2525757" y="2963330"/>
                </a:lnTo>
                <a:lnTo>
                  <a:pt x="2392188" y="3044475"/>
                </a:lnTo>
                <a:lnTo>
                  <a:pt x="2250577" y="3112693"/>
                </a:lnTo>
                <a:lnTo>
                  <a:pt x="2101738" y="3167168"/>
                </a:lnTo>
                <a:lnTo>
                  <a:pt x="1946487" y="3207088"/>
                </a:lnTo>
                <a:lnTo>
                  <a:pt x="1785636" y="3231636"/>
                </a:lnTo>
                <a:cubicBezTo>
                  <a:pt x="1731176" y="3237167"/>
                  <a:pt x="1675919" y="3240000"/>
                  <a:pt x="1620000" y="3240000"/>
                </a:cubicBezTo>
                <a:cubicBezTo>
                  <a:pt x="1508162" y="3240000"/>
                  <a:pt x="1398972" y="3228667"/>
                  <a:pt x="1293514" y="3207088"/>
                </a:cubicBezTo>
                <a:cubicBezTo>
                  <a:pt x="1240785" y="3196298"/>
                  <a:pt x="1188989" y="3182946"/>
                  <a:pt x="1138262" y="3167168"/>
                </a:cubicBezTo>
                <a:cubicBezTo>
                  <a:pt x="1087535" y="3151390"/>
                  <a:pt x="1037877" y="3133187"/>
                  <a:pt x="989423" y="3112693"/>
                </a:cubicBezTo>
                <a:cubicBezTo>
                  <a:pt x="940970" y="3092198"/>
                  <a:pt x="893721" y="3069414"/>
                  <a:pt x="847812" y="3044475"/>
                </a:cubicBezTo>
                <a:cubicBezTo>
                  <a:pt x="801903" y="3019536"/>
                  <a:pt x="757335" y="2992442"/>
                  <a:pt x="714243" y="2963330"/>
                </a:cubicBezTo>
                <a:cubicBezTo>
                  <a:pt x="671151" y="2934217"/>
                  <a:pt x="629534" y="2903086"/>
                  <a:pt x="589530" y="2870071"/>
                </a:cubicBezTo>
                <a:cubicBezTo>
                  <a:pt x="549525" y="2837056"/>
                  <a:pt x="511132" y="2802158"/>
                  <a:pt x="474487" y="2765513"/>
                </a:cubicBezTo>
                <a:cubicBezTo>
                  <a:pt x="437842" y="2728868"/>
                  <a:pt x="402944" y="2690475"/>
                  <a:pt x="369929" y="2650471"/>
                </a:cubicBezTo>
                <a:cubicBezTo>
                  <a:pt x="336915" y="2610466"/>
                  <a:pt x="305783" y="2568850"/>
                  <a:pt x="276671" y="2525758"/>
                </a:cubicBezTo>
                <a:cubicBezTo>
                  <a:pt x="247558" y="2482665"/>
                  <a:pt x="220464" y="2438097"/>
                  <a:pt x="195525" y="2392188"/>
                </a:cubicBezTo>
                <a:cubicBezTo>
                  <a:pt x="170586" y="2346280"/>
                  <a:pt x="147802" y="2299031"/>
                  <a:pt x="127308" y="2250577"/>
                </a:cubicBezTo>
                <a:cubicBezTo>
                  <a:pt x="106814" y="2202124"/>
                  <a:pt x="88610" y="2152466"/>
                  <a:pt x="72832" y="2101739"/>
                </a:cubicBezTo>
                <a:cubicBezTo>
                  <a:pt x="57054" y="2051012"/>
                  <a:pt x="43703" y="1999216"/>
                  <a:pt x="32913" y="1946487"/>
                </a:cubicBezTo>
                <a:cubicBezTo>
                  <a:pt x="22123" y="1893758"/>
                  <a:pt x="13895" y="1840095"/>
                  <a:pt x="8364" y="1785636"/>
                </a:cubicBezTo>
                <a:cubicBezTo>
                  <a:pt x="2833" y="1731176"/>
                  <a:pt x="0" y="1675919"/>
                  <a:pt x="0" y="1620000"/>
                </a:cubicBezTo>
                <a:cubicBezTo>
                  <a:pt x="0" y="1508163"/>
                  <a:pt x="11333" y="1398972"/>
                  <a:pt x="32913" y="1293514"/>
                </a:cubicBezTo>
                <a:cubicBezTo>
                  <a:pt x="43703" y="1240785"/>
                  <a:pt x="57054" y="1188989"/>
                  <a:pt x="72832" y="1138262"/>
                </a:cubicBezTo>
                <a:cubicBezTo>
                  <a:pt x="88610" y="1087535"/>
                  <a:pt x="106814" y="1037877"/>
                  <a:pt x="127308" y="989423"/>
                </a:cubicBezTo>
                <a:cubicBezTo>
                  <a:pt x="147802" y="940970"/>
                  <a:pt x="170586" y="893721"/>
                  <a:pt x="195525" y="847812"/>
                </a:cubicBezTo>
                <a:cubicBezTo>
                  <a:pt x="220464" y="801904"/>
                  <a:pt x="247558" y="757335"/>
                  <a:pt x="276671" y="714243"/>
                </a:cubicBezTo>
                <a:cubicBezTo>
                  <a:pt x="305783" y="671151"/>
                  <a:pt x="336915" y="629534"/>
                  <a:pt x="369929" y="589530"/>
                </a:cubicBezTo>
                <a:cubicBezTo>
                  <a:pt x="402944" y="549525"/>
                  <a:pt x="437842" y="511133"/>
                  <a:pt x="474487" y="474487"/>
                </a:cubicBezTo>
                <a:cubicBezTo>
                  <a:pt x="511132" y="437842"/>
                  <a:pt x="549525" y="402944"/>
                  <a:pt x="589530" y="369929"/>
                </a:cubicBezTo>
                <a:cubicBezTo>
                  <a:pt x="629534" y="336915"/>
                  <a:pt x="671151" y="305783"/>
                  <a:pt x="714243" y="276671"/>
                </a:cubicBezTo>
                <a:cubicBezTo>
                  <a:pt x="757335" y="247558"/>
                  <a:pt x="801903" y="220465"/>
                  <a:pt x="847812" y="195525"/>
                </a:cubicBezTo>
                <a:cubicBezTo>
                  <a:pt x="893721" y="170586"/>
                  <a:pt x="940970" y="147802"/>
                  <a:pt x="989423" y="127308"/>
                </a:cubicBezTo>
                <a:cubicBezTo>
                  <a:pt x="1037877" y="106814"/>
                  <a:pt x="1087535" y="88610"/>
                  <a:pt x="1138262" y="72832"/>
                </a:cubicBezTo>
                <a:cubicBezTo>
                  <a:pt x="1188989" y="57054"/>
                  <a:pt x="1240785" y="43703"/>
                  <a:pt x="1293514" y="32913"/>
                </a:cubicBezTo>
                <a:cubicBezTo>
                  <a:pt x="1346243" y="22123"/>
                  <a:pt x="1399905" y="13895"/>
                  <a:pt x="1454365" y="8364"/>
                </a:cubicBezTo>
                <a:cubicBezTo>
                  <a:pt x="1508824" y="2833"/>
                  <a:pt x="1564081" y="0"/>
                  <a:pt x="16200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84" name="Smiley Face 12">
            <a:extLst>
              <a:ext uri="{FF2B5EF4-FFF2-40B4-BE49-F238E27FC236}">
                <a16:creationId xmlns:a16="http://schemas.microsoft.com/office/drawing/2014/main" xmlns="" id="{7F01996A-EF70-44A8-AD2D-1E270513DCED}"/>
              </a:ext>
            </a:extLst>
          </p:cNvPr>
          <p:cNvSpPr/>
          <p:nvPr/>
        </p:nvSpPr>
        <p:spPr>
          <a:xfrm>
            <a:off x="10160622" y="5578826"/>
            <a:ext cx="559934" cy="559934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613470" y="2077417"/>
                </a:moveTo>
                <a:cubicBezTo>
                  <a:pt x="1358886" y="2080042"/>
                  <a:pt x="1130625" y="2234862"/>
                  <a:pt x="1034031" y="2470424"/>
                </a:cubicBezTo>
                <a:lnTo>
                  <a:pt x="1213303" y="2543936"/>
                </a:lnTo>
                <a:cubicBezTo>
                  <a:pt x="1280345" y="2380442"/>
                  <a:pt x="1438772" y="2272988"/>
                  <a:pt x="1615468" y="2271166"/>
                </a:cubicBezTo>
                <a:cubicBezTo>
                  <a:pt x="1792164" y="2269344"/>
                  <a:pt x="1952774" y="2373507"/>
                  <a:pt x="2023173" y="2535584"/>
                </a:cubicBezTo>
                <a:lnTo>
                  <a:pt x="2200891" y="2458391"/>
                </a:lnTo>
                <a:cubicBezTo>
                  <a:pt x="2099460" y="2224871"/>
                  <a:pt x="1868054" y="2074792"/>
                  <a:pt x="1613470" y="2077417"/>
                </a:cubicBezTo>
                <a:close/>
                <a:moveTo>
                  <a:pt x="2165423" y="986226"/>
                </a:moveTo>
                <a:cubicBezTo>
                  <a:pt x="2072622" y="986226"/>
                  <a:pt x="1997392" y="1061456"/>
                  <a:pt x="1997392" y="1154257"/>
                </a:cubicBezTo>
                <a:cubicBezTo>
                  <a:pt x="1997392" y="1247058"/>
                  <a:pt x="2072622" y="1322288"/>
                  <a:pt x="2165423" y="1322288"/>
                </a:cubicBezTo>
                <a:cubicBezTo>
                  <a:pt x="2258224" y="1322288"/>
                  <a:pt x="2333454" y="1247058"/>
                  <a:pt x="2333454" y="1154257"/>
                </a:cubicBezTo>
                <a:cubicBezTo>
                  <a:pt x="2333454" y="1061456"/>
                  <a:pt x="2258224" y="986226"/>
                  <a:pt x="2165423" y="986226"/>
                </a:cubicBezTo>
                <a:close/>
                <a:moveTo>
                  <a:pt x="1107401" y="986226"/>
                </a:moveTo>
                <a:cubicBezTo>
                  <a:pt x="1014600" y="986226"/>
                  <a:pt x="939370" y="1061456"/>
                  <a:pt x="939370" y="1154257"/>
                </a:cubicBezTo>
                <a:cubicBezTo>
                  <a:pt x="939370" y="1247058"/>
                  <a:pt x="1014600" y="1322288"/>
                  <a:pt x="1107401" y="1322288"/>
                </a:cubicBezTo>
                <a:cubicBezTo>
                  <a:pt x="1200202" y="1322288"/>
                  <a:pt x="1275432" y="1247058"/>
                  <a:pt x="1275432" y="1154257"/>
                </a:cubicBezTo>
                <a:cubicBezTo>
                  <a:pt x="1275432" y="1061456"/>
                  <a:pt x="1200202" y="986226"/>
                  <a:pt x="1107401" y="986226"/>
                </a:cubicBezTo>
                <a:close/>
                <a:moveTo>
                  <a:pt x="1620000" y="0"/>
                </a:moveTo>
                <a:lnTo>
                  <a:pt x="1785636" y="8364"/>
                </a:lnTo>
                <a:lnTo>
                  <a:pt x="1946487" y="32913"/>
                </a:lnTo>
                <a:lnTo>
                  <a:pt x="2101739" y="72832"/>
                </a:lnTo>
                <a:lnTo>
                  <a:pt x="2250577" y="127308"/>
                </a:lnTo>
                <a:lnTo>
                  <a:pt x="2392188" y="195525"/>
                </a:lnTo>
                <a:lnTo>
                  <a:pt x="2525758" y="276671"/>
                </a:lnTo>
                <a:lnTo>
                  <a:pt x="2650471" y="369929"/>
                </a:lnTo>
                <a:lnTo>
                  <a:pt x="2765513" y="474487"/>
                </a:lnTo>
                <a:lnTo>
                  <a:pt x="2870071" y="589530"/>
                </a:lnTo>
                <a:lnTo>
                  <a:pt x="2963330" y="714243"/>
                </a:lnTo>
                <a:lnTo>
                  <a:pt x="3044475" y="847812"/>
                </a:lnTo>
                <a:lnTo>
                  <a:pt x="3112693" y="989423"/>
                </a:lnTo>
                <a:lnTo>
                  <a:pt x="3167168" y="1138262"/>
                </a:lnTo>
                <a:lnTo>
                  <a:pt x="3207088" y="1293514"/>
                </a:lnTo>
                <a:lnTo>
                  <a:pt x="3231636" y="1454365"/>
                </a:lnTo>
                <a:lnTo>
                  <a:pt x="3240000" y="1620000"/>
                </a:lnTo>
                <a:lnTo>
                  <a:pt x="3231636" y="1785636"/>
                </a:lnTo>
                <a:lnTo>
                  <a:pt x="3207088" y="1946487"/>
                </a:lnTo>
                <a:lnTo>
                  <a:pt x="3167168" y="2101739"/>
                </a:lnTo>
                <a:lnTo>
                  <a:pt x="3112693" y="2250577"/>
                </a:lnTo>
                <a:lnTo>
                  <a:pt x="3044475" y="2392188"/>
                </a:lnTo>
                <a:lnTo>
                  <a:pt x="2963330" y="2525758"/>
                </a:lnTo>
                <a:lnTo>
                  <a:pt x="2870071" y="2650471"/>
                </a:lnTo>
                <a:lnTo>
                  <a:pt x="2765513" y="2765513"/>
                </a:lnTo>
                <a:lnTo>
                  <a:pt x="2650471" y="2870071"/>
                </a:lnTo>
                <a:lnTo>
                  <a:pt x="2525758" y="2963330"/>
                </a:lnTo>
                <a:lnTo>
                  <a:pt x="2392188" y="3044475"/>
                </a:lnTo>
                <a:lnTo>
                  <a:pt x="2250577" y="3112693"/>
                </a:lnTo>
                <a:lnTo>
                  <a:pt x="2101739" y="3167168"/>
                </a:lnTo>
                <a:lnTo>
                  <a:pt x="1946487" y="3207088"/>
                </a:lnTo>
                <a:lnTo>
                  <a:pt x="1785636" y="3231636"/>
                </a:lnTo>
                <a:cubicBezTo>
                  <a:pt x="1731176" y="3237167"/>
                  <a:pt x="1675919" y="3240000"/>
                  <a:pt x="1620000" y="3240000"/>
                </a:cubicBezTo>
                <a:cubicBezTo>
                  <a:pt x="1508163" y="3240000"/>
                  <a:pt x="1398972" y="3228667"/>
                  <a:pt x="1293514" y="3207088"/>
                </a:cubicBezTo>
                <a:cubicBezTo>
                  <a:pt x="1240785" y="3196298"/>
                  <a:pt x="1188989" y="3182946"/>
                  <a:pt x="1138262" y="3167168"/>
                </a:cubicBezTo>
                <a:cubicBezTo>
                  <a:pt x="1087535" y="3151390"/>
                  <a:pt x="1037877" y="3133187"/>
                  <a:pt x="989423" y="3112693"/>
                </a:cubicBezTo>
                <a:cubicBezTo>
                  <a:pt x="940970" y="3092198"/>
                  <a:pt x="893721" y="3069414"/>
                  <a:pt x="847812" y="3044475"/>
                </a:cubicBezTo>
                <a:cubicBezTo>
                  <a:pt x="801904" y="3019536"/>
                  <a:pt x="757335" y="2992442"/>
                  <a:pt x="714243" y="2963330"/>
                </a:cubicBezTo>
                <a:cubicBezTo>
                  <a:pt x="671151" y="2934217"/>
                  <a:pt x="629534" y="2903086"/>
                  <a:pt x="589530" y="2870071"/>
                </a:cubicBezTo>
                <a:cubicBezTo>
                  <a:pt x="549525" y="2837056"/>
                  <a:pt x="511133" y="2802158"/>
                  <a:pt x="474487" y="2765513"/>
                </a:cubicBezTo>
                <a:cubicBezTo>
                  <a:pt x="437842" y="2728868"/>
                  <a:pt x="402944" y="2690475"/>
                  <a:pt x="369930" y="2650471"/>
                </a:cubicBezTo>
                <a:cubicBezTo>
                  <a:pt x="336915" y="2610466"/>
                  <a:pt x="305783" y="2568850"/>
                  <a:pt x="276671" y="2525758"/>
                </a:cubicBezTo>
                <a:cubicBezTo>
                  <a:pt x="247558" y="2482665"/>
                  <a:pt x="220465" y="2438097"/>
                  <a:pt x="195526" y="2392188"/>
                </a:cubicBezTo>
                <a:cubicBezTo>
                  <a:pt x="170586" y="2346280"/>
                  <a:pt x="147802" y="2299031"/>
                  <a:pt x="127308" y="2250577"/>
                </a:cubicBezTo>
                <a:cubicBezTo>
                  <a:pt x="106814" y="2202124"/>
                  <a:pt x="88610" y="2152466"/>
                  <a:pt x="72832" y="2101739"/>
                </a:cubicBezTo>
                <a:cubicBezTo>
                  <a:pt x="57055" y="2051012"/>
                  <a:pt x="43703" y="1999216"/>
                  <a:pt x="32913" y="1946487"/>
                </a:cubicBezTo>
                <a:cubicBezTo>
                  <a:pt x="22123" y="1893758"/>
                  <a:pt x="13895" y="1840095"/>
                  <a:pt x="8364" y="1785636"/>
                </a:cubicBezTo>
                <a:cubicBezTo>
                  <a:pt x="2833" y="1731176"/>
                  <a:pt x="0" y="1675919"/>
                  <a:pt x="0" y="1620000"/>
                </a:cubicBezTo>
                <a:cubicBezTo>
                  <a:pt x="0" y="1508163"/>
                  <a:pt x="11333" y="1398972"/>
                  <a:pt x="32913" y="1293514"/>
                </a:cubicBezTo>
                <a:cubicBezTo>
                  <a:pt x="43703" y="1240785"/>
                  <a:pt x="57055" y="1188989"/>
                  <a:pt x="72832" y="1138262"/>
                </a:cubicBezTo>
                <a:cubicBezTo>
                  <a:pt x="88610" y="1087535"/>
                  <a:pt x="106814" y="1037877"/>
                  <a:pt x="127308" y="989423"/>
                </a:cubicBezTo>
                <a:cubicBezTo>
                  <a:pt x="147802" y="940970"/>
                  <a:pt x="170586" y="893721"/>
                  <a:pt x="195526" y="847812"/>
                </a:cubicBezTo>
                <a:cubicBezTo>
                  <a:pt x="220465" y="801904"/>
                  <a:pt x="247558" y="757335"/>
                  <a:pt x="276671" y="714243"/>
                </a:cubicBezTo>
                <a:cubicBezTo>
                  <a:pt x="305783" y="671151"/>
                  <a:pt x="336915" y="629534"/>
                  <a:pt x="369930" y="589530"/>
                </a:cubicBezTo>
                <a:cubicBezTo>
                  <a:pt x="402944" y="549525"/>
                  <a:pt x="437842" y="511133"/>
                  <a:pt x="474487" y="474487"/>
                </a:cubicBezTo>
                <a:cubicBezTo>
                  <a:pt x="511133" y="437842"/>
                  <a:pt x="549525" y="402944"/>
                  <a:pt x="589530" y="369929"/>
                </a:cubicBezTo>
                <a:cubicBezTo>
                  <a:pt x="629534" y="336915"/>
                  <a:pt x="671151" y="305783"/>
                  <a:pt x="714243" y="276671"/>
                </a:cubicBezTo>
                <a:cubicBezTo>
                  <a:pt x="757335" y="247558"/>
                  <a:pt x="801904" y="220465"/>
                  <a:pt x="847812" y="195525"/>
                </a:cubicBezTo>
                <a:cubicBezTo>
                  <a:pt x="893721" y="170586"/>
                  <a:pt x="940970" y="147802"/>
                  <a:pt x="989423" y="127308"/>
                </a:cubicBezTo>
                <a:cubicBezTo>
                  <a:pt x="1037877" y="106814"/>
                  <a:pt x="1087535" y="88610"/>
                  <a:pt x="1138262" y="72832"/>
                </a:cubicBezTo>
                <a:cubicBezTo>
                  <a:pt x="1188989" y="57054"/>
                  <a:pt x="1240785" y="43703"/>
                  <a:pt x="1293514" y="32913"/>
                </a:cubicBezTo>
                <a:cubicBezTo>
                  <a:pt x="1346243" y="22123"/>
                  <a:pt x="1399905" y="13895"/>
                  <a:pt x="1454365" y="8364"/>
                </a:cubicBezTo>
                <a:cubicBezTo>
                  <a:pt x="1508824" y="2833"/>
                  <a:pt x="1564081" y="0"/>
                  <a:pt x="16200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85" name="Smiley Face 15">
            <a:extLst>
              <a:ext uri="{FF2B5EF4-FFF2-40B4-BE49-F238E27FC236}">
                <a16:creationId xmlns:a16="http://schemas.microsoft.com/office/drawing/2014/main" xmlns="" id="{7DB0A6EE-0534-4660-BA3C-A3E8C9FF112F}"/>
              </a:ext>
            </a:extLst>
          </p:cNvPr>
          <p:cNvSpPr/>
          <p:nvPr/>
        </p:nvSpPr>
        <p:spPr>
          <a:xfrm>
            <a:off x="8468995" y="5581897"/>
            <a:ext cx="553792" cy="553792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298433" y="2114441"/>
                </a:moveTo>
                <a:lnTo>
                  <a:pt x="1355104" y="2367205"/>
                </a:lnTo>
                <a:lnTo>
                  <a:pt x="1411009" y="2575845"/>
                </a:lnTo>
                <a:lnTo>
                  <a:pt x="2354338" y="2323081"/>
                </a:lnTo>
                <a:close/>
                <a:moveTo>
                  <a:pt x="2165423" y="986226"/>
                </a:moveTo>
                <a:cubicBezTo>
                  <a:pt x="2072622" y="986226"/>
                  <a:pt x="1997392" y="1061456"/>
                  <a:pt x="1997392" y="1154257"/>
                </a:cubicBezTo>
                <a:cubicBezTo>
                  <a:pt x="1997392" y="1247058"/>
                  <a:pt x="2072622" y="1322288"/>
                  <a:pt x="2165423" y="1322288"/>
                </a:cubicBezTo>
                <a:cubicBezTo>
                  <a:pt x="2258224" y="1322288"/>
                  <a:pt x="2333454" y="1247058"/>
                  <a:pt x="2333454" y="1154257"/>
                </a:cubicBezTo>
                <a:cubicBezTo>
                  <a:pt x="2333454" y="1061456"/>
                  <a:pt x="2258224" y="986226"/>
                  <a:pt x="2165423" y="986226"/>
                </a:cubicBezTo>
                <a:close/>
                <a:moveTo>
                  <a:pt x="1107401" y="986226"/>
                </a:moveTo>
                <a:cubicBezTo>
                  <a:pt x="1014600" y="986226"/>
                  <a:pt x="939370" y="1061456"/>
                  <a:pt x="939370" y="1154257"/>
                </a:cubicBezTo>
                <a:cubicBezTo>
                  <a:pt x="939370" y="1247058"/>
                  <a:pt x="1014600" y="1322288"/>
                  <a:pt x="1107401" y="1322288"/>
                </a:cubicBezTo>
                <a:cubicBezTo>
                  <a:pt x="1200202" y="1322288"/>
                  <a:pt x="1275432" y="1247058"/>
                  <a:pt x="1275432" y="1154257"/>
                </a:cubicBezTo>
                <a:cubicBezTo>
                  <a:pt x="1275432" y="1061456"/>
                  <a:pt x="1200202" y="986226"/>
                  <a:pt x="1107401" y="986226"/>
                </a:cubicBezTo>
                <a:close/>
                <a:moveTo>
                  <a:pt x="1620000" y="0"/>
                </a:moveTo>
                <a:lnTo>
                  <a:pt x="1785636" y="8364"/>
                </a:lnTo>
                <a:lnTo>
                  <a:pt x="1946487" y="32913"/>
                </a:lnTo>
                <a:lnTo>
                  <a:pt x="2101738" y="72832"/>
                </a:lnTo>
                <a:lnTo>
                  <a:pt x="2250577" y="127308"/>
                </a:lnTo>
                <a:lnTo>
                  <a:pt x="2392188" y="195525"/>
                </a:lnTo>
                <a:lnTo>
                  <a:pt x="2525757" y="276671"/>
                </a:lnTo>
                <a:lnTo>
                  <a:pt x="2650470" y="369929"/>
                </a:lnTo>
                <a:lnTo>
                  <a:pt x="2765513" y="474487"/>
                </a:lnTo>
                <a:lnTo>
                  <a:pt x="2870071" y="589530"/>
                </a:lnTo>
                <a:lnTo>
                  <a:pt x="2963329" y="714243"/>
                </a:lnTo>
                <a:lnTo>
                  <a:pt x="3044475" y="847812"/>
                </a:lnTo>
                <a:lnTo>
                  <a:pt x="3112693" y="989423"/>
                </a:lnTo>
                <a:lnTo>
                  <a:pt x="3167168" y="1138262"/>
                </a:lnTo>
                <a:lnTo>
                  <a:pt x="3207088" y="1293514"/>
                </a:lnTo>
                <a:lnTo>
                  <a:pt x="3231636" y="1454365"/>
                </a:lnTo>
                <a:lnTo>
                  <a:pt x="3240000" y="1620000"/>
                </a:lnTo>
                <a:lnTo>
                  <a:pt x="3231636" y="1785636"/>
                </a:lnTo>
                <a:lnTo>
                  <a:pt x="3207088" y="1946487"/>
                </a:lnTo>
                <a:lnTo>
                  <a:pt x="3167168" y="2101739"/>
                </a:lnTo>
                <a:lnTo>
                  <a:pt x="3112693" y="2250577"/>
                </a:lnTo>
                <a:lnTo>
                  <a:pt x="3044475" y="2392188"/>
                </a:lnTo>
                <a:lnTo>
                  <a:pt x="2963329" y="2525758"/>
                </a:lnTo>
                <a:lnTo>
                  <a:pt x="2870071" y="2650471"/>
                </a:lnTo>
                <a:lnTo>
                  <a:pt x="2765513" y="2765513"/>
                </a:lnTo>
                <a:lnTo>
                  <a:pt x="2650470" y="2870071"/>
                </a:lnTo>
                <a:lnTo>
                  <a:pt x="2525757" y="2963330"/>
                </a:lnTo>
                <a:lnTo>
                  <a:pt x="2392188" y="3044475"/>
                </a:lnTo>
                <a:lnTo>
                  <a:pt x="2250577" y="3112693"/>
                </a:lnTo>
                <a:lnTo>
                  <a:pt x="2101738" y="3167168"/>
                </a:lnTo>
                <a:lnTo>
                  <a:pt x="1946487" y="3207088"/>
                </a:lnTo>
                <a:lnTo>
                  <a:pt x="1785636" y="3231636"/>
                </a:lnTo>
                <a:cubicBezTo>
                  <a:pt x="1731176" y="3237167"/>
                  <a:pt x="1675919" y="3240000"/>
                  <a:pt x="1620000" y="3240000"/>
                </a:cubicBezTo>
                <a:cubicBezTo>
                  <a:pt x="1508162" y="3240000"/>
                  <a:pt x="1398972" y="3228667"/>
                  <a:pt x="1293514" y="3207088"/>
                </a:cubicBezTo>
                <a:cubicBezTo>
                  <a:pt x="1240785" y="3196298"/>
                  <a:pt x="1188989" y="3182946"/>
                  <a:pt x="1138262" y="3167168"/>
                </a:cubicBezTo>
                <a:cubicBezTo>
                  <a:pt x="1087535" y="3151390"/>
                  <a:pt x="1037877" y="3133187"/>
                  <a:pt x="989423" y="3112693"/>
                </a:cubicBezTo>
                <a:cubicBezTo>
                  <a:pt x="940970" y="3092198"/>
                  <a:pt x="893721" y="3069414"/>
                  <a:pt x="847812" y="3044475"/>
                </a:cubicBezTo>
                <a:cubicBezTo>
                  <a:pt x="801903" y="3019536"/>
                  <a:pt x="757335" y="2992442"/>
                  <a:pt x="714243" y="2963330"/>
                </a:cubicBezTo>
                <a:cubicBezTo>
                  <a:pt x="671151" y="2934217"/>
                  <a:pt x="629534" y="2903086"/>
                  <a:pt x="589530" y="2870071"/>
                </a:cubicBezTo>
                <a:cubicBezTo>
                  <a:pt x="549525" y="2837056"/>
                  <a:pt x="511132" y="2802158"/>
                  <a:pt x="474487" y="2765513"/>
                </a:cubicBezTo>
                <a:cubicBezTo>
                  <a:pt x="437842" y="2728868"/>
                  <a:pt x="402944" y="2690475"/>
                  <a:pt x="369929" y="2650471"/>
                </a:cubicBezTo>
                <a:cubicBezTo>
                  <a:pt x="336915" y="2610466"/>
                  <a:pt x="305783" y="2568850"/>
                  <a:pt x="276671" y="2525758"/>
                </a:cubicBezTo>
                <a:cubicBezTo>
                  <a:pt x="247558" y="2482665"/>
                  <a:pt x="220464" y="2438097"/>
                  <a:pt x="195525" y="2392188"/>
                </a:cubicBezTo>
                <a:cubicBezTo>
                  <a:pt x="170586" y="2346280"/>
                  <a:pt x="147802" y="2299031"/>
                  <a:pt x="127308" y="2250577"/>
                </a:cubicBezTo>
                <a:cubicBezTo>
                  <a:pt x="106814" y="2202124"/>
                  <a:pt x="88610" y="2152466"/>
                  <a:pt x="72832" y="2101739"/>
                </a:cubicBezTo>
                <a:cubicBezTo>
                  <a:pt x="57054" y="2051012"/>
                  <a:pt x="43703" y="1999216"/>
                  <a:pt x="32913" y="1946487"/>
                </a:cubicBezTo>
                <a:cubicBezTo>
                  <a:pt x="22123" y="1893758"/>
                  <a:pt x="13895" y="1840095"/>
                  <a:pt x="8364" y="1785636"/>
                </a:cubicBezTo>
                <a:cubicBezTo>
                  <a:pt x="2833" y="1731176"/>
                  <a:pt x="0" y="1675919"/>
                  <a:pt x="0" y="1620000"/>
                </a:cubicBezTo>
                <a:cubicBezTo>
                  <a:pt x="0" y="1508163"/>
                  <a:pt x="11333" y="1398972"/>
                  <a:pt x="32913" y="1293514"/>
                </a:cubicBezTo>
                <a:cubicBezTo>
                  <a:pt x="43703" y="1240785"/>
                  <a:pt x="57054" y="1188989"/>
                  <a:pt x="72832" y="1138262"/>
                </a:cubicBezTo>
                <a:cubicBezTo>
                  <a:pt x="88610" y="1087535"/>
                  <a:pt x="106814" y="1037877"/>
                  <a:pt x="127308" y="989423"/>
                </a:cubicBezTo>
                <a:cubicBezTo>
                  <a:pt x="147802" y="940970"/>
                  <a:pt x="170586" y="893721"/>
                  <a:pt x="195525" y="847812"/>
                </a:cubicBezTo>
                <a:cubicBezTo>
                  <a:pt x="220464" y="801904"/>
                  <a:pt x="247558" y="757335"/>
                  <a:pt x="276671" y="714243"/>
                </a:cubicBezTo>
                <a:cubicBezTo>
                  <a:pt x="305783" y="671151"/>
                  <a:pt x="336915" y="629534"/>
                  <a:pt x="369929" y="589530"/>
                </a:cubicBezTo>
                <a:cubicBezTo>
                  <a:pt x="402944" y="549525"/>
                  <a:pt x="437842" y="511133"/>
                  <a:pt x="474487" y="474487"/>
                </a:cubicBezTo>
                <a:cubicBezTo>
                  <a:pt x="511132" y="437842"/>
                  <a:pt x="549525" y="402944"/>
                  <a:pt x="589530" y="369929"/>
                </a:cubicBezTo>
                <a:cubicBezTo>
                  <a:pt x="629534" y="336915"/>
                  <a:pt x="671151" y="305783"/>
                  <a:pt x="714243" y="276671"/>
                </a:cubicBezTo>
                <a:cubicBezTo>
                  <a:pt x="757335" y="247558"/>
                  <a:pt x="801903" y="220465"/>
                  <a:pt x="847812" y="195525"/>
                </a:cubicBezTo>
                <a:cubicBezTo>
                  <a:pt x="893721" y="170586"/>
                  <a:pt x="940970" y="147802"/>
                  <a:pt x="989423" y="127308"/>
                </a:cubicBezTo>
                <a:cubicBezTo>
                  <a:pt x="1037877" y="106814"/>
                  <a:pt x="1087535" y="88610"/>
                  <a:pt x="1138262" y="72832"/>
                </a:cubicBezTo>
                <a:cubicBezTo>
                  <a:pt x="1188989" y="57054"/>
                  <a:pt x="1240785" y="43703"/>
                  <a:pt x="1293514" y="32913"/>
                </a:cubicBezTo>
                <a:cubicBezTo>
                  <a:pt x="1346243" y="22123"/>
                  <a:pt x="1399905" y="13895"/>
                  <a:pt x="1454365" y="8364"/>
                </a:cubicBezTo>
                <a:cubicBezTo>
                  <a:pt x="1508824" y="2833"/>
                  <a:pt x="1564081" y="0"/>
                  <a:pt x="16200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86" name="Oval 37">
            <a:extLst>
              <a:ext uri="{FF2B5EF4-FFF2-40B4-BE49-F238E27FC236}">
                <a16:creationId xmlns:a16="http://schemas.microsoft.com/office/drawing/2014/main" xmlns="" id="{1430B71C-D580-4CA6-A442-26AED5FAE293}"/>
              </a:ext>
            </a:extLst>
          </p:cNvPr>
          <p:cNvSpPr/>
          <p:nvPr/>
        </p:nvSpPr>
        <p:spPr>
          <a:xfrm>
            <a:off x="11012576" y="5575424"/>
            <a:ext cx="566738" cy="566738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249999" y="2117384"/>
                </a:moveTo>
                <a:lnTo>
                  <a:pt x="990192" y="2131776"/>
                </a:lnTo>
                <a:cubicBezTo>
                  <a:pt x="998682" y="2476365"/>
                  <a:pt x="1282526" y="2750154"/>
                  <a:pt x="1627197" y="2746216"/>
                </a:cubicBezTo>
                <a:cubicBezTo>
                  <a:pt x="1971867" y="2742279"/>
                  <a:pt x="2249383" y="2462077"/>
                  <a:pt x="2249999" y="2117384"/>
                </a:cubicBezTo>
                <a:close/>
                <a:moveTo>
                  <a:pt x="2505352" y="784338"/>
                </a:moveTo>
                <a:lnTo>
                  <a:pt x="1869332" y="1428843"/>
                </a:lnTo>
                <a:lnTo>
                  <a:pt x="2505352" y="1522122"/>
                </a:lnTo>
                <a:lnTo>
                  <a:pt x="2505352" y="1378597"/>
                </a:lnTo>
                <a:lnTo>
                  <a:pt x="2187887" y="1332038"/>
                </a:lnTo>
                <a:lnTo>
                  <a:pt x="2505352" y="1010338"/>
                </a:lnTo>
                <a:close/>
                <a:moveTo>
                  <a:pt x="734649" y="784338"/>
                </a:moveTo>
                <a:lnTo>
                  <a:pt x="734649" y="1010338"/>
                </a:lnTo>
                <a:lnTo>
                  <a:pt x="1052115" y="1332038"/>
                </a:lnTo>
                <a:lnTo>
                  <a:pt x="734649" y="1378597"/>
                </a:lnTo>
                <a:lnTo>
                  <a:pt x="734649" y="1522122"/>
                </a:lnTo>
                <a:lnTo>
                  <a:pt x="1370670" y="1428843"/>
                </a:ln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7" name="Smiley Face 14">
            <a:extLst>
              <a:ext uri="{FF2B5EF4-FFF2-40B4-BE49-F238E27FC236}">
                <a16:creationId xmlns:a16="http://schemas.microsoft.com/office/drawing/2014/main" xmlns="" id="{77504E11-68B3-460A-979B-D56E2900C922}"/>
              </a:ext>
            </a:extLst>
          </p:cNvPr>
          <p:cNvSpPr/>
          <p:nvPr/>
        </p:nvSpPr>
        <p:spPr>
          <a:xfrm>
            <a:off x="9314808" y="5581897"/>
            <a:ext cx="553792" cy="553792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026698" y="2215122"/>
                </a:moveTo>
                <a:cubicBezTo>
                  <a:pt x="1959656" y="2378616"/>
                  <a:pt x="1801229" y="2486070"/>
                  <a:pt x="1624533" y="2487892"/>
                </a:cubicBezTo>
                <a:cubicBezTo>
                  <a:pt x="1447837" y="2489714"/>
                  <a:pt x="1287227" y="2385551"/>
                  <a:pt x="1216828" y="2223474"/>
                </a:cubicBezTo>
                <a:lnTo>
                  <a:pt x="1039110" y="2300667"/>
                </a:lnTo>
                <a:cubicBezTo>
                  <a:pt x="1140541" y="2534187"/>
                  <a:pt x="1371947" y="2684266"/>
                  <a:pt x="1626531" y="2681641"/>
                </a:cubicBezTo>
                <a:cubicBezTo>
                  <a:pt x="1881115" y="2679016"/>
                  <a:pt x="2109376" y="2524196"/>
                  <a:pt x="2205970" y="2288634"/>
                </a:cubicBezTo>
                <a:close/>
                <a:moveTo>
                  <a:pt x="937973" y="986566"/>
                </a:moveTo>
                <a:cubicBezTo>
                  <a:pt x="850807" y="983371"/>
                  <a:pt x="762813" y="1002775"/>
                  <a:pt x="683096" y="1045110"/>
                </a:cubicBezTo>
                <a:cubicBezTo>
                  <a:pt x="523662" y="1129780"/>
                  <a:pt x="421680" y="1293248"/>
                  <a:pt x="415731" y="1473672"/>
                </a:cubicBezTo>
                <a:lnTo>
                  <a:pt x="615852" y="1480270"/>
                </a:lnTo>
                <a:cubicBezTo>
                  <a:pt x="619438" y="1371518"/>
                  <a:pt x="680908" y="1272986"/>
                  <a:pt x="777009" y="1221950"/>
                </a:cubicBezTo>
                <a:cubicBezTo>
                  <a:pt x="873110" y="1170914"/>
                  <a:pt x="989166" y="1175167"/>
                  <a:pt x="1081273" y="1233100"/>
                </a:cubicBezTo>
                <a:cubicBezTo>
                  <a:pt x="1173381" y="1291033"/>
                  <a:pt x="1227475" y="1393800"/>
                  <a:pt x="1223091" y="1502523"/>
                </a:cubicBezTo>
                <a:lnTo>
                  <a:pt x="1423160" y="1510590"/>
                </a:lnTo>
                <a:cubicBezTo>
                  <a:pt x="1430433" y="1330214"/>
                  <a:pt x="1340689" y="1159721"/>
                  <a:pt x="1187880" y="1063608"/>
                </a:cubicBezTo>
                <a:cubicBezTo>
                  <a:pt x="1111476" y="1015552"/>
                  <a:pt x="1025138" y="989760"/>
                  <a:pt x="937973" y="986566"/>
                </a:cubicBezTo>
                <a:close/>
                <a:moveTo>
                  <a:pt x="2306124" y="986566"/>
                </a:moveTo>
                <a:cubicBezTo>
                  <a:pt x="2218958" y="983371"/>
                  <a:pt x="2130964" y="1002775"/>
                  <a:pt x="2051247" y="1045110"/>
                </a:cubicBezTo>
                <a:cubicBezTo>
                  <a:pt x="1891813" y="1129780"/>
                  <a:pt x="1789831" y="1293248"/>
                  <a:pt x="1783882" y="1473672"/>
                </a:cubicBezTo>
                <a:lnTo>
                  <a:pt x="1984003" y="1480270"/>
                </a:lnTo>
                <a:cubicBezTo>
                  <a:pt x="1987589" y="1371518"/>
                  <a:pt x="2049059" y="1272986"/>
                  <a:pt x="2145160" y="1221950"/>
                </a:cubicBezTo>
                <a:cubicBezTo>
                  <a:pt x="2241261" y="1170914"/>
                  <a:pt x="2357317" y="1175167"/>
                  <a:pt x="2449424" y="1233100"/>
                </a:cubicBezTo>
                <a:cubicBezTo>
                  <a:pt x="2541532" y="1291033"/>
                  <a:pt x="2595626" y="1393800"/>
                  <a:pt x="2591242" y="1502523"/>
                </a:cubicBezTo>
                <a:lnTo>
                  <a:pt x="2791311" y="1510590"/>
                </a:lnTo>
                <a:cubicBezTo>
                  <a:pt x="2798584" y="1330214"/>
                  <a:pt x="2708840" y="1159721"/>
                  <a:pt x="2556031" y="1063608"/>
                </a:cubicBezTo>
                <a:cubicBezTo>
                  <a:pt x="2479627" y="1015552"/>
                  <a:pt x="2393289" y="989760"/>
                  <a:pt x="2306124" y="986566"/>
                </a:cubicBezTo>
                <a:close/>
                <a:moveTo>
                  <a:pt x="1620000" y="0"/>
                </a:moveTo>
                <a:lnTo>
                  <a:pt x="1785636" y="8364"/>
                </a:lnTo>
                <a:lnTo>
                  <a:pt x="1946487" y="32913"/>
                </a:lnTo>
                <a:lnTo>
                  <a:pt x="2101738" y="72832"/>
                </a:lnTo>
                <a:lnTo>
                  <a:pt x="2250577" y="127308"/>
                </a:lnTo>
                <a:lnTo>
                  <a:pt x="2392188" y="195525"/>
                </a:lnTo>
                <a:lnTo>
                  <a:pt x="2525757" y="276671"/>
                </a:lnTo>
                <a:lnTo>
                  <a:pt x="2650470" y="369929"/>
                </a:lnTo>
                <a:lnTo>
                  <a:pt x="2765513" y="474487"/>
                </a:lnTo>
                <a:lnTo>
                  <a:pt x="2870071" y="589530"/>
                </a:lnTo>
                <a:lnTo>
                  <a:pt x="2963329" y="714243"/>
                </a:lnTo>
                <a:lnTo>
                  <a:pt x="3044475" y="847812"/>
                </a:lnTo>
                <a:lnTo>
                  <a:pt x="3112693" y="989423"/>
                </a:lnTo>
                <a:lnTo>
                  <a:pt x="3167168" y="1138262"/>
                </a:lnTo>
                <a:lnTo>
                  <a:pt x="3207088" y="1293514"/>
                </a:lnTo>
                <a:lnTo>
                  <a:pt x="3231636" y="1454365"/>
                </a:lnTo>
                <a:lnTo>
                  <a:pt x="3240000" y="1620000"/>
                </a:lnTo>
                <a:lnTo>
                  <a:pt x="3231636" y="1785636"/>
                </a:lnTo>
                <a:lnTo>
                  <a:pt x="3207088" y="1946487"/>
                </a:lnTo>
                <a:lnTo>
                  <a:pt x="3167168" y="2101739"/>
                </a:lnTo>
                <a:lnTo>
                  <a:pt x="3112693" y="2250577"/>
                </a:lnTo>
                <a:lnTo>
                  <a:pt x="3044475" y="2392188"/>
                </a:lnTo>
                <a:lnTo>
                  <a:pt x="2963329" y="2525758"/>
                </a:lnTo>
                <a:lnTo>
                  <a:pt x="2870071" y="2650471"/>
                </a:lnTo>
                <a:lnTo>
                  <a:pt x="2765513" y="2765513"/>
                </a:lnTo>
                <a:lnTo>
                  <a:pt x="2650470" y="2870071"/>
                </a:lnTo>
                <a:lnTo>
                  <a:pt x="2525757" y="2963330"/>
                </a:lnTo>
                <a:lnTo>
                  <a:pt x="2392188" y="3044475"/>
                </a:lnTo>
                <a:lnTo>
                  <a:pt x="2250577" y="3112693"/>
                </a:lnTo>
                <a:lnTo>
                  <a:pt x="2101738" y="3167168"/>
                </a:lnTo>
                <a:lnTo>
                  <a:pt x="1946487" y="3207088"/>
                </a:lnTo>
                <a:lnTo>
                  <a:pt x="1785636" y="3231636"/>
                </a:lnTo>
                <a:cubicBezTo>
                  <a:pt x="1731176" y="3237167"/>
                  <a:pt x="1675919" y="3240000"/>
                  <a:pt x="1620000" y="3240000"/>
                </a:cubicBezTo>
                <a:cubicBezTo>
                  <a:pt x="1508162" y="3240000"/>
                  <a:pt x="1398972" y="3228667"/>
                  <a:pt x="1293514" y="3207088"/>
                </a:cubicBezTo>
                <a:cubicBezTo>
                  <a:pt x="1240785" y="3196298"/>
                  <a:pt x="1188989" y="3182946"/>
                  <a:pt x="1138262" y="3167168"/>
                </a:cubicBezTo>
                <a:cubicBezTo>
                  <a:pt x="1087535" y="3151390"/>
                  <a:pt x="1037877" y="3133187"/>
                  <a:pt x="989423" y="3112693"/>
                </a:cubicBezTo>
                <a:cubicBezTo>
                  <a:pt x="940970" y="3092198"/>
                  <a:pt x="893721" y="3069414"/>
                  <a:pt x="847812" y="3044475"/>
                </a:cubicBezTo>
                <a:cubicBezTo>
                  <a:pt x="801903" y="3019536"/>
                  <a:pt x="757335" y="2992442"/>
                  <a:pt x="714243" y="2963330"/>
                </a:cubicBezTo>
                <a:cubicBezTo>
                  <a:pt x="671151" y="2934217"/>
                  <a:pt x="629534" y="2903086"/>
                  <a:pt x="589530" y="2870071"/>
                </a:cubicBezTo>
                <a:cubicBezTo>
                  <a:pt x="549525" y="2837056"/>
                  <a:pt x="511132" y="2802158"/>
                  <a:pt x="474487" y="2765513"/>
                </a:cubicBezTo>
                <a:cubicBezTo>
                  <a:pt x="437842" y="2728868"/>
                  <a:pt x="402944" y="2690475"/>
                  <a:pt x="369929" y="2650471"/>
                </a:cubicBezTo>
                <a:cubicBezTo>
                  <a:pt x="336915" y="2610466"/>
                  <a:pt x="305783" y="2568850"/>
                  <a:pt x="276671" y="2525758"/>
                </a:cubicBezTo>
                <a:cubicBezTo>
                  <a:pt x="247558" y="2482665"/>
                  <a:pt x="220464" y="2438097"/>
                  <a:pt x="195525" y="2392188"/>
                </a:cubicBezTo>
                <a:cubicBezTo>
                  <a:pt x="170586" y="2346280"/>
                  <a:pt x="147802" y="2299031"/>
                  <a:pt x="127308" y="2250577"/>
                </a:cubicBezTo>
                <a:cubicBezTo>
                  <a:pt x="106814" y="2202124"/>
                  <a:pt x="88610" y="2152466"/>
                  <a:pt x="72832" y="2101739"/>
                </a:cubicBezTo>
                <a:cubicBezTo>
                  <a:pt x="57054" y="2051012"/>
                  <a:pt x="43703" y="1999216"/>
                  <a:pt x="32913" y="1946487"/>
                </a:cubicBezTo>
                <a:cubicBezTo>
                  <a:pt x="22123" y="1893758"/>
                  <a:pt x="13895" y="1840095"/>
                  <a:pt x="8364" y="1785636"/>
                </a:cubicBezTo>
                <a:cubicBezTo>
                  <a:pt x="2833" y="1731176"/>
                  <a:pt x="0" y="1675919"/>
                  <a:pt x="0" y="1620000"/>
                </a:cubicBezTo>
                <a:cubicBezTo>
                  <a:pt x="0" y="1508163"/>
                  <a:pt x="11333" y="1398972"/>
                  <a:pt x="32913" y="1293514"/>
                </a:cubicBezTo>
                <a:cubicBezTo>
                  <a:pt x="43703" y="1240785"/>
                  <a:pt x="57054" y="1188989"/>
                  <a:pt x="72832" y="1138262"/>
                </a:cubicBezTo>
                <a:cubicBezTo>
                  <a:pt x="88610" y="1087535"/>
                  <a:pt x="106814" y="1037877"/>
                  <a:pt x="127308" y="989423"/>
                </a:cubicBezTo>
                <a:cubicBezTo>
                  <a:pt x="147802" y="940970"/>
                  <a:pt x="170586" y="893721"/>
                  <a:pt x="195525" y="847812"/>
                </a:cubicBezTo>
                <a:cubicBezTo>
                  <a:pt x="220464" y="801904"/>
                  <a:pt x="247558" y="757335"/>
                  <a:pt x="276671" y="714243"/>
                </a:cubicBezTo>
                <a:cubicBezTo>
                  <a:pt x="305783" y="671151"/>
                  <a:pt x="336915" y="629534"/>
                  <a:pt x="369929" y="589530"/>
                </a:cubicBezTo>
                <a:cubicBezTo>
                  <a:pt x="402944" y="549525"/>
                  <a:pt x="437842" y="511133"/>
                  <a:pt x="474487" y="474487"/>
                </a:cubicBezTo>
                <a:cubicBezTo>
                  <a:pt x="511132" y="437842"/>
                  <a:pt x="549525" y="402944"/>
                  <a:pt x="589530" y="369929"/>
                </a:cubicBezTo>
                <a:cubicBezTo>
                  <a:pt x="629534" y="336915"/>
                  <a:pt x="671151" y="305783"/>
                  <a:pt x="714243" y="276671"/>
                </a:cubicBezTo>
                <a:cubicBezTo>
                  <a:pt x="757335" y="247558"/>
                  <a:pt x="801903" y="220465"/>
                  <a:pt x="847812" y="195525"/>
                </a:cubicBezTo>
                <a:cubicBezTo>
                  <a:pt x="893721" y="170586"/>
                  <a:pt x="940970" y="147802"/>
                  <a:pt x="989423" y="127308"/>
                </a:cubicBezTo>
                <a:cubicBezTo>
                  <a:pt x="1037877" y="106814"/>
                  <a:pt x="1087535" y="88610"/>
                  <a:pt x="1138262" y="72832"/>
                </a:cubicBezTo>
                <a:cubicBezTo>
                  <a:pt x="1188989" y="57054"/>
                  <a:pt x="1240785" y="43703"/>
                  <a:pt x="1293514" y="32913"/>
                </a:cubicBezTo>
                <a:cubicBezTo>
                  <a:pt x="1346243" y="22123"/>
                  <a:pt x="1399905" y="13895"/>
                  <a:pt x="1454365" y="8364"/>
                </a:cubicBezTo>
                <a:cubicBezTo>
                  <a:pt x="1508824" y="2833"/>
                  <a:pt x="1564081" y="0"/>
                  <a:pt x="16200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88" name="Rectangle 16">
            <a:extLst>
              <a:ext uri="{FF2B5EF4-FFF2-40B4-BE49-F238E27FC236}">
                <a16:creationId xmlns:a16="http://schemas.microsoft.com/office/drawing/2014/main" xmlns="" id="{EE8124F3-717D-48CF-A47F-1E6B4110895D}"/>
              </a:ext>
            </a:extLst>
          </p:cNvPr>
          <p:cNvSpPr/>
          <p:nvPr/>
        </p:nvSpPr>
        <p:spPr>
          <a:xfrm rot="2700000">
            <a:off x="5325698" y="3520150"/>
            <a:ext cx="389390" cy="698103"/>
          </a:xfrm>
          <a:custGeom>
            <a:avLst/>
            <a:gdLst/>
            <a:ahLst/>
            <a:cxnLst/>
            <a:rect l="l" t="t" r="r" b="b"/>
            <a:pathLst>
              <a:path w="2232248" h="4001999">
                <a:moveTo>
                  <a:pt x="1116887" y="0"/>
                </a:moveTo>
                <a:cubicBezTo>
                  <a:pt x="1270748" y="4762"/>
                  <a:pt x="1433283" y="120651"/>
                  <a:pt x="1447291" y="308459"/>
                </a:cubicBezTo>
                <a:cubicBezTo>
                  <a:pt x="1483174" y="544979"/>
                  <a:pt x="1283237" y="603082"/>
                  <a:pt x="1339988" y="887363"/>
                </a:cubicBezTo>
                <a:lnTo>
                  <a:pt x="2232248" y="887363"/>
                </a:lnTo>
                <a:lnTo>
                  <a:pt x="2232248" y="1778237"/>
                </a:lnTo>
                <a:cubicBezTo>
                  <a:pt x="1956566" y="1829261"/>
                  <a:pt x="1897086" y="1634366"/>
                  <a:pt x="1663321" y="1669832"/>
                </a:cubicBezTo>
                <a:cubicBezTo>
                  <a:pt x="1475513" y="1683840"/>
                  <a:pt x="1359624" y="1846375"/>
                  <a:pt x="1354862" y="2000236"/>
                </a:cubicBezTo>
                <a:cubicBezTo>
                  <a:pt x="1358037" y="2135389"/>
                  <a:pt x="1477787" y="2334920"/>
                  <a:pt x="1701420" y="2336507"/>
                </a:cubicBezTo>
                <a:cubicBezTo>
                  <a:pt x="1972077" y="2308709"/>
                  <a:pt x="1932339" y="2176007"/>
                  <a:pt x="2232248" y="2187989"/>
                </a:cubicBezTo>
                <a:lnTo>
                  <a:pt x="2232248" y="3119611"/>
                </a:lnTo>
                <a:lnTo>
                  <a:pt x="1303259" y="3119611"/>
                </a:lnTo>
                <a:cubicBezTo>
                  <a:pt x="1289664" y="3424971"/>
                  <a:pt x="1423682" y="3383289"/>
                  <a:pt x="1451633" y="3655441"/>
                </a:cubicBezTo>
                <a:cubicBezTo>
                  <a:pt x="1450046" y="3879074"/>
                  <a:pt x="1250515" y="3998824"/>
                  <a:pt x="1115362" y="4001999"/>
                </a:cubicBezTo>
                <a:cubicBezTo>
                  <a:pt x="961501" y="3997237"/>
                  <a:pt x="798966" y="3881348"/>
                  <a:pt x="784958" y="3693540"/>
                </a:cubicBezTo>
                <a:cubicBezTo>
                  <a:pt x="749282" y="3458385"/>
                  <a:pt x="946712" y="3399594"/>
                  <a:pt x="892811" y="3119611"/>
                </a:cubicBezTo>
                <a:lnTo>
                  <a:pt x="0" y="3119611"/>
                </a:lnTo>
                <a:lnTo>
                  <a:pt x="0" y="2203607"/>
                </a:lnTo>
                <a:cubicBezTo>
                  <a:pt x="285884" y="2145799"/>
                  <a:pt x="343730" y="2346665"/>
                  <a:pt x="580754" y="2310706"/>
                </a:cubicBezTo>
                <a:cubicBezTo>
                  <a:pt x="768562" y="2296698"/>
                  <a:pt x="884451" y="2134163"/>
                  <a:pt x="889213" y="1980302"/>
                </a:cubicBezTo>
                <a:cubicBezTo>
                  <a:pt x="886038" y="1845149"/>
                  <a:pt x="766288" y="1645618"/>
                  <a:pt x="542655" y="1644031"/>
                </a:cubicBezTo>
                <a:cubicBezTo>
                  <a:pt x="268493" y="1672188"/>
                  <a:pt x="312817" y="1807984"/>
                  <a:pt x="0" y="1792208"/>
                </a:cubicBezTo>
                <a:lnTo>
                  <a:pt x="0" y="887363"/>
                </a:lnTo>
                <a:lnTo>
                  <a:pt x="928847" y="887363"/>
                </a:lnTo>
                <a:cubicBezTo>
                  <a:pt x="944034" y="576570"/>
                  <a:pt x="808718" y="620178"/>
                  <a:pt x="780616" y="346558"/>
                </a:cubicBezTo>
                <a:cubicBezTo>
                  <a:pt x="782203" y="122925"/>
                  <a:pt x="981734" y="3175"/>
                  <a:pt x="111688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9" name="Rectangle 9">
            <a:extLst>
              <a:ext uri="{FF2B5EF4-FFF2-40B4-BE49-F238E27FC236}">
                <a16:creationId xmlns:a16="http://schemas.microsoft.com/office/drawing/2014/main" xmlns="" id="{444E6227-4972-4DE6-BEB0-C3FC42991182}"/>
              </a:ext>
            </a:extLst>
          </p:cNvPr>
          <p:cNvSpPr/>
          <p:nvPr/>
        </p:nvSpPr>
        <p:spPr>
          <a:xfrm>
            <a:off x="4401174" y="3545247"/>
            <a:ext cx="527335" cy="493633"/>
          </a:xfrm>
          <a:custGeom>
            <a:avLst/>
            <a:gdLst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2991331 w 3239999"/>
              <a:gd name="connsiteY3" fmla="*/ 2709748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3239999" h="3032924">
                <a:moveTo>
                  <a:pt x="1576606" y="2778202"/>
                </a:moveTo>
                <a:cubicBezTo>
                  <a:pt x="1576606" y="2778795"/>
                  <a:pt x="1663394" y="2792670"/>
                  <a:pt x="1663394" y="2778202"/>
                </a:cubicBezTo>
                <a:lnTo>
                  <a:pt x="1663394" y="2776423"/>
                </a:lnTo>
                <a:cubicBezTo>
                  <a:pt x="2185083" y="2605634"/>
                  <a:pt x="2444552" y="2500589"/>
                  <a:pt x="2991331" y="2709748"/>
                </a:cubicBezTo>
                <a:lnTo>
                  <a:pt x="3000856" y="526981"/>
                </a:lnTo>
                <a:lnTo>
                  <a:pt x="2855082" y="526981"/>
                </a:lnTo>
                <a:cubicBezTo>
                  <a:pt x="2857178" y="1175360"/>
                  <a:pt x="2859273" y="1823738"/>
                  <a:pt x="2861369" y="2472117"/>
                </a:cubicBezTo>
                <a:cubicBezTo>
                  <a:pt x="2483869" y="2318121"/>
                  <a:pt x="2052449" y="2439541"/>
                  <a:pt x="1663394" y="2765302"/>
                </a:cubicBezTo>
                <a:lnTo>
                  <a:pt x="1663394" y="526981"/>
                </a:lnTo>
                <a:lnTo>
                  <a:pt x="1663394" y="430441"/>
                </a:lnTo>
                <a:lnTo>
                  <a:pt x="1663394" y="402054"/>
                </a:lnTo>
                <a:cubicBezTo>
                  <a:pt x="1896442" y="149589"/>
                  <a:pt x="2115835" y="2106"/>
                  <a:pt x="2406065" y="22"/>
                </a:cubicBezTo>
                <a:cubicBezTo>
                  <a:pt x="2537987" y="-925"/>
                  <a:pt x="2684544" y="28169"/>
                  <a:pt x="2853673" y="91100"/>
                </a:cubicBezTo>
                <a:cubicBezTo>
                  <a:pt x="2854039" y="204214"/>
                  <a:pt x="2854404" y="317327"/>
                  <a:pt x="2854770" y="430441"/>
                </a:cubicBezTo>
                <a:lnTo>
                  <a:pt x="3120669" y="428517"/>
                </a:lnTo>
                <a:lnTo>
                  <a:pt x="3120669" y="738345"/>
                </a:lnTo>
                <a:lnTo>
                  <a:pt x="3239999" y="738345"/>
                </a:lnTo>
                <a:lnTo>
                  <a:pt x="3239999" y="3032924"/>
                </a:lnTo>
                <a:lnTo>
                  <a:pt x="0" y="3032924"/>
                </a:lnTo>
                <a:lnTo>
                  <a:pt x="0" y="738345"/>
                </a:lnTo>
                <a:lnTo>
                  <a:pt x="102477" y="738345"/>
                </a:lnTo>
                <a:lnTo>
                  <a:pt x="102477" y="428517"/>
                </a:lnTo>
                <a:lnTo>
                  <a:pt x="385229" y="430441"/>
                </a:lnTo>
                <a:cubicBezTo>
                  <a:pt x="385595" y="317327"/>
                  <a:pt x="385960" y="204214"/>
                  <a:pt x="386326" y="91100"/>
                </a:cubicBezTo>
                <a:cubicBezTo>
                  <a:pt x="555455" y="28169"/>
                  <a:pt x="702013" y="-925"/>
                  <a:pt x="833935" y="22"/>
                </a:cubicBezTo>
                <a:cubicBezTo>
                  <a:pt x="1124164" y="2106"/>
                  <a:pt x="1343558" y="149589"/>
                  <a:pt x="1576606" y="402054"/>
                </a:cubicBezTo>
                <a:lnTo>
                  <a:pt x="1576606" y="430441"/>
                </a:lnTo>
                <a:lnTo>
                  <a:pt x="1576606" y="526981"/>
                </a:lnTo>
                <a:lnTo>
                  <a:pt x="1576606" y="2765302"/>
                </a:lnTo>
                <a:cubicBezTo>
                  <a:pt x="1187550" y="2439541"/>
                  <a:pt x="756130" y="2318121"/>
                  <a:pt x="378630" y="2472117"/>
                </a:cubicBezTo>
                <a:lnTo>
                  <a:pt x="384918" y="526981"/>
                </a:lnTo>
                <a:lnTo>
                  <a:pt x="239143" y="526981"/>
                </a:lnTo>
                <a:lnTo>
                  <a:pt x="229618" y="2690698"/>
                </a:lnTo>
                <a:cubicBezTo>
                  <a:pt x="773243" y="2466244"/>
                  <a:pt x="1081748" y="2626096"/>
                  <a:pt x="1576606" y="2776423"/>
                </a:cubicBezTo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0" name="Round Same Side Corner Rectangle 6">
            <a:extLst>
              <a:ext uri="{FF2B5EF4-FFF2-40B4-BE49-F238E27FC236}">
                <a16:creationId xmlns:a16="http://schemas.microsoft.com/office/drawing/2014/main" xmlns="" id="{11207448-F26A-4EF1-8764-2D6798600849}"/>
              </a:ext>
            </a:extLst>
          </p:cNvPr>
          <p:cNvSpPr/>
          <p:nvPr/>
        </p:nvSpPr>
        <p:spPr>
          <a:xfrm rot="2700000">
            <a:off x="6979028" y="5476482"/>
            <a:ext cx="190721" cy="764622"/>
          </a:xfrm>
          <a:custGeom>
            <a:avLst/>
            <a:gdLst/>
            <a:ahLst/>
            <a:cxnLst/>
            <a:rect l="l" t="t" r="r" b="b"/>
            <a:pathLst>
              <a:path w="1035916" h="4153123">
                <a:moveTo>
                  <a:pt x="277501" y="3759099"/>
                </a:moveTo>
                <a:lnTo>
                  <a:pt x="758408" y="3759099"/>
                </a:lnTo>
                <a:lnTo>
                  <a:pt x="517954" y="4153123"/>
                </a:lnTo>
                <a:close/>
                <a:moveTo>
                  <a:pt x="42612" y="2944898"/>
                </a:moveTo>
                <a:cubicBezTo>
                  <a:pt x="153922" y="2941505"/>
                  <a:pt x="246502" y="2889483"/>
                  <a:pt x="275675" y="2819018"/>
                </a:cubicBezTo>
                <a:cubicBezTo>
                  <a:pt x="304648" y="2892614"/>
                  <a:pt x="403763" y="2945872"/>
                  <a:pt x="521107" y="2945872"/>
                </a:cubicBezTo>
                <a:cubicBezTo>
                  <a:pt x="638453" y="2945872"/>
                  <a:pt x="737567" y="2892613"/>
                  <a:pt x="766540" y="2819017"/>
                </a:cubicBezTo>
                <a:cubicBezTo>
                  <a:pt x="795133" y="2888142"/>
                  <a:pt x="884783" y="2939514"/>
                  <a:pt x="993299" y="2944464"/>
                </a:cubicBezTo>
                <a:lnTo>
                  <a:pt x="776840" y="3657264"/>
                </a:lnTo>
                <a:lnTo>
                  <a:pt x="258940" y="3657264"/>
                </a:lnTo>
                <a:close/>
                <a:moveTo>
                  <a:pt x="809102" y="564558"/>
                </a:moveTo>
                <a:lnTo>
                  <a:pt x="1035914" y="564558"/>
                </a:lnTo>
                <a:lnTo>
                  <a:pt x="1035915" y="2838682"/>
                </a:lnTo>
                <a:cubicBezTo>
                  <a:pt x="1029586" y="2840409"/>
                  <a:pt x="1023074" y="2840731"/>
                  <a:pt x="1016490" y="2840731"/>
                </a:cubicBezTo>
                <a:cubicBezTo>
                  <a:pt x="901952" y="2840731"/>
                  <a:pt x="809102" y="2743612"/>
                  <a:pt x="809101" y="2623810"/>
                </a:cubicBezTo>
                <a:close/>
                <a:moveTo>
                  <a:pt x="310569" y="564558"/>
                </a:moveTo>
                <a:lnTo>
                  <a:pt x="725347" y="564558"/>
                </a:lnTo>
                <a:lnTo>
                  <a:pt x="725347" y="2633342"/>
                </a:lnTo>
                <a:cubicBezTo>
                  <a:pt x="725347" y="2747880"/>
                  <a:pt x="632496" y="2840731"/>
                  <a:pt x="517958" y="2840731"/>
                </a:cubicBezTo>
                <a:cubicBezTo>
                  <a:pt x="403420" y="2840731"/>
                  <a:pt x="310569" y="2747880"/>
                  <a:pt x="310569" y="2633342"/>
                </a:cubicBezTo>
                <a:close/>
                <a:moveTo>
                  <a:pt x="0" y="564557"/>
                </a:moveTo>
                <a:lnTo>
                  <a:pt x="226813" y="564557"/>
                </a:lnTo>
                <a:lnTo>
                  <a:pt x="226813" y="2623810"/>
                </a:lnTo>
                <a:cubicBezTo>
                  <a:pt x="226813" y="2743612"/>
                  <a:pt x="133962" y="2840731"/>
                  <a:pt x="19424" y="2840730"/>
                </a:cubicBezTo>
                <a:cubicBezTo>
                  <a:pt x="12841" y="2840730"/>
                  <a:pt x="6329" y="2840409"/>
                  <a:pt x="0" y="2838682"/>
                </a:cubicBezTo>
                <a:close/>
                <a:moveTo>
                  <a:pt x="71964" y="71964"/>
                </a:moveTo>
                <a:cubicBezTo>
                  <a:pt x="116427" y="27501"/>
                  <a:pt x="177852" y="0"/>
                  <a:pt x="245701" y="0"/>
                </a:cubicBezTo>
                <a:lnTo>
                  <a:pt x="790215" y="0"/>
                </a:lnTo>
                <a:cubicBezTo>
                  <a:pt x="925912" y="0"/>
                  <a:pt x="1035916" y="110004"/>
                  <a:pt x="1035916" y="245701"/>
                </a:cubicBezTo>
                <a:cubicBezTo>
                  <a:pt x="1035916" y="327601"/>
                  <a:pt x="1035915" y="409501"/>
                  <a:pt x="1035915" y="491401"/>
                </a:cubicBezTo>
                <a:lnTo>
                  <a:pt x="0" y="491401"/>
                </a:lnTo>
                <a:lnTo>
                  <a:pt x="0" y="245701"/>
                </a:lnTo>
                <a:cubicBezTo>
                  <a:pt x="0" y="177853"/>
                  <a:pt x="27501" y="116427"/>
                  <a:pt x="71964" y="71964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91" name="Frame 17">
            <a:extLst>
              <a:ext uri="{FF2B5EF4-FFF2-40B4-BE49-F238E27FC236}">
                <a16:creationId xmlns:a16="http://schemas.microsoft.com/office/drawing/2014/main" xmlns="" id="{1278BF84-DDF3-43F8-88E4-A0F28E4079EF}"/>
              </a:ext>
            </a:extLst>
          </p:cNvPr>
          <p:cNvSpPr/>
          <p:nvPr/>
        </p:nvSpPr>
        <p:spPr>
          <a:xfrm>
            <a:off x="4376235" y="4613417"/>
            <a:ext cx="508153" cy="508153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415456" y="380544"/>
                </a:moveTo>
                <a:lnTo>
                  <a:pt x="415456" y="385333"/>
                </a:lnTo>
                <a:lnTo>
                  <a:pt x="385333" y="385333"/>
                </a:lnTo>
                <a:lnTo>
                  <a:pt x="385333" y="2854667"/>
                </a:lnTo>
                <a:lnTo>
                  <a:pt x="1529120" y="2854667"/>
                </a:lnTo>
                <a:cubicBezTo>
                  <a:pt x="1267123" y="2430711"/>
                  <a:pt x="997530" y="1721825"/>
                  <a:pt x="436017" y="1672600"/>
                </a:cubicBezTo>
                <a:lnTo>
                  <a:pt x="600235" y="1185112"/>
                </a:lnTo>
                <a:cubicBezTo>
                  <a:pt x="1132790" y="1359573"/>
                  <a:pt x="1278822" y="1550851"/>
                  <a:pt x="1544730" y="1923929"/>
                </a:cubicBezTo>
                <a:cubicBezTo>
                  <a:pt x="1789452" y="1379400"/>
                  <a:pt x="1927092" y="1088696"/>
                  <a:pt x="2233403" y="596568"/>
                </a:cubicBezTo>
                <a:lnTo>
                  <a:pt x="2770666" y="596568"/>
                </a:lnTo>
                <a:cubicBezTo>
                  <a:pt x="2331495" y="1220469"/>
                  <a:pt x="1907612" y="2113878"/>
                  <a:pt x="1578489" y="2854667"/>
                </a:cubicBezTo>
                <a:lnTo>
                  <a:pt x="2854667" y="2854667"/>
                </a:lnTo>
                <a:lnTo>
                  <a:pt x="2854667" y="596568"/>
                </a:lnTo>
                <a:lnTo>
                  <a:pt x="2858395" y="596568"/>
                </a:lnTo>
                <a:lnTo>
                  <a:pt x="2858395" y="380544"/>
                </a:lnTo>
                <a:close/>
                <a:moveTo>
                  <a:pt x="0" y="0"/>
                </a:moveTo>
                <a:lnTo>
                  <a:pt x="3240000" y="0"/>
                </a:lnTo>
                <a:lnTo>
                  <a:pt x="3240000" y="3240000"/>
                </a:lnTo>
                <a:lnTo>
                  <a:pt x="0" y="324000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2" name="Rounded Rectangle 5">
            <a:extLst>
              <a:ext uri="{FF2B5EF4-FFF2-40B4-BE49-F238E27FC236}">
                <a16:creationId xmlns:a16="http://schemas.microsoft.com/office/drawing/2014/main" xmlns="" id="{B5A177C8-7AB0-4E40-873A-70F231B3FA06}"/>
              </a:ext>
            </a:extLst>
          </p:cNvPr>
          <p:cNvSpPr/>
          <p:nvPr/>
        </p:nvSpPr>
        <p:spPr>
          <a:xfrm flipH="1">
            <a:off x="10102420" y="2554106"/>
            <a:ext cx="504633" cy="416291"/>
          </a:xfrm>
          <a:custGeom>
            <a:avLst/>
            <a:gdLst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3217557" h="2654282">
                <a:moveTo>
                  <a:pt x="1384251" y="661544"/>
                </a:moveTo>
                <a:cubicBezTo>
                  <a:pt x="1489083" y="661544"/>
                  <a:pt x="1574067" y="746528"/>
                  <a:pt x="1574067" y="851360"/>
                </a:cubicBezTo>
                <a:cubicBezTo>
                  <a:pt x="1574067" y="956192"/>
                  <a:pt x="1489083" y="1041176"/>
                  <a:pt x="1384251" y="1041176"/>
                </a:cubicBezTo>
                <a:cubicBezTo>
                  <a:pt x="1279419" y="1041176"/>
                  <a:pt x="1194435" y="956192"/>
                  <a:pt x="1194435" y="851360"/>
                </a:cubicBezTo>
                <a:cubicBezTo>
                  <a:pt x="1194435" y="746528"/>
                  <a:pt x="1279419" y="661544"/>
                  <a:pt x="1384251" y="661544"/>
                </a:cubicBezTo>
                <a:close/>
                <a:moveTo>
                  <a:pt x="1993421" y="661544"/>
                </a:moveTo>
                <a:cubicBezTo>
                  <a:pt x="2098253" y="661544"/>
                  <a:pt x="2183237" y="746528"/>
                  <a:pt x="2183237" y="851360"/>
                </a:cubicBezTo>
                <a:cubicBezTo>
                  <a:pt x="2183237" y="956192"/>
                  <a:pt x="2098253" y="1041176"/>
                  <a:pt x="1993421" y="1041176"/>
                </a:cubicBezTo>
                <a:cubicBezTo>
                  <a:pt x="1888589" y="1041176"/>
                  <a:pt x="1803605" y="956192"/>
                  <a:pt x="1803605" y="851360"/>
                </a:cubicBezTo>
                <a:cubicBezTo>
                  <a:pt x="1803605" y="746528"/>
                  <a:pt x="1888589" y="661544"/>
                  <a:pt x="1993421" y="661544"/>
                </a:cubicBezTo>
                <a:close/>
                <a:moveTo>
                  <a:pt x="2602591" y="661544"/>
                </a:moveTo>
                <a:cubicBezTo>
                  <a:pt x="2707423" y="661544"/>
                  <a:pt x="2792407" y="746528"/>
                  <a:pt x="2792407" y="851360"/>
                </a:cubicBezTo>
                <a:cubicBezTo>
                  <a:pt x="2792407" y="956192"/>
                  <a:pt x="2707423" y="1041176"/>
                  <a:pt x="2602591" y="1041176"/>
                </a:cubicBezTo>
                <a:cubicBezTo>
                  <a:pt x="2497759" y="1041176"/>
                  <a:pt x="2412775" y="956192"/>
                  <a:pt x="2412775" y="851360"/>
                </a:cubicBezTo>
                <a:cubicBezTo>
                  <a:pt x="2412775" y="746528"/>
                  <a:pt x="2497759" y="661544"/>
                  <a:pt x="2602591" y="661544"/>
                </a:cubicBezTo>
                <a:close/>
                <a:moveTo>
                  <a:pt x="677114" y="569491"/>
                </a:moveTo>
                <a:lnTo>
                  <a:pt x="330916" y="569491"/>
                </a:lnTo>
                <a:cubicBezTo>
                  <a:pt x="148156" y="569491"/>
                  <a:pt x="0" y="717647"/>
                  <a:pt x="0" y="900407"/>
                </a:cubicBezTo>
                <a:lnTo>
                  <a:pt x="0" y="1952009"/>
                </a:lnTo>
                <a:cubicBezTo>
                  <a:pt x="0" y="2134769"/>
                  <a:pt x="148156" y="2282925"/>
                  <a:pt x="330916" y="2282925"/>
                </a:cubicBezTo>
                <a:lnTo>
                  <a:pt x="711670" y="2282925"/>
                </a:lnTo>
                <a:cubicBezTo>
                  <a:pt x="639726" y="2394386"/>
                  <a:pt x="647101" y="2475544"/>
                  <a:pt x="275077" y="2654282"/>
                </a:cubicBezTo>
                <a:cubicBezTo>
                  <a:pt x="900998" y="2583693"/>
                  <a:pt x="998412" y="2552618"/>
                  <a:pt x="1294529" y="2282925"/>
                </a:cubicBezTo>
                <a:lnTo>
                  <a:pt x="2117356" y="2282925"/>
                </a:lnTo>
                <a:cubicBezTo>
                  <a:pt x="2251554" y="2282925"/>
                  <a:pt x="2367095" y="2203043"/>
                  <a:pt x="2418395" y="2087951"/>
                </a:cubicBezTo>
                <a:cubicBezTo>
                  <a:pt x="2205538" y="2022975"/>
                  <a:pt x="2032941" y="1932583"/>
                  <a:pt x="1830857" y="1799347"/>
                </a:cubicBezTo>
                <a:lnTo>
                  <a:pt x="1008030" y="1799347"/>
                </a:lnTo>
                <a:cubicBezTo>
                  <a:pt x="825270" y="1799347"/>
                  <a:pt x="677114" y="1651191"/>
                  <a:pt x="677114" y="1468431"/>
                </a:cubicBezTo>
                <a:lnTo>
                  <a:pt x="677114" y="569491"/>
                </a:lnTo>
                <a:close/>
                <a:moveTo>
                  <a:pt x="2886641" y="0"/>
                </a:moveTo>
                <a:lnTo>
                  <a:pt x="1100201" y="0"/>
                </a:lnTo>
                <a:cubicBezTo>
                  <a:pt x="917441" y="0"/>
                  <a:pt x="769285" y="148156"/>
                  <a:pt x="769285" y="330916"/>
                </a:cubicBezTo>
                <a:lnTo>
                  <a:pt x="769285" y="1382518"/>
                </a:lnTo>
                <a:cubicBezTo>
                  <a:pt x="769285" y="1565278"/>
                  <a:pt x="917441" y="1713434"/>
                  <a:pt x="1100201" y="1713434"/>
                </a:cubicBezTo>
                <a:lnTo>
                  <a:pt x="1923028" y="1713434"/>
                </a:lnTo>
                <a:cubicBezTo>
                  <a:pt x="2301032" y="1962656"/>
                  <a:pt x="2453037" y="2007378"/>
                  <a:pt x="3078958" y="2077967"/>
                </a:cubicBezTo>
                <a:cubicBezTo>
                  <a:pt x="2713759" y="1878758"/>
                  <a:pt x="2673367" y="1899957"/>
                  <a:pt x="2505887" y="1713434"/>
                </a:cubicBezTo>
                <a:lnTo>
                  <a:pt x="2886641" y="1713434"/>
                </a:lnTo>
                <a:cubicBezTo>
                  <a:pt x="3069401" y="1713434"/>
                  <a:pt x="3217557" y="1565278"/>
                  <a:pt x="3217557" y="1382518"/>
                </a:cubicBezTo>
                <a:lnTo>
                  <a:pt x="3217557" y="330916"/>
                </a:lnTo>
                <a:cubicBezTo>
                  <a:pt x="3217557" y="148156"/>
                  <a:pt x="3069401" y="0"/>
                  <a:pt x="288664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3" name="Teardrop 1">
            <a:extLst>
              <a:ext uri="{FF2B5EF4-FFF2-40B4-BE49-F238E27FC236}">
                <a16:creationId xmlns:a16="http://schemas.microsoft.com/office/drawing/2014/main" xmlns="" id="{45BBC696-75E7-44AB-A411-9B80C52FFE5A}"/>
              </a:ext>
            </a:extLst>
          </p:cNvPr>
          <p:cNvSpPr/>
          <p:nvPr/>
        </p:nvSpPr>
        <p:spPr>
          <a:xfrm rot="18805991">
            <a:off x="10126692" y="1539348"/>
            <a:ext cx="551843" cy="546086"/>
          </a:xfrm>
          <a:custGeom>
            <a:avLst/>
            <a:gdLst/>
            <a:ahLst/>
            <a:cxnLst/>
            <a:rect l="l" t="t" r="r" b="b"/>
            <a:pathLst>
              <a:path w="1807241" h="1788383">
                <a:moveTo>
                  <a:pt x="712876" y="1117592"/>
                </a:moveTo>
                <a:cubicBezTo>
                  <a:pt x="771173" y="1181828"/>
                  <a:pt x="811089" y="1255910"/>
                  <a:pt x="847925" y="1348018"/>
                </a:cubicBezTo>
                <a:cubicBezTo>
                  <a:pt x="814544" y="1418896"/>
                  <a:pt x="753893" y="1474052"/>
                  <a:pt x="679064" y="1498332"/>
                </a:cubicBezTo>
                <a:lnTo>
                  <a:pt x="308226" y="1106637"/>
                </a:lnTo>
                <a:cubicBezTo>
                  <a:pt x="336560" y="1033247"/>
                  <a:pt x="394949" y="975701"/>
                  <a:pt x="467546" y="946245"/>
                </a:cubicBezTo>
                <a:cubicBezTo>
                  <a:pt x="577903" y="998968"/>
                  <a:pt x="654580" y="1053357"/>
                  <a:pt x="712876" y="1117592"/>
                </a:cubicBezTo>
                <a:close/>
                <a:moveTo>
                  <a:pt x="1038527" y="398886"/>
                </a:moveTo>
                <a:lnTo>
                  <a:pt x="1405560" y="786562"/>
                </a:lnTo>
                <a:cubicBezTo>
                  <a:pt x="1374476" y="799049"/>
                  <a:pt x="1340402" y="804299"/>
                  <a:pt x="1305054" y="803332"/>
                </a:cubicBezTo>
                <a:lnTo>
                  <a:pt x="1008167" y="795212"/>
                </a:lnTo>
                <a:lnTo>
                  <a:pt x="1016288" y="498325"/>
                </a:lnTo>
                <a:cubicBezTo>
                  <a:pt x="1017255" y="462976"/>
                  <a:pt x="1024360" y="429240"/>
                  <a:pt x="1038527" y="398886"/>
                </a:cubicBezTo>
                <a:close/>
                <a:moveTo>
                  <a:pt x="1097925" y="218888"/>
                </a:moveTo>
                <a:cubicBezTo>
                  <a:pt x="992582" y="279303"/>
                  <a:pt x="921871" y="392886"/>
                  <a:pt x="921053" y="523256"/>
                </a:cubicBezTo>
                <a:lnTo>
                  <a:pt x="919136" y="828763"/>
                </a:lnTo>
                <a:lnTo>
                  <a:pt x="830924" y="915875"/>
                </a:lnTo>
                <a:lnTo>
                  <a:pt x="525417" y="913958"/>
                </a:lnTo>
                <a:cubicBezTo>
                  <a:pt x="403891" y="913196"/>
                  <a:pt x="296188" y="973343"/>
                  <a:pt x="234366" y="1067831"/>
                </a:cubicBezTo>
                <a:lnTo>
                  <a:pt x="710285" y="1570519"/>
                </a:lnTo>
                <a:cubicBezTo>
                  <a:pt x="811872" y="1510375"/>
                  <a:pt x="878808" y="1399439"/>
                  <a:pt x="879603" y="1272618"/>
                </a:cubicBezTo>
                <a:lnTo>
                  <a:pt x="881520" y="967111"/>
                </a:lnTo>
                <a:lnTo>
                  <a:pt x="969732" y="879999"/>
                </a:lnTo>
                <a:lnTo>
                  <a:pt x="1275239" y="881916"/>
                </a:lnTo>
                <a:cubicBezTo>
                  <a:pt x="1400271" y="882701"/>
                  <a:pt x="1510670" y="819011"/>
                  <a:pt x="1573529" y="721242"/>
                </a:cubicBezTo>
                <a:close/>
                <a:moveTo>
                  <a:pt x="1162945" y="27894"/>
                </a:moveTo>
                <a:lnTo>
                  <a:pt x="1782798" y="682611"/>
                </a:lnTo>
                <a:cubicBezTo>
                  <a:pt x="1816692" y="718411"/>
                  <a:pt x="1815147" y="774907"/>
                  <a:pt x="1779347" y="808801"/>
                </a:cubicBezTo>
                <a:cubicBezTo>
                  <a:pt x="1743547" y="842694"/>
                  <a:pt x="1687050" y="841149"/>
                  <a:pt x="1653157" y="805349"/>
                </a:cubicBezTo>
                <a:lnTo>
                  <a:pt x="1644015" y="795693"/>
                </a:lnTo>
                <a:cubicBezTo>
                  <a:pt x="1561789" y="910282"/>
                  <a:pt x="1426630" y="983636"/>
                  <a:pt x="1274606" y="982683"/>
                </a:cubicBezTo>
                <a:lnTo>
                  <a:pt x="980378" y="980836"/>
                </a:lnTo>
                <a:lnTo>
                  <a:pt x="980378" y="1270380"/>
                </a:lnTo>
                <a:cubicBezTo>
                  <a:pt x="980378" y="1427425"/>
                  <a:pt x="901198" y="1565976"/>
                  <a:pt x="779756" y="1647056"/>
                </a:cubicBezTo>
                <a:cubicBezTo>
                  <a:pt x="807405" y="1681913"/>
                  <a:pt x="803595" y="1732594"/>
                  <a:pt x="770486" y="1763941"/>
                </a:cubicBezTo>
                <a:cubicBezTo>
                  <a:pt x="734686" y="1797834"/>
                  <a:pt x="678189" y="1796289"/>
                  <a:pt x="644296" y="1760489"/>
                </a:cubicBezTo>
                <a:lnTo>
                  <a:pt x="24442" y="1105772"/>
                </a:lnTo>
                <a:cubicBezTo>
                  <a:pt x="-9451" y="1069973"/>
                  <a:pt x="-7906" y="1013476"/>
                  <a:pt x="27894" y="979583"/>
                </a:cubicBezTo>
                <a:cubicBezTo>
                  <a:pt x="63694" y="945689"/>
                  <a:pt x="120190" y="947235"/>
                  <a:pt x="154084" y="983034"/>
                </a:cubicBezTo>
                <a:lnTo>
                  <a:pt x="163237" y="992702"/>
                </a:lnTo>
                <a:cubicBezTo>
                  <a:pt x="244774" y="882877"/>
                  <a:pt x="375836" y="813180"/>
                  <a:pt x="523178" y="813180"/>
                </a:cubicBezTo>
                <a:lnTo>
                  <a:pt x="818460" y="813180"/>
                </a:lnTo>
                <a:lnTo>
                  <a:pt x="820284" y="522622"/>
                </a:lnTo>
                <a:cubicBezTo>
                  <a:pt x="821285" y="363119"/>
                  <a:pt x="903845" y="223207"/>
                  <a:pt x="1028952" y="143673"/>
                </a:cubicBezTo>
                <a:cubicBezTo>
                  <a:pt x="999689" y="108599"/>
                  <a:pt x="1002953" y="56445"/>
                  <a:pt x="1036755" y="24443"/>
                </a:cubicBezTo>
                <a:cubicBezTo>
                  <a:pt x="1072555" y="-9451"/>
                  <a:pt x="1129052" y="-7906"/>
                  <a:pt x="1162945" y="2789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4" name="Rectangle 130">
            <a:extLst>
              <a:ext uri="{FF2B5EF4-FFF2-40B4-BE49-F238E27FC236}">
                <a16:creationId xmlns:a16="http://schemas.microsoft.com/office/drawing/2014/main" xmlns="" id="{F7759672-254A-46D2-98DF-B919494C603A}"/>
              </a:ext>
            </a:extLst>
          </p:cNvPr>
          <p:cNvSpPr/>
          <p:nvPr/>
        </p:nvSpPr>
        <p:spPr>
          <a:xfrm>
            <a:off x="10932820" y="1539414"/>
            <a:ext cx="544577" cy="547049"/>
          </a:xfrm>
          <a:custGeom>
            <a:avLst/>
            <a:gdLst/>
            <a:ahLst/>
            <a:cxnLst/>
            <a:rect l="l" t="t" r="r" b="b"/>
            <a:pathLst>
              <a:path w="371900" h="373588">
                <a:moveTo>
                  <a:pt x="297080" y="129105"/>
                </a:moveTo>
                <a:lnTo>
                  <a:pt x="284273" y="219737"/>
                </a:lnTo>
                <a:lnTo>
                  <a:pt x="305496" y="219737"/>
                </a:lnTo>
                <a:lnTo>
                  <a:pt x="333001" y="129105"/>
                </a:lnTo>
                <a:close/>
                <a:moveTo>
                  <a:pt x="228265" y="129105"/>
                </a:moveTo>
                <a:lnTo>
                  <a:pt x="228265" y="219737"/>
                </a:lnTo>
                <a:lnTo>
                  <a:pt x="250807" y="219737"/>
                </a:lnTo>
                <a:lnTo>
                  <a:pt x="263614" y="129105"/>
                </a:lnTo>
                <a:close/>
                <a:moveTo>
                  <a:pt x="157021" y="129105"/>
                </a:moveTo>
                <a:lnTo>
                  <a:pt x="175826" y="219737"/>
                </a:lnTo>
                <a:lnTo>
                  <a:pt x="195129" y="219737"/>
                </a:lnTo>
                <a:lnTo>
                  <a:pt x="195129" y="129105"/>
                </a:lnTo>
                <a:close/>
                <a:moveTo>
                  <a:pt x="93087" y="129105"/>
                </a:moveTo>
                <a:lnTo>
                  <a:pt x="117372" y="219737"/>
                </a:lnTo>
                <a:lnTo>
                  <a:pt x="141984" y="219737"/>
                </a:lnTo>
                <a:lnTo>
                  <a:pt x="123179" y="129105"/>
                </a:lnTo>
                <a:close/>
                <a:moveTo>
                  <a:pt x="58494" y="0"/>
                </a:moveTo>
                <a:lnTo>
                  <a:pt x="84208" y="95969"/>
                </a:lnTo>
                <a:lnTo>
                  <a:pt x="354346" y="95969"/>
                </a:lnTo>
                <a:lnTo>
                  <a:pt x="354346" y="97437"/>
                </a:lnTo>
                <a:cubicBezTo>
                  <a:pt x="356087" y="96136"/>
                  <a:pt x="357928" y="96353"/>
                  <a:pt x="359747" y="96905"/>
                </a:cubicBezTo>
                <a:lnTo>
                  <a:pt x="360371" y="97095"/>
                </a:lnTo>
                <a:cubicBezTo>
                  <a:pt x="368954" y="99700"/>
                  <a:pt x="373801" y="108770"/>
                  <a:pt x="371196" y="117354"/>
                </a:cubicBezTo>
                <a:lnTo>
                  <a:pt x="333339" y="242097"/>
                </a:lnTo>
                <a:cubicBezTo>
                  <a:pt x="331591" y="247858"/>
                  <a:pt x="326929" y="251935"/>
                  <a:pt x="321206" y="252122"/>
                </a:cubicBezTo>
                <a:lnTo>
                  <a:pt x="321206" y="252873"/>
                </a:lnTo>
                <a:lnTo>
                  <a:pt x="313576" y="252873"/>
                </a:lnTo>
                <a:cubicBezTo>
                  <a:pt x="313378" y="253010"/>
                  <a:pt x="313229" y="252967"/>
                  <a:pt x="313080" y="252922"/>
                </a:cubicBezTo>
                <a:lnTo>
                  <a:pt x="312919" y="252873"/>
                </a:lnTo>
                <a:lnTo>
                  <a:pt x="126251" y="252873"/>
                </a:lnTo>
                <a:lnTo>
                  <a:pt x="133971" y="281687"/>
                </a:lnTo>
                <a:lnTo>
                  <a:pt x="321075" y="281687"/>
                </a:lnTo>
                <a:lnTo>
                  <a:pt x="321075" y="314823"/>
                </a:lnTo>
                <a:lnTo>
                  <a:pt x="318480" y="314823"/>
                </a:lnTo>
                <a:cubicBezTo>
                  <a:pt x="329614" y="318311"/>
                  <a:pt x="336414" y="328969"/>
                  <a:pt x="336414" y="341215"/>
                </a:cubicBezTo>
                <a:cubicBezTo>
                  <a:pt x="336414" y="359094"/>
                  <a:pt x="321920" y="373588"/>
                  <a:pt x="304041" y="373588"/>
                </a:cubicBezTo>
                <a:cubicBezTo>
                  <a:pt x="286162" y="373588"/>
                  <a:pt x="271668" y="359094"/>
                  <a:pt x="271668" y="341215"/>
                </a:cubicBezTo>
                <a:cubicBezTo>
                  <a:pt x="271668" y="328969"/>
                  <a:pt x="278468" y="318311"/>
                  <a:pt x="289602" y="314823"/>
                </a:cubicBezTo>
                <a:lnTo>
                  <a:pt x="142850" y="314823"/>
                </a:lnTo>
                <a:lnTo>
                  <a:pt x="143397" y="316865"/>
                </a:lnTo>
                <a:cubicBezTo>
                  <a:pt x="151629" y="321811"/>
                  <a:pt x="156401" y="330956"/>
                  <a:pt x="156401" y="341215"/>
                </a:cubicBezTo>
                <a:cubicBezTo>
                  <a:pt x="156401" y="359094"/>
                  <a:pt x="141907" y="373588"/>
                  <a:pt x="124028" y="373588"/>
                </a:cubicBezTo>
                <a:cubicBezTo>
                  <a:pt x="106149" y="373588"/>
                  <a:pt x="91655" y="359094"/>
                  <a:pt x="91655" y="341215"/>
                </a:cubicBezTo>
                <a:cubicBezTo>
                  <a:pt x="91655" y="329356"/>
                  <a:pt x="98032" y="318986"/>
                  <a:pt x="108649" y="315212"/>
                </a:cubicBezTo>
                <a:lnTo>
                  <a:pt x="33542" y="34909"/>
                </a:lnTo>
                <a:lnTo>
                  <a:pt x="0" y="34909"/>
                </a:lnTo>
                <a:lnTo>
                  <a:pt x="0" y="1773"/>
                </a:lnTo>
                <a:lnTo>
                  <a:pt x="51879" y="177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5" name="Right Triangle 17">
            <a:extLst>
              <a:ext uri="{FF2B5EF4-FFF2-40B4-BE49-F238E27FC236}">
                <a16:creationId xmlns:a16="http://schemas.microsoft.com/office/drawing/2014/main" xmlns="" id="{5B989D8F-E127-48E7-B329-C52CA522C191}"/>
              </a:ext>
            </a:extLst>
          </p:cNvPr>
          <p:cNvSpPr>
            <a:spLocks noChangeAspect="1"/>
          </p:cNvSpPr>
          <p:nvPr/>
        </p:nvSpPr>
        <p:spPr>
          <a:xfrm>
            <a:off x="9363473" y="4578026"/>
            <a:ext cx="478148" cy="569324"/>
          </a:xfrm>
          <a:custGeom>
            <a:avLst/>
            <a:gdLst/>
            <a:ahLst/>
            <a:cxnLst/>
            <a:rect l="l" t="t" r="r" b="b"/>
            <a:pathLst>
              <a:path w="2721114" h="3240000">
                <a:moveTo>
                  <a:pt x="1999321" y="2603448"/>
                </a:moveTo>
                <a:lnTo>
                  <a:pt x="1999321" y="2772810"/>
                </a:lnTo>
                <a:lnTo>
                  <a:pt x="2528507" y="2772810"/>
                </a:lnTo>
                <a:lnTo>
                  <a:pt x="2528507" y="2603448"/>
                </a:lnTo>
                <a:close/>
                <a:moveTo>
                  <a:pt x="2263914" y="2230929"/>
                </a:moveTo>
                <a:cubicBezTo>
                  <a:pt x="2516419" y="2230929"/>
                  <a:pt x="2721114" y="2435624"/>
                  <a:pt x="2721114" y="2688129"/>
                </a:cubicBezTo>
                <a:cubicBezTo>
                  <a:pt x="2721114" y="2940634"/>
                  <a:pt x="2516419" y="3145329"/>
                  <a:pt x="2263914" y="3145329"/>
                </a:cubicBezTo>
                <a:cubicBezTo>
                  <a:pt x="2011409" y="3145329"/>
                  <a:pt x="1806714" y="2940634"/>
                  <a:pt x="1806714" y="2688129"/>
                </a:cubicBezTo>
                <a:cubicBezTo>
                  <a:pt x="1806714" y="2435624"/>
                  <a:pt x="2011409" y="2230929"/>
                  <a:pt x="2263914" y="2230929"/>
                </a:cubicBezTo>
                <a:close/>
                <a:moveTo>
                  <a:pt x="1576134" y="17032"/>
                </a:moveTo>
                <a:lnTo>
                  <a:pt x="2276728" y="17032"/>
                </a:lnTo>
                <a:lnTo>
                  <a:pt x="2276728" y="17033"/>
                </a:lnTo>
                <a:lnTo>
                  <a:pt x="1576135" y="17033"/>
                </a:lnTo>
                <a:close/>
                <a:moveTo>
                  <a:pt x="0" y="17032"/>
                </a:moveTo>
                <a:lnTo>
                  <a:pt x="1321887" y="17032"/>
                </a:lnTo>
                <a:lnTo>
                  <a:pt x="1321887" y="996125"/>
                </a:lnTo>
                <a:lnTo>
                  <a:pt x="2276728" y="996125"/>
                </a:lnTo>
                <a:lnTo>
                  <a:pt x="2276728" y="2160187"/>
                </a:lnTo>
                <a:cubicBezTo>
                  <a:pt x="1979345" y="2161001"/>
                  <a:pt x="1738579" y="2402384"/>
                  <a:pt x="1738579" y="2700000"/>
                </a:cubicBezTo>
                <a:cubicBezTo>
                  <a:pt x="1738579" y="2997617"/>
                  <a:pt x="1979345" y="3238999"/>
                  <a:pt x="2276728" y="3239814"/>
                </a:cubicBezTo>
                <a:lnTo>
                  <a:pt x="2276728" y="3240000"/>
                </a:lnTo>
                <a:lnTo>
                  <a:pt x="0" y="3240000"/>
                </a:lnTo>
                <a:close/>
                <a:moveTo>
                  <a:pt x="1436085" y="0"/>
                </a:moveTo>
                <a:lnTo>
                  <a:pt x="2287664" y="888809"/>
                </a:lnTo>
                <a:lnTo>
                  <a:pt x="1436085" y="888809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96" name="Right Triangle 17">
            <a:extLst>
              <a:ext uri="{FF2B5EF4-FFF2-40B4-BE49-F238E27FC236}">
                <a16:creationId xmlns:a16="http://schemas.microsoft.com/office/drawing/2014/main" xmlns="" id="{D61B263F-9E2B-4D6D-AE92-C6B011C62C98}"/>
              </a:ext>
            </a:extLst>
          </p:cNvPr>
          <p:cNvSpPr>
            <a:spLocks noChangeAspect="1"/>
          </p:cNvSpPr>
          <p:nvPr/>
        </p:nvSpPr>
        <p:spPr>
          <a:xfrm>
            <a:off x="8488431" y="4578026"/>
            <a:ext cx="478148" cy="569324"/>
          </a:xfrm>
          <a:custGeom>
            <a:avLst/>
            <a:gdLst/>
            <a:ahLst/>
            <a:cxnLst/>
            <a:rect l="l" t="t" r="r" b="b"/>
            <a:pathLst>
              <a:path w="2721114" h="3240000">
                <a:moveTo>
                  <a:pt x="2179233" y="2431577"/>
                </a:moveTo>
                <a:lnTo>
                  <a:pt x="2179233" y="2611489"/>
                </a:lnTo>
                <a:lnTo>
                  <a:pt x="1999321" y="2611489"/>
                </a:lnTo>
                <a:lnTo>
                  <a:pt x="1999321" y="2780851"/>
                </a:lnTo>
                <a:lnTo>
                  <a:pt x="2179233" y="2780851"/>
                </a:lnTo>
                <a:lnTo>
                  <a:pt x="2179233" y="2960763"/>
                </a:lnTo>
                <a:lnTo>
                  <a:pt x="2348595" y="2960763"/>
                </a:lnTo>
                <a:lnTo>
                  <a:pt x="2348595" y="2780851"/>
                </a:lnTo>
                <a:lnTo>
                  <a:pt x="2528507" y="2780851"/>
                </a:lnTo>
                <a:lnTo>
                  <a:pt x="2528507" y="2611489"/>
                </a:lnTo>
                <a:lnTo>
                  <a:pt x="2348595" y="2611489"/>
                </a:lnTo>
                <a:lnTo>
                  <a:pt x="2348595" y="2431577"/>
                </a:lnTo>
                <a:close/>
                <a:moveTo>
                  <a:pt x="2263914" y="2238970"/>
                </a:moveTo>
                <a:cubicBezTo>
                  <a:pt x="2516419" y="2238970"/>
                  <a:pt x="2721114" y="2443665"/>
                  <a:pt x="2721114" y="2696170"/>
                </a:cubicBezTo>
                <a:cubicBezTo>
                  <a:pt x="2721114" y="2948675"/>
                  <a:pt x="2516419" y="3153370"/>
                  <a:pt x="2263914" y="3153370"/>
                </a:cubicBezTo>
                <a:cubicBezTo>
                  <a:pt x="2011409" y="3153370"/>
                  <a:pt x="1806714" y="2948675"/>
                  <a:pt x="1806714" y="2696170"/>
                </a:cubicBezTo>
                <a:cubicBezTo>
                  <a:pt x="1806714" y="2443665"/>
                  <a:pt x="2011409" y="2238970"/>
                  <a:pt x="2263914" y="2238970"/>
                </a:cubicBezTo>
                <a:close/>
                <a:moveTo>
                  <a:pt x="1576134" y="17032"/>
                </a:moveTo>
                <a:lnTo>
                  <a:pt x="2276728" y="17032"/>
                </a:lnTo>
                <a:lnTo>
                  <a:pt x="2276728" y="17033"/>
                </a:lnTo>
                <a:lnTo>
                  <a:pt x="1576135" y="17033"/>
                </a:lnTo>
                <a:close/>
                <a:moveTo>
                  <a:pt x="0" y="17032"/>
                </a:moveTo>
                <a:lnTo>
                  <a:pt x="1321887" y="17032"/>
                </a:lnTo>
                <a:lnTo>
                  <a:pt x="1321887" y="996125"/>
                </a:lnTo>
                <a:lnTo>
                  <a:pt x="2276728" y="996125"/>
                </a:lnTo>
                <a:lnTo>
                  <a:pt x="2276728" y="2160187"/>
                </a:lnTo>
                <a:cubicBezTo>
                  <a:pt x="1979345" y="2161001"/>
                  <a:pt x="1738579" y="2402384"/>
                  <a:pt x="1738579" y="2700000"/>
                </a:cubicBezTo>
                <a:cubicBezTo>
                  <a:pt x="1738579" y="2997617"/>
                  <a:pt x="1979345" y="3238999"/>
                  <a:pt x="2276728" y="3239814"/>
                </a:cubicBezTo>
                <a:lnTo>
                  <a:pt x="2276728" y="3240000"/>
                </a:lnTo>
                <a:lnTo>
                  <a:pt x="0" y="3240000"/>
                </a:lnTo>
                <a:close/>
                <a:moveTo>
                  <a:pt x="1436085" y="0"/>
                </a:moveTo>
                <a:lnTo>
                  <a:pt x="2287664" y="888809"/>
                </a:lnTo>
                <a:lnTo>
                  <a:pt x="1436085" y="888809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97" name="Right Triangle 17">
            <a:extLst>
              <a:ext uri="{FF2B5EF4-FFF2-40B4-BE49-F238E27FC236}">
                <a16:creationId xmlns:a16="http://schemas.microsoft.com/office/drawing/2014/main" xmlns="" id="{5E5AE7B0-988E-44BF-89EA-013033086F96}"/>
              </a:ext>
            </a:extLst>
          </p:cNvPr>
          <p:cNvSpPr>
            <a:spLocks noChangeAspect="1"/>
          </p:cNvSpPr>
          <p:nvPr/>
        </p:nvSpPr>
        <p:spPr>
          <a:xfrm>
            <a:off x="10238515" y="4578026"/>
            <a:ext cx="478148" cy="569324"/>
          </a:xfrm>
          <a:custGeom>
            <a:avLst/>
            <a:gdLst/>
            <a:ahLst/>
            <a:cxnLst/>
            <a:rect l="l" t="t" r="r" b="b"/>
            <a:pathLst>
              <a:path w="2721114" h="3240000">
                <a:moveTo>
                  <a:pt x="2136698" y="2449196"/>
                </a:moveTo>
                <a:lnTo>
                  <a:pt x="2016940" y="2568954"/>
                </a:lnTo>
                <a:lnTo>
                  <a:pt x="2144156" y="2696170"/>
                </a:lnTo>
                <a:lnTo>
                  <a:pt x="2016940" y="2823386"/>
                </a:lnTo>
                <a:lnTo>
                  <a:pt x="2136698" y="2943144"/>
                </a:lnTo>
                <a:lnTo>
                  <a:pt x="2263914" y="2815928"/>
                </a:lnTo>
                <a:lnTo>
                  <a:pt x="2391130" y="2943144"/>
                </a:lnTo>
                <a:lnTo>
                  <a:pt x="2510888" y="2823386"/>
                </a:lnTo>
                <a:lnTo>
                  <a:pt x="2383672" y="2696170"/>
                </a:lnTo>
                <a:lnTo>
                  <a:pt x="2510888" y="2568954"/>
                </a:lnTo>
                <a:lnTo>
                  <a:pt x="2391130" y="2449196"/>
                </a:lnTo>
                <a:lnTo>
                  <a:pt x="2263914" y="2576412"/>
                </a:lnTo>
                <a:close/>
                <a:moveTo>
                  <a:pt x="2263914" y="2238970"/>
                </a:moveTo>
                <a:cubicBezTo>
                  <a:pt x="2516419" y="2238970"/>
                  <a:pt x="2721114" y="2443665"/>
                  <a:pt x="2721114" y="2696170"/>
                </a:cubicBezTo>
                <a:cubicBezTo>
                  <a:pt x="2721114" y="2948675"/>
                  <a:pt x="2516419" y="3153370"/>
                  <a:pt x="2263914" y="3153370"/>
                </a:cubicBezTo>
                <a:cubicBezTo>
                  <a:pt x="2011409" y="3153370"/>
                  <a:pt x="1806714" y="2948675"/>
                  <a:pt x="1806714" y="2696170"/>
                </a:cubicBezTo>
                <a:cubicBezTo>
                  <a:pt x="1806714" y="2443665"/>
                  <a:pt x="2011409" y="2238970"/>
                  <a:pt x="2263914" y="2238970"/>
                </a:cubicBezTo>
                <a:close/>
                <a:moveTo>
                  <a:pt x="1576134" y="17032"/>
                </a:moveTo>
                <a:lnTo>
                  <a:pt x="2276728" y="17032"/>
                </a:lnTo>
                <a:lnTo>
                  <a:pt x="2276728" y="17033"/>
                </a:lnTo>
                <a:lnTo>
                  <a:pt x="1576135" y="17033"/>
                </a:lnTo>
                <a:close/>
                <a:moveTo>
                  <a:pt x="0" y="17032"/>
                </a:moveTo>
                <a:lnTo>
                  <a:pt x="1321887" y="17032"/>
                </a:lnTo>
                <a:lnTo>
                  <a:pt x="1321887" y="996125"/>
                </a:lnTo>
                <a:lnTo>
                  <a:pt x="2276728" y="996125"/>
                </a:lnTo>
                <a:lnTo>
                  <a:pt x="2276728" y="2160187"/>
                </a:lnTo>
                <a:cubicBezTo>
                  <a:pt x="1979345" y="2161001"/>
                  <a:pt x="1738579" y="2402384"/>
                  <a:pt x="1738579" y="2700000"/>
                </a:cubicBezTo>
                <a:cubicBezTo>
                  <a:pt x="1738579" y="2997617"/>
                  <a:pt x="1979345" y="3238999"/>
                  <a:pt x="2276728" y="3239814"/>
                </a:cubicBezTo>
                <a:lnTo>
                  <a:pt x="2276728" y="3240000"/>
                </a:lnTo>
                <a:lnTo>
                  <a:pt x="0" y="3240000"/>
                </a:lnTo>
                <a:close/>
                <a:moveTo>
                  <a:pt x="1436085" y="0"/>
                </a:moveTo>
                <a:lnTo>
                  <a:pt x="2287664" y="888809"/>
                </a:lnTo>
                <a:lnTo>
                  <a:pt x="1436085" y="888809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98" name="Oval 44">
            <a:extLst>
              <a:ext uri="{FF2B5EF4-FFF2-40B4-BE49-F238E27FC236}">
                <a16:creationId xmlns:a16="http://schemas.microsoft.com/office/drawing/2014/main" xmlns="" id="{94195A6D-E3B2-4E10-BD54-AC5E4FED7A15}"/>
              </a:ext>
            </a:extLst>
          </p:cNvPr>
          <p:cNvSpPr>
            <a:spLocks noChangeAspect="1"/>
          </p:cNvSpPr>
          <p:nvPr/>
        </p:nvSpPr>
        <p:spPr>
          <a:xfrm>
            <a:off x="11113556" y="4578026"/>
            <a:ext cx="478148" cy="569324"/>
          </a:xfrm>
          <a:custGeom>
            <a:avLst/>
            <a:gdLst/>
            <a:ahLst/>
            <a:cxnLst/>
            <a:rect l="l" t="t" r="r" b="b"/>
            <a:pathLst>
              <a:path w="2721114" h="3240000">
                <a:moveTo>
                  <a:pt x="2519839" y="2469622"/>
                </a:moveTo>
                <a:lnTo>
                  <a:pt x="2201779" y="2787682"/>
                </a:lnTo>
                <a:lnTo>
                  <a:pt x="2003023" y="2588926"/>
                </a:lnTo>
                <a:lnTo>
                  <a:pt x="1901669" y="2690281"/>
                </a:lnTo>
                <a:lnTo>
                  <a:pt x="2203868" y="2992480"/>
                </a:lnTo>
                <a:lnTo>
                  <a:pt x="2305222" y="2891125"/>
                </a:lnTo>
                <a:lnTo>
                  <a:pt x="2303133" y="2889037"/>
                </a:lnTo>
                <a:lnTo>
                  <a:pt x="2621194" y="2570977"/>
                </a:lnTo>
                <a:close/>
                <a:moveTo>
                  <a:pt x="2263914" y="2238970"/>
                </a:moveTo>
                <a:cubicBezTo>
                  <a:pt x="2516419" y="2238970"/>
                  <a:pt x="2721114" y="2443665"/>
                  <a:pt x="2721114" y="2696170"/>
                </a:cubicBezTo>
                <a:cubicBezTo>
                  <a:pt x="2721114" y="2948675"/>
                  <a:pt x="2516419" y="3153370"/>
                  <a:pt x="2263914" y="3153370"/>
                </a:cubicBezTo>
                <a:cubicBezTo>
                  <a:pt x="2011409" y="3153370"/>
                  <a:pt x="1806714" y="2948675"/>
                  <a:pt x="1806714" y="2696170"/>
                </a:cubicBezTo>
                <a:cubicBezTo>
                  <a:pt x="1806714" y="2443665"/>
                  <a:pt x="2011409" y="2238970"/>
                  <a:pt x="2263914" y="2238970"/>
                </a:cubicBezTo>
                <a:close/>
                <a:moveTo>
                  <a:pt x="1576134" y="17032"/>
                </a:moveTo>
                <a:lnTo>
                  <a:pt x="2276728" y="17032"/>
                </a:lnTo>
                <a:lnTo>
                  <a:pt x="2276728" y="17033"/>
                </a:lnTo>
                <a:lnTo>
                  <a:pt x="1576135" y="17033"/>
                </a:lnTo>
                <a:close/>
                <a:moveTo>
                  <a:pt x="0" y="17032"/>
                </a:moveTo>
                <a:lnTo>
                  <a:pt x="1321887" y="17032"/>
                </a:lnTo>
                <a:lnTo>
                  <a:pt x="1321887" y="996125"/>
                </a:lnTo>
                <a:lnTo>
                  <a:pt x="2276728" y="996125"/>
                </a:lnTo>
                <a:lnTo>
                  <a:pt x="2276728" y="2160187"/>
                </a:lnTo>
                <a:cubicBezTo>
                  <a:pt x="1979345" y="2161001"/>
                  <a:pt x="1738579" y="2402384"/>
                  <a:pt x="1738579" y="2700000"/>
                </a:cubicBezTo>
                <a:cubicBezTo>
                  <a:pt x="1738579" y="2997617"/>
                  <a:pt x="1979345" y="3238999"/>
                  <a:pt x="2276728" y="3239814"/>
                </a:cubicBezTo>
                <a:lnTo>
                  <a:pt x="2276728" y="3240000"/>
                </a:lnTo>
                <a:lnTo>
                  <a:pt x="0" y="3240000"/>
                </a:lnTo>
                <a:close/>
                <a:moveTo>
                  <a:pt x="1436085" y="0"/>
                </a:moveTo>
                <a:lnTo>
                  <a:pt x="2287664" y="888809"/>
                </a:lnTo>
                <a:lnTo>
                  <a:pt x="1436085" y="888809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</p:spTree>
    <p:extLst>
      <p:ext uri="{BB962C8B-B14F-4D97-AF65-F5344CB8AC3E}">
        <p14:creationId xmlns:p14="http://schemas.microsoft.com/office/powerpoint/2010/main" val="31375832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xmlns="" id="{BD95EDA5-062F-4B22-87D2-BADB8B007B29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>
                <a:solidFill>
                  <a:schemeClr val="tx1"/>
                </a:solidFill>
              </a:rPr>
              <a:t>Our Team Style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xmlns="" id="{1DFD8FC9-ED53-45A3-88FD-5019C762F2CC}"/>
              </a:ext>
            </a:extLst>
          </p:cNvPr>
          <p:cNvSpPr txBox="1"/>
          <p:nvPr/>
        </p:nvSpPr>
        <p:spPr>
          <a:xfrm>
            <a:off x="4105161" y="1476416"/>
            <a:ext cx="3575799" cy="1015663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l"/>
            <a:r>
              <a:rPr lang="en-GB" altLang="ko-KR" sz="2000" b="1" dirty="0">
                <a:solidFill>
                  <a:schemeClr val="accent1"/>
                </a:solidFill>
                <a:cs typeface="Arial" pitchFamily="34" charset="0"/>
              </a:rPr>
              <a:t>ALLPPT Layout</a:t>
            </a:r>
          </a:p>
          <a:p>
            <a:pPr algn="l"/>
            <a:r>
              <a:rPr lang="en-GB" altLang="ko-KR" sz="2000" b="1" dirty="0">
                <a:solidFill>
                  <a:schemeClr val="tx1"/>
                </a:solidFill>
                <a:cs typeface="Arial" pitchFamily="34" charset="0"/>
              </a:rPr>
              <a:t>Clean Text Slide for your Presentation</a:t>
            </a:r>
            <a:endParaRPr lang="ko-KR" altLang="en-US" sz="2000" b="1" dirty="0">
              <a:solidFill>
                <a:schemeClr val="tx1"/>
              </a:solidFill>
              <a:cs typeface="Arial" pitchFamily="34" charset="0"/>
            </a:endParaRP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xmlns="" id="{E840ADE7-B287-45AD-B7F3-62D2A6F56861}"/>
              </a:ext>
            </a:extLst>
          </p:cNvPr>
          <p:cNvSpPr txBox="1"/>
          <p:nvPr/>
        </p:nvSpPr>
        <p:spPr>
          <a:xfrm flipH="1">
            <a:off x="4105160" y="2550420"/>
            <a:ext cx="3575800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/>
                </a:solidFill>
                <a:cs typeface="Arial" pitchFamily="34" charset="0"/>
              </a:rPr>
              <a:t>You can simply impress your audience and add a unique zing and appeal to your Presentations. Get a modern PowerPoint  Presentation that is beautifully designed. </a:t>
            </a:r>
            <a:r>
              <a:rPr lang="en-US" altLang="ko-KR" sz="1200" dirty="0">
                <a:solidFill>
                  <a:schemeClr val="tx1"/>
                </a:solidFill>
              </a:rPr>
              <a:t>I hope and I believe that this Template will your Time, Money and Reputation. </a:t>
            </a:r>
            <a:endParaRPr lang="ko-KR" altLang="en-US" sz="1200" dirty="0">
              <a:solidFill>
                <a:schemeClr val="tx1"/>
              </a:solidFill>
              <a:cs typeface="Arial" pitchFamily="34" charset="0"/>
            </a:endParaRP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xmlns="" id="{02583EE9-2849-4E74-A5A2-FA16F5674AD0}"/>
              </a:ext>
            </a:extLst>
          </p:cNvPr>
          <p:cNvSpPr txBox="1"/>
          <p:nvPr/>
        </p:nvSpPr>
        <p:spPr>
          <a:xfrm>
            <a:off x="4105160" y="5045091"/>
            <a:ext cx="3575800" cy="95410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GB" altLang="ko-KR" sz="2800" i="1" dirty="0">
                <a:solidFill>
                  <a:schemeClr val="accent1"/>
                </a:solidFill>
                <a:cs typeface="Arial" pitchFamily="34" charset="0"/>
              </a:rPr>
              <a:t>L</a:t>
            </a:r>
            <a:r>
              <a:rPr lang="en-US" altLang="ko-KR" sz="2800" i="1" dirty="0">
                <a:solidFill>
                  <a:schemeClr val="accent1"/>
                </a:solidFill>
                <a:cs typeface="Arial" pitchFamily="34" charset="0"/>
              </a:rPr>
              <a:t>OREM IPSUM</a:t>
            </a:r>
          </a:p>
          <a:p>
            <a:r>
              <a:rPr lang="en-US" altLang="ko-KR" sz="2800" i="1" dirty="0">
                <a:solidFill>
                  <a:schemeClr val="accent1"/>
                </a:solidFill>
                <a:cs typeface="Arial" pitchFamily="34" charset="0"/>
              </a:rPr>
              <a:t>DOLOR SIT AMET</a:t>
            </a:r>
            <a:endParaRPr lang="ko-KR" altLang="en-US" sz="2800" i="1" dirty="0">
              <a:solidFill>
                <a:schemeClr val="accent1"/>
              </a:solidFill>
              <a:cs typeface="Arial" pitchFamily="34" charset="0"/>
            </a:endParaRPr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xmlns="" id="{99FC67E5-1455-4C4E-835A-1DCC5075AD13}"/>
              </a:ext>
            </a:extLst>
          </p:cNvPr>
          <p:cNvGrpSpPr/>
          <p:nvPr/>
        </p:nvGrpSpPr>
        <p:grpSpPr>
          <a:xfrm>
            <a:off x="8340167" y="1522582"/>
            <a:ext cx="3364154" cy="912984"/>
            <a:chOff x="827584" y="4922584"/>
            <a:chExt cx="1830680" cy="912984"/>
          </a:xfrm>
        </p:grpSpPr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xmlns="" id="{620C29F5-88C4-4A1A-81FC-B9BF2F29E1CA}"/>
                </a:ext>
              </a:extLst>
            </p:cNvPr>
            <p:cNvSpPr txBox="1"/>
            <p:nvPr/>
          </p:nvSpPr>
          <p:spPr>
            <a:xfrm>
              <a:off x="827584" y="4922584"/>
              <a:ext cx="1830680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400" b="1" dirty="0">
                  <a:solidFill>
                    <a:schemeClr val="accent1"/>
                  </a:solidFill>
                  <a:cs typeface="Arial" pitchFamily="34" charset="0"/>
                </a:rPr>
                <a:t>Content  Here</a:t>
              </a:r>
              <a:endParaRPr lang="ko-KR" altLang="en-US" sz="1400" b="1" dirty="0">
                <a:solidFill>
                  <a:schemeClr val="accent1"/>
                </a:solidFill>
                <a:cs typeface="Arial" pitchFamily="34" charset="0"/>
              </a:endParaRPr>
            </a:p>
          </p:txBody>
        </p:sp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xmlns="" id="{F39E5934-21A8-461F-883E-BF7341C5D1A0}"/>
                </a:ext>
              </a:extLst>
            </p:cNvPr>
            <p:cNvSpPr txBox="1"/>
            <p:nvPr/>
          </p:nvSpPr>
          <p:spPr>
            <a:xfrm>
              <a:off x="827584" y="5189237"/>
              <a:ext cx="183068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Reports.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Easy to change colors, photos and Text.</a:t>
              </a:r>
              <a:r>
                <a:rPr lang="ko-KR" alt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14" name="Group 13">
            <a:extLst>
              <a:ext uri="{FF2B5EF4-FFF2-40B4-BE49-F238E27FC236}">
                <a16:creationId xmlns:a16="http://schemas.microsoft.com/office/drawing/2014/main" xmlns="" id="{FDC1BBCD-3C3B-44FD-8213-156042CB37CD}"/>
              </a:ext>
            </a:extLst>
          </p:cNvPr>
          <p:cNvGrpSpPr/>
          <p:nvPr/>
        </p:nvGrpSpPr>
        <p:grpSpPr>
          <a:xfrm>
            <a:off x="8340167" y="2747076"/>
            <a:ext cx="3364154" cy="912984"/>
            <a:chOff x="827584" y="4922584"/>
            <a:chExt cx="1830680" cy="912984"/>
          </a:xfrm>
        </p:grpSpPr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xmlns="" id="{71192BDD-253D-4055-B9F5-D8A510D7A138}"/>
                </a:ext>
              </a:extLst>
            </p:cNvPr>
            <p:cNvSpPr txBox="1"/>
            <p:nvPr/>
          </p:nvSpPr>
          <p:spPr>
            <a:xfrm>
              <a:off x="827584" y="4922584"/>
              <a:ext cx="1830680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400" b="1" dirty="0">
                  <a:solidFill>
                    <a:schemeClr val="accent1"/>
                  </a:solidFill>
                  <a:cs typeface="Arial" pitchFamily="34" charset="0"/>
                </a:rPr>
                <a:t>Content  Here</a:t>
              </a:r>
              <a:endParaRPr lang="ko-KR" altLang="en-US" sz="1400" b="1" dirty="0">
                <a:solidFill>
                  <a:schemeClr val="accent1"/>
                </a:solidFill>
                <a:cs typeface="Arial" pitchFamily="34" charset="0"/>
              </a:endParaRPr>
            </a:p>
          </p:txBody>
        </p:sp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xmlns="" id="{20BDC5BA-D6AF-4C10-A9F5-886FD1AA93E3}"/>
                </a:ext>
              </a:extLst>
            </p:cNvPr>
            <p:cNvSpPr txBox="1"/>
            <p:nvPr/>
          </p:nvSpPr>
          <p:spPr>
            <a:xfrm>
              <a:off x="827584" y="5189237"/>
              <a:ext cx="183068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Reports.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Easy to change colors, photos and Text.</a:t>
              </a:r>
              <a:r>
                <a:rPr lang="ko-KR" alt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17" name="Group 16">
            <a:extLst>
              <a:ext uri="{FF2B5EF4-FFF2-40B4-BE49-F238E27FC236}">
                <a16:creationId xmlns:a16="http://schemas.microsoft.com/office/drawing/2014/main" xmlns="" id="{C5B5125C-CF91-4BB7-BB92-B178BDD05C81}"/>
              </a:ext>
            </a:extLst>
          </p:cNvPr>
          <p:cNvGrpSpPr/>
          <p:nvPr/>
        </p:nvGrpSpPr>
        <p:grpSpPr>
          <a:xfrm>
            <a:off x="8340167" y="3971570"/>
            <a:ext cx="3364154" cy="912984"/>
            <a:chOff x="827584" y="4922584"/>
            <a:chExt cx="1830680" cy="912984"/>
          </a:xfrm>
        </p:grpSpPr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xmlns="" id="{573BA7AF-D248-4CCB-8824-B6DDC1D67095}"/>
                </a:ext>
              </a:extLst>
            </p:cNvPr>
            <p:cNvSpPr txBox="1"/>
            <p:nvPr/>
          </p:nvSpPr>
          <p:spPr>
            <a:xfrm>
              <a:off x="827584" y="4922584"/>
              <a:ext cx="1830680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400" b="1" dirty="0">
                  <a:solidFill>
                    <a:schemeClr val="accent1"/>
                  </a:solidFill>
                  <a:cs typeface="Arial" pitchFamily="34" charset="0"/>
                </a:rPr>
                <a:t>Content  Here</a:t>
              </a:r>
              <a:endParaRPr lang="ko-KR" altLang="en-US" sz="1400" b="1" dirty="0">
                <a:solidFill>
                  <a:schemeClr val="accent1"/>
                </a:solidFill>
                <a:cs typeface="Arial" pitchFamily="34" charset="0"/>
              </a:endParaRPr>
            </a:p>
          </p:txBody>
        </p:sp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xmlns="" id="{EDBCEB31-C5D2-42E7-A124-E3B12C3CB22C}"/>
                </a:ext>
              </a:extLst>
            </p:cNvPr>
            <p:cNvSpPr txBox="1"/>
            <p:nvPr/>
          </p:nvSpPr>
          <p:spPr>
            <a:xfrm>
              <a:off x="827584" y="5189237"/>
              <a:ext cx="183068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Reports.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Easy to change colors, photos and Text.</a:t>
              </a:r>
              <a:r>
                <a:rPr lang="ko-KR" alt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24" name="Rectangle 23">
            <a:extLst>
              <a:ext uri="{FF2B5EF4-FFF2-40B4-BE49-F238E27FC236}">
                <a16:creationId xmlns:a16="http://schemas.microsoft.com/office/drawing/2014/main" xmlns="" id="{17512483-5E7A-41ED-B2C5-768E79BE80DD}"/>
              </a:ext>
            </a:extLst>
          </p:cNvPr>
          <p:cNvSpPr/>
          <p:nvPr/>
        </p:nvSpPr>
        <p:spPr>
          <a:xfrm>
            <a:off x="905523" y="4413744"/>
            <a:ext cx="2769493" cy="1616927"/>
          </a:xfrm>
          <a:prstGeom prst="rect">
            <a:avLst/>
          </a:prstGeom>
          <a:solidFill>
            <a:schemeClr val="accent1">
              <a:alpha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" name="Content Placeholder 1">
            <a:extLst>
              <a:ext uri="{FF2B5EF4-FFF2-40B4-BE49-F238E27FC236}">
                <a16:creationId xmlns:a16="http://schemas.microsoft.com/office/drawing/2014/main" xmlns="" id="{3989A0BB-E81A-4C0F-9712-D12C56A8BE6D}"/>
              </a:ext>
            </a:extLst>
          </p:cNvPr>
          <p:cNvSpPr txBox="1">
            <a:spLocks/>
          </p:cNvSpPr>
          <p:nvPr/>
        </p:nvSpPr>
        <p:spPr>
          <a:xfrm>
            <a:off x="1034596" y="4547992"/>
            <a:ext cx="2499912" cy="402077"/>
          </a:xfrm>
          <a:prstGeom prst="rect">
            <a:avLst/>
          </a:prstGeom>
          <a:noFill/>
        </p:spPr>
        <p:txBody>
          <a:bodyPr anchor="ctr"/>
          <a:lstStyle>
            <a:lvl1pPr marL="0" indent="0" algn="ctr" defTabSz="914400" rtl="0" eaLnBrk="1" latinLnBrk="1" hangingPunct="1">
              <a:spcBef>
                <a:spcPct val="20000"/>
              </a:spcBef>
              <a:buFont typeface="Arial" pitchFamily="34" charset="0"/>
              <a:buNone/>
              <a:defRPr sz="1800" b="1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>
              <a:spcBef>
                <a:spcPts val="0"/>
              </a:spcBef>
            </a:pPr>
            <a:r>
              <a:rPr lang="en-US" altLang="ko-KR" dirty="0"/>
              <a:t>MEMBER NAME</a:t>
            </a:r>
          </a:p>
        </p:txBody>
      </p:sp>
      <p:sp>
        <p:nvSpPr>
          <p:cNvPr id="32" name="Content Placeholder 4">
            <a:extLst>
              <a:ext uri="{FF2B5EF4-FFF2-40B4-BE49-F238E27FC236}">
                <a16:creationId xmlns:a16="http://schemas.microsoft.com/office/drawing/2014/main" xmlns="" id="{029AF10C-8AB1-4293-9819-F566471FCC27}"/>
              </a:ext>
            </a:extLst>
          </p:cNvPr>
          <p:cNvSpPr txBox="1">
            <a:spLocks/>
          </p:cNvSpPr>
          <p:nvPr/>
        </p:nvSpPr>
        <p:spPr>
          <a:xfrm>
            <a:off x="1034596" y="4943920"/>
            <a:ext cx="2499912" cy="280794"/>
          </a:xfrm>
          <a:prstGeom prst="rect">
            <a:avLst/>
          </a:prstGeom>
          <a:noFill/>
        </p:spPr>
        <p:txBody>
          <a:bodyPr anchor="ctr"/>
          <a:lstStyle>
            <a:lvl1pPr marL="0" indent="0" algn="ctr" defTabSz="914400" rtl="0" eaLnBrk="1" latinLnBrk="1" hangingPunct="1">
              <a:spcBef>
                <a:spcPct val="20000"/>
              </a:spcBef>
              <a:buFont typeface="Arial" pitchFamily="34" charset="0"/>
              <a:buNone/>
              <a:defRPr sz="1200" b="1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/>
            <a:r>
              <a:rPr lang="en-US" altLang="ko-KR" dirty="0"/>
              <a:t>DIRECTOR</a:t>
            </a:r>
            <a:endParaRPr lang="ko-KR" altLang="en-US" dirty="0"/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xmlns="" id="{D07D6167-04AD-4380-8845-26E40C78215C}"/>
              </a:ext>
            </a:extLst>
          </p:cNvPr>
          <p:cNvSpPr txBox="1"/>
          <p:nvPr/>
        </p:nvSpPr>
        <p:spPr>
          <a:xfrm>
            <a:off x="1740876" y="5475496"/>
            <a:ext cx="186959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ko-KR" sz="1200" dirty="0">
                <a:solidFill>
                  <a:schemeClr val="bg1"/>
                </a:solidFill>
              </a:rPr>
              <a:t>Easy to change colors, photos and Text.</a:t>
            </a:r>
            <a:r>
              <a:rPr lang="ko-KR" altLang="en-US" sz="1200" dirty="0">
                <a:solidFill>
                  <a:schemeClr val="bg1"/>
                </a:solidFill>
              </a:rPr>
              <a:t> </a:t>
            </a:r>
            <a:endParaRPr lang="ko-KR" altLang="en-US" sz="1200" dirty="0">
              <a:solidFill>
                <a:schemeClr val="bg1"/>
              </a:solidFill>
              <a:cs typeface="Arial" pitchFamily="34" charset="0"/>
            </a:endParaRPr>
          </a:p>
        </p:txBody>
      </p:sp>
      <p:pic>
        <p:nvPicPr>
          <p:cNvPr id="6" name="Marcador de posición de imagen 5"/>
          <p:cNvPicPr>
            <a:picLocks noGrp="1" noChangeAspect="1"/>
          </p:cNvPicPr>
          <p:nvPr>
            <p:ph type="pic" sz="quarter" idx="14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8253" r="28253"/>
          <a:stretch>
            <a:fillRect/>
          </a:stretch>
        </p:blipFill>
        <p:spPr/>
      </p:pic>
    </p:spTree>
    <p:extLst>
      <p:ext uri="{BB962C8B-B14F-4D97-AF65-F5344CB8AC3E}">
        <p14:creationId xmlns:p14="http://schemas.microsoft.com/office/powerpoint/2010/main" val="420000071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>
            <a:normAutofit fontScale="92500" lnSpcReduction="10000"/>
          </a:bodyPr>
          <a:lstStyle/>
          <a:p>
            <a:r>
              <a:rPr lang="en-US" dirty="0"/>
              <a:t>Fully Editable Icon Sets: B</a:t>
            </a:r>
          </a:p>
        </p:txBody>
      </p:sp>
      <p:sp>
        <p:nvSpPr>
          <p:cNvPr id="54" name="Freeform 47">
            <a:extLst>
              <a:ext uri="{FF2B5EF4-FFF2-40B4-BE49-F238E27FC236}">
                <a16:creationId xmlns:a16="http://schemas.microsoft.com/office/drawing/2014/main" xmlns="" id="{C23D3A46-4648-419A-831A-39A9EF5FA6C6}"/>
              </a:ext>
            </a:extLst>
          </p:cNvPr>
          <p:cNvSpPr>
            <a:spLocks noChangeAspect="1"/>
          </p:cNvSpPr>
          <p:nvPr/>
        </p:nvSpPr>
        <p:spPr>
          <a:xfrm>
            <a:off x="4430860" y="1410562"/>
            <a:ext cx="530134" cy="529812"/>
          </a:xfrm>
          <a:custGeom>
            <a:avLst/>
            <a:gdLst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7575 w 1901727"/>
              <a:gd name="connsiteY5" fmla="*/ 403907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5619 w 1901727"/>
              <a:gd name="connsiteY10" fmla="*/ 633909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7575 w 1901727"/>
              <a:gd name="connsiteY5" fmla="*/ 403907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7575 w 1901727"/>
              <a:gd name="connsiteY5" fmla="*/ 403907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7575 w 1901727"/>
              <a:gd name="connsiteY5" fmla="*/ 403907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1965 w 1901727"/>
              <a:gd name="connsiteY5" fmla="*/ 375858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1965 w 1901727"/>
              <a:gd name="connsiteY5" fmla="*/ 375858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55622 w 1901727"/>
              <a:gd name="connsiteY4" fmla="*/ 572201 h 1985875"/>
              <a:gd name="connsiteX5" fmla="*/ 1351965 w 1901727"/>
              <a:gd name="connsiteY5" fmla="*/ 375858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55622 w 1901727"/>
              <a:gd name="connsiteY4" fmla="*/ 572201 h 1985875"/>
              <a:gd name="connsiteX5" fmla="*/ 1351965 w 1901727"/>
              <a:gd name="connsiteY5" fmla="*/ 375858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55622 w 1901727"/>
              <a:gd name="connsiteY4" fmla="*/ 572201 h 1985875"/>
              <a:gd name="connsiteX5" fmla="*/ 1351965 w 1901727"/>
              <a:gd name="connsiteY5" fmla="*/ 375858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42424"/>
              <a:gd name="connsiteY0" fmla="*/ 0 h 1985875"/>
              <a:gd name="connsiteX1" fmla="*/ 790984 w 1942424"/>
              <a:gd name="connsiteY1" fmla="*/ 0 h 1985875"/>
              <a:gd name="connsiteX2" fmla="*/ 1026596 w 1942424"/>
              <a:gd name="connsiteY2" fmla="*/ 5610 h 1985875"/>
              <a:gd name="connsiteX3" fmla="*/ 1020986 w 1942424"/>
              <a:gd name="connsiteY3" fmla="*/ 493664 h 1985875"/>
              <a:gd name="connsiteX4" fmla="*/ 1155622 w 1942424"/>
              <a:gd name="connsiteY4" fmla="*/ 572201 h 1985875"/>
              <a:gd name="connsiteX5" fmla="*/ 1351965 w 1942424"/>
              <a:gd name="connsiteY5" fmla="*/ 375858 h 1985875"/>
              <a:gd name="connsiteX6" fmla="*/ 1901727 w 1942424"/>
              <a:gd name="connsiteY6" fmla="*/ 1924167 h 1985875"/>
              <a:gd name="connsiteX7" fmla="*/ 992937 w 1942424"/>
              <a:gd name="connsiteY7" fmla="*/ 1480991 h 1985875"/>
              <a:gd name="connsiteX8" fmla="*/ 1054645 w 1942424"/>
              <a:gd name="connsiteY8" fmla="*/ 1121963 h 1985875"/>
              <a:gd name="connsiteX9" fmla="*/ 1088304 w 1942424"/>
              <a:gd name="connsiteY9" fmla="*/ 757325 h 1985875"/>
              <a:gd name="connsiteX10" fmla="*/ 920009 w 1942424"/>
              <a:gd name="connsiteY10" fmla="*/ 611470 h 1985875"/>
              <a:gd name="connsiteX11" fmla="*/ 729276 w 1942424"/>
              <a:gd name="connsiteY11" fmla="*/ 751715 h 1985875"/>
              <a:gd name="connsiteX12" fmla="*/ 740495 w 1942424"/>
              <a:gd name="connsiteY12" fmla="*/ 1161232 h 1985875"/>
              <a:gd name="connsiteX13" fmla="*/ 785374 w 1942424"/>
              <a:gd name="connsiteY13" fmla="*/ 1509040 h 1985875"/>
              <a:gd name="connsiteX14" fmla="*/ 0 w 1942424"/>
              <a:gd name="connsiteY14" fmla="*/ 1985875 h 1985875"/>
              <a:gd name="connsiteX15" fmla="*/ 437565 w 1942424"/>
              <a:gd name="connsiteY15" fmla="*/ 387077 h 1985875"/>
              <a:gd name="connsiteX16" fmla="*/ 650738 w 1942424"/>
              <a:gd name="connsiteY16" fmla="*/ 611470 h 1985875"/>
              <a:gd name="connsiteX17" fmla="*/ 813423 w 1942424"/>
              <a:gd name="connsiteY17" fmla="*/ 499274 h 1985875"/>
              <a:gd name="connsiteX18" fmla="*/ 790984 w 1942424"/>
              <a:gd name="connsiteY18" fmla="*/ 0 h 1985875"/>
              <a:gd name="connsiteX0" fmla="*/ 790984 w 1942424"/>
              <a:gd name="connsiteY0" fmla="*/ 0 h 1985875"/>
              <a:gd name="connsiteX1" fmla="*/ 790984 w 1942424"/>
              <a:gd name="connsiteY1" fmla="*/ 0 h 1985875"/>
              <a:gd name="connsiteX2" fmla="*/ 1026596 w 1942424"/>
              <a:gd name="connsiteY2" fmla="*/ 5610 h 1985875"/>
              <a:gd name="connsiteX3" fmla="*/ 1020986 w 1942424"/>
              <a:gd name="connsiteY3" fmla="*/ 493664 h 1985875"/>
              <a:gd name="connsiteX4" fmla="*/ 1155622 w 1942424"/>
              <a:gd name="connsiteY4" fmla="*/ 572201 h 1985875"/>
              <a:gd name="connsiteX5" fmla="*/ 1351965 w 1942424"/>
              <a:gd name="connsiteY5" fmla="*/ 375858 h 1985875"/>
              <a:gd name="connsiteX6" fmla="*/ 1901727 w 1942424"/>
              <a:gd name="connsiteY6" fmla="*/ 1924167 h 1985875"/>
              <a:gd name="connsiteX7" fmla="*/ 992937 w 1942424"/>
              <a:gd name="connsiteY7" fmla="*/ 1480991 h 1985875"/>
              <a:gd name="connsiteX8" fmla="*/ 1054645 w 1942424"/>
              <a:gd name="connsiteY8" fmla="*/ 1121963 h 1985875"/>
              <a:gd name="connsiteX9" fmla="*/ 1088304 w 1942424"/>
              <a:gd name="connsiteY9" fmla="*/ 757325 h 1985875"/>
              <a:gd name="connsiteX10" fmla="*/ 920009 w 1942424"/>
              <a:gd name="connsiteY10" fmla="*/ 611470 h 1985875"/>
              <a:gd name="connsiteX11" fmla="*/ 729276 w 1942424"/>
              <a:gd name="connsiteY11" fmla="*/ 751715 h 1985875"/>
              <a:gd name="connsiteX12" fmla="*/ 740495 w 1942424"/>
              <a:gd name="connsiteY12" fmla="*/ 1161232 h 1985875"/>
              <a:gd name="connsiteX13" fmla="*/ 785374 w 1942424"/>
              <a:gd name="connsiteY13" fmla="*/ 1509040 h 1985875"/>
              <a:gd name="connsiteX14" fmla="*/ 0 w 1942424"/>
              <a:gd name="connsiteY14" fmla="*/ 1985875 h 1985875"/>
              <a:gd name="connsiteX15" fmla="*/ 437565 w 1942424"/>
              <a:gd name="connsiteY15" fmla="*/ 387077 h 1985875"/>
              <a:gd name="connsiteX16" fmla="*/ 650738 w 1942424"/>
              <a:gd name="connsiteY16" fmla="*/ 611470 h 1985875"/>
              <a:gd name="connsiteX17" fmla="*/ 813423 w 1942424"/>
              <a:gd name="connsiteY17" fmla="*/ 499274 h 1985875"/>
              <a:gd name="connsiteX18" fmla="*/ 790984 w 194242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54645 w 1946874"/>
              <a:gd name="connsiteY8" fmla="*/ 112196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54645 w 1946874"/>
              <a:gd name="connsiteY8" fmla="*/ 112196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71474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4440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4440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4440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4440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20736 w 1946874"/>
              <a:gd name="connsiteY15" fmla="*/ 375858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4440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20736 w 1946874"/>
              <a:gd name="connsiteY15" fmla="*/ 375858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858302 w 2014192"/>
              <a:gd name="connsiteY0" fmla="*/ 0 h 1958316"/>
              <a:gd name="connsiteX1" fmla="*/ 858302 w 2014192"/>
              <a:gd name="connsiteY1" fmla="*/ 0 h 1958316"/>
              <a:gd name="connsiteX2" fmla="*/ 1093914 w 2014192"/>
              <a:gd name="connsiteY2" fmla="*/ 5610 h 1958316"/>
              <a:gd name="connsiteX3" fmla="*/ 1088304 w 2014192"/>
              <a:gd name="connsiteY3" fmla="*/ 493664 h 1958316"/>
              <a:gd name="connsiteX4" fmla="*/ 1222940 w 2014192"/>
              <a:gd name="connsiteY4" fmla="*/ 572201 h 1958316"/>
              <a:gd name="connsiteX5" fmla="*/ 1419283 w 2014192"/>
              <a:gd name="connsiteY5" fmla="*/ 375858 h 1958316"/>
              <a:gd name="connsiteX6" fmla="*/ 1969045 w 2014192"/>
              <a:gd name="connsiteY6" fmla="*/ 1924167 h 1958316"/>
              <a:gd name="connsiteX7" fmla="*/ 1121962 w 2014192"/>
              <a:gd name="connsiteY7" fmla="*/ 1486600 h 1958316"/>
              <a:gd name="connsiteX8" fmla="*/ 1105134 w 2014192"/>
              <a:gd name="connsiteY8" fmla="*/ 1144403 h 1958316"/>
              <a:gd name="connsiteX9" fmla="*/ 1155622 w 2014192"/>
              <a:gd name="connsiteY9" fmla="*/ 757325 h 1958316"/>
              <a:gd name="connsiteX10" fmla="*/ 987327 w 2014192"/>
              <a:gd name="connsiteY10" fmla="*/ 611470 h 1958316"/>
              <a:gd name="connsiteX11" fmla="*/ 796594 w 2014192"/>
              <a:gd name="connsiteY11" fmla="*/ 751715 h 1958316"/>
              <a:gd name="connsiteX12" fmla="*/ 807813 w 2014192"/>
              <a:gd name="connsiteY12" fmla="*/ 1161232 h 1958316"/>
              <a:gd name="connsiteX13" fmla="*/ 852692 w 2014192"/>
              <a:gd name="connsiteY13" fmla="*/ 1509040 h 1958316"/>
              <a:gd name="connsiteX14" fmla="*/ 0 w 2014192"/>
              <a:gd name="connsiteY14" fmla="*/ 1952216 h 1958316"/>
              <a:gd name="connsiteX15" fmla="*/ 488054 w 2014192"/>
              <a:gd name="connsiteY15" fmla="*/ 375858 h 1958316"/>
              <a:gd name="connsiteX16" fmla="*/ 718056 w 2014192"/>
              <a:gd name="connsiteY16" fmla="*/ 611470 h 1958316"/>
              <a:gd name="connsiteX17" fmla="*/ 880741 w 2014192"/>
              <a:gd name="connsiteY17" fmla="*/ 499274 h 1958316"/>
              <a:gd name="connsiteX18" fmla="*/ 858302 w 2014192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41893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41893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30674 w 2103393"/>
              <a:gd name="connsiteY13" fmla="*/ 1480991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30674 w 2103393"/>
              <a:gd name="connsiteY13" fmla="*/ 1480991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30674 w 2103393"/>
              <a:gd name="connsiteY13" fmla="*/ 1480991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30674 w 2103393"/>
              <a:gd name="connsiteY13" fmla="*/ 1480991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30674 w 2103393"/>
              <a:gd name="connsiteY13" fmla="*/ 1480991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919453 w 2103393"/>
              <a:gd name="connsiteY12" fmla="*/ 1189281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919453 w 2103393"/>
              <a:gd name="connsiteY12" fmla="*/ 1189281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919453 w 2103393"/>
              <a:gd name="connsiteY12" fmla="*/ 1189281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227994 w 2103393"/>
              <a:gd name="connsiteY8" fmla="*/ 1194891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919453 w 2103393"/>
              <a:gd name="connsiteY12" fmla="*/ 1189281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227994 w 2103393"/>
              <a:gd name="connsiteY8" fmla="*/ 1194891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919453 w 2103393"/>
              <a:gd name="connsiteY12" fmla="*/ 1189281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27994 w 2103393"/>
              <a:gd name="connsiteY8" fmla="*/ 1194891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22384 w 2103393"/>
              <a:gd name="connsiteY8" fmla="*/ 117806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61617"/>
              <a:gd name="connsiteX1" fmla="*/ 947503 w 2103393"/>
              <a:gd name="connsiteY1" fmla="*/ 0 h 1961617"/>
              <a:gd name="connsiteX2" fmla="*/ 1183115 w 2103393"/>
              <a:gd name="connsiteY2" fmla="*/ 5610 h 1961617"/>
              <a:gd name="connsiteX3" fmla="*/ 1177505 w 2103393"/>
              <a:gd name="connsiteY3" fmla="*/ 493664 h 1961617"/>
              <a:gd name="connsiteX4" fmla="*/ 1312141 w 2103393"/>
              <a:gd name="connsiteY4" fmla="*/ 572201 h 1961617"/>
              <a:gd name="connsiteX5" fmla="*/ 1508484 w 2103393"/>
              <a:gd name="connsiteY5" fmla="*/ 375858 h 1961617"/>
              <a:gd name="connsiteX6" fmla="*/ 2058246 w 2103393"/>
              <a:gd name="connsiteY6" fmla="*/ 1924167 h 1961617"/>
              <a:gd name="connsiteX7" fmla="*/ 1244822 w 2103393"/>
              <a:gd name="connsiteY7" fmla="*/ 1514649 h 1961617"/>
              <a:gd name="connsiteX8" fmla="*/ 1205554 w 2103393"/>
              <a:gd name="connsiteY8" fmla="*/ 1200502 h 1961617"/>
              <a:gd name="connsiteX9" fmla="*/ 1244823 w 2103393"/>
              <a:gd name="connsiteY9" fmla="*/ 757325 h 1961617"/>
              <a:gd name="connsiteX10" fmla="*/ 1076528 w 2103393"/>
              <a:gd name="connsiteY10" fmla="*/ 611470 h 1961617"/>
              <a:gd name="connsiteX11" fmla="*/ 885795 w 2103393"/>
              <a:gd name="connsiteY11" fmla="*/ 751715 h 1961617"/>
              <a:gd name="connsiteX12" fmla="*/ 919453 w 2103393"/>
              <a:gd name="connsiteY12" fmla="*/ 1189281 h 1961617"/>
              <a:gd name="connsiteX13" fmla="*/ 891405 w 2103393"/>
              <a:gd name="connsiteY13" fmla="*/ 1509040 h 1961617"/>
              <a:gd name="connsiteX14" fmla="*/ 89201 w 2103393"/>
              <a:gd name="connsiteY14" fmla="*/ 1952216 h 1961617"/>
              <a:gd name="connsiteX15" fmla="*/ 577255 w 2103393"/>
              <a:gd name="connsiteY15" fmla="*/ 375858 h 1961617"/>
              <a:gd name="connsiteX16" fmla="*/ 807257 w 2103393"/>
              <a:gd name="connsiteY16" fmla="*/ 611470 h 1961617"/>
              <a:gd name="connsiteX17" fmla="*/ 969942 w 2103393"/>
              <a:gd name="connsiteY17" fmla="*/ 499274 h 1961617"/>
              <a:gd name="connsiteX18" fmla="*/ 947503 w 2103393"/>
              <a:gd name="connsiteY18" fmla="*/ 0 h 1961617"/>
              <a:gd name="connsiteX0" fmla="*/ 947503 w 2103393"/>
              <a:gd name="connsiteY0" fmla="*/ 0 h 1961617"/>
              <a:gd name="connsiteX1" fmla="*/ 947503 w 2103393"/>
              <a:gd name="connsiteY1" fmla="*/ 0 h 1961617"/>
              <a:gd name="connsiteX2" fmla="*/ 1183115 w 2103393"/>
              <a:gd name="connsiteY2" fmla="*/ 5610 h 1961617"/>
              <a:gd name="connsiteX3" fmla="*/ 1177505 w 2103393"/>
              <a:gd name="connsiteY3" fmla="*/ 493664 h 1961617"/>
              <a:gd name="connsiteX4" fmla="*/ 1312141 w 2103393"/>
              <a:gd name="connsiteY4" fmla="*/ 572201 h 1961617"/>
              <a:gd name="connsiteX5" fmla="*/ 1508484 w 2103393"/>
              <a:gd name="connsiteY5" fmla="*/ 375858 h 1961617"/>
              <a:gd name="connsiteX6" fmla="*/ 2058246 w 2103393"/>
              <a:gd name="connsiteY6" fmla="*/ 1924167 h 1961617"/>
              <a:gd name="connsiteX7" fmla="*/ 1244822 w 2103393"/>
              <a:gd name="connsiteY7" fmla="*/ 1514649 h 1961617"/>
              <a:gd name="connsiteX8" fmla="*/ 1205554 w 2103393"/>
              <a:gd name="connsiteY8" fmla="*/ 1200502 h 1961617"/>
              <a:gd name="connsiteX9" fmla="*/ 1244823 w 2103393"/>
              <a:gd name="connsiteY9" fmla="*/ 757325 h 1961617"/>
              <a:gd name="connsiteX10" fmla="*/ 1076528 w 2103393"/>
              <a:gd name="connsiteY10" fmla="*/ 611470 h 1961617"/>
              <a:gd name="connsiteX11" fmla="*/ 885795 w 2103393"/>
              <a:gd name="connsiteY11" fmla="*/ 751715 h 1961617"/>
              <a:gd name="connsiteX12" fmla="*/ 919453 w 2103393"/>
              <a:gd name="connsiteY12" fmla="*/ 1189281 h 1961617"/>
              <a:gd name="connsiteX13" fmla="*/ 891405 w 2103393"/>
              <a:gd name="connsiteY13" fmla="*/ 1509040 h 1961617"/>
              <a:gd name="connsiteX14" fmla="*/ 89201 w 2103393"/>
              <a:gd name="connsiteY14" fmla="*/ 1952216 h 1961617"/>
              <a:gd name="connsiteX15" fmla="*/ 577255 w 2103393"/>
              <a:gd name="connsiteY15" fmla="*/ 375858 h 1961617"/>
              <a:gd name="connsiteX16" fmla="*/ 807257 w 2103393"/>
              <a:gd name="connsiteY16" fmla="*/ 611470 h 1961617"/>
              <a:gd name="connsiteX17" fmla="*/ 969942 w 2103393"/>
              <a:gd name="connsiteY17" fmla="*/ 499274 h 1961617"/>
              <a:gd name="connsiteX18" fmla="*/ 947503 w 2103393"/>
              <a:gd name="connsiteY18" fmla="*/ 0 h 1961617"/>
              <a:gd name="connsiteX0" fmla="*/ 947503 w 2103393"/>
              <a:gd name="connsiteY0" fmla="*/ 0 h 1963064"/>
              <a:gd name="connsiteX1" fmla="*/ 947503 w 2103393"/>
              <a:gd name="connsiteY1" fmla="*/ 0 h 1963064"/>
              <a:gd name="connsiteX2" fmla="*/ 1183115 w 2103393"/>
              <a:gd name="connsiteY2" fmla="*/ 5610 h 1963064"/>
              <a:gd name="connsiteX3" fmla="*/ 1177505 w 2103393"/>
              <a:gd name="connsiteY3" fmla="*/ 493664 h 1963064"/>
              <a:gd name="connsiteX4" fmla="*/ 1312141 w 2103393"/>
              <a:gd name="connsiteY4" fmla="*/ 572201 h 1963064"/>
              <a:gd name="connsiteX5" fmla="*/ 1508484 w 2103393"/>
              <a:gd name="connsiteY5" fmla="*/ 375858 h 1963064"/>
              <a:gd name="connsiteX6" fmla="*/ 2058246 w 2103393"/>
              <a:gd name="connsiteY6" fmla="*/ 1924167 h 1963064"/>
              <a:gd name="connsiteX7" fmla="*/ 1244822 w 2103393"/>
              <a:gd name="connsiteY7" fmla="*/ 1514649 h 1963064"/>
              <a:gd name="connsiteX8" fmla="*/ 1205554 w 2103393"/>
              <a:gd name="connsiteY8" fmla="*/ 1200502 h 1963064"/>
              <a:gd name="connsiteX9" fmla="*/ 1244823 w 2103393"/>
              <a:gd name="connsiteY9" fmla="*/ 757325 h 1963064"/>
              <a:gd name="connsiteX10" fmla="*/ 1076528 w 2103393"/>
              <a:gd name="connsiteY10" fmla="*/ 611470 h 1963064"/>
              <a:gd name="connsiteX11" fmla="*/ 885795 w 2103393"/>
              <a:gd name="connsiteY11" fmla="*/ 751715 h 1963064"/>
              <a:gd name="connsiteX12" fmla="*/ 919453 w 2103393"/>
              <a:gd name="connsiteY12" fmla="*/ 1189281 h 1963064"/>
              <a:gd name="connsiteX13" fmla="*/ 891405 w 2103393"/>
              <a:gd name="connsiteY13" fmla="*/ 1509040 h 1963064"/>
              <a:gd name="connsiteX14" fmla="*/ 89201 w 2103393"/>
              <a:gd name="connsiteY14" fmla="*/ 1952216 h 1963064"/>
              <a:gd name="connsiteX15" fmla="*/ 577255 w 2103393"/>
              <a:gd name="connsiteY15" fmla="*/ 375858 h 1963064"/>
              <a:gd name="connsiteX16" fmla="*/ 807257 w 2103393"/>
              <a:gd name="connsiteY16" fmla="*/ 611470 h 1963064"/>
              <a:gd name="connsiteX17" fmla="*/ 969942 w 2103393"/>
              <a:gd name="connsiteY17" fmla="*/ 499274 h 1963064"/>
              <a:gd name="connsiteX18" fmla="*/ 947503 w 2103393"/>
              <a:gd name="connsiteY18" fmla="*/ 0 h 1963064"/>
              <a:gd name="connsiteX0" fmla="*/ 947503 w 2103393"/>
              <a:gd name="connsiteY0" fmla="*/ 0 h 1964995"/>
              <a:gd name="connsiteX1" fmla="*/ 947503 w 2103393"/>
              <a:gd name="connsiteY1" fmla="*/ 0 h 1964995"/>
              <a:gd name="connsiteX2" fmla="*/ 1183115 w 2103393"/>
              <a:gd name="connsiteY2" fmla="*/ 5610 h 1964995"/>
              <a:gd name="connsiteX3" fmla="*/ 1177505 w 2103393"/>
              <a:gd name="connsiteY3" fmla="*/ 493664 h 1964995"/>
              <a:gd name="connsiteX4" fmla="*/ 1312141 w 2103393"/>
              <a:gd name="connsiteY4" fmla="*/ 572201 h 1964995"/>
              <a:gd name="connsiteX5" fmla="*/ 1508484 w 2103393"/>
              <a:gd name="connsiteY5" fmla="*/ 375858 h 1964995"/>
              <a:gd name="connsiteX6" fmla="*/ 2058246 w 2103393"/>
              <a:gd name="connsiteY6" fmla="*/ 1924167 h 1964995"/>
              <a:gd name="connsiteX7" fmla="*/ 1244822 w 2103393"/>
              <a:gd name="connsiteY7" fmla="*/ 1514649 h 1964995"/>
              <a:gd name="connsiteX8" fmla="*/ 1205554 w 2103393"/>
              <a:gd name="connsiteY8" fmla="*/ 1200502 h 1964995"/>
              <a:gd name="connsiteX9" fmla="*/ 1244823 w 2103393"/>
              <a:gd name="connsiteY9" fmla="*/ 757325 h 1964995"/>
              <a:gd name="connsiteX10" fmla="*/ 1076528 w 2103393"/>
              <a:gd name="connsiteY10" fmla="*/ 611470 h 1964995"/>
              <a:gd name="connsiteX11" fmla="*/ 885795 w 2103393"/>
              <a:gd name="connsiteY11" fmla="*/ 751715 h 1964995"/>
              <a:gd name="connsiteX12" fmla="*/ 919453 w 2103393"/>
              <a:gd name="connsiteY12" fmla="*/ 1189281 h 1964995"/>
              <a:gd name="connsiteX13" fmla="*/ 891405 w 2103393"/>
              <a:gd name="connsiteY13" fmla="*/ 1509040 h 1964995"/>
              <a:gd name="connsiteX14" fmla="*/ 89201 w 2103393"/>
              <a:gd name="connsiteY14" fmla="*/ 1952216 h 1964995"/>
              <a:gd name="connsiteX15" fmla="*/ 577255 w 2103393"/>
              <a:gd name="connsiteY15" fmla="*/ 375858 h 1964995"/>
              <a:gd name="connsiteX16" fmla="*/ 807257 w 2103393"/>
              <a:gd name="connsiteY16" fmla="*/ 611470 h 1964995"/>
              <a:gd name="connsiteX17" fmla="*/ 969942 w 2103393"/>
              <a:gd name="connsiteY17" fmla="*/ 499274 h 1964995"/>
              <a:gd name="connsiteX18" fmla="*/ 947503 w 2103393"/>
              <a:gd name="connsiteY18" fmla="*/ 0 h 1964995"/>
              <a:gd name="connsiteX0" fmla="*/ 947503 w 2103393"/>
              <a:gd name="connsiteY0" fmla="*/ 13781 h 1978776"/>
              <a:gd name="connsiteX1" fmla="*/ 947503 w 2103393"/>
              <a:gd name="connsiteY1" fmla="*/ 13781 h 1978776"/>
              <a:gd name="connsiteX2" fmla="*/ 1183115 w 2103393"/>
              <a:gd name="connsiteY2" fmla="*/ 19391 h 1978776"/>
              <a:gd name="connsiteX3" fmla="*/ 1177505 w 2103393"/>
              <a:gd name="connsiteY3" fmla="*/ 507445 h 1978776"/>
              <a:gd name="connsiteX4" fmla="*/ 1312141 w 2103393"/>
              <a:gd name="connsiteY4" fmla="*/ 585982 h 1978776"/>
              <a:gd name="connsiteX5" fmla="*/ 1508484 w 2103393"/>
              <a:gd name="connsiteY5" fmla="*/ 389639 h 1978776"/>
              <a:gd name="connsiteX6" fmla="*/ 2058246 w 2103393"/>
              <a:gd name="connsiteY6" fmla="*/ 1937948 h 1978776"/>
              <a:gd name="connsiteX7" fmla="*/ 1244822 w 2103393"/>
              <a:gd name="connsiteY7" fmla="*/ 1528430 h 1978776"/>
              <a:gd name="connsiteX8" fmla="*/ 1205554 w 2103393"/>
              <a:gd name="connsiteY8" fmla="*/ 1214283 h 1978776"/>
              <a:gd name="connsiteX9" fmla="*/ 1244823 w 2103393"/>
              <a:gd name="connsiteY9" fmla="*/ 771106 h 1978776"/>
              <a:gd name="connsiteX10" fmla="*/ 1076528 w 2103393"/>
              <a:gd name="connsiteY10" fmla="*/ 625251 h 1978776"/>
              <a:gd name="connsiteX11" fmla="*/ 885795 w 2103393"/>
              <a:gd name="connsiteY11" fmla="*/ 765496 h 1978776"/>
              <a:gd name="connsiteX12" fmla="*/ 919453 w 2103393"/>
              <a:gd name="connsiteY12" fmla="*/ 1203062 h 1978776"/>
              <a:gd name="connsiteX13" fmla="*/ 891405 w 2103393"/>
              <a:gd name="connsiteY13" fmla="*/ 1522821 h 1978776"/>
              <a:gd name="connsiteX14" fmla="*/ 89201 w 2103393"/>
              <a:gd name="connsiteY14" fmla="*/ 1965997 h 1978776"/>
              <a:gd name="connsiteX15" fmla="*/ 577255 w 2103393"/>
              <a:gd name="connsiteY15" fmla="*/ 389639 h 1978776"/>
              <a:gd name="connsiteX16" fmla="*/ 807257 w 2103393"/>
              <a:gd name="connsiteY16" fmla="*/ 625251 h 1978776"/>
              <a:gd name="connsiteX17" fmla="*/ 969942 w 2103393"/>
              <a:gd name="connsiteY17" fmla="*/ 513055 h 1978776"/>
              <a:gd name="connsiteX18" fmla="*/ 947503 w 2103393"/>
              <a:gd name="connsiteY18" fmla="*/ 13781 h 1978776"/>
              <a:gd name="connsiteX0" fmla="*/ 964333 w 2103393"/>
              <a:gd name="connsiteY0" fmla="*/ 55026 h 1980752"/>
              <a:gd name="connsiteX1" fmla="*/ 947503 w 2103393"/>
              <a:gd name="connsiteY1" fmla="*/ 15757 h 1980752"/>
              <a:gd name="connsiteX2" fmla="*/ 1183115 w 2103393"/>
              <a:gd name="connsiteY2" fmla="*/ 21367 h 1980752"/>
              <a:gd name="connsiteX3" fmla="*/ 1177505 w 2103393"/>
              <a:gd name="connsiteY3" fmla="*/ 509421 h 1980752"/>
              <a:gd name="connsiteX4" fmla="*/ 1312141 w 2103393"/>
              <a:gd name="connsiteY4" fmla="*/ 587958 h 1980752"/>
              <a:gd name="connsiteX5" fmla="*/ 1508484 w 2103393"/>
              <a:gd name="connsiteY5" fmla="*/ 391615 h 1980752"/>
              <a:gd name="connsiteX6" fmla="*/ 2058246 w 2103393"/>
              <a:gd name="connsiteY6" fmla="*/ 1939924 h 1980752"/>
              <a:gd name="connsiteX7" fmla="*/ 1244822 w 2103393"/>
              <a:gd name="connsiteY7" fmla="*/ 1530406 h 1980752"/>
              <a:gd name="connsiteX8" fmla="*/ 1205554 w 2103393"/>
              <a:gd name="connsiteY8" fmla="*/ 1216259 h 1980752"/>
              <a:gd name="connsiteX9" fmla="*/ 1244823 w 2103393"/>
              <a:gd name="connsiteY9" fmla="*/ 773082 h 1980752"/>
              <a:gd name="connsiteX10" fmla="*/ 1076528 w 2103393"/>
              <a:gd name="connsiteY10" fmla="*/ 627227 h 1980752"/>
              <a:gd name="connsiteX11" fmla="*/ 885795 w 2103393"/>
              <a:gd name="connsiteY11" fmla="*/ 767472 h 1980752"/>
              <a:gd name="connsiteX12" fmla="*/ 919453 w 2103393"/>
              <a:gd name="connsiteY12" fmla="*/ 1205038 h 1980752"/>
              <a:gd name="connsiteX13" fmla="*/ 891405 w 2103393"/>
              <a:gd name="connsiteY13" fmla="*/ 1524797 h 1980752"/>
              <a:gd name="connsiteX14" fmla="*/ 89201 w 2103393"/>
              <a:gd name="connsiteY14" fmla="*/ 1967973 h 1980752"/>
              <a:gd name="connsiteX15" fmla="*/ 577255 w 2103393"/>
              <a:gd name="connsiteY15" fmla="*/ 391615 h 1980752"/>
              <a:gd name="connsiteX16" fmla="*/ 807257 w 2103393"/>
              <a:gd name="connsiteY16" fmla="*/ 627227 h 1980752"/>
              <a:gd name="connsiteX17" fmla="*/ 969942 w 2103393"/>
              <a:gd name="connsiteY17" fmla="*/ 515031 h 1980752"/>
              <a:gd name="connsiteX18" fmla="*/ 964333 w 2103393"/>
              <a:gd name="connsiteY18" fmla="*/ 55026 h 1980752"/>
              <a:gd name="connsiteX0" fmla="*/ 913845 w 2103393"/>
              <a:gd name="connsiteY0" fmla="*/ 72662 h 1981559"/>
              <a:gd name="connsiteX1" fmla="*/ 947503 w 2103393"/>
              <a:gd name="connsiteY1" fmla="*/ 16564 h 1981559"/>
              <a:gd name="connsiteX2" fmla="*/ 1183115 w 2103393"/>
              <a:gd name="connsiteY2" fmla="*/ 22174 h 1981559"/>
              <a:gd name="connsiteX3" fmla="*/ 1177505 w 2103393"/>
              <a:gd name="connsiteY3" fmla="*/ 510228 h 1981559"/>
              <a:gd name="connsiteX4" fmla="*/ 1312141 w 2103393"/>
              <a:gd name="connsiteY4" fmla="*/ 588765 h 1981559"/>
              <a:gd name="connsiteX5" fmla="*/ 1508484 w 2103393"/>
              <a:gd name="connsiteY5" fmla="*/ 392422 h 1981559"/>
              <a:gd name="connsiteX6" fmla="*/ 2058246 w 2103393"/>
              <a:gd name="connsiteY6" fmla="*/ 1940731 h 1981559"/>
              <a:gd name="connsiteX7" fmla="*/ 1244822 w 2103393"/>
              <a:gd name="connsiteY7" fmla="*/ 1531213 h 1981559"/>
              <a:gd name="connsiteX8" fmla="*/ 1205554 w 2103393"/>
              <a:gd name="connsiteY8" fmla="*/ 1217066 h 1981559"/>
              <a:gd name="connsiteX9" fmla="*/ 1244823 w 2103393"/>
              <a:gd name="connsiteY9" fmla="*/ 773889 h 1981559"/>
              <a:gd name="connsiteX10" fmla="*/ 1076528 w 2103393"/>
              <a:gd name="connsiteY10" fmla="*/ 628034 h 1981559"/>
              <a:gd name="connsiteX11" fmla="*/ 885795 w 2103393"/>
              <a:gd name="connsiteY11" fmla="*/ 768279 h 1981559"/>
              <a:gd name="connsiteX12" fmla="*/ 919453 w 2103393"/>
              <a:gd name="connsiteY12" fmla="*/ 1205845 h 1981559"/>
              <a:gd name="connsiteX13" fmla="*/ 891405 w 2103393"/>
              <a:gd name="connsiteY13" fmla="*/ 1525604 h 1981559"/>
              <a:gd name="connsiteX14" fmla="*/ 89201 w 2103393"/>
              <a:gd name="connsiteY14" fmla="*/ 1968780 h 1981559"/>
              <a:gd name="connsiteX15" fmla="*/ 577255 w 2103393"/>
              <a:gd name="connsiteY15" fmla="*/ 392422 h 1981559"/>
              <a:gd name="connsiteX16" fmla="*/ 807257 w 2103393"/>
              <a:gd name="connsiteY16" fmla="*/ 628034 h 1981559"/>
              <a:gd name="connsiteX17" fmla="*/ 969942 w 2103393"/>
              <a:gd name="connsiteY17" fmla="*/ 515838 h 1981559"/>
              <a:gd name="connsiteX18" fmla="*/ 913845 w 2103393"/>
              <a:gd name="connsiteY18" fmla="*/ 72662 h 1981559"/>
              <a:gd name="connsiteX0" fmla="*/ 913845 w 2103393"/>
              <a:gd name="connsiteY0" fmla="*/ 103017 h 2011914"/>
              <a:gd name="connsiteX1" fmla="*/ 1003601 w 2103393"/>
              <a:gd name="connsiteY1" fmla="*/ 2040 h 2011914"/>
              <a:gd name="connsiteX2" fmla="*/ 1183115 w 2103393"/>
              <a:gd name="connsiteY2" fmla="*/ 52529 h 2011914"/>
              <a:gd name="connsiteX3" fmla="*/ 1177505 w 2103393"/>
              <a:gd name="connsiteY3" fmla="*/ 540583 h 2011914"/>
              <a:gd name="connsiteX4" fmla="*/ 1312141 w 2103393"/>
              <a:gd name="connsiteY4" fmla="*/ 619120 h 2011914"/>
              <a:gd name="connsiteX5" fmla="*/ 1508484 w 2103393"/>
              <a:gd name="connsiteY5" fmla="*/ 422777 h 2011914"/>
              <a:gd name="connsiteX6" fmla="*/ 2058246 w 2103393"/>
              <a:gd name="connsiteY6" fmla="*/ 1971086 h 2011914"/>
              <a:gd name="connsiteX7" fmla="*/ 1244822 w 2103393"/>
              <a:gd name="connsiteY7" fmla="*/ 1561568 h 2011914"/>
              <a:gd name="connsiteX8" fmla="*/ 1205554 w 2103393"/>
              <a:gd name="connsiteY8" fmla="*/ 1247421 h 2011914"/>
              <a:gd name="connsiteX9" fmla="*/ 1244823 w 2103393"/>
              <a:gd name="connsiteY9" fmla="*/ 804244 h 2011914"/>
              <a:gd name="connsiteX10" fmla="*/ 1076528 w 2103393"/>
              <a:gd name="connsiteY10" fmla="*/ 658389 h 2011914"/>
              <a:gd name="connsiteX11" fmla="*/ 885795 w 2103393"/>
              <a:gd name="connsiteY11" fmla="*/ 798634 h 2011914"/>
              <a:gd name="connsiteX12" fmla="*/ 919453 w 2103393"/>
              <a:gd name="connsiteY12" fmla="*/ 1236200 h 2011914"/>
              <a:gd name="connsiteX13" fmla="*/ 891405 w 2103393"/>
              <a:gd name="connsiteY13" fmla="*/ 1555959 h 2011914"/>
              <a:gd name="connsiteX14" fmla="*/ 89201 w 2103393"/>
              <a:gd name="connsiteY14" fmla="*/ 1999135 h 2011914"/>
              <a:gd name="connsiteX15" fmla="*/ 577255 w 2103393"/>
              <a:gd name="connsiteY15" fmla="*/ 422777 h 2011914"/>
              <a:gd name="connsiteX16" fmla="*/ 807257 w 2103393"/>
              <a:gd name="connsiteY16" fmla="*/ 658389 h 2011914"/>
              <a:gd name="connsiteX17" fmla="*/ 969942 w 2103393"/>
              <a:gd name="connsiteY17" fmla="*/ 546193 h 2011914"/>
              <a:gd name="connsiteX18" fmla="*/ 913845 w 2103393"/>
              <a:gd name="connsiteY18" fmla="*/ 103017 h 2011914"/>
              <a:gd name="connsiteX0" fmla="*/ 930675 w 2103393"/>
              <a:gd name="connsiteY0" fmla="*/ 67702 h 2010258"/>
              <a:gd name="connsiteX1" fmla="*/ 1003601 w 2103393"/>
              <a:gd name="connsiteY1" fmla="*/ 384 h 2010258"/>
              <a:gd name="connsiteX2" fmla="*/ 1183115 w 2103393"/>
              <a:gd name="connsiteY2" fmla="*/ 50873 h 2010258"/>
              <a:gd name="connsiteX3" fmla="*/ 1177505 w 2103393"/>
              <a:gd name="connsiteY3" fmla="*/ 538927 h 2010258"/>
              <a:gd name="connsiteX4" fmla="*/ 1312141 w 2103393"/>
              <a:gd name="connsiteY4" fmla="*/ 617464 h 2010258"/>
              <a:gd name="connsiteX5" fmla="*/ 1508484 w 2103393"/>
              <a:gd name="connsiteY5" fmla="*/ 421121 h 2010258"/>
              <a:gd name="connsiteX6" fmla="*/ 2058246 w 2103393"/>
              <a:gd name="connsiteY6" fmla="*/ 1969430 h 2010258"/>
              <a:gd name="connsiteX7" fmla="*/ 1244822 w 2103393"/>
              <a:gd name="connsiteY7" fmla="*/ 1559912 h 2010258"/>
              <a:gd name="connsiteX8" fmla="*/ 1205554 w 2103393"/>
              <a:gd name="connsiteY8" fmla="*/ 1245765 h 2010258"/>
              <a:gd name="connsiteX9" fmla="*/ 1244823 w 2103393"/>
              <a:gd name="connsiteY9" fmla="*/ 802588 h 2010258"/>
              <a:gd name="connsiteX10" fmla="*/ 1076528 w 2103393"/>
              <a:gd name="connsiteY10" fmla="*/ 656733 h 2010258"/>
              <a:gd name="connsiteX11" fmla="*/ 885795 w 2103393"/>
              <a:gd name="connsiteY11" fmla="*/ 796978 h 2010258"/>
              <a:gd name="connsiteX12" fmla="*/ 919453 w 2103393"/>
              <a:gd name="connsiteY12" fmla="*/ 1234544 h 2010258"/>
              <a:gd name="connsiteX13" fmla="*/ 891405 w 2103393"/>
              <a:gd name="connsiteY13" fmla="*/ 1554303 h 2010258"/>
              <a:gd name="connsiteX14" fmla="*/ 89201 w 2103393"/>
              <a:gd name="connsiteY14" fmla="*/ 1997479 h 2010258"/>
              <a:gd name="connsiteX15" fmla="*/ 577255 w 2103393"/>
              <a:gd name="connsiteY15" fmla="*/ 421121 h 2010258"/>
              <a:gd name="connsiteX16" fmla="*/ 807257 w 2103393"/>
              <a:gd name="connsiteY16" fmla="*/ 656733 h 2010258"/>
              <a:gd name="connsiteX17" fmla="*/ 969942 w 2103393"/>
              <a:gd name="connsiteY17" fmla="*/ 544537 h 2010258"/>
              <a:gd name="connsiteX18" fmla="*/ 930675 w 2103393"/>
              <a:gd name="connsiteY18" fmla="*/ 67702 h 2010258"/>
              <a:gd name="connsiteX0" fmla="*/ 930675 w 2103393"/>
              <a:gd name="connsiteY0" fmla="*/ 69239 h 2011795"/>
              <a:gd name="connsiteX1" fmla="*/ 1183115 w 2103393"/>
              <a:gd name="connsiteY1" fmla="*/ 52410 h 2011795"/>
              <a:gd name="connsiteX2" fmla="*/ 1177505 w 2103393"/>
              <a:gd name="connsiteY2" fmla="*/ 540464 h 2011795"/>
              <a:gd name="connsiteX3" fmla="*/ 1312141 w 2103393"/>
              <a:gd name="connsiteY3" fmla="*/ 619001 h 2011795"/>
              <a:gd name="connsiteX4" fmla="*/ 1508484 w 2103393"/>
              <a:gd name="connsiteY4" fmla="*/ 422658 h 2011795"/>
              <a:gd name="connsiteX5" fmla="*/ 2058246 w 2103393"/>
              <a:gd name="connsiteY5" fmla="*/ 1970967 h 2011795"/>
              <a:gd name="connsiteX6" fmla="*/ 1244822 w 2103393"/>
              <a:gd name="connsiteY6" fmla="*/ 1561449 h 2011795"/>
              <a:gd name="connsiteX7" fmla="*/ 1205554 w 2103393"/>
              <a:gd name="connsiteY7" fmla="*/ 1247302 h 2011795"/>
              <a:gd name="connsiteX8" fmla="*/ 1244823 w 2103393"/>
              <a:gd name="connsiteY8" fmla="*/ 804125 h 2011795"/>
              <a:gd name="connsiteX9" fmla="*/ 1076528 w 2103393"/>
              <a:gd name="connsiteY9" fmla="*/ 658270 h 2011795"/>
              <a:gd name="connsiteX10" fmla="*/ 885795 w 2103393"/>
              <a:gd name="connsiteY10" fmla="*/ 798515 h 2011795"/>
              <a:gd name="connsiteX11" fmla="*/ 919453 w 2103393"/>
              <a:gd name="connsiteY11" fmla="*/ 1236081 h 2011795"/>
              <a:gd name="connsiteX12" fmla="*/ 891405 w 2103393"/>
              <a:gd name="connsiteY12" fmla="*/ 1555840 h 2011795"/>
              <a:gd name="connsiteX13" fmla="*/ 89201 w 2103393"/>
              <a:gd name="connsiteY13" fmla="*/ 1999016 h 2011795"/>
              <a:gd name="connsiteX14" fmla="*/ 577255 w 2103393"/>
              <a:gd name="connsiteY14" fmla="*/ 422658 h 2011795"/>
              <a:gd name="connsiteX15" fmla="*/ 807257 w 2103393"/>
              <a:gd name="connsiteY15" fmla="*/ 658270 h 2011795"/>
              <a:gd name="connsiteX16" fmla="*/ 969942 w 2103393"/>
              <a:gd name="connsiteY16" fmla="*/ 546074 h 2011795"/>
              <a:gd name="connsiteX17" fmla="*/ 930675 w 2103393"/>
              <a:gd name="connsiteY17" fmla="*/ 69239 h 2011795"/>
              <a:gd name="connsiteX0" fmla="*/ 930675 w 2103393"/>
              <a:gd name="connsiteY0" fmla="*/ 63795 h 2006351"/>
              <a:gd name="connsiteX1" fmla="*/ 1183115 w 2103393"/>
              <a:gd name="connsiteY1" fmla="*/ 46966 h 2006351"/>
              <a:gd name="connsiteX2" fmla="*/ 1177505 w 2103393"/>
              <a:gd name="connsiteY2" fmla="*/ 535020 h 2006351"/>
              <a:gd name="connsiteX3" fmla="*/ 1312141 w 2103393"/>
              <a:gd name="connsiteY3" fmla="*/ 613557 h 2006351"/>
              <a:gd name="connsiteX4" fmla="*/ 1508484 w 2103393"/>
              <a:gd name="connsiteY4" fmla="*/ 417214 h 2006351"/>
              <a:gd name="connsiteX5" fmla="*/ 2058246 w 2103393"/>
              <a:gd name="connsiteY5" fmla="*/ 1965523 h 2006351"/>
              <a:gd name="connsiteX6" fmla="*/ 1244822 w 2103393"/>
              <a:gd name="connsiteY6" fmla="*/ 1556005 h 2006351"/>
              <a:gd name="connsiteX7" fmla="*/ 1205554 w 2103393"/>
              <a:gd name="connsiteY7" fmla="*/ 1241858 h 2006351"/>
              <a:gd name="connsiteX8" fmla="*/ 1244823 w 2103393"/>
              <a:gd name="connsiteY8" fmla="*/ 798681 h 2006351"/>
              <a:gd name="connsiteX9" fmla="*/ 1076528 w 2103393"/>
              <a:gd name="connsiteY9" fmla="*/ 652826 h 2006351"/>
              <a:gd name="connsiteX10" fmla="*/ 885795 w 2103393"/>
              <a:gd name="connsiteY10" fmla="*/ 793071 h 2006351"/>
              <a:gd name="connsiteX11" fmla="*/ 919453 w 2103393"/>
              <a:gd name="connsiteY11" fmla="*/ 1230637 h 2006351"/>
              <a:gd name="connsiteX12" fmla="*/ 891405 w 2103393"/>
              <a:gd name="connsiteY12" fmla="*/ 1550396 h 2006351"/>
              <a:gd name="connsiteX13" fmla="*/ 89201 w 2103393"/>
              <a:gd name="connsiteY13" fmla="*/ 1993572 h 2006351"/>
              <a:gd name="connsiteX14" fmla="*/ 577255 w 2103393"/>
              <a:gd name="connsiteY14" fmla="*/ 417214 h 2006351"/>
              <a:gd name="connsiteX15" fmla="*/ 807257 w 2103393"/>
              <a:gd name="connsiteY15" fmla="*/ 652826 h 2006351"/>
              <a:gd name="connsiteX16" fmla="*/ 969942 w 2103393"/>
              <a:gd name="connsiteY16" fmla="*/ 540630 h 2006351"/>
              <a:gd name="connsiteX17" fmla="*/ 930675 w 2103393"/>
              <a:gd name="connsiteY17" fmla="*/ 63795 h 2006351"/>
              <a:gd name="connsiteX0" fmla="*/ 930675 w 2103393"/>
              <a:gd name="connsiteY0" fmla="*/ 51191 h 2016186"/>
              <a:gd name="connsiteX1" fmla="*/ 1183115 w 2103393"/>
              <a:gd name="connsiteY1" fmla="*/ 56801 h 2016186"/>
              <a:gd name="connsiteX2" fmla="*/ 1177505 w 2103393"/>
              <a:gd name="connsiteY2" fmla="*/ 544855 h 2016186"/>
              <a:gd name="connsiteX3" fmla="*/ 1312141 w 2103393"/>
              <a:gd name="connsiteY3" fmla="*/ 623392 h 2016186"/>
              <a:gd name="connsiteX4" fmla="*/ 1508484 w 2103393"/>
              <a:gd name="connsiteY4" fmla="*/ 427049 h 2016186"/>
              <a:gd name="connsiteX5" fmla="*/ 2058246 w 2103393"/>
              <a:gd name="connsiteY5" fmla="*/ 1975358 h 2016186"/>
              <a:gd name="connsiteX6" fmla="*/ 1244822 w 2103393"/>
              <a:gd name="connsiteY6" fmla="*/ 1565840 h 2016186"/>
              <a:gd name="connsiteX7" fmla="*/ 1205554 w 2103393"/>
              <a:gd name="connsiteY7" fmla="*/ 1251693 h 2016186"/>
              <a:gd name="connsiteX8" fmla="*/ 1244823 w 2103393"/>
              <a:gd name="connsiteY8" fmla="*/ 808516 h 2016186"/>
              <a:gd name="connsiteX9" fmla="*/ 1076528 w 2103393"/>
              <a:gd name="connsiteY9" fmla="*/ 662661 h 2016186"/>
              <a:gd name="connsiteX10" fmla="*/ 885795 w 2103393"/>
              <a:gd name="connsiteY10" fmla="*/ 802906 h 2016186"/>
              <a:gd name="connsiteX11" fmla="*/ 919453 w 2103393"/>
              <a:gd name="connsiteY11" fmla="*/ 1240472 h 2016186"/>
              <a:gd name="connsiteX12" fmla="*/ 891405 w 2103393"/>
              <a:gd name="connsiteY12" fmla="*/ 1560231 h 2016186"/>
              <a:gd name="connsiteX13" fmla="*/ 89201 w 2103393"/>
              <a:gd name="connsiteY13" fmla="*/ 2003407 h 2016186"/>
              <a:gd name="connsiteX14" fmla="*/ 577255 w 2103393"/>
              <a:gd name="connsiteY14" fmla="*/ 427049 h 2016186"/>
              <a:gd name="connsiteX15" fmla="*/ 807257 w 2103393"/>
              <a:gd name="connsiteY15" fmla="*/ 662661 h 2016186"/>
              <a:gd name="connsiteX16" fmla="*/ 969942 w 2103393"/>
              <a:gd name="connsiteY16" fmla="*/ 550465 h 2016186"/>
              <a:gd name="connsiteX17" fmla="*/ 930675 w 2103393"/>
              <a:gd name="connsiteY17" fmla="*/ 51191 h 2016186"/>
              <a:gd name="connsiteX0" fmla="*/ 930675 w 2103393"/>
              <a:gd name="connsiteY0" fmla="*/ 47103 h 2012098"/>
              <a:gd name="connsiteX1" fmla="*/ 1183115 w 2103393"/>
              <a:gd name="connsiteY1" fmla="*/ 52713 h 2012098"/>
              <a:gd name="connsiteX2" fmla="*/ 1177505 w 2103393"/>
              <a:gd name="connsiteY2" fmla="*/ 540767 h 2012098"/>
              <a:gd name="connsiteX3" fmla="*/ 1312141 w 2103393"/>
              <a:gd name="connsiteY3" fmla="*/ 619304 h 2012098"/>
              <a:gd name="connsiteX4" fmla="*/ 1508484 w 2103393"/>
              <a:gd name="connsiteY4" fmla="*/ 422961 h 2012098"/>
              <a:gd name="connsiteX5" fmla="*/ 2058246 w 2103393"/>
              <a:gd name="connsiteY5" fmla="*/ 1971270 h 2012098"/>
              <a:gd name="connsiteX6" fmla="*/ 1244822 w 2103393"/>
              <a:gd name="connsiteY6" fmla="*/ 1561752 h 2012098"/>
              <a:gd name="connsiteX7" fmla="*/ 1205554 w 2103393"/>
              <a:gd name="connsiteY7" fmla="*/ 1247605 h 2012098"/>
              <a:gd name="connsiteX8" fmla="*/ 1244823 w 2103393"/>
              <a:gd name="connsiteY8" fmla="*/ 804428 h 2012098"/>
              <a:gd name="connsiteX9" fmla="*/ 1076528 w 2103393"/>
              <a:gd name="connsiteY9" fmla="*/ 658573 h 2012098"/>
              <a:gd name="connsiteX10" fmla="*/ 885795 w 2103393"/>
              <a:gd name="connsiteY10" fmla="*/ 798818 h 2012098"/>
              <a:gd name="connsiteX11" fmla="*/ 919453 w 2103393"/>
              <a:gd name="connsiteY11" fmla="*/ 1236384 h 2012098"/>
              <a:gd name="connsiteX12" fmla="*/ 891405 w 2103393"/>
              <a:gd name="connsiteY12" fmla="*/ 1556143 h 2012098"/>
              <a:gd name="connsiteX13" fmla="*/ 89201 w 2103393"/>
              <a:gd name="connsiteY13" fmla="*/ 1999319 h 2012098"/>
              <a:gd name="connsiteX14" fmla="*/ 577255 w 2103393"/>
              <a:gd name="connsiteY14" fmla="*/ 422961 h 2012098"/>
              <a:gd name="connsiteX15" fmla="*/ 807257 w 2103393"/>
              <a:gd name="connsiteY15" fmla="*/ 658573 h 2012098"/>
              <a:gd name="connsiteX16" fmla="*/ 969942 w 2103393"/>
              <a:gd name="connsiteY16" fmla="*/ 546377 h 2012098"/>
              <a:gd name="connsiteX17" fmla="*/ 930675 w 2103393"/>
              <a:gd name="connsiteY17" fmla="*/ 47103 h 2012098"/>
              <a:gd name="connsiteX0" fmla="*/ 930675 w 2103393"/>
              <a:gd name="connsiteY0" fmla="*/ 47103 h 2012098"/>
              <a:gd name="connsiteX1" fmla="*/ 1183115 w 2103393"/>
              <a:gd name="connsiteY1" fmla="*/ 52713 h 2012098"/>
              <a:gd name="connsiteX2" fmla="*/ 1177505 w 2103393"/>
              <a:gd name="connsiteY2" fmla="*/ 540767 h 2012098"/>
              <a:gd name="connsiteX3" fmla="*/ 1312141 w 2103393"/>
              <a:gd name="connsiteY3" fmla="*/ 619304 h 2012098"/>
              <a:gd name="connsiteX4" fmla="*/ 1508484 w 2103393"/>
              <a:gd name="connsiteY4" fmla="*/ 422961 h 2012098"/>
              <a:gd name="connsiteX5" fmla="*/ 2058246 w 2103393"/>
              <a:gd name="connsiteY5" fmla="*/ 1971270 h 2012098"/>
              <a:gd name="connsiteX6" fmla="*/ 1244822 w 2103393"/>
              <a:gd name="connsiteY6" fmla="*/ 1561752 h 2012098"/>
              <a:gd name="connsiteX7" fmla="*/ 1205554 w 2103393"/>
              <a:gd name="connsiteY7" fmla="*/ 1247605 h 2012098"/>
              <a:gd name="connsiteX8" fmla="*/ 1244823 w 2103393"/>
              <a:gd name="connsiteY8" fmla="*/ 804428 h 2012098"/>
              <a:gd name="connsiteX9" fmla="*/ 1076528 w 2103393"/>
              <a:gd name="connsiteY9" fmla="*/ 658573 h 2012098"/>
              <a:gd name="connsiteX10" fmla="*/ 885795 w 2103393"/>
              <a:gd name="connsiteY10" fmla="*/ 798818 h 2012098"/>
              <a:gd name="connsiteX11" fmla="*/ 919453 w 2103393"/>
              <a:gd name="connsiteY11" fmla="*/ 1236384 h 2012098"/>
              <a:gd name="connsiteX12" fmla="*/ 891405 w 2103393"/>
              <a:gd name="connsiteY12" fmla="*/ 1556143 h 2012098"/>
              <a:gd name="connsiteX13" fmla="*/ 89201 w 2103393"/>
              <a:gd name="connsiteY13" fmla="*/ 1999319 h 2012098"/>
              <a:gd name="connsiteX14" fmla="*/ 577255 w 2103393"/>
              <a:gd name="connsiteY14" fmla="*/ 422961 h 2012098"/>
              <a:gd name="connsiteX15" fmla="*/ 807257 w 2103393"/>
              <a:gd name="connsiteY15" fmla="*/ 658573 h 2012098"/>
              <a:gd name="connsiteX16" fmla="*/ 969942 w 2103393"/>
              <a:gd name="connsiteY16" fmla="*/ 546377 h 2012098"/>
              <a:gd name="connsiteX17" fmla="*/ 930675 w 2103393"/>
              <a:gd name="connsiteY17" fmla="*/ 47103 h 2012098"/>
              <a:gd name="connsiteX0" fmla="*/ 930675 w 2103393"/>
              <a:gd name="connsiteY0" fmla="*/ 24191 h 2051098"/>
              <a:gd name="connsiteX1" fmla="*/ 1183115 w 2103393"/>
              <a:gd name="connsiteY1" fmla="*/ 91713 h 2051098"/>
              <a:gd name="connsiteX2" fmla="*/ 1177505 w 2103393"/>
              <a:gd name="connsiteY2" fmla="*/ 579767 h 2051098"/>
              <a:gd name="connsiteX3" fmla="*/ 1312141 w 2103393"/>
              <a:gd name="connsiteY3" fmla="*/ 658304 h 2051098"/>
              <a:gd name="connsiteX4" fmla="*/ 1508484 w 2103393"/>
              <a:gd name="connsiteY4" fmla="*/ 461961 h 2051098"/>
              <a:gd name="connsiteX5" fmla="*/ 2058246 w 2103393"/>
              <a:gd name="connsiteY5" fmla="*/ 2010270 h 2051098"/>
              <a:gd name="connsiteX6" fmla="*/ 1244822 w 2103393"/>
              <a:gd name="connsiteY6" fmla="*/ 1600752 h 2051098"/>
              <a:gd name="connsiteX7" fmla="*/ 1205554 w 2103393"/>
              <a:gd name="connsiteY7" fmla="*/ 1286605 h 2051098"/>
              <a:gd name="connsiteX8" fmla="*/ 1244823 w 2103393"/>
              <a:gd name="connsiteY8" fmla="*/ 843428 h 2051098"/>
              <a:gd name="connsiteX9" fmla="*/ 1076528 w 2103393"/>
              <a:gd name="connsiteY9" fmla="*/ 697573 h 2051098"/>
              <a:gd name="connsiteX10" fmla="*/ 885795 w 2103393"/>
              <a:gd name="connsiteY10" fmla="*/ 837818 h 2051098"/>
              <a:gd name="connsiteX11" fmla="*/ 919453 w 2103393"/>
              <a:gd name="connsiteY11" fmla="*/ 1275384 h 2051098"/>
              <a:gd name="connsiteX12" fmla="*/ 891405 w 2103393"/>
              <a:gd name="connsiteY12" fmla="*/ 1595143 h 2051098"/>
              <a:gd name="connsiteX13" fmla="*/ 89201 w 2103393"/>
              <a:gd name="connsiteY13" fmla="*/ 2038319 h 2051098"/>
              <a:gd name="connsiteX14" fmla="*/ 577255 w 2103393"/>
              <a:gd name="connsiteY14" fmla="*/ 461961 h 2051098"/>
              <a:gd name="connsiteX15" fmla="*/ 807257 w 2103393"/>
              <a:gd name="connsiteY15" fmla="*/ 697573 h 2051098"/>
              <a:gd name="connsiteX16" fmla="*/ 969942 w 2103393"/>
              <a:gd name="connsiteY16" fmla="*/ 585377 h 2051098"/>
              <a:gd name="connsiteX17" fmla="*/ 930675 w 2103393"/>
              <a:gd name="connsiteY17" fmla="*/ 24191 h 2051098"/>
              <a:gd name="connsiteX0" fmla="*/ 930675 w 2103393"/>
              <a:gd name="connsiteY0" fmla="*/ 51153 h 2078060"/>
              <a:gd name="connsiteX1" fmla="*/ 1190398 w 2103393"/>
              <a:gd name="connsiteY1" fmla="*/ 49480 h 2078060"/>
              <a:gd name="connsiteX2" fmla="*/ 1177505 w 2103393"/>
              <a:gd name="connsiteY2" fmla="*/ 606729 h 2078060"/>
              <a:gd name="connsiteX3" fmla="*/ 1312141 w 2103393"/>
              <a:gd name="connsiteY3" fmla="*/ 685266 h 2078060"/>
              <a:gd name="connsiteX4" fmla="*/ 1508484 w 2103393"/>
              <a:gd name="connsiteY4" fmla="*/ 488923 h 2078060"/>
              <a:gd name="connsiteX5" fmla="*/ 2058246 w 2103393"/>
              <a:gd name="connsiteY5" fmla="*/ 2037232 h 2078060"/>
              <a:gd name="connsiteX6" fmla="*/ 1244822 w 2103393"/>
              <a:gd name="connsiteY6" fmla="*/ 1627714 h 2078060"/>
              <a:gd name="connsiteX7" fmla="*/ 1205554 w 2103393"/>
              <a:gd name="connsiteY7" fmla="*/ 1313567 h 2078060"/>
              <a:gd name="connsiteX8" fmla="*/ 1244823 w 2103393"/>
              <a:gd name="connsiteY8" fmla="*/ 870390 h 2078060"/>
              <a:gd name="connsiteX9" fmla="*/ 1076528 w 2103393"/>
              <a:gd name="connsiteY9" fmla="*/ 724535 h 2078060"/>
              <a:gd name="connsiteX10" fmla="*/ 885795 w 2103393"/>
              <a:gd name="connsiteY10" fmla="*/ 864780 h 2078060"/>
              <a:gd name="connsiteX11" fmla="*/ 919453 w 2103393"/>
              <a:gd name="connsiteY11" fmla="*/ 1302346 h 2078060"/>
              <a:gd name="connsiteX12" fmla="*/ 891405 w 2103393"/>
              <a:gd name="connsiteY12" fmla="*/ 1622105 h 2078060"/>
              <a:gd name="connsiteX13" fmla="*/ 89201 w 2103393"/>
              <a:gd name="connsiteY13" fmla="*/ 2065281 h 2078060"/>
              <a:gd name="connsiteX14" fmla="*/ 577255 w 2103393"/>
              <a:gd name="connsiteY14" fmla="*/ 488923 h 2078060"/>
              <a:gd name="connsiteX15" fmla="*/ 807257 w 2103393"/>
              <a:gd name="connsiteY15" fmla="*/ 724535 h 2078060"/>
              <a:gd name="connsiteX16" fmla="*/ 969942 w 2103393"/>
              <a:gd name="connsiteY16" fmla="*/ 612339 h 2078060"/>
              <a:gd name="connsiteX17" fmla="*/ 930675 w 2103393"/>
              <a:gd name="connsiteY17" fmla="*/ 51153 h 2078060"/>
              <a:gd name="connsiteX0" fmla="*/ 930675 w 2103393"/>
              <a:gd name="connsiteY0" fmla="*/ 57180 h 2084087"/>
              <a:gd name="connsiteX1" fmla="*/ 1190398 w 2103393"/>
              <a:gd name="connsiteY1" fmla="*/ 55507 h 2084087"/>
              <a:gd name="connsiteX2" fmla="*/ 1177505 w 2103393"/>
              <a:gd name="connsiteY2" fmla="*/ 612756 h 2084087"/>
              <a:gd name="connsiteX3" fmla="*/ 1312141 w 2103393"/>
              <a:gd name="connsiteY3" fmla="*/ 691293 h 2084087"/>
              <a:gd name="connsiteX4" fmla="*/ 1508484 w 2103393"/>
              <a:gd name="connsiteY4" fmla="*/ 494950 h 2084087"/>
              <a:gd name="connsiteX5" fmla="*/ 2058246 w 2103393"/>
              <a:gd name="connsiteY5" fmla="*/ 2043259 h 2084087"/>
              <a:gd name="connsiteX6" fmla="*/ 1244822 w 2103393"/>
              <a:gd name="connsiteY6" fmla="*/ 1633741 h 2084087"/>
              <a:gd name="connsiteX7" fmla="*/ 1205554 w 2103393"/>
              <a:gd name="connsiteY7" fmla="*/ 1319594 h 2084087"/>
              <a:gd name="connsiteX8" fmla="*/ 1244823 w 2103393"/>
              <a:gd name="connsiteY8" fmla="*/ 876417 h 2084087"/>
              <a:gd name="connsiteX9" fmla="*/ 1076528 w 2103393"/>
              <a:gd name="connsiteY9" fmla="*/ 730562 h 2084087"/>
              <a:gd name="connsiteX10" fmla="*/ 885795 w 2103393"/>
              <a:gd name="connsiteY10" fmla="*/ 870807 h 2084087"/>
              <a:gd name="connsiteX11" fmla="*/ 919453 w 2103393"/>
              <a:gd name="connsiteY11" fmla="*/ 1308373 h 2084087"/>
              <a:gd name="connsiteX12" fmla="*/ 891405 w 2103393"/>
              <a:gd name="connsiteY12" fmla="*/ 1628132 h 2084087"/>
              <a:gd name="connsiteX13" fmla="*/ 89201 w 2103393"/>
              <a:gd name="connsiteY13" fmla="*/ 2071308 h 2084087"/>
              <a:gd name="connsiteX14" fmla="*/ 577255 w 2103393"/>
              <a:gd name="connsiteY14" fmla="*/ 494950 h 2084087"/>
              <a:gd name="connsiteX15" fmla="*/ 807257 w 2103393"/>
              <a:gd name="connsiteY15" fmla="*/ 730562 h 2084087"/>
              <a:gd name="connsiteX16" fmla="*/ 969942 w 2103393"/>
              <a:gd name="connsiteY16" fmla="*/ 618366 h 2084087"/>
              <a:gd name="connsiteX17" fmla="*/ 930675 w 2103393"/>
              <a:gd name="connsiteY17" fmla="*/ 57180 h 2084087"/>
              <a:gd name="connsiteX0" fmla="*/ 930675 w 2103393"/>
              <a:gd name="connsiteY0" fmla="*/ 65797 h 2092704"/>
              <a:gd name="connsiteX1" fmla="*/ 1190398 w 2103393"/>
              <a:gd name="connsiteY1" fmla="*/ 64124 h 2092704"/>
              <a:gd name="connsiteX2" fmla="*/ 1177505 w 2103393"/>
              <a:gd name="connsiteY2" fmla="*/ 621373 h 2092704"/>
              <a:gd name="connsiteX3" fmla="*/ 1312141 w 2103393"/>
              <a:gd name="connsiteY3" fmla="*/ 699910 h 2092704"/>
              <a:gd name="connsiteX4" fmla="*/ 1508484 w 2103393"/>
              <a:gd name="connsiteY4" fmla="*/ 503567 h 2092704"/>
              <a:gd name="connsiteX5" fmla="*/ 2058246 w 2103393"/>
              <a:gd name="connsiteY5" fmla="*/ 2051876 h 2092704"/>
              <a:gd name="connsiteX6" fmla="*/ 1244822 w 2103393"/>
              <a:gd name="connsiteY6" fmla="*/ 1642358 h 2092704"/>
              <a:gd name="connsiteX7" fmla="*/ 1205554 w 2103393"/>
              <a:gd name="connsiteY7" fmla="*/ 1328211 h 2092704"/>
              <a:gd name="connsiteX8" fmla="*/ 1244823 w 2103393"/>
              <a:gd name="connsiteY8" fmla="*/ 885034 h 2092704"/>
              <a:gd name="connsiteX9" fmla="*/ 1076528 w 2103393"/>
              <a:gd name="connsiteY9" fmla="*/ 739179 h 2092704"/>
              <a:gd name="connsiteX10" fmla="*/ 885795 w 2103393"/>
              <a:gd name="connsiteY10" fmla="*/ 879424 h 2092704"/>
              <a:gd name="connsiteX11" fmla="*/ 919453 w 2103393"/>
              <a:gd name="connsiteY11" fmla="*/ 1316990 h 2092704"/>
              <a:gd name="connsiteX12" fmla="*/ 891405 w 2103393"/>
              <a:gd name="connsiteY12" fmla="*/ 1636749 h 2092704"/>
              <a:gd name="connsiteX13" fmla="*/ 89201 w 2103393"/>
              <a:gd name="connsiteY13" fmla="*/ 2079925 h 2092704"/>
              <a:gd name="connsiteX14" fmla="*/ 577255 w 2103393"/>
              <a:gd name="connsiteY14" fmla="*/ 503567 h 2092704"/>
              <a:gd name="connsiteX15" fmla="*/ 807257 w 2103393"/>
              <a:gd name="connsiteY15" fmla="*/ 739179 h 2092704"/>
              <a:gd name="connsiteX16" fmla="*/ 969942 w 2103393"/>
              <a:gd name="connsiteY16" fmla="*/ 626983 h 2092704"/>
              <a:gd name="connsiteX17" fmla="*/ 930675 w 2103393"/>
              <a:gd name="connsiteY17" fmla="*/ 65797 h 2092704"/>
              <a:gd name="connsiteX0" fmla="*/ 930675 w 2103393"/>
              <a:gd name="connsiteY0" fmla="*/ 65797 h 2092704"/>
              <a:gd name="connsiteX1" fmla="*/ 1190398 w 2103393"/>
              <a:gd name="connsiteY1" fmla="*/ 64124 h 2092704"/>
              <a:gd name="connsiteX2" fmla="*/ 1177505 w 2103393"/>
              <a:gd name="connsiteY2" fmla="*/ 621373 h 2092704"/>
              <a:gd name="connsiteX3" fmla="*/ 1312141 w 2103393"/>
              <a:gd name="connsiteY3" fmla="*/ 699910 h 2092704"/>
              <a:gd name="connsiteX4" fmla="*/ 1508484 w 2103393"/>
              <a:gd name="connsiteY4" fmla="*/ 503567 h 2092704"/>
              <a:gd name="connsiteX5" fmla="*/ 2058246 w 2103393"/>
              <a:gd name="connsiteY5" fmla="*/ 2051876 h 2092704"/>
              <a:gd name="connsiteX6" fmla="*/ 1244822 w 2103393"/>
              <a:gd name="connsiteY6" fmla="*/ 1642358 h 2092704"/>
              <a:gd name="connsiteX7" fmla="*/ 1205554 w 2103393"/>
              <a:gd name="connsiteY7" fmla="*/ 1328211 h 2092704"/>
              <a:gd name="connsiteX8" fmla="*/ 1244823 w 2103393"/>
              <a:gd name="connsiteY8" fmla="*/ 885034 h 2092704"/>
              <a:gd name="connsiteX9" fmla="*/ 1076528 w 2103393"/>
              <a:gd name="connsiteY9" fmla="*/ 739179 h 2092704"/>
              <a:gd name="connsiteX10" fmla="*/ 885795 w 2103393"/>
              <a:gd name="connsiteY10" fmla="*/ 879424 h 2092704"/>
              <a:gd name="connsiteX11" fmla="*/ 919453 w 2103393"/>
              <a:gd name="connsiteY11" fmla="*/ 1316990 h 2092704"/>
              <a:gd name="connsiteX12" fmla="*/ 891405 w 2103393"/>
              <a:gd name="connsiteY12" fmla="*/ 1636749 h 2092704"/>
              <a:gd name="connsiteX13" fmla="*/ 89201 w 2103393"/>
              <a:gd name="connsiteY13" fmla="*/ 2079925 h 2092704"/>
              <a:gd name="connsiteX14" fmla="*/ 577255 w 2103393"/>
              <a:gd name="connsiteY14" fmla="*/ 503567 h 2092704"/>
              <a:gd name="connsiteX15" fmla="*/ 807257 w 2103393"/>
              <a:gd name="connsiteY15" fmla="*/ 739179 h 2092704"/>
              <a:gd name="connsiteX16" fmla="*/ 969942 w 2103393"/>
              <a:gd name="connsiteY16" fmla="*/ 626983 h 2092704"/>
              <a:gd name="connsiteX17" fmla="*/ 930675 w 2103393"/>
              <a:gd name="connsiteY17" fmla="*/ 65797 h 2092704"/>
              <a:gd name="connsiteX0" fmla="*/ 930675 w 2103393"/>
              <a:gd name="connsiteY0" fmla="*/ 73853 h 2100760"/>
              <a:gd name="connsiteX1" fmla="*/ 1190398 w 2103393"/>
              <a:gd name="connsiteY1" fmla="*/ 72180 h 2100760"/>
              <a:gd name="connsiteX2" fmla="*/ 1177505 w 2103393"/>
              <a:gd name="connsiteY2" fmla="*/ 629429 h 2100760"/>
              <a:gd name="connsiteX3" fmla="*/ 1312141 w 2103393"/>
              <a:gd name="connsiteY3" fmla="*/ 707966 h 2100760"/>
              <a:gd name="connsiteX4" fmla="*/ 1508484 w 2103393"/>
              <a:gd name="connsiteY4" fmla="*/ 511623 h 2100760"/>
              <a:gd name="connsiteX5" fmla="*/ 2058246 w 2103393"/>
              <a:gd name="connsiteY5" fmla="*/ 2059932 h 2100760"/>
              <a:gd name="connsiteX6" fmla="*/ 1244822 w 2103393"/>
              <a:gd name="connsiteY6" fmla="*/ 1650414 h 2100760"/>
              <a:gd name="connsiteX7" fmla="*/ 1205554 w 2103393"/>
              <a:gd name="connsiteY7" fmla="*/ 1336267 h 2100760"/>
              <a:gd name="connsiteX8" fmla="*/ 1244823 w 2103393"/>
              <a:gd name="connsiteY8" fmla="*/ 893090 h 2100760"/>
              <a:gd name="connsiteX9" fmla="*/ 1076528 w 2103393"/>
              <a:gd name="connsiteY9" fmla="*/ 747235 h 2100760"/>
              <a:gd name="connsiteX10" fmla="*/ 885795 w 2103393"/>
              <a:gd name="connsiteY10" fmla="*/ 887480 h 2100760"/>
              <a:gd name="connsiteX11" fmla="*/ 919453 w 2103393"/>
              <a:gd name="connsiteY11" fmla="*/ 1325046 h 2100760"/>
              <a:gd name="connsiteX12" fmla="*/ 891405 w 2103393"/>
              <a:gd name="connsiteY12" fmla="*/ 1644805 h 2100760"/>
              <a:gd name="connsiteX13" fmla="*/ 89201 w 2103393"/>
              <a:gd name="connsiteY13" fmla="*/ 2087981 h 2100760"/>
              <a:gd name="connsiteX14" fmla="*/ 577255 w 2103393"/>
              <a:gd name="connsiteY14" fmla="*/ 511623 h 2100760"/>
              <a:gd name="connsiteX15" fmla="*/ 807257 w 2103393"/>
              <a:gd name="connsiteY15" fmla="*/ 747235 h 2100760"/>
              <a:gd name="connsiteX16" fmla="*/ 969942 w 2103393"/>
              <a:gd name="connsiteY16" fmla="*/ 635039 h 2100760"/>
              <a:gd name="connsiteX17" fmla="*/ 930675 w 2103393"/>
              <a:gd name="connsiteY17" fmla="*/ 73853 h 2100760"/>
              <a:gd name="connsiteX0" fmla="*/ 930675 w 2103393"/>
              <a:gd name="connsiteY0" fmla="*/ 77953 h 2104860"/>
              <a:gd name="connsiteX1" fmla="*/ 1190398 w 2103393"/>
              <a:gd name="connsiteY1" fmla="*/ 76280 h 2104860"/>
              <a:gd name="connsiteX2" fmla="*/ 1177505 w 2103393"/>
              <a:gd name="connsiteY2" fmla="*/ 633529 h 2104860"/>
              <a:gd name="connsiteX3" fmla="*/ 1312141 w 2103393"/>
              <a:gd name="connsiteY3" fmla="*/ 712066 h 2104860"/>
              <a:gd name="connsiteX4" fmla="*/ 1508484 w 2103393"/>
              <a:gd name="connsiteY4" fmla="*/ 515723 h 2104860"/>
              <a:gd name="connsiteX5" fmla="*/ 2058246 w 2103393"/>
              <a:gd name="connsiteY5" fmla="*/ 2064032 h 2104860"/>
              <a:gd name="connsiteX6" fmla="*/ 1244822 w 2103393"/>
              <a:gd name="connsiteY6" fmla="*/ 1654514 h 2104860"/>
              <a:gd name="connsiteX7" fmla="*/ 1205554 w 2103393"/>
              <a:gd name="connsiteY7" fmla="*/ 1340367 h 2104860"/>
              <a:gd name="connsiteX8" fmla="*/ 1244823 w 2103393"/>
              <a:gd name="connsiteY8" fmla="*/ 897190 h 2104860"/>
              <a:gd name="connsiteX9" fmla="*/ 1076528 w 2103393"/>
              <a:gd name="connsiteY9" fmla="*/ 751335 h 2104860"/>
              <a:gd name="connsiteX10" fmla="*/ 885795 w 2103393"/>
              <a:gd name="connsiteY10" fmla="*/ 891580 h 2104860"/>
              <a:gd name="connsiteX11" fmla="*/ 919453 w 2103393"/>
              <a:gd name="connsiteY11" fmla="*/ 1329146 h 2104860"/>
              <a:gd name="connsiteX12" fmla="*/ 891405 w 2103393"/>
              <a:gd name="connsiteY12" fmla="*/ 1648905 h 2104860"/>
              <a:gd name="connsiteX13" fmla="*/ 89201 w 2103393"/>
              <a:gd name="connsiteY13" fmla="*/ 2092081 h 2104860"/>
              <a:gd name="connsiteX14" fmla="*/ 577255 w 2103393"/>
              <a:gd name="connsiteY14" fmla="*/ 515723 h 2104860"/>
              <a:gd name="connsiteX15" fmla="*/ 807257 w 2103393"/>
              <a:gd name="connsiteY15" fmla="*/ 751335 h 2104860"/>
              <a:gd name="connsiteX16" fmla="*/ 969942 w 2103393"/>
              <a:gd name="connsiteY16" fmla="*/ 639139 h 2104860"/>
              <a:gd name="connsiteX17" fmla="*/ 930675 w 2103393"/>
              <a:gd name="connsiteY17" fmla="*/ 77953 h 2104860"/>
              <a:gd name="connsiteX0" fmla="*/ 930675 w 2103393"/>
              <a:gd name="connsiteY0" fmla="*/ 71187 h 2098094"/>
              <a:gd name="connsiteX1" fmla="*/ 1190398 w 2103393"/>
              <a:gd name="connsiteY1" fmla="*/ 69514 h 2098094"/>
              <a:gd name="connsiteX2" fmla="*/ 1177505 w 2103393"/>
              <a:gd name="connsiteY2" fmla="*/ 626763 h 2098094"/>
              <a:gd name="connsiteX3" fmla="*/ 1312141 w 2103393"/>
              <a:gd name="connsiteY3" fmla="*/ 705300 h 2098094"/>
              <a:gd name="connsiteX4" fmla="*/ 1508484 w 2103393"/>
              <a:gd name="connsiteY4" fmla="*/ 508957 h 2098094"/>
              <a:gd name="connsiteX5" fmla="*/ 2058246 w 2103393"/>
              <a:gd name="connsiteY5" fmla="*/ 2057266 h 2098094"/>
              <a:gd name="connsiteX6" fmla="*/ 1244822 w 2103393"/>
              <a:gd name="connsiteY6" fmla="*/ 1647748 h 2098094"/>
              <a:gd name="connsiteX7" fmla="*/ 1205554 w 2103393"/>
              <a:gd name="connsiteY7" fmla="*/ 1333601 h 2098094"/>
              <a:gd name="connsiteX8" fmla="*/ 1244823 w 2103393"/>
              <a:gd name="connsiteY8" fmla="*/ 890424 h 2098094"/>
              <a:gd name="connsiteX9" fmla="*/ 1076528 w 2103393"/>
              <a:gd name="connsiteY9" fmla="*/ 744569 h 2098094"/>
              <a:gd name="connsiteX10" fmla="*/ 885795 w 2103393"/>
              <a:gd name="connsiteY10" fmla="*/ 884814 h 2098094"/>
              <a:gd name="connsiteX11" fmla="*/ 919453 w 2103393"/>
              <a:gd name="connsiteY11" fmla="*/ 1322380 h 2098094"/>
              <a:gd name="connsiteX12" fmla="*/ 891405 w 2103393"/>
              <a:gd name="connsiteY12" fmla="*/ 1642139 h 2098094"/>
              <a:gd name="connsiteX13" fmla="*/ 89201 w 2103393"/>
              <a:gd name="connsiteY13" fmla="*/ 2085315 h 2098094"/>
              <a:gd name="connsiteX14" fmla="*/ 577255 w 2103393"/>
              <a:gd name="connsiteY14" fmla="*/ 508957 h 2098094"/>
              <a:gd name="connsiteX15" fmla="*/ 807257 w 2103393"/>
              <a:gd name="connsiteY15" fmla="*/ 744569 h 2098094"/>
              <a:gd name="connsiteX16" fmla="*/ 969942 w 2103393"/>
              <a:gd name="connsiteY16" fmla="*/ 632373 h 2098094"/>
              <a:gd name="connsiteX17" fmla="*/ 930675 w 2103393"/>
              <a:gd name="connsiteY17" fmla="*/ 71187 h 2098094"/>
              <a:gd name="connsiteX0" fmla="*/ 930675 w 2103393"/>
              <a:gd name="connsiteY0" fmla="*/ 75207 h 2102114"/>
              <a:gd name="connsiteX1" fmla="*/ 1190398 w 2103393"/>
              <a:gd name="connsiteY1" fmla="*/ 73534 h 2102114"/>
              <a:gd name="connsiteX2" fmla="*/ 1177505 w 2103393"/>
              <a:gd name="connsiteY2" fmla="*/ 630783 h 2102114"/>
              <a:gd name="connsiteX3" fmla="*/ 1312141 w 2103393"/>
              <a:gd name="connsiteY3" fmla="*/ 709320 h 2102114"/>
              <a:gd name="connsiteX4" fmla="*/ 1508484 w 2103393"/>
              <a:gd name="connsiteY4" fmla="*/ 512977 h 2102114"/>
              <a:gd name="connsiteX5" fmla="*/ 2058246 w 2103393"/>
              <a:gd name="connsiteY5" fmla="*/ 2061286 h 2102114"/>
              <a:gd name="connsiteX6" fmla="*/ 1244822 w 2103393"/>
              <a:gd name="connsiteY6" fmla="*/ 1651768 h 2102114"/>
              <a:gd name="connsiteX7" fmla="*/ 1205554 w 2103393"/>
              <a:gd name="connsiteY7" fmla="*/ 1337621 h 2102114"/>
              <a:gd name="connsiteX8" fmla="*/ 1244823 w 2103393"/>
              <a:gd name="connsiteY8" fmla="*/ 894444 h 2102114"/>
              <a:gd name="connsiteX9" fmla="*/ 1076528 w 2103393"/>
              <a:gd name="connsiteY9" fmla="*/ 748589 h 2102114"/>
              <a:gd name="connsiteX10" fmla="*/ 885795 w 2103393"/>
              <a:gd name="connsiteY10" fmla="*/ 888834 h 2102114"/>
              <a:gd name="connsiteX11" fmla="*/ 919453 w 2103393"/>
              <a:gd name="connsiteY11" fmla="*/ 1326400 h 2102114"/>
              <a:gd name="connsiteX12" fmla="*/ 891405 w 2103393"/>
              <a:gd name="connsiteY12" fmla="*/ 1646159 h 2102114"/>
              <a:gd name="connsiteX13" fmla="*/ 89201 w 2103393"/>
              <a:gd name="connsiteY13" fmla="*/ 2089335 h 2102114"/>
              <a:gd name="connsiteX14" fmla="*/ 577255 w 2103393"/>
              <a:gd name="connsiteY14" fmla="*/ 512977 h 2102114"/>
              <a:gd name="connsiteX15" fmla="*/ 807257 w 2103393"/>
              <a:gd name="connsiteY15" fmla="*/ 748589 h 2102114"/>
              <a:gd name="connsiteX16" fmla="*/ 969942 w 2103393"/>
              <a:gd name="connsiteY16" fmla="*/ 636393 h 2102114"/>
              <a:gd name="connsiteX17" fmla="*/ 930675 w 2103393"/>
              <a:gd name="connsiteY17" fmla="*/ 75207 h 21021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2103393" h="2102114">
                <a:moveTo>
                  <a:pt x="930675" y="75207"/>
                </a:moveTo>
                <a:cubicBezTo>
                  <a:pt x="914336" y="-26367"/>
                  <a:pt x="1202803" y="-23213"/>
                  <a:pt x="1190398" y="73534"/>
                </a:cubicBezTo>
                <a:lnTo>
                  <a:pt x="1177505" y="630783"/>
                </a:lnTo>
                <a:lnTo>
                  <a:pt x="1312141" y="709320"/>
                </a:lnTo>
                <a:cubicBezTo>
                  <a:pt x="1349539" y="621433"/>
                  <a:pt x="1403768" y="466228"/>
                  <a:pt x="1508484" y="512977"/>
                </a:cubicBezTo>
                <a:cubicBezTo>
                  <a:pt x="1961009" y="692492"/>
                  <a:pt x="2211581" y="1696648"/>
                  <a:pt x="2058246" y="2061286"/>
                </a:cubicBezTo>
                <a:cubicBezTo>
                  <a:pt x="1912391" y="2233320"/>
                  <a:pt x="1542142" y="1816322"/>
                  <a:pt x="1244822" y="1651768"/>
                </a:cubicBezTo>
                <a:cubicBezTo>
                  <a:pt x="1113927" y="1590061"/>
                  <a:pt x="1184984" y="1466646"/>
                  <a:pt x="1205554" y="1337621"/>
                </a:cubicBezTo>
                <a:cubicBezTo>
                  <a:pt x="1233603" y="1238514"/>
                  <a:pt x="1127017" y="1161846"/>
                  <a:pt x="1244823" y="894444"/>
                </a:cubicBezTo>
                <a:cubicBezTo>
                  <a:pt x="1188725" y="845826"/>
                  <a:pt x="1155065" y="802817"/>
                  <a:pt x="1076528" y="748589"/>
                </a:cubicBezTo>
                <a:cubicBezTo>
                  <a:pt x="973682" y="789728"/>
                  <a:pt x="949373" y="842086"/>
                  <a:pt x="885795" y="888834"/>
                </a:cubicBezTo>
                <a:cubicBezTo>
                  <a:pt x="951243" y="1053389"/>
                  <a:pt x="898883" y="1240382"/>
                  <a:pt x="919453" y="1326400"/>
                </a:cubicBezTo>
                <a:cubicBezTo>
                  <a:pt x="930673" y="1432986"/>
                  <a:pt x="1003602" y="1595671"/>
                  <a:pt x="891405" y="1646159"/>
                </a:cubicBezTo>
                <a:cubicBezTo>
                  <a:pt x="685711" y="1737785"/>
                  <a:pt x="311722" y="2121123"/>
                  <a:pt x="89201" y="2089335"/>
                </a:cubicBezTo>
                <a:cubicBezTo>
                  <a:pt x="-118362" y="2035107"/>
                  <a:pt x="33103" y="774768"/>
                  <a:pt x="577255" y="512977"/>
                </a:cubicBezTo>
                <a:cubicBezTo>
                  <a:pt x="704411" y="464359"/>
                  <a:pt x="736199" y="673791"/>
                  <a:pt x="807257" y="748589"/>
                </a:cubicBezTo>
                <a:lnTo>
                  <a:pt x="969942" y="636393"/>
                </a:lnTo>
                <a:cubicBezTo>
                  <a:pt x="968072" y="483058"/>
                  <a:pt x="947112" y="235825"/>
                  <a:pt x="930675" y="7520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55" name="Freeform 48">
            <a:extLst>
              <a:ext uri="{FF2B5EF4-FFF2-40B4-BE49-F238E27FC236}">
                <a16:creationId xmlns:a16="http://schemas.microsoft.com/office/drawing/2014/main" xmlns="" id="{67772B45-BD3F-44C4-8C3C-0A45A7F5D7AA}"/>
              </a:ext>
            </a:extLst>
          </p:cNvPr>
          <p:cNvSpPr>
            <a:spLocks noChangeAspect="1"/>
          </p:cNvSpPr>
          <p:nvPr/>
        </p:nvSpPr>
        <p:spPr>
          <a:xfrm>
            <a:off x="5278002" y="1454850"/>
            <a:ext cx="529812" cy="441236"/>
          </a:xfrm>
          <a:custGeom>
            <a:avLst/>
            <a:gdLst/>
            <a:ahLst/>
            <a:cxnLst/>
            <a:rect l="l" t="t" r="r" b="b"/>
            <a:pathLst>
              <a:path w="3240001" h="2698329">
                <a:moveTo>
                  <a:pt x="2548075" y="5025"/>
                </a:moveTo>
                <a:cubicBezTo>
                  <a:pt x="2888705" y="21427"/>
                  <a:pt x="3205543" y="144443"/>
                  <a:pt x="3236875" y="324866"/>
                </a:cubicBezTo>
                <a:cubicBezTo>
                  <a:pt x="3272384" y="584869"/>
                  <a:pt x="3000845" y="793843"/>
                  <a:pt x="2654112" y="922630"/>
                </a:cubicBezTo>
                <a:cubicBezTo>
                  <a:pt x="2512076" y="1002818"/>
                  <a:pt x="2288579" y="1396468"/>
                  <a:pt x="2077615" y="1155904"/>
                </a:cubicBezTo>
                <a:cubicBezTo>
                  <a:pt x="1902159" y="985808"/>
                  <a:pt x="1914692" y="662627"/>
                  <a:pt x="1946024" y="426923"/>
                </a:cubicBezTo>
                <a:cubicBezTo>
                  <a:pt x="1958557" y="234957"/>
                  <a:pt x="1977355" y="79442"/>
                  <a:pt x="2209208" y="25983"/>
                </a:cubicBezTo>
                <a:cubicBezTo>
                  <a:pt x="2318345" y="5936"/>
                  <a:pt x="2434532" y="-443"/>
                  <a:pt x="2548075" y="5025"/>
                </a:cubicBezTo>
                <a:close/>
                <a:moveTo>
                  <a:pt x="1184195" y="86"/>
                </a:moveTo>
                <a:cubicBezTo>
                  <a:pt x="1412849" y="2955"/>
                  <a:pt x="1621488" y="77771"/>
                  <a:pt x="1732975" y="244677"/>
                </a:cubicBezTo>
                <a:cubicBezTo>
                  <a:pt x="1866656" y="436642"/>
                  <a:pt x="1793548" y="672347"/>
                  <a:pt x="1801904" y="871602"/>
                </a:cubicBezTo>
                <a:cubicBezTo>
                  <a:pt x="1820702" y="1041698"/>
                  <a:pt x="1996160" y="1255532"/>
                  <a:pt x="1889631" y="1396469"/>
                </a:cubicBezTo>
                <a:cubicBezTo>
                  <a:pt x="1714174" y="1644320"/>
                  <a:pt x="1482324" y="1717219"/>
                  <a:pt x="1300601" y="1906754"/>
                </a:cubicBezTo>
                <a:cubicBezTo>
                  <a:pt x="1068750" y="2152178"/>
                  <a:pt x="736639" y="2754803"/>
                  <a:pt x="442124" y="2694054"/>
                </a:cubicBezTo>
                <a:cubicBezTo>
                  <a:pt x="189385" y="2609005"/>
                  <a:pt x="149697" y="2276103"/>
                  <a:pt x="78680" y="2016101"/>
                </a:cubicBezTo>
                <a:cubicBezTo>
                  <a:pt x="-50823" y="1442635"/>
                  <a:pt x="-61268" y="759824"/>
                  <a:pt x="366928" y="302996"/>
                </a:cubicBezTo>
                <a:cubicBezTo>
                  <a:pt x="563141" y="111638"/>
                  <a:pt x="890211" y="-3604"/>
                  <a:pt x="1184195" y="8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6" name="Freeform 49">
            <a:extLst>
              <a:ext uri="{FF2B5EF4-FFF2-40B4-BE49-F238E27FC236}">
                <a16:creationId xmlns:a16="http://schemas.microsoft.com/office/drawing/2014/main" xmlns="" id="{7993CC28-260D-4BB5-BA6E-195B880D9905}"/>
              </a:ext>
            </a:extLst>
          </p:cNvPr>
          <p:cNvSpPr>
            <a:spLocks noChangeAspect="1"/>
          </p:cNvSpPr>
          <p:nvPr/>
        </p:nvSpPr>
        <p:spPr>
          <a:xfrm>
            <a:off x="6995432" y="1440016"/>
            <a:ext cx="470907" cy="470907"/>
          </a:xfrm>
          <a:custGeom>
            <a:avLst/>
            <a:gdLst>
              <a:gd name="connsiteX0" fmla="*/ 1054645 w 3259303"/>
              <a:gd name="connsiteY0" fmla="*/ 0 h 3248084"/>
              <a:gd name="connsiteX1" fmla="*/ 1469772 w 3259303"/>
              <a:gd name="connsiteY1" fmla="*/ 28049 h 3248084"/>
              <a:gd name="connsiteX2" fmla="*/ 1682945 w 3259303"/>
              <a:gd name="connsiteY2" fmla="*/ 740496 h 3248084"/>
              <a:gd name="connsiteX3" fmla="*/ 2417830 w 3259303"/>
              <a:gd name="connsiteY3" fmla="*/ 566592 h 3248084"/>
              <a:gd name="connsiteX4" fmla="*/ 3259303 w 3259303"/>
              <a:gd name="connsiteY4" fmla="*/ 1834410 h 3248084"/>
              <a:gd name="connsiteX5" fmla="*/ 2311244 w 3259303"/>
              <a:gd name="connsiteY5" fmla="*/ 3113448 h 3248084"/>
              <a:gd name="connsiteX6" fmla="*/ 622689 w 3259303"/>
              <a:gd name="connsiteY6" fmla="*/ 2670273 h 3248084"/>
              <a:gd name="connsiteX7" fmla="*/ 398297 w 3259303"/>
              <a:gd name="connsiteY7" fmla="*/ 3248084 h 3248084"/>
              <a:gd name="connsiteX8" fmla="*/ 0 w 3259303"/>
              <a:gd name="connsiteY8" fmla="*/ 3242474 h 3248084"/>
              <a:gd name="connsiteX9" fmla="*/ 218783 w 3259303"/>
              <a:gd name="connsiteY9" fmla="*/ 2333684 h 3248084"/>
              <a:gd name="connsiteX10" fmla="*/ 1593187 w 3259303"/>
              <a:gd name="connsiteY10" fmla="*/ 1997095 h 3248084"/>
              <a:gd name="connsiteX11" fmla="*/ 1250989 w 3259303"/>
              <a:gd name="connsiteY11" fmla="*/ 964889 h 3248084"/>
              <a:gd name="connsiteX12" fmla="*/ 1054645 w 3259303"/>
              <a:gd name="connsiteY12" fmla="*/ 0 h 3248084"/>
              <a:gd name="connsiteX0" fmla="*/ 1054645 w 3259303"/>
              <a:gd name="connsiteY0" fmla="*/ 0 h 3225645"/>
              <a:gd name="connsiteX1" fmla="*/ 1469772 w 3259303"/>
              <a:gd name="connsiteY1" fmla="*/ 5610 h 3225645"/>
              <a:gd name="connsiteX2" fmla="*/ 1682945 w 3259303"/>
              <a:gd name="connsiteY2" fmla="*/ 718057 h 3225645"/>
              <a:gd name="connsiteX3" fmla="*/ 2417830 w 3259303"/>
              <a:gd name="connsiteY3" fmla="*/ 544153 h 3225645"/>
              <a:gd name="connsiteX4" fmla="*/ 3259303 w 3259303"/>
              <a:gd name="connsiteY4" fmla="*/ 1811971 h 3225645"/>
              <a:gd name="connsiteX5" fmla="*/ 2311244 w 3259303"/>
              <a:gd name="connsiteY5" fmla="*/ 3091009 h 3225645"/>
              <a:gd name="connsiteX6" fmla="*/ 622689 w 3259303"/>
              <a:gd name="connsiteY6" fmla="*/ 2647834 h 3225645"/>
              <a:gd name="connsiteX7" fmla="*/ 398297 w 3259303"/>
              <a:gd name="connsiteY7" fmla="*/ 3225645 h 3225645"/>
              <a:gd name="connsiteX8" fmla="*/ 0 w 3259303"/>
              <a:gd name="connsiteY8" fmla="*/ 3220035 h 3225645"/>
              <a:gd name="connsiteX9" fmla="*/ 218783 w 3259303"/>
              <a:gd name="connsiteY9" fmla="*/ 2311245 h 3225645"/>
              <a:gd name="connsiteX10" fmla="*/ 1593187 w 3259303"/>
              <a:gd name="connsiteY10" fmla="*/ 1974656 h 3225645"/>
              <a:gd name="connsiteX11" fmla="*/ 1250989 w 3259303"/>
              <a:gd name="connsiteY11" fmla="*/ 942450 h 3225645"/>
              <a:gd name="connsiteX12" fmla="*/ 1054645 w 3259303"/>
              <a:gd name="connsiteY12" fmla="*/ 0 h 3225645"/>
              <a:gd name="connsiteX0" fmla="*/ 1054645 w 3259303"/>
              <a:gd name="connsiteY0" fmla="*/ 0 h 3242475"/>
              <a:gd name="connsiteX1" fmla="*/ 1469772 w 3259303"/>
              <a:gd name="connsiteY1" fmla="*/ 22440 h 3242475"/>
              <a:gd name="connsiteX2" fmla="*/ 1682945 w 3259303"/>
              <a:gd name="connsiteY2" fmla="*/ 734887 h 3242475"/>
              <a:gd name="connsiteX3" fmla="*/ 2417830 w 3259303"/>
              <a:gd name="connsiteY3" fmla="*/ 560983 h 3242475"/>
              <a:gd name="connsiteX4" fmla="*/ 3259303 w 3259303"/>
              <a:gd name="connsiteY4" fmla="*/ 1828801 h 3242475"/>
              <a:gd name="connsiteX5" fmla="*/ 2311244 w 3259303"/>
              <a:gd name="connsiteY5" fmla="*/ 3107839 h 3242475"/>
              <a:gd name="connsiteX6" fmla="*/ 622689 w 3259303"/>
              <a:gd name="connsiteY6" fmla="*/ 2664664 h 3242475"/>
              <a:gd name="connsiteX7" fmla="*/ 398297 w 3259303"/>
              <a:gd name="connsiteY7" fmla="*/ 3242475 h 3242475"/>
              <a:gd name="connsiteX8" fmla="*/ 0 w 3259303"/>
              <a:gd name="connsiteY8" fmla="*/ 3236865 h 3242475"/>
              <a:gd name="connsiteX9" fmla="*/ 218783 w 3259303"/>
              <a:gd name="connsiteY9" fmla="*/ 2328075 h 3242475"/>
              <a:gd name="connsiteX10" fmla="*/ 1593187 w 3259303"/>
              <a:gd name="connsiteY10" fmla="*/ 1991486 h 3242475"/>
              <a:gd name="connsiteX11" fmla="*/ 1250989 w 3259303"/>
              <a:gd name="connsiteY11" fmla="*/ 959280 h 3242475"/>
              <a:gd name="connsiteX12" fmla="*/ 1054645 w 3259303"/>
              <a:gd name="connsiteY12" fmla="*/ 0 h 3242475"/>
              <a:gd name="connsiteX0" fmla="*/ 1054645 w 3259303"/>
              <a:gd name="connsiteY0" fmla="*/ 0 h 3242475"/>
              <a:gd name="connsiteX1" fmla="*/ 1464162 w 3259303"/>
              <a:gd name="connsiteY1" fmla="*/ 1 h 3242475"/>
              <a:gd name="connsiteX2" fmla="*/ 1682945 w 3259303"/>
              <a:gd name="connsiteY2" fmla="*/ 734887 h 3242475"/>
              <a:gd name="connsiteX3" fmla="*/ 2417830 w 3259303"/>
              <a:gd name="connsiteY3" fmla="*/ 560983 h 3242475"/>
              <a:gd name="connsiteX4" fmla="*/ 3259303 w 3259303"/>
              <a:gd name="connsiteY4" fmla="*/ 1828801 h 3242475"/>
              <a:gd name="connsiteX5" fmla="*/ 2311244 w 3259303"/>
              <a:gd name="connsiteY5" fmla="*/ 3107839 h 3242475"/>
              <a:gd name="connsiteX6" fmla="*/ 622689 w 3259303"/>
              <a:gd name="connsiteY6" fmla="*/ 2664664 h 3242475"/>
              <a:gd name="connsiteX7" fmla="*/ 398297 w 3259303"/>
              <a:gd name="connsiteY7" fmla="*/ 3242475 h 3242475"/>
              <a:gd name="connsiteX8" fmla="*/ 0 w 3259303"/>
              <a:gd name="connsiteY8" fmla="*/ 3236865 h 3242475"/>
              <a:gd name="connsiteX9" fmla="*/ 218783 w 3259303"/>
              <a:gd name="connsiteY9" fmla="*/ 2328075 h 3242475"/>
              <a:gd name="connsiteX10" fmla="*/ 1593187 w 3259303"/>
              <a:gd name="connsiteY10" fmla="*/ 1991486 h 3242475"/>
              <a:gd name="connsiteX11" fmla="*/ 1250989 w 3259303"/>
              <a:gd name="connsiteY11" fmla="*/ 959280 h 3242475"/>
              <a:gd name="connsiteX12" fmla="*/ 1054645 w 3259303"/>
              <a:gd name="connsiteY12" fmla="*/ 0 h 3242475"/>
              <a:gd name="connsiteX0" fmla="*/ 1065864 w 3259303"/>
              <a:gd name="connsiteY0" fmla="*/ 5609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5609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37566 w 3259303"/>
              <a:gd name="connsiteY9" fmla="*/ 2260757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37566 w 3259303"/>
              <a:gd name="connsiteY9" fmla="*/ 2260757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76358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76358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04156 w 3197595"/>
              <a:gd name="connsiteY0" fmla="*/ 16828 h 3242474"/>
              <a:gd name="connsiteX1" fmla="*/ 1402454 w 3197595"/>
              <a:gd name="connsiteY1" fmla="*/ 0 h 3242474"/>
              <a:gd name="connsiteX2" fmla="*/ 1621237 w 3197595"/>
              <a:gd name="connsiteY2" fmla="*/ 734886 h 3242474"/>
              <a:gd name="connsiteX3" fmla="*/ 2356122 w 3197595"/>
              <a:gd name="connsiteY3" fmla="*/ 560982 h 3242474"/>
              <a:gd name="connsiteX4" fmla="*/ 3197595 w 3197595"/>
              <a:gd name="connsiteY4" fmla="*/ 1828800 h 3242474"/>
              <a:gd name="connsiteX5" fmla="*/ 2249536 w 3197595"/>
              <a:gd name="connsiteY5" fmla="*/ 3107838 h 3242474"/>
              <a:gd name="connsiteX6" fmla="*/ 560981 w 3197595"/>
              <a:gd name="connsiteY6" fmla="*/ 2664663 h 3242474"/>
              <a:gd name="connsiteX7" fmla="*/ 336589 w 3197595"/>
              <a:gd name="connsiteY7" fmla="*/ 3242474 h 3242474"/>
              <a:gd name="connsiteX8" fmla="*/ 0 w 3197595"/>
              <a:gd name="connsiteY8" fmla="*/ 3236864 h 3242474"/>
              <a:gd name="connsiteX9" fmla="*/ 387077 w 3197595"/>
              <a:gd name="connsiteY9" fmla="*/ 2232708 h 3242474"/>
              <a:gd name="connsiteX10" fmla="*/ 1514650 w 3197595"/>
              <a:gd name="connsiteY10" fmla="*/ 1991485 h 3242474"/>
              <a:gd name="connsiteX11" fmla="*/ 1189281 w 3197595"/>
              <a:gd name="connsiteY11" fmla="*/ 959279 h 3242474"/>
              <a:gd name="connsiteX12" fmla="*/ 1004156 w 3197595"/>
              <a:gd name="connsiteY12" fmla="*/ 16828 h 3242474"/>
              <a:gd name="connsiteX0" fmla="*/ 1011476 w 3204915"/>
              <a:gd name="connsiteY0" fmla="*/ 16828 h 3242474"/>
              <a:gd name="connsiteX1" fmla="*/ 1409774 w 3204915"/>
              <a:gd name="connsiteY1" fmla="*/ 0 h 3242474"/>
              <a:gd name="connsiteX2" fmla="*/ 1628557 w 3204915"/>
              <a:gd name="connsiteY2" fmla="*/ 734886 h 3242474"/>
              <a:gd name="connsiteX3" fmla="*/ 2363442 w 3204915"/>
              <a:gd name="connsiteY3" fmla="*/ 560982 h 3242474"/>
              <a:gd name="connsiteX4" fmla="*/ 3204915 w 3204915"/>
              <a:gd name="connsiteY4" fmla="*/ 1828800 h 3242474"/>
              <a:gd name="connsiteX5" fmla="*/ 2256856 w 3204915"/>
              <a:gd name="connsiteY5" fmla="*/ 3107838 h 3242474"/>
              <a:gd name="connsiteX6" fmla="*/ 568301 w 3204915"/>
              <a:gd name="connsiteY6" fmla="*/ 2664663 h 3242474"/>
              <a:gd name="connsiteX7" fmla="*/ 343909 w 3204915"/>
              <a:gd name="connsiteY7" fmla="*/ 3242474 h 3242474"/>
              <a:gd name="connsiteX8" fmla="*/ 7320 w 3204915"/>
              <a:gd name="connsiteY8" fmla="*/ 3236864 h 3242474"/>
              <a:gd name="connsiteX9" fmla="*/ 394397 w 3204915"/>
              <a:gd name="connsiteY9" fmla="*/ 2232708 h 3242474"/>
              <a:gd name="connsiteX10" fmla="*/ 1521970 w 3204915"/>
              <a:gd name="connsiteY10" fmla="*/ 1991485 h 3242474"/>
              <a:gd name="connsiteX11" fmla="*/ 1196601 w 3204915"/>
              <a:gd name="connsiteY11" fmla="*/ 959279 h 3242474"/>
              <a:gd name="connsiteX12" fmla="*/ 1011476 w 3204915"/>
              <a:gd name="connsiteY12" fmla="*/ 16828 h 3242474"/>
              <a:gd name="connsiteX0" fmla="*/ 1007292 w 3200731"/>
              <a:gd name="connsiteY0" fmla="*/ 16828 h 3242474"/>
              <a:gd name="connsiteX1" fmla="*/ 1405590 w 3200731"/>
              <a:gd name="connsiteY1" fmla="*/ 0 h 3242474"/>
              <a:gd name="connsiteX2" fmla="*/ 1624373 w 3200731"/>
              <a:gd name="connsiteY2" fmla="*/ 734886 h 3242474"/>
              <a:gd name="connsiteX3" fmla="*/ 2359258 w 3200731"/>
              <a:gd name="connsiteY3" fmla="*/ 560982 h 3242474"/>
              <a:gd name="connsiteX4" fmla="*/ 3200731 w 3200731"/>
              <a:gd name="connsiteY4" fmla="*/ 1828800 h 3242474"/>
              <a:gd name="connsiteX5" fmla="*/ 2252672 w 3200731"/>
              <a:gd name="connsiteY5" fmla="*/ 3107838 h 3242474"/>
              <a:gd name="connsiteX6" fmla="*/ 564117 w 3200731"/>
              <a:gd name="connsiteY6" fmla="*/ 2664663 h 3242474"/>
              <a:gd name="connsiteX7" fmla="*/ 339725 w 3200731"/>
              <a:gd name="connsiteY7" fmla="*/ 3242474 h 3242474"/>
              <a:gd name="connsiteX8" fmla="*/ 3136 w 3200731"/>
              <a:gd name="connsiteY8" fmla="*/ 3236864 h 3242474"/>
              <a:gd name="connsiteX9" fmla="*/ 390213 w 3200731"/>
              <a:gd name="connsiteY9" fmla="*/ 2232708 h 3242474"/>
              <a:gd name="connsiteX10" fmla="*/ 1517786 w 3200731"/>
              <a:gd name="connsiteY10" fmla="*/ 1991485 h 3242474"/>
              <a:gd name="connsiteX11" fmla="*/ 1192417 w 3200731"/>
              <a:gd name="connsiteY11" fmla="*/ 959279 h 3242474"/>
              <a:gd name="connsiteX12" fmla="*/ 1007292 w 3200731"/>
              <a:gd name="connsiteY12" fmla="*/ 16828 h 3242474"/>
              <a:gd name="connsiteX0" fmla="*/ 1051443 w 3244882"/>
              <a:gd name="connsiteY0" fmla="*/ 16828 h 3242474"/>
              <a:gd name="connsiteX1" fmla="*/ 1449741 w 3244882"/>
              <a:gd name="connsiteY1" fmla="*/ 0 h 3242474"/>
              <a:gd name="connsiteX2" fmla="*/ 1668524 w 3244882"/>
              <a:gd name="connsiteY2" fmla="*/ 734886 h 3242474"/>
              <a:gd name="connsiteX3" fmla="*/ 2403409 w 3244882"/>
              <a:gd name="connsiteY3" fmla="*/ 560982 h 3242474"/>
              <a:gd name="connsiteX4" fmla="*/ 3244882 w 3244882"/>
              <a:gd name="connsiteY4" fmla="*/ 1828800 h 3242474"/>
              <a:gd name="connsiteX5" fmla="*/ 2296823 w 3244882"/>
              <a:gd name="connsiteY5" fmla="*/ 3107838 h 3242474"/>
              <a:gd name="connsiteX6" fmla="*/ 608268 w 3244882"/>
              <a:gd name="connsiteY6" fmla="*/ 2664663 h 3242474"/>
              <a:gd name="connsiteX7" fmla="*/ 383876 w 3244882"/>
              <a:gd name="connsiteY7" fmla="*/ 3242474 h 3242474"/>
              <a:gd name="connsiteX8" fmla="*/ 2408 w 3244882"/>
              <a:gd name="connsiteY8" fmla="*/ 3236864 h 3242474"/>
              <a:gd name="connsiteX9" fmla="*/ 434364 w 3244882"/>
              <a:gd name="connsiteY9" fmla="*/ 2232708 h 3242474"/>
              <a:gd name="connsiteX10" fmla="*/ 1561937 w 3244882"/>
              <a:gd name="connsiteY10" fmla="*/ 1991485 h 3242474"/>
              <a:gd name="connsiteX11" fmla="*/ 1236568 w 3244882"/>
              <a:gd name="connsiteY11" fmla="*/ 959279 h 3242474"/>
              <a:gd name="connsiteX12" fmla="*/ 1051443 w 3244882"/>
              <a:gd name="connsiteY12" fmla="*/ 16828 h 3242474"/>
              <a:gd name="connsiteX0" fmla="*/ 1049313 w 3242752"/>
              <a:gd name="connsiteY0" fmla="*/ 16828 h 3242474"/>
              <a:gd name="connsiteX1" fmla="*/ 1447611 w 3242752"/>
              <a:gd name="connsiteY1" fmla="*/ 0 h 3242474"/>
              <a:gd name="connsiteX2" fmla="*/ 1666394 w 3242752"/>
              <a:gd name="connsiteY2" fmla="*/ 734886 h 3242474"/>
              <a:gd name="connsiteX3" fmla="*/ 2401279 w 3242752"/>
              <a:gd name="connsiteY3" fmla="*/ 560982 h 3242474"/>
              <a:gd name="connsiteX4" fmla="*/ 3242752 w 3242752"/>
              <a:gd name="connsiteY4" fmla="*/ 1828800 h 3242474"/>
              <a:gd name="connsiteX5" fmla="*/ 2294693 w 3242752"/>
              <a:gd name="connsiteY5" fmla="*/ 3107838 h 3242474"/>
              <a:gd name="connsiteX6" fmla="*/ 606138 w 3242752"/>
              <a:gd name="connsiteY6" fmla="*/ 2664663 h 3242474"/>
              <a:gd name="connsiteX7" fmla="*/ 381746 w 3242752"/>
              <a:gd name="connsiteY7" fmla="*/ 3242474 h 3242474"/>
              <a:gd name="connsiteX8" fmla="*/ 278 w 3242752"/>
              <a:gd name="connsiteY8" fmla="*/ 3236864 h 3242474"/>
              <a:gd name="connsiteX9" fmla="*/ 432234 w 3242752"/>
              <a:gd name="connsiteY9" fmla="*/ 2232708 h 3242474"/>
              <a:gd name="connsiteX10" fmla="*/ 1559807 w 3242752"/>
              <a:gd name="connsiteY10" fmla="*/ 1991485 h 3242474"/>
              <a:gd name="connsiteX11" fmla="*/ 1234438 w 3242752"/>
              <a:gd name="connsiteY11" fmla="*/ 959279 h 3242474"/>
              <a:gd name="connsiteX12" fmla="*/ 1049313 w 3242752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294415 w 3242474"/>
              <a:gd name="connsiteY5" fmla="*/ 3107838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294415 w 3242474"/>
              <a:gd name="connsiteY5" fmla="*/ 3107838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294415 w 3242474"/>
              <a:gd name="connsiteY5" fmla="*/ 3107838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294415 w 3242474"/>
              <a:gd name="connsiteY5" fmla="*/ 3107838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300025 w 3242474"/>
              <a:gd name="connsiteY5" fmla="*/ 3046130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300025 w 3242474"/>
              <a:gd name="connsiteY5" fmla="*/ 3046130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300025 w 3242474"/>
              <a:gd name="connsiteY5" fmla="*/ 3046130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300025 w 3242474"/>
              <a:gd name="connsiteY5" fmla="*/ 3046130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186376"/>
              <a:gd name="connsiteY0" fmla="*/ 16828 h 3242474"/>
              <a:gd name="connsiteX1" fmla="*/ 1447333 w 3186376"/>
              <a:gd name="connsiteY1" fmla="*/ 0 h 3242474"/>
              <a:gd name="connsiteX2" fmla="*/ 1666116 w 3186376"/>
              <a:gd name="connsiteY2" fmla="*/ 734886 h 3242474"/>
              <a:gd name="connsiteX3" fmla="*/ 2401001 w 3186376"/>
              <a:gd name="connsiteY3" fmla="*/ 560982 h 3242474"/>
              <a:gd name="connsiteX4" fmla="*/ 3186376 w 3186376"/>
              <a:gd name="connsiteY4" fmla="*/ 1828800 h 3242474"/>
              <a:gd name="connsiteX5" fmla="*/ 2300025 w 3186376"/>
              <a:gd name="connsiteY5" fmla="*/ 3046130 h 3242474"/>
              <a:gd name="connsiteX6" fmla="*/ 605860 w 3186376"/>
              <a:gd name="connsiteY6" fmla="*/ 2664663 h 3242474"/>
              <a:gd name="connsiteX7" fmla="*/ 381468 w 3186376"/>
              <a:gd name="connsiteY7" fmla="*/ 3242474 h 3242474"/>
              <a:gd name="connsiteX8" fmla="*/ 0 w 3186376"/>
              <a:gd name="connsiteY8" fmla="*/ 3236864 h 3242474"/>
              <a:gd name="connsiteX9" fmla="*/ 431956 w 3186376"/>
              <a:gd name="connsiteY9" fmla="*/ 2232708 h 3242474"/>
              <a:gd name="connsiteX10" fmla="*/ 1559529 w 3186376"/>
              <a:gd name="connsiteY10" fmla="*/ 1991485 h 3242474"/>
              <a:gd name="connsiteX11" fmla="*/ 1234160 w 3186376"/>
              <a:gd name="connsiteY11" fmla="*/ 959279 h 3242474"/>
              <a:gd name="connsiteX12" fmla="*/ 1049035 w 3186376"/>
              <a:gd name="connsiteY12" fmla="*/ 16828 h 3242474"/>
              <a:gd name="connsiteX0" fmla="*/ 1049035 w 3186376"/>
              <a:gd name="connsiteY0" fmla="*/ 16828 h 3242474"/>
              <a:gd name="connsiteX1" fmla="*/ 1447333 w 3186376"/>
              <a:gd name="connsiteY1" fmla="*/ 0 h 3242474"/>
              <a:gd name="connsiteX2" fmla="*/ 1666116 w 3186376"/>
              <a:gd name="connsiteY2" fmla="*/ 734886 h 3242474"/>
              <a:gd name="connsiteX3" fmla="*/ 2401001 w 3186376"/>
              <a:gd name="connsiteY3" fmla="*/ 560982 h 3242474"/>
              <a:gd name="connsiteX4" fmla="*/ 3186376 w 3186376"/>
              <a:gd name="connsiteY4" fmla="*/ 1828800 h 3242474"/>
              <a:gd name="connsiteX5" fmla="*/ 2300025 w 3186376"/>
              <a:gd name="connsiteY5" fmla="*/ 3046130 h 3242474"/>
              <a:gd name="connsiteX6" fmla="*/ 605860 w 3186376"/>
              <a:gd name="connsiteY6" fmla="*/ 2664663 h 3242474"/>
              <a:gd name="connsiteX7" fmla="*/ 381468 w 3186376"/>
              <a:gd name="connsiteY7" fmla="*/ 3242474 h 3242474"/>
              <a:gd name="connsiteX8" fmla="*/ 0 w 3186376"/>
              <a:gd name="connsiteY8" fmla="*/ 3236864 h 3242474"/>
              <a:gd name="connsiteX9" fmla="*/ 431956 w 3186376"/>
              <a:gd name="connsiteY9" fmla="*/ 2232708 h 3242474"/>
              <a:gd name="connsiteX10" fmla="*/ 1559529 w 3186376"/>
              <a:gd name="connsiteY10" fmla="*/ 1991485 h 3242474"/>
              <a:gd name="connsiteX11" fmla="*/ 1234160 w 3186376"/>
              <a:gd name="connsiteY11" fmla="*/ 959279 h 3242474"/>
              <a:gd name="connsiteX12" fmla="*/ 1049035 w 3186376"/>
              <a:gd name="connsiteY12" fmla="*/ 16828 h 3242474"/>
              <a:gd name="connsiteX0" fmla="*/ 1049035 w 3186376"/>
              <a:gd name="connsiteY0" fmla="*/ 16828 h 3242474"/>
              <a:gd name="connsiteX1" fmla="*/ 1447333 w 3186376"/>
              <a:gd name="connsiteY1" fmla="*/ 0 h 3242474"/>
              <a:gd name="connsiteX2" fmla="*/ 1666116 w 3186376"/>
              <a:gd name="connsiteY2" fmla="*/ 734886 h 3242474"/>
              <a:gd name="connsiteX3" fmla="*/ 2401001 w 3186376"/>
              <a:gd name="connsiteY3" fmla="*/ 560982 h 3242474"/>
              <a:gd name="connsiteX4" fmla="*/ 3186376 w 3186376"/>
              <a:gd name="connsiteY4" fmla="*/ 1828800 h 3242474"/>
              <a:gd name="connsiteX5" fmla="*/ 2300025 w 3186376"/>
              <a:gd name="connsiteY5" fmla="*/ 3046130 h 3242474"/>
              <a:gd name="connsiteX6" fmla="*/ 605860 w 3186376"/>
              <a:gd name="connsiteY6" fmla="*/ 2664663 h 3242474"/>
              <a:gd name="connsiteX7" fmla="*/ 381468 w 3186376"/>
              <a:gd name="connsiteY7" fmla="*/ 3242474 h 3242474"/>
              <a:gd name="connsiteX8" fmla="*/ 0 w 3186376"/>
              <a:gd name="connsiteY8" fmla="*/ 3236864 h 3242474"/>
              <a:gd name="connsiteX9" fmla="*/ 431956 w 3186376"/>
              <a:gd name="connsiteY9" fmla="*/ 2232708 h 3242474"/>
              <a:gd name="connsiteX10" fmla="*/ 1559529 w 3186376"/>
              <a:gd name="connsiteY10" fmla="*/ 1991485 h 3242474"/>
              <a:gd name="connsiteX11" fmla="*/ 1234160 w 3186376"/>
              <a:gd name="connsiteY11" fmla="*/ 959279 h 3242474"/>
              <a:gd name="connsiteX12" fmla="*/ 1049035 w 3186376"/>
              <a:gd name="connsiteY12" fmla="*/ 16828 h 3242474"/>
              <a:gd name="connsiteX0" fmla="*/ 1049035 w 3203206"/>
              <a:gd name="connsiteY0" fmla="*/ 16828 h 3242474"/>
              <a:gd name="connsiteX1" fmla="*/ 1447333 w 3203206"/>
              <a:gd name="connsiteY1" fmla="*/ 0 h 3242474"/>
              <a:gd name="connsiteX2" fmla="*/ 1666116 w 3203206"/>
              <a:gd name="connsiteY2" fmla="*/ 734886 h 3242474"/>
              <a:gd name="connsiteX3" fmla="*/ 2401001 w 3203206"/>
              <a:gd name="connsiteY3" fmla="*/ 560982 h 3242474"/>
              <a:gd name="connsiteX4" fmla="*/ 3203206 w 3203206"/>
              <a:gd name="connsiteY4" fmla="*/ 1823190 h 3242474"/>
              <a:gd name="connsiteX5" fmla="*/ 2300025 w 3203206"/>
              <a:gd name="connsiteY5" fmla="*/ 3046130 h 3242474"/>
              <a:gd name="connsiteX6" fmla="*/ 605860 w 3203206"/>
              <a:gd name="connsiteY6" fmla="*/ 2664663 h 3242474"/>
              <a:gd name="connsiteX7" fmla="*/ 381468 w 3203206"/>
              <a:gd name="connsiteY7" fmla="*/ 3242474 h 3242474"/>
              <a:gd name="connsiteX8" fmla="*/ 0 w 3203206"/>
              <a:gd name="connsiteY8" fmla="*/ 3236864 h 3242474"/>
              <a:gd name="connsiteX9" fmla="*/ 431956 w 3203206"/>
              <a:gd name="connsiteY9" fmla="*/ 2232708 h 3242474"/>
              <a:gd name="connsiteX10" fmla="*/ 1559529 w 3203206"/>
              <a:gd name="connsiteY10" fmla="*/ 1991485 h 3242474"/>
              <a:gd name="connsiteX11" fmla="*/ 1234160 w 3203206"/>
              <a:gd name="connsiteY11" fmla="*/ 959279 h 3242474"/>
              <a:gd name="connsiteX12" fmla="*/ 1049035 w 3203206"/>
              <a:gd name="connsiteY12" fmla="*/ 16828 h 3242474"/>
              <a:gd name="connsiteX0" fmla="*/ 1049035 w 3203206"/>
              <a:gd name="connsiteY0" fmla="*/ 16828 h 3242474"/>
              <a:gd name="connsiteX1" fmla="*/ 1447333 w 3203206"/>
              <a:gd name="connsiteY1" fmla="*/ 0 h 3242474"/>
              <a:gd name="connsiteX2" fmla="*/ 1666116 w 3203206"/>
              <a:gd name="connsiteY2" fmla="*/ 734886 h 3242474"/>
              <a:gd name="connsiteX3" fmla="*/ 2401001 w 3203206"/>
              <a:gd name="connsiteY3" fmla="*/ 560982 h 3242474"/>
              <a:gd name="connsiteX4" fmla="*/ 3203206 w 3203206"/>
              <a:gd name="connsiteY4" fmla="*/ 1823190 h 3242474"/>
              <a:gd name="connsiteX5" fmla="*/ 2300025 w 3203206"/>
              <a:gd name="connsiteY5" fmla="*/ 3046130 h 3242474"/>
              <a:gd name="connsiteX6" fmla="*/ 605860 w 3203206"/>
              <a:gd name="connsiteY6" fmla="*/ 2664663 h 3242474"/>
              <a:gd name="connsiteX7" fmla="*/ 381468 w 3203206"/>
              <a:gd name="connsiteY7" fmla="*/ 3242474 h 3242474"/>
              <a:gd name="connsiteX8" fmla="*/ 0 w 3203206"/>
              <a:gd name="connsiteY8" fmla="*/ 3236864 h 3242474"/>
              <a:gd name="connsiteX9" fmla="*/ 431956 w 3203206"/>
              <a:gd name="connsiteY9" fmla="*/ 2232708 h 3242474"/>
              <a:gd name="connsiteX10" fmla="*/ 1559529 w 3203206"/>
              <a:gd name="connsiteY10" fmla="*/ 1991485 h 3242474"/>
              <a:gd name="connsiteX11" fmla="*/ 1234160 w 3203206"/>
              <a:gd name="connsiteY11" fmla="*/ 959279 h 3242474"/>
              <a:gd name="connsiteX12" fmla="*/ 1049035 w 3203206"/>
              <a:gd name="connsiteY12" fmla="*/ 16828 h 3242474"/>
              <a:gd name="connsiteX0" fmla="*/ 1049035 w 3203206"/>
              <a:gd name="connsiteY0" fmla="*/ 16828 h 3242474"/>
              <a:gd name="connsiteX1" fmla="*/ 1447333 w 3203206"/>
              <a:gd name="connsiteY1" fmla="*/ 0 h 3242474"/>
              <a:gd name="connsiteX2" fmla="*/ 1666116 w 3203206"/>
              <a:gd name="connsiteY2" fmla="*/ 734886 h 3242474"/>
              <a:gd name="connsiteX3" fmla="*/ 2401001 w 3203206"/>
              <a:gd name="connsiteY3" fmla="*/ 560982 h 3242474"/>
              <a:gd name="connsiteX4" fmla="*/ 3203206 w 3203206"/>
              <a:gd name="connsiteY4" fmla="*/ 1823190 h 3242474"/>
              <a:gd name="connsiteX5" fmla="*/ 2300025 w 3203206"/>
              <a:gd name="connsiteY5" fmla="*/ 3046130 h 3242474"/>
              <a:gd name="connsiteX6" fmla="*/ 605860 w 3203206"/>
              <a:gd name="connsiteY6" fmla="*/ 2664663 h 3242474"/>
              <a:gd name="connsiteX7" fmla="*/ 381468 w 3203206"/>
              <a:gd name="connsiteY7" fmla="*/ 3242474 h 3242474"/>
              <a:gd name="connsiteX8" fmla="*/ 0 w 3203206"/>
              <a:gd name="connsiteY8" fmla="*/ 3236864 h 3242474"/>
              <a:gd name="connsiteX9" fmla="*/ 431956 w 3203206"/>
              <a:gd name="connsiteY9" fmla="*/ 2232708 h 3242474"/>
              <a:gd name="connsiteX10" fmla="*/ 1559529 w 3203206"/>
              <a:gd name="connsiteY10" fmla="*/ 1991485 h 3242474"/>
              <a:gd name="connsiteX11" fmla="*/ 1234160 w 3203206"/>
              <a:gd name="connsiteY11" fmla="*/ 959279 h 3242474"/>
              <a:gd name="connsiteX12" fmla="*/ 1049035 w 3203206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516103 w 3175157"/>
              <a:gd name="connsiteY9" fmla="*/ 224953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516103 w 3175157"/>
              <a:gd name="connsiteY9" fmla="*/ 224953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516103 w 3175157"/>
              <a:gd name="connsiteY9" fmla="*/ 224953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516103 w 3175157"/>
              <a:gd name="connsiteY9" fmla="*/ 224953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203206"/>
              <a:gd name="connsiteY0" fmla="*/ 16828 h 3242474"/>
              <a:gd name="connsiteX1" fmla="*/ 1447333 w 3203206"/>
              <a:gd name="connsiteY1" fmla="*/ 0 h 3242474"/>
              <a:gd name="connsiteX2" fmla="*/ 1666116 w 3203206"/>
              <a:gd name="connsiteY2" fmla="*/ 734886 h 3242474"/>
              <a:gd name="connsiteX3" fmla="*/ 2401001 w 3203206"/>
              <a:gd name="connsiteY3" fmla="*/ 560982 h 3242474"/>
              <a:gd name="connsiteX4" fmla="*/ 3203206 w 3203206"/>
              <a:gd name="connsiteY4" fmla="*/ 1834409 h 3242474"/>
              <a:gd name="connsiteX5" fmla="*/ 2300025 w 3203206"/>
              <a:gd name="connsiteY5" fmla="*/ 3046130 h 3242474"/>
              <a:gd name="connsiteX6" fmla="*/ 605860 w 3203206"/>
              <a:gd name="connsiteY6" fmla="*/ 2664663 h 3242474"/>
              <a:gd name="connsiteX7" fmla="*/ 381468 w 3203206"/>
              <a:gd name="connsiteY7" fmla="*/ 3242474 h 3242474"/>
              <a:gd name="connsiteX8" fmla="*/ 0 w 3203206"/>
              <a:gd name="connsiteY8" fmla="*/ 3236864 h 3242474"/>
              <a:gd name="connsiteX9" fmla="*/ 516103 w 3203206"/>
              <a:gd name="connsiteY9" fmla="*/ 2249538 h 3242474"/>
              <a:gd name="connsiteX10" fmla="*/ 1559529 w 3203206"/>
              <a:gd name="connsiteY10" fmla="*/ 1991485 h 3242474"/>
              <a:gd name="connsiteX11" fmla="*/ 1234160 w 3203206"/>
              <a:gd name="connsiteY11" fmla="*/ 959279 h 3242474"/>
              <a:gd name="connsiteX12" fmla="*/ 1049035 w 3203206"/>
              <a:gd name="connsiteY12" fmla="*/ 16828 h 3242474"/>
              <a:gd name="connsiteX0" fmla="*/ 1049035 w 3203570"/>
              <a:gd name="connsiteY0" fmla="*/ 16828 h 3242474"/>
              <a:gd name="connsiteX1" fmla="*/ 1447333 w 3203570"/>
              <a:gd name="connsiteY1" fmla="*/ 0 h 3242474"/>
              <a:gd name="connsiteX2" fmla="*/ 1666116 w 3203570"/>
              <a:gd name="connsiteY2" fmla="*/ 734886 h 3242474"/>
              <a:gd name="connsiteX3" fmla="*/ 2401001 w 3203570"/>
              <a:gd name="connsiteY3" fmla="*/ 560982 h 3242474"/>
              <a:gd name="connsiteX4" fmla="*/ 3203206 w 3203570"/>
              <a:gd name="connsiteY4" fmla="*/ 1834409 h 3242474"/>
              <a:gd name="connsiteX5" fmla="*/ 2300025 w 3203570"/>
              <a:gd name="connsiteY5" fmla="*/ 3046130 h 3242474"/>
              <a:gd name="connsiteX6" fmla="*/ 605860 w 3203570"/>
              <a:gd name="connsiteY6" fmla="*/ 2664663 h 3242474"/>
              <a:gd name="connsiteX7" fmla="*/ 381468 w 3203570"/>
              <a:gd name="connsiteY7" fmla="*/ 3242474 h 3242474"/>
              <a:gd name="connsiteX8" fmla="*/ 0 w 3203570"/>
              <a:gd name="connsiteY8" fmla="*/ 3236864 h 3242474"/>
              <a:gd name="connsiteX9" fmla="*/ 516103 w 3203570"/>
              <a:gd name="connsiteY9" fmla="*/ 2249538 h 3242474"/>
              <a:gd name="connsiteX10" fmla="*/ 1559529 w 3203570"/>
              <a:gd name="connsiteY10" fmla="*/ 1991485 h 3242474"/>
              <a:gd name="connsiteX11" fmla="*/ 1234160 w 3203570"/>
              <a:gd name="connsiteY11" fmla="*/ 959279 h 3242474"/>
              <a:gd name="connsiteX12" fmla="*/ 1049035 w 3203570"/>
              <a:gd name="connsiteY12" fmla="*/ 16828 h 3242474"/>
              <a:gd name="connsiteX0" fmla="*/ 1049035 w 3203570"/>
              <a:gd name="connsiteY0" fmla="*/ 16828 h 3242474"/>
              <a:gd name="connsiteX1" fmla="*/ 1447333 w 3203570"/>
              <a:gd name="connsiteY1" fmla="*/ 0 h 3242474"/>
              <a:gd name="connsiteX2" fmla="*/ 1666116 w 3203570"/>
              <a:gd name="connsiteY2" fmla="*/ 734886 h 3242474"/>
              <a:gd name="connsiteX3" fmla="*/ 2401001 w 3203570"/>
              <a:gd name="connsiteY3" fmla="*/ 560982 h 3242474"/>
              <a:gd name="connsiteX4" fmla="*/ 3203206 w 3203570"/>
              <a:gd name="connsiteY4" fmla="*/ 1834409 h 3242474"/>
              <a:gd name="connsiteX5" fmla="*/ 2300025 w 3203570"/>
              <a:gd name="connsiteY5" fmla="*/ 3046130 h 3242474"/>
              <a:gd name="connsiteX6" fmla="*/ 605860 w 3203570"/>
              <a:gd name="connsiteY6" fmla="*/ 2664663 h 3242474"/>
              <a:gd name="connsiteX7" fmla="*/ 381468 w 3203570"/>
              <a:gd name="connsiteY7" fmla="*/ 3242474 h 3242474"/>
              <a:gd name="connsiteX8" fmla="*/ 0 w 3203570"/>
              <a:gd name="connsiteY8" fmla="*/ 3236864 h 3242474"/>
              <a:gd name="connsiteX9" fmla="*/ 516103 w 3203570"/>
              <a:gd name="connsiteY9" fmla="*/ 2249538 h 3242474"/>
              <a:gd name="connsiteX10" fmla="*/ 1559529 w 3203570"/>
              <a:gd name="connsiteY10" fmla="*/ 1991485 h 3242474"/>
              <a:gd name="connsiteX11" fmla="*/ 1234160 w 3203570"/>
              <a:gd name="connsiteY11" fmla="*/ 959279 h 3242474"/>
              <a:gd name="connsiteX12" fmla="*/ 1049035 w 3203570"/>
              <a:gd name="connsiteY12" fmla="*/ 16828 h 3242474"/>
              <a:gd name="connsiteX0" fmla="*/ 1049035 w 3203570"/>
              <a:gd name="connsiteY0" fmla="*/ 16828 h 3242474"/>
              <a:gd name="connsiteX1" fmla="*/ 1447333 w 3203570"/>
              <a:gd name="connsiteY1" fmla="*/ 0 h 3242474"/>
              <a:gd name="connsiteX2" fmla="*/ 1666116 w 3203570"/>
              <a:gd name="connsiteY2" fmla="*/ 734886 h 3242474"/>
              <a:gd name="connsiteX3" fmla="*/ 2401001 w 3203570"/>
              <a:gd name="connsiteY3" fmla="*/ 560982 h 3242474"/>
              <a:gd name="connsiteX4" fmla="*/ 3203206 w 3203570"/>
              <a:gd name="connsiteY4" fmla="*/ 1834409 h 3242474"/>
              <a:gd name="connsiteX5" fmla="*/ 2300025 w 3203570"/>
              <a:gd name="connsiteY5" fmla="*/ 3046130 h 3242474"/>
              <a:gd name="connsiteX6" fmla="*/ 605860 w 3203570"/>
              <a:gd name="connsiteY6" fmla="*/ 2664663 h 3242474"/>
              <a:gd name="connsiteX7" fmla="*/ 381468 w 3203570"/>
              <a:gd name="connsiteY7" fmla="*/ 3242474 h 3242474"/>
              <a:gd name="connsiteX8" fmla="*/ 0 w 3203570"/>
              <a:gd name="connsiteY8" fmla="*/ 3236864 h 3242474"/>
              <a:gd name="connsiteX9" fmla="*/ 516103 w 3203570"/>
              <a:gd name="connsiteY9" fmla="*/ 2249538 h 3242474"/>
              <a:gd name="connsiteX10" fmla="*/ 1559529 w 3203570"/>
              <a:gd name="connsiteY10" fmla="*/ 1991485 h 3242474"/>
              <a:gd name="connsiteX11" fmla="*/ 1234160 w 3203570"/>
              <a:gd name="connsiteY11" fmla="*/ 959279 h 3242474"/>
              <a:gd name="connsiteX12" fmla="*/ 1049035 w 3203570"/>
              <a:gd name="connsiteY12" fmla="*/ 16828 h 3242474"/>
              <a:gd name="connsiteX0" fmla="*/ 1049035 w 3203570"/>
              <a:gd name="connsiteY0" fmla="*/ 16828 h 3242474"/>
              <a:gd name="connsiteX1" fmla="*/ 1447333 w 3203570"/>
              <a:gd name="connsiteY1" fmla="*/ 0 h 3242474"/>
              <a:gd name="connsiteX2" fmla="*/ 1666116 w 3203570"/>
              <a:gd name="connsiteY2" fmla="*/ 734886 h 3242474"/>
              <a:gd name="connsiteX3" fmla="*/ 2401001 w 3203570"/>
              <a:gd name="connsiteY3" fmla="*/ 560982 h 3242474"/>
              <a:gd name="connsiteX4" fmla="*/ 3203206 w 3203570"/>
              <a:gd name="connsiteY4" fmla="*/ 1834409 h 3242474"/>
              <a:gd name="connsiteX5" fmla="*/ 2300025 w 3203570"/>
              <a:gd name="connsiteY5" fmla="*/ 3046130 h 3242474"/>
              <a:gd name="connsiteX6" fmla="*/ 605860 w 3203570"/>
              <a:gd name="connsiteY6" fmla="*/ 2664663 h 3242474"/>
              <a:gd name="connsiteX7" fmla="*/ 381468 w 3203570"/>
              <a:gd name="connsiteY7" fmla="*/ 3242474 h 3242474"/>
              <a:gd name="connsiteX8" fmla="*/ 0 w 3203570"/>
              <a:gd name="connsiteY8" fmla="*/ 3236864 h 3242474"/>
              <a:gd name="connsiteX9" fmla="*/ 516103 w 3203570"/>
              <a:gd name="connsiteY9" fmla="*/ 2249538 h 3242474"/>
              <a:gd name="connsiteX10" fmla="*/ 1559529 w 3203570"/>
              <a:gd name="connsiteY10" fmla="*/ 1991485 h 3242474"/>
              <a:gd name="connsiteX11" fmla="*/ 1234160 w 3203570"/>
              <a:gd name="connsiteY11" fmla="*/ 959279 h 3242474"/>
              <a:gd name="connsiteX12" fmla="*/ 1049035 w 3203570"/>
              <a:gd name="connsiteY12" fmla="*/ 16828 h 32424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203570" h="3242474">
                <a:moveTo>
                  <a:pt x="1049035" y="16828"/>
                </a:moveTo>
                <a:lnTo>
                  <a:pt x="1447333" y="0"/>
                </a:lnTo>
                <a:cubicBezTo>
                  <a:pt x="1441724" y="284231"/>
                  <a:pt x="1413674" y="613340"/>
                  <a:pt x="1666116" y="734886"/>
                </a:cubicBezTo>
                <a:cubicBezTo>
                  <a:pt x="1888639" y="783504"/>
                  <a:pt x="1937256" y="473095"/>
                  <a:pt x="2401001" y="560982"/>
                </a:cubicBezTo>
                <a:cubicBezTo>
                  <a:pt x="2875965" y="635779"/>
                  <a:pt x="3216295" y="1035945"/>
                  <a:pt x="3203206" y="1834409"/>
                </a:cubicBezTo>
                <a:cubicBezTo>
                  <a:pt x="3175156" y="2587994"/>
                  <a:pt x="2844177" y="2814257"/>
                  <a:pt x="2300025" y="3046130"/>
                </a:cubicBezTo>
                <a:cubicBezTo>
                  <a:pt x="1406194" y="3347190"/>
                  <a:pt x="820903" y="2705801"/>
                  <a:pt x="605860" y="2664663"/>
                </a:cubicBezTo>
                <a:cubicBezTo>
                  <a:pt x="379598" y="2621655"/>
                  <a:pt x="355288" y="2954503"/>
                  <a:pt x="381468" y="3242474"/>
                </a:cubicBezTo>
                <a:lnTo>
                  <a:pt x="0" y="3236864"/>
                </a:lnTo>
                <a:cubicBezTo>
                  <a:pt x="9350" y="2823607"/>
                  <a:pt x="-31788" y="2191567"/>
                  <a:pt x="516103" y="2249538"/>
                </a:cubicBezTo>
                <a:cubicBezTo>
                  <a:pt x="918138" y="2305637"/>
                  <a:pt x="1303347" y="2423441"/>
                  <a:pt x="1559529" y="1991485"/>
                </a:cubicBezTo>
                <a:cubicBezTo>
                  <a:pt x="1720344" y="1686686"/>
                  <a:pt x="1701645" y="1337006"/>
                  <a:pt x="1234160" y="959279"/>
                </a:cubicBezTo>
                <a:cubicBezTo>
                  <a:pt x="1155622" y="891961"/>
                  <a:pt x="981717" y="516102"/>
                  <a:pt x="1049035" y="1682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7" name="Freeform 50">
            <a:extLst>
              <a:ext uri="{FF2B5EF4-FFF2-40B4-BE49-F238E27FC236}">
                <a16:creationId xmlns:a16="http://schemas.microsoft.com/office/drawing/2014/main" xmlns="" id="{605A5CD8-DE95-4E92-98B2-C8DFAA6AF85E}"/>
              </a:ext>
            </a:extLst>
          </p:cNvPr>
          <p:cNvSpPr>
            <a:spLocks noChangeAspect="1"/>
          </p:cNvSpPr>
          <p:nvPr/>
        </p:nvSpPr>
        <p:spPr>
          <a:xfrm>
            <a:off x="6115987" y="1451770"/>
            <a:ext cx="529812" cy="447396"/>
          </a:xfrm>
          <a:custGeom>
            <a:avLst/>
            <a:gdLst/>
            <a:ahLst/>
            <a:cxnLst/>
            <a:rect l="l" t="t" r="r" b="b"/>
            <a:pathLst>
              <a:path w="3213653" h="2719059">
                <a:moveTo>
                  <a:pt x="1378151" y="1333546"/>
                </a:moveTo>
                <a:cubicBezTo>
                  <a:pt x="1319627" y="1375402"/>
                  <a:pt x="1250513" y="1400241"/>
                  <a:pt x="1177640" y="1404742"/>
                </a:cubicBezTo>
                <a:cubicBezTo>
                  <a:pt x="1183273" y="1421668"/>
                  <a:pt x="1185388" y="1439329"/>
                  <a:pt x="1185029" y="1457608"/>
                </a:cubicBezTo>
                <a:lnTo>
                  <a:pt x="1182201" y="1517198"/>
                </a:lnTo>
                <a:cubicBezTo>
                  <a:pt x="1256472" y="1514781"/>
                  <a:pt x="1326341" y="1484168"/>
                  <a:pt x="1378151" y="1432005"/>
                </a:cubicBezTo>
                <a:close/>
                <a:moveTo>
                  <a:pt x="1765736" y="0"/>
                </a:moveTo>
                <a:cubicBezTo>
                  <a:pt x="1820598" y="0"/>
                  <a:pt x="1865072" y="44474"/>
                  <a:pt x="1865072" y="99336"/>
                </a:cubicBezTo>
                <a:lnTo>
                  <a:pt x="1865072" y="1145199"/>
                </a:lnTo>
                <a:cubicBezTo>
                  <a:pt x="1927584" y="1198906"/>
                  <a:pt x="2002197" y="1234373"/>
                  <a:pt x="2081262" y="1252128"/>
                </a:cubicBezTo>
                <a:cubicBezTo>
                  <a:pt x="2096727" y="1219747"/>
                  <a:pt x="2112543" y="1186289"/>
                  <a:pt x="2123992" y="1149920"/>
                </a:cubicBezTo>
                <a:cubicBezTo>
                  <a:pt x="1899600" y="1041464"/>
                  <a:pt x="1832282" y="585198"/>
                  <a:pt x="1933258" y="437473"/>
                </a:cubicBezTo>
                <a:cubicBezTo>
                  <a:pt x="2028156" y="327848"/>
                  <a:pt x="2131647" y="265468"/>
                  <a:pt x="2345195" y="261608"/>
                </a:cubicBezTo>
                <a:cubicBezTo>
                  <a:pt x="2375702" y="261056"/>
                  <a:pt x="2408455" y="261699"/>
                  <a:pt x="2443750" y="263569"/>
                </a:cubicBezTo>
                <a:cubicBezTo>
                  <a:pt x="2954244" y="291618"/>
                  <a:pt x="3189856" y="886259"/>
                  <a:pt x="3206686" y="1323824"/>
                </a:cubicBezTo>
                <a:cubicBezTo>
                  <a:pt x="3247823" y="2015701"/>
                  <a:pt x="3103839" y="2270013"/>
                  <a:pt x="2853267" y="2462617"/>
                </a:cubicBezTo>
                <a:cubicBezTo>
                  <a:pt x="2511068" y="2735627"/>
                  <a:pt x="2157650" y="2470097"/>
                  <a:pt x="2084722" y="2170906"/>
                </a:cubicBezTo>
                <a:cubicBezTo>
                  <a:pt x="2058544" y="2038140"/>
                  <a:pt x="2127730" y="1922204"/>
                  <a:pt x="2202528" y="1800658"/>
                </a:cubicBezTo>
                <a:lnTo>
                  <a:pt x="2143866" y="1730900"/>
                </a:lnTo>
                <a:cubicBezTo>
                  <a:pt x="2096151" y="1741682"/>
                  <a:pt x="2046910" y="1746675"/>
                  <a:pt x="1997032" y="1746402"/>
                </a:cubicBezTo>
                <a:lnTo>
                  <a:pt x="1887189" y="1736891"/>
                </a:lnTo>
                <a:lnTo>
                  <a:pt x="1887189" y="2619722"/>
                </a:lnTo>
                <a:cubicBezTo>
                  <a:pt x="1887189" y="2674584"/>
                  <a:pt x="1842715" y="2719058"/>
                  <a:pt x="1787853" y="2719058"/>
                </a:cubicBezTo>
                <a:cubicBezTo>
                  <a:pt x="1732991" y="2719058"/>
                  <a:pt x="1688517" y="2674584"/>
                  <a:pt x="1688517" y="2619722"/>
                </a:cubicBezTo>
                <a:lnTo>
                  <a:pt x="1688517" y="1730093"/>
                </a:lnTo>
                <a:cubicBezTo>
                  <a:pt x="1688517" y="1710960"/>
                  <a:pt x="1693926" y="1693091"/>
                  <a:pt x="1704798" y="1678857"/>
                </a:cubicBezTo>
                <a:cubicBezTo>
                  <a:pt x="1659024" y="1659660"/>
                  <a:pt x="1616387" y="1633873"/>
                  <a:pt x="1576823" y="1603655"/>
                </a:cubicBezTo>
                <a:lnTo>
                  <a:pt x="1576823" y="2619723"/>
                </a:lnTo>
                <a:cubicBezTo>
                  <a:pt x="1576823" y="2674585"/>
                  <a:pt x="1532349" y="2719059"/>
                  <a:pt x="1477487" y="2719059"/>
                </a:cubicBezTo>
                <a:cubicBezTo>
                  <a:pt x="1422625" y="2719059"/>
                  <a:pt x="1378151" y="2674585"/>
                  <a:pt x="1378151" y="2619723"/>
                </a:cubicBezTo>
                <a:lnTo>
                  <a:pt x="1378151" y="1615564"/>
                </a:lnTo>
                <a:cubicBezTo>
                  <a:pt x="1313743" y="1650180"/>
                  <a:pt x="1240907" y="1668612"/>
                  <a:pt x="1165758" y="1668570"/>
                </a:cubicBezTo>
                <a:lnTo>
                  <a:pt x="1143358" y="1665899"/>
                </a:lnTo>
                <a:cubicBezTo>
                  <a:pt x="1108602" y="1733381"/>
                  <a:pt x="1056017" y="1769960"/>
                  <a:pt x="1011125" y="1833465"/>
                </a:cubicBezTo>
                <a:cubicBezTo>
                  <a:pt x="1085923" y="1955011"/>
                  <a:pt x="1155109" y="2070947"/>
                  <a:pt x="1128931" y="2203713"/>
                </a:cubicBezTo>
                <a:cubicBezTo>
                  <a:pt x="1056003" y="2502904"/>
                  <a:pt x="702585" y="2768434"/>
                  <a:pt x="360386" y="2495424"/>
                </a:cubicBezTo>
                <a:cubicBezTo>
                  <a:pt x="109814" y="2302820"/>
                  <a:pt x="-34170" y="2048508"/>
                  <a:pt x="6967" y="1356631"/>
                </a:cubicBezTo>
                <a:cubicBezTo>
                  <a:pt x="23797" y="919066"/>
                  <a:pt x="259409" y="324425"/>
                  <a:pt x="769903" y="296376"/>
                </a:cubicBezTo>
                <a:cubicBezTo>
                  <a:pt x="805198" y="294506"/>
                  <a:pt x="837951" y="293863"/>
                  <a:pt x="868458" y="294415"/>
                </a:cubicBezTo>
                <a:cubicBezTo>
                  <a:pt x="1082006" y="298276"/>
                  <a:pt x="1185497" y="360655"/>
                  <a:pt x="1280395" y="470280"/>
                </a:cubicBezTo>
                <a:cubicBezTo>
                  <a:pt x="1381371" y="618005"/>
                  <a:pt x="1314053" y="1074271"/>
                  <a:pt x="1089661" y="1182727"/>
                </a:cubicBezTo>
                <a:cubicBezTo>
                  <a:pt x="1098183" y="1209798"/>
                  <a:pt x="1109125" y="1235256"/>
                  <a:pt x="1120578" y="1259840"/>
                </a:cubicBezTo>
                <a:cubicBezTo>
                  <a:pt x="1123656" y="1260899"/>
                  <a:pt x="1126770" y="1260948"/>
                  <a:pt x="1129891" y="1260950"/>
                </a:cubicBezTo>
                <a:cubicBezTo>
                  <a:pt x="1227949" y="1261006"/>
                  <a:pt x="1320161" y="1214330"/>
                  <a:pt x="1378151" y="1135267"/>
                </a:cubicBezTo>
                <a:lnTo>
                  <a:pt x="1378151" y="118395"/>
                </a:lnTo>
                <a:cubicBezTo>
                  <a:pt x="1378151" y="63533"/>
                  <a:pt x="1422625" y="19059"/>
                  <a:pt x="1477487" y="19059"/>
                </a:cubicBezTo>
                <a:cubicBezTo>
                  <a:pt x="1532349" y="19059"/>
                  <a:pt x="1576823" y="63533"/>
                  <a:pt x="1576823" y="118395"/>
                </a:cubicBezTo>
                <a:lnTo>
                  <a:pt x="1576823" y="1413063"/>
                </a:lnTo>
                <a:cubicBezTo>
                  <a:pt x="1680597" y="1536757"/>
                  <a:pt x="1834575" y="1607590"/>
                  <a:pt x="1997786" y="1608484"/>
                </a:cubicBezTo>
                <a:lnTo>
                  <a:pt x="2057480" y="1605248"/>
                </a:lnTo>
                <a:cubicBezTo>
                  <a:pt x="2038910" y="1561698"/>
                  <a:pt x="2027992" y="1505121"/>
                  <a:pt x="2028624" y="1424801"/>
                </a:cubicBezTo>
                <a:lnTo>
                  <a:pt x="2034537" y="1382501"/>
                </a:lnTo>
                <a:cubicBezTo>
                  <a:pt x="1972012" y="1367348"/>
                  <a:pt x="1912047" y="1342676"/>
                  <a:pt x="1856155" y="1310037"/>
                </a:cubicBezTo>
                <a:cubicBezTo>
                  <a:pt x="1840993" y="1344880"/>
                  <a:pt x="1806188" y="1369059"/>
                  <a:pt x="1765736" y="1369059"/>
                </a:cubicBezTo>
                <a:cubicBezTo>
                  <a:pt x="1710874" y="1369059"/>
                  <a:pt x="1666400" y="1324585"/>
                  <a:pt x="1666400" y="1269723"/>
                </a:cubicBezTo>
                <a:lnTo>
                  <a:pt x="1666400" y="99336"/>
                </a:lnTo>
                <a:cubicBezTo>
                  <a:pt x="1666400" y="44474"/>
                  <a:pt x="1710874" y="0"/>
                  <a:pt x="176573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8" name="Teardrop 9">
            <a:extLst>
              <a:ext uri="{FF2B5EF4-FFF2-40B4-BE49-F238E27FC236}">
                <a16:creationId xmlns:a16="http://schemas.microsoft.com/office/drawing/2014/main" xmlns="" id="{4408BA9B-C6A7-4C33-9FEA-0E214549F256}"/>
              </a:ext>
            </a:extLst>
          </p:cNvPr>
          <p:cNvSpPr>
            <a:spLocks noChangeAspect="1"/>
          </p:cNvSpPr>
          <p:nvPr/>
        </p:nvSpPr>
        <p:spPr>
          <a:xfrm rot="18900000">
            <a:off x="7840756" y="2475143"/>
            <a:ext cx="512877" cy="437727"/>
          </a:xfrm>
          <a:custGeom>
            <a:avLst/>
            <a:gdLst/>
            <a:ahLst/>
            <a:cxnLst/>
            <a:rect l="l" t="t" r="r" b="b"/>
            <a:pathLst>
              <a:path w="3552042" h="3031575">
                <a:moveTo>
                  <a:pt x="1499560" y="1284945"/>
                </a:moveTo>
                <a:lnTo>
                  <a:pt x="1272419" y="1057805"/>
                </a:lnTo>
                <a:lnTo>
                  <a:pt x="1054631" y="1275593"/>
                </a:lnTo>
                <a:lnTo>
                  <a:pt x="836843" y="1057805"/>
                </a:lnTo>
                <a:lnTo>
                  <a:pt x="609703" y="1284945"/>
                </a:lnTo>
                <a:lnTo>
                  <a:pt x="827491" y="1502733"/>
                </a:lnTo>
                <a:lnTo>
                  <a:pt x="609703" y="1720522"/>
                </a:lnTo>
                <a:lnTo>
                  <a:pt x="836843" y="1947662"/>
                </a:lnTo>
                <a:lnTo>
                  <a:pt x="1054631" y="1729874"/>
                </a:lnTo>
                <a:lnTo>
                  <a:pt x="1272419" y="1947662"/>
                </a:lnTo>
                <a:lnTo>
                  <a:pt x="1499560" y="1720522"/>
                </a:lnTo>
                <a:lnTo>
                  <a:pt x="1281771" y="1502733"/>
                </a:lnTo>
                <a:close/>
                <a:moveTo>
                  <a:pt x="3552042" y="1021270"/>
                </a:moveTo>
                <a:cubicBezTo>
                  <a:pt x="3346428" y="1488389"/>
                  <a:pt x="3240687" y="1885112"/>
                  <a:pt x="3146822" y="2229032"/>
                </a:cubicBezTo>
                <a:cubicBezTo>
                  <a:pt x="3047091" y="2666397"/>
                  <a:pt x="2787512" y="3031575"/>
                  <a:pt x="2344279" y="3031575"/>
                </a:cubicBezTo>
                <a:cubicBezTo>
                  <a:pt x="1991740" y="3031575"/>
                  <a:pt x="1692293" y="2804263"/>
                  <a:pt x="1587926" y="2487045"/>
                </a:cubicBezTo>
                <a:cubicBezTo>
                  <a:pt x="1859795" y="2308350"/>
                  <a:pt x="2033031" y="1980125"/>
                  <a:pt x="2117061" y="1611614"/>
                </a:cubicBezTo>
                <a:cubicBezTo>
                  <a:pt x="2127904" y="1571883"/>
                  <a:pt x="2138872" y="1531598"/>
                  <a:pt x="2150086" y="1490753"/>
                </a:cubicBezTo>
                <a:cubicBezTo>
                  <a:pt x="2212338" y="1465032"/>
                  <a:pt x="2277652" y="1444164"/>
                  <a:pt x="2344279" y="1426490"/>
                </a:cubicBezTo>
                <a:cubicBezTo>
                  <a:pt x="2764465" y="1315024"/>
                  <a:pt x="3073190" y="1226884"/>
                  <a:pt x="3552042" y="1021270"/>
                </a:cubicBezTo>
                <a:close/>
                <a:moveTo>
                  <a:pt x="2557365" y="0"/>
                </a:moveTo>
                <a:cubicBezTo>
                  <a:pt x="2295797" y="594236"/>
                  <a:pt x="2161281" y="1098917"/>
                  <a:pt x="2041873" y="1536428"/>
                </a:cubicBezTo>
                <a:cubicBezTo>
                  <a:pt x="1915003" y="2092812"/>
                  <a:pt x="1584785" y="2557364"/>
                  <a:pt x="1020937" y="2557364"/>
                </a:cubicBezTo>
                <a:cubicBezTo>
                  <a:pt x="457089" y="2557364"/>
                  <a:pt x="0" y="2100276"/>
                  <a:pt x="0" y="1536428"/>
                </a:cubicBezTo>
                <a:cubicBezTo>
                  <a:pt x="0" y="972580"/>
                  <a:pt x="475939" y="660066"/>
                  <a:pt x="1020937" y="515492"/>
                </a:cubicBezTo>
                <a:cubicBezTo>
                  <a:pt x="1555467" y="373694"/>
                  <a:pt x="1948204" y="261568"/>
                  <a:pt x="2557365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59" name="Freeform 97">
            <a:extLst>
              <a:ext uri="{FF2B5EF4-FFF2-40B4-BE49-F238E27FC236}">
                <a16:creationId xmlns:a16="http://schemas.microsoft.com/office/drawing/2014/main" xmlns="" id="{EC2CC9E2-613C-4C7C-AA96-FC8E238EAB9F}"/>
              </a:ext>
            </a:extLst>
          </p:cNvPr>
          <p:cNvSpPr>
            <a:spLocks noChangeAspect="1"/>
          </p:cNvSpPr>
          <p:nvPr/>
        </p:nvSpPr>
        <p:spPr>
          <a:xfrm>
            <a:off x="8560808" y="1444151"/>
            <a:ext cx="619107" cy="462636"/>
          </a:xfrm>
          <a:custGeom>
            <a:avLst/>
            <a:gdLst/>
            <a:ahLst/>
            <a:cxnLst/>
            <a:rect l="l" t="t" r="r" b="b"/>
            <a:pathLst>
              <a:path w="3246245" h="2425805">
                <a:moveTo>
                  <a:pt x="2545666" y="706851"/>
                </a:moveTo>
                <a:cubicBezTo>
                  <a:pt x="2704742" y="706851"/>
                  <a:pt x="2833698" y="835807"/>
                  <a:pt x="2833698" y="994883"/>
                </a:cubicBezTo>
                <a:cubicBezTo>
                  <a:pt x="2833698" y="1153959"/>
                  <a:pt x="2704742" y="1282915"/>
                  <a:pt x="2545666" y="1282915"/>
                </a:cubicBezTo>
                <a:cubicBezTo>
                  <a:pt x="2386590" y="1282915"/>
                  <a:pt x="2257634" y="1153959"/>
                  <a:pt x="2257634" y="994883"/>
                </a:cubicBezTo>
                <a:cubicBezTo>
                  <a:pt x="2257634" y="835807"/>
                  <a:pt x="2386590" y="706851"/>
                  <a:pt x="2545666" y="706851"/>
                </a:cubicBezTo>
                <a:close/>
                <a:moveTo>
                  <a:pt x="700580" y="706851"/>
                </a:moveTo>
                <a:cubicBezTo>
                  <a:pt x="859656" y="706851"/>
                  <a:pt x="988612" y="835807"/>
                  <a:pt x="988612" y="994883"/>
                </a:cubicBezTo>
                <a:cubicBezTo>
                  <a:pt x="988612" y="1153959"/>
                  <a:pt x="859656" y="1282915"/>
                  <a:pt x="700580" y="1282915"/>
                </a:cubicBezTo>
                <a:cubicBezTo>
                  <a:pt x="541504" y="1282915"/>
                  <a:pt x="412548" y="1153959"/>
                  <a:pt x="412548" y="994883"/>
                </a:cubicBezTo>
                <a:cubicBezTo>
                  <a:pt x="412548" y="835807"/>
                  <a:pt x="541504" y="706851"/>
                  <a:pt x="700580" y="706851"/>
                </a:cubicBezTo>
                <a:close/>
                <a:moveTo>
                  <a:pt x="1619971" y="0"/>
                </a:moveTo>
                <a:cubicBezTo>
                  <a:pt x="1621025" y="5"/>
                  <a:pt x="1622076" y="12"/>
                  <a:pt x="1623123" y="141"/>
                </a:cubicBezTo>
                <a:cubicBezTo>
                  <a:pt x="1624170" y="12"/>
                  <a:pt x="1625221" y="5"/>
                  <a:pt x="1626275" y="0"/>
                </a:cubicBezTo>
                <a:lnTo>
                  <a:pt x="1626274" y="282"/>
                </a:lnTo>
                <a:cubicBezTo>
                  <a:pt x="1966825" y="4283"/>
                  <a:pt x="1974816" y="220494"/>
                  <a:pt x="2177568" y="171426"/>
                </a:cubicBezTo>
                <a:cubicBezTo>
                  <a:pt x="2600959" y="50212"/>
                  <a:pt x="2963165" y="85364"/>
                  <a:pt x="3172404" y="310875"/>
                </a:cubicBezTo>
                <a:cubicBezTo>
                  <a:pt x="3300075" y="473051"/>
                  <a:pt x="3301971" y="794993"/>
                  <a:pt x="2851767" y="1164523"/>
                </a:cubicBezTo>
                <a:cubicBezTo>
                  <a:pt x="2918303" y="1029844"/>
                  <a:pt x="2927052" y="857771"/>
                  <a:pt x="2799829" y="746887"/>
                </a:cubicBezTo>
                <a:cubicBezTo>
                  <a:pt x="3115459" y="786295"/>
                  <a:pt x="3165949" y="533368"/>
                  <a:pt x="3049873" y="419809"/>
                </a:cubicBezTo>
                <a:cubicBezTo>
                  <a:pt x="2811516" y="207658"/>
                  <a:pt x="2338612" y="298041"/>
                  <a:pt x="2253222" y="493802"/>
                </a:cubicBezTo>
                <a:cubicBezTo>
                  <a:pt x="2139861" y="783555"/>
                  <a:pt x="2165869" y="1185485"/>
                  <a:pt x="2076302" y="1369861"/>
                </a:cubicBezTo>
                <a:cubicBezTo>
                  <a:pt x="1906668" y="1634081"/>
                  <a:pt x="1716639" y="1881305"/>
                  <a:pt x="1713569" y="2080938"/>
                </a:cubicBezTo>
                <a:cubicBezTo>
                  <a:pt x="1706472" y="2158984"/>
                  <a:pt x="1709123" y="2405980"/>
                  <a:pt x="1625847" y="2423204"/>
                </a:cubicBezTo>
                <a:cubicBezTo>
                  <a:pt x="1625847" y="2424071"/>
                  <a:pt x="1625843" y="2424938"/>
                  <a:pt x="1625839" y="2425805"/>
                </a:cubicBezTo>
                <a:lnTo>
                  <a:pt x="1623123" y="2424507"/>
                </a:lnTo>
                <a:lnTo>
                  <a:pt x="1620407" y="2425805"/>
                </a:lnTo>
                <a:cubicBezTo>
                  <a:pt x="1620403" y="2424938"/>
                  <a:pt x="1620399" y="2424071"/>
                  <a:pt x="1620399" y="2423204"/>
                </a:cubicBezTo>
                <a:cubicBezTo>
                  <a:pt x="1537123" y="2405980"/>
                  <a:pt x="1539774" y="2158984"/>
                  <a:pt x="1532677" y="2080938"/>
                </a:cubicBezTo>
                <a:cubicBezTo>
                  <a:pt x="1529607" y="1881305"/>
                  <a:pt x="1339578" y="1634081"/>
                  <a:pt x="1169944" y="1369861"/>
                </a:cubicBezTo>
                <a:cubicBezTo>
                  <a:pt x="1080377" y="1185485"/>
                  <a:pt x="1106385" y="783555"/>
                  <a:pt x="993024" y="493802"/>
                </a:cubicBezTo>
                <a:cubicBezTo>
                  <a:pt x="907634" y="298041"/>
                  <a:pt x="434730" y="207658"/>
                  <a:pt x="196373" y="419809"/>
                </a:cubicBezTo>
                <a:cubicBezTo>
                  <a:pt x="80297" y="533368"/>
                  <a:pt x="130787" y="786295"/>
                  <a:pt x="446417" y="746887"/>
                </a:cubicBezTo>
                <a:cubicBezTo>
                  <a:pt x="319194" y="857771"/>
                  <a:pt x="327943" y="1029844"/>
                  <a:pt x="394479" y="1164523"/>
                </a:cubicBezTo>
                <a:cubicBezTo>
                  <a:pt x="-55725" y="794993"/>
                  <a:pt x="-53829" y="473051"/>
                  <a:pt x="73842" y="310875"/>
                </a:cubicBezTo>
                <a:cubicBezTo>
                  <a:pt x="283081" y="85364"/>
                  <a:pt x="645287" y="50212"/>
                  <a:pt x="1068678" y="171426"/>
                </a:cubicBezTo>
                <a:cubicBezTo>
                  <a:pt x="1271430" y="220494"/>
                  <a:pt x="1279421" y="4283"/>
                  <a:pt x="1619972" y="28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60" name="Donut 22">
            <a:extLst>
              <a:ext uri="{FF2B5EF4-FFF2-40B4-BE49-F238E27FC236}">
                <a16:creationId xmlns:a16="http://schemas.microsoft.com/office/drawing/2014/main" xmlns="" id="{CE7A0D83-9523-4EB8-8677-1D7D4415C973}"/>
              </a:ext>
            </a:extLst>
          </p:cNvPr>
          <p:cNvSpPr>
            <a:spLocks noChangeAspect="1"/>
          </p:cNvSpPr>
          <p:nvPr/>
        </p:nvSpPr>
        <p:spPr>
          <a:xfrm>
            <a:off x="10277429" y="1539784"/>
            <a:ext cx="529812" cy="271370"/>
          </a:xfrm>
          <a:custGeom>
            <a:avLst/>
            <a:gdLst/>
            <a:ahLst/>
            <a:cxnLst/>
            <a:rect l="l" t="t" r="r" b="b"/>
            <a:pathLst>
              <a:path w="3372524" h="1727404">
                <a:moveTo>
                  <a:pt x="1758003" y="666958"/>
                </a:moveTo>
                <a:cubicBezTo>
                  <a:pt x="1703684" y="666958"/>
                  <a:pt x="1659649" y="710993"/>
                  <a:pt x="1659649" y="765312"/>
                </a:cubicBezTo>
                <a:cubicBezTo>
                  <a:pt x="1659649" y="819631"/>
                  <a:pt x="1703684" y="863666"/>
                  <a:pt x="1758003" y="863666"/>
                </a:cubicBezTo>
                <a:cubicBezTo>
                  <a:pt x="1812322" y="863666"/>
                  <a:pt x="1856357" y="819631"/>
                  <a:pt x="1856357" y="765312"/>
                </a:cubicBezTo>
                <a:cubicBezTo>
                  <a:pt x="1856357" y="710993"/>
                  <a:pt x="1812322" y="666958"/>
                  <a:pt x="1758003" y="666958"/>
                </a:cubicBezTo>
                <a:close/>
                <a:moveTo>
                  <a:pt x="1686261" y="586208"/>
                </a:moveTo>
                <a:cubicBezTo>
                  <a:pt x="1849880" y="586208"/>
                  <a:pt x="1982519" y="718847"/>
                  <a:pt x="1982519" y="882466"/>
                </a:cubicBezTo>
                <a:cubicBezTo>
                  <a:pt x="1982519" y="1046085"/>
                  <a:pt x="1849880" y="1178724"/>
                  <a:pt x="1686261" y="1178724"/>
                </a:cubicBezTo>
                <a:cubicBezTo>
                  <a:pt x="1522642" y="1178724"/>
                  <a:pt x="1390003" y="1046085"/>
                  <a:pt x="1390003" y="882466"/>
                </a:cubicBezTo>
                <a:cubicBezTo>
                  <a:pt x="1390003" y="718847"/>
                  <a:pt x="1522642" y="586208"/>
                  <a:pt x="1686261" y="586208"/>
                </a:cubicBezTo>
                <a:close/>
                <a:moveTo>
                  <a:pt x="1686262" y="448985"/>
                </a:moveTo>
                <a:cubicBezTo>
                  <a:pt x="1446857" y="448985"/>
                  <a:pt x="1252780" y="643062"/>
                  <a:pt x="1252780" y="882467"/>
                </a:cubicBezTo>
                <a:cubicBezTo>
                  <a:pt x="1252780" y="1121872"/>
                  <a:pt x="1446857" y="1315949"/>
                  <a:pt x="1686262" y="1315949"/>
                </a:cubicBezTo>
                <a:cubicBezTo>
                  <a:pt x="1925667" y="1315949"/>
                  <a:pt x="2119744" y="1121872"/>
                  <a:pt x="2119744" y="882467"/>
                </a:cubicBezTo>
                <a:cubicBezTo>
                  <a:pt x="2119744" y="643062"/>
                  <a:pt x="1925667" y="448985"/>
                  <a:pt x="1686262" y="448985"/>
                </a:cubicBezTo>
                <a:close/>
                <a:moveTo>
                  <a:pt x="1893261" y="271274"/>
                </a:moveTo>
                <a:cubicBezTo>
                  <a:pt x="2150128" y="355123"/>
                  <a:pt x="2334334" y="597283"/>
                  <a:pt x="2334334" y="882467"/>
                </a:cubicBezTo>
                <a:cubicBezTo>
                  <a:pt x="2334334" y="1103921"/>
                  <a:pt x="2223259" y="1299432"/>
                  <a:pt x="2053457" y="1415856"/>
                </a:cubicBezTo>
                <a:cubicBezTo>
                  <a:pt x="2494577" y="1286853"/>
                  <a:pt x="2931337" y="1005905"/>
                  <a:pt x="2940842" y="882353"/>
                </a:cubicBezTo>
                <a:lnTo>
                  <a:pt x="2946401" y="882364"/>
                </a:lnTo>
                <a:lnTo>
                  <a:pt x="2943679" y="877137"/>
                </a:lnTo>
                <a:lnTo>
                  <a:pt x="2946401" y="872130"/>
                </a:lnTo>
                <a:lnTo>
                  <a:pt x="2941077" y="872141"/>
                </a:lnTo>
                <a:cubicBezTo>
                  <a:pt x="2875996" y="732702"/>
                  <a:pt x="2369865" y="377972"/>
                  <a:pt x="1893261" y="271274"/>
                </a:cubicBezTo>
                <a:close/>
                <a:moveTo>
                  <a:pt x="1525754" y="256843"/>
                </a:moveTo>
                <a:cubicBezTo>
                  <a:pt x="984953" y="339274"/>
                  <a:pt x="426123" y="752145"/>
                  <a:pt x="426123" y="877021"/>
                </a:cubicBezTo>
                <a:lnTo>
                  <a:pt x="426123" y="877247"/>
                </a:lnTo>
                <a:cubicBezTo>
                  <a:pt x="439083" y="984175"/>
                  <a:pt x="877625" y="1311577"/>
                  <a:pt x="1355183" y="1436828"/>
                </a:cubicBezTo>
                <a:cubicBezTo>
                  <a:pt x="1164798" y="1325758"/>
                  <a:pt x="1038190" y="1118898"/>
                  <a:pt x="1038190" y="882467"/>
                </a:cubicBezTo>
                <a:cubicBezTo>
                  <a:pt x="1038190" y="580157"/>
                  <a:pt x="1245184" y="326193"/>
                  <a:pt x="1525754" y="256843"/>
                </a:cubicBezTo>
                <a:close/>
                <a:moveTo>
                  <a:pt x="1682713" y="0"/>
                </a:moveTo>
                <a:cubicBezTo>
                  <a:pt x="2385858" y="36225"/>
                  <a:pt x="3265322" y="653066"/>
                  <a:pt x="3365400" y="875412"/>
                </a:cubicBezTo>
                <a:lnTo>
                  <a:pt x="3372524" y="875397"/>
                </a:lnTo>
                <a:lnTo>
                  <a:pt x="3368881" y="882344"/>
                </a:lnTo>
                <a:lnTo>
                  <a:pt x="3372524" y="889597"/>
                </a:lnTo>
                <a:lnTo>
                  <a:pt x="3365086" y="889581"/>
                </a:lnTo>
                <a:cubicBezTo>
                  <a:pt x="3348713" y="1110249"/>
                  <a:pt x="2385134" y="1692746"/>
                  <a:pt x="1682713" y="1727404"/>
                </a:cubicBezTo>
                <a:cubicBezTo>
                  <a:pt x="901706" y="1708470"/>
                  <a:pt x="21301" y="1064732"/>
                  <a:pt x="0" y="882497"/>
                </a:cubicBezTo>
                <a:lnTo>
                  <a:pt x="0" y="882184"/>
                </a:lnTo>
                <a:cubicBezTo>
                  <a:pt x="0" y="691908"/>
                  <a:pt x="901706" y="19770"/>
                  <a:pt x="168271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61" name="Freeform 99">
            <a:extLst>
              <a:ext uri="{FF2B5EF4-FFF2-40B4-BE49-F238E27FC236}">
                <a16:creationId xmlns:a16="http://schemas.microsoft.com/office/drawing/2014/main" xmlns="" id="{6EFBEDF3-F563-421B-9E3D-7024636F370F}"/>
              </a:ext>
            </a:extLst>
          </p:cNvPr>
          <p:cNvSpPr>
            <a:spLocks noChangeAspect="1"/>
          </p:cNvSpPr>
          <p:nvPr/>
        </p:nvSpPr>
        <p:spPr>
          <a:xfrm>
            <a:off x="7902810" y="1432248"/>
            <a:ext cx="388767" cy="486441"/>
          </a:xfrm>
          <a:custGeom>
            <a:avLst/>
            <a:gdLst/>
            <a:ahLst/>
            <a:cxnLst/>
            <a:rect l="l" t="t" r="r" b="b"/>
            <a:pathLst>
              <a:path w="2427821" h="3249943">
                <a:moveTo>
                  <a:pt x="1783445" y="477276"/>
                </a:moveTo>
                <a:cubicBezTo>
                  <a:pt x="1867295" y="479049"/>
                  <a:pt x="1940306" y="495815"/>
                  <a:pt x="1995323" y="528655"/>
                </a:cubicBezTo>
                <a:cubicBezTo>
                  <a:pt x="2375187" y="892595"/>
                  <a:pt x="1478983" y="963108"/>
                  <a:pt x="1620010" y="1047270"/>
                </a:cubicBezTo>
                <a:cubicBezTo>
                  <a:pt x="1920260" y="1267909"/>
                  <a:pt x="2179568" y="1563610"/>
                  <a:pt x="2275102" y="1879783"/>
                </a:cubicBezTo>
                <a:cubicBezTo>
                  <a:pt x="2386559" y="2264195"/>
                  <a:pt x="2620845" y="2969329"/>
                  <a:pt x="2118153" y="3196792"/>
                </a:cubicBezTo>
                <a:cubicBezTo>
                  <a:pt x="862559" y="3474297"/>
                  <a:pt x="146052" y="2612212"/>
                  <a:pt x="9574" y="1838839"/>
                </a:cubicBezTo>
                <a:cubicBezTo>
                  <a:pt x="-38192" y="1613652"/>
                  <a:pt x="98284" y="1313401"/>
                  <a:pt x="296177" y="1170100"/>
                </a:cubicBezTo>
                <a:cubicBezTo>
                  <a:pt x="391711" y="1081390"/>
                  <a:pt x="330296" y="876673"/>
                  <a:pt x="323472" y="671956"/>
                </a:cubicBezTo>
                <a:cubicBezTo>
                  <a:pt x="296177" y="474063"/>
                  <a:pt x="760199" y="351234"/>
                  <a:pt x="664666" y="1211043"/>
                </a:cubicBezTo>
                <a:cubicBezTo>
                  <a:pt x="853176" y="743465"/>
                  <a:pt x="1420091" y="469595"/>
                  <a:pt x="1783445" y="477276"/>
                </a:cubicBezTo>
                <a:close/>
                <a:moveTo>
                  <a:pt x="1024970" y="33"/>
                </a:moveTo>
                <a:cubicBezTo>
                  <a:pt x="1115949" y="3590"/>
                  <a:pt x="1140206" y="286408"/>
                  <a:pt x="1176458" y="269348"/>
                </a:cubicBezTo>
                <a:cubicBezTo>
                  <a:pt x="1251521" y="278446"/>
                  <a:pt x="1265168" y="21414"/>
                  <a:pt x="1401646" y="44160"/>
                </a:cubicBezTo>
                <a:cubicBezTo>
                  <a:pt x="1469884" y="71456"/>
                  <a:pt x="1374351" y="221581"/>
                  <a:pt x="1360703" y="310292"/>
                </a:cubicBezTo>
                <a:lnTo>
                  <a:pt x="1517652" y="453593"/>
                </a:lnTo>
                <a:cubicBezTo>
                  <a:pt x="974016" y="540030"/>
                  <a:pt x="901229" y="790238"/>
                  <a:pt x="753379" y="951737"/>
                </a:cubicBezTo>
                <a:lnTo>
                  <a:pt x="705610" y="644662"/>
                </a:lnTo>
                <a:lnTo>
                  <a:pt x="787497" y="521832"/>
                </a:lnTo>
                <a:cubicBezTo>
                  <a:pt x="712435" y="433122"/>
                  <a:pt x="446303" y="364883"/>
                  <a:pt x="562310" y="255701"/>
                </a:cubicBezTo>
                <a:cubicBezTo>
                  <a:pt x="739730" y="98751"/>
                  <a:pt x="862560" y="337587"/>
                  <a:pt x="1012685" y="378530"/>
                </a:cubicBezTo>
                <a:cubicBezTo>
                  <a:pt x="1010410" y="253426"/>
                  <a:pt x="796596" y="101025"/>
                  <a:pt x="1005861" y="3217"/>
                </a:cubicBezTo>
                <a:cubicBezTo>
                  <a:pt x="1012543" y="800"/>
                  <a:pt x="1018905" y="-204"/>
                  <a:pt x="1024970" y="3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62" name="Oval 10">
            <a:extLst>
              <a:ext uri="{FF2B5EF4-FFF2-40B4-BE49-F238E27FC236}">
                <a16:creationId xmlns:a16="http://schemas.microsoft.com/office/drawing/2014/main" xmlns="" id="{8624E4A5-1602-4F93-B497-F8D7323B39B1}"/>
              </a:ext>
            </a:extLst>
          </p:cNvPr>
          <p:cNvSpPr/>
          <p:nvPr/>
        </p:nvSpPr>
        <p:spPr>
          <a:xfrm>
            <a:off x="9460302" y="1433265"/>
            <a:ext cx="486653" cy="484407"/>
          </a:xfrm>
          <a:custGeom>
            <a:avLst/>
            <a:gdLst/>
            <a:ahLst/>
            <a:cxnLst/>
            <a:rect l="l" t="t" r="r" b="b"/>
            <a:pathLst>
              <a:path w="3229769" h="3214867">
                <a:moveTo>
                  <a:pt x="388922" y="0"/>
                </a:moveTo>
                <a:cubicBezTo>
                  <a:pt x="481031" y="0"/>
                  <a:pt x="564991" y="34887"/>
                  <a:pt x="627459" y="93109"/>
                </a:cubicBezTo>
                <a:cubicBezTo>
                  <a:pt x="689927" y="34887"/>
                  <a:pt x="773888" y="0"/>
                  <a:pt x="865996" y="0"/>
                </a:cubicBezTo>
                <a:cubicBezTo>
                  <a:pt x="958105" y="0"/>
                  <a:pt x="1042065" y="34887"/>
                  <a:pt x="1104533" y="93109"/>
                </a:cubicBezTo>
                <a:cubicBezTo>
                  <a:pt x="1167001" y="34887"/>
                  <a:pt x="1250962" y="0"/>
                  <a:pt x="1343070" y="0"/>
                </a:cubicBezTo>
                <a:cubicBezTo>
                  <a:pt x="1435179" y="0"/>
                  <a:pt x="1519139" y="34887"/>
                  <a:pt x="1581607" y="93109"/>
                </a:cubicBezTo>
                <a:cubicBezTo>
                  <a:pt x="1644075" y="34887"/>
                  <a:pt x="1728036" y="0"/>
                  <a:pt x="1820144" y="0"/>
                </a:cubicBezTo>
                <a:cubicBezTo>
                  <a:pt x="1912253" y="0"/>
                  <a:pt x="1996213" y="34887"/>
                  <a:pt x="2058681" y="93109"/>
                </a:cubicBezTo>
                <a:cubicBezTo>
                  <a:pt x="2121149" y="34887"/>
                  <a:pt x="2205110" y="0"/>
                  <a:pt x="2297218" y="0"/>
                </a:cubicBezTo>
                <a:cubicBezTo>
                  <a:pt x="2389326" y="0"/>
                  <a:pt x="2473286" y="34887"/>
                  <a:pt x="2535755" y="93108"/>
                </a:cubicBezTo>
                <a:cubicBezTo>
                  <a:pt x="2598223" y="34887"/>
                  <a:pt x="2682183" y="0"/>
                  <a:pt x="2774291" y="0"/>
                </a:cubicBezTo>
                <a:cubicBezTo>
                  <a:pt x="2971429" y="0"/>
                  <a:pt x="3131241" y="159812"/>
                  <a:pt x="3131241" y="356950"/>
                </a:cubicBezTo>
                <a:cubicBezTo>
                  <a:pt x="3131241" y="414550"/>
                  <a:pt x="3117598" y="468963"/>
                  <a:pt x="3092026" y="516460"/>
                </a:cubicBezTo>
                <a:cubicBezTo>
                  <a:pt x="3176259" y="580602"/>
                  <a:pt x="3229769" y="682177"/>
                  <a:pt x="3229769" y="796250"/>
                </a:cubicBezTo>
                <a:cubicBezTo>
                  <a:pt x="3229769" y="902465"/>
                  <a:pt x="3183377" y="997845"/>
                  <a:pt x="3108820" y="1062184"/>
                </a:cubicBezTo>
                <a:cubicBezTo>
                  <a:pt x="3183377" y="1126523"/>
                  <a:pt x="3229769" y="1221903"/>
                  <a:pt x="3229769" y="1328118"/>
                </a:cubicBezTo>
                <a:cubicBezTo>
                  <a:pt x="3229769" y="1434333"/>
                  <a:pt x="3183377" y="1529713"/>
                  <a:pt x="3108820" y="1594052"/>
                </a:cubicBezTo>
                <a:cubicBezTo>
                  <a:pt x="3183377" y="1658391"/>
                  <a:pt x="3229769" y="1753771"/>
                  <a:pt x="3229769" y="1859986"/>
                </a:cubicBezTo>
                <a:cubicBezTo>
                  <a:pt x="3229769" y="2057124"/>
                  <a:pt x="3069957" y="2216936"/>
                  <a:pt x="2872819" y="2216936"/>
                </a:cubicBezTo>
                <a:lnTo>
                  <a:pt x="2849067" y="2214542"/>
                </a:lnTo>
                <a:cubicBezTo>
                  <a:pt x="2790894" y="2329236"/>
                  <a:pt x="2671548" y="2406987"/>
                  <a:pt x="2534043" y="2406987"/>
                </a:cubicBezTo>
                <a:cubicBezTo>
                  <a:pt x="2483158" y="2406987"/>
                  <a:pt x="2434760" y="2396340"/>
                  <a:pt x="2391120" y="2376775"/>
                </a:cubicBezTo>
                <a:cubicBezTo>
                  <a:pt x="2326908" y="2456876"/>
                  <a:pt x="2228003" y="2507238"/>
                  <a:pt x="2117336" y="2507238"/>
                </a:cubicBezTo>
                <a:lnTo>
                  <a:pt x="2081608" y="2503636"/>
                </a:lnTo>
                <a:cubicBezTo>
                  <a:pt x="2058765" y="2546355"/>
                  <a:pt x="2027330" y="2583686"/>
                  <a:pt x="1987704" y="2611019"/>
                </a:cubicBezTo>
                <a:cubicBezTo>
                  <a:pt x="2049806" y="2674751"/>
                  <a:pt x="2087711" y="2761907"/>
                  <a:pt x="2087711" y="2857917"/>
                </a:cubicBezTo>
                <a:cubicBezTo>
                  <a:pt x="2087711" y="3055055"/>
                  <a:pt x="1927899" y="3214867"/>
                  <a:pt x="1730761" y="3214867"/>
                </a:cubicBezTo>
                <a:cubicBezTo>
                  <a:pt x="1533623" y="3214867"/>
                  <a:pt x="1373811" y="3055055"/>
                  <a:pt x="1373811" y="2857917"/>
                </a:cubicBezTo>
                <a:cubicBezTo>
                  <a:pt x="1373811" y="2743560"/>
                  <a:pt x="1427588" y="2641764"/>
                  <a:pt x="1512161" y="2577627"/>
                </a:cubicBezTo>
                <a:cubicBezTo>
                  <a:pt x="1450743" y="2514125"/>
                  <a:pt x="1413385" y="2427536"/>
                  <a:pt x="1413385" y="2332221"/>
                </a:cubicBezTo>
                <a:cubicBezTo>
                  <a:pt x="1413385" y="2135083"/>
                  <a:pt x="1573197" y="1975271"/>
                  <a:pt x="1770335" y="1975271"/>
                </a:cubicBezTo>
                <a:lnTo>
                  <a:pt x="1806063" y="1978873"/>
                </a:lnTo>
                <a:cubicBezTo>
                  <a:pt x="1865384" y="1867935"/>
                  <a:pt x="1982649" y="1793338"/>
                  <a:pt x="2117336" y="1793338"/>
                </a:cubicBezTo>
                <a:cubicBezTo>
                  <a:pt x="2168221" y="1793338"/>
                  <a:pt x="2216619" y="1803986"/>
                  <a:pt x="2260259" y="1823550"/>
                </a:cubicBezTo>
                <a:cubicBezTo>
                  <a:pt x="2324471" y="1743450"/>
                  <a:pt x="2423376" y="1693087"/>
                  <a:pt x="2534043" y="1693087"/>
                </a:cubicBezTo>
                <a:lnTo>
                  <a:pt x="2557875" y="1695490"/>
                </a:lnTo>
                <a:cubicBezTo>
                  <a:pt x="2576891" y="1656391"/>
                  <a:pt x="2604151" y="1622242"/>
                  <a:pt x="2636819" y="1594052"/>
                </a:cubicBezTo>
                <a:cubicBezTo>
                  <a:pt x="2562261" y="1529713"/>
                  <a:pt x="2515869" y="1434333"/>
                  <a:pt x="2515869" y="1328118"/>
                </a:cubicBezTo>
                <a:cubicBezTo>
                  <a:pt x="2515869" y="1221903"/>
                  <a:pt x="2562261" y="1126523"/>
                  <a:pt x="2636819" y="1062184"/>
                </a:cubicBezTo>
                <a:cubicBezTo>
                  <a:pt x="2562261" y="997845"/>
                  <a:pt x="2515869" y="902465"/>
                  <a:pt x="2515869" y="796250"/>
                </a:cubicBezTo>
                <a:cubicBezTo>
                  <a:pt x="2515869" y="738650"/>
                  <a:pt x="2529512" y="684237"/>
                  <a:pt x="2555084" y="636740"/>
                </a:cubicBezTo>
                <a:lnTo>
                  <a:pt x="2537209" y="619592"/>
                </a:lnTo>
                <a:cubicBezTo>
                  <a:pt x="2474524" y="678496"/>
                  <a:pt x="2390006" y="713900"/>
                  <a:pt x="2297218" y="713900"/>
                </a:cubicBezTo>
                <a:cubicBezTo>
                  <a:pt x="2205110" y="713900"/>
                  <a:pt x="2121149" y="679013"/>
                  <a:pt x="2058681" y="620791"/>
                </a:cubicBezTo>
                <a:cubicBezTo>
                  <a:pt x="1996213" y="679013"/>
                  <a:pt x="1912253" y="713900"/>
                  <a:pt x="1820144" y="713900"/>
                </a:cubicBezTo>
                <a:cubicBezTo>
                  <a:pt x="1728036" y="713900"/>
                  <a:pt x="1644075" y="679013"/>
                  <a:pt x="1581607" y="620791"/>
                </a:cubicBezTo>
                <a:cubicBezTo>
                  <a:pt x="1519139" y="679013"/>
                  <a:pt x="1435179" y="713900"/>
                  <a:pt x="1343070" y="713900"/>
                </a:cubicBezTo>
                <a:cubicBezTo>
                  <a:pt x="1250962" y="713900"/>
                  <a:pt x="1167001" y="679013"/>
                  <a:pt x="1104533" y="620791"/>
                </a:cubicBezTo>
                <a:cubicBezTo>
                  <a:pt x="1042065" y="679013"/>
                  <a:pt x="958105" y="713900"/>
                  <a:pt x="865996" y="713900"/>
                </a:cubicBezTo>
                <a:cubicBezTo>
                  <a:pt x="773370" y="713900"/>
                  <a:pt x="688985" y="678620"/>
                  <a:pt x="626352" y="619878"/>
                </a:cubicBezTo>
                <a:cubicBezTo>
                  <a:pt x="623659" y="623930"/>
                  <a:pt x="620064" y="626957"/>
                  <a:pt x="616405" y="629911"/>
                </a:cubicBezTo>
                <a:cubicBezTo>
                  <a:pt x="686492" y="694366"/>
                  <a:pt x="729886" y="786957"/>
                  <a:pt x="729886" y="889683"/>
                </a:cubicBezTo>
                <a:cubicBezTo>
                  <a:pt x="729886" y="993972"/>
                  <a:pt x="685162" y="1087815"/>
                  <a:pt x="613058" y="1152216"/>
                </a:cubicBezTo>
                <a:cubicBezTo>
                  <a:pt x="675622" y="1216104"/>
                  <a:pt x="713900" y="1303645"/>
                  <a:pt x="713900" y="1400126"/>
                </a:cubicBezTo>
                <a:cubicBezTo>
                  <a:pt x="713900" y="1487795"/>
                  <a:pt x="682295" y="1568081"/>
                  <a:pt x="628622" y="1629172"/>
                </a:cubicBezTo>
                <a:cubicBezTo>
                  <a:pt x="691419" y="1693140"/>
                  <a:pt x="729886" y="1780874"/>
                  <a:pt x="729886" y="1877593"/>
                </a:cubicBezTo>
                <a:cubicBezTo>
                  <a:pt x="729886" y="2034043"/>
                  <a:pt x="629234" y="2166985"/>
                  <a:pt x="488639" y="2213706"/>
                </a:cubicBezTo>
                <a:lnTo>
                  <a:pt x="488639" y="2375547"/>
                </a:lnTo>
                <a:cubicBezTo>
                  <a:pt x="488639" y="2448277"/>
                  <a:pt x="429679" y="2507237"/>
                  <a:pt x="356949" y="2507237"/>
                </a:cubicBezTo>
                <a:cubicBezTo>
                  <a:pt x="284219" y="2507237"/>
                  <a:pt x="225259" y="2448277"/>
                  <a:pt x="225259" y="2375547"/>
                </a:cubicBezTo>
                <a:lnTo>
                  <a:pt x="225259" y="2201750"/>
                </a:lnTo>
                <a:cubicBezTo>
                  <a:pt x="101654" y="2146256"/>
                  <a:pt x="15986" y="2021929"/>
                  <a:pt x="15986" y="1877593"/>
                </a:cubicBezTo>
                <a:cubicBezTo>
                  <a:pt x="15986" y="1789924"/>
                  <a:pt x="47591" y="1709638"/>
                  <a:pt x="101264" y="1648547"/>
                </a:cubicBezTo>
                <a:cubicBezTo>
                  <a:pt x="38467" y="1584579"/>
                  <a:pt x="0" y="1496845"/>
                  <a:pt x="0" y="1400126"/>
                </a:cubicBezTo>
                <a:cubicBezTo>
                  <a:pt x="0" y="1295837"/>
                  <a:pt x="44724" y="1201994"/>
                  <a:pt x="116828" y="1137593"/>
                </a:cubicBezTo>
                <a:cubicBezTo>
                  <a:pt x="54264" y="1073704"/>
                  <a:pt x="15986" y="986164"/>
                  <a:pt x="15986" y="889683"/>
                </a:cubicBezTo>
                <a:cubicBezTo>
                  <a:pt x="15986" y="779482"/>
                  <a:pt x="65925" y="680945"/>
                  <a:pt x="145453" y="616722"/>
                </a:cubicBezTo>
                <a:cubicBezTo>
                  <a:pt x="75366" y="552267"/>
                  <a:pt x="31972" y="459676"/>
                  <a:pt x="31972" y="356950"/>
                </a:cubicBezTo>
                <a:cubicBezTo>
                  <a:pt x="31972" y="159812"/>
                  <a:pt x="191784" y="0"/>
                  <a:pt x="388922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63" name="Freeform 101">
            <a:extLst>
              <a:ext uri="{FF2B5EF4-FFF2-40B4-BE49-F238E27FC236}">
                <a16:creationId xmlns:a16="http://schemas.microsoft.com/office/drawing/2014/main" xmlns="" id="{398DE87D-E996-4168-8931-FBF1633FDCD5}"/>
              </a:ext>
            </a:extLst>
          </p:cNvPr>
          <p:cNvSpPr/>
          <p:nvPr/>
        </p:nvSpPr>
        <p:spPr>
          <a:xfrm>
            <a:off x="11180535" y="1485955"/>
            <a:ext cx="284691" cy="379029"/>
          </a:xfrm>
          <a:custGeom>
            <a:avLst/>
            <a:gdLst>
              <a:gd name="connsiteX0" fmla="*/ 143301 w 1910686"/>
              <a:gd name="connsiteY0" fmla="*/ 0 h 3268639"/>
              <a:gd name="connsiteX1" fmla="*/ 0 w 1910686"/>
              <a:gd name="connsiteY1" fmla="*/ 1705970 h 3268639"/>
              <a:gd name="connsiteX2" fmla="*/ 436728 w 1910686"/>
              <a:gd name="connsiteY2" fmla="*/ 3268639 h 3268639"/>
              <a:gd name="connsiteX3" fmla="*/ 928047 w 1910686"/>
              <a:gd name="connsiteY3" fmla="*/ 1944806 h 3268639"/>
              <a:gd name="connsiteX4" fmla="*/ 1364776 w 1910686"/>
              <a:gd name="connsiteY4" fmla="*/ 3268639 h 3268639"/>
              <a:gd name="connsiteX5" fmla="*/ 1910686 w 1910686"/>
              <a:gd name="connsiteY5" fmla="*/ 1726442 h 3268639"/>
              <a:gd name="connsiteX6" fmla="*/ 1603612 w 1910686"/>
              <a:gd name="connsiteY6" fmla="*/ 6824 h 3268639"/>
              <a:gd name="connsiteX7" fmla="*/ 1521725 w 1910686"/>
              <a:gd name="connsiteY7" fmla="*/ 20472 h 3268639"/>
              <a:gd name="connsiteX8" fmla="*/ 907576 w 1910686"/>
              <a:gd name="connsiteY8" fmla="*/ 163773 h 3268639"/>
              <a:gd name="connsiteX9" fmla="*/ 143301 w 1910686"/>
              <a:gd name="connsiteY9" fmla="*/ 0 h 3268639"/>
              <a:gd name="connsiteX0" fmla="*/ 143301 w 1910686"/>
              <a:gd name="connsiteY0" fmla="*/ 27296 h 3261815"/>
              <a:gd name="connsiteX1" fmla="*/ 0 w 1910686"/>
              <a:gd name="connsiteY1" fmla="*/ 1699146 h 3261815"/>
              <a:gd name="connsiteX2" fmla="*/ 436728 w 1910686"/>
              <a:gd name="connsiteY2" fmla="*/ 3261815 h 3261815"/>
              <a:gd name="connsiteX3" fmla="*/ 928047 w 1910686"/>
              <a:gd name="connsiteY3" fmla="*/ 1937982 h 3261815"/>
              <a:gd name="connsiteX4" fmla="*/ 1364776 w 1910686"/>
              <a:gd name="connsiteY4" fmla="*/ 3261815 h 3261815"/>
              <a:gd name="connsiteX5" fmla="*/ 1910686 w 1910686"/>
              <a:gd name="connsiteY5" fmla="*/ 1719618 h 3261815"/>
              <a:gd name="connsiteX6" fmla="*/ 1603612 w 1910686"/>
              <a:gd name="connsiteY6" fmla="*/ 0 h 3261815"/>
              <a:gd name="connsiteX7" fmla="*/ 1521725 w 1910686"/>
              <a:gd name="connsiteY7" fmla="*/ 13648 h 3261815"/>
              <a:gd name="connsiteX8" fmla="*/ 907576 w 1910686"/>
              <a:gd name="connsiteY8" fmla="*/ 156949 h 3261815"/>
              <a:gd name="connsiteX9" fmla="*/ 143301 w 1910686"/>
              <a:gd name="connsiteY9" fmla="*/ 27296 h 3261815"/>
              <a:gd name="connsiteX0" fmla="*/ 143301 w 1910686"/>
              <a:gd name="connsiteY0" fmla="*/ 27296 h 3261815"/>
              <a:gd name="connsiteX1" fmla="*/ 0 w 1910686"/>
              <a:gd name="connsiteY1" fmla="*/ 1699146 h 3261815"/>
              <a:gd name="connsiteX2" fmla="*/ 436728 w 1910686"/>
              <a:gd name="connsiteY2" fmla="*/ 3261815 h 3261815"/>
              <a:gd name="connsiteX3" fmla="*/ 928047 w 1910686"/>
              <a:gd name="connsiteY3" fmla="*/ 1937982 h 3261815"/>
              <a:gd name="connsiteX4" fmla="*/ 1364776 w 1910686"/>
              <a:gd name="connsiteY4" fmla="*/ 3261815 h 3261815"/>
              <a:gd name="connsiteX5" fmla="*/ 1910686 w 1910686"/>
              <a:gd name="connsiteY5" fmla="*/ 1719618 h 3261815"/>
              <a:gd name="connsiteX6" fmla="*/ 1603612 w 1910686"/>
              <a:gd name="connsiteY6" fmla="*/ 0 h 3261815"/>
              <a:gd name="connsiteX7" fmla="*/ 1521725 w 1910686"/>
              <a:gd name="connsiteY7" fmla="*/ 13648 h 3261815"/>
              <a:gd name="connsiteX8" fmla="*/ 907576 w 1910686"/>
              <a:gd name="connsiteY8" fmla="*/ 156949 h 3261815"/>
              <a:gd name="connsiteX9" fmla="*/ 143301 w 1910686"/>
              <a:gd name="connsiteY9" fmla="*/ 27296 h 3261815"/>
              <a:gd name="connsiteX0" fmla="*/ 326627 w 2094012"/>
              <a:gd name="connsiteY0" fmla="*/ 27296 h 3261815"/>
              <a:gd name="connsiteX1" fmla="*/ 183326 w 2094012"/>
              <a:gd name="connsiteY1" fmla="*/ 1699146 h 3261815"/>
              <a:gd name="connsiteX2" fmla="*/ 620054 w 2094012"/>
              <a:gd name="connsiteY2" fmla="*/ 3261815 h 3261815"/>
              <a:gd name="connsiteX3" fmla="*/ 1111373 w 2094012"/>
              <a:gd name="connsiteY3" fmla="*/ 1937982 h 3261815"/>
              <a:gd name="connsiteX4" fmla="*/ 1548102 w 2094012"/>
              <a:gd name="connsiteY4" fmla="*/ 3261815 h 3261815"/>
              <a:gd name="connsiteX5" fmla="*/ 2094012 w 2094012"/>
              <a:gd name="connsiteY5" fmla="*/ 1719618 h 3261815"/>
              <a:gd name="connsiteX6" fmla="*/ 1786938 w 2094012"/>
              <a:gd name="connsiteY6" fmla="*/ 0 h 3261815"/>
              <a:gd name="connsiteX7" fmla="*/ 1705051 w 2094012"/>
              <a:gd name="connsiteY7" fmla="*/ 13648 h 3261815"/>
              <a:gd name="connsiteX8" fmla="*/ 1090902 w 2094012"/>
              <a:gd name="connsiteY8" fmla="*/ 156949 h 3261815"/>
              <a:gd name="connsiteX9" fmla="*/ 326627 w 2094012"/>
              <a:gd name="connsiteY9" fmla="*/ 27296 h 3261815"/>
              <a:gd name="connsiteX0" fmla="*/ 402442 w 2169827"/>
              <a:gd name="connsiteY0" fmla="*/ 27296 h 3261815"/>
              <a:gd name="connsiteX1" fmla="*/ 259141 w 2169827"/>
              <a:gd name="connsiteY1" fmla="*/ 1699146 h 3261815"/>
              <a:gd name="connsiteX2" fmla="*/ 695869 w 2169827"/>
              <a:gd name="connsiteY2" fmla="*/ 3261815 h 3261815"/>
              <a:gd name="connsiteX3" fmla="*/ 1187188 w 2169827"/>
              <a:gd name="connsiteY3" fmla="*/ 1937982 h 3261815"/>
              <a:gd name="connsiteX4" fmla="*/ 1623917 w 2169827"/>
              <a:gd name="connsiteY4" fmla="*/ 3261815 h 3261815"/>
              <a:gd name="connsiteX5" fmla="*/ 2169827 w 2169827"/>
              <a:gd name="connsiteY5" fmla="*/ 1719618 h 3261815"/>
              <a:gd name="connsiteX6" fmla="*/ 1862753 w 2169827"/>
              <a:gd name="connsiteY6" fmla="*/ 0 h 3261815"/>
              <a:gd name="connsiteX7" fmla="*/ 1780866 w 2169827"/>
              <a:gd name="connsiteY7" fmla="*/ 13648 h 3261815"/>
              <a:gd name="connsiteX8" fmla="*/ 1166717 w 2169827"/>
              <a:gd name="connsiteY8" fmla="*/ 156949 h 3261815"/>
              <a:gd name="connsiteX9" fmla="*/ 402442 w 2169827"/>
              <a:gd name="connsiteY9" fmla="*/ 27296 h 3261815"/>
              <a:gd name="connsiteX0" fmla="*/ 402442 w 2169827"/>
              <a:gd name="connsiteY0" fmla="*/ 27296 h 3261815"/>
              <a:gd name="connsiteX1" fmla="*/ 259141 w 2169827"/>
              <a:gd name="connsiteY1" fmla="*/ 1699146 h 3261815"/>
              <a:gd name="connsiteX2" fmla="*/ 695869 w 2169827"/>
              <a:gd name="connsiteY2" fmla="*/ 3261815 h 3261815"/>
              <a:gd name="connsiteX3" fmla="*/ 1187188 w 2169827"/>
              <a:gd name="connsiteY3" fmla="*/ 1937982 h 3261815"/>
              <a:gd name="connsiteX4" fmla="*/ 1623917 w 2169827"/>
              <a:gd name="connsiteY4" fmla="*/ 3261815 h 3261815"/>
              <a:gd name="connsiteX5" fmla="*/ 2169827 w 2169827"/>
              <a:gd name="connsiteY5" fmla="*/ 1719618 h 3261815"/>
              <a:gd name="connsiteX6" fmla="*/ 1862753 w 2169827"/>
              <a:gd name="connsiteY6" fmla="*/ 0 h 3261815"/>
              <a:gd name="connsiteX7" fmla="*/ 1780866 w 2169827"/>
              <a:gd name="connsiteY7" fmla="*/ 13648 h 3261815"/>
              <a:gd name="connsiteX8" fmla="*/ 1166717 w 2169827"/>
              <a:gd name="connsiteY8" fmla="*/ 156949 h 3261815"/>
              <a:gd name="connsiteX9" fmla="*/ 402442 w 2169827"/>
              <a:gd name="connsiteY9" fmla="*/ 27296 h 3261815"/>
              <a:gd name="connsiteX0" fmla="*/ 377501 w 2144886"/>
              <a:gd name="connsiteY0" fmla="*/ 27296 h 3261815"/>
              <a:gd name="connsiteX1" fmla="*/ 295615 w 2144886"/>
              <a:gd name="connsiteY1" fmla="*/ 1774209 h 3261815"/>
              <a:gd name="connsiteX2" fmla="*/ 670928 w 2144886"/>
              <a:gd name="connsiteY2" fmla="*/ 3261815 h 3261815"/>
              <a:gd name="connsiteX3" fmla="*/ 1162247 w 2144886"/>
              <a:gd name="connsiteY3" fmla="*/ 1937982 h 3261815"/>
              <a:gd name="connsiteX4" fmla="*/ 1598976 w 2144886"/>
              <a:gd name="connsiteY4" fmla="*/ 3261815 h 3261815"/>
              <a:gd name="connsiteX5" fmla="*/ 2144886 w 2144886"/>
              <a:gd name="connsiteY5" fmla="*/ 1719618 h 3261815"/>
              <a:gd name="connsiteX6" fmla="*/ 1837812 w 2144886"/>
              <a:gd name="connsiteY6" fmla="*/ 0 h 3261815"/>
              <a:gd name="connsiteX7" fmla="*/ 1755925 w 2144886"/>
              <a:gd name="connsiteY7" fmla="*/ 13648 h 3261815"/>
              <a:gd name="connsiteX8" fmla="*/ 1141776 w 2144886"/>
              <a:gd name="connsiteY8" fmla="*/ 156949 h 3261815"/>
              <a:gd name="connsiteX9" fmla="*/ 377501 w 2144886"/>
              <a:gd name="connsiteY9" fmla="*/ 27296 h 3261815"/>
              <a:gd name="connsiteX0" fmla="*/ 408239 w 2175624"/>
              <a:gd name="connsiteY0" fmla="*/ 27296 h 3261815"/>
              <a:gd name="connsiteX1" fmla="*/ 326353 w 2175624"/>
              <a:gd name="connsiteY1" fmla="*/ 1774209 h 3261815"/>
              <a:gd name="connsiteX2" fmla="*/ 701666 w 2175624"/>
              <a:gd name="connsiteY2" fmla="*/ 3261815 h 3261815"/>
              <a:gd name="connsiteX3" fmla="*/ 1192985 w 2175624"/>
              <a:gd name="connsiteY3" fmla="*/ 1937982 h 3261815"/>
              <a:gd name="connsiteX4" fmla="*/ 1629714 w 2175624"/>
              <a:gd name="connsiteY4" fmla="*/ 3261815 h 3261815"/>
              <a:gd name="connsiteX5" fmla="*/ 2175624 w 2175624"/>
              <a:gd name="connsiteY5" fmla="*/ 1719618 h 3261815"/>
              <a:gd name="connsiteX6" fmla="*/ 1868550 w 2175624"/>
              <a:gd name="connsiteY6" fmla="*/ 0 h 3261815"/>
              <a:gd name="connsiteX7" fmla="*/ 1786663 w 2175624"/>
              <a:gd name="connsiteY7" fmla="*/ 13648 h 3261815"/>
              <a:gd name="connsiteX8" fmla="*/ 1172514 w 2175624"/>
              <a:gd name="connsiteY8" fmla="*/ 156949 h 3261815"/>
              <a:gd name="connsiteX9" fmla="*/ 408239 w 2175624"/>
              <a:gd name="connsiteY9" fmla="*/ 27296 h 3261815"/>
              <a:gd name="connsiteX0" fmla="*/ 408239 w 2175624"/>
              <a:gd name="connsiteY0" fmla="*/ 27296 h 3261815"/>
              <a:gd name="connsiteX1" fmla="*/ 326353 w 2175624"/>
              <a:gd name="connsiteY1" fmla="*/ 1774209 h 3261815"/>
              <a:gd name="connsiteX2" fmla="*/ 701666 w 2175624"/>
              <a:gd name="connsiteY2" fmla="*/ 3261815 h 3261815"/>
              <a:gd name="connsiteX3" fmla="*/ 1192985 w 2175624"/>
              <a:gd name="connsiteY3" fmla="*/ 1937982 h 3261815"/>
              <a:gd name="connsiteX4" fmla="*/ 1629714 w 2175624"/>
              <a:gd name="connsiteY4" fmla="*/ 3261815 h 3261815"/>
              <a:gd name="connsiteX5" fmla="*/ 2175624 w 2175624"/>
              <a:gd name="connsiteY5" fmla="*/ 1719618 h 3261815"/>
              <a:gd name="connsiteX6" fmla="*/ 1868550 w 2175624"/>
              <a:gd name="connsiteY6" fmla="*/ 0 h 3261815"/>
              <a:gd name="connsiteX7" fmla="*/ 1786663 w 2175624"/>
              <a:gd name="connsiteY7" fmla="*/ 13648 h 3261815"/>
              <a:gd name="connsiteX8" fmla="*/ 1172514 w 2175624"/>
              <a:gd name="connsiteY8" fmla="*/ 156949 h 3261815"/>
              <a:gd name="connsiteX9" fmla="*/ 408239 w 2175624"/>
              <a:gd name="connsiteY9" fmla="*/ 27296 h 3261815"/>
              <a:gd name="connsiteX0" fmla="*/ 408239 w 2175624"/>
              <a:gd name="connsiteY0" fmla="*/ 27296 h 3261815"/>
              <a:gd name="connsiteX1" fmla="*/ 326353 w 2175624"/>
              <a:gd name="connsiteY1" fmla="*/ 1774209 h 3261815"/>
              <a:gd name="connsiteX2" fmla="*/ 701666 w 2175624"/>
              <a:gd name="connsiteY2" fmla="*/ 3261815 h 3261815"/>
              <a:gd name="connsiteX3" fmla="*/ 1192985 w 2175624"/>
              <a:gd name="connsiteY3" fmla="*/ 1937982 h 3261815"/>
              <a:gd name="connsiteX4" fmla="*/ 1629714 w 2175624"/>
              <a:gd name="connsiteY4" fmla="*/ 3261815 h 3261815"/>
              <a:gd name="connsiteX5" fmla="*/ 2175624 w 2175624"/>
              <a:gd name="connsiteY5" fmla="*/ 1719618 h 3261815"/>
              <a:gd name="connsiteX6" fmla="*/ 1868550 w 2175624"/>
              <a:gd name="connsiteY6" fmla="*/ 0 h 3261815"/>
              <a:gd name="connsiteX7" fmla="*/ 1786663 w 2175624"/>
              <a:gd name="connsiteY7" fmla="*/ 13648 h 3261815"/>
              <a:gd name="connsiteX8" fmla="*/ 1172514 w 2175624"/>
              <a:gd name="connsiteY8" fmla="*/ 156949 h 3261815"/>
              <a:gd name="connsiteX9" fmla="*/ 408239 w 2175624"/>
              <a:gd name="connsiteY9" fmla="*/ 27296 h 3261815"/>
              <a:gd name="connsiteX0" fmla="*/ 408239 w 2175624"/>
              <a:gd name="connsiteY0" fmla="*/ 27296 h 3261815"/>
              <a:gd name="connsiteX1" fmla="*/ 326353 w 2175624"/>
              <a:gd name="connsiteY1" fmla="*/ 1774209 h 3261815"/>
              <a:gd name="connsiteX2" fmla="*/ 701666 w 2175624"/>
              <a:gd name="connsiteY2" fmla="*/ 3261815 h 3261815"/>
              <a:gd name="connsiteX3" fmla="*/ 1192985 w 2175624"/>
              <a:gd name="connsiteY3" fmla="*/ 1937982 h 3261815"/>
              <a:gd name="connsiteX4" fmla="*/ 1629714 w 2175624"/>
              <a:gd name="connsiteY4" fmla="*/ 3261815 h 3261815"/>
              <a:gd name="connsiteX5" fmla="*/ 2175624 w 2175624"/>
              <a:gd name="connsiteY5" fmla="*/ 1719618 h 3261815"/>
              <a:gd name="connsiteX6" fmla="*/ 1868550 w 2175624"/>
              <a:gd name="connsiteY6" fmla="*/ 0 h 3261815"/>
              <a:gd name="connsiteX7" fmla="*/ 1786663 w 2175624"/>
              <a:gd name="connsiteY7" fmla="*/ 13648 h 3261815"/>
              <a:gd name="connsiteX8" fmla="*/ 1172514 w 2175624"/>
              <a:gd name="connsiteY8" fmla="*/ 156949 h 3261815"/>
              <a:gd name="connsiteX9" fmla="*/ 408239 w 2175624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195900 w 2178539"/>
              <a:gd name="connsiteY3" fmla="*/ 1937982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195900 w 2178539"/>
              <a:gd name="connsiteY3" fmla="*/ 1937982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195900 w 2178539"/>
              <a:gd name="connsiteY3" fmla="*/ 1937982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195900 w 2178539"/>
              <a:gd name="connsiteY3" fmla="*/ 1937982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195900 w 2178539"/>
              <a:gd name="connsiteY3" fmla="*/ 1937982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195900 w 2178539"/>
              <a:gd name="connsiteY3" fmla="*/ 1937982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80396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707692 w 2178539"/>
              <a:gd name="connsiteY4" fmla="*/ 3254991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707692 w 2178539"/>
              <a:gd name="connsiteY4" fmla="*/ 3254991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707692 w 2178539"/>
              <a:gd name="connsiteY4" fmla="*/ 3254991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707692 w 2178539"/>
              <a:gd name="connsiteY4" fmla="*/ 3254991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707692 w 2178539"/>
              <a:gd name="connsiteY4" fmla="*/ 3254991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707692 w 2178539"/>
              <a:gd name="connsiteY4" fmla="*/ 3254991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44420"/>
              <a:gd name="connsiteY0" fmla="*/ 27296 h 3261815"/>
              <a:gd name="connsiteX1" fmla="*/ 322444 w 2144420"/>
              <a:gd name="connsiteY1" fmla="*/ 1801504 h 3261815"/>
              <a:gd name="connsiteX2" fmla="*/ 704581 w 2144420"/>
              <a:gd name="connsiteY2" fmla="*/ 3261815 h 3261815"/>
              <a:gd name="connsiteX3" fmla="*/ 1216372 w 2144420"/>
              <a:gd name="connsiteY3" fmla="*/ 1951629 h 3261815"/>
              <a:gd name="connsiteX4" fmla="*/ 1707692 w 2144420"/>
              <a:gd name="connsiteY4" fmla="*/ 3254991 h 3261815"/>
              <a:gd name="connsiteX5" fmla="*/ 2144420 w 2144420"/>
              <a:gd name="connsiteY5" fmla="*/ 1753737 h 3261815"/>
              <a:gd name="connsiteX6" fmla="*/ 1871465 w 2144420"/>
              <a:gd name="connsiteY6" fmla="*/ 0 h 3261815"/>
              <a:gd name="connsiteX7" fmla="*/ 1789578 w 2144420"/>
              <a:gd name="connsiteY7" fmla="*/ 13648 h 3261815"/>
              <a:gd name="connsiteX8" fmla="*/ 1175429 w 2144420"/>
              <a:gd name="connsiteY8" fmla="*/ 156949 h 3261815"/>
              <a:gd name="connsiteX9" fmla="*/ 411154 w 2144420"/>
              <a:gd name="connsiteY9" fmla="*/ 27296 h 3261815"/>
              <a:gd name="connsiteX0" fmla="*/ 411154 w 2144420"/>
              <a:gd name="connsiteY0" fmla="*/ 27296 h 3261815"/>
              <a:gd name="connsiteX1" fmla="*/ 322444 w 2144420"/>
              <a:gd name="connsiteY1" fmla="*/ 1801504 h 3261815"/>
              <a:gd name="connsiteX2" fmla="*/ 704581 w 2144420"/>
              <a:gd name="connsiteY2" fmla="*/ 3261815 h 3261815"/>
              <a:gd name="connsiteX3" fmla="*/ 1216372 w 2144420"/>
              <a:gd name="connsiteY3" fmla="*/ 1951629 h 3261815"/>
              <a:gd name="connsiteX4" fmla="*/ 1707692 w 2144420"/>
              <a:gd name="connsiteY4" fmla="*/ 3254991 h 3261815"/>
              <a:gd name="connsiteX5" fmla="*/ 2144420 w 2144420"/>
              <a:gd name="connsiteY5" fmla="*/ 1753737 h 3261815"/>
              <a:gd name="connsiteX6" fmla="*/ 1871465 w 2144420"/>
              <a:gd name="connsiteY6" fmla="*/ 0 h 3261815"/>
              <a:gd name="connsiteX7" fmla="*/ 1789578 w 2144420"/>
              <a:gd name="connsiteY7" fmla="*/ 13648 h 3261815"/>
              <a:gd name="connsiteX8" fmla="*/ 1175429 w 2144420"/>
              <a:gd name="connsiteY8" fmla="*/ 156949 h 3261815"/>
              <a:gd name="connsiteX9" fmla="*/ 411154 w 2144420"/>
              <a:gd name="connsiteY9" fmla="*/ 27296 h 3261815"/>
              <a:gd name="connsiteX0" fmla="*/ 411154 w 2144420"/>
              <a:gd name="connsiteY0" fmla="*/ 27296 h 3261815"/>
              <a:gd name="connsiteX1" fmla="*/ 322444 w 2144420"/>
              <a:gd name="connsiteY1" fmla="*/ 1801504 h 3261815"/>
              <a:gd name="connsiteX2" fmla="*/ 704581 w 2144420"/>
              <a:gd name="connsiteY2" fmla="*/ 3261815 h 3261815"/>
              <a:gd name="connsiteX3" fmla="*/ 1216372 w 2144420"/>
              <a:gd name="connsiteY3" fmla="*/ 1951629 h 3261815"/>
              <a:gd name="connsiteX4" fmla="*/ 1707692 w 2144420"/>
              <a:gd name="connsiteY4" fmla="*/ 3254991 h 3261815"/>
              <a:gd name="connsiteX5" fmla="*/ 2144420 w 2144420"/>
              <a:gd name="connsiteY5" fmla="*/ 1753737 h 3261815"/>
              <a:gd name="connsiteX6" fmla="*/ 1871465 w 2144420"/>
              <a:gd name="connsiteY6" fmla="*/ 0 h 3261815"/>
              <a:gd name="connsiteX7" fmla="*/ 1789578 w 2144420"/>
              <a:gd name="connsiteY7" fmla="*/ 13648 h 3261815"/>
              <a:gd name="connsiteX8" fmla="*/ 1175429 w 2144420"/>
              <a:gd name="connsiteY8" fmla="*/ 156949 h 3261815"/>
              <a:gd name="connsiteX9" fmla="*/ 411154 w 2144420"/>
              <a:gd name="connsiteY9" fmla="*/ 27296 h 3261815"/>
              <a:gd name="connsiteX0" fmla="*/ 411154 w 2205171"/>
              <a:gd name="connsiteY0" fmla="*/ 27296 h 3261815"/>
              <a:gd name="connsiteX1" fmla="*/ 322444 w 2205171"/>
              <a:gd name="connsiteY1" fmla="*/ 1801504 h 3261815"/>
              <a:gd name="connsiteX2" fmla="*/ 704581 w 2205171"/>
              <a:gd name="connsiteY2" fmla="*/ 3261815 h 3261815"/>
              <a:gd name="connsiteX3" fmla="*/ 1216372 w 2205171"/>
              <a:gd name="connsiteY3" fmla="*/ 1951629 h 3261815"/>
              <a:gd name="connsiteX4" fmla="*/ 1707692 w 2205171"/>
              <a:gd name="connsiteY4" fmla="*/ 3254991 h 3261815"/>
              <a:gd name="connsiteX5" fmla="*/ 2144420 w 2205171"/>
              <a:gd name="connsiteY5" fmla="*/ 1753737 h 3261815"/>
              <a:gd name="connsiteX6" fmla="*/ 1871465 w 2205171"/>
              <a:gd name="connsiteY6" fmla="*/ 0 h 3261815"/>
              <a:gd name="connsiteX7" fmla="*/ 1789578 w 2205171"/>
              <a:gd name="connsiteY7" fmla="*/ 13648 h 3261815"/>
              <a:gd name="connsiteX8" fmla="*/ 1175429 w 2205171"/>
              <a:gd name="connsiteY8" fmla="*/ 156949 h 3261815"/>
              <a:gd name="connsiteX9" fmla="*/ 411154 w 2205171"/>
              <a:gd name="connsiteY9" fmla="*/ 27296 h 3261815"/>
              <a:gd name="connsiteX0" fmla="*/ 411154 w 2145061"/>
              <a:gd name="connsiteY0" fmla="*/ 23869 h 3258388"/>
              <a:gd name="connsiteX1" fmla="*/ 322444 w 2145061"/>
              <a:gd name="connsiteY1" fmla="*/ 1798077 h 3258388"/>
              <a:gd name="connsiteX2" fmla="*/ 704581 w 2145061"/>
              <a:gd name="connsiteY2" fmla="*/ 3258388 h 3258388"/>
              <a:gd name="connsiteX3" fmla="*/ 1216372 w 2145061"/>
              <a:gd name="connsiteY3" fmla="*/ 1948202 h 3258388"/>
              <a:gd name="connsiteX4" fmla="*/ 1707692 w 2145061"/>
              <a:gd name="connsiteY4" fmla="*/ 3251564 h 3258388"/>
              <a:gd name="connsiteX5" fmla="*/ 2144420 w 2145061"/>
              <a:gd name="connsiteY5" fmla="*/ 1750310 h 3258388"/>
              <a:gd name="connsiteX6" fmla="*/ 1789578 w 2145061"/>
              <a:gd name="connsiteY6" fmla="*/ 10221 h 3258388"/>
              <a:gd name="connsiteX7" fmla="*/ 1175429 w 2145061"/>
              <a:gd name="connsiteY7" fmla="*/ 153522 h 3258388"/>
              <a:gd name="connsiteX8" fmla="*/ 411154 w 2145061"/>
              <a:gd name="connsiteY8" fmla="*/ 23869 h 3258388"/>
              <a:gd name="connsiteX0" fmla="*/ 411154 w 2146076"/>
              <a:gd name="connsiteY0" fmla="*/ 23869 h 3258388"/>
              <a:gd name="connsiteX1" fmla="*/ 322444 w 2146076"/>
              <a:gd name="connsiteY1" fmla="*/ 1798077 h 3258388"/>
              <a:gd name="connsiteX2" fmla="*/ 704581 w 2146076"/>
              <a:gd name="connsiteY2" fmla="*/ 3258388 h 3258388"/>
              <a:gd name="connsiteX3" fmla="*/ 1216372 w 2146076"/>
              <a:gd name="connsiteY3" fmla="*/ 1948202 h 3258388"/>
              <a:gd name="connsiteX4" fmla="*/ 1707692 w 2146076"/>
              <a:gd name="connsiteY4" fmla="*/ 3251564 h 3258388"/>
              <a:gd name="connsiteX5" fmla="*/ 2144420 w 2146076"/>
              <a:gd name="connsiteY5" fmla="*/ 1750310 h 3258388"/>
              <a:gd name="connsiteX6" fmla="*/ 1926056 w 2146076"/>
              <a:gd name="connsiteY6" fmla="*/ 17045 h 3258388"/>
              <a:gd name="connsiteX7" fmla="*/ 1175429 w 2146076"/>
              <a:gd name="connsiteY7" fmla="*/ 153522 h 3258388"/>
              <a:gd name="connsiteX8" fmla="*/ 411154 w 2146076"/>
              <a:gd name="connsiteY8" fmla="*/ 23869 h 3258388"/>
              <a:gd name="connsiteX0" fmla="*/ 411154 w 2374416"/>
              <a:gd name="connsiteY0" fmla="*/ 23869 h 3258388"/>
              <a:gd name="connsiteX1" fmla="*/ 322444 w 2374416"/>
              <a:gd name="connsiteY1" fmla="*/ 1798077 h 3258388"/>
              <a:gd name="connsiteX2" fmla="*/ 704581 w 2374416"/>
              <a:gd name="connsiteY2" fmla="*/ 3258388 h 3258388"/>
              <a:gd name="connsiteX3" fmla="*/ 1216372 w 2374416"/>
              <a:gd name="connsiteY3" fmla="*/ 1948202 h 3258388"/>
              <a:gd name="connsiteX4" fmla="*/ 1707692 w 2374416"/>
              <a:gd name="connsiteY4" fmla="*/ 3251564 h 3258388"/>
              <a:gd name="connsiteX5" fmla="*/ 2144420 w 2374416"/>
              <a:gd name="connsiteY5" fmla="*/ 1750310 h 3258388"/>
              <a:gd name="connsiteX6" fmla="*/ 1926056 w 2374416"/>
              <a:gd name="connsiteY6" fmla="*/ 17045 h 3258388"/>
              <a:gd name="connsiteX7" fmla="*/ 1175429 w 2374416"/>
              <a:gd name="connsiteY7" fmla="*/ 153522 h 3258388"/>
              <a:gd name="connsiteX8" fmla="*/ 411154 w 2374416"/>
              <a:gd name="connsiteY8" fmla="*/ 23869 h 3258388"/>
              <a:gd name="connsiteX0" fmla="*/ 411154 w 2441693"/>
              <a:gd name="connsiteY0" fmla="*/ 23869 h 3258388"/>
              <a:gd name="connsiteX1" fmla="*/ 322444 w 2441693"/>
              <a:gd name="connsiteY1" fmla="*/ 1798077 h 3258388"/>
              <a:gd name="connsiteX2" fmla="*/ 704581 w 2441693"/>
              <a:gd name="connsiteY2" fmla="*/ 3258388 h 3258388"/>
              <a:gd name="connsiteX3" fmla="*/ 1216372 w 2441693"/>
              <a:gd name="connsiteY3" fmla="*/ 1948202 h 3258388"/>
              <a:gd name="connsiteX4" fmla="*/ 1707692 w 2441693"/>
              <a:gd name="connsiteY4" fmla="*/ 3251564 h 3258388"/>
              <a:gd name="connsiteX5" fmla="*/ 2144420 w 2441693"/>
              <a:gd name="connsiteY5" fmla="*/ 1750310 h 3258388"/>
              <a:gd name="connsiteX6" fmla="*/ 1926056 w 2441693"/>
              <a:gd name="connsiteY6" fmla="*/ 17045 h 3258388"/>
              <a:gd name="connsiteX7" fmla="*/ 1175429 w 2441693"/>
              <a:gd name="connsiteY7" fmla="*/ 153522 h 3258388"/>
              <a:gd name="connsiteX8" fmla="*/ 411154 w 2441693"/>
              <a:gd name="connsiteY8" fmla="*/ 23869 h 3258388"/>
              <a:gd name="connsiteX0" fmla="*/ 411154 w 2377348"/>
              <a:gd name="connsiteY0" fmla="*/ 23869 h 3258388"/>
              <a:gd name="connsiteX1" fmla="*/ 322444 w 2377348"/>
              <a:gd name="connsiteY1" fmla="*/ 1798077 h 3258388"/>
              <a:gd name="connsiteX2" fmla="*/ 704581 w 2377348"/>
              <a:gd name="connsiteY2" fmla="*/ 3258388 h 3258388"/>
              <a:gd name="connsiteX3" fmla="*/ 1216372 w 2377348"/>
              <a:gd name="connsiteY3" fmla="*/ 1948202 h 3258388"/>
              <a:gd name="connsiteX4" fmla="*/ 1707692 w 2377348"/>
              <a:gd name="connsiteY4" fmla="*/ 3251564 h 3258388"/>
              <a:gd name="connsiteX5" fmla="*/ 2144420 w 2377348"/>
              <a:gd name="connsiteY5" fmla="*/ 1750310 h 3258388"/>
              <a:gd name="connsiteX6" fmla="*/ 1926056 w 2377348"/>
              <a:gd name="connsiteY6" fmla="*/ 17045 h 3258388"/>
              <a:gd name="connsiteX7" fmla="*/ 1175429 w 2377348"/>
              <a:gd name="connsiteY7" fmla="*/ 153522 h 3258388"/>
              <a:gd name="connsiteX8" fmla="*/ 411154 w 2377348"/>
              <a:gd name="connsiteY8" fmla="*/ 23869 h 3258388"/>
              <a:gd name="connsiteX0" fmla="*/ 411154 w 2424220"/>
              <a:gd name="connsiteY0" fmla="*/ 23869 h 3258388"/>
              <a:gd name="connsiteX1" fmla="*/ 322444 w 2424220"/>
              <a:gd name="connsiteY1" fmla="*/ 1798077 h 3258388"/>
              <a:gd name="connsiteX2" fmla="*/ 704581 w 2424220"/>
              <a:gd name="connsiteY2" fmla="*/ 3258388 h 3258388"/>
              <a:gd name="connsiteX3" fmla="*/ 1216372 w 2424220"/>
              <a:gd name="connsiteY3" fmla="*/ 1948202 h 3258388"/>
              <a:gd name="connsiteX4" fmla="*/ 1707692 w 2424220"/>
              <a:gd name="connsiteY4" fmla="*/ 3251564 h 3258388"/>
              <a:gd name="connsiteX5" fmla="*/ 2144420 w 2424220"/>
              <a:gd name="connsiteY5" fmla="*/ 1750310 h 3258388"/>
              <a:gd name="connsiteX6" fmla="*/ 1926056 w 2424220"/>
              <a:gd name="connsiteY6" fmla="*/ 17045 h 3258388"/>
              <a:gd name="connsiteX7" fmla="*/ 1175429 w 2424220"/>
              <a:gd name="connsiteY7" fmla="*/ 153522 h 3258388"/>
              <a:gd name="connsiteX8" fmla="*/ 411154 w 2424220"/>
              <a:gd name="connsiteY8" fmla="*/ 23869 h 3258388"/>
              <a:gd name="connsiteX0" fmla="*/ 411154 w 2449010"/>
              <a:gd name="connsiteY0" fmla="*/ 23869 h 3258388"/>
              <a:gd name="connsiteX1" fmla="*/ 322444 w 2449010"/>
              <a:gd name="connsiteY1" fmla="*/ 1798077 h 3258388"/>
              <a:gd name="connsiteX2" fmla="*/ 704581 w 2449010"/>
              <a:gd name="connsiteY2" fmla="*/ 3258388 h 3258388"/>
              <a:gd name="connsiteX3" fmla="*/ 1216372 w 2449010"/>
              <a:gd name="connsiteY3" fmla="*/ 1948202 h 3258388"/>
              <a:gd name="connsiteX4" fmla="*/ 1707692 w 2449010"/>
              <a:gd name="connsiteY4" fmla="*/ 3251564 h 3258388"/>
              <a:gd name="connsiteX5" fmla="*/ 2144420 w 2449010"/>
              <a:gd name="connsiteY5" fmla="*/ 1750310 h 3258388"/>
              <a:gd name="connsiteX6" fmla="*/ 1926056 w 2449010"/>
              <a:gd name="connsiteY6" fmla="*/ 17045 h 3258388"/>
              <a:gd name="connsiteX7" fmla="*/ 1175429 w 2449010"/>
              <a:gd name="connsiteY7" fmla="*/ 153522 h 3258388"/>
              <a:gd name="connsiteX8" fmla="*/ 411154 w 2449010"/>
              <a:gd name="connsiteY8" fmla="*/ 23869 h 3258388"/>
              <a:gd name="connsiteX0" fmla="*/ 411154 w 2433593"/>
              <a:gd name="connsiteY0" fmla="*/ 23869 h 3258388"/>
              <a:gd name="connsiteX1" fmla="*/ 322444 w 2433593"/>
              <a:gd name="connsiteY1" fmla="*/ 1798077 h 3258388"/>
              <a:gd name="connsiteX2" fmla="*/ 704581 w 2433593"/>
              <a:gd name="connsiteY2" fmla="*/ 3258388 h 3258388"/>
              <a:gd name="connsiteX3" fmla="*/ 1216372 w 2433593"/>
              <a:gd name="connsiteY3" fmla="*/ 1948202 h 3258388"/>
              <a:gd name="connsiteX4" fmla="*/ 1707692 w 2433593"/>
              <a:gd name="connsiteY4" fmla="*/ 3251564 h 3258388"/>
              <a:gd name="connsiteX5" fmla="*/ 2144420 w 2433593"/>
              <a:gd name="connsiteY5" fmla="*/ 1750310 h 3258388"/>
              <a:gd name="connsiteX6" fmla="*/ 1926056 w 2433593"/>
              <a:gd name="connsiteY6" fmla="*/ 17045 h 3258388"/>
              <a:gd name="connsiteX7" fmla="*/ 1175429 w 2433593"/>
              <a:gd name="connsiteY7" fmla="*/ 153522 h 3258388"/>
              <a:gd name="connsiteX8" fmla="*/ 411154 w 2433593"/>
              <a:gd name="connsiteY8" fmla="*/ 23869 h 3258388"/>
              <a:gd name="connsiteX0" fmla="*/ 411154 w 2433593"/>
              <a:gd name="connsiteY0" fmla="*/ 23869 h 3258388"/>
              <a:gd name="connsiteX1" fmla="*/ 322444 w 2433593"/>
              <a:gd name="connsiteY1" fmla="*/ 1798077 h 3258388"/>
              <a:gd name="connsiteX2" fmla="*/ 704581 w 2433593"/>
              <a:gd name="connsiteY2" fmla="*/ 3258388 h 3258388"/>
              <a:gd name="connsiteX3" fmla="*/ 1216372 w 2433593"/>
              <a:gd name="connsiteY3" fmla="*/ 1948202 h 3258388"/>
              <a:gd name="connsiteX4" fmla="*/ 1707692 w 2433593"/>
              <a:gd name="connsiteY4" fmla="*/ 3251564 h 3258388"/>
              <a:gd name="connsiteX5" fmla="*/ 2144420 w 2433593"/>
              <a:gd name="connsiteY5" fmla="*/ 1750310 h 3258388"/>
              <a:gd name="connsiteX6" fmla="*/ 1926056 w 2433593"/>
              <a:gd name="connsiteY6" fmla="*/ 17045 h 3258388"/>
              <a:gd name="connsiteX7" fmla="*/ 1175429 w 2433593"/>
              <a:gd name="connsiteY7" fmla="*/ 153522 h 3258388"/>
              <a:gd name="connsiteX8" fmla="*/ 411154 w 2433593"/>
              <a:gd name="connsiteY8" fmla="*/ 23869 h 3258388"/>
              <a:gd name="connsiteX0" fmla="*/ 411154 w 2433593"/>
              <a:gd name="connsiteY0" fmla="*/ 23869 h 3258388"/>
              <a:gd name="connsiteX1" fmla="*/ 322444 w 2433593"/>
              <a:gd name="connsiteY1" fmla="*/ 1798077 h 3258388"/>
              <a:gd name="connsiteX2" fmla="*/ 704581 w 2433593"/>
              <a:gd name="connsiteY2" fmla="*/ 3258388 h 3258388"/>
              <a:gd name="connsiteX3" fmla="*/ 1216372 w 2433593"/>
              <a:gd name="connsiteY3" fmla="*/ 1948202 h 3258388"/>
              <a:gd name="connsiteX4" fmla="*/ 1707692 w 2433593"/>
              <a:gd name="connsiteY4" fmla="*/ 3251564 h 3258388"/>
              <a:gd name="connsiteX5" fmla="*/ 2144420 w 2433593"/>
              <a:gd name="connsiteY5" fmla="*/ 1750310 h 3258388"/>
              <a:gd name="connsiteX6" fmla="*/ 1926056 w 2433593"/>
              <a:gd name="connsiteY6" fmla="*/ 17045 h 3258388"/>
              <a:gd name="connsiteX7" fmla="*/ 1175429 w 2433593"/>
              <a:gd name="connsiteY7" fmla="*/ 153522 h 3258388"/>
              <a:gd name="connsiteX8" fmla="*/ 411154 w 2433593"/>
              <a:gd name="connsiteY8" fmla="*/ 23869 h 3258388"/>
              <a:gd name="connsiteX0" fmla="*/ 411154 w 2433593"/>
              <a:gd name="connsiteY0" fmla="*/ 23869 h 3258388"/>
              <a:gd name="connsiteX1" fmla="*/ 322444 w 2433593"/>
              <a:gd name="connsiteY1" fmla="*/ 1798077 h 3258388"/>
              <a:gd name="connsiteX2" fmla="*/ 704581 w 2433593"/>
              <a:gd name="connsiteY2" fmla="*/ 3258388 h 3258388"/>
              <a:gd name="connsiteX3" fmla="*/ 1216372 w 2433593"/>
              <a:gd name="connsiteY3" fmla="*/ 1948202 h 3258388"/>
              <a:gd name="connsiteX4" fmla="*/ 1707692 w 2433593"/>
              <a:gd name="connsiteY4" fmla="*/ 3251564 h 3258388"/>
              <a:gd name="connsiteX5" fmla="*/ 2144420 w 2433593"/>
              <a:gd name="connsiteY5" fmla="*/ 1750310 h 3258388"/>
              <a:gd name="connsiteX6" fmla="*/ 1926056 w 2433593"/>
              <a:gd name="connsiteY6" fmla="*/ 17045 h 3258388"/>
              <a:gd name="connsiteX7" fmla="*/ 1175429 w 2433593"/>
              <a:gd name="connsiteY7" fmla="*/ 153522 h 3258388"/>
              <a:gd name="connsiteX8" fmla="*/ 411154 w 2433593"/>
              <a:gd name="connsiteY8" fmla="*/ 23869 h 32583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433593" h="3258388">
                <a:moveTo>
                  <a:pt x="411154" y="23869"/>
                </a:moveTo>
                <a:cubicBezTo>
                  <a:pt x="-257586" y="355964"/>
                  <a:pt x="22194" y="1036078"/>
                  <a:pt x="322444" y="1798077"/>
                </a:cubicBezTo>
                <a:cubicBezTo>
                  <a:pt x="338366" y="2660163"/>
                  <a:pt x="545357" y="3249289"/>
                  <a:pt x="704581" y="3258388"/>
                </a:cubicBezTo>
                <a:cubicBezTo>
                  <a:pt x="1018479" y="3247015"/>
                  <a:pt x="779644" y="1925457"/>
                  <a:pt x="1216372" y="1948202"/>
                </a:cubicBezTo>
                <a:cubicBezTo>
                  <a:pt x="1580313" y="1945929"/>
                  <a:pt x="1473406" y="3281133"/>
                  <a:pt x="1707692" y="3251564"/>
                </a:cubicBezTo>
                <a:cubicBezTo>
                  <a:pt x="2048886" y="3121910"/>
                  <a:pt x="2001118" y="2180214"/>
                  <a:pt x="2144420" y="1750310"/>
                </a:cubicBezTo>
                <a:cubicBezTo>
                  <a:pt x="2451495" y="1080432"/>
                  <a:pt x="2681232" y="64812"/>
                  <a:pt x="1926056" y="17045"/>
                </a:cubicBezTo>
                <a:lnTo>
                  <a:pt x="1175429" y="153522"/>
                </a:lnTo>
                <a:cubicBezTo>
                  <a:pt x="920671" y="110304"/>
                  <a:pt x="679560" y="-62566"/>
                  <a:pt x="411154" y="2386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grpSp>
        <p:nvGrpSpPr>
          <p:cNvPr id="64" name="Group 102">
            <a:extLst>
              <a:ext uri="{FF2B5EF4-FFF2-40B4-BE49-F238E27FC236}">
                <a16:creationId xmlns:a16="http://schemas.microsoft.com/office/drawing/2014/main" xmlns="" id="{3B22177F-3D45-4A9B-976C-0E5FC31B92C4}"/>
              </a:ext>
            </a:extLst>
          </p:cNvPr>
          <p:cNvGrpSpPr>
            <a:grpSpLocks noChangeAspect="1"/>
          </p:cNvGrpSpPr>
          <p:nvPr/>
        </p:nvGrpSpPr>
        <p:grpSpPr>
          <a:xfrm>
            <a:off x="8707494" y="2429101"/>
            <a:ext cx="325734" cy="529812"/>
            <a:chOff x="2071598" y="2060848"/>
            <a:chExt cx="1917605" cy="3137144"/>
          </a:xfrm>
          <a:solidFill>
            <a:schemeClr val="accent4"/>
          </a:solidFill>
        </p:grpSpPr>
        <p:sp>
          <p:nvSpPr>
            <p:cNvPr id="65" name="Freeform 103">
              <a:extLst>
                <a:ext uri="{FF2B5EF4-FFF2-40B4-BE49-F238E27FC236}">
                  <a16:creationId xmlns:a16="http://schemas.microsoft.com/office/drawing/2014/main" xmlns="" id="{45551A25-8F0E-4347-975E-A924A7130E47}"/>
                </a:ext>
              </a:extLst>
            </p:cNvPr>
            <p:cNvSpPr/>
            <p:nvPr/>
          </p:nvSpPr>
          <p:spPr>
            <a:xfrm>
              <a:off x="2483768" y="2060848"/>
              <a:ext cx="1505435" cy="1015754"/>
            </a:xfrm>
            <a:custGeom>
              <a:avLst/>
              <a:gdLst>
                <a:gd name="connsiteX0" fmla="*/ 812042 w 1535373"/>
                <a:gd name="connsiteY0" fmla="*/ 211541 h 921224"/>
                <a:gd name="connsiteX1" fmla="*/ 184245 w 1535373"/>
                <a:gd name="connsiteY1" fmla="*/ 0 h 921224"/>
                <a:gd name="connsiteX2" fmla="*/ 143301 w 1535373"/>
                <a:gd name="connsiteY2" fmla="*/ 293427 h 921224"/>
                <a:gd name="connsiteX3" fmla="*/ 0 w 1535373"/>
                <a:gd name="connsiteY3" fmla="*/ 477672 h 921224"/>
                <a:gd name="connsiteX4" fmla="*/ 600501 w 1535373"/>
                <a:gd name="connsiteY4" fmla="*/ 764275 h 921224"/>
                <a:gd name="connsiteX5" fmla="*/ 709684 w 1535373"/>
                <a:gd name="connsiteY5" fmla="*/ 655093 h 921224"/>
                <a:gd name="connsiteX6" fmla="*/ 887104 w 1535373"/>
                <a:gd name="connsiteY6" fmla="*/ 702860 h 921224"/>
                <a:gd name="connsiteX7" fmla="*/ 1201003 w 1535373"/>
                <a:gd name="connsiteY7" fmla="*/ 921224 h 921224"/>
                <a:gd name="connsiteX8" fmla="*/ 1535373 w 1535373"/>
                <a:gd name="connsiteY8" fmla="*/ 825690 h 921224"/>
                <a:gd name="connsiteX9" fmla="*/ 1201003 w 1535373"/>
                <a:gd name="connsiteY9" fmla="*/ 689212 h 921224"/>
                <a:gd name="connsiteX10" fmla="*/ 1262418 w 1535373"/>
                <a:gd name="connsiteY10" fmla="*/ 457200 h 921224"/>
                <a:gd name="connsiteX11" fmla="*/ 996287 w 1535373"/>
                <a:gd name="connsiteY11" fmla="*/ 348018 h 921224"/>
                <a:gd name="connsiteX12" fmla="*/ 921224 w 1535373"/>
                <a:gd name="connsiteY12" fmla="*/ 457200 h 921224"/>
                <a:gd name="connsiteX13" fmla="*/ 777922 w 1535373"/>
                <a:gd name="connsiteY13" fmla="*/ 395785 h 921224"/>
                <a:gd name="connsiteX14" fmla="*/ 812042 w 1535373"/>
                <a:gd name="connsiteY14" fmla="*/ 211541 h 921224"/>
                <a:gd name="connsiteX0" fmla="*/ 812042 w 1535373"/>
                <a:gd name="connsiteY0" fmla="*/ 191663 h 901346"/>
                <a:gd name="connsiteX1" fmla="*/ 208099 w 1535373"/>
                <a:gd name="connsiteY1" fmla="*/ 0 h 901346"/>
                <a:gd name="connsiteX2" fmla="*/ 143301 w 1535373"/>
                <a:gd name="connsiteY2" fmla="*/ 273549 h 901346"/>
                <a:gd name="connsiteX3" fmla="*/ 0 w 1535373"/>
                <a:gd name="connsiteY3" fmla="*/ 457794 h 901346"/>
                <a:gd name="connsiteX4" fmla="*/ 600501 w 1535373"/>
                <a:gd name="connsiteY4" fmla="*/ 744397 h 901346"/>
                <a:gd name="connsiteX5" fmla="*/ 709684 w 1535373"/>
                <a:gd name="connsiteY5" fmla="*/ 635215 h 901346"/>
                <a:gd name="connsiteX6" fmla="*/ 887104 w 1535373"/>
                <a:gd name="connsiteY6" fmla="*/ 682982 h 901346"/>
                <a:gd name="connsiteX7" fmla="*/ 1201003 w 1535373"/>
                <a:gd name="connsiteY7" fmla="*/ 901346 h 901346"/>
                <a:gd name="connsiteX8" fmla="*/ 1535373 w 1535373"/>
                <a:gd name="connsiteY8" fmla="*/ 805812 h 901346"/>
                <a:gd name="connsiteX9" fmla="*/ 1201003 w 1535373"/>
                <a:gd name="connsiteY9" fmla="*/ 669334 h 901346"/>
                <a:gd name="connsiteX10" fmla="*/ 1262418 w 1535373"/>
                <a:gd name="connsiteY10" fmla="*/ 437322 h 901346"/>
                <a:gd name="connsiteX11" fmla="*/ 996287 w 1535373"/>
                <a:gd name="connsiteY11" fmla="*/ 328140 h 901346"/>
                <a:gd name="connsiteX12" fmla="*/ 921224 w 1535373"/>
                <a:gd name="connsiteY12" fmla="*/ 437322 h 901346"/>
                <a:gd name="connsiteX13" fmla="*/ 777922 w 1535373"/>
                <a:gd name="connsiteY13" fmla="*/ 375907 h 901346"/>
                <a:gd name="connsiteX14" fmla="*/ 812042 w 1535373"/>
                <a:gd name="connsiteY14" fmla="*/ 191663 h 901346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59203 w 1535373"/>
                <a:gd name="connsiteY2" fmla="*/ 306113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788188 w 1511519"/>
                <a:gd name="connsiteY0" fmla="*/ 204349 h 914032"/>
                <a:gd name="connsiteX1" fmla="*/ 184245 w 1511519"/>
                <a:gd name="connsiteY1" fmla="*/ 12686 h 914032"/>
                <a:gd name="connsiteX2" fmla="*/ 135349 w 1511519"/>
                <a:gd name="connsiteY2" fmla="*/ 306113 h 914032"/>
                <a:gd name="connsiteX3" fmla="*/ 0 w 1511519"/>
                <a:gd name="connsiteY3" fmla="*/ 518188 h 914032"/>
                <a:gd name="connsiteX4" fmla="*/ 576647 w 1511519"/>
                <a:gd name="connsiteY4" fmla="*/ 757083 h 914032"/>
                <a:gd name="connsiteX5" fmla="*/ 685830 w 1511519"/>
                <a:gd name="connsiteY5" fmla="*/ 647901 h 914032"/>
                <a:gd name="connsiteX6" fmla="*/ 863250 w 1511519"/>
                <a:gd name="connsiteY6" fmla="*/ 695668 h 914032"/>
                <a:gd name="connsiteX7" fmla="*/ 1177149 w 1511519"/>
                <a:gd name="connsiteY7" fmla="*/ 914032 h 914032"/>
                <a:gd name="connsiteX8" fmla="*/ 1511519 w 1511519"/>
                <a:gd name="connsiteY8" fmla="*/ 818498 h 914032"/>
                <a:gd name="connsiteX9" fmla="*/ 1177149 w 1511519"/>
                <a:gd name="connsiteY9" fmla="*/ 682020 h 914032"/>
                <a:gd name="connsiteX10" fmla="*/ 1238564 w 1511519"/>
                <a:gd name="connsiteY10" fmla="*/ 450008 h 914032"/>
                <a:gd name="connsiteX11" fmla="*/ 972433 w 1511519"/>
                <a:gd name="connsiteY11" fmla="*/ 340826 h 914032"/>
                <a:gd name="connsiteX12" fmla="*/ 897370 w 1511519"/>
                <a:gd name="connsiteY12" fmla="*/ 450008 h 914032"/>
                <a:gd name="connsiteX13" fmla="*/ 754068 w 1511519"/>
                <a:gd name="connsiteY13" fmla="*/ 388593 h 914032"/>
                <a:gd name="connsiteX14" fmla="*/ 788188 w 1511519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588668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82628"/>
                <a:gd name="connsiteX1" fmla="*/ 196266 w 1523540"/>
                <a:gd name="connsiteY1" fmla="*/ 12686 h 982628"/>
                <a:gd name="connsiteX2" fmla="*/ 147370 w 1523540"/>
                <a:gd name="connsiteY2" fmla="*/ 306113 h 982628"/>
                <a:gd name="connsiteX3" fmla="*/ 12021 w 1523540"/>
                <a:gd name="connsiteY3" fmla="*/ 518188 h 982628"/>
                <a:gd name="connsiteX4" fmla="*/ 636377 w 1523540"/>
                <a:gd name="connsiteY4" fmla="*/ 741181 h 982628"/>
                <a:gd name="connsiteX5" fmla="*/ 705803 w 1523540"/>
                <a:gd name="connsiteY5" fmla="*/ 624047 h 982628"/>
                <a:gd name="connsiteX6" fmla="*/ 859369 w 1523540"/>
                <a:gd name="connsiteY6" fmla="*/ 679765 h 982628"/>
                <a:gd name="connsiteX7" fmla="*/ 1189170 w 1523540"/>
                <a:gd name="connsiteY7" fmla="*/ 914032 h 982628"/>
                <a:gd name="connsiteX8" fmla="*/ 1523540 w 1523540"/>
                <a:gd name="connsiteY8" fmla="*/ 818498 h 982628"/>
                <a:gd name="connsiteX9" fmla="*/ 1189170 w 1523540"/>
                <a:gd name="connsiteY9" fmla="*/ 682020 h 982628"/>
                <a:gd name="connsiteX10" fmla="*/ 1250585 w 1523540"/>
                <a:gd name="connsiteY10" fmla="*/ 450008 h 982628"/>
                <a:gd name="connsiteX11" fmla="*/ 984454 w 1523540"/>
                <a:gd name="connsiteY11" fmla="*/ 340826 h 982628"/>
                <a:gd name="connsiteX12" fmla="*/ 909391 w 1523540"/>
                <a:gd name="connsiteY12" fmla="*/ 450008 h 982628"/>
                <a:gd name="connsiteX13" fmla="*/ 766089 w 1523540"/>
                <a:gd name="connsiteY13" fmla="*/ 388593 h 982628"/>
                <a:gd name="connsiteX14" fmla="*/ 800209 w 1523540"/>
                <a:gd name="connsiteY14" fmla="*/ 204349 h 982628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22966"/>
                <a:gd name="connsiteY0" fmla="*/ 204349 h 975249"/>
                <a:gd name="connsiteX1" fmla="*/ 196266 w 1522966"/>
                <a:gd name="connsiteY1" fmla="*/ 12686 h 975249"/>
                <a:gd name="connsiteX2" fmla="*/ 147370 w 1522966"/>
                <a:gd name="connsiteY2" fmla="*/ 306113 h 975249"/>
                <a:gd name="connsiteX3" fmla="*/ 12021 w 1522966"/>
                <a:gd name="connsiteY3" fmla="*/ 518188 h 975249"/>
                <a:gd name="connsiteX4" fmla="*/ 636377 w 1522966"/>
                <a:gd name="connsiteY4" fmla="*/ 741181 h 975249"/>
                <a:gd name="connsiteX5" fmla="*/ 705803 w 1522966"/>
                <a:gd name="connsiteY5" fmla="*/ 624047 h 975249"/>
                <a:gd name="connsiteX6" fmla="*/ 859369 w 1522966"/>
                <a:gd name="connsiteY6" fmla="*/ 679765 h 975249"/>
                <a:gd name="connsiteX7" fmla="*/ 1189170 w 1522966"/>
                <a:gd name="connsiteY7" fmla="*/ 914032 h 975249"/>
                <a:gd name="connsiteX8" fmla="*/ 1507637 w 1522966"/>
                <a:gd name="connsiteY8" fmla="*/ 786693 h 975249"/>
                <a:gd name="connsiteX9" fmla="*/ 1173267 w 1522966"/>
                <a:gd name="connsiteY9" fmla="*/ 634312 h 975249"/>
                <a:gd name="connsiteX10" fmla="*/ 1250585 w 1522966"/>
                <a:gd name="connsiteY10" fmla="*/ 450008 h 975249"/>
                <a:gd name="connsiteX11" fmla="*/ 984454 w 1522966"/>
                <a:gd name="connsiteY11" fmla="*/ 340826 h 975249"/>
                <a:gd name="connsiteX12" fmla="*/ 909391 w 1522966"/>
                <a:gd name="connsiteY12" fmla="*/ 450008 h 975249"/>
                <a:gd name="connsiteX13" fmla="*/ 766089 w 1522966"/>
                <a:gd name="connsiteY13" fmla="*/ 388593 h 975249"/>
                <a:gd name="connsiteX14" fmla="*/ 800209 w 1522966"/>
                <a:gd name="connsiteY14" fmla="*/ 204349 h 975249"/>
                <a:gd name="connsiteX0" fmla="*/ 800209 w 1538655"/>
                <a:gd name="connsiteY0" fmla="*/ 204349 h 976321"/>
                <a:gd name="connsiteX1" fmla="*/ 196266 w 1538655"/>
                <a:gd name="connsiteY1" fmla="*/ 12686 h 976321"/>
                <a:gd name="connsiteX2" fmla="*/ 147370 w 1538655"/>
                <a:gd name="connsiteY2" fmla="*/ 306113 h 976321"/>
                <a:gd name="connsiteX3" fmla="*/ 12021 w 1538655"/>
                <a:gd name="connsiteY3" fmla="*/ 518188 h 976321"/>
                <a:gd name="connsiteX4" fmla="*/ 636377 w 1538655"/>
                <a:gd name="connsiteY4" fmla="*/ 741181 h 976321"/>
                <a:gd name="connsiteX5" fmla="*/ 705803 w 1538655"/>
                <a:gd name="connsiteY5" fmla="*/ 624047 h 976321"/>
                <a:gd name="connsiteX6" fmla="*/ 859369 w 1538655"/>
                <a:gd name="connsiteY6" fmla="*/ 679765 h 976321"/>
                <a:gd name="connsiteX7" fmla="*/ 1189170 w 1538655"/>
                <a:gd name="connsiteY7" fmla="*/ 914032 h 976321"/>
                <a:gd name="connsiteX8" fmla="*/ 1507637 w 1538655"/>
                <a:gd name="connsiteY8" fmla="*/ 786693 h 976321"/>
                <a:gd name="connsiteX9" fmla="*/ 1173267 w 1538655"/>
                <a:gd name="connsiteY9" fmla="*/ 634312 h 976321"/>
                <a:gd name="connsiteX10" fmla="*/ 1250585 w 1538655"/>
                <a:gd name="connsiteY10" fmla="*/ 450008 h 976321"/>
                <a:gd name="connsiteX11" fmla="*/ 984454 w 1538655"/>
                <a:gd name="connsiteY11" fmla="*/ 340826 h 976321"/>
                <a:gd name="connsiteX12" fmla="*/ 909391 w 1538655"/>
                <a:gd name="connsiteY12" fmla="*/ 450008 h 976321"/>
                <a:gd name="connsiteX13" fmla="*/ 766089 w 1538655"/>
                <a:gd name="connsiteY13" fmla="*/ 388593 h 976321"/>
                <a:gd name="connsiteX14" fmla="*/ 800209 w 1538655"/>
                <a:gd name="connsiteY14" fmla="*/ 204349 h 976321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499884"/>
                <a:gd name="connsiteY0" fmla="*/ 204349 h 986483"/>
                <a:gd name="connsiteX1" fmla="*/ 196266 w 1499884"/>
                <a:gd name="connsiteY1" fmla="*/ 12686 h 986483"/>
                <a:gd name="connsiteX2" fmla="*/ 147370 w 1499884"/>
                <a:gd name="connsiteY2" fmla="*/ 306113 h 986483"/>
                <a:gd name="connsiteX3" fmla="*/ 12021 w 1499884"/>
                <a:gd name="connsiteY3" fmla="*/ 518188 h 986483"/>
                <a:gd name="connsiteX4" fmla="*/ 636377 w 1499884"/>
                <a:gd name="connsiteY4" fmla="*/ 741181 h 986483"/>
                <a:gd name="connsiteX5" fmla="*/ 705803 w 1499884"/>
                <a:gd name="connsiteY5" fmla="*/ 624047 h 986483"/>
                <a:gd name="connsiteX6" fmla="*/ 859369 w 1499884"/>
                <a:gd name="connsiteY6" fmla="*/ 679765 h 986483"/>
                <a:gd name="connsiteX7" fmla="*/ 1189170 w 1499884"/>
                <a:gd name="connsiteY7" fmla="*/ 914032 h 986483"/>
                <a:gd name="connsiteX8" fmla="*/ 1467881 w 1499884"/>
                <a:gd name="connsiteY8" fmla="*/ 742961 h 986483"/>
                <a:gd name="connsiteX9" fmla="*/ 1173267 w 1499884"/>
                <a:gd name="connsiteY9" fmla="*/ 634312 h 986483"/>
                <a:gd name="connsiteX10" fmla="*/ 1250585 w 1499884"/>
                <a:gd name="connsiteY10" fmla="*/ 438081 h 986483"/>
                <a:gd name="connsiteX11" fmla="*/ 964576 w 1499884"/>
                <a:gd name="connsiteY11" fmla="*/ 344802 h 986483"/>
                <a:gd name="connsiteX12" fmla="*/ 909391 w 1499884"/>
                <a:gd name="connsiteY12" fmla="*/ 450008 h 986483"/>
                <a:gd name="connsiteX13" fmla="*/ 766089 w 1499884"/>
                <a:gd name="connsiteY13" fmla="*/ 388593 h 986483"/>
                <a:gd name="connsiteX14" fmla="*/ 800209 w 1499884"/>
                <a:gd name="connsiteY14" fmla="*/ 204349 h 986483"/>
                <a:gd name="connsiteX0" fmla="*/ 800209 w 1505435"/>
                <a:gd name="connsiteY0" fmla="*/ 204349 h 1015754"/>
                <a:gd name="connsiteX1" fmla="*/ 196266 w 1505435"/>
                <a:gd name="connsiteY1" fmla="*/ 12686 h 1015754"/>
                <a:gd name="connsiteX2" fmla="*/ 147370 w 1505435"/>
                <a:gd name="connsiteY2" fmla="*/ 306113 h 1015754"/>
                <a:gd name="connsiteX3" fmla="*/ 12021 w 1505435"/>
                <a:gd name="connsiteY3" fmla="*/ 518188 h 1015754"/>
                <a:gd name="connsiteX4" fmla="*/ 636377 w 1505435"/>
                <a:gd name="connsiteY4" fmla="*/ 741181 h 1015754"/>
                <a:gd name="connsiteX5" fmla="*/ 705803 w 1505435"/>
                <a:gd name="connsiteY5" fmla="*/ 624047 h 1015754"/>
                <a:gd name="connsiteX6" fmla="*/ 859369 w 1505435"/>
                <a:gd name="connsiteY6" fmla="*/ 679765 h 1015754"/>
                <a:gd name="connsiteX7" fmla="*/ 1189170 w 1505435"/>
                <a:gd name="connsiteY7" fmla="*/ 914032 h 1015754"/>
                <a:gd name="connsiteX8" fmla="*/ 1467881 w 1505435"/>
                <a:gd name="connsiteY8" fmla="*/ 742961 h 1015754"/>
                <a:gd name="connsiteX9" fmla="*/ 1173267 w 1505435"/>
                <a:gd name="connsiteY9" fmla="*/ 634312 h 1015754"/>
                <a:gd name="connsiteX10" fmla="*/ 1250585 w 1505435"/>
                <a:gd name="connsiteY10" fmla="*/ 438081 h 1015754"/>
                <a:gd name="connsiteX11" fmla="*/ 964576 w 1505435"/>
                <a:gd name="connsiteY11" fmla="*/ 344802 h 1015754"/>
                <a:gd name="connsiteX12" fmla="*/ 909391 w 1505435"/>
                <a:gd name="connsiteY12" fmla="*/ 450008 h 1015754"/>
                <a:gd name="connsiteX13" fmla="*/ 766089 w 1505435"/>
                <a:gd name="connsiteY13" fmla="*/ 388593 h 1015754"/>
                <a:gd name="connsiteX14" fmla="*/ 800209 w 1505435"/>
                <a:gd name="connsiteY14" fmla="*/ 204349 h 1015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05435" h="1015754">
                  <a:moveTo>
                    <a:pt x="800209" y="204349"/>
                  </a:moveTo>
                  <a:cubicBezTo>
                    <a:pt x="598895" y="140461"/>
                    <a:pt x="302164" y="-50647"/>
                    <a:pt x="196266" y="12686"/>
                  </a:cubicBezTo>
                  <a:cubicBezTo>
                    <a:pt x="103106" y="72064"/>
                    <a:pt x="168969" y="214930"/>
                    <a:pt x="147370" y="306113"/>
                  </a:cubicBezTo>
                  <a:cubicBezTo>
                    <a:pt x="102254" y="376805"/>
                    <a:pt x="-42253" y="455447"/>
                    <a:pt x="12021" y="518188"/>
                  </a:cubicBezTo>
                  <a:cubicBezTo>
                    <a:pt x="164480" y="669383"/>
                    <a:pt x="559454" y="713233"/>
                    <a:pt x="636377" y="741181"/>
                  </a:cubicBezTo>
                  <a:cubicBezTo>
                    <a:pt x="696624" y="733941"/>
                    <a:pt x="677361" y="671042"/>
                    <a:pt x="705803" y="624047"/>
                  </a:cubicBezTo>
                  <a:lnTo>
                    <a:pt x="859369" y="679765"/>
                  </a:lnTo>
                  <a:cubicBezTo>
                    <a:pt x="850034" y="889051"/>
                    <a:pt x="1063333" y="847870"/>
                    <a:pt x="1189170" y="914032"/>
                  </a:cubicBezTo>
                  <a:cubicBezTo>
                    <a:pt x="1618678" y="1176386"/>
                    <a:pt x="1495571" y="862271"/>
                    <a:pt x="1467881" y="742961"/>
                  </a:cubicBezTo>
                  <a:cubicBezTo>
                    <a:pt x="1356424" y="685542"/>
                    <a:pt x="1304603" y="671853"/>
                    <a:pt x="1173267" y="634312"/>
                  </a:cubicBezTo>
                  <a:cubicBezTo>
                    <a:pt x="1199040" y="568902"/>
                    <a:pt x="1292398" y="479637"/>
                    <a:pt x="1250585" y="438081"/>
                  </a:cubicBezTo>
                  <a:cubicBezTo>
                    <a:pt x="1165850" y="405662"/>
                    <a:pt x="1045335" y="381196"/>
                    <a:pt x="964576" y="344802"/>
                  </a:cubicBezTo>
                  <a:cubicBezTo>
                    <a:pt x="930279" y="379871"/>
                    <a:pt x="927786" y="414939"/>
                    <a:pt x="909391" y="450008"/>
                  </a:cubicBezTo>
                  <a:lnTo>
                    <a:pt x="766089" y="388593"/>
                  </a:lnTo>
                  <a:lnTo>
                    <a:pt x="800209" y="20434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66" name="Freeform 104">
              <a:extLst>
                <a:ext uri="{FF2B5EF4-FFF2-40B4-BE49-F238E27FC236}">
                  <a16:creationId xmlns:a16="http://schemas.microsoft.com/office/drawing/2014/main" xmlns="" id="{1D56ED84-718A-4F64-9201-3371A122B353}"/>
                </a:ext>
              </a:extLst>
            </p:cNvPr>
            <p:cNvSpPr/>
            <p:nvPr/>
          </p:nvSpPr>
          <p:spPr>
            <a:xfrm rot="21253755">
              <a:off x="2170737" y="2710023"/>
              <a:ext cx="1505435" cy="1015754"/>
            </a:xfrm>
            <a:custGeom>
              <a:avLst/>
              <a:gdLst>
                <a:gd name="connsiteX0" fmla="*/ 812042 w 1535373"/>
                <a:gd name="connsiteY0" fmla="*/ 211541 h 921224"/>
                <a:gd name="connsiteX1" fmla="*/ 184245 w 1535373"/>
                <a:gd name="connsiteY1" fmla="*/ 0 h 921224"/>
                <a:gd name="connsiteX2" fmla="*/ 143301 w 1535373"/>
                <a:gd name="connsiteY2" fmla="*/ 293427 h 921224"/>
                <a:gd name="connsiteX3" fmla="*/ 0 w 1535373"/>
                <a:gd name="connsiteY3" fmla="*/ 477672 h 921224"/>
                <a:gd name="connsiteX4" fmla="*/ 600501 w 1535373"/>
                <a:gd name="connsiteY4" fmla="*/ 764275 h 921224"/>
                <a:gd name="connsiteX5" fmla="*/ 709684 w 1535373"/>
                <a:gd name="connsiteY5" fmla="*/ 655093 h 921224"/>
                <a:gd name="connsiteX6" fmla="*/ 887104 w 1535373"/>
                <a:gd name="connsiteY6" fmla="*/ 702860 h 921224"/>
                <a:gd name="connsiteX7" fmla="*/ 1201003 w 1535373"/>
                <a:gd name="connsiteY7" fmla="*/ 921224 h 921224"/>
                <a:gd name="connsiteX8" fmla="*/ 1535373 w 1535373"/>
                <a:gd name="connsiteY8" fmla="*/ 825690 h 921224"/>
                <a:gd name="connsiteX9" fmla="*/ 1201003 w 1535373"/>
                <a:gd name="connsiteY9" fmla="*/ 689212 h 921224"/>
                <a:gd name="connsiteX10" fmla="*/ 1262418 w 1535373"/>
                <a:gd name="connsiteY10" fmla="*/ 457200 h 921224"/>
                <a:gd name="connsiteX11" fmla="*/ 996287 w 1535373"/>
                <a:gd name="connsiteY11" fmla="*/ 348018 h 921224"/>
                <a:gd name="connsiteX12" fmla="*/ 921224 w 1535373"/>
                <a:gd name="connsiteY12" fmla="*/ 457200 h 921224"/>
                <a:gd name="connsiteX13" fmla="*/ 777922 w 1535373"/>
                <a:gd name="connsiteY13" fmla="*/ 395785 h 921224"/>
                <a:gd name="connsiteX14" fmla="*/ 812042 w 1535373"/>
                <a:gd name="connsiteY14" fmla="*/ 211541 h 921224"/>
                <a:gd name="connsiteX0" fmla="*/ 812042 w 1535373"/>
                <a:gd name="connsiteY0" fmla="*/ 191663 h 901346"/>
                <a:gd name="connsiteX1" fmla="*/ 208099 w 1535373"/>
                <a:gd name="connsiteY1" fmla="*/ 0 h 901346"/>
                <a:gd name="connsiteX2" fmla="*/ 143301 w 1535373"/>
                <a:gd name="connsiteY2" fmla="*/ 273549 h 901346"/>
                <a:gd name="connsiteX3" fmla="*/ 0 w 1535373"/>
                <a:gd name="connsiteY3" fmla="*/ 457794 h 901346"/>
                <a:gd name="connsiteX4" fmla="*/ 600501 w 1535373"/>
                <a:gd name="connsiteY4" fmla="*/ 744397 h 901346"/>
                <a:gd name="connsiteX5" fmla="*/ 709684 w 1535373"/>
                <a:gd name="connsiteY5" fmla="*/ 635215 h 901346"/>
                <a:gd name="connsiteX6" fmla="*/ 887104 w 1535373"/>
                <a:gd name="connsiteY6" fmla="*/ 682982 h 901346"/>
                <a:gd name="connsiteX7" fmla="*/ 1201003 w 1535373"/>
                <a:gd name="connsiteY7" fmla="*/ 901346 h 901346"/>
                <a:gd name="connsiteX8" fmla="*/ 1535373 w 1535373"/>
                <a:gd name="connsiteY8" fmla="*/ 805812 h 901346"/>
                <a:gd name="connsiteX9" fmla="*/ 1201003 w 1535373"/>
                <a:gd name="connsiteY9" fmla="*/ 669334 h 901346"/>
                <a:gd name="connsiteX10" fmla="*/ 1262418 w 1535373"/>
                <a:gd name="connsiteY10" fmla="*/ 437322 h 901346"/>
                <a:gd name="connsiteX11" fmla="*/ 996287 w 1535373"/>
                <a:gd name="connsiteY11" fmla="*/ 328140 h 901346"/>
                <a:gd name="connsiteX12" fmla="*/ 921224 w 1535373"/>
                <a:gd name="connsiteY12" fmla="*/ 437322 h 901346"/>
                <a:gd name="connsiteX13" fmla="*/ 777922 w 1535373"/>
                <a:gd name="connsiteY13" fmla="*/ 375907 h 901346"/>
                <a:gd name="connsiteX14" fmla="*/ 812042 w 1535373"/>
                <a:gd name="connsiteY14" fmla="*/ 191663 h 901346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59203 w 1535373"/>
                <a:gd name="connsiteY2" fmla="*/ 306113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788188 w 1511519"/>
                <a:gd name="connsiteY0" fmla="*/ 204349 h 914032"/>
                <a:gd name="connsiteX1" fmla="*/ 184245 w 1511519"/>
                <a:gd name="connsiteY1" fmla="*/ 12686 h 914032"/>
                <a:gd name="connsiteX2" fmla="*/ 135349 w 1511519"/>
                <a:gd name="connsiteY2" fmla="*/ 306113 h 914032"/>
                <a:gd name="connsiteX3" fmla="*/ 0 w 1511519"/>
                <a:gd name="connsiteY3" fmla="*/ 518188 h 914032"/>
                <a:gd name="connsiteX4" fmla="*/ 576647 w 1511519"/>
                <a:gd name="connsiteY4" fmla="*/ 757083 h 914032"/>
                <a:gd name="connsiteX5" fmla="*/ 685830 w 1511519"/>
                <a:gd name="connsiteY5" fmla="*/ 647901 h 914032"/>
                <a:gd name="connsiteX6" fmla="*/ 863250 w 1511519"/>
                <a:gd name="connsiteY6" fmla="*/ 695668 h 914032"/>
                <a:gd name="connsiteX7" fmla="*/ 1177149 w 1511519"/>
                <a:gd name="connsiteY7" fmla="*/ 914032 h 914032"/>
                <a:gd name="connsiteX8" fmla="*/ 1511519 w 1511519"/>
                <a:gd name="connsiteY8" fmla="*/ 818498 h 914032"/>
                <a:gd name="connsiteX9" fmla="*/ 1177149 w 1511519"/>
                <a:gd name="connsiteY9" fmla="*/ 682020 h 914032"/>
                <a:gd name="connsiteX10" fmla="*/ 1238564 w 1511519"/>
                <a:gd name="connsiteY10" fmla="*/ 450008 h 914032"/>
                <a:gd name="connsiteX11" fmla="*/ 972433 w 1511519"/>
                <a:gd name="connsiteY11" fmla="*/ 340826 h 914032"/>
                <a:gd name="connsiteX12" fmla="*/ 897370 w 1511519"/>
                <a:gd name="connsiteY12" fmla="*/ 450008 h 914032"/>
                <a:gd name="connsiteX13" fmla="*/ 754068 w 1511519"/>
                <a:gd name="connsiteY13" fmla="*/ 388593 h 914032"/>
                <a:gd name="connsiteX14" fmla="*/ 788188 w 1511519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588668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82628"/>
                <a:gd name="connsiteX1" fmla="*/ 196266 w 1523540"/>
                <a:gd name="connsiteY1" fmla="*/ 12686 h 982628"/>
                <a:gd name="connsiteX2" fmla="*/ 147370 w 1523540"/>
                <a:gd name="connsiteY2" fmla="*/ 306113 h 982628"/>
                <a:gd name="connsiteX3" fmla="*/ 12021 w 1523540"/>
                <a:gd name="connsiteY3" fmla="*/ 518188 h 982628"/>
                <a:gd name="connsiteX4" fmla="*/ 636377 w 1523540"/>
                <a:gd name="connsiteY4" fmla="*/ 741181 h 982628"/>
                <a:gd name="connsiteX5" fmla="*/ 705803 w 1523540"/>
                <a:gd name="connsiteY5" fmla="*/ 624047 h 982628"/>
                <a:gd name="connsiteX6" fmla="*/ 859369 w 1523540"/>
                <a:gd name="connsiteY6" fmla="*/ 679765 h 982628"/>
                <a:gd name="connsiteX7" fmla="*/ 1189170 w 1523540"/>
                <a:gd name="connsiteY7" fmla="*/ 914032 h 982628"/>
                <a:gd name="connsiteX8" fmla="*/ 1523540 w 1523540"/>
                <a:gd name="connsiteY8" fmla="*/ 818498 h 982628"/>
                <a:gd name="connsiteX9" fmla="*/ 1189170 w 1523540"/>
                <a:gd name="connsiteY9" fmla="*/ 682020 h 982628"/>
                <a:gd name="connsiteX10" fmla="*/ 1250585 w 1523540"/>
                <a:gd name="connsiteY10" fmla="*/ 450008 h 982628"/>
                <a:gd name="connsiteX11" fmla="*/ 984454 w 1523540"/>
                <a:gd name="connsiteY11" fmla="*/ 340826 h 982628"/>
                <a:gd name="connsiteX12" fmla="*/ 909391 w 1523540"/>
                <a:gd name="connsiteY12" fmla="*/ 450008 h 982628"/>
                <a:gd name="connsiteX13" fmla="*/ 766089 w 1523540"/>
                <a:gd name="connsiteY13" fmla="*/ 388593 h 982628"/>
                <a:gd name="connsiteX14" fmla="*/ 800209 w 1523540"/>
                <a:gd name="connsiteY14" fmla="*/ 204349 h 982628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22966"/>
                <a:gd name="connsiteY0" fmla="*/ 204349 h 975249"/>
                <a:gd name="connsiteX1" fmla="*/ 196266 w 1522966"/>
                <a:gd name="connsiteY1" fmla="*/ 12686 h 975249"/>
                <a:gd name="connsiteX2" fmla="*/ 147370 w 1522966"/>
                <a:gd name="connsiteY2" fmla="*/ 306113 h 975249"/>
                <a:gd name="connsiteX3" fmla="*/ 12021 w 1522966"/>
                <a:gd name="connsiteY3" fmla="*/ 518188 h 975249"/>
                <a:gd name="connsiteX4" fmla="*/ 636377 w 1522966"/>
                <a:gd name="connsiteY4" fmla="*/ 741181 h 975249"/>
                <a:gd name="connsiteX5" fmla="*/ 705803 w 1522966"/>
                <a:gd name="connsiteY5" fmla="*/ 624047 h 975249"/>
                <a:gd name="connsiteX6" fmla="*/ 859369 w 1522966"/>
                <a:gd name="connsiteY6" fmla="*/ 679765 h 975249"/>
                <a:gd name="connsiteX7" fmla="*/ 1189170 w 1522966"/>
                <a:gd name="connsiteY7" fmla="*/ 914032 h 975249"/>
                <a:gd name="connsiteX8" fmla="*/ 1507637 w 1522966"/>
                <a:gd name="connsiteY8" fmla="*/ 786693 h 975249"/>
                <a:gd name="connsiteX9" fmla="*/ 1173267 w 1522966"/>
                <a:gd name="connsiteY9" fmla="*/ 634312 h 975249"/>
                <a:gd name="connsiteX10" fmla="*/ 1250585 w 1522966"/>
                <a:gd name="connsiteY10" fmla="*/ 450008 h 975249"/>
                <a:gd name="connsiteX11" fmla="*/ 984454 w 1522966"/>
                <a:gd name="connsiteY11" fmla="*/ 340826 h 975249"/>
                <a:gd name="connsiteX12" fmla="*/ 909391 w 1522966"/>
                <a:gd name="connsiteY12" fmla="*/ 450008 h 975249"/>
                <a:gd name="connsiteX13" fmla="*/ 766089 w 1522966"/>
                <a:gd name="connsiteY13" fmla="*/ 388593 h 975249"/>
                <a:gd name="connsiteX14" fmla="*/ 800209 w 1522966"/>
                <a:gd name="connsiteY14" fmla="*/ 204349 h 975249"/>
                <a:gd name="connsiteX0" fmla="*/ 800209 w 1538655"/>
                <a:gd name="connsiteY0" fmla="*/ 204349 h 976321"/>
                <a:gd name="connsiteX1" fmla="*/ 196266 w 1538655"/>
                <a:gd name="connsiteY1" fmla="*/ 12686 h 976321"/>
                <a:gd name="connsiteX2" fmla="*/ 147370 w 1538655"/>
                <a:gd name="connsiteY2" fmla="*/ 306113 h 976321"/>
                <a:gd name="connsiteX3" fmla="*/ 12021 w 1538655"/>
                <a:gd name="connsiteY3" fmla="*/ 518188 h 976321"/>
                <a:gd name="connsiteX4" fmla="*/ 636377 w 1538655"/>
                <a:gd name="connsiteY4" fmla="*/ 741181 h 976321"/>
                <a:gd name="connsiteX5" fmla="*/ 705803 w 1538655"/>
                <a:gd name="connsiteY5" fmla="*/ 624047 h 976321"/>
                <a:gd name="connsiteX6" fmla="*/ 859369 w 1538655"/>
                <a:gd name="connsiteY6" fmla="*/ 679765 h 976321"/>
                <a:gd name="connsiteX7" fmla="*/ 1189170 w 1538655"/>
                <a:gd name="connsiteY7" fmla="*/ 914032 h 976321"/>
                <a:gd name="connsiteX8" fmla="*/ 1507637 w 1538655"/>
                <a:gd name="connsiteY8" fmla="*/ 786693 h 976321"/>
                <a:gd name="connsiteX9" fmla="*/ 1173267 w 1538655"/>
                <a:gd name="connsiteY9" fmla="*/ 634312 h 976321"/>
                <a:gd name="connsiteX10" fmla="*/ 1250585 w 1538655"/>
                <a:gd name="connsiteY10" fmla="*/ 450008 h 976321"/>
                <a:gd name="connsiteX11" fmla="*/ 984454 w 1538655"/>
                <a:gd name="connsiteY11" fmla="*/ 340826 h 976321"/>
                <a:gd name="connsiteX12" fmla="*/ 909391 w 1538655"/>
                <a:gd name="connsiteY12" fmla="*/ 450008 h 976321"/>
                <a:gd name="connsiteX13" fmla="*/ 766089 w 1538655"/>
                <a:gd name="connsiteY13" fmla="*/ 388593 h 976321"/>
                <a:gd name="connsiteX14" fmla="*/ 800209 w 1538655"/>
                <a:gd name="connsiteY14" fmla="*/ 204349 h 976321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499884"/>
                <a:gd name="connsiteY0" fmla="*/ 204349 h 986483"/>
                <a:gd name="connsiteX1" fmla="*/ 196266 w 1499884"/>
                <a:gd name="connsiteY1" fmla="*/ 12686 h 986483"/>
                <a:gd name="connsiteX2" fmla="*/ 147370 w 1499884"/>
                <a:gd name="connsiteY2" fmla="*/ 306113 h 986483"/>
                <a:gd name="connsiteX3" fmla="*/ 12021 w 1499884"/>
                <a:gd name="connsiteY3" fmla="*/ 518188 h 986483"/>
                <a:gd name="connsiteX4" fmla="*/ 636377 w 1499884"/>
                <a:gd name="connsiteY4" fmla="*/ 741181 h 986483"/>
                <a:gd name="connsiteX5" fmla="*/ 705803 w 1499884"/>
                <a:gd name="connsiteY5" fmla="*/ 624047 h 986483"/>
                <a:gd name="connsiteX6" fmla="*/ 859369 w 1499884"/>
                <a:gd name="connsiteY6" fmla="*/ 679765 h 986483"/>
                <a:gd name="connsiteX7" fmla="*/ 1189170 w 1499884"/>
                <a:gd name="connsiteY7" fmla="*/ 914032 h 986483"/>
                <a:gd name="connsiteX8" fmla="*/ 1467881 w 1499884"/>
                <a:gd name="connsiteY8" fmla="*/ 742961 h 986483"/>
                <a:gd name="connsiteX9" fmla="*/ 1173267 w 1499884"/>
                <a:gd name="connsiteY9" fmla="*/ 634312 h 986483"/>
                <a:gd name="connsiteX10" fmla="*/ 1250585 w 1499884"/>
                <a:gd name="connsiteY10" fmla="*/ 438081 h 986483"/>
                <a:gd name="connsiteX11" fmla="*/ 964576 w 1499884"/>
                <a:gd name="connsiteY11" fmla="*/ 344802 h 986483"/>
                <a:gd name="connsiteX12" fmla="*/ 909391 w 1499884"/>
                <a:gd name="connsiteY12" fmla="*/ 450008 h 986483"/>
                <a:gd name="connsiteX13" fmla="*/ 766089 w 1499884"/>
                <a:gd name="connsiteY13" fmla="*/ 388593 h 986483"/>
                <a:gd name="connsiteX14" fmla="*/ 800209 w 1499884"/>
                <a:gd name="connsiteY14" fmla="*/ 204349 h 986483"/>
                <a:gd name="connsiteX0" fmla="*/ 800209 w 1505435"/>
                <a:gd name="connsiteY0" fmla="*/ 204349 h 1015754"/>
                <a:gd name="connsiteX1" fmla="*/ 196266 w 1505435"/>
                <a:gd name="connsiteY1" fmla="*/ 12686 h 1015754"/>
                <a:gd name="connsiteX2" fmla="*/ 147370 w 1505435"/>
                <a:gd name="connsiteY2" fmla="*/ 306113 h 1015754"/>
                <a:gd name="connsiteX3" fmla="*/ 12021 w 1505435"/>
                <a:gd name="connsiteY3" fmla="*/ 518188 h 1015754"/>
                <a:gd name="connsiteX4" fmla="*/ 636377 w 1505435"/>
                <a:gd name="connsiteY4" fmla="*/ 741181 h 1015754"/>
                <a:gd name="connsiteX5" fmla="*/ 705803 w 1505435"/>
                <a:gd name="connsiteY5" fmla="*/ 624047 h 1015754"/>
                <a:gd name="connsiteX6" fmla="*/ 859369 w 1505435"/>
                <a:gd name="connsiteY6" fmla="*/ 679765 h 1015754"/>
                <a:gd name="connsiteX7" fmla="*/ 1189170 w 1505435"/>
                <a:gd name="connsiteY7" fmla="*/ 914032 h 1015754"/>
                <a:gd name="connsiteX8" fmla="*/ 1467881 w 1505435"/>
                <a:gd name="connsiteY8" fmla="*/ 742961 h 1015754"/>
                <a:gd name="connsiteX9" fmla="*/ 1173267 w 1505435"/>
                <a:gd name="connsiteY9" fmla="*/ 634312 h 1015754"/>
                <a:gd name="connsiteX10" fmla="*/ 1250585 w 1505435"/>
                <a:gd name="connsiteY10" fmla="*/ 438081 h 1015754"/>
                <a:gd name="connsiteX11" fmla="*/ 964576 w 1505435"/>
                <a:gd name="connsiteY11" fmla="*/ 344802 h 1015754"/>
                <a:gd name="connsiteX12" fmla="*/ 909391 w 1505435"/>
                <a:gd name="connsiteY12" fmla="*/ 450008 h 1015754"/>
                <a:gd name="connsiteX13" fmla="*/ 766089 w 1505435"/>
                <a:gd name="connsiteY13" fmla="*/ 388593 h 1015754"/>
                <a:gd name="connsiteX14" fmla="*/ 800209 w 1505435"/>
                <a:gd name="connsiteY14" fmla="*/ 204349 h 1015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05435" h="1015754">
                  <a:moveTo>
                    <a:pt x="800209" y="204349"/>
                  </a:moveTo>
                  <a:cubicBezTo>
                    <a:pt x="598895" y="140461"/>
                    <a:pt x="302164" y="-50647"/>
                    <a:pt x="196266" y="12686"/>
                  </a:cubicBezTo>
                  <a:cubicBezTo>
                    <a:pt x="103106" y="72064"/>
                    <a:pt x="168969" y="214930"/>
                    <a:pt x="147370" y="306113"/>
                  </a:cubicBezTo>
                  <a:cubicBezTo>
                    <a:pt x="102254" y="376805"/>
                    <a:pt x="-42253" y="455447"/>
                    <a:pt x="12021" y="518188"/>
                  </a:cubicBezTo>
                  <a:cubicBezTo>
                    <a:pt x="164480" y="669383"/>
                    <a:pt x="559454" y="713233"/>
                    <a:pt x="636377" y="741181"/>
                  </a:cubicBezTo>
                  <a:cubicBezTo>
                    <a:pt x="696624" y="733941"/>
                    <a:pt x="677361" y="671042"/>
                    <a:pt x="705803" y="624047"/>
                  </a:cubicBezTo>
                  <a:lnTo>
                    <a:pt x="859369" y="679765"/>
                  </a:lnTo>
                  <a:cubicBezTo>
                    <a:pt x="850034" y="889051"/>
                    <a:pt x="1063333" y="847870"/>
                    <a:pt x="1189170" y="914032"/>
                  </a:cubicBezTo>
                  <a:cubicBezTo>
                    <a:pt x="1618678" y="1176386"/>
                    <a:pt x="1495571" y="862271"/>
                    <a:pt x="1467881" y="742961"/>
                  </a:cubicBezTo>
                  <a:cubicBezTo>
                    <a:pt x="1356424" y="685542"/>
                    <a:pt x="1304603" y="671853"/>
                    <a:pt x="1173267" y="634312"/>
                  </a:cubicBezTo>
                  <a:cubicBezTo>
                    <a:pt x="1199040" y="568902"/>
                    <a:pt x="1292398" y="479637"/>
                    <a:pt x="1250585" y="438081"/>
                  </a:cubicBezTo>
                  <a:cubicBezTo>
                    <a:pt x="1165850" y="405662"/>
                    <a:pt x="1045335" y="381196"/>
                    <a:pt x="964576" y="344802"/>
                  </a:cubicBezTo>
                  <a:cubicBezTo>
                    <a:pt x="930279" y="379871"/>
                    <a:pt x="927786" y="414939"/>
                    <a:pt x="909391" y="450008"/>
                  </a:cubicBezTo>
                  <a:lnTo>
                    <a:pt x="766089" y="388593"/>
                  </a:lnTo>
                  <a:lnTo>
                    <a:pt x="800209" y="20434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67" name="Freeform 105">
              <a:extLst>
                <a:ext uri="{FF2B5EF4-FFF2-40B4-BE49-F238E27FC236}">
                  <a16:creationId xmlns:a16="http://schemas.microsoft.com/office/drawing/2014/main" xmlns="" id="{C13BBB19-70FE-4952-97D0-FDEBC2A1BBF6}"/>
                </a:ext>
              </a:extLst>
            </p:cNvPr>
            <p:cNvSpPr/>
            <p:nvPr/>
          </p:nvSpPr>
          <p:spPr>
            <a:xfrm rot="20634645">
              <a:off x="2071598" y="3466865"/>
              <a:ext cx="1505435" cy="1015754"/>
            </a:xfrm>
            <a:custGeom>
              <a:avLst/>
              <a:gdLst>
                <a:gd name="connsiteX0" fmla="*/ 812042 w 1535373"/>
                <a:gd name="connsiteY0" fmla="*/ 211541 h 921224"/>
                <a:gd name="connsiteX1" fmla="*/ 184245 w 1535373"/>
                <a:gd name="connsiteY1" fmla="*/ 0 h 921224"/>
                <a:gd name="connsiteX2" fmla="*/ 143301 w 1535373"/>
                <a:gd name="connsiteY2" fmla="*/ 293427 h 921224"/>
                <a:gd name="connsiteX3" fmla="*/ 0 w 1535373"/>
                <a:gd name="connsiteY3" fmla="*/ 477672 h 921224"/>
                <a:gd name="connsiteX4" fmla="*/ 600501 w 1535373"/>
                <a:gd name="connsiteY4" fmla="*/ 764275 h 921224"/>
                <a:gd name="connsiteX5" fmla="*/ 709684 w 1535373"/>
                <a:gd name="connsiteY5" fmla="*/ 655093 h 921224"/>
                <a:gd name="connsiteX6" fmla="*/ 887104 w 1535373"/>
                <a:gd name="connsiteY6" fmla="*/ 702860 h 921224"/>
                <a:gd name="connsiteX7" fmla="*/ 1201003 w 1535373"/>
                <a:gd name="connsiteY7" fmla="*/ 921224 h 921224"/>
                <a:gd name="connsiteX8" fmla="*/ 1535373 w 1535373"/>
                <a:gd name="connsiteY8" fmla="*/ 825690 h 921224"/>
                <a:gd name="connsiteX9" fmla="*/ 1201003 w 1535373"/>
                <a:gd name="connsiteY9" fmla="*/ 689212 h 921224"/>
                <a:gd name="connsiteX10" fmla="*/ 1262418 w 1535373"/>
                <a:gd name="connsiteY10" fmla="*/ 457200 h 921224"/>
                <a:gd name="connsiteX11" fmla="*/ 996287 w 1535373"/>
                <a:gd name="connsiteY11" fmla="*/ 348018 h 921224"/>
                <a:gd name="connsiteX12" fmla="*/ 921224 w 1535373"/>
                <a:gd name="connsiteY12" fmla="*/ 457200 h 921224"/>
                <a:gd name="connsiteX13" fmla="*/ 777922 w 1535373"/>
                <a:gd name="connsiteY13" fmla="*/ 395785 h 921224"/>
                <a:gd name="connsiteX14" fmla="*/ 812042 w 1535373"/>
                <a:gd name="connsiteY14" fmla="*/ 211541 h 921224"/>
                <a:gd name="connsiteX0" fmla="*/ 812042 w 1535373"/>
                <a:gd name="connsiteY0" fmla="*/ 191663 h 901346"/>
                <a:gd name="connsiteX1" fmla="*/ 208099 w 1535373"/>
                <a:gd name="connsiteY1" fmla="*/ 0 h 901346"/>
                <a:gd name="connsiteX2" fmla="*/ 143301 w 1535373"/>
                <a:gd name="connsiteY2" fmla="*/ 273549 h 901346"/>
                <a:gd name="connsiteX3" fmla="*/ 0 w 1535373"/>
                <a:gd name="connsiteY3" fmla="*/ 457794 h 901346"/>
                <a:gd name="connsiteX4" fmla="*/ 600501 w 1535373"/>
                <a:gd name="connsiteY4" fmla="*/ 744397 h 901346"/>
                <a:gd name="connsiteX5" fmla="*/ 709684 w 1535373"/>
                <a:gd name="connsiteY5" fmla="*/ 635215 h 901346"/>
                <a:gd name="connsiteX6" fmla="*/ 887104 w 1535373"/>
                <a:gd name="connsiteY6" fmla="*/ 682982 h 901346"/>
                <a:gd name="connsiteX7" fmla="*/ 1201003 w 1535373"/>
                <a:gd name="connsiteY7" fmla="*/ 901346 h 901346"/>
                <a:gd name="connsiteX8" fmla="*/ 1535373 w 1535373"/>
                <a:gd name="connsiteY8" fmla="*/ 805812 h 901346"/>
                <a:gd name="connsiteX9" fmla="*/ 1201003 w 1535373"/>
                <a:gd name="connsiteY9" fmla="*/ 669334 h 901346"/>
                <a:gd name="connsiteX10" fmla="*/ 1262418 w 1535373"/>
                <a:gd name="connsiteY10" fmla="*/ 437322 h 901346"/>
                <a:gd name="connsiteX11" fmla="*/ 996287 w 1535373"/>
                <a:gd name="connsiteY11" fmla="*/ 328140 h 901346"/>
                <a:gd name="connsiteX12" fmla="*/ 921224 w 1535373"/>
                <a:gd name="connsiteY12" fmla="*/ 437322 h 901346"/>
                <a:gd name="connsiteX13" fmla="*/ 777922 w 1535373"/>
                <a:gd name="connsiteY13" fmla="*/ 375907 h 901346"/>
                <a:gd name="connsiteX14" fmla="*/ 812042 w 1535373"/>
                <a:gd name="connsiteY14" fmla="*/ 191663 h 901346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59203 w 1535373"/>
                <a:gd name="connsiteY2" fmla="*/ 306113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788188 w 1511519"/>
                <a:gd name="connsiteY0" fmla="*/ 204349 h 914032"/>
                <a:gd name="connsiteX1" fmla="*/ 184245 w 1511519"/>
                <a:gd name="connsiteY1" fmla="*/ 12686 h 914032"/>
                <a:gd name="connsiteX2" fmla="*/ 135349 w 1511519"/>
                <a:gd name="connsiteY2" fmla="*/ 306113 h 914032"/>
                <a:gd name="connsiteX3" fmla="*/ 0 w 1511519"/>
                <a:gd name="connsiteY3" fmla="*/ 518188 h 914032"/>
                <a:gd name="connsiteX4" fmla="*/ 576647 w 1511519"/>
                <a:gd name="connsiteY4" fmla="*/ 757083 h 914032"/>
                <a:gd name="connsiteX5" fmla="*/ 685830 w 1511519"/>
                <a:gd name="connsiteY5" fmla="*/ 647901 h 914032"/>
                <a:gd name="connsiteX6" fmla="*/ 863250 w 1511519"/>
                <a:gd name="connsiteY6" fmla="*/ 695668 h 914032"/>
                <a:gd name="connsiteX7" fmla="*/ 1177149 w 1511519"/>
                <a:gd name="connsiteY7" fmla="*/ 914032 h 914032"/>
                <a:gd name="connsiteX8" fmla="*/ 1511519 w 1511519"/>
                <a:gd name="connsiteY8" fmla="*/ 818498 h 914032"/>
                <a:gd name="connsiteX9" fmla="*/ 1177149 w 1511519"/>
                <a:gd name="connsiteY9" fmla="*/ 682020 h 914032"/>
                <a:gd name="connsiteX10" fmla="*/ 1238564 w 1511519"/>
                <a:gd name="connsiteY10" fmla="*/ 450008 h 914032"/>
                <a:gd name="connsiteX11" fmla="*/ 972433 w 1511519"/>
                <a:gd name="connsiteY11" fmla="*/ 340826 h 914032"/>
                <a:gd name="connsiteX12" fmla="*/ 897370 w 1511519"/>
                <a:gd name="connsiteY12" fmla="*/ 450008 h 914032"/>
                <a:gd name="connsiteX13" fmla="*/ 754068 w 1511519"/>
                <a:gd name="connsiteY13" fmla="*/ 388593 h 914032"/>
                <a:gd name="connsiteX14" fmla="*/ 788188 w 1511519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588668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82628"/>
                <a:gd name="connsiteX1" fmla="*/ 196266 w 1523540"/>
                <a:gd name="connsiteY1" fmla="*/ 12686 h 982628"/>
                <a:gd name="connsiteX2" fmla="*/ 147370 w 1523540"/>
                <a:gd name="connsiteY2" fmla="*/ 306113 h 982628"/>
                <a:gd name="connsiteX3" fmla="*/ 12021 w 1523540"/>
                <a:gd name="connsiteY3" fmla="*/ 518188 h 982628"/>
                <a:gd name="connsiteX4" fmla="*/ 636377 w 1523540"/>
                <a:gd name="connsiteY4" fmla="*/ 741181 h 982628"/>
                <a:gd name="connsiteX5" fmla="*/ 705803 w 1523540"/>
                <a:gd name="connsiteY5" fmla="*/ 624047 h 982628"/>
                <a:gd name="connsiteX6" fmla="*/ 859369 w 1523540"/>
                <a:gd name="connsiteY6" fmla="*/ 679765 h 982628"/>
                <a:gd name="connsiteX7" fmla="*/ 1189170 w 1523540"/>
                <a:gd name="connsiteY7" fmla="*/ 914032 h 982628"/>
                <a:gd name="connsiteX8" fmla="*/ 1523540 w 1523540"/>
                <a:gd name="connsiteY8" fmla="*/ 818498 h 982628"/>
                <a:gd name="connsiteX9" fmla="*/ 1189170 w 1523540"/>
                <a:gd name="connsiteY9" fmla="*/ 682020 h 982628"/>
                <a:gd name="connsiteX10" fmla="*/ 1250585 w 1523540"/>
                <a:gd name="connsiteY10" fmla="*/ 450008 h 982628"/>
                <a:gd name="connsiteX11" fmla="*/ 984454 w 1523540"/>
                <a:gd name="connsiteY11" fmla="*/ 340826 h 982628"/>
                <a:gd name="connsiteX12" fmla="*/ 909391 w 1523540"/>
                <a:gd name="connsiteY12" fmla="*/ 450008 h 982628"/>
                <a:gd name="connsiteX13" fmla="*/ 766089 w 1523540"/>
                <a:gd name="connsiteY13" fmla="*/ 388593 h 982628"/>
                <a:gd name="connsiteX14" fmla="*/ 800209 w 1523540"/>
                <a:gd name="connsiteY14" fmla="*/ 204349 h 982628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22966"/>
                <a:gd name="connsiteY0" fmla="*/ 204349 h 975249"/>
                <a:gd name="connsiteX1" fmla="*/ 196266 w 1522966"/>
                <a:gd name="connsiteY1" fmla="*/ 12686 h 975249"/>
                <a:gd name="connsiteX2" fmla="*/ 147370 w 1522966"/>
                <a:gd name="connsiteY2" fmla="*/ 306113 h 975249"/>
                <a:gd name="connsiteX3" fmla="*/ 12021 w 1522966"/>
                <a:gd name="connsiteY3" fmla="*/ 518188 h 975249"/>
                <a:gd name="connsiteX4" fmla="*/ 636377 w 1522966"/>
                <a:gd name="connsiteY4" fmla="*/ 741181 h 975249"/>
                <a:gd name="connsiteX5" fmla="*/ 705803 w 1522966"/>
                <a:gd name="connsiteY5" fmla="*/ 624047 h 975249"/>
                <a:gd name="connsiteX6" fmla="*/ 859369 w 1522966"/>
                <a:gd name="connsiteY6" fmla="*/ 679765 h 975249"/>
                <a:gd name="connsiteX7" fmla="*/ 1189170 w 1522966"/>
                <a:gd name="connsiteY7" fmla="*/ 914032 h 975249"/>
                <a:gd name="connsiteX8" fmla="*/ 1507637 w 1522966"/>
                <a:gd name="connsiteY8" fmla="*/ 786693 h 975249"/>
                <a:gd name="connsiteX9" fmla="*/ 1173267 w 1522966"/>
                <a:gd name="connsiteY9" fmla="*/ 634312 h 975249"/>
                <a:gd name="connsiteX10" fmla="*/ 1250585 w 1522966"/>
                <a:gd name="connsiteY10" fmla="*/ 450008 h 975249"/>
                <a:gd name="connsiteX11" fmla="*/ 984454 w 1522966"/>
                <a:gd name="connsiteY11" fmla="*/ 340826 h 975249"/>
                <a:gd name="connsiteX12" fmla="*/ 909391 w 1522966"/>
                <a:gd name="connsiteY12" fmla="*/ 450008 h 975249"/>
                <a:gd name="connsiteX13" fmla="*/ 766089 w 1522966"/>
                <a:gd name="connsiteY13" fmla="*/ 388593 h 975249"/>
                <a:gd name="connsiteX14" fmla="*/ 800209 w 1522966"/>
                <a:gd name="connsiteY14" fmla="*/ 204349 h 975249"/>
                <a:gd name="connsiteX0" fmla="*/ 800209 w 1538655"/>
                <a:gd name="connsiteY0" fmla="*/ 204349 h 976321"/>
                <a:gd name="connsiteX1" fmla="*/ 196266 w 1538655"/>
                <a:gd name="connsiteY1" fmla="*/ 12686 h 976321"/>
                <a:gd name="connsiteX2" fmla="*/ 147370 w 1538655"/>
                <a:gd name="connsiteY2" fmla="*/ 306113 h 976321"/>
                <a:gd name="connsiteX3" fmla="*/ 12021 w 1538655"/>
                <a:gd name="connsiteY3" fmla="*/ 518188 h 976321"/>
                <a:gd name="connsiteX4" fmla="*/ 636377 w 1538655"/>
                <a:gd name="connsiteY4" fmla="*/ 741181 h 976321"/>
                <a:gd name="connsiteX5" fmla="*/ 705803 w 1538655"/>
                <a:gd name="connsiteY5" fmla="*/ 624047 h 976321"/>
                <a:gd name="connsiteX6" fmla="*/ 859369 w 1538655"/>
                <a:gd name="connsiteY6" fmla="*/ 679765 h 976321"/>
                <a:gd name="connsiteX7" fmla="*/ 1189170 w 1538655"/>
                <a:gd name="connsiteY7" fmla="*/ 914032 h 976321"/>
                <a:gd name="connsiteX8" fmla="*/ 1507637 w 1538655"/>
                <a:gd name="connsiteY8" fmla="*/ 786693 h 976321"/>
                <a:gd name="connsiteX9" fmla="*/ 1173267 w 1538655"/>
                <a:gd name="connsiteY9" fmla="*/ 634312 h 976321"/>
                <a:gd name="connsiteX10" fmla="*/ 1250585 w 1538655"/>
                <a:gd name="connsiteY10" fmla="*/ 450008 h 976321"/>
                <a:gd name="connsiteX11" fmla="*/ 984454 w 1538655"/>
                <a:gd name="connsiteY11" fmla="*/ 340826 h 976321"/>
                <a:gd name="connsiteX12" fmla="*/ 909391 w 1538655"/>
                <a:gd name="connsiteY12" fmla="*/ 450008 h 976321"/>
                <a:gd name="connsiteX13" fmla="*/ 766089 w 1538655"/>
                <a:gd name="connsiteY13" fmla="*/ 388593 h 976321"/>
                <a:gd name="connsiteX14" fmla="*/ 800209 w 1538655"/>
                <a:gd name="connsiteY14" fmla="*/ 204349 h 976321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499884"/>
                <a:gd name="connsiteY0" fmla="*/ 204349 h 986483"/>
                <a:gd name="connsiteX1" fmla="*/ 196266 w 1499884"/>
                <a:gd name="connsiteY1" fmla="*/ 12686 h 986483"/>
                <a:gd name="connsiteX2" fmla="*/ 147370 w 1499884"/>
                <a:gd name="connsiteY2" fmla="*/ 306113 h 986483"/>
                <a:gd name="connsiteX3" fmla="*/ 12021 w 1499884"/>
                <a:gd name="connsiteY3" fmla="*/ 518188 h 986483"/>
                <a:gd name="connsiteX4" fmla="*/ 636377 w 1499884"/>
                <a:gd name="connsiteY4" fmla="*/ 741181 h 986483"/>
                <a:gd name="connsiteX5" fmla="*/ 705803 w 1499884"/>
                <a:gd name="connsiteY5" fmla="*/ 624047 h 986483"/>
                <a:gd name="connsiteX6" fmla="*/ 859369 w 1499884"/>
                <a:gd name="connsiteY6" fmla="*/ 679765 h 986483"/>
                <a:gd name="connsiteX7" fmla="*/ 1189170 w 1499884"/>
                <a:gd name="connsiteY7" fmla="*/ 914032 h 986483"/>
                <a:gd name="connsiteX8" fmla="*/ 1467881 w 1499884"/>
                <a:gd name="connsiteY8" fmla="*/ 742961 h 986483"/>
                <a:gd name="connsiteX9" fmla="*/ 1173267 w 1499884"/>
                <a:gd name="connsiteY9" fmla="*/ 634312 h 986483"/>
                <a:gd name="connsiteX10" fmla="*/ 1250585 w 1499884"/>
                <a:gd name="connsiteY10" fmla="*/ 438081 h 986483"/>
                <a:gd name="connsiteX11" fmla="*/ 964576 w 1499884"/>
                <a:gd name="connsiteY11" fmla="*/ 344802 h 986483"/>
                <a:gd name="connsiteX12" fmla="*/ 909391 w 1499884"/>
                <a:gd name="connsiteY12" fmla="*/ 450008 h 986483"/>
                <a:gd name="connsiteX13" fmla="*/ 766089 w 1499884"/>
                <a:gd name="connsiteY13" fmla="*/ 388593 h 986483"/>
                <a:gd name="connsiteX14" fmla="*/ 800209 w 1499884"/>
                <a:gd name="connsiteY14" fmla="*/ 204349 h 986483"/>
                <a:gd name="connsiteX0" fmla="*/ 800209 w 1505435"/>
                <a:gd name="connsiteY0" fmla="*/ 204349 h 1015754"/>
                <a:gd name="connsiteX1" fmla="*/ 196266 w 1505435"/>
                <a:gd name="connsiteY1" fmla="*/ 12686 h 1015754"/>
                <a:gd name="connsiteX2" fmla="*/ 147370 w 1505435"/>
                <a:gd name="connsiteY2" fmla="*/ 306113 h 1015754"/>
                <a:gd name="connsiteX3" fmla="*/ 12021 w 1505435"/>
                <a:gd name="connsiteY3" fmla="*/ 518188 h 1015754"/>
                <a:gd name="connsiteX4" fmla="*/ 636377 w 1505435"/>
                <a:gd name="connsiteY4" fmla="*/ 741181 h 1015754"/>
                <a:gd name="connsiteX5" fmla="*/ 705803 w 1505435"/>
                <a:gd name="connsiteY5" fmla="*/ 624047 h 1015754"/>
                <a:gd name="connsiteX6" fmla="*/ 859369 w 1505435"/>
                <a:gd name="connsiteY6" fmla="*/ 679765 h 1015754"/>
                <a:gd name="connsiteX7" fmla="*/ 1189170 w 1505435"/>
                <a:gd name="connsiteY7" fmla="*/ 914032 h 1015754"/>
                <a:gd name="connsiteX8" fmla="*/ 1467881 w 1505435"/>
                <a:gd name="connsiteY8" fmla="*/ 742961 h 1015754"/>
                <a:gd name="connsiteX9" fmla="*/ 1173267 w 1505435"/>
                <a:gd name="connsiteY9" fmla="*/ 634312 h 1015754"/>
                <a:gd name="connsiteX10" fmla="*/ 1250585 w 1505435"/>
                <a:gd name="connsiteY10" fmla="*/ 438081 h 1015754"/>
                <a:gd name="connsiteX11" fmla="*/ 964576 w 1505435"/>
                <a:gd name="connsiteY11" fmla="*/ 344802 h 1015754"/>
                <a:gd name="connsiteX12" fmla="*/ 909391 w 1505435"/>
                <a:gd name="connsiteY12" fmla="*/ 450008 h 1015754"/>
                <a:gd name="connsiteX13" fmla="*/ 766089 w 1505435"/>
                <a:gd name="connsiteY13" fmla="*/ 388593 h 1015754"/>
                <a:gd name="connsiteX14" fmla="*/ 800209 w 1505435"/>
                <a:gd name="connsiteY14" fmla="*/ 204349 h 1015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05435" h="1015754">
                  <a:moveTo>
                    <a:pt x="800209" y="204349"/>
                  </a:moveTo>
                  <a:cubicBezTo>
                    <a:pt x="598895" y="140461"/>
                    <a:pt x="302164" y="-50647"/>
                    <a:pt x="196266" y="12686"/>
                  </a:cubicBezTo>
                  <a:cubicBezTo>
                    <a:pt x="103106" y="72064"/>
                    <a:pt x="168969" y="214930"/>
                    <a:pt x="147370" y="306113"/>
                  </a:cubicBezTo>
                  <a:cubicBezTo>
                    <a:pt x="102254" y="376805"/>
                    <a:pt x="-42253" y="455447"/>
                    <a:pt x="12021" y="518188"/>
                  </a:cubicBezTo>
                  <a:cubicBezTo>
                    <a:pt x="164480" y="669383"/>
                    <a:pt x="559454" y="713233"/>
                    <a:pt x="636377" y="741181"/>
                  </a:cubicBezTo>
                  <a:cubicBezTo>
                    <a:pt x="696624" y="733941"/>
                    <a:pt x="677361" y="671042"/>
                    <a:pt x="705803" y="624047"/>
                  </a:cubicBezTo>
                  <a:lnTo>
                    <a:pt x="859369" y="679765"/>
                  </a:lnTo>
                  <a:cubicBezTo>
                    <a:pt x="850034" y="889051"/>
                    <a:pt x="1063333" y="847870"/>
                    <a:pt x="1189170" y="914032"/>
                  </a:cubicBezTo>
                  <a:cubicBezTo>
                    <a:pt x="1618678" y="1176386"/>
                    <a:pt x="1495571" y="862271"/>
                    <a:pt x="1467881" y="742961"/>
                  </a:cubicBezTo>
                  <a:cubicBezTo>
                    <a:pt x="1356424" y="685542"/>
                    <a:pt x="1304603" y="671853"/>
                    <a:pt x="1173267" y="634312"/>
                  </a:cubicBezTo>
                  <a:cubicBezTo>
                    <a:pt x="1199040" y="568902"/>
                    <a:pt x="1292398" y="479637"/>
                    <a:pt x="1250585" y="438081"/>
                  </a:cubicBezTo>
                  <a:cubicBezTo>
                    <a:pt x="1165850" y="405662"/>
                    <a:pt x="1045335" y="381196"/>
                    <a:pt x="964576" y="344802"/>
                  </a:cubicBezTo>
                  <a:cubicBezTo>
                    <a:pt x="930279" y="379871"/>
                    <a:pt x="927786" y="414939"/>
                    <a:pt x="909391" y="450008"/>
                  </a:cubicBezTo>
                  <a:lnTo>
                    <a:pt x="766089" y="388593"/>
                  </a:lnTo>
                  <a:lnTo>
                    <a:pt x="800209" y="20434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68" name="Freeform 106">
              <a:extLst>
                <a:ext uri="{FF2B5EF4-FFF2-40B4-BE49-F238E27FC236}">
                  <a16:creationId xmlns:a16="http://schemas.microsoft.com/office/drawing/2014/main" xmlns="" id="{7ABD01DA-F7D7-478D-A532-2A1B78A013CF}"/>
                </a:ext>
              </a:extLst>
            </p:cNvPr>
            <p:cNvSpPr/>
            <p:nvPr/>
          </p:nvSpPr>
          <p:spPr>
            <a:xfrm rot="19632933">
              <a:off x="2257651" y="4182238"/>
              <a:ext cx="1505435" cy="1015754"/>
            </a:xfrm>
            <a:custGeom>
              <a:avLst/>
              <a:gdLst>
                <a:gd name="connsiteX0" fmla="*/ 812042 w 1535373"/>
                <a:gd name="connsiteY0" fmla="*/ 211541 h 921224"/>
                <a:gd name="connsiteX1" fmla="*/ 184245 w 1535373"/>
                <a:gd name="connsiteY1" fmla="*/ 0 h 921224"/>
                <a:gd name="connsiteX2" fmla="*/ 143301 w 1535373"/>
                <a:gd name="connsiteY2" fmla="*/ 293427 h 921224"/>
                <a:gd name="connsiteX3" fmla="*/ 0 w 1535373"/>
                <a:gd name="connsiteY3" fmla="*/ 477672 h 921224"/>
                <a:gd name="connsiteX4" fmla="*/ 600501 w 1535373"/>
                <a:gd name="connsiteY4" fmla="*/ 764275 h 921224"/>
                <a:gd name="connsiteX5" fmla="*/ 709684 w 1535373"/>
                <a:gd name="connsiteY5" fmla="*/ 655093 h 921224"/>
                <a:gd name="connsiteX6" fmla="*/ 887104 w 1535373"/>
                <a:gd name="connsiteY6" fmla="*/ 702860 h 921224"/>
                <a:gd name="connsiteX7" fmla="*/ 1201003 w 1535373"/>
                <a:gd name="connsiteY7" fmla="*/ 921224 h 921224"/>
                <a:gd name="connsiteX8" fmla="*/ 1535373 w 1535373"/>
                <a:gd name="connsiteY8" fmla="*/ 825690 h 921224"/>
                <a:gd name="connsiteX9" fmla="*/ 1201003 w 1535373"/>
                <a:gd name="connsiteY9" fmla="*/ 689212 h 921224"/>
                <a:gd name="connsiteX10" fmla="*/ 1262418 w 1535373"/>
                <a:gd name="connsiteY10" fmla="*/ 457200 h 921224"/>
                <a:gd name="connsiteX11" fmla="*/ 996287 w 1535373"/>
                <a:gd name="connsiteY11" fmla="*/ 348018 h 921224"/>
                <a:gd name="connsiteX12" fmla="*/ 921224 w 1535373"/>
                <a:gd name="connsiteY12" fmla="*/ 457200 h 921224"/>
                <a:gd name="connsiteX13" fmla="*/ 777922 w 1535373"/>
                <a:gd name="connsiteY13" fmla="*/ 395785 h 921224"/>
                <a:gd name="connsiteX14" fmla="*/ 812042 w 1535373"/>
                <a:gd name="connsiteY14" fmla="*/ 211541 h 921224"/>
                <a:gd name="connsiteX0" fmla="*/ 812042 w 1535373"/>
                <a:gd name="connsiteY0" fmla="*/ 191663 h 901346"/>
                <a:gd name="connsiteX1" fmla="*/ 208099 w 1535373"/>
                <a:gd name="connsiteY1" fmla="*/ 0 h 901346"/>
                <a:gd name="connsiteX2" fmla="*/ 143301 w 1535373"/>
                <a:gd name="connsiteY2" fmla="*/ 273549 h 901346"/>
                <a:gd name="connsiteX3" fmla="*/ 0 w 1535373"/>
                <a:gd name="connsiteY3" fmla="*/ 457794 h 901346"/>
                <a:gd name="connsiteX4" fmla="*/ 600501 w 1535373"/>
                <a:gd name="connsiteY4" fmla="*/ 744397 h 901346"/>
                <a:gd name="connsiteX5" fmla="*/ 709684 w 1535373"/>
                <a:gd name="connsiteY5" fmla="*/ 635215 h 901346"/>
                <a:gd name="connsiteX6" fmla="*/ 887104 w 1535373"/>
                <a:gd name="connsiteY6" fmla="*/ 682982 h 901346"/>
                <a:gd name="connsiteX7" fmla="*/ 1201003 w 1535373"/>
                <a:gd name="connsiteY7" fmla="*/ 901346 h 901346"/>
                <a:gd name="connsiteX8" fmla="*/ 1535373 w 1535373"/>
                <a:gd name="connsiteY8" fmla="*/ 805812 h 901346"/>
                <a:gd name="connsiteX9" fmla="*/ 1201003 w 1535373"/>
                <a:gd name="connsiteY9" fmla="*/ 669334 h 901346"/>
                <a:gd name="connsiteX10" fmla="*/ 1262418 w 1535373"/>
                <a:gd name="connsiteY10" fmla="*/ 437322 h 901346"/>
                <a:gd name="connsiteX11" fmla="*/ 996287 w 1535373"/>
                <a:gd name="connsiteY11" fmla="*/ 328140 h 901346"/>
                <a:gd name="connsiteX12" fmla="*/ 921224 w 1535373"/>
                <a:gd name="connsiteY12" fmla="*/ 437322 h 901346"/>
                <a:gd name="connsiteX13" fmla="*/ 777922 w 1535373"/>
                <a:gd name="connsiteY13" fmla="*/ 375907 h 901346"/>
                <a:gd name="connsiteX14" fmla="*/ 812042 w 1535373"/>
                <a:gd name="connsiteY14" fmla="*/ 191663 h 901346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59203 w 1535373"/>
                <a:gd name="connsiteY2" fmla="*/ 306113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788188 w 1511519"/>
                <a:gd name="connsiteY0" fmla="*/ 204349 h 914032"/>
                <a:gd name="connsiteX1" fmla="*/ 184245 w 1511519"/>
                <a:gd name="connsiteY1" fmla="*/ 12686 h 914032"/>
                <a:gd name="connsiteX2" fmla="*/ 135349 w 1511519"/>
                <a:gd name="connsiteY2" fmla="*/ 306113 h 914032"/>
                <a:gd name="connsiteX3" fmla="*/ 0 w 1511519"/>
                <a:gd name="connsiteY3" fmla="*/ 518188 h 914032"/>
                <a:gd name="connsiteX4" fmla="*/ 576647 w 1511519"/>
                <a:gd name="connsiteY4" fmla="*/ 757083 h 914032"/>
                <a:gd name="connsiteX5" fmla="*/ 685830 w 1511519"/>
                <a:gd name="connsiteY5" fmla="*/ 647901 h 914032"/>
                <a:gd name="connsiteX6" fmla="*/ 863250 w 1511519"/>
                <a:gd name="connsiteY6" fmla="*/ 695668 h 914032"/>
                <a:gd name="connsiteX7" fmla="*/ 1177149 w 1511519"/>
                <a:gd name="connsiteY7" fmla="*/ 914032 h 914032"/>
                <a:gd name="connsiteX8" fmla="*/ 1511519 w 1511519"/>
                <a:gd name="connsiteY8" fmla="*/ 818498 h 914032"/>
                <a:gd name="connsiteX9" fmla="*/ 1177149 w 1511519"/>
                <a:gd name="connsiteY9" fmla="*/ 682020 h 914032"/>
                <a:gd name="connsiteX10" fmla="*/ 1238564 w 1511519"/>
                <a:gd name="connsiteY10" fmla="*/ 450008 h 914032"/>
                <a:gd name="connsiteX11" fmla="*/ 972433 w 1511519"/>
                <a:gd name="connsiteY11" fmla="*/ 340826 h 914032"/>
                <a:gd name="connsiteX12" fmla="*/ 897370 w 1511519"/>
                <a:gd name="connsiteY12" fmla="*/ 450008 h 914032"/>
                <a:gd name="connsiteX13" fmla="*/ 754068 w 1511519"/>
                <a:gd name="connsiteY13" fmla="*/ 388593 h 914032"/>
                <a:gd name="connsiteX14" fmla="*/ 788188 w 1511519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588668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82628"/>
                <a:gd name="connsiteX1" fmla="*/ 196266 w 1523540"/>
                <a:gd name="connsiteY1" fmla="*/ 12686 h 982628"/>
                <a:gd name="connsiteX2" fmla="*/ 147370 w 1523540"/>
                <a:gd name="connsiteY2" fmla="*/ 306113 h 982628"/>
                <a:gd name="connsiteX3" fmla="*/ 12021 w 1523540"/>
                <a:gd name="connsiteY3" fmla="*/ 518188 h 982628"/>
                <a:gd name="connsiteX4" fmla="*/ 636377 w 1523540"/>
                <a:gd name="connsiteY4" fmla="*/ 741181 h 982628"/>
                <a:gd name="connsiteX5" fmla="*/ 705803 w 1523540"/>
                <a:gd name="connsiteY5" fmla="*/ 624047 h 982628"/>
                <a:gd name="connsiteX6" fmla="*/ 859369 w 1523540"/>
                <a:gd name="connsiteY6" fmla="*/ 679765 h 982628"/>
                <a:gd name="connsiteX7" fmla="*/ 1189170 w 1523540"/>
                <a:gd name="connsiteY7" fmla="*/ 914032 h 982628"/>
                <a:gd name="connsiteX8" fmla="*/ 1523540 w 1523540"/>
                <a:gd name="connsiteY8" fmla="*/ 818498 h 982628"/>
                <a:gd name="connsiteX9" fmla="*/ 1189170 w 1523540"/>
                <a:gd name="connsiteY9" fmla="*/ 682020 h 982628"/>
                <a:gd name="connsiteX10" fmla="*/ 1250585 w 1523540"/>
                <a:gd name="connsiteY10" fmla="*/ 450008 h 982628"/>
                <a:gd name="connsiteX11" fmla="*/ 984454 w 1523540"/>
                <a:gd name="connsiteY11" fmla="*/ 340826 h 982628"/>
                <a:gd name="connsiteX12" fmla="*/ 909391 w 1523540"/>
                <a:gd name="connsiteY12" fmla="*/ 450008 h 982628"/>
                <a:gd name="connsiteX13" fmla="*/ 766089 w 1523540"/>
                <a:gd name="connsiteY13" fmla="*/ 388593 h 982628"/>
                <a:gd name="connsiteX14" fmla="*/ 800209 w 1523540"/>
                <a:gd name="connsiteY14" fmla="*/ 204349 h 982628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22966"/>
                <a:gd name="connsiteY0" fmla="*/ 204349 h 975249"/>
                <a:gd name="connsiteX1" fmla="*/ 196266 w 1522966"/>
                <a:gd name="connsiteY1" fmla="*/ 12686 h 975249"/>
                <a:gd name="connsiteX2" fmla="*/ 147370 w 1522966"/>
                <a:gd name="connsiteY2" fmla="*/ 306113 h 975249"/>
                <a:gd name="connsiteX3" fmla="*/ 12021 w 1522966"/>
                <a:gd name="connsiteY3" fmla="*/ 518188 h 975249"/>
                <a:gd name="connsiteX4" fmla="*/ 636377 w 1522966"/>
                <a:gd name="connsiteY4" fmla="*/ 741181 h 975249"/>
                <a:gd name="connsiteX5" fmla="*/ 705803 w 1522966"/>
                <a:gd name="connsiteY5" fmla="*/ 624047 h 975249"/>
                <a:gd name="connsiteX6" fmla="*/ 859369 w 1522966"/>
                <a:gd name="connsiteY6" fmla="*/ 679765 h 975249"/>
                <a:gd name="connsiteX7" fmla="*/ 1189170 w 1522966"/>
                <a:gd name="connsiteY7" fmla="*/ 914032 h 975249"/>
                <a:gd name="connsiteX8" fmla="*/ 1507637 w 1522966"/>
                <a:gd name="connsiteY8" fmla="*/ 786693 h 975249"/>
                <a:gd name="connsiteX9" fmla="*/ 1173267 w 1522966"/>
                <a:gd name="connsiteY9" fmla="*/ 634312 h 975249"/>
                <a:gd name="connsiteX10" fmla="*/ 1250585 w 1522966"/>
                <a:gd name="connsiteY10" fmla="*/ 450008 h 975249"/>
                <a:gd name="connsiteX11" fmla="*/ 984454 w 1522966"/>
                <a:gd name="connsiteY11" fmla="*/ 340826 h 975249"/>
                <a:gd name="connsiteX12" fmla="*/ 909391 w 1522966"/>
                <a:gd name="connsiteY12" fmla="*/ 450008 h 975249"/>
                <a:gd name="connsiteX13" fmla="*/ 766089 w 1522966"/>
                <a:gd name="connsiteY13" fmla="*/ 388593 h 975249"/>
                <a:gd name="connsiteX14" fmla="*/ 800209 w 1522966"/>
                <a:gd name="connsiteY14" fmla="*/ 204349 h 975249"/>
                <a:gd name="connsiteX0" fmla="*/ 800209 w 1538655"/>
                <a:gd name="connsiteY0" fmla="*/ 204349 h 976321"/>
                <a:gd name="connsiteX1" fmla="*/ 196266 w 1538655"/>
                <a:gd name="connsiteY1" fmla="*/ 12686 h 976321"/>
                <a:gd name="connsiteX2" fmla="*/ 147370 w 1538655"/>
                <a:gd name="connsiteY2" fmla="*/ 306113 h 976321"/>
                <a:gd name="connsiteX3" fmla="*/ 12021 w 1538655"/>
                <a:gd name="connsiteY3" fmla="*/ 518188 h 976321"/>
                <a:gd name="connsiteX4" fmla="*/ 636377 w 1538655"/>
                <a:gd name="connsiteY4" fmla="*/ 741181 h 976321"/>
                <a:gd name="connsiteX5" fmla="*/ 705803 w 1538655"/>
                <a:gd name="connsiteY5" fmla="*/ 624047 h 976321"/>
                <a:gd name="connsiteX6" fmla="*/ 859369 w 1538655"/>
                <a:gd name="connsiteY6" fmla="*/ 679765 h 976321"/>
                <a:gd name="connsiteX7" fmla="*/ 1189170 w 1538655"/>
                <a:gd name="connsiteY7" fmla="*/ 914032 h 976321"/>
                <a:gd name="connsiteX8" fmla="*/ 1507637 w 1538655"/>
                <a:gd name="connsiteY8" fmla="*/ 786693 h 976321"/>
                <a:gd name="connsiteX9" fmla="*/ 1173267 w 1538655"/>
                <a:gd name="connsiteY9" fmla="*/ 634312 h 976321"/>
                <a:gd name="connsiteX10" fmla="*/ 1250585 w 1538655"/>
                <a:gd name="connsiteY10" fmla="*/ 450008 h 976321"/>
                <a:gd name="connsiteX11" fmla="*/ 984454 w 1538655"/>
                <a:gd name="connsiteY11" fmla="*/ 340826 h 976321"/>
                <a:gd name="connsiteX12" fmla="*/ 909391 w 1538655"/>
                <a:gd name="connsiteY12" fmla="*/ 450008 h 976321"/>
                <a:gd name="connsiteX13" fmla="*/ 766089 w 1538655"/>
                <a:gd name="connsiteY13" fmla="*/ 388593 h 976321"/>
                <a:gd name="connsiteX14" fmla="*/ 800209 w 1538655"/>
                <a:gd name="connsiteY14" fmla="*/ 204349 h 976321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499884"/>
                <a:gd name="connsiteY0" fmla="*/ 204349 h 986483"/>
                <a:gd name="connsiteX1" fmla="*/ 196266 w 1499884"/>
                <a:gd name="connsiteY1" fmla="*/ 12686 h 986483"/>
                <a:gd name="connsiteX2" fmla="*/ 147370 w 1499884"/>
                <a:gd name="connsiteY2" fmla="*/ 306113 h 986483"/>
                <a:gd name="connsiteX3" fmla="*/ 12021 w 1499884"/>
                <a:gd name="connsiteY3" fmla="*/ 518188 h 986483"/>
                <a:gd name="connsiteX4" fmla="*/ 636377 w 1499884"/>
                <a:gd name="connsiteY4" fmla="*/ 741181 h 986483"/>
                <a:gd name="connsiteX5" fmla="*/ 705803 w 1499884"/>
                <a:gd name="connsiteY5" fmla="*/ 624047 h 986483"/>
                <a:gd name="connsiteX6" fmla="*/ 859369 w 1499884"/>
                <a:gd name="connsiteY6" fmla="*/ 679765 h 986483"/>
                <a:gd name="connsiteX7" fmla="*/ 1189170 w 1499884"/>
                <a:gd name="connsiteY7" fmla="*/ 914032 h 986483"/>
                <a:gd name="connsiteX8" fmla="*/ 1467881 w 1499884"/>
                <a:gd name="connsiteY8" fmla="*/ 742961 h 986483"/>
                <a:gd name="connsiteX9" fmla="*/ 1173267 w 1499884"/>
                <a:gd name="connsiteY9" fmla="*/ 634312 h 986483"/>
                <a:gd name="connsiteX10" fmla="*/ 1250585 w 1499884"/>
                <a:gd name="connsiteY10" fmla="*/ 438081 h 986483"/>
                <a:gd name="connsiteX11" fmla="*/ 964576 w 1499884"/>
                <a:gd name="connsiteY11" fmla="*/ 344802 h 986483"/>
                <a:gd name="connsiteX12" fmla="*/ 909391 w 1499884"/>
                <a:gd name="connsiteY12" fmla="*/ 450008 h 986483"/>
                <a:gd name="connsiteX13" fmla="*/ 766089 w 1499884"/>
                <a:gd name="connsiteY13" fmla="*/ 388593 h 986483"/>
                <a:gd name="connsiteX14" fmla="*/ 800209 w 1499884"/>
                <a:gd name="connsiteY14" fmla="*/ 204349 h 986483"/>
                <a:gd name="connsiteX0" fmla="*/ 800209 w 1505435"/>
                <a:gd name="connsiteY0" fmla="*/ 204349 h 1015754"/>
                <a:gd name="connsiteX1" fmla="*/ 196266 w 1505435"/>
                <a:gd name="connsiteY1" fmla="*/ 12686 h 1015754"/>
                <a:gd name="connsiteX2" fmla="*/ 147370 w 1505435"/>
                <a:gd name="connsiteY2" fmla="*/ 306113 h 1015754"/>
                <a:gd name="connsiteX3" fmla="*/ 12021 w 1505435"/>
                <a:gd name="connsiteY3" fmla="*/ 518188 h 1015754"/>
                <a:gd name="connsiteX4" fmla="*/ 636377 w 1505435"/>
                <a:gd name="connsiteY4" fmla="*/ 741181 h 1015754"/>
                <a:gd name="connsiteX5" fmla="*/ 705803 w 1505435"/>
                <a:gd name="connsiteY5" fmla="*/ 624047 h 1015754"/>
                <a:gd name="connsiteX6" fmla="*/ 859369 w 1505435"/>
                <a:gd name="connsiteY6" fmla="*/ 679765 h 1015754"/>
                <a:gd name="connsiteX7" fmla="*/ 1189170 w 1505435"/>
                <a:gd name="connsiteY7" fmla="*/ 914032 h 1015754"/>
                <a:gd name="connsiteX8" fmla="*/ 1467881 w 1505435"/>
                <a:gd name="connsiteY8" fmla="*/ 742961 h 1015754"/>
                <a:gd name="connsiteX9" fmla="*/ 1173267 w 1505435"/>
                <a:gd name="connsiteY9" fmla="*/ 634312 h 1015754"/>
                <a:gd name="connsiteX10" fmla="*/ 1250585 w 1505435"/>
                <a:gd name="connsiteY10" fmla="*/ 438081 h 1015754"/>
                <a:gd name="connsiteX11" fmla="*/ 964576 w 1505435"/>
                <a:gd name="connsiteY11" fmla="*/ 344802 h 1015754"/>
                <a:gd name="connsiteX12" fmla="*/ 909391 w 1505435"/>
                <a:gd name="connsiteY12" fmla="*/ 450008 h 1015754"/>
                <a:gd name="connsiteX13" fmla="*/ 766089 w 1505435"/>
                <a:gd name="connsiteY13" fmla="*/ 388593 h 1015754"/>
                <a:gd name="connsiteX14" fmla="*/ 800209 w 1505435"/>
                <a:gd name="connsiteY14" fmla="*/ 204349 h 1015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05435" h="1015754">
                  <a:moveTo>
                    <a:pt x="800209" y="204349"/>
                  </a:moveTo>
                  <a:cubicBezTo>
                    <a:pt x="598895" y="140461"/>
                    <a:pt x="302164" y="-50647"/>
                    <a:pt x="196266" y="12686"/>
                  </a:cubicBezTo>
                  <a:cubicBezTo>
                    <a:pt x="103106" y="72064"/>
                    <a:pt x="168969" y="214930"/>
                    <a:pt x="147370" y="306113"/>
                  </a:cubicBezTo>
                  <a:cubicBezTo>
                    <a:pt x="102254" y="376805"/>
                    <a:pt x="-42253" y="455447"/>
                    <a:pt x="12021" y="518188"/>
                  </a:cubicBezTo>
                  <a:cubicBezTo>
                    <a:pt x="164480" y="669383"/>
                    <a:pt x="559454" y="713233"/>
                    <a:pt x="636377" y="741181"/>
                  </a:cubicBezTo>
                  <a:cubicBezTo>
                    <a:pt x="696624" y="733941"/>
                    <a:pt x="677361" y="671042"/>
                    <a:pt x="705803" y="624047"/>
                  </a:cubicBezTo>
                  <a:lnTo>
                    <a:pt x="859369" y="679765"/>
                  </a:lnTo>
                  <a:cubicBezTo>
                    <a:pt x="850034" y="889051"/>
                    <a:pt x="1063333" y="847870"/>
                    <a:pt x="1189170" y="914032"/>
                  </a:cubicBezTo>
                  <a:cubicBezTo>
                    <a:pt x="1618678" y="1176386"/>
                    <a:pt x="1495571" y="862271"/>
                    <a:pt x="1467881" y="742961"/>
                  </a:cubicBezTo>
                  <a:cubicBezTo>
                    <a:pt x="1356424" y="685542"/>
                    <a:pt x="1304603" y="671853"/>
                    <a:pt x="1173267" y="634312"/>
                  </a:cubicBezTo>
                  <a:cubicBezTo>
                    <a:pt x="1199040" y="568902"/>
                    <a:pt x="1292398" y="479637"/>
                    <a:pt x="1250585" y="438081"/>
                  </a:cubicBezTo>
                  <a:cubicBezTo>
                    <a:pt x="1165850" y="405662"/>
                    <a:pt x="1045335" y="381196"/>
                    <a:pt x="964576" y="344802"/>
                  </a:cubicBezTo>
                  <a:cubicBezTo>
                    <a:pt x="930279" y="379871"/>
                    <a:pt x="927786" y="414939"/>
                    <a:pt x="909391" y="450008"/>
                  </a:cubicBezTo>
                  <a:lnTo>
                    <a:pt x="766089" y="388593"/>
                  </a:lnTo>
                  <a:lnTo>
                    <a:pt x="800209" y="20434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</p:grpSp>
      <p:sp>
        <p:nvSpPr>
          <p:cNvPr id="69" name="Freeform 107">
            <a:extLst>
              <a:ext uri="{FF2B5EF4-FFF2-40B4-BE49-F238E27FC236}">
                <a16:creationId xmlns:a16="http://schemas.microsoft.com/office/drawing/2014/main" xmlns="" id="{5F7DADB8-BA7C-4AE5-BF1E-BC82543D1EA9}"/>
              </a:ext>
            </a:extLst>
          </p:cNvPr>
          <p:cNvSpPr>
            <a:spLocks noChangeAspect="1"/>
          </p:cNvSpPr>
          <p:nvPr/>
        </p:nvSpPr>
        <p:spPr>
          <a:xfrm>
            <a:off x="9618682" y="2429101"/>
            <a:ext cx="169894" cy="529812"/>
          </a:xfrm>
          <a:custGeom>
            <a:avLst/>
            <a:gdLst>
              <a:gd name="connsiteX0" fmla="*/ 430619 w 798902"/>
              <a:gd name="connsiteY0" fmla="*/ 1331843 h 2449001"/>
              <a:gd name="connsiteX1" fmla="*/ 541938 w 798902"/>
              <a:gd name="connsiteY1" fmla="*/ 1379551 h 2449001"/>
              <a:gd name="connsiteX2" fmla="*/ 780476 w 798902"/>
              <a:gd name="connsiteY2" fmla="*/ 1375575 h 2449001"/>
              <a:gd name="connsiteX3" fmla="*/ 625426 w 798902"/>
              <a:gd name="connsiteY3" fmla="*/ 1741335 h 2449001"/>
              <a:gd name="connsiteX4" fmla="*/ 609523 w 798902"/>
              <a:gd name="connsiteY4" fmla="*/ 2441050 h 2449001"/>
              <a:gd name="connsiteX5" fmla="*/ 319301 w 798902"/>
              <a:gd name="connsiteY5" fmla="*/ 2445025 h 2449001"/>
              <a:gd name="connsiteX6" fmla="*/ 211958 w 798902"/>
              <a:gd name="connsiteY6" fmla="*/ 1673750 h 2449001"/>
              <a:gd name="connsiteX7" fmla="*/ 207983 w 798902"/>
              <a:gd name="connsiteY7" fmla="*/ 2441050 h 2449001"/>
              <a:gd name="connsiteX8" fmla="*/ 136421 w 798902"/>
              <a:gd name="connsiteY8" fmla="*/ 2449001 h 2449001"/>
              <a:gd name="connsiteX9" fmla="*/ 5224 w 798902"/>
              <a:gd name="connsiteY9" fmla="*/ 1701579 h 2449001"/>
              <a:gd name="connsiteX10" fmla="*/ 37029 w 798902"/>
              <a:gd name="connsiteY10" fmla="*/ 1582309 h 2449001"/>
              <a:gd name="connsiteX11" fmla="*/ 76786 w 798902"/>
              <a:gd name="connsiteY11" fmla="*/ 1566407 h 2449001"/>
              <a:gd name="connsiteX12" fmla="*/ 89266 w 798902"/>
              <a:gd name="connsiteY12" fmla="*/ 1389262 h 2449001"/>
              <a:gd name="connsiteX13" fmla="*/ 339179 w 798902"/>
              <a:gd name="connsiteY13" fmla="*/ 1375575 h 2449001"/>
              <a:gd name="connsiteX14" fmla="*/ 430619 w 798902"/>
              <a:gd name="connsiteY14" fmla="*/ 1331843 h 2449001"/>
              <a:gd name="connsiteX15" fmla="*/ 243762 w 798902"/>
              <a:gd name="connsiteY15" fmla="*/ 0 h 2449001"/>
              <a:gd name="connsiteX16" fmla="*/ 557838 w 798902"/>
              <a:gd name="connsiteY16" fmla="*/ 0 h 2449001"/>
              <a:gd name="connsiteX17" fmla="*/ 689036 w 798902"/>
              <a:gd name="connsiteY17" fmla="*/ 962108 h 2449001"/>
              <a:gd name="connsiteX18" fmla="*/ 724816 w 798902"/>
              <a:gd name="connsiteY18" fmla="*/ 1307990 h 2449001"/>
              <a:gd name="connsiteX19" fmla="*/ 414715 w 798902"/>
              <a:gd name="connsiteY19" fmla="*/ 1268233 h 2449001"/>
              <a:gd name="connsiteX20" fmla="*/ 104615 w 798902"/>
              <a:gd name="connsiteY20" fmla="*/ 1288111 h 2449001"/>
              <a:gd name="connsiteX21" fmla="*/ 124493 w 798902"/>
              <a:gd name="connsiteY21" fmla="*/ 1017766 h 2449001"/>
              <a:gd name="connsiteX22" fmla="*/ 243762 w 798902"/>
              <a:gd name="connsiteY22" fmla="*/ 0 h 2449001"/>
              <a:gd name="connsiteX0" fmla="*/ 430619 w 798902"/>
              <a:gd name="connsiteY0" fmla="*/ 1331843 h 2449001"/>
              <a:gd name="connsiteX1" fmla="*/ 541938 w 798902"/>
              <a:gd name="connsiteY1" fmla="*/ 1379551 h 2449001"/>
              <a:gd name="connsiteX2" fmla="*/ 780476 w 798902"/>
              <a:gd name="connsiteY2" fmla="*/ 1375575 h 2449001"/>
              <a:gd name="connsiteX3" fmla="*/ 625426 w 798902"/>
              <a:gd name="connsiteY3" fmla="*/ 1741335 h 2449001"/>
              <a:gd name="connsiteX4" fmla="*/ 609523 w 798902"/>
              <a:gd name="connsiteY4" fmla="*/ 2441050 h 2449001"/>
              <a:gd name="connsiteX5" fmla="*/ 319301 w 798902"/>
              <a:gd name="connsiteY5" fmla="*/ 2445025 h 2449001"/>
              <a:gd name="connsiteX6" fmla="*/ 211958 w 798902"/>
              <a:gd name="connsiteY6" fmla="*/ 1673750 h 2449001"/>
              <a:gd name="connsiteX7" fmla="*/ 207983 w 798902"/>
              <a:gd name="connsiteY7" fmla="*/ 2441050 h 2449001"/>
              <a:gd name="connsiteX8" fmla="*/ 136421 w 798902"/>
              <a:gd name="connsiteY8" fmla="*/ 2449001 h 2449001"/>
              <a:gd name="connsiteX9" fmla="*/ 5224 w 798902"/>
              <a:gd name="connsiteY9" fmla="*/ 1701579 h 2449001"/>
              <a:gd name="connsiteX10" fmla="*/ 37029 w 798902"/>
              <a:gd name="connsiteY10" fmla="*/ 1582309 h 2449001"/>
              <a:gd name="connsiteX11" fmla="*/ 76786 w 798902"/>
              <a:gd name="connsiteY11" fmla="*/ 1566407 h 2449001"/>
              <a:gd name="connsiteX12" fmla="*/ 89266 w 798902"/>
              <a:gd name="connsiteY12" fmla="*/ 1389262 h 2449001"/>
              <a:gd name="connsiteX13" fmla="*/ 339179 w 798902"/>
              <a:gd name="connsiteY13" fmla="*/ 1375575 h 2449001"/>
              <a:gd name="connsiteX14" fmla="*/ 430619 w 798902"/>
              <a:gd name="connsiteY14" fmla="*/ 1331843 h 2449001"/>
              <a:gd name="connsiteX15" fmla="*/ 243762 w 798902"/>
              <a:gd name="connsiteY15" fmla="*/ 0 h 2449001"/>
              <a:gd name="connsiteX16" fmla="*/ 557838 w 798902"/>
              <a:gd name="connsiteY16" fmla="*/ 0 h 2449001"/>
              <a:gd name="connsiteX17" fmla="*/ 689036 w 798902"/>
              <a:gd name="connsiteY17" fmla="*/ 962108 h 2449001"/>
              <a:gd name="connsiteX18" fmla="*/ 724816 w 798902"/>
              <a:gd name="connsiteY18" fmla="*/ 1307990 h 2449001"/>
              <a:gd name="connsiteX19" fmla="*/ 414715 w 798902"/>
              <a:gd name="connsiteY19" fmla="*/ 1268233 h 2449001"/>
              <a:gd name="connsiteX20" fmla="*/ 104615 w 798902"/>
              <a:gd name="connsiteY20" fmla="*/ 1288111 h 2449001"/>
              <a:gd name="connsiteX21" fmla="*/ 124493 w 798902"/>
              <a:gd name="connsiteY21" fmla="*/ 1017766 h 2449001"/>
              <a:gd name="connsiteX22" fmla="*/ 243762 w 798902"/>
              <a:gd name="connsiteY22" fmla="*/ 0 h 2449001"/>
              <a:gd name="connsiteX0" fmla="*/ 430619 w 784764"/>
              <a:gd name="connsiteY0" fmla="*/ 1331843 h 2449001"/>
              <a:gd name="connsiteX1" fmla="*/ 541938 w 784764"/>
              <a:gd name="connsiteY1" fmla="*/ 1379551 h 2449001"/>
              <a:gd name="connsiteX2" fmla="*/ 763368 w 784764"/>
              <a:gd name="connsiteY2" fmla="*/ 1406369 h 2449001"/>
              <a:gd name="connsiteX3" fmla="*/ 625426 w 784764"/>
              <a:gd name="connsiteY3" fmla="*/ 1741335 h 2449001"/>
              <a:gd name="connsiteX4" fmla="*/ 609523 w 784764"/>
              <a:gd name="connsiteY4" fmla="*/ 2441050 h 2449001"/>
              <a:gd name="connsiteX5" fmla="*/ 319301 w 784764"/>
              <a:gd name="connsiteY5" fmla="*/ 2445025 h 2449001"/>
              <a:gd name="connsiteX6" fmla="*/ 211958 w 784764"/>
              <a:gd name="connsiteY6" fmla="*/ 1673750 h 2449001"/>
              <a:gd name="connsiteX7" fmla="*/ 207983 w 784764"/>
              <a:gd name="connsiteY7" fmla="*/ 2441050 h 2449001"/>
              <a:gd name="connsiteX8" fmla="*/ 136421 w 784764"/>
              <a:gd name="connsiteY8" fmla="*/ 2449001 h 2449001"/>
              <a:gd name="connsiteX9" fmla="*/ 5224 w 784764"/>
              <a:gd name="connsiteY9" fmla="*/ 1701579 h 2449001"/>
              <a:gd name="connsiteX10" fmla="*/ 37029 w 784764"/>
              <a:gd name="connsiteY10" fmla="*/ 1582309 h 2449001"/>
              <a:gd name="connsiteX11" fmla="*/ 76786 w 784764"/>
              <a:gd name="connsiteY11" fmla="*/ 1566407 h 2449001"/>
              <a:gd name="connsiteX12" fmla="*/ 89266 w 784764"/>
              <a:gd name="connsiteY12" fmla="*/ 1389262 h 2449001"/>
              <a:gd name="connsiteX13" fmla="*/ 339179 w 784764"/>
              <a:gd name="connsiteY13" fmla="*/ 1375575 h 2449001"/>
              <a:gd name="connsiteX14" fmla="*/ 430619 w 784764"/>
              <a:gd name="connsiteY14" fmla="*/ 1331843 h 2449001"/>
              <a:gd name="connsiteX15" fmla="*/ 243762 w 784764"/>
              <a:gd name="connsiteY15" fmla="*/ 0 h 2449001"/>
              <a:gd name="connsiteX16" fmla="*/ 557838 w 784764"/>
              <a:gd name="connsiteY16" fmla="*/ 0 h 2449001"/>
              <a:gd name="connsiteX17" fmla="*/ 689036 w 784764"/>
              <a:gd name="connsiteY17" fmla="*/ 962108 h 2449001"/>
              <a:gd name="connsiteX18" fmla="*/ 724816 w 784764"/>
              <a:gd name="connsiteY18" fmla="*/ 1307990 h 2449001"/>
              <a:gd name="connsiteX19" fmla="*/ 414715 w 784764"/>
              <a:gd name="connsiteY19" fmla="*/ 1268233 h 2449001"/>
              <a:gd name="connsiteX20" fmla="*/ 104615 w 784764"/>
              <a:gd name="connsiteY20" fmla="*/ 1288111 h 2449001"/>
              <a:gd name="connsiteX21" fmla="*/ 124493 w 784764"/>
              <a:gd name="connsiteY21" fmla="*/ 1017766 h 2449001"/>
              <a:gd name="connsiteX22" fmla="*/ 243762 w 784764"/>
              <a:gd name="connsiteY22" fmla="*/ 0 h 2449001"/>
              <a:gd name="connsiteX0" fmla="*/ 430619 w 784764"/>
              <a:gd name="connsiteY0" fmla="*/ 1331843 h 2449001"/>
              <a:gd name="connsiteX1" fmla="*/ 541938 w 784764"/>
              <a:gd name="connsiteY1" fmla="*/ 1379551 h 2449001"/>
              <a:gd name="connsiteX2" fmla="*/ 763368 w 784764"/>
              <a:gd name="connsiteY2" fmla="*/ 1406369 h 2449001"/>
              <a:gd name="connsiteX3" fmla="*/ 625426 w 784764"/>
              <a:gd name="connsiteY3" fmla="*/ 1741335 h 2449001"/>
              <a:gd name="connsiteX4" fmla="*/ 609523 w 784764"/>
              <a:gd name="connsiteY4" fmla="*/ 2441050 h 2449001"/>
              <a:gd name="connsiteX5" fmla="*/ 319301 w 784764"/>
              <a:gd name="connsiteY5" fmla="*/ 2445025 h 2449001"/>
              <a:gd name="connsiteX6" fmla="*/ 211958 w 784764"/>
              <a:gd name="connsiteY6" fmla="*/ 1673750 h 2449001"/>
              <a:gd name="connsiteX7" fmla="*/ 207983 w 784764"/>
              <a:gd name="connsiteY7" fmla="*/ 2441050 h 2449001"/>
              <a:gd name="connsiteX8" fmla="*/ 136421 w 784764"/>
              <a:gd name="connsiteY8" fmla="*/ 2449001 h 2449001"/>
              <a:gd name="connsiteX9" fmla="*/ 5224 w 784764"/>
              <a:gd name="connsiteY9" fmla="*/ 1701579 h 2449001"/>
              <a:gd name="connsiteX10" fmla="*/ 37029 w 784764"/>
              <a:gd name="connsiteY10" fmla="*/ 1582309 h 2449001"/>
              <a:gd name="connsiteX11" fmla="*/ 76786 w 784764"/>
              <a:gd name="connsiteY11" fmla="*/ 1566407 h 2449001"/>
              <a:gd name="connsiteX12" fmla="*/ 89266 w 784764"/>
              <a:gd name="connsiteY12" fmla="*/ 1389262 h 2449001"/>
              <a:gd name="connsiteX13" fmla="*/ 339179 w 784764"/>
              <a:gd name="connsiteY13" fmla="*/ 1375575 h 2449001"/>
              <a:gd name="connsiteX14" fmla="*/ 430619 w 784764"/>
              <a:gd name="connsiteY14" fmla="*/ 1331843 h 2449001"/>
              <a:gd name="connsiteX15" fmla="*/ 243762 w 784764"/>
              <a:gd name="connsiteY15" fmla="*/ 0 h 2449001"/>
              <a:gd name="connsiteX16" fmla="*/ 557838 w 784764"/>
              <a:gd name="connsiteY16" fmla="*/ 0 h 2449001"/>
              <a:gd name="connsiteX17" fmla="*/ 689036 w 784764"/>
              <a:gd name="connsiteY17" fmla="*/ 962108 h 2449001"/>
              <a:gd name="connsiteX18" fmla="*/ 724816 w 784764"/>
              <a:gd name="connsiteY18" fmla="*/ 1307990 h 2449001"/>
              <a:gd name="connsiteX19" fmla="*/ 414715 w 784764"/>
              <a:gd name="connsiteY19" fmla="*/ 1268233 h 2449001"/>
              <a:gd name="connsiteX20" fmla="*/ 104615 w 784764"/>
              <a:gd name="connsiteY20" fmla="*/ 1288111 h 2449001"/>
              <a:gd name="connsiteX21" fmla="*/ 124493 w 784764"/>
              <a:gd name="connsiteY21" fmla="*/ 1017766 h 2449001"/>
              <a:gd name="connsiteX22" fmla="*/ 243762 w 784764"/>
              <a:gd name="connsiteY22" fmla="*/ 0 h 2449001"/>
              <a:gd name="connsiteX0" fmla="*/ 430619 w 784764"/>
              <a:gd name="connsiteY0" fmla="*/ 1331843 h 2449001"/>
              <a:gd name="connsiteX1" fmla="*/ 541938 w 784764"/>
              <a:gd name="connsiteY1" fmla="*/ 1379551 h 2449001"/>
              <a:gd name="connsiteX2" fmla="*/ 763368 w 784764"/>
              <a:gd name="connsiteY2" fmla="*/ 1406369 h 2449001"/>
              <a:gd name="connsiteX3" fmla="*/ 625426 w 784764"/>
              <a:gd name="connsiteY3" fmla="*/ 1741335 h 2449001"/>
              <a:gd name="connsiteX4" fmla="*/ 609523 w 784764"/>
              <a:gd name="connsiteY4" fmla="*/ 2441050 h 2449001"/>
              <a:gd name="connsiteX5" fmla="*/ 319301 w 784764"/>
              <a:gd name="connsiteY5" fmla="*/ 2445025 h 2449001"/>
              <a:gd name="connsiteX6" fmla="*/ 211958 w 784764"/>
              <a:gd name="connsiteY6" fmla="*/ 1673750 h 2449001"/>
              <a:gd name="connsiteX7" fmla="*/ 207983 w 784764"/>
              <a:gd name="connsiteY7" fmla="*/ 2441050 h 2449001"/>
              <a:gd name="connsiteX8" fmla="*/ 136421 w 784764"/>
              <a:gd name="connsiteY8" fmla="*/ 2449001 h 2449001"/>
              <a:gd name="connsiteX9" fmla="*/ 5224 w 784764"/>
              <a:gd name="connsiteY9" fmla="*/ 1701579 h 2449001"/>
              <a:gd name="connsiteX10" fmla="*/ 37029 w 784764"/>
              <a:gd name="connsiteY10" fmla="*/ 1582309 h 2449001"/>
              <a:gd name="connsiteX11" fmla="*/ 76786 w 784764"/>
              <a:gd name="connsiteY11" fmla="*/ 1566407 h 2449001"/>
              <a:gd name="connsiteX12" fmla="*/ 89266 w 784764"/>
              <a:gd name="connsiteY12" fmla="*/ 1389262 h 2449001"/>
              <a:gd name="connsiteX13" fmla="*/ 339179 w 784764"/>
              <a:gd name="connsiteY13" fmla="*/ 1375575 h 2449001"/>
              <a:gd name="connsiteX14" fmla="*/ 430619 w 784764"/>
              <a:gd name="connsiteY14" fmla="*/ 1331843 h 2449001"/>
              <a:gd name="connsiteX15" fmla="*/ 243762 w 784764"/>
              <a:gd name="connsiteY15" fmla="*/ 0 h 2449001"/>
              <a:gd name="connsiteX16" fmla="*/ 557838 w 784764"/>
              <a:gd name="connsiteY16" fmla="*/ 0 h 2449001"/>
              <a:gd name="connsiteX17" fmla="*/ 689036 w 784764"/>
              <a:gd name="connsiteY17" fmla="*/ 962108 h 2449001"/>
              <a:gd name="connsiteX18" fmla="*/ 724816 w 784764"/>
              <a:gd name="connsiteY18" fmla="*/ 1307990 h 2449001"/>
              <a:gd name="connsiteX19" fmla="*/ 414715 w 784764"/>
              <a:gd name="connsiteY19" fmla="*/ 1268233 h 2449001"/>
              <a:gd name="connsiteX20" fmla="*/ 104615 w 784764"/>
              <a:gd name="connsiteY20" fmla="*/ 1288111 h 2449001"/>
              <a:gd name="connsiteX21" fmla="*/ 124493 w 784764"/>
              <a:gd name="connsiteY21" fmla="*/ 1017766 h 2449001"/>
              <a:gd name="connsiteX22" fmla="*/ 243762 w 784764"/>
              <a:gd name="connsiteY22" fmla="*/ 0 h 2449001"/>
              <a:gd name="connsiteX0" fmla="*/ 430997 w 785142"/>
              <a:gd name="connsiteY0" fmla="*/ 1331843 h 2449001"/>
              <a:gd name="connsiteX1" fmla="*/ 542316 w 785142"/>
              <a:gd name="connsiteY1" fmla="*/ 1379551 h 2449001"/>
              <a:gd name="connsiteX2" fmla="*/ 763746 w 785142"/>
              <a:gd name="connsiteY2" fmla="*/ 1406369 h 2449001"/>
              <a:gd name="connsiteX3" fmla="*/ 625804 w 785142"/>
              <a:gd name="connsiteY3" fmla="*/ 1741335 h 2449001"/>
              <a:gd name="connsiteX4" fmla="*/ 609901 w 785142"/>
              <a:gd name="connsiteY4" fmla="*/ 2441050 h 2449001"/>
              <a:gd name="connsiteX5" fmla="*/ 319679 w 785142"/>
              <a:gd name="connsiteY5" fmla="*/ 2445025 h 2449001"/>
              <a:gd name="connsiteX6" fmla="*/ 212336 w 785142"/>
              <a:gd name="connsiteY6" fmla="*/ 1673750 h 2449001"/>
              <a:gd name="connsiteX7" fmla="*/ 208361 w 785142"/>
              <a:gd name="connsiteY7" fmla="*/ 2441050 h 2449001"/>
              <a:gd name="connsiteX8" fmla="*/ 136799 w 785142"/>
              <a:gd name="connsiteY8" fmla="*/ 2449001 h 2449001"/>
              <a:gd name="connsiteX9" fmla="*/ 5602 w 785142"/>
              <a:gd name="connsiteY9" fmla="*/ 1701579 h 2449001"/>
              <a:gd name="connsiteX10" fmla="*/ 37407 w 785142"/>
              <a:gd name="connsiteY10" fmla="*/ 1582309 h 2449001"/>
              <a:gd name="connsiteX11" fmla="*/ 101115 w 785142"/>
              <a:gd name="connsiteY11" fmla="*/ 1597201 h 2449001"/>
              <a:gd name="connsiteX12" fmla="*/ 89644 w 785142"/>
              <a:gd name="connsiteY12" fmla="*/ 1389262 h 2449001"/>
              <a:gd name="connsiteX13" fmla="*/ 339557 w 785142"/>
              <a:gd name="connsiteY13" fmla="*/ 1375575 h 2449001"/>
              <a:gd name="connsiteX14" fmla="*/ 430997 w 785142"/>
              <a:gd name="connsiteY14" fmla="*/ 1331843 h 2449001"/>
              <a:gd name="connsiteX15" fmla="*/ 244140 w 785142"/>
              <a:gd name="connsiteY15" fmla="*/ 0 h 2449001"/>
              <a:gd name="connsiteX16" fmla="*/ 558216 w 785142"/>
              <a:gd name="connsiteY16" fmla="*/ 0 h 2449001"/>
              <a:gd name="connsiteX17" fmla="*/ 689414 w 785142"/>
              <a:gd name="connsiteY17" fmla="*/ 962108 h 2449001"/>
              <a:gd name="connsiteX18" fmla="*/ 725194 w 785142"/>
              <a:gd name="connsiteY18" fmla="*/ 1307990 h 2449001"/>
              <a:gd name="connsiteX19" fmla="*/ 415093 w 785142"/>
              <a:gd name="connsiteY19" fmla="*/ 1268233 h 2449001"/>
              <a:gd name="connsiteX20" fmla="*/ 104993 w 785142"/>
              <a:gd name="connsiteY20" fmla="*/ 1288111 h 2449001"/>
              <a:gd name="connsiteX21" fmla="*/ 124871 w 785142"/>
              <a:gd name="connsiteY21" fmla="*/ 1017766 h 2449001"/>
              <a:gd name="connsiteX22" fmla="*/ 244140 w 785142"/>
              <a:gd name="connsiteY22" fmla="*/ 0 h 2449001"/>
              <a:gd name="connsiteX0" fmla="*/ 430997 w 785142"/>
              <a:gd name="connsiteY0" fmla="*/ 1331843 h 2449001"/>
              <a:gd name="connsiteX1" fmla="*/ 542316 w 785142"/>
              <a:gd name="connsiteY1" fmla="*/ 1379551 h 2449001"/>
              <a:gd name="connsiteX2" fmla="*/ 763746 w 785142"/>
              <a:gd name="connsiteY2" fmla="*/ 1406369 h 2449001"/>
              <a:gd name="connsiteX3" fmla="*/ 625804 w 785142"/>
              <a:gd name="connsiteY3" fmla="*/ 1741335 h 2449001"/>
              <a:gd name="connsiteX4" fmla="*/ 609901 w 785142"/>
              <a:gd name="connsiteY4" fmla="*/ 2441050 h 2449001"/>
              <a:gd name="connsiteX5" fmla="*/ 319679 w 785142"/>
              <a:gd name="connsiteY5" fmla="*/ 2445025 h 2449001"/>
              <a:gd name="connsiteX6" fmla="*/ 212336 w 785142"/>
              <a:gd name="connsiteY6" fmla="*/ 1673750 h 2449001"/>
              <a:gd name="connsiteX7" fmla="*/ 208361 w 785142"/>
              <a:gd name="connsiteY7" fmla="*/ 2441050 h 2449001"/>
              <a:gd name="connsiteX8" fmla="*/ 136799 w 785142"/>
              <a:gd name="connsiteY8" fmla="*/ 2449001 h 2449001"/>
              <a:gd name="connsiteX9" fmla="*/ 5602 w 785142"/>
              <a:gd name="connsiteY9" fmla="*/ 1701579 h 2449001"/>
              <a:gd name="connsiteX10" fmla="*/ 37407 w 785142"/>
              <a:gd name="connsiteY10" fmla="*/ 1582309 h 2449001"/>
              <a:gd name="connsiteX11" fmla="*/ 101115 w 785142"/>
              <a:gd name="connsiteY11" fmla="*/ 1597201 h 2449001"/>
              <a:gd name="connsiteX12" fmla="*/ 89644 w 785142"/>
              <a:gd name="connsiteY12" fmla="*/ 1389262 h 2449001"/>
              <a:gd name="connsiteX13" fmla="*/ 339557 w 785142"/>
              <a:gd name="connsiteY13" fmla="*/ 1375575 h 2449001"/>
              <a:gd name="connsiteX14" fmla="*/ 430997 w 785142"/>
              <a:gd name="connsiteY14" fmla="*/ 1331843 h 2449001"/>
              <a:gd name="connsiteX15" fmla="*/ 244140 w 785142"/>
              <a:gd name="connsiteY15" fmla="*/ 0 h 2449001"/>
              <a:gd name="connsiteX16" fmla="*/ 558216 w 785142"/>
              <a:gd name="connsiteY16" fmla="*/ 0 h 2449001"/>
              <a:gd name="connsiteX17" fmla="*/ 689414 w 785142"/>
              <a:gd name="connsiteY17" fmla="*/ 962108 h 2449001"/>
              <a:gd name="connsiteX18" fmla="*/ 725194 w 785142"/>
              <a:gd name="connsiteY18" fmla="*/ 1307990 h 2449001"/>
              <a:gd name="connsiteX19" fmla="*/ 415093 w 785142"/>
              <a:gd name="connsiteY19" fmla="*/ 1268233 h 2449001"/>
              <a:gd name="connsiteX20" fmla="*/ 104993 w 785142"/>
              <a:gd name="connsiteY20" fmla="*/ 1288111 h 2449001"/>
              <a:gd name="connsiteX21" fmla="*/ 124871 w 785142"/>
              <a:gd name="connsiteY21" fmla="*/ 1017766 h 2449001"/>
              <a:gd name="connsiteX22" fmla="*/ 244140 w 785142"/>
              <a:gd name="connsiteY22" fmla="*/ 0 h 2449001"/>
              <a:gd name="connsiteX0" fmla="*/ 425685 w 779830"/>
              <a:gd name="connsiteY0" fmla="*/ 1331843 h 2449001"/>
              <a:gd name="connsiteX1" fmla="*/ 537004 w 779830"/>
              <a:gd name="connsiteY1" fmla="*/ 1379551 h 2449001"/>
              <a:gd name="connsiteX2" fmla="*/ 758434 w 779830"/>
              <a:gd name="connsiteY2" fmla="*/ 1406369 h 2449001"/>
              <a:gd name="connsiteX3" fmla="*/ 620492 w 779830"/>
              <a:gd name="connsiteY3" fmla="*/ 1741335 h 2449001"/>
              <a:gd name="connsiteX4" fmla="*/ 604589 w 779830"/>
              <a:gd name="connsiteY4" fmla="*/ 2441050 h 2449001"/>
              <a:gd name="connsiteX5" fmla="*/ 314367 w 779830"/>
              <a:gd name="connsiteY5" fmla="*/ 2445025 h 2449001"/>
              <a:gd name="connsiteX6" fmla="*/ 207024 w 779830"/>
              <a:gd name="connsiteY6" fmla="*/ 1673750 h 2449001"/>
              <a:gd name="connsiteX7" fmla="*/ 203049 w 779830"/>
              <a:gd name="connsiteY7" fmla="*/ 2441050 h 2449001"/>
              <a:gd name="connsiteX8" fmla="*/ 131487 w 779830"/>
              <a:gd name="connsiteY8" fmla="*/ 2449001 h 2449001"/>
              <a:gd name="connsiteX9" fmla="*/ 290 w 779830"/>
              <a:gd name="connsiteY9" fmla="*/ 1701579 h 2449001"/>
              <a:gd name="connsiteX10" fmla="*/ 95803 w 779830"/>
              <a:gd name="connsiteY10" fmla="*/ 1597201 h 2449001"/>
              <a:gd name="connsiteX11" fmla="*/ 84332 w 779830"/>
              <a:gd name="connsiteY11" fmla="*/ 1389262 h 2449001"/>
              <a:gd name="connsiteX12" fmla="*/ 334245 w 779830"/>
              <a:gd name="connsiteY12" fmla="*/ 1375575 h 2449001"/>
              <a:gd name="connsiteX13" fmla="*/ 425685 w 779830"/>
              <a:gd name="connsiteY13" fmla="*/ 1331843 h 2449001"/>
              <a:gd name="connsiteX14" fmla="*/ 238828 w 779830"/>
              <a:gd name="connsiteY14" fmla="*/ 0 h 2449001"/>
              <a:gd name="connsiteX15" fmla="*/ 552904 w 779830"/>
              <a:gd name="connsiteY15" fmla="*/ 0 h 2449001"/>
              <a:gd name="connsiteX16" fmla="*/ 684102 w 779830"/>
              <a:gd name="connsiteY16" fmla="*/ 962108 h 2449001"/>
              <a:gd name="connsiteX17" fmla="*/ 719882 w 779830"/>
              <a:gd name="connsiteY17" fmla="*/ 1307990 h 2449001"/>
              <a:gd name="connsiteX18" fmla="*/ 409781 w 779830"/>
              <a:gd name="connsiteY18" fmla="*/ 1268233 h 2449001"/>
              <a:gd name="connsiteX19" fmla="*/ 99681 w 779830"/>
              <a:gd name="connsiteY19" fmla="*/ 1288111 h 2449001"/>
              <a:gd name="connsiteX20" fmla="*/ 119559 w 779830"/>
              <a:gd name="connsiteY20" fmla="*/ 1017766 h 2449001"/>
              <a:gd name="connsiteX21" fmla="*/ 238828 w 779830"/>
              <a:gd name="connsiteY21" fmla="*/ 0 h 2449001"/>
              <a:gd name="connsiteX0" fmla="*/ 425766 w 779911"/>
              <a:gd name="connsiteY0" fmla="*/ 1331843 h 2449001"/>
              <a:gd name="connsiteX1" fmla="*/ 537085 w 779911"/>
              <a:gd name="connsiteY1" fmla="*/ 1379551 h 2449001"/>
              <a:gd name="connsiteX2" fmla="*/ 758515 w 779911"/>
              <a:gd name="connsiteY2" fmla="*/ 1406369 h 2449001"/>
              <a:gd name="connsiteX3" fmla="*/ 620573 w 779911"/>
              <a:gd name="connsiteY3" fmla="*/ 1741335 h 2449001"/>
              <a:gd name="connsiteX4" fmla="*/ 604670 w 779911"/>
              <a:gd name="connsiteY4" fmla="*/ 2441050 h 2449001"/>
              <a:gd name="connsiteX5" fmla="*/ 314448 w 779911"/>
              <a:gd name="connsiteY5" fmla="*/ 2445025 h 2449001"/>
              <a:gd name="connsiteX6" fmla="*/ 207105 w 779911"/>
              <a:gd name="connsiteY6" fmla="*/ 1673750 h 2449001"/>
              <a:gd name="connsiteX7" fmla="*/ 203130 w 779911"/>
              <a:gd name="connsiteY7" fmla="*/ 2441050 h 2449001"/>
              <a:gd name="connsiteX8" fmla="*/ 131568 w 779911"/>
              <a:gd name="connsiteY8" fmla="*/ 2449001 h 2449001"/>
              <a:gd name="connsiteX9" fmla="*/ 371 w 779911"/>
              <a:gd name="connsiteY9" fmla="*/ 1701579 h 2449001"/>
              <a:gd name="connsiteX10" fmla="*/ 95884 w 779911"/>
              <a:gd name="connsiteY10" fmla="*/ 1597201 h 2449001"/>
              <a:gd name="connsiteX11" fmla="*/ 84413 w 779911"/>
              <a:gd name="connsiteY11" fmla="*/ 1389262 h 2449001"/>
              <a:gd name="connsiteX12" fmla="*/ 334326 w 779911"/>
              <a:gd name="connsiteY12" fmla="*/ 1375575 h 2449001"/>
              <a:gd name="connsiteX13" fmla="*/ 425766 w 779911"/>
              <a:gd name="connsiteY13" fmla="*/ 1331843 h 2449001"/>
              <a:gd name="connsiteX14" fmla="*/ 238909 w 779911"/>
              <a:gd name="connsiteY14" fmla="*/ 0 h 2449001"/>
              <a:gd name="connsiteX15" fmla="*/ 552985 w 779911"/>
              <a:gd name="connsiteY15" fmla="*/ 0 h 2449001"/>
              <a:gd name="connsiteX16" fmla="*/ 684183 w 779911"/>
              <a:gd name="connsiteY16" fmla="*/ 962108 h 2449001"/>
              <a:gd name="connsiteX17" fmla="*/ 719963 w 779911"/>
              <a:gd name="connsiteY17" fmla="*/ 1307990 h 2449001"/>
              <a:gd name="connsiteX18" fmla="*/ 409862 w 779911"/>
              <a:gd name="connsiteY18" fmla="*/ 1268233 h 2449001"/>
              <a:gd name="connsiteX19" fmla="*/ 99762 w 779911"/>
              <a:gd name="connsiteY19" fmla="*/ 1288111 h 2449001"/>
              <a:gd name="connsiteX20" fmla="*/ 119640 w 779911"/>
              <a:gd name="connsiteY20" fmla="*/ 1017766 h 2449001"/>
              <a:gd name="connsiteX21" fmla="*/ 238909 w 779911"/>
              <a:gd name="connsiteY21" fmla="*/ 0 h 2449001"/>
              <a:gd name="connsiteX0" fmla="*/ 425696 w 779841"/>
              <a:gd name="connsiteY0" fmla="*/ 1331843 h 2449001"/>
              <a:gd name="connsiteX1" fmla="*/ 537015 w 779841"/>
              <a:gd name="connsiteY1" fmla="*/ 1379551 h 2449001"/>
              <a:gd name="connsiteX2" fmla="*/ 758445 w 779841"/>
              <a:gd name="connsiteY2" fmla="*/ 1406369 h 2449001"/>
              <a:gd name="connsiteX3" fmla="*/ 620503 w 779841"/>
              <a:gd name="connsiteY3" fmla="*/ 1741335 h 2449001"/>
              <a:gd name="connsiteX4" fmla="*/ 604600 w 779841"/>
              <a:gd name="connsiteY4" fmla="*/ 2441050 h 2449001"/>
              <a:gd name="connsiteX5" fmla="*/ 314378 w 779841"/>
              <a:gd name="connsiteY5" fmla="*/ 2445025 h 2449001"/>
              <a:gd name="connsiteX6" fmla="*/ 207035 w 779841"/>
              <a:gd name="connsiteY6" fmla="*/ 1673750 h 2449001"/>
              <a:gd name="connsiteX7" fmla="*/ 203060 w 779841"/>
              <a:gd name="connsiteY7" fmla="*/ 2441050 h 2449001"/>
              <a:gd name="connsiteX8" fmla="*/ 131498 w 779841"/>
              <a:gd name="connsiteY8" fmla="*/ 2449001 h 2449001"/>
              <a:gd name="connsiteX9" fmla="*/ 301 w 779841"/>
              <a:gd name="connsiteY9" fmla="*/ 1701579 h 2449001"/>
              <a:gd name="connsiteX10" fmla="*/ 95814 w 779841"/>
              <a:gd name="connsiteY10" fmla="*/ 1597201 h 2449001"/>
              <a:gd name="connsiteX11" fmla="*/ 84343 w 779841"/>
              <a:gd name="connsiteY11" fmla="*/ 1389262 h 2449001"/>
              <a:gd name="connsiteX12" fmla="*/ 334256 w 779841"/>
              <a:gd name="connsiteY12" fmla="*/ 1375575 h 2449001"/>
              <a:gd name="connsiteX13" fmla="*/ 425696 w 779841"/>
              <a:gd name="connsiteY13" fmla="*/ 1331843 h 2449001"/>
              <a:gd name="connsiteX14" fmla="*/ 238839 w 779841"/>
              <a:gd name="connsiteY14" fmla="*/ 0 h 2449001"/>
              <a:gd name="connsiteX15" fmla="*/ 552915 w 779841"/>
              <a:gd name="connsiteY15" fmla="*/ 0 h 2449001"/>
              <a:gd name="connsiteX16" fmla="*/ 684113 w 779841"/>
              <a:gd name="connsiteY16" fmla="*/ 962108 h 2449001"/>
              <a:gd name="connsiteX17" fmla="*/ 719893 w 779841"/>
              <a:gd name="connsiteY17" fmla="*/ 1307990 h 2449001"/>
              <a:gd name="connsiteX18" fmla="*/ 409792 w 779841"/>
              <a:gd name="connsiteY18" fmla="*/ 1268233 h 2449001"/>
              <a:gd name="connsiteX19" fmla="*/ 99692 w 779841"/>
              <a:gd name="connsiteY19" fmla="*/ 1288111 h 2449001"/>
              <a:gd name="connsiteX20" fmla="*/ 119570 w 779841"/>
              <a:gd name="connsiteY20" fmla="*/ 1017766 h 2449001"/>
              <a:gd name="connsiteX21" fmla="*/ 238839 w 779841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38839 w 794874"/>
              <a:gd name="connsiteY14" fmla="*/ 0 h 2449001"/>
              <a:gd name="connsiteX15" fmla="*/ 552915 w 794874"/>
              <a:gd name="connsiteY15" fmla="*/ 0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19570 w 794874"/>
              <a:gd name="connsiteY20" fmla="*/ 1017766 h 2449001"/>
              <a:gd name="connsiteX21" fmla="*/ 238839 w 794874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38839 w 794874"/>
              <a:gd name="connsiteY14" fmla="*/ 0 h 2449001"/>
              <a:gd name="connsiteX15" fmla="*/ 552915 w 794874"/>
              <a:gd name="connsiteY15" fmla="*/ 0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33257 w 794874"/>
              <a:gd name="connsiteY20" fmla="*/ 945913 h 2449001"/>
              <a:gd name="connsiteX21" fmla="*/ 238839 w 794874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38839 w 794874"/>
              <a:gd name="connsiteY14" fmla="*/ 0 h 2449001"/>
              <a:gd name="connsiteX15" fmla="*/ 552915 w 794874"/>
              <a:gd name="connsiteY15" fmla="*/ 0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33257 w 794874"/>
              <a:gd name="connsiteY20" fmla="*/ 945913 h 2449001"/>
              <a:gd name="connsiteX21" fmla="*/ 238839 w 794874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18310 w 794874"/>
              <a:gd name="connsiteY14" fmla="*/ 0 h 2449001"/>
              <a:gd name="connsiteX15" fmla="*/ 552915 w 794874"/>
              <a:gd name="connsiteY15" fmla="*/ 0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33257 w 794874"/>
              <a:gd name="connsiteY20" fmla="*/ 945913 h 2449001"/>
              <a:gd name="connsiteX21" fmla="*/ 218310 w 794874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18310 w 794874"/>
              <a:gd name="connsiteY14" fmla="*/ 0 h 2449001"/>
              <a:gd name="connsiteX15" fmla="*/ 570023 w 794874"/>
              <a:gd name="connsiteY15" fmla="*/ 3422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33257 w 794874"/>
              <a:gd name="connsiteY20" fmla="*/ 945913 h 2449001"/>
              <a:gd name="connsiteX21" fmla="*/ 218310 w 794874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18310 w 794874"/>
              <a:gd name="connsiteY14" fmla="*/ 0 h 2449001"/>
              <a:gd name="connsiteX15" fmla="*/ 570023 w 794874"/>
              <a:gd name="connsiteY15" fmla="*/ 3422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33257 w 794874"/>
              <a:gd name="connsiteY20" fmla="*/ 945913 h 2449001"/>
              <a:gd name="connsiteX21" fmla="*/ 218310 w 794874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18310 w 794874"/>
              <a:gd name="connsiteY14" fmla="*/ 0 h 2449001"/>
              <a:gd name="connsiteX15" fmla="*/ 570023 w 794874"/>
              <a:gd name="connsiteY15" fmla="*/ 3422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33257 w 794874"/>
              <a:gd name="connsiteY20" fmla="*/ 945913 h 2449001"/>
              <a:gd name="connsiteX21" fmla="*/ 218310 w 794874"/>
              <a:gd name="connsiteY21" fmla="*/ 0 h 2449001"/>
              <a:gd name="connsiteX0" fmla="*/ 425696 w 791314"/>
              <a:gd name="connsiteY0" fmla="*/ 1331843 h 2449001"/>
              <a:gd name="connsiteX1" fmla="*/ 537015 w 791314"/>
              <a:gd name="connsiteY1" fmla="*/ 1379551 h 2449001"/>
              <a:gd name="connsiteX2" fmla="*/ 758445 w 791314"/>
              <a:gd name="connsiteY2" fmla="*/ 1406369 h 2449001"/>
              <a:gd name="connsiteX3" fmla="*/ 620503 w 791314"/>
              <a:gd name="connsiteY3" fmla="*/ 1741335 h 2449001"/>
              <a:gd name="connsiteX4" fmla="*/ 604600 w 791314"/>
              <a:gd name="connsiteY4" fmla="*/ 2441050 h 2449001"/>
              <a:gd name="connsiteX5" fmla="*/ 314378 w 791314"/>
              <a:gd name="connsiteY5" fmla="*/ 2445025 h 2449001"/>
              <a:gd name="connsiteX6" fmla="*/ 207035 w 791314"/>
              <a:gd name="connsiteY6" fmla="*/ 1673750 h 2449001"/>
              <a:gd name="connsiteX7" fmla="*/ 203060 w 791314"/>
              <a:gd name="connsiteY7" fmla="*/ 2441050 h 2449001"/>
              <a:gd name="connsiteX8" fmla="*/ 131498 w 791314"/>
              <a:gd name="connsiteY8" fmla="*/ 2449001 h 2449001"/>
              <a:gd name="connsiteX9" fmla="*/ 301 w 791314"/>
              <a:gd name="connsiteY9" fmla="*/ 1701579 h 2449001"/>
              <a:gd name="connsiteX10" fmla="*/ 95814 w 791314"/>
              <a:gd name="connsiteY10" fmla="*/ 1597201 h 2449001"/>
              <a:gd name="connsiteX11" fmla="*/ 84343 w 791314"/>
              <a:gd name="connsiteY11" fmla="*/ 1389262 h 2449001"/>
              <a:gd name="connsiteX12" fmla="*/ 334256 w 791314"/>
              <a:gd name="connsiteY12" fmla="*/ 1375575 h 2449001"/>
              <a:gd name="connsiteX13" fmla="*/ 425696 w 791314"/>
              <a:gd name="connsiteY13" fmla="*/ 1331843 h 2449001"/>
              <a:gd name="connsiteX14" fmla="*/ 218310 w 791314"/>
              <a:gd name="connsiteY14" fmla="*/ 0 h 2449001"/>
              <a:gd name="connsiteX15" fmla="*/ 570023 w 791314"/>
              <a:gd name="connsiteY15" fmla="*/ 3422 h 2449001"/>
              <a:gd name="connsiteX16" fmla="*/ 677271 w 791314"/>
              <a:gd name="connsiteY16" fmla="*/ 938156 h 2449001"/>
              <a:gd name="connsiteX17" fmla="*/ 719893 w 791314"/>
              <a:gd name="connsiteY17" fmla="*/ 1307990 h 2449001"/>
              <a:gd name="connsiteX18" fmla="*/ 409792 w 791314"/>
              <a:gd name="connsiteY18" fmla="*/ 1268233 h 2449001"/>
              <a:gd name="connsiteX19" fmla="*/ 99692 w 791314"/>
              <a:gd name="connsiteY19" fmla="*/ 1288111 h 2449001"/>
              <a:gd name="connsiteX20" fmla="*/ 133257 w 791314"/>
              <a:gd name="connsiteY20" fmla="*/ 945913 h 2449001"/>
              <a:gd name="connsiteX21" fmla="*/ 218310 w 791314"/>
              <a:gd name="connsiteY21" fmla="*/ 0 h 2449001"/>
              <a:gd name="connsiteX0" fmla="*/ 425696 w 791740"/>
              <a:gd name="connsiteY0" fmla="*/ 1331843 h 2449001"/>
              <a:gd name="connsiteX1" fmla="*/ 537015 w 791740"/>
              <a:gd name="connsiteY1" fmla="*/ 1379551 h 2449001"/>
              <a:gd name="connsiteX2" fmla="*/ 775553 w 791740"/>
              <a:gd name="connsiteY2" fmla="*/ 1406369 h 2449001"/>
              <a:gd name="connsiteX3" fmla="*/ 620503 w 791740"/>
              <a:gd name="connsiteY3" fmla="*/ 1741335 h 2449001"/>
              <a:gd name="connsiteX4" fmla="*/ 604600 w 791740"/>
              <a:gd name="connsiteY4" fmla="*/ 2441050 h 2449001"/>
              <a:gd name="connsiteX5" fmla="*/ 314378 w 791740"/>
              <a:gd name="connsiteY5" fmla="*/ 2445025 h 2449001"/>
              <a:gd name="connsiteX6" fmla="*/ 207035 w 791740"/>
              <a:gd name="connsiteY6" fmla="*/ 1673750 h 2449001"/>
              <a:gd name="connsiteX7" fmla="*/ 203060 w 791740"/>
              <a:gd name="connsiteY7" fmla="*/ 2441050 h 2449001"/>
              <a:gd name="connsiteX8" fmla="*/ 131498 w 791740"/>
              <a:gd name="connsiteY8" fmla="*/ 2449001 h 2449001"/>
              <a:gd name="connsiteX9" fmla="*/ 301 w 791740"/>
              <a:gd name="connsiteY9" fmla="*/ 1701579 h 2449001"/>
              <a:gd name="connsiteX10" fmla="*/ 95814 w 791740"/>
              <a:gd name="connsiteY10" fmla="*/ 1597201 h 2449001"/>
              <a:gd name="connsiteX11" fmla="*/ 84343 w 791740"/>
              <a:gd name="connsiteY11" fmla="*/ 1389262 h 2449001"/>
              <a:gd name="connsiteX12" fmla="*/ 334256 w 791740"/>
              <a:gd name="connsiteY12" fmla="*/ 1375575 h 2449001"/>
              <a:gd name="connsiteX13" fmla="*/ 425696 w 791740"/>
              <a:gd name="connsiteY13" fmla="*/ 1331843 h 2449001"/>
              <a:gd name="connsiteX14" fmla="*/ 218310 w 791740"/>
              <a:gd name="connsiteY14" fmla="*/ 0 h 2449001"/>
              <a:gd name="connsiteX15" fmla="*/ 570023 w 791740"/>
              <a:gd name="connsiteY15" fmla="*/ 3422 h 2449001"/>
              <a:gd name="connsiteX16" fmla="*/ 677271 w 791740"/>
              <a:gd name="connsiteY16" fmla="*/ 938156 h 2449001"/>
              <a:gd name="connsiteX17" fmla="*/ 719893 w 791740"/>
              <a:gd name="connsiteY17" fmla="*/ 1307990 h 2449001"/>
              <a:gd name="connsiteX18" fmla="*/ 409792 w 791740"/>
              <a:gd name="connsiteY18" fmla="*/ 1268233 h 2449001"/>
              <a:gd name="connsiteX19" fmla="*/ 99692 w 791740"/>
              <a:gd name="connsiteY19" fmla="*/ 1288111 h 2449001"/>
              <a:gd name="connsiteX20" fmla="*/ 133257 w 791740"/>
              <a:gd name="connsiteY20" fmla="*/ 945913 h 2449001"/>
              <a:gd name="connsiteX21" fmla="*/ 218310 w 791740"/>
              <a:gd name="connsiteY21" fmla="*/ 0 h 2449001"/>
              <a:gd name="connsiteX0" fmla="*/ 425696 w 798638"/>
              <a:gd name="connsiteY0" fmla="*/ 1331843 h 2449001"/>
              <a:gd name="connsiteX1" fmla="*/ 537015 w 798638"/>
              <a:gd name="connsiteY1" fmla="*/ 1379551 h 2449001"/>
              <a:gd name="connsiteX2" fmla="*/ 775553 w 798638"/>
              <a:gd name="connsiteY2" fmla="*/ 1406369 h 2449001"/>
              <a:gd name="connsiteX3" fmla="*/ 620503 w 798638"/>
              <a:gd name="connsiteY3" fmla="*/ 1741335 h 2449001"/>
              <a:gd name="connsiteX4" fmla="*/ 604600 w 798638"/>
              <a:gd name="connsiteY4" fmla="*/ 2441050 h 2449001"/>
              <a:gd name="connsiteX5" fmla="*/ 314378 w 798638"/>
              <a:gd name="connsiteY5" fmla="*/ 2445025 h 2449001"/>
              <a:gd name="connsiteX6" fmla="*/ 207035 w 798638"/>
              <a:gd name="connsiteY6" fmla="*/ 1673750 h 2449001"/>
              <a:gd name="connsiteX7" fmla="*/ 203060 w 798638"/>
              <a:gd name="connsiteY7" fmla="*/ 2441050 h 2449001"/>
              <a:gd name="connsiteX8" fmla="*/ 131498 w 798638"/>
              <a:gd name="connsiteY8" fmla="*/ 2449001 h 2449001"/>
              <a:gd name="connsiteX9" fmla="*/ 301 w 798638"/>
              <a:gd name="connsiteY9" fmla="*/ 1701579 h 2449001"/>
              <a:gd name="connsiteX10" fmla="*/ 95814 w 798638"/>
              <a:gd name="connsiteY10" fmla="*/ 1597201 h 2449001"/>
              <a:gd name="connsiteX11" fmla="*/ 84343 w 798638"/>
              <a:gd name="connsiteY11" fmla="*/ 1389262 h 2449001"/>
              <a:gd name="connsiteX12" fmla="*/ 334256 w 798638"/>
              <a:gd name="connsiteY12" fmla="*/ 1375575 h 2449001"/>
              <a:gd name="connsiteX13" fmla="*/ 425696 w 798638"/>
              <a:gd name="connsiteY13" fmla="*/ 1331843 h 2449001"/>
              <a:gd name="connsiteX14" fmla="*/ 218310 w 798638"/>
              <a:gd name="connsiteY14" fmla="*/ 0 h 2449001"/>
              <a:gd name="connsiteX15" fmla="*/ 570023 w 798638"/>
              <a:gd name="connsiteY15" fmla="*/ 3422 h 2449001"/>
              <a:gd name="connsiteX16" fmla="*/ 677271 w 798638"/>
              <a:gd name="connsiteY16" fmla="*/ 938156 h 2449001"/>
              <a:gd name="connsiteX17" fmla="*/ 719893 w 798638"/>
              <a:gd name="connsiteY17" fmla="*/ 1307990 h 2449001"/>
              <a:gd name="connsiteX18" fmla="*/ 409792 w 798638"/>
              <a:gd name="connsiteY18" fmla="*/ 1268233 h 2449001"/>
              <a:gd name="connsiteX19" fmla="*/ 99692 w 798638"/>
              <a:gd name="connsiteY19" fmla="*/ 1288111 h 2449001"/>
              <a:gd name="connsiteX20" fmla="*/ 133257 w 798638"/>
              <a:gd name="connsiteY20" fmla="*/ 945913 h 2449001"/>
              <a:gd name="connsiteX21" fmla="*/ 218310 w 798638"/>
              <a:gd name="connsiteY21" fmla="*/ 0 h 2449001"/>
              <a:gd name="connsiteX0" fmla="*/ 425696 w 798137"/>
              <a:gd name="connsiteY0" fmla="*/ 1331843 h 2449001"/>
              <a:gd name="connsiteX1" fmla="*/ 537015 w 798137"/>
              <a:gd name="connsiteY1" fmla="*/ 1379551 h 2449001"/>
              <a:gd name="connsiteX2" fmla="*/ 775553 w 798137"/>
              <a:gd name="connsiteY2" fmla="*/ 1406369 h 2449001"/>
              <a:gd name="connsiteX3" fmla="*/ 613659 w 798137"/>
              <a:gd name="connsiteY3" fmla="*/ 1785816 h 2449001"/>
              <a:gd name="connsiteX4" fmla="*/ 604600 w 798137"/>
              <a:gd name="connsiteY4" fmla="*/ 2441050 h 2449001"/>
              <a:gd name="connsiteX5" fmla="*/ 314378 w 798137"/>
              <a:gd name="connsiteY5" fmla="*/ 2445025 h 2449001"/>
              <a:gd name="connsiteX6" fmla="*/ 207035 w 798137"/>
              <a:gd name="connsiteY6" fmla="*/ 1673750 h 2449001"/>
              <a:gd name="connsiteX7" fmla="*/ 203060 w 798137"/>
              <a:gd name="connsiteY7" fmla="*/ 2441050 h 2449001"/>
              <a:gd name="connsiteX8" fmla="*/ 131498 w 798137"/>
              <a:gd name="connsiteY8" fmla="*/ 2449001 h 2449001"/>
              <a:gd name="connsiteX9" fmla="*/ 301 w 798137"/>
              <a:gd name="connsiteY9" fmla="*/ 1701579 h 2449001"/>
              <a:gd name="connsiteX10" fmla="*/ 95814 w 798137"/>
              <a:gd name="connsiteY10" fmla="*/ 1597201 h 2449001"/>
              <a:gd name="connsiteX11" fmla="*/ 84343 w 798137"/>
              <a:gd name="connsiteY11" fmla="*/ 1389262 h 2449001"/>
              <a:gd name="connsiteX12" fmla="*/ 334256 w 798137"/>
              <a:gd name="connsiteY12" fmla="*/ 1375575 h 2449001"/>
              <a:gd name="connsiteX13" fmla="*/ 425696 w 798137"/>
              <a:gd name="connsiteY13" fmla="*/ 1331843 h 2449001"/>
              <a:gd name="connsiteX14" fmla="*/ 218310 w 798137"/>
              <a:gd name="connsiteY14" fmla="*/ 0 h 2449001"/>
              <a:gd name="connsiteX15" fmla="*/ 570023 w 798137"/>
              <a:gd name="connsiteY15" fmla="*/ 3422 h 2449001"/>
              <a:gd name="connsiteX16" fmla="*/ 677271 w 798137"/>
              <a:gd name="connsiteY16" fmla="*/ 938156 h 2449001"/>
              <a:gd name="connsiteX17" fmla="*/ 719893 w 798137"/>
              <a:gd name="connsiteY17" fmla="*/ 1307990 h 2449001"/>
              <a:gd name="connsiteX18" fmla="*/ 409792 w 798137"/>
              <a:gd name="connsiteY18" fmla="*/ 1268233 h 2449001"/>
              <a:gd name="connsiteX19" fmla="*/ 99692 w 798137"/>
              <a:gd name="connsiteY19" fmla="*/ 1288111 h 2449001"/>
              <a:gd name="connsiteX20" fmla="*/ 133257 w 798137"/>
              <a:gd name="connsiteY20" fmla="*/ 945913 h 2449001"/>
              <a:gd name="connsiteX21" fmla="*/ 218310 w 798137"/>
              <a:gd name="connsiteY21" fmla="*/ 0 h 2449001"/>
              <a:gd name="connsiteX0" fmla="*/ 425696 w 797686"/>
              <a:gd name="connsiteY0" fmla="*/ 1331843 h 2449001"/>
              <a:gd name="connsiteX1" fmla="*/ 537015 w 797686"/>
              <a:gd name="connsiteY1" fmla="*/ 1379551 h 2449001"/>
              <a:gd name="connsiteX2" fmla="*/ 775553 w 797686"/>
              <a:gd name="connsiteY2" fmla="*/ 1406369 h 2449001"/>
              <a:gd name="connsiteX3" fmla="*/ 613659 w 797686"/>
              <a:gd name="connsiteY3" fmla="*/ 1785816 h 2449001"/>
              <a:gd name="connsiteX4" fmla="*/ 604600 w 797686"/>
              <a:gd name="connsiteY4" fmla="*/ 2441050 h 2449001"/>
              <a:gd name="connsiteX5" fmla="*/ 314378 w 797686"/>
              <a:gd name="connsiteY5" fmla="*/ 2445025 h 2449001"/>
              <a:gd name="connsiteX6" fmla="*/ 207035 w 797686"/>
              <a:gd name="connsiteY6" fmla="*/ 1673750 h 2449001"/>
              <a:gd name="connsiteX7" fmla="*/ 203060 w 797686"/>
              <a:gd name="connsiteY7" fmla="*/ 2441050 h 2449001"/>
              <a:gd name="connsiteX8" fmla="*/ 131498 w 797686"/>
              <a:gd name="connsiteY8" fmla="*/ 2449001 h 2449001"/>
              <a:gd name="connsiteX9" fmla="*/ 301 w 797686"/>
              <a:gd name="connsiteY9" fmla="*/ 1701579 h 2449001"/>
              <a:gd name="connsiteX10" fmla="*/ 95814 w 797686"/>
              <a:gd name="connsiteY10" fmla="*/ 1597201 h 2449001"/>
              <a:gd name="connsiteX11" fmla="*/ 84343 w 797686"/>
              <a:gd name="connsiteY11" fmla="*/ 1389262 h 2449001"/>
              <a:gd name="connsiteX12" fmla="*/ 334256 w 797686"/>
              <a:gd name="connsiteY12" fmla="*/ 1375575 h 2449001"/>
              <a:gd name="connsiteX13" fmla="*/ 425696 w 797686"/>
              <a:gd name="connsiteY13" fmla="*/ 1331843 h 2449001"/>
              <a:gd name="connsiteX14" fmla="*/ 218310 w 797686"/>
              <a:gd name="connsiteY14" fmla="*/ 0 h 2449001"/>
              <a:gd name="connsiteX15" fmla="*/ 570023 w 797686"/>
              <a:gd name="connsiteY15" fmla="*/ 3422 h 2449001"/>
              <a:gd name="connsiteX16" fmla="*/ 677271 w 797686"/>
              <a:gd name="connsiteY16" fmla="*/ 938156 h 2449001"/>
              <a:gd name="connsiteX17" fmla="*/ 719893 w 797686"/>
              <a:gd name="connsiteY17" fmla="*/ 1307990 h 2449001"/>
              <a:gd name="connsiteX18" fmla="*/ 409792 w 797686"/>
              <a:gd name="connsiteY18" fmla="*/ 1268233 h 2449001"/>
              <a:gd name="connsiteX19" fmla="*/ 99692 w 797686"/>
              <a:gd name="connsiteY19" fmla="*/ 1288111 h 2449001"/>
              <a:gd name="connsiteX20" fmla="*/ 133257 w 797686"/>
              <a:gd name="connsiteY20" fmla="*/ 945913 h 2449001"/>
              <a:gd name="connsiteX21" fmla="*/ 218310 w 797686"/>
              <a:gd name="connsiteY21" fmla="*/ 0 h 2449001"/>
              <a:gd name="connsiteX0" fmla="*/ 425696 w 797686"/>
              <a:gd name="connsiteY0" fmla="*/ 1331843 h 2449001"/>
              <a:gd name="connsiteX1" fmla="*/ 537015 w 797686"/>
              <a:gd name="connsiteY1" fmla="*/ 1379551 h 2449001"/>
              <a:gd name="connsiteX2" fmla="*/ 775553 w 797686"/>
              <a:gd name="connsiteY2" fmla="*/ 1406369 h 2449001"/>
              <a:gd name="connsiteX3" fmla="*/ 613659 w 797686"/>
              <a:gd name="connsiteY3" fmla="*/ 1785816 h 2449001"/>
              <a:gd name="connsiteX4" fmla="*/ 604600 w 797686"/>
              <a:gd name="connsiteY4" fmla="*/ 2441050 h 2449001"/>
              <a:gd name="connsiteX5" fmla="*/ 314378 w 797686"/>
              <a:gd name="connsiteY5" fmla="*/ 2445025 h 2449001"/>
              <a:gd name="connsiteX6" fmla="*/ 213878 w 797686"/>
              <a:gd name="connsiteY6" fmla="*/ 1707967 h 2449001"/>
              <a:gd name="connsiteX7" fmla="*/ 203060 w 797686"/>
              <a:gd name="connsiteY7" fmla="*/ 2441050 h 2449001"/>
              <a:gd name="connsiteX8" fmla="*/ 131498 w 797686"/>
              <a:gd name="connsiteY8" fmla="*/ 2449001 h 2449001"/>
              <a:gd name="connsiteX9" fmla="*/ 301 w 797686"/>
              <a:gd name="connsiteY9" fmla="*/ 1701579 h 2449001"/>
              <a:gd name="connsiteX10" fmla="*/ 95814 w 797686"/>
              <a:gd name="connsiteY10" fmla="*/ 1597201 h 2449001"/>
              <a:gd name="connsiteX11" fmla="*/ 84343 w 797686"/>
              <a:gd name="connsiteY11" fmla="*/ 1389262 h 2449001"/>
              <a:gd name="connsiteX12" fmla="*/ 334256 w 797686"/>
              <a:gd name="connsiteY12" fmla="*/ 1375575 h 2449001"/>
              <a:gd name="connsiteX13" fmla="*/ 425696 w 797686"/>
              <a:gd name="connsiteY13" fmla="*/ 1331843 h 2449001"/>
              <a:gd name="connsiteX14" fmla="*/ 218310 w 797686"/>
              <a:gd name="connsiteY14" fmla="*/ 0 h 2449001"/>
              <a:gd name="connsiteX15" fmla="*/ 570023 w 797686"/>
              <a:gd name="connsiteY15" fmla="*/ 3422 h 2449001"/>
              <a:gd name="connsiteX16" fmla="*/ 677271 w 797686"/>
              <a:gd name="connsiteY16" fmla="*/ 938156 h 2449001"/>
              <a:gd name="connsiteX17" fmla="*/ 719893 w 797686"/>
              <a:gd name="connsiteY17" fmla="*/ 1307990 h 2449001"/>
              <a:gd name="connsiteX18" fmla="*/ 409792 w 797686"/>
              <a:gd name="connsiteY18" fmla="*/ 1268233 h 2449001"/>
              <a:gd name="connsiteX19" fmla="*/ 99692 w 797686"/>
              <a:gd name="connsiteY19" fmla="*/ 1288111 h 2449001"/>
              <a:gd name="connsiteX20" fmla="*/ 133257 w 797686"/>
              <a:gd name="connsiteY20" fmla="*/ 945913 h 2449001"/>
              <a:gd name="connsiteX21" fmla="*/ 218310 w 797686"/>
              <a:gd name="connsiteY21" fmla="*/ 0 h 2449001"/>
              <a:gd name="connsiteX0" fmla="*/ 425696 w 797686"/>
              <a:gd name="connsiteY0" fmla="*/ 1331843 h 2449001"/>
              <a:gd name="connsiteX1" fmla="*/ 537015 w 797686"/>
              <a:gd name="connsiteY1" fmla="*/ 1379551 h 2449001"/>
              <a:gd name="connsiteX2" fmla="*/ 775553 w 797686"/>
              <a:gd name="connsiteY2" fmla="*/ 1406369 h 2449001"/>
              <a:gd name="connsiteX3" fmla="*/ 613659 w 797686"/>
              <a:gd name="connsiteY3" fmla="*/ 1785816 h 2449001"/>
              <a:gd name="connsiteX4" fmla="*/ 604600 w 797686"/>
              <a:gd name="connsiteY4" fmla="*/ 2441050 h 2449001"/>
              <a:gd name="connsiteX5" fmla="*/ 314378 w 797686"/>
              <a:gd name="connsiteY5" fmla="*/ 2445025 h 2449001"/>
              <a:gd name="connsiteX6" fmla="*/ 213878 w 797686"/>
              <a:gd name="connsiteY6" fmla="*/ 1707967 h 2449001"/>
              <a:gd name="connsiteX7" fmla="*/ 203060 w 797686"/>
              <a:gd name="connsiteY7" fmla="*/ 2441050 h 2449001"/>
              <a:gd name="connsiteX8" fmla="*/ 131498 w 797686"/>
              <a:gd name="connsiteY8" fmla="*/ 2449001 h 2449001"/>
              <a:gd name="connsiteX9" fmla="*/ 301 w 797686"/>
              <a:gd name="connsiteY9" fmla="*/ 1701579 h 2449001"/>
              <a:gd name="connsiteX10" fmla="*/ 95814 w 797686"/>
              <a:gd name="connsiteY10" fmla="*/ 1597201 h 2449001"/>
              <a:gd name="connsiteX11" fmla="*/ 84343 w 797686"/>
              <a:gd name="connsiteY11" fmla="*/ 1389262 h 2449001"/>
              <a:gd name="connsiteX12" fmla="*/ 334256 w 797686"/>
              <a:gd name="connsiteY12" fmla="*/ 1375575 h 2449001"/>
              <a:gd name="connsiteX13" fmla="*/ 425696 w 797686"/>
              <a:gd name="connsiteY13" fmla="*/ 1331843 h 2449001"/>
              <a:gd name="connsiteX14" fmla="*/ 218310 w 797686"/>
              <a:gd name="connsiteY14" fmla="*/ 0 h 2449001"/>
              <a:gd name="connsiteX15" fmla="*/ 570023 w 797686"/>
              <a:gd name="connsiteY15" fmla="*/ 3422 h 2449001"/>
              <a:gd name="connsiteX16" fmla="*/ 677271 w 797686"/>
              <a:gd name="connsiteY16" fmla="*/ 938156 h 2449001"/>
              <a:gd name="connsiteX17" fmla="*/ 719893 w 797686"/>
              <a:gd name="connsiteY17" fmla="*/ 1307990 h 2449001"/>
              <a:gd name="connsiteX18" fmla="*/ 409792 w 797686"/>
              <a:gd name="connsiteY18" fmla="*/ 1268233 h 2449001"/>
              <a:gd name="connsiteX19" fmla="*/ 99692 w 797686"/>
              <a:gd name="connsiteY19" fmla="*/ 1288111 h 2449001"/>
              <a:gd name="connsiteX20" fmla="*/ 133257 w 797686"/>
              <a:gd name="connsiteY20" fmla="*/ 945913 h 2449001"/>
              <a:gd name="connsiteX21" fmla="*/ 218310 w 797686"/>
              <a:gd name="connsiteY21" fmla="*/ 0 h 2449001"/>
              <a:gd name="connsiteX0" fmla="*/ 425696 w 797686"/>
              <a:gd name="connsiteY0" fmla="*/ 1331843 h 2449001"/>
              <a:gd name="connsiteX1" fmla="*/ 537015 w 797686"/>
              <a:gd name="connsiteY1" fmla="*/ 1379551 h 2449001"/>
              <a:gd name="connsiteX2" fmla="*/ 775553 w 797686"/>
              <a:gd name="connsiteY2" fmla="*/ 1406369 h 2449001"/>
              <a:gd name="connsiteX3" fmla="*/ 613659 w 797686"/>
              <a:gd name="connsiteY3" fmla="*/ 1785816 h 2449001"/>
              <a:gd name="connsiteX4" fmla="*/ 604600 w 797686"/>
              <a:gd name="connsiteY4" fmla="*/ 2441050 h 2449001"/>
              <a:gd name="connsiteX5" fmla="*/ 314378 w 797686"/>
              <a:gd name="connsiteY5" fmla="*/ 2445025 h 2449001"/>
              <a:gd name="connsiteX6" fmla="*/ 224143 w 797686"/>
              <a:gd name="connsiteY6" fmla="*/ 1721654 h 2449001"/>
              <a:gd name="connsiteX7" fmla="*/ 203060 w 797686"/>
              <a:gd name="connsiteY7" fmla="*/ 2441050 h 2449001"/>
              <a:gd name="connsiteX8" fmla="*/ 131498 w 797686"/>
              <a:gd name="connsiteY8" fmla="*/ 2449001 h 2449001"/>
              <a:gd name="connsiteX9" fmla="*/ 301 w 797686"/>
              <a:gd name="connsiteY9" fmla="*/ 1701579 h 2449001"/>
              <a:gd name="connsiteX10" fmla="*/ 95814 w 797686"/>
              <a:gd name="connsiteY10" fmla="*/ 1597201 h 2449001"/>
              <a:gd name="connsiteX11" fmla="*/ 84343 w 797686"/>
              <a:gd name="connsiteY11" fmla="*/ 1389262 h 2449001"/>
              <a:gd name="connsiteX12" fmla="*/ 334256 w 797686"/>
              <a:gd name="connsiteY12" fmla="*/ 1375575 h 2449001"/>
              <a:gd name="connsiteX13" fmla="*/ 425696 w 797686"/>
              <a:gd name="connsiteY13" fmla="*/ 1331843 h 2449001"/>
              <a:gd name="connsiteX14" fmla="*/ 218310 w 797686"/>
              <a:gd name="connsiteY14" fmla="*/ 0 h 2449001"/>
              <a:gd name="connsiteX15" fmla="*/ 570023 w 797686"/>
              <a:gd name="connsiteY15" fmla="*/ 3422 h 2449001"/>
              <a:gd name="connsiteX16" fmla="*/ 677271 w 797686"/>
              <a:gd name="connsiteY16" fmla="*/ 938156 h 2449001"/>
              <a:gd name="connsiteX17" fmla="*/ 719893 w 797686"/>
              <a:gd name="connsiteY17" fmla="*/ 1307990 h 2449001"/>
              <a:gd name="connsiteX18" fmla="*/ 409792 w 797686"/>
              <a:gd name="connsiteY18" fmla="*/ 1268233 h 2449001"/>
              <a:gd name="connsiteX19" fmla="*/ 99692 w 797686"/>
              <a:gd name="connsiteY19" fmla="*/ 1288111 h 2449001"/>
              <a:gd name="connsiteX20" fmla="*/ 133257 w 797686"/>
              <a:gd name="connsiteY20" fmla="*/ 945913 h 2449001"/>
              <a:gd name="connsiteX21" fmla="*/ 218310 w 797686"/>
              <a:gd name="connsiteY21" fmla="*/ 0 h 2449001"/>
              <a:gd name="connsiteX0" fmla="*/ 425647 w 797637"/>
              <a:gd name="connsiteY0" fmla="*/ 1331843 h 2449001"/>
              <a:gd name="connsiteX1" fmla="*/ 536966 w 797637"/>
              <a:gd name="connsiteY1" fmla="*/ 1379551 h 2449001"/>
              <a:gd name="connsiteX2" fmla="*/ 775504 w 797637"/>
              <a:gd name="connsiteY2" fmla="*/ 1406369 h 2449001"/>
              <a:gd name="connsiteX3" fmla="*/ 613610 w 797637"/>
              <a:gd name="connsiteY3" fmla="*/ 1785816 h 2449001"/>
              <a:gd name="connsiteX4" fmla="*/ 604551 w 797637"/>
              <a:gd name="connsiteY4" fmla="*/ 2441050 h 2449001"/>
              <a:gd name="connsiteX5" fmla="*/ 314329 w 797637"/>
              <a:gd name="connsiteY5" fmla="*/ 2445025 h 2449001"/>
              <a:gd name="connsiteX6" fmla="*/ 224094 w 797637"/>
              <a:gd name="connsiteY6" fmla="*/ 1721654 h 2449001"/>
              <a:gd name="connsiteX7" fmla="*/ 203011 w 797637"/>
              <a:gd name="connsiteY7" fmla="*/ 2441050 h 2449001"/>
              <a:gd name="connsiteX8" fmla="*/ 131449 w 797637"/>
              <a:gd name="connsiteY8" fmla="*/ 2449001 h 2449001"/>
              <a:gd name="connsiteX9" fmla="*/ 252 w 797637"/>
              <a:gd name="connsiteY9" fmla="*/ 1701579 h 2449001"/>
              <a:gd name="connsiteX10" fmla="*/ 112873 w 797637"/>
              <a:gd name="connsiteY10" fmla="*/ 1641682 h 2449001"/>
              <a:gd name="connsiteX11" fmla="*/ 84294 w 797637"/>
              <a:gd name="connsiteY11" fmla="*/ 1389262 h 2449001"/>
              <a:gd name="connsiteX12" fmla="*/ 334207 w 797637"/>
              <a:gd name="connsiteY12" fmla="*/ 1375575 h 2449001"/>
              <a:gd name="connsiteX13" fmla="*/ 425647 w 797637"/>
              <a:gd name="connsiteY13" fmla="*/ 1331843 h 2449001"/>
              <a:gd name="connsiteX14" fmla="*/ 218261 w 797637"/>
              <a:gd name="connsiteY14" fmla="*/ 0 h 2449001"/>
              <a:gd name="connsiteX15" fmla="*/ 569974 w 797637"/>
              <a:gd name="connsiteY15" fmla="*/ 3422 h 2449001"/>
              <a:gd name="connsiteX16" fmla="*/ 677222 w 797637"/>
              <a:gd name="connsiteY16" fmla="*/ 938156 h 2449001"/>
              <a:gd name="connsiteX17" fmla="*/ 719844 w 797637"/>
              <a:gd name="connsiteY17" fmla="*/ 1307990 h 2449001"/>
              <a:gd name="connsiteX18" fmla="*/ 409743 w 797637"/>
              <a:gd name="connsiteY18" fmla="*/ 1268233 h 2449001"/>
              <a:gd name="connsiteX19" fmla="*/ 99643 w 797637"/>
              <a:gd name="connsiteY19" fmla="*/ 1288111 h 2449001"/>
              <a:gd name="connsiteX20" fmla="*/ 133208 w 797637"/>
              <a:gd name="connsiteY20" fmla="*/ 945913 h 2449001"/>
              <a:gd name="connsiteX21" fmla="*/ 218261 w 797637"/>
              <a:gd name="connsiteY21" fmla="*/ 0 h 2449001"/>
              <a:gd name="connsiteX0" fmla="*/ 425647 w 797637"/>
              <a:gd name="connsiteY0" fmla="*/ 1331843 h 2449001"/>
              <a:gd name="connsiteX1" fmla="*/ 536966 w 797637"/>
              <a:gd name="connsiteY1" fmla="*/ 1379551 h 2449001"/>
              <a:gd name="connsiteX2" fmla="*/ 775504 w 797637"/>
              <a:gd name="connsiteY2" fmla="*/ 1406369 h 2449001"/>
              <a:gd name="connsiteX3" fmla="*/ 613610 w 797637"/>
              <a:gd name="connsiteY3" fmla="*/ 1785816 h 2449001"/>
              <a:gd name="connsiteX4" fmla="*/ 604551 w 797637"/>
              <a:gd name="connsiteY4" fmla="*/ 2441050 h 2449001"/>
              <a:gd name="connsiteX5" fmla="*/ 314329 w 797637"/>
              <a:gd name="connsiteY5" fmla="*/ 2445025 h 2449001"/>
              <a:gd name="connsiteX6" fmla="*/ 224094 w 797637"/>
              <a:gd name="connsiteY6" fmla="*/ 1721654 h 2449001"/>
              <a:gd name="connsiteX7" fmla="*/ 203011 w 797637"/>
              <a:gd name="connsiteY7" fmla="*/ 2441050 h 2449001"/>
              <a:gd name="connsiteX8" fmla="*/ 131449 w 797637"/>
              <a:gd name="connsiteY8" fmla="*/ 2449001 h 2449001"/>
              <a:gd name="connsiteX9" fmla="*/ 252 w 797637"/>
              <a:gd name="connsiteY9" fmla="*/ 1701579 h 2449001"/>
              <a:gd name="connsiteX10" fmla="*/ 112873 w 797637"/>
              <a:gd name="connsiteY10" fmla="*/ 1641682 h 2449001"/>
              <a:gd name="connsiteX11" fmla="*/ 84294 w 797637"/>
              <a:gd name="connsiteY11" fmla="*/ 1389262 h 2449001"/>
              <a:gd name="connsiteX12" fmla="*/ 334207 w 797637"/>
              <a:gd name="connsiteY12" fmla="*/ 1375575 h 2449001"/>
              <a:gd name="connsiteX13" fmla="*/ 425647 w 797637"/>
              <a:gd name="connsiteY13" fmla="*/ 1331843 h 2449001"/>
              <a:gd name="connsiteX14" fmla="*/ 218261 w 797637"/>
              <a:gd name="connsiteY14" fmla="*/ 0 h 2449001"/>
              <a:gd name="connsiteX15" fmla="*/ 569974 w 797637"/>
              <a:gd name="connsiteY15" fmla="*/ 3422 h 2449001"/>
              <a:gd name="connsiteX16" fmla="*/ 677222 w 797637"/>
              <a:gd name="connsiteY16" fmla="*/ 938156 h 2449001"/>
              <a:gd name="connsiteX17" fmla="*/ 719844 w 797637"/>
              <a:gd name="connsiteY17" fmla="*/ 1307990 h 2449001"/>
              <a:gd name="connsiteX18" fmla="*/ 409743 w 797637"/>
              <a:gd name="connsiteY18" fmla="*/ 1268233 h 2449001"/>
              <a:gd name="connsiteX19" fmla="*/ 99643 w 797637"/>
              <a:gd name="connsiteY19" fmla="*/ 1288111 h 2449001"/>
              <a:gd name="connsiteX20" fmla="*/ 133208 w 797637"/>
              <a:gd name="connsiteY20" fmla="*/ 945913 h 2449001"/>
              <a:gd name="connsiteX21" fmla="*/ 218261 w 797637"/>
              <a:gd name="connsiteY21" fmla="*/ 0 h 2449001"/>
              <a:gd name="connsiteX0" fmla="*/ 425647 w 797637"/>
              <a:gd name="connsiteY0" fmla="*/ 1331843 h 2449001"/>
              <a:gd name="connsiteX1" fmla="*/ 536966 w 797637"/>
              <a:gd name="connsiteY1" fmla="*/ 1379551 h 2449001"/>
              <a:gd name="connsiteX2" fmla="*/ 775504 w 797637"/>
              <a:gd name="connsiteY2" fmla="*/ 1406369 h 2449001"/>
              <a:gd name="connsiteX3" fmla="*/ 613610 w 797637"/>
              <a:gd name="connsiteY3" fmla="*/ 1785816 h 2449001"/>
              <a:gd name="connsiteX4" fmla="*/ 604551 w 797637"/>
              <a:gd name="connsiteY4" fmla="*/ 2441050 h 2449001"/>
              <a:gd name="connsiteX5" fmla="*/ 314329 w 797637"/>
              <a:gd name="connsiteY5" fmla="*/ 2445025 h 2449001"/>
              <a:gd name="connsiteX6" fmla="*/ 224094 w 797637"/>
              <a:gd name="connsiteY6" fmla="*/ 1721654 h 2449001"/>
              <a:gd name="connsiteX7" fmla="*/ 203011 w 797637"/>
              <a:gd name="connsiteY7" fmla="*/ 2441050 h 2449001"/>
              <a:gd name="connsiteX8" fmla="*/ 131449 w 797637"/>
              <a:gd name="connsiteY8" fmla="*/ 2449001 h 2449001"/>
              <a:gd name="connsiteX9" fmla="*/ 252 w 797637"/>
              <a:gd name="connsiteY9" fmla="*/ 1701579 h 2449001"/>
              <a:gd name="connsiteX10" fmla="*/ 112873 w 797637"/>
              <a:gd name="connsiteY10" fmla="*/ 1641682 h 2449001"/>
              <a:gd name="connsiteX11" fmla="*/ 84294 w 797637"/>
              <a:gd name="connsiteY11" fmla="*/ 1389262 h 2449001"/>
              <a:gd name="connsiteX12" fmla="*/ 334207 w 797637"/>
              <a:gd name="connsiteY12" fmla="*/ 1375575 h 2449001"/>
              <a:gd name="connsiteX13" fmla="*/ 425647 w 797637"/>
              <a:gd name="connsiteY13" fmla="*/ 1331843 h 2449001"/>
              <a:gd name="connsiteX14" fmla="*/ 218261 w 797637"/>
              <a:gd name="connsiteY14" fmla="*/ 0 h 2449001"/>
              <a:gd name="connsiteX15" fmla="*/ 569974 w 797637"/>
              <a:gd name="connsiteY15" fmla="*/ 3422 h 2449001"/>
              <a:gd name="connsiteX16" fmla="*/ 677222 w 797637"/>
              <a:gd name="connsiteY16" fmla="*/ 938156 h 2449001"/>
              <a:gd name="connsiteX17" fmla="*/ 719844 w 797637"/>
              <a:gd name="connsiteY17" fmla="*/ 1307990 h 2449001"/>
              <a:gd name="connsiteX18" fmla="*/ 409743 w 797637"/>
              <a:gd name="connsiteY18" fmla="*/ 1268233 h 2449001"/>
              <a:gd name="connsiteX19" fmla="*/ 99643 w 797637"/>
              <a:gd name="connsiteY19" fmla="*/ 1288111 h 2449001"/>
              <a:gd name="connsiteX20" fmla="*/ 133208 w 797637"/>
              <a:gd name="connsiteY20" fmla="*/ 945913 h 2449001"/>
              <a:gd name="connsiteX21" fmla="*/ 218261 w 797637"/>
              <a:gd name="connsiteY21" fmla="*/ 0 h 2449001"/>
              <a:gd name="connsiteX0" fmla="*/ 405179 w 777169"/>
              <a:gd name="connsiteY0" fmla="*/ 1331843 h 2449001"/>
              <a:gd name="connsiteX1" fmla="*/ 516498 w 777169"/>
              <a:gd name="connsiteY1" fmla="*/ 1379551 h 2449001"/>
              <a:gd name="connsiteX2" fmla="*/ 755036 w 777169"/>
              <a:gd name="connsiteY2" fmla="*/ 1406369 h 2449001"/>
              <a:gd name="connsiteX3" fmla="*/ 593142 w 777169"/>
              <a:gd name="connsiteY3" fmla="*/ 1785816 h 2449001"/>
              <a:gd name="connsiteX4" fmla="*/ 584083 w 777169"/>
              <a:gd name="connsiteY4" fmla="*/ 2441050 h 2449001"/>
              <a:gd name="connsiteX5" fmla="*/ 293861 w 777169"/>
              <a:gd name="connsiteY5" fmla="*/ 2445025 h 2449001"/>
              <a:gd name="connsiteX6" fmla="*/ 203626 w 777169"/>
              <a:gd name="connsiteY6" fmla="*/ 1721654 h 2449001"/>
              <a:gd name="connsiteX7" fmla="*/ 182543 w 777169"/>
              <a:gd name="connsiteY7" fmla="*/ 2441050 h 2449001"/>
              <a:gd name="connsiteX8" fmla="*/ 110981 w 777169"/>
              <a:gd name="connsiteY8" fmla="*/ 2449001 h 2449001"/>
              <a:gd name="connsiteX9" fmla="*/ 313 w 777169"/>
              <a:gd name="connsiteY9" fmla="*/ 1749481 h 2449001"/>
              <a:gd name="connsiteX10" fmla="*/ 92405 w 777169"/>
              <a:gd name="connsiteY10" fmla="*/ 1641682 h 2449001"/>
              <a:gd name="connsiteX11" fmla="*/ 63826 w 777169"/>
              <a:gd name="connsiteY11" fmla="*/ 1389262 h 2449001"/>
              <a:gd name="connsiteX12" fmla="*/ 313739 w 777169"/>
              <a:gd name="connsiteY12" fmla="*/ 1375575 h 2449001"/>
              <a:gd name="connsiteX13" fmla="*/ 405179 w 777169"/>
              <a:gd name="connsiteY13" fmla="*/ 1331843 h 2449001"/>
              <a:gd name="connsiteX14" fmla="*/ 197793 w 777169"/>
              <a:gd name="connsiteY14" fmla="*/ 0 h 2449001"/>
              <a:gd name="connsiteX15" fmla="*/ 549506 w 777169"/>
              <a:gd name="connsiteY15" fmla="*/ 3422 h 2449001"/>
              <a:gd name="connsiteX16" fmla="*/ 656754 w 777169"/>
              <a:gd name="connsiteY16" fmla="*/ 938156 h 2449001"/>
              <a:gd name="connsiteX17" fmla="*/ 699376 w 777169"/>
              <a:gd name="connsiteY17" fmla="*/ 1307990 h 2449001"/>
              <a:gd name="connsiteX18" fmla="*/ 389275 w 777169"/>
              <a:gd name="connsiteY18" fmla="*/ 1268233 h 2449001"/>
              <a:gd name="connsiteX19" fmla="*/ 79175 w 777169"/>
              <a:gd name="connsiteY19" fmla="*/ 1288111 h 2449001"/>
              <a:gd name="connsiteX20" fmla="*/ 112740 w 777169"/>
              <a:gd name="connsiteY20" fmla="*/ 945913 h 2449001"/>
              <a:gd name="connsiteX21" fmla="*/ 197793 w 777169"/>
              <a:gd name="connsiteY21" fmla="*/ 0 h 2449001"/>
              <a:gd name="connsiteX0" fmla="*/ 413332 w 785322"/>
              <a:gd name="connsiteY0" fmla="*/ 1331843 h 2449001"/>
              <a:gd name="connsiteX1" fmla="*/ 524651 w 785322"/>
              <a:gd name="connsiteY1" fmla="*/ 1379551 h 2449001"/>
              <a:gd name="connsiteX2" fmla="*/ 763189 w 785322"/>
              <a:gd name="connsiteY2" fmla="*/ 1406369 h 2449001"/>
              <a:gd name="connsiteX3" fmla="*/ 601295 w 785322"/>
              <a:gd name="connsiteY3" fmla="*/ 1785816 h 2449001"/>
              <a:gd name="connsiteX4" fmla="*/ 592236 w 785322"/>
              <a:gd name="connsiteY4" fmla="*/ 2441050 h 2449001"/>
              <a:gd name="connsiteX5" fmla="*/ 302014 w 785322"/>
              <a:gd name="connsiteY5" fmla="*/ 2445025 h 2449001"/>
              <a:gd name="connsiteX6" fmla="*/ 211779 w 785322"/>
              <a:gd name="connsiteY6" fmla="*/ 1721654 h 2449001"/>
              <a:gd name="connsiteX7" fmla="*/ 190696 w 785322"/>
              <a:gd name="connsiteY7" fmla="*/ 2441050 h 2449001"/>
              <a:gd name="connsiteX8" fmla="*/ 119134 w 785322"/>
              <a:gd name="connsiteY8" fmla="*/ 2449001 h 2449001"/>
              <a:gd name="connsiteX9" fmla="*/ 8466 w 785322"/>
              <a:gd name="connsiteY9" fmla="*/ 1749481 h 2449001"/>
              <a:gd name="connsiteX10" fmla="*/ 100558 w 785322"/>
              <a:gd name="connsiteY10" fmla="*/ 1641682 h 2449001"/>
              <a:gd name="connsiteX11" fmla="*/ 71979 w 785322"/>
              <a:gd name="connsiteY11" fmla="*/ 1389262 h 2449001"/>
              <a:gd name="connsiteX12" fmla="*/ 321892 w 785322"/>
              <a:gd name="connsiteY12" fmla="*/ 1375575 h 2449001"/>
              <a:gd name="connsiteX13" fmla="*/ 413332 w 785322"/>
              <a:gd name="connsiteY13" fmla="*/ 1331843 h 2449001"/>
              <a:gd name="connsiteX14" fmla="*/ 205946 w 785322"/>
              <a:gd name="connsiteY14" fmla="*/ 0 h 2449001"/>
              <a:gd name="connsiteX15" fmla="*/ 557659 w 785322"/>
              <a:gd name="connsiteY15" fmla="*/ 3422 h 2449001"/>
              <a:gd name="connsiteX16" fmla="*/ 664907 w 785322"/>
              <a:gd name="connsiteY16" fmla="*/ 938156 h 2449001"/>
              <a:gd name="connsiteX17" fmla="*/ 707529 w 785322"/>
              <a:gd name="connsiteY17" fmla="*/ 1307990 h 2449001"/>
              <a:gd name="connsiteX18" fmla="*/ 397428 w 785322"/>
              <a:gd name="connsiteY18" fmla="*/ 1268233 h 2449001"/>
              <a:gd name="connsiteX19" fmla="*/ 87328 w 785322"/>
              <a:gd name="connsiteY19" fmla="*/ 1288111 h 2449001"/>
              <a:gd name="connsiteX20" fmla="*/ 120893 w 785322"/>
              <a:gd name="connsiteY20" fmla="*/ 945913 h 2449001"/>
              <a:gd name="connsiteX21" fmla="*/ 205946 w 785322"/>
              <a:gd name="connsiteY21" fmla="*/ 0 h 24490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785322" h="2449001">
                <a:moveTo>
                  <a:pt x="413332" y="1331843"/>
                </a:moveTo>
                <a:cubicBezTo>
                  <a:pt x="470316" y="1339795"/>
                  <a:pt x="487545" y="1363648"/>
                  <a:pt x="524651" y="1379551"/>
                </a:cubicBezTo>
                <a:cubicBezTo>
                  <a:pt x="598461" y="1388490"/>
                  <a:pt x="730438" y="1342684"/>
                  <a:pt x="763189" y="1406369"/>
                </a:cubicBezTo>
                <a:cubicBezTo>
                  <a:pt x="860365" y="1644887"/>
                  <a:pt x="606378" y="1660931"/>
                  <a:pt x="601295" y="1785816"/>
                </a:cubicBezTo>
                <a:cubicBezTo>
                  <a:pt x="592018" y="1995200"/>
                  <a:pt x="585610" y="2024932"/>
                  <a:pt x="592236" y="2441050"/>
                </a:cubicBezTo>
                <a:lnTo>
                  <a:pt x="302014" y="2445025"/>
                </a:lnTo>
                <a:cubicBezTo>
                  <a:pt x="266233" y="2198535"/>
                  <a:pt x="340856" y="1660357"/>
                  <a:pt x="211779" y="1721654"/>
                </a:cubicBezTo>
                <a:cubicBezTo>
                  <a:pt x="170697" y="1762736"/>
                  <a:pt x="192021" y="2185283"/>
                  <a:pt x="190696" y="2441050"/>
                </a:cubicBezTo>
                <a:cubicBezTo>
                  <a:pt x="146301" y="2445688"/>
                  <a:pt x="179432" y="2445688"/>
                  <a:pt x="119134" y="2449001"/>
                </a:cubicBezTo>
                <a:cubicBezTo>
                  <a:pt x="103231" y="1623390"/>
                  <a:pt x="60150" y="1875377"/>
                  <a:pt x="8466" y="1749481"/>
                </a:cubicBezTo>
                <a:cubicBezTo>
                  <a:pt x="-31697" y="1604092"/>
                  <a:pt x="83130" y="1642413"/>
                  <a:pt x="100558" y="1641682"/>
                </a:cubicBezTo>
                <a:cubicBezTo>
                  <a:pt x="5622" y="1561516"/>
                  <a:pt x="-3874" y="1450657"/>
                  <a:pt x="71979" y="1389262"/>
                </a:cubicBezTo>
                <a:cubicBezTo>
                  <a:pt x="119567" y="1358010"/>
                  <a:pt x="239728" y="1375575"/>
                  <a:pt x="321892" y="1375575"/>
                </a:cubicBezTo>
                <a:cubicBezTo>
                  <a:pt x="347071" y="1360998"/>
                  <a:pt x="364299" y="1334493"/>
                  <a:pt x="413332" y="1331843"/>
                </a:cubicBezTo>
                <a:close/>
                <a:moveTo>
                  <a:pt x="205946" y="0"/>
                </a:moveTo>
                <a:lnTo>
                  <a:pt x="557659" y="3422"/>
                </a:lnTo>
                <a:cubicBezTo>
                  <a:pt x="580863" y="327547"/>
                  <a:pt x="489978" y="820211"/>
                  <a:pt x="664907" y="938156"/>
                </a:cubicBezTo>
                <a:cubicBezTo>
                  <a:pt x="834535" y="1061401"/>
                  <a:pt x="785141" y="1256861"/>
                  <a:pt x="707529" y="1307990"/>
                </a:cubicBezTo>
                <a:cubicBezTo>
                  <a:pt x="596211" y="1362324"/>
                  <a:pt x="496819" y="1313291"/>
                  <a:pt x="397428" y="1268233"/>
                </a:cubicBezTo>
                <a:cubicBezTo>
                  <a:pt x="324542" y="1317265"/>
                  <a:pt x="192020" y="1358347"/>
                  <a:pt x="87328" y="1288111"/>
                </a:cubicBezTo>
                <a:cubicBezTo>
                  <a:pt x="-33267" y="1184744"/>
                  <a:pt x="58608" y="985670"/>
                  <a:pt x="120893" y="945913"/>
                </a:cubicBezTo>
                <a:cubicBezTo>
                  <a:pt x="259584" y="846619"/>
                  <a:pt x="211126" y="365206"/>
                  <a:pt x="205946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70" name="Freeform 108">
            <a:extLst>
              <a:ext uri="{FF2B5EF4-FFF2-40B4-BE49-F238E27FC236}">
                <a16:creationId xmlns:a16="http://schemas.microsoft.com/office/drawing/2014/main" xmlns="" id="{6A02011B-41CE-4E20-9214-001F7D847E12}"/>
              </a:ext>
            </a:extLst>
          </p:cNvPr>
          <p:cNvSpPr/>
          <p:nvPr/>
        </p:nvSpPr>
        <p:spPr>
          <a:xfrm>
            <a:off x="6129967" y="2416730"/>
            <a:ext cx="501857" cy="554554"/>
          </a:xfrm>
          <a:custGeom>
            <a:avLst/>
            <a:gdLst/>
            <a:ahLst/>
            <a:cxnLst/>
            <a:rect l="l" t="t" r="r" b="b"/>
            <a:pathLst>
              <a:path w="341005" h="376812">
                <a:moveTo>
                  <a:pt x="179590" y="105941"/>
                </a:moveTo>
                <a:cubicBezTo>
                  <a:pt x="189466" y="103284"/>
                  <a:pt x="200229" y="106383"/>
                  <a:pt x="207502" y="113978"/>
                </a:cubicBezTo>
                <a:lnTo>
                  <a:pt x="205155" y="116193"/>
                </a:lnTo>
                <a:cubicBezTo>
                  <a:pt x="198727" y="109493"/>
                  <a:pt x="189244" y="106732"/>
                  <a:pt x="180543" y="109027"/>
                </a:cubicBezTo>
                <a:cubicBezTo>
                  <a:pt x="171284" y="111470"/>
                  <a:pt x="164597" y="119184"/>
                  <a:pt x="163491" y="128699"/>
                </a:cubicBezTo>
                <a:lnTo>
                  <a:pt x="160301" y="128192"/>
                </a:lnTo>
                <a:cubicBezTo>
                  <a:pt x="160626" y="125509"/>
                  <a:pt x="161343" y="122953"/>
                  <a:pt x="162397" y="120583"/>
                </a:cubicBezTo>
                <a:cubicBezTo>
                  <a:pt x="163188" y="118806"/>
                  <a:pt x="164168" y="117134"/>
                  <a:pt x="165317" y="115593"/>
                </a:cubicBezTo>
                <a:close/>
                <a:moveTo>
                  <a:pt x="184774" y="76800"/>
                </a:moveTo>
                <a:cubicBezTo>
                  <a:pt x="189722" y="75892"/>
                  <a:pt x="194950" y="76276"/>
                  <a:pt x="199898" y="78055"/>
                </a:cubicBezTo>
                <a:lnTo>
                  <a:pt x="198784" y="81085"/>
                </a:lnTo>
                <a:cubicBezTo>
                  <a:pt x="190044" y="77951"/>
                  <a:pt x="180324" y="79705"/>
                  <a:pt x="173557" y="85636"/>
                </a:cubicBezTo>
                <a:cubicBezTo>
                  <a:pt x="166357" y="91948"/>
                  <a:pt x="163808" y="101834"/>
                  <a:pt x="167057" y="110845"/>
                </a:cubicBezTo>
                <a:lnTo>
                  <a:pt x="163976" y="111813"/>
                </a:lnTo>
                <a:cubicBezTo>
                  <a:pt x="161264" y="104174"/>
                  <a:pt x="162206" y="95982"/>
                  <a:pt x="166259" y="89343"/>
                </a:cubicBezTo>
                <a:lnTo>
                  <a:pt x="171329" y="83298"/>
                </a:lnTo>
                <a:cubicBezTo>
                  <a:pt x="175158" y="79908"/>
                  <a:pt x="179826" y="77708"/>
                  <a:pt x="184774" y="76800"/>
                </a:cubicBezTo>
                <a:close/>
                <a:moveTo>
                  <a:pt x="179076" y="24908"/>
                </a:moveTo>
                <a:cubicBezTo>
                  <a:pt x="173882" y="25821"/>
                  <a:pt x="169065" y="28595"/>
                  <a:pt x="165693" y="33023"/>
                </a:cubicBezTo>
                <a:lnTo>
                  <a:pt x="165081" y="32645"/>
                </a:lnTo>
                <a:lnTo>
                  <a:pt x="164343" y="33841"/>
                </a:lnTo>
                <a:lnTo>
                  <a:pt x="159156" y="28989"/>
                </a:lnTo>
                <a:cubicBezTo>
                  <a:pt x="147650" y="21890"/>
                  <a:pt x="132568" y="25462"/>
                  <a:pt x="125468" y="36968"/>
                </a:cubicBezTo>
                <a:cubicBezTo>
                  <a:pt x="125028" y="37682"/>
                  <a:pt x="124628" y="38410"/>
                  <a:pt x="124607" y="39302"/>
                </a:cubicBezTo>
                <a:cubicBezTo>
                  <a:pt x="121192" y="53871"/>
                  <a:pt x="126621" y="67918"/>
                  <a:pt x="137512" y="72288"/>
                </a:cubicBezTo>
                <a:lnTo>
                  <a:pt x="136408" y="75373"/>
                </a:lnTo>
                <a:cubicBezTo>
                  <a:pt x="125065" y="70889"/>
                  <a:pt x="118824" y="57470"/>
                  <a:pt x="120792" y="42874"/>
                </a:cubicBezTo>
                <a:cubicBezTo>
                  <a:pt x="110219" y="38045"/>
                  <a:pt x="97555" y="41998"/>
                  <a:pt x="91229" y="52250"/>
                </a:cubicBezTo>
                <a:cubicBezTo>
                  <a:pt x="86215" y="60377"/>
                  <a:pt x="87164" y="68019"/>
                  <a:pt x="90995" y="75559"/>
                </a:cubicBezTo>
                <a:cubicBezTo>
                  <a:pt x="88405" y="77546"/>
                  <a:pt x="86197" y="80074"/>
                  <a:pt x="84391" y="83001"/>
                </a:cubicBezTo>
                <a:cubicBezTo>
                  <a:pt x="75261" y="97799"/>
                  <a:pt x="79855" y="117197"/>
                  <a:pt x="94653" y="126328"/>
                </a:cubicBezTo>
                <a:cubicBezTo>
                  <a:pt x="99603" y="129383"/>
                  <a:pt x="105068" y="130901"/>
                  <a:pt x="110449" y="130283"/>
                </a:cubicBezTo>
                <a:cubicBezTo>
                  <a:pt x="111461" y="121556"/>
                  <a:pt x="114239" y="112980"/>
                  <a:pt x="118788" y="105103"/>
                </a:cubicBezTo>
                <a:lnTo>
                  <a:pt x="122060" y="106993"/>
                </a:lnTo>
                <a:cubicBezTo>
                  <a:pt x="117549" y="114804"/>
                  <a:pt x="114885" y="123345"/>
                  <a:pt x="114602" y="132066"/>
                </a:cubicBezTo>
                <a:cubicBezTo>
                  <a:pt x="118189" y="142541"/>
                  <a:pt x="127538" y="149533"/>
                  <a:pt x="138054" y="150704"/>
                </a:cubicBezTo>
                <a:lnTo>
                  <a:pt x="138622" y="157584"/>
                </a:lnTo>
                <a:cubicBezTo>
                  <a:pt x="141809" y="168599"/>
                  <a:pt x="152592" y="175355"/>
                  <a:pt x="163536" y="173320"/>
                </a:cubicBezTo>
                <a:lnTo>
                  <a:pt x="163736" y="174011"/>
                </a:lnTo>
                <a:lnTo>
                  <a:pt x="165086" y="173621"/>
                </a:lnTo>
                <a:lnTo>
                  <a:pt x="165671" y="180699"/>
                </a:lnTo>
                <a:cubicBezTo>
                  <a:pt x="169429" y="193686"/>
                  <a:pt x="183003" y="201168"/>
                  <a:pt x="195990" y="197411"/>
                </a:cubicBezTo>
                <a:cubicBezTo>
                  <a:pt x="196796" y="197178"/>
                  <a:pt x="197581" y="196907"/>
                  <a:pt x="198196" y="196260"/>
                </a:cubicBezTo>
                <a:cubicBezTo>
                  <a:pt x="209934" y="188156"/>
                  <a:pt x="215400" y="175007"/>
                  <a:pt x="211155" y="164763"/>
                </a:cubicBezTo>
                <a:cubicBezTo>
                  <a:pt x="205121" y="170199"/>
                  <a:pt x="196738" y="172687"/>
                  <a:pt x="188343" y="171472"/>
                </a:cubicBezTo>
                <a:lnTo>
                  <a:pt x="188829" y="168281"/>
                </a:lnTo>
                <a:cubicBezTo>
                  <a:pt x="198020" y="169602"/>
                  <a:pt x="207192" y="165939"/>
                  <a:pt x="212635" y="158774"/>
                </a:cubicBezTo>
                <a:cubicBezTo>
                  <a:pt x="218427" y="151149"/>
                  <a:pt x="218946" y="140953"/>
                  <a:pt x="213960" y="132774"/>
                </a:cubicBezTo>
                <a:lnTo>
                  <a:pt x="216785" y="131210"/>
                </a:lnTo>
                <a:cubicBezTo>
                  <a:pt x="222366" y="140465"/>
                  <a:pt x="221779" y="151983"/>
                  <a:pt x="215286" y="160619"/>
                </a:cubicBezTo>
                <a:lnTo>
                  <a:pt x="213805" y="162105"/>
                </a:lnTo>
                <a:cubicBezTo>
                  <a:pt x="218946" y="172938"/>
                  <a:pt x="214526" y="186813"/>
                  <a:pt x="203421" y="196175"/>
                </a:cubicBezTo>
                <a:cubicBezTo>
                  <a:pt x="208012" y="206854"/>
                  <a:pt x="220050" y="212429"/>
                  <a:pt x="231622" y="209082"/>
                </a:cubicBezTo>
                <a:cubicBezTo>
                  <a:pt x="239377" y="206838"/>
                  <a:pt x="243741" y="201989"/>
                  <a:pt x="246092" y="195539"/>
                </a:cubicBezTo>
                <a:cubicBezTo>
                  <a:pt x="255042" y="199507"/>
                  <a:pt x="265290" y="198199"/>
                  <a:pt x="272958" y="192601"/>
                </a:cubicBezTo>
                <a:lnTo>
                  <a:pt x="276795" y="193971"/>
                </a:lnTo>
                <a:cubicBezTo>
                  <a:pt x="289009" y="194016"/>
                  <a:pt x="298363" y="193248"/>
                  <a:pt x="304258" y="183694"/>
                </a:cubicBezTo>
                <a:cubicBezTo>
                  <a:pt x="309343" y="175453"/>
                  <a:pt x="308953" y="165378"/>
                  <a:pt x="303795" y="157923"/>
                </a:cubicBezTo>
                <a:cubicBezTo>
                  <a:pt x="298315" y="164420"/>
                  <a:pt x="291041" y="168177"/>
                  <a:pt x="283702" y="168174"/>
                </a:cubicBezTo>
                <a:lnTo>
                  <a:pt x="283555" y="164527"/>
                </a:lnTo>
                <a:cubicBezTo>
                  <a:pt x="293404" y="164978"/>
                  <a:pt x="303289" y="157339"/>
                  <a:pt x="308110" y="145450"/>
                </a:cubicBezTo>
                <a:cubicBezTo>
                  <a:pt x="311022" y="136198"/>
                  <a:pt x="308752" y="126109"/>
                  <a:pt x="302169" y="119023"/>
                </a:cubicBezTo>
                <a:cubicBezTo>
                  <a:pt x="296249" y="127191"/>
                  <a:pt x="286098" y="131525"/>
                  <a:pt x="275782" y="130309"/>
                </a:cubicBezTo>
                <a:lnTo>
                  <a:pt x="276183" y="127106"/>
                </a:lnTo>
                <a:cubicBezTo>
                  <a:pt x="285405" y="128184"/>
                  <a:pt x="294478" y="124281"/>
                  <a:pt x="299730" y="116974"/>
                </a:cubicBezTo>
                <a:lnTo>
                  <a:pt x="300207" y="116045"/>
                </a:lnTo>
                <a:cubicBezTo>
                  <a:pt x="300079" y="107222"/>
                  <a:pt x="295342" y="98867"/>
                  <a:pt x="287259" y="93880"/>
                </a:cubicBezTo>
                <a:cubicBezTo>
                  <a:pt x="284295" y="92051"/>
                  <a:pt x="281129" y="90828"/>
                  <a:pt x="277855" y="90561"/>
                </a:cubicBezTo>
                <a:cubicBezTo>
                  <a:pt x="271916" y="104194"/>
                  <a:pt x="259881" y="112708"/>
                  <a:pt x="248172" y="111695"/>
                </a:cubicBezTo>
                <a:cubicBezTo>
                  <a:pt x="248002" y="114741"/>
                  <a:pt x="246936" y="117719"/>
                  <a:pt x="245089" y="120348"/>
                </a:cubicBezTo>
                <a:cubicBezTo>
                  <a:pt x="241307" y="125729"/>
                  <a:pt x="234825" y="128827"/>
                  <a:pt x="228007" y="128511"/>
                </a:cubicBezTo>
                <a:lnTo>
                  <a:pt x="228158" y="125380"/>
                </a:lnTo>
                <a:cubicBezTo>
                  <a:pt x="233848" y="125642"/>
                  <a:pt x="239262" y="123097"/>
                  <a:pt x="242439" y="118667"/>
                </a:cubicBezTo>
                <a:cubicBezTo>
                  <a:pt x="244071" y="116391"/>
                  <a:pt x="244987" y="113796"/>
                  <a:pt x="245116" y="111152"/>
                </a:cubicBezTo>
                <a:lnTo>
                  <a:pt x="243716" y="110904"/>
                </a:lnTo>
                <a:lnTo>
                  <a:pt x="244539" y="108155"/>
                </a:lnTo>
                <a:cubicBezTo>
                  <a:pt x="244792" y="106166"/>
                  <a:pt x="244131" y="104285"/>
                  <a:pt x="243078" y="102544"/>
                </a:cubicBezTo>
                <a:cubicBezTo>
                  <a:pt x="240257" y="97875"/>
                  <a:pt x="235048" y="94922"/>
                  <a:pt x="229344" y="94755"/>
                </a:cubicBezTo>
                <a:lnTo>
                  <a:pt x="229436" y="91621"/>
                </a:lnTo>
                <a:cubicBezTo>
                  <a:pt x="236268" y="91821"/>
                  <a:pt x="242499" y="95409"/>
                  <a:pt x="245850" y="101072"/>
                </a:cubicBezTo>
                <a:cubicBezTo>
                  <a:pt x="247129" y="103235"/>
                  <a:pt x="247915" y="105575"/>
                  <a:pt x="248037" y="107973"/>
                </a:cubicBezTo>
                <a:cubicBezTo>
                  <a:pt x="258268" y="109553"/>
                  <a:pt x="268981" y="102051"/>
                  <a:pt x="274232" y="89778"/>
                </a:cubicBezTo>
                <a:cubicBezTo>
                  <a:pt x="278708" y="77339"/>
                  <a:pt x="274020" y="63056"/>
                  <a:pt x="262316" y="55834"/>
                </a:cubicBezTo>
                <a:cubicBezTo>
                  <a:pt x="257734" y="53007"/>
                  <a:pt x="252666" y="51626"/>
                  <a:pt x="247691" y="52231"/>
                </a:cubicBezTo>
                <a:cubicBezTo>
                  <a:pt x="248705" y="60913"/>
                  <a:pt x="245967" y="69020"/>
                  <a:pt x="239739" y="74185"/>
                </a:cubicBezTo>
                <a:lnTo>
                  <a:pt x="237649" y="71664"/>
                </a:lnTo>
                <a:cubicBezTo>
                  <a:pt x="244579" y="65918"/>
                  <a:pt x="246481" y="55888"/>
                  <a:pt x="243151" y="45920"/>
                </a:cubicBezTo>
                <a:cubicBezTo>
                  <a:pt x="241194" y="40124"/>
                  <a:pt x="237183" y="35004"/>
                  <a:pt x="231542" y="31523"/>
                </a:cubicBezTo>
                <a:cubicBezTo>
                  <a:pt x="221392" y="25261"/>
                  <a:pt x="208864" y="26095"/>
                  <a:pt x="199763" y="32668"/>
                </a:cubicBezTo>
                <a:lnTo>
                  <a:pt x="194721" y="27952"/>
                </a:lnTo>
                <a:cubicBezTo>
                  <a:pt x="189842" y="24941"/>
                  <a:pt x="184271" y="23995"/>
                  <a:pt x="179076" y="24908"/>
                </a:cubicBezTo>
                <a:close/>
                <a:moveTo>
                  <a:pt x="190632" y="62"/>
                </a:moveTo>
                <a:cubicBezTo>
                  <a:pt x="300121" y="2329"/>
                  <a:pt x="391248" y="125645"/>
                  <a:pt x="309641" y="225160"/>
                </a:cubicBezTo>
                <a:cubicBezTo>
                  <a:pt x="282892" y="251229"/>
                  <a:pt x="279266" y="288859"/>
                  <a:pt x="302841" y="374772"/>
                </a:cubicBezTo>
                <a:lnTo>
                  <a:pt x="121266" y="376812"/>
                </a:lnTo>
                <a:lnTo>
                  <a:pt x="109025" y="322355"/>
                </a:lnTo>
                <a:cubicBezTo>
                  <a:pt x="76580" y="333165"/>
                  <a:pt x="40716" y="329924"/>
                  <a:pt x="28778" y="318327"/>
                </a:cubicBezTo>
                <a:cubicBezTo>
                  <a:pt x="22923" y="311868"/>
                  <a:pt x="25422" y="291738"/>
                  <a:pt x="32859" y="276164"/>
                </a:cubicBezTo>
                <a:cubicBezTo>
                  <a:pt x="35235" y="270344"/>
                  <a:pt x="23179" y="268321"/>
                  <a:pt x="20618" y="259843"/>
                </a:cubicBezTo>
                <a:cubicBezTo>
                  <a:pt x="19440" y="251965"/>
                  <a:pt x="27377" y="251682"/>
                  <a:pt x="30757" y="247602"/>
                </a:cubicBezTo>
                <a:lnTo>
                  <a:pt x="18516" y="238938"/>
                </a:lnTo>
                <a:cubicBezTo>
                  <a:pt x="12669" y="232923"/>
                  <a:pt x="25811" y="221592"/>
                  <a:pt x="29458" y="212919"/>
                </a:cubicBezTo>
                <a:cubicBezTo>
                  <a:pt x="16679" y="208924"/>
                  <a:pt x="7006" y="203466"/>
                  <a:pt x="307" y="196983"/>
                </a:cubicBezTo>
                <a:cubicBezTo>
                  <a:pt x="-2572" y="186228"/>
                  <a:pt x="15339" y="171234"/>
                  <a:pt x="31089" y="151672"/>
                </a:cubicBezTo>
                <a:cubicBezTo>
                  <a:pt x="47602" y="132201"/>
                  <a:pt x="33821" y="117353"/>
                  <a:pt x="46470" y="75544"/>
                </a:cubicBezTo>
                <a:cubicBezTo>
                  <a:pt x="66559" y="23813"/>
                  <a:pt x="114124" y="-1423"/>
                  <a:pt x="190632" y="62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71" name="Oval 8">
            <a:extLst>
              <a:ext uri="{FF2B5EF4-FFF2-40B4-BE49-F238E27FC236}">
                <a16:creationId xmlns:a16="http://schemas.microsoft.com/office/drawing/2014/main" xmlns="" id="{E3D5639C-49CF-43D9-965F-7653D69F451F}"/>
              </a:ext>
            </a:extLst>
          </p:cNvPr>
          <p:cNvSpPr/>
          <p:nvPr/>
        </p:nvSpPr>
        <p:spPr>
          <a:xfrm>
            <a:off x="6967308" y="2429072"/>
            <a:ext cx="527152" cy="529870"/>
          </a:xfrm>
          <a:custGeom>
            <a:avLst/>
            <a:gdLst/>
            <a:ahLst/>
            <a:cxnLst/>
            <a:rect l="l" t="t" r="r" b="b"/>
            <a:pathLst>
              <a:path w="3068057" h="3083879">
                <a:moveTo>
                  <a:pt x="1943022" y="0"/>
                </a:moveTo>
                <a:cubicBezTo>
                  <a:pt x="2091435" y="0"/>
                  <a:pt x="2214809" y="107202"/>
                  <a:pt x="2232575" y="249298"/>
                </a:cubicBezTo>
                <a:cubicBezTo>
                  <a:pt x="2066806" y="323095"/>
                  <a:pt x="1966497" y="475331"/>
                  <a:pt x="1992863" y="623272"/>
                </a:cubicBezTo>
                <a:lnTo>
                  <a:pt x="2032344" y="614884"/>
                </a:lnTo>
                <a:cubicBezTo>
                  <a:pt x="2007703" y="472429"/>
                  <a:pt x="2119863" y="324636"/>
                  <a:pt x="2294697" y="266187"/>
                </a:cubicBezTo>
                <a:cubicBezTo>
                  <a:pt x="2304190" y="260641"/>
                  <a:pt x="2314409" y="260119"/>
                  <a:pt x="2324748" y="260119"/>
                </a:cubicBezTo>
                <a:cubicBezTo>
                  <a:pt x="2491310" y="260119"/>
                  <a:pt x="2626336" y="395145"/>
                  <a:pt x="2626336" y="561708"/>
                </a:cubicBezTo>
                <a:lnTo>
                  <a:pt x="2609021" y="647481"/>
                </a:lnTo>
                <a:lnTo>
                  <a:pt x="2626336" y="647481"/>
                </a:lnTo>
                <a:lnTo>
                  <a:pt x="2626336" y="656343"/>
                </a:lnTo>
                <a:cubicBezTo>
                  <a:pt x="2762823" y="669742"/>
                  <a:pt x="2867295" y="786613"/>
                  <a:pt x="2867295" y="927882"/>
                </a:cubicBezTo>
                <a:lnTo>
                  <a:pt x="2850464" y="1011252"/>
                </a:lnTo>
                <a:cubicBezTo>
                  <a:pt x="2978255" y="1064152"/>
                  <a:pt x="3068057" y="1190111"/>
                  <a:pt x="3068057" y="1337042"/>
                </a:cubicBezTo>
                <a:cubicBezTo>
                  <a:pt x="3068057" y="1418703"/>
                  <a:pt x="3040320" y="1493884"/>
                  <a:pt x="2992210" y="1551889"/>
                </a:cubicBezTo>
                <a:cubicBezTo>
                  <a:pt x="2909241" y="1651289"/>
                  <a:pt x="2791782" y="1696238"/>
                  <a:pt x="2686704" y="1660749"/>
                </a:cubicBezTo>
                <a:lnTo>
                  <a:pt x="2673794" y="1698968"/>
                </a:lnTo>
                <a:cubicBezTo>
                  <a:pt x="2768232" y="1730865"/>
                  <a:pt x="2870956" y="1707121"/>
                  <a:pt x="2955415" y="1640323"/>
                </a:cubicBezTo>
                <a:cubicBezTo>
                  <a:pt x="2993943" y="1688574"/>
                  <a:pt x="3012247" y="1750635"/>
                  <a:pt x="3012247" y="1816968"/>
                </a:cubicBezTo>
                <a:cubicBezTo>
                  <a:pt x="3012247" y="1986406"/>
                  <a:pt x="2892829" y="2127952"/>
                  <a:pt x="2733451" y="2161496"/>
                </a:cubicBezTo>
                <a:cubicBezTo>
                  <a:pt x="2570803" y="2185843"/>
                  <a:pt x="2422847" y="2122052"/>
                  <a:pt x="2373218" y="2004561"/>
                </a:cubicBezTo>
                <a:cubicBezTo>
                  <a:pt x="2397575" y="1987765"/>
                  <a:pt x="2417022" y="1964396"/>
                  <a:pt x="2431421" y="1936987"/>
                </a:cubicBezTo>
                <a:cubicBezTo>
                  <a:pt x="2469123" y="1865220"/>
                  <a:pt x="2466430" y="1776674"/>
                  <a:pt x="2424327" y="1703750"/>
                </a:cubicBezTo>
                <a:lnTo>
                  <a:pt x="2390880" y="1723060"/>
                </a:lnTo>
                <a:cubicBezTo>
                  <a:pt x="2426033" y="1783948"/>
                  <a:pt x="2428758" y="1857660"/>
                  <a:pt x="2398065" y="1917447"/>
                </a:cubicBezTo>
                <a:cubicBezTo>
                  <a:pt x="2386618" y="1939743"/>
                  <a:pt x="2371177" y="1958844"/>
                  <a:pt x="2348681" y="1969064"/>
                </a:cubicBezTo>
                <a:lnTo>
                  <a:pt x="2314536" y="1978212"/>
                </a:lnTo>
                <a:lnTo>
                  <a:pt x="2320989" y="1994504"/>
                </a:lnTo>
                <a:cubicBezTo>
                  <a:pt x="2292439" y="2010252"/>
                  <a:pt x="2259301" y="2017439"/>
                  <a:pt x="2224883" y="2015050"/>
                </a:cubicBezTo>
                <a:cubicBezTo>
                  <a:pt x="2157880" y="2010397"/>
                  <a:pt x="2096183" y="1970105"/>
                  <a:pt x="2062112" y="1908746"/>
                </a:cubicBezTo>
                <a:lnTo>
                  <a:pt x="2028307" y="1927422"/>
                </a:lnTo>
                <a:cubicBezTo>
                  <a:pt x="2069101" y="2000945"/>
                  <a:pt x="2143517" y="2048870"/>
                  <a:pt x="2224395" y="2053708"/>
                </a:cubicBezTo>
                <a:cubicBezTo>
                  <a:pt x="2263912" y="2056070"/>
                  <a:pt x="2302036" y="2047984"/>
                  <a:pt x="2335071" y="2030056"/>
                </a:cubicBezTo>
                <a:cubicBezTo>
                  <a:pt x="2400196" y="2159379"/>
                  <a:pt x="2567325" y="2230480"/>
                  <a:pt x="2748680" y="2204554"/>
                </a:cubicBezTo>
                <a:cubicBezTo>
                  <a:pt x="2767068" y="2240602"/>
                  <a:pt x="2774723" y="2281713"/>
                  <a:pt x="2774723" y="2324613"/>
                </a:cubicBezTo>
                <a:cubicBezTo>
                  <a:pt x="2774723" y="2444667"/>
                  <a:pt x="2714770" y="2550720"/>
                  <a:pt x="2619461" y="2609132"/>
                </a:cubicBezTo>
                <a:cubicBezTo>
                  <a:pt x="2594093" y="2739763"/>
                  <a:pt x="2496512" y="2844553"/>
                  <a:pt x="2368919" y="2876858"/>
                </a:cubicBezTo>
                <a:cubicBezTo>
                  <a:pt x="2184369" y="2908073"/>
                  <a:pt x="2016372" y="2826285"/>
                  <a:pt x="1978290" y="2684161"/>
                </a:cubicBezTo>
                <a:lnTo>
                  <a:pt x="1939323" y="2694602"/>
                </a:lnTo>
                <a:cubicBezTo>
                  <a:pt x="1970494" y="2810931"/>
                  <a:pt x="2075973" y="2892306"/>
                  <a:pt x="2210223" y="2912307"/>
                </a:cubicBezTo>
                <a:cubicBezTo>
                  <a:pt x="2165434" y="3014618"/>
                  <a:pt x="2062317" y="3083879"/>
                  <a:pt x="1943022" y="3083879"/>
                </a:cubicBezTo>
                <a:cubicBezTo>
                  <a:pt x="1804718" y="3083879"/>
                  <a:pt x="1736151" y="2990782"/>
                  <a:pt x="1657612" y="2862428"/>
                </a:cubicBezTo>
                <a:cubicBezTo>
                  <a:pt x="1632100" y="2775963"/>
                  <a:pt x="1598588" y="2449530"/>
                  <a:pt x="1653064" y="2147091"/>
                </a:cubicBezTo>
                <a:cubicBezTo>
                  <a:pt x="1775302" y="2294672"/>
                  <a:pt x="1947360" y="2360889"/>
                  <a:pt x="2101389" y="2319520"/>
                </a:cubicBezTo>
                <a:lnTo>
                  <a:pt x="2085913" y="2268654"/>
                </a:lnTo>
                <a:cubicBezTo>
                  <a:pt x="1935632" y="2308197"/>
                  <a:pt x="1765039" y="2228547"/>
                  <a:pt x="1652548" y="2065927"/>
                </a:cubicBezTo>
                <a:cubicBezTo>
                  <a:pt x="1594744" y="1988631"/>
                  <a:pt x="1552933" y="1543383"/>
                  <a:pt x="1647107" y="1210118"/>
                </a:cubicBezTo>
                <a:cubicBezTo>
                  <a:pt x="1757451" y="1073526"/>
                  <a:pt x="1924310" y="1023711"/>
                  <a:pt x="2044795" y="1095494"/>
                </a:cubicBezTo>
                <a:lnTo>
                  <a:pt x="2046624" y="1092427"/>
                </a:lnTo>
                <a:cubicBezTo>
                  <a:pt x="2044963" y="1115904"/>
                  <a:pt x="2049817" y="1139574"/>
                  <a:pt x="2059741" y="1162003"/>
                </a:cubicBezTo>
                <a:cubicBezTo>
                  <a:pt x="2085174" y="1219476"/>
                  <a:pt x="2140055" y="1259997"/>
                  <a:pt x="2204060" y="1268556"/>
                </a:cubicBezTo>
                <a:lnTo>
                  <a:pt x="2208020" y="1238949"/>
                </a:lnTo>
                <a:cubicBezTo>
                  <a:pt x="2154665" y="1231814"/>
                  <a:pt x="2108853" y="1198319"/>
                  <a:pt x="2087448" y="1150798"/>
                </a:cubicBezTo>
                <a:cubicBezTo>
                  <a:pt x="2064784" y="1100476"/>
                  <a:pt x="2073123" y="1042569"/>
                  <a:pt x="2109077" y="1000639"/>
                </a:cubicBezTo>
                <a:cubicBezTo>
                  <a:pt x="2142987" y="961090"/>
                  <a:pt x="2196315" y="941798"/>
                  <a:pt x="2249471" y="949847"/>
                </a:cubicBezTo>
                <a:lnTo>
                  <a:pt x="2253988" y="920317"/>
                </a:lnTo>
                <a:cubicBezTo>
                  <a:pt x="2190211" y="910645"/>
                  <a:pt x="2126205" y="934132"/>
                  <a:pt x="2085632" y="982099"/>
                </a:cubicBezTo>
                <a:lnTo>
                  <a:pt x="2052614" y="1055246"/>
                </a:lnTo>
                <a:cubicBezTo>
                  <a:pt x="1928226" y="988072"/>
                  <a:pt x="1765306" y="1028878"/>
                  <a:pt x="1646726" y="1149851"/>
                </a:cubicBezTo>
                <a:cubicBezTo>
                  <a:pt x="1576863" y="1018908"/>
                  <a:pt x="1584053" y="461235"/>
                  <a:pt x="1633436" y="269593"/>
                </a:cubicBezTo>
                <a:cubicBezTo>
                  <a:pt x="1697428" y="119029"/>
                  <a:pt x="1776459" y="0"/>
                  <a:pt x="1943022" y="0"/>
                </a:cubicBezTo>
                <a:close/>
                <a:moveTo>
                  <a:pt x="1125035" y="0"/>
                </a:moveTo>
                <a:cubicBezTo>
                  <a:pt x="1263339" y="0"/>
                  <a:pt x="1331906" y="93097"/>
                  <a:pt x="1410445" y="221451"/>
                </a:cubicBezTo>
                <a:cubicBezTo>
                  <a:pt x="1435957" y="307916"/>
                  <a:pt x="1469469" y="634350"/>
                  <a:pt x="1414993" y="936788"/>
                </a:cubicBezTo>
                <a:cubicBezTo>
                  <a:pt x="1292755" y="789207"/>
                  <a:pt x="1120697" y="722990"/>
                  <a:pt x="966668" y="764359"/>
                </a:cubicBezTo>
                <a:lnTo>
                  <a:pt x="982144" y="815225"/>
                </a:lnTo>
                <a:cubicBezTo>
                  <a:pt x="1132425" y="775682"/>
                  <a:pt x="1303018" y="855332"/>
                  <a:pt x="1415509" y="1017952"/>
                </a:cubicBezTo>
                <a:cubicBezTo>
                  <a:pt x="1473313" y="1095249"/>
                  <a:pt x="1515123" y="1540497"/>
                  <a:pt x="1420950" y="1873762"/>
                </a:cubicBezTo>
                <a:cubicBezTo>
                  <a:pt x="1310606" y="2010353"/>
                  <a:pt x="1143747" y="2060168"/>
                  <a:pt x="1023262" y="1988385"/>
                </a:cubicBezTo>
                <a:lnTo>
                  <a:pt x="1021433" y="1991453"/>
                </a:lnTo>
                <a:cubicBezTo>
                  <a:pt x="1023094" y="1967976"/>
                  <a:pt x="1018240" y="1944306"/>
                  <a:pt x="1008316" y="1921877"/>
                </a:cubicBezTo>
                <a:cubicBezTo>
                  <a:pt x="982883" y="1864403"/>
                  <a:pt x="928002" y="1823883"/>
                  <a:pt x="863997" y="1815323"/>
                </a:cubicBezTo>
                <a:lnTo>
                  <a:pt x="860037" y="1844930"/>
                </a:lnTo>
                <a:cubicBezTo>
                  <a:pt x="913392" y="1852066"/>
                  <a:pt x="959204" y="1885560"/>
                  <a:pt x="980609" y="1933082"/>
                </a:cubicBezTo>
                <a:cubicBezTo>
                  <a:pt x="1003273" y="1983404"/>
                  <a:pt x="994934" y="2041310"/>
                  <a:pt x="958980" y="2083241"/>
                </a:cubicBezTo>
                <a:cubicBezTo>
                  <a:pt x="925070" y="2122789"/>
                  <a:pt x="871742" y="2142082"/>
                  <a:pt x="818586" y="2134033"/>
                </a:cubicBezTo>
                <a:lnTo>
                  <a:pt x="814069" y="2163562"/>
                </a:lnTo>
                <a:cubicBezTo>
                  <a:pt x="877846" y="2173235"/>
                  <a:pt x="941852" y="2149747"/>
                  <a:pt x="982425" y="2101780"/>
                </a:cubicBezTo>
                <a:lnTo>
                  <a:pt x="1015443" y="2028633"/>
                </a:lnTo>
                <a:cubicBezTo>
                  <a:pt x="1139831" y="2095808"/>
                  <a:pt x="1302751" y="2055001"/>
                  <a:pt x="1421331" y="1934029"/>
                </a:cubicBezTo>
                <a:cubicBezTo>
                  <a:pt x="1491194" y="2064971"/>
                  <a:pt x="1484003" y="2622644"/>
                  <a:pt x="1434621" y="2814287"/>
                </a:cubicBezTo>
                <a:cubicBezTo>
                  <a:pt x="1370629" y="2964850"/>
                  <a:pt x="1291598" y="3083879"/>
                  <a:pt x="1125035" y="3083879"/>
                </a:cubicBezTo>
                <a:cubicBezTo>
                  <a:pt x="976622" y="3083879"/>
                  <a:pt x="853248" y="2976677"/>
                  <a:pt x="835482" y="2834581"/>
                </a:cubicBezTo>
                <a:cubicBezTo>
                  <a:pt x="1001251" y="2760784"/>
                  <a:pt x="1101560" y="2608549"/>
                  <a:pt x="1075194" y="2460607"/>
                </a:cubicBezTo>
                <a:lnTo>
                  <a:pt x="1035713" y="2468996"/>
                </a:lnTo>
                <a:cubicBezTo>
                  <a:pt x="1060354" y="2611450"/>
                  <a:pt x="948194" y="2759243"/>
                  <a:pt x="773360" y="2817692"/>
                </a:cubicBezTo>
                <a:cubicBezTo>
                  <a:pt x="763867" y="2823239"/>
                  <a:pt x="753648" y="2823760"/>
                  <a:pt x="743309" y="2823760"/>
                </a:cubicBezTo>
                <a:cubicBezTo>
                  <a:pt x="576747" y="2823760"/>
                  <a:pt x="441721" y="2688734"/>
                  <a:pt x="441721" y="2522172"/>
                </a:cubicBezTo>
                <a:lnTo>
                  <a:pt x="459036" y="2436399"/>
                </a:lnTo>
                <a:lnTo>
                  <a:pt x="441721" y="2436399"/>
                </a:lnTo>
                <a:lnTo>
                  <a:pt x="441721" y="2427537"/>
                </a:lnTo>
                <a:cubicBezTo>
                  <a:pt x="305234" y="2414137"/>
                  <a:pt x="200762" y="2297266"/>
                  <a:pt x="200762" y="2155997"/>
                </a:cubicBezTo>
                <a:lnTo>
                  <a:pt x="217593" y="2072628"/>
                </a:lnTo>
                <a:cubicBezTo>
                  <a:pt x="89802" y="2019727"/>
                  <a:pt x="0" y="1893768"/>
                  <a:pt x="0" y="1746838"/>
                </a:cubicBezTo>
                <a:cubicBezTo>
                  <a:pt x="0" y="1665177"/>
                  <a:pt x="27737" y="1589996"/>
                  <a:pt x="75847" y="1531990"/>
                </a:cubicBezTo>
                <a:cubicBezTo>
                  <a:pt x="158816" y="1432590"/>
                  <a:pt x="276275" y="1387641"/>
                  <a:pt x="381353" y="1423131"/>
                </a:cubicBezTo>
                <a:lnTo>
                  <a:pt x="394263" y="1384911"/>
                </a:lnTo>
                <a:cubicBezTo>
                  <a:pt x="299825" y="1353014"/>
                  <a:pt x="197101" y="1376758"/>
                  <a:pt x="112642" y="1443556"/>
                </a:cubicBezTo>
                <a:cubicBezTo>
                  <a:pt x="74114" y="1395305"/>
                  <a:pt x="55810" y="1333244"/>
                  <a:pt x="55810" y="1266911"/>
                </a:cubicBezTo>
                <a:cubicBezTo>
                  <a:pt x="55810" y="1097473"/>
                  <a:pt x="175228" y="955927"/>
                  <a:pt x="334606" y="922383"/>
                </a:cubicBezTo>
                <a:cubicBezTo>
                  <a:pt x="497254" y="898036"/>
                  <a:pt x="645210" y="961827"/>
                  <a:pt x="694839" y="1079319"/>
                </a:cubicBezTo>
                <a:cubicBezTo>
                  <a:pt x="670482" y="1096114"/>
                  <a:pt x="651035" y="1119484"/>
                  <a:pt x="636636" y="1146893"/>
                </a:cubicBezTo>
                <a:cubicBezTo>
                  <a:pt x="598934" y="1218660"/>
                  <a:pt x="601627" y="1307205"/>
                  <a:pt x="643730" y="1380130"/>
                </a:cubicBezTo>
                <a:lnTo>
                  <a:pt x="677177" y="1360819"/>
                </a:lnTo>
                <a:cubicBezTo>
                  <a:pt x="642024" y="1299932"/>
                  <a:pt x="639299" y="1226219"/>
                  <a:pt x="669992" y="1166433"/>
                </a:cubicBezTo>
                <a:cubicBezTo>
                  <a:pt x="681439" y="1144136"/>
                  <a:pt x="696880" y="1125036"/>
                  <a:pt x="719376" y="1114815"/>
                </a:cubicBezTo>
                <a:lnTo>
                  <a:pt x="753521" y="1105667"/>
                </a:lnTo>
                <a:lnTo>
                  <a:pt x="747068" y="1089375"/>
                </a:lnTo>
                <a:cubicBezTo>
                  <a:pt x="775618" y="1073627"/>
                  <a:pt x="808756" y="1066440"/>
                  <a:pt x="843174" y="1068829"/>
                </a:cubicBezTo>
                <a:cubicBezTo>
                  <a:pt x="910177" y="1073482"/>
                  <a:pt x="971874" y="1113774"/>
                  <a:pt x="1005945" y="1175134"/>
                </a:cubicBezTo>
                <a:lnTo>
                  <a:pt x="1039750" y="1156458"/>
                </a:lnTo>
                <a:cubicBezTo>
                  <a:pt x="998956" y="1082934"/>
                  <a:pt x="924540" y="1035010"/>
                  <a:pt x="843662" y="1030172"/>
                </a:cubicBezTo>
                <a:cubicBezTo>
                  <a:pt x="804145" y="1027809"/>
                  <a:pt x="766021" y="1035895"/>
                  <a:pt x="732986" y="1053824"/>
                </a:cubicBezTo>
                <a:cubicBezTo>
                  <a:pt x="667861" y="924500"/>
                  <a:pt x="500732" y="853399"/>
                  <a:pt x="319377" y="879325"/>
                </a:cubicBezTo>
                <a:cubicBezTo>
                  <a:pt x="300989" y="843277"/>
                  <a:pt x="293334" y="802167"/>
                  <a:pt x="293334" y="759266"/>
                </a:cubicBezTo>
                <a:cubicBezTo>
                  <a:pt x="293334" y="639212"/>
                  <a:pt x="353287" y="533159"/>
                  <a:pt x="448596" y="474747"/>
                </a:cubicBezTo>
                <a:cubicBezTo>
                  <a:pt x="473964" y="344116"/>
                  <a:pt x="571545" y="239326"/>
                  <a:pt x="699138" y="207021"/>
                </a:cubicBezTo>
                <a:cubicBezTo>
                  <a:pt x="883688" y="175806"/>
                  <a:pt x="1051685" y="257594"/>
                  <a:pt x="1089767" y="399718"/>
                </a:cubicBezTo>
                <a:lnTo>
                  <a:pt x="1128734" y="389277"/>
                </a:lnTo>
                <a:cubicBezTo>
                  <a:pt x="1097563" y="272948"/>
                  <a:pt x="992084" y="191573"/>
                  <a:pt x="857834" y="171572"/>
                </a:cubicBezTo>
                <a:cubicBezTo>
                  <a:pt x="902623" y="69261"/>
                  <a:pt x="1005740" y="0"/>
                  <a:pt x="1125035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grpSp>
        <p:nvGrpSpPr>
          <p:cNvPr id="72" name="Group 110">
            <a:extLst>
              <a:ext uri="{FF2B5EF4-FFF2-40B4-BE49-F238E27FC236}">
                <a16:creationId xmlns:a16="http://schemas.microsoft.com/office/drawing/2014/main" xmlns="" id="{D519BD50-C580-4623-8810-E04695FA5F45}"/>
              </a:ext>
            </a:extLst>
          </p:cNvPr>
          <p:cNvGrpSpPr/>
          <p:nvPr/>
        </p:nvGrpSpPr>
        <p:grpSpPr>
          <a:xfrm>
            <a:off x="5291981" y="2416730"/>
            <a:ext cx="501857" cy="554554"/>
            <a:chOff x="4835382" y="73243"/>
            <a:chExt cx="2920830" cy="3227535"/>
          </a:xfrm>
          <a:solidFill>
            <a:schemeClr val="accent4"/>
          </a:solidFill>
        </p:grpSpPr>
        <p:sp>
          <p:nvSpPr>
            <p:cNvPr id="73" name="Freeform 111">
              <a:extLst>
                <a:ext uri="{FF2B5EF4-FFF2-40B4-BE49-F238E27FC236}">
                  <a16:creationId xmlns:a16="http://schemas.microsoft.com/office/drawing/2014/main" xmlns="" id="{BBCCCC44-B257-423A-BB40-01303C1A40E8}"/>
                </a:ext>
              </a:extLst>
            </p:cNvPr>
            <p:cNvSpPr/>
            <p:nvPr/>
          </p:nvSpPr>
          <p:spPr>
            <a:xfrm>
              <a:off x="4835382" y="73243"/>
              <a:ext cx="2920830" cy="3227535"/>
            </a:xfrm>
            <a:custGeom>
              <a:avLst/>
              <a:gdLst>
                <a:gd name="connsiteX0" fmla="*/ 3030279 w 4784651"/>
                <a:gd name="connsiteY0" fmla="*/ 0 h 5890437"/>
                <a:gd name="connsiteX1" fmla="*/ 765544 w 4784651"/>
                <a:gd name="connsiteY1" fmla="*/ 1935126 h 5890437"/>
                <a:gd name="connsiteX2" fmla="*/ 0 w 4784651"/>
                <a:gd name="connsiteY2" fmla="*/ 3051544 h 5890437"/>
                <a:gd name="connsiteX3" fmla="*/ 510363 w 4784651"/>
                <a:gd name="connsiteY3" fmla="*/ 3327991 h 5890437"/>
                <a:gd name="connsiteX4" fmla="*/ 297711 w 4784651"/>
                <a:gd name="connsiteY4" fmla="*/ 3657600 h 5890437"/>
                <a:gd name="connsiteX5" fmla="*/ 489097 w 4784651"/>
                <a:gd name="connsiteY5" fmla="*/ 3870251 h 5890437"/>
                <a:gd name="connsiteX6" fmla="*/ 372139 w 4784651"/>
                <a:gd name="connsiteY6" fmla="*/ 4061637 h 5890437"/>
                <a:gd name="connsiteX7" fmla="*/ 563525 w 4784651"/>
                <a:gd name="connsiteY7" fmla="*/ 4316819 h 5890437"/>
                <a:gd name="connsiteX8" fmla="*/ 499730 w 4784651"/>
                <a:gd name="connsiteY8" fmla="*/ 4976037 h 5890437"/>
                <a:gd name="connsiteX9" fmla="*/ 1754372 w 4784651"/>
                <a:gd name="connsiteY9" fmla="*/ 5199321 h 5890437"/>
                <a:gd name="connsiteX10" fmla="*/ 1945758 w 4784651"/>
                <a:gd name="connsiteY10" fmla="*/ 5890437 h 5890437"/>
                <a:gd name="connsiteX11" fmla="*/ 4784651 w 4784651"/>
                <a:gd name="connsiteY11" fmla="*/ 5858540 h 5890437"/>
                <a:gd name="connsiteX12" fmla="*/ 4561367 w 4784651"/>
                <a:gd name="connsiteY12" fmla="*/ 4189228 h 5890437"/>
                <a:gd name="connsiteX13" fmla="*/ 3030279 w 4784651"/>
                <a:gd name="connsiteY13" fmla="*/ 0 h 5890437"/>
                <a:gd name="connsiteX0" fmla="*/ 3030279 w 4784651"/>
                <a:gd name="connsiteY0" fmla="*/ 114 h 5890551"/>
                <a:gd name="connsiteX1" fmla="*/ 765544 w 4784651"/>
                <a:gd name="connsiteY1" fmla="*/ 1935240 h 5890551"/>
                <a:gd name="connsiteX2" fmla="*/ 0 w 4784651"/>
                <a:gd name="connsiteY2" fmla="*/ 3051658 h 5890551"/>
                <a:gd name="connsiteX3" fmla="*/ 510363 w 4784651"/>
                <a:gd name="connsiteY3" fmla="*/ 3328105 h 5890551"/>
                <a:gd name="connsiteX4" fmla="*/ 297711 w 4784651"/>
                <a:gd name="connsiteY4" fmla="*/ 3657714 h 5890551"/>
                <a:gd name="connsiteX5" fmla="*/ 489097 w 4784651"/>
                <a:gd name="connsiteY5" fmla="*/ 3870365 h 5890551"/>
                <a:gd name="connsiteX6" fmla="*/ 372139 w 4784651"/>
                <a:gd name="connsiteY6" fmla="*/ 4061751 h 5890551"/>
                <a:gd name="connsiteX7" fmla="*/ 563525 w 4784651"/>
                <a:gd name="connsiteY7" fmla="*/ 4316933 h 5890551"/>
                <a:gd name="connsiteX8" fmla="*/ 499730 w 4784651"/>
                <a:gd name="connsiteY8" fmla="*/ 4976151 h 5890551"/>
                <a:gd name="connsiteX9" fmla="*/ 1754372 w 4784651"/>
                <a:gd name="connsiteY9" fmla="*/ 5199435 h 5890551"/>
                <a:gd name="connsiteX10" fmla="*/ 1945758 w 4784651"/>
                <a:gd name="connsiteY10" fmla="*/ 5890551 h 5890551"/>
                <a:gd name="connsiteX11" fmla="*/ 4784651 w 4784651"/>
                <a:gd name="connsiteY11" fmla="*/ 5858654 h 5890551"/>
                <a:gd name="connsiteX12" fmla="*/ 4561367 w 4784651"/>
                <a:gd name="connsiteY12" fmla="*/ 4189342 h 5890551"/>
                <a:gd name="connsiteX13" fmla="*/ 3030279 w 4784651"/>
                <a:gd name="connsiteY13" fmla="*/ 114 h 5890551"/>
                <a:gd name="connsiteX0" fmla="*/ 3030279 w 4784651"/>
                <a:gd name="connsiteY0" fmla="*/ 398 h 5890835"/>
                <a:gd name="connsiteX1" fmla="*/ 765544 w 4784651"/>
                <a:gd name="connsiteY1" fmla="*/ 1935524 h 5890835"/>
                <a:gd name="connsiteX2" fmla="*/ 0 w 4784651"/>
                <a:gd name="connsiteY2" fmla="*/ 3051942 h 5890835"/>
                <a:gd name="connsiteX3" fmla="*/ 510363 w 4784651"/>
                <a:gd name="connsiteY3" fmla="*/ 3328389 h 5890835"/>
                <a:gd name="connsiteX4" fmla="*/ 297711 w 4784651"/>
                <a:gd name="connsiteY4" fmla="*/ 3657998 h 5890835"/>
                <a:gd name="connsiteX5" fmla="*/ 489097 w 4784651"/>
                <a:gd name="connsiteY5" fmla="*/ 3870649 h 5890835"/>
                <a:gd name="connsiteX6" fmla="*/ 372139 w 4784651"/>
                <a:gd name="connsiteY6" fmla="*/ 4062035 h 5890835"/>
                <a:gd name="connsiteX7" fmla="*/ 563525 w 4784651"/>
                <a:gd name="connsiteY7" fmla="*/ 4317217 h 5890835"/>
                <a:gd name="connsiteX8" fmla="*/ 499730 w 4784651"/>
                <a:gd name="connsiteY8" fmla="*/ 4976435 h 5890835"/>
                <a:gd name="connsiteX9" fmla="*/ 1754372 w 4784651"/>
                <a:gd name="connsiteY9" fmla="*/ 5199719 h 5890835"/>
                <a:gd name="connsiteX10" fmla="*/ 1945758 w 4784651"/>
                <a:gd name="connsiteY10" fmla="*/ 5890835 h 5890835"/>
                <a:gd name="connsiteX11" fmla="*/ 4784651 w 4784651"/>
                <a:gd name="connsiteY11" fmla="*/ 5858938 h 5890835"/>
                <a:gd name="connsiteX12" fmla="*/ 4561367 w 4784651"/>
                <a:gd name="connsiteY12" fmla="*/ 4189626 h 5890835"/>
                <a:gd name="connsiteX13" fmla="*/ 3030279 w 4784651"/>
                <a:gd name="connsiteY13" fmla="*/ 398 h 5890835"/>
                <a:gd name="connsiteX0" fmla="*/ 3030279 w 5042277"/>
                <a:gd name="connsiteY0" fmla="*/ 663 h 5891100"/>
                <a:gd name="connsiteX1" fmla="*/ 765544 w 5042277"/>
                <a:gd name="connsiteY1" fmla="*/ 1935789 h 5891100"/>
                <a:gd name="connsiteX2" fmla="*/ 0 w 5042277"/>
                <a:gd name="connsiteY2" fmla="*/ 3052207 h 5891100"/>
                <a:gd name="connsiteX3" fmla="*/ 510363 w 5042277"/>
                <a:gd name="connsiteY3" fmla="*/ 3328654 h 5891100"/>
                <a:gd name="connsiteX4" fmla="*/ 297711 w 5042277"/>
                <a:gd name="connsiteY4" fmla="*/ 3658263 h 5891100"/>
                <a:gd name="connsiteX5" fmla="*/ 489097 w 5042277"/>
                <a:gd name="connsiteY5" fmla="*/ 3870914 h 5891100"/>
                <a:gd name="connsiteX6" fmla="*/ 372139 w 5042277"/>
                <a:gd name="connsiteY6" fmla="*/ 4062300 h 5891100"/>
                <a:gd name="connsiteX7" fmla="*/ 563525 w 5042277"/>
                <a:gd name="connsiteY7" fmla="*/ 4317482 h 5891100"/>
                <a:gd name="connsiteX8" fmla="*/ 499730 w 5042277"/>
                <a:gd name="connsiteY8" fmla="*/ 4976700 h 5891100"/>
                <a:gd name="connsiteX9" fmla="*/ 1754372 w 5042277"/>
                <a:gd name="connsiteY9" fmla="*/ 5199984 h 5891100"/>
                <a:gd name="connsiteX10" fmla="*/ 1945758 w 5042277"/>
                <a:gd name="connsiteY10" fmla="*/ 5891100 h 5891100"/>
                <a:gd name="connsiteX11" fmla="*/ 4784651 w 5042277"/>
                <a:gd name="connsiteY11" fmla="*/ 5859203 h 5891100"/>
                <a:gd name="connsiteX12" fmla="*/ 4561367 w 5042277"/>
                <a:gd name="connsiteY12" fmla="*/ 4189891 h 5891100"/>
                <a:gd name="connsiteX13" fmla="*/ 3030279 w 5042277"/>
                <a:gd name="connsiteY13" fmla="*/ 663 h 5891100"/>
                <a:gd name="connsiteX0" fmla="*/ 3030279 w 5316637"/>
                <a:gd name="connsiteY0" fmla="*/ 1079 h 5891516"/>
                <a:gd name="connsiteX1" fmla="*/ 765544 w 5316637"/>
                <a:gd name="connsiteY1" fmla="*/ 1936205 h 5891516"/>
                <a:gd name="connsiteX2" fmla="*/ 0 w 5316637"/>
                <a:gd name="connsiteY2" fmla="*/ 3052623 h 5891516"/>
                <a:gd name="connsiteX3" fmla="*/ 510363 w 5316637"/>
                <a:gd name="connsiteY3" fmla="*/ 3329070 h 5891516"/>
                <a:gd name="connsiteX4" fmla="*/ 297711 w 5316637"/>
                <a:gd name="connsiteY4" fmla="*/ 3658679 h 5891516"/>
                <a:gd name="connsiteX5" fmla="*/ 489097 w 5316637"/>
                <a:gd name="connsiteY5" fmla="*/ 3871330 h 5891516"/>
                <a:gd name="connsiteX6" fmla="*/ 372139 w 5316637"/>
                <a:gd name="connsiteY6" fmla="*/ 4062716 h 5891516"/>
                <a:gd name="connsiteX7" fmla="*/ 563525 w 5316637"/>
                <a:gd name="connsiteY7" fmla="*/ 4317898 h 5891516"/>
                <a:gd name="connsiteX8" fmla="*/ 499730 w 5316637"/>
                <a:gd name="connsiteY8" fmla="*/ 4977116 h 5891516"/>
                <a:gd name="connsiteX9" fmla="*/ 1754372 w 5316637"/>
                <a:gd name="connsiteY9" fmla="*/ 5200400 h 5891516"/>
                <a:gd name="connsiteX10" fmla="*/ 1945758 w 5316637"/>
                <a:gd name="connsiteY10" fmla="*/ 5891516 h 5891516"/>
                <a:gd name="connsiteX11" fmla="*/ 4784651 w 5316637"/>
                <a:gd name="connsiteY11" fmla="*/ 5859619 h 5891516"/>
                <a:gd name="connsiteX12" fmla="*/ 4890977 w 5316637"/>
                <a:gd name="connsiteY12" fmla="*/ 3520456 h 5891516"/>
                <a:gd name="connsiteX13" fmla="*/ 3030279 w 5316637"/>
                <a:gd name="connsiteY13" fmla="*/ 1079 h 5891516"/>
                <a:gd name="connsiteX0" fmla="*/ 3030279 w 5338934"/>
                <a:gd name="connsiteY0" fmla="*/ 561 h 5890998"/>
                <a:gd name="connsiteX1" fmla="*/ 765544 w 5338934"/>
                <a:gd name="connsiteY1" fmla="*/ 1935687 h 5890998"/>
                <a:gd name="connsiteX2" fmla="*/ 0 w 5338934"/>
                <a:gd name="connsiteY2" fmla="*/ 3052105 h 5890998"/>
                <a:gd name="connsiteX3" fmla="*/ 510363 w 5338934"/>
                <a:gd name="connsiteY3" fmla="*/ 3328552 h 5890998"/>
                <a:gd name="connsiteX4" fmla="*/ 297711 w 5338934"/>
                <a:gd name="connsiteY4" fmla="*/ 3658161 h 5890998"/>
                <a:gd name="connsiteX5" fmla="*/ 489097 w 5338934"/>
                <a:gd name="connsiteY5" fmla="*/ 3870812 h 5890998"/>
                <a:gd name="connsiteX6" fmla="*/ 372139 w 5338934"/>
                <a:gd name="connsiteY6" fmla="*/ 4062198 h 5890998"/>
                <a:gd name="connsiteX7" fmla="*/ 563525 w 5338934"/>
                <a:gd name="connsiteY7" fmla="*/ 4317380 h 5890998"/>
                <a:gd name="connsiteX8" fmla="*/ 499730 w 5338934"/>
                <a:gd name="connsiteY8" fmla="*/ 4976598 h 5890998"/>
                <a:gd name="connsiteX9" fmla="*/ 1754372 w 5338934"/>
                <a:gd name="connsiteY9" fmla="*/ 5199882 h 5890998"/>
                <a:gd name="connsiteX10" fmla="*/ 1945758 w 5338934"/>
                <a:gd name="connsiteY10" fmla="*/ 5890998 h 5890998"/>
                <a:gd name="connsiteX11" fmla="*/ 4784651 w 5338934"/>
                <a:gd name="connsiteY11" fmla="*/ 5859101 h 5890998"/>
                <a:gd name="connsiteX12" fmla="*/ 4890977 w 5338934"/>
                <a:gd name="connsiteY12" fmla="*/ 3519938 h 5890998"/>
                <a:gd name="connsiteX13" fmla="*/ 3030279 w 5338934"/>
                <a:gd name="connsiteY13" fmla="*/ 561 h 5890998"/>
                <a:gd name="connsiteX0" fmla="*/ 3030279 w 5381346"/>
                <a:gd name="connsiteY0" fmla="*/ 115 h 5890552"/>
                <a:gd name="connsiteX1" fmla="*/ 765544 w 5381346"/>
                <a:gd name="connsiteY1" fmla="*/ 1935241 h 5890552"/>
                <a:gd name="connsiteX2" fmla="*/ 0 w 5381346"/>
                <a:gd name="connsiteY2" fmla="*/ 3051659 h 5890552"/>
                <a:gd name="connsiteX3" fmla="*/ 510363 w 5381346"/>
                <a:gd name="connsiteY3" fmla="*/ 3328106 h 5890552"/>
                <a:gd name="connsiteX4" fmla="*/ 297711 w 5381346"/>
                <a:gd name="connsiteY4" fmla="*/ 3657715 h 5890552"/>
                <a:gd name="connsiteX5" fmla="*/ 489097 w 5381346"/>
                <a:gd name="connsiteY5" fmla="*/ 3870366 h 5890552"/>
                <a:gd name="connsiteX6" fmla="*/ 372139 w 5381346"/>
                <a:gd name="connsiteY6" fmla="*/ 4061752 h 5890552"/>
                <a:gd name="connsiteX7" fmla="*/ 563525 w 5381346"/>
                <a:gd name="connsiteY7" fmla="*/ 4316934 h 5890552"/>
                <a:gd name="connsiteX8" fmla="*/ 499730 w 5381346"/>
                <a:gd name="connsiteY8" fmla="*/ 4976152 h 5890552"/>
                <a:gd name="connsiteX9" fmla="*/ 1754372 w 5381346"/>
                <a:gd name="connsiteY9" fmla="*/ 5199436 h 5890552"/>
                <a:gd name="connsiteX10" fmla="*/ 1945758 w 5381346"/>
                <a:gd name="connsiteY10" fmla="*/ 5890552 h 5890552"/>
                <a:gd name="connsiteX11" fmla="*/ 4784651 w 5381346"/>
                <a:gd name="connsiteY11" fmla="*/ 5858655 h 5890552"/>
                <a:gd name="connsiteX12" fmla="*/ 4890977 w 5381346"/>
                <a:gd name="connsiteY12" fmla="*/ 3519492 h 5890552"/>
                <a:gd name="connsiteX13" fmla="*/ 3030279 w 5381346"/>
                <a:gd name="connsiteY13" fmla="*/ 115 h 5890552"/>
                <a:gd name="connsiteX0" fmla="*/ 3030279 w 5381346"/>
                <a:gd name="connsiteY0" fmla="*/ 115 h 5890552"/>
                <a:gd name="connsiteX1" fmla="*/ 765544 w 5381346"/>
                <a:gd name="connsiteY1" fmla="*/ 1935241 h 5890552"/>
                <a:gd name="connsiteX2" fmla="*/ 0 w 5381346"/>
                <a:gd name="connsiteY2" fmla="*/ 3051659 h 5890552"/>
                <a:gd name="connsiteX3" fmla="*/ 510363 w 5381346"/>
                <a:gd name="connsiteY3" fmla="*/ 3328106 h 5890552"/>
                <a:gd name="connsiteX4" fmla="*/ 297711 w 5381346"/>
                <a:gd name="connsiteY4" fmla="*/ 3657715 h 5890552"/>
                <a:gd name="connsiteX5" fmla="*/ 489097 w 5381346"/>
                <a:gd name="connsiteY5" fmla="*/ 3870366 h 5890552"/>
                <a:gd name="connsiteX6" fmla="*/ 372139 w 5381346"/>
                <a:gd name="connsiteY6" fmla="*/ 4061752 h 5890552"/>
                <a:gd name="connsiteX7" fmla="*/ 563525 w 5381346"/>
                <a:gd name="connsiteY7" fmla="*/ 4316934 h 5890552"/>
                <a:gd name="connsiteX8" fmla="*/ 499730 w 5381346"/>
                <a:gd name="connsiteY8" fmla="*/ 4976152 h 5890552"/>
                <a:gd name="connsiteX9" fmla="*/ 1754372 w 5381346"/>
                <a:gd name="connsiteY9" fmla="*/ 5199436 h 5890552"/>
                <a:gd name="connsiteX10" fmla="*/ 1945758 w 5381346"/>
                <a:gd name="connsiteY10" fmla="*/ 5890552 h 5890552"/>
                <a:gd name="connsiteX11" fmla="*/ 4784651 w 5381346"/>
                <a:gd name="connsiteY11" fmla="*/ 5858655 h 5890552"/>
                <a:gd name="connsiteX12" fmla="*/ 4890977 w 5381346"/>
                <a:gd name="connsiteY12" fmla="*/ 3519492 h 5890552"/>
                <a:gd name="connsiteX13" fmla="*/ 3030279 w 5381346"/>
                <a:gd name="connsiteY13" fmla="*/ 115 h 5890552"/>
                <a:gd name="connsiteX0" fmla="*/ 3030279 w 5381346"/>
                <a:gd name="connsiteY0" fmla="*/ 115 h 5890552"/>
                <a:gd name="connsiteX1" fmla="*/ 765544 w 5381346"/>
                <a:gd name="connsiteY1" fmla="*/ 1935241 h 5890552"/>
                <a:gd name="connsiteX2" fmla="*/ 0 w 5381346"/>
                <a:gd name="connsiteY2" fmla="*/ 3051659 h 5890552"/>
                <a:gd name="connsiteX3" fmla="*/ 510363 w 5381346"/>
                <a:gd name="connsiteY3" fmla="*/ 3328106 h 5890552"/>
                <a:gd name="connsiteX4" fmla="*/ 297711 w 5381346"/>
                <a:gd name="connsiteY4" fmla="*/ 3657715 h 5890552"/>
                <a:gd name="connsiteX5" fmla="*/ 489097 w 5381346"/>
                <a:gd name="connsiteY5" fmla="*/ 3870366 h 5890552"/>
                <a:gd name="connsiteX6" fmla="*/ 372139 w 5381346"/>
                <a:gd name="connsiteY6" fmla="*/ 4061752 h 5890552"/>
                <a:gd name="connsiteX7" fmla="*/ 563525 w 5381346"/>
                <a:gd name="connsiteY7" fmla="*/ 4316934 h 5890552"/>
                <a:gd name="connsiteX8" fmla="*/ 499730 w 5381346"/>
                <a:gd name="connsiteY8" fmla="*/ 4976152 h 5890552"/>
                <a:gd name="connsiteX9" fmla="*/ 1754372 w 5381346"/>
                <a:gd name="connsiteY9" fmla="*/ 5199436 h 5890552"/>
                <a:gd name="connsiteX10" fmla="*/ 1945758 w 5381346"/>
                <a:gd name="connsiteY10" fmla="*/ 5890552 h 5890552"/>
                <a:gd name="connsiteX11" fmla="*/ 4784651 w 5381346"/>
                <a:gd name="connsiteY11" fmla="*/ 5858655 h 5890552"/>
                <a:gd name="connsiteX12" fmla="*/ 4890977 w 5381346"/>
                <a:gd name="connsiteY12" fmla="*/ 3519492 h 5890552"/>
                <a:gd name="connsiteX13" fmla="*/ 3030279 w 5381346"/>
                <a:gd name="connsiteY13" fmla="*/ 115 h 5890552"/>
                <a:gd name="connsiteX0" fmla="*/ 3030279 w 5381346"/>
                <a:gd name="connsiteY0" fmla="*/ 115 h 5890552"/>
                <a:gd name="connsiteX1" fmla="*/ 765544 w 5381346"/>
                <a:gd name="connsiteY1" fmla="*/ 1935241 h 5890552"/>
                <a:gd name="connsiteX2" fmla="*/ 0 w 5381346"/>
                <a:gd name="connsiteY2" fmla="*/ 3051659 h 5890552"/>
                <a:gd name="connsiteX3" fmla="*/ 510363 w 5381346"/>
                <a:gd name="connsiteY3" fmla="*/ 3328106 h 5890552"/>
                <a:gd name="connsiteX4" fmla="*/ 297711 w 5381346"/>
                <a:gd name="connsiteY4" fmla="*/ 3657715 h 5890552"/>
                <a:gd name="connsiteX5" fmla="*/ 489097 w 5381346"/>
                <a:gd name="connsiteY5" fmla="*/ 3870366 h 5890552"/>
                <a:gd name="connsiteX6" fmla="*/ 372139 w 5381346"/>
                <a:gd name="connsiteY6" fmla="*/ 4061752 h 5890552"/>
                <a:gd name="connsiteX7" fmla="*/ 563525 w 5381346"/>
                <a:gd name="connsiteY7" fmla="*/ 4316934 h 5890552"/>
                <a:gd name="connsiteX8" fmla="*/ 499730 w 5381346"/>
                <a:gd name="connsiteY8" fmla="*/ 4976152 h 5890552"/>
                <a:gd name="connsiteX9" fmla="*/ 1754372 w 5381346"/>
                <a:gd name="connsiteY9" fmla="*/ 5199436 h 5890552"/>
                <a:gd name="connsiteX10" fmla="*/ 1945758 w 5381346"/>
                <a:gd name="connsiteY10" fmla="*/ 5890552 h 5890552"/>
                <a:gd name="connsiteX11" fmla="*/ 4784651 w 5381346"/>
                <a:gd name="connsiteY11" fmla="*/ 5858655 h 5890552"/>
                <a:gd name="connsiteX12" fmla="*/ 4890977 w 5381346"/>
                <a:gd name="connsiteY12" fmla="*/ 3519492 h 5890552"/>
                <a:gd name="connsiteX13" fmla="*/ 3030279 w 5381346"/>
                <a:gd name="connsiteY13" fmla="*/ 115 h 5890552"/>
                <a:gd name="connsiteX0" fmla="*/ 3030279 w 5381346"/>
                <a:gd name="connsiteY0" fmla="*/ 115 h 5890552"/>
                <a:gd name="connsiteX1" fmla="*/ 765544 w 5381346"/>
                <a:gd name="connsiteY1" fmla="*/ 1935241 h 5890552"/>
                <a:gd name="connsiteX2" fmla="*/ 0 w 5381346"/>
                <a:gd name="connsiteY2" fmla="*/ 3051659 h 5890552"/>
                <a:gd name="connsiteX3" fmla="*/ 510363 w 5381346"/>
                <a:gd name="connsiteY3" fmla="*/ 3328106 h 5890552"/>
                <a:gd name="connsiteX4" fmla="*/ 297711 w 5381346"/>
                <a:gd name="connsiteY4" fmla="*/ 3657715 h 5890552"/>
                <a:gd name="connsiteX5" fmla="*/ 489097 w 5381346"/>
                <a:gd name="connsiteY5" fmla="*/ 3870366 h 5890552"/>
                <a:gd name="connsiteX6" fmla="*/ 372139 w 5381346"/>
                <a:gd name="connsiteY6" fmla="*/ 4061752 h 5890552"/>
                <a:gd name="connsiteX7" fmla="*/ 563525 w 5381346"/>
                <a:gd name="connsiteY7" fmla="*/ 4316934 h 5890552"/>
                <a:gd name="connsiteX8" fmla="*/ 499730 w 5381346"/>
                <a:gd name="connsiteY8" fmla="*/ 4976152 h 5890552"/>
                <a:gd name="connsiteX9" fmla="*/ 1754372 w 5381346"/>
                <a:gd name="connsiteY9" fmla="*/ 5199436 h 5890552"/>
                <a:gd name="connsiteX10" fmla="*/ 1945758 w 5381346"/>
                <a:gd name="connsiteY10" fmla="*/ 5890552 h 5890552"/>
                <a:gd name="connsiteX11" fmla="*/ 4784651 w 5381346"/>
                <a:gd name="connsiteY11" fmla="*/ 5858655 h 5890552"/>
                <a:gd name="connsiteX12" fmla="*/ 4890977 w 5381346"/>
                <a:gd name="connsiteY12" fmla="*/ 3519492 h 5890552"/>
                <a:gd name="connsiteX13" fmla="*/ 3030279 w 5381346"/>
                <a:gd name="connsiteY13" fmla="*/ 115 h 5890552"/>
                <a:gd name="connsiteX0" fmla="*/ 3030279 w 5381346"/>
                <a:gd name="connsiteY0" fmla="*/ 175 h 5890612"/>
                <a:gd name="connsiteX1" fmla="*/ 765544 w 5381346"/>
                <a:gd name="connsiteY1" fmla="*/ 1935301 h 5890612"/>
                <a:gd name="connsiteX2" fmla="*/ 0 w 5381346"/>
                <a:gd name="connsiteY2" fmla="*/ 3051719 h 5890612"/>
                <a:gd name="connsiteX3" fmla="*/ 510363 w 5381346"/>
                <a:gd name="connsiteY3" fmla="*/ 3328166 h 5890612"/>
                <a:gd name="connsiteX4" fmla="*/ 297711 w 5381346"/>
                <a:gd name="connsiteY4" fmla="*/ 3657775 h 5890612"/>
                <a:gd name="connsiteX5" fmla="*/ 489097 w 5381346"/>
                <a:gd name="connsiteY5" fmla="*/ 3870426 h 5890612"/>
                <a:gd name="connsiteX6" fmla="*/ 372139 w 5381346"/>
                <a:gd name="connsiteY6" fmla="*/ 4061812 h 5890612"/>
                <a:gd name="connsiteX7" fmla="*/ 563525 w 5381346"/>
                <a:gd name="connsiteY7" fmla="*/ 4316994 h 5890612"/>
                <a:gd name="connsiteX8" fmla="*/ 499730 w 5381346"/>
                <a:gd name="connsiteY8" fmla="*/ 4976212 h 5890612"/>
                <a:gd name="connsiteX9" fmla="*/ 1754372 w 5381346"/>
                <a:gd name="connsiteY9" fmla="*/ 5199496 h 5890612"/>
                <a:gd name="connsiteX10" fmla="*/ 1945758 w 5381346"/>
                <a:gd name="connsiteY10" fmla="*/ 5890612 h 5890612"/>
                <a:gd name="connsiteX11" fmla="*/ 4784651 w 5381346"/>
                <a:gd name="connsiteY11" fmla="*/ 5858715 h 5890612"/>
                <a:gd name="connsiteX12" fmla="*/ 4890977 w 5381346"/>
                <a:gd name="connsiteY12" fmla="*/ 3519552 h 5890612"/>
                <a:gd name="connsiteX13" fmla="*/ 3030279 w 5381346"/>
                <a:gd name="connsiteY13" fmla="*/ 175 h 5890612"/>
                <a:gd name="connsiteX0" fmla="*/ 3030279 w 5381346"/>
                <a:gd name="connsiteY0" fmla="*/ 1733 h 5892170"/>
                <a:gd name="connsiteX1" fmla="*/ 0 w 5381346"/>
                <a:gd name="connsiteY1" fmla="*/ 3053277 h 5892170"/>
                <a:gd name="connsiteX2" fmla="*/ 510363 w 5381346"/>
                <a:gd name="connsiteY2" fmla="*/ 3329724 h 5892170"/>
                <a:gd name="connsiteX3" fmla="*/ 297711 w 5381346"/>
                <a:gd name="connsiteY3" fmla="*/ 3659333 h 5892170"/>
                <a:gd name="connsiteX4" fmla="*/ 489097 w 5381346"/>
                <a:gd name="connsiteY4" fmla="*/ 3871984 h 5892170"/>
                <a:gd name="connsiteX5" fmla="*/ 372139 w 5381346"/>
                <a:gd name="connsiteY5" fmla="*/ 4063370 h 5892170"/>
                <a:gd name="connsiteX6" fmla="*/ 563525 w 5381346"/>
                <a:gd name="connsiteY6" fmla="*/ 4318552 h 5892170"/>
                <a:gd name="connsiteX7" fmla="*/ 499730 w 5381346"/>
                <a:gd name="connsiteY7" fmla="*/ 4977770 h 5892170"/>
                <a:gd name="connsiteX8" fmla="*/ 1754372 w 5381346"/>
                <a:gd name="connsiteY8" fmla="*/ 5201054 h 5892170"/>
                <a:gd name="connsiteX9" fmla="*/ 1945758 w 5381346"/>
                <a:gd name="connsiteY9" fmla="*/ 5892170 h 5892170"/>
                <a:gd name="connsiteX10" fmla="*/ 4784651 w 5381346"/>
                <a:gd name="connsiteY10" fmla="*/ 5860273 h 5892170"/>
                <a:gd name="connsiteX11" fmla="*/ 4890977 w 5381346"/>
                <a:gd name="connsiteY11" fmla="*/ 3521110 h 5892170"/>
                <a:gd name="connsiteX12" fmla="*/ 3030279 w 5381346"/>
                <a:gd name="connsiteY12" fmla="*/ 1733 h 5892170"/>
                <a:gd name="connsiteX0" fmla="*/ 3030279 w 5381346"/>
                <a:gd name="connsiteY0" fmla="*/ 4 h 5890441"/>
                <a:gd name="connsiteX1" fmla="*/ 0 w 5381346"/>
                <a:gd name="connsiteY1" fmla="*/ 3051548 h 5890441"/>
                <a:gd name="connsiteX2" fmla="*/ 510363 w 5381346"/>
                <a:gd name="connsiteY2" fmla="*/ 3327995 h 5890441"/>
                <a:gd name="connsiteX3" fmla="*/ 297711 w 5381346"/>
                <a:gd name="connsiteY3" fmla="*/ 3657604 h 5890441"/>
                <a:gd name="connsiteX4" fmla="*/ 489097 w 5381346"/>
                <a:gd name="connsiteY4" fmla="*/ 3870255 h 5890441"/>
                <a:gd name="connsiteX5" fmla="*/ 372139 w 5381346"/>
                <a:gd name="connsiteY5" fmla="*/ 4061641 h 5890441"/>
                <a:gd name="connsiteX6" fmla="*/ 563525 w 5381346"/>
                <a:gd name="connsiteY6" fmla="*/ 4316823 h 5890441"/>
                <a:gd name="connsiteX7" fmla="*/ 499730 w 5381346"/>
                <a:gd name="connsiteY7" fmla="*/ 4976041 h 5890441"/>
                <a:gd name="connsiteX8" fmla="*/ 1754372 w 5381346"/>
                <a:gd name="connsiteY8" fmla="*/ 5199325 h 5890441"/>
                <a:gd name="connsiteX9" fmla="*/ 1945758 w 5381346"/>
                <a:gd name="connsiteY9" fmla="*/ 5890441 h 5890441"/>
                <a:gd name="connsiteX10" fmla="*/ 4784651 w 5381346"/>
                <a:gd name="connsiteY10" fmla="*/ 5858544 h 5890441"/>
                <a:gd name="connsiteX11" fmla="*/ 4890977 w 5381346"/>
                <a:gd name="connsiteY11" fmla="*/ 3519381 h 5890441"/>
                <a:gd name="connsiteX12" fmla="*/ 3030279 w 5381346"/>
                <a:gd name="connsiteY12" fmla="*/ 4 h 5890441"/>
                <a:gd name="connsiteX0" fmla="*/ 3040277 w 5391344"/>
                <a:gd name="connsiteY0" fmla="*/ 4 h 5890441"/>
                <a:gd name="connsiteX1" fmla="*/ 9998 w 5391344"/>
                <a:gd name="connsiteY1" fmla="*/ 3051548 h 5890441"/>
                <a:gd name="connsiteX2" fmla="*/ 520361 w 5391344"/>
                <a:gd name="connsiteY2" fmla="*/ 3327995 h 5890441"/>
                <a:gd name="connsiteX3" fmla="*/ 307709 w 5391344"/>
                <a:gd name="connsiteY3" fmla="*/ 3657604 h 5890441"/>
                <a:gd name="connsiteX4" fmla="*/ 499095 w 5391344"/>
                <a:gd name="connsiteY4" fmla="*/ 3870255 h 5890441"/>
                <a:gd name="connsiteX5" fmla="*/ 382137 w 5391344"/>
                <a:gd name="connsiteY5" fmla="*/ 4061641 h 5890441"/>
                <a:gd name="connsiteX6" fmla="*/ 573523 w 5391344"/>
                <a:gd name="connsiteY6" fmla="*/ 4316823 h 5890441"/>
                <a:gd name="connsiteX7" fmla="*/ 509728 w 5391344"/>
                <a:gd name="connsiteY7" fmla="*/ 4976041 h 5890441"/>
                <a:gd name="connsiteX8" fmla="*/ 1764370 w 5391344"/>
                <a:gd name="connsiteY8" fmla="*/ 5199325 h 5890441"/>
                <a:gd name="connsiteX9" fmla="*/ 1955756 w 5391344"/>
                <a:gd name="connsiteY9" fmla="*/ 5890441 h 5890441"/>
                <a:gd name="connsiteX10" fmla="*/ 4794649 w 5391344"/>
                <a:gd name="connsiteY10" fmla="*/ 5858544 h 5890441"/>
                <a:gd name="connsiteX11" fmla="*/ 4900975 w 5391344"/>
                <a:gd name="connsiteY11" fmla="*/ 3519381 h 5890441"/>
                <a:gd name="connsiteX12" fmla="*/ 3040277 w 5391344"/>
                <a:gd name="connsiteY12" fmla="*/ 4 h 5890441"/>
                <a:gd name="connsiteX0" fmla="*/ 3040277 w 5391344"/>
                <a:gd name="connsiteY0" fmla="*/ 4 h 5890441"/>
                <a:gd name="connsiteX1" fmla="*/ 9998 w 5391344"/>
                <a:gd name="connsiteY1" fmla="*/ 3051548 h 5890441"/>
                <a:gd name="connsiteX2" fmla="*/ 520361 w 5391344"/>
                <a:gd name="connsiteY2" fmla="*/ 3327995 h 5890441"/>
                <a:gd name="connsiteX3" fmla="*/ 307709 w 5391344"/>
                <a:gd name="connsiteY3" fmla="*/ 3657604 h 5890441"/>
                <a:gd name="connsiteX4" fmla="*/ 499095 w 5391344"/>
                <a:gd name="connsiteY4" fmla="*/ 3870255 h 5890441"/>
                <a:gd name="connsiteX5" fmla="*/ 382137 w 5391344"/>
                <a:gd name="connsiteY5" fmla="*/ 4061641 h 5890441"/>
                <a:gd name="connsiteX6" fmla="*/ 573523 w 5391344"/>
                <a:gd name="connsiteY6" fmla="*/ 4316823 h 5890441"/>
                <a:gd name="connsiteX7" fmla="*/ 509728 w 5391344"/>
                <a:gd name="connsiteY7" fmla="*/ 4976041 h 5890441"/>
                <a:gd name="connsiteX8" fmla="*/ 1764370 w 5391344"/>
                <a:gd name="connsiteY8" fmla="*/ 5199325 h 5890441"/>
                <a:gd name="connsiteX9" fmla="*/ 1955756 w 5391344"/>
                <a:gd name="connsiteY9" fmla="*/ 5890441 h 5890441"/>
                <a:gd name="connsiteX10" fmla="*/ 4794649 w 5391344"/>
                <a:gd name="connsiteY10" fmla="*/ 5858544 h 5890441"/>
                <a:gd name="connsiteX11" fmla="*/ 4900975 w 5391344"/>
                <a:gd name="connsiteY11" fmla="*/ 3519381 h 5890441"/>
                <a:gd name="connsiteX12" fmla="*/ 3040277 w 5391344"/>
                <a:gd name="connsiteY12" fmla="*/ 4 h 5890441"/>
                <a:gd name="connsiteX0" fmla="*/ 3030279 w 5381346"/>
                <a:gd name="connsiteY0" fmla="*/ 92120 h 5982557"/>
                <a:gd name="connsiteX1" fmla="*/ 914399 w 5381346"/>
                <a:gd name="connsiteY1" fmla="*/ 1187274 h 5982557"/>
                <a:gd name="connsiteX2" fmla="*/ 0 w 5381346"/>
                <a:gd name="connsiteY2" fmla="*/ 3143664 h 5982557"/>
                <a:gd name="connsiteX3" fmla="*/ 510363 w 5381346"/>
                <a:gd name="connsiteY3" fmla="*/ 3420111 h 5982557"/>
                <a:gd name="connsiteX4" fmla="*/ 297711 w 5381346"/>
                <a:gd name="connsiteY4" fmla="*/ 3749720 h 5982557"/>
                <a:gd name="connsiteX5" fmla="*/ 489097 w 5381346"/>
                <a:gd name="connsiteY5" fmla="*/ 3962371 h 5982557"/>
                <a:gd name="connsiteX6" fmla="*/ 372139 w 5381346"/>
                <a:gd name="connsiteY6" fmla="*/ 4153757 h 5982557"/>
                <a:gd name="connsiteX7" fmla="*/ 563525 w 5381346"/>
                <a:gd name="connsiteY7" fmla="*/ 4408939 h 5982557"/>
                <a:gd name="connsiteX8" fmla="*/ 499730 w 5381346"/>
                <a:gd name="connsiteY8" fmla="*/ 5068157 h 5982557"/>
                <a:gd name="connsiteX9" fmla="*/ 1754372 w 5381346"/>
                <a:gd name="connsiteY9" fmla="*/ 5291441 h 5982557"/>
                <a:gd name="connsiteX10" fmla="*/ 1945758 w 5381346"/>
                <a:gd name="connsiteY10" fmla="*/ 5982557 h 5982557"/>
                <a:gd name="connsiteX11" fmla="*/ 4784651 w 5381346"/>
                <a:gd name="connsiteY11" fmla="*/ 5950660 h 5982557"/>
                <a:gd name="connsiteX12" fmla="*/ 4890977 w 5381346"/>
                <a:gd name="connsiteY12" fmla="*/ 3611497 h 5982557"/>
                <a:gd name="connsiteX13" fmla="*/ 3030279 w 5381346"/>
                <a:gd name="connsiteY13" fmla="*/ 92120 h 5982557"/>
                <a:gd name="connsiteX0" fmla="*/ 3030279 w 5381346"/>
                <a:gd name="connsiteY0" fmla="*/ 94250 h 5984687"/>
                <a:gd name="connsiteX1" fmla="*/ 914399 w 5381346"/>
                <a:gd name="connsiteY1" fmla="*/ 1189404 h 5984687"/>
                <a:gd name="connsiteX2" fmla="*/ 0 w 5381346"/>
                <a:gd name="connsiteY2" fmla="*/ 3145794 h 5984687"/>
                <a:gd name="connsiteX3" fmla="*/ 510363 w 5381346"/>
                <a:gd name="connsiteY3" fmla="*/ 3422241 h 5984687"/>
                <a:gd name="connsiteX4" fmla="*/ 297711 w 5381346"/>
                <a:gd name="connsiteY4" fmla="*/ 3751850 h 5984687"/>
                <a:gd name="connsiteX5" fmla="*/ 489097 w 5381346"/>
                <a:gd name="connsiteY5" fmla="*/ 3964501 h 5984687"/>
                <a:gd name="connsiteX6" fmla="*/ 372139 w 5381346"/>
                <a:gd name="connsiteY6" fmla="*/ 4155887 h 5984687"/>
                <a:gd name="connsiteX7" fmla="*/ 563525 w 5381346"/>
                <a:gd name="connsiteY7" fmla="*/ 4411069 h 5984687"/>
                <a:gd name="connsiteX8" fmla="*/ 499730 w 5381346"/>
                <a:gd name="connsiteY8" fmla="*/ 5070287 h 5984687"/>
                <a:gd name="connsiteX9" fmla="*/ 1754372 w 5381346"/>
                <a:gd name="connsiteY9" fmla="*/ 5293571 h 5984687"/>
                <a:gd name="connsiteX10" fmla="*/ 1945758 w 5381346"/>
                <a:gd name="connsiteY10" fmla="*/ 5984687 h 5984687"/>
                <a:gd name="connsiteX11" fmla="*/ 4784651 w 5381346"/>
                <a:gd name="connsiteY11" fmla="*/ 5952790 h 5984687"/>
                <a:gd name="connsiteX12" fmla="*/ 4890977 w 5381346"/>
                <a:gd name="connsiteY12" fmla="*/ 3613627 h 5984687"/>
                <a:gd name="connsiteX13" fmla="*/ 3030279 w 5381346"/>
                <a:gd name="connsiteY13" fmla="*/ 94250 h 5984687"/>
                <a:gd name="connsiteX0" fmla="*/ 3030279 w 5381346"/>
                <a:gd name="connsiteY0" fmla="*/ 0 h 5890437"/>
                <a:gd name="connsiteX1" fmla="*/ 914399 w 5381346"/>
                <a:gd name="connsiteY1" fmla="*/ 1095154 h 5890437"/>
                <a:gd name="connsiteX2" fmla="*/ 0 w 5381346"/>
                <a:gd name="connsiteY2" fmla="*/ 3051544 h 5890437"/>
                <a:gd name="connsiteX3" fmla="*/ 510363 w 5381346"/>
                <a:gd name="connsiteY3" fmla="*/ 3327991 h 5890437"/>
                <a:gd name="connsiteX4" fmla="*/ 297711 w 5381346"/>
                <a:gd name="connsiteY4" fmla="*/ 3657600 h 5890437"/>
                <a:gd name="connsiteX5" fmla="*/ 489097 w 5381346"/>
                <a:gd name="connsiteY5" fmla="*/ 3870251 h 5890437"/>
                <a:gd name="connsiteX6" fmla="*/ 372139 w 5381346"/>
                <a:gd name="connsiteY6" fmla="*/ 4061637 h 5890437"/>
                <a:gd name="connsiteX7" fmla="*/ 563525 w 5381346"/>
                <a:gd name="connsiteY7" fmla="*/ 4316819 h 5890437"/>
                <a:gd name="connsiteX8" fmla="*/ 499730 w 5381346"/>
                <a:gd name="connsiteY8" fmla="*/ 4976037 h 5890437"/>
                <a:gd name="connsiteX9" fmla="*/ 1754372 w 5381346"/>
                <a:gd name="connsiteY9" fmla="*/ 5199321 h 5890437"/>
                <a:gd name="connsiteX10" fmla="*/ 1945758 w 5381346"/>
                <a:gd name="connsiteY10" fmla="*/ 5890437 h 5890437"/>
                <a:gd name="connsiteX11" fmla="*/ 4784651 w 5381346"/>
                <a:gd name="connsiteY11" fmla="*/ 5858540 h 5890437"/>
                <a:gd name="connsiteX12" fmla="*/ 4890977 w 5381346"/>
                <a:gd name="connsiteY12" fmla="*/ 3519377 h 5890437"/>
                <a:gd name="connsiteX13" fmla="*/ 3030279 w 5381346"/>
                <a:gd name="connsiteY13" fmla="*/ 0 h 5890437"/>
                <a:gd name="connsiteX0" fmla="*/ 3030279 w 5381346"/>
                <a:gd name="connsiteY0" fmla="*/ 0 h 5890437"/>
                <a:gd name="connsiteX1" fmla="*/ 914399 w 5381346"/>
                <a:gd name="connsiteY1" fmla="*/ 1095154 h 5890437"/>
                <a:gd name="connsiteX2" fmla="*/ 0 w 5381346"/>
                <a:gd name="connsiteY2" fmla="*/ 3051544 h 5890437"/>
                <a:gd name="connsiteX3" fmla="*/ 510363 w 5381346"/>
                <a:gd name="connsiteY3" fmla="*/ 3327991 h 5890437"/>
                <a:gd name="connsiteX4" fmla="*/ 297711 w 5381346"/>
                <a:gd name="connsiteY4" fmla="*/ 3657600 h 5890437"/>
                <a:gd name="connsiteX5" fmla="*/ 489097 w 5381346"/>
                <a:gd name="connsiteY5" fmla="*/ 3870251 h 5890437"/>
                <a:gd name="connsiteX6" fmla="*/ 372139 w 5381346"/>
                <a:gd name="connsiteY6" fmla="*/ 4061637 h 5890437"/>
                <a:gd name="connsiteX7" fmla="*/ 563525 w 5381346"/>
                <a:gd name="connsiteY7" fmla="*/ 4316819 h 5890437"/>
                <a:gd name="connsiteX8" fmla="*/ 499730 w 5381346"/>
                <a:gd name="connsiteY8" fmla="*/ 4976037 h 5890437"/>
                <a:gd name="connsiteX9" fmla="*/ 1754372 w 5381346"/>
                <a:gd name="connsiteY9" fmla="*/ 5199321 h 5890437"/>
                <a:gd name="connsiteX10" fmla="*/ 1945758 w 5381346"/>
                <a:gd name="connsiteY10" fmla="*/ 5890437 h 5890437"/>
                <a:gd name="connsiteX11" fmla="*/ 4784651 w 5381346"/>
                <a:gd name="connsiteY11" fmla="*/ 5858540 h 5890437"/>
                <a:gd name="connsiteX12" fmla="*/ 4890977 w 5381346"/>
                <a:gd name="connsiteY12" fmla="*/ 3519377 h 5890437"/>
                <a:gd name="connsiteX13" fmla="*/ 3030279 w 5381346"/>
                <a:gd name="connsiteY13" fmla="*/ 0 h 5890437"/>
                <a:gd name="connsiteX0" fmla="*/ 3030726 w 5381793"/>
                <a:gd name="connsiteY0" fmla="*/ 0 h 5890437"/>
                <a:gd name="connsiteX1" fmla="*/ 914846 w 5381793"/>
                <a:gd name="connsiteY1" fmla="*/ 1095154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914846 w 5381793"/>
                <a:gd name="connsiteY1" fmla="*/ 1095154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914846 w 5381793"/>
                <a:gd name="connsiteY1" fmla="*/ 1095154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72315 w 5381793"/>
                <a:gd name="connsiteY1" fmla="*/ 1063257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72315 w 5381793"/>
                <a:gd name="connsiteY1" fmla="*/ 1063257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72315 w 5381793"/>
                <a:gd name="connsiteY1" fmla="*/ 1063257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72315 w 5381793"/>
                <a:gd name="connsiteY1" fmla="*/ 1063257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72315 w 5381793"/>
                <a:gd name="connsiteY1" fmla="*/ 1063257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90128 w 5381793"/>
                <a:gd name="connsiteY1" fmla="*/ 1098883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90128 w 5381793"/>
                <a:gd name="connsiteY1" fmla="*/ 1098883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64 w 5381831"/>
                <a:gd name="connsiteY0" fmla="*/ 0 h 5890437"/>
                <a:gd name="connsiteX1" fmla="*/ 890166 w 5381831"/>
                <a:gd name="connsiteY1" fmla="*/ 1098883 h 5890437"/>
                <a:gd name="connsiteX2" fmla="*/ 607506 w 5381831"/>
                <a:gd name="connsiteY2" fmla="*/ 2172770 h 5890437"/>
                <a:gd name="connsiteX3" fmla="*/ 485 w 5381831"/>
                <a:gd name="connsiteY3" fmla="*/ 3051544 h 5890437"/>
                <a:gd name="connsiteX4" fmla="*/ 510848 w 5381831"/>
                <a:gd name="connsiteY4" fmla="*/ 3327991 h 5890437"/>
                <a:gd name="connsiteX5" fmla="*/ 298196 w 5381831"/>
                <a:gd name="connsiteY5" fmla="*/ 3657600 h 5890437"/>
                <a:gd name="connsiteX6" fmla="*/ 489582 w 5381831"/>
                <a:gd name="connsiteY6" fmla="*/ 3870251 h 5890437"/>
                <a:gd name="connsiteX7" fmla="*/ 372624 w 5381831"/>
                <a:gd name="connsiteY7" fmla="*/ 4061637 h 5890437"/>
                <a:gd name="connsiteX8" fmla="*/ 564010 w 5381831"/>
                <a:gd name="connsiteY8" fmla="*/ 4316819 h 5890437"/>
                <a:gd name="connsiteX9" fmla="*/ 500215 w 5381831"/>
                <a:gd name="connsiteY9" fmla="*/ 4976037 h 5890437"/>
                <a:gd name="connsiteX10" fmla="*/ 1754857 w 5381831"/>
                <a:gd name="connsiteY10" fmla="*/ 5199321 h 5890437"/>
                <a:gd name="connsiteX11" fmla="*/ 1946243 w 5381831"/>
                <a:gd name="connsiteY11" fmla="*/ 5890437 h 5890437"/>
                <a:gd name="connsiteX12" fmla="*/ 4785136 w 5381831"/>
                <a:gd name="connsiteY12" fmla="*/ 5858540 h 5890437"/>
                <a:gd name="connsiteX13" fmla="*/ 4891462 w 5381831"/>
                <a:gd name="connsiteY13" fmla="*/ 3519377 h 5890437"/>
                <a:gd name="connsiteX14" fmla="*/ 3030764 w 5381831"/>
                <a:gd name="connsiteY14" fmla="*/ 0 h 5890437"/>
                <a:gd name="connsiteX0" fmla="*/ 3030764 w 5381831"/>
                <a:gd name="connsiteY0" fmla="*/ 0 h 5890437"/>
                <a:gd name="connsiteX1" fmla="*/ 890166 w 5381831"/>
                <a:gd name="connsiteY1" fmla="*/ 1098883 h 5890437"/>
                <a:gd name="connsiteX2" fmla="*/ 607506 w 5381831"/>
                <a:gd name="connsiteY2" fmla="*/ 2172770 h 5890437"/>
                <a:gd name="connsiteX3" fmla="*/ 485 w 5381831"/>
                <a:gd name="connsiteY3" fmla="*/ 3051544 h 5890437"/>
                <a:gd name="connsiteX4" fmla="*/ 510848 w 5381831"/>
                <a:gd name="connsiteY4" fmla="*/ 3327991 h 5890437"/>
                <a:gd name="connsiteX5" fmla="*/ 298196 w 5381831"/>
                <a:gd name="connsiteY5" fmla="*/ 3657600 h 5890437"/>
                <a:gd name="connsiteX6" fmla="*/ 489582 w 5381831"/>
                <a:gd name="connsiteY6" fmla="*/ 3870251 h 5890437"/>
                <a:gd name="connsiteX7" fmla="*/ 372624 w 5381831"/>
                <a:gd name="connsiteY7" fmla="*/ 4061637 h 5890437"/>
                <a:gd name="connsiteX8" fmla="*/ 564010 w 5381831"/>
                <a:gd name="connsiteY8" fmla="*/ 4316819 h 5890437"/>
                <a:gd name="connsiteX9" fmla="*/ 500215 w 5381831"/>
                <a:gd name="connsiteY9" fmla="*/ 4976037 h 5890437"/>
                <a:gd name="connsiteX10" fmla="*/ 1754857 w 5381831"/>
                <a:gd name="connsiteY10" fmla="*/ 5199321 h 5890437"/>
                <a:gd name="connsiteX11" fmla="*/ 1946243 w 5381831"/>
                <a:gd name="connsiteY11" fmla="*/ 5890437 h 5890437"/>
                <a:gd name="connsiteX12" fmla="*/ 4785136 w 5381831"/>
                <a:gd name="connsiteY12" fmla="*/ 5858540 h 5890437"/>
                <a:gd name="connsiteX13" fmla="*/ 4891462 w 5381831"/>
                <a:gd name="connsiteY13" fmla="*/ 3519377 h 5890437"/>
                <a:gd name="connsiteX14" fmla="*/ 3030764 w 5381831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298271 w 5381906"/>
                <a:gd name="connsiteY5" fmla="*/ 3657600 h 5890437"/>
                <a:gd name="connsiteX6" fmla="*/ 489657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298271 w 5381906"/>
                <a:gd name="connsiteY5" fmla="*/ 3657600 h 5890437"/>
                <a:gd name="connsiteX6" fmla="*/ 489657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298271 w 5381906"/>
                <a:gd name="connsiteY5" fmla="*/ 3657600 h 5890437"/>
                <a:gd name="connsiteX6" fmla="*/ 489657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489657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489657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039004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039004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039004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039004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039004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765 w 5381832"/>
                <a:gd name="connsiteY0" fmla="*/ 0 h 5890437"/>
                <a:gd name="connsiteX1" fmla="*/ 890167 w 5381832"/>
                <a:gd name="connsiteY1" fmla="*/ 1098883 h 5890437"/>
                <a:gd name="connsiteX2" fmla="*/ 672821 w 5381832"/>
                <a:gd name="connsiteY2" fmla="*/ 2220272 h 5890437"/>
                <a:gd name="connsiteX3" fmla="*/ 486 w 5381832"/>
                <a:gd name="connsiteY3" fmla="*/ 3051544 h 5890437"/>
                <a:gd name="connsiteX4" fmla="*/ 510849 w 5381832"/>
                <a:gd name="connsiteY4" fmla="*/ 3327991 h 5890437"/>
                <a:gd name="connsiteX5" fmla="*/ 339761 w 5381832"/>
                <a:gd name="connsiteY5" fmla="*/ 3734790 h 5890437"/>
                <a:gd name="connsiteX6" fmla="*/ 531147 w 5381832"/>
                <a:gd name="connsiteY6" fmla="*/ 3870251 h 5890437"/>
                <a:gd name="connsiteX7" fmla="*/ 372625 w 5381832"/>
                <a:gd name="connsiteY7" fmla="*/ 4061637 h 5890437"/>
                <a:gd name="connsiteX8" fmla="*/ 564011 w 5381832"/>
                <a:gd name="connsiteY8" fmla="*/ 4316819 h 5890437"/>
                <a:gd name="connsiteX9" fmla="*/ 500216 w 5381832"/>
                <a:gd name="connsiteY9" fmla="*/ 4976037 h 5890437"/>
                <a:gd name="connsiteX10" fmla="*/ 1754858 w 5381832"/>
                <a:gd name="connsiteY10" fmla="*/ 5039004 h 5890437"/>
                <a:gd name="connsiteX11" fmla="*/ 1946244 w 5381832"/>
                <a:gd name="connsiteY11" fmla="*/ 5890437 h 5890437"/>
                <a:gd name="connsiteX12" fmla="*/ 4785137 w 5381832"/>
                <a:gd name="connsiteY12" fmla="*/ 5858540 h 5890437"/>
                <a:gd name="connsiteX13" fmla="*/ 4891463 w 5381832"/>
                <a:gd name="connsiteY13" fmla="*/ 3519377 h 5890437"/>
                <a:gd name="connsiteX14" fmla="*/ 3030765 w 5381832"/>
                <a:gd name="connsiteY14" fmla="*/ 0 h 5890437"/>
                <a:gd name="connsiteX0" fmla="*/ 3030862 w 5381929"/>
                <a:gd name="connsiteY0" fmla="*/ 0 h 5890437"/>
                <a:gd name="connsiteX1" fmla="*/ 890264 w 5381929"/>
                <a:gd name="connsiteY1" fmla="*/ 1098883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890264 w 5381929"/>
                <a:gd name="connsiteY1" fmla="*/ 1098883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890264 w 5381929"/>
                <a:gd name="connsiteY1" fmla="*/ 1098883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890264 w 5381929"/>
                <a:gd name="connsiteY1" fmla="*/ 1098883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872451 w 5381929"/>
                <a:gd name="connsiteY1" fmla="*/ 1057320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872451 w 5381929"/>
                <a:gd name="connsiteY1" fmla="*/ 1057320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981633 w 5381929"/>
                <a:gd name="connsiteY1" fmla="*/ 920842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981633 w 5381929"/>
                <a:gd name="connsiteY1" fmla="*/ 920842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927042 w 5381929"/>
                <a:gd name="connsiteY1" fmla="*/ 866251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927042 w 5381929"/>
                <a:gd name="connsiteY1" fmla="*/ 866251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927042 w 5381929"/>
                <a:gd name="connsiteY1" fmla="*/ 866251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1751 h 5892188"/>
                <a:gd name="connsiteX1" fmla="*/ 927042 w 5381929"/>
                <a:gd name="connsiteY1" fmla="*/ 868002 h 5892188"/>
                <a:gd name="connsiteX2" fmla="*/ 672918 w 5381929"/>
                <a:gd name="connsiteY2" fmla="*/ 2222023 h 5892188"/>
                <a:gd name="connsiteX3" fmla="*/ 583 w 5381929"/>
                <a:gd name="connsiteY3" fmla="*/ 3053295 h 5892188"/>
                <a:gd name="connsiteX4" fmla="*/ 510946 w 5381929"/>
                <a:gd name="connsiteY4" fmla="*/ 3329742 h 5892188"/>
                <a:gd name="connsiteX5" fmla="*/ 339858 w 5381929"/>
                <a:gd name="connsiteY5" fmla="*/ 3736541 h 5892188"/>
                <a:gd name="connsiteX6" fmla="*/ 531244 w 5381929"/>
                <a:gd name="connsiteY6" fmla="*/ 3872002 h 5892188"/>
                <a:gd name="connsiteX7" fmla="*/ 372722 w 5381929"/>
                <a:gd name="connsiteY7" fmla="*/ 4063388 h 5892188"/>
                <a:gd name="connsiteX8" fmla="*/ 564108 w 5381929"/>
                <a:gd name="connsiteY8" fmla="*/ 4318570 h 5892188"/>
                <a:gd name="connsiteX9" fmla="*/ 500313 w 5381929"/>
                <a:gd name="connsiteY9" fmla="*/ 4977788 h 5892188"/>
                <a:gd name="connsiteX10" fmla="*/ 1754955 w 5381929"/>
                <a:gd name="connsiteY10" fmla="*/ 5040755 h 5892188"/>
                <a:gd name="connsiteX11" fmla="*/ 1946341 w 5381929"/>
                <a:gd name="connsiteY11" fmla="*/ 5892188 h 5892188"/>
                <a:gd name="connsiteX12" fmla="*/ 4785234 w 5381929"/>
                <a:gd name="connsiteY12" fmla="*/ 5860291 h 5892188"/>
                <a:gd name="connsiteX13" fmla="*/ 4891560 w 5381929"/>
                <a:gd name="connsiteY13" fmla="*/ 3521128 h 5892188"/>
                <a:gd name="connsiteX14" fmla="*/ 3030862 w 5381929"/>
                <a:gd name="connsiteY14" fmla="*/ 1751 h 5892188"/>
                <a:gd name="connsiteX0" fmla="*/ 3031042 w 5382109"/>
                <a:gd name="connsiteY0" fmla="*/ 1751 h 5892188"/>
                <a:gd name="connsiteX1" fmla="*/ 927222 w 5382109"/>
                <a:gd name="connsiteY1" fmla="*/ 868002 h 5892188"/>
                <a:gd name="connsiteX2" fmla="*/ 577563 w 5382109"/>
                <a:gd name="connsiteY2" fmla="*/ 2303910 h 5892188"/>
                <a:gd name="connsiteX3" fmla="*/ 763 w 5382109"/>
                <a:gd name="connsiteY3" fmla="*/ 3053295 h 5892188"/>
                <a:gd name="connsiteX4" fmla="*/ 511126 w 5382109"/>
                <a:gd name="connsiteY4" fmla="*/ 3329742 h 5892188"/>
                <a:gd name="connsiteX5" fmla="*/ 340038 w 5382109"/>
                <a:gd name="connsiteY5" fmla="*/ 3736541 h 5892188"/>
                <a:gd name="connsiteX6" fmla="*/ 531424 w 5382109"/>
                <a:gd name="connsiteY6" fmla="*/ 3872002 h 5892188"/>
                <a:gd name="connsiteX7" fmla="*/ 372902 w 5382109"/>
                <a:gd name="connsiteY7" fmla="*/ 4063388 h 5892188"/>
                <a:gd name="connsiteX8" fmla="*/ 564288 w 5382109"/>
                <a:gd name="connsiteY8" fmla="*/ 4318570 h 5892188"/>
                <a:gd name="connsiteX9" fmla="*/ 500493 w 5382109"/>
                <a:gd name="connsiteY9" fmla="*/ 4977788 h 5892188"/>
                <a:gd name="connsiteX10" fmla="*/ 1755135 w 5382109"/>
                <a:gd name="connsiteY10" fmla="*/ 5040755 h 5892188"/>
                <a:gd name="connsiteX11" fmla="*/ 1946521 w 5382109"/>
                <a:gd name="connsiteY11" fmla="*/ 5892188 h 5892188"/>
                <a:gd name="connsiteX12" fmla="*/ 4785414 w 5382109"/>
                <a:gd name="connsiteY12" fmla="*/ 5860291 h 5892188"/>
                <a:gd name="connsiteX13" fmla="*/ 4891740 w 5382109"/>
                <a:gd name="connsiteY13" fmla="*/ 3521128 h 5892188"/>
                <a:gd name="connsiteX14" fmla="*/ 3031042 w 5382109"/>
                <a:gd name="connsiteY14" fmla="*/ 1751 h 5892188"/>
                <a:gd name="connsiteX0" fmla="*/ 3031042 w 5382109"/>
                <a:gd name="connsiteY0" fmla="*/ 2101 h 5892538"/>
                <a:gd name="connsiteX1" fmla="*/ 913575 w 5382109"/>
                <a:gd name="connsiteY1" fmla="*/ 827408 h 5892538"/>
                <a:gd name="connsiteX2" fmla="*/ 577563 w 5382109"/>
                <a:gd name="connsiteY2" fmla="*/ 2304260 h 5892538"/>
                <a:gd name="connsiteX3" fmla="*/ 763 w 5382109"/>
                <a:gd name="connsiteY3" fmla="*/ 3053645 h 5892538"/>
                <a:gd name="connsiteX4" fmla="*/ 511126 w 5382109"/>
                <a:gd name="connsiteY4" fmla="*/ 3330092 h 5892538"/>
                <a:gd name="connsiteX5" fmla="*/ 340038 w 5382109"/>
                <a:gd name="connsiteY5" fmla="*/ 3736891 h 5892538"/>
                <a:gd name="connsiteX6" fmla="*/ 531424 w 5382109"/>
                <a:gd name="connsiteY6" fmla="*/ 3872352 h 5892538"/>
                <a:gd name="connsiteX7" fmla="*/ 372902 w 5382109"/>
                <a:gd name="connsiteY7" fmla="*/ 4063738 h 5892538"/>
                <a:gd name="connsiteX8" fmla="*/ 564288 w 5382109"/>
                <a:gd name="connsiteY8" fmla="*/ 4318920 h 5892538"/>
                <a:gd name="connsiteX9" fmla="*/ 500493 w 5382109"/>
                <a:gd name="connsiteY9" fmla="*/ 4978138 h 5892538"/>
                <a:gd name="connsiteX10" fmla="*/ 1755135 w 5382109"/>
                <a:gd name="connsiteY10" fmla="*/ 5041105 h 5892538"/>
                <a:gd name="connsiteX11" fmla="*/ 1946521 w 5382109"/>
                <a:gd name="connsiteY11" fmla="*/ 5892538 h 5892538"/>
                <a:gd name="connsiteX12" fmla="*/ 4785414 w 5382109"/>
                <a:gd name="connsiteY12" fmla="*/ 5860641 h 5892538"/>
                <a:gd name="connsiteX13" fmla="*/ 4891740 w 5382109"/>
                <a:gd name="connsiteY13" fmla="*/ 3521478 h 5892538"/>
                <a:gd name="connsiteX14" fmla="*/ 3031042 w 5382109"/>
                <a:gd name="connsiteY14" fmla="*/ 2101 h 5892538"/>
                <a:gd name="connsiteX0" fmla="*/ 3031042 w 5382109"/>
                <a:gd name="connsiteY0" fmla="*/ 941 h 5891378"/>
                <a:gd name="connsiteX1" fmla="*/ 886280 w 5382109"/>
                <a:gd name="connsiteY1" fmla="*/ 1071908 h 5891378"/>
                <a:gd name="connsiteX2" fmla="*/ 577563 w 5382109"/>
                <a:gd name="connsiteY2" fmla="*/ 2303100 h 5891378"/>
                <a:gd name="connsiteX3" fmla="*/ 763 w 5382109"/>
                <a:gd name="connsiteY3" fmla="*/ 3052485 h 5891378"/>
                <a:gd name="connsiteX4" fmla="*/ 511126 w 5382109"/>
                <a:gd name="connsiteY4" fmla="*/ 3328932 h 5891378"/>
                <a:gd name="connsiteX5" fmla="*/ 340038 w 5382109"/>
                <a:gd name="connsiteY5" fmla="*/ 3735731 h 5891378"/>
                <a:gd name="connsiteX6" fmla="*/ 531424 w 5382109"/>
                <a:gd name="connsiteY6" fmla="*/ 3871192 h 5891378"/>
                <a:gd name="connsiteX7" fmla="*/ 372902 w 5382109"/>
                <a:gd name="connsiteY7" fmla="*/ 4062578 h 5891378"/>
                <a:gd name="connsiteX8" fmla="*/ 564288 w 5382109"/>
                <a:gd name="connsiteY8" fmla="*/ 4317760 h 5891378"/>
                <a:gd name="connsiteX9" fmla="*/ 500493 w 5382109"/>
                <a:gd name="connsiteY9" fmla="*/ 4976978 h 5891378"/>
                <a:gd name="connsiteX10" fmla="*/ 1755135 w 5382109"/>
                <a:gd name="connsiteY10" fmla="*/ 5039945 h 5891378"/>
                <a:gd name="connsiteX11" fmla="*/ 1946521 w 5382109"/>
                <a:gd name="connsiteY11" fmla="*/ 5891378 h 5891378"/>
                <a:gd name="connsiteX12" fmla="*/ 4785414 w 5382109"/>
                <a:gd name="connsiteY12" fmla="*/ 5859481 h 5891378"/>
                <a:gd name="connsiteX13" fmla="*/ 4891740 w 5382109"/>
                <a:gd name="connsiteY13" fmla="*/ 3520318 h 5891378"/>
                <a:gd name="connsiteX14" fmla="*/ 3031042 w 5382109"/>
                <a:gd name="connsiteY14" fmla="*/ 941 h 5891378"/>
                <a:gd name="connsiteX0" fmla="*/ 3031042 w 5382109"/>
                <a:gd name="connsiteY0" fmla="*/ 753 h 5891190"/>
                <a:gd name="connsiteX1" fmla="*/ 886280 w 5382109"/>
                <a:gd name="connsiteY1" fmla="*/ 1071720 h 5891190"/>
                <a:gd name="connsiteX2" fmla="*/ 577563 w 5382109"/>
                <a:gd name="connsiteY2" fmla="*/ 2302912 h 5891190"/>
                <a:gd name="connsiteX3" fmla="*/ 763 w 5382109"/>
                <a:gd name="connsiteY3" fmla="*/ 3052297 h 5891190"/>
                <a:gd name="connsiteX4" fmla="*/ 511126 w 5382109"/>
                <a:gd name="connsiteY4" fmla="*/ 3328744 h 5891190"/>
                <a:gd name="connsiteX5" fmla="*/ 340038 w 5382109"/>
                <a:gd name="connsiteY5" fmla="*/ 3735543 h 5891190"/>
                <a:gd name="connsiteX6" fmla="*/ 531424 w 5382109"/>
                <a:gd name="connsiteY6" fmla="*/ 3871004 h 5891190"/>
                <a:gd name="connsiteX7" fmla="*/ 372902 w 5382109"/>
                <a:gd name="connsiteY7" fmla="*/ 4062390 h 5891190"/>
                <a:gd name="connsiteX8" fmla="*/ 564288 w 5382109"/>
                <a:gd name="connsiteY8" fmla="*/ 4317572 h 5891190"/>
                <a:gd name="connsiteX9" fmla="*/ 500493 w 5382109"/>
                <a:gd name="connsiteY9" fmla="*/ 4976790 h 5891190"/>
                <a:gd name="connsiteX10" fmla="*/ 1755135 w 5382109"/>
                <a:gd name="connsiteY10" fmla="*/ 5039757 h 5891190"/>
                <a:gd name="connsiteX11" fmla="*/ 1946521 w 5382109"/>
                <a:gd name="connsiteY11" fmla="*/ 5891190 h 5891190"/>
                <a:gd name="connsiteX12" fmla="*/ 4785414 w 5382109"/>
                <a:gd name="connsiteY12" fmla="*/ 5859293 h 5891190"/>
                <a:gd name="connsiteX13" fmla="*/ 4891740 w 5382109"/>
                <a:gd name="connsiteY13" fmla="*/ 3520130 h 5891190"/>
                <a:gd name="connsiteX14" fmla="*/ 3031042 w 5382109"/>
                <a:gd name="connsiteY14" fmla="*/ 753 h 5891190"/>
                <a:gd name="connsiteX0" fmla="*/ 3031042 w 5382109"/>
                <a:gd name="connsiteY0" fmla="*/ 753 h 5891190"/>
                <a:gd name="connsiteX1" fmla="*/ 886280 w 5382109"/>
                <a:gd name="connsiteY1" fmla="*/ 1071720 h 5891190"/>
                <a:gd name="connsiteX2" fmla="*/ 577563 w 5382109"/>
                <a:gd name="connsiteY2" fmla="*/ 2302912 h 5891190"/>
                <a:gd name="connsiteX3" fmla="*/ 763 w 5382109"/>
                <a:gd name="connsiteY3" fmla="*/ 3052297 h 5891190"/>
                <a:gd name="connsiteX4" fmla="*/ 511126 w 5382109"/>
                <a:gd name="connsiteY4" fmla="*/ 3328744 h 5891190"/>
                <a:gd name="connsiteX5" fmla="*/ 340038 w 5382109"/>
                <a:gd name="connsiteY5" fmla="*/ 3735543 h 5891190"/>
                <a:gd name="connsiteX6" fmla="*/ 531424 w 5382109"/>
                <a:gd name="connsiteY6" fmla="*/ 3871004 h 5891190"/>
                <a:gd name="connsiteX7" fmla="*/ 372902 w 5382109"/>
                <a:gd name="connsiteY7" fmla="*/ 4062390 h 5891190"/>
                <a:gd name="connsiteX8" fmla="*/ 564288 w 5382109"/>
                <a:gd name="connsiteY8" fmla="*/ 4317572 h 5891190"/>
                <a:gd name="connsiteX9" fmla="*/ 500493 w 5382109"/>
                <a:gd name="connsiteY9" fmla="*/ 4976790 h 5891190"/>
                <a:gd name="connsiteX10" fmla="*/ 1755135 w 5382109"/>
                <a:gd name="connsiteY10" fmla="*/ 5039757 h 5891190"/>
                <a:gd name="connsiteX11" fmla="*/ 1946521 w 5382109"/>
                <a:gd name="connsiteY11" fmla="*/ 5891190 h 5891190"/>
                <a:gd name="connsiteX12" fmla="*/ 4785414 w 5382109"/>
                <a:gd name="connsiteY12" fmla="*/ 5859293 h 5891190"/>
                <a:gd name="connsiteX13" fmla="*/ 4891740 w 5382109"/>
                <a:gd name="connsiteY13" fmla="*/ 3520130 h 5891190"/>
                <a:gd name="connsiteX14" fmla="*/ 3031042 w 5382109"/>
                <a:gd name="connsiteY14" fmla="*/ 753 h 5891190"/>
                <a:gd name="connsiteX0" fmla="*/ 3031042 w 5382109"/>
                <a:gd name="connsiteY0" fmla="*/ 792 h 5891229"/>
                <a:gd name="connsiteX1" fmla="*/ 777098 w 5382109"/>
                <a:gd name="connsiteY1" fmla="*/ 1044464 h 5891229"/>
                <a:gd name="connsiteX2" fmla="*/ 577563 w 5382109"/>
                <a:gd name="connsiteY2" fmla="*/ 2302951 h 5891229"/>
                <a:gd name="connsiteX3" fmla="*/ 763 w 5382109"/>
                <a:gd name="connsiteY3" fmla="*/ 3052336 h 5891229"/>
                <a:gd name="connsiteX4" fmla="*/ 511126 w 5382109"/>
                <a:gd name="connsiteY4" fmla="*/ 3328783 h 5891229"/>
                <a:gd name="connsiteX5" fmla="*/ 340038 w 5382109"/>
                <a:gd name="connsiteY5" fmla="*/ 3735582 h 5891229"/>
                <a:gd name="connsiteX6" fmla="*/ 531424 w 5382109"/>
                <a:gd name="connsiteY6" fmla="*/ 3871043 h 5891229"/>
                <a:gd name="connsiteX7" fmla="*/ 372902 w 5382109"/>
                <a:gd name="connsiteY7" fmla="*/ 4062429 h 5891229"/>
                <a:gd name="connsiteX8" fmla="*/ 564288 w 5382109"/>
                <a:gd name="connsiteY8" fmla="*/ 4317611 h 5891229"/>
                <a:gd name="connsiteX9" fmla="*/ 500493 w 5382109"/>
                <a:gd name="connsiteY9" fmla="*/ 4976829 h 5891229"/>
                <a:gd name="connsiteX10" fmla="*/ 1755135 w 5382109"/>
                <a:gd name="connsiteY10" fmla="*/ 5039796 h 5891229"/>
                <a:gd name="connsiteX11" fmla="*/ 1946521 w 5382109"/>
                <a:gd name="connsiteY11" fmla="*/ 5891229 h 5891229"/>
                <a:gd name="connsiteX12" fmla="*/ 4785414 w 5382109"/>
                <a:gd name="connsiteY12" fmla="*/ 5859332 h 5891229"/>
                <a:gd name="connsiteX13" fmla="*/ 4891740 w 5382109"/>
                <a:gd name="connsiteY13" fmla="*/ 3520169 h 5891229"/>
                <a:gd name="connsiteX14" fmla="*/ 3031042 w 5382109"/>
                <a:gd name="connsiteY14" fmla="*/ 792 h 5891229"/>
                <a:gd name="connsiteX0" fmla="*/ 3031042 w 5382109"/>
                <a:gd name="connsiteY0" fmla="*/ 792 h 5891229"/>
                <a:gd name="connsiteX1" fmla="*/ 777098 w 5382109"/>
                <a:gd name="connsiteY1" fmla="*/ 1044464 h 5891229"/>
                <a:gd name="connsiteX2" fmla="*/ 577563 w 5382109"/>
                <a:gd name="connsiteY2" fmla="*/ 2302951 h 5891229"/>
                <a:gd name="connsiteX3" fmla="*/ 763 w 5382109"/>
                <a:gd name="connsiteY3" fmla="*/ 3052336 h 5891229"/>
                <a:gd name="connsiteX4" fmla="*/ 511126 w 5382109"/>
                <a:gd name="connsiteY4" fmla="*/ 3328783 h 5891229"/>
                <a:gd name="connsiteX5" fmla="*/ 340038 w 5382109"/>
                <a:gd name="connsiteY5" fmla="*/ 3735582 h 5891229"/>
                <a:gd name="connsiteX6" fmla="*/ 531424 w 5382109"/>
                <a:gd name="connsiteY6" fmla="*/ 3871043 h 5891229"/>
                <a:gd name="connsiteX7" fmla="*/ 372902 w 5382109"/>
                <a:gd name="connsiteY7" fmla="*/ 4062429 h 5891229"/>
                <a:gd name="connsiteX8" fmla="*/ 564288 w 5382109"/>
                <a:gd name="connsiteY8" fmla="*/ 4317611 h 5891229"/>
                <a:gd name="connsiteX9" fmla="*/ 500493 w 5382109"/>
                <a:gd name="connsiteY9" fmla="*/ 4976829 h 5891229"/>
                <a:gd name="connsiteX10" fmla="*/ 1755135 w 5382109"/>
                <a:gd name="connsiteY10" fmla="*/ 5039796 h 5891229"/>
                <a:gd name="connsiteX11" fmla="*/ 1946521 w 5382109"/>
                <a:gd name="connsiteY11" fmla="*/ 5891229 h 5891229"/>
                <a:gd name="connsiteX12" fmla="*/ 4785414 w 5382109"/>
                <a:gd name="connsiteY12" fmla="*/ 5859332 h 5891229"/>
                <a:gd name="connsiteX13" fmla="*/ 4891740 w 5382109"/>
                <a:gd name="connsiteY13" fmla="*/ 3520169 h 5891229"/>
                <a:gd name="connsiteX14" fmla="*/ 3031042 w 5382109"/>
                <a:gd name="connsiteY14" fmla="*/ 792 h 5891229"/>
                <a:gd name="connsiteX0" fmla="*/ 3031042 w 5382109"/>
                <a:gd name="connsiteY0" fmla="*/ 792 h 5891229"/>
                <a:gd name="connsiteX1" fmla="*/ 777098 w 5382109"/>
                <a:gd name="connsiteY1" fmla="*/ 1044464 h 5891229"/>
                <a:gd name="connsiteX2" fmla="*/ 577563 w 5382109"/>
                <a:gd name="connsiteY2" fmla="*/ 2302951 h 5891229"/>
                <a:gd name="connsiteX3" fmla="*/ 763 w 5382109"/>
                <a:gd name="connsiteY3" fmla="*/ 3052336 h 5891229"/>
                <a:gd name="connsiteX4" fmla="*/ 511126 w 5382109"/>
                <a:gd name="connsiteY4" fmla="*/ 3328783 h 5891229"/>
                <a:gd name="connsiteX5" fmla="*/ 340038 w 5382109"/>
                <a:gd name="connsiteY5" fmla="*/ 3735582 h 5891229"/>
                <a:gd name="connsiteX6" fmla="*/ 531424 w 5382109"/>
                <a:gd name="connsiteY6" fmla="*/ 3871043 h 5891229"/>
                <a:gd name="connsiteX7" fmla="*/ 372902 w 5382109"/>
                <a:gd name="connsiteY7" fmla="*/ 4062429 h 5891229"/>
                <a:gd name="connsiteX8" fmla="*/ 564288 w 5382109"/>
                <a:gd name="connsiteY8" fmla="*/ 4317611 h 5891229"/>
                <a:gd name="connsiteX9" fmla="*/ 500493 w 5382109"/>
                <a:gd name="connsiteY9" fmla="*/ 4976829 h 5891229"/>
                <a:gd name="connsiteX10" fmla="*/ 1755135 w 5382109"/>
                <a:gd name="connsiteY10" fmla="*/ 5039796 h 5891229"/>
                <a:gd name="connsiteX11" fmla="*/ 1946521 w 5382109"/>
                <a:gd name="connsiteY11" fmla="*/ 5891229 h 5891229"/>
                <a:gd name="connsiteX12" fmla="*/ 4785414 w 5382109"/>
                <a:gd name="connsiteY12" fmla="*/ 5859332 h 5891229"/>
                <a:gd name="connsiteX13" fmla="*/ 4891740 w 5382109"/>
                <a:gd name="connsiteY13" fmla="*/ 3520169 h 5891229"/>
                <a:gd name="connsiteX14" fmla="*/ 3031042 w 5382109"/>
                <a:gd name="connsiteY14" fmla="*/ 792 h 5891229"/>
                <a:gd name="connsiteX0" fmla="*/ 3031042 w 5382109"/>
                <a:gd name="connsiteY0" fmla="*/ 627 h 5891064"/>
                <a:gd name="connsiteX1" fmla="*/ 777098 w 5382109"/>
                <a:gd name="connsiteY1" fmla="*/ 1180776 h 5891064"/>
                <a:gd name="connsiteX2" fmla="*/ 577563 w 5382109"/>
                <a:gd name="connsiteY2" fmla="*/ 2302786 h 5891064"/>
                <a:gd name="connsiteX3" fmla="*/ 763 w 5382109"/>
                <a:gd name="connsiteY3" fmla="*/ 3052171 h 5891064"/>
                <a:gd name="connsiteX4" fmla="*/ 511126 w 5382109"/>
                <a:gd name="connsiteY4" fmla="*/ 3328618 h 5891064"/>
                <a:gd name="connsiteX5" fmla="*/ 340038 w 5382109"/>
                <a:gd name="connsiteY5" fmla="*/ 3735417 h 5891064"/>
                <a:gd name="connsiteX6" fmla="*/ 531424 w 5382109"/>
                <a:gd name="connsiteY6" fmla="*/ 3870878 h 5891064"/>
                <a:gd name="connsiteX7" fmla="*/ 372902 w 5382109"/>
                <a:gd name="connsiteY7" fmla="*/ 4062264 h 5891064"/>
                <a:gd name="connsiteX8" fmla="*/ 564288 w 5382109"/>
                <a:gd name="connsiteY8" fmla="*/ 4317446 h 5891064"/>
                <a:gd name="connsiteX9" fmla="*/ 500493 w 5382109"/>
                <a:gd name="connsiteY9" fmla="*/ 4976664 h 5891064"/>
                <a:gd name="connsiteX10" fmla="*/ 1755135 w 5382109"/>
                <a:gd name="connsiteY10" fmla="*/ 5039631 h 5891064"/>
                <a:gd name="connsiteX11" fmla="*/ 1946521 w 5382109"/>
                <a:gd name="connsiteY11" fmla="*/ 5891064 h 5891064"/>
                <a:gd name="connsiteX12" fmla="*/ 4785414 w 5382109"/>
                <a:gd name="connsiteY12" fmla="*/ 5859167 h 5891064"/>
                <a:gd name="connsiteX13" fmla="*/ 4891740 w 5382109"/>
                <a:gd name="connsiteY13" fmla="*/ 3520004 h 5891064"/>
                <a:gd name="connsiteX14" fmla="*/ 3031042 w 5382109"/>
                <a:gd name="connsiteY14" fmla="*/ 627 h 5891064"/>
                <a:gd name="connsiteX0" fmla="*/ 3031042 w 5382109"/>
                <a:gd name="connsiteY0" fmla="*/ 968 h 5891405"/>
                <a:gd name="connsiteX1" fmla="*/ 777098 w 5382109"/>
                <a:gd name="connsiteY1" fmla="*/ 1181117 h 5891405"/>
                <a:gd name="connsiteX2" fmla="*/ 577563 w 5382109"/>
                <a:gd name="connsiteY2" fmla="*/ 2303127 h 5891405"/>
                <a:gd name="connsiteX3" fmla="*/ 763 w 5382109"/>
                <a:gd name="connsiteY3" fmla="*/ 3052512 h 5891405"/>
                <a:gd name="connsiteX4" fmla="*/ 511126 w 5382109"/>
                <a:gd name="connsiteY4" fmla="*/ 3328959 h 5891405"/>
                <a:gd name="connsiteX5" fmla="*/ 340038 w 5382109"/>
                <a:gd name="connsiteY5" fmla="*/ 3735758 h 5891405"/>
                <a:gd name="connsiteX6" fmla="*/ 531424 w 5382109"/>
                <a:gd name="connsiteY6" fmla="*/ 3871219 h 5891405"/>
                <a:gd name="connsiteX7" fmla="*/ 372902 w 5382109"/>
                <a:gd name="connsiteY7" fmla="*/ 4062605 h 5891405"/>
                <a:gd name="connsiteX8" fmla="*/ 564288 w 5382109"/>
                <a:gd name="connsiteY8" fmla="*/ 4317787 h 5891405"/>
                <a:gd name="connsiteX9" fmla="*/ 500493 w 5382109"/>
                <a:gd name="connsiteY9" fmla="*/ 4977005 h 5891405"/>
                <a:gd name="connsiteX10" fmla="*/ 1755135 w 5382109"/>
                <a:gd name="connsiteY10" fmla="*/ 5039972 h 5891405"/>
                <a:gd name="connsiteX11" fmla="*/ 1946521 w 5382109"/>
                <a:gd name="connsiteY11" fmla="*/ 5891405 h 5891405"/>
                <a:gd name="connsiteX12" fmla="*/ 4785414 w 5382109"/>
                <a:gd name="connsiteY12" fmla="*/ 5859508 h 5891405"/>
                <a:gd name="connsiteX13" fmla="*/ 4891740 w 5382109"/>
                <a:gd name="connsiteY13" fmla="*/ 3520345 h 5891405"/>
                <a:gd name="connsiteX14" fmla="*/ 3031042 w 5382109"/>
                <a:gd name="connsiteY14" fmla="*/ 968 h 5891405"/>
                <a:gd name="connsiteX0" fmla="*/ 3031042 w 5382109"/>
                <a:gd name="connsiteY0" fmla="*/ 968 h 5891405"/>
                <a:gd name="connsiteX1" fmla="*/ 777098 w 5382109"/>
                <a:gd name="connsiteY1" fmla="*/ 1181117 h 5891405"/>
                <a:gd name="connsiteX2" fmla="*/ 577563 w 5382109"/>
                <a:gd name="connsiteY2" fmla="*/ 2303127 h 5891405"/>
                <a:gd name="connsiteX3" fmla="*/ 763 w 5382109"/>
                <a:gd name="connsiteY3" fmla="*/ 3052512 h 5891405"/>
                <a:gd name="connsiteX4" fmla="*/ 511126 w 5382109"/>
                <a:gd name="connsiteY4" fmla="*/ 3328959 h 5891405"/>
                <a:gd name="connsiteX5" fmla="*/ 340038 w 5382109"/>
                <a:gd name="connsiteY5" fmla="*/ 3735758 h 5891405"/>
                <a:gd name="connsiteX6" fmla="*/ 531424 w 5382109"/>
                <a:gd name="connsiteY6" fmla="*/ 3871219 h 5891405"/>
                <a:gd name="connsiteX7" fmla="*/ 372902 w 5382109"/>
                <a:gd name="connsiteY7" fmla="*/ 4062605 h 5891405"/>
                <a:gd name="connsiteX8" fmla="*/ 564288 w 5382109"/>
                <a:gd name="connsiteY8" fmla="*/ 4317787 h 5891405"/>
                <a:gd name="connsiteX9" fmla="*/ 500493 w 5382109"/>
                <a:gd name="connsiteY9" fmla="*/ 4977005 h 5891405"/>
                <a:gd name="connsiteX10" fmla="*/ 1755135 w 5382109"/>
                <a:gd name="connsiteY10" fmla="*/ 5039972 h 5891405"/>
                <a:gd name="connsiteX11" fmla="*/ 1946521 w 5382109"/>
                <a:gd name="connsiteY11" fmla="*/ 5891405 h 5891405"/>
                <a:gd name="connsiteX12" fmla="*/ 4785414 w 5382109"/>
                <a:gd name="connsiteY12" fmla="*/ 5859508 h 5891405"/>
                <a:gd name="connsiteX13" fmla="*/ 4891740 w 5382109"/>
                <a:gd name="connsiteY13" fmla="*/ 3520345 h 5891405"/>
                <a:gd name="connsiteX14" fmla="*/ 3031042 w 5382109"/>
                <a:gd name="connsiteY14" fmla="*/ 968 h 5891405"/>
                <a:gd name="connsiteX0" fmla="*/ 3031204 w 5382271"/>
                <a:gd name="connsiteY0" fmla="*/ 968 h 5891405"/>
                <a:gd name="connsiteX1" fmla="*/ 777260 w 5382271"/>
                <a:gd name="connsiteY1" fmla="*/ 1181117 h 5891405"/>
                <a:gd name="connsiteX2" fmla="*/ 523134 w 5382271"/>
                <a:gd name="connsiteY2" fmla="*/ 2303127 h 5891405"/>
                <a:gd name="connsiteX3" fmla="*/ 925 w 5382271"/>
                <a:gd name="connsiteY3" fmla="*/ 3052512 h 5891405"/>
                <a:gd name="connsiteX4" fmla="*/ 511288 w 5382271"/>
                <a:gd name="connsiteY4" fmla="*/ 3328959 h 5891405"/>
                <a:gd name="connsiteX5" fmla="*/ 340200 w 5382271"/>
                <a:gd name="connsiteY5" fmla="*/ 3735758 h 5891405"/>
                <a:gd name="connsiteX6" fmla="*/ 531586 w 5382271"/>
                <a:gd name="connsiteY6" fmla="*/ 3871219 h 5891405"/>
                <a:gd name="connsiteX7" fmla="*/ 373064 w 5382271"/>
                <a:gd name="connsiteY7" fmla="*/ 4062605 h 5891405"/>
                <a:gd name="connsiteX8" fmla="*/ 564450 w 5382271"/>
                <a:gd name="connsiteY8" fmla="*/ 4317787 h 5891405"/>
                <a:gd name="connsiteX9" fmla="*/ 500655 w 5382271"/>
                <a:gd name="connsiteY9" fmla="*/ 4977005 h 5891405"/>
                <a:gd name="connsiteX10" fmla="*/ 1755297 w 5382271"/>
                <a:gd name="connsiteY10" fmla="*/ 5039972 h 5891405"/>
                <a:gd name="connsiteX11" fmla="*/ 1946683 w 5382271"/>
                <a:gd name="connsiteY11" fmla="*/ 5891405 h 5891405"/>
                <a:gd name="connsiteX12" fmla="*/ 4785576 w 5382271"/>
                <a:gd name="connsiteY12" fmla="*/ 5859508 h 5891405"/>
                <a:gd name="connsiteX13" fmla="*/ 4891902 w 5382271"/>
                <a:gd name="connsiteY13" fmla="*/ 3520345 h 5891405"/>
                <a:gd name="connsiteX14" fmla="*/ 3031204 w 5382271"/>
                <a:gd name="connsiteY14" fmla="*/ 968 h 5891405"/>
                <a:gd name="connsiteX0" fmla="*/ 3031204 w 5382271"/>
                <a:gd name="connsiteY0" fmla="*/ 968 h 5891405"/>
                <a:gd name="connsiteX1" fmla="*/ 777260 w 5382271"/>
                <a:gd name="connsiteY1" fmla="*/ 1181117 h 5891405"/>
                <a:gd name="connsiteX2" fmla="*/ 523134 w 5382271"/>
                <a:gd name="connsiteY2" fmla="*/ 2303127 h 5891405"/>
                <a:gd name="connsiteX3" fmla="*/ 925 w 5382271"/>
                <a:gd name="connsiteY3" fmla="*/ 3052512 h 5891405"/>
                <a:gd name="connsiteX4" fmla="*/ 511288 w 5382271"/>
                <a:gd name="connsiteY4" fmla="*/ 3328959 h 5891405"/>
                <a:gd name="connsiteX5" fmla="*/ 340200 w 5382271"/>
                <a:gd name="connsiteY5" fmla="*/ 3735758 h 5891405"/>
                <a:gd name="connsiteX6" fmla="*/ 531586 w 5382271"/>
                <a:gd name="connsiteY6" fmla="*/ 3871219 h 5891405"/>
                <a:gd name="connsiteX7" fmla="*/ 373064 w 5382271"/>
                <a:gd name="connsiteY7" fmla="*/ 4062605 h 5891405"/>
                <a:gd name="connsiteX8" fmla="*/ 564450 w 5382271"/>
                <a:gd name="connsiteY8" fmla="*/ 4317787 h 5891405"/>
                <a:gd name="connsiteX9" fmla="*/ 500655 w 5382271"/>
                <a:gd name="connsiteY9" fmla="*/ 4977005 h 5891405"/>
                <a:gd name="connsiteX10" fmla="*/ 1755297 w 5382271"/>
                <a:gd name="connsiteY10" fmla="*/ 5039972 h 5891405"/>
                <a:gd name="connsiteX11" fmla="*/ 1946683 w 5382271"/>
                <a:gd name="connsiteY11" fmla="*/ 5891405 h 5891405"/>
                <a:gd name="connsiteX12" fmla="*/ 4785576 w 5382271"/>
                <a:gd name="connsiteY12" fmla="*/ 5859508 h 5891405"/>
                <a:gd name="connsiteX13" fmla="*/ 4891902 w 5382271"/>
                <a:gd name="connsiteY13" fmla="*/ 3520345 h 5891405"/>
                <a:gd name="connsiteX14" fmla="*/ 3031204 w 5382271"/>
                <a:gd name="connsiteY14" fmla="*/ 968 h 5891405"/>
                <a:gd name="connsiteX0" fmla="*/ 3031204 w 5382271"/>
                <a:gd name="connsiteY0" fmla="*/ 968 h 5891405"/>
                <a:gd name="connsiteX1" fmla="*/ 777260 w 5382271"/>
                <a:gd name="connsiteY1" fmla="*/ 1181117 h 5891405"/>
                <a:gd name="connsiteX2" fmla="*/ 523134 w 5382271"/>
                <a:gd name="connsiteY2" fmla="*/ 2303127 h 5891405"/>
                <a:gd name="connsiteX3" fmla="*/ 925 w 5382271"/>
                <a:gd name="connsiteY3" fmla="*/ 3052512 h 5891405"/>
                <a:gd name="connsiteX4" fmla="*/ 511288 w 5382271"/>
                <a:gd name="connsiteY4" fmla="*/ 3328959 h 5891405"/>
                <a:gd name="connsiteX5" fmla="*/ 340200 w 5382271"/>
                <a:gd name="connsiteY5" fmla="*/ 3735758 h 5891405"/>
                <a:gd name="connsiteX6" fmla="*/ 531586 w 5382271"/>
                <a:gd name="connsiteY6" fmla="*/ 3871219 h 5891405"/>
                <a:gd name="connsiteX7" fmla="*/ 373064 w 5382271"/>
                <a:gd name="connsiteY7" fmla="*/ 4062605 h 5891405"/>
                <a:gd name="connsiteX8" fmla="*/ 564450 w 5382271"/>
                <a:gd name="connsiteY8" fmla="*/ 4317787 h 5891405"/>
                <a:gd name="connsiteX9" fmla="*/ 500655 w 5382271"/>
                <a:gd name="connsiteY9" fmla="*/ 4977005 h 5891405"/>
                <a:gd name="connsiteX10" fmla="*/ 1755297 w 5382271"/>
                <a:gd name="connsiteY10" fmla="*/ 5039972 h 5891405"/>
                <a:gd name="connsiteX11" fmla="*/ 1946683 w 5382271"/>
                <a:gd name="connsiteY11" fmla="*/ 5891405 h 5891405"/>
                <a:gd name="connsiteX12" fmla="*/ 4785576 w 5382271"/>
                <a:gd name="connsiteY12" fmla="*/ 5859508 h 5891405"/>
                <a:gd name="connsiteX13" fmla="*/ 4891902 w 5382271"/>
                <a:gd name="connsiteY13" fmla="*/ 3520345 h 5891405"/>
                <a:gd name="connsiteX14" fmla="*/ 3031204 w 5382271"/>
                <a:gd name="connsiteY14" fmla="*/ 968 h 5891405"/>
                <a:gd name="connsiteX0" fmla="*/ 3038119 w 5389186"/>
                <a:gd name="connsiteY0" fmla="*/ 968 h 5891405"/>
                <a:gd name="connsiteX1" fmla="*/ 784175 w 5389186"/>
                <a:gd name="connsiteY1" fmla="*/ 1181117 h 5891405"/>
                <a:gd name="connsiteX2" fmla="*/ 530049 w 5389186"/>
                <a:gd name="connsiteY2" fmla="*/ 2303127 h 5891405"/>
                <a:gd name="connsiteX3" fmla="*/ 7840 w 5389186"/>
                <a:gd name="connsiteY3" fmla="*/ 3052512 h 5891405"/>
                <a:gd name="connsiteX4" fmla="*/ 518203 w 5389186"/>
                <a:gd name="connsiteY4" fmla="*/ 3328959 h 5891405"/>
                <a:gd name="connsiteX5" fmla="*/ 347115 w 5389186"/>
                <a:gd name="connsiteY5" fmla="*/ 3735758 h 5891405"/>
                <a:gd name="connsiteX6" fmla="*/ 538501 w 5389186"/>
                <a:gd name="connsiteY6" fmla="*/ 3871219 h 5891405"/>
                <a:gd name="connsiteX7" fmla="*/ 379979 w 5389186"/>
                <a:gd name="connsiteY7" fmla="*/ 4062605 h 5891405"/>
                <a:gd name="connsiteX8" fmla="*/ 571365 w 5389186"/>
                <a:gd name="connsiteY8" fmla="*/ 4317787 h 5891405"/>
                <a:gd name="connsiteX9" fmla="*/ 507570 w 5389186"/>
                <a:gd name="connsiteY9" fmla="*/ 4977005 h 5891405"/>
                <a:gd name="connsiteX10" fmla="*/ 1762212 w 5389186"/>
                <a:gd name="connsiteY10" fmla="*/ 5039972 h 5891405"/>
                <a:gd name="connsiteX11" fmla="*/ 1953598 w 5389186"/>
                <a:gd name="connsiteY11" fmla="*/ 5891405 h 5891405"/>
                <a:gd name="connsiteX12" fmla="*/ 4792491 w 5389186"/>
                <a:gd name="connsiteY12" fmla="*/ 5859508 h 5891405"/>
                <a:gd name="connsiteX13" fmla="*/ 4898817 w 5389186"/>
                <a:gd name="connsiteY13" fmla="*/ 3520345 h 5891405"/>
                <a:gd name="connsiteX14" fmla="*/ 3038119 w 5389186"/>
                <a:gd name="connsiteY14" fmla="*/ 968 h 5891405"/>
                <a:gd name="connsiteX0" fmla="*/ 3037057 w 5388124"/>
                <a:gd name="connsiteY0" fmla="*/ 968 h 5891405"/>
                <a:gd name="connsiteX1" fmla="*/ 783113 w 5388124"/>
                <a:gd name="connsiteY1" fmla="*/ 1181117 h 5891405"/>
                <a:gd name="connsiteX2" fmla="*/ 528987 w 5388124"/>
                <a:gd name="connsiteY2" fmla="*/ 2303127 h 5891405"/>
                <a:gd name="connsiteX3" fmla="*/ 6778 w 5388124"/>
                <a:gd name="connsiteY3" fmla="*/ 3052512 h 5891405"/>
                <a:gd name="connsiteX4" fmla="*/ 517141 w 5388124"/>
                <a:gd name="connsiteY4" fmla="*/ 3328959 h 5891405"/>
                <a:gd name="connsiteX5" fmla="*/ 346053 w 5388124"/>
                <a:gd name="connsiteY5" fmla="*/ 3735758 h 5891405"/>
                <a:gd name="connsiteX6" fmla="*/ 537439 w 5388124"/>
                <a:gd name="connsiteY6" fmla="*/ 3871219 h 5891405"/>
                <a:gd name="connsiteX7" fmla="*/ 378917 w 5388124"/>
                <a:gd name="connsiteY7" fmla="*/ 4062605 h 5891405"/>
                <a:gd name="connsiteX8" fmla="*/ 570303 w 5388124"/>
                <a:gd name="connsiteY8" fmla="*/ 4317787 h 5891405"/>
                <a:gd name="connsiteX9" fmla="*/ 506508 w 5388124"/>
                <a:gd name="connsiteY9" fmla="*/ 4977005 h 5891405"/>
                <a:gd name="connsiteX10" fmla="*/ 1761150 w 5388124"/>
                <a:gd name="connsiteY10" fmla="*/ 5039972 h 5891405"/>
                <a:gd name="connsiteX11" fmla="*/ 1952536 w 5388124"/>
                <a:gd name="connsiteY11" fmla="*/ 5891405 h 5891405"/>
                <a:gd name="connsiteX12" fmla="*/ 4791429 w 5388124"/>
                <a:gd name="connsiteY12" fmla="*/ 5859508 h 5891405"/>
                <a:gd name="connsiteX13" fmla="*/ 4897755 w 5388124"/>
                <a:gd name="connsiteY13" fmla="*/ 3520345 h 5891405"/>
                <a:gd name="connsiteX14" fmla="*/ 3037057 w 5388124"/>
                <a:gd name="connsiteY14" fmla="*/ 968 h 5891405"/>
                <a:gd name="connsiteX0" fmla="*/ 3034541 w 5385608"/>
                <a:gd name="connsiteY0" fmla="*/ 968 h 5891405"/>
                <a:gd name="connsiteX1" fmla="*/ 780597 w 5385608"/>
                <a:gd name="connsiteY1" fmla="*/ 1181117 h 5891405"/>
                <a:gd name="connsiteX2" fmla="*/ 526471 w 5385608"/>
                <a:gd name="connsiteY2" fmla="*/ 2303127 h 5891405"/>
                <a:gd name="connsiteX3" fmla="*/ 4262 w 5385608"/>
                <a:gd name="connsiteY3" fmla="*/ 3052512 h 5891405"/>
                <a:gd name="connsiteX4" fmla="*/ 514625 w 5385608"/>
                <a:gd name="connsiteY4" fmla="*/ 3328959 h 5891405"/>
                <a:gd name="connsiteX5" fmla="*/ 343537 w 5385608"/>
                <a:gd name="connsiteY5" fmla="*/ 3735758 h 5891405"/>
                <a:gd name="connsiteX6" fmla="*/ 534923 w 5385608"/>
                <a:gd name="connsiteY6" fmla="*/ 3871219 h 5891405"/>
                <a:gd name="connsiteX7" fmla="*/ 376401 w 5385608"/>
                <a:gd name="connsiteY7" fmla="*/ 4062605 h 5891405"/>
                <a:gd name="connsiteX8" fmla="*/ 567787 w 5385608"/>
                <a:gd name="connsiteY8" fmla="*/ 4317787 h 5891405"/>
                <a:gd name="connsiteX9" fmla="*/ 503992 w 5385608"/>
                <a:gd name="connsiteY9" fmla="*/ 4977005 h 5891405"/>
                <a:gd name="connsiteX10" fmla="*/ 1758634 w 5385608"/>
                <a:gd name="connsiteY10" fmla="*/ 5039972 h 5891405"/>
                <a:gd name="connsiteX11" fmla="*/ 1950020 w 5385608"/>
                <a:gd name="connsiteY11" fmla="*/ 5891405 h 5891405"/>
                <a:gd name="connsiteX12" fmla="*/ 4788913 w 5385608"/>
                <a:gd name="connsiteY12" fmla="*/ 5859508 h 5891405"/>
                <a:gd name="connsiteX13" fmla="*/ 4895239 w 5385608"/>
                <a:gd name="connsiteY13" fmla="*/ 3520345 h 5891405"/>
                <a:gd name="connsiteX14" fmla="*/ 3034541 w 5385608"/>
                <a:gd name="connsiteY14" fmla="*/ 968 h 5891405"/>
                <a:gd name="connsiteX0" fmla="*/ 3034541 w 5385608"/>
                <a:gd name="connsiteY0" fmla="*/ 968 h 5891405"/>
                <a:gd name="connsiteX1" fmla="*/ 780597 w 5385608"/>
                <a:gd name="connsiteY1" fmla="*/ 1181117 h 5891405"/>
                <a:gd name="connsiteX2" fmla="*/ 526471 w 5385608"/>
                <a:gd name="connsiteY2" fmla="*/ 2303127 h 5891405"/>
                <a:gd name="connsiteX3" fmla="*/ 4262 w 5385608"/>
                <a:gd name="connsiteY3" fmla="*/ 3052512 h 5891405"/>
                <a:gd name="connsiteX4" fmla="*/ 514625 w 5385608"/>
                <a:gd name="connsiteY4" fmla="*/ 3328959 h 5891405"/>
                <a:gd name="connsiteX5" fmla="*/ 343537 w 5385608"/>
                <a:gd name="connsiteY5" fmla="*/ 3735758 h 5891405"/>
                <a:gd name="connsiteX6" fmla="*/ 534923 w 5385608"/>
                <a:gd name="connsiteY6" fmla="*/ 3871219 h 5891405"/>
                <a:gd name="connsiteX7" fmla="*/ 376401 w 5385608"/>
                <a:gd name="connsiteY7" fmla="*/ 4062605 h 5891405"/>
                <a:gd name="connsiteX8" fmla="*/ 567787 w 5385608"/>
                <a:gd name="connsiteY8" fmla="*/ 4317787 h 5891405"/>
                <a:gd name="connsiteX9" fmla="*/ 503992 w 5385608"/>
                <a:gd name="connsiteY9" fmla="*/ 4977005 h 5891405"/>
                <a:gd name="connsiteX10" fmla="*/ 1758634 w 5385608"/>
                <a:gd name="connsiteY10" fmla="*/ 5039972 h 5891405"/>
                <a:gd name="connsiteX11" fmla="*/ 1950020 w 5385608"/>
                <a:gd name="connsiteY11" fmla="*/ 5891405 h 5891405"/>
                <a:gd name="connsiteX12" fmla="*/ 4788913 w 5385608"/>
                <a:gd name="connsiteY12" fmla="*/ 5859508 h 5891405"/>
                <a:gd name="connsiteX13" fmla="*/ 4895239 w 5385608"/>
                <a:gd name="connsiteY13" fmla="*/ 3520345 h 5891405"/>
                <a:gd name="connsiteX14" fmla="*/ 3034541 w 5385608"/>
                <a:gd name="connsiteY14" fmla="*/ 968 h 5891405"/>
                <a:gd name="connsiteX0" fmla="*/ 2980702 w 5331769"/>
                <a:gd name="connsiteY0" fmla="*/ 968 h 5891405"/>
                <a:gd name="connsiteX1" fmla="*/ 726758 w 5331769"/>
                <a:gd name="connsiteY1" fmla="*/ 1181117 h 5891405"/>
                <a:gd name="connsiteX2" fmla="*/ 472632 w 5331769"/>
                <a:gd name="connsiteY2" fmla="*/ 2303127 h 5891405"/>
                <a:gd name="connsiteX3" fmla="*/ 5014 w 5331769"/>
                <a:gd name="connsiteY3" fmla="*/ 3079808 h 5891405"/>
                <a:gd name="connsiteX4" fmla="*/ 460786 w 5331769"/>
                <a:gd name="connsiteY4" fmla="*/ 3328959 h 5891405"/>
                <a:gd name="connsiteX5" fmla="*/ 289698 w 5331769"/>
                <a:gd name="connsiteY5" fmla="*/ 3735758 h 5891405"/>
                <a:gd name="connsiteX6" fmla="*/ 481084 w 5331769"/>
                <a:gd name="connsiteY6" fmla="*/ 3871219 h 5891405"/>
                <a:gd name="connsiteX7" fmla="*/ 322562 w 5331769"/>
                <a:gd name="connsiteY7" fmla="*/ 4062605 h 5891405"/>
                <a:gd name="connsiteX8" fmla="*/ 513948 w 5331769"/>
                <a:gd name="connsiteY8" fmla="*/ 4317787 h 5891405"/>
                <a:gd name="connsiteX9" fmla="*/ 450153 w 5331769"/>
                <a:gd name="connsiteY9" fmla="*/ 4977005 h 5891405"/>
                <a:gd name="connsiteX10" fmla="*/ 1704795 w 5331769"/>
                <a:gd name="connsiteY10" fmla="*/ 5039972 h 5891405"/>
                <a:gd name="connsiteX11" fmla="*/ 1896181 w 5331769"/>
                <a:gd name="connsiteY11" fmla="*/ 5891405 h 5891405"/>
                <a:gd name="connsiteX12" fmla="*/ 4735074 w 5331769"/>
                <a:gd name="connsiteY12" fmla="*/ 5859508 h 5891405"/>
                <a:gd name="connsiteX13" fmla="*/ 4841400 w 5331769"/>
                <a:gd name="connsiteY13" fmla="*/ 3520345 h 5891405"/>
                <a:gd name="connsiteX14" fmla="*/ 2980702 w 5331769"/>
                <a:gd name="connsiteY14" fmla="*/ 968 h 5891405"/>
                <a:gd name="connsiteX0" fmla="*/ 2980491 w 5331558"/>
                <a:gd name="connsiteY0" fmla="*/ 968 h 5891405"/>
                <a:gd name="connsiteX1" fmla="*/ 726547 w 5331558"/>
                <a:gd name="connsiteY1" fmla="*/ 1181117 h 5891405"/>
                <a:gd name="connsiteX2" fmla="*/ 486068 w 5331558"/>
                <a:gd name="connsiteY2" fmla="*/ 2371366 h 5891405"/>
                <a:gd name="connsiteX3" fmla="*/ 4803 w 5331558"/>
                <a:gd name="connsiteY3" fmla="*/ 3079808 h 5891405"/>
                <a:gd name="connsiteX4" fmla="*/ 460575 w 5331558"/>
                <a:gd name="connsiteY4" fmla="*/ 3328959 h 5891405"/>
                <a:gd name="connsiteX5" fmla="*/ 289487 w 5331558"/>
                <a:gd name="connsiteY5" fmla="*/ 3735758 h 5891405"/>
                <a:gd name="connsiteX6" fmla="*/ 480873 w 5331558"/>
                <a:gd name="connsiteY6" fmla="*/ 3871219 h 5891405"/>
                <a:gd name="connsiteX7" fmla="*/ 322351 w 5331558"/>
                <a:gd name="connsiteY7" fmla="*/ 4062605 h 5891405"/>
                <a:gd name="connsiteX8" fmla="*/ 513737 w 5331558"/>
                <a:gd name="connsiteY8" fmla="*/ 4317787 h 5891405"/>
                <a:gd name="connsiteX9" fmla="*/ 449942 w 5331558"/>
                <a:gd name="connsiteY9" fmla="*/ 4977005 h 5891405"/>
                <a:gd name="connsiteX10" fmla="*/ 1704584 w 5331558"/>
                <a:gd name="connsiteY10" fmla="*/ 5039972 h 5891405"/>
                <a:gd name="connsiteX11" fmla="*/ 1895970 w 5331558"/>
                <a:gd name="connsiteY11" fmla="*/ 5891405 h 5891405"/>
                <a:gd name="connsiteX12" fmla="*/ 4734863 w 5331558"/>
                <a:gd name="connsiteY12" fmla="*/ 5859508 h 5891405"/>
                <a:gd name="connsiteX13" fmla="*/ 4841189 w 5331558"/>
                <a:gd name="connsiteY13" fmla="*/ 3520345 h 5891405"/>
                <a:gd name="connsiteX14" fmla="*/ 2980491 w 5331558"/>
                <a:gd name="connsiteY14" fmla="*/ 968 h 5891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331558" h="5891405">
                  <a:moveTo>
                    <a:pt x="2980491" y="968"/>
                  </a:moveTo>
                  <a:cubicBezTo>
                    <a:pt x="1784302" y="-22254"/>
                    <a:pt x="1040642" y="372305"/>
                    <a:pt x="726547" y="1181117"/>
                  </a:cubicBezTo>
                  <a:cubicBezTo>
                    <a:pt x="528785" y="1834793"/>
                    <a:pt x="744238" y="2066938"/>
                    <a:pt x="486068" y="2371366"/>
                  </a:cubicBezTo>
                  <a:cubicBezTo>
                    <a:pt x="239818" y="2677225"/>
                    <a:pt x="-40213" y="2911644"/>
                    <a:pt x="4803" y="3079808"/>
                  </a:cubicBezTo>
                  <a:cubicBezTo>
                    <a:pt x="109541" y="3181162"/>
                    <a:pt x="260766" y="3266498"/>
                    <a:pt x="460575" y="3328959"/>
                  </a:cubicBezTo>
                  <a:cubicBezTo>
                    <a:pt x="403546" y="3464559"/>
                    <a:pt x="198074" y="3641722"/>
                    <a:pt x="289487" y="3735758"/>
                  </a:cubicBezTo>
                  <a:lnTo>
                    <a:pt x="480873" y="3871219"/>
                  </a:lnTo>
                  <a:cubicBezTo>
                    <a:pt x="428032" y="3935014"/>
                    <a:pt x="303940" y="3939433"/>
                    <a:pt x="322351" y="4062605"/>
                  </a:cubicBezTo>
                  <a:cubicBezTo>
                    <a:pt x="362395" y="4195168"/>
                    <a:pt x="550882" y="4226788"/>
                    <a:pt x="513737" y="4317787"/>
                  </a:cubicBezTo>
                  <a:cubicBezTo>
                    <a:pt x="397470" y="4561276"/>
                    <a:pt x="358392" y="4876020"/>
                    <a:pt x="449942" y="4977005"/>
                  </a:cubicBezTo>
                  <a:cubicBezTo>
                    <a:pt x="636587" y="5158310"/>
                    <a:pt x="1197305" y="5208988"/>
                    <a:pt x="1704584" y="5039972"/>
                  </a:cubicBezTo>
                  <a:lnTo>
                    <a:pt x="1895970" y="5891405"/>
                  </a:lnTo>
                  <a:lnTo>
                    <a:pt x="4734863" y="5859508"/>
                  </a:lnTo>
                  <a:cubicBezTo>
                    <a:pt x="4366268" y="4516262"/>
                    <a:pt x="4422975" y="3927926"/>
                    <a:pt x="4841189" y="3520345"/>
                  </a:cubicBezTo>
                  <a:cubicBezTo>
                    <a:pt x="6117095" y="1964448"/>
                    <a:pt x="4692333" y="36409"/>
                    <a:pt x="2980491" y="96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74" name="Oval 37">
              <a:extLst>
                <a:ext uri="{FF2B5EF4-FFF2-40B4-BE49-F238E27FC236}">
                  <a16:creationId xmlns:a16="http://schemas.microsoft.com/office/drawing/2014/main" xmlns="" id="{0711327E-9191-4394-B64D-73AD56C41377}"/>
                </a:ext>
              </a:extLst>
            </p:cNvPr>
            <p:cNvSpPr/>
            <p:nvPr/>
          </p:nvSpPr>
          <p:spPr>
            <a:xfrm rot="18100542">
              <a:off x="5907878" y="-58593"/>
              <a:ext cx="1436045" cy="2141152"/>
            </a:xfrm>
            <a:custGeom>
              <a:avLst/>
              <a:gdLst/>
              <a:ahLst/>
              <a:cxnLst/>
              <a:rect l="l" t="t" r="r" b="b"/>
              <a:pathLst>
                <a:path w="1170491" h="1745209">
                  <a:moveTo>
                    <a:pt x="429221" y="671495"/>
                  </a:moveTo>
                  <a:cubicBezTo>
                    <a:pt x="415869" y="670322"/>
                    <a:pt x="402356" y="670624"/>
                    <a:pt x="388917" y="672439"/>
                  </a:cubicBezTo>
                  <a:cubicBezTo>
                    <a:pt x="370997" y="674859"/>
                    <a:pt x="353207" y="679968"/>
                    <a:pt x="336101" y="687858"/>
                  </a:cubicBezTo>
                  <a:lnTo>
                    <a:pt x="344770" y="708640"/>
                  </a:lnTo>
                  <a:cubicBezTo>
                    <a:pt x="405276" y="680369"/>
                    <a:pt x="475531" y="691805"/>
                    <a:pt x="523918" y="737799"/>
                  </a:cubicBezTo>
                  <a:cubicBezTo>
                    <a:pt x="569388" y="781022"/>
                    <a:pt x="587723" y="847396"/>
                    <a:pt x="571504" y="910067"/>
                  </a:cubicBezTo>
                  <a:lnTo>
                    <a:pt x="593243" y="915886"/>
                  </a:lnTo>
                  <a:cubicBezTo>
                    <a:pt x="611678" y="844923"/>
                    <a:pt x="590662" y="769719"/>
                    <a:pt x="538740" y="720849"/>
                  </a:cubicBezTo>
                  <a:cubicBezTo>
                    <a:pt x="507886" y="691808"/>
                    <a:pt x="469277" y="675014"/>
                    <a:pt x="429221" y="671495"/>
                  </a:cubicBezTo>
                  <a:close/>
                  <a:moveTo>
                    <a:pt x="588421" y="580980"/>
                  </a:moveTo>
                  <a:cubicBezTo>
                    <a:pt x="534186" y="581239"/>
                    <a:pt x="482134" y="605639"/>
                    <a:pt x="446738" y="649695"/>
                  </a:cubicBezTo>
                  <a:lnTo>
                    <a:pt x="463760" y="664437"/>
                  </a:lnTo>
                  <a:cubicBezTo>
                    <a:pt x="505329" y="612166"/>
                    <a:pt x="573320" y="591099"/>
                    <a:pt x="637132" y="610714"/>
                  </a:cubicBezTo>
                  <a:cubicBezTo>
                    <a:pt x="697098" y="629147"/>
                    <a:pt x="743088" y="680397"/>
                    <a:pt x="756495" y="743730"/>
                  </a:cubicBezTo>
                  <a:lnTo>
                    <a:pt x="778549" y="739251"/>
                  </a:lnTo>
                  <a:cubicBezTo>
                    <a:pt x="763432" y="667508"/>
                    <a:pt x="711108" y="609548"/>
                    <a:pt x="642848" y="588934"/>
                  </a:cubicBezTo>
                  <a:cubicBezTo>
                    <a:pt x="624821" y="583490"/>
                    <a:pt x="606500" y="580894"/>
                    <a:pt x="588421" y="580980"/>
                  </a:cubicBezTo>
                  <a:close/>
                  <a:moveTo>
                    <a:pt x="533817" y="0"/>
                  </a:moveTo>
                  <a:cubicBezTo>
                    <a:pt x="617807" y="1"/>
                    <a:pt x="687626" y="60667"/>
                    <a:pt x="697680" y="141081"/>
                  </a:cubicBezTo>
                  <a:cubicBezTo>
                    <a:pt x="603869" y="182843"/>
                    <a:pt x="547102" y="268997"/>
                    <a:pt x="562024" y="352718"/>
                  </a:cubicBezTo>
                  <a:lnTo>
                    <a:pt x="584367" y="347971"/>
                  </a:lnTo>
                  <a:cubicBezTo>
                    <a:pt x="570422" y="267354"/>
                    <a:pt x="633895" y="183716"/>
                    <a:pt x="732836" y="150639"/>
                  </a:cubicBezTo>
                  <a:cubicBezTo>
                    <a:pt x="738208" y="147500"/>
                    <a:pt x="743991" y="147205"/>
                    <a:pt x="749842" y="147205"/>
                  </a:cubicBezTo>
                  <a:cubicBezTo>
                    <a:pt x="844103" y="147205"/>
                    <a:pt x="920515" y="223618"/>
                    <a:pt x="920515" y="317877"/>
                  </a:cubicBezTo>
                  <a:lnTo>
                    <a:pt x="910716" y="366417"/>
                  </a:lnTo>
                  <a:lnTo>
                    <a:pt x="920515" y="366418"/>
                  </a:lnTo>
                  <a:lnTo>
                    <a:pt x="920515" y="371433"/>
                  </a:lnTo>
                  <a:cubicBezTo>
                    <a:pt x="997755" y="379016"/>
                    <a:pt x="1056877" y="445155"/>
                    <a:pt x="1056877" y="525101"/>
                  </a:cubicBezTo>
                  <a:lnTo>
                    <a:pt x="1047351" y="572282"/>
                  </a:lnTo>
                  <a:cubicBezTo>
                    <a:pt x="1119671" y="602218"/>
                    <a:pt x="1170491" y="673500"/>
                    <a:pt x="1170491" y="756650"/>
                  </a:cubicBezTo>
                  <a:cubicBezTo>
                    <a:pt x="1170490" y="802863"/>
                    <a:pt x="1154794" y="845409"/>
                    <a:pt x="1127569" y="878235"/>
                  </a:cubicBezTo>
                  <a:cubicBezTo>
                    <a:pt x="1080615" y="934488"/>
                    <a:pt x="1014142" y="959925"/>
                    <a:pt x="954678" y="939840"/>
                  </a:cubicBezTo>
                  <a:lnTo>
                    <a:pt x="947373" y="961469"/>
                  </a:lnTo>
                  <a:cubicBezTo>
                    <a:pt x="1000817" y="979520"/>
                    <a:pt x="1058949" y="966083"/>
                    <a:pt x="1106746" y="928282"/>
                  </a:cubicBezTo>
                  <a:cubicBezTo>
                    <a:pt x="1128548" y="955588"/>
                    <a:pt x="1138907" y="990708"/>
                    <a:pt x="1138907" y="1028247"/>
                  </a:cubicBezTo>
                  <a:cubicBezTo>
                    <a:pt x="1138907" y="1124134"/>
                    <a:pt x="1071328" y="1204237"/>
                    <a:pt x="981133" y="1223220"/>
                  </a:cubicBezTo>
                  <a:cubicBezTo>
                    <a:pt x="889088" y="1236998"/>
                    <a:pt x="805358" y="1200898"/>
                    <a:pt x="777272" y="1134408"/>
                  </a:cubicBezTo>
                  <a:cubicBezTo>
                    <a:pt x="791057" y="1124903"/>
                    <a:pt x="802061" y="1111678"/>
                    <a:pt x="810210" y="1096167"/>
                  </a:cubicBezTo>
                  <a:cubicBezTo>
                    <a:pt x="831546" y="1055553"/>
                    <a:pt x="830022" y="1005443"/>
                    <a:pt x="806195" y="964175"/>
                  </a:cubicBezTo>
                  <a:lnTo>
                    <a:pt x="787267" y="975103"/>
                  </a:lnTo>
                  <a:cubicBezTo>
                    <a:pt x="807161" y="1009560"/>
                    <a:pt x="808703" y="1051275"/>
                    <a:pt x="791333" y="1085110"/>
                  </a:cubicBezTo>
                  <a:cubicBezTo>
                    <a:pt x="784855" y="1097727"/>
                    <a:pt x="776117" y="1108536"/>
                    <a:pt x="763385" y="1114320"/>
                  </a:cubicBezTo>
                  <a:lnTo>
                    <a:pt x="744063" y="1119497"/>
                  </a:lnTo>
                  <a:lnTo>
                    <a:pt x="747716" y="1128718"/>
                  </a:lnTo>
                  <a:cubicBezTo>
                    <a:pt x="731558" y="1137628"/>
                    <a:pt x="712804" y="1141697"/>
                    <a:pt x="693327" y="1140344"/>
                  </a:cubicBezTo>
                  <a:cubicBezTo>
                    <a:pt x="655409" y="1137711"/>
                    <a:pt x="620494" y="1114908"/>
                    <a:pt x="601213" y="1080185"/>
                  </a:cubicBezTo>
                  <a:lnTo>
                    <a:pt x="582082" y="1090754"/>
                  </a:lnTo>
                  <a:cubicBezTo>
                    <a:pt x="605167" y="1132362"/>
                    <a:pt x="647281" y="1159482"/>
                    <a:pt x="693051" y="1162221"/>
                  </a:cubicBezTo>
                  <a:cubicBezTo>
                    <a:pt x="715413" y="1163558"/>
                    <a:pt x="736989" y="1158982"/>
                    <a:pt x="755684" y="1148835"/>
                  </a:cubicBezTo>
                  <a:cubicBezTo>
                    <a:pt x="792539" y="1222022"/>
                    <a:pt x="887119" y="1262260"/>
                    <a:pt x="989751" y="1247587"/>
                  </a:cubicBezTo>
                  <a:cubicBezTo>
                    <a:pt x="1000157" y="1267987"/>
                    <a:pt x="1004489" y="1291252"/>
                    <a:pt x="1004488" y="1315531"/>
                  </a:cubicBezTo>
                  <a:cubicBezTo>
                    <a:pt x="1004488" y="1381750"/>
                    <a:pt x="972258" y="1440443"/>
                    <a:pt x="920375" y="1473506"/>
                  </a:cubicBezTo>
                  <a:lnTo>
                    <a:pt x="913116" y="1474079"/>
                  </a:lnTo>
                  <a:cubicBezTo>
                    <a:pt x="850536" y="1469665"/>
                    <a:pt x="794159" y="1430126"/>
                    <a:pt x="766796" y="1371458"/>
                  </a:cubicBezTo>
                  <a:lnTo>
                    <a:pt x="746323" y="1380801"/>
                  </a:lnTo>
                  <a:cubicBezTo>
                    <a:pt x="776874" y="1446464"/>
                    <a:pt x="839753" y="1490827"/>
                    <a:pt x="909888" y="1496052"/>
                  </a:cubicBezTo>
                  <a:cubicBezTo>
                    <a:pt x="891948" y="1561049"/>
                    <a:pt x="840393" y="1611456"/>
                    <a:pt x="774838" y="1628054"/>
                  </a:cubicBezTo>
                  <a:cubicBezTo>
                    <a:pt x="686646" y="1642970"/>
                    <a:pt x="605133" y="1612285"/>
                    <a:pt x="571751" y="1552195"/>
                  </a:cubicBezTo>
                  <a:lnTo>
                    <a:pt x="550649" y="1566422"/>
                  </a:lnTo>
                  <a:cubicBezTo>
                    <a:pt x="577499" y="1609979"/>
                    <a:pt x="626419" y="1639383"/>
                    <a:pt x="685031" y="1648114"/>
                  </a:cubicBezTo>
                  <a:cubicBezTo>
                    <a:pt x="659684" y="1706013"/>
                    <a:pt x="601329" y="1745210"/>
                    <a:pt x="533818" y="1745209"/>
                  </a:cubicBezTo>
                  <a:cubicBezTo>
                    <a:pt x="455549" y="1745210"/>
                    <a:pt x="416747" y="1692524"/>
                    <a:pt x="372301" y="1619888"/>
                  </a:cubicBezTo>
                  <a:lnTo>
                    <a:pt x="366380" y="1592106"/>
                  </a:lnTo>
                  <a:cubicBezTo>
                    <a:pt x="305091" y="1567105"/>
                    <a:pt x="259811" y="1511085"/>
                    <a:pt x="250590" y="1443452"/>
                  </a:cubicBezTo>
                  <a:cubicBezTo>
                    <a:pt x="203712" y="1453117"/>
                    <a:pt x="158965" y="1444975"/>
                    <a:pt x="117260" y="1407178"/>
                  </a:cubicBezTo>
                  <a:cubicBezTo>
                    <a:pt x="55030" y="1350772"/>
                    <a:pt x="44039" y="1258933"/>
                    <a:pt x="90593" y="1192598"/>
                  </a:cubicBezTo>
                  <a:cubicBezTo>
                    <a:pt x="186799" y="1224213"/>
                    <a:pt x="285304" y="1199642"/>
                    <a:pt x="330760" y="1129474"/>
                  </a:cubicBezTo>
                  <a:lnTo>
                    <a:pt x="344999" y="1132822"/>
                  </a:lnTo>
                  <a:cubicBezTo>
                    <a:pt x="420009" y="1139731"/>
                    <a:pt x="490500" y="1101048"/>
                    <a:pt x="524987" y="1034051"/>
                  </a:cubicBezTo>
                  <a:lnTo>
                    <a:pt x="505360" y="1023014"/>
                  </a:lnTo>
                  <a:cubicBezTo>
                    <a:pt x="475089" y="1082544"/>
                    <a:pt x="412689" y="1116790"/>
                    <a:pt x="346243" y="1110339"/>
                  </a:cubicBezTo>
                  <a:cubicBezTo>
                    <a:pt x="283801" y="1104277"/>
                    <a:pt x="228486" y="1063265"/>
                    <a:pt x="202679" y="1003895"/>
                  </a:cubicBezTo>
                  <a:lnTo>
                    <a:pt x="181967" y="1012696"/>
                  </a:lnTo>
                  <a:cubicBezTo>
                    <a:pt x="205492" y="1066954"/>
                    <a:pt x="250941" y="1107583"/>
                    <a:pt x="305288" y="1123484"/>
                  </a:cubicBezTo>
                  <a:cubicBezTo>
                    <a:pt x="260051" y="1186174"/>
                    <a:pt x="162021" y="1201884"/>
                    <a:pt x="70961" y="1161909"/>
                  </a:cubicBezTo>
                  <a:cubicBezTo>
                    <a:pt x="64874" y="1160625"/>
                    <a:pt x="60391" y="1156961"/>
                    <a:pt x="56055" y="1153032"/>
                  </a:cubicBezTo>
                  <a:cubicBezTo>
                    <a:pt x="-13786" y="1089729"/>
                    <a:pt x="-19088" y="981796"/>
                    <a:pt x="44214" y="911953"/>
                  </a:cubicBezTo>
                  <a:lnTo>
                    <a:pt x="84073" y="882569"/>
                  </a:lnTo>
                  <a:lnTo>
                    <a:pt x="76811" y="875989"/>
                  </a:lnTo>
                  <a:lnTo>
                    <a:pt x="80179" y="872273"/>
                  </a:lnTo>
                  <a:cubicBezTo>
                    <a:pt x="28040" y="814783"/>
                    <a:pt x="28651" y="726072"/>
                    <a:pt x="82340" y="666836"/>
                  </a:cubicBezTo>
                  <a:lnTo>
                    <a:pt x="121082" y="638275"/>
                  </a:lnTo>
                  <a:cubicBezTo>
                    <a:pt x="89526" y="571593"/>
                    <a:pt x="96788" y="490523"/>
                    <a:pt x="145805" y="430894"/>
                  </a:cubicBezTo>
                  <a:cubicBezTo>
                    <a:pt x="198586" y="400645"/>
                    <a:pt x="259015" y="385179"/>
                    <a:pt x="321878" y="383347"/>
                  </a:cubicBezTo>
                  <a:lnTo>
                    <a:pt x="321111" y="357014"/>
                  </a:lnTo>
                  <a:cubicBezTo>
                    <a:pt x="257723" y="358862"/>
                    <a:pt x="196668" y="373772"/>
                    <a:pt x="141180" y="399723"/>
                  </a:cubicBezTo>
                  <a:cubicBezTo>
                    <a:pt x="117813" y="370058"/>
                    <a:pt x="106816" y="332072"/>
                    <a:pt x="106816" y="291518"/>
                  </a:cubicBezTo>
                  <a:cubicBezTo>
                    <a:pt x="106816" y="170286"/>
                    <a:pt x="205094" y="72008"/>
                    <a:pt x="326327" y="72008"/>
                  </a:cubicBezTo>
                  <a:cubicBezTo>
                    <a:pt x="350305" y="72008"/>
                    <a:pt x="373385" y="75853"/>
                    <a:pt x="394659" y="83948"/>
                  </a:cubicBezTo>
                  <a:cubicBezTo>
                    <a:pt x="425371" y="33609"/>
                    <a:pt x="467237" y="0"/>
                    <a:pt x="53381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</p:grpSp>
      <p:sp>
        <p:nvSpPr>
          <p:cNvPr id="75" name="Rectangle 19">
            <a:extLst>
              <a:ext uri="{FF2B5EF4-FFF2-40B4-BE49-F238E27FC236}">
                <a16:creationId xmlns:a16="http://schemas.microsoft.com/office/drawing/2014/main" xmlns="" id="{8025BC4E-7A4E-42D9-9569-8844F8906CE5}"/>
              </a:ext>
            </a:extLst>
          </p:cNvPr>
          <p:cNvSpPr/>
          <p:nvPr/>
        </p:nvSpPr>
        <p:spPr>
          <a:xfrm>
            <a:off x="4471052" y="2446822"/>
            <a:ext cx="449751" cy="494370"/>
          </a:xfrm>
          <a:custGeom>
            <a:avLst/>
            <a:gdLst/>
            <a:ahLst/>
            <a:cxnLst/>
            <a:rect l="l" t="t" r="r" b="b"/>
            <a:pathLst>
              <a:path w="2926108" h="3216409">
                <a:moveTo>
                  <a:pt x="1150286" y="2039882"/>
                </a:moveTo>
                <a:cubicBezTo>
                  <a:pt x="1216487" y="2110220"/>
                  <a:pt x="1249586" y="2238485"/>
                  <a:pt x="1348889" y="2250897"/>
                </a:cubicBezTo>
                <a:cubicBezTo>
                  <a:pt x="1452327" y="2213659"/>
                  <a:pt x="1530941" y="2147458"/>
                  <a:pt x="1597142" y="2052295"/>
                </a:cubicBezTo>
                <a:cubicBezTo>
                  <a:pt x="1634380" y="2030228"/>
                  <a:pt x="1712994" y="2049536"/>
                  <a:pt x="1721269" y="2072982"/>
                </a:cubicBezTo>
                <a:cubicBezTo>
                  <a:pt x="1533700" y="2362611"/>
                  <a:pt x="1615072" y="2763954"/>
                  <a:pt x="1568179" y="2830155"/>
                </a:cubicBezTo>
                <a:cubicBezTo>
                  <a:pt x="1391644" y="2965315"/>
                  <a:pt x="1231658" y="2893598"/>
                  <a:pt x="1063398" y="2925319"/>
                </a:cubicBezTo>
                <a:cubicBezTo>
                  <a:pt x="925479" y="2954282"/>
                  <a:pt x="820660" y="3107371"/>
                  <a:pt x="686879" y="3148747"/>
                </a:cubicBezTo>
                <a:cubicBezTo>
                  <a:pt x="536548" y="3184606"/>
                  <a:pt x="373804" y="3224602"/>
                  <a:pt x="215198" y="3214948"/>
                </a:cubicBezTo>
                <a:cubicBezTo>
                  <a:pt x="93829" y="3209431"/>
                  <a:pt x="71763" y="3046687"/>
                  <a:pt x="136584" y="2925318"/>
                </a:cubicBezTo>
                <a:cubicBezTo>
                  <a:pt x="168305" y="2828775"/>
                  <a:pt x="121415" y="2802571"/>
                  <a:pt x="107623" y="2710165"/>
                </a:cubicBezTo>
                <a:cubicBezTo>
                  <a:pt x="111150" y="2693172"/>
                  <a:pt x="127647" y="2691385"/>
                  <a:pt x="158288" y="2695563"/>
                </a:cubicBezTo>
                <a:lnTo>
                  <a:pt x="158288" y="2626239"/>
                </a:lnTo>
                <a:lnTo>
                  <a:pt x="266288" y="2626239"/>
                </a:lnTo>
                <a:lnTo>
                  <a:pt x="266288" y="2708276"/>
                </a:lnTo>
                <a:lnTo>
                  <a:pt x="307224" y="2711894"/>
                </a:lnTo>
                <a:lnTo>
                  <a:pt x="307224" y="2626239"/>
                </a:lnTo>
                <a:lnTo>
                  <a:pt x="415224" y="2626239"/>
                </a:lnTo>
                <a:lnTo>
                  <a:pt x="415224" y="2711420"/>
                </a:lnTo>
                <a:cubicBezTo>
                  <a:pt x="428487" y="2711947"/>
                  <a:pt x="442136" y="2710942"/>
                  <a:pt x="456160" y="2708700"/>
                </a:cubicBezTo>
                <a:lnTo>
                  <a:pt x="456160" y="2617963"/>
                </a:lnTo>
                <a:lnTo>
                  <a:pt x="564160" y="2617963"/>
                </a:lnTo>
                <a:lnTo>
                  <a:pt x="564160" y="2692500"/>
                </a:lnTo>
                <a:cubicBezTo>
                  <a:pt x="577696" y="2691220"/>
                  <a:pt x="591289" y="2688332"/>
                  <a:pt x="605096" y="2684680"/>
                </a:cubicBezTo>
                <a:lnTo>
                  <a:pt x="605096" y="2601411"/>
                </a:lnTo>
                <a:lnTo>
                  <a:pt x="713096" y="2601411"/>
                </a:lnTo>
                <a:lnTo>
                  <a:pt x="713096" y="2654658"/>
                </a:lnTo>
                <a:lnTo>
                  <a:pt x="754032" y="2641463"/>
                </a:lnTo>
                <a:lnTo>
                  <a:pt x="754032" y="2580721"/>
                </a:lnTo>
                <a:lnTo>
                  <a:pt x="862032" y="2580721"/>
                </a:lnTo>
                <a:lnTo>
                  <a:pt x="862032" y="2599792"/>
                </a:lnTo>
                <a:cubicBezTo>
                  <a:pt x="897454" y="2584791"/>
                  <a:pt x="934214" y="2567836"/>
                  <a:pt x="972371" y="2548802"/>
                </a:cubicBezTo>
                <a:cubicBezTo>
                  <a:pt x="1030297" y="2506047"/>
                  <a:pt x="939271" y="2219176"/>
                  <a:pt x="947546" y="2122633"/>
                </a:cubicBezTo>
                <a:cubicBezTo>
                  <a:pt x="957201" y="2082636"/>
                  <a:pt x="1082706" y="2067466"/>
                  <a:pt x="1150286" y="2039882"/>
                </a:cubicBezTo>
                <a:close/>
                <a:moveTo>
                  <a:pt x="394278" y="1320337"/>
                </a:moveTo>
                <a:cubicBezTo>
                  <a:pt x="356565" y="1315036"/>
                  <a:pt x="316914" y="1320983"/>
                  <a:pt x="277262" y="1344774"/>
                </a:cubicBezTo>
                <a:cubicBezTo>
                  <a:pt x="169686" y="1368221"/>
                  <a:pt x="281399" y="1532343"/>
                  <a:pt x="314500" y="1626128"/>
                </a:cubicBezTo>
                <a:cubicBezTo>
                  <a:pt x="335188" y="1715776"/>
                  <a:pt x="306225" y="1838523"/>
                  <a:pt x="376563" y="1820593"/>
                </a:cubicBezTo>
                <a:cubicBezTo>
                  <a:pt x="535169" y="1786113"/>
                  <a:pt x="681363" y="1673020"/>
                  <a:pt x="628954" y="1493726"/>
                </a:cubicBezTo>
                <a:cubicBezTo>
                  <a:pt x="603094" y="1453384"/>
                  <a:pt x="507414" y="1336241"/>
                  <a:pt x="394278" y="1320337"/>
                </a:cubicBezTo>
                <a:close/>
                <a:moveTo>
                  <a:pt x="1526804" y="66"/>
                </a:moveTo>
                <a:cubicBezTo>
                  <a:pt x="2066065" y="2824"/>
                  <a:pt x="2621877" y="129710"/>
                  <a:pt x="2896335" y="1038593"/>
                </a:cubicBezTo>
                <a:cubicBezTo>
                  <a:pt x="3057700" y="1564063"/>
                  <a:pt x="2532230" y="2366749"/>
                  <a:pt x="2064686" y="2292273"/>
                </a:cubicBezTo>
                <a:cubicBezTo>
                  <a:pt x="1885392" y="2267447"/>
                  <a:pt x="1950214" y="2015056"/>
                  <a:pt x="1555767" y="1940580"/>
                </a:cubicBezTo>
                <a:cubicBezTo>
                  <a:pt x="1179249" y="1868862"/>
                  <a:pt x="732393" y="2186075"/>
                  <a:pt x="554478" y="2159871"/>
                </a:cubicBezTo>
                <a:cubicBezTo>
                  <a:pt x="466211" y="2141942"/>
                  <a:pt x="394493" y="1904722"/>
                  <a:pt x="364151" y="1932305"/>
                </a:cubicBezTo>
                <a:cubicBezTo>
                  <a:pt x="322774" y="1970922"/>
                  <a:pt x="405526" y="2146079"/>
                  <a:pt x="467589" y="2205384"/>
                </a:cubicBezTo>
                <a:cubicBezTo>
                  <a:pt x="525515" y="2241243"/>
                  <a:pt x="732393" y="2202626"/>
                  <a:pt x="873070" y="2139183"/>
                </a:cubicBezTo>
                <a:cubicBezTo>
                  <a:pt x="913066" y="2128149"/>
                  <a:pt x="870312" y="2253655"/>
                  <a:pt x="877208" y="2333648"/>
                </a:cubicBezTo>
                <a:lnTo>
                  <a:pt x="862033" y="2337135"/>
                </a:lnTo>
                <a:lnTo>
                  <a:pt x="862033" y="2415799"/>
                </a:lnTo>
                <a:lnTo>
                  <a:pt x="754033" y="2415799"/>
                </a:lnTo>
                <a:lnTo>
                  <a:pt x="754033" y="2360695"/>
                </a:lnTo>
                <a:lnTo>
                  <a:pt x="713097" y="2366601"/>
                </a:lnTo>
                <a:lnTo>
                  <a:pt x="713097" y="2428213"/>
                </a:lnTo>
                <a:lnTo>
                  <a:pt x="605097" y="2428213"/>
                </a:lnTo>
                <a:lnTo>
                  <a:pt x="605097" y="2379641"/>
                </a:lnTo>
                <a:lnTo>
                  <a:pt x="564161" y="2382960"/>
                </a:lnTo>
                <a:lnTo>
                  <a:pt x="564161" y="2436489"/>
                </a:lnTo>
                <a:lnTo>
                  <a:pt x="456161" y="2436489"/>
                </a:lnTo>
                <a:lnTo>
                  <a:pt x="456161" y="2388351"/>
                </a:lnTo>
                <a:lnTo>
                  <a:pt x="415225" y="2389346"/>
                </a:lnTo>
                <a:lnTo>
                  <a:pt x="415225" y="2436489"/>
                </a:lnTo>
                <a:lnTo>
                  <a:pt x="307225" y="2436489"/>
                </a:lnTo>
                <a:lnTo>
                  <a:pt x="307225" y="2386989"/>
                </a:lnTo>
                <a:cubicBezTo>
                  <a:pt x="293173" y="2387203"/>
                  <a:pt x="279516" y="2386340"/>
                  <a:pt x="266289" y="2385150"/>
                </a:cubicBezTo>
                <a:lnTo>
                  <a:pt x="266289" y="2428213"/>
                </a:lnTo>
                <a:lnTo>
                  <a:pt x="158289" y="2428213"/>
                </a:lnTo>
                <a:lnTo>
                  <a:pt x="158289" y="2370613"/>
                </a:lnTo>
                <a:cubicBezTo>
                  <a:pt x="107017" y="2360332"/>
                  <a:pt x="72014" y="2345184"/>
                  <a:pt x="62108" y="2325373"/>
                </a:cubicBezTo>
                <a:cubicBezTo>
                  <a:pt x="37284" y="2261930"/>
                  <a:pt x="103484" y="2223314"/>
                  <a:pt x="124172" y="2172284"/>
                </a:cubicBezTo>
                <a:cubicBezTo>
                  <a:pt x="111759" y="2144700"/>
                  <a:pt x="74522" y="2141942"/>
                  <a:pt x="86934" y="2089533"/>
                </a:cubicBezTo>
                <a:cubicBezTo>
                  <a:pt x="96588" y="2053674"/>
                  <a:pt x="242782" y="2030228"/>
                  <a:pt x="264849" y="1994369"/>
                </a:cubicBezTo>
                <a:cubicBezTo>
                  <a:pt x="273125" y="1919892"/>
                  <a:pt x="-4093" y="1721291"/>
                  <a:pt x="45" y="1671639"/>
                </a:cubicBezTo>
                <a:cubicBezTo>
                  <a:pt x="12458" y="1619230"/>
                  <a:pt x="124172" y="1558546"/>
                  <a:pt x="190373" y="1477174"/>
                </a:cubicBezTo>
                <a:cubicBezTo>
                  <a:pt x="222094" y="1438557"/>
                  <a:pt x="80038" y="1267538"/>
                  <a:pt x="91072" y="1224783"/>
                </a:cubicBezTo>
                <a:cubicBezTo>
                  <a:pt x="111760" y="1092381"/>
                  <a:pt x="240023" y="943429"/>
                  <a:pt x="264849" y="703451"/>
                </a:cubicBezTo>
                <a:cubicBezTo>
                  <a:pt x="342084" y="332450"/>
                  <a:pt x="961338" y="-5451"/>
                  <a:pt x="1526804" y="66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76" name="Freeform 114">
            <a:extLst>
              <a:ext uri="{FF2B5EF4-FFF2-40B4-BE49-F238E27FC236}">
                <a16:creationId xmlns:a16="http://schemas.microsoft.com/office/drawing/2014/main" xmlns="" id="{353DEA2B-7F2E-4C6B-B5D7-248AF895CCDB}"/>
              </a:ext>
            </a:extLst>
          </p:cNvPr>
          <p:cNvSpPr>
            <a:spLocks noChangeAspect="1"/>
          </p:cNvSpPr>
          <p:nvPr/>
        </p:nvSpPr>
        <p:spPr>
          <a:xfrm>
            <a:off x="10267646" y="2429101"/>
            <a:ext cx="549379" cy="529812"/>
          </a:xfrm>
          <a:custGeom>
            <a:avLst/>
            <a:gdLst>
              <a:gd name="connsiteX0" fmla="*/ 2500704 w 3745816"/>
              <a:gd name="connsiteY0" fmla="*/ 2026790 h 3316502"/>
              <a:gd name="connsiteX1" fmla="*/ 2261868 w 3745816"/>
              <a:gd name="connsiteY1" fmla="*/ 2108676 h 3316502"/>
              <a:gd name="connsiteX2" fmla="*/ 2364227 w 3745816"/>
              <a:gd name="connsiteY2" fmla="*/ 2313393 h 3316502"/>
              <a:gd name="connsiteX3" fmla="*/ 2500704 w 3745816"/>
              <a:gd name="connsiteY3" fmla="*/ 2026790 h 3316502"/>
              <a:gd name="connsiteX4" fmla="*/ 1245112 w 3745816"/>
              <a:gd name="connsiteY4" fmla="*/ 2026790 h 3316502"/>
              <a:gd name="connsiteX5" fmla="*/ 1381589 w 3745816"/>
              <a:gd name="connsiteY5" fmla="*/ 2313393 h 3316502"/>
              <a:gd name="connsiteX6" fmla="*/ 1483948 w 3745816"/>
              <a:gd name="connsiteY6" fmla="*/ 2108676 h 3316502"/>
              <a:gd name="connsiteX7" fmla="*/ 1245112 w 3745816"/>
              <a:gd name="connsiteY7" fmla="*/ 2026790 h 3316502"/>
              <a:gd name="connsiteX8" fmla="*/ 3185000 w 3745816"/>
              <a:gd name="connsiteY8" fmla="*/ 1670667 h 3316502"/>
              <a:gd name="connsiteX9" fmla="*/ 3244509 w 3745816"/>
              <a:gd name="connsiteY9" fmla="*/ 1692418 h 3316502"/>
              <a:gd name="connsiteX10" fmla="*/ 3380986 w 3745816"/>
              <a:gd name="connsiteY10" fmla="*/ 1856191 h 3316502"/>
              <a:gd name="connsiteX11" fmla="*/ 3599350 w 3745816"/>
              <a:gd name="connsiteY11" fmla="*/ 1903959 h 3316502"/>
              <a:gd name="connsiteX12" fmla="*/ 3735827 w 3745816"/>
              <a:gd name="connsiteY12" fmla="*/ 2142795 h 3316502"/>
              <a:gd name="connsiteX13" fmla="*/ 3572054 w 3745816"/>
              <a:gd name="connsiteY13" fmla="*/ 2620466 h 3316502"/>
              <a:gd name="connsiteX14" fmla="*/ 3551583 w 3745816"/>
              <a:gd name="connsiteY14" fmla="*/ 3316502 h 3316502"/>
              <a:gd name="connsiteX15" fmla="*/ 3292276 w 3745816"/>
              <a:gd name="connsiteY15" fmla="*/ 3302855 h 3316502"/>
              <a:gd name="connsiteX16" fmla="*/ 3271804 w 3745816"/>
              <a:gd name="connsiteY16" fmla="*/ 2511284 h 3316502"/>
              <a:gd name="connsiteX17" fmla="*/ 3278628 w 3745816"/>
              <a:gd name="connsiteY17" fmla="*/ 2272449 h 3316502"/>
              <a:gd name="connsiteX18" fmla="*/ 3128502 w 3745816"/>
              <a:gd name="connsiteY18" fmla="*/ 2108675 h 3316502"/>
              <a:gd name="connsiteX19" fmla="*/ 2869195 w 3745816"/>
              <a:gd name="connsiteY19" fmla="*/ 2019965 h 3316502"/>
              <a:gd name="connsiteX20" fmla="*/ 3185000 w 3745816"/>
              <a:gd name="connsiteY20" fmla="*/ 1670667 h 3316502"/>
              <a:gd name="connsiteX21" fmla="*/ 560816 w 3745816"/>
              <a:gd name="connsiteY21" fmla="*/ 1670667 h 3316502"/>
              <a:gd name="connsiteX22" fmla="*/ 876621 w 3745816"/>
              <a:gd name="connsiteY22" fmla="*/ 2019965 h 3316502"/>
              <a:gd name="connsiteX23" fmla="*/ 617314 w 3745816"/>
              <a:gd name="connsiteY23" fmla="*/ 2108675 h 3316502"/>
              <a:gd name="connsiteX24" fmla="*/ 467188 w 3745816"/>
              <a:gd name="connsiteY24" fmla="*/ 2272449 h 3316502"/>
              <a:gd name="connsiteX25" fmla="*/ 474012 w 3745816"/>
              <a:gd name="connsiteY25" fmla="*/ 2511284 h 3316502"/>
              <a:gd name="connsiteX26" fmla="*/ 453540 w 3745816"/>
              <a:gd name="connsiteY26" fmla="*/ 3302855 h 3316502"/>
              <a:gd name="connsiteX27" fmla="*/ 194233 w 3745816"/>
              <a:gd name="connsiteY27" fmla="*/ 3316502 h 3316502"/>
              <a:gd name="connsiteX28" fmla="*/ 173762 w 3745816"/>
              <a:gd name="connsiteY28" fmla="*/ 2620466 h 3316502"/>
              <a:gd name="connsiteX29" fmla="*/ 9989 w 3745816"/>
              <a:gd name="connsiteY29" fmla="*/ 2142795 h 3316502"/>
              <a:gd name="connsiteX30" fmla="*/ 146466 w 3745816"/>
              <a:gd name="connsiteY30" fmla="*/ 1903959 h 3316502"/>
              <a:gd name="connsiteX31" fmla="*/ 364830 w 3745816"/>
              <a:gd name="connsiteY31" fmla="*/ 1856191 h 3316502"/>
              <a:gd name="connsiteX32" fmla="*/ 501307 w 3745816"/>
              <a:gd name="connsiteY32" fmla="*/ 1692418 h 3316502"/>
              <a:gd name="connsiteX33" fmla="*/ 560816 w 3745816"/>
              <a:gd name="connsiteY33" fmla="*/ 1670667 h 3316502"/>
              <a:gd name="connsiteX34" fmla="*/ 2609647 w 3745816"/>
              <a:gd name="connsiteY34" fmla="*/ 1003649 h 3316502"/>
              <a:gd name="connsiteX35" fmla="*/ 2234575 w 3745816"/>
              <a:gd name="connsiteY35" fmla="*/ 1385343 h 3316502"/>
              <a:gd name="connsiteX36" fmla="*/ 1968444 w 3745816"/>
              <a:gd name="connsiteY36" fmla="*/ 1951725 h 3316502"/>
              <a:gd name="connsiteX37" fmla="*/ 2248223 w 3745816"/>
              <a:gd name="connsiteY37" fmla="*/ 1897134 h 3316502"/>
              <a:gd name="connsiteX38" fmla="*/ 2644008 w 3745816"/>
              <a:gd name="connsiteY38" fmla="*/ 1010029 h 3316502"/>
              <a:gd name="connsiteX39" fmla="*/ 2609647 w 3745816"/>
              <a:gd name="connsiteY39" fmla="*/ 1003649 h 3316502"/>
              <a:gd name="connsiteX40" fmla="*/ 1136169 w 3745816"/>
              <a:gd name="connsiteY40" fmla="*/ 1003649 h 3316502"/>
              <a:gd name="connsiteX41" fmla="*/ 1101808 w 3745816"/>
              <a:gd name="connsiteY41" fmla="*/ 1010029 h 3316502"/>
              <a:gd name="connsiteX42" fmla="*/ 1497593 w 3745816"/>
              <a:gd name="connsiteY42" fmla="*/ 1897134 h 3316502"/>
              <a:gd name="connsiteX43" fmla="*/ 1777372 w 3745816"/>
              <a:gd name="connsiteY43" fmla="*/ 1951725 h 3316502"/>
              <a:gd name="connsiteX44" fmla="*/ 1511241 w 3745816"/>
              <a:gd name="connsiteY44" fmla="*/ 1385343 h 3316502"/>
              <a:gd name="connsiteX45" fmla="*/ 1136169 w 3745816"/>
              <a:gd name="connsiteY45" fmla="*/ 1003649 h 3316502"/>
              <a:gd name="connsiteX46" fmla="*/ 665081 w 3745816"/>
              <a:gd name="connsiteY46" fmla="*/ 96 h 3316502"/>
              <a:gd name="connsiteX47" fmla="*/ 1862679 w 3745816"/>
              <a:gd name="connsiteY47" fmla="*/ 634117 h 3316502"/>
              <a:gd name="connsiteX48" fmla="*/ 3080735 w 3745816"/>
              <a:gd name="connsiteY48" fmla="*/ 96 h 3316502"/>
              <a:gd name="connsiteX49" fmla="*/ 3619822 w 3745816"/>
              <a:gd name="connsiteY49" fmla="*/ 921320 h 3316502"/>
              <a:gd name="connsiteX50" fmla="*/ 3456049 w 3745816"/>
              <a:gd name="connsiteY50" fmla="*/ 955441 h 3316502"/>
              <a:gd name="connsiteX51" fmla="*/ 3189917 w 3745816"/>
              <a:gd name="connsiteY51" fmla="*/ 1317105 h 3316502"/>
              <a:gd name="connsiteX52" fmla="*/ 3155798 w 3745816"/>
              <a:gd name="connsiteY52" fmla="*/ 1596884 h 3316502"/>
              <a:gd name="connsiteX53" fmla="*/ 2848723 w 3745816"/>
              <a:gd name="connsiteY53" fmla="*/ 1842544 h 3316502"/>
              <a:gd name="connsiteX54" fmla="*/ 2650831 w 3745816"/>
              <a:gd name="connsiteY54" fmla="*/ 2518108 h 3316502"/>
              <a:gd name="connsiteX55" fmla="*/ 2193630 w 3745816"/>
              <a:gd name="connsiteY55" fmla="*/ 2531756 h 3316502"/>
              <a:gd name="connsiteX56" fmla="*/ 1941147 w 3745816"/>
              <a:gd name="connsiteY56" fmla="*/ 2211033 h 3316502"/>
              <a:gd name="connsiteX57" fmla="*/ 1872908 w 3745816"/>
              <a:gd name="connsiteY57" fmla="*/ 2313392 h 3316502"/>
              <a:gd name="connsiteX58" fmla="*/ 1804669 w 3745816"/>
              <a:gd name="connsiteY58" fmla="*/ 2211033 h 3316502"/>
              <a:gd name="connsiteX59" fmla="*/ 1552186 w 3745816"/>
              <a:gd name="connsiteY59" fmla="*/ 2531756 h 3316502"/>
              <a:gd name="connsiteX60" fmla="*/ 1094985 w 3745816"/>
              <a:gd name="connsiteY60" fmla="*/ 2518108 h 3316502"/>
              <a:gd name="connsiteX61" fmla="*/ 897093 w 3745816"/>
              <a:gd name="connsiteY61" fmla="*/ 1842544 h 3316502"/>
              <a:gd name="connsiteX62" fmla="*/ 590018 w 3745816"/>
              <a:gd name="connsiteY62" fmla="*/ 1596884 h 3316502"/>
              <a:gd name="connsiteX63" fmla="*/ 555899 w 3745816"/>
              <a:gd name="connsiteY63" fmla="*/ 1317105 h 3316502"/>
              <a:gd name="connsiteX64" fmla="*/ 388154 w 3745816"/>
              <a:gd name="connsiteY64" fmla="*/ 1151989 h 3316502"/>
              <a:gd name="connsiteX65" fmla="*/ 289767 w 3745816"/>
              <a:gd name="connsiteY65" fmla="*/ 955441 h 3316502"/>
              <a:gd name="connsiteX66" fmla="*/ 125994 w 3745816"/>
              <a:gd name="connsiteY66" fmla="*/ 921320 h 3316502"/>
              <a:gd name="connsiteX67" fmla="*/ 665081 w 3745816"/>
              <a:gd name="connsiteY67" fmla="*/ 96 h 3316502"/>
              <a:gd name="connsiteX0" fmla="*/ 2500704 w 3745816"/>
              <a:gd name="connsiteY0" fmla="*/ 2026790 h 3316502"/>
              <a:gd name="connsiteX1" fmla="*/ 2261868 w 3745816"/>
              <a:gd name="connsiteY1" fmla="*/ 2108676 h 3316502"/>
              <a:gd name="connsiteX2" fmla="*/ 2364227 w 3745816"/>
              <a:gd name="connsiteY2" fmla="*/ 2313393 h 3316502"/>
              <a:gd name="connsiteX3" fmla="*/ 2500704 w 3745816"/>
              <a:gd name="connsiteY3" fmla="*/ 2026790 h 3316502"/>
              <a:gd name="connsiteX4" fmla="*/ 1245112 w 3745816"/>
              <a:gd name="connsiteY4" fmla="*/ 2026790 h 3316502"/>
              <a:gd name="connsiteX5" fmla="*/ 1381589 w 3745816"/>
              <a:gd name="connsiteY5" fmla="*/ 2313393 h 3316502"/>
              <a:gd name="connsiteX6" fmla="*/ 1483948 w 3745816"/>
              <a:gd name="connsiteY6" fmla="*/ 2108676 h 3316502"/>
              <a:gd name="connsiteX7" fmla="*/ 1245112 w 3745816"/>
              <a:gd name="connsiteY7" fmla="*/ 2026790 h 3316502"/>
              <a:gd name="connsiteX8" fmla="*/ 3185000 w 3745816"/>
              <a:gd name="connsiteY8" fmla="*/ 1670667 h 3316502"/>
              <a:gd name="connsiteX9" fmla="*/ 3244509 w 3745816"/>
              <a:gd name="connsiteY9" fmla="*/ 1692418 h 3316502"/>
              <a:gd name="connsiteX10" fmla="*/ 3380986 w 3745816"/>
              <a:gd name="connsiteY10" fmla="*/ 1856191 h 3316502"/>
              <a:gd name="connsiteX11" fmla="*/ 3599350 w 3745816"/>
              <a:gd name="connsiteY11" fmla="*/ 1903959 h 3316502"/>
              <a:gd name="connsiteX12" fmla="*/ 3735827 w 3745816"/>
              <a:gd name="connsiteY12" fmla="*/ 2142795 h 3316502"/>
              <a:gd name="connsiteX13" fmla="*/ 3572054 w 3745816"/>
              <a:gd name="connsiteY13" fmla="*/ 2620466 h 3316502"/>
              <a:gd name="connsiteX14" fmla="*/ 3551583 w 3745816"/>
              <a:gd name="connsiteY14" fmla="*/ 3316502 h 3316502"/>
              <a:gd name="connsiteX15" fmla="*/ 3292276 w 3745816"/>
              <a:gd name="connsiteY15" fmla="*/ 3302855 h 3316502"/>
              <a:gd name="connsiteX16" fmla="*/ 3271804 w 3745816"/>
              <a:gd name="connsiteY16" fmla="*/ 2511284 h 3316502"/>
              <a:gd name="connsiteX17" fmla="*/ 3278628 w 3745816"/>
              <a:gd name="connsiteY17" fmla="*/ 2272449 h 3316502"/>
              <a:gd name="connsiteX18" fmla="*/ 3128502 w 3745816"/>
              <a:gd name="connsiteY18" fmla="*/ 2108675 h 3316502"/>
              <a:gd name="connsiteX19" fmla="*/ 2869195 w 3745816"/>
              <a:gd name="connsiteY19" fmla="*/ 2019965 h 3316502"/>
              <a:gd name="connsiteX20" fmla="*/ 3185000 w 3745816"/>
              <a:gd name="connsiteY20" fmla="*/ 1670667 h 3316502"/>
              <a:gd name="connsiteX21" fmla="*/ 560816 w 3745816"/>
              <a:gd name="connsiteY21" fmla="*/ 1670667 h 3316502"/>
              <a:gd name="connsiteX22" fmla="*/ 876621 w 3745816"/>
              <a:gd name="connsiteY22" fmla="*/ 2019965 h 3316502"/>
              <a:gd name="connsiteX23" fmla="*/ 617314 w 3745816"/>
              <a:gd name="connsiteY23" fmla="*/ 2108675 h 3316502"/>
              <a:gd name="connsiteX24" fmla="*/ 467188 w 3745816"/>
              <a:gd name="connsiteY24" fmla="*/ 2272449 h 3316502"/>
              <a:gd name="connsiteX25" fmla="*/ 474012 w 3745816"/>
              <a:gd name="connsiteY25" fmla="*/ 2511284 h 3316502"/>
              <a:gd name="connsiteX26" fmla="*/ 453540 w 3745816"/>
              <a:gd name="connsiteY26" fmla="*/ 3302855 h 3316502"/>
              <a:gd name="connsiteX27" fmla="*/ 194233 w 3745816"/>
              <a:gd name="connsiteY27" fmla="*/ 3316502 h 3316502"/>
              <a:gd name="connsiteX28" fmla="*/ 173762 w 3745816"/>
              <a:gd name="connsiteY28" fmla="*/ 2620466 h 3316502"/>
              <a:gd name="connsiteX29" fmla="*/ 9989 w 3745816"/>
              <a:gd name="connsiteY29" fmla="*/ 2142795 h 3316502"/>
              <a:gd name="connsiteX30" fmla="*/ 146466 w 3745816"/>
              <a:gd name="connsiteY30" fmla="*/ 1903959 h 3316502"/>
              <a:gd name="connsiteX31" fmla="*/ 364830 w 3745816"/>
              <a:gd name="connsiteY31" fmla="*/ 1856191 h 3316502"/>
              <a:gd name="connsiteX32" fmla="*/ 501307 w 3745816"/>
              <a:gd name="connsiteY32" fmla="*/ 1692418 h 3316502"/>
              <a:gd name="connsiteX33" fmla="*/ 560816 w 3745816"/>
              <a:gd name="connsiteY33" fmla="*/ 1670667 h 3316502"/>
              <a:gd name="connsiteX34" fmla="*/ 2609647 w 3745816"/>
              <a:gd name="connsiteY34" fmla="*/ 1003649 h 3316502"/>
              <a:gd name="connsiteX35" fmla="*/ 2234575 w 3745816"/>
              <a:gd name="connsiteY35" fmla="*/ 1385343 h 3316502"/>
              <a:gd name="connsiteX36" fmla="*/ 1968444 w 3745816"/>
              <a:gd name="connsiteY36" fmla="*/ 1951725 h 3316502"/>
              <a:gd name="connsiteX37" fmla="*/ 2248223 w 3745816"/>
              <a:gd name="connsiteY37" fmla="*/ 1897134 h 3316502"/>
              <a:gd name="connsiteX38" fmla="*/ 2644008 w 3745816"/>
              <a:gd name="connsiteY38" fmla="*/ 1010029 h 3316502"/>
              <a:gd name="connsiteX39" fmla="*/ 2609647 w 3745816"/>
              <a:gd name="connsiteY39" fmla="*/ 1003649 h 3316502"/>
              <a:gd name="connsiteX40" fmla="*/ 1136169 w 3745816"/>
              <a:gd name="connsiteY40" fmla="*/ 1003649 h 3316502"/>
              <a:gd name="connsiteX41" fmla="*/ 1101808 w 3745816"/>
              <a:gd name="connsiteY41" fmla="*/ 1010029 h 3316502"/>
              <a:gd name="connsiteX42" fmla="*/ 1497593 w 3745816"/>
              <a:gd name="connsiteY42" fmla="*/ 1897134 h 3316502"/>
              <a:gd name="connsiteX43" fmla="*/ 1777372 w 3745816"/>
              <a:gd name="connsiteY43" fmla="*/ 1951725 h 3316502"/>
              <a:gd name="connsiteX44" fmla="*/ 1511241 w 3745816"/>
              <a:gd name="connsiteY44" fmla="*/ 1385343 h 3316502"/>
              <a:gd name="connsiteX45" fmla="*/ 1136169 w 3745816"/>
              <a:gd name="connsiteY45" fmla="*/ 1003649 h 3316502"/>
              <a:gd name="connsiteX46" fmla="*/ 665081 w 3745816"/>
              <a:gd name="connsiteY46" fmla="*/ 96 h 3316502"/>
              <a:gd name="connsiteX47" fmla="*/ 1862679 w 3745816"/>
              <a:gd name="connsiteY47" fmla="*/ 634117 h 3316502"/>
              <a:gd name="connsiteX48" fmla="*/ 3080735 w 3745816"/>
              <a:gd name="connsiteY48" fmla="*/ 96 h 3316502"/>
              <a:gd name="connsiteX49" fmla="*/ 3619822 w 3745816"/>
              <a:gd name="connsiteY49" fmla="*/ 921320 h 3316502"/>
              <a:gd name="connsiteX50" fmla="*/ 3456049 w 3745816"/>
              <a:gd name="connsiteY50" fmla="*/ 955441 h 3316502"/>
              <a:gd name="connsiteX51" fmla="*/ 3189917 w 3745816"/>
              <a:gd name="connsiteY51" fmla="*/ 1317105 h 3316502"/>
              <a:gd name="connsiteX52" fmla="*/ 3155798 w 3745816"/>
              <a:gd name="connsiteY52" fmla="*/ 1596884 h 3316502"/>
              <a:gd name="connsiteX53" fmla="*/ 2848723 w 3745816"/>
              <a:gd name="connsiteY53" fmla="*/ 1842544 h 3316502"/>
              <a:gd name="connsiteX54" fmla="*/ 2650831 w 3745816"/>
              <a:gd name="connsiteY54" fmla="*/ 2518108 h 3316502"/>
              <a:gd name="connsiteX55" fmla="*/ 2193630 w 3745816"/>
              <a:gd name="connsiteY55" fmla="*/ 2531756 h 3316502"/>
              <a:gd name="connsiteX56" fmla="*/ 1941147 w 3745816"/>
              <a:gd name="connsiteY56" fmla="*/ 2211033 h 3316502"/>
              <a:gd name="connsiteX57" fmla="*/ 1872908 w 3745816"/>
              <a:gd name="connsiteY57" fmla="*/ 2313392 h 3316502"/>
              <a:gd name="connsiteX58" fmla="*/ 1804669 w 3745816"/>
              <a:gd name="connsiteY58" fmla="*/ 2211033 h 3316502"/>
              <a:gd name="connsiteX59" fmla="*/ 1552186 w 3745816"/>
              <a:gd name="connsiteY59" fmla="*/ 2531756 h 3316502"/>
              <a:gd name="connsiteX60" fmla="*/ 1094985 w 3745816"/>
              <a:gd name="connsiteY60" fmla="*/ 2518108 h 3316502"/>
              <a:gd name="connsiteX61" fmla="*/ 897093 w 3745816"/>
              <a:gd name="connsiteY61" fmla="*/ 1842544 h 3316502"/>
              <a:gd name="connsiteX62" fmla="*/ 590018 w 3745816"/>
              <a:gd name="connsiteY62" fmla="*/ 1596884 h 3316502"/>
              <a:gd name="connsiteX63" fmla="*/ 555899 w 3745816"/>
              <a:gd name="connsiteY63" fmla="*/ 1317105 h 3316502"/>
              <a:gd name="connsiteX64" fmla="*/ 388154 w 3745816"/>
              <a:gd name="connsiteY64" fmla="*/ 1151989 h 3316502"/>
              <a:gd name="connsiteX65" fmla="*/ 289767 w 3745816"/>
              <a:gd name="connsiteY65" fmla="*/ 1006142 h 3316502"/>
              <a:gd name="connsiteX66" fmla="*/ 125994 w 3745816"/>
              <a:gd name="connsiteY66" fmla="*/ 921320 h 3316502"/>
              <a:gd name="connsiteX67" fmla="*/ 665081 w 3745816"/>
              <a:gd name="connsiteY67" fmla="*/ 96 h 3316502"/>
              <a:gd name="connsiteX0" fmla="*/ 2500704 w 3745816"/>
              <a:gd name="connsiteY0" fmla="*/ 2026790 h 3316502"/>
              <a:gd name="connsiteX1" fmla="*/ 2261868 w 3745816"/>
              <a:gd name="connsiteY1" fmla="*/ 2108676 h 3316502"/>
              <a:gd name="connsiteX2" fmla="*/ 2364227 w 3745816"/>
              <a:gd name="connsiteY2" fmla="*/ 2313393 h 3316502"/>
              <a:gd name="connsiteX3" fmla="*/ 2500704 w 3745816"/>
              <a:gd name="connsiteY3" fmla="*/ 2026790 h 3316502"/>
              <a:gd name="connsiteX4" fmla="*/ 1245112 w 3745816"/>
              <a:gd name="connsiteY4" fmla="*/ 2026790 h 3316502"/>
              <a:gd name="connsiteX5" fmla="*/ 1381589 w 3745816"/>
              <a:gd name="connsiteY5" fmla="*/ 2313393 h 3316502"/>
              <a:gd name="connsiteX6" fmla="*/ 1483948 w 3745816"/>
              <a:gd name="connsiteY6" fmla="*/ 2108676 h 3316502"/>
              <a:gd name="connsiteX7" fmla="*/ 1245112 w 3745816"/>
              <a:gd name="connsiteY7" fmla="*/ 2026790 h 3316502"/>
              <a:gd name="connsiteX8" fmla="*/ 3185000 w 3745816"/>
              <a:gd name="connsiteY8" fmla="*/ 1670667 h 3316502"/>
              <a:gd name="connsiteX9" fmla="*/ 3244509 w 3745816"/>
              <a:gd name="connsiteY9" fmla="*/ 1692418 h 3316502"/>
              <a:gd name="connsiteX10" fmla="*/ 3380986 w 3745816"/>
              <a:gd name="connsiteY10" fmla="*/ 1856191 h 3316502"/>
              <a:gd name="connsiteX11" fmla="*/ 3599350 w 3745816"/>
              <a:gd name="connsiteY11" fmla="*/ 1903959 h 3316502"/>
              <a:gd name="connsiteX12" fmla="*/ 3735827 w 3745816"/>
              <a:gd name="connsiteY12" fmla="*/ 2142795 h 3316502"/>
              <a:gd name="connsiteX13" fmla="*/ 3572054 w 3745816"/>
              <a:gd name="connsiteY13" fmla="*/ 2620466 h 3316502"/>
              <a:gd name="connsiteX14" fmla="*/ 3551583 w 3745816"/>
              <a:gd name="connsiteY14" fmla="*/ 3316502 h 3316502"/>
              <a:gd name="connsiteX15" fmla="*/ 3292276 w 3745816"/>
              <a:gd name="connsiteY15" fmla="*/ 3302855 h 3316502"/>
              <a:gd name="connsiteX16" fmla="*/ 3271804 w 3745816"/>
              <a:gd name="connsiteY16" fmla="*/ 2511284 h 3316502"/>
              <a:gd name="connsiteX17" fmla="*/ 3278628 w 3745816"/>
              <a:gd name="connsiteY17" fmla="*/ 2272449 h 3316502"/>
              <a:gd name="connsiteX18" fmla="*/ 3128502 w 3745816"/>
              <a:gd name="connsiteY18" fmla="*/ 2108675 h 3316502"/>
              <a:gd name="connsiteX19" fmla="*/ 2869195 w 3745816"/>
              <a:gd name="connsiteY19" fmla="*/ 2019965 h 3316502"/>
              <a:gd name="connsiteX20" fmla="*/ 3185000 w 3745816"/>
              <a:gd name="connsiteY20" fmla="*/ 1670667 h 3316502"/>
              <a:gd name="connsiteX21" fmla="*/ 560816 w 3745816"/>
              <a:gd name="connsiteY21" fmla="*/ 1670667 h 3316502"/>
              <a:gd name="connsiteX22" fmla="*/ 876621 w 3745816"/>
              <a:gd name="connsiteY22" fmla="*/ 2019965 h 3316502"/>
              <a:gd name="connsiteX23" fmla="*/ 617314 w 3745816"/>
              <a:gd name="connsiteY23" fmla="*/ 2108675 h 3316502"/>
              <a:gd name="connsiteX24" fmla="*/ 467188 w 3745816"/>
              <a:gd name="connsiteY24" fmla="*/ 2272449 h 3316502"/>
              <a:gd name="connsiteX25" fmla="*/ 474012 w 3745816"/>
              <a:gd name="connsiteY25" fmla="*/ 2511284 h 3316502"/>
              <a:gd name="connsiteX26" fmla="*/ 453540 w 3745816"/>
              <a:gd name="connsiteY26" fmla="*/ 3302855 h 3316502"/>
              <a:gd name="connsiteX27" fmla="*/ 194233 w 3745816"/>
              <a:gd name="connsiteY27" fmla="*/ 3316502 h 3316502"/>
              <a:gd name="connsiteX28" fmla="*/ 173762 w 3745816"/>
              <a:gd name="connsiteY28" fmla="*/ 2620466 h 3316502"/>
              <a:gd name="connsiteX29" fmla="*/ 9989 w 3745816"/>
              <a:gd name="connsiteY29" fmla="*/ 2142795 h 3316502"/>
              <a:gd name="connsiteX30" fmla="*/ 146466 w 3745816"/>
              <a:gd name="connsiteY30" fmla="*/ 1903959 h 3316502"/>
              <a:gd name="connsiteX31" fmla="*/ 364830 w 3745816"/>
              <a:gd name="connsiteY31" fmla="*/ 1856191 h 3316502"/>
              <a:gd name="connsiteX32" fmla="*/ 501307 w 3745816"/>
              <a:gd name="connsiteY32" fmla="*/ 1692418 h 3316502"/>
              <a:gd name="connsiteX33" fmla="*/ 560816 w 3745816"/>
              <a:gd name="connsiteY33" fmla="*/ 1670667 h 3316502"/>
              <a:gd name="connsiteX34" fmla="*/ 2609647 w 3745816"/>
              <a:gd name="connsiteY34" fmla="*/ 1003649 h 3316502"/>
              <a:gd name="connsiteX35" fmla="*/ 2234575 w 3745816"/>
              <a:gd name="connsiteY35" fmla="*/ 1385343 h 3316502"/>
              <a:gd name="connsiteX36" fmla="*/ 1968444 w 3745816"/>
              <a:gd name="connsiteY36" fmla="*/ 1951725 h 3316502"/>
              <a:gd name="connsiteX37" fmla="*/ 2248223 w 3745816"/>
              <a:gd name="connsiteY37" fmla="*/ 1897134 h 3316502"/>
              <a:gd name="connsiteX38" fmla="*/ 2644008 w 3745816"/>
              <a:gd name="connsiteY38" fmla="*/ 1010029 h 3316502"/>
              <a:gd name="connsiteX39" fmla="*/ 2609647 w 3745816"/>
              <a:gd name="connsiteY39" fmla="*/ 1003649 h 3316502"/>
              <a:gd name="connsiteX40" fmla="*/ 1136169 w 3745816"/>
              <a:gd name="connsiteY40" fmla="*/ 1003649 h 3316502"/>
              <a:gd name="connsiteX41" fmla="*/ 1101808 w 3745816"/>
              <a:gd name="connsiteY41" fmla="*/ 1010029 h 3316502"/>
              <a:gd name="connsiteX42" fmla="*/ 1497593 w 3745816"/>
              <a:gd name="connsiteY42" fmla="*/ 1897134 h 3316502"/>
              <a:gd name="connsiteX43" fmla="*/ 1777372 w 3745816"/>
              <a:gd name="connsiteY43" fmla="*/ 1951725 h 3316502"/>
              <a:gd name="connsiteX44" fmla="*/ 1511241 w 3745816"/>
              <a:gd name="connsiteY44" fmla="*/ 1385343 h 3316502"/>
              <a:gd name="connsiteX45" fmla="*/ 1136169 w 3745816"/>
              <a:gd name="connsiteY45" fmla="*/ 1003649 h 3316502"/>
              <a:gd name="connsiteX46" fmla="*/ 665081 w 3745816"/>
              <a:gd name="connsiteY46" fmla="*/ 96 h 3316502"/>
              <a:gd name="connsiteX47" fmla="*/ 1862679 w 3745816"/>
              <a:gd name="connsiteY47" fmla="*/ 634117 h 3316502"/>
              <a:gd name="connsiteX48" fmla="*/ 3080735 w 3745816"/>
              <a:gd name="connsiteY48" fmla="*/ 96 h 3316502"/>
              <a:gd name="connsiteX49" fmla="*/ 3619822 w 3745816"/>
              <a:gd name="connsiteY49" fmla="*/ 921320 h 3316502"/>
              <a:gd name="connsiteX50" fmla="*/ 3456049 w 3745816"/>
              <a:gd name="connsiteY50" fmla="*/ 955441 h 3316502"/>
              <a:gd name="connsiteX51" fmla="*/ 3189917 w 3745816"/>
              <a:gd name="connsiteY51" fmla="*/ 1317105 h 3316502"/>
              <a:gd name="connsiteX52" fmla="*/ 3155798 w 3745816"/>
              <a:gd name="connsiteY52" fmla="*/ 1596884 h 3316502"/>
              <a:gd name="connsiteX53" fmla="*/ 2848723 w 3745816"/>
              <a:gd name="connsiteY53" fmla="*/ 1842544 h 3316502"/>
              <a:gd name="connsiteX54" fmla="*/ 2650831 w 3745816"/>
              <a:gd name="connsiteY54" fmla="*/ 2518108 h 3316502"/>
              <a:gd name="connsiteX55" fmla="*/ 2193630 w 3745816"/>
              <a:gd name="connsiteY55" fmla="*/ 2531756 h 3316502"/>
              <a:gd name="connsiteX56" fmla="*/ 1941147 w 3745816"/>
              <a:gd name="connsiteY56" fmla="*/ 2211033 h 3316502"/>
              <a:gd name="connsiteX57" fmla="*/ 1872908 w 3745816"/>
              <a:gd name="connsiteY57" fmla="*/ 2313392 h 3316502"/>
              <a:gd name="connsiteX58" fmla="*/ 1804669 w 3745816"/>
              <a:gd name="connsiteY58" fmla="*/ 2211033 h 3316502"/>
              <a:gd name="connsiteX59" fmla="*/ 1552186 w 3745816"/>
              <a:gd name="connsiteY59" fmla="*/ 2531756 h 3316502"/>
              <a:gd name="connsiteX60" fmla="*/ 1094985 w 3745816"/>
              <a:gd name="connsiteY60" fmla="*/ 2518108 h 3316502"/>
              <a:gd name="connsiteX61" fmla="*/ 897093 w 3745816"/>
              <a:gd name="connsiteY61" fmla="*/ 1842544 h 3316502"/>
              <a:gd name="connsiteX62" fmla="*/ 590018 w 3745816"/>
              <a:gd name="connsiteY62" fmla="*/ 1596884 h 3316502"/>
              <a:gd name="connsiteX63" fmla="*/ 555899 w 3745816"/>
              <a:gd name="connsiteY63" fmla="*/ 1317105 h 3316502"/>
              <a:gd name="connsiteX64" fmla="*/ 380265 w 3745816"/>
              <a:gd name="connsiteY64" fmla="*/ 1173717 h 3316502"/>
              <a:gd name="connsiteX65" fmla="*/ 289767 w 3745816"/>
              <a:gd name="connsiteY65" fmla="*/ 1006142 h 3316502"/>
              <a:gd name="connsiteX66" fmla="*/ 125994 w 3745816"/>
              <a:gd name="connsiteY66" fmla="*/ 921320 h 3316502"/>
              <a:gd name="connsiteX67" fmla="*/ 665081 w 3745816"/>
              <a:gd name="connsiteY67" fmla="*/ 96 h 3316502"/>
              <a:gd name="connsiteX0" fmla="*/ 2500704 w 3745816"/>
              <a:gd name="connsiteY0" fmla="*/ 2026790 h 3316502"/>
              <a:gd name="connsiteX1" fmla="*/ 2261868 w 3745816"/>
              <a:gd name="connsiteY1" fmla="*/ 2108676 h 3316502"/>
              <a:gd name="connsiteX2" fmla="*/ 2364227 w 3745816"/>
              <a:gd name="connsiteY2" fmla="*/ 2313393 h 3316502"/>
              <a:gd name="connsiteX3" fmla="*/ 2500704 w 3745816"/>
              <a:gd name="connsiteY3" fmla="*/ 2026790 h 3316502"/>
              <a:gd name="connsiteX4" fmla="*/ 1245112 w 3745816"/>
              <a:gd name="connsiteY4" fmla="*/ 2026790 h 3316502"/>
              <a:gd name="connsiteX5" fmla="*/ 1381589 w 3745816"/>
              <a:gd name="connsiteY5" fmla="*/ 2313393 h 3316502"/>
              <a:gd name="connsiteX6" fmla="*/ 1483948 w 3745816"/>
              <a:gd name="connsiteY6" fmla="*/ 2108676 h 3316502"/>
              <a:gd name="connsiteX7" fmla="*/ 1245112 w 3745816"/>
              <a:gd name="connsiteY7" fmla="*/ 2026790 h 3316502"/>
              <a:gd name="connsiteX8" fmla="*/ 3185000 w 3745816"/>
              <a:gd name="connsiteY8" fmla="*/ 1670667 h 3316502"/>
              <a:gd name="connsiteX9" fmla="*/ 3244509 w 3745816"/>
              <a:gd name="connsiteY9" fmla="*/ 1692418 h 3316502"/>
              <a:gd name="connsiteX10" fmla="*/ 3380986 w 3745816"/>
              <a:gd name="connsiteY10" fmla="*/ 1856191 h 3316502"/>
              <a:gd name="connsiteX11" fmla="*/ 3599350 w 3745816"/>
              <a:gd name="connsiteY11" fmla="*/ 1903959 h 3316502"/>
              <a:gd name="connsiteX12" fmla="*/ 3735827 w 3745816"/>
              <a:gd name="connsiteY12" fmla="*/ 2142795 h 3316502"/>
              <a:gd name="connsiteX13" fmla="*/ 3572054 w 3745816"/>
              <a:gd name="connsiteY13" fmla="*/ 2620466 h 3316502"/>
              <a:gd name="connsiteX14" fmla="*/ 3551583 w 3745816"/>
              <a:gd name="connsiteY14" fmla="*/ 3316502 h 3316502"/>
              <a:gd name="connsiteX15" fmla="*/ 3292276 w 3745816"/>
              <a:gd name="connsiteY15" fmla="*/ 3302855 h 3316502"/>
              <a:gd name="connsiteX16" fmla="*/ 3271804 w 3745816"/>
              <a:gd name="connsiteY16" fmla="*/ 2511284 h 3316502"/>
              <a:gd name="connsiteX17" fmla="*/ 3278628 w 3745816"/>
              <a:gd name="connsiteY17" fmla="*/ 2272449 h 3316502"/>
              <a:gd name="connsiteX18" fmla="*/ 3128502 w 3745816"/>
              <a:gd name="connsiteY18" fmla="*/ 2108675 h 3316502"/>
              <a:gd name="connsiteX19" fmla="*/ 2869195 w 3745816"/>
              <a:gd name="connsiteY19" fmla="*/ 2019965 h 3316502"/>
              <a:gd name="connsiteX20" fmla="*/ 3185000 w 3745816"/>
              <a:gd name="connsiteY20" fmla="*/ 1670667 h 3316502"/>
              <a:gd name="connsiteX21" fmla="*/ 560816 w 3745816"/>
              <a:gd name="connsiteY21" fmla="*/ 1670667 h 3316502"/>
              <a:gd name="connsiteX22" fmla="*/ 876621 w 3745816"/>
              <a:gd name="connsiteY22" fmla="*/ 2019965 h 3316502"/>
              <a:gd name="connsiteX23" fmla="*/ 617314 w 3745816"/>
              <a:gd name="connsiteY23" fmla="*/ 2108675 h 3316502"/>
              <a:gd name="connsiteX24" fmla="*/ 467188 w 3745816"/>
              <a:gd name="connsiteY24" fmla="*/ 2272449 h 3316502"/>
              <a:gd name="connsiteX25" fmla="*/ 474012 w 3745816"/>
              <a:gd name="connsiteY25" fmla="*/ 2511284 h 3316502"/>
              <a:gd name="connsiteX26" fmla="*/ 453540 w 3745816"/>
              <a:gd name="connsiteY26" fmla="*/ 3302855 h 3316502"/>
              <a:gd name="connsiteX27" fmla="*/ 194233 w 3745816"/>
              <a:gd name="connsiteY27" fmla="*/ 3316502 h 3316502"/>
              <a:gd name="connsiteX28" fmla="*/ 173762 w 3745816"/>
              <a:gd name="connsiteY28" fmla="*/ 2620466 h 3316502"/>
              <a:gd name="connsiteX29" fmla="*/ 9989 w 3745816"/>
              <a:gd name="connsiteY29" fmla="*/ 2142795 h 3316502"/>
              <a:gd name="connsiteX30" fmla="*/ 146466 w 3745816"/>
              <a:gd name="connsiteY30" fmla="*/ 1903959 h 3316502"/>
              <a:gd name="connsiteX31" fmla="*/ 364830 w 3745816"/>
              <a:gd name="connsiteY31" fmla="*/ 1856191 h 3316502"/>
              <a:gd name="connsiteX32" fmla="*/ 501307 w 3745816"/>
              <a:gd name="connsiteY32" fmla="*/ 1692418 h 3316502"/>
              <a:gd name="connsiteX33" fmla="*/ 560816 w 3745816"/>
              <a:gd name="connsiteY33" fmla="*/ 1670667 h 3316502"/>
              <a:gd name="connsiteX34" fmla="*/ 2609647 w 3745816"/>
              <a:gd name="connsiteY34" fmla="*/ 1003649 h 3316502"/>
              <a:gd name="connsiteX35" fmla="*/ 2234575 w 3745816"/>
              <a:gd name="connsiteY35" fmla="*/ 1385343 h 3316502"/>
              <a:gd name="connsiteX36" fmla="*/ 1968444 w 3745816"/>
              <a:gd name="connsiteY36" fmla="*/ 1951725 h 3316502"/>
              <a:gd name="connsiteX37" fmla="*/ 2248223 w 3745816"/>
              <a:gd name="connsiteY37" fmla="*/ 1897134 h 3316502"/>
              <a:gd name="connsiteX38" fmla="*/ 2644008 w 3745816"/>
              <a:gd name="connsiteY38" fmla="*/ 1010029 h 3316502"/>
              <a:gd name="connsiteX39" fmla="*/ 2609647 w 3745816"/>
              <a:gd name="connsiteY39" fmla="*/ 1003649 h 3316502"/>
              <a:gd name="connsiteX40" fmla="*/ 1136169 w 3745816"/>
              <a:gd name="connsiteY40" fmla="*/ 1003649 h 3316502"/>
              <a:gd name="connsiteX41" fmla="*/ 1101808 w 3745816"/>
              <a:gd name="connsiteY41" fmla="*/ 1010029 h 3316502"/>
              <a:gd name="connsiteX42" fmla="*/ 1497593 w 3745816"/>
              <a:gd name="connsiteY42" fmla="*/ 1897134 h 3316502"/>
              <a:gd name="connsiteX43" fmla="*/ 1777372 w 3745816"/>
              <a:gd name="connsiteY43" fmla="*/ 1951725 h 3316502"/>
              <a:gd name="connsiteX44" fmla="*/ 1511241 w 3745816"/>
              <a:gd name="connsiteY44" fmla="*/ 1385343 h 3316502"/>
              <a:gd name="connsiteX45" fmla="*/ 1136169 w 3745816"/>
              <a:gd name="connsiteY45" fmla="*/ 1003649 h 3316502"/>
              <a:gd name="connsiteX46" fmla="*/ 665081 w 3745816"/>
              <a:gd name="connsiteY46" fmla="*/ 96 h 3316502"/>
              <a:gd name="connsiteX47" fmla="*/ 1862679 w 3745816"/>
              <a:gd name="connsiteY47" fmla="*/ 634117 h 3316502"/>
              <a:gd name="connsiteX48" fmla="*/ 3080735 w 3745816"/>
              <a:gd name="connsiteY48" fmla="*/ 96 h 3316502"/>
              <a:gd name="connsiteX49" fmla="*/ 3619822 w 3745816"/>
              <a:gd name="connsiteY49" fmla="*/ 921320 h 3316502"/>
              <a:gd name="connsiteX50" fmla="*/ 3456049 w 3745816"/>
              <a:gd name="connsiteY50" fmla="*/ 955441 h 3316502"/>
              <a:gd name="connsiteX51" fmla="*/ 3189917 w 3745816"/>
              <a:gd name="connsiteY51" fmla="*/ 1317105 h 3316502"/>
              <a:gd name="connsiteX52" fmla="*/ 3155798 w 3745816"/>
              <a:gd name="connsiteY52" fmla="*/ 1596884 h 3316502"/>
              <a:gd name="connsiteX53" fmla="*/ 2848723 w 3745816"/>
              <a:gd name="connsiteY53" fmla="*/ 1842544 h 3316502"/>
              <a:gd name="connsiteX54" fmla="*/ 2650831 w 3745816"/>
              <a:gd name="connsiteY54" fmla="*/ 2518108 h 3316502"/>
              <a:gd name="connsiteX55" fmla="*/ 2193630 w 3745816"/>
              <a:gd name="connsiteY55" fmla="*/ 2531756 h 3316502"/>
              <a:gd name="connsiteX56" fmla="*/ 1941147 w 3745816"/>
              <a:gd name="connsiteY56" fmla="*/ 2211033 h 3316502"/>
              <a:gd name="connsiteX57" fmla="*/ 1872908 w 3745816"/>
              <a:gd name="connsiteY57" fmla="*/ 2313392 h 3316502"/>
              <a:gd name="connsiteX58" fmla="*/ 1804669 w 3745816"/>
              <a:gd name="connsiteY58" fmla="*/ 2211033 h 3316502"/>
              <a:gd name="connsiteX59" fmla="*/ 1552186 w 3745816"/>
              <a:gd name="connsiteY59" fmla="*/ 2531756 h 3316502"/>
              <a:gd name="connsiteX60" fmla="*/ 1094985 w 3745816"/>
              <a:gd name="connsiteY60" fmla="*/ 2518108 h 3316502"/>
              <a:gd name="connsiteX61" fmla="*/ 897093 w 3745816"/>
              <a:gd name="connsiteY61" fmla="*/ 1842544 h 3316502"/>
              <a:gd name="connsiteX62" fmla="*/ 590018 w 3745816"/>
              <a:gd name="connsiteY62" fmla="*/ 1596884 h 3316502"/>
              <a:gd name="connsiteX63" fmla="*/ 555899 w 3745816"/>
              <a:gd name="connsiteY63" fmla="*/ 1317105 h 3316502"/>
              <a:gd name="connsiteX64" fmla="*/ 380265 w 3745816"/>
              <a:gd name="connsiteY64" fmla="*/ 1173717 h 3316502"/>
              <a:gd name="connsiteX65" fmla="*/ 289767 w 3745816"/>
              <a:gd name="connsiteY65" fmla="*/ 1006142 h 3316502"/>
              <a:gd name="connsiteX66" fmla="*/ 125994 w 3745816"/>
              <a:gd name="connsiteY66" fmla="*/ 921320 h 3316502"/>
              <a:gd name="connsiteX67" fmla="*/ 665081 w 3745816"/>
              <a:gd name="connsiteY67" fmla="*/ 96 h 3316502"/>
              <a:gd name="connsiteX0" fmla="*/ 2500704 w 3745816"/>
              <a:gd name="connsiteY0" fmla="*/ 2026790 h 3316502"/>
              <a:gd name="connsiteX1" fmla="*/ 2261868 w 3745816"/>
              <a:gd name="connsiteY1" fmla="*/ 2108676 h 3316502"/>
              <a:gd name="connsiteX2" fmla="*/ 2364227 w 3745816"/>
              <a:gd name="connsiteY2" fmla="*/ 2313393 h 3316502"/>
              <a:gd name="connsiteX3" fmla="*/ 2500704 w 3745816"/>
              <a:gd name="connsiteY3" fmla="*/ 2026790 h 3316502"/>
              <a:gd name="connsiteX4" fmla="*/ 1245112 w 3745816"/>
              <a:gd name="connsiteY4" fmla="*/ 2026790 h 3316502"/>
              <a:gd name="connsiteX5" fmla="*/ 1381589 w 3745816"/>
              <a:gd name="connsiteY5" fmla="*/ 2313393 h 3316502"/>
              <a:gd name="connsiteX6" fmla="*/ 1483948 w 3745816"/>
              <a:gd name="connsiteY6" fmla="*/ 2108676 h 3316502"/>
              <a:gd name="connsiteX7" fmla="*/ 1245112 w 3745816"/>
              <a:gd name="connsiteY7" fmla="*/ 2026790 h 3316502"/>
              <a:gd name="connsiteX8" fmla="*/ 3185000 w 3745816"/>
              <a:gd name="connsiteY8" fmla="*/ 1670667 h 3316502"/>
              <a:gd name="connsiteX9" fmla="*/ 3244509 w 3745816"/>
              <a:gd name="connsiteY9" fmla="*/ 1692418 h 3316502"/>
              <a:gd name="connsiteX10" fmla="*/ 3380986 w 3745816"/>
              <a:gd name="connsiteY10" fmla="*/ 1856191 h 3316502"/>
              <a:gd name="connsiteX11" fmla="*/ 3599350 w 3745816"/>
              <a:gd name="connsiteY11" fmla="*/ 1903959 h 3316502"/>
              <a:gd name="connsiteX12" fmla="*/ 3735827 w 3745816"/>
              <a:gd name="connsiteY12" fmla="*/ 2142795 h 3316502"/>
              <a:gd name="connsiteX13" fmla="*/ 3572054 w 3745816"/>
              <a:gd name="connsiteY13" fmla="*/ 2620466 h 3316502"/>
              <a:gd name="connsiteX14" fmla="*/ 3551583 w 3745816"/>
              <a:gd name="connsiteY14" fmla="*/ 3316502 h 3316502"/>
              <a:gd name="connsiteX15" fmla="*/ 3292276 w 3745816"/>
              <a:gd name="connsiteY15" fmla="*/ 3302855 h 3316502"/>
              <a:gd name="connsiteX16" fmla="*/ 3271804 w 3745816"/>
              <a:gd name="connsiteY16" fmla="*/ 2511284 h 3316502"/>
              <a:gd name="connsiteX17" fmla="*/ 3278628 w 3745816"/>
              <a:gd name="connsiteY17" fmla="*/ 2272449 h 3316502"/>
              <a:gd name="connsiteX18" fmla="*/ 3128502 w 3745816"/>
              <a:gd name="connsiteY18" fmla="*/ 2108675 h 3316502"/>
              <a:gd name="connsiteX19" fmla="*/ 2869195 w 3745816"/>
              <a:gd name="connsiteY19" fmla="*/ 2019965 h 3316502"/>
              <a:gd name="connsiteX20" fmla="*/ 3185000 w 3745816"/>
              <a:gd name="connsiteY20" fmla="*/ 1670667 h 3316502"/>
              <a:gd name="connsiteX21" fmla="*/ 560816 w 3745816"/>
              <a:gd name="connsiteY21" fmla="*/ 1670667 h 3316502"/>
              <a:gd name="connsiteX22" fmla="*/ 876621 w 3745816"/>
              <a:gd name="connsiteY22" fmla="*/ 2019965 h 3316502"/>
              <a:gd name="connsiteX23" fmla="*/ 617314 w 3745816"/>
              <a:gd name="connsiteY23" fmla="*/ 2108675 h 3316502"/>
              <a:gd name="connsiteX24" fmla="*/ 467188 w 3745816"/>
              <a:gd name="connsiteY24" fmla="*/ 2272449 h 3316502"/>
              <a:gd name="connsiteX25" fmla="*/ 474012 w 3745816"/>
              <a:gd name="connsiteY25" fmla="*/ 2511284 h 3316502"/>
              <a:gd name="connsiteX26" fmla="*/ 453540 w 3745816"/>
              <a:gd name="connsiteY26" fmla="*/ 3302855 h 3316502"/>
              <a:gd name="connsiteX27" fmla="*/ 194233 w 3745816"/>
              <a:gd name="connsiteY27" fmla="*/ 3316502 h 3316502"/>
              <a:gd name="connsiteX28" fmla="*/ 173762 w 3745816"/>
              <a:gd name="connsiteY28" fmla="*/ 2620466 h 3316502"/>
              <a:gd name="connsiteX29" fmla="*/ 9989 w 3745816"/>
              <a:gd name="connsiteY29" fmla="*/ 2142795 h 3316502"/>
              <a:gd name="connsiteX30" fmla="*/ 146466 w 3745816"/>
              <a:gd name="connsiteY30" fmla="*/ 1903959 h 3316502"/>
              <a:gd name="connsiteX31" fmla="*/ 364830 w 3745816"/>
              <a:gd name="connsiteY31" fmla="*/ 1856191 h 3316502"/>
              <a:gd name="connsiteX32" fmla="*/ 501307 w 3745816"/>
              <a:gd name="connsiteY32" fmla="*/ 1692418 h 3316502"/>
              <a:gd name="connsiteX33" fmla="*/ 560816 w 3745816"/>
              <a:gd name="connsiteY33" fmla="*/ 1670667 h 3316502"/>
              <a:gd name="connsiteX34" fmla="*/ 2609647 w 3745816"/>
              <a:gd name="connsiteY34" fmla="*/ 1003649 h 3316502"/>
              <a:gd name="connsiteX35" fmla="*/ 2234575 w 3745816"/>
              <a:gd name="connsiteY35" fmla="*/ 1385343 h 3316502"/>
              <a:gd name="connsiteX36" fmla="*/ 1968444 w 3745816"/>
              <a:gd name="connsiteY36" fmla="*/ 1951725 h 3316502"/>
              <a:gd name="connsiteX37" fmla="*/ 2248223 w 3745816"/>
              <a:gd name="connsiteY37" fmla="*/ 1897134 h 3316502"/>
              <a:gd name="connsiteX38" fmla="*/ 2644008 w 3745816"/>
              <a:gd name="connsiteY38" fmla="*/ 1010029 h 3316502"/>
              <a:gd name="connsiteX39" fmla="*/ 2609647 w 3745816"/>
              <a:gd name="connsiteY39" fmla="*/ 1003649 h 3316502"/>
              <a:gd name="connsiteX40" fmla="*/ 1136169 w 3745816"/>
              <a:gd name="connsiteY40" fmla="*/ 1003649 h 3316502"/>
              <a:gd name="connsiteX41" fmla="*/ 1101808 w 3745816"/>
              <a:gd name="connsiteY41" fmla="*/ 1010029 h 3316502"/>
              <a:gd name="connsiteX42" fmla="*/ 1497593 w 3745816"/>
              <a:gd name="connsiteY42" fmla="*/ 1897134 h 3316502"/>
              <a:gd name="connsiteX43" fmla="*/ 1777372 w 3745816"/>
              <a:gd name="connsiteY43" fmla="*/ 1951725 h 3316502"/>
              <a:gd name="connsiteX44" fmla="*/ 1511241 w 3745816"/>
              <a:gd name="connsiteY44" fmla="*/ 1385343 h 3316502"/>
              <a:gd name="connsiteX45" fmla="*/ 1136169 w 3745816"/>
              <a:gd name="connsiteY45" fmla="*/ 1003649 h 3316502"/>
              <a:gd name="connsiteX46" fmla="*/ 665081 w 3745816"/>
              <a:gd name="connsiteY46" fmla="*/ 96 h 3316502"/>
              <a:gd name="connsiteX47" fmla="*/ 1862679 w 3745816"/>
              <a:gd name="connsiteY47" fmla="*/ 634117 h 3316502"/>
              <a:gd name="connsiteX48" fmla="*/ 3080735 w 3745816"/>
              <a:gd name="connsiteY48" fmla="*/ 96 h 3316502"/>
              <a:gd name="connsiteX49" fmla="*/ 3619822 w 3745816"/>
              <a:gd name="connsiteY49" fmla="*/ 921320 h 3316502"/>
              <a:gd name="connsiteX50" fmla="*/ 3456049 w 3745816"/>
              <a:gd name="connsiteY50" fmla="*/ 955441 h 3316502"/>
              <a:gd name="connsiteX51" fmla="*/ 3370271 w 3745816"/>
              <a:gd name="connsiteY51" fmla="*/ 1159232 h 3316502"/>
              <a:gd name="connsiteX52" fmla="*/ 3189917 w 3745816"/>
              <a:gd name="connsiteY52" fmla="*/ 1317105 h 3316502"/>
              <a:gd name="connsiteX53" fmla="*/ 3155798 w 3745816"/>
              <a:gd name="connsiteY53" fmla="*/ 1596884 h 3316502"/>
              <a:gd name="connsiteX54" fmla="*/ 2848723 w 3745816"/>
              <a:gd name="connsiteY54" fmla="*/ 1842544 h 3316502"/>
              <a:gd name="connsiteX55" fmla="*/ 2650831 w 3745816"/>
              <a:gd name="connsiteY55" fmla="*/ 2518108 h 3316502"/>
              <a:gd name="connsiteX56" fmla="*/ 2193630 w 3745816"/>
              <a:gd name="connsiteY56" fmla="*/ 2531756 h 3316502"/>
              <a:gd name="connsiteX57" fmla="*/ 1941147 w 3745816"/>
              <a:gd name="connsiteY57" fmla="*/ 2211033 h 3316502"/>
              <a:gd name="connsiteX58" fmla="*/ 1872908 w 3745816"/>
              <a:gd name="connsiteY58" fmla="*/ 2313392 h 3316502"/>
              <a:gd name="connsiteX59" fmla="*/ 1804669 w 3745816"/>
              <a:gd name="connsiteY59" fmla="*/ 2211033 h 3316502"/>
              <a:gd name="connsiteX60" fmla="*/ 1552186 w 3745816"/>
              <a:gd name="connsiteY60" fmla="*/ 2531756 h 3316502"/>
              <a:gd name="connsiteX61" fmla="*/ 1094985 w 3745816"/>
              <a:gd name="connsiteY61" fmla="*/ 2518108 h 3316502"/>
              <a:gd name="connsiteX62" fmla="*/ 897093 w 3745816"/>
              <a:gd name="connsiteY62" fmla="*/ 1842544 h 3316502"/>
              <a:gd name="connsiteX63" fmla="*/ 590018 w 3745816"/>
              <a:gd name="connsiteY63" fmla="*/ 1596884 h 3316502"/>
              <a:gd name="connsiteX64" fmla="*/ 555899 w 3745816"/>
              <a:gd name="connsiteY64" fmla="*/ 1317105 h 3316502"/>
              <a:gd name="connsiteX65" fmla="*/ 380265 w 3745816"/>
              <a:gd name="connsiteY65" fmla="*/ 1173717 h 3316502"/>
              <a:gd name="connsiteX66" fmla="*/ 289767 w 3745816"/>
              <a:gd name="connsiteY66" fmla="*/ 1006142 h 3316502"/>
              <a:gd name="connsiteX67" fmla="*/ 125994 w 3745816"/>
              <a:gd name="connsiteY67" fmla="*/ 921320 h 3316502"/>
              <a:gd name="connsiteX68" fmla="*/ 665081 w 3745816"/>
              <a:gd name="connsiteY68" fmla="*/ 96 h 3316502"/>
              <a:gd name="connsiteX0" fmla="*/ 2500704 w 3745816"/>
              <a:gd name="connsiteY0" fmla="*/ 2026790 h 3316502"/>
              <a:gd name="connsiteX1" fmla="*/ 2261868 w 3745816"/>
              <a:gd name="connsiteY1" fmla="*/ 2108676 h 3316502"/>
              <a:gd name="connsiteX2" fmla="*/ 2364227 w 3745816"/>
              <a:gd name="connsiteY2" fmla="*/ 2313393 h 3316502"/>
              <a:gd name="connsiteX3" fmla="*/ 2500704 w 3745816"/>
              <a:gd name="connsiteY3" fmla="*/ 2026790 h 3316502"/>
              <a:gd name="connsiteX4" fmla="*/ 1245112 w 3745816"/>
              <a:gd name="connsiteY4" fmla="*/ 2026790 h 3316502"/>
              <a:gd name="connsiteX5" fmla="*/ 1381589 w 3745816"/>
              <a:gd name="connsiteY5" fmla="*/ 2313393 h 3316502"/>
              <a:gd name="connsiteX6" fmla="*/ 1483948 w 3745816"/>
              <a:gd name="connsiteY6" fmla="*/ 2108676 h 3316502"/>
              <a:gd name="connsiteX7" fmla="*/ 1245112 w 3745816"/>
              <a:gd name="connsiteY7" fmla="*/ 2026790 h 3316502"/>
              <a:gd name="connsiteX8" fmla="*/ 3185000 w 3745816"/>
              <a:gd name="connsiteY8" fmla="*/ 1670667 h 3316502"/>
              <a:gd name="connsiteX9" fmla="*/ 3244509 w 3745816"/>
              <a:gd name="connsiteY9" fmla="*/ 1692418 h 3316502"/>
              <a:gd name="connsiteX10" fmla="*/ 3380986 w 3745816"/>
              <a:gd name="connsiteY10" fmla="*/ 1856191 h 3316502"/>
              <a:gd name="connsiteX11" fmla="*/ 3599350 w 3745816"/>
              <a:gd name="connsiteY11" fmla="*/ 1903959 h 3316502"/>
              <a:gd name="connsiteX12" fmla="*/ 3735827 w 3745816"/>
              <a:gd name="connsiteY12" fmla="*/ 2142795 h 3316502"/>
              <a:gd name="connsiteX13" fmla="*/ 3572054 w 3745816"/>
              <a:gd name="connsiteY13" fmla="*/ 2620466 h 3316502"/>
              <a:gd name="connsiteX14" fmla="*/ 3551583 w 3745816"/>
              <a:gd name="connsiteY14" fmla="*/ 3316502 h 3316502"/>
              <a:gd name="connsiteX15" fmla="*/ 3292276 w 3745816"/>
              <a:gd name="connsiteY15" fmla="*/ 3302855 h 3316502"/>
              <a:gd name="connsiteX16" fmla="*/ 3271804 w 3745816"/>
              <a:gd name="connsiteY16" fmla="*/ 2511284 h 3316502"/>
              <a:gd name="connsiteX17" fmla="*/ 3278628 w 3745816"/>
              <a:gd name="connsiteY17" fmla="*/ 2272449 h 3316502"/>
              <a:gd name="connsiteX18" fmla="*/ 3128502 w 3745816"/>
              <a:gd name="connsiteY18" fmla="*/ 2108675 h 3316502"/>
              <a:gd name="connsiteX19" fmla="*/ 2869195 w 3745816"/>
              <a:gd name="connsiteY19" fmla="*/ 2019965 h 3316502"/>
              <a:gd name="connsiteX20" fmla="*/ 3185000 w 3745816"/>
              <a:gd name="connsiteY20" fmla="*/ 1670667 h 3316502"/>
              <a:gd name="connsiteX21" fmla="*/ 560816 w 3745816"/>
              <a:gd name="connsiteY21" fmla="*/ 1670667 h 3316502"/>
              <a:gd name="connsiteX22" fmla="*/ 876621 w 3745816"/>
              <a:gd name="connsiteY22" fmla="*/ 2019965 h 3316502"/>
              <a:gd name="connsiteX23" fmla="*/ 617314 w 3745816"/>
              <a:gd name="connsiteY23" fmla="*/ 2108675 h 3316502"/>
              <a:gd name="connsiteX24" fmla="*/ 467188 w 3745816"/>
              <a:gd name="connsiteY24" fmla="*/ 2272449 h 3316502"/>
              <a:gd name="connsiteX25" fmla="*/ 474012 w 3745816"/>
              <a:gd name="connsiteY25" fmla="*/ 2511284 h 3316502"/>
              <a:gd name="connsiteX26" fmla="*/ 453540 w 3745816"/>
              <a:gd name="connsiteY26" fmla="*/ 3302855 h 3316502"/>
              <a:gd name="connsiteX27" fmla="*/ 194233 w 3745816"/>
              <a:gd name="connsiteY27" fmla="*/ 3316502 h 3316502"/>
              <a:gd name="connsiteX28" fmla="*/ 173762 w 3745816"/>
              <a:gd name="connsiteY28" fmla="*/ 2620466 h 3316502"/>
              <a:gd name="connsiteX29" fmla="*/ 9989 w 3745816"/>
              <a:gd name="connsiteY29" fmla="*/ 2142795 h 3316502"/>
              <a:gd name="connsiteX30" fmla="*/ 146466 w 3745816"/>
              <a:gd name="connsiteY30" fmla="*/ 1903959 h 3316502"/>
              <a:gd name="connsiteX31" fmla="*/ 364830 w 3745816"/>
              <a:gd name="connsiteY31" fmla="*/ 1856191 h 3316502"/>
              <a:gd name="connsiteX32" fmla="*/ 501307 w 3745816"/>
              <a:gd name="connsiteY32" fmla="*/ 1692418 h 3316502"/>
              <a:gd name="connsiteX33" fmla="*/ 560816 w 3745816"/>
              <a:gd name="connsiteY33" fmla="*/ 1670667 h 3316502"/>
              <a:gd name="connsiteX34" fmla="*/ 2609647 w 3745816"/>
              <a:gd name="connsiteY34" fmla="*/ 1003649 h 3316502"/>
              <a:gd name="connsiteX35" fmla="*/ 2234575 w 3745816"/>
              <a:gd name="connsiteY35" fmla="*/ 1385343 h 3316502"/>
              <a:gd name="connsiteX36" fmla="*/ 1968444 w 3745816"/>
              <a:gd name="connsiteY36" fmla="*/ 1951725 h 3316502"/>
              <a:gd name="connsiteX37" fmla="*/ 2248223 w 3745816"/>
              <a:gd name="connsiteY37" fmla="*/ 1897134 h 3316502"/>
              <a:gd name="connsiteX38" fmla="*/ 2644008 w 3745816"/>
              <a:gd name="connsiteY38" fmla="*/ 1010029 h 3316502"/>
              <a:gd name="connsiteX39" fmla="*/ 2609647 w 3745816"/>
              <a:gd name="connsiteY39" fmla="*/ 1003649 h 3316502"/>
              <a:gd name="connsiteX40" fmla="*/ 1136169 w 3745816"/>
              <a:gd name="connsiteY40" fmla="*/ 1003649 h 3316502"/>
              <a:gd name="connsiteX41" fmla="*/ 1101808 w 3745816"/>
              <a:gd name="connsiteY41" fmla="*/ 1010029 h 3316502"/>
              <a:gd name="connsiteX42" fmla="*/ 1497593 w 3745816"/>
              <a:gd name="connsiteY42" fmla="*/ 1897134 h 3316502"/>
              <a:gd name="connsiteX43" fmla="*/ 1777372 w 3745816"/>
              <a:gd name="connsiteY43" fmla="*/ 1951725 h 3316502"/>
              <a:gd name="connsiteX44" fmla="*/ 1511241 w 3745816"/>
              <a:gd name="connsiteY44" fmla="*/ 1385343 h 3316502"/>
              <a:gd name="connsiteX45" fmla="*/ 1136169 w 3745816"/>
              <a:gd name="connsiteY45" fmla="*/ 1003649 h 3316502"/>
              <a:gd name="connsiteX46" fmla="*/ 665081 w 3745816"/>
              <a:gd name="connsiteY46" fmla="*/ 96 h 3316502"/>
              <a:gd name="connsiteX47" fmla="*/ 1862679 w 3745816"/>
              <a:gd name="connsiteY47" fmla="*/ 634117 h 3316502"/>
              <a:gd name="connsiteX48" fmla="*/ 3080735 w 3745816"/>
              <a:gd name="connsiteY48" fmla="*/ 96 h 3316502"/>
              <a:gd name="connsiteX49" fmla="*/ 3619822 w 3745816"/>
              <a:gd name="connsiteY49" fmla="*/ 921320 h 3316502"/>
              <a:gd name="connsiteX50" fmla="*/ 3456049 w 3745816"/>
              <a:gd name="connsiteY50" fmla="*/ 955441 h 3316502"/>
              <a:gd name="connsiteX51" fmla="*/ 3370271 w 3745816"/>
              <a:gd name="connsiteY51" fmla="*/ 1159232 h 3316502"/>
              <a:gd name="connsiteX52" fmla="*/ 3189917 w 3745816"/>
              <a:gd name="connsiteY52" fmla="*/ 1317105 h 3316502"/>
              <a:gd name="connsiteX53" fmla="*/ 3155798 w 3745816"/>
              <a:gd name="connsiteY53" fmla="*/ 1596884 h 3316502"/>
              <a:gd name="connsiteX54" fmla="*/ 2848723 w 3745816"/>
              <a:gd name="connsiteY54" fmla="*/ 1842544 h 3316502"/>
              <a:gd name="connsiteX55" fmla="*/ 2650831 w 3745816"/>
              <a:gd name="connsiteY55" fmla="*/ 2518108 h 3316502"/>
              <a:gd name="connsiteX56" fmla="*/ 2193630 w 3745816"/>
              <a:gd name="connsiteY56" fmla="*/ 2531756 h 3316502"/>
              <a:gd name="connsiteX57" fmla="*/ 1941147 w 3745816"/>
              <a:gd name="connsiteY57" fmla="*/ 2211033 h 3316502"/>
              <a:gd name="connsiteX58" fmla="*/ 1872908 w 3745816"/>
              <a:gd name="connsiteY58" fmla="*/ 2313392 h 3316502"/>
              <a:gd name="connsiteX59" fmla="*/ 1804669 w 3745816"/>
              <a:gd name="connsiteY59" fmla="*/ 2211033 h 3316502"/>
              <a:gd name="connsiteX60" fmla="*/ 1552186 w 3745816"/>
              <a:gd name="connsiteY60" fmla="*/ 2531756 h 3316502"/>
              <a:gd name="connsiteX61" fmla="*/ 1094985 w 3745816"/>
              <a:gd name="connsiteY61" fmla="*/ 2518108 h 3316502"/>
              <a:gd name="connsiteX62" fmla="*/ 897093 w 3745816"/>
              <a:gd name="connsiteY62" fmla="*/ 1842544 h 3316502"/>
              <a:gd name="connsiteX63" fmla="*/ 590018 w 3745816"/>
              <a:gd name="connsiteY63" fmla="*/ 1596884 h 3316502"/>
              <a:gd name="connsiteX64" fmla="*/ 555899 w 3745816"/>
              <a:gd name="connsiteY64" fmla="*/ 1317105 h 3316502"/>
              <a:gd name="connsiteX65" fmla="*/ 380265 w 3745816"/>
              <a:gd name="connsiteY65" fmla="*/ 1173717 h 3316502"/>
              <a:gd name="connsiteX66" fmla="*/ 289767 w 3745816"/>
              <a:gd name="connsiteY66" fmla="*/ 1006142 h 3316502"/>
              <a:gd name="connsiteX67" fmla="*/ 125994 w 3745816"/>
              <a:gd name="connsiteY67" fmla="*/ 921320 h 3316502"/>
              <a:gd name="connsiteX68" fmla="*/ 665081 w 3745816"/>
              <a:gd name="connsiteY68" fmla="*/ 96 h 33165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</a:cxnLst>
            <a:rect l="l" t="t" r="r" b="b"/>
            <a:pathLst>
              <a:path w="3745816" h="3316502">
                <a:moveTo>
                  <a:pt x="2500704" y="2026790"/>
                </a:moveTo>
                <a:cubicBezTo>
                  <a:pt x="2380149" y="2047261"/>
                  <a:pt x="2334656" y="2081381"/>
                  <a:pt x="2261868" y="2108676"/>
                </a:cubicBezTo>
                <a:cubicBezTo>
                  <a:pt x="2220926" y="2245154"/>
                  <a:pt x="2248220" y="2327040"/>
                  <a:pt x="2364227" y="2313393"/>
                </a:cubicBezTo>
                <a:cubicBezTo>
                  <a:pt x="2491606" y="2272450"/>
                  <a:pt x="2502979" y="2190563"/>
                  <a:pt x="2500704" y="2026790"/>
                </a:cubicBezTo>
                <a:close/>
                <a:moveTo>
                  <a:pt x="1245112" y="2026790"/>
                </a:moveTo>
                <a:cubicBezTo>
                  <a:pt x="1242837" y="2190563"/>
                  <a:pt x="1254210" y="2272450"/>
                  <a:pt x="1381589" y="2313393"/>
                </a:cubicBezTo>
                <a:cubicBezTo>
                  <a:pt x="1497596" y="2327040"/>
                  <a:pt x="1524890" y="2245154"/>
                  <a:pt x="1483948" y="2108676"/>
                </a:cubicBezTo>
                <a:cubicBezTo>
                  <a:pt x="1411160" y="2081381"/>
                  <a:pt x="1365667" y="2047261"/>
                  <a:pt x="1245112" y="2026790"/>
                </a:cubicBezTo>
                <a:close/>
                <a:moveTo>
                  <a:pt x="3185000" y="1670667"/>
                </a:moveTo>
                <a:cubicBezTo>
                  <a:pt x="3206444" y="1672444"/>
                  <a:pt x="3226596" y="1679339"/>
                  <a:pt x="3244509" y="1692418"/>
                </a:cubicBezTo>
                <a:cubicBezTo>
                  <a:pt x="3340044" y="1731086"/>
                  <a:pt x="3210389" y="1885761"/>
                  <a:pt x="3380986" y="1856191"/>
                </a:cubicBezTo>
                <a:cubicBezTo>
                  <a:pt x="3424203" y="1826621"/>
                  <a:pt x="3528837" y="1837994"/>
                  <a:pt x="3599350" y="1903959"/>
                </a:cubicBezTo>
                <a:cubicBezTo>
                  <a:pt x="3647117" y="1983571"/>
                  <a:pt x="3783594" y="2056359"/>
                  <a:pt x="3735827" y="2142795"/>
                </a:cubicBezTo>
                <a:cubicBezTo>
                  <a:pt x="3653941" y="2374806"/>
                  <a:pt x="3606173" y="2422574"/>
                  <a:pt x="3572054" y="2620466"/>
                </a:cubicBezTo>
                <a:cubicBezTo>
                  <a:pt x="3574328" y="2882048"/>
                  <a:pt x="3542485" y="3061744"/>
                  <a:pt x="3551583" y="3316502"/>
                </a:cubicBezTo>
                <a:lnTo>
                  <a:pt x="3292276" y="3302855"/>
                </a:lnTo>
                <a:cubicBezTo>
                  <a:pt x="3310472" y="3025350"/>
                  <a:pt x="3315022" y="2788789"/>
                  <a:pt x="3271804" y="2511284"/>
                </a:cubicBezTo>
                <a:cubicBezTo>
                  <a:pt x="3217213" y="2465791"/>
                  <a:pt x="3189917" y="2399828"/>
                  <a:pt x="3278628" y="2272449"/>
                </a:cubicBezTo>
                <a:cubicBezTo>
                  <a:pt x="3244509" y="2190562"/>
                  <a:pt x="3271804" y="2142795"/>
                  <a:pt x="3128502" y="2108675"/>
                </a:cubicBezTo>
                <a:cubicBezTo>
                  <a:pt x="3042066" y="2051809"/>
                  <a:pt x="2921512" y="2165541"/>
                  <a:pt x="2869195" y="2019965"/>
                </a:cubicBezTo>
                <a:cubicBezTo>
                  <a:pt x="2821427" y="1896567"/>
                  <a:pt x="3034887" y="1658228"/>
                  <a:pt x="3185000" y="1670667"/>
                </a:cubicBezTo>
                <a:close/>
                <a:moveTo>
                  <a:pt x="560816" y="1670667"/>
                </a:moveTo>
                <a:cubicBezTo>
                  <a:pt x="710929" y="1658228"/>
                  <a:pt x="924389" y="1896567"/>
                  <a:pt x="876621" y="2019965"/>
                </a:cubicBezTo>
                <a:cubicBezTo>
                  <a:pt x="824304" y="2165541"/>
                  <a:pt x="703750" y="2051809"/>
                  <a:pt x="617314" y="2108675"/>
                </a:cubicBezTo>
                <a:cubicBezTo>
                  <a:pt x="474012" y="2142795"/>
                  <a:pt x="501307" y="2190562"/>
                  <a:pt x="467188" y="2272449"/>
                </a:cubicBezTo>
                <a:cubicBezTo>
                  <a:pt x="555899" y="2399828"/>
                  <a:pt x="528603" y="2465791"/>
                  <a:pt x="474012" y="2511284"/>
                </a:cubicBezTo>
                <a:cubicBezTo>
                  <a:pt x="430794" y="2788789"/>
                  <a:pt x="435344" y="3025350"/>
                  <a:pt x="453540" y="3302855"/>
                </a:cubicBezTo>
                <a:lnTo>
                  <a:pt x="194233" y="3316502"/>
                </a:lnTo>
                <a:cubicBezTo>
                  <a:pt x="203331" y="3061744"/>
                  <a:pt x="171488" y="2882048"/>
                  <a:pt x="173762" y="2620466"/>
                </a:cubicBezTo>
                <a:cubicBezTo>
                  <a:pt x="139643" y="2422574"/>
                  <a:pt x="91875" y="2374806"/>
                  <a:pt x="9989" y="2142795"/>
                </a:cubicBezTo>
                <a:cubicBezTo>
                  <a:pt x="-37778" y="2056359"/>
                  <a:pt x="98699" y="1983571"/>
                  <a:pt x="146466" y="1903959"/>
                </a:cubicBezTo>
                <a:cubicBezTo>
                  <a:pt x="216979" y="1837994"/>
                  <a:pt x="321613" y="1826621"/>
                  <a:pt x="364830" y="1856191"/>
                </a:cubicBezTo>
                <a:cubicBezTo>
                  <a:pt x="535427" y="1885761"/>
                  <a:pt x="405772" y="1731086"/>
                  <a:pt x="501307" y="1692418"/>
                </a:cubicBezTo>
                <a:cubicBezTo>
                  <a:pt x="519220" y="1679339"/>
                  <a:pt x="539372" y="1672444"/>
                  <a:pt x="560816" y="1670667"/>
                </a:cubicBezTo>
                <a:close/>
                <a:moveTo>
                  <a:pt x="2609647" y="1003649"/>
                </a:moveTo>
                <a:cubicBezTo>
                  <a:pt x="2444889" y="994437"/>
                  <a:pt x="2381715" y="1312839"/>
                  <a:pt x="2234575" y="1385343"/>
                </a:cubicBezTo>
                <a:cubicBezTo>
                  <a:pt x="2013936" y="1460406"/>
                  <a:pt x="1963895" y="1651474"/>
                  <a:pt x="1968444" y="1951725"/>
                </a:cubicBezTo>
                <a:cubicBezTo>
                  <a:pt x="1979817" y="2035887"/>
                  <a:pt x="2134492" y="1956274"/>
                  <a:pt x="2248223" y="1897134"/>
                </a:cubicBezTo>
                <a:cubicBezTo>
                  <a:pt x="2393799" y="1812972"/>
                  <a:pt x="2839626" y="1121486"/>
                  <a:pt x="2644008" y="1010029"/>
                </a:cubicBezTo>
                <a:cubicBezTo>
                  <a:pt x="2632066" y="1006333"/>
                  <a:pt x="2620631" y="1004263"/>
                  <a:pt x="2609647" y="1003649"/>
                </a:cubicBezTo>
                <a:close/>
                <a:moveTo>
                  <a:pt x="1136169" y="1003649"/>
                </a:moveTo>
                <a:cubicBezTo>
                  <a:pt x="1125185" y="1004263"/>
                  <a:pt x="1113750" y="1006333"/>
                  <a:pt x="1101808" y="1010029"/>
                </a:cubicBezTo>
                <a:cubicBezTo>
                  <a:pt x="906190" y="1121486"/>
                  <a:pt x="1352017" y="1812972"/>
                  <a:pt x="1497593" y="1897134"/>
                </a:cubicBezTo>
                <a:cubicBezTo>
                  <a:pt x="1611324" y="1956274"/>
                  <a:pt x="1765999" y="2035887"/>
                  <a:pt x="1777372" y="1951725"/>
                </a:cubicBezTo>
                <a:cubicBezTo>
                  <a:pt x="1781921" y="1651474"/>
                  <a:pt x="1731880" y="1460406"/>
                  <a:pt x="1511241" y="1385343"/>
                </a:cubicBezTo>
                <a:cubicBezTo>
                  <a:pt x="1364101" y="1312839"/>
                  <a:pt x="1300927" y="994437"/>
                  <a:pt x="1136169" y="1003649"/>
                </a:cubicBezTo>
                <a:close/>
                <a:moveTo>
                  <a:pt x="665081" y="96"/>
                </a:moveTo>
                <a:cubicBezTo>
                  <a:pt x="1486802" y="-2174"/>
                  <a:pt x="1309537" y="573200"/>
                  <a:pt x="1862679" y="634117"/>
                </a:cubicBezTo>
                <a:cubicBezTo>
                  <a:pt x="2415888" y="573192"/>
                  <a:pt x="2259021" y="-2174"/>
                  <a:pt x="3080735" y="96"/>
                </a:cubicBezTo>
                <a:cubicBezTo>
                  <a:pt x="3608448" y="-9003"/>
                  <a:pt x="3767673" y="636991"/>
                  <a:pt x="3619822" y="921320"/>
                </a:cubicBezTo>
                <a:cubicBezTo>
                  <a:pt x="3590251" y="1010030"/>
                  <a:pt x="3519739" y="941793"/>
                  <a:pt x="3456049" y="955441"/>
                </a:cubicBezTo>
                <a:cubicBezTo>
                  <a:pt x="3416937" y="1011300"/>
                  <a:pt x="3385716" y="1096130"/>
                  <a:pt x="3370271" y="1159232"/>
                </a:cubicBezTo>
                <a:lnTo>
                  <a:pt x="3189917" y="1317105"/>
                </a:lnTo>
                <a:cubicBezTo>
                  <a:pt x="3271804" y="1426286"/>
                  <a:pt x="3258156" y="1555942"/>
                  <a:pt x="3155798" y="1596884"/>
                </a:cubicBezTo>
                <a:cubicBezTo>
                  <a:pt x="2973828" y="1651475"/>
                  <a:pt x="2866920" y="1726538"/>
                  <a:pt x="2848723" y="1842544"/>
                </a:cubicBezTo>
                <a:cubicBezTo>
                  <a:pt x="2830525" y="2001768"/>
                  <a:pt x="2832803" y="2481714"/>
                  <a:pt x="2650831" y="2518108"/>
                </a:cubicBezTo>
                <a:cubicBezTo>
                  <a:pt x="2498431" y="2522657"/>
                  <a:pt x="2373325" y="2513559"/>
                  <a:pt x="2193630" y="2531756"/>
                </a:cubicBezTo>
                <a:cubicBezTo>
                  <a:pt x="2088997" y="2522657"/>
                  <a:pt x="1998012" y="2349785"/>
                  <a:pt x="1941147" y="2211033"/>
                </a:cubicBezTo>
                <a:lnTo>
                  <a:pt x="1872908" y="2313392"/>
                </a:lnTo>
                <a:lnTo>
                  <a:pt x="1804669" y="2211033"/>
                </a:lnTo>
                <a:cubicBezTo>
                  <a:pt x="1747804" y="2349785"/>
                  <a:pt x="1656819" y="2522657"/>
                  <a:pt x="1552186" y="2531756"/>
                </a:cubicBezTo>
                <a:cubicBezTo>
                  <a:pt x="1372491" y="2513559"/>
                  <a:pt x="1247385" y="2522657"/>
                  <a:pt x="1094985" y="2518108"/>
                </a:cubicBezTo>
                <a:cubicBezTo>
                  <a:pt x="913013" y="2481714"/>
                  <a:pt x="915291" y="2001768"/>
                  <a:pt x="897093" y="1842544"/>
                </a:cubicBezTo>
                <a:cubicBezTo>
                  <a:pt x="878896" y="1726538"/>
                  <a:pt x="771988" y="1651475"/>
                  <a:pt x="590018" y="1596884"/>
                </a:cubicBezTo>
                <a:cubicBezTo>
                  <a:pt x="487660" y="1555942"/>
                  <a:pt x="474012" y="1426286"/>
                  <a:pt x="555899" y="1317105"/>
                </a:cubicBezTo>
                <a:cubicBezTo>
                  <a:pt x="497354" y="1247580"/>
                  <a:pt x="494034" y="1228756"/>
                  <a:pt x="380265" y="1173717"/>
                </a:cubicBezTo>
                <a:cubicBezTo>
                  <a:pt x="350099" y="1122687"/>
                  <a:pt x="319933" y="1057172"/>
                  <a:pt x="289767" y="1006142"/>
                </a:cubicBezTo>
                <a:cubicBezTo>
                  <a:pt x="226077" y="992494"/>
                  <a:pt x="155565" y="1010030"/>
                  <a:pt x="125994" y="921320"/>
                </a:cubicBezTo>
                <a:cubicBezTo>
                  <a:pt x="-21857" y="636991"/>
                  <a:pt x="137368" y="-9003"/>
                  <a:pt x="665081" y="96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77" name="Rounded Rectangle 31">
            <a:extLst>
              <a:ext uri="{FF2B5EF4-FFF2-40B4-BE49-F238E27FC236}">
                <a16:creationId xmlns:a16="http://schemas.microsoft.com/office/drawing/2014/main" xmlns="" id="{B25FCE9B-6DC5-4836-8DD9-E737D6782AA3}"/>
              </a:ext>
            </a:extLst>
          </p:cNvPr>
          <p:cNvSpPr>
            <a:spLocks noChangeAspect="1"/>
          </p:cNvSpPr>
          <p:nvPr/>
        </p:nvSpPr>
        <p:spPr>
          <a:xfrm>
            <a:off x="4509610" y="3571006"/>
            <a:ext cx="372634" cy="529812"/>
          </a:xfrm>
          <a:custGeom>
            <a:avLst/>
            <a:gdLst/>
            <a:ahLst/>
            <a:cxnLst/>
            <a:rect l="l" t="t" r="r" b="b"/>
            <a:pathLst>
              <a:path w="2273269" h="3232141">
                <a:moveTo>
                  <a:pt x="1301358" y="1224998"/>
                </a:moveTo>
                <a:cubicBezTo>
                  <a:pt x="1288512" y="1224739"/>
                  <a:pt x="1275404" y="1226994"/>
                  <a:pt x="1262722" y="1232060"/>
                </a:cubicBezTo>
                <a:cubicBezTo>
                  <a:pt x="1224020" y="1247517"/>
                  <a:pt x="1200469" y="1284678"/>
                  <a:pt x="1200858" y="1323955"/>
                </a:cubicBezTo>
                <a:lnTo>
                  <a:pt x="1068969" y="1816173"/>
                </a:lnTo>
                <a:lnTo>
                  <a:pt x="975827" y="1468563"/>
                </a:lnTo>
                <a:cubicBezTo>
                  <a:pt x="965224" y="1428990"/>
                  <a:pt x="932065" y="1401484"/>
                  <a:pt x="893889" y="1396168"/>
                </a:cubicBezTo>
                <a:cubicBezTo>
                  <a:pt x="887581" y="1395290"/>
                  <a:pt x="881136" y="1395017"/>
                  <a:pt x="874749" y="1397368"/>
                </a:cubicBezTo>
                <a:lnTo>
                  <a:pt x="873048" y="1397069"/>
                </a:lnTo>
                <a:cubicBezTo>
                  <a:pt x="871822" y="1397102"/>
                  <a:pt x="870599" y="1397158"/>
                  <a:pt x="869409" y="1397702"/>
                </a:cubicBezTo>
                <a:lnTo>
                  <a:pt x="854690" y="1398625"/>
                </a:lnTo>
                <a:cubicBezTo>
                  <a:pt x="852870" y="1399112"/>
                  <a:pt x="851076" y="1399648"/>
                  <a:pt x="849610" y="1401148"/>
                </a:cubicBezTo>
                <a:cubicBezTo>
                  <a:pt x="820426" y="1408603"/>
                  <a:pt x="795399" y="1429720"/>
                  <a:pt x="783580" y="1459921"/>
                </a:cubicBezTo>
                <a:lnTo>
                  <a:pt x="576552" y="1988920"/>
                </a:lnTo>
                <a:lnTo>
                  <a:pt x="360960" y="1988920"/>
                </a:lnTo>
                <a:cubicBezTo>
                  <a:pt x="306335" y="1988920"/>
                  <a:pt x="262052" y="2033203"/>
                  <a:pt x="262052" y="2087828"/>
                </a:cubicBezTo>
                <a:cubicBezTo>
                  <a:pt x="262052" y="2142453"/>
                  <a:pt x="306335" y="2186736"/>
                  <a:pt x="360960" y="2186736"/>
                </a:cubicBezTo>
                <a:lnTo>
                  <a:pt x="624414" y="2186736"/>
                </a:lnTo>
                <a:cubicBezTo>
                  <a:pt x="655679" y="2194749"/>
                  <a:pt x="687884" y="2184847"/>
                  <a:pt x="710155" y="2162843"/>
                </a:cubicBezTo>
                <a:cubicBezTo>
                  <a:pt x="728043" y="2149675"/>
                  <a:pt x="740236" y="2129868"/>
                  <a:pt x="742804" y="2106901"/>
                </a:cubicBezTo>
                <a:lnTo>
                  <a:pt x="861090" y="1804659"/>
                </a:lnTo>
                <a:lnTo>
                  <a:pt x="967256" y="2200878"/>
                </a:lnTo>
                <a:cubicBezTo>
                  <a:pt x="956121" y="2251327"/>
                  <a:pt x="986997" y="2301788"/>
                  <a:pt x="1037612" y="2315350"/>
                </a:cubicBezTo>
                <a:cubicBezTo>
                  <a:pt x="1044252" y="2317129"/>
                  <a:pt x="1050915" y="2318189"/>
                  <a:pt x="1057633" y="2316605"/>
                </a:cubicBezTo>
                <a:cubicBezTo>
                  <a:pt x="1061264" y="2317900"/>
                  <a:pt x="1065062" y="2318350"/>
                  <a:pt x="1068971" y="2317315"/>
                </a:cubicBezTo>
                <a:cubicBezTo>
                  <a:pt x="1072878" y="2318349"/>
                  <a:pt x="1076674" y="2317900"/>
                  <a:pt x="1080303" y="2316605"/>
                </a:cubicBezTo>
                <a:lnTo>
                  <a:pt x="1100326" y="2315350"/>
                </a:lnTo>
                <a:cubicBezTo>
                  <a:pt x="1150941" y="2301788"/>
                  <a:pt x="1181817" y="2251327"/>
                  <a:pt x="1170682" y="2200878"/>
                </a:cubicBezTo>
                <a:lnTo>
                  <a:pt x="1320238" y="1642726"/>
                </a:lnTo>
                <a:lnTo>
                  <a:pt x="1513977" y="2127797"/>
                </a:lnTo>
                <a:cubicBezTo>
                  <a:pt x="1531567" y="2171838"/>
                  <a:pt x="1577262" y="2196260"/>
                  <a:pt x="1621871" y="2186737"/>
                </a:cubicBezTo>
                <a:lnTo>
                  <a:pt x="1878495" y="2186737"/>
                </a:lnTo>
                <a:cubicBezTo>
                  <a:pt x="1933120" y="2186737"/>
                  <a:pt x="1977403" y="2142454"/>
                  <a:pt x="1977403" y="2087829"/>
                </a:cubicBezTo>
                <a:cubicBezTo>
                  <a:pt x="1977403" y="2033204"/>
                  <a:pt x="1933120" y="1988921"/>
                  <a:pt x="1878495" y="1988921"/>
                </a:cubicBezTo>
                <a:lnTo>
                  <a:pt x="1671520" y="1988921"/>
                </a:lnTo>
                <a:lnTo>
                  <a:pt x="1391261" y="1287226"/>
                </a:lnTo>
                <a:cubicBezTo>
                  <a:pt x="1376065" y="1249180"/>
                  <a:pt x="1339894" y="1225775"/>
                  <a:pt x="1301358" y="1224998"/>
                </a:cubicBezTo>
                <a:close/>
                <a:moveTo>
                  <a:pt x="335892" y="524745"/>
                </a:moveTo>
                <a:lnTo>
                  <a:pt x="1937377" y="524745"/>
                </a:lnTo>
                <a:cubicBezTo>
                  <a:pt x="1996486" y="524745"/>
                  <a:pt x="2044403" y="572662"/>
                  <a:pt x="2044403" y="631771"/>
                </a:cubicBezTo>
                <a:lnTo>
                  <a:pt x="2044403" y="2898384"/>
                </a:lnTo>
                <a:cubicBezTo>
                  <a:pt x="2044403" y="2957493"/>
                  <a:pt x="1996486" y="3005410"/>
                  <a:pt x="1937377" y="3005410"/>
                </a:cubicBezTo>
                <a:lnTo>
                  <a:pt x="335892" y="3005410"/>
                </a:lnTo>
                <a:cubicBezTo>
                  <a:pt x="276783" y="3005410"/>
                  <a:pt x="228866" y="2957493"/>
                  <a:pt x="228866" y="2898384"/>
                </a:cubicBezTo>
                <a:lnTo>
                  <a:pt x="228866" y="631771"/>
                </a:lnTo>
                <a:cubicBezTo>
                  <a:pt x="228866" y="572662"/>
                  <a:pt x="276783" y="524745"/>
                  <a:pt x="335892" y="524745"/>
                </a:cubicBezTo>
                <a:close/>
                <a:moveTo>
                  <a:pt x="245659" y="437009"/>
                </a:moveTo>
                <a:cubicBezTo>
                  <a:pt x="179890" y="437009"/>
                  <a:pt x="126573" y="490326"/>
                  <a:pt x="126573" y="556095"/>
                </a:cubicBezTo>
                <a:lnTo>
                  <a:pt x="126573" y="2974061"/>
                </a:lnTo>
                <a:cubicBezTo>
                  <a:pt x="126573" y="3039830"/>
                  <a:pt x="179890" y="3093147"/>
                  <a:pt x="245659" y="3093147"/>
                </a:cubicBezTo>
                <a:lnTo>
                  <a:pt x="2027611" y="3093147"/>
                </a:lnTo>
                <a:cubicBezTo>
                  <a:pt x="2093380" y="3093147"/>
                  <a:pt x="2146697" y="3039830"/>
                  <a:pt x="2146697" y="2974061"/>
                </a:cubicBezTo>
                <a:lnTo>
                  <a:pt x="2146697" y="556095"/>
                </a:lnTo>
                <a:cubicBezTo>
                  <a:pt x="2146697" y="490326"/>
                  <a:pt x="2093380" y="437009"/>
                  <a:pt x="2027611" y="437009"/>
                </a:cubicBezTo>
                <a:close/>
                <a:moveTo>
                  <a:pt x="974181" y="0"/>
                </a:moveTo>
                <a:lnTo>
                  <a:pt x="1299087" y="0"/>
                </a:lnTo>
                <a:cubicBezTo>
                  <a:pt x="1327680" y="0"/>
                  <a:pt x="1350860" y="23180"/>
                  <a:pt x="1350860" y="51773"/>
                </a:cubicBezTo>
                <a:lnTo>
                  <a:pt x="1350860" y="155306"/>
                </a:lnTo>
                <a:lnTo>
                  <a:pt x="1381614" y="155306"/>
                </a:lnTo>
                <a:cubicBezTo>
                  <a:pt x="1410207" y="155306"/>
                  <a:pt x="1433387" y="178486"/>
                  <a:pt x="1433387" y="207079"/>
                </a:cubicBezTo>
                <a:lnTo>
                  <a:pt x="1433387" y="298015"/>
                </a:lnTo>
                <a:lnTo>
                  <a:pt x="2081269" y="298015"/>
                </a:lnTo>
                <a:cubicBezTo>
                  <a:pt x="2187308" y="298015"/>
                  <a:pt x="2273269" y="383976"/>
                  <a:pt x="2273269" y="490015"/>
                </a:cubicBezTo>
                <a:lnTo>
                  <a:pt x="2273269" y="3040141"/>
                </a:lnTo>
                <a:cubicBezTo>
                  <a:pt x="2273269" y="3146180"/>
                  <a:pt x="2187308" y="3232141"/>
                  <a:pt x="2081269" y="3232141"/>
                </a:cubicBezTo>
                <a:lnTo>
                  <a:pt x="192000" y="3232141"/>
                </a:lnTo>
                <a:cubicBezTo>
                  <a:pt x="85961" y="3232141"/>
                  <a:pt x="0" y="3146180"/>
                  <a:pt x="0" y="3040141"/>
                </a:cubicBezTo>
                <a:lnTo>
                  <a:pt x="0" y="490015"/>
                </a:lnTo>
                <a:cubicBezTo>
                  <a:pt x="0" y="383976"/>
                  <a:pt x="85961" y="298015"/>
                  <a:pt x="192000" y="298015"/>
                </a:cubicBezTo>
                <a:lnTo>
                  <a:pt x="839881" y="298015"/>
                </a:lnTo>
                <a:lnTo>
                  <a:pt x="839881" y="207079"/>
                </a:lnTo>
                <a:cubicBezTo>
                  <a:pt x="839881" y="178486"/>
                  <a:pt x="863061" y="155306"/>
                  <a:pt x="891654" y="155306"/>
                </a:cubicBezTo>
                <a:lnTo>
                  <a:pt x="922408" y="155306"/>
                </a:lnTo>
                <a:lnTo>
                  <a:pt x="922408" y="51773"/>
                </a:lnTo>
                <a:cubicBezTo>
                  <a:pt x="922408" y="23180"/>
                  <a:pt x="945588" y="0"/>
                  <a:pt x="97418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78" name="Oval 47">
            <a:extLst>
              <a:ext uri="{FF2B5EF4-FFF2-40B4-BE49-F238E27FC236}">
                <a16:creationId xmlns:a16="http://schemas.microsoft.com/office/drawing/2014/main" xmlns="" id="{2A7B72D2-455E-4647-BA7D-2D9A0D0187FB}"/>
              </a:ext>
            </a:extLst>
          </p:cNvPr>
          <p:cNvSpPr>
            <a:spLocks noChangeAspect="1"/>
          </p:cNvSpPr>
          <p:nvPr/>
        </p:nvSpPr>
        <p:spPr>
          <a:xfrm>
            <a:off x="11057974" y="2429101"/>
            <a:ext cx="529812" cy="529812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303187" y="480874"/>
                </a:moveTo>
                <a:lnTo>
                  <a:pt x="1303187" y="1303187"/>
                </a:lnTo>
                <a:lnTo>
                  <a:pt x="480874" y="1303187"/>
                </a:lnTo>
                <a:lnTo>
                  <a:pt x="480874" y="1936813"/>
                </a:lnTo>
                <a:lnTo>
                  <a:pt x="1303187" y="1936813"/>
                </a:lnTo>
                <a:lnTo>
                  <a:pt x="1303187" y="2759126"/>
                </a:lnTo>
                <a:lnTo>
                  <a:pt x="1936813" y="2759126"/>
                </a:lnTo>
                <a:lnTo>
                  <a:pt x="1936813" y="1936813"/>
                </a:lnTo>
                <a:lnTo>
                  <a:pt x="2759126" y="1936813"/>
                </a:lnTo>
                <a:lnTo>
                  <a:pt x="2759126" y="1303187"/>
                </a:lnTo>
                <a:lnTo>
                  <a:pt x="1936813" y="1303187"/>
                </a:lnTo>
                <a:lnTo>
                  <a:pt x="1936813" y="480874"/>
                </a:ln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79" name="Oval 50">
            <a:extLst>
              <a:ext uri="{FF2B5EF4-FFF2-40B4-BE49-F238E27FC236}">
                <a16:creationId xmlns:a16="http://schemas.microsoft.com/office/drawing/2014/main" xmlns="" id="{91CDD124-ED61-4ED3-81C2-B526853B9B84}"/>
              </a:ext>
            </a:extLst>
          </p:cNvPr>
          <p:cNvSpPr>
            <a:spLocks noChangeAspect="1"/>
          </p:cNvSpPr>
          <p:nvPr/>
        </p:nvSpPr>
        <p:spPr>
          <a:xfrm>
            <a:off x="5308362" y="3571006"/>
            <a:ext cx="469094" cy="529812"/>
          </a:xfrm>
          <a:custGeom>
            <a:avLst/>
            <a:gdLst/>
            <a:ahLst/>
            <a:cxnLst/>
            <a:rect l="l" t="t" r="r" b="b"/>
            <a:pathLst>
              <a:path w="2868687" h="3240000">
                <a:moveTo>
                  <a:pt x="1433799" y="2290728"/>
                </a:moveTo>
                <a:cubicBezTo>
                  <a:pt x="1317650" y="2346839"/>
                  <a:pt x="1203301" y="2394700"/>
                  <a:pt x="1093028" y="2434329"/>
                </a:cubicBezTo>
                <a:cubicBezTo>
                  <a:pt x="1167481" y="2812207"/>
                  <a:pt x="1292592" y="3060000"/>
                  <a:pt x="1434343" y="3060000"/>
                </a:cubicBezTo>
                <a:cubicBezTo>
                  <a:pt x="1576138" y="3060000"/>
                  <a:pt x="1701284" y="2812053"/>
                  <a:pt x="1774025" y="2433735"/>
                </a:cubicBezTo>
                <a:cubicBezTo>
                  <a:pt x="1663854" y="2394452"/>
                  <a:pt x="1549823" y="2346469"/>
                  <a:pt x="1433799" y="2290728"/>
                </a:cubicBezTo>
                <a:close/>
                <a:moveTo>
                  <a:pt x="1824954" y="2078037"/>
                </a:moveTo>
                <a:cubicBezTo>
                  <a:pt x="1794480" y="2097450"/>
                  <a:pt x="1763147" y="2116057"/>
                  <a:pt x="1731343" y="2134419"/>
                </a:cubicBezTo>
                <a:lnTo>
                  <a:pt x="1635415" y="2187161"/>
                </a:lnTo>
                <a:cubicBezTo>
                  <a:pt x="1691788" y="2215044"/>
                  <a:pt x="1747931" y="2239109"/>
                  <a:pt x="1803378" y="2259350"/>
                </a:cubicBezTo>
                <a:cubicBezTo>
                  <a:pt x="1812120" y="2201101"/>
                  <a:pt x="1819148" y="2140526"/>
                  <a:pt x="1824954" y="2078037"/>
                </a:cubicBezTo>
                <a:close/>
                <a:moveTo>
                  <a:pt x="1042306" y="2077178"/>
                </a:moveTo>
                <a:cubicBezTo>
                  <a:pt x="1047949" y="2140175"/>
                  <a:pt x="1055328" y="2201182"/>
                  <a:pt x="1063873" y="2259905"/>
                </a:cubicBezTo>
                <a:cubicBezTo>
                  <a:pt x="1119365" y="2238275"/>
                  <a:pt x="1176217" y="2214355"/>
                  <a:pt x="1233887" y="2187801"/>
                </a:cubicBezTo>
                <a:cubicBezTo>
                  <a:pt x="1201538" y="2170955"/>
                  <a:pt x="1169452" y="2152957"/>
                  <a:pt x="1137343" y="2134419"/>
                </a:cubicBezTo>
                <a:close/>
                <a:moveTo>
                  <a:pt x="559768" y="1732679"/>
                </a:moveTo>
                <a:cubicBezTo>
                  <a:pt x="268524" y="1984850"/>
                  <a:pt x="116369" y="2217202"/>
                  <a:pt x="187266" y="2340000"/>
                </a:cubicBezTo>
                <a:cubicBezTo>
                  <a:pt x="258144" y="2462764"/>
                  <a:pt x="535307" y="2447213"/>
                  <a:pt x="899736" y="2322555"/>
                </a:cubicBezTo>
                <a:cubicBezTo>
                  <a:pt x="878937" y="2207297"/>
                  <a:pt x="863223" y="2084405"/>
                  <a:pt x="853746" y="1955834"/>
                </a:cubicBezTo>
                <a:cubicBezTo>
                  <a:pt x="747454" y="1883220"/>
                  <a:pt x="648878" y="1808453"/>
                  <a:pt x="559768" y="1732679"/>
                </a:cubicBezTo>
                <a:close/>
                <a:moveTo>
                  <a:pt x="2309048" y="1730507"/>
                </a:moveTo>
                <a:cubicBezTo>
                  <a:pt x="2220666" y="1807660"/>
                  <a:pt x="2121792" y="1882664"/>
                  <a:pt x="2015235" y="1955625"/>
                </a:cubicBezTo>
                <a:cubicBezTo>
                  <a:pt x="2005364" y="2084180"/>
                  <a:pt x="1989894" y="2207119"/>
                  <a:pt x="1967330" y="2322070"/>
                </a:cubicBezTo>
                <a:lnTo>
                  <a:pt x="2081685" y="2358048"/>
                </a:lnTo>
                <a:cubicBezTo>
                  <a:pt x="2116015" y="2320492"/>
                  <a:pt x="2165526" y="2297468"/>
                  <a:pt x="2220415" y="2297468"/>
                </a:cubicBezTo>
                <a:cubicBezTo>
                  <a:pt x="2302230" y="2297468"/>
                  <a:pt x="2372097" y="2348622"/>
                  <a:pt x="2399287" y="2420880"/>
                </a:cubicBezTo>
                <a:cubicBezTo>
                  <a:pt x="2542053" y="2432945"/>
                  <a:pt x="2642630" y="2407186"/>
                  <a:pt x="2681420" y="2340000"/>
                </a:cubicBezTo>
                <a:cubicBezTo>
                  <a:pt x="2752393" y="2217071"/>
                  <a:pt x="2599836" y="1984353"/>
                  <a:pt x="2309048" y="1730507"/>
                </a:cubicBezTo>
                <a:close/>
                <a:moveTo>
                  <a:pt x="2026056" y="1510554"/>
                </a:moveTo>
                <a:cubicBezTo>
                  <a:pt x="2027893" y="1546708"/>
                  <a:pt x="2028343" y="1583211"/>
                  <a:pt x="2028343" y="1620000"/>
                </a:cubicBezTo>
                <a:lnTo>
                  <a:pt x="2024251" y="1730716"/>
                </a:lnTo>
                <a:lnTo>
                  <a:pt x="2173722" y="1619092"/>
                </a:lnTo>
                <a:cubicBezTo>
                  <a:pt x="2127526" y="1582190"/>
                  <a:pt x="2078507" y="1545517"/>
                  <a:pt x="2026056" y="1510554"/>
                </a:cubicBezTo>
                <a:close/>
                <a:moveTo>
                  <a:pt x="844436" y="1509285"/>
                </a:moveTo>
                <a:lnTo>
                  <a:pt x="694964" y="1620908"/>
                </a:lnTo>
                <a:cubicBezTo>
                  <a:pt x="741160" y="1657811"/>
                  <a:pt x="790179" y="1694484"/>
                  <a:pt x="842630" y="1729447"/>
                </a:cubicBezTo>
                <a:cubicBezTo>
                  <a:pt x="840793" y="1693293"/>
                  <a:pt x="840343" y="1656790"/>
                  <a:pt x="840343" y="1620000"/>
                </a:cubicBezTo>
                <a:close/>
                <a:moveTo>
                  <a:pt x="1434343" y="1361184"/>
                </a:moveTo>
                <a:cubicBezTo>
                  <a:pt x="1573534" y="1361184"/>
                  <a:pt x="1686371" y="1474021"/>
                  <a:pt x="1686371" y="1613212"/>
                </a:cubicBezTo>
                <a:cubicBezTo>
                  <a:pt x="1686371" y="1752403"/>
                  <a:pt x="1573534" y="1865240"/>
                  <a:pt x="1434343" y="1865240"/>
                </a:cubicBezTo>
                <a:cubicBezTo>
                  <a:pt x="1295152" y="1865240"/>
                  <a:pt x="1182315" y="1752403"/>
                  <a:pt x="1182315" y="1613212"/>
                </a:cubicBezTo>
                <a:cubicBezTo>
                  <a:pt x="1182315" y="1474021"/>
                  <a:pt x="1295152" y="1361184"/>
                  <a:pt x="1434343" y="1361184"/>
                </a:cubicBezTo>
                <a:close/>
                <a:moveTo>
                  <a:pt x="1433770" y="1149513"/>
                </a:moveTo>
                <a:cubicBezTo>
                  <a:pt x="1365445" y="1183896"/>
                  <a:pt x="1296585" y="1221489"/>
                  <a:pt x="1227343" y="1261466"/>
                </a:cubicBezTo>
                <a:lnTo>
                  <a:pt x="1027157" y="1384911"/>
                </a:lnTo>
                <a:cubicBezTo>
                  <a:pt x="1022222" y="1461370"/>
                  <a:pt x="1020343" y="1539922"/>
                  <a:pt x="1020343" y="1620000"/>
                </a:cubicBezTo>
                <a:lnTo>
                  <a:pt x="1028287" y="1855786"/>
                </a:lnTo>
                <a:cubicBezTo>
                  <a:pt x="1091680" y="1898065"/>
                  <a:pt x="1158394" y="1938727"/>
                  <a:pt x="1227343" y="1978535"/>
                </a:cubicBezTo>
                <a:lnTo>
                  <a:pt x="1434916" y="2090488"/>
                </a:lnTo>
                <a:cubicBezTo>
                  <a:pt x="1503241" y="2056105"/>
                  <a:pt x="1572101" y="2018511"/>
                  <a:pt x="1641343" y="1978535"/>
                </a:cubicBezTo>
                <a:lnTo>
                  <a:pt x="1841530" y="1855090"/>
                </a:lnTo>
                <a:cubicBezTo>
                  <a:pt x="1846464" y="1778631"/>
                  <a:pt x="1848343" y="1700079"/>
                  <a:pt x="1848343" y="1620000"/>
                </a:cubicBezTo>
                <a:lnTo>
                  <a:pt x="1840399" y="1384214"/>
                </a:lnTo>
                <a:cubicBezTo>
                  <a:pt x="1777006" y="1341936"/>
                  <a:pt x="1710293" y="1301274"/>
                  <a:pt x="1641343" y="1261466"/>
                </a:cubicBezTo>
                <a:close/>
                <a:moveTo>
                  <a:pt x="1065308" y="980650"/>
                </a:moveTo>
                <a:cubicBezTo>
                  <a:pt x="1056566" y="1038899"/>
                  <a:pt x="1049538" y="1099475"/>
                  <a:pt x="1043732" y="1161964"/>
                </a:cubicBezTo>
                <a:cubicBezTo>
                  <a:pt x="1074206" y="1142551"/>
                  <a:pt x="1105539" y="1123943"/>
                  <a:pt x="1137343" y="1105581"/>
                </a:cubicBezTo>
                <a:lnTo>
                  <a:pt x="1233271" y="1052839"/>
                </a:lnTo>
                <a:cubicBezTo>
                  <a:pt x="1176898" y="1024957"/>
                  <a:pt x="1120756" y="1000892"/>
                  <a:pt x="1065308" y="980650"/>
                </a:cubicBezTo>
                <a:close/>
                <a:moveTo>
                  <a:pt x="1804814" y="980095"/>
                </a:moveTo>
                <a:cubicBezTo>
                  <a:pt x="1749321" y="1001726"/>
                  <a:pt x="1692469" y="1025646"/>
                  <a:pt x="1634800" y="1052200"/>
                </a:cubicBezTo>
                <a:cubicBezTo>
                  <a:pt x="1667149" y="1069046"/>
                  <a:pt x="1699234" y="1087043"/>
                  <a:pt x="1731343" y="1105581"/>
                </a:cubicBezTo>
                <a:lnTo>
                  <a:pt x="1826380" y="1162822"/>
                </a:lnTo>
                <a:cubicBezTo>
                  <a:pt x="1820738" y="1099825"/>
                  <a:pt x="1813359" y="1038819"/>
                  <a:pt x="1804814" y="980095"/>
                </a:cubicBezTo>
                <a:close/>
                <a:moveTo>
                  <a:pt x="2432236" y="816002"/>
                </a:moveTo>
                <a:cubicBezTo>
                  <a:pt x="2308930" y="820546"/>
                  <a:pt x="2149627" y="855445"/>
                  <a:pt x="1968950" y="917446"/>
                </a:cubicBezTo>
                <a:cubicBezTo>
                  <a:pt x="1989749" y="1032703"/>
                  <a:pt x="2005463" y="1155596"/>
                  <a:pt x="2014941" y="1284167"/>
                </a:cubicBezTo>
                <a:cubicBezTo>
                  <a:pt x="2121232" y="1356780"/>
                  <a:pt x="2219808" y="1431548"/>
                  <a:pt x="2308918" y="1507322"/>
                </a:cubicBezTo>
                <a:cubicBezTo>
                  <a:pt x="2600162" y="1255150"/>
                  <a:pt x="2752317" y="1022798"/>
                  <a:pt x="2681420" y="900000"/>
                </a:cubicBezTo>
                <a:cubicBezTo>
                  <a:pt x="2645694" y="838121"/>
                  <a:pt x="2557557" y="811383"/>
                  <a:pt x="2432236" y="816002"/>
                </a:cubicBezTo>
                <a:close/>
                <a:moveTo>
                  <a:pt x="436450" y="816001"/>
                </a:moveTo>
                <a:cubicBezTo>
                  <a:pt x="311129" y="811383"/>
                  <a:pt x="222992" y="838121"/>
                  <a:pt x="187266" y="900000"/>
                </a:cubicBezTo>
                <a:cubicBezTo>
                  <a:pt x="158404" y="949991"/>
                  <a:pt x="166508" y="1018139"/>
                  <a:pt x="206887" y="1097970"/>
                </a:cubicBezTo>
                <a:cubicBezTo>
                  <a:pt x="213842" y="1096217"/>
                  <a:pt x="221021" y="1095812"/>
                  <a:pt x="228294" y="1095812"/>
                </a:cubicBezTo>
                <a:cubicBezTo>
                  <a:pt x="334372" y="1095812"/>
                  <a:pt x="420366" y="1181806"/>
                  <a:pt x="420366" y="1287884"/>
                </a:cubicBezTo>
                <a:cubicBezTo>
                  <a:pt x="420366" y="1314219"/>
                  <a:pt x="415066" y="1339317"/>
                  <a:pt x="405427" y="1362148"/>
                </a:cubicBezTo>
                <a:cubicBezTo>
                  <a:pt x="450585" y="1410442"/>
                  <a:pt x="502437" y="1459559"/>
                  <a:pt x="559639" y="1509493"/>
                </a:cubicBezTo>
                <a:cubicBezTo>
                  <a:pt x="648020" y="1432341"/>
                  <a:pt x="746894" y="1357336"/>
                  <a:pt x="853451" y="1284376"/>
                </a:cubicBezTo>
                <a:cubicBezTo>
                  <a:pt x="863322" y="1155820"/>
                  <a:pt x="878792" y="1032881"/>
                  <a:pt x="901357" y="917930"/>
                </a:cubicBezTo>
                <a:cubicBezTo>
                  <a:pt x="719999" y="855651"/>
                  <a:pt x="560119" y="820559"/>
                  <a:pt x="436450" y="816001"/>
                </a:cubicBezTo>
                <a:close/>
                <a:moveTo>
                  <a:pt x="1434343" y="180000"/>
                </a:moveTo>
                <a:cubicBezTo>
                  <a:pt x="1292548" y="180000"/>
                  <a:pt x="1167402" y="427948"/>
                  <a:pt x="1094661" y="806265"/>
                </a:cubicBezTo>
                <a:cubicBezTo>
                  <a:pt x="1204832" y="845548"/>
                  <a:pt x="1318864" y="893532"/>
                  <a:pt x="1434887" y="949272"/>
                </a:cubicBezTo>
                <a:cubicBezTo>
                  <a:pt x="1551037" y="893162"/>
                  <a:pt x="1665385" y="845301"/>
                  <a:pt x="1775658" y="805671"/>
                </a:cubicBezTo>
                <a:cubicBezTo>
                  <a:pt x="1751860" y="684885"/>
                  <a:pt x="1722886" y="577390"/>
                  <a:pt x="1688823" y="487405"/>
                </a:cubicBezTo>
                <a:cubicBezTo>
                  <a:pt x="1688009" y="487647"/>
                  <a:pt x="1687191" y="487652"/>
                  <a:pt x="1686371" y="487652"/>
                </a:cubicBezTo>
                <a:cubicBezTo>
                  <a:pt x="1580293" y="487652"/>
                  <a:pt x="1494299" y="401658"/>
                  <a:pt x="1494299" y="295580"/>
                </a:cubicBezTo>
                <a:cubicBezTo>
                  <a:pt x="1494299" y="264819"/>
                  <a:pt x="1501530" y="235747"/>
                  <a:pt x="1516122" y="210837"/>
                </a:cubicBezTo>
                <a:cubicBezTo>
                  <a:pt x="1490583" y="189985"/>
                  <a:pt x="1462798" y="180000"/>
                  <a:pt x="1434343" y="180000"/>
                </a:cubicBezTo>
                <a:close/>
                <a:moveTo>
                  <a:pt x="1434343" y="0"/>
                </a:moveTo>
                <a:cubicBezTo>
                  <a:pt x="1509303" y="0"/>
                  <a:pt x="1581019" y="37868"/>
                  <a:pt x="1646062" y="107907"/>
                </a:cubicBezTo>
                <a:cubicBezTo>
                  <a:pt x="1659037" y="104972"/>
                  <a:pt x="1672533" y="103508"/>
                  <a:pt x="1686371" y="103508"/>
                </a:cubicBezTo>
                <a:cubicBezTo>
                  <a:pt x="1792449" y="103508"/>
                  <a:pt x="1878443" y="189502"/>
                  <a:pt x="1878443" y="295580"/>
                </a:cubicBezTo>
                <a:cubicBezTo>
                  <a:pt x="1878443" y="342831"/>
                  <a:pt x="1861381" y="386097"/>
                  <a:pt x="1831228" y="417985"/>
                </a:cubicBezTo>
                <a:cubicBezTo>
                  <a:pt x="1871860" y="515668"/>
                  <a:pt x="1906636" y="628220"/>
                  <a:pt x="1935357" y="752219"/>
                </a:cubicBezTo>
                <a:cubicBezTo>
                  <a:pt x="2379384" y="616814"/>
                  <a:pt x="2731816" y="627289"/>
                  <a:pt x="2837304" y="810000"/>
                </a:cubicBezTo>
                <a:cubicBezTo>
                  <a:pt x="2942793" y="992711"/>
                  <a:pt x="2775650" y="1303161"/>
                  <a:pt x="2436521" y="1620139"/>
                </a:cubicBezTo>
                <a:cubicBezTo>
                  <a:pt x="2775698" y="1936928"/>
                  <a:pt x="2942777" y="2247316"/>
                  <a:pt x="2837304" y="2430000"/>
                </a:cubicBezTo>
                <a:cubicBezTo>
                  <a:pt x="2771439" y="2544083"/>
                  <a:pt x="2609300" y="2591017"/>
                  <a:pt x="2388706" y="2577188"/>
                </a:cubicBezTo>
                <a:cubicBezTo>
                  <a:pt x="2358753" y="2639691"/>
                  <a:pt x="2294480" y="2681612"/>
                  <a:pt x="2220415" y="2681612"/>
                </a:cubicBezTo>
                <a:cubicBezTo>
                  <a:pt x="2122541" y="2681612"/>
                  <a:pt x="2041764" y="2608405"/>
                  <a:pt x="2030773" y="2513644"/>
                </a:cubicBezTo>
                <a:cubicBezTo>
                  <a:pt x="1999304" y="2506661"/>
                  <a:pt x="1967635" y="2497623"/>
                  <a:pt x="1935485" y="2487821"/>
                </a:cubicBezTo>
                <a:cubicBezTo>
                  <a:pt x="1830610" y="2940018"/>
                  <a:pt x="1645322" y="3240000"/>
                  <a:pt x="1434343" y="3240000"/>
                </a:cubicBezTo>
                <a:cubicBezTo>
                  <a:pt x="1223366" y="3240000"/>
                  <a:pt x="1038079" y="2940023"/>
                  <a:pt x="933330" y="2487781"/>
                </a:cubicBezTo>
                <a:cubicBezTo>
                  <a:pt x="489302" y="2623186"/>
                  <a:pt x="136870" y="2612712"/>
                  <a:pt x="31382" y="2430000"/>
                </a:cubicBezTo>
                <a:cubicBezTo>
                  <a:pt x="-74106" y="2247290"/>
                  <a:pt x="93037" y="1936840"/>
                  <a:pt x="432165" y="1619862"/>
                </a:cubicBezTo>
                <a:cubicBezTo>
                  <a:pt x="378689" y="1569916"/>
                  <a:pt x="329491" y="1520128"/>
                  <a:pt x="285801" y="1470219"/>
                </a:cubicBezTo>
                <a:cubicBezTo>
                  <a:pt x="267844" y="1476857"/>
                  <a:pt x="248431" y="1479956"/>
                  <a:pt x="228294" y="1479956"/>
                </a:cubicBezTo>
                <a:cubicBezTo>
                  <a:pt x="122216" y="1479956"/>
                  <a:pt x="36222" y="1393962"/>
                  <a:pt x="36222" y="1287884"/>
                </a:cubicBezTo>
                <a:cubicBezTo>
                  <a:pt x="36222" y="1246866"/>
                  <a:pt x="49080" y="1208850"/>
                  <a:pt x="73868" y="1179672"/>
                </a:cubicBezTo>
                <a:cubicBezTo>
                  <a:pt x="-4733" y="1033688"/>
                  <a:pt x="-23287" y="904690"/>
                  <a:pt x="31382" y="810000"/>
                </a:cubicBezTo>
                <a:cubicBezTo>
                  <a:pt x="136860" y="627306"/>
                  <a:pt x="489234" y="616816"/>
                  <a:pt x="933201" y="752179"/>
                </a:cubicBezTo>
                <a:cubicBezTo>
                  <a:pt x="1038076" y="299982"/>
                  <a:pt x="1223365" y="0"/>
                  <a:pt x="1434343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0" name="Heart 17">
            <a:extLst>
              <a:ext uri="{FF2B5EF4-FFF2-40B4-BE49-F238E27FC236}">
                <a16:creationId xmlns:a16="http://schemas.microsoft.com/office/drawing/2014/main" xmlns="" id="{FD25AA3C-FD36-4FC1-9406-60F9CCE3DC0D}"/>
              </a:ext>
            </a:extLst>
          </p:cNvPr>
          <p:cNvSpPr/>
          <p:nvPr/>
        </p:nvSpPr>
        <p:spPr>
          <a:xfrm>
            <a:off x="7846544" y="3588496"/>
            <a:ext cx="501299" cy="491506"/>
          </a:xfrm>
          <a:custGeom>
            <a:avLst/>
            <a:gdLst/>
            <a:ahLst/>
            <a:cxnLst/>
            <a:rect l="l" t="t" r="r" b="b"/>
            <a:pathLst>
              <a:path w="3263621" h="3199863">
                <a:moveTo>
                  <a:pt x="1896188" y="786599"/>
                </a:moveTo>
                <a:cubicBezTo>
                  <a:pt x="1878938" y="786251"/>
                  <a:pt x="1861335" y="789280"/>
                  <a:pt x="1844305" y="796082"/>
                </a:cubicBezTo>
                <a:cubicBezTo>
                  <a:pt x="1792333" y="816839"/>
                  <a:pt x="1760707" y="866742"/>
                  <a:pt x="1761231" y="919486"/>
                </a:cubicBezTo>
                <a:lnTo>
                  <a:pt x="1573886" y="1618665"/>
                </a:lnTo>
                <a:lnTo>
                  <a:pt x="1438574" y="1113672"/>
                </a:lnTo>
                <a:cubicBezTo>
                  <a:pt x="1424335" y="1060531"/>
                  <a:pt x="1379808" y="1023594"/>
                  <a:pt x="1328543" y="1016456"/>
                </a:cubicBezTo>
                <a:cubicBezTo>
                  <a:pt x="1320071" y="1015276"/>
                  <a:pt x="1311415" y="1014911"/>
                  <a:pt x="1302836" y="1018067"/>
                </a:cubicBezTo>
                <a:lnTo>
                  <a:pt x="1300556" y="1017667"/>
                </a:lnTo>
                <a:cubicBezTo>
                  <a:pt x="1298914" y="1017711"/>
                  <a:pt x="1297275" y="1017786"/>
                  <a:pt x="1295680" y="1018515"/>
                </a:cubicBezTo>
                <a:lnTo>
                  <a:pt x="1275904" y="1019755"/>
                </a:lnTo>
                <a:cubicBezTo>
                  <a:pt x="1273459" y="1020410"/>
                  <a:pt x="1271049" y="1021129"/>
                  <a:pt x="1269080" y="1023145"/>
                </a:cubicBezTo>
                <a:cubicBezTo>
                  <a:pt x="1229892" y="1033156"/>
                  <a:pt x="1196286" y="1061513"/>
                  <a:pt x="1180414" y="1102068"/>
                </a:cubicBezTo>
                <a:lnTo>
                  <a:pt x="902406" y="1812437"/>
                </a:lnTo>
                <a:lnTo>
                  <a:pt x="612897" y="1812437"/>
                </a:lnTo>
                <a:cubicBezTo>
                  <a:pt x="539543" y="1812437"/>
                  <a:pt x="480078" y="1871902"/>
                  <a:pt x="480078" y="1945256"/>
                </a:cubicBezTo>
                <a:cubicBezTo>
                  <a:pt x="480078" y="2018610"/>
                  <a:pt x="539543" y="2078075"/>
                  <a:pt x="612897" y="2078075"/>
                </a:cubicBezTo>
                <a:lnTo>
                  <a:pt x="966673" y="2078075"/>
                </a:lnTo>
                <a:cubicBezTo>
                  <a:pt x="1008666" y="2088839"/>
                  <a:pt x="1051924" y="2075535"/>
                  <a:pt x="1081835" y="2045978"/>
                </a:cubicBezTo>
                <a:cubicBezTo>
                  <a:pt x="1105846" y="2028294"/>
                  <a:pt x="1122213" y="2001701"/>
                  <a:pt x="1125659" y="1970866"/>
                </a:cubicBezTo>
                <a:lnTo>
                  <a:pt x="1284498" y="1565001"/>
                </a:lnTo>
                <a:lnTo>
                  <a:pt x="1443089" y="2156868"/>
                </a:lnTo>
                <a:cubicBezTo>
                  <a:pt x="1455914" y="2204733"/>
                  <a:pt x="1493311" y="2239452"/>
                  <a:pt x="1538593" y="2249086"/>
                </a:cubicBezTo>
                <a:lnTo>
                  <a:pt x="1542015" y="2250785"/>
                </a:lnTo>
                <a:cubicBezTo>
                  <a:pt x="1542604" y="2250943"/>
                  <a:pt x="1543193" y="2251097"/>
                  <a:pt x="1543870" y="2250902"/>
                </a:cubicBezTo>
                <a:cubicBezTo>
                  <a:pt x="1553422" y="2254514"/>
                  <a:pt x="1563610" y="2255524"/>
                  <a:pt x="1573886" y="2252783"/>
                </a:cubicBezTo>
                <a:cubicBezTo>
                  <a:pt x="1584162" y="2255524"/>
                  <a:pt x="1594351" y="2254515"/>
                  <a:pt x="1603903" y="2250901"/>
                </a:cubicBezTo>
                <a:lnTo>
                  <a:pt x="1605758" y="2250785"/>
                </a:lnTo>
                <a:cubicBezTo>
                  <a:pt x="1606974" y="2250459"/>
                  <a:pt x="1608181" y="2250118"/>
                  <a:pt x="1609178" y="2249086"/>
                </a:cubicBezTo>
                <a:cubicBezTo>
                  <a:pt x="1654461" y="2239453"/>
                  <a:pt x="1691859" y="2204734"/>
                  <a:pt x="1704684" y="2156868"/>
                </a:cubicBezTo>
                <a:lnTo>
                  <a:pt x="1921541" y="1347547"/>
                </a:lnTo>
                <a:lnTo>
                  <a:pt x="2181705" y="1998928"/>
                </a:lnTo>
                <a:cubicBezTo>
                  <a:pt x="2205326" y="2058070"/>
                  <a:pt x="2266689" y="2090865"/>
                  <a:pt x="2326593" y="2078075"/>
                </a:cubicBezTo>
                <a:lnTo>
                  <a:pt x="2671200" y="2078075"/>
                </a:lnTo>
                <a:cubicBezTo>
                  <a:pt x="2744554" y="2078075"/>
                  <a:pt x="2804019" y="2018610"/>
                  <a:pt x="2804019" y="1945256"/>
                </a:cubicBezTo>
                <a:cubicBezTo>
                  <a:pt x="2804019" y="1871902"/>
                  <a:pt x="2744554" y="1812437"/>
                  <a:pt x="2671200" y="1812437"/>
                </a:cubicBezTo>
                <a:lnTo>
                  <a:pt x="2393261" y="1812437"/>
                </a:lnTo>
                <a:lnTo>
                  <a:pt x="2016914" y="870162"/>
                </a:lnTo>
                <a:cubicBezTo>
                  <a:pt x="1996508" y="819071"/>
                  <a:pt x="1947937" y="787642"/>
                  <a:pt x="1896188" y="786599"/>
                </a:cubicBezTo>
                <a:close/>
                <a:moveTo>
                  <a:pt x="773454" y="106"/>
                </a:moveTo>
                <a:cubicBezTo>
                  <a:pt x="1097282" y="5742"/>
                  <a:pt x="1441967" y="238301"/>
                  <a:pt x="1631811" y="769863"/>
                </a:cubicBezTo>
                <a:cubicBezTo>
                  <a:pt x="2306811" y="-1120137"/>
                  <a:pt x="4939311" y="769863"/>
                  <a:pt x="1631811" y="3199863"/>
                </a:cubicBezTo>
                <a:cubicBezTo>
                  <a:pt x="-745455" y="1453301"/>
                  <a:pt x="-54107" y="-14297"/>
                  <a:pt x="773454" y="106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1" name="Rounded Rectangle 25">
            <a:extLst>
              <a:ext uri="{FF2B5EF4-FFF2-40B4-BE49-F238E27FC236}">
                <a16:creationId xmlns:a16="http://schemas.microsoft.com/office/drawing/2014/main" xmlns="" id="{A53FDB1A-403D-4EBD-8EB6-3E1911FAEEC5}"/>
              </a:ext>
            </a:extLst>
          </p:cNvPr>
          <p:cNvSpPr/>
          <p:nvPr/>
        </p:nvSpPr>
        <p:spPr>
          <a:xfrm>
            <a:off x="6982048" y="3626197"/>
            <a:ext cx="497670" cy="419433"/>
          </a:xfrm>
          <a:custGeom>
            <a:avLst/>
            <a:gdLst/>
            <a:ahLst/>
            <a:cxnLst/>
            <a:rect l="l" t="t" r="r" b="b"/>
            <a:pathLst>
              <a:path w="3240000" h="2730652">
                <a:moveTo>
                  <a:pt x="1452811" y="1541940"/>
                </a:moveTo>
                <a:lnTo>
                  <a:pt x="1452811" y="1831951"/>
                </a:lnTo>
                <a:lnTo>
                  <a:pt x="1162800" y="1831951"/>
                </a:lnTo>
                <a:lnTo>
                  <a:pt x="1162800" y="2166329"/>
                </a:lnTo>
                <a:lnTo>
                  <a:pt x="1452811" y="2166329"/>
                </a:lnTo>
                <a:lnTo>
                  <a:pt x="1452811" y="2456340"/>
                </a:lnTo>
                <a:lnTo>
                  <a:pt x="1787189" y="2456340"/>
                </a:lnTo>
                <a:lnTo>
                  <a:pt x="1787189" y="2166329"/>
                </a:lnTo>
                <a:lnTo>
                  <a:pt x="2077200" y="2166329"/>
                </a:lnTo>
                <a:lnTo>
                  <a:pt x="2077200" y="1831951"/>
                </a:lnTo>
                <a:lnTo>
                  <a:pt x="1787189" y="1831951"/>
                </a:lnTo>
                <a:lnTo>
                  <a:pt x="1787189" y="1541940"/>
                </a:lnTo>
                <a:close/>
                <a:moveTo>
                  <a:pt x="0" y="1278453"/>
                </a:moveTo>
                <a:lnTo>
                  <a:pt x="3240000" y="1278453"/>
                </a:lnTo>
                <a:lnTo>
                  <a:pt x="3240000" y="2376509"/>
                </a:lnTo>
                <a:cubicBezTo>
                  <a:pt x="3240000" y="2572097"/>
                  <a:pt x="3081445" y="2730652"/>
                  <a:pt x="2885857" y="2730652"/>
                </a:cubicBezTo>
                <a:lnTo>
                  <a:pt x="354143" y="2730652"/>
                </a:lnTo>
                <a:cubicBezTo>
                  <a:pt x="158555" y="2730652"/>
                  <a:pt x="0" y="2572097"/>
                  <a:pt x="0" y="2376509"/>
                </a:cubicBezTo>
                <a:close/>
                <a:moveTo>
                  <a:pt x="1001150" y="200505"/>
                </a:moveTo>
                <a:cubicBezTo>
                  <a:pt x="933045" y="200505"/>
                  <a:pt x="877834" y="255715"/>
                  <a:pt x="877834" y="323821"/>
                </a:cubicBezTo>
                <a:lnTo>
                  <a:pt x="877834" y="605836"/>
                </a:lnTo>
                <a:lnTo>
                  <a:pt x="2362163" y="605836"/>
                </a:lnTo>
                <a:lnTo>
                  <a:pt x="2362163" y="323821"/>
                </a:lnTo>
                <a:cubicBezTo>
                  <a:pt x="2362163" y="255715"/>
                  <a:pt x="2306952" y="200505"/>
                  <a:pt x="2238846" y="200505"/>
                </a:cubicBezTo>
                <a:close/>
                <a:moveTo>
                  <a:pt x="843301" y="0"/>
                </a:moveTo>
                <a:lnTo>
                  <a:pt x="2396696" y="0"/>
                </a:lnTo>
                <a:cubicBezTo>
                  <a:pt x="2488075" y="0"/>
                  <a:pt x="2562152" y="74077"/>
                  <a:pt x="2562152" y="165456"/>
                </a:cubicBezTo>
                <a:lnTo>
                  <a:pt x="2562152" y="605836"/>
                </a:lnTo>
                <a:lnTo>
                  <a:pt x="2885857" y="605836"/>
                </a:lnTo>
                <a:cubicBezTo>
                  <a:pt x="3081445" y="605836"/>
                  <a:pt x="3240000" y="764391"/>
                  <a:pt x="3240000" y="959979"/>
                </a:cubicBezTo>
                <a:lnTo>
                  <a:pt x="3240000" y="1134437"/>
                </a:lnTo>
                <a:lnTo>
                  <a:pt x="0" y="1134437"/>
                </a:lnTo>
                <a:lnTo>
                  <a:pt x="0" y="959979"/>
                </a:lnTo>
                <a:cubicBezTo>
                  <a:pt x="0" y="764391"/>
                  <a:pt x="158555" y="605836"/>
                  <a:pt x="354143" y="605836"/>
                </a:cubicBezTo>
                <a:lnTo>
                  <a:pt x="677845" y="605836"/>
                </a:lnTo>
                <a:lnTo>
                  <a:pt x="677845" y="165456"/>
                </a:lnTo>
                <a:cubicBezTo>
                  <a:pt x="677845" y="74077"/>
                  <a:pt x="751923" y="0"/>
                  <a:pt x="84330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2" name="Chord 32">
            <a:extLst>
              <a:ext uri="{FF2B5EF4-FFF2-40B4-BE49-F238E27FC236}">
                <a16:creationId xmlns:a16="http://schemas.microsoft.com/office/drawing/2014/main" xmlns="" id="{3D1BBD17-EB21-4265-8BCB-65380AD568C6}"/>
              </a:ext>
            </a:extLst>
          </p:cNvPr>
          <p:cNvSpPr/>
          <p:nvPr/>
        </p:nvSpPr>
        <p:spPr>
          <a:xfrm>
            <a:off x="6132058" y="3589260"/>
            <a:ext cx="497670" cy="493305"/>
          </a:xfrm>
          <a:custGeom>
            <a:avLst/>
            <a:gdLst/>
            <a:ahLst/>
            <a:cxnLst/>
            <a:rect l="l" t="t" r="r" b="b"/>
            <a:pathLst>
              <a:path w="3240000" h="3211580">
                <a:moveTo>
                  <a:pt x="991906" y="2959580"/>
                </a:moveTo>
                <a:lnTo>
                  <a:pt x="2193254" y="2959580"/>
                </a:lnTo>
                <a:cubicBezTo>
                  <a:pt x="2215674" y="2959580"/>
                  <a:pt x="2233849" y="2977755"/>
                  <a:pt x="2233849" y="3000175"/>
                </a:cubicBezTo>
                <a:lnTo>
                  <a:pt x="2233849" y="3170985"/>
                </a:lnTo>
                <a:cubicBezTo>
                  <a:pt x="2233849" y="3193405"/>
                  <a:pt x="2215674" y="3211580"/>
                  <a:pt x="2193254" y="3211580"/>
                </a:cubicBezTo>
                <a:lnTo>
                  <a:pt x="991906" y="3211580"/>
                </a:lnTo>
                <a:cubicBezTo>
                  <a:pt x="969486" y="3211580"/>
                  <a:pt x="951311" y="3193405"/>
                  <a:pt x="951311" y="3170985"/>
                </a:cubicBezTo>
                <a:lnTo>
                  <a:pt x="951311" y="3000175"/>
                </a:lnTo>
                <a:cubicBezTo>
                  <a:pt x="951311" y="2977755"/>
                  <a:pt x="969486" y="2959580"/>
                  <a:pt x="991906" y="2959580"/>
                </a:cubicBezTo>
                <a:close/>
                <a:moveTo>
                  <a:pt x="1439043" y="1763796"/>
                </a:moveTo>
                <a:lnTo>
                  <a:pt x="1439043" y="2067459"/>
                </a:lnTo>
                <a:lnTo>
                  <a:pt x="1135380" y="2067459"/>
                </a:lnTo>
                <a:lnTo>
                  <a:pt x="1135380" y="2374533"/>
                </a:lnTo>
                <a:lnTo>
                  <a:pt x="1439043" y="2374533"/>
                </a:lnTo>
                <a:lnTo>
                  <a:pt x="1439043" y="2678196"/>
                </a:lnTo>
                <a:lnTo>
                  <a:pt x="1746117" y="2678196"/>
                </a:lnTo>
                <a:lnTo>
                  <a:pt x="1746117" y="2374533"/>
                </a:lnTo>
                <a:lnTo>
                  <a:pt x="2049780" y="2374533"/>
                </a:lnTo>
                <a:lnTo>
                  <a:pt x="2049780" y="2067459"/>
                </a:lnTo>
                <a:lnTo>
                  <a:pt x="1746117" y="2067459"/>
                </a:lnTo>
                <a:lnTo>
                  <a:pt x="1746117" y="1763796"/>
                </a:lnTo>
                <a:close/>
                <a:moveTo>
                  <a:pt x="128358" y="1541040"/>
                </a:moveTo>
                <a:lnTo>
                  <a:pt x="3056915" y="1550917"/>
                </a:lnTo>
                <a:cubicBezTo>
                  <a:pt x="3061111" y="2078028"/>
                  <a:pt x="2781683" y="2566719"/>
                  <a:pt x="2325284" y="2830467"/>
                </a:cubicBezTo>
                <a:lnTo>
                  <a:pt x="2182018" y="2900953"/>
                </a:lnTo>
                <a:lnTo>
                  <a:pt x="1002135" y="2900953"/>
                </a:lnTo>
                <a:cubicBezTo>
                  <a:pt x="950374" y="2879821"/>
                  <a:pt x="900231" y="2854191"/>
                  <a:pt x="851341" y="2825496"/>
                </a:cubicBezTo>
                <a:cubicBezTo>
                  <a:pt x="396732" y="2558675"/>
                  <a:pt x="120607" y="2068110"/>
                  <a:pt x="128358" y="1541040"/>
                </a:cubicBezTo>
                <a:close/>
                <a:moveTo>
                  <a:pt x="61067" y="1230414"/>
                </a:moveTo>
                <a:lnTo>
                  <a:pt x="3178933" y="1230414"/>
                </a:lnTo>
                <a:cubicBezTo>
                  <a:pt x="3212659" y="1230414"/>
                  <a:pt x="3240000" y="1257755"/>
                  <a:pt x="3240000" y="1291481"/>
                </a:cubicBezTo>
                <a:lnTo>
                  <a:pt x="3240000" y="1421347"/>
                </a:lnTo>
                <a:cubicBezTo>
                  <a:pt x="3240000" y="1455073"/>
                  <a:pt x="3212659" y="1482414"/>
                  <a:pt x="3178933" y="1482414"/>
                </a:cubicBezTo>
                <a:lnTo>
                  <a:pt x="61067" y="1482414"/>
                </a:lnTo>
                <a:cubicBezTo>
                  <a:pt x="27341" y="1482414"/>
                  <a:pt x="0" y="1455073"/>
                  <a:pt x="0" y="1421347"/>
                </a:cubicBezTo>
                <a:lnTo>
                  <a:pt x="0" y="1291481"/>
                </a:lnTo>
                <a:cubicBezTo>
                  <a:pt x="0" y="1257755"/>
                  <a:pt x="27341" y="1230414"/>
                  <a:pt x="61067" y="1230414"/>
                </a:cubicBezTo>
                <a:close/>
                <a:moveTo>
                  <a:pt x="2481726" y="315922"/>
                </a:moveTo>
                <a:lnTo>
                  <a:pt x="2862412" y="696608"/>
                </a:lnTo>
                <a:lnTo>
                  <a:pt x="2420437" y="1138584"/>
                </a:lnTo>
                <a:lnTo>
                  <a:pt x="1659064" y="1138584"/>
                </a:lnTo>
                <a:close/>
                <a:moveTo>
                  <a:pt x="2730827" y="0"/>
                </a:moveTo>
                <a:cubicBezTo>
                  <a:pt x="2765703" y="0"/>
                  <a:pt x="2800581" y="13305"/>
                  <a:pt x="2827191" y="39915"/>
                </a:cubicBezTo>
                <a:lnTo>
                  <a:pt x="3143636" y="356360"/>
                </a:lnTo>
                <a:cubicBezTo>
                  <a:pt x="3196857" y="409581"/>
                  <a:pt x="3196857" y="495868"/>
                  <a:pt x="3143636" y="549088"/>
                </a:cubicBezTo>
                <a:lnTo>
                  <a:pt x="3082882" y="609843"/>
                </a:lnTo>
                <a:cubicBezTo>
                  <a:pt x="3029661" y="663063"/>
                  <a:pt x="2943375" y="663064"/>
                  <a:pt x="2890155" y="609843"/>
                </a:cubicBezTo>
                <a:lnTo>
                  <a:pt x="2573708" y="293397"/>
                </a:lnTo>
                <a:cubicBezTo>
                  <a:pt x="2520488" y="240176"/>
                  <a:pt x="2520488" y="153889"/>
                  <a:pt x="2573708" y="100669"/>
                </a:cubicBezTo>
                <a:lnTo>
                  <a:pt x="2634463" y="39914"/>
                </a:lnTo>
                <a:cubicBezTo>
                  <a:pt x="2661073" y="13305"/>
                  <a:pt x="2695950" y="0"/>
                  <a:pt x="273082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3" name="Rounded Rectangle 40">
            <a:extLst>
              <a:ext uri="{FF2B5EF4-FFF2-40B4-BE49-F238E27FC236}">
                <a16:creationId xmlns:a16="http://schemas.microsoft.com/office/drawing/2014/main" xmlns="" id="{9EAE5B7B-9157-44FC-AC9D-E519CCFB3F84}"/>
              </a:ext>
            </a:extLst>
          </p:cNvPr>
          <p:cNvSpPr/>
          <p:nvPr/>
        </p:nvSpPr>
        <p:spPr>
          <a:xfrm rot="2942052">
            <a:off x="8639059" y="3589842"/>
            <a:ext cx="462604" cy="492140"/>
          </a:xfrm>
          <a:custGeom>
            <a:avLst/>
            <a:gdLst/>
            <a:ahLst/>
            <a:cxnLst/>
            <a:rect l="l" t="t" r="r" b="b"/>
            <a:pathLst>
              <a:path w="3011706" h="3204001">
                <a:moveTo>
                  <a:pt x="2432249" y="1011942"/>
                </a:moveTo>
                <a:cubicBezTo>
                  <a:pt x="2423608" y="1019482"/>
                  <a:pt x="2416303" y="1028841"/>
                  <a:pt x="2410966" y="1039800"/>
                </a:cubicBezTo>
                <a:lnTo>
                  <a:pt x="1969837" y="1945620"/>
                </a:lnTo>
                <a:cubicBezTo>
                  <a:pt x="1948488" y="1989457"/>
                  <a:pt x="1966719" y="2042300"/>
                  <a:pt x="2010556" y="2063648"/>
                </a:cubicBezTo>
                <a:cubicBezTo>
                  <a:pt x="2054392" y="2084996"/>
                  <a:pt x="2107235" y="2066766"/>
                  <a:pt x="2128583" y="2022929"/>
                </a:cubicBezTo>
                <a:lnTo>
                  <a:pt x="2569712" y="1117109"/>
                </a:lnTo>
                <a:cubicBezTo>
                  <a:pt x="2591061" y="1073271"/>
                  <a:pt x="2572830" y="1020430"/>
                  <a:pt x="2528993" y="999081"/>
                </a:cubicBezTo>
                <a:cubicBezTo>
                  <a:pt x="2496115" y="983070"/>
                  <a:pt x="2458172" y="989322"/>
                  <a:pt x="2432249" y="1011942"/>
                </a:cubicBezTo>
                <a:close/>
                <a:moveTo>
                  <a:pt x="1709549" y="1044955"/>
                </a:moveTo>
                <a:cubicBezTo>
                  <a:pt x="1978186" y="735551"/>
                  <a:pt x="2446780" y="702502"/>
                  <a:pt x="2756184" y="971139"/>
                </a:cubicBezTo>
                <a:cubicBezTo>
                  <a:pt x="3065588" y="1239776"/>
                  <a:pt x="3098636" y="1708370"/>
                  <a:pt x="2830000" y="2017774"/>
                </a:cubicBezTo>
                <a:cubicBezTo>
                  <a:pt x="2561363" y="2327178"/>
                  <a:pt x="2092769" y="2360227"/>
                  <a:pt x="1783365" y="2091590"/>
                </a:cubicBezTo>
                <a:cubicBezTo>
                  <a:pt x="1473960" y="1822953"/>
                  <a:pt x="1440912" y="1354359"/>
                  <a:pt x="1709549" y="1044955"/>
                </a:cubicBezTo>
                <a:close/>
                <a:moveTo>
                  <a:pt x="208197" y="1872243"/>
                </a:moveTo>
                <a:cubicBezTo>
                  <a:pt x="195168" y="1885273"/>
                  <a:pt x="187109" y="1903273"/>
                  <a:pt x="187109" y="1923155"/>
                </a:cubicBezTo>
                <a:lnTo>
                  <a:pt x="187109" y="2715155"/>
                </a:lnTo>
                <a:cubicBezTo>
                  <a:pt x="187109" y="2754920"/>
                  <a:pt x="219344" y="2787155"/>
                  <a:pt x="259109" y="2787155"/>
                </a:cubicBezTo>
                <a:cubicBezTo>
                  <a:pt x="298874" y="2787155"/>
                  <a:pt x="331109" y="2754920"/>
                  <a:pt x="331109" y="2715155"/>
                </a:cubicBezTo>
                <a:lnTo>
                  <a:pt x="331109" y="1923155"/>
                </a:lnTo>
                <a:cubicBezTo>
                  <a:pt x="331109" y="1883390"/>
                  <a:pt x="298874" y="1851155"/>
                  <a:pt x="259109" y="1851155"/>
                </a:cubicBezTo>
                <a:cubicBezTo>
                  <a:pt x="239226" y="1851156"/>
                  <a:pt x="221226" y="1859214"/>
                  <a:pt x="208197" y="1872243"/>
                </a:cubicBezTo>
                <a:close/>
                <a:moveTo>
                  <a:pt x="0" y="1625202"/>
                </a:moveTo>
                <a:cubicBezTo>
                  <a:pt x="418057" y="1737228"/>
                  <a:pt x="858998" y="1737384"/>
                  <a:pt x="1277606" y="1625336"/>
                </a:cubicBezTo>
                <a:cubicBezTo>
                  <a:pt x="1277605" y="1938624"/>
                  <a:pt x="1277605" y="2251911"/>
                  <a:pt x="1277605" y="2565198"/>
                </a:cubicBezTo>
                <a:cubicBezTo>
                  <a:pt x="1277605" y="2917999"/>
                  <a:pt x="991603" y="3204001"/>
                  <a:pt x="638802" y="3204001"/>
                </a:cubicBezTo>
                <a:lnTo>
                  <a:pt x="638803" y="3204000"/>
                </a:lnTo>
                <a:cubicBezTo>
                  <a:pt x="286002" y="3204000"/>
                  <a:pt x="0" y="2917999"/>
                  <a:pt x="0" y="2565197"/>
                </a:cubicBezTo>
                <a:close/>
                <a:moveTo>
                  <a:pt x="208197" y="459897"/>
                </a:moveTo>
                <a:cubicBezTo>
                  <a:pt x="195167" y="472926"/>
                  <a:pt x="187109" y="490926"/>
                  <a:pt x="187109" y="510808"/>
                </a:cubicBezTo>
                <a:lnTo>
                  <a:pt x="187109" y="1302808"/>
                </a:lnTo>
                <a:cubicBezTo>
                  <a:pt x="187109" y="1342573"/>
                  <a:pt x="219344" y="1374808"/>
                  <a:pt x="259109" y="1374808"/>
                </a:cubicBezTo>
                <a:cubicBezTo>
                  <a:pt x="298874" y="1374808"/>
                  <a:pt x="331109" y="1342573"/>
                  <a:pt x="331109" y="1302808"/>
                </a:cubicBezTo>
                <a:lnTo>
                  <a:pt x="331109" y="510808"/>
                </a:lnTo>
                <a:cubicBezTo>
                  <a:pt x="331109" y="471043"/>
                  <a:pt x="298874" y="438808"/>
                  <a:pt x="259109" y="438808"/>
                </a:cubicBezTo>
                <a:cubicBezTo>
                  <a:pt x="239226" y="438808"/>
                  <a:pt x="221226" y="446867"/>
                  <a:pt x="208197" y="459897"/>
                </a:cubicBezTo>
                <a:close/>
                <a:moveTo>
                  <a:pt x="187101" y="187101"/>
                </a:moveTo>
                <a:cubicBezTo>
                  <a:pt x="302701" y="71501"/>
                  <a:pt x="462402" y="0"/>
                  <a:pt x="638803" y="0"/>
                </a:cubicBezTo>
                <a:cubicBezTo>
                  <a:pt x="991604" y="0"/>
                  <a:pt x="1277606" y="286002"/>
                  <a:pt x="1277606" y="638803"/>
                </a:cubicBezTo>
                <a:lnTo>
                  <a:pt x="1277606" y="1497764"/>
                </a:lnTo>
                <a:cubicBezTo>
                  <a:pt x="859958" y="1616355"/>
                  <a:pt x="417375" y="1616210"/>
                  <a:pt x="0" y="1498771"/>
                </a:cubicBezTo>
                <a:lnTo>
                  <a:pt x="0" y="638803"/>
                </a:lnTo>
                <a:cubicBezTo>
                  <a:pt x="0" y="462403"/>
                  <a:pt x="71500" y="302702"/>
                  <a:pt x="187101" y="18710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4" name="Rounded Rectangle 7">
            <a:extLst>
              <a:ext uri="{FF2B5EF4-FFF2-40B4-BE49-F238E27FC236}">
                <a16:creationId xmlns:a16="http://schemas.microsoft.com/office/drawing/2014/main" xmlns="" id="{EC656316-B78D-4EC1-9C72-547CA566FED0}"/>
              </a:ext>
            </a:extLst>
          </p:cNvPr>
          <p:cNvSpPr>
            <a:spLocks noChangeAspect="1"/>
          </p:cNvSpPr>
          <p:nvPr/>
        </p:nvSpPr>
        <p:spPr>
          <a:xfrm rot="18924894" flipH="1">
            <a:off x="6299616" y="4621988"/>
            <a:ext cx="162556" cy="635774"/>
          </a:xfrm>
          <a:custGeom>
            <a:avLst/>
            <a:gdLst/>
            <a:ahLst/>
            <a:cxnLst/>
            <a:rect l="l" t="t" r="r" b="b"/>
            <a:pathLst>
              <a:path w="1081111" h="4228323">
                <a:moveTo>
                  <a:pt x="335224" y="1867922"/>
                </a:moveTo>
                <a:cubicBezTo>
                  <a:pt x="355105" y="1839562"/>
                  <a:pt x="441066" y="1818228"/>
                  <a:pt x="544096" y="1818228"/>
                </a:cubicBezTo>
                <a:cubicBezTo>
                  <a:pt x="661845" y="1818228"/>
                  <a:pt x="757300" y="1846093"/>
                  <a:pt x="757300" y="1880465"/>
                </a:cubicBezTo>
                <a:lnTo>
                  <a:pt x="754850" y="1887560"/>
                </a:lnTo>
                <a:lnTo>
                  <a:pt x="757869" y="1887560"/>
                </a:lnTo>
                <a:lnTo>
                  <a:pt x="757869" y="2839818"/>
                </a:lnTo>
                <a:cubicBezTo>
                  <a:pt x="757869" y="2972331"/>
                  <a:pt x="662287" y="3079754"/>
                  <a:pt x="544381" y="3079754"/>
                </a:cubicBezTo>
                <a:cubicBezTo>
                  <a:pt x="426475" y="3079754"/>
                  <a:pt x="330892" y="2972330"/>
                  <a:pt x="330892" y="2839818"/>
                </a:cubicBezTo>
                <a:cubicBezTo>
                  <a:pt x="330892" y="2522399"/>
                  <a:pt x="330893" y="2204979"/>
                  <a:pt x="330893" y="1887560"/>
                </a:cubicBezTo>
                <a:lnTo>
                  <a:pt x="333343" y="1887560"/>
                </a:lnTo>
                <a:cubicBezTo>
                  <a:pt x="331423" y="1885549"/>
                  <a:pt x="330893" y="1883025"/>
                  <a:pt x="330893" y="1880465"/>
                </a:cubicBezTo>
                <a:cubicBezTo>
                  <a:pt x="330893" y="1876168"/>
                  <a:pt x="332384" y="1871973"/>
                  <a:pt x="335224" y="1867922"/>
                </a:cubicBezTo>
                <a:close/>
                <a:moveTo>
                  <a:pt x="40017" y="122059"/>
                </a:moveTo>
                <a:cubicBezTo>
                  <a:pt x="33211" y="132011"/>
                  <a:pt x="29637" y="142314"/>
                  <a:pt x="29637" y="152868"/>
                </a:cubicBezTo>
                <a:cubicBezTo>
                  <a:pt x="29637" y="201406"/>
                  <a:pt x="105246" y="244661"/>
                  <a:pt x="223474" y="271871"/>
                </a:cubicBezTo>
                <a:lnTo>
                  <a:pt x="259635" y="468058"/>
                </a:lnTo>
                <a:cubicBezTo>
                  <a:pt x="103865" y="495856"/>
                  <a:pt x="0" y="547115"/>
                  <a:pt x="0" y="605632"/>
                </a:cubicBezTo>
                <a:cubicBezTo>
                  <a:pt x="0" y="658669"/>
                  <a:pt x="85325" y="705745"/>
                  <a:pt x="217400" y="734580"/>
                </a:cubicBezTo>
                <a:lnTo>
                  <a:pt x="217063" y="737117"/>
                </a:lnTo>
                <a:lnTo>
                  <a:pt x="217063" y="2943282"/>
                </a:lnTo>
                <a:cubicBezTo>
                  <a:pt x="217063" y="3039089"/>
                  <a:pt x="294931" y="3121078"/>
                  <a:pt x="405721" y="3153265"/>
                </a:cubicBezTo>
                <a:cubicBezTo>
                  <a:pt x="400324" y="3160310"/>
                  <a:pt x="397646" y="3168520"/>
                  <a:pt x="397646" y="3177204"/>
                </a:cubicBezTo>
                <a:lnTo>
                  <a:pt x="397646" y="3194256"/>
                </a:lnTo>
                <a:cubicBezTo>
                  <a:pt x="397646" y="3224314"/>
                  <a:pt x="429716" y="3248680"/>
                  <a:pt x="469276" y="3248680"/>
                </a:cubicBezTo>
                <a:lnTo>
                  <a:pt x="496274" y="3248680"/>
                </a:lnTo>
                <a:cubicBezTo>
                  <a:pt x="503831" y="3569617"/>
                  <a:pt x="518631" y="3867052"/>
                  <a:pt x="514761" y="4228323"/>
                </a:cubicBezTo>
                <a:lnTo>
                  <a:pt x="577573" y="4091802"/>
                </a:lnTo>
                <a:cubicBezTo>
                  <a:pt x="580481" y="3794896"/>
                  <a:pt x="583388" y="3537508"/>
                  <a:pt x="586278" y="3248680"/>
                </a:cubicBezTo>
                <a:lnTo>
                  <a:pt x="611834" y="3248680"/>
                </a:lnTo>
                <a:cubicBezTo>
                  <a:pt x="651395" y="3248680"/>
                  <a:pt x="683465" y="3224314"/>
                  <a:pt x="683465" y="3194256"/>
                </a:cubicBezTo>
                <a:lnTo>
                  <a:pt x="683465" y="3177205"/>
                </a:lnTo>
                <a:cubicBezTo>
                  <a:pt x="683465" y="3168518"/>
                  <a:pt x="680787" y="3160307"/>
                  <a:pt x="675388" y="3153262"/>
                </a:cubicBezTo>
                <a:cubicBezTo>
                  <a:pt x="786180" y="3121079"/>
                  <a:pt x="864048" y="3039089"/>
                  <a:pt x="864048" y="2943282"/>
                </a:cubicBezTo>
                <a:lnTo>
                  <a:pt x="864048" y="737117"/>
                </a:lnTo>
                <a:cubicBezTo>
                  <a:pt x="864048" y="736269"/>
                  <a:pt x="864042" y="735422"/>
                  <a:pt x="863712" y="734579"/>
                </a:cubicBezTo>
                <a:cubicBezTo>
                  <a:pt x="995786" y="705744"/>
                  <a:pt x="1081111" y="658669"/>
                  <a:pt x="1081111" y="605632"/>
                </a:cubicBezTo>
                <a:cubicBezTo>
                  <a:pt x="1081111" y="547115"/>
                  <a:pt x="977246" y="495856"/>
                  <a:pt x="821477" y="468058"/>
                </a:cubicBezTo>
                <a:lnTo>
                  <a:pt x="857637" y="271871"/>
                </a:lnTo>
                <a:cubicBezTo>
                  <a:pt x="975865" y="244661"/>
                  <a:pt x="1051474" y="201406"/>
                  <a:pt x="1051474" y="152868"/>
                </a:cubicBezTo>
                <a:cubicBezTo>
                  <a:pt x="1051474" y="68441"/>
                  <a:pt x="822728" y="0"/>
                  <a:pt x="540555" y="0"/>
                </a:cubicBezTo>
                <a:cubicBezTo>
                  <a:pt x="293654" y="0"/>
                  <a:pt x="87658" y="52400"/>
                  <a:pt x="40017" y="122059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85" name="Rounded Rectangle 17">
            <a:extLst>
              <a:ext uri="{FF2B5EF4-FFF2-40B4-BE49-F238E27FC236}">
                <a16:creationId xmlns:a16="http://schemas.microsoft.com/office/drawing/2014/main" xmlns="" id="{6B94B2D2-8266-41F5-8364-5F47F1CD6CCC}"/>
              </a:ext>
            </a:extLst>
          </p:cNvPr>
          <p:cNvSpPr>
            <a:spLocks noChangeAspect="1"/>
          </p:cNvSpPr>
          <p:nvPr/>
        </p:nvSpPr>
        <p:spPr>
          <a:xfrm>
            <a:off x="11156386" y="3571006"/>
            <a:ext cx="332990" cy="529812"/>
          </a:xfrm>
          <a:custGeom>
            <a:avLst/>
            <a:gdLst/>
            <a:ahLst/>
            <a:cxnLst/>
            <a:rect l="l" t="t" r="r" b="b"/>
            <a:pathLst>
              <a:path w="2016224" h="3207971">
                <a:moveTo>
                  <a:pt x="854575" y="1382799"/>
                </a:moveTo>
                <a:lnTo>
                  <a:pt x="854575" y="1686462"/>
                </a:lnTo>
                <a:lnTo>
                  <a:pt x="550912" y="1686462"/>
                </a:lnTo>
                <a:lnTo>
                  <a:pt x="550912" y="1993536"/>
                </a:lnTo>
                <a:lnTo>
                  <a:pt x="854575" y="1993536"/>
                </a:lnTo>
                <a:lnTo>
                  <a:pt x="854575" y="2297199"/>
                </a:lnTo>
                <a:lnTo>
                  <a:pt x="1161649" y="2297199"/>
                </a:lnTo>
                <a:lnTo>
                  <a:pt x="1161649" y="1993536"/>
                </a:lnTo>
                <a:lnTo>
                  <a:pt x="1465312" y="1993536"/>
                </a:lnTo>
                <a:lnTo>
                  <a:pt x="1465312" y="1686462"/>
                </a:lnTo>
                <a:lnTo>
                  <a:pt x="1161649" y="1686462"/>
                </a:lnTo>
                <a:lnTo>
                  <a:pt x="1161649" y="1382799"/>
                </a:lnTo>
                <a:close/>
                <a:moveTo>
                  <a:pt x="397285" y="941591"/>
                </a:moveTo>
                <a:lnTo>
                  <a:pt x="1618940" y="941591"/>
                </a:lnTo>
                <a:lnTo>
                  <a:pt x="1618940" y="2738407"/>
                </a:lnTo>
                <a:lnTo>
                  <a:pt x="397285" y="2738407"/>
                </a:lnTo>
                <a:close/>
                <a:moveTo>
                  <a:pt x="305673" y="849979"/>
                </a:moveTo>
                <a:lnTo>
                  <a:pt x="305673" y="2830019"/>
                </a:lnTo>
                <a:lnTo>
                  <a:pt x="1710552" y="2830019"/>
                </a:lnTo>
                <a:lnTo>
                  <a:pt x="1710552" y="849979"/>
                </a:lnTo>
                <a:close/>
                <a:moveTo>
                  <a:pt x="240515" y="472027"/>
                </a:moveTo>
                <a:lnTo>
                  <a:pt x="1775709" y="472027"/>
                </a:lnTo>
                <a:cubicBezTo>
                  <a:pt x="1908542" y="472027"/>
                  <a:pt x="2016224" y="579709"/>
                  <a:pt x="2016224" y="712542"/>
                </a:cubicBezTo>
                <a:lnTo>
                  <a:pt x="2016224" y="2967456"/>
                </a:lnTo>
                <a:cubicBezTo>
                  <a:pt x="2016224" y="3100289"/>
                  <a:pt x="1908542" y="3207971"/>
                  <a:pt x="1775709" y="3207971"/>
                </a:cubicBezTo>
                <a:lnTo>
                  <a:pt x="240515" y="3207971"/>
                </a:lnTo>
                <a:cubicBezTo>
                  <a:pt x="107682" y="3207971"/>
                  <a:pt x="0" y="3100289"/>
                  <a:pt x="0" y="2967456"/>
                </a:cubicBezTo>
                <a:lnTo>
                  <a:pt x="0" y="712542"/>
                </a:lnTo>
                <a:cubicBezTo>
                  <a:pt x="0" y="579709"/>
                  <a:pt x="107682" y="472027"/>
                  <a:pt x="240515" y="472027"/>
                </a:cubicBezTo>
                <a:close/>
                <a:moveTo>
                  <a:pt x="515787" y="0"/>
                </a:moveTo>
                <a:lnTo>
                  <a:pt x="1500437" y="0"/>
                </a:lnTo>
                <a:cubicBezTo>
                  <a:pt x="1541893" y="0"/>
                  <a:pt x="1575500" y="33607"/>
                  <a:pt x="1575500" y="75063"/>
                </a:cubicBezTo>
                <a:lnTo>
                  <a:pt x="1575500" y="367990"/>
                </a:lnTo>
                <a:lnTo>
                  <a:pt x="440724" y="367990"/>
                </a:lnTo>
                <a:lnTo>
                  <a:pt x="440724" y="75063"/>
                </a:lnTo>
                <a:cubicBezTo>
                  <a:pt x="440724" y="33607"/>
                  <a:pt x="474331" y="0"/>
                  <a:pt x="51578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6" name="Oval 21">
            <a:extLst>
              <a:ext uri="{FF2B5EF4-FFF2-40B4-BE49-F238E27FC236}">
                <a16:creationId xmlns:a16="http://schemas.microsoft.com/office/drawing/2014/main" xmlns="" id="{97FCD430-8257-484B-9F8F-22D7D55C6EEE}"/>
              </a:ext>
            </a:extLst>
          </p:cNvPr>
          <p:cNvSpPr>
            <a:spLocks noChangeAspect="1"/>
          </p:cNvSpPr>
          <p:nvPr/>
        </p:nvSpPr>
        <p:spPr>
          <a:xfrm>
            <a:off x="9438721" y="3571006"/>
            <a:ext cx="529812" cy="529812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799999" y="306000"/>
                </a:moveTo>
                <a:lnTo>
                  <a:pt x="1440000" y="306000"/>
                </a:lnTo>
                <a:lnTo>
                  <a:pt x="1440000" y="1308231"/>
                </a:lnTo>
                <a:lnTo>
                  <a:pt x="572043" y="807116"/>
                </a:lnTo>
                <a:lnTo>
                  <a:pt x="392043" y="1118885"/>
                </a:lnTo>
                <a:lnTo>
                  <a:pt x="1260000" y="1620000"/>
                </a:lnTo>
                <a:lnTo>
                  <a:pt x="392043" y="2121116"/>
                </a:lnTo>
                <a:lnTo>
                  <a:pt x="572043" y="2432885"/>
                </a:lnTo>
                <a:lnTo>
                  <a:pt x="1440000" y="1931769"/>
                </a:lnTo>
                <a:lnTo>
                  <a:pt x="1440000" y="2934000"/>
                </a:lnTo>
                <a:lnTo>
                  <a:pt x="1800000" y="2934000"/>
                </a:lnTo>
                <a:lnTo>
                  <a:pt x="1800000" y="1931769"/>
                </a:lnTo>
                <a:lnTo>
                  <a:pt x="2667957" y="2432884"/>
                </a:lnTo>
                <a:lnTo>
                  <a:pt x="2847957" y="2121116"/>
                </a:lnTo>
                <a:lnTo>
                  <a:pt x="1980000" y="1620000"/>
                </a:lnTo>
                <a:lnTo>
                  <a:pt x="2847958" y="1118885"/>
                </a:lnTo>
                <a:lnTo>
                  <a:pt x="2667957" y="807116"/>
                </a:lnTo>
                <a:lnTo>
                  <a:pt x="1800000" y="1308231"/>
                </a:ln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7" name="Oval 25">
            <a:extLst>
              <a:ext uri="{FF2B5EF4-FFF2-40B4-BE49-F238E27FC236}">
                <a16:creationId xmlns:a16="http://schemas.microsoft.com/office/drawing/2014/main" xmlns="" id="{662B9A10-B959-4031-98B4-3EA3760E7508}"/>
              </a:ext>
            </a:extLst>
          </p:cNvPr>
          <p:cNvSpPr>
            <a:spLocks noChangeAspect="1"/>
          </p:cNvSpPr>
          <p:nvPr/>
        </p:nvSpPr>
        <p:spPr>
          <a:xfrm>
            <a:off x="10277790" y="3571006"/>
            <a:ext cx="529090" cy="529812"/>
          </a:xfrm>
          <a:custGeom>
            <a:avLst/>
            <a:gdLst/>
            <a:ahLst/>
            <a:cxnLst/>
            <a:rect l="l" t="t" r="r" b="b"/>
            <a:pathLst>
              <a:path w="3225370" h="3229762">
                <a:moveTo>
                  <a:pt x="1355872" y="0"/>
                </a:moveTo>
                <a:cubicBezTo>
                  <a:pt x="1564636" y="0"/>
                  <a:pt x="1733872" y="169236"/>
                  <a:pt x="1733872" y="378000"/>
                </a:cubicBezTo>
                <a:cubicBezTo>
                  <a:pt x="1733872" y="530834"/>
                  <a:pt x="1643169" y="662483"/>
                  <a:pt x="1512292" y="721255"/>
                </a:cubicBezTo>
                <a:lnTo>
                  <a:pt x="1607042" y="1169019"/>
                </a:lnTo>
                <a:cubicBezTo>
                  <a:pt x="1611319" y="1167786"/>
                  <a:pt x="1615651" y="1167712"/>
                  <a:pt x="1620000" y="1167712"/>
                </a:cubicBezTo>
                <a:cubicBezTo>
                  <a:pt x="1828764" y="1167712"/>
                  <a:pt x="1998000" y="1336948"/>
                  <a:pt x="1998000" y="1545712"/>
                </a:cubicBezTo>
                <a:lnTo>
                  <a:pt x="1996362" y="1567711"/>
                </a:lnTo>
                <a:lnTo>
                  <a:pt x="2525816" y="1711728"/>
                </a:lnTo>
                <a:cubicBezTo>
                  <a:pt x="2591164" y="1602543"/>
                  <a:pt x="2710810" y="1530128"/>
                  <a:pt x="2847370" y="1530128"/>
                </a:cubicBezTo>
                <a:cubicBezTo>
                  <a:pt x="3056134" y="1530128"/>
                  <a:pt x="3225370" y="1699364"/>
                  <a:pt x="3225370" y="1908128"/>
                </a:cubicBezTo>
                <a:cubicBezTo>
                  <a:pt x="3225370" y="2116892"/>
                  <a:pt x="3056134" y="2286128"/>
                  <a:pt x="2847370" y="2286128"/>
                </a:cubicBezTo>
                <a:cubicBezTo>
                  <a:pt x="2638606" y="2286128"/>
                  <a:pt x="2469370" y="2116892"/>
                  <a:pt x="2469370" y="1908128"/>
                </a:cubicBezTo>
                <a:lnTo>
                  <a:pt x="2475505" y="1847275"/>
                </a:lnTo>
                <a:lnTo>
                  <a:pt x="1957861" y="1706471"/>
                </a:lnTo>
                <a:cubicBezTo>
                  <a:pt x="1922674" y="1789256"/>
                  <a:pt x="1855841" y="1854310"/>
                  <a:pt x="1773397" y="1890608"/>
                </a:cubicBezTo>
                <a:lnTo>
                  <a:pt x="1908290" y="2478637"/>
                </a:lnTo>
                <a:cubicBezTo>
                  <a:pt x="2094333" y="2500701"/>
                  <a:pt x="2237929" y="2659462"/>
                  <a:pt x="2237929" y="2851762"/>
                </a:cubicBezTo>
                <a:cubicBezTo>
                  <a:pt x="2237929" y="3060526"/>
                  <a:pt x="2068693" y="3229762"/>
                  <a:pt x="1859929" y="3229762"/>
                </a:cubicBezTo>
                <a:cubicBezTo>
                  <a:pt x="1651165" y="3229762"/>
                  <a:pt x="1481929" y="3060526"/>
                  <a:pt x="1481929" y="2851762"/>
                </a:cubicBezTo>
                <a:cubicBezTo>
                  <a:pt x="1481929" y="2676759"/>
                  <a:pt x="1600854" y="2529533"/>
                  <a:pt x="1762693" y="2487978"/>
                </a:cubicBezTo>
                <a:lnTo>
                  <a:pt x="1632951" y="1922407"/>
                </a:lnTo>
                <a:cubicBezTo>
                  <a:pt x="1628677" y="1923639"/>
                  <a:pt x="1624347" y="1923712"/>
                  <a:pt x="1620000" y="1923712"/>
                </a:cubicBezTo>
                <a:cubicBezTo>
                  <a:pt x="1474614" y="1923712"/>
                  <a:pt x="1348399" y="1841634"/>
                  <a:pt x="1286703" y="1720478"/>
                </a:cubicBezTo>
                <a:lnTo>
                  <a:pt x="726463" y="1950491"/>
                </a:lnTo>
                <a:cubicBezTo>
                  <a:pt x="745503" y="1995553"/>
                  <a:pt x="756000" y="2045092"/>
                  <a:pt x="756000" y="2097083"/>
                </a:cubicBezTo>
                <a:cubicBezTo>
                  <a:pt x="756000" y="2305847"/>
                  <a:pt x="586764" y="2475083"/>
                  <a:pt x="378000" y="2475083"/>
                </a:cubicBezTo>
                <a:cubicBezTo>
                  <a:pt x="169236" y="2475083"/>
                  <a:pt x="0" y="2305847"/>
                  <a:pt x="0" y="2097083"/>
                </a:cubicBezTo>
                <a:cubicBezTo>
                  <a:pt x="0" y="1888319"/>
                  <a:pt x="169236" y="1719083"/>
                  <a:pt x="378000" y="1719083"/>
                </a:cubicBezTo>
                <a:cubicBezTo>
                  <a:pt x="481765" y="1719083"/>
                  <a:pt x="575764" y="1760894"/>
                  <a:pt x="643957" y="1828700"/>
                </a:cubicBezTo>
                <a:lnTo>
                  <a:pt x="1245626" y="1581679"/>
                </a:lnTo>
                <a:cubicBezTo>
                  <a:pt x="1242578" y="1569964"/>
                  <a:pt x="1242000" y="1557905"/>
                  <a:pt x="1242000" y="1545712"/>
                </a:cubicBezTo>
                <a:cubicBezTo>
                  <a:pt x="1242000" y="1391666"/>
                  <a:pt x="1334148" y="1259142"/>
                  <a:pt x="1466584" y="1200827"/>
                </a:cubicBezTo>
                <a:lnTo>
                  <a:pt x="1372109" y="754363"/>
                </a:lnTo>
                <a:cubicBezTo>
                  <a:pt x="1366762" y="755885"/>
                  <a:pt x="1361331" y="756000"/>
                  <a:pt x="1355872" y="756000"/>
                </a:cubicBezTo>
                <a:cubicBezTo>
                  <a:pt x="1147108" y="756000"/>
                  <a:pt x="977872" y="586764"/>
                  <a:pt x="977872" y="378000"/>
                </a:cubicBezTo>
                <a:cubicBezTo>
                  <a:pt x="977872" y="169236"/>
                  <a:pt x="1147108" y="0"/>
                  <a:pt x="135587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8" name="Block Arc 20">
            <a:extLst>
              <a:ext uri="{FF2B5EF4-FFF2-40B4-BE49-F238E27FC236}">
                <a16:creationId xmlns:a16="http://schemas.microsoft.com/office/drawing/2014/main" xmlns="" id="{442BD419-0F67-4BAB-976B-E90CC1C4AECE}"/>
              </a:ext>
            </a:extLst>
          </p:cNvPr>
          <p:cNvSpPr>
            <a:spLocks noChangeAspect="1"/>
          </p:cNvSpPr>
          <p:nvPr/>
        </p:nvSpPr>
        <p:spPr>
          <a:xfrm rot="10800000">
            <a:off x="5298601" y="4674968"/>
            <a:ext cx="488619" cy="529812"/>
          </a:xfrm>
          <a:custGeom>
            <a:avLst/>
            <a:gdLst/>
            <a:ahLst/>
            <a:cxnLst/>
            <a:rect l="l" t="t" r="r" b="b"/>
            <a:pathLst>
              <a:path w="2958558" h="3207983">
                <a:moveTo>
                  <a:pt x="376920" y="2960896"/>
                </a:moveTo>
                <a:cubicBezTo>
                  <a:pt x="266613" y="2960896"/>
                  <a:pt x="177192" y="2871475"/>
                  <a:pt x="177192" y="2761168"/>
                </a:cubicBezTo>
                <a:cubicBezTo>
                  <a:pt x="177192" y="2650861"/>
                  <a:pt x="266613" y="2561440"/>
                  <a:pt x="376920" y="2561440"/>
                </a:cubicBezTo>
                <a:cubicBezTo>
                  <a:pt x="487227" y="2561440"/>
                  <a:pt x="576648" y="2650861"/>
                  <a:pt x="576648" y="2761168"/>
                </a:cubicBezTo>
                <a:cubicBezTo>
                  <a:pt x="576648" y="2871475"/>
                  <a:pt x="487227" y="2960896"/>
                  <a:pt x="376920" y="2960896"/>
                </a:cubicBezTo>
                <a:close/>
                <a:moveTo>
                  <a:pt x="376921" y="3072323"/>
                </a:moveTo>
                <a:cubicBezTo>
                  <a:pt x="539434" y="3072323"/>
                  <a:pt x="671176" y="2940581"/>
                  <a:pt x="671176" y="2778068"/>
                </a:cubicBezTo>
                <a:cubicBezTo>
                  <a:pt x="671176" y="2615555"/>
                  <a:pt x="539434" y="2483813"/>
                  <a:pt x="376921" y="2483813"/>
                </a:cubicBezTo>
                <a:cubicBezTo>
                  <a:pt x="214408" y="2483813"/>
                  <a:pt x="82666" y="2615555"/>
                  <a:pt x="82666" y="2778068"/>
                </a:cubicBezTo>
                <a:cubicBezTo>
                  <a:pt x="82666" y="2940581"/>
                  <a:pt x="214408" y="3072323"/>
                  <a:pt x="376921" y="3072323"/>
                </a:cubicBezTo>
                <a:close/>
                <a:moveTo>
                  <a:pt x="2379939" y="3207575"/>
                </a:moveTo>
                <a:cubicBezTo>
                  <a:pt x="2342159" y="3210380"/>
                  <a:pt x="2303308" y="3198772"/>
                  <a:pt x="2272342" y="3172087"/>
                </a:cubicBezTo>
                <a:cubicBezTo>
                  <a:pt x="2210411" y="3118717"/>
                  <a:pt x="2203469" y="3025247"/>
                  <a:pt x="2256839" y="2963315"/>
                </a:cubicBezTo>
                <a:cubicBezTo>
                  <a:pt x="2292137" y="2922355"/>
                  <a:pt x="2344975" y="2905450"/>
                  <a:pt x="2394194" y="2916618"/>
                </a:cubicBezTo>
                <a:lnTo>
                  <a:pt x="2482323" y="2842744"/>
                </a:lnTo>
                <a:lnTo>
                  <a:pt x="2486558" y="2847797"/>
                </a:lnTo>
                <a:cubicBezTo>
                  <a:pt x="2638916" y="2767056"/>
                  <a:pt x="2628462" y="2744879"/>
                  <a:pt x="2689889" y="2690172"/>
                </a:cubicBezTo>
                <a:cubicBezTo>
                  <a:pt x="2722819" y="2655246"/>
                  <a:pt x="2732363" y="2657367"/>
                  <a:pt x="2726376" y="2568558"/>
                </a:cubicBezTo>
                <a:lnTo>
                  <a:pt x="2730335" y="2568172"/>
                </a:lnTo>
                <a:lnTo>
                  <a:pt x="2726098" y="2568172"/>
                </a:lnTo>
                <a:lnTo>
                  <a:pt x="2726098" y="2140027"/>
                </a:lnTo>
                <a:lnTo>
                  <a:pt x="2686068" y="2140105"/>
                </a:lnTo>
                <a:cubicBezTo>
                  <a:pt x="2685662" y="1932305"/>
                  <a:pt x="2574529" y="1740506"/>
                  <a:pt x="2394530" y="1636956"/>
                </a:cubicBezTo>
                <a:cubicBezTo>
                  <a:pt x="2214320" y="1533284"/>
                  <a:pt x="1992511" y="1533845"/>
                  <a:pt x="1812826" y="1638426"/>
                </a:cubicBezTo>
                <a:cubicBezTo>
                  <a:pt x="1633353" y="1742884"/>
                  <a:pt x="1523189" y="1935240"/>
                  <a:pt x="1523830" y="2143038"/>
                </a:cubicBezTo>
                <a:lnTo>
                  <a:pt x="1483625" y="2143162"/>
                </a:lnTo>
                <a:lnTo>
                  <a:pt x="1483625" y="2568172"/>
                </a:lnTo>
                <a:lnTo>
                  <a:pt x="1479388" y="2568172"/>
                </a:lnTo>
                <a:lnTo>
                  <a:pt x="1483347" y="2568558"/>
                </a:lnTo>
                <a:cubicBezTo>
                  <a:pt x="1477359" y="2657367"/>
                  <a:pt x="1486903" y="2655246"/>
                  <a:pt x="1519833" y="2690172"/>
                </a:cubicBezTo>
                <a:cubicBezTo>
                  <a:pt x="1581261" y="2744879"/>
                  <a:pt x="1570806" y="2767057"/>
                  <a:pt x="1723166" y="2847797"/>
                </a:cubicBezTo>
                <a:lnTo>
                  <a:pt x="1727402" y="2842744"/>
                </a:lnTo>
                <a:lnTo>
                  <a:pt x="1815530" y="2916618"/>
                </a:lnTo>
                <a:cubicBezTo>
                  <a:pt x="1864749" y="2905450"/>
                  <a:pt x="1917587" y="2922356"/>
                  <a:pt x="1952884" y="2963315"/>
                </a:cubicBezTo>
                <a:cubicBezTo>
                  <a:pt x="2006254" y="3025247"/>
                  <a:pt x="1999313" y="3118717"/>
                  <a:pt x="1937381" y="3172087"/>
                </a:cubicBezTo>
                <a:cubicBezTo>
                  <a:pt x="1906416" y="3198772"/>
                  <a:pt x="1867565" y="3210380"/>
                  <a:pt x="1829785" y="3207575"/>
                </a:cubicBezTo>
                <a:cubicBezTo>
                  <a:pt x="1792004" y="3204769"/>
                  <a:pt x="1755294" y="3187551"/>
                  <a:pt x="1728609" y="3156586"/>
                </a:cubicBezTo>
                <a:cubicBezTo>
                  <a:pt x="1704170" y="3128225"/>
                  <a:pt x="1692377" y="3093251"/>
                  <a:pt x="1694258" y="3058558"/>
                </a:cubicBezTo>
                <a:lnTo>
                  <a:pt x="1607474" y="2985811"/>
                </a:lnTo>
                <a:lnTo>
                  <a:pt x="1609754" y="2983092"/>
                </a:lnTo>
                <a:cubicBezTo>
                  <a:pt x="1505378" y="2914609"/>
                  <a:pt x="1454899" y="2874388"/>
                  <a:pt x="1372959" y="2808609"/>
                </a:cubicBezTo>
                <a:cubicBezTo>
                  <a:pt x="1301402" y="2768123"/>
                  <a:pt x="1295976" y="2652344"/>
                  <a:pt x="1300245" y="2568172"/>
                </a:cubicBezTo>
                <a:lnTo>
                  <a:pt x="1296941" y="2568172"/>
                </a:lnTo>
                <a:lnTo>
                  <a:pt x="1296941" y="2143739"/>
                </a:lnTo>
                <a:lnTo>
                  <a:pt x="1251342" y="2143880"/>
                </a:lnTo>
                <a:cubicBezTo>
                  <a:pt x="1250400" y="1838694"/>
                  <a:pt x="1412261" y="1556194"/>
                  <a:pt x="1675942" y="1402813"/>
                </a:cubicBezTo>
                <a:cubicBezTo>
                  <a:pt x="1778114" y="1343381"/>
                  <a:pt x="1889554" y="1306836"/>
                  <a:pt x="2003205" y="1293823"/>
                </a:cubicBezTo>
                <a:lnTo>
                  <a:pt x="2003205" y="878785"/>
                </a:lnTo>
                <a:lnTo>
                  <a:pt x="1998176" y="878621"/>
                </a:lnTo>
                <a:cubicBezTo>
                  <a:pt x="2009560" y="630102"/>
                  <a:pt x="1847671" y="398939"/>
                  <a:pt x="1584243" y="287563"/>
                </a:cubicBezTo>
                <a:cubicBezTo>
                  <a:pt x="1373323" y="198386"/>
                  <a:pt x="1125012" y="198092"/>
                  <a:pt x="913796" y="286769"/>
                </a:cubicBezTo>
                <a:cubicBezTo>
                  <a:pt x="650203" y="397436"/>
                  <a:pt x="487575" y="627955"/>
                  <a:pt x="497878" y="876315"/>
                </a:cubicBezTo>
                <a:lnTo>
                  <a:pt x="492947" y="876461"/>
                </a:lnTo>
                <a:lnTo>
                  <a:pt x="492947" y="2424958"/>
                </a:lnTo>
                <a:cubicBezTo>
                  <a:pt x="646520" y="2471832"/>
                  <a:pt x="757382" y="2615059"/>
                  <a:pt x="757382" y="2784179"/>
                </a:cubicBezTo>
                <a:cubicBezTo>
                  <a:pt x="757382" y="2993324"/>
                  <a:pt x="587836" y="3162870"/>
                  <a:pt x="378691" y="3162870"/>
                </a:cubicBezTo>
                <a:cubicBezTo>
                  <a:pt x="169546" y="3162870"/>
                  <a:pt x="0" y="2993324"/>
                  <a:pt x="0" y="2784179"/>
                </a:cubicBezTo>
                <a:cubicBezTo>
                  <a:pt x="0" y="2610447"/>
                  <a:pt x="116991" y="2464039"/>
                  <a:pt x="276947" y="2421074"/>
                </a:cubicBezTo>
                <a:lnTo>
                  <a:pt x="276947" y="783746"/>
                </a:lnTo>
                <a:lnTo>
                  <a:pt x="281758" y="783746"/>
                </a:lnTo>
                <a:cubicBezTo>
                  <a:pt x="307533" y="493124"/>
                  <a:pt x="502412" y="231983"/>
                  <a:pt x="801266" y="95774"/>
                </a:cubicBezTo>
                <a:cubicBezTo>
                  <a:pt x="1082323" y="-32324"/>
                  <a:pt x="1416727" y="-31901"/>
                  <a:pt x="1697364" y="96907"/>
                </a:cubicBezTo>
                <a:cubicBezTo>
                  <a:pt x="1994951" y="233494"/>
                  <a:pt x="2188714" y="494056"/>
                  <a:pt x="2214549" y="783746"/>
                </a:cubicBezTo>
                <a:lnTo>
                  <a:pt x="2219205" y="783746"/>
                </a:lnTo>
                <a:lnTo>
                  <a:pt x="2219205" y="1295162"/>
                </a:lnTo>
                <a:cubicBezTo>
                  <a:pt x="2327099" y="1309357"/>
                  <a:pt x="2432799" y="1344641"/>
                  <a:pt x="2530224" y="1400656"/>
                </a:cubicBezTo>
                <a:cubicBezTo>
                  <a:pt x="2794677" y="1552703"/>
                  <a:pt x="2957961" y="1834385"/>
                  <a:pt x="2958558" y="2139573"/>
                </a:cubicBezTo>
                <a:lnTo>
                  <a:pt x="2912782" y="2139663"/>
                </a:lnTo>
                <a:lnTo>
                  <a:pt x="2912782" y="2568172"/>
                </a:lnTo>
                <a:lnTo>
                  <a:pt x="2909478" y="2568172"/>
                </a:lnTo>
                <a:cubicBezTo>
                  <a:pt x="2913747" y="2652344"/>
                  <a:pt x="2908320" y="2768123"/>
                  <a:pt x="2836763" y="2808609"/>
                </a:cubicBezTo>
                <a:cubicBezTo>
                  <a:pt x="2754824" y="2874388"/>
                  <a:pt x="2704345" y="2914609"/>
                  <a:pt x="2599970" y="2983091"/>
                </a:cubicBezTo>
                <a:lnTo>
                  <a:pt x="2602250" y="2985811"/>
                </a:lnTo>
                <a:lnTo>
                  <a:pt x="2515466" y="3058559"/>
                </a:lnTo>
                <a:cubicBezTo>
                  <a:pt x="2517346" y="3093252"/>
                  <a:pt x="2505554" y="3128225"/>
                  <a:pt x="2481114" y="3156586"/>
                </a:cubicBezTo>
                <a:cubicBezTo>
                  <a:pt x="2454429" y="3187551"/>
                  <a:pt x="2417719" y="3204769"/>
                  <a:pt x="2379939" y="3207575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89" name="Block Arc 11">
            <a:extLst>
              <a:ext uri="{FF2B5EF4-FFF2-40B4-BE49-F238E27FC236}">
                <a16:creationId xmlns:a16="http://schemas.microsoft.com/office/drawing/2014/main" xmlns="" id="{6237B46C-EE2F-45F5-A452-AEF5853F7D2C}"/>
              </a:ext>
            </a:extLst>
          </p:cNvPr>
          <p:cNvSpPr/>
          <p:nvPr/>
        </p:nvSpPr>
        <p:spPr>
          <a:xfrm rot="10800000">
            <a:off x="8710309" y="4659312"/>
            <a:ext cx="320105" cy="520850"/>
          </a:xfrm>
          <a:custGeom>
            <a:avLst/>
            <a:gdLst/>
            <a:ahLst/>
            <a:cxnLst/>
            <a:rect l="l" t="t" r="r" b="b"/>
            <a:pathLst>
              <a:path w="3636337" h="7138182">
                <a:moveTo>
                  <a:pt x="1563551" y="3029061"/>
                </a:moveTo>
                <a:lnTo>
                  <a:pt x="1563551" y="1171769"/>
                </a:lnTo>
                <a:cubicBezTo>
                  <a:pt x="1444523" y="1201084"/>
                  <a:pt x="1330799" y="1254073"/>
                  <a:pt x="1228219" y="1328453"/>
                </a:cubicBezTo>
                <a:cubicBezTo>
                  <a:pt x="927220" y="1546705"/>
                  <a:pt x="771440" y="1913395"/>
                  <a:pt x="823311" y="2281559"/>
                </a:cubicBezTo>
                <a:cubicBezTo>
                  <a:pt x="886035" y="2761950"/>
                  <a:pt x="1181988" y="2923981"/>
                  <a:pt x="1563551" y="3029061"/>
                </a:cubicBezTo>
                <a:close/>
                <a:moveTo>
                  <a:pt x="2056123" y="5971053"/>
                </a:moveTo>
                <a:cubicBezTo>
                  <a:pt x="2180706" y="5941789"/>
                  <a:pt x="2300029" y="5887431"/>
                  <a:pt x="2407191" y="5809729"/>
                </a:cubicBezTo>
                <a:cubicBezTo>
                  <a:pt x="2708190" y="5591477"/>
                  <a:pt x="2863970" y="5224787"/>
                  <a:pt x="2812099" y="4856623"/>
                </a:cubicBezTo>
                <a:cubicBezTo>
                  <a:pt x="2712300" y="4365494"/>
                  <a:pt x="2419393" y="4148018"/>
                  <a:pt x="2056123" y="4007016"/>
                </a:cubicBezTo>
                <a:close/>
                <a:moveTo>
                  <a:pt x="2056123" y="7138182"/>
                </a:moveTo>
                <a:lnTo>
                  <a:pt x="1563551" y="7138182"/>
                </a:lnTo>
                <a:lnTo>
                  <a:pt x="1563551" y="6796553"/>
                </a:lnTo>
                <a:cubicBezTo>
                  <a:pt x="1376287" y="6771102"/>
                  <a:pt x="1191751" y="6715291"/>
                  <a:pt x="1016794" y="6629471"/>
                </a:cubicBezTo>
                <a:cubicBezTo>
                  <a:pt x="412303" y="6332946"/>
                  <a:pt x="21102" y="5726704"/>
                  <a:pt x="0" y="5053734"/>
                </a:cubicBezTo>
                <a:lnTo>
                  <a:pt x="813973" y="5028205"/>
                </a:lnTo>
                <a:cubicBezTo>
                  <a:pt x="825624" y="5399818"/>
                  <a:pt x="1041643" y="5734588"/>
                  <a:pt x="1375441" y="5898325"/>
                </a:cubicBezTo>
                <a:cubicBezTo>
                  <a:pt x="1436179" y="5928119"/>
                  <a:pt x="1499008" y="5951362"/>
                  <a:pt x="1563551" y="5965918"/>
                </a:cubicBezTo>
                <a:lnTo>
                  <a:pt x="1563551" y="3847635"/>
                </a:lnTo>
                <a:cubicBezTo>
                  <a:pt x="920238" y="3662345"/>
                  <a:pt x="233045" y="3450393"/>
                  <a:pt x="16852" y="2382091"/>
                </a:cubicBezTo>
                <a:cubicBezTo>
                  <a:pt x="-73403" y="1719933"/>
                  <a:pt x="208577" y="1061859"/>
                  <a:pt x="750173" y="669157"/>
                </a:cubicBezTo>
                <a:cubicBezTo>
                  <a:pt x="994931" y="491686"/>
                  <a:pt x="1274723" y="381458"/>
                  <a:pt x="1563551" y="341319"/>
                </a:cubicBezTo>
                <a:lnTo>
                  <a:pt x="1563551" y="0"/>
                </a:lnTo>
                <a:lnTo>
                  <a:pt x="2056123" y="0"/>
                </a:lnTo>
                <a:lnTo>
                  <a:pt x="2056123" y="339268"/>
                </a:lnTo>
                <a:cubicBezTo>
                  <a:pt x="2248752" y="363969"/>
                  <a:pt x="2438747" y="420481"/>
                  <a:pt x="2618616" y="508711"/>
                </a:cubicBezTo>
                <a:cubicBezTo>
                  <a:pt x="3223107" y="805237"/>
                  <a:pt x="3614308" y="1411478"/>
                  <a:pt x="3635410" y="2084448"/>
                </a:cubicBezTo>
                <a:lnTo>
                  <a:pt x="2821437" y="2109978"/>
                </a:lnTo>
                <a:cubicBezTo>
                  <a:pt x="2809786" y="1738364"/>
                  <a:pt x="2593767" y="1403594"/>
                  <a:pt x="2259969" y="1239857"/>
                </a:cubicBezTo>
                <a:cubicBezTo>
                  <a:pt x="2194243" y="1207617"/>
                  <a:pt x="2126069" y="1183046"/>
                  <a:pt x="2056123" y="1168235"/>
                </a:cubicBezTo>
                <a:lnTo>
                  <a:pt x="2056123" y="3150890"/>
                </a:lnTo>
                <a:cubicBezTo>
                  <a:pt x="2675271" y="3303511"/>
                  <a:pt x="3347939" y="3564428"/>
                  <a:pt x="3618512" y="4743007"/>
                </a:cubicBezTo>
                <a:cubicBezTo>
                  <a:pt x="3712448" y="5409725"/>
                  <a:pt x="3430336" y="6073786"/>
                  <a:pt x="2885237" y="6469025"/>
                </a:cubicBezTo>
                <a:cubicBezTo>
                  <a:pt x="2636047" y="6649712"/>
                  <a:pt x="2350538" y="6760700"/>
                  <a:pt x="2056123" y="6798748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0" name="Rectangle 21">
            <a:extLst>
              <a:ext uri="{FF2B5EF4-FFF2-40B4-BE49-F238E27FC236}">
                <a16:creationId xmlns:a16="http://schemas.microsoft.com/office/drawing/2014/main" xmlns="" id="{3DFB5373-0015-4A31-8F01-1597E404815D}"/>
              </a:ext>
            </a:extLst>
          </p:cNvPr>
          <p:cNvSpPr/>
          <p:nvPr/>
        </p:nvSpPr>
        <p:spPr>
          <a:xfrm>
            <a:off x="6977936" y="4798176"/>
            <a:ext cx="505898" cy="283399"/>
          </a:xfrm>
          <a:custGeom>
            <a:avLst/>
            <a:gdLst/>
            <a:ahLst/>
            <a:cxnLst/>
            <a:rect l="l" t="t" r="r" b="b"/>
            <a:pathLst>
              <a:path w="4560938" h="2554996">
                <a:moveTo>
                  <a:pt x="2315585" y="1351978"/>
                </a:moveTo>
                <a:lnTo>
                  <a:pt x="2315585" y="1608128"/>
                </a:lnTo>
                <a:cubicBezTo>
                  <a:pt x="2332000" y="1604085"/>
                  <a:pt x="2347685" y="1596777"/>
                  <a:pt x="2361832" y="1586519"/>
                </a:cubicBezTo>
                <a:cubicBezTo>
                  <a:pt x="2403345" y="1556419"/>
                  <a:pt x="2424829" y="1505846"/>
                  <a:pt x="2417675" y="1455070"/>
                </a:cubicBezTo>
                <a:cubicBezTo>
                  <a:pt x="2409025" y="1388817"/>
                  <a:pt x="2368208" y="1366470"/>
                  <a:pt x="2315585" y="1351978"/>
                </a:cubicBezTo>
                <a:close/>
                <a:moveTo>
                  <a:pt x="3612086" y="989467"/>
                </a:moveTo>
                <a:cubicBezTo>
                  <a:pt x="3453010" y="989467"/>
                  <a:pt x="3324054" y="1118423"/>
                  <a:pt x="3324054" y="1277499"/>
                </a:cubicBezTo>
                <a:cubicBezTo>
                  <a:pt x="3324054" y="1436575"/>
                  <a:pt x="3453010" y="1565531"/>
                  <a:pt x="3612086" y="1565531"/>
                </a:cubicBezTo>
                <a:cubicBezTo>
                  <a:pt x="3771162" y="1565531"/>
                  <a:pt x="3900118" y="1436575"/>
                  <a:pt x="3900118" y="1277499"/>
                </a:cubicBezTo>
                <a:cubicBezTo>
                  <a:pt x="3900118" y="1118423"/>
                  <a:pt x="3771162" y="989467"/>
                  <a:pt x="3612086" y="989467"/>
                </a:cubicBezTo>
                <a:close/>
                <a:moveTo>
                  <a:pt x="948854" y="989467"/>
                </a:moveTo>
                <a:cubicBezTo>
                  <a:pt x="789778" y="989467"/>
                  <a:pt x="660822" y="1118423"/>
                  <a:pt x="660822" y="1277499"/>
                </a:cubicBezTo>
                <a:cubicBezTo>
                  <a:pt x="660822" y="1436575"/>
                  <a:pt x="789778" y="1565531"/>
                  <a:pt x="948854" y="1565531"/>
                </a:cubicBezTo>
                <a:cubicBezTo>
                  <a:pt x="1107930" y="1565531"/>
                  <a:pt x="1236886" y="1436575"/>
                  <a:pt x="1236886" y="1277499"/>
                </a:cubicBezTo>
                <a:cubicBezTo>
                  <a:pt x="1236886" y="1118423"/>
                  <a:pt x="1107930" y="989467"/>
                  <a:pt x="948854" y="989467"/>
                </a:cubicBezTo>
                <a:close/>
                <a:moveTo>
                  <a:pt x="2247651" y="946230"/>
                </a:moveTo>
                <a:cubicBezTo>
                  <a:pt x="2230469" y="950266"/>
                  <a:pt x="2214012" y="957763"/>
                  <a:pt x="2199233" y="968479"/>
                </a:cubicBezTo>
                <a:cubicBezTo>
                  <a:pt x="2157721" y="998579"/>
                  <a:pt x="2136236" y="1049152"/>
                  <a:pt x="2143390" y="1099928"/>
                </a:cubicBezTo>
                <a:cubicBezTo>
                  <a:pt x="2157154" y="1167662"/>
                  <a:pt x="2197550" y="1197656"/>
                  <a:pt x="2247651" y="1217102"/>
                </a:cubicBezTo>
                <a:close/>
                <a:moveTo>
                  <a:pt x="2247651" y="785264"/>
                </a:moveTo>
                <a:lnTo>
                  <a:pt x="2315585" y="785264"/>
                </a:lnTo>
                <a:lnTo>
                  <a:pt x="2315585" y="832380"/>
                </a:lnTo>
                <a:cubicBezTo>
                  <a:pt x="2341411" y="835890"/>
                  <a:pt x="2366862" y="843587"/>
                  <a:pt x="2390991" y="855423"/>
                </a:cubicBezTo>
                <a:cubicBezTo>
                  <a:pt x="2474360" y="896319"/>
                  <a:pt x="2528313" y="979930"/>
                  <a:pt x="2531223" y="1072743"/>
                </a:cubicBezTo>
                <a:lnTo>
                  <a:pt x="2418963" y="1076264"/>
                </a:lnTo>
                <a:cubicBezTo>
                  <a:pt x="2417356" y="1025012"/>
                  <a:pt x="2387564" y="978842"/>
                  <a:pt x="2341528" y="956260"/>
                </a:cubicBezTo>
                <a:cubicBezTo>
                  <a:pt x="2333151" y="952151"/>
                  <a:pt x="2324486" y="948946"/>
                  <a:pt x="2315585" y="946938"/>
                </a:cubicBezTo>
                <a:lnTo>
                  <a:pt x="2315585" y="1239083"/>
                </a:lnTo>
                <a:cubicBezTo>
                  <a:pt x="2404308" y="1264638"/>
                  <a:pt x="2499083" y="1293869"/>
                  <a:pt x="2528899" y="1441205"/>
                </a:cubicBezTo>
                <a:cubicBezTo>
                  <a:pt x="2541347" y="1532528"/>
                  <a:pt x="2502457" y="1623287"/>
                  <a:pt x="2427762" y="1677447"/>
                </a:cubicBezTo>
                <a:cubicBezTo>
                  <a:pt x="2394006" y="1701923"/>
                  <a:pt x="2355419" y="1717125"/>
                  <a:pt x="2315585" y="1722661"/>
                </a:cubicBezTo>
                <a:lnTo>
                  <a:pt x="2315585" y="1769734"/>
                </a:lnTo>
                <a:lnTo>
                  <a:pt x="2247651" y="1769734"/>
                </a:lnTo>
                <a:lnTo>
                  <a:pt x="2247651" y="1722944"/>
                </a:lnTo>
                <a:cubicBezTo>
                  <a:pt x="2221084" y="1719537"/>
                  <a:pt x="2194881" y="1711743"/>
                  <a:pt x="2170074" y="1699575"/>
                </a:cubicBezTo>
                <a:cubicBezTo>
                  <a:pt x="2086705" y="1658679"/>
                  <a:pt x="2032752" y="1575069"/>
                  <a:pt x="2029842" y="1482255"/>
                </a:cubicBezTo>
                <a:lnTo>
                  <a:pt x="2142102" y="1478734"/>
                </a:lnTo>
                <a:cubicBezTo>
                  <a:pt x="2143709" y="1529986"/>
                  <a:pt x="2173501" y="1576156"/>
                  <a:pt x="2219537" y="1598738"/>
                </a:cubicBezTo>
                <a:cubicBezTo>
                  <a:pt x="2228602" y="1603184"/>
                  <a:pt x="2238004" y="1606573"/>
                  <a:pt x="2247651" y="1608616"/>
                </a:cubicBezTo>
                <a:lnTo>
                  <a:pt x="2247651" y="1335176"/>
                </a:lnTo>
                <a:cubicBezTo>
                  <a:pt x="2162261" y="1314127"/>
                  <a:pt x="2069489" y="1278142"/>
                  <a:pt x="2032173" y="1115597"/>
                </a:cubicBezTo>
                <a:cubicBezTo>
                  <a:pt x="2019217" y="1023646"/>
                  <a:pt x="2058125" y="932061"/>
                  <a:pt x="2133303" y="877552"/>
                </a:cubicBezTo>
                <a:cubicBezTo>
                  <a:pt x="2167670" y="852632"/>
                  <a:pt x="2207046" y="837325"/>
                  <a:pt x="2247651" y="832077"/>
                </a:cubicBezTo>
                <a:close/>
                <a:moveTo>
                  <a:pt x="2280470" y="617534"/>
                </a:moveTo>
                <a:cubicBezTo>
                  <a:pt x="1915981" y="617534"/>
                  <a:pt x="1620504" y="913011"/>
                  <a:pt x="1620504" y="1277500"/>
                </a:cubicBezTo>
                <a:cubicBezTo>
                  <a:pt x="1620504" y="1641989"/>
                  <a:pt x="1915981" y="1937466"/>
                  <a:pt x="2280470" y="1937466"/>
                </a:cubicBezTo>
                <a:cubicBezTo>
                  <a:pt x="2644959" y="1937466"/>
                  <a:pt x="2940436" y="1641989"/>
                  <a:pt x="2940436" y="1277500"/>
                </a:cubicBezTo>
                <a:cubicBezTo>
                  <a:pt x="2940436" y="913011"/>
                  <a:pt x="2644959" y="617534"/>
                  <a:pt x="2280470" y="617534"/>
                </a:cubicBezTo>
                <a:close/>
                <a:moveTo>
                  <a:pt x="284505" y="265281"/>
                </a:moveTo>
                <a:lnTo>
                  <a:pt x="4276434" y="265281"/>
                </a:lnTo>
                <a:lnTo>
                  <a:pt x="4276434" y="2289716"/>
                </a:lnTo>
                <a:lnTo>
                  <a:pt x="284505" y="2289716"/>
                </a:lnTo>
                <a:close/>
                <a:moveTo>
                  <a:pt x="180344" y="148161"/>
                </a:moveTo>
                <a:lnTo>
                  <a:pt x="180344" y="2406836"/>
                </a:lnTo>
                <a:lnTo>
                  <a:pt x="4380595" y="2406836"/>
                </a:lnTo>
                <a:lnTo>
                  <a:pt x="4380595" y="148161"/>
                </a:lnTo>
                <a:close/>
                <a:moveTo>
                  <a:pt x="0" y="0"/>
                </a:moveTo>
                <a:lnTo>
                  <a:pt x="4560938" y="0"/>
                </a:lnTo>
                <a:lnTo>
                  <a:pt x="4560938" y="2554996"/>
                </a:lnTo>
                <a:lnTo>
                  <a:pt x="0" y="2554996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1" name="Round Same Side Corner Rectangle 8">
            <a:extLst>
              <a:ext uri="{FF2B5EF4-FFF2-40B4-BE49-F238E27FC236}">
                <a16:creationId xmlns:a16="http://schemas.microsoft.com/office/drawing/2014/main" xmlns="" id="{E4451B41-2F0A-4F98-8F16-0D0192492445}"/>
              </a:ext>
            </a:extLst>
          </p:cNvPr>
          <p:cNvSpPr/>
          <p:nvPr/>
        </p:nvSpPr>
        <p:spPr>
          <a:xfrm>
            <a:off x="11061660" y="4700090"/>
            <a:ext cx="522441" cy="523242"/>
          </a:xfrm>
          <a:custGeom>
            <a:avLst/>
            <a:gdLst/>
            <a:ahLst/>
            <a:cxnLst/>
            <a:rect l="l" t="t" r="r" b="b"/>
            <a:pathLst>
              <a:path w="3197597" h="3202496">
                <a:moveTo>
                  <a:pt x="601421" y="1611393"/>
                </a:moveTo>
                <a:lnTo>
                  <a:pt x="2596176" y="1611393"/>
                </a:lnTo>
                <a:cubicBezTo>
                  <a:pt x="2928331" y="1611393"/>
                  <a:pt x="3197594" y="1880656"/>
                  <a:pt x="3197594" y="2212811"/>
                </a:cubicBezTo>
                <a:lnTo>
                  <a:pt x="3197594" y="2776360"/>
                </a:lnTo>
                <a:lnTo>
                  <a:pt x="3197597" y="2776360"/>
                </a:lnTo>
                <a:lnTo>
                  <a:pt x="3197597" y="2914824"/>
                </a:lnTo>
                <a:lnTo>
                  <a:pt x="3197198" y="2914824"/>
                </a:lnTo>
                <a:lnTo>
                  <a:pt x="3197198" y="3202496"/>
                </a:lnTo>
                <a:lnTo>
                  <a:pt x="398" y="3202496"/>
                </a:lnTo>
                <a:lnTo>
                  <a:pt x="398" y="2914824"/>
                </a:lnTo>
                <a:lnTo>
                  <a:pt x="0" y="2914824"/>
                </a:lnTo>
                <a:lnTo>
                  <a:pt x="0" y="2212811"/>
                </a:lnTo>
                <a:cubicBezTo>
                  <a:pt x="0" y="1880656"/>
                  <a:pt x="269266" y="1611393"/>
                  <a:pt x="601421" y="1611393"/>
                </a:cubicBezTo>
                <a:close/>
                <a:moveTo>
                  <a:pt x="1598801" y="0"/>
                </a:moveTo>
                <a:cubicBezTo>
                  <a:pt x="1998649" y="0"/>
                  <a:pt x="2322791" y="324142"/>
                  <a:pt x="2322791" y="723993"/>
                </a:cubicBezTo>
                <a:cubicBezTo>
                  <a:pt x="2322791" y="1123843"/>
                  <a:pt x="1998649" y="1447985"/>
                  <a:pt x="1598801" y="1447985"/>
                </a:cubicBezTo>
                <a:cubicBezTo>
                  <a:pt x="1198951" y="1447985"/>
                  <a:pt x="874809" y="1123843"/>
                  <a:pt x="874809" y="723993"/>
                </a:cubicBezTo>
                <a:cubicBezTo>
                  <a:pt x="874809" y="324142"/>
                  <a:pt x="1198951" y="0"/>
                  <a:pt x="1598801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2" name="Rounded Rectangle 51">
            <a:extLst>
              <a:ext uri="{FF2B5EF4-FFF2-40B4-BE49-F238E27FC236}">
                <a16:creationId xmlns:a16="http://schemas.microsoft.com/office/drawing/2014/main" xmlns="" id="{B83253D3-E181-4488-9CD9-39D21527F719}"/>
              </a:ext>
            </a:extLst>
          </p:cNvPr>
          <p:cNvSpPr/>
          <p:nvPr/>
        </p:nvSpPr>
        <p:spPr>
          <a:xfrm rot="16200000" flipH="1">
            <a:off x="9442736" y="5628226"/>
            <a:ext cx="541566" cy="510026"/>
          </a:xfrm>
          <a:custGeom>
            <a:avLst/>
            <a:gdLst/>
            <a:ahLst/>
            <a:cxnLst/>
            <a:rect l="l" t="t" r="r" b="b"/>
            <a:pathLst>
              <a:path w="2928608" h="2758049">
                <a:moveTo>
                  <a:pt x="2797052" y="1199936"/>
                </a:moveTo>
                <a:lnTo>
                  <a:pt x="2797052" y="1541978"/>
                </a:lnTo>
                <a:cubicBezTo>
                  <a:pt x="2797052" y="1578306"/>
                  <a:pt x="2826502" y="1607756"/>
                  <a:pt x="2862830" y="1607756"/>
                </a:cubicBezTo>
                <a:lnTo>
                  <a:pt x="2862830" y="1607755"/>
                </a:lnTo>
                <a:cubicBezTo>
                  <a:pt x="2899158" y="1607755"/>
                  <a:pt x="2928608" y="1578305"/>
                  <a:pt x="2928608" y="1541977"/>
                </a:cubicBezTo>
                <a:lnTo>
                  <a:pt x="2928607" y="1199936"/>
                </a:lnTo>
                <a:cubicBezTo>
                  <a:pt x="2928607" y="1163608"/>
                  <a:pt x="2899158" y="1134159"/>
                  <a:pt x="2862830" y="1134158"/>
                </a:cubicBezTo>
                <a:cubicBezTo>
                  <a:pt x="2826502" y="1134159"/>
                  <a:pt x="2797052" y="1163608"/>
                  <a:pt x="2797052" y="1199936"/>
                </a:cubicBezTo>
                <a:close/>
                <a:moveTo>
                  <a:pt x="2593193" y="1147315"/>
                </a:moveTo>
                <a:lnTo>
                  <a:pt x="2593193" y="1594601"/>
                </a:lnTo>
                <a:cubicBezTo>
                  <a:pt x="2593193" y="1630929"/>
                  <a:pt x="2622643" y="1660379"/>
                  <a:pt x="2658971" y="1660379"/>
                </a:cubicBezTo>
                <a:lnTo>
                  <a:pt x="2658971" y="1660378"/>
                </a:lnTo>
                <a:cubicBezTo>
                  <a:pt x="2695299" y="1660378"/>
                  <a:pt x="2724749" y="1630928"/>
                  <a:pt x="2724749" y="1594600"/>
                </a:cubicBezTo>
                <a:lnTo>
                  <a:pt x="2724748" y="1147315"/>
                </a:lnTo>
                <a:cubicBezTo>
                  <a:pt x="2724748" y="1110987"/>
                  <a:pt x="2695299" y="1081538"/>
                  <a:pt x="2658971" y="1081537"/>
                </a:cubicBezTo>
                <a:cubicBezTo>
                  <a:pt x="2622643" y="1081538"/>
                  <a:pt x="2593193" y="1110987"/>
                  <a:pt x="2593193" y="1147315"/>
                </a:cubicBezTo>
                <a:close/>
                <a:moveTo>
                  <a:pt x="2389334" y="1121004"/>
                </a:moveTo>
                <a:lnTo>
                  <a:pt x="2389334" y="1620912"/>
                </a:lnTo>
                <a:cubicBezTo>
                  <a:pt x="2389334" y="1657240"/>
                  <a:pt x="2418784" y="1686690"/>
                  <a:pt x="2455112" y="1686690"/>
                </a:cubicBezTo>
                <a:lnTo>
                  <a:pt x="2455112" y="1686689"/>
                </a:lnTo>
                <a:cubicBezTo>
                  <a:pt x="2491440" y="1686689"/>
                  <a:pt x="2520890" y="1657239"/>
                  <a:pt x="2520890" y="1620911"/>
                </a:cubicBezTo>
                <a:lnTo>
                  <a:pt x="2520889" y="1121004"/>
                </a:lnTo>
                <a:cubicBezTo>
                  <a:pt x="2520889" y="1084676"/>
                  <a:pt x="2491440" y="1055227"/>
                  <a:pt x="2455112" y="1055226"/>
                </a:cubicBezTo>
                <a:cubicBezTo>
                  <a:pt x="2418784" y="1055227"/>
                  <a:pt x="2389334" y="1084676"/>
                  <a:pt x="2389334" y="1121004"/>
                </a:cubicBezTo>
                <a:close/>
                <a:moveTo>
                  <a:pt x="1314382" y="1247024"/>
                </a:moveTo>
                <a:cubicBezTo>
                  <a:pt x="1314381" y="1225915"/>
                  <a:pt x="1331494" y="1208803"/>
                  <a:pt x="1352603" y="1208803"/>
                </a:cubicBezTo>
                <a:lnTo>
                  <a:pt x="1410313" y="1208803"/>
                </a:lnTo>
                <a:lnTo>
                  <a:pt x="1410313" y="1146778"/>
                </a:lnTo>
                <a:cubicBezTo>
                  <a:pt x="1410313" y="1145599"/>
                  <a:pt x="1410393" y="1144438"/>
                  <a:pt x="1411688" y="1143457"/>
                </a:cubicBezTo>
                <a:lnTo>
                  <a:pt x="1408531" y="1133444"/>
                </a:lnTo>
                <a:cubicBezTo>
                  <a:pt x="1410371" y="1112415"/>
                  <a:pt x="1428909" y="1096860"/>
                  <a:pt x="1449938" y="1098699"/>
                </a:cubicBezTo>
                <a:lnTo>
                  <a:pt x="2236821" y="1167543"/>
                </a:lnTo>
                <a:cubicBezTo>
                  <a:pt x="2257849" y="1169383"/>
                  <a:pt x="2273405" y="1187920"/>
                  <a:pt x="2271565" y="1208950"/>
                </a:cubicBezTo>
                <a:cubicBezTo>
                  <a:pt x="2269725" y="1229978"/>
                  <a:pt x="2251187" y="1245533"/>
                  <a:pt x="2230159" y="1243693"/>
                </a:cubicBezTo>
                <a:cubicBezTo>
                  <a:pt x="1973864" y="1221271"/>
                  <a:pt x="1717570" y="1198849"/>
                  <a:pt x="1461275" y="1176426"/>
                </a:cubicBezTo>
                <a:lnTo>
                  <a:pt x="1461274" y="1208803"/>
                </a:lnTo>
                <a:lnTo>
                  <a:pt x="1518985" y="1208803"/>
                </a:lnTo>
                <a:cubicBezTo>
                  <a:pt x="1540095" y="1208802"/>
                  <a:pt x="1557205" y="1225915"/>
                  <a:pt x="1557206" y="1247025"/>
                </a:cubicBezTo>
                <a:lnTo>
                  <a:pt x="1557207" y="1247023"/>
                </a:lnTo>
                <a:cubicBezTo>
                  <a:pt x="1557207" y="1268132"/>
                  <a:pt x="1540095" y="1285244"/>
                  <a:pt x="1518986" y="1285244"/>
                </a:cubicBezTo>
                <a:cubicBezTo>
                  <a:pt x="1499749" y="1285244"/>
                  <a:pt x="1480511" y="1285243"/>
                  <a:pt x="1461275" y="1285244"/>
                </a:cubicBezTo>
                <a:lnTo>
                  <a:pt x="1461275" y="1337600"/>
                </a:lnTo>
                <a:lnTo>
                  <a:pt x="1518985" y="1337600"/>
                </a:lnTo>
                <a:cubicBezTo>
                  <a:pt x="1540095" y="1337600"/>
                  <a:pt x="1557206" y="1354713"/>
                  <a:pt x="1557206" y="1375821"/>
                </a:cubicBezTo>
                <a:lnTo>
                  <a:pt x="1557207" y="1375820"/>
                </a:lnTo>
                <a:cubicBezTo>
                  <a:pt x="1557206" y="1396928"/>
                  <a:pt x="1540095" y="1414041"/>
                  <a:pt x="1518986" y="1414041"/>
                </a:cubicBezTo>
                <a:cubicBezTo>
                  <a:pt x="1499750" y="1414041"/>
                  <a:pt x="1480511" y="1414041"/>
                  <a:pt x="1461275" y="1414042"/>
                </a:cubicBezTo>
                <a:lnTo>
                  <a:pt x="1461275" y="1466398"/>
                </a:lnTo>
                <a:lnTo>
                  <a:pt x="1518985" y="1466398"/>
                </a:lnTo>
                <a:cubicBezTo>
                  <a:pt x="1540095" y="1466398"/>
                  <a:pt x="1557206" y="1483509"/>
                  <a:pt x="1557206" y="1504618"/>
                </a:cubicBezTo>
                <a:lnTo>
                  <a:pt x="1557207" y="1504619"/>
                </a:lnTo>
                <a:cubicBezTo>
                  <a:pt x="1557207" y="1525727"/>
                  <a:pt x="1540094" y="1542838"/>
                  <a:pt x="1518986" y="1542839"/>
                </a:cubicBezTo>
                <a:cubicBezTo>
                  <a:pt x="1499749" y="1542839"/>
                  <a:pt x="1480511" y="1542838"/>
                  <a:pt x="1461275" y="1542839"/>
                </a:cubicBezTo>
                <a:lnTo>
                  <a:pt x="1461274" y="1575412"/>
                </a:lnTo>
                <a:lnTo>
                  <a:pt x="2226550" y="1494978"/>
                </a:lnTo>
                <a:cubicBezTo>
                  <a:pt x="2247542" y="1492772"/>
                  <a:pt x="2266350" y="1508001"/>
                  <a:pt x="2268556" y="1528995"/>
                </a:cubicBezTo>
                <a:cubicBezTo>
                  <a:pt x="2270763" y="1549988"/>
                  <a:pt x="2255534" y="1568794"/>
                  <a:pt x="2234542" y="1571000"/>
                </a:cubicBezTo>
                <a:cubicBezTo>
                  <a:pt x="1972686" y="1598522"/>
                  <a:pt x="1710833" y="1626046"/>
                  <a:pt x="1448978" y="1653567"/>
                </a:cubicBezTo>
                <a:cubicBezTo>
                  <a:pt x="1427984" y="1655774"/>
                  <a:pt x="1409178" y="1640544"/>
                  <a:pt x="1406971" y="1619551"/>
                </a:cubicBezTo>
                <a:cubicBezTo>
                  <a:pt x="1406474" y="1614827"/>
                  <a:pt x="1406862" y="1610214"/>
                  <a:pt x="1410805" y="1606610"/>
                </a:cubicBezTo>
                <a:lnTo>
                  <a:pt x="1410312" y="1605422"/>
                </a:lnTo>
                <a:lnTo>
                  <a:pt x="1410312" y="1542839"/>
                </a:lnTo>
                <a:lnTo>
                  <a:pt x="1352603" y="1542841"/>
                </a:lnTo>
                <a:cubicBezTo>
                  <a:pt x="1331494" y="1542841"/>
                  <a:pt x="1314382" y="1525729"/>
                  <a:pt x="1314382" y="1504619"/>
                </a:cubicBezTo>
                <a:cubicBezTo>
                  <a:pt x="1314382" y="1483510"/>
                  <a:pt x="1331493" y="1466397"/>
                  <a:pt x="1352603" y="1466398"/>
                </a:cubicBezTo>
                <a:lnTo>
                  <a:pt x="1410312" y="1466398"/>
                </a:lnTo>
                <a:lnTo>
                  <a:pt x="1410313" y="1414042"/>
                </a:lnTo>
                <a:lnTo>
                  <a:pt x="1352603" y="1414042"/>
                </a:lnTo>
                <a:cubicBezTo>
                  <a:pt x="1331494" y="1414041"/>
                  <a:pt x="1314383" y="1396930"/>
                  <a:pt x="1314382" y="1375820"/>
                </a:cubicBezTo>
                <a:cubicBezTo>
                  <a:pt x="1314383" y="1354713"/>
                  <a:pt x="1331494" y="1337600"/>
                  <a:pt x="1352603" y="1337601"/>
                </a:cubicBezTo>
                <a:lnTo>
                  <a:pt x="1410312" y="1337600"/>
                </a:lnTo>
                <a:lnTo>
                  <a:pt x="1410312" y="1285244"/>
                </a:lnTo>
                <a:lnTo>
                  <a:pt x="1352603" y="1285244"/>
                </a:lnTo>
                <a:cubicBezTo>
                  <a:pt x="1331494" y="1285244"/>
                  <a:pt x="1314381" y="1268133"/>
                  <a:pt x="1314382" y="1247024"/>
                </a:cubicBezTo>
                <a:close/>
                <a:moveTo>
                  <a:pt x="1171967" y="72000"/>
                </a:moveTo>
                <a:lnTo>
                  <a:pt x="1171967" y="288000"/>
                </a:lnTo>
                <a:cubicBezTo>
                  <a:pt x="1171967" y="327765"/>
                  <a:pt x="1204202" y="360000"/>
                  <a:pt x="1243967" y="360000"/>
                </a:cubicBezTo>
                <a:cubicBezTo>
                  <a:pt x="1283732" y="360000"/>
                  <a:pt x="1315967" y="327765"/>
                  <a:pt x="1315967" y="288000"/>
                </a:cubicBezTo>
                <a:lnTo>
                  <a:pt x="1315967" y="72000"/>
                </a:lnTo>
                <a:cubicBezTo>
                  <a:pt x="1315967" y="32235"/>
                  <a:pt x="1283732" y="0"/>
                  <a:pt x="1243967" y="0"/>
                </a:cubicBezTo>
                <a:cubicBezTo>
                  <a:pt x="1204202" y="0"/>
                  <a:pt x="1171967" y="32235"/>
                  <a:pt x="1171967" y="72000"/>
                </a:cubicBezTo>
                <a:close/>
                <a:moveTo>
                  <a:pt x="1171966" y="2470049"/>
                </a:moveTo>
                <a:lnTo>
                  <a:pt x="1171966" y="2686049"/>
                </a:lnTo>
                <a:cubicBezTo>
                  <a:pt x="1171966" y="2725814"/>
                  <a:pt x="1204201" y="2758049"/>
                  <a:pt x="1243966" y="2758049"/>
                </a:cubicBezTo>
                <a:cubicBezTo>
                  <a:pt x="1283731" y="2758049"/>
                  <a:pt x="1315966" y="2725814"/>
                  <a:pt x="1315966" y="2686049"/>
                </a:cubicBezTo>
                <a:lnTo>
                  <a:pt x="1315966" y="2470049"/>
                </a:lnTo>
                <a:cubicBezTo>
                  <a:pt x="1315966" y="2430284"/>
                  <a:pt x="1283731" y="2398049"/>
                  <a:pt x="1243966" y="2398049"/>
                </a:cubicBezTo>
                <a:cubicBezTo>
                  <a:pt x="1204201" y="2398049"/>
                  <a:pt x="1171966" y="2430284"/>
                  <a:pt x="1171966" y="2470049"/>
                </a:cubicBezTo>
                <a:close/>
                <a:moveTo>
                  <a:pt x="515345" y="1370958"/>
                </a:moveTo>
                <a:cubicBezTo>
                  <a:pt x="515344" y="1558300"/>
                  <a:pt x="586814" y="1745642"/>
                  <a:pt x="729750" y="1888579"/>
                </a:cubicBezTo>
                <a:cubicBezTo>
                  <a:pt x="1015625" y="2174454"/>
                  <a:pt x="1479119" y="2174454"/>
                  <a:pt x="1764994" y="1888580"/>
                </a:cubicBezTo>
                <a:lnTo>
                  <a:pt x="1940572" y="1713001"/>
                </a:lnTo>
                <a:lnTo>
                  <a:pt x="2136413" y="1713002"/>
                </a:lnTo>
                <a:cubicBezTo>
                  <a:pt x="2215124" y="1713001"/>
                  <a:pt x="2278929" y="1649195"/>
                  <a:pt x="2278929" y="1570486"/>
                </a:cubicBezTo>
                <a:lnTo>
                  <a:pt x="2278929" y="1374645"/>
                </a:lnTo>
                <a:lnTo>
                  <a:pt x="2282614" y="1370959"/>
                </a:lnTo>
                <a:lnTo>
                  <a:pt x="2278929" y="1367272"/>
                </a:lnTo>
                <a:lnTo>
                  <a:pt x="2278929" y="1171432"/>
                </a:lnTo>
                <a:cubicBezTo>
                  <a:pt x="2278929" y="1092722"/>
                  <a:pt x="2215123" y="1028916"/>
                  <a:pt x="2136413" y="1028916"/>
                </a:cubicBezTo>
                <a:lnTo>
                  <a:pt x="1940571" y="1028916"/>
                </a:lnTo>
                <a:cubicBezTo>
                  <a:pt x="1882045" y="970390"/>
                  <a:pt x="1823519" y="911862"/>
                  <a:pt x="1764993" y="853336"/>
                </a:cubicBezTo>
                <a:cubicBezTo>
                  <a:pt x="1479118" y="567461"/>
                  <a:pt x="1015625" y="567462"/>
                  <a:pt x="729750" y="853336"/>
                </a:cubicBezTo>
                <a:cubicBezTo>
                  <a:pt x="586813" y="996273"/>
                  <a:pt x="515344" y="1183616"/>
                  <a:pt x="515345" y="1370958"/>
                </a:cubicBezTo>
                <a:close/>
                <a:moveTo>
                  <a:pt x="388776" y="2386770"/>
                </a:moveTo>
                <a:cubicBezTo>
                  <a:pt x="388776" y="2405196"/>
                  <a:pt x="395805" y="2423622"/>
                  <a:pt x="409865" y="2437681"/>
                </a:cubicBezTo>
                <a:cubicBezTo>
                  <a:pt x="437983" y="2465800"/>
                  <a:pt x="483570" y="2465800"/>
                  <a:pt x="511688" y="2437681"/>
                </a:cubicBezTo>
                <a:lnTo>
                  <a:pt x="664423" y="2284946"/>
                </a:lnTo>
                <a:cubicBezTo>
                  <a:pt x="692541" y="2256828"/>
                  <a:pt x="692541" y="2211241"/>
                  <a:pt x="664423" y="2183123"/>
                </a:cubicBezTo>
                <a:cubicBezTo>
                  <a:pt x="636305" y="2155005"/>
                  <a:pt x="590718" y="2155005"/>
                  <a:pt x="562599" y="2183123"/>
                </a:cubicBezTo>
                <a:lnTo>
                  <a:pt x="409865" y="2335858"/>
                </a:lnTo>
                <a:cubicBezTo>
                  <a:pt x="395805" y="2349917"/>
                  <a:pt x="388776" y="2368343"/>
                  <a:pt x="388776" y="2386770"/>
                </a:cubicBezTo>
                <a:close/>
                <a:moveTo>
                  <a:pt x="388776" y="365689"/>
                </a:moveTo>
                <a:cubicBezTo>
                  <a:pt x="388776" y="384115"/>
                  <a:pt x="395805" y="402541"/>
                  <a:pt x="409865" y="416600"/>
                </a:cubicBezTo>
                <a:lnTo>
                  <a:pt x="562599" y="569335"/>
                </a:lnTo>
                <a:cubicBezTo>
                  <a:pt x="590718" y="597454"/>
                  <a:pt x="636305" y="597454"/>
                  <a:pt x="664423" y="569335"/>
                </a:cubicBezTo>
                <a:cubicBezTo>
                  <a:pt x="692541" y="541217"/>
                  <a:pt x="692541" y="495630"/>
                  <a:pt x="664423" y="467512"/>
                </a:cubicBezTo>
                <a:lnTo>
                  <a:pt x="511688" y="314777"/>
                </a:lnTo>
                <a:cubicBezTo>
                  <a:pt x="483570" y="286659"/>
                  <a:pt x="437983" y="286659"/>
                  <a:pt x="409865" y="314777"/>
                </a:cubicBezTo>
                <a:cubicBezTo>
                  <a:pt x="395805" y="328836"/>
                  <a:pt x="388776" y="347262"/>
                  <a:pt x="388776" y="365689"/>
                </a:cubicBezTo>
                <a:close/>
                <a:moveTo>
                  <a:pt x="0" y="1379024"/>
                </a:moveTo>
                <a:cubicBezTo>
                  <a:pt x="0" y="1418789"/>
                  <a:pt x="32235" y="1451024"/>
                  <a:pt x="72000" y="1451024"/>
                </a:cubicBezTo>
                <a:lnTo>
                  <a:pt x="288000" y="1451024"/>
                </a:lnTo>
                <a:cubicBezTo>
                  <a:pt x="327765" y="1451024"/>
                  <a:pt x="360000" y="1418789"/>
                  <a:pt x="360000" y="1379024"/>
                </a:cubicBezTo>
                <a:cubicBezTo>
                  <a:pt x="360000" y="1339259"/>
                  <a:pt x="327765" y="1307024"/>
                  <a:pt x="288000" y="1307024"/>
                </a:cubicBezTo>
                <a:lnTo>
                  <a:pt x="72000" y="1307024"/>
                </a:lnTo>
                <a:cubicBezTo>
                  <a:pt x="32235" y="1307024"/>
                  <a:pt x="0" y="1339259"/>
                  <a:pt x="0" y="1379024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3" name="Isosceles Triangle 5">
            <a:extLst>
              <a:ext uri="{FF2B5EF4-FFF2-40B4-BE49-F238E27FC236}">
                <a16:creationId xmlns:a16="http://schemas.microsoft.com/office/drawing/2014/main" xmlns="" id="{C90FA9E7-BC2A-492A-9790-9857E5ADE9BC}"/>
              </a:ext>
            </a:extLst>
          </p:cNvPr>
          <p:cNvSpPr>
            <a:spLocks noChangeAspect="1"/>
          </p:cNvSpPr>
          <p:nvPr/>
        </p:nvSpPr>
        <p:spPr>
          <a:xfrm>
            <a:off x="7895083" y="4737985"/>
            <a:ext cx="404220" cy="403783"/>
          </a:xfrm>
          <a:custGeom>
            <a:avLst/>
            <a:gdLst/>
            <a:ahLst/>
            <a:cxnLst/>
            <a:rect l="l" t="t" r="r" b="b"/>
            <a:pathLst>
              <a:path w="3229104" h="3225610">
                <a:moveTo>
                  <a:pt x="2311104" y="907633"/>
                </a:moveTo>
                <a:lnTo>
                  <a:pt x="3229104" y="907633"/>
                </a:lnTo>
                <a:lnTo>
                  <a:pt x="1769979" y="3097491"/>
                </a:lnTo>
                <a:close/>
                <a:moveTo>
                  <a:pt x="823" y="907633"/>
                </a:moveTo>
                <a:lnTo>
                  <a:pt x="918823" y="907633"/>
                </a:lnTo>
                <a:lnTo>
                  <a:pt x="1498048" y="3135591"/>
                </a:lnTo>
                <a:close/>
                <a:moveTo>
                  <a:pt x="1036980" y="907632"/>
                </a:moveTo>
                <a:lnTo>
                  <a:pt x="2192122" y="907632"/>
                </a:lnTo>
                <a:lnTo>
                  <a:pt x="1614551" y="3225610"/>
                </a:lnTo>
                <a:close/>
                <a:moveTo>
                  <a:pt x="2769693" y="0"/>
                </a:moveTo>
                <a:lnTo>
                  <a:pt x="3229104" y="792088"/>
                </a:lnTo>
                <a:lnTo>
                  <a:pt x="2310282" y="792088"/>
                </a:lnTo>
                <a:close/>
                <a:moveTo>
                  <a:pt x="1732713" y="0"/>
                </a:moveTo>
                <a:lnTo>
                  <a:pt x="2651535" y="0"/>
                </a:lnTo>
                <a:lnTo>
                  <a:pt x="2192124" y="792088"/>
                </a:lnTo>
                <a:close/>
                <a:moveTo>
                  <a:pt x="1614553" y="0"/>
                </a:moveTo>
                <a:lnTo>
                  <a:pt x="2073964" y="792088"/>
                </a:lnTo>
                <a:lnTo>
                  <a:pt x="1155142" y="792088"/>
                </a:lnTo>
                <a:close/>
                <a:moveTo>
                  <a:pt x="577571" y="0"/>
                </a:moveTo>
                <a:lnTo>
                  <a:pt x="1496393" y="0"/>
                </a:lnTo>
                <a:lnTo>
                  <a:pt x="1036982" y="792088"/>
                </a:lnTo>
                <a:close/>
                <a:moveTo>
                  <a:pt x="459411" y="0"/>
                </a:moveTo>
                <a:lnTo>
                  <a:pt x="918822" y="792088"/>
                </a:lnTo>
                <a:lnTo>
                  <a:pt x="0" y="792088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4" name="Trapezoid 22">
            <a:extLst>
              <a:ext uri="{FF2B5EF4-FFF2-40B4-BE49-F238E27FC236}">
                <a16:creationId xmlns:a16="http://schemas.microsoft.com/office/drawing/2014/main" xmlns="" id="{D2EC6B0A-E896-40D9-B4A8-1556019F68B9}"/>
              </a:ext>
            </a:extLst>
          </p:cNvPr>
          <p:cNvSpPr>
            <a:spLocks noChangeAspect="1"/>
          </p:cNvSpPr>
          <p:nvPr/>
        </p:nvSpPr>
        <p:spPr>
          <a:xfrm>
            <a:off x="9438721" y="4805113"/>
            <a:ext cx="529812" cy="269525"/>
          </a:xfrm>
          <a:custGeom>
            <a:avLst/>
            <a:gdLst/>
            <a:ahLst/>
            <a:cxnLst/>
            <a:rect l="l" t="t" r="r" b="b"/>
            <a:pathLst>
              <a:path w="3261500" h="1659188">
                <a:moveTo>
                  <a:pt x="121102" y="1436888"/>
                </a:moveTo>
                <a:lnTo>
                  <a:pt x="3045452" y="1436888"/>
                </a:lnTo>
                <a:cubicBezTo>
                  <a:pt x="3001437" y="1508238"/>
                  <a:pt x="2956882" y="1580993"/>
                  <a:pt x="2918729" y="1659188"/>
                </a:cubicBezTo>
                <a:lnTo>
                  <a:pt x="202648" y="1659188"/>
                </a:lnTo>
                <a:cubicBezTo>
                  <a:pt x="188127" y="1585004"/>
                  <a:pt x="156049" y="1510828"/>
                  <a:pt x="121102" y="1436888"/>
                </a:cubicBezTo>
                <a:close/>
                <a:moveTo>
                  <a:pt x="2814967" y="1119413"/>
                </a:moveTo>
                <a:lnTo>
                  <a:pt x="2814967" y="1227413"/>
                </a:lnTo>
                <a:lnTo>
                  <a:pt x="2922967" y="1227413"/>
                </a:lnTo>
                <a:lnTo>
                  <a:pt x="2922967" y="1119413"/>
                </a:lnTo>
                <a:close/>
                <a:moveTo>
                  <a:pt x="2600074" y="1119413"/>
                </a:moveTo>
                <a:lnTo>
                  <a:pt x="2600074" y="1227413"/>
                </a:lnTo>
                <a:lnTo>
                  <a:pt x="2708074" y="1227413"/>
                </a:lnTo>
                <a:lnTo>
                  <a:pt x="2708074" y="1119413"/>
                </a:lnTo>
                <a:close/>
                <a:moveTo>
                  <a:pt x="2385182" y="1119413"/>
                </a:moveTo>
                <a:lnTo>
                  <a:pt x="2385182" y="1227413"/>
                </a:lnTo>
                <a:lnTo>
                  <a:pt x="2493182" y="1227413"/>
                </a:lnTo>
                <a:lnTo>
                  <a:pt x="2493182" y="1119413"/>
                </a:lnTo>
                <a:close/>
                <a:moveTo>
                  <a:pt x="1716569" y="1119413"/>
                </a:moveTo>
                <a:lnTo>
                  <a:pt x="1716569" y="1227413"/>
                </a:lnTo>
                <a:lnTo>
                  <a:pt x="1824569" y="1227413"/>
                </a:lnTo>
                <a:lnTo>
                  <a:pt x="1824569" y="1119413"/>
                </a:lnTo>
                <a:close/>
                <a:moveTo>
                  <a:pt x="1501676" y="1119413"/>
                </a:moveTo>
                <a:lnTo>
                  <a:pt x="1501676" y="1227413"/>
                </a:lnTo>
                <a:lnTo>
                  <a:pt x="1609676" y="1227413"/>
                </a:lnTo>
                <a:lnTo>
                  <a:pt x="1609676" y="1119413"/>
                </a:lnTo>
                <a:close/>
                <a:moveTo>
                  <a:pt x="1286784" y="1119413"/>
                </a:moveTo>
                <a:lnTo>
                  <a:pt x="1286784" y="1227413"/>
                </a:lnTo>
                <a:lnTo>
                  <a:pt x="1394784" y="1227413"/>
                </a:lnTo>
                <a:lnTo>
                  <a:pt x="1394784" y="1119413"/>
                </a:lnTo>
                <a:close/>
                <a:moveTo>
                  <a:pt x="1071892" y="1119413"/>
                </a:moveTo>
                <a:lnTo>
                  <a:pt x="1071892" y="1227413"/>
                </a:lnTo>
                <a:lnTo>
                  <a:pt x="1179892" y="1227413"/>
                </a:lnTo>
                <a:lnTo>
                  <a:pt x="1179892" y="1119413"/>
                </a:lnTo>
                <a:close/>
                <a:moveTo>
                  <a:pt x="857000" y="1119413"/>
                </a:moveTo>
                <a:lnTo>
                  <a:pt x="857000" y="1227413"/>
                </a:lnTo>
                <a:lnTo>
                  <a:pt x="965000" y="1227413"/>
                </a:lnTo>
                <a:lnTo>
                  <a:pt x="965000" y="1119413"/>
                </a:lnTo>
                <a:close/>
                <a:moveTo>
                  <a:pt x="642108" y="1119413"/>
                </a:moveTo>
                <a:lnTo>
                  <a:pt x="642108" y="1227413"/>
                </a:lnTo>
                <a:lnTo>
                  <a:pt x="750108" y="1227413"/>
                </a:lnTo>
                <a:lnTo>
                  <a:pt x="750108" y="1119413"/>
                </a:lnTo>
                <a:close/>
                <a:moveTo>
                  <a:pt x="427216" y="1119413"/>
                </a:moveTo>
                <a:lnTo>
                  <a:pt x="427216" y="1227413"/>
                </a:lnTo>
                <a:lnTo>
                  <a:pt x="535216" y="1227413"/>
                </a:lnTo>
                <a:lnTo>
                  <a:pt x="535216" y="1119413"/>
                </a:lnTo>
                <a:close/>
                <a:moveTo>
                  <a:pt x="356387" y="794045"/>
                </a:moveTo>
                <a:lnTo>
                  <a:pt x="310667" y="896924"/>
                </a:lnTo>
                <a:lnTo>
                  <a:pt x="2620886" y="908354"/>
                </a:lnTo>
                <a:lnTo>
                  <a:pt x="2540130" y="801665"/>
                </a:lnTo>
                <a:close/>
                <a:moveTo>
                  <a:pt x="382676" y="631248"/>
                </a:moveTo>
                <a:lnTo>
                  <a:pt x="363625" y="730317"/>
                </a:lnTo>
                <a:lnTo>
                  <a:pt x="2492522" y="737937"/>
                </a:lnTo>
                <a:lnTo>
                  <a:pt x="2418771" y="631248"/>
                </a:lnTo>
                <a:close/>
                <a:moveTo>
                  <a:pt x="1756650" y="318899"/>
                </a:moveTo>
                <a:lnTo>
                  <a:pt x="1756650" y="477608"/>
                </a:lnTo>
                <a:lnTo>
                  <a:pt x="1900650" y="477608"/>
                </a:lnTo>
                <a:lnTo>
                  <a:pt x="1900650" y="318899"/>
                </a:lnTo>
                <a:close/>
                <a:moveTo>
                  <a:pt x="1470038" y="318899"/>
                </a:moveTo>
                <a:lnTo>
                  <a:pt x="1470038" y="477608"/>
                </a:lnTo>
                <a:lnTo>
                  <a:pt x="1614038" y="477608"/>
                </a:lnTo>
                <a:lnTo>
                  <a:pt x="1614038" y="318899"/>
                </a:lnTo>
                <a:close/>
                <a:moveTo>
                  <a:pt x="1183427" y="318899"/>
                </a:moveTo>
                <a:lnTo>
                  <a:pt x="1183427" y="477608"/>
                </a:lnTo>
                <a:lnTo>
                  <a:pt x="1327427" y="477608"/>
                </a:lnTo>
                <a:lnTo>
                  <a:pt x="1327427" y="318899"/>
                </a:lnTo>
                <a:close/>
                <a:moveTo>
                  <a:pt x="896816" y="318899"/>
                </a:moveTo>
                <a:lnTo>
                  <a:pt x="896816" y="477608"/>
                </a:lnTo>
                <a:lnTo>
                  <a:pt x="1040816" y="477608"/>
                </a:lnTo>
                <a:lnTo>
                  <a:pt x="1040816" y="318899"/>
                </a:lnTo>
                <a:close/>
                <a:moveTo>
                  <a:pt x="1190618" y="0"/>
                </a:moveTo>
                <a:lnTo>
                  <a:pt x="1271830" y="0"/>
                </a:lnTo>
                <a:lnTo>
                  <a:pt x="1308266" y="193836"/>
                </a:lnTo>
                <a:lnTo>
                  <a:pt x="1977660" y="193836"/>
                </a:lnTo>
                <a:lnTo>
                  <a:pt x="2138144" y="525639"/>
                </a:lnTo>
                <a:lnTo>
                  <a:pt x="2421400" y="525639"/>
                </a:lnTo>
                <a:lnTo>
                  <a:pt x="2750195" y="950920"/>
                </a:lnTo>
                <a:lnTo>
                  <a:pt x="3261500" y="937238"/>
                </a:lnTo>
                <a:cubicBezTo>
                  <a:pt x="3244841" y="1097170"/>
                  <a:pt x="3172191" y="1230845"/>
                  <a:pt x="3089450" y="1364888"/>
                </a:cubicBezTo>
                <a:lnTo>
                  <a:pt x="88044" y="1364888"/>
                </a:lnTo>
                <a:cubicBezTo>
                  <a:pt x="35437" y="1251413"/>
                  <a:pt x="-11245" y="1137942"/>
                  <a:pt x="2399" y="1024450"/>
                </a:cubicBezTo>
                <a:lnTo>
                  <a:pt x="197767" y="1019222"/>
                </a:lnTo>
                <a:lnTo>
                  <a:pt x="321162" y="525639"/>
                </a:lnTo>
                <a:lnTo>
                  <a:pt x="681951" y="525639"/>
                </a:lnTo>
                <a:lnTo>
                  <a:pt x="764901" y="193836"/>
                </a:lnTo>
                <a:lnTo>
                  <a:pt x="930048" y="193836"/>
                </a:lnTo>
                <a:lnTo>
                  <a:pt x="966373" y="588"/>
                </a:lnTo>
                <a:lnTo>
                  <a:pt x="1047585" y="588"/>
                </a:lnTo>
                <a:lnTo>
                  <a:pt x="1083910" y="193836"/>
                </a:lnTo>
                <a:lnTo>
                  <a:pt x="1154183" y="193836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5" name="Rounded Rectangle 20">
            <a:extLst>
              <a:ext uri="{FF2B5EF4-FFF2-40B4-BE49-F238E27FC236}">
                <a16:creationId xmlns:a16="http://schemas.microsoft.com/office/drawing/2014/main" xmlns="" id="{B5A75B4D-CA52-4F78-AC74-CB42B7BD2898}"/>
              </a:ext>
            </a:extLst>
          </p:cNvPr>
          <p:cNvSpPr>
            <a:spLocks noChangeAspect="1"/>
          </p:cNvSpPr>
          <p:nvPr/>
        </p:nvSpPr>
        <p:spPr>
          <a:xfrm rot="2160000">
            <a:off x="10296822" y="4674968"/>
            <a:ext cx="491028" cy="529812"/>
          </a:xfrm>
          <a:custGeom>
            <a:avLst/>
            <a:gdLst/>
            <a:ahLst/>
            <a:cxnLst/>
            <a:rect l="l" t="t" r="r" b="b"/>
            <a:pathLst>
              <a:path w="2735240" h="2951283">
                <a:moveTo>
                  <a:pt x="945240" y="943134"/>
                </a:moveTo>
                <a:cubicBezTo>
                  <a:pt x="504657" y="1263236"/>
                  <a:pt x="406988" y="1879894"/>
                  <a:pt x="727090" y="2320477"/>
                </a:cubicBezTo>
                <a:cubicBezTo>
                  <a:pt x="1047193" y="2761060"/>
                  <a:pt x="1663850" y="2858729"/>
                  <a:pt x="2104434" y="2538627"/>
                </a:cubicBezTo>
                <a:cubicBezTo>
                  <a:pt x="2545017" y="2218524"/>
                  <a:pt x="2642686" y="1601867"/>
                  <a:pt x="2322584" y="1161283"/>
                </a:cubicBezTo>
                <a:cubicBezTo>
                  <a:pt x="2003839" y="722570"/>
                  <a:pt x="1391052" y="623866"/>
                  <a:pt x="951049" y="939346"/>
                </a:cubicBezTo>
                <a:lnTo>
                  <a:pt x="1557721" y="1618250"/>
                </a:lnTo>
                <a:cubicBezTo>
                  <a:pt x="1596798" y="1621348"/>
                  <a:pt x="1633874" y="1641400"/>
                  <a:pt x="1658719" y="1675596"/>
                </a:cubicBezTo>
                <a:cubicBezTo>
                  <a:pt x="1705470" y="1739944"/>
                  <a:pt x="1691206" y="1830007"/>
                  <a:pt x="1626858" y="1876758"/>
                </a:cubicBezTo>
                <a:cubicBezTo>
                  <a:pt x="1562511" y="1923509"/>
                  <a:pt x="1472448" y="1909245"/>
                  <a:pt x="1425696" y="1844897"/>
                </a:cubicBezTo>
                <a:cubicBezTo>
                  <a:pt x="1398776" y="1807844"/>
                  <a:pt x="1392087" y="1762265"/>
                  <a:pt x="1405709" y="1721944"/>
                </a:cubicBezTo>
                <a:lnTo>
                  <a:pt x="950242" y="939871"/>
                </a:lnTo>
                <a:cubicBezTo>
                  <a:pt x="948462" y="940800"/>
                  <a:pt x="946850" y="941964"/>
                  <a:pt x="945240" y="943134"/>
                </a:cubicBezTo>
                <a:close/>
                <a:moveTo>
                  <a:pt x="390013" y="178929"/>
                </a:moveTo>
                <a:cubicBezTo>
                  <a:pt x="223423" y="299964"/>
                  <a:pt x="186493" y="533130"/>
                  <a:pt x="307528" y="699721"/>
                </a:cubicBezTo>
                <a:cubicBezTo>
                  <a:pt x="392822" y="817118"/>
                  <a:pt x="533802" y="870124"/>
                  <a:pt x="667672" y="847235"/>
                </a:cubicBezTo>
                <a:lnTo>
                  <a:pt x="556452" y="694153"/>
                </a:lnTo>
                <a:lnTo>
                  <a:pt x="528500" y="714461"/>
                </a:lnTo>
                <a:cubicBezTo>
                  <a:pt x="498835" y="736014"/>
                  <a:pt x="457314" y="729437"/>
                  <a:pt x="435761" y="699772"/>
                </a:cubicBezTo>
                <a:lnTo>
                  <a:pt x="341779" y="570418"/>
                </a:lnTo>
                <a:cubicBezTo>
                  <a:pt x="320226" y="540753"/>
                  <a:pt x="326803" y="499231"/>
                  <a:pt x="356468" y="477679"/>
                </a:cubicBezTo>
                <a:lnTo>
                  <a:pt x="684509" y="239343"/>
                </a:lnTo>
                <a:cubicBezTo>
                  <a:pt x="714174" y="217790"/>
                  <a:pt x="755695" y="224366"/>
                  <a:pt x="777248" y="254031"/>
                </a:cubicBezTo>
                <a:lnTo>
                  <a:pt x="871230" y="383386"/>
                </a:lnTo>
                <a:cubicBezTo>
                  <a:pt x="892782" y="413051"/>
                  <a:pt x="886206" y="454572"/>
                  <a:pt x="856541" y="476125"/>
                </a:cubicBezTo>
                <a:lnTo>
                  <a:pt x="828590" y="496433"/>
                </a:lnTo>
                <a:lnTo>
                  <a:pt x="939810" y="649514"/>
                </a:lnTo>
                <a:cubicBezTo>
                  <a:pt x="1002947" y="529270"/>
                  <a:pt x="996100" y="378811"/>
                  <a:pt x="910806" y="261414"/>
                </a:cubicBezTo>
                <a:cubicBezTo>
                  <a:pt x="789771" y="94824"/>
                  <a:pt x="556604" y="57894"/>
                  <a:pt x="390013" y="178929"/>
                </a:cubicBezTo>
                <a:close/>
                <a:moveTo>
                  <a:pt x="326716" y="91807"/>
                </a:moveTo>
                <a:cubicBezTo>
                  <a:pt x="541423" y="-64186"/>
                  <a:pt x="841934" y="-16590"/>
                  <a:pt x="997927" y="198117"/>
                </a:cubicBezTo>
                <a:cubicBezTo>
                  <a:pt x="1090326" y="325293"/>
                  <a:pt x="1111296" y="482575"/>
                  <a:pt x="1067359" y="621566"/>
                </a:cubicBezTo>
                <a:cubicBezTo>
                  <a:pt x="1125087" y="596400"/>
                  <a:pt x="1184605" y="577365"/>
                  <a:pt x="1244892" y="563339"/>
                </a:cubicBezTo>
                <a:lnTo>
                  <a:pt x="1244892" y="425809"/>
                </a:lnTo>
                <a:lnTo>
                  <a:pt x="1238396" y="425809"/>
                </a:lnTo>
                <a:cubicBezTo>
                  <a:pt x="1203300" y="425809"/>
                  <a:pt x="1174849" y="397358"/>
                  <a:pt x="1174849" y="362262"/>
                </a:cubicBezTo>
                <a:lnTo>
                  <a:pt x="1174849" y="209229"/>
                </a:lnTo>
                <a:cubicBezTo>
                  <a:pt x="1174849" y="191681"/>
                  <a:pt x="1181962" y="175794"/>
                  <a:pt x="1193462" y="164294"/>
                </a:cubicBezTo>
                <a:cubicBezTo>
                  <a:pt x="1204961" y="152795"/>
                  <a:pt x="1220848" y="145682"/>
                  <a:pt x="1238396" y="145682"/>
                </a:cubicBezTo>
                <a:lnTo>
                  <a:pt x="1484804" y="145682"/>
                </a:lnTo>
                <a:cubicBezTo>
                  <a:pt x="1519900" y="145682"/>
                  <a:pt x="1548351" y="174133"/>
                  <a:pt x="1548351" y="209229"/>
                </a:cubicBezTo>
                <a:lnTo>
                  <a:pt x="1548351" y="362262"/>
                </a:lnTo>
                <a:cubicBezTo>
                  <a:pt x="1548351" y="397358"/>
                  <a:pt x="1519900" y="425809"/>
                  <a:pt x="1484804" y="425809"/>
                </a:cubicBezTo>
                <a:lnTo>
                  <a:pt x="1478305" y="425809"/>
                </a:lnTo>
                <a:lnTo>
                  <a:pt x="1478305" y="531522"/>
                </a:lnTo>
                <a:cubicBezTo>
                  <a:pt x="1867969" y="516696"/>
                  <a:pt x="2257580" y="690299"/>
                  <a:pt x="2504004" y="1029474"/>
                </a:cubicBezTo>
                <a:cubicBezTo>
                  <a:pt x="2896903" y="1570253"/>
                  <a:pt x="2777023" y="2327148"/>
                  <a:pt x="2236244" y="2720047"/>
                </a:cubicBezTo>
                <a:cubicBezTo>
                  <a:pt x="1695464" y="3112946"/>
                  <a:pt x="938569" y="2993066"/>
                  <a:pt x="545670" y="2452287"/>
                </a:cubicBezTo>
                <a:cubicBezTo>
                  <a:pt x="302842" y="2118063"/>
                  <a:pt x="255883" y="1701289"/>
                  <a:pt x="383624" y="1339097"/>
                </a:cubicBezTo>
                <a:lnTo>
                  <a:pt x="271337" y="1301981"/>
                </a:lnTo>
                <a:lnTo>
                  <a:pt x="269200" y="1308446"/>
                </a:lnTo>
                <a:cubicBezTo>
                  <a:pt x="258184" y="1341768"/>
                  <a:pt x="222242" y="1359852"/>
                  <a:pt x="188919" y="1348836"/>
                </a:cubicBezTo>
                <a:lnTo>
                  <a:pt x="43619" y="1300805"/>
                </a:lnTo>
                <a:cubicBezTo>
                  <a:pt x="10297" y="1289790"/>
                  <a:pt x="-7787" y="1253847"/>
                  <a:pt x="3228" y="1220525"/>
                </a:cubicBezTo>
                <a:lnTo>
                  <a:pt x="80565" y="986568"/>
                </a:lnTo>
                <a:cubicBezTo>
                  <a:pt x="86073" y="969906"/>
                  <a:pt x="97812" y="957056"/>
                  <a:pt x="112340" y="949746"/>
                </a:cubicBezTo>
                <a:cubicBezTo>
                  <a:pt x="126869" y="942436"/>
                  <a:pt x="144185" y="940669"/>
                  <a:pt x="160847" y="946177"/>
                </a:cubicBezTo>
                <a:lnTo>
                  <a:pt x="306147" y="994208"/>
                </a:lnTo>
                <a:cubicBezTo>
                  <a:pt x="339468" y="1005223"/>
                  <a:pt x="357552" y="1041166"/>
                  <a:pt x="346537" y="1074488"/>
                </a:cubicBezTo>
                <a:lnTo>
                  <a:pt x="344596" y="1080361"/>
                </a:lnTo>
                <a:lnTo>
                  <a:pt x="482601" y="1125980"/>
                </a:lnTo>
                <a:cubicBezTo>
                  <a:pt x="516519" y="1067404"/>
                  <a:pt x="556040" y="1011588"/>
                  <a:pt x="601675" y="959905"/>
                </a:cubicBezTo>
                <a:cubicBezTo>
                  <a:pt x="455910" y="958740"/>
                  <a:pt x="312806" y="890195"/>
                  <a:pt x="220407" y="763018"/>
                </a:cubicBezTo>
                <a:cubicBezTo>
                  <a:pt x="64413" y="548311"/>
                  <a:pt x="112009" y="247801"/>
                  <a:pt x="326716" y="91807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6" name="Trapezoid 28">
            <a:extLst>
              <a:ext uri="{FF2B5EF4-FFF2-40B4-BE49-F238E27FC236}">
                <a16:creationId xmlns:a16="http://schemas.microsoft.com/office/drawing/2014/main" xmlns="" id="{013F6F7D-652C-40EF-B339-66A172676932}"/>
              </a:ext>
            </a:extLst>
          </p:cNvPr>
          <p:cNvSpPr>
            <a:spLocks noChangeAspect="1"/>
          </p:cNvSpPr>
          <p:nvPr/>
        </p:nvSpPr>
        <p:spPr>
          <a:xfrm>
            <a:off x="4477340" y="4674968"/>
            <a:ext cx="437175" cy="529812"/>
          </a:xfrm>
          <a:custGeom>
            <a:avLst/>
            <a:gdLst/>
            <a:ahLst/>
            <a:cxnLst/>
            <a:rect l="l" t="t" r="r" b="b"/>
            <a:pathLst>
              <a:path w="2664297" h="3228846">
                <a:moveTo>
                  <a:pt x="2006233" y="1910002"/>
                </a:moveTo>
                <a:cubicBezTo>
                  <a:pt x="2195393" y="2270441"/>
                  <a:pt x="2396463" y="2592453"/>
                  <a:pt x="2218318" y="2693318"/>
                </a:cubicBezTo>
                <a:cubicBezTo>
                  <a:pt x="1760490" y="2959655"/>
                  <a:pt x="875097" y="3011972"/>
                  <a:pt x="413381" y="2693318"/>
                </a:cubicBezTo>
                <a:cubicBezTo>
                  <a:pt x="278026" y="2578660"/>
                  <a:pt x="448417" y="2270210"/>
                  <a:pt x="622358" y="1918652"/>
                </a:cubicBezTo>
                <a:close/>
                <a:moveTo>
                  <a:pt x="998355" y="318176"/>
                </a:moveTo>
                <a:lnTo>
                  <a:pt x="1054483" y="938365"/>
                </a:lnTo>
                <a:cubicBezTo>
                  <a:pt x="1073419" y="1202005"/>
                  <a:pt x="-94533" y="2544942"/>
                  <a:pt x="263185" y="2803859"/>
                </a:cubicBezTo>
                <a:cubicBezTo>
                  <a:pt x="799752" y="3120272"/>
                  <a:pt x="1828684" y="3068324"/>
                  <a:pt x="2360732" y="2803859"/>
                </a:cubicBezTo>
                <a:cubicBezTo>
                  <a:pt x="2817826" y="2582721"/>
                  <a:pt x="1567592" y="1249230"/>
                  <a:pt x="1559424" y="938364"/>
                </a:cubicBezTo>
                <a:lnTo>
                  <a:pt x="1635785" y="320808"/>
                </a:lnTo>
                <a:lnTo>
                  <a:pt x="1616510" y="323841"/>
                </a:lnTo>
                <a:cubicBezTo>
                  <a:pt x="1541035" y="362546"/>
                  <a:pt x="1432716" y="386340"/>
                  <a:pt x="1312455" y="386340"/>
                </a:cubicBezTo>
                <a:cubicBezTo>
                  <a:pt x="1186664" y="386340"/>
                  <a:pt x="1073940" y="360308"/>
                  <a:pt x="998355" y="318176"/>
                </a:cubicBezTo>
                <a:close/>
                <a:moveTo>
                  <a:pt x="1312455" y="60748"/>
                </a:moveTo>
                <a:cubicBezTo>
                  <a:pt x="1155275" y="60748"/>
                  <a:pt x="1027857" y="120035"/>
                  <a:pt x="1027857" y="193171"/>
                </a:cubicBezTo>
                <a:cubicBezTo>
                  <a:pt x="1027857" y="266307"/>
                  <a:pt x="1155275" y="325594"/>
                  <a:pt x="1312455" y="325594"/>
                </a:cubicBezTo>
                <a:cubicBezTo>
                  <a:pt x="1469634" y="325594"/>
                  <a:pt x="1597052" y="266307"/>
                  <a:pt x="1597052" y="193171"/>
                </a:cubicBezTo>
                <a:cubicBezTo>
                  <a:pt x="1597052" y="120035"/>
                  <a:pt x="1469634" y="60748"/>
                  <a:pt x="1312455" y="60748"/>
                </a:cubicBezTo>
                <a:close/>
                <a:moveTo>
                  <a:pt x="1312455" y="0"/>
                </a:moveTo>
                <a:cubicBezTo>
                  <a:pt x="1537130" y="0"/>
                  <a:pt x="1720121" y="83046"/>
                  <a:pt x="1726235" y="186847"/>
                </a:cubicBezTo>
                <a:cubicBezTo>
                  <a:pt x="1726742" y="186524"/>
                  <a:pt x="1727174" y="186120"/>
                  <a:pt x="1727606" y="185717"/>
                </a:cubicBezTo>
                <a:lnTo>
                  <a:pt x="1727102" y="190850"/>
                </a:lnTo>
                <a:cubicBezTo>
                  <a:pt x="1727595" y="191614"/>
                  <a:pt x="1727605" y="192391"/>
                  <a:pt x="1727605" y="193170"/>
                </a:cubicBezTo>
                <a:lnTo>
                  <a:pt x="1726271" y="199326"/>
                </a:lnTo>
                <a:lnTo>
                  <a:pt x="1655630" y="919826"/>
                </a:lnTo>
                <a:cubicBezTo>
                  <a:pt x="1665213" y="1268678"/>
                  <a:pt x="3079202" y="2735754"/>
                  <a:pt x="2542920" y="2983914"/>
                </a:cubicBezTo>
                <a:cubicBezTo>
                  <a:pt x="1918698" y="3280693"/>
                  <a:pt x="711513" y="3338989"/>
                  <a:pt x="81991" y="2983914"/>
                </a:cubicBezTo>
                <a:cubicBezTo>
                  <a:pt x="-337699" y="2693358"/>
                  <a:pt x="991496" y="1215684"/>
                  <a:pt x="969280" y="919828"/>
                </a:cubicBezTo>
                <a:lnTo>
                  <a:pt x="898640" y="199335"/>
                </a:lnTo>
                <a:cubicBezTo>
                  <a:pt x="897375" y="197339"/>
                  <a:pt x="897304" y="195258"/>
                  <a:pt x="897304" y="193170"/>
                </a:cubicBezTo>
                <a:lnTo>
                  <a:pt x="897808" y="190847"/>
                </a:lnTo>
                <a:lnTo>
                  <a:pt x="897305" y="185717"/>
                </a:lnTo>
                <a:lnTo>
                  <a:pt x="898687" y="186789"/>
                </a:lnTo>
                <a:cubicBezTo>
                  <a:pt x="904857" y="83015"/>
                  <a:pt x="1087821" y="0"/>
                  <a:pt x="1312455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97" name="Rounded Rectangle 2">
            <a:extLst>
              <a:ext uri="{FF2B5EF4-FFF2-40B4-BE49-F238E27FC236}">
                <a16:creationId xmlns:a16="http://schemas.microsoft.com/office/drawing/2014/main" xmlns="" id="{2CB3F902-7F51-468E-928D-DF8ED92CA432}"/>
              </a:ext>
            </a:extLst>
          </p:cNvPr>
          <p:cNvSpPr/>
          <p:nvPr/>
        </p:nvSpPr>
        <p:spPr>
          <a:xfrm>
            <a:off x="5283276" y="5634756"/>
            <a:ext cx="519265" cy="519265"/>
          </a:xfrm>
          <a:custGeom>
            <a:avLst/>
            <a:gdLst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71732 w 3960440"/>
              <a:gd name="connsiteY2" fmla="*/ 2285845 h 3960000"/>
              <a:gd name="connsiteX3" fmla="*/ 1338560 w 3960440"/>
              <a:gd name="connsiteY3" fmla="*/ 1981614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71732 w 3960440"/>
              <a:gd name="connsiteY2" fmla="*/ 2285845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915898 w 3960440"/>
              <a:gd name="connsiteY10" fmla="*/ 1219889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95341 w 3960440"/>
              <a:gd name="connsiteY8" fmla="*/ 2082197 h 3960000"/>
              <a:gd name="connsiteX9" fmla="*/ 2072459 w 3960440"/>
              <a:gd name="connsiteY9" fmla="*/ 1512703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95341 w 3960440"/>
              <a:gd name="connsiteY8" fmla="*/ 2082197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95341 w 3960440"/>
              <a:gd name="connsiteY8" fmla="*/ 2082197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24394 w 3960440"/>
              <a:gd name="connsiteY7" fmla="*/ 2278672 h 3960000"/>
              <a:gd name="connsiteX8" fmla="*/ 1995341 w 3960440"/>
              <a:gd name="connsiteY8" fmla="*/ 2082197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1995341 w 3960440"/>
              <a:gd name="connsiteY8" fmla="*/ 2082197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1979373 w 3960440"/>
              <a:gd name="connsiteY17" fmla="*/ 472350 h 3960000"/>
              <a:gd name="connsiteX18" fmla="*/ 436907 w 3960440"/>
              <a:gd name="connsiteY18" fmla="*/ 0 h 3960000"/>
              <a:gd name="connsiteX19" fmla="*/ 3523533 w 3960440"/>
              <a:gd name="connsiteY19" fmla="*/ 0 h 3960000"/>
              <a:gd name="connsiteX20" fmla="*/ 3960440 w 3960440"/>
              <a:gd name="connsiteY20" fmla="*/ 436907 h 3960000"/>
              <a:gd name="connsiteX21" fmla="*/ 3960440 w 3960440"/>
              <a:gd name="connsiteY21" fmla="*/ 3523093 h 3960000"/>
              <a:gd name="connsiteX22" fmla="*/ 3523533 w 3960440"/>
              <a:gd name="connsiteY22" fmla="*/ 3960000 h 3960000"/>
              <a:gd name="connsiteX23" fmla="*/ 436907 w 3960440"/>
              <a:gd name="connsiteY23" fmla="*/ 3960000 h 3960000"/>
              <a:gd name="connsiteX24" fmla="*/ 0 w 3960440"/>
              <a:gd name="connsiteY24" fmla="*/ 3523093 h 3960000"/>
              <a:gd name="connsiteX25" fmla="*/ 0 w 3960440"/>
              <a:gd name="connsiteY25" fmla="*/ 436907 h 3960000"/>
              <a:gd name="connsiteX26" fmla="*/ 436907 w 3960440"/>
              <a:gd name="connsiteY26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1979373 w 3960440"/>
              <a:gd name="connsiteY17" fmla="*/ 472350 h 3960000"/>
              <a:gd name="connsiteX18" fmla="*/ 436907 w 3960440"/>
              <a:gd name="connsiteY18" fmla="*/ 0 h 3960000"/>
              <a:gd name="connsiteX19" fmla="*/ 3523533 w 3960440"/>
              <a:gd name="connsiteY19" fmla="*/ 0 h 3960000"/>
              <a:gd name="connsiteX20" fmla="*/ 3960440 w 3960440"/>
              <a:gd name="connsiteY20" fmla="*/ 436907 h 3960000"/>
              <a:gd name="connsiteX21" fmla="*/ 3960440 w 3960440"/>
              <a:gd name="connsiteY21" fmla="*/ 3523093 h 3960000"/>
              <a:gd name="connsiteX22" fmla="*/ 3523533 w 3960440"/>
              <a:gd name="connsiteY22" fmla="*/ 3960000 h 3960000"/>
              <a:gd name="connsiteX23" fmla="*/ 436907 w 3960440"/>
              <a:gd name="connsiteY23" fmla="*/ 3960000 h 3960000"/>
              <a:gd name="connsiteX24" fmla="*/ 0 w 3960440"/>
              <a:gd name="connsiteY24" fmla="*/ 3523093 h 3960000"/>
              <a:gd name="connsiteX25" fmla="*/ 0 w 3960440"/>
              <a:gd name="connsiteY25" fmla="*/ 436907 h 3960000"/>
              <a:gd name="connsiteX26" fmla="*/ 436907 w 3960440"/>
              <a:gd name="connsiteY26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1979373 w 3960440"/>
              <a:gd name="connsiteY17" fmla="*/ 472350 h 3960000"/>
              <a:gd name="connsiteX18" fmla="*/ 436907 w 3960440"/>
              <a:gd name="connsiteY18" fmla="*/ 0 h 3960000"/>
              <a:gd name="connsiteX19" fmla="*/ 3523533 w 3960440"/>
              <a:gd name="connsiteY19" fmla="*/ 0 h 3960000"/>
              <a:gd name="connsiteX20" fmla="*/ 3960440 w 3960440"/>
              <a:gd name="connsiteY20" fmla="*/ 436907 h 3960000"/>
              <a:gd name="connsiteX21" fmla="*/ 3960440 w 3960440"/>
              <a:gd name="connsiteY21" fmla="*/ 3523093 h 3960000"/>
              <a:gd name="connsiteX22" fmla="*/ 3523533 w 3960440"/>
              <a:gd name="connsiteY22" fmla="*/ 3960000 h 3960000"/>
              <a:gd name="connsiteX23" fmla="*/ 436907 w 3960440"/>
              <a:gd name="connsiteY23" fmla="*/ 3960000 h 3960000"/>
              <a:gd name="connsiteX24" fmla="*/ 0 w 3960440"/>
              <a:gd name="connsiteY24" fmla="*/ 3523093 h 3960000"/>
              <a:gd name="connsiteX25" fmla="*/ 0 w 3960440"/>
              <a:gd name="connsiteY25" fmla="*/ 436907 h 3960000"/>
              <a:gd name="connsiteX26" fmla="*/ 436907 w 3960440"/>
              <a:gd name="connsiteY26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328015 w 3960440"/>
              <a:gd name="connsiteY3" fmla="*/ 1812920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1979373 w 3960440"/>
              <a:gd name="connsiteY17" fmla="*/ 472350 h 3960000"/>
              <a:gd name="connsiteX18" fmla="*/ 436907 w 3960440"/>
              <a:gd name="connsiteY18" fmla="*/ 0 h 3960000"/>
              <a:gd name="connsiteX19" fmla="*/ 3523533 w 3960440"/>
              <a:gd name="connsiteY19" fmla="*/ 0 h 3960000"/>
              <a:gd name="connsiteX20" fmla="*/ 3960440 w 3960440"/>
              <a:gd name="connsiteY20" fmla="*/ 436907 h 3960000"/>
              <a:gd name="connsiteX21" fmla="*/ 3960440 w 3960440"/>
              <a:gd name="connsiteY21" fmla="*/ 3523093 h 3960000"/>
              <a:gd name="connsiteX22" fmla="*/ 3523533 w 3960440"/>
              <a:gd name="connsiteY22" fmla="*/ 3960000 h 3960000"/>
              <a:gd name="connsiteX23" fmla="*/ 436907 w 3960440"/>
              <a:gd name="connsiteY23" fmla="*/ 3960000 h 3960000"/>
              <a:gd name="connsiteX24" fmla="*/ 0 w 3960440"/>
              <a:gd name="connsiteY24" fmla="*/ 3523093 h 3960000"/>
              <a:gd name="connsiteX25" fmla="*/ 0 w 3960440"/>
              <a:gd name="connsiteY25" fmla="*/ 436907 h 3960000"/>
              <a:gd name="connsiteX26" fmla="*/ 436907 w 3960440"/>
              <a:gd name="connsiteY26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328015 w 3960440"/>
              <a:gd name="connsiteY3" fmla="*/ 1812920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1979373 w 3960440"/>
              <a:gd name="connsiteY17" fmla="*/ 472350 h 3960000"/>
              <a:gd name="connsiteX18" fmla="*/ 436907 w 3960440"/>
              <a:gd name="connsiteY18" fmla="*/ 0 h 3960000"/>
              <a:gd name="connsiteX19" fmla="*/ 3523533 w 3960440"/>
              <a:gd name="connsiteY19" fmla="*/ 0 h 3960000"/>
              <a:gd name="connsiteX20" fmla="*/ 3960440 w 3960440"/>
              <a:gd name="connsiteY20" fmla="*/ 436907 h 3960000"/>
              <a:gd name="connsiteX21" fmla="*/ 3960440 w 3960440"/>
              <a:gd name="connsiteY21" fmla="*/ 3523093 h 3960000"/>
              <a:gd name="connsiteX22" fmla="*/ 3523533 w 3960440"/>
              <a:gd name="connsiteY22" fmla="*/ 3960000 h 3960000"/>
              <a:gd name="connsiteX23" fmla="*/ 436907 w 3960440"/>
              <a:gd name="connsiteY23" fmla="*/ 3960000 h 3960000"/>
              <a:gd name="connsiteX24" fmla="*/ 0 w 3960440"/>
              <a:gd name="connsiteY24" fmla="*/ 3523093 h 3960000"/>
              <a:gd name="connsiteX25" fmla="*/ 0 w 3960440"/>
              <a:gd name="connsiteY25" fmla="*/ 436907 h 3960000"/>
              <a:gd name="connsiteX26" fmla="*/ 436907 w 3960440"/>
              <a:gd name="connsiteY26" fmla="*/ 0 h 396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3960440" h="3960000">
                <a:moveTo>
                  <a:pt x="1979373" y="472350"/>
                </a:moveTo>
                <a:cubicBezTo>
                  <a:pt x="1228307" y="485871"/>
                  <a:pt x="850011" y="1078219"/>
                  <a:pt x="813783" y="1434034"/>
                </a:cubicBezTo>
                <a:cubicBezTo>
                  <a:pt x="787561" y="1781828"/>
                  <a:pt x="889690" y="2005359"/>
                  <a:pt x="1119009" y="2222584"/>
                </a:cubicBezTo>
                <a:cubicBezTo>
                  <a:pt x="1178964" y="2123026"/>
                  <a:pt x="1260199" y="1908547"/>
                  <a:pt x="1328015" y="1812920"/>
                </a:cubicBezTo>
                <a:cubicBezTo>
                  <a:pt x="1222115" y="1647651"/>
                  <a:pt x="1255483" y="1756375"/>
                  <a:pt x="1234998" y="1431771"/>
                </a:cubicBezTo>
                <a:cubicBezTo>
                  <a:pt x="1331609" y="922504"/>
                  <a:pt x="1719145" y="812633"/>
                  <a:pt x="2217373" y="891303"/>
                </a:cubicBezTo>
                <a:cubicBezTo>
                  <a:pt x="2693518" y="1016895"/>
                  <a:pt x="2787642" y="1344599"/>
                  <a:pt x="2783502" y="1606823"/>
                </a:cubicBezTo>
                <a:cubicBezTo>
                  <a:pt x="2771081" y="1743454"/>
                  <a:pt x="2679609" y="2064482"/>
                  <a:pt x="2456028" y="2225955"/>
                </a:cubicBezTo>
                <a:cubicBezTo>
                  <a:pt x="2192422" y="2399851"/>
                  <a:pt x="2004893" y="2209395"/>
                  <a:pt x="2026974" y="2018938"/>
                </a:cubicBezTo>
                <a:cubicBezTo>
                  <a:pt x="2072519" y="1810540"/>
                  <a:pt x="2086043" y="1754994"/>
                  <a:pt x="2135727" y="1554876"/>
                </a:cubicBezTo>
                <a:cubicBezTo>
                  <a:pt x="2195073" y="1382360"/>
                  <a:pt x="2084273" y="1259912"/>
                  <a:pt x="1915898" y="1219889"/>
                </a:cubicBezTo>
                <a:cubicBezTo>
                  <a:pt x="1750283" y="1186766"/>
                  <a:pt x="1626460" y="1331294"/>
                  <a:pt x="1589196" y="1434803"/>
                </a:cubicBezTo>
                <a:cubicBezTo>
                  <a:pt x="1499489" y="1732912"/>
                  <a:pt x="1614533" y="1824000"/>
                  <a:pt x="1574511" y="1939931"/>
                </a:cubicBezTo>
                <a:cubicBezTo>
                  <a:pt x="1332991" y="2671400"/>
                  <a:pt x="1220920" y="3468343"/>
                  <a:pt x="1339611" y="3487664"/>
                </a:cubicBezTo>
                <a:cubicBezTo>
                  <a:pt x="1434840" y="3497327"/>
                  <a:pt x="1730357" y="3129057"/>
                  <a:pt x="1887692" y="2422431"/>
                </a:cubicBezTo>
                <a:cubicBezTo>
                  <a:pt x="1985681" y="2531460"/>
                  <a:pt x="2093439" y="2747804"/>
                  <a:pt x="2336342" y="2720202"/>
                </a:cubicBezTo>
                <a:cubicBezTo>
                  <a:pt x="2693796" y="2666377"/>
                  <a:pt x="3092265" y="2401394"/>
                  <a:pt x="3176454" y="1627140"/>
                </a:cubicBezTo>
                <a:cubicBezTo>
                  <a:pt x="3254038" y="999456"/>
                  <a:pt x="2816023" y="430731"/>
                  <a:pt x="1979373" y="472350"/>
                </a:cubicBezTo>
                <a:close/>
                <a:moveTo>
                  <a:pt x="436907" y="0"/>
                </a:moveTo>
                <a:lnTo>
                  <a:pt x="3523533" y="0"/>
                </a:lnTo>
                <a:cubicBezTo>
                  <a:pt x="3764830" y="0"/>
                  <a:pt x="3960440" y="195610"/>
                  <a:pt x="3960440" y="436907"/>
                </a:cubicBezTo>
                <a:lnTo>
                  <a:pt x="3960440" y="3523093"/>
                </a:lnTo>
                <a:cubicBezTo>
                  <a:pt x="3960440" y="3764390"/>
                  <a:pt x="3764830" y="3960000"/>
                  <a:pt x="3523533" y="3960000"/>
                </a:cubicBezTo>
                <a:lnTo>
                  <a:pt x="436907" y="3960000"/>
                </a:lnTo>
                <a:cubicBezTo>
                  <a:pt x="195610" y="3960000"/>
                  <a:pt x="0" y="3764390"/>
                  <a:pt x="0" y="3523093"/>
                </a:cubicBezTo>
                <a:lnTo>
                  <a:pt x="0" y="436907"/>
                </a:lnTo>
                <a:cubicBezTo>
                  <a:pt x="0" y="195610"/>
                  <a:pt x="195610" y="0"/>
                  <a:pt x="43690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8" name="Rounded Rectangle 8">
            <a:extLst>
              <a:ext uri="{FF2B5EF4-FFF2-40B4-BE49-F238E27FC236}">
                <a16:creationId xmlns:a16="http://schemas.microsoft.com/office/drawing/2014/main" xmlns="" id="{CF999092-51D0-4040-A441-EE93FB3BE0AB}"/>
              </a:ext>
            </a:extLst>
          </p:cNvPr>
          <p:cNvSpPr/>
          <p:nvPr/>
        </p:nvSpPr>
        <p:spPr>
          <a:xfrm>
            <a:off x="4436267" y="5634756"/>
            <a:ext cx="519323" cy="519265"/>
          </a:xfrm>
          <a:custGeom>
            <a:avLst/>
            <a:gdLst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688485 w 3888432"/>
              <a:gd name="connsiteY5" fmla="*/ 147563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2688485 w 3888432"/>
              <a:gd name="connsiteY17" fmla="*/ 1475633 h 3960440"/>
              <a:gd name="connsiteX18" fmla="*/ 878058 w 3888432"/>
              <a:gd name="connsiteY18" fmla="*/ 648072 h 3960440"/>
              <a:gd name="connsiteX19" fmla="*/ 554477 w 3888432"/>
              <a:gd name="connsiteY19" fmla="*/ 971653 h 3960440"/>
              <a:gd name="connsiteX20" fmla="*/ 878058 w 3888432"/>
              <a:gd name="connsiteY20" fmla="*/ 1295234 h 3960440"/>
              <a:gd name="connsiteX21" fmla="*/ 1201639 w 3888432"/>
              <a:gd name="connsiteY21" fmla="*/ 971653 h 3960440"/>
              <a:gd name="connsiteX22" fmla="*/ 878058 w 3888432"/>
              <a:gd name="connsiteY22" fmla="*/ 648072 h 3960440"/>
              <a:gd name="connsiteX23" fmla="*/ 333511 w 3888432"/>
              <a:gd name="connsiteY23" fmla="*/ 0 h 3960440"/>
              <a:gd name="connsiteX24" fmla="*/ 3554921 w 3888432"/>
              <a:gd name="connsiteY24" fmla="*/ 0 h 3960440"/>
              <a:gd name="connsiteX25" fmla="*/ 3888432 w 3888432"/>
              <a:gd name="connsiteY25" fmla="*/ 333511 h 3960440"/>
              <a:gd name="connsiteX26" fmla="*/ 3888432 w 3888432"/>
              <a:gd name="connsiteY26" fmla="*/ 3626929 h 3960440"/>
              <a:gd name="connsiteX27" fmla="*/ 3554921 w 3888432"/>
              <a:gd name="connsiteY27" fmla="*/ 3960440 h 3960440"/>
              <a:gd name="connsiteX28" fmla="*/ 333511 w 3888432"/>
              <a:gd name="connsiteY28" fmla="*/ 3960440 h 3960440"/>
              <a:gd name="connsiteX29" fmla="*/ 0 w 3888432"/>
              <a:gd name="connsiteY29" fmla="*/ 3626929 h 3960440"/>
              <a:gd name="connsiteX30" fmla="*/ 0 w 3888432"/>
              <a:gd name="connsiteY30" fmla="*/ 333511 h 3960440"/>
              <a:gd name="connsiteX31" fmla="*/ 333511 w 3888432"/>
              <a:gd name="connsiteY31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47184 w 3888432"/>
              <a:gd name="connsiteY11" fmla="*/ 2155564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47184 w 3888432"/>
              <a:gd name="connsiteY11" fmla="*/ 2155564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47184 w 3888432"/>
              <a:gd name="connsiteY11" fmla="*/ 2155564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3888432" h="3960440">
                <a:moveTo>
                  <a:pt x="554477" y="1512168"/>
                </a:moveTo>
                <a:lnTo>
                  <a:pt x="554477" y="3312368"/>
                </a:lnTo>
                <a:lnTo>
                  <a:pt x="1201638" y="3312368"/>
                </a:lnTo>
                <a:lnTo>
                  <a:pt x="1201638" y="1512168"/>
                </a:lnTo>
                <a:lnTo>
                  <a:pt x="554477" y="1512168"/>
                </a:lnTo>
                <a:close/>
                <a:moveTo>
                  <a:pt x="2840340" y="1479943"/>
                </a:moveTo>
                <a:cubicBezTo>
                  <a:pt x="2293254" y="1484797"/>
                  <a:pt x="2254084" y="1780470"/>
                  <a:pt x="2136833" y="1785510"/>
                </a:cubicBezTo>
                <a:lnTo>
                  <a:pt x="2136833" y="1510185"/>
                </a:lnTo>
                <a:lnTo>
                  <a:pt x="1489672" y="1510185"/>
                </a:lnTo>
                <a:lnTo>
                  <a:pt x="1489672" y="3310385"/>
                </a:lnTo>
                <a:lnTo>
                  <a:pt x="2136833" y="3310385"/>
                </a:lnTo>
                <a:cubicBezTo>
                  <a:pt x="2140283" y="2925445"/>
                  <a:pt x="2133383" y="2560917"/>
                  <a:pt x="2147184" y="2155564"/>
                </a:cubicBezTo>
                <a:cubicBezTo>
                  <a:pt x="2187272" y="1842063"/>
                  <a:pt x="2668986" y="1938990"/>
                  <a:pt x="2673919" y="2138897"/>
                </a:cubicBezTo>
                <a:lnTo>
                  <a:pt x="2679688" y="3312366"/>
                </a:lnTo>
                <a:lnTo>
                  <a:pt x="3326849" y="3312366"/>
                </a:lnTo>
                <a:cubicBezTo>
                  <a:pt x="3329155" y="2917782"/>
                  <a:pt x="3331462" y="2523197"/>
                  <a:pt x="3333768" y="2128613"/>
                </a:cubicBezTo>
                <a:cubicBezTo>
                  <a:pt x="3339026" y="1942962"/>
                  <a:pt x="3184753" y="1475890"/>
                  <a:pt x="2840340" y="1479943"/>
                </a:cubicBezTo>
                <a:close/>
                <a:moveTo>
                  <a:pt x="878058" y="648072"/>
                </a:moveTo>
                <a:cubicBezTo>
                  <a:pt x="699349" y="648072"/>
                  <a:pt x="554477" y="792944"/>
                  <a:pt x="554477" y="971653"/>
                </a:cubicBezTo>
                <a:cubicBezTo>
                  <a:pt x="554477" y="1150362"/>
                  <a:pt x="699349" y="1295234"/>
                  <a:pt x="878058" y="1295234"/>
                </a:cubicBezTo>
                <a:cubicBezTo>
                  <a:pt x="1056767" y="1295234"/>
                  <a:pt x="1201639" y="1150362"/>
                  <a:pt x="1201639" y="971653"/>
                </a:cubicBezTo>
                <a:cubicBezTo>
                  <a:pt x="1201639" y="792944"/>
                  <a:pt x="1056767" y="648072"/>
                  <a:pt x="878058" y="648072"/>
                </a:cubicBezTo>
                <a:close/>
                <a:moveTo>
                  <a:pt x="333511" y="0"/>
                </a:moveTo>
                <a:lnTo>
                  <a:pt x="3554921" y="0"/>
                </a:lnTo>
                <a:cubicBezTo>
                  <a:pt x="3739114" y="0"/>
                  <a:pt x="3888432" y="149318"/>
                  <a:pt x="3888432" y="333511"/>
                </a:cubicBezTo>
                <a:lnTo>
                  <a:pt x="3888432" y="3626929"/>
                </a:lnTo>
                <a:cubicBezTo>
                  <a:pt x="3888432" y="3811122"/>
                  <a:pt x="3739114" y="3960440"/>
                  <a:pt x="3554921" y="3960440"/>
                </a:cubicBezTo>
                <a:lnTo>
                  <a:pt x="333511" y="3960440"/>
                </a:lnTo>
                <a:cubicBezTo>
                  <a:pt x="149318" y="3960440"/>
                  <a:pt x="0" y="3811122"/>
                  <a:pt x="0" y="3626929"/>
                </a:cubicBezTo>
                <a:lnTo>
                  <a:pt x="0" y="333511"/>
                </a:lnTo>
                <a:cubicBezTo>
                  <a:pt x="0" y="149318"/>
                  <a:pt x="149318" y="0"/>
                  <a:pt x="333511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9" name="Rounded Rectangle 2">
            <a:extLst>
              <a:ext uri="{FF2B5EF4-FFF2-40B4-BE49-F238E27FC236}">
                <a16:creationId xmlns:a16="http://schemas.microsoft.com/office/drawing/2014/main" xmlns="" id="{5394194E-40CF-4800-82F4-DA12261F9012}"/>
              </a:ext>
            </a:extLst>
          </p:cNvPr>
          <p:cNvSpPr/>
          <p:nvPr/>
        </p:nvSpPr>
        <p:spPr>
          <a:xfrm>
            <a:off x="6971252" y="5634756"/>
            <a:ext cx="519265" cy="519265"/>
          </a:xfrm>
          <a:custGeom>
            <a:avLst/>
            <a:gdLst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55131 w 3960000"/>
              <a:gd name="connsiteY2" fmla="*/ 1419362 h 3960000"/>
              <a:gd name="connsiteX3" fmla="*/ 3160999 w 3960000"/>
              <a:gd name="connsiteY3" fmla="*/ 1374274 h 3960000"/>
              <a:gd name="connsiteX4" fmla="*/ 2538382 w 3960000"/>
              <a:gd name="connsiteY4" fmla="*/ 802616 h 3960000"/>
              <a:gd name="connsiteX5" fmla="*/ 1921633 w 3960000"/>
              <a:gd name="connsiteY5" fmla="*/ 1419365 h 3960000"/>
              <a:gd name="connsiteX6" fmla="*/ 1942445 w 3960000"/>
              <a:gd name="connsiteY6" fmla="*/ 1570340 h 3960000"/>
              <a:gd name="connsiteX7" fmla="*/ 752016 w 3960000"/>
              <a:gd name="connsiteY7" fmla="*/ 931012 h 3960000"/>
              <a:gd name="connsiteX8" fmla="*/ 934030 w 3960000"/>
              <a:gd name="connsiteY8" fmla="*/ 1745738 h 3960000"/>
              <a:gd name="connsiteX9" fmla="*/ 665343 w 3960000"/>
              <a:gd name="connsiteY9" fmla="*/ 1650397 h 3960000"/>
              <a:gd name="connsiteX10" fmla="*/ 1111709 w 3960000"/>
              <a:gd name="connsiteY10" fmla="*/ 2257108 h 3960000"/>
              <a:gd name="connsiteX11" fmla="*/ 856023 w 3960000"/>
              <a:gd name="connsiteY11" fmla="*/ 2244108 h 3960000"/>
              <a:gd name="connsiteX12" fmla="*/ 1402064 w 3960000"/>
              <a:gd name="connsiteY12" fmla="*/ 2660137 h 3960000"/>
              <a:gd name="connsiteX13" fmla="*/ 552668 w 3960000"/>
              <a:gd name="connsiteY13" fmla="*/ 2902822 h 3960000"/>
              <a:gd name="connsiteX14" fmla="*/ 1978439 w 3960000"/>
              <a:gd name="connsiteY14" fmla="*/ 3093502 h 3960000"/>
              <a:gd name="connsiteX15" fmla="*/ 3053184 w 3960000"/>
              <a:gd name="connsiteY15" fmla="*/ 2031759 h 3960000"/>
              <a:gd name="connsiteX16" fmla="*/ 3155131 w 3960000"/>
              <a:gd name="connsiteY16" fmla="*/ 1419365 h 3960000"/>
              <a:gd name="connsiteX17" fmla="*/ 3207849 w 3960000"/>
              <a:gd name="connsiteY17" fmla="*/ 1493166 h 3960000"/>
              <a:gd name="connsiteX18" fmla="*/ 3407333 w 3960000"/>
              <a:gd name="connsiteY18" fmla="*/ 1117847 h 3960000"/>
              <a:gd name="connsiteX19" fmla="*/ 3108461 w 3960000"/>
              <a:gd name="connsiteY19" fmla="*/ 1185086 h 3960000"/>
              <a:gd name="connsiteX20" fmla="*/ 3334650 w 3960000"/>
              <a:gd name="connsiteY20" fmla="*/ 883134 h 3960000"/>
              <a:gd name="connsiteX21" fmla="*/ 2995677 w 3960000"/>
              <a:gd name="connsiteY21" fmla="*/ 1008938 h 3960000"/>
              <a:gd name="connsiteX22" fmla="*/ 2538382 w 3960000"/>
              <a:gd name="connsiteY22" fmla="*/ 802616 h 3960000"/>
              <a:gd name="connsiteX23" fmla="*/ 308009 w 3960000"/>
              <a:gd name="connsiteY23" fmla="*/ 0 h 3960000"/>
              <a:gd name="connsiteX24" fmla="*/ 3651991 w 3960000"/>
              <a:gd name="connsiteY24" fmla="*/ 0 h 3960000"/>
              <a:gd name="connsiteX25" fmla="*/ 3960000 w 3960000"/>
              <a:gd name="connsiteY25" fmla="*/ 308009 h 3960000"/>
              <a:gd name="connsiteX26" fmla="*/ 3960000 w 3960000"/>
              <a:gd name="connsiteY26" fmla="*/ 3651991 h 3960000"/>
              <a:gd name="connsiteX27" fmla="*/ 3651991 w 3960000"/>
              <a:gd name="connsiteY27" fmla="*/ 3960000 h 3960000"/>
              <a:gd name="connsiteX28" fmla="*/ 308009 w 3960000"/>
              <a:gd name="connsiteY28" fmla="*/ 3960000 h 3960000"/>
              <a:gd name="connsiteX29" fmla="*/ 0 w 3960000"/>
              <a:gd name="connsiteY29" fmla="*/ 3651991 h 3960000"/>
              <a:gd name="connsiteX30" fmla="*/ 0 w 3960000"/>
              <a:gd name="connsiteY30" fmla="*/ 308009 h 3960000"/>
              <a:gd name="connsiteX31" fmla="*/ 308009 w 3960000"/>
              <a:gd name="connsiteY31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55131 w 3960000"/>
              <a:gd name="connsiteY2" fmla="*/ 1419362 h 3960000"/>
              <a:gd name="connsiteX3" fmla="*/ 3160999 w 3960000"/>
              <a:gd name="connsiteY3" fmla="*/ 1374274 h 3960000"/>
              <a:gd name="connsiteX4" fmla="*/ 2538382 w 3960000"/>
              <a:gd name="connsiteY4" fmla="*/ 802616 h 3960000"/>
              <a:gd name="connsiteX5" fmla="*/ 1921633 w 3960000"/>
              <a:gd name="connsiteY5" fmla="*/ 1419365 h 3960000"/>
              <a:gd name="connsiteX6" fmla="*/ 1942445 w 3960000"/>
              <a:gd name="connsiteY6" fmla="*/ 1570340 h 3960000"/>
              <a:gd name="connsiteX7" fmla="*/ 752016 w 3960000"/>
              <a:gd name="connsiteY7" fmla="*/ 931012 h 3960000"/>
              <a:gd name="connsiteX8" fmla="*/ 934030 w 3960000"/>
              <a:gd name="connsiteY8" fmla="*/ 1745738 h 3960000"/>
              <a:gd name="connsiteX9" fmla="*/ 665343 w 3960000"/>
              <a:gd name="connsiteY9" fmla="*/ 1650397 h 3960000"/>
              <a:gd name="connsiteX10" fmla="*/ 1111709 w 3960000"/>
              <a:gd name="connsiteY10" fmla="*/ 2257108 h 3960000"/>
              <a:gd name="connsiteX11" fmla="*/ 856023 w 3960000"/>
              <a:gd name="connsiteY11" fmla="*/ 2244108 h 3960000"/>
              <a:gd name="connsiteX12" fmla="*/ 1402064 w 3960000"/>
              <a:gd name="connsiteY12" fmla="*/ 2660137 h 3960000"/>
              <a:gd name="connsiteX13" fmla="*/ 552668 w 3960000"/>
              <a:gd name="connsiteY13" fmla="*/ 2902822 h 3960000"/>
              <a:gd name="connsiteX14" fmla="*/ 1978439 w 3960000"/>
              <a:gd name="connsiteY14" fmla="*/ 3093502 h 3960000"/>
              <a:gd name="connsiteX15" fmla="*/ 3053184 w 3960000"/>
              <a:gd name="connsiteY15" fmla="*/ 2031759 h 3960000"/>
              <a:gd name="connsiteX16" fmla="*/ 3207849 w 3960000"/>
              <a:gd name="connsiteY16" fmla="*/ 1493166 h 3960000"/>
              <a:gd name="connsiteX17" fmla="*/ 3407333 w 3960000"/>
              <a:gd name="connsiteY17" fmla="*/ 1117847 h 3960000"/>
              <a:gd name="connsiteX18" fmla="*/ 3108461 w 3960000"/>
              <a:gd name="connsiteY18" fmla="*/ 1185086 h 3960000"/>
              <a:gd name="connsiteX19" fmla="*/ 3334650 w 3960000"/>
              <a:gd name="connsiteY19" fmla="*/ 883134 h 3960000"/>
              <a:gd name="connsiteX20" fmla="*/ 2995677 w 3960000"/>
              <a:gd name="connsiteY20" fmla="*/ 1008938 h 3960000"/>
              <a:gd name="connsiteX21" fmla="*/ 2538382 w 3960000"/>
              <a:gd name="connsiteY21" fmla="*/ 802616 h 3960000"/>
              <a:gd name="connsiteX22" fmla="*/ 308009 w 3960000"/>
              <a:gd name="connsiteY22" fmla="*/ 0 h 3960000"/>
              <a:gd name="connsiteX23" fmla="*/ 3651991 w 3960000"/>
              <a:gd name="connsiteY23" fmla="*/ 0 h 3960000"/>
              <a:gd name="connsiteX24" fmla="*/ 3960000 w 3960000"/>
              <a:gd name="connsiteY24" fmla="*/ 308009 h 3960000"/>
              <a:gd name="connsiteX25" fmla="*/ 3960000 w 3960000"/>
              <a:gd name="connsiteY25" fmla="*/ 3651991 h 3960000"/>
              <a:gd name="connsiteX26" fmla="*/ 3651991 w 3960000"/>
              <a:gd name="connsiteY26" fmla="*/ 3960000 h 3960000"/>
              <a:gd name="connsiteX27" fmla="*/ 308009 w 3960000"/>
              <a:gd name="connsiteY27" fmla="*/ 3960000 h 3960000"/>
              <a:gd name="connsiteX28" fmla="*/ 0 w 3960000"/>
              <a:gd name="connsiteY28" fmla="*/ 3651991 h 3960000"/>
              <a:gd name="connsiteX29" fmla="*/ 0 w 3960000"/>
              <a:gd name="connsiteY29" fmla="*/ 308009 h 3960000"/>
              <a:gd name="connsiteX30" fmla="*/ 308009 w 3960000"/>
              <a:gd name="connsiteY30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538382 w 3960000"/>
              <a:gd name="connsiteY3" fmla="*/ 802616 h 3960000"/>
              <a:gd name="connsiteX4" fmla="*/ 1921633 w 3960000"/>
              <a:gd name="connsiteY4" fmla="*/ 141936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07333 w 3960000"/>
              <a:gd name="connsiteY16" fmla="*/ 1117847 h 3960000"/>
              <a:gd name="connsiteX17" fmla="*/ 3108461 w 3960000"/>
              <a:gd name="connsiteY17" fmla="*/ 1185086 h 3960000"/>
              <a:gd name="connsiteX18" fmla="*/ 3334650 w 3960000"/>
              <a:gd name="connsiteY18" fmla="*/ 883134 h 3960000"/>
              <a:gd name="connsiteX19" fmla="*/ 2995677 w 3960000"/>
              <a:gd name="connsiteY19" fmla="*/ 1008938 h 3960000"/>
              <a:gd name="connsiteX20" fmla="*/ 2538382 w 3960000"/>
              <a:gd name="connsiteY20" fmla="*/ 80261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538382 w 3960000"/>
              <a:gd name="connsiteY3" fmla="*/ 802616 h 3960000"/>
              <a:gd name="connsiteX4" fmla="*/ 1921633 w 3960000"/>
              <a:gd name="connsiteY4" fmla="*/ 141936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07333 w 3960000"/>
              <a:gd name="connsiteY16" fmla="*/ 1117847 h 3960000"/>
              <a:gd name="connsiteX17" fmla="*/ 3140091 w 3960000"/>
              <a:gd name="connsiteY17" fmla="*/ 1227260 h 3960000"/>
              <a:gd name="connsiteX18" fmla="*/ 3334650 w 3960000"/>
              <a:gd name="connsiteY18" fmla="*/ 883134 h 3960000"/>
              <a:gd name="connsiteX19" fmla="*/ 2995677 w 3960000"/>
              <a:gd name="connsiteY19" fmla="*/ 1008938 h 3960000"/>
              <a:gd name="connsiteX20" fmla="*/ 2538382 w 3960000"/>
              <a:gd name="connsiteY20" fmla="*/ 80261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538382 w 3960000"/>
              <a:gd name="connsiteY3" fmla="*/ 802616 h 3960000"/>
              <a:gd name="connsiteX4" fmla="*/ 1921633 w 3960000"/>
              <a:gd name="connsiteY4" fmla="*/ 141936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34650 w 3960000"/>
              <a:gd name="connsiteY18" fmla="*/ 883134 h 3960000"/>
              <a:gd name="connsiteX19" fmla="*/ 2995677 w 3960000"/>
              <a:gd name="connsiteY19" fmla="*/ 1008938 h 3960000"/>
              <a:gd name="connsiteX20" fmla="*/ 2538382 w 3960000"/>
              <a:gd name="connsiteY20" fmla="*/ 80261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538382 w 3960000"/>
              <a:gd name="connsiteY3" fmla="*/ 802616 h 3960000"/>
              <a:gd name="connsiteX4" fmla="*/ 1921633 w 3960000"/>
              <a:gd name="connsiteY4" fmla="*/ 141936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538382 w 3960000"/>
              <a:gd name="connsiteY20" fmla="*/ 80261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538382 w 3960000"/>
              <a:gd name="connsiteY3" fmla="*/ 80261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538382 w 3960000"/>
              <a:gd name="connsiteY20" fmla="*/ 80261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34030 w 3960000"/>
              <a:gd name="connsiteY7" fmla="*/ 1745738 h 3960000"/>
              <a:gd name="connsiteX8" fmla="*/ 644257 w 3960000"/>
              <a:gd name="connsiteY8" fmla="*/ 1555506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644257 w 3960000"/>
              <a:gd name="connsiteY8" fmla="*/ 1555506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644257 w 3960000"/>
              <a:gd name="connsiteY8" fmla="*/ 1555506 h 3960000"/>
              <a:gd name="connsiteX9" fmla="*/ 1196057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644257 w 3960000"/>
              <a:gd name="connsiteY8" fmla="*/ 1555506 h 3960000"/>
              <a:gd name="connsiteX9" fmla="*/ 1196057 w 3960000"/>
              <a:gd name="connsiteY9" fmla="*/ 2257108 h 3960000"/>
              <a:gd name="connsiteX10" fmla="*/ 856023 w 3960000"/>
              <a:gd name="connsiteY10" fmla="*/ 2244108 h 3960000"/>
              <a:gd name="connsiteX11" fmla="*/ 1486410 w 3960000"/>
              <a:gd name="connsiteY11" fmla="*/ 2607420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644257 w 3960000"/>
              <a:gd name="connsiteY8" fmla="*/ 1555506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489408 w 3960000"/>
              <a:gd name="connsiteY12" fmla="*/ 2829018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489408 w 3960000"/>
              <a:gd name="connsiteY12" fmla="*/ 2829018 h 3960000"/>
              <a:gd name="connsiteX13" fmla="*/ 2062787 w 3960000"/>
              <a:gd name="connsiteY13" fmla="*/ 3146219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489408 w 3960000"/>
              <a:gd name="connsiteY12" fmla="*/ 2829018 h 3960000"/>
              <a:gd name="connsiteX13" fmla="*/ 2062787 w 3960000"/>
              <a:gd name="connsiteY13" fmla="*/ 3146219 h 3960000"/>
              <a:gd name="connsiteX14" fmla="*/ 3074271 w 3960000"/>
              <a:gd name="connsiteY14" fmla="*/ 2105563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489408 w 3960000"/>
              <a:gd name="connsiteY12" fmla="*/ 2829018 h 3960000"/>
              <a:gd name="connsiteX13" fmla="*/ 2062787 w 3960000"/>
              <a:gd name="connsiteY13" fmla="*/ 3146219 h 3960000"/>
              <a:gd name="connsiteX14" fmla="*/ 3074271 w 3960000"/>
              <a:gd name="connsiteY14" fmla="*/ 2105563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489408 w 3960000"/>
              <a:gd name="connsiteY12" fmla="*/ 2829018 h 3960000"/>
              <a:gd name="connsiteX13" fmla="*/ 2062787 w 3960000"/>
              <a:gd name="connsiteY13" fmla="*/ 3146219 h 3960000"/>
              <a:gd name="connsiteX14" fmla="*/ 3074271 w 3960000"/>
              <a:gd name="connsiteY14" fmla="*/ 2105563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3960000" h="3960000">
                <a:moveTo>
                  <a:pt x="3160999" y="1374274"/>
                </a:moveTo>
                <a:lnTo>
                  <a:pt x="3155132" y="1419362"/>
                </a:lnTo>
                <a:lnTo>
                  <a:pt x="3160999" y="1374274"/>
                </a:lnTo>
                <a:close/>
                <a:moveTo>
                  <a:pt x="2496208" y="770986"/>
                </a:moveTo>
                <a:cubicBezTo>
                  <a:pt x="2113414" y="770986"/>
                  <a:pt x="1929581" y="1106902"/>
                  <a:pt x="1921633" y="1292845"/>
                </a:cubicBezTo>
                <a:cubicBezTo>
                  <a:pt x="1914712" y="1454769"/>
                  <a:pt x="1928136" y="1522392"/>
                  <a:pt x="1942445" y="1570340"/>
                </a:cubicBezTo>
                <a:cubicBezTo>
                  <a:pt x="1547199" y="1510736"/>
                  <a:pt x="1237189" y="1330681"/>
                  <a:pt x="815277" y="836121"/>
                </a:cubicBezTo>
                <a:cubicBezTo>
                  <a:pt x="618819" y="1229038"/>
                  <a:pt x="733086" y="1558961"/>
                  <a:pt x="965659" y="1735195"/>
                </a:cubicBezTo>
                <a:cubicBezTo>
                  <a:pt x="864541" y="1716416"/>
                  <a:pt x="662904" y="1695759"/>
                  <a:pt x="570453" y="1629310"/>
                </a:cubicBezTo>
                <a:cubicBezTo>
                  <a:pt x="597898" y="2016450"/>
                  <a:pt x="990931" y="2177657"/>
                  <a:pt x="1196057" y="2257108"/>
                </a:cubicBezTo>
                <a:cubicBezTo>
                  <a:pt x="1113718" y="2275887"/>
                  <a:pt x="943857" y="2321380"/>
                  <a:pt x="813848" y="2296824"/>
                </a:cubicBezTo>
                <a:cubicBezTo>
                  <a:pt x="926523" y="2634848"/>
                  <a:pt x="1326064" y="2611755"/>
                  <a:pt x="1486410" y="2607420"/>
                </a:cubicBezTo>
                <a:cubicBezTo>
                  <a:pt x="1297174" y="2749708"/>
                  <a:pt x="1000058" y="2795794"/>
                  <a:pt x="489408" y="2829018"/>
                </a:cubicBezTo>
                <a:cubicBezTo>
                  <a:pt x="914827" y="3139596"/>
                  <a:pt x="1734874" y="3242281"/>
                  <a:pt x="2062787" y="3146219"/>
                </a:cubicBezTo>
                <a:cubicBezTo>
                  <a:pt x="2763394" y="2903535"/>
                  <a:pt x="2915370" y="2621267"/>
                  <a:pt x="3074271" y="2105563"/>
                </a:cubicBezTo>
                <a:cubicBezTo>
                  <a:pt x="3173740" y="1733406"/>
                  <a:pt x="3145310" y="1648999"/>
                  <a:pt x="3207849" y="1493166"/>
                </a:cubicBezTo>
                <a:cubicBezTo>
                  <a:pt x="3270388" y="1337333"/>
                  <a:pt x="3414210" y="1276468"/>
                  <a:pt x="3449507" y="1170564"/>
                </a:cubicBezTo>
                <a:cubicBezTo>
                  <a:pt x="3349883" y="1192977"/>
                  <a:pt x="3252716" y="1239516"/>
                  <a:pt x="3140091" y="1227260"/>
                </a:cubicBezTo>
                <a:cubicBezTo>
                  <a:pt x="3219995" y="1183499"/>
                  <a:pt x="3274317" y="996523"/>
                  <a:pt x="3324107" y="851504"/>
                </a:cubicBezTo>
                <a:cubicBezTo>
                  <a:pt x="3215037" y="921165"/>
                  <a:pt x="3152155" y="998691"/>
                  <a:pt x="2995677" y="1008938"/>
                </a:cubicBezTo>
                <a:cubicBezTo>
                  <a:pt x="2884471" y="881691"/>
                  <a:pt x="2678487" y="770986"/>
                  <a:pt x="2496208" y="770986"/>
                </a:cubicBezTo>
                <a:close/>
                <a:moveTo>
                  <a:pt x="308009" y="0"/>
                </a:moveTo>
                <a:lnTo>
                  <a:pt x="3651991" y="0"/>
                </a:lnTo>
                <a:cubicBezTo>
                  <a:pt x="3822100" y="0"/>
                  <a:pt x="3960000" y="137900"/>
                  <a:pt x="3960000" y="308009"/>
                </a:cubicBezTo>
                <a:lnTo>
                  <a:pt x="3960000" y="3651991"/>
                </a:lnTo>
                <a:cubicBezTo>
                  <a:pt x="3960000" y="3822100"/>
                  <a:pt x="3822100" y="3960000"/>
                  <a:pt x="3651991" y="3960000"/>
                </a:cubicBezTo>
                <a:lnTo>
                  <a:pt x="308009" y="3960000"/>
                </a:lnTo>
                <a:cubicBezTo>
                  <a:pt x="137900" y="3960000"/>
                  <a:pt x="0" y="3822100"/>
                  <a:pt x="0" y="3651991"/>
                </a:cubicBezTo>
                <a:lnTo>
                  <a:pt x="0" y="308009"/>
                </a:lnTo>
                <a:cubicBezTo>
                  <a:pt x="0" y="137900"/>
                  <a:pt x="137900" y="0"/>
                  <a:pt x="308009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100" name="Rounded Rectangle 3">
            <a:extLst>
              <a:ext uri="{FF2B5EF4-FFF2-40B4-BE49-F238E27FC236}">
                <a16:creationId xmlns:a16="http://schemas.microsoft.com/office/drawing/2014/main" xmlns="" id="{C2FE4DD9-BD0F-42FA-8558-1E2788EACC02}"/>
              </a:ext>
            </a:extLst>
          </p:cNvPr>
          <p:cNvSpPr>
            <a:spLocks noChangeAspect="1"/>
          </p:cNvSpPr>
          <p:nvPr/>
        </p:nvSpPr>
        <p:spPr>
          <a:xfrm>
            <a:off x="6121262" y="5634756"/>
            <a:ext cx="519265" cy="519265"/>
          </a:xfrm>
          <a:custGeom>
            <a:avLst/>
            <a:gdLst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59137 h 3960000"/>
              <a:gd name="connsiteX15" fmla="*/ 3432095 w 3960000"/>
              <a:gd name="connsiteY15" fmla="*/ 238945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04441 h 3960000"/>
              <a:gd name="connsiteX15" fmla="*/ 3432095 w 3960000"/>
              <a:gd name="connsiteY15" fmla="*/ 238945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04441 h 3960000"/>
              <a:gd name="connsiteX15" fmla="*/ 3432095 w 3960000"/>
              <a:gd name="connsiteY15" fmla="*/ 238945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04441 h 3960000"/>
              <a:gd name="connsiteX15" fmla="*/ 3410216 w 3960000"/>
              <a:gd name="connsiteY15" fmla="*/ 195189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04441 h 3960000"/>
              <a:gd name="connsiteX15" fmla="*/ 3410216 w 3960000"/>
              <a:gd name="connsiteY15" fmla="*/ 195189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04441 h 3960000"/>
              <a:gd name="connsiteX15" fmla="*/ 3410216 w 3960000"/>
              <a:gd name="connsiteY15" fmla="*/ 195189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3960000" h="3960000">
                <a:moveTo>
                  <a:pt x="2841893" y="181064"/>
                </a:moveTo>
                <a:cubicBezTo>
                  <a:pt x="2485731" y="190239"/>
                  <a:pt x="2106781" y="339266"/>
                  <a:pt x="2105790" y="859562"/>
                </a:cubicBezTo>
                <a:lnTo>
                  <a:pt x="2106860" y="863292"/>
                </a:lnTo>
                <a:lnTo>
                  <a:pt x="2106860" y="1248172"/>
                </a:lnTo>
                <a:lnTo>
                  <a:pt x="1691968" y="1248172"/>
                </a:lnTo>
                <a:lnTo>
                  <a:pt x="1691968" y="1824236"/>
                </a:lnTo>
                <a:lnTo>
                  <a:pt x="2106860" y="1824236"/>
                </a:lnTo>
                <a:lnTo>
                  <a:pt x="2106860" y="3779396"/>
                </a:lnTo>
                <a:lnTo>
                  <a:pt x="2754932" y="3779396"/>
                </a:lnTo>
                <a:lnTo>
                  <a:pt x="2754932" y="1824236"/>
                </a:lnTo>
                <a:lnTo>
                  <a:pt x="3305869" y="1813665"/>
                </a:lnTo>
                <a:lnTo>
                  <a:pt x="3348152" y="1248172"/>
                </a:lnTo>
                <a:lnTo>
                  <a:pt x="2754932" y="1248172"/>
                </a:lnTo>
                <a:lnTo>
                  <a:pt x="2754932" y="907124"/>
                </a:lnTo>
                <a:cubicBezTo>
                  <a:pt x="2746287" y="682909"/>
                  <a:pt x="3126764" y="685506"/>
                  <a:pt x="3369037" y="704441"/>
                </a:cubicBezTo>
                <a:cubicBezTo>
                  <a:pt x="3391941" y="556446"/>
                  <a:pt x="3409927" y="381656"/>
                  <a:pt x="3410216" y="195189"/>
                </a:cubicBezTo>
                <a:cubicBezTo>
                  <a:pt x="3239930" y="163882"/>
                  <a:pt x="3118909" y="173928"/>
                  <a:pt x="2841893" y="181064"/>
                </a:cubicBezTo>
                <a:close/>
                <a:moveTo>
                  <a:pt x="308009" y="0"/>
                </a:moveTo>
                <a:lnTo>
                  <a:pt x="3651991" y="0"/>
                </a:lnTo>
                <a:cubicBezTo>
                  <a:pt x="3822100" y="0"/>
                  <a:pt x="3960000" y="137900"/>
                  <a:pt x="3960000" y="308009"/>
                </a:cubicBezTo>
                <a:lnTo>
                  <a:pt x="3960000" y="3651991"/>
                </a:lnTo>
                <a:cubicBezTo>
                  <a:pt x="3960000" y="3822100"/>
                  <a:pt x="3822100" y="3960000"/>
                  <a:pt x="3651991" y="3960000"/>
                </a:cubicBezTo>
                <a:lnTo>
                  <a:pt x="308009" y="3960000"/>
                </a:lnTo>
                <a:cubicBezTo>
                  <a:pt x="137900" y="3960000"/>
                  <a:pt x="0" y="3822100"/>
                  <a:pt x="0" y="3651991"/>
                </a:cubicBezTo>
                <a:lnTo>
                  <a:pt x="0" y="308009"/>
                </a:lnTo>
                <a:cubicBezTo>
                  <a:pt x="0" y="137900"/>
                  <a:pt x="137900" y="0"/>
                  <a:pt x="308009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101" name="Rounded Rectangle 10">
            <a:extLst>
              <a:ext uri="{FF2B5EF4-FFF2-40B4-BE49-F238E27FC236}">
                <a16:creationId xmlns:a16="http://schemas.microsoft.com/office/drawing/2014/main" xmlns="" id="{798E328E-1056-4BD6-8D0A-FEC675AE63E6}"/>
              </a:ext>
            </a:extLst>
          </p:cNvPr>
          <p:cNvSpPr>
            <a:spLocks noChangeAspect="1"/>
          </p:cNvSpPr>
          <p:nvPr/>
        </p:nvSpPr>
        <p:spPr>
          <a:xfrm>
            <a:off x="7836637" y="5624208"/>
            <a:ext cx="521115" cy="529812"/>
          </a:xfrm>
          <a:custGeom>
            <a:avLst/>
            <a:gdLst/>
            <a:ahLst/>
            <a:cxnLst/>
            <a:rect l="l" t="t" r="r" b="b"/>
            <a:pathLst>
              <a:path w="3186824" h="3240000">
                <a:moveTo>
                  <a:pt x="2141174" y="1384899"/>
                </a:moveTo>
                <a:lnTo>
                  <a:pt x="2141174" y="1528887"/>
                </a:lnTo>
                <a:lnTo>
                  <a:pt x="1997174" y="1528887"/>
                </a:lnTo>
                <a:lnTo>
                  <a:pt x="1997174" y="1744911"/>
                </a:lnTo>
                <a:lnTo>
                  <a:pt x="2141174" y="1744911"/>
                </a:lnTo>
                <a:lnTo>
                  <a:pt x="2141174" y="1888899"/>
                </a:lnTo>
                <a:lnTo>
                  <a:pt x="2357174" y="1888899"/>
                </a:lnTo>
                <a:lnTo>
                  <a:pt x="2357174" y="1744911"/>
                </a:lnTo>
                <a:lnTo>
                  <a:pt x="2501174" y="1744911"/>
                </a:lnTo>
                <a:lnTo>
                  <a:pt x="2501174" y="1528887"/>
                </a:lnTo>
                <a:lnTo>
                  <a:pt x="2357174" y="1528887"/>
                </a:lnTo>
                <a:lnTo>
                  <a:pt x="2357174" y="1384899"/>
                </a:lnTo>
                <a:close/>
                <a:moveTo>
                  <a:pt x="1286582" y="1008157"/>
                </a:moveTo>
                <a:cubicBezTo>
                  <a:pt x="1148208" y="1006486"/>
                  <a:pt x="1009270" y="1051569"/>
                  <a:pt x="894997" y="1143711"/>
                </a:cubicBezTo>
                <a:cubicBezTo>
                  <a:pt x="666451" y="1327995"/>
                  <a:pt x="600947" y="1648602"/>
                  <a:pt x="738892" y="1907765"/>
                </a:cubicBezTo>
                <a:cubicBezTo>
                  <a:pt x="876837" y="2166928"/>
                  <a:pt x="1179371" y="2291639"/>
                  <a:pt x="1459875" y="2204971"/>
                </a:cubicBezTo>
                <a:cubicBezTo>
                  <a:pt x="1676459" y="2138053"/>
                  <a:pt x="1832801" y="1959669"/>
                  <a:pt x="1876637" y="1747242"/>
                </a:cubicBezTo>
                <a:lnTo>
                  <a:pt x="1879565" y="1747242"/>
                </a:lnTo>
                <a:lnTo>
                  <a:pt x="1879565" y="1728291"/>
                </a:lnTo>
                <a:cubicBezTo>
                  <a:pt x="1891883" y="1671800"/>
                  <a:pt x="1894168" y="1612713"/>
                  <a:pt x="1887545" y="1552862"/>
                </a:cubicBezTo>
                <a:lnTo>
                  <a:pt x="1879565" y="1553745"/>
                </a:lnTo>
                <a:lnTo>
                  <a:pt x="1879565" y="1531218"/>
                </a:lnTo>
                <a:lnTo>
                  <a:pt x="1231565" y="1531218"/>
                </a:lnTo>
                <a:lnTo>
                  <a:pt x="1231565" y="1747242"/>
                </a:lnTo>
                <a:lnTo>
                  <a:pt x="1565835" y="1747242"/>
                </a:lnTo>
                <a:cubicBezTo>
                  <a:pt x="1530201" y="1827940"/>
                  <a:pt x="1460959" y="1892348"/>
                  <a:pt x="1371795" y="1919897"/>
                </a:cubicBezTo>
                <a:cubicBezTo>
                  <a:pt x="1228031" y="1964316"/>
                  <a:pt x="1072976" y="1900399"/>
                  <a:pt x="1002277" y="1767573"/>
                </a:cubicBezTo>
                <a:cubicBezTo>
                  <a:pt x="931578" y="1634747"/>
                  <a:pt x="965150" y="1470429"/>
                  <a:pt x="1082284" y="1375980"/>
                </a:cubicBezTo>
                <a:cubicBezTo>
                  <a:pt x="1199418" y="1281531"/>
                  <a:pt x="1367118" y="1283556"/>
                  <a:pt x="1481937" y="1380807"/>
                </a:cubicBezTo>
                <a:lnTo>
                  <a:pt x="1674778" y="1153129"/>
                </a:lnTo>
                <a:cubicBezTo>
                  <a:pt x="1562764" y="1058254"/>
                  <a:pt x="1424955" y="1009828"/>
                  <a:pt x="1286582" y="1008157"/>
                </a:cubicBezTo>
                <a:close/>
                <a:moveTo>
                  <a:pt x="293028" y="0"/>
                </a:moveTo>
                <a:lnTo>
                  <a:pt x="2893796" y="0"/>
                </a:lnTo>
                <a:cubicBezTo>
                  <a:pt x="3055631" y="0"/>
                  <a:pt x="3186824" y="131193"/>
                  <a:pt x="3186824" y="293028"/>
                </a:cubicBezTo>
                <a:lnTo>
                  <a:pt x="3186824" y="2946972"/>
                </a:lnTo>
                <a:cubicBezTo>
                  <a:pt x="3186824" y="3108807"/>
                  <a:pt x="3055631" y="3240000"/>
                  <a:pt x="2893796" y="3240000"/>
                </a:cubicBezTo>
                <a:lnTo>
                  <a:pt x="293028" y="3240000"/>
                </a:lnTo>
                <a:cubicBezTo>
                  <a:pt x="131193" y="3240000"/>
                  <a:pt x="0" y="3108807"/>
                  <a:pt x="0" y="2946972"/>
                </a:cubicBezTo>
                <a:lnTo>
                  <a:pt x="0" y="293028"/>
                </a:lnTo>
                <a:cubicBezTo>
                  <a:pt x="0" y="131193"/>
                  <a:pt x="131193" y="0"/>
                  <a:pt x="293028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102" name="Block Arc 6">
            <a:extLst>
              <a:ext uri="{FF2B5EF4-FFF2-40B4-BE49-F238E27FC236}">
                <a16:creationId xmlns:a16="http://schemas.microsoft.com/office/drawing/2014/main" xmlns="" id="{62965521-2EFF-4BE9-866C-3D9369FA5C74}"/>
              </a:ext>
            </a:extLst>
          </p:cNvPr>
          <p:cNvSpPr/>
          <p:nvPr/>
        </p:nvSpPr>
        <p:spPr>
          <a:xfrm>
            <a:off x="8626102" y="5660698"/>
            <a:ext cx="488516" cy="493322"/>
          </a:xfrm>
          <a:custGeom>
            <a:avLst/>
            <a:gdLst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91651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734726 w 3221102"/>
              <a:gd name="connsiteY22" fmla="*/ 869255 h 3221116"/>
              <a:gd name="connsiteX23" fmla="*/ 1956122 w 3221102"/>
              <a:gd name="connsiteY23" fmla="*/ 1110076 h 3221116"/>
              <a:gd name="connsiteX24" fmla="*/ 1973374 w 3221102"/>
              <a:gd name="connsiteY24" fmla="*/ 875315 h 3221116"/>
              <a:gd name="connsiteX25" fmla="*/ 2333414 w 3221102"/>
              <a:gd name="connsiteY25" fmla="*/ 875315 h 3221116"/>
              <a:gd name="connsiteX26" fmla="*/ 2324788 w 3221102"/>
              <a:gd name="connsiteY26" fmla="*/ 2054049 h 3221116"/>
              <a:gd name="connsiteX27" fmla="*/ 2661746 w 3221102"/>
              <a:gd name="connsiteY27" fmla="*/ 2179658 h 3221116"/>
              <a:gd name="connsiteX28" fmla="*/ 2691046 w 3221102"/>
              <a:gd name="connsiteY28" fmla="*/ 2188689 h 3221116"/>
              <a:gd name="connsiteX29" fmla="*/ 2667011 w 3221102"/>
              <a:gd name="connsiteY29" fmla="*/ 2175828 h 3221116"/>
              <a:gd name="connsiteX30" fmla="*/ 2332141 w 3221102"/>
              <a:gd name="connsiteY30" fmla="*/ 653899 h 3221116"/>
              <a:gd name="connsiteX31" fmla="*/ 776764 w 3221102"/>
              <a:gd name="connsiteY31" fmla="*/ 749845 h 3221116"/>
              <a:gd name="connsiteX32" fmla="*/ 631487 w 3221102"/>
              <a:gd name="connsiteY32" fmla="*/ 2301392 h 3221116"/>
              <a:gd name="connsiteX33" fmla="*/ 2142017 w 3221102"/>
              <a:gd name="connsiteY33" fmla="*/ 2684410 h 3221116"/>
              <a:gd name="connsiteX34" fmla="*/ 2324866 w 3221102"/>
              <a:gd name="connsiteY34" fmla="*/ 3053856 h 3221116"/>
              <a:gd name="connsiteX35" fmla="*/ 294693 w 3221102"/>
              <a:gd name="connsiteY35" fmla="*/ 2539075 h 3221116"/>
              <a:gd name="connsiteX36" fmla="*/ 489947 w 3221102"/>
              <a:gd name="connsiteY36" fmla="*/ 453774 h 3221116"/>
              <a:gd name="connsiteX37" fmla="*/ 1651152 w 3221102"/>
              <a:gd name="connsiteY37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91651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734726 w 3221102"/>
              <a:gd name="connsiteY22" fmla="*/ 869255 h 3221116"/>
              <a:gd name="connsiteX23" fmla="*/ 1956122 w 3221102"/>
              <a:gd name="connsiteY23" fmla="*/ 1110076 h 3221116"/>
              <a:gd name="connsiteX24" fmla="*/ 1973374 w 3221102"/>
              <a:gd name="connsiteY24" fmla="*/ 875315 h 3221116"/>
              <a:gd name="connsiteX25" fmla="*/ 2333414 w 3221102"/>
              <a:gd name="connsiteY25" fmla="*/ 875315 h 3221116"/>
              <a:gd name="connsiteX26" fmla="*/ 2324788 w 3221102"/>
              <a:gd name="connsiteY26" fmla="*/ 2054049 h 3221116"/>
              <a:gd name="connsiteX27" fmla="*/ 2661746 w 3221102"/>
              <a:gd name="connsiteY27" fmla="*/ 2179658 h 3221116"/>
              <a:gd name="connsiteX28" fmla="*/ 2691046 w 3221102"/>
              <a:gd name="connsiteY28" fmla="*/ 2188689 h 3221116"/>
              <a:gd name="connsiteX29" fmla="*/ 2667011 w 3221102"/>
              <a:gd name="connsiteY29" fmla="*/ 2175828 h 3221116"/>
              <a:gd name="connsiteX30" fmla="*/ 2332141 w 3221102"/>
              <a:gd name="connsiteY30" fmla="*/ 653899 h 3221116"/>
              <a:gd name="connsiteX31" fmla="*/ 776764 w 3221102"/>
              <a:gd name="connsiteY31" fmla="*/ 749845 h 3221116"/>
              <a:gd name="connsiteX32" fmla="*/ 631487 w 3221102"/>
              <a:gd name="connsiteY32" fmla="*/ 2301392 h 3221116"/>
              <a:gd name="connsiteX33" fmla="*/ 2142017 w 3221102"/>
              <a:gd name="connsiteY33" fmla="*/ 2684410 h 3221116"/>
              <a:gd name="connsiteX34" fmla="*/ 2324866 w 3221102"/>
              <a:gd name="connsiteY34" fmla="*/ 3053856 h 3221116"/>
              <a:gd name="connsiteX35" fmla="*/ 294693 w 3221102"/>
              <a:gd name="connsiteY35" fmla="*/ 2539075 h 3221116"/>
              <a:gd name="connsiteX36" fmla="*/ 489947 w 3221102"/>
              <a:gd name="connsiteY36" fmla="*/ 453774 h 3221116"/>
              <a:gd name="connsiteX37" fmla="*/ 1651152 w 3221102"/>
              <a:gd name="connsiteY37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91651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956122 w 3221102"/>
              <a:gd name="connsiteY22" fmla="*/ 1110076 h 3221116"/>
              <a:gd name="connsiteX23" fmla="*/ 1973374 w 3221102"/>
              <a:gd name="connsiteY23" fmla="*/ 875315 h 3221116"/>
              <a:gd name="connsiteX24" fmla="*/ 2333414 w 3221102"/>
              <a:gd name="connsiteY24" fmla="*/ 875315 h 3221116"/>
              <a:gd name="connsiteX25" fmla="*/ 2324788 w 3221102"/>
              <a:gd name="connsiteY25" fmla="*/ 2054049 h 3221116"/>
              <a:gd name="connsiteX26" fmla="*/ 2661746 w 3221102"/>
              <a:gd name="connsiteY26" fmla="*/ 2179658 h 3221116"/>
              <a:gd name="connsiteX27" fmla="*/ 2691046 w 3221102"/>
              <a:gd name="connsiteY27" fmla="*/ 2188689 h 3221116"/>
              <a:gd name="connsiteX28" fmla="*/ 2667011 w 3221102"/>
              <a:gd name="connsiteY28" fmla="*/ 2175828 h 3221116"/>
              <a:gd name="connsiteX29" fmla="*/ 2332141 w 3221102"/>
              <a:gd name="connsiteY29" fmla="*/ 653899 h 3221116"/>
              <a:gd name="connsiteX30" fmla="*/ 776764 w 3221102"/>
              <a:gd name="connsiteY30" fmla="*/ 749845 h 3221116"/>
              <a:gd name="connsiteX31" fmla="*/ 631487 w 3221102"/>
              <a:gd name="connsiteY31" fmla="*/ 2301392 h 3221116"/>
              <a:gd name="connsiteX32" fmla="*/ 2142017 w 3221102"/>
              <a:gd name="connsiteY32" fmla="*/ 2684410 h 3221116"/>
              <a:gd name="connsiteX33" fmla="*/ 2324866 w 3221102"/>
              <a:gd name="connsiteY33" fmla="*/ 3053856 h 3221116"/>
              <a:gd name="connsiteX34" fmla="*/ 294693 w 3221102"/>
              <a:gd name="connsiteY34" fmla="*/ 2539075 h 3221116"/>
              <a:gd name="connsiteX35" fmla="*/ 489947 w 3221102"/>
              <a:gd name="connsiteY35" fmla="*/ 453774 h 3221116"/>
              <a:gd name="connsiteX36" fmla="*/ 1651152 w 3221102"/>
              <a:gd name="connsiteY36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91651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956122 w 3221102"/>
              <a:gd name="connsiteY22" fmla="*/ 1110076 h 3221116"/>
              <a:gd name="connsiteX23" fmla="*/ 1973374 w 3221102"/>
              <a:gd name="connsiteY23" fmla="*/ 875315 h 3221116"/>
              <a:gd name="connsiteX24" fmla="*/ 2333414 w 3221102"/>
              <a:gd name="connsiteY24" fmla="*/ 875315 h 3221116"/>
              <a:gd name="connsiteX25" fmla="*/ 2324788 w 3221102"/>
              <a:gd name="connsiteY25" fmla="*/ 2054049 h 3221116"/>
              <a:gd name="connsiteX26" fmla="*/ 2661746 w 3221102"/>
              <a:gd name="connsiteY26" fmla="*/ 2179658 h 3221116"/>
              <a:gd name="connsiteX27" fmla="*/ 2691046 w 3221102"/>
              <a:gd name="connsiteY27" fmla="*/ 2188689 h 3221116"/>
              <a:gd name="connsiteX28" fmla="*/ 2667011 w 3221102"/>
              <a:gd name="connsiteY28" fmla="*/ 2175828 h 3221116"/>
              <a:gd name="connsiteX29" fmla="*/ 2332141 w 3221102"/>
              <a:gd name="connsiteY29" fmla="*/ 653899 h 3221116"/>
              <a:gd name="connsiteX30" fmla="*/ 776764 w 3221102"/>
              <a:gd name="connsiteY30" fmla="*/ 749845 h 3221116"/>
              <a:gd name="connsiteX31" fmla="*/ 631487 w 3221102"/>
              <a:gd name="connsiteY31" fmla="*/ 2301392 h 3221116"/>
              <a:gd name="connsiteX32" fmla="*/ 2142017 w 3221102"/>
              <a:gd name="connsiteY32" fmla="*/ 2684410 h 3221116"/>
              <a:gd name="connsiteX33" fmla="*/ 2324866 w 3221102"/>
              <a:gd name="connsiteY33" fmla="*/ 3053856 h 3221116"/>
              <a:gd name="connsiteX34" fmla="*/ 294693 w 3221102"/>
              <a:gd name="connsiteY34" fmla="*/ 2539075 h 3221116"/>
              <a:gd name="connsiteX35" fmla="*/ 489947 w 3221102"/>
              <a:gd name="connsiteY35" fmla="*/ 453774 h 3221116"/>
              <a:gd name="connsiteX36" fmla="*/ 1651152 w 3221102"/>
              <a:gd name="connsiteY36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91651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956122 w 3221102"/>
              <a:gd name="connsiteY22" fmla="*/ 1110076 h 3221116"/>
              <a:gd name="connsiteX23" fmla="*/ 1973374 w 3221102"/>
              <a:gd name="connsiteY23" fmla="*/ 875315 h 3221116"/>
              <a:gd name="connsiteX24" fmla="*/ 2333414 w 3221102"/>
              <a:gd name="connsiteY24" fmla="*/ 875315 h 3221116"/>
              <a:gd name="connsiteX25" fmla="*/ 2324788 w 3221102"/>
              <a:gd name="connsiteY25" fmla="*/ 2054049 h 3221116"/>
              <a:gd name="connsiteX26" fmla="*/ 2661746 w 3221102"/>
              <a:gd name="connsiteY26" fmla="*/ 2179658 h 3221116"/>
              <a:gd name="connsiteX27" fmla="*/ 2691046 w 3221102"/>
              <a:gd name="connsiteY27" fmla="*/ 2188689 h 3221116"/>
              <a:gd name="connsiteX28" fmla="*/ 2667011 w 3221102"/>
              <a:gd name="connsiteY28" fmla="*/ 2175828 h 3221116"/>
              <a:gd name="connsiteX29" fmla="*/ 2332141 w 3221102"/>
              <a:gd name="connsiteY29" fmla="*/ 653899 h 3221116"/>
              <a:gd name="connsiteX30" fmla="*/ 776764 w 3221102"/>
              <a:gd name="connsiteY30" fmla="*/ 749845 h 3221116"/>
              <a:gd name="connsiteX31" fmla="*/ 631487 w 3221102"/>
              <a:gd name="connsiteY31" fmla="*/ 2301392 h 3221116"/>
              <a:gd name="connsiteX32" fmla="*/ 2142017 w 3221102"/>
              <a:gd name="connsiteY32" fmla="*/ 2684410 h 3221116"/>
              <a:gd name="connsiteX33" fmla="*/ 2324866 w 3221102"/>
              <a:gd name="connsiteY33" fmla="*/ 3053856 h 3221116"/>
              <a:gd name="connsiteX34" fmla="*/ 294693 w 3221102"/>
              <a:gd name="connsiteY34" fmla="*/ 2539075 h 3221116"/>
              <a:gd name="connsiteX35" fmla="*/ 489947 w 3221102"/>
              <a:gd name="connsiteY35" fmla="*/ 453774 h 3221116"/>
              <a:gd name="connsiteX36" fmla="*/ 1651152 w 3221102"/>
              <a:gd name="connsiteY36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956122 w 3221102"/>
              <a:gd name="connsiteY22" fmla="*/ 1110076 h 3221116"/>
              <a:gd name="connsiteX23" fmla="*/ 1973374 w 3221102"/>
              <a:gd name="connsiteY23" fmla="*/ 875315 h 3221116"/>
              <a:gd name="connsiteX24" fmla="*/ 2333414 w 3221102"/>
              <a:gd name="connsiteY24" fmla="*/ 875315 h 3221116"/>
              <a:gd name="connsiteX25" fmla="*/ 2324788 w 3221102"/>
              <a:gd name="connsiteY25" fmla="*/ 2054049 h 3221116"/>
              <a:gd name="connsiteX26" fmla="*/ 2661746 w 3221102"/>
              <a:gd name="connsiteY26" fmla="*/ 2179658 h 3221116"/>
              <a:gd name="connsiteX27" fmla="*/ 2691046 w 3221102"/>
              <a:gd name="connsiteY27" fmla="*/ 2188689 h 3221116"/>
              <a:gd name="connsiteX28" fmla="*/ 2667011 w 3221102"/>
              <a:gd name="connsiteY28" fmla="*/ 2175828 h 3221116"/>
              <a:gd name="connsiteX29" fmla="*/ 2332141 w 3221102"/>
              <a:gd name="connsiteY29" fmla="*/ 653899 h 3221116"/>
              <a:gd name="connsiteX30" fmla="*/ 776764 w 3221102"/>
              <a:gd name="connsiteY30" fmla="*/ 749845 h 3221116"/>
              <a:gd name="connsiteX31" fmla="*/ 631487 w 3221102"/>
              <a:gd name="connsiteY31" fmla="*/ 2301392 h 3221116"/>
              <a:gd name="connsiteX32" fmla="*/ 2142017 w 3221102"/>
              <a:gd name="connsiteY32" fmla="*/ 2684410 h 3221116"/>
              <a:gd name="connsiteX33" fmla="*/ 2324866 w 3221102"/>
              <a:gd name="connsiteY33" fmla="*/ 3053856 h 3221116"/>
              <a:gd name="connsiteX34" fmla="*/ 294693 w 3221102"/>
              <a:gd name="connsiteY34" fmla="*/ 2539075 h 3221116"/>
              <a:gd name="connsiteX35" fmla="*/ 489947 w 3221102"/>
              <a:gd name="connsiteY35" fmla="*/ 453774 h 3221116"/>
              <a:gd name="connsiteX36" fmla="*/ 1651152 w 3221102"/>
              <a:gd name="connsiteY36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956122 w 3221102"/>
              <a:gd name="connsiteY22" fmla="*/ 1110076 h 3221116"/>
              <a:gd name="connsiteX23" fmla="*/ 1973374 w 3221102"/>
              <a:gd name="connsiteY23" fmla="*/ 875315 h 3221116"/>
              <a:gd name="connsiteX24" fmla="*/ 2333414 w 3221102"/>
              <a:gd name="connsiteY24" fmla="*/ 875315 h 3221116"/>
              <a:gd name="connsiteX25" fmla="*/ 2324788 w 3221102"/>
              <a:gd name="connsiteY25" fmla="*/ 2054049 h 3221116"/>
              <a:gd name="connsiteX26" fmla="*/ 2661746 w 3221102"/>
              <a:gd name="connsiteY26" fmla="*/ 2179658 h 3221116"/>
              <a:gd name="connsiteX27" fmla="*/ 2691046 w 3221102"/>
              <a:gd name="connsiteY27" fmla="*/ 2188689 h 3221116"/>
              <a:gd name="connsiteX28" fmla="*/ 2667011 w 3221102"/>
              <a:gd name="connsiteY28" fmla="*/ 2175828 h 3221116"/>
              <a:gd name="connsiteX29" fmla="*/ 2332141 w 3221102"/>
              <a:gd name="connsiteY29" fmla="*/ 653899 h 3221116"/>
              <a:gd name="connsiteX30" fmla="*/ 776764 w 3221102"/>
              <a:gd name="connsiteY30" fmla="*/ 749845 h 3221116"/>
              <a:gd name="connsiteX31" fmla="*/ 631487 w 3221102"/>
              <a:gd name="connsiteY31" fmla="*/ 2301392 h 3221116"/>
              <a:gd name="connsiteX32" fmla="*/ 2142017 w 3221102"/>
              <a:gd name="connsiteY32" fmla="*/ 2684410 h 3221116"/>
              <a:gd name="connsiteX33" fmla="*/ 2324866 w 3221102"/>
              <a:gd name="connsiteY33" fmla="*/ 3053856 h 3221116"/>
              <a:gd name="connsiteX34" fmla="*/ 294693 w 3221102"/>
              <a:gd name="connsiteY34" fmla="*/ 2539075 h 3221116"/>
              <a:gd name="connsiteX35" fmla="*/ 489947 w 3221102"/>
              <a:gd name="connsiteY35" fmla="*/ 453774 h 3221116"/>
              <a:gd name="connsiteX36" fmla="*/ 1651152 w 3221102"/>
              <a:gd name="connsiteY36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2585849 w 3221102"/>
              <a:gd name="connsiteY13" fmla="*/ 2588887 h 3221116"/>
              <a:gd name="connsiteX14" fmla="*/ 1973374 w 3221102"/>
              <a:gd name="connsiteY14" fmla="*/ 2195096 h 3221116"/>
              <a:gd name="connsiteX15" fmla="*/ 1390827 w 3221102"/>
              <a:gd name="connsiteY15" fmla="*/ 2527630 h 3221116"/>
              <a:gd name="connsiteX16" fmla="*/ 783896 w 3221102"/>
              <a:gd name="connsiteY16" fmla="*/ 1665044 h 3221116"/>
              <a:gd name="connsiteX17" fmla="*/ 1268509 w 3221102"/>
              <a:gd name="connsiteY17" fmla="*/ 819983 h 3221116"/>
              <a:gd name="connsiteX18" fmla="*/ 1328805 w 3221102"/>
              <a:gd name="connsiteY18" fmla="*/ 807930 h 3221116"/>
              <a:gd name="connsiteX19" fmla="*/ 1390827 w 3221102"/>
              <a:gd name="connsiteY19" fmla="*/ 802457 h 3221116"/>
              <a:gd name="connsiteX20" fmla="*/ 1462242 w 3221102"/>
              <a:gd name="connsiteY20" fmla="*/ 801708 h 3221116"/>
              <a:gd name="connsiteX21" fmla="*/ 1956122 w 3221102"/>
              <a:gd name="connsiteY21" fmla="*/ 1110076 h 3221116"/>
              <a:gd name="connsiteX22" fmla="*/ 1973374 w 3221102"/>
              <a:gd name="connsiteY22" fmla="*/ 875315 h 3221116"/>
              <a:gd name="connsiteX23" fmla="*/ 2333414 w 3221102"/>
              <a:gd name="connsiteY23" fmla="*/ 875315 h 3221116"/>
              <a:gd name="connsiteX24" fmla="*/ 2324788 w 3221102"/>
              <a:gd name="connsiteY24" fmla="*/ 2054049 h 3221116"/>
              <a:gd name="connsiteX25" fmla="*/ 2661746 w 3221102"/>
              <a:gd name="connsiteY25" fmla="*/ 2179658 h 3221116"/>
              <a:gd name="connsiteX26" fmla="*/ 2691046 w 3221102"/>
              <a:gd name="connsiteY26" fmla="*/ 2188689 h 3221116"/>
              <a:gd name="connsiteX27" fmla="*/ 2667011 w 3221102"/>
              <a:gd name="connsiteY27" fmla="*/ 2175828 h 3221116"/>
              <a:gd name="connsiteX28" fmla="*/ 2332141 w 3221102"/>
              <a:gd name="connsiteY28" fmla="*/ 653899 h 3221116"/>
              <a:gd name="connsiteX29" fmla="*/ 776764 w 3221102"/>
              <a:gd name="connsiteY29" fmla="*/ 749845 h 3221116"/>
              <a:gd name="connsiteX30" fmla="*/ 631487 w 3221102"/>
              <a:gd name="connsiteY30" fmla="*/ 2301392 h 3221116"/>
              <a:gd name="connsiteX31" fmla="*/ 2142017 w 3221102"/>
              <a:gd name="connsiteY31" fmla="*/ 2684410 h 3221116"/>
              <a:gd name="connsiteX32" fmla="*/ 2324866 w 3221102"/>
              <a:gd name="connsiteY32" fmla="*/ 3053856 h 3221116"/>
              <a:gd name="connsiteX33" fmla="*/ 294693 w 3221102"/>
              <a:gd name="connsiteY33" fmla="*/ 2539075 h 3221116"/>
              <a:gd name="connsiteX34" fmla="*/ 489947 w 3221102"/>
              <a:gd name="connsiteY34" fmla="*/ 453774 h 3221116"/>
              <a:gd name="connsiteX35" fmla="*/ 1651152 w 3221102"/>
              <a:gd name="connsiteY35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2585849 w 3221102"/>
              <a:gd name="connsiteY13" fmla="*/ 2588887 h 3221116"/>
              <a:gd name="connsiteX14" fmla="*/ 1973374 w 3221102"/>
              <a:gd name="connsiteY14" fmla="*/ 2195096 h 3221116"/>
              <a:gd name="connsiteX15" fmla="*/ 1390827 w 3221102"/>
              <a:gd name="connsiteY15" fmla="*/ 2527630 h 3221116"/>
              <a:gd name="connsiteX16" fmla="*/ 783896 w 3221102"/>
              <a:gd name="connsiteY16" fmla="*/ 1665044 h 3221116"/>
              <a:gd name="connsiteX17" fmla="*/ 1268509 w 3221102"/>
              <a:gd name="connsiteY17" fmla="*/ 819983 h 3221116"/>
              <a:gd name="connsiteX18" fmla="*/ 1328805 w 3221102"/>
              <a:gd name="connsiteY18" fmla="*/ 807930 h 3221116"/>
              <a:gd name="connsiteX19" fmla="*/ 1390827 w 3221102"/>
              <a:gd name="connsiteY19" fmla="*/ 802457 h 3221116"/>
              <a:gd name="connsiteX20" fmla="*/ 1462242 w 3221102"/>
              <a:gd name="connsiteY20" fmla="*/ 801708 h 3221116"/>
              <a:gd name="connsiteX21" fmla="*/ 1956122 w 3221102"/>
              <a:gd name="connsiteY21" fmla="*/ 1110076 h 3221116"/>
              <a:gd name="connsiteX22" fmla="*/ 1973374 w 3221102"/>
              <a:gd name="connsiteY22" fmla="*/ 875315 h 3221116"/>
              <a:gd name="connsiteX23" fmla="*/ 2333414 w 3221102"/>
              <a:gd name="connsiteY23" fmla="*/ 875315 h 3221116"/>
              <a:gd name="connsiteX24" fmla="*/ 2324788 w 3221102"/>
              <a:gd name="connsiteY24" fmla="*/ 2054049 h 3221116"/>
              <a:gd name="connsiteX25" fmla="*/ 2661746 w 3221102"/>
              <a:gd name="connsiteY25" fmla="*/ 2179658 h 3221116"/>
              <a:gd name="connsiteX26" fmla="*/ 2691046 w 3221102"/>
              <a:gd name="connsiteY26" fmla="*/ 2188689 h 3221116"/>
              <a:gd name="connsiteX27" fmla="*/ 2667011 w 3221102"/>
              <a:gd name="connsiteY27" fmla="*/ 2175828 h 3221116"/>
              <a:gd name="connsiteX28" fmla="*/ 2332141 w 3221102"/>
              <a:gd name="connsiteY28" fmla="*/ 653899 h 3221116"/>
              <a:gd name="connsiteX29" fmla="*/ 776764 w 3221102"/>
              <a:gd name="connsiteY29" fmla="*/ 749845 h 3221116"/>
              <a:gd name="connsiteX30" fmla="*/ 631487 w 3221102"/>
              <a:gd name="connsiteY30" fmla="*/ 2301392 h 3221116"/>
              <a:gd name="connsiteX31" fmla="*/ 2142017 w 3221102"/>
              <a:gd name="connsiteY31" fmla="*/ 2684410 h 3221116"/>
              <a:gd name="connsiteX32" fmla="*/ 2324866 w 3221102"/>
              <a:gd name="connsiteY32" fmla="*/ 3053856 h 3221116"/>
              <a:gd name="connsiteX33" fmla="*/ 294693 w 3221102"/>
              <a:gd name="connsiteY33" fmla="*/ 2539075 h 3221116"/>
              <a:gd name="connsiteX34" fmla="*/ 489947 w 3221102"/>
              <a:gd name="connsiteY34" fmla="*/ 453774 h 3221116"/>
              <a:gd name="connsiteX35" fmla="*/ 1651152 w 3221102"/>
              <a:gd name="connsiteY35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2585849 w 3221102"/>
              <a:gd name="connsiteY13" fmla="*/ 2588887 h 3221116"/>
              <a:gd name="connsiteX14" fmla="*/ 1973374 w 3221102"/>
              <a:gd name="connsiteY14" fmla="*/ 2195096 h 3221116"/>
              <a:gd name="connsiteX15" fmla="*/ 1390827 w 3221102"/>
              <a:gd name="connsiteY15" fmla="*/ 2527630 h 3221116"/>
              <a:gd name="connsiteX16" fmla="*/ 783896 w 3221102"/>
              <a:gd name="connsiteY16" fmla="*/ 1665044 h 3221116"/>
              <a:gd name="connsiteX17" fmla="*/ 1268509 w 3221102"/>
              <a:gd name="connsiteY17" fmla="*/ 819983 h 3221116"/>
              <a:gd name="connsiteX18" fmla="*/ 1328805 w 3221102"/>
              <a:gd name="connsiteY18" fmla="*/ 807930 h 3221116"/>
              <a:gd name="connsiteX19" fmla="*/ 1390827 w 3221102"/>
              <a:gd name="connsiteY19" fmla="*/ 802457 h 3221116"/>
              <a:gd name="connsiteX20" fmla="*/ 1462242 w 3221102"/>
              <a:gd name="connsiteY20" fmla="*/ 801708 h 3221116"/>
              <a:gd name="connsiteX21" fmla="*/ 1956122 w 3221102"/>
              <a:gd name="connsiteY21" fmla="*/ 1110076 h 3221116"/>
              <a:gd name="connsiteX22" fmla="*/ 1973374 w 3221102"/>
              <a:gd name="connsiteY22" fmla="*/ 875315 h 3221116"/>
              <a:gd name="connsiteX23" fmla="*/ 2333414 w 3221102"/>
              <a:gd name="connsiteY23" fmla="*/ 875315 h 3221116"/>
              <a:gd name="connsiteX24" fmla="*/ 2324788 w 3221102"/>
              <a:gd name="connsiteY24" fmla="*/ 2054049 h 3221116"/>
              <a:gd name="connsiteX25" fmla="*/ 2661746 w 3221102"/>
              <a:gd name="connsiteY25" fmla="*/ 2179658 h 3221116"/>
              <a:gd name="connsiteX26" fmla="*/ 2691046 w 3221102"/>
              <a:gd name="connsiteY26" fmla="*/ 2188689 h 3221116"/>
              <a:gd name="connsiteX27" fmla="*/ 2667011 w 3221102"/>
              <a:gd name="connsiteY27" fmla="*/ 2175828 h 3221116"/>
              <a:gd name="connsiteX28" fmla="*/ 2332141 w 3221102"/>
              <a:gd name="connsiteY28" fmla="*/ 653899 h 3221116"/>
              <a:gd name="connsiteX29" fmla="*/ 776764 w 3221102"/>
              <a:gd name="connsiteY29" fmla="*/ 749845 h 3221116"/>
              <a:gd name="connsiteX30" fmla="*/ 631487 w 3221102"/>
              <a:gd name="connsiteY30" fmla="*/ 2301392 h 3221116"/>
              <a:gd name="connsiteX31" fmla="*/ 2142017 w 3221102"/>
              <a:gd name="connsiteY31" fmla="*/ 2684410 h 3221116"/>
              <a:gd name="connsiteX32" fmla="*/ 2324866 w 3221102"/>
              <a:gd name="connsiteY32" fmla="*/ 3053856 h 3221116"/>
              <a:gd name="connsiteX33" fmla="*/ 294693 w 3221102"/>
              <a:gd name="connsiteY33" fmla="*/ 2539075 h 3221116"/>
              <a:gd name="connsiteX34" fmla="*/ 489947 w 3221102"/>
              <a:gd name="connsiteY34" fmla="*/ 453774 h 3221116"/>
              <a:gd name="connsiteX35" fmla="*/ 1651152 w 3221102"/>
              <a:gd name="connsiteY35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2585849 w 3221102"/>
              <a:gd name="connsiteY13" fmla="*/ 2588887 h 3221116"/>
              <a:gd name="connsiteX14" fmla="*/ 1973374 w 3221102"/>
              <a:gd name="connsiteY14" fmla="*/ 2195096 h 3221116"/>
              <a:gd name="connsiteX15" fmla="*/ 1390827 w 3221102"/>
              <a:gd name="connsiteY15" fmla="*/ 2527630 h 3221116"/>
              <a:gd name="connsiteX16" fmla="*/ 783896 w 3221102"/>
              <a:gd name="connsiteY16" fmla="*/ 1665044 h 3221116"/>
              <a:gd name="connsiteX17" fmla="*/ 1268509 w 3221102"/>
              <a:gd name="connsiteY17" fmla="*/ 819983 h 3221116"/>
              <a:gd name="connsiteX18" fmla="*/ 1328805 w 3221102"/>
              <a:gd name="connsiteY18" fmla="*/ 807930 h 3221116"/>
              <a:gd name="connsiteX19" fmla="*/ 1390827 w 3221102"/>
              <a:gd name="connsiteY19" fmla="*/ 802457 h 3221116"/>
              <a:gd name="connsiteX20" fmla="*/ 1462242 w 3221102"/>
              <a:gd name="connsiteY20" fmla="*/ 801708 h 3221116"/>
              <a:gd name="connsiteX21" fmla="*/ 1956122 w 3221102"/>
              <a:gd name="connsiteY21" fmla="*/ 1110076 h 3221116"/>
              <a:gd name="connsiteX22" fmla="*/ 1973374 w 3221102"/>
              <a:gd name="connsiteY22" fmla="*/ 875315 h 3221116"/>
              <a:gd name="connsiteX23" fmla="*/ 2333414 w 3221102"/>
              <a:gd name="connsiteY23" fmla="*/ 875315 h 3221116"/>
              <a:gd name="connsiteX24" fmla="*/ 2324788 w 3221102"/>
              <a:gd name="connsiteY24" fmla="*/ 2054049 h 3221116"/>
              <a:gd name="connsiteX25" fmla="*/ 2661746 w 3221102"/>
              <a:gd name="connsiteY25" fmla="*/ 2179658 h 3221116"/>
              <a:gd name="connsiteX26" fmla="*/ 2691046 w 3221102"/>
              <a:gd name="connsiteY26" fmla="*/ 2188689 h 3221116"/>
              <a:gd name="connsiteX27" fmla="*/ 2667011 w 3221102"/>
              <a:gd name="connsiteY27" fmla="*/ 2175828 h 3221116"/>
              <a:gd name="connsiteX28" fmla="*/ 2332141 w 3221102"/>
              <a:gd name="connsiteY28" fmla="*/ 653899 h 3221116"/>
              <a:gd name="connsiteX29" fmla="*/ 776764 w 3221102"/>
              <a:gd name="connsiteY29" fmla="*/ 749845 h 3221116"/>
              <a:gd name="connsiteX30" fmla="*/ 631487 w 3221102"/>
              <a:gd name="connsiteY30" fmla="*/ 2301392 h 3221116"/>
              <a:gd name="connsiteX31" fmla="*/ 2142017 w 3221102"/>
              <a:gd name="connsiteY31" fmla="*/ 2684410 h 3221116"/>
              <a:gd name="connsiteX32" fmla="*/ 2324866 w 3221102"/>
              <a:gd name="connsiteY32" fmla="*/ 3053856 h 3221116"/>
              <a:gd name="connsiteX33" fmla="*/ 294693 w 3221102"/>
              <a:gd name="connsiteY33" fmla="*/ 2539075 h 3221116"/>
              <a:gd name="connsiteX34" fmla="*/ 489947 w 3221102"/>
              <a:gd name="connsiteY34" fmla="*/ 453774 h 3221116"/>
              <a:gd name="connsiteX35" fmla="*/ 1651152 w 3221102"/>
              <a:gd name="connsiteY35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2585849 w 3221102"/>
              <a:gd name="connsiteY13" fmla="*/ 2588887 h 3221116"/>
              <a:gd name="connsiteX14" fmla="*/ 1973374 w 3221102"/>
              <a:gd name="connsiteY14" fmla="*/ 2195096 h 3221116"/>
              <a:gd name="connsiteX15" fmla="*/ 1390827 w 3221102"/>
              <a:gd name="connsiteY15" fmla="*/ 2527630 h 3221116"/>
              <a:gd name="connsiteX16" fmla="*/ 783896 w 3221102"/>
              <a:gd name="connsiteY16" fmla="*/ 1665044 h 3221116"/>
              <a:gd name="connsiteX17" fmla="*/ 1268509 w 3221102"/>
              <a:gd name="connsiteY17" fmla="*/ 819983 h 3221116"/>
              <a:gd name="connsiteX18" fmla="*/ 1328805 w 3221102"/>
              <a:gd name="connsiteY18" fmla="*/ 807930 h 3221116"/>
              <a:gd name="connsiteX19" fmla="*/ 1390827 w 3221102"/>
              <a:gd name="connsiteY19" fmla="*/ 802457 h 3221116"/>
              <a:gd name="connsiteX20" fmla="*/ 1462242 w 3221102"/>
              <a:gd name="connsiteY20" fmla="*/ 801708 h 3221116"/>
              <a:gd name="connsiteX21" fmla="*/ 1956122 w 3221102"/>
              <a:gd name="connsiteY21" fmla="*/ 1110076 h 3221116"/>
              <a:gd name="connsiteX22" fmla="*/ 1973374 w 3221102"/>
              <a:gd name="connsiteY22" fmla="*/ 875315 h 3221116"/>
              <a:gd name="connsiteX23" fmla="*/ 2333414 w 3221102"/>
              <a:gd name="connsiteY23" fmla="*/ 875315 h 3221116"/>
              <a:gd name="connsiteX24" fmla="*/ 2324788 w 3221102"/>
              <a:gd name="connsiteY24" fmla="*/ 2054049 h 3221116"/>
              <a:gd name="connsiteX25" fmla="*/ 2661746 w 3221102"/>
              <a:gd name="connsiteY25" fmla="*/ 2179658 h 3221116"/>
              <a:gd name="connsiteX26" fmla="*/ 2691046 w 3221102"/>
              <a:gd name="connsiteY26" fmla="*/ 2188689 h 3221116"/>
              <a:gd name="connsiteX27" fmla="*/ 2667011 w 3221102"/>
              <a:gd name="connsiteY27" fmla="*/ 2175828 h 3221116"/>
              <a:gd name="connsiteX28" fmla="*/ 2332141 w 3221102"/>
              <a:gd name="connsiteY28" fmla="*/ 653899 h 3221116"/>
              <a:gd name="connsiteX29" fmla="*/ 776764 w 3221102"/>
              <a:gd name="connsiteY29" fmla="*/ 749845 h 3221116"/>
              <a:gd name="connsiteX30" fmla="*/ 631487 w 3221102"/>
              <a:gd name="connsiteY30" fmla="*/ 2301392 h 3221116"/>
              <a:gd name="connsiteX31" fmla="*/ 2142017 w 3221102"/>
              <a:gd name="connsiteY31" fmla="*/ 2684410 h 3221116"/>
              <a:gd name="connsiteX32" fmla="*/ 2324866 w 3221102"/>
              <a:gd name="connsiteY32" fmla="*/ 3053856 h 3221116"/>
              <a:gd name="connsiteX33" fmla="*/ 294693 w 3221102"/>
              <a:gd name="connsiteY33" fmla="*/ 2539075 h 3221116"/>
              <a:gd name="connsiteX34" fmla="*/ 489947 w 3221102"/>
              <a:gd name="connsiteY34" fmla="*/ 453774 h 3221116"/>
              <a:gd name="connsiteX35" fmla="*/ 1651152 w 3221102"/>
              <a:gd name="connsiteY35" fmla="*/ 501 h 3221116"/>
              <a:gd name="connsiteX0" fmla="*/ 2664630 w 3151233"/>
              <a:gd name="connsiteY0" fmla="*/ 2175617 h 3221116"/>
              <a:gd name="connsiteX1" fmla="*/ 2658205 w 3151233"/>
              <a:gd name="connsiteY1" fmla="*/ 2178566 h 3221116"/>
              <a:gd name="connsiteX2" fmla="*/ 2664630 w 3151233"/>
              <a:gd name="connsiteY2" fmla="*/ 2175617 h 3221116"/>
              <a:gd name="connsiteX3" fmla="*/ 1477043 w 3151233"/>
              <a:gd name="connsiteY3" fmla="*/ 1144372 h 3221116"/>
              <a:gd name="connsiteX4" fmla="*/ 1409070 w 3151233"/>
              <a:gd name="connsiteY4" fmla="*/ 1159393 h 3221116"/>
              <a:gd name="connsiteX5" fmla="*/ 1152384 w 3151233"/>
              <a:gd name="connsiteY5" fmla="*/ 1703728 h 3221116"/>
              <a:gd name="connsiteX6" fmla="*/ 1514013 w 3151233"/>
              <a:gd name="connsiteY6" fmla="*/ 2152290 h 3221116"/>
              <a:gd name="connsiteX7" fmla="*/ 1850815 w 3151233"/>
              <a:gd name="connsiteY7" fmla="*/ 1654259 h 3221116"/>
              <a:gd name="connsiteX8" fmla="*/ 1830467 w 3151233"/>
              <a:gd name="connsiteY8" fmla="*/ 1515986 h 3221116"/>
              <a:gd name="connsiteX9" fmla="*/ 1477043 w 3151233"/>
              <a:gd name="connsiteY9" fmla="*/ 1144372 h 3221116"/>
              <a:gd name="connsiteX10" fmla="*/ 1651152 w 3151233"/>
              <a:gd name="connsiteY10" fmla="*/ 501 h 3221116"/>
              <a:gd name="connsiteX11" fmla="*/ 2580395 w 3151233"/>
              <a:gd name="connsiteY11" fmla="*/ 324821 h 3221116"/>
              <a:gd name="connsiteX12" fmla="*/ 3030464 w 3151233"/>
              <a:gd name="connsiteY12" fmla="*/ 2249544 h 3221116"/>
              <a:gd name="connsiteX13" fmla="*/ 2585849 w 3151233"/>
              <a:gd name="connsiteY13" fmla="*/ 2588887 h 3221116"/>
              <a:gd name="connsiteX14" fmla="*/ 1973374 w 3151233"/>
              <a:gd name="connsiteY14" fmla="*/ 2195096 h 3221116"/>
              <a:gd name="connsiteX15" fmla="*/ 1390827 w 3151233"/>
              <a:gd name="connsiteY15" fmla="*/ 2527630 h 3221116"/>
              <a:gd name="connsiteX16" fmla="*/ 783896 w 3151233"/>
              <a:gd name="connsiteY16" fmla="*/ 1665044 h 3221116"/>
              <a:gd name="connsiteX17" fmla="*/ 1268509 w 3151233"/>
              <a:gd name="connsiteY17" fmla="*/ 819983 h 3221116"/>
              <a:gd name="connsiteX18" fmla="*/ 1328805 w 3151233"/>
              <a:gd name="connsiteY18" fmla="*/ 807930 h 3221116"/>
              <a:gd name="connsiteX19" fmla="*/ 1390827 w 3151233"/>
              <a:gd name="connsiteY19" fmla="*/ 802457 h 3221116"/>
              <a:gd name="connsiteX20" fmla="*/ 1462242 w 3151233"/>
              <a:gd name="connsiteY20" fmla="*/ 801708 h 3221116"/>
              <a:gd name="connsiteX21" fmla="*/ 1956122 w 3151233"/>
              <a:gd name="connsiteY21" fmla="*/ 1110076 h 3221116"/>
              <a:gd name="connsiteX22" fmla="*/ 1973374 w 3151233"/>
              <a:gd name="connsiteY22" fmla="*/ 875315 h 3221116"/>
              <a:gd name="connsiteX23" fmla="*/ 2333414 w 3151233"/>
              <a:gd name="connsiteY23" fmla="*/ 875315 h 3221116"/>
              <a:gd name="connsiteX24" fmla="*/ 2324788 w 3151233"/>
              <a:gd name="connsiteY24" fmla="*/ 2054049 h 3221116"/>
              <a:gd name="connsiteX25" fmla="*/ 2661746 w 3151233"/>
              <a:gd name="connsiteY25" fmla="*/ 2179658 h 3221116"/>
              <a:gd name="connsiteX26" fmla="*/ 2691046 w 3151233"/>
              <a:gd name="connsiteY26" fmla="*/ 2188689 h 3221116"/>
              <a:gd name="connsiteX27" fmla="*/ 2667011 w 3151233"/>
              <a:gd name="connsiteY27" fmla="*/ 2175828 h 3221116"/>
              <a:gd name="connsiteX28" fmla="*/ 2332141 w 3151233"/>
              <a:gd name="connsiteY28" fmla="*/ 653899 h 3221116"/>
              <a:gd name="connsiteX29" fmla="*/ 776764 w 3151233"/>
              <a:gd name="connsiteY29" fmla="*/ 749845 h 3221116"/>
              <a:gd name="connsiteX30" fmla="*/ 631487 w 3151233"/>
              <a:gd name="connsiteY30" fmla="*/ 2301392 h 3221116"/>
              <a:gd name="connsiteX31" fmla="*/ 2142017 w 3151233"/>
              <a:gd name="connsiteY31" fmla="*/ 2684410 h 3221116"/>
              <a:gd name="connsiteX32" fmla="*/ 2324866 w 3151233"/>
              <a:gd name="connsiteY32" fmla="*/ 3053856 h 3221116"/>
              <a:gd name="connsiteX33" fmla="*/ 294693 w 3151233"/>
              <a:gd name="connsiteY33" fmla="*/ 2539075 h 3221116"/>
              <a:gd name="connsiteX34" fmla="*/ 489947 w 3151233"/>
              <a:gd name="connsiteY34" fmla="*/ 453774 h 3221116"/>
              <a:gd name="connsiteX35" fmla="*/ 1651152 w 3151233"/>
              <a:gd name="connsiteY35" fmla="*/ 501 h 3221116"/>
              <a:gd name="connsiteX0" fmla="*/ 2664630 w 3161851"/>
              <a:gd name="connsiteY0" fmla="*/ 2175617 h 3221116"/>
              <a:gd name="connsiteX1" fmla="*/ 2658205 w 3161851"/>
              <a:gd name="connsiteY1" fmla="*/ 2178566 h 3221116"/>
              <a:gd name="connsiteX2" fmla="*/ 2664630 w 3161851"/>
              <a:gd name="connsiteY2" fmla="*/ 2175617 h 3221116"/>
              <a:gd name="connsiteX3" fmla="*/ 1477043 w 3161851"/>
              <a:gd name="connsiteY3" fmla="*/ 1144372 h 3221116"/>
              <a:gd name="connsiteX4" fmla="*/ 1409070 w 3161851"/>
              <a:gd name="connsiteY4" fmla="*/ 1159393 h 3221116"/>
              <a:gd name="connsiteX5" fmla="*/ 1152384 w 3161851"/>
              <a:gd name="connsiteY5" fmla="*/ 1703728 h 3221116"/>
              <a:gd name="connsiteX6" fmla="*/ 1514013 w 3161851"/>
              <a:gd name="connsiteY6" fmla="*/ 2152290 h 3221116"/>
              <a:gd name="connsiteX7" fmla="*/ 1850815 w 3161851"/>
              <a:gd name="connsiteY7" fmla="*/ 1654259 h 3221116"/>
              <a:gd name="connsiteX8" fmla="*/ 1830467 w 3161851"/>
              <a:gd name="connsiteY8" fmla="*/ 1515986 h 3221116"/>
              <a:gd name="connsiteX9" fmla="*/ 1477043 w 3161851"/>
              <a:gd name="connsiteY9" fmla="*/ 1144372 h 3221116"/>
              <a:gd name="connsiteX10" fmla="*/ 1651152 w 3161851"/>
              <a:gd name="connsiteY10" fmla="*/ 501 h 3221116"/>
              <a:gd name="connsiteX11" fmla="*/ 2580395 w 3161851"/>
              <a:gd name="connsiteY11" fmla="*/ 324821 h 3221116"/>
              <a:gd name="connsiteX12" fmla="*/ 3030464 w 3161851"/>
              <a:gd name="connsiteY12" fmla="*/ 2249544 h 3221116"/>
              <a:gd name="connsiteX13" fmla="*/ 2585849 w 3161851"/>
              <a:gd name="connsiteY13" fmla="*/ 2588887 h 3221116"/>
              <a:gd name="connsiteX14" fmla="*/ 1973374 w 3161851"/>
              <a:gd name="connsiteY14" fmla="*/ 2195096 h 3221116"/>
              <a:gd name="connsiteX15" fmla="*/ 1390827 w 3161851"/>
              <a:gd name="connsiteY15" fmla="*/ 2527630 h 3221116"/>
              <a:gd name="connsiteX16" fmla="*/ 783896 w 3161851"/>
              <a:gd name="connsiteY16" fmla="*/ 1665044 h 3221116"/>
              <a:gd name="connsiteX17" fmla="*/ 1268509 w 3161851"/>
              <a:gd name="connsiteY17" fmla="*/ 819983 h 3221116"/>
              <a:gd name="connsiteX18" fmla="*/ 1328805 w 3161851"/>
              <a:gd name="connsiteY18" fmla="*/ 807930 h 3221116"/>
              <a:gd name="connsiteX19" fmla="*/ 1390827 w 3161851"/>
              <a:gd name="connsiteY19" fmla="*/ 802457 h 3221116"/>
              <a:gd name="connsiteX20" fmla="*/ 1462242 w 3161851"/>
              <a:gd name="connsiteY20" fmla="*/ 801708 h 3221116"/>
              <a:gd name="connsiteX21" fmla="*/ 1956122 w 3161851"/>
              <a:gd name="connsiteY21" fmla="*/ 1110076 h 3221116"/>
              <a:gd name="connsiteX22" fmla="*/ 1973374 w 3161851"/>
              <a:gd name="connsiteY22" fmla="*/ 875315 h 3221116"/>
              <a:gd name="connsiteX23" fmla="*/ 2333414 w 3161851"/>
              <a:gd name="connsiteY23" fmla="*/ 875315 h 3221116"/>
              <a:gd name="connsiteX24" fmla="*/ 2324788 w 3161851"/>
              <a:gd name="connsiteY24" fmla="*/ 2054049 h 3221116"/>
              <a:gd name="connsiteX25" fmla="*/ 2661746 w 3161851"/>
              <a:gd name="connsiteY25" fmla="*/ 2179658 h 3221116"/>
              <a:gd name="connsiteX26" fmla="*/ 2691046 w 3161851"/>
              <a:gd name="connsiteY26" fmla="*/ 2188689 h 3221116"/>
              <a:gd name="connsiteX27" fmla="*/ 2667011 w 3161851"/>
              <a:gd name="connsiteY27" fmla="*/ 2175828 h 3221116"/>
              <a:gd name="connsiteX28" fmla="*/ 2332141 w 3161851"/>
              <a:gd name="connsiteY28" fmla="*/ 653899 h 3221116"/>
              <a:gd name="connsiteX29" fmla="*/ 776764 w 3161851"/>
              <a:gd name="connsiteY29" fmla="*/ 749845 h 3221116"/>
              <a:gd name="connsiteX30" fmla="*/ 631487 w 3161851"/>
              <a:gd name="connsiteY30" fmla="*/ 2301392 h 3221116"/>
              <a:gd name="connsiteX31" fmla="*/ 2142017 w 3161851"/>
              <a:gd name="connsiteY31" fmla="*/ 2684410 h 3221116"/>
              <a:gd name="connsiteX32" fmla="*/ 2324866 w 3161851"/>
              <a:gd name="connsiteY32" fmla="*/ 3053856 h 3221116"/>
              <a:gd name="connsiteX33" fmla="*/ 294693 w 3161851"/>
              <a:gd name="connsiteY33" fmla="*/ 2539075 h 3221116"/>
              <a:gd name="connsiteX34" fmla="*/ 489947 w 3161851"/>
              <a:gd name="connsiteY34" fmla="*/ 453774 h 3221116"/>
              <a:gd name="connsiteX35" fmla="*/ 1651152 w 3161851"/>
              <a:gd name="connsiteY35" fmla="*/ 501 h 3221116"/>
              <a:gd name="connsiteX0" fmla="*/ 2664630 w 3182629"/>
              <a:gd name="connsiteY0" fmla="*/ 2175617 h 3221116"/>
              <a:gd name="connsiteX1" fmla="*/ 2658205 w 3182629"/>
              <a:gd name="connsiteY1" fmla="*/ 2178566 h 3221116"/>
              <a:gd name="connsiteX2" fmla="*/ 2664630 w 3182629"/>
              <a:gd name="connsiteY2" fmla="*/ 2175617 h 3221116"/>
              <a:gd name="connsiteX3" fmla="*/ 1477043 w 3182629"/>
              <a:gd name="connsiteY3" fmla="*/ 1144372 h 3221116"/>
              <a:gd name="connsiteX4" fmla="*/ 1409070 w 3182629"/>
              <a:gd name="connsiteY4" fmla="*/ 1159393 h 3221116"/>
              <a:gd name="connsiteX5" fmla="*/ 1152384 w 3182629"/>
              <a:gd name="connsiteY5" fmla="*/ 1703728 h 3221116"/>
              <a:gd name="connsiteX6" fmla="*/ 1514013 w 3182629"/>
              <a:gd name="connsiteY6" fmla="*/ 2152290 h 3221116"/>
              <a:gd name="connsiteX7" fmla="*/ 1850815 w 3182629"/>
              <a:gd name="connsiteY7" fmla="*/ 1654259 h 3221116"/>
              <a:gd name="connsiteX8" fmla="*/ 1830467 w 3182629"/>
              <a:gd name="connsiteY8" fmla="*/ 1515986 h 3221116"/>
              <a:gd name="connsiteX9" fmla="*/ 1477043 w 3182629"/>
              <a:gd name="connsiteY9" fmla="*/ 1144372 h 3221116"/>
              <a:gd name="connsiteX10" fmla="*/ 1651152 w 3182629"/>
              <a:gd name="connsiteY10" fmla="*/ 501 h 3221116"/>
              <a:gd name="connsiteX11" fmla="*/ 2580395 w 3182629"/>
              <a:gd name="connsiteY11" fmla="*/ 324821 h 3221116"/>
              <a:gd name="connsiteX12" fmla="*/ 3030464 w 3182629"/>
              <a:gd name="connsiteY12" fmla="*/ 2249544 h 3221116"/>
              <a:gd name="connsiteX13" fmla="*/ 2585849 w 3182629"/>
              <a:gd name="connsiteY13" fmla="*/ 2588887 h 3221116"/>
              <a:gd name="connsiteX14" fmla="*/ 1973374 w 3182629"/>
              <a:gd name="connsiteY14" fmla="*/ 2195096 h 3221116"/>
              <a:gd name="connsiteX15" fmla="*/ 1390827 w 3182629"/>
              <a:gd name="connsiteY15" fmla="*/ 2527630 h 3221116"/>
              <a:gd name="connsiteX16" fmla="*/ 783896 w 3182629"/>
              <a:gd name="connsiteY16" fmla="*/ 1665044 h 3221116"/>
              <a:gd name="connsiteX17" fmla="*/ 1268509 w 3182629"/>
              <a:gd name="connsiteY17" fmla="*/ 819983 h 3221116"/>
              <a:gd name="connsiteX18" fmla="*/ 1328805 w 3182629"/>
              <a:gd name="connsiteY18" fmla="*/ 807930 h 3221116"/>
              <a:gd name="connsiteX19" fmla="*/ 1390827 w 3182629"/>
              <a:gd name="connsiteY19" fmla="*/ 802457 h 3221116"/>
              <a:gd name="connsiteX20" fmla="*/ 1462242 w 3182629"/>
              <a:gd name="connsiteY20" fmla="*/ 801708 h 3221116"/>
              <a:gd name="connsiteX21" fmla="*/ 1956122 w 3182629"/>
              <a:gd name="connsiteY21" fmla="*/ 1110076 h 3221116"/>
              <a:gd name="connsiteX22" fmla="*/ 1973374 w 3182629"/>
              <a:gd name="connsiteY22" fmla="*/ 875315 h 3221116"/>
              <a:gd name="connsiteX23" fmla="*/ 2333414 w 3182629"/>
              <a:gd name="connsiteY23" fmla="*/ 875315 h 3221116"/>
              <a:gd name="connsiteX24" fmla="*/ 2324788 w 3182629"/>
              <a:gd name="connsiteY24" fmla="*/ 2054049 h 3221116"/>
              <a:gd name="connsiteX25" fmla="*/ 2661746 w 3182629"/>
              <a:gd name="connsiteY25" fmla="*/ 2179658 h 3221116"/>
              <a:gd name="connsiteX26" fmla="*/ 2691046 w 3182629"/>
              <a:gd name="connsiteY26" fmla="*/ 2188689 h 3221116"/>
              <a:gd name="connsiteX27" fmla="*/ 2667011 w 3182629"/>
              <a:gd name="connsiteY27" fmla="*/ 2175828 h 3221116"/>
              <a:gd name="connsiteX28" fmla="*/ 2332141 w 3182629"/>
              <a:gd name="connsiteY28" fmla="*/ 653899 h 3221116"/>
              <a:gd name="connsiteX29" fmla="*/ 776764 w 3182629"/>
              <a:gd name="connsiteY29" fmla="*/ 749845 h 3221116"/>
              <a:gd name="connsiteX30" fmla="*/ 631487 w 3182629"/>
              <a:gd name="connsiteY30" fmla="*/ 2301392 h 3221116"/>
              <a:gd name="connsiteX31" fmla="*/ 2142017 w 3182629"/>
              <a:gd name="connsiteY31" fmla="*/ 2684410 h 3221116"/>
              <a:gd name="connsiteX32" fmla="*/ 2324866 w 3182629"/>
              <a:gd name="connsiteY32" fmla="*/ 3053856 h 3221116"/>
              <a:gd name="connsiteX33" fmla="*/ 294693 w 3182629"/>
              <a:gd name="connsiteY33" fmla="*/ 2539075 h 3221116"/>
              <a:gd name="connsiteX34" fmla="*/ 489947 w 3182629"/>
              <a:gd name="connsiteY34" fmla="*/ 453774 h 3221116"/>
              <a:gd name="connsiteX35" fmla="*/ 1651152 w 3182629"/>
              <a:gd name="connsiteY35" fmla="*/ 501 h 3221116"/>
              <a:gd name="connsiteX0" fmla="*/ 2664630 w 3189723"/>
              <a:gd name="connsiteY0" fmla="*/ 2175617 h 3221116"/>
              <a:gd name="connsiteX1" fmla="*/ 2658205 w 3189723"/>
              <a:gd name="connsiteY1" fmla="*/ 2178566 h 3221116"/>
              <a:gd name="connsiteX2" fmla="*/ 2664630 w 3189723"/>
              <a:gd name="connsiteY2" fmla="*/ 2175617 h 3221116"/>
              <a:gd name="connsiteX3" fmla="*/ 1477043 w 3189723"/>
              <a:gd name="connsiteY3" fmla="*/ 1144372 h 3221116"/>
              <a:gd name="connsiteX4" fmla="*/ 1409070 w 3189723"/>
              <a:gd name="connsiteY4" fmla="*/ 1159393 h 3221116"/>
              <a:gd name="connsiteX5" fmla="*/ 1152384 w 3189723"/>
              <a:gd name="connsiteY5" fmla="*/ 1703728 h 3221116"/>
              <a:gd name="connsiteX6" fmla="*/ 1514013 w 3189723"/>
              <a:gd name="connsiteY6" fmla="*/ 2152290 h 3221116"/>
              <a:gd name="connsiteX7" fmla="*/ 1850815 w 3189723"/>
              <a:gd name="connsiteY7" fmla="*/ 1654259 h 3221116"/>
              <a:gd name="connsiteX8" fmla="*/ 1830467 w 3189723"/>
              <a:gd name="connsiteY8" fmla="*/ 1515986 h 3221116"/>
              <a:gd name="connsiteX9" fmla="*/ 1477043 w 3189723"/>
              <a:gd name="connsiteY9" fmla="*/ 1144372 h 3221116"/>
              <a:gd name="connsiteX10" fmla="*/ 1651152 w 3189723"/>
              <a:gd name="connsiteY10" fmla="*/ 501 h 3221116"/>
              <a:gd name="connsiteX11" fmla="*/ 2580395 w 3189723"/>
              <a:gd name="connsiteY11" fmla="*/ 324821 h 3221116"/>
              <a:gd name="connsiteX12" fmla="*/ 3030464 w 3189723"/>
              <a:gd name="connsiteY12" fmla="*/ 2249544 h 3221116"/>
              <a:gd name="connsiteX13" fmla="*/ 2585849 w 3189723"/>
              <a:gd name="connsiteY13" fmla="*/ 2588887 h 3221116"/>
              <a:gd name="connsiteX14" fmla="*/ 1973374 w 3189723"/>
              <a:gd name="connsiteY14" fmla="*/ 2195096 h 3221116"/>
              <a:gd name="connsiteX15" fmla="*/ 1390827 w 3189723"/>
              <a:gd name="connsiteY15" fmla="*/ 2527630 h 3221116"/>
              <a:gd name="connsiteX16" fmla="*/ 783896 w 3189723"/>
              <a:gd name="connsiteY16" fmla="*/ 1665044 h 3221116"/>
              <a:gd name="connsiteX17" fmla="*/ 1268509 w 3189723"/>
              <a:gd name="connsiteY17" fmla="*/ 819983 h 3221116"/>
              <a:gd name="connsiteX18" fmla="*/ 1328805 w 3189723"/>
              <a:gd name="connsiteY18" fmla="*/ 807930 h 3221116"/>
              <a:gd name="connsiteX19" fmla="*/ 1390827 w 3189723"/>
              <a:gd name="connsiteY19" fmla="*/ 802457 h 3221116"/>
              <a:gd name="connsiteX20" fmla="*/ 1462242 w 3189723"/>
              <a:gd name="connsiteY20" fmla="*/ 801708 h 3221116"/>
              <a:gd name="connsiteX21" fmla="*/ 1956122 w 3189723"/>
              <a:gd name="connsiteY21" fmla="*/ 1110076 h 3221116"/>
              <a:gd name="connsiteX22" fmla="*/ 1973374 w 3189723"/>
              <a:gd name="connsiteY22" fmla="*/ 875315 h 3221116"/>
              <a:gd name="connsiteX23" fmla="*/ 2333414 w 3189723"/>
              <a:gd name="connsiteY23" fmla="*/ 875315 h 3221116"/>
              <a:gd name="connsiteX24" fmla="*/ 2324788 w 3189723"/>
              <a:gd name="connsiteY24" fmla="*/ 2054049 h 3221116"/>
              <a:gd name="connsiteX25" fmla="*/ 2661746 w 3189723"/>
              <a:gd name="connsiteY25" fmla="*/ 2179658 h 3221116"/>
              <a:gd name="connsiteX26" fmla="*/ 2691046 w 3189723"/>
              <a:gd name="connsiteY26" fmla="*/ 2188689 h 3221116"/>
              <a:gd name="connsiteX27" fmla="*/ 2667011 w 3189723"/>
              <a:gd name="connsiteY27" fmla="*/ 2175828 h 3221116"/>
              <a:gd name="connsiteX28" fmla="*/ 2332141 w 3189723"/>
              <a:gd name="connsiteY28" fmla="*/ 653899 h 3221116"/>
              <a:gd name="connsiteX29" fmla="*/ 776764 w 3189723"/>
              <a:gd name="connsiteY29" fmla="*/ 749845 h 3221116"/>
              <a:gd name="connsiteX30" fmla="*/ 631487 w 3189723"/>
              <a:gd name="connsiteY30" fmla="*/ 2301392 h 3221116"/>
              <a:gd name="connsiteX31" fmla="*/ 2142017 w 3189723"/>
              <a:gd name="connsiteY31" fmla="*/ 2684410 h 3221116"/>
              <a:gd name="connsiteX32" fmla="*/ 2324866 w 3189723"/>
              <a:gd name="connsiteY32" fmla="*/ 3053856 h 3221116"/>
              <a:gd name="connsiteX33" fmla="*/ 294693 w 3189723"/>
              <a:gd name="connsiteY33" fmla="*/ 2539075 h 3221116"/>
              <a:gd name="connsiteX34" fmla="*/ 489947 w 3189723"/>
              <a:gd name="connsiteY34" fmla="*/ 453774 h 3221116"/>
              <a:gd name="connsiteX35" fmla="*/ 1651152 w 3189723"/>
              <a:gd name="connsiteY35" fmla="*/ 501 h 32211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3189723" h="3221116">
                <a:moveTo>
                  <a:pt x="2664630" y="2175617"/>
                </a:moveTo>
                <a:lnTo>
                  <a:pt x="2658205" y="2178566"/>
                </a:lnTo>
                <a:cubicBezTo>
                  <a:pt x="2662222" y="2175972"/>
                  <a:pt x="2664284" y="2175096"/>
                  <a:pt x="2664630" y="2175617"/>
                </a:cubicBezTo>
                <a:close/>
                <a:moveTo>
                  <a:pt x="1477043" y="1144372"/>
                </a:moveTo>
                <a:lnTo>
                  <a:pt x="1409070" y="1159393"/>
                </a:lnTo>
                <a:cubicBezTo>
                  <a:pt x="1167974" y="1216277"/>
                  <a:pt x="1134894" y="1538245"/>
                  <a:pt x="1152384" y="1703728"/>
                </a:cubicBezTo>
                <a:cubicBezTo>
                  <a:pt x="1169874" y="1869211"/>
                  <a:pt x="1272747" y="2156947"/>
                  <a:pt x="1514013" y="2152290"/>
                </a:cubicBezTo>
                <a:cubicBezTo>
                  <a:pt x="1680659" y="2149073"/>
                  <a:pt x="1865876" y="1940767"/>
                  <a:pt x="1850815" y="1654259"/>
                </a:cubicBezTo>
                <a:cubicBezTo>
                  <a:pt x="1844015" y="1608142"/>
                  <a:pt x="1837162" y="1561942"/>
                  <a:pt x="1830467" y="1515986"/>
                </a:cubicBezTo>
                <a:cubicBezTo>
                  <a:pt x="1779361" y="1292438"/>
                  <a:pt x="1635542" y="1134285"/>
                  <a:pt x="1477043" y="1144372"/>
                </a:cubicBezTo>
                <a:close/>
                <a:moveTo>
                  <a:pt x="1651152" y="501"/>
                </a:moveTo>
                <a:cubicBezTo>
                  <a:pt x="1977584" y="8635"/>
                  <a:pt x="2235425" y="52153"/>
                  <a:pt x="2580395" y="324821"/>
                </a:cubicBezTo>
                <a:cubicBezTo>
                  <a:pt x="3000061" y="656529"/>
                  <a:pt x="3430704" y="1549940"/>
                  <a:pt x="3030464" y="2249544"/>
                </a:cubicBezTo>
                <a:cubicBezTo>
                  <a:pt x="2882259" y="2451798"/>
                  <a:pt x="2785813" y="2507403"/>
                  <a:pt x="2585849" y="2588887"/>
                </a:cubicBezTo>
                <a:cubicBezTo>
                  <a:pt x="2194785" y="2615774"/>
                  <a:pt x="1984876" y="2478759"/>
                  <a:pt x="1973374" y="2195096"/>
                </a:cubicBezTo>
                <a:cubicBezTo>
                  <a:pt x="1841986" y="2496540"/>
                  <a:pt x="1610941" y="2555551"/>
                  <a:pt x="1390827" y="2527630"/>
                </a:cubicBezTo>
                <a:cubicBezTo>
                  <a:pt x="1131071" y="2494680"/>
                  <a:pt x="853863" y="2136270"/>
                  <a:pt x="783896" y="1665044"/>
                </a:cubicBezTo>
                <a:cubicBezTo>
                  <a:pt x="715204" y="1202409"/>
                  <a:pt x="991941" y="900416"/>
                  <a:pt x="1268509" y="819983"/>
                </a:cubicBezTo>
                <a:cubicBezTo>
                  <a:pt x="1288264" y="814237"/>
                  <a:pt x="1308391" y="810536"/>
                  <a:pt x="1328805" y="807930"/>
                </a:cubicBezTo>
                <a:cubicBezTo>
                  <a:pt x="1349219" y="805325"/>
                  <a:pt x="1369921" y="803817"/>
                  <a:pt x="1390827" y="802457"/>
                </a:cubicBezTo>
                <a:cubicBezTo>
                  <a:pt x="1416795" y="800769"/>
                  <a:pt x="1355770" y="788713"/>
                  <a:pt x="1462242" y="801708"/>
                </a:cubicBezTo>
                <a:cubicBezTo>
                  <a:pt x="1599590" y="818472"/>
                  <a:pt x="1776043" y="890774"/>
                  <a:pt x="1956122" y="1110076"/>
                </a:cubicBezTo>
                <a:lnTo>
                  <a:pt x="1973374" y="875315"/>
                </a:lnTo>
                <a:lnTo>
                  <a:pt x="2333414" y="875315"/>
                </a:lnTo>
                <a:cubicBezTo>
                  <a:pt x="2330539" y="1325736"/>
                  <a:pt x="2327663" y="1603628"/>
                  <a:pt x="2324788" y="2054049"/>
                </a:cubicBezTo>
                <a:cubicBezTo>
                  <a:pt x="2290850" y="2479718"/>
                  <a:pt x="2627788" y="2217580"/>
                  <a:pt x="2661746" y="2179658"/>
                </a:cubicBezTo>
                <a:lnTo>
                  <a:pt x="2691046" y="2188689"/>
                </a:lnTo>
                <a:lnTo>
                  <a:pt x="2667011" y="2175828"/>
                </a:lnTo>
                <a:cubicBezTo>
                  <a:pt x="2945550" y="1655295"/>
                  <a:pt x="2803444" y="1009445"/>
                  <a:pt x="2332141" y="653899"/>
                </a:cubicBezTo>
                <a:cubicBezTo>
                  <a:pt x="1860838" y="298353"/>
                  <a:pt x="1200794" y="339069"/>
                  <a:pt x="776764" y="749845"/>
                </a:cubicBezTo>
                <a:cubicBezTo>
                  <a:pt x="352733" y="1160621"/>
                  <a:pt x="291083" y="1819040"/>
                  <a:pt x="631487" y="2301392"/>
                </a:cubicBezTo>
                <a:cubicBezTo>
                  <a:pt x="971891" y="2783745"/>
                  <a:pt x="1612904" y="2946283"/>
                  <a:pt x="2142017" y="2684410"/>
                </a:cubicBezTo>
                <a:lnTo>
                  <a:pt x="2324866" y="3053856"/>
                </a:lnTo>
                <a:cubicBezTo>
                  <a:pt x="1613730" y="3405817"/>
                  <a:pt x="752200" y="3187363"/>
                  <a:pt x="294693" y="2539075"/>
                </a:cubicBezTo>
                <a:cubicBezTo>
                  <a:pt x="-162814" y="1890787"/>
                  <a:pt x="-79956" y="1005863"/>
                  <a:pt x="489947" y="453774"/>
                </a:cubicBezTo>
                <a:cubicBezTo>
                  <a:pt x="810518" y="143225"/>
                  <a:pt x="1231454" y="-9956"/>
                  <a:pt x="1651152" y="50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103" name="Left Arrow 1">
            <a:extLst>
              <a:ext uri="{FF2B5EF4-FFF2-40B4-BE49-F238E27FC236}">
                <a16:creationId xmlns:a16="http://schemas.microsoft.com/office/drawing/2014/main" xmlns="" id="{1947BE1D-5A1D-43CF-B583-1D9110F2864D}"/>
              </a:ext>
            </a:extLst>
          </p:cNvPr>
          <p:cNvSpPr>
            <a:spLocks noChangeAspect="1"/>
          </p:cNvSpPr>
          <p:nvPr/>
        </p:nvSpPr>
        <p:spPr>
          <a:xfrm>
            <a:off x="11088980" y="5624208"/>
            <a:ext cx="544340" cy="529812"/>
          </a:xfrm>
          <a:custGeom>
            <a:avLst/>
            <a:gdLst/>
            <a:ahLst/>
            <a:cxnLst/>
            <a:rect l="l" t="t" r="r" b="b"/>
            <a:pathLst>
              <a:path w="3306630" h="3218379">
                <a:moveTo>
                  <a:pt x="0" y="2085651"/>
                </a:moveTo>
                <a:cubicBezTo>
                  <a:pt x="253919" y="2342528"/>
                  <a:pt x="881542" y="2297196"/>
                  <a:pt x="1388167" y="2271654"/>
                </a:cubicBezTo>
                <a:lnTo>
                  <a:pt x="1417952" y="2988872"/>
                </a:lnTo>
                <a:lnTo>
                  <a:pt x="717647" y="2950294"/>
                </a:lnTo>
                <a:cubicBezTo>
                  <a:pt x="467617" y="2928101"/>
                  <a:pt x="217417" y="2555860"/>
                  <a:pt x="0" y="2085651"/>
                </a:cubicBezTo>
                <a:close/>
                <a:moveTo>
                  <a:pt x="1969797" y="2019847"/>
                </a:moveTo>
                <a:lnTo>
                  <a:pt x="1969797" y="2274913"/>
                </a:lnTo>
                <a:lnTo>
                  <a:pt x="2657809" y="2274913"/>
                </a:lnTo>
                <a:cubicBezTo>
                  <a:pt x="2787205" y="2599270"/>
                  <a:pt x="2968360" y="2923626"/>
                  <a:pt x="2675062" y="2954686"/>
                </a:cubicBezTo>
                <a:lnTo>
                  <a:pt x="1969797" y="2963313"/>
                </a:lnTo>
                <a:lnTo>
                  <a:pt x="1969797" y="3218379"/>
                </a:lnTo>
                <a:lnTo>
                  <a:pt x="1429598" y="2619113"/>
                </a:lnTo>
                <a:close/>
                <a:moveTo>
                  <a:pt x="2961009" y="1275432"/>
                </a:moveTo>
                <a:lnTo>
                  <a:pt x="3277752" y="1901203"/>
                </a:lnTo>
                <a:cubicBezTo>
                  <a:pt x="3383548" y="2128832"/>
                  <a:pt x="3186278" y="2531632"/>
                  <a:pt x="2887773" y="2955026"/>
                </a:cubicBezTo>
                <a:cubicBezTo>
                  <a:pt x="2983276" y="2606687"/>
                  <a:pt x="2630206" y="2085815"/>
                  <a:pt x="2354773" y="1659836"/>
                </a:cubicBezTo>
                <a:close/>
                <a:moveTo>
                  <a:pt x="1019997" y="990789"/>
                </a:moveTo>
                <a:lnTo>
                  <a:pt x="1268877" y="1758248"/>
                </a:lnTo>
                <a:lnTo>
                  <a:pt x="1047983" y="1630715"/>
                </a:lnTo>
                <a:lnTo>
                  <a:pt x="703977" y="2226552"/>
                </a:lnTo>
                <a:cubicBezTo>
                  <a:pt x="358378" y="2176433"/>
                  <a:pt x="-13100" y="2171140"/>
                  <a:pt x="106650" y="1901606"/>
                </a:cubicBezTo>
                <a:lnTo>
                  <a:pt x="451811" y="1286515"/>
                </a:lnTo>
                <a:lnTo>
                  <a:pt x="230918" y="1158982"/>
                </a:lnTo>
                <a:close/>
                <a:moveTo>
                  <a:pt x="2174825" y="119764"/>
                </a:moveTo>
                <a:cubicBezTo>
                  <a:pt x="2220451" y="119103"/>
                  <a:pt x="2264887" y="143875"/>
                  <a:pt x="2308274" y="203493"/>
                </a:cubicBezTo>
                <a:lnTo>
                  <a:pt x="2668377" y="809957"/>
                </a:lnTo>
                <a:lnTo>
                  <a:pt x="2889271" y="682424"/>
                </a:lnTo>
                <a:lnTo>
                  <a:pt x="2640391" y="1449883"/>
                </a:lnTo>
                <a:lnTo>
                  <a:pt x="1851312" y="1281690"/>
                </a:lnTo>
                <a:lnTo>
                  <a:pt x="2072206" y="1154157"/>
                </a:lnTo>
                <a:lnTo>
                  <a:pt x="1728200" y="558321"/>
                </a:lnTo>
                <a:cubicBezTo>
                  <a:pt x="1890352" y="352642"/>
                  <a:pt x="2037947" y="121750"/>
                  <a:pt x="2174825" y="119764"/>
                </a:cubicBezTo>
                <a:close/>
                <a:moveTo>
                  <a:pt x="1831774" y="30"/>
                </a:moveTo>
                <a:cubicBezTo>
                  <a:pt x="1948530" y="539"/>
                  <a:pt x="2073232" y="7407"/>
                  <a:pt x="2202212" y="19111"/>
                </a:cubicBezTo>
                <a:cubicBezTo>
                  <a:pt x="1852790" y="110572"/>
                  <a:pt x="1578238" y="676776"/>
                  <a:pt x="1347045" y="1128297"/>
                </a:cubicBezTo>
                <a:lnTo>
                  <a:pt x="711024" y="795483"/>
                </a:lnTo>
                <a:lnTo>
                  <a:pt x="1094586" y="208291"/>
                </a:lnTo>
                <a:cubicBezTo>
                  <a:pt x="1202761" y="54213"/>
                  <a:pt x="1481508" y="-1496"/>
                  <a:pt x="1831774" y="3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104" name="Oval 35">
            <a:extLst>
              <a:ext uri="{FF2B5EF4-FFF2-40B4-BE49-F238E27FC236}">
                <a16:creationId xmlns:a16="http://schemas.microsoft.com/office/drawing/2014/main" xmlns="" id="{BCF76AF1-1ADE-45FB-9D44-99BC7FEECFA3}"/>
              </a:ext>
            </a:extLst>
          </p:cNvPr>
          <p:cNvSpPr/>
          <p:nvPr/>
        </p:nvSpPr>
        <p:spPr>
          <a:xfrm>
            <a:off x="10359195" y="5625275"/>
            <a:ext cx="426213" cy="537400"/>
          </a:xfrm>
          <a:custGeom>
            <a:avLst/>
            <a:gdLst/>
            <a:ahLst/>
            <a:cxnLst/>
            <a:rect l="l" t="t" r="r" b="b"/>
            <a:pathLst>
              <a:path w="2548531" h="3213371">
                <a:moveTo>
                  <a:pt x="792000" y="2498954"/>
                </a:moveTo>
                <a:lnTo>
                  <a:pt x="792000" y="2641726"/>
                </a:lnTo>
                <a:cubicBezTo>
                  <a:pt x="463357" y="2661706"/>
                  <a:pt x="216000" y="2748872"/>
                  <a:pt x="216000" y="2853371"/>
                </a:cubicBezTo>
                <a:cubicBezTo>
                  <a:pt x="216000" y="2972665"/>
                  <a:pt x="538355" y="3069371"/>
                  <a:pt x="936000" y="3069371"/>
                </a:cubicBezTo>
                <a:cubicBezTo>
                  <a:pt x="1333645" y="3069371"/>
                  <a:pt x="1656000" y="2972665"/>
                  <a:pt x="1656000" y="2853371"/>
                </a:cubicBezTo>
                <a:cubicBezTo>
                  <a:pt x="1656000" y="2748872"/>
                  <a:pt x="1408644" y="2661706"/>
                  <a:pt x="1080000" y="2641726"/>
                </a:cubicBezTo>
                <a:lnTo>
                  <a:pt x="1080000" y="2498954"/>
                </a:lnTo>
                <a:cubicBezTo>
                  <a:pt x="1528614" y="2524263"/>
                  <a:pt x="1872000" y="2673393"/>
                  <a:pt x="1872000" y="2853371"/>
                </a:cubicBezTo>
                <a:cubicBezTo>
                  <a:pt x="1872000" y="3052194"/>
                  <a:pt x="1452939" y="3213371"/>
                  <a:pt x="936000" y="3213371"/>
                </a:cubicBezTo>
                <a:cubicBezTo>
                  <a:pt x="419061" y="3213371"/>
                  <a:pt x="0" y="3052194"/>
                  <a:pt x="0" y="2853371"/>
                </a:cubicBezTo>
                <a:cubicBezTo>
                  <a:pt x="0" y="2673393"/>
                  <a:pt x="343386" y="2524263"/>
                  <a:pt x="792000" y="2498954"/>
                </a:cubicBezTo>
                <a:close/>
                <a:moveTo>
                  <a:pt x="2190403" y="180020"/>
                </a:moveTo>
                <a:cubicBezTo>
                  <a:pt x="2388233" y="180020"/>
                  <a:pt x="2548531" y="236495"/>
                  <a:pt x="2548531" y="306081"/>
                </a:cubicBezTo>
                <a:lnTo>
                  <a:pt x="2548531" y="1314569"/>
                </a:lnTo>
                <a:cubicBezTo>
                  <a:pt x="2548531" y="1244983"/>
                  <a:pt x="2388233" y="1188508"/>
                  <a:pt x="2190403" y="1188508"/>
                </a:cubicBezTo>
                <a:cubicBezTo>
                  <a:pt x="1992574" y="1188508"/>
                  <a:pt x="1832276" y="1244983"/>
                  <a:pt x="1832276" y="1314569"/>
                </a:cubicBezTo>
                <a:cubicBezTo>
                  <a:pt x="1832276" y="1384155"/>
                  <a:pt x="1671978" y="1440630"/>
                  <a:pt x="1474148" y="1440630"/>
                </a:cubicBezTo>
                <a:cubicBezTo>
                  <a:pt x="1276318" y="1440630"/>
                  <a:pt x="1116020" y="1384155"/>
                  <a:pt x="1116020" y="1314569"/>
                </a:cubicBezTo>
                <a:lnTo>
                  <a:pt x="1116020" y="306081"/>
                </a:lnTo>
                <a:cubicBezTo>
                  <a:pt x="1116020" y="375667"/>
                  <a:pt x="1276318" y="432142"/>
                  <a:pt x="1474148" y="432142"/>
                </a:cubicBezTo>
                <a:cubicBezTo>
                  <a:pt x="1671978" y="432142"/>
                  <a:pt x="1832276" y="375667"/>
                  <a:pt x="1832276" y="306081"/>
                </a:cubicBezTo>
                <a:cubicBezTo>
                  <a:pt x="1832276" y="236495"/>
                  <a:pt x="1992574" y="180020"/>
                  <a:pt x="2190403" y="180020"/>
                </a:cubicBezTo>
                <a:close/>
                <a:moveTo>
                  <a:pt x="936000" y="0"/>
                </a:moveTo>
                <a:cubicBezTo>
                  <a:pt x="1035422" y="0"/>
                  <a:pt x="1116020" y="80598"/>
                  <a:pt x="1116020" y="180020"/>
                </a:cubicBezTo>
                <a:cubicBezTo>
                  <a:pt x="1116020" y="246019"/>
                  <a:pt x="1080504" y="303723"/>
                  <a:pt x="1026000" y="332457"/>
                </a:cubicBezTo>
                <a:lnTo>
                  <a:pt x="1026000" y="2887874"/>
                </a:lnTo>
                <a:lnTo>
                  <a:pt x="846000" y="2887874"/>
                </a:lnTo>
                <a:lnTo>
                  <a:pt x="846000" y="332457"/>
                </a:lnTo>
                <a:cubicBezTo>
                  <a:pt x="791497" y="303723"/>
                  <a:pt x="755980" y="246019"/>
                  <a:pt x="755980" y="180020"/>
                </a:cubicBezTo>
                <a:cubicBezTo>
                  <a:pt x="755980" y="80598"/>
                  <a:pt x="836578" y="0"/>
                  <a:pt x="9360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</p:spTree>
    <p:extLst>
      <p:ext uri="{BB962C8B-B14F-4D97-AF65-F5344CB8AC3E}">
        <p14:creationId xmlns:p14="http://schemas.microsoft.com/office/powerpoint/2010/main" val="212682184"/>
      </p:ext>
    </p:extLst>
  </p:cSld>
  <p:clrMapOvr>
    <a:masterClrMapping/>
  </p:clrMapOvr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>
            <a:normAutofit fontScale="92500" lnSpcReduction="10000"/>
          </a:bodyPr>
          <a:lstStyle/>
          <a:p>
            <a:r>
              <a:rPr lang="en-US" dirty="0"/>
              <a:t>Fully Editable Icon Sets: C</a:t>
            </a:r>
          </a:p>
        </p:txBody>
      </p:sp>
      <p:sp>
        <p:nvSpPr>
          <p:cNvPr id="54" name="Isosceles Triangle 68">
            <a:extLst>
              <a:ext uri="{FF2B5EF4-FFF2-40B4-BE49-F238E27FC236}">
                <a16:creationId xmlns:a16="http://schemas.microsoft.com/office/drawing/2014/main" xmlns="" id="{870C564B-4826-4504-AD55-BCA183FFA29B}"/>
              </a:ext>
            </a:extLst>
          </p:cNvPr>
          <p:cNvSpPr/>
          <p:nvPr/>
        </p:nvSpPr>
        <p:spPr>
          <a:xfrm rot="10800000">
            <a:off x="7871934" y="4610240"/>
            <a:ext cx="220703" cy="687310"/>
          </a:xfrm>
          <a:custGeom>
            <a:avLst/>
            <a:gdLst/>
            <a:ahLst/>
            <a:cxnLst/>
            <a:rect l="l" t="t" r="r" b="b"/>
            <a:pathLst>
              <a:path w="1040400" h="3240000">
                <a:moveTo>
                  <a:pt x="41345" y="940666"/>
                </a:moveTo>
                <a:lnTo>
                  <a:pt x="1242" y="653403"/>
                </a:lnTo>
                <a:lnTo>
                  <a:pt x="0" y="653403"/>
                </a:lnTo>
                <a:lnTo>
                  <a:pt x="1057" y="652077"/>
                </a:lnTo>
                <a:lnTo>
                  <a:pt x="447" y="647712"/>
                </a:lnTo>
                <a:lnTo>
                  <a:pt x="4531" y="647712"/>
                </a:lnTo>
                <a:lnTo>
                  <a:pt x="520200" y="0"/>
                </a:lnTo>
                <a:lnTo>
                  <a:pt x="659109" y="174478"/>
                </a:lnTo>
                <a:close/>
                <a:moveTo>
                  <a:pt x="101622" y="1372451"/>
                </a:moveTo>
                <a:lnTo>
                  <a:pt x="61820" y="1087335"/>
                </a:lnTo>
                <a:lnTo>
                  <a:pt x="728036" y="261055"/>
                </a:lnTo>
                <a:lnTo>
                  <a:pt x="870500" y="439998"/>
                </a:lnTo>
                <a:lnTo>
                  <a:pt x="860164" y="431664"/>
                </a:lnTo>
                <a:close/>
                <a:moveTo>
                  <a:pt x="161365" y="1800403"/>
                </a:moveTo>
                <a:lnTo>
                  <a:pt x="122098" y="1519120"/>
                </a:lnTo>
                <a:lnTo>
                  <a:pt x="930953" y="515931"/>
                </a:lnTo>
                <a:lnTo>
                  <a:pt x="1035869" y="647712"/>
                </a:lnTo>
                <a:lnTo>
                  <a:pt x="1039954" y="647712"/>
                </a:lnTo>
                <a:lnTo>
                  <a:pt x="1039345" y="652078"/>
                </a:lnTo>
                <a:lnTo>
                  <a:pt x="1040400" y="653403"/>
                </a:lnTo>
                <a:lnTo>
                  <a:pt x="1039160" y="653403"/>
                </a:lnTo>
                <a:lnTo>
                  <a:pt x="1029316" y="723920"/>
                </a:lnTo>
                <a:close/>
                <a:moveTo>
                  <a:pt x="217894" y="2205330"/>
                </a:moveTo>
                <a:lnTo>
                  <a:pt x="181840" y="1947070"/>
                </a:lnTo>
                <a:lnTo>
                  <a:pt x="1000266" y="932012"/>
                </a:lnTo>
                <a:lnTo>
                  <a:pt x="949113" y="1298429"/>
                </a:lnTo>
                <a:close/>
                <a:moveTo>
                  <a:pt x="330192" y="2564220"/>
                </a:moveTo>
                <a:lnTo>
                  <a:pt x="267995" y="2564220"/>
                </a:lnTo>
                <a:lnTo>
                  <a:pt x="237100" y="2342912"/>
                </a:lnTo>
                <a:lnTo>
                  <a:pt x="242309" y="2347112"/>
                </a:lnTo>
                <a:lnTo>
                  <a:pt x="920063" y="1506522"/>
                </a:lnTo>
                <a:lnTo>
                  <a:pt x="865005" y="1900914"/>
                </a:lnTo>
                <a:close/>
                <a:moveTo>
                  <a:pt x="772406" y="2564220"/>
                </a:moveTo>
                <a:lnTo>
                  <a:pt x="468924" y="2564220"/>
                </a:lnTo>
                <a:lnTo>
                  <a:pt x="835955" y="2109008"/>
                </a:lnTo>
                <a:close/>
                <a:moveTo>
                  <a:pt x="892044" y="3240000"/>
                </a:moveTo>
                <a:lnTo>
                  <a:pt x="148356" y="3240000"/>
                </a:lnTo>
                <a:lnTo>
                  <a:pt x="276144" y="2663936"/>
                </a:lnTo>
                <a:lnTo>
                  <a:pt x="764256" y="2663936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5" name="Rectangle 9">
            <a:extLst>
              <a:ext uri="{FF2B5EF4-FFF2-40B4-BE49-F238E27FC236}">
                <a16:creationId xmlns:a16="http://schemas.microsoft.com/office/drawing/2014/main" xmlns="" id="{F4DF7C3C-D955-465B-A7ED-DA6CEFF74209}"/>
              </a:ext>
            </a:extLst>
          </p:cNvPr>
          <p:cNvSpPr/>
          <p:nvPr/>
        </p:nvSpPr>
        <p:spPr>
          <a:xfrm>
            <a:off x="8435540" y="4689594"/>
            <a:ext cx="529466" cy="528605"/>
          </a:xfrm>
          <a:custGeom>
            <a:avLst/>
            <a:gdLst/>
            <a:ahLst/>
            <a:cxnLst/>
            <a:rect l="l" t="t" r="r" b="b"/>
            <a:pathLst>
              <a:path w="3228210" h="3222968">
                <a:moveTo>
                  <a:pt x="1619999" y="642446"/>
                </a:moveTo>
                <a:lnTo>
                  <a:pt x="2664115" y="1686562"/>
                </a:lnTo>
                <a:lnTo>
                  <a:pt x="2664116" y="1686562"/>
                </a:lnTo>
                <a:lnTo>
                  <a:pt x="2664116" y="3222968"/>
                </a:lnTo>
                <a:lnTo>
                  <a:pt x="2015013" y="3222968"/>
                </a:lnTo>
                <a:lnTo>
                  <a:pt x="2015013" y="2511495"/>
                </a:lnTo>
                <a:cubicBezTo>
                  <a:pt x="2015013" y="2399422"/>
                  <a:pt x="1924159" y="2308568"/>
                  <a:pt x="1812086" y="2308568"/>
                </a:cubicBezTo>
                <a:lnTo>
                  <a:pt x="1427912" y="2308568"/>
                </a:lnTo>
                <a:cubicBezTo>
                  <a:pt x="1315839" y="2308568"/>
                  <a:pt x="1224985" y="2399422"/>
                  <a:pt x="1224985" y="2511495"/>
                </a:cubicBezTo>
                <a:lnTo>
                  <a:pt x="1224985" y="3222968"/>
                </a:lnTo>
                <a:lnTo>
                  <a:pt x="575882" y="3222968"/>
                </a:lnTo>
                <a:lnTo>
                  <a:pt x="575882" y="1686562"/>
                </a:lnTo>
                <a:lnTo>
                  <a:pt x="575884" y="1686562"/>
                </a:lnTo>
                <a:close/>
                <a:moveTo>
                  <a:pt x="509997" y="122689"/>
                </a:moveTo>
                <a:lnTo>
                  <a:pt x="942045" y="122689"/>
                </a:lnTo>
                <a:lnTo>
                  <a:pt x="942045" y="542556"/>
                </a:lnTo>
                <a:lnTo>
                  <a:pt x="509997" y="974604"/>
                </a:lnTo>
                <a:close/>
                <a:moveTo>
                  <a:pt x="1620001" y="7099"/>
                </a:moveTo>
                <a:lnTo>
                  <a:pt x="3228210" y="1686560"/>
                </a:lnTo>
                <a:lnTo>
                  <a:pt x="2900441" y="1686560"/>
                </a:lnTo>
                <a:lnTo>
                  <a:pt x="1620001" y="349390"/>
                </a:lnTo>
                <a:close/>
                <a:moveTo>
                  <a:pt x="1619999" y="0"/>
                </a:moveTo>
                <a:lnTo>
                  <a:pt x="1619999" y="342291"/>
                </a:lnTo>
                <a:lnTo>
                  <a:pt x="330172" y="1679462"/>
                </a:lnTo>
                <a:lnTo>
                  <a:pt x="0" y="1679462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6" name="Isosceles Triangle 8">
            <a:extLst>
              <a:ext uri="{FF2B5EF4-FFF2-40B4-BE49-F238E27FC236}">
                <a16:creationId xmlns:a16="http://schemas.microsoft.com/office/drawing/2014/main" xmlns="" id="{FED1BF7A-7546-4AF8-89CC-3CEC8A5874C0}"/>
              </a:ext>
            </a:extLst>
          </p:cNvPr>
          <p:cNvSpPr/>
          <p:nvPr/>
        </p:nvSpPr>
        <p:spPr>
          <a:xfrm rot="16200000">
            <a:off x="4359308" y="3634371"/>
            <a:ext cx="444149" cy="529543"/>
          </a:xfrm>
          <a:custGeom>
            <a:avLst/>
            <a:gdLst/>
            <a:ahLst/>
            <a:cxnLst/>
            <a:rect l="l" t="t" r="r" b="b"/>
            <a:pathLst>
              <a:path w="2708011" h="3228660">
                <a:moveTo>
                  <a:pt x="1895121" y="2005092"/>
                </a:moveTo>
                <a:cubicBezTo>
                  <a:pt x="1769067" y="2196199"/>
                  <a:pt x="1559641" y="2315968"/>
                  <a:pt x="1331007" y="2327705"/>
                </a:cubicBezTo>
                <a:cubicBezTo>
                  <a:pt x="1102373" y="2339443"/>
                  <a:pt x="881783" y="2241749"/>
                  <a:pt x="736821" y="2064556"/>
                </a:cubicBezTo>
                <a:lnTo>
                  <a:pt x="885891" y="1942602"/>
                </a:lnTo>
                <a:cubicBezTo>
                  <a:pt x="992076" y="2072396"/>
                  <a:pt x="1153658" y="2143956"/>
                  <a:pt x="1321132" y="2135359"/>
                </a:cubicBezTo>
                <a:cubicBezTo>
                  <a:pt x="1488607" y="2126761"/>
                  <a:pt x="1642011" y="2039030"/>
                  <a:pt x="1734346" y="1899045"/>
                </a:cubicBezTo>
                <a:close/>
                <a:moveTo>
                  <a:pt x="2315256" y="2179725"/>
                </a:moveTo>
                <a:cubicBezTo>
                  <a:pt x="2124977" y="2519973"/>
                  <a:pt x="1777729" y="2743099"/>
                  <a:pt x="1389179" y="2774782"/>
                </a:cubicBezTo>
                <a:cubicBezTo>
                  <a:pt x="1000629" y="2806465"/>
                  <a:pt x="621821" y="2642541"/>
                  <a:pt x="378934" y="2337614"/>
                </a:cubicBezTo>
                <a:lnTo>
                  <a:pt x="519502" y="2225645"/>
                </a:lnTo>
                <a:cubicBezTo>
                  <a:pt x="725082" y="2483736"/>
                  <a:pt x="1045705" y="2622480"/>
                  <a:pt x="1374574" y="2595664"/>
                </a:cubicBezTo>
                <a:cubicBezTo>
                  <a:pt x="1703443" y="2568848"/>
                  <a:pt x="1997353" y="2379994"/>
                  <a:pt x="2158406" y="2092008"/>
                </a:cubicBezTo>
                <a:close/>
                <a:moveTo>
                  <a:pt x="2315941" y="1615003"/>
                </a:moveTo>
                <a:lnTo>
                  <a:pt x="272242" y="1615003"/>
                </a:lnTo>
                <a:lnTo>
                  <a:pt x="872561" y="666216"/>
                </a:lnTo>
                <a:lnTo>
                  <a:pt x="872561" y="219906"/>
                </a:lnTo>
                <a:cubicBezTo>
                  <a:pt x="872561" y="98674"/>
                  <a:pt x="970839" y="396"/>
                  <a:pt x="1092071" y="396"/>
                </a:cubicBezTo>
                <a:lnTo>
                  <a:pt x="1293841" y="396"/>
                </a:lnTo>
                <a:lnTo>
                  <a:pt x="1294092" y="0"/>
                </a:lnTo>
                <a:lnTo>
                  <a:pt x="1294343" y="396"/>
                </a:lnTo>
                <a:lnTo>
                  <a:pt x="1470231" y="396"/>
                </a:lnTo>
                <a:cubicBezTo>
                  <a:pt x="1591463" y="396"/>
                  <a:pt x="1689741" y="98674"/>
                  <a:pt x="1689741" y="219906"/>
                </a:cubicBezTo>
                <a:lnTo>
                  <a:pt x="1689741" y="625313"/>
                </a:lnTo>
                <a:close/>
                <a:moveTo>
                  <a:pt x="2708011" y="2399368"/>
                </a:moveTo>
                <a:cubicBezTo>
                  <a:pt x="2440740" y="2877288"/>
                  <a:pt x="1950128" y="3187847"/>
                  <a:pt x="1403807" y="3224932"/>
                </a:cubicBezTo>
                <a:cubicBezTo>
                  <a:pt x="857486" y="3262017"/>
                  <a:pt x="329406" y="3020609"/>
                  <a:pt x="0" y="2583191"/>
                </a:cubicBezTo>
                <a:lnTo>
                  <a:pt x="143153" y="2475389"/>
                </a:lnTo>
                <a:cubicBezTo>
                  <a:pt x="436120" y="2864419"/>
                  <a:pt x="905784" y="3079123"/>
                  <a:pt x="1391671" y="3046140"/>
                </a:cubicBezTo>
                <a:cubicBezTo>
                  <a:pt x="1877558" y="3013157"/>
                  <a:pt x="2313899" y="2736952"/>
                  <a:pt x="2551604" y="2311899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7" name="Donut 8">
            <a:extLst>
              <a:ext uri="{FF2B5EF4-FFF2-40B4-BE49-F238E27FC236}">
                <a16:creationId xmlns:a16="http://schemas.microsoft.com/office/drawing/2014/main" xmlns="" id="{E6D41FF5-B672-4C8A-A062-73A4028D9602}"/>
              </a:ext>
            </a:extLst>
          </p:cNvPr>
          <p:cNvSpPr/>
          <p:nvPr/>
        </p:nvSpPr>
        <p:spPr>
          <a:xfrm>
            <a:off x="9475134" y="3608548"/>
            <a:ext cx="486216" cy="581184"/>
          </a:xfrm>
          <a:custGeom>
            <a:avLst/>
            <a:gdLst/>
            <a:ahLst/>
            <a:cxnLst/>
            <a:rect l="l" t="t" r="r" b="b"/>
            <a:pathLst>
              <a:path w="2688046" h="3213079">
                <a:moveTo>
                  <a:pt x="1056023" y="556744"/>
                </a:moveTo>
                <a:lnTo>
                  <a:pt x="1056023" y="906412"/>
                </a:lnTo>
                <a:cubicBezTo>
                  <a:pt x="641240" y="1029807"/>
                  <a:pt x="338989" y="1414134"/>
                  <a:pt x="338989" y="1869056"/>
                </a:cubicBezTo>
                <a:cubicBezTo>
                  <a:pt x="338989" y="2424121"/>
                  <a:pt x="788958" y="2874090"/>
                  <a:pt x="1344023" y="2874090"/>
                </a:cubicBezTo>
                <a:cubicBezTo>
                  <a:pt x="1899088" y="2874090"/>
                  <a:pt x="2349057" y="2424121"/>
                  <a:pt x="2349057" y="1869056"/>
                </a:cubicBezTo>
                <a:cubicBezTo>
                  <a:pt x="2349057" y="1414134"/>
                  <a:pt x="2046806" y="1029807"/>
                  <a:pt x="1632023" y="906412"/>
                </a:cubicBezTo>
                <a:lnTo>
                  <a:pt x="1632023" y="556744"/>
                </a:lnTo>
                <a:cubicBezTo>
                  <a:pt x="2235992" y="687900"/>
                  <a:pt x="2688046" y="1225687"/>
                  <a:pt x="2688046" y="1869056"/>
                </a:cubicBezTo>
                <a:cubicBezTo>
                  <a:pt x="2688046" y="2611339"/>
                  <a:pt x="2086306" y="3213079"/>
                  <a:pt x="1344023" y="3213079"/>
                </a:cubicBezTo>
                <a:cubicBezTo>
                  <a:pt x="601740" y="3213079"/>
                  <a:pt x="0" y="2611339"/>
                  <a:pt x="0" y="1869056"/>
                </a:cubicBezTo>
                <a:cubicBezTo>
                  <a:pt x="0" y="1225687"/>
                  <a:pt x="452054" y="687900"/>
                  <a:pt x="1056023" y="556744"/>
                </a:cubicBezTo>
                <a:close/>
                <a:moveTo>
                  <a:pt x="1344023" y="0"/>
                </a:moveTo>
                <a:cubicBezTo>
                  <a:pt x="1443445" y="0"/>
                  <a:pt x="1524043" y="80598"/>
                  <a:pt x="1524043" y="180020"/>
                </a:cubicBezTo>
                <a:lnTo>
                  <a:pt x="1524043" y="1413058"/>
                </a:lnTo>
                <a:cubicBezTo>
                  <a:pt x="1524043" y="1512480"/>
                  <a:pt x="1443445" y="1593078"/>
                  <a:pt x="1344023" y="1593078"/>
                </a:cubicBezTo>
                <a:cubicBezTo>
                  <a:pt x="1244601" y="1593078"/>
                  <a:pt x="1164003" y="1512480"/>
                  <a:pt x="1164003" y="1413058"/>
                </a:cubicBezTo>
                <a:lnTo>
                  <a:pt x="1164003" y="180020"/>
                </a:lnTo>
                <a:cubicBezTo>
                  <a:pt x="1164003" y="80598"/>
                  <a:pt x="1244601" y="0"/>
                  <a:pt x="1344023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58" name="Freeform 18">
            <a:extLst>
              <a:ext uri="{FF2B5EF4-FFF2-40B4-BE49-F238E27FC236}">
                <a16:creationId xmlns:a16="http://schemas.microsoft.com/office/drawing/2014/main" xmlns="" id="{F57ADD61-A5C9-4BA6-A485-F46349246C4A}"/>
              </a:ext>
            </a:extLst>
          </p:cNvPr>
          <p:cNvSpPr/>
          <p:nvPr/>
        </p:nvSpPr>
        <p:spPr>
          <a:xfrm>
            <a:off x="10104940" y="4747559"/>
            <a:ext cx="511325" cy="412677"/>
          </a:xfrm>
          <a:custGeom>
            <a:avLst/>
            <a:gdLst/>
            <a:ahLst/>
            <a:cxnLst/>
            <a:rect l="l" t="t" r="r" b="b"/>
            <a:pathLst>
              <a:path w="3307788" h="2669631">
                <a:moveTo>
                  <a:pt x="2793832" y="1478391"/>
                </a:moveTo>
                <a:cubicBezTo>
                  <a:pt x="2772990" y="1635402"/>
                  <a:pt x="2717678" y="1784517"/>
                  <a:pt x="2633007" y="1915952"/>
                </a:cubicBezTo>
                <a:cubicBezTo>
                  <a:pt x="2695386" y="1951862"/>
                  <a:pt x="2772768" y="1955673"/>
                  <a:pt x="2841607" y="1924185"/>
                </a:cubicBezTo>
                <a:cubicBezTo>
                  <a:pt x="2943442" y="1877605"/>
                  <a:pt x="2999062" y="1766364"/>
                  <a:pt x="2975226" y="1656948"/>
                </a:cubicBezTo>
                <a:cubicBezTo>
                  <a:pt x="2955176" y="1564911"/>
                  <a:pt x="2883463" y="1495086"/>
                  <a:pt x="2793832" y="1478391"/>
                </a:cubicBezTo>
                <a:close/>
                <a:moveTo>
                  <a:pt x="2807611" y="1247700"/>
                </a:moveTo>
                <a:lnTo>
                  <a:pt x="2807472" y="1256060"/>
                </a:lnTo>
                <a:cubicBezTo>
                  <a:pt x="2994195" y="1281771"/>
                  <a:pt x="3148201" y="1421768"/>
                  <a:pt x="3189276" y="1610317"/>
                </a:cubicBezTo>
                <a:cubicBezTo>
                  <a:pt x="3235041" y="1820393"/>
                  <a:pt x="3128252" y="2033972"/>
                  <a:pt x="2932732" y="2123406"/>
                </a:cubicBezTo>
                <a:cubicBezTo>
                  <a:pt x="2789297" y="2189015"/>
                  <a:pt x="2626543" y="2174805"/>
                  <a:pt x="2499470" y="2094044"/>
                </a:cubicBezTo>
                <a:cubicBezTo>
                  <a:pt x="2427194" y="2172627"/>
                  <a:pt x="2343030" y="2241391"/>
                  <a:pt x="2248861" y="2297980"/>
                </a:cubicBezTo>
                <a:cubicBezTo>
                  <a:pt x="2178351" y="2340352"/>
                  <a:pt x="2104446" y="2374567"/>
                  <a:pt x="2027600" y="2398134"/>
                </a:cubicBezTo>
                <a:lnTo>
                  <a:pt x="3307788" y="2397615"/>
                </a:lnTo>
                <a:cubicBezTo>
                  <a:pt x="3265361" y="2549905"/>
                  <a:pt x="2537441" y="2669620"/>
                  <a:pt x="1653814" y="2669631"/>
                </a:cubicBezTo>
                <a:cubicBezTo>
                  <a:pt x="773102" y="2669642"/>
                  <a:pt x="46417" y="2550707"/>
                  <a:pt x="0" y="2398955"/>
                </a:cubicBezTo>
                <a:lnTo>
                  <a:pt x="1280678" y="2398436"/>
                </a:lnTo>
                <a:cubicBezTo>
                  <a:pt x="1203764" y="2374915"/>
                  <a:pt x="1129786" y="2340732"/>
                  <a:pt x="1059201" y="2298380"/>
                </a:cubicBezTo>
                <a:cubicBezTo>
                  <a:pt x="693039" y="2078675"/>
                  <a:pt x="477900" y="1674935"/>
                  <a:pt x="499745" y="1248476"/>
                </a:cubicBezTo>
                <a:close/>
                <a:moveTo>
                  <a:pt x="1331611" y="201752"/>
                </a:moveTo>
                <a:cubicBezTo>
                  <a:pt x="1206335" y="290902"/>
                  <a:pt x="1124761" y="308382"/>
                  <a:pt x="1132336" y="435988"/>
                </a:cubicBezTo>
                <a:cubicBezTo>
                  <a:pt x="1160888" y="640507"/>
                  <a:pt x="1527973" y="617783"/>
                  <a:pt x="1498839" y="840365"/>
                </a:cubicBezTo>
                <a:cubicBezTo>
                  <a:pt x="1455138" y="960979"/>
                  <a:pt x="1395705" y="987199"/>
                  <a:pt x="1213910" y="1052459"/>
                </a:cubicBezTo>
                <a:cubicBezTo>
                  <a:pt x="1331028" y="972050"/>
                  <a:pt x="1364241" y="921357"/>
                  <a:pt x="1360745" y="809484"/>
                </a:cubicBezTo>
                <a:cubicBezTo>
                  <a:pt x="1360746" y="646916"/>
                  <a:pt x="1111360" y="626523"/>
                  <a:pt x="1020462" y="495421"/>
                </a:cubicBezTo>
                <a:cubicBezTo>
                  <a:pt x="941218" y="374224"/>
                  <a:pt x="1061250" y="280996"/>
                  <a:pt x="1331611" y="201752"/>
                </a:cubicBezTo>
                <a:close/>
                <a:moveTo>
                  <a:pt x="2164365" y="80223"/>
                </a:moveTo>
                <a:cubicBezTo>
                  <a:pt x="2021192" y="182108"/>
                  <a:pt x="1927964" y="202086"/>
                  <a:pt x="1936621" y="347922"/>
                </a:cubicBezTo>
                <a:cubicBezTo>
                  <a:pt x="1969252" y="581657"/>
                  <a:pt x="2388778" y="555687"/>
                  <a:pt x="2355482" y="810066"/>
                </a:cubicBezTo>
                <a:cubicBezTo>
                  <a:pt x="2305538" y="947910"/>
                  <a:pt x="2237615" y="977876"/>
                  <a:pt x="2029849" y="1052459"/>
                </a:cubicBezTo>
                <a:cubicBezTo>
                  <a:pt x="2163698" y="960563"/>
                  <a:pt x="2201656" y="902628"/>
                  <a:pt x="2197660" y="774773"/>
                </a:cubicBezTo>
                <a:cubicBezTo>
                  <a:pt x="2197661" y="588982"/>
                  <a:pt x="1912649" y="565676"/>
                  <a:pt x="1808765" y="415844"/>
                </a:cubicBezTo>
                <a:cubicBezTo>
                  <a:pt x="1718201" y="277334"/>
                  <a:pt x="1855380" y="170787"/>
                  <a:pt x="2164365" y="80223"/>
                </a:cubicBezTo>
                <a:close/>
                <a:moveTo>
                  <a:pt x="1754169" y="0"/>
                </a:moveTo>
                <a:cubicBezTo>
                  <a:pt x="1583512" y="121444"/>
                  <a:pt x="1472387" y="145257"/>
                  <a:pt x="1482706" y="319088"/>
                </a:cubicBezTo>
                <a:cubicBezTo>
                  <a:pt x="1521601" y="597693"/>
                  <a:pt x="2021663" y="566738"/>
                  <a:pt x="1981975" y="869950"/>
                </a:cubicBezTo>
                <a:cubicBezTo>
                  <a:pt x="1922443" y="1034256"/>
                  <a:pt x="1841481" y="1069974"/>
                  <a:pt x="1593831" y="1158875"/>
                </a:cubicBezTo>
                <a:cubicBezTo>
                  <a:pt x="1753374" y="1049338"/>
                  <a:pt x="1798619" y="980281"/>
                  <a:pt x="1793856" y="827882"/>
                </a:cubicBezTo>
                <a:cubicBezTo>
                  <a:pt x="1793857" y="606424"/>
                  <a:pt x="1454132" y="578644"/>
                  <a:pt x="1330306" y="400050"/>
                </a:cubicBezTo>
                <a:cubicBezTo>
                  <a:pt x="1222356" y="234950"/>
                  <a:pt x="1385869" y="107950"/>
                  <a:pt x="175416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9" name="Oval 7">
            <a:extLst>
              <a:ext uri="{FF2B5EF4-FFF2-40B4-BE49-F238E27FC236}">
                <a16:creationId xmlns:a16="http://schemas.microsoft.com/office/drawing/2014/main" xmlns="" id="{5B3365E1-0E4A-4E37-8487-402BEAEC4C18}"/>
              </a:ext>
            </a:extLst>
          </p:cNvPr>
          <p:cNvSpPr/>
          <p:nvPr/>
        </p:nvSpPr>
        <p:spPr>
          <a:xfrm>
            <a:off x="10252271" y="3641889"/>
            <a:ext cx="514505" cy="514505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415334" y="1947658"/>
                </a:moveTo>
                <a:lnTo>
                  <a:pt x="838053" y="2871852"/>
                </a:lnTo>
                <a:cubicBezTo>
                  <a:pt x="1312591" y="3168264"/>
                  <a:pt x="1913932" y="3170879"/>
                  <a:pt x="2391030" y="2878606"/>
                </a:cubicBezTo>
                <a:lnTo>
                  <a:pt x="1821709" y="1949263"/>
                </a:lnTo>
                <a:cubicBezTo>
                  <a:pt x="1763478" y="1986502"/>
                  <a:pt x="1694174" y="2007350"/>
                  <a:pt x="1620000" y="2007350"/>
                </a:cubicBezTo>
                <a:cubicBezTo>
                  <a:pt x="1544621" y="2007350"/>
                  <a:pt x="1474270" y="1985818"/>
                  <a:pt x="1415334" y="1947658"/>
                </a:cubicBezTo>
                <a:close/>
                <a:moveTo>
                  <a:pt x="1620001" y="1350973"/>
                </a:moveTo>
                <a:cubicBezTo>
                  <a:pt x="1471421" y="1350973"/>
                  <a:pt x="1350973" y="1471421"/>
                  <a:pt x="1350973" y="1620001"/>
                </a:cubicBezTo>
                <a:cubicBezTo>
                  <a:pt x="1350973" y="1768581"/>
                  <a:pt x="1471421" y="1889029"/>
                  <a:pt x="1620001" y="1889029"/>
                </a:cubicBezTo>
                <a:cubicBezTo>
                  <a:pt x="1768581" y="1889029"/>
                  <a:pt x="1889029" y="1768581"/>
                  <a:pt x="1889029" y="1620001"/>
                </a:cubicBezTo>
                <a:cubicBezTo>
                  <a:pt x="1889029" y="1471421"/>
                  <a:pt x="1768581" y="1350973"/>
                  <a:pt x="1620001" y="1350973"/>
                </a:cubicBezTo>
                <a:close/>
                <a:moveTo>
                  <a:pt x="2324470" y="322965"/>
                </a:moveTo>
                <a:lnTo>
                  <a:pt x="1804044" y="1281148"/>
                </a:lnTo>
                <a:cubicBezTo>
                  <a:pt x="1925507" y="1345192"/>
                  <a:pt x="2007350" y="1473038"/>
                  <a:pt x="2007350" y="1620000"/>
                </a:cubicBezTo>
                <a:lnTo>
                  <a:pt x="2005998" y="1633413"/>
                </a:lnTo>
                <a:lnTo>
                  <a:pt x="3095109" y="1671260"/>
                </a:lnTo>
                <a:cubicBezTo>
                  <a:pt x="3114541" y="1112092"/>
                  <a:pt x="2816135" y="590008"/>
                  <a:pt x="2324470" y="322965"/>
                </a:cubicBezTo>
                <a:close/>
                <a:moveTo>
                  <a:pt x="926838" y="316888"/>
                </a:moveTo>
                <a:cubicBezTo>
                  <a:pt x="432869" y="579644"/>
                  <a:pt x="129933" y="1099113"/>
                  <a:pt x="144500" y="1658429"/>
                </a:cubicBezTo>
                <a:lnTo>
                  <a:pt x="1233664" y="1630062"/>
                </a:lnTo>
                <a:cubicBezTo>
                  <a:pt x="1232693" y="1626734"/>
                  <a:pt x="1232650" y="1623372"/>
                  <a:pt x="1232650" y="1620000"/>
                </a:cubicBezTo>
                <a:cubicBezTo>
                  <a:pt x="1232650" y="1471836"/>
                  <a:pt x="1315838" y="1343102"/>
                  <a:pt x="1438904" y="1279548"/>
                </a:cubicBez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0" name="Freeform 20">
            <a:extLst>
              <a:ext uri="{FF2B5EF4-FFF2-40B4-BE49-F238E27FC236}">
                <a16:creationId xmlns:a16="http://schemas.microsoft.com/office/drawing/2014/main" xmlns="" id="{E674EC10-6DF4-4D79-8C68-8E0E302F4814}"/>
              </a:ext>
            </a:extLst>
          </p:cNvPr>
          <p:cNvSpPr/>
          <p:nvPr/>
        </p:nvSpPr>
        <p:spPr>
          <a:xfrm>
            <a:off x="10998217" y="5652772"/>
            <a:ext cx="536427" cy="573297"/>
          </a:xfrm>
          <a:custGeom>
            <a:avLst/>
            <a:gdLst>
              <a:gd name="connsiteX0" fmla="*/ 795647 w 2149434"/>
              <a:gd name="connsiteY0" fmla="*/ 2933205 h 2933205"/>
              <a:gd name="connsiteX1" fmla="*/ 0 w 2149434"/>
              <a:gd name="connsiteY1" fmla="*/ 1531917 h 2933205"/>
              <a:gd name="connsiteX2" fmla="*/ 463138 w 2149434"/>
              <a:gd name="connsiteY2" fmla="*/ 1733797 h 2933205"/>
              <a:gd name="connsiteX3" fmla="*/ 700645 w 2149434"/>
              <a:gd name="connsiteY3" fmla="*/ 166255 h 2933205"/>
              <a:gd name="connsiteX4" fmla="*/ 676894 w 2149434"/>
              <a:gd name="connsiteY4" fmla="*/ 0 h 2933205"/>
              <a:gd name="connsiteX5" fmla="*/ 2066307 w 2149434"/>
              <a:gd name="connsiteY5" fmla="*/ 819397 h 2933205"/>
              <a:gd name="connsiteX6" fmla="*/ 2149434 w 2149434"/>
              <a:gd name="connsiteY6" fmla="*/ 593766 h 2933205"/>
              <a:gd name="connsiteX7" fmla="*/ 1816925 w 2149434"/>
              <a:gd name="connsiteY7" fmla="*/ 2933205 h 2933205"/>
              <a:gd name="connsiteX8" fmla="*/ 1187533 w 2149434"/>
              <a:gd name="connsiteY8" fmla="*/ 926275 h 2933205"/>
              <a:gd name="connsiteX9" fmla="*/ 1080655 w 2149434"/>
              <a:gd name="connsiteY9" fmla="*/ 1828800 h 2933205"/>
              <a:gd name="connsiteX10" fmla="*/ 914400 w 2149434"/>
              <a:gd name="connsiteY10" fmla="*/ 1448790 h 2933205"/>
              <a:gd name="connsiteX11" fmla="*/ 795647 w 2149434"/>
              <a:gd name="connsiteY11" fmla="*/ 2933205 h 2933205"/>
              <a:gd name="connsiteX0" fmla="*/ 795647 w 2149434"/>
              <a:gd name="connsiteY0" fmla="*/ 2933205 h 2933205"/>
              <a:gd name="connsiteX1" fmla="*/ 0 w 2149434"/>
              <a:gd name="connsiteY1" fmla="*/ 1531917 h 2933205"/>
              <a:gd name="connsiteX2" fmla="*/ 463138 w 2149434"/>
              <a:gd name="connsiteY2" fmla="*/ 1733797 h 2933205"/>
              <a:gd name="connsiteX3" fmla="*/ 676894 w 2149434"/>
              <a:gd name="connsiteY3" fmla="*/ 0 h 2933205"/>
              <a:gd name="connsiteX4" fmla="*/ 2066307 w 2149434"/>
              <a:gd name="connsiteY4" fmla="*/ 819397 h 2933205"/>
              <a:gd name="connsiteX5" fmla="*/ 2149434 w 2149434"/>
              <a:gd name="connsiteY5" fmla="*/ 593766 h 2933205"/>
              <a:gd name="connsiteX6" fmla="*/ 1816925 w 2149434"/>
              <a:gd name="connsiteY6" fmla="*/ 2933205 h 2933205"/>
              <a:gd name="connsiteX7" fmla="*/ 1187533 w 2149434"/>
              <a:gd name="connsiteY7" fmla="*/ 926275 h 2933205"/>
              <a:gd name="connsiteX8" fmla="*/ 1080655 w 2149434"/>
              <a:gd name="connsiteY8" fmla="*/ 1828800 h 2933205"/>
              <a:gd name="connsiteX9" fmla="*/ 914400 w 2149434"/>
              <a:gd name="connsiteY9" fmla="*/ 1448790 h 2933205"/>
              <a:gd name="connsiteX10" fmla="*/ 795647 w 2149434"/>
              <a:gd name="connsiteY10" fmla="*/ 2933205 h 2933205"/>
              <a:gd name="connsiteX0" fmla="*/ 795647 w 2149434"/>
              <a:gd name="connsiteY0" fmla="*/ 3150488 h 3150488"/>
              <a:gd name="connsiteX1" fmla="*/ 0 w 2149434"/>
              <a:gd name="connsiteY1" fmla="*/ 1749200 h 3150488"/>
              <a:gd name="connsiteX2" fmla="*/ 463138 w 2149434"/>
              <a:gd name="connsiteY2" fmla="*/ 1951080 h 3150488"/>
              <a:gd name="connsiteX3" fmla="*/ 776482 w 2149434"/>
              <a:gd name="connsiteY3" fmla="*/ 0 h 3150488"/>
              <a:gd name="connsiteX4" fmla="*/ 2066307 w 2149434"/>
              <a:gd name="connsiteY4" fmla="*/ 1036680 h 3150488"/>
              <a:gd name="connsiteX5" fmla="*/ 2149434 w 2149434"/>
              <a:gd name="connsiteY5" fmla="*/ 811049 h 3150488"/>
              <a:gd name="connsiteX6" fmla="*/ 1816925 w 2149434"/>
              <a:gd name="connsiteY6" fmla="*/ 3150488 h 3150488"/>
              <a:gd name="connsiteX7" fmla="*/ 1187533 w 2149434"/>
              <a:gd name="connsiteY7" fmla="*/ 1143558 h 3150488"/>
              <a:gd name="connsiteX8" fmla="*/ 1080655 w 2149434"/>
              <a:gd name="connsiteY8" fmla="*/ 2046083 h 3150488"/>
              <a:gd name="connsiteX9" fmla="*/ 914400 w 2149434"/>
              <a:gd name="connsiteY9" fmla="*/ 1666073 h 3150488"/>
              <a:gd name="connsiteX10" fmla="*/ 795647 w 2149434"/>
              <a:gd name="connsiteY10" fmla="*/ 3150488 h 3150488"/>
              <a:gd name="connsiteX0" fmla="*/ 795647 w 2149434"/>
              <a:gd name="connsiteY0" fmla="*/ 3150488 h 3150488"/>
              <a:gd name="connsiteX1" fmla="*/ 0 w 2149434"/>
              <a:gd name="connsiteY1" fmla="*/ 1749200 h 3150488"/>
              <a:gd name="connsiteX2" fmla="*/ 463138 w 2149434"/>
              <a:gd name="connsiteY2" fmla="*/ 1951080 h 3150488"/>
              <a:gd name="connsiteX3" fmla="*/ 776482 w 2149434"/>
              <a:gd name="connsiteY3" fmla="*/ 0 h 3150488"/>
              <a:gd name="connsiteX4" fmla="*/ 2066307 w 2149434"/>
              <a:gd name="connsiteY4" fmla="*/ 1036680 h 3150488"/>
              <a:gd name="connsiteX5" fmla="*/ 2149434 w 2149434"/>
              <a:gd name="connsiteY5" fmla="*/ 811049 h 3150488"/>
              <a:gd name="connsiteX6" fmla="*/ 1816925 w 2149434"/>
              <a:gd name="connsiteY6" fmla="*/ 3150488 h 3150488"/>
              <a:gd name="connsiteX7" fmla="*/ 1187533 w 2149434"/>
              <a:gd name="connsiteY7" fmla="*/ 1143558 h 3150488"/>
              <a:gd name="connsiteX8" fmla="*/ 1080655 w 2149434"/>
              <a:gd name="connsiteY8" fmla="*/ 2046083 h 3150488"/>
              <a:gd name="connsiteX9" fmla="*/ 914400 w 2149434"/>
              <a:gd name="connsiteY9" fmla="*/ 1666073 h 3150488"/>
              <a:gd name="connsiteX10" fmla="*/ 795647 w 2149434"/>
              <a:gd name="connsiteY10" fmla="*/ 3150488 h 3150488"/>
              <a:gd name="connsiteX0" fmla="*/ 795647 w 2149434"/>
              <a:gd name="connsiteY0" fmla="*/ 3150488 h 3150488"/>
              <a:gd name="connsiteX1" fmla="*/ 0 w 2149434"/>
              <a:gd name="connsiteY1" fmla="*/ 1749200 h 3150488"/>
              <a:gd name="connsiteX2" fmla="*/ 463138 w 2149434"/>
              <a:gd name="connsiteY2" fmla="*/ 1951080 h 3150488"/>
              <a:gd name="connsiteX3" fmla="*/ 776482 w 2149434"/>
              <a:gd name="connsiteY3" fmla="*/ 0 h 3150488"/>
              <a:gd name="connsiteX4" fmla="*/ 1975772 w 2149434"/>
              <a:gd name="connsiteY4" fmla="*/ 991413 h 3150488"/>
              <a:gd name="connsiteX5" fmla="*/ 2149434 w 2149434"/>
              <a:gd name="connsiteY5" fmla="*/ 811049 h 3150488"/>
              <a:gd name="connsiteX6" fmla="*/ 1816925 w 2149434"/>
              <a:gd name="connsiteY6" fmla="*/ 3150488 h 3150488"/>
              <a:gd name="connsiteX7" fmla="*/ 1187533 w 2149434"/>
              <a:gd name="connsiteY7" fmla="*/ 1143558 h 3150488"/>
              <a:gd name="connsiteX8" fmla="*/ 1080655 w 2149434"/>
              <a:gd name="connsiteY8" fmla="*/ 2046083 h 3150488"/>
              <a:gd name="connsiteX9" fmla="*/ 914400 w 2149434"/>
              <a:gd name="connsiteY9" fmla="*/ 1666073 h 3150488"/>
              <a:gd name="connsiteX10" fmla="*/ 795647 w 2149434"/>
              <a:gd name="connsiteY10" fmla="*/ 3150488 h 3150488"/>
              <a:gd name="connsiteX0" fmla="*/ 795647 w 2149434"/>
              <a:gd name="connsiteY0" fmla="*/ 3150488 h 3150488"/>
              <a:gd name="connsiteX1" fmla="*/ 0 w 2149434"/>
              <a:gd name="connsiteY1" fmla="*/ 1749200 h 3150488"/>
              <a:gd name="connsiteX2" fmla="*/ 463138 w 2149434"/>
              <a:gd name="connsiteY2" fmla="*/ 1951080 h 3150488"/>
              <a:gd name="connsiteX3" fmla="*/ 776482 w 2149434"/>
              <a:gd name="connsiteY3" fmla="*/ 0 h 3150488"/>
              <a:gd name="connsiteX4" fmla="*/ 1975772 w 2149434"/>
              <a:gd name="connsiteY4" fmla="*/ 991413 h 3150488"/>
              <a:gd name="connsiteX5" fmla="*/ 2149434 w 2149434"/>
              <a:gd name="connsiteY5" fmla="*/ 811049 h 3150488"/>
              <a:gd name="connsiteX6" fmla="*/ 1816925 w 2149434"/>
              <a:gd name="connsiteY6" fmla="*/ 3150488 h 3150488"/>
              <a:gd name="connsiteX7" fmla="*/ 1187533 w 2149434"/>
              <a:gd name="connsiteY7" fmla="*/ 1143558 h 3150488"/>
              <a:gd name="connsiteX8" fmla="*/ 1080655 w 2149434"/>
              <a:gd name="connsiteY8" fmla="*/ 2046083 h 3150488"/>
              <a:gd name="connsiteX9" fmla="*/ 914400 w 2149434"/>
              <a:gd name="connsiteY9" fmla="*/ 1666073 h 3150488"/>
              <a:gd name="connsiteX10" fmla="*/ 795647 w 2149434"/>
              <a:gd name="connsiteY10" fmla="*/ 3150488 h 3150488"/>
              <a:gd name="connsiteX0" fmla="*/ 795647 w 2149434"/>
              <a:gd name="connsiteY0" fmla="*/ 3150488 h 3150488"/>
              <a:gd name="connsiteX1" fmla="*/ 0 w 2149434"/>
              <a:gd name="connsiteY1" fmla="*/ 1749200 h 3150488"/>
              <a:gd name="connsiteX2" fmla="*/ 463138 w 2149434"/>
              <a:gd name="connsiteY2" fmla="*/ 1951080 h 3150488"/>
              <a:gd name="connsiteX3" fmla="*/ 776482 w 2149434"/>
              <a:gd name="connsiteY3" fmla="*/ 0 h 3150488"/>
              <a:gd name="connsiteX4" fmla="*/ 1975772 w 2149434"/>
              <a:gd name="connsiteY4" fmla="*/ 991413 h 3150488"/>
              <a:gd name="connsiteX5" fmla="*/ 2149434 w 2149434"/>
              <a:gd name="connsiteY5" fmla="*/ 811049 h 3150488"/>
              <a:gd name="connsiteX6" fmla="*/ 1816925 w 2149434"/>
              <a:gd name="connsiteY6" fmla="*/ 3150488 h 3150488"/>
              <a:gd name="connsiteX7" fmla="*/ 1187533 w 2149434"/>
              <a:gd name="connsiteY7" fmla="*/ 1143558 h 3150488"/>
              <a:gd name="connsiteX8" fmla="*/ 1080655 w 2149434"/>
              <a:gd name="connsiteY8" fmla="*/ 2046083 h 3150488"/>
              <a:gd name="connsiteX9" fmla="*/ 914400 w 2149434"/>
              <a:gd name="connsiteY9" fmla="*/ 1666073 h 3150488"/>
              <a:gd name="connsiteX10" fmla="*/ 795647 w 2149434"/>
              <a:gd name="connsiteY10" fmla="*/ 3150488 h 3150488"/>
              <a:gd name="connsiteX0" fmla="*/ 795647 w 2095113"/>
              <a:gd name="connsiteY0" fmla="*/ 3150488 h 3150488"/>
              <a:gd name="connsiteX1" fmla="*/ 0 w 2095113"/>
              <a:gd name="connsiteY1" fmla="*/ 1749200 h 3150488"/>
              <a:gd name="connsiteX2" fmla="*/ 463138 w 2095113"/>
              <a:gd name="connsiteY2" fmla="*/ 1951080 h 3150488"/>
              <a:gd name="connsiteX3" fmla="*/ 776482 w 2095113"/>
              <a:gd name="connsiteY3" fmla="*/ 0 h 3150488"/>
              <a:gd name="connsiteX4" fmla="*/ 1975772 w 2095113"/>
              <a:gd name="connsiteY4" fmla="*/ 991413 h 3150488"/>
              <a:gd name="connsiteX5" fmla="*/ 2095113 w 2095113"/>
              <a:gd name="connsiteY5" fmla="*/ 702407 h 3150488"/>
              <a:gd name="connsiteX6" fmla="*/ 1816925 w 2095113"/>
              <a:gd name="connsiteY6" fmla="*/ 3150488 h 3150488"/>
              <a:gd name="connsiteX7" fmla="*/ 1187533 w 2095113"/>
              <a:gd name="connsiteY7" fmla="*/ 1143558 h 3150488"/>
              <a:gd name="connsiteX8" fmla="*/ 1080655 w 2095113"/>
              <a:gd name="connsiteY8" fmla="*/ 2046083 h 3150488"/>
              <a:gd name="connsiteX9" fmla="*/ 914400 w 2095113"/>
              <a:gd name="connsiteY9" fmla="*/ 1666073 h 3150488"/>
              <a:gd name="connsiteX10" fmla="*/ 795647 w 2095113"/>
              <a:gd name="connsiteY10" fmla="*/ 3150488 h 3150488"/>
              <a:gd name="connsiteX0" fmla="*/ 795647 w 2760540"/>
              <a:gd name="connsiteY0" fmla="*/ 3150488 h 3150488"/>
              <a:gd name="connsiteX1" fmla="*/ 0 w 2760540"/>
              <a:gd name="connsiteY1" fmla="*/ 1749200 h 3150488"/>
              <a:gd name="connsiteX2" fmla="*/ 463138 w 2760540"/>
              <a:gd name="connsiteY2" fmla="*/ 1951080 h 3150488"/>
              <a:gd name="connsiteX3" fmla="*/ 776482 w 2760540"/>
              <a:gd name="connsiteY3" fmla="*/ 0 h 3150488"/>
              <a:gd name="connsiteX4" fmla="*/ 1975772 w 2760540"/>
              <a:gd name="connsiteY4" fmla="*/ 991413 h 3150488"/>
              <a:gd name="connsiteX5" fmla="*/ 2095113 w 2760540"/>
              <a:gd name="connsiteY5" fmla="*/ 702407 h 3150488"/>
              <a:gd name="connsiteX6" fmla="*/ 1816925 w 2760540"/>
              <a:gd name="connsiteY6" fmla="*/ 3150488 h 3150488"/>
              <a:gd name="connsiteX7" fmla="*/ 1187533 w 2760540"/>
              <a:gd name="connsiteY7" fmla="*/ 1143558 h 3150488"/>
              <a:gd name="connsiteX8" fmla="*/ 1080655 w 2760540"/>
              <a:gd name="connsiteY8" fmla="*/ 2046083 h 3150488"/>
              <a:gd name="connsiteX9" fmla="*/ 914400 w 2760540"/>
              <a:gd name="connsiteY9" fmla="*/ 1666073 h 3150488"/>
              <a:gd name="connsiteX10" fmla="*/ 795647 w 2760540"/>
              <a:gd name="connsiteY10" fmla="*/ 3150488 h 3150488"/>
              <a:gd name="connsiteX0" fmla="*/ 795647 w 2904019"/>
              <a:gd name="connsiteY0" fmla="*/ 3150488 h 3150488"/>
              <a:gd name="connsiteX1" fmla="*/ 0 w 2904019"/>
              <a:gd name="connsiteY1" fmla="*/ 1749200 h 3150488"/>
              <a:gd name="connsiteX2" fmla="*/ 463138 w 2904019"/>
              <a:gd name="connsiteY2" fmla="*/ 1951080 h 3150488"/>
              <a:gd name="connsiteX3" fmla="*/ 776482 w 2904019"/>
              <a:gd name="connsiteY3" fmla="*/ 0 h 3150488"/>
              <a:gd name="connsiteX4" fmla="*/ 1975772 w 2904019"/>
              <a:gd name="connsiteY4" fmla="*/ 991413 h 3150488"/>
              <a:gd name="connsiteX5" fmla="*/ 2095113 w 2904019"/>
              <a:gd name="connsiteY5" fmla="*/ 702407 h 3150488"/>
              <a:gd name="connsiteX6" fmla="*/ 1816925 w 2904019"/>
              <a:gd name="connsiteY6" fmla="*/ 3150488 h 3150488"/>
              <a:gd name="connsiteX7" fmla="*/ 1187533 w 2904019"/>
              <a:gd name="connsiteY7" fmla="*/ 1143558 h 3150488"/>
              <a:gd name="connsiteX8" fmla="*/ 1080655 w 2904019"/>
              <a:gd name="connsiteY8" fmla="*/ 2046083 h 3150488"/>
              <a:gd name="connsiteX9" fmla="*/ 914400 w 2904019"/>
              <a:gd name="connsiteY9" fmla="*/ 1666073 h 3150488"/>
              <a:gd name="connsiteX10" fmla="*/ 795647 w 2904019"/>
              <a:gd name="connsiteY10" fmla="*/ 3150488 h 3150488"/>
              <a:gd name="connsiteX0" fmla="*/ 795647 w 2905418"/>
              <a:gd name="connsiteY0" fmla="*/ 3150488 h 3186701"/>
              <a:gd name="connsiteX1" fmla="*/ 0 w 2905418"/>
              <a:gd name="connsiteY1" fmla="*/ 1749200 h 3186701"/>
              <a:gd name="connsiteX2" fmla="*/ 463138 w 2905418"/>
              <a:gd name="connsiteY2" fmla="*/ 1951080 h 3186701"/>
              <a:gd name="connsiteX3" fmla="*/ 776482 w 2905418"/>
              <a:gd name="connsiteY3" fmla="*/ 0 h 3186701"/>
              <a:gd name="connsiteX4" fmla="*/ 1975772 w 2905418"/>
              <a:gd name="connsiteY4" fmla="*/ 991413 h 3186701"/>
              <a:gd name="connsiteX5" fmla="*/ 2095113 w 2905418"/>
              <a:gd name="connsiteY5" fmla="*/ 702407 h 3186701"/>
              <a:gd name="connsiteX6" fmla="*/ 1821452 w 2905418"/>
              <a:gd name="connsiteY6" fmla="*/ 3186701 h 3186701"/>
              <a:gd name="connsiteX7" fmla="*/ 1187533 w 2905418"/>
              <a:gd name="connsiteY7" fmla="*/ 1143558 h 3186701"/>
              <a:gd name="connsiteX8" fmla="*/ 1080655 w 2905418"/>
              <a:gd name="connsiteY8" fmla="*/ 2046083 h 3186701"/>
              <a:gd name="connsiteX9" fmla="*/ 914400 w 2905418"/>
              <a:gd name="connsiteY9" fmla="*/ 1666073 h 3186701"/>
              <a:gd name="connsiteX10" fmla="*/ 795647 w 2905418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1975772 w 2937337"/>
              <a:gd name="connsiteY4" fmla="*/ 991413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120628 w 2937337"/>
              <a:gd name="connsiteY4" fmla="*/ 130828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120628 w 2937337"/>
              <a:gd name="connsiteY4" fmla="*/ 130828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120628 w 2937337"/>
              <a:gd name="connsiteY4" fmla="*/ 130828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120628 w 2937337"/>
              <a:gd name="connsiteY4" fmla="*/ 130828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120628 w 2937337"/>
              <a:gd name="connsiteY4" fmla="*/ 130828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120628 w 2937337"/>
              <a:gd name="connsiteY4" fmla="*/ 130828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034620 w 2937337"/>
              <a:gd name="connsiteY4" fmla="*/ 129470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034620 w 2937337"/>
              <a:gd name="connsiteY4" fmla="*/ 129470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034620 w 2937337"/>
              <a:gd name="connsiteY4" fmla="*/ 129470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893849"/>
              <a:gd name="connsiteY0" fmla="*/ 3150488 h 3186701"/>
              <a:gd name="connsiteX1" fmla="*/ 0 w 2893849"/>
              <a:gd name="connsiteY1" fmla="*/ 1749200 h 3186701"/>
              <a:gd name="connsiteX2" fmla="*/ 463138 w 2893849"/>
              <a:gd name="connsiteY2" fmla="*/ 1951080 h 3186701"/>
              <a:gd name="connsiteX3" fmla="*/ 776482 w 2893849"/>
              <a:gd name="connsiteY3" fmla="*/ 0 h 3186701"/>
              <a:gd name="connsiteX4" fmla="*/ 2034620 w 2893849"/>
              <a:gd name="connsiteY4" fmla="*/ 1294704 h 3186701"/>
              <a:gd name="connsiteX5" fmla="*/ 2031739 w 2893849"/>
              <a:gd name="connsiteY5" fmla="*/ 711461 h 3186701"/>
              <a:gd name="connsiteX6" fmla="*/ 1821452 w 2893849"/>
              <a:gd name="connsiteY6" fmla="*/ 3186701 h 3186701"/>
              <a:gd name="connsiteX7" fmla="*/ 1187533 w 2893849"/>
              <a:gd name="connsiteY7" fmla="*/ 1143558 h 3186701"/>
              <a:gd name="connsiteX8" fmla="*/ 1080655 w 2893849"/>
              <a:gd name="connsiteY8" fmla="*/ 2046083 h 3186701"/>
              <a:gd name="connsiteX9" fmla="*/ 914400 w 2893849"/>
              <a:gd name="connsiteY9" fmla="*/ 1666073 h 3186701"/>
              <a:gd name="connsiteX10" fmla="*/ 795647 w 2893849"/>
              <a:gd name="connsiteY10" fmla="*/ 3150488 h 3186701"/>
              <a:gd name="connsiteX0" fmla="*/ 795647 w 2931612"/>
              <a:gd name="connsiteY0" fmla="*/ 3150488 h 3186701"/>
              <a:gd name="connsiteX1" fmla="*/ 0 w 2931612"/>
              <a:gd name="connsiteY1" fmla="*/ 1749200 h 3186701"/>
              <a:gd name="connsiteX2" fmla="*/ 463138 w 2931612"/>
              <a:gd name="connsiteY2" fmla="*/ 1951080 h 3186701"/>
              <a:gd name="connsiteX3" fmla="*/ 776482 w 2931612"/>
              <a:gd name="connsiteY3" fmla="*/ 0 h 3186701"/>
              <a:gd name="connsiteX4" fmla="*/ 2034620 w 2931612"/>
              <a:gd name="connsiteY4" fmla="*/ 1294704 h 3186701"/>
              <a:gd name="connsiteX5" fmla="*/ 2031739 w 2931612"/>
              <a:gd name="connsiteY5" fmla="*/ 711461 h 3186701"/>
              <a:gd name="connsiteX6" fmla="*/ 1821452 w 2931612"/>
              <a:gd name="connsiteY6" fmla="*/ 3186701 h 3186701"/>
              <a:gd name="connsiteX7" fmla="*/ 1187533 w 2931612"/>
              <a:gd name="connsiteY7" fmla="*/ 1143558 h 3186701"/>
              <a:gd name="connsiteX8" fmla="*/ 1080655 w 2931612"/>
              <a:gd name="connsiteY8" fmla="*/ 2046083 h 3186701"/>
              <a:gd name="connsiteX9" fmla="*/ 914400 w 2931612"/>
              <a:gd name="connsiteY9" fmla="*/ 1666073 h 3186701"/>
              <a:gd name="connsiteX10" fmla="*/ 795647 w 2931612"/>
              <a:gd name="connsiteY10" fmla="*/ 3150488 h 3186701"/>
              <a:gd name="connsiteX0" fmla="*/ 795647 w 2931612"/>
              <a:gd name="connsiteY0" fmla="*/ 3150488 h 3186701"/>
              <a:gd name="connsiteX1" fmla="*/ 0 w 2931612"/>
              <a:gd name="connsiteY1" fmla="*/ 1749200 h 3186701"/>
              <a:gd name="connsiteX2" fmla="*/ 463138 w 2931612"/>
              <a:gd name="connsiteY2" fmla="*/ 1951080 h 3186701"/>
              <a:gd name="connsiteX3" fmla="*/ 776482 w 2931612"/>
              <a:gd name="connsiteY3" fmla="*/ 0 h 3186701"/>
              <a:gd name="connsiteX4" fmla="*/ 2034620 w 2931612"/>
              <a:gd name="connsiteY4" fmla="*/ 1294704 h 3186701"/>
              <a:gd name="connsiteX5" fmla="*/ 2031739 w 2931612"/>
              <a:gd name="connsiteY5" fmla="*/ 711461 h 3186701"/>
              <a:gd name="connsiteX6" fmla="*/ 1821452 w 2931612"/>
              <a:gd name="connsiteY6" fmla="*/ 3186701 h 3186701"/>
              <a:gd name="connsiteX7" fmla="*/ 1187533 w 2931612"/>
              <a:gd name="connsiteY7" fmla="*/ 1143558 h 3186701"/>
              <a:gd name="connsiteX8" fmla="*/ 1080655 w 2931612"/>
              <a:gd name="connsiteY8" fmla="*/ 2046083 h 3186701"/>
              <a:gd name="connsiteX9" fmla="*/ 914400 w 2931612"/>
              <a:gd name="connsiteY9" fmla="*/ 1666073 h 3186701"/>
              <a:gd name="connsiteX10" fmla="*/ 795647 w 2931612"/>
              <a:gd name="connsiteY10" fmla="*/ 3150488 h 3186701"/>
              <a:gd name="connsiteX0" fmla="*/ 795647 w 2931612"/>
              <a:gd name="connsiteY0" fmla="*/ 3150488 h 3186701"/>
              <a:gd name="connsiteX1" fmla="*/ 0 w 2931612"/>
              <a:gd name="connsiteY1" fmla="*/ 1749200 h 3186701"/>
              <a:gd name="connsiteX2" fmla="*/ 463138 w 2931612"/>
              <a:gd name="connsiteY2" fmla="*/ 1951080 h 3186701"/>
              <a:gd name="connsiteX3" fmla="*/ 776482 w 2931612"/>
              <a:gd name="connsiteY3" fmla="*/ 0 h 3186701"/>
              <a:gd name="connsiteX4" fmla="*/ 2034620 w 2931612"/>
              <a:gd name="connsiteY4" fmla="*/ 1294704 h 3186701"/>
              <a:gd name="connsiteX5" fmla="*/ 2031739 w 2931612"/>
              <a:gd name="connsiteY5" fmla="*/ 711461 h 3186701"/>
              <a:gd name="connsiteX6" fmla="*/ 1821452 w 2931612"/>
              <a:gd name="connsiteY6" fmla="*/ 3186701 h 3186701"/>
              <a:gd name="connsiteX7" fmla="*/ 1187533 w 2931612"/>
              <a:gd name="connsiteY7" fmla="*/ 1143558 h 3186701"/>
              <a:gd name="connsiteX8" fmla="*/ 1080655 w 2931612"/>
              <a:gd name="connsiteY8" fmla="*/ 2046083 h 3186701"/>
              <a:gd name="connsiteX9" fmla="*/ 914400 w 2931612"/>
              <a:gd name="connsiteY9" fmla="*/ 1666073 h 3186701"/>
              <a:gd name="connsiteX10" fmla="*/ 795647 w 2931612"/>
              <a:gd name="connsiteY10" fmla="*/ 3150488 h 3186701"/>
              <a:gd name="connsiteX0" fmla="*/ 795647 w 2931612"/>
              <a:gd name="connsiteY0" fmla="*/ 3150488 h 3186701"/>
              <a:gd name="connsiteX1" fmla="*/ 0 w 2931612"/>
              <a:gd name="connsiteY1" fmla="*/ 1749200 h 3186701"/>
              <a:gd name="connsiteX2" fmla="*/ 463138 w 2931612"/>
              <a:gd name="connsiteY2" fmla="*/ 1951080 h 3186701"/>
              <a:gd name="connsiteX3" fmla="*/ 776482 w 2931612"/>
              <a:gd name="connsiteY3" fmla="*/ 0 h 3186701"/>
              <a:gd name="connsiteX4" fmla="*/ 2034620 w 2931612"/>
              <a:gd name="connsiteY4" fmla="*/ 1294704 h 3186701"/>
              <a:gd name="connsiteX5" fmla="*/ 2031739 w 2931612"/>
              <a:gd name="connsiteY5" fmla="*/ 711461 h 3186701"/>
              <a:gd name="connsiteX6" fmla="*/ 1821452 w 2931612"/>
              <a:gd name="connsiteY6" fmla="*/ 3186701 h 3186701"/>
              <a:gd name="connsiteX7" fmla="*/ 1187533 w 2931612"/>
              <a:gd name="connsiteY7" fmla="*/ 1143558 h 3186701"/>
              <a:gd name="connsiteX8" fmla="*/ 1080655 w 2931612"/>
              <a:gd name="connsiteY8" fmla="*/ 2046083 h 3186701"/>
              <a:gd name="connsiteX9" fmla="*/ 914400 w 2931612"/>
              <a:gd name="connsiteY9" fmla="*/ 1666073 h 3186701"/>
              <a:gd name="connsiteX10" fmla="*/ 795647 w 2931612"/>
              <a:gd name="connsiteY10" fmla="*/ 3150488 h 3186701"/>
              <a:gd name="connsiteX0" fmla="*/ 795647 w 2931612"/>
              <a:gd name="connsiteY0" fmla="*/ 3150488 h 3186701"/>
              <a:gd name="connsiteX1" fmla="*/ 0 w 2931612"/>
              <a:gd name="connsiteY1" fmla="*/ 1749200 h 3186701"/>
              <a:gd name="connsiteX2" fmla="*/ 463138 w 2931612"/>
              <a:gd name="connsiteY2" fmla="*/ 1951080 h 3186701"/>
              <a:gd name="connsiteX3" fmla="*/ 776482 w 2931612"/>
              <a:gd name="connsiteY3" fmla="*/ 0 h 3186701"/>
              <a:gd name="connsiteX4" fmla="*/ 2034620 w 2931612"/>
              <a:gd name="connsiteY4" fmla="*/ 1294704 h 3186701"/>
              <a:gd name="connsiteX5" fmla="*/ 2031739 w 2931612"/>
              <a:gd name="connsiteY5" fmla="*/ 711461 h 3186701"/>
              <a:gd name="connsiteX6" fmla="*/ 1821452 w 2931612"/>
              <a:gd name="connsiteY6" fmla="*/ 3186701 h 3186701"/>
              <a:gd name="connsiteX7" fmla="*/ 1187533 w 2931612"/>
              <a:gd name="connsiteY7" fmla="*/ 1143558 h 3186701"/>
              <a:gd name="connsiteX8" fmla="*/ 1080655 w 2931612"/>
              <a:gd name="connsiteY8" fmla="*/ 2046083 h 3186701"/>
              <a:gd name="connsiteX9" fmla="*/ 914400 w 2931612"/>
              <a:gd name="connsiteY9" fmla="*/ 1666073 h 3186701"/>
              <a:gd name="connsiteX10" fmla="*/ 795647 w 2931612"/>
              <a:gd name="connsiteY10" fmla="*/ 3150488 h 3186701"/>
              <a:gd name="connsiteX0" fmla="*/ 813754 w 2949719"/>
              <a:gd name="connsiteY0" fmla="*/ 3150488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813754 w 2949719"/>
              <a:gd name="connsiteY10" fmla="*/ 3150488 h 3186701"/>
              <a:gd name="connsiteX0" fmla="*/ 813754 w 2949719"/>
              <a:gd name="connsiteY0" fmla="*/ 3150488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813754 w 2949719"/>
              <a:gd name="connsiteY10" fmla="*/ 3150488 h 3186701"/>
              <a:gd name="connsiteX0" fmla="*/ 813754 w 2949719"/>
              <a:gd name="connsiteY0" fmla="*/ 3150488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813754 w 2949719"/>
              <a:gd name="connsiteY10" fmla="*/ 3150488 h 3186701"/>
              <a:gd name="connsiteX0" fmla="*/ 813754 w 2949719"/>
              <a:gd name="connsiteY0" fmla="*/ 3150488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813754 w 2949719"/>
              <a:gd name="connsiteY10" fmla="*/ 3150488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17871 w 2949719"/>
              <a:gd name="connsiteY2" fmla="*/ 2009927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17871 w 2949719"/>
              <a:gd name="connsiteY2" fmla="*/ 2009927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17871 w 2949719"/>
              <a:gd name="connsiteY2" fmla="*/ 2009927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17871 w 2949719"/>
              <a:gd name="connsiteY2" fmla="*/ 2009927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17871 w 2949719"/>
              <a:gd name="connsiteY2" fmla="*/ 2009927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03465 w 2936139"/>
              <a:gd name="connsiteY0" fmla="*/ 3168594 h 3186701"/>
              <a:gd name="connsiteX1" fmla="*/ 0 w 2936139"/>
              <a:gd name="connsiteY1" fmla="*/ 1726566 h 3186701"/>
              <a:gd name="connsiteX2" fmla="*/ 404291 w 2936139"/>
              <a:gd name="connsiteY2" fmla="*/ 2009927 h 3186701"/>
              <a:gd name="connsiteX3" fmla="*/ 781009 w 2936139"/>
              <a:gd name="connsiteY3" fmla="*/ 0 h 3186701"/>
              <a:gd name="connsiteX4" fmla="*/ 2039147 w 2936139"/>
              <a:gd name="connsiteY4" fmla="*/ 1294704 h 3186701"/>
              <a:gd name="connsiteX5" fmla="*/ 2036266 w 2936139"/>
              <a:gd name="connsiteY5" fmla="*/ 711461 h 3186701"/>
              <a:gd name="connsiteX6" fmla="*/ 1825979 w 2936139"/>
              <a:gd name="connsiteY6" fmla="*/ 3186701 h 3186701"/>
              <a:gd name="connsiteX7" fmla="*/ 1192060 w 2936139"/>
              <a:gd name="connsiteY7" fmla="*/ 1143558 h 3186701"/>
              <a:gd name="connsiteX8" fmla="*/ 1085182 w 2936139"/>
              <a:gd name="connsiteY8" fmla="*/ 2046083 h 3186701"/>
              <a:gd name="connsiteX9" fmla="*/ 918927 w 2936139"/>
              <a:gd name="connsiteY9" fmla="*/ 1666073 h 3186701"/>
              <a:gd name="connsiteX10" fmla="*/ 1103465 w 2936139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64195 w 2981407"/>
              <a:gd name="connsiteY9" fmla="*/ 1666073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64195 w 2981407"/>
              <a:gd name="connsiteY9" fmla="*/ 1666073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64195 w 2981407"/>
              <a:gd name="connsiteY9" fmla="*/ 1666073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897156"/>
              <a:gd name="connsiteY0" fmla="*/ 3168594 h 3173121"/>
              <a:gd name="connsiteX1" fmla="*/ 0 w 2897156"/>
              <a:gd name="connsiteY1" fmla="*/ 1749200 h 3173121"/>
              <a:gd name="connsiteX2" fmla="*/ 449559 w 2897156"/>
              <a:gd name="connsiteY2" fmla="*/ 2009927 h 3173121"/>
              <a:gd name="connsiteX3" fmla="*/ 826277 w 2897156"/>
              <a:gd name="connsiteY3" fmla="*/ 0 h 3173121"/>
              <a:gd name="connsiteX4" fmla="*/ 2084415 w 2897156"/>
              <a:gd name="connsiteY4" fmla="*/ 1294704 h 3173121"/>
              <a:gd name="connsiteX5" fmla="*/ 2081534 w 2897156"/>
              <a:gd name="connsiteY5" fmla="*/ 711461 h 3173121"/>
              <a:gd name="connsiteX6" fmla="*/ 1581537 w 2897156"/>
              <a:gd name="connsiteY6" fmla="*/ 3173121 h 3173121"/>
              <a:gd name="connsiteX7" fmla="*/ 1237328 w 2897156"/>
              <a:gd name="connsiteY7" fmla="*/ 1143558 h 3173121"/>
              <a:gd name="connsiteX8" fmla="*/ 1130450 w 2897156"/>
              <a:gd name="connsiteY8" fmla="*/ 2046083 h 3173121"/>
              <a:gd name="connsiteX9" fmla="*/ 918927 w 2897156"/>
              <a:gd name="connsiteY9" fmla="*/ 1697760 h 3173121"/>
              <a:gd name="connsiteX10" fmla="*/ 1148733 w 2897156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30450 w 2969045"/>
              <a:gd name="connsiteY8" fmla="*/ 2046083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30450 w 2969045"/>
              <a:gd name="connsiteY8" fmla="*/ 2046083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288886 w 2969045"/>
              <a:gd name="connsiteY8" fmla="*/ 2367481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969045" h="3173121">
                <a:moveTo>
                  <a:pt x="1148733" y="3168594"/>
                </a:moveTo>
                <a:cubicBezTo>
                  <a:pt x="-68605" y="2992718"/>
                  <a:pt x="289357" y="2373225"/>
                  <a:pt x="0" y="1749200"/>
                </a:cubicBezTo>
                <a:cubicBezTo>
                  <a:pt x="211718" y="1712379"/>
                  <a:pt x="518500" y="2277611"/>
                  <a:pt x="449559" y="2009927"/>
                </a:cubicBezTo>
                <a:cubicBezTo>
                  <a:pt x="87752" y="952162"/>
                  <a:pt x="1169975" y="921963"/>
                  <a:pt x="826277" y="0"/>
                </a:cubicBezTo>
                <a:cubicBezTo>
                  <a:pt x="1894489" y="60376"/>
                  <a:pt x="1582046" y="1053258"/>
                  <a:pt x="2084415" y="1294704"/>
                </a:cubicBezTo>
                <a:cubicBezTo>
                  <a:pt x="2220765" y="1319082"/>
                  <a:pt x="2384277" y="1207659"/>
                  <a:pt x="2081534" y="711461"/>
                </a:cubicBezTo>
                <a:cubicBezTo>
                  <a:pt x="3844765" y="2025429"/>
                  <a:pt x="2606774" y="3099478"/>
                  <a:pt x="1581537" y="3173121"/>
                </a:cubicBezTo>
                <a:cubicBezTo>
                  <a:pt x="2049242" y="2917586"/>
                  <a:pt x="2204598" y="1824606"/>
                  <a:pt x="1237328" y="1143558"/>
                </a:cubicBezTo>
                <a:cubicBezTo>
                  <a:pt x="1479342" y="1777869"/>
                  <a:pt x="1318476" y="2090782"/>
                  <a:pt x="1162138" y="2408222"/>
                </a:cubicBezTo>
                <a:cubicBezTo>
                  <a:pt x="1159532" y="2246847"/>
                  <a:pt x="1324413" y="1899876"/>
                  <a:pt x="918927" y="1697760"/>
                </a:cubicBezTo>
                <a:cubicBezTo>
                  <a:pt x="1108697" y="2305733"/>
                  <a:pt x="307113" y="2497246"/>
                  <a:pt x="1148733" y="3168594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1" name="Rounded Rectangle 25">
            <a:extLst>
              <a:ext uri="{FF2B5EF4-FFF2-40B4-BE49-F238E27FC236}">
                <a16:creationId xmlns:a16="http://schemas.microsoft.com/office/drawing/2014/main" xmlns="" id="{52251A18-A73B-4A26-9FEC-6B831E23205B}"/>
              </a:ext>
            </a:extLst>
          </p:cNvPr>
          <p:cNvSpPr/>
          <p:nvPr/>
        </p:nvSpPr>
        <p:spPr>
          <a:xfrm>
            <a:off x="10972939" y="2640819"/>
            <a:ext cx="586980" cy="430164"/>
          </a:xfrm>
          <a:custGeom>
            <a:avLst/>
            <a:gdLst/>
            <a:ahLst/>
            <a:cxnLst/>
            <a:rect l="l" t="t" r="r" b="b"/>
            <a:pathLst>
              <a:path w="3248842" h="2380886">
                <a:moveTo>
                  <a:pt x="1194785" y="1472263"/>
                </a:moveTo>
                <a:cubicBezTo>
                  <a:pt x="1150014" y="1472263"/>
                  <a:pt x="1113720" y="1508557"/>
                  <a:pt x="1113720" y="1553328"/>
                </a:cubicBezTo>
                <a:lnTo>
                  <a:pt x="1113720" y="1600880"/>
                </a:lnTo>
                <a:cubicBezTo>
                  <a:pt x="1113720" y="1645651"/>
                  <a:pt x="1150014" y="1681945"/>
                  <a:pt x="1194785" y="1681945"/>
                </a:cubicBezTo>
                <a:lnTo>
                  <a:pt x="2067186" y="1681945"/>
                </a:lnTo>
                <a:cubicBezTo>
                  <a:pt x="2111957" y="1681945"/>
                  <a:pt x="2148251" y="1645651"/>
                  <a:pt x="2148251" y="1600880"/>
                </a:cubicBezTo>
                <a:lnTo>
                  <a:pt x="2148251" y="1553328"/>
                </a:lnTo>
                <a:cubicBezTo>
                  <a:pt x="2148251" y="1508557"/>
                  <a:pt x="2111957" y="1472263"/>
                  <a:pt x="2067186" y="1472263"/>
                </a:cubicBezTo>
                <a:close/>
                <a:moveTo>
                  <a:pt x="2582402" y="986449"/>
                </a:moveTo>
                <a:cubicBezTo>
                  <a:pt x="2477247" y="986449"/>
                  <a:pt x="2392002" y="1071694"/>
                  <a:pt x="2392002" y="1176848"/>
                </a:cubicBezTo>
                <a:cubicBezTo>
                  <a:pt x="2392002" y="1282003"/>
                  <a:pt x="2477247" y="1367248"/>
                  <a:pt x="2582402" y="1367248"/>
                </a:cubicBezTo>
                <a:cubicBezTo>
                  <a:pt x="2687557" y="1367248"/>
                  <a:pt x="2772801" y="1282003"/>
                  <a:pt x="2772801" y="1176848"/>
                </a:cubicBezTo>
                <a:cubicBezTo>
                  <a:pt x="2772801" y="1071694"/>
                  <a:pt x="2687557" y="986449"/>
                  <a:pt x="2582402" y="986449"/>
                </a:cubicBezTo>
                <a:close/>
                <a:moveTo>
                  <a:pt x="679570" y="986449"/>
                </a:moveTo>
                <a:cubicBezTo>
                  <a:pt x="574415" y="986449"/>
                  <a:pt x="489171" y="1071694"/>
                  <a:pt x="489171" y="1176848"/>
                </a:cubicBezTo>
                <a:cubicBezTo>
                  <a:pt x="489171" y="1282003"/>
                  <a:pt x="574415" y="1367248"/>
                  <a:pt x="679570" y="1367248"/>
                </a:cubicBezTo>
                <a:cubicBezTo>
                  <a:pt x="784725" y="1367248"/>
                  <a:pt x="869970" y="1282003"/>
                  <a:pt x="869970" y="1176848"/>
                </a:cubicBezTo>
                <a:cubicBezTo>
                  <a:pt x="869970" y="1071694"/>
                  <a:pt x="784725" y="986449"/>
                  <a:pt x="679570" y="986449"/>
                </a:cubicBezTo>
                <a:close/>
                <a:moveTo>
                  <a:pt x="867954" y="155801"/>
                </a:moveTo>
                <a:lnTo>
                  <a:pt x="726849" y="858549"/>
                </a:lnTo>
                <a:lnTo>
                  <a:pt x="2535122" y="858549"/>
                </a:lnTo>
                <a:lnTo>
                  <a:pt x="2394017" y="155801"/>
                </a:lnTo>
                <a:close/>
                <a:moveTo>
                  <a:pt x="677268" y="0"/>
                </a:moveTo>
                <a:lnTo>
                  <a:pt x="2584703" y="0"/>
                </a:lnTo>
                <a:lnTo>
                  <a:pt x="2736658" y="607820"/>
                </a:lnTo>
                <a:cubicBezTo>
                  <a:pt x="2766265" y="579906"/>
                  <a:pt x="2806392" y="564164"/>
                  <a:pt x="2850195" y="564164"/>
                </a:cubicBezTo>
                <a:lnTo>
                  <a:pt x="3069929" y="564164"/>
                </a:lnTo>
                <a:cubicBezTo>
                  <a:pt x="3168740" y="564164"/>
                  <a:pt x="3248842" y="644266"/>
                  <a:pt x="3248842" y="743077"/>
                </a:cubicBezTo>
                <a:lnTo>
                  <a:pt x="3248842" y="792706"/>
                </a:lnTo>
                <a:cubicBezTo>
                  <a:pt x="3248842" y="891517"/>
                  <a:pt x="3168740" y="971619"/>
                  <a:pt x="3069929" y="971619"/>
                </a:cubicBezTo>
                <a:lnTo>
                  <a:pt x="3054536" y="971619"/>
                </a:lnTo>
                <a:cubicBezTo>
                  <a:pt x="3060628" y="989042"/>
                  <a:pt x="3063411" y="1007758"/>
                  <a:pt x="3063411" y="1027125"/>
                </a:cubicBezTo>
                <a:lnTo>
                  <a:pt x="3063411" y="2015961"/>
                </a:lnTo>
                <a:lnTo>
                  <a:pt x="2889080" y="2015961"/>
                </a:lnTo>
                <a:lnTo>
                  <a:pt x="2889080" y="2260325"/>
                </a:lnTo>
                <a:cubicBezTo>
                  <a:pt x="2889080" y="2326909"/>
                  <a:pt x="2835102" y="2380886"/>
                  <a:pt x="2768518" y="2380886"/>
                </a:cubicBezTo>
                <a:lnTo>
                  <a:pt x="2286284" y="2380886"/>
                </a:lnTo>
                <a:cubicBezTo>
                  <a:pt x="2219700" y="2380886"/>
                  <a:pt x="2165723" y="2326909"/>
                  <a:pt x="2165723" y="2260325"/>
                </a:cubicBezTo>
                <a:lnTo>
                  <a:pt x="2165723" y="2015961"/>
                </a:lnTo>
                <a:lnTo>
                  <a:pt x="1096248" y="2015961"/>
                </a:lnTo>
                <a:lnTo>
                  <a:pt x="1096248" y="2260325"/>
                </a:lnTo>
                <a:cubicBezTo>
                  <a:pt x="1096248" y="2326909"/>
                  <a:pt x="1042270" y="2380886"/>
                  <a:pt x="975686" y="2380886"/>
                </a:cubicBezTo>
                <a:lnTo>
                  <a:pt x="493453" y="2380886"/>
                </a:lnTo>
                <a:cubicBezTo>
                  <a:pt x="426869" y="2380886"/>
                  <a:pt x="372891" y="2326909"/>
                  <a:pt x="372891" y="2260325"/>
                </a:cubicBezTo>
                <a:lnTo>
                  <a:pt x="372891" y="2015961"/>
                </a:lnTo>
                <a:lnTo>
                  <a:pt x="198560" y="2015961"/>
                </a:lnTo>
                <a:lnTo>
                  <a:pt x="198560" y="1027125"/>
                </a:lnTo>
                <a:cubicBezTo>
                  <a:pt x="198560" y="1007758"/>
                  <a:pt x="201343" y="989042"/>
                  <a:pt x="207435" y="971619"/>
                </a:cubicBezTo>
                <a:lnTo>
                  <a:pt x="178913" y="971619"/>
                </a:lnTo>
                <a:cubicBezTo>
                  <a:pt x="80102" y="971619"/>
                  <a:pt x="0" y="891517"/>
                  <a:pt x="0" y="792706"/>
                </a:cubicBezTo>
                <a:lnTo>
                  <a:pt x="0" y="743077"/>
                </a:lnTo>
                <a:cubicBezTo>
                  <a:pt x="0" y="644266"/>
                  <a:pt x="80102" y="564164"/>
                  <a:pt x="178913" y="564164"/>
                </a:cubicBezTo>
                <a:lnTo>
                  <a:pt x="398647" y="564164"/>
                </a:lnTo>
                <a:cubicBezTo>
                  <a:pt x="447310" y="564164"/>
                  <a:pt x="491436" y="583593"/>
                  <a:pt x="523419" y="615395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2" name="Block Arc 41">
            <a:extLst>
              <a:ext uri="{FF2B5EF4-FFF2-40B4-BE49-F238E27FC236}">
                <a16:creationId xmlns:a16="http://schemas.microsoft.com/office/drawing/2014/main" xmlns="" id="{36DCD789-FED8-401C-8C81-CF9F331DAB6D}"/>
              </a:ext>
            </a:extLst>
          </p:cNvPr>
          <p:cNvSpPr/>
          <p:nvPr/>
        </p:nvSpPr>
        <p:spPr>
          <a:xfrm>
            <a:off x="9454085" y="5654191"/>
            <a:ext cx="563324" cy="570461"/>
          </a:xfrm>
          <a:custGeom>
            <a:avLst/>
            <a:gdLst/>
            <a:ahLst/>
            <a:cxnLst/>
            <a:rect l="l" t="t" r="r" b="b"/>
            <a:pathLst>
              <a:path w="2844151" h="2880180">
                <a:moveTo>
                  <a:pt x="2390187" y="1502145"/>
                </a:moveTo>
                <a:lnTo>
                  <a:pt x="2844151" y="1530794"/>
                </a:lnTo>
                <a:cubicBezTo>
                  <a:pt x="2804784" y="2154619"/>
                  <a:pt x="2367464" y="2681809"/>
                  <a:pt x="1761650" y="2835749"/>
                </a:cubicBezTo>
                <a:cubicBezTo>
                  <a:pt x="1191486" y="2980631"/>
                  <a:pt x="594633" y="2763755"/>
                  <a:pt x="252983" y="2293680"/>
                </a:cubicBezTo>
                <a:lnTo>
                  <a:pt x="102982" y="2380283"/>
                </a:lnTo>
                <a:lnTo>
                  <a:pt x="104524" y="1603708"/>
                </a:lnTo>
                <a:lnTo>
                  <a:pt x="777828" y="1990661"/>
                </a:lnTo>
                <a:lnTo>
                  <a:pt x="648358" y="2065410"/>
                </a:lnTo>
                <a:cubicBezTo>
                  <a:pt x="886760" y="2358087"/>
                  <a:pt x="1276546" y="2489694"/>
                  <a:pt x="1649627" y="2394891"/>
                </a:cubicBezTo>
                <a:cubicBezTo>
                  <a:pt x="2064076" y="2289577"/>
                  <a:pt x="2363256" y="1928916"/>
                  <a:pt x="2390187" y="1502145"/>
                </a:cubicBezTo>
                <a:close/>
                <a:moveTo>
                  <a:pt x="1424249" y="58"/>
                </a:moveTo>
                <a:cubicBezTo>
                  <a:pt x="1880498" y="-4073"/>
                  <a:pt x="2318325" y="209551"/>
                  <a:pt x="2591169" y="586524"/>
                </a:cubicBezTo>
                <a:lnTo>
                  <a:pt x="2741170" y="499921"/>
                </a:lnTo>
                <a:lnTo>
                  <a:pt x="2739628" y="1276497"/>
                </a:lnTo>
                <a:lnTo>
                  <a:pt x="2066324" y="889544"/>
                </a:lnTo>
                <a:lnTo>
                  <a:pt x="2195793" y="814795"/>
                </a:lnTo>
                <a:cubicBezTo>
                  <a:pt x="1957391" y="522118"/>
                  <a:pt x="1567606" y="390511"/>
                  <a:pt x="1194524" y="485313"/>
                </a:cubicBezTo>
                <a:cubicBezTo>
                  <a:pt x="780075" y="590627"/>
                  <a:pt x="480895" y="951288"/>
                  <a:pt x="453964" y="1378059"/>
                </a:cubicBezTo>
                <a:lnTo>
                  <a:pt x="0" y="1349410"/>
                </a:lnTo>
                <a:cubicBezTo>
                  <a:pt x="39367" y="725585"/>
                  <a:pt x="476687" y="198395"/>
                  <a:pt x="1082501" y="44455"/>
                </a:cubicBezTo>
                <a:cubicBezTo>
                  <a:pt x="1196091" y="15591"/>
                  <a:pt x="1310740" y="1086"/>
                  <a:pt x="1424249" y="58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63" name="Round Same Side Corner Rectangle 11">
            <a:extLst>
              <a:ext uri="{FF2B5EF4-FFF2-40B4-BE49-F238E27FC236}">
                <a16:creationId xmlns:a16="http://schemas.microsoft.com/office/drawing/2014/main" xmlns="" id="{AFBCEF67-A3DE-45DE-97FD-374E910A67D8}"/>
              </a:ext>
            </a:extLst>
          </p:cNvPr>
          <p:cNvSpPr/>
          <p:nvPr/>
        </p:nvSpPr>
        <p:spPr>
          <a:xfrm rot="9900000">
            <a:off x="10208910" y="1534987"/>
            <a:ext cx="579867" cy="492485"/>
          </a:xfrm>
          <a:custGeom>
            <a:avLst/>
            <a:gdLst/>
            <a:ahLst/>
            <a:cxnLst/>
            <a:rect l="l" t="t" r="r" b="b"/>
            <a:pathLst>
              <a:path w="2911009" h="2472345">
                <a:moveTo>
                  <a:pt x="2219598" y="1335309"/>
                </a:moveTo>
                <a:lnTo>
                  <a:pt x="2219598" y="1222573"/>
                </a:lnTo>
                <a:cubicBezTo>
                  <a:pt x="2219598" y="1176944"/>
                  <a:pt x="2241926" y="1136530"/>
                  <a:pt x="2277694" y="1113650"/>
                </a:cubicBezTo>
                <a:lnTo>
                  <a:pt x="2277694" y="137786"/>
                </a:lnTo>
                <a:cubicBezTo>
                  <a:pt x="2277694" y="61689"/>
                  <a:pt x="2339383" y="0"/>
                  <a:pt x="2415480" y="0"/>
                </a:cubicBezTo>
                <a:lnTo>
                  <a:pt x="2545196" y="0"/>
                </a:lnTo>
                <a:cubicBezTo>
                  <a:pt x="2621293" y="0"/>
                  <a:pt x="2682982" y="61689"/>
                  <a:pt x="2682982" y="137786"/>
                </a:cubicBezTo>
                <a:lnTo>
                  <a:pt x="2682982" y="1099067"/>
                </a:lnTo>
                <a:cubicBezTo>
                  <a:pt x="2730197" y="1120049"/>
                  <a:pt x="2762708" y="1167515"/>
                  <a:pt x="2762708" y="1222573"/>
                </a:cubicBezTo>
                <a:lnTo>
                  <a:pt x="2762708" y="1480834"/>
                </a:lnTo>
                <a:close/>
                <a:moveTo>
                  <a:pt x="241900" y="1676361"/>
                </a:moveTo>
                <a:cubicBezTo>
                  <a:pt x="69371" y="1631107"/>
                  <a:pt x="-34146" y="1454930"/>
                  <a:pt x="10296" y="1282189"/>
                </a:cubicBezTo>
                <a:cubicBezTo>
                  <a:pt x="54739" y="1109449"/>
                  <a:pt x="230428" y="1005105"/>
                  <a:pt x="403375" y="1048736"/>
                </a:cubicBezTo>
                <a:cubicBezTo>
                  <a:pt x="349550" y="1257945"/>
                  <a:pt x="295726" y="1467153"/>
                  <a:pt x="241900" y="1676361"/>
                </a:cubicBezTo>
                <a:close/>
                <a:moveTo>
                  <a:pt x="2578947" y="2467929"/>
                </a:moveTo>
                <a:lnTo>
                  <a:pt x="1957545" y="2301425"/>
                </a:lnTo>
                <a:lnTo>
                  <a:pt x="2194209" y="1418183"/>
                </a:lnTo>
                <a:lnTo>
                  <a:pt x="2815611" y="1584687"/>
                </a:lnTo>
                <a:cubicBezTo>
                  <a:pt x="2884250" y="1603079"/>
                  <a:pt x="2924985" y="1673632"/>
                  <a:pt x="2906593" y="1742272"/>
                </a:cubicBezTo>
                <a:lnTo>
                  <a:pt x="2736532" y="2376947"/>
                </a:lnTo>
                <a:cubicBezTo>
                  <a:pt x="2718140" y="2445587"/>
                  <a:pt x="2647586" y="2486321"/>
                  <a:pt x="2578947" y="2467929"/>
                </a:cubicBezTo>
                <a:close/>
                <a:moveTo>
                  <a:pt x="610249" y="2287120"/>
                </a:moveTo>
                <a:lnTo>
                  <a:pt x="1020264" y="756923"/>
                </a:lnTo>
                <a:lnTo>
                  <a:pt x="2107356" y="1398691"/>
                </a:lnTo>
                <a:lnTo>
                  <a:pt x="1872582" y="2274879"/>
                </a:lnTo>
                <a:close/>
                <a:moveTo>
                  <a:pt x="426016" y="2349577"/>
                </a:moveTo>
                <a:lnTo>
                  <a:pt x="243978" y="2300800"/>
                </a:lnTo>
                <a:cubicBezTo>
                  <a:pt x="205115" y="2290387"/>
                  <a:pt x="182051" y="2250439"/>
                  <a:pt x="192464" y="2211576"/>
                </a:cubicBezTo>
                <a:lnTo>
                  <a:pt x="620679" y="613455"/>
                </a:lnTo>
                <a:cubicBezTo>
                  <a:pt x="631093" y="574592"/>
                  <a:pt x="671040" y="551528"/>
                  <a:pt x="709903" y="561941"/>
                </a:cubicBezTo>
                <a:lnTo>
                  <a:pt x="891942" y="610718"/>
                </a:lnTo>
                <a:cubicBezTo>
                  <a:pt x="930805" y="621132"/>
                  <a:pt x="953869" y="661079"/>
                  <a:pt x="943455" y="699942"/>
                </a:cubicBezTo>
                <a:lnTo>
                  <a:pt x="515240" y="2298064"/>
                </a:lnTo>
                <a:cubicBezTo>
                  <a:pt x="504827" y="2336927"/>
                  <a:pt x="464879" y="2359990"/>
                  <a:pt x="426016" y="234957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4" name="Donut 39">
            <a:extLst>
              <a:ext uri="{FF2B5EF4-FFF2-40B4-BE49-F238E27FC236}">
                <a16:creationId xmlns:a16="http://schemas.microsoft.com/office/drawing/2014/main" xmlns="" id="{439297A1-2150-467C-8B3E-08A8C9E0E56F}"/>
              </a:ext>
            </a:extLst>
          </p:cNvPr>
          <p:cNvSpPr/>
          <p:nvPr/>
        </p:nvSpPr>
        <p:spPr>
          <a:xfrm>
            <a:off x="4246301" y="4666128"/>
            <a:ext cx="575536" cy="575536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152300" y="922782"/>
                </a:moveTo>
                <a:lnTo>
                  <a:pt x="2354400" y="1620000"/>
                </a:lnTo>
                <a:lnTo>
                  <a:pt x="1152300" y="2317218"/>
                </a:lnTo>
                <a:close/>
                <a:moveTo>
                  <a:pt x="1620000" y="342403"/>
                </a:moveTo>
                <a:cubicBezTo>
                  <a:pt x="914403" y="342403"/>
                  <a:pt x="342403" y="914403"/>
                  <a:pt x="342403" y="1620000"/>
                </a:cubicBezTo>
                <a:cubicBezTo>
                  <a:pt x="342403" y="2325597"/>
                  <a:pt x="914403" y="2897597"/>
                  <a:pt x="1620000" y="2897597"/>
                </a:cubicBezTo>
                <a:cubicBezTo>
                  <a:pt x="2325597" y="2897597"/>
                  <a:pt x="2897597" y="2325597"/>
                  <a:pt x="2897597" y="1620000"/>
                </a:cubicBezTo>
                <a:cubicBezTo>
                  <a:pt x="2897597" y="914403"/>
                  <a:pt x="2325597" y="342403"/>
                  <a:pt x="1620000" y="342403"/>
                </a:cubicBez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65" name="Freeform 25">
            <a:extLst>
              <a:ext uri="{FF2B5EF4-FFF2-40B4-BE49-F238E27FC236}">
                <a16:creationId xmlns:a16="http://schemas.microsoft.com/office/drawing/2014/main" xmlns="" id="{115A3EAB-6A86-45ED-8F48-A7797A2D6676}"/>
              </a:ext>
            </a:extLst>
          </p:cNvPr>
          <p:cNvSpPr/>
          <p:nvPr/>
        </p:nvSpPr>
        <p:spPr>
          <a:xfrm>
            <a:off x="8766358" y="3640606"/>
            <a:ext cx="417857" cy="517071"/>
          </a:xfrm>
          <a:custGeom>
            <a:avLst/>
            <a:gdLst>
              <a:gd name="connsiteX0" fmla="*/ 371475 w 1600200"/>
              <a:gd name="connsiteY0" fmla="*/ 0 h 1857375"/>
              <a:gd name="connsiteX1" fmla="*/ 628650 w 1600200"/>
              <a:gd name="connsiteY1" fmla="*/ 523875 h 1857375"/>
              <a:gd name="connsiteX2" fmla="*/ 400050 w 1600200"/>
              <a:gd name="connsiteY2" fmla="*/ 561975 h 1857375"/>
              <a:gd name="connsiteX3" fmla="*/ 1019175 w 1600200"/>
              <a:gd name="connsiteY3" fmla="*/ 1438275 h 1857375"/>
              <a:gd name="connsiteX4" fmla="*/ 1219200 w 1600200"/>
              <a:gd name="connsiteY4" fmla="*/ 1238250 h 1857375"/>
              <a:gd name="connsiteX5" fmla="*/ 1600200 w 1600200"/>
              <a:gd name="connsiteY5" fmla="*/ 1666875 h 1857375"/>
              <a:gd name="connsiteX6" fmla="*/ 1038225 w 1600200"/>
              <a:gd name="connsiteY6" fmla="*/ 1857375 h 1857375"/>
              <a:gd name="connsiteX7" fmla="*/ 0 w 1600200"/>
              <a:gd name="connsiteY7" fmla="*/ 314325 h 1857375"/>
              <a:gd name="connsiteX8" fmla="*/ 371475 w 1600200"/>
              <a:gd name="connsiteY8" fmla="*/ 0 h 1857375"/>
              <a:gd name="connsiteX0" fmla="*/ 371475 w 1600200"/>
              <a:gd name="connsiteY0" fmla="*/ 0 h 1917951"/>
              <a:gd name="connsiteX1" fmla="*/ 628650 w 1600200"/>
              <a:gd name="connsiteY1" fmla="*/ 584451 h 1917951"/>
              <a:gd name="connsiteX2" fmla="*/ 400050 w 1600200"/>
              <a:gd name="connsiteY2" fmla="*/ 622551 h 1917951"/>
              <a:gd name="connsiteX3" fmla="*/ 1019175 w 1600200"/>
              <a:gd name="connsiteY3" fmla="*/ 1498851 h 1917951"/>
              <a:gd name="connsiteX4" fmla="*/ 1219200 w 1600200"/>
              <a:gd name="connsiteY4" fmla="*/ 1298826 h 1917951"/>
              <a:gd name="connsiteX5" fmla="*/ 1600200 w 1600200"/>
              <a:gd name="connsiteY5" fmla="*/ 1727451 h 1917951"/>
              <a:gd name="connsiteX6" fmla="*/ 1038225 w 1600200"/>
              <a:gd name="connsiteY6" fmla="*/ 1917951 h 1917951"/>
              <a:gd name="connsiteX7" fmla="*/ 0 w 1600200"/>
              <a:gd name="connsiteY7" fmla="*/ 374901 h 1917951"/>
              <a:gd name="connsiteX8" fmla="*/ 371475 w 1600200"/>
              <a:gd name="connsiteY8" fmla="*/ 0 h 1917951"/>
              <a:gd name="connsiteX0" fmla="*/ 371475 w 1600200"/>
              <a:gd name="connsiteY0" fmla="*/ 1277 h 1919228"/>
              <a:gd name="connsiteX1" fmla="*/ 628650 w 1600200"/>
              <a:gd name="connsiteY1" fmla="*/ 585728 h 1919228"/>
              <a:gd name="connsiteX2" fmla="*/ 400050 w 1600200"/>
              <a:gd name="connsiteY2" fmla="*/ 623828 h 1919228"/>
              <a:gd name="connsiteX3" fmla="*/ 1019175 w 1600200"/>
              <a:gd name="connsiteY3" fmla="*/ 1500128 h 1919228"/>
              <a:gd name="connsiteX4" fmla="*/ 1219200 w 1600200"/>
              <a:gd name="connsiteY4" fmla="*/ 1300103 h 1919228"/>
              <a:gd name="connsiteX5" fmla="*/ 1600200 w 1600200"/>
              <a:gd name="connsiteY5" fmla="*/ 1728728 h 1919228"/>
              <a:gd name="connsiteX6" fmla="*/ 1038225 w 1600200"/>
              <a:gd name="connsiteY6" fmla="*/ 1919228 h 1919228"/>
              <a:gd name="connsiteX7" fmla="*/ 0 w 1600200"/>
              <a:gd name="connsiteY7" fmla="*/ 376178 h 1919228"/>
              <a:gd name="connsiteX8" fmla="*/ 371475 w 1600200"/>
              <a:gd name="connsiteY8" fmla="*/ 1277 h 1919228"/>
              <a:gd name="connsiteX0" fmla="*/ 371475 w 1600200"/>
              <a:gd name="connsiteY0" fmla="*/ 1277 h 1919228"/>
              <a:gd name="connsiteX1" fmla="*/ 628650 w 1600200"/>
              <a:gd name="connsiteY1" fmla="*/ 585728 h 1919228"/>
              <a:gd name="connsiteX2" fmla="*/ 400050 w 1600200"/>
              <a:gd name="connsiteY2" fmla="*/ 623828 h 1919228"/>
              <a:gd name="connsiteX3" fmla="*/ 1019175 w 1600200"/>
              <a:gd name="connsiteY3" fmla="*/ 1500128 h 1919228"/>
              <a:gd name="connsiteX4" fmla="*/ 1219200 w 1600200"/>
              <a:gd name="connsiteY4" fmla="*/ 1300103 h 1919228"/>
              <a:gd name="connsiteX5" fmla="*/ 1600200 w 1600200"/>
              <a:gd name="connsiteY5" fmla="*/ 1728728 h 1919228"/>
              <a:gd name="connsiteX6" fmla="*/ 1038225 w 1600200"/>
              <a:gd name="connsiteY6" fmla="*/ 1919228 h 1919228"/>
              <a:gd name="connsiteX7" fmla="*/ 0 w 1600200"/>
              <a:gd name="connsiteY7" fmla="*/ 376178 h 1919228"/>
              <a:gd name="connsiteX8" fmla="*/ 371475 w 1600200"/>
              <a:gd name="connsiteY8" fmla="*/ 1277 h 1919228"/>
              <a:gd name="connsiteX0" fmla="*/ 371475 w 1600200"/>
              <a:gd name="connsiteY0" fmla="*/ 1544 h 1919495"/>
              <a:gd name="connsiteX1" fmla="*/ 628650 w 1600200"/>
              <a:gd name="connsiteY1" fmla="*/ 585995 h 1919495"/>
              <a:gd name="connsiteX2" fmla="*/ 400050 w 1600200"/>
              <a:gd name="connsiteY2" fmla="*/ 624095 h 1919495"/>
              <a:gd name="connsiteX3" fmla="*/ 1019175 w 1600200"/>
              <a:gd name="connsiteY3" fmla="*/ 1500395 h 1919495"/>
              <a:gd name="connsiteX4" fmla="*/ 1219200 w 1600200"/>
              <a:gd name="connsiteY4" fmla="*/ 1300370 h 1919495"/>
              <a:gd name="connsiteX5" fmla="*/ 1600200 w 1600200"/>
              <a:gd name="connsiteY5" fmla="*/ 1728995 h 1919495"/>
              <a:gd name="connsiteX6" fmla="*/ 1038225 w 1600200"/>
              <a:gd name="connsiteY6" fmla="*/ 1919495 h 1919495"/>
              <a:gd name="connsiteX7" fmla="*/ 0 w 1600200"/>
              <a:gd name="connsiteY7" fmla="*/ 376445 h 1919495"/>
              <a:gd name="connsiteX8" fmla="*/ 371475 w 1600200"/>
              <a:gd name="connsiteY8" fmla="*/ 1544 h 1919495"/>
              <a:gd name="connsiteX0" fmla="*/ 371475 w 1600200"/>
              <a:gd name="connsiteY0" fmla="*/ 1487 h 1919438"/>
              <a:gd name="connsiteX1" fmla="*/ 568075 w 1600200"/>
              <a:gd name="connsiteY1" fmla="*/ 603245 h 1919438"/>
              <a:gd name="connsiteX2" fmla="*/ 400050 w 1600200"/>
              <a:gd name="connsiteY2" fmla="*/ 624038 h 1919438"/>
              <a:gd name="connsiteX3" fmla="*/ 1019175 w 1600200"/>
              <a:gd name="connsiteY3" fmla="*/ 1500338 h 1919438"/>
              <a:gd name="connsiteX4" fmla="*/ 1219200 w 1600200"/>
              <a:gd name="connsiteY4" fmla="*/ 1300313 h 1919438"/>
              <a:gd name="connsiteX5" fmla="*/ 1600200 w 1600200"/>
              <a:gd name="connsiteY5" fmla="*/ 1728938 h 1919438"/>
              <a:gd name="connsiteX6" fmla="*/ 1038225 w 1600200"/>
              <a:gd name="connsiteY6" fmla="*/ 1919438 h 1919438"/>
              <a:gd name="connsiteX7" fmla="*/ 0 w 1600200"/>
              <a:gd name="connsiteY7" fmla="*/ 376388 h 1919438"/>
              <a:gd name="connsiteX8" fmla="*/ 371475 w 1600200"/>
              <a:gd name="connsiteY8" fmla="*/ 1487 h 1919438"/>
              <a:gd name="connsiteX0" fmla="*/ 371475 w 1600200"/>
              <a:gd name="connsiteY0" fmla="*/ 1032 h 1918983"/>
              <a:gd name="connsiteX1" fmla="*/ 568075 w 1600200"/>
              <a:gd name="connsiteY1" fmla="*/ 602790 h 1918983"/>
              <a:gd name="connsiteX2" fmla="*/ 400050 w 1600200"/>
              <a:gd name="connsiteY2" fmla="*/ 623583 h 1918983"/>
              <a:gd name="connsiteX3" fmla="*/ 1019175 w 1600200"/>
              <a:gd name="connsiteY3" fmla="*/ 1499883 h 1918983"/>
              <a:gd name="connsiteX4" fmla="*/ 1219200 w 1600200"/>
              <a:gd name="connsiteY4" fmla="*/ 1299858 h 1918983"/>
              <a:gd name="connsiteX5" fmla="*/ 1600200 w 1600200"/>
              <a:gd name="connsiteY5" fmla="*/ 1728483 h 1918983"/>
              <a:gd name="connsiteX6" fmla="*/ 1038225 w 1600200"/>
              <a:gd name="connsiteY6" fmla="*/ 1918983 h 1918983"/>
              <a:gd name="connsiteX7" fmla="*/ 0 w 1600200"/>
              <a:gd name="connsiteY7" fmla="*/ 375933 h 1918983"/>
              <a:gd name="connsiteX8" fmla="*/ 371475 w 1600200"/>
              <a:gd name="connsiteY8" fmla="*/ 1032 h 1918983"/>
              <a:gd name="connsiteX0" fmla="*/ 371475 w 1600200"/>
              <a:gd name="connsiteY0" fmla="*/ 1088 h 1919039"/>
              <a:gd name="connsiteX1" fmla="*/ 568075 w 1600200"/>
              <a:gd name="connsiteY1" fmla="*/ 602846 h 1919039"/>
              <a:gd name="connsiteX2" fmla="*/ 400050 w 1600200"/>
              <a:gd name="connsiteY2" fmla="*/ 623639 h 1919039"/>
              <a:gd name="connsiteX3" fmla="*/ 1019175 w 1600200"/>
              <a:gd name="connsiteY3" fmla="*/ 1499939 h 1919039"/>
              <a:gd name="connsiteX4" fmla="*/ 1219200 w 1600200"/>
              <a:gd name="connsiteY4" fmla="*/ 1299914 h 1919039"/>
              <a:gd name="connsiteX5" fmla="*/ 1600200 w 1600200"/>
              <a:gd name="connsiteY5" fmla="*/ 1728539 h 1919039"/>
              <a:gd name="connsiteX6" fmla="*/ 1038225 w 1600200"/>
              <a:gd name="connsiteY6" fmla="*/ 1919039 h 1919039"/>
              <a:gd name="connsiteX7" fmla="*/ 0 w 1600200"/>
              <a:gd name="connsiteY7" fmla="*/ 375989 h 1919039"/>
              <a:gd name="connsiteX8" fmla="*/ 371475 w 1600200"/>
              <a:gd name="connsiteY8" fmla="*/ 1088 h 1919039"/>
              <a:gd name="connsiteX0" fmla="*/ 371475 w 1600200"/>
              <a:gd name="connsiteY0" fmla="*/ 1088 h 1919039"/>
              <a:gd name="connsiteX1" fmla="*/ 568075 w 1600200"/>
              <a:gd name="connsiteY1" fmla="*/ 602846 h 1919039"/>
              <a:gd name="connsiteX2" fmla="*/ 400050 w 1600200"/>
              <a:gd name="connsiteY2" fmla="*/ 623639 h 1919039"/>
              <a:gd name="connsiteX3" fmla="*/ 1019175 w 1600200"/>
              <a:gd name="connsiteY3" fmla="*/ 1499939 h 1919039"/>
              <a:gd name="connsiteX4" fmla="*/ 1219200 w 1600200"/>
              <a:gd name="connsiteY4" fmla="*/ 1299914 h 1919039"/>
              <a:gd name="connsiteX5" fmla="*/ 1600200 w 1600200"/>
              <a:gd name="connsiteY5" fmla="*/ 1728539 h 1919039"/>
              <a:gd name="connsiteX6" fmla="*/ 1038225 w 1600200"/>
              <a:gd name="connsiteY6" fmla="*/ 1919039 h 1919039"/>
              <a:gd name="connsiteX7" fmla="*/ 0 w 1600200"/>
              <a:gd name="connsiteY7" fmla="*/ 375989 h 1919039"/>
              <a:gd name="connsiteX8" fmla="*/ 371475 w 1600200"/>
              <a:gd name="connsiteY8" fmla="*/ 1088 h 191903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400050 w 1600200"/>
              <a:gd name="connsiteY2" fmla="*/ 623669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408703 w 1600200"/>
              <a:gd name="connsiteY2" fmla="*/ 643860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59666 w 1600200"/>
              <a:gd name="connsiteY2" fmla="*/ 643860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70138 w 1600200"/>
              <a:gd name="connsiteY3" fmla="*/ 1517276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0522 w 1600200"/>
              <a:gd name="connsiteY3" fmla="*/ 1534584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96099 w 1600200"/>
              <a:gd name="connsiteY3" fmla="*/ 1546122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173048 w 1600200"/>
              <a:gd name="connsiteY4" fmla="*/ 1311482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173048 w 1600200"/>
              <a:gd name="connsiteY4" fmla="*/ 1311482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173048 w 1600200"/>
              <a:gd name="connsiteY4" fmla="*/ 1311482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173048 w 1600200"/>
              <a:gd name="connsiteY4" fmla="*/ 1311482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588662"/>
              <a:gd name="connsiteY0" fmla="*/ 1118 h 1919069"/>
              <a:gd name="connsiteX1" fmla="*/ 568075 w 1588662"/>
              <a:gd name="connsiteY1" fmla="*/ 602876 h 1919069"/>
              <a:gd name="connsiteX2" fmla="*/ 374089 w 1588662"/>
              <a:gd name="connsiteY2" fmla="*/ 646744 h 1919069"/>
              <a:gd name="connsiteX3" fmla="*/ 987445 w 1588662"/>
              <a:gd name="connsiteY3" fmla="*/ 1528815 h 1919069"/>
              <a:gd name="connsiteX4" fmla="*/ 1173048 w 1588662"/>
              <a:gd name="connsiteY4" fmla="*/ 1311482 h 1919069"/>
              <a:gd name="connsiteX5" fmla="*/ 1588662 w 1588662"/>
              <a:gd name="connsiteY5" fmla="*/ 1699723 h 1919069"/>
              <a:gd name="connsiteX6" fmla="*/ 1038225 w 1588662"/>
              <a:gd name="connsiteY6" fmla="*/ 1919069 h 1919069"/>
              <a:gd name="connsiteX7" fmla="*/ 0 w 1588662"/>
              <a:gd name="connsiteY7" fmla="*/ 376019 h 1919069"/>
              <a:gd name="connsiteX8" fmla="*/ 371475 w 1588662"/>
              <a:gd name="connsiteY8" fmla="*/ 1118 h 1919069"/>
              <a:gd name="connsiteX0" fmla="*/ 371475 w 1600166"/>
              <a:gd name="connsiteY0" fmla="*/ 1118 h 1919069"/>
              <a:gd name="connsiteX1" fmla="*/ 568075 w 1600166"/>
              <a:gd name="connsiteY1" fmla="*/ 602876 h 1919069"/>
              <a:gd name="connsiteX2" fmla="*/ 374089 w 1600166"/>
              <a:gd name="connsiteY2" fmla="*/ 646744 h 1919069"/>
              <a:gd name="connsiteX3" fmla="*/ 987445 w 1600166"/>
              <a:gd name="connsiteY3" fmla="*/ 1528815 h 1919069"/>
              <a:gd name="connsiteX4" fmla="*/ 1173048 w 1600166"/>
              <a:gd name="connsiteY4" fmla="*/ 1311482 h 1919069"/>
              <a:gd name="connsiteX5" fmla="*/ 1588662 w 1600166"/>
              <a:gd name="connsiteY5" fmla="*/ 1699723 h 1919069"/>
              <a:gd name="connsiteX6" fmla="*/ 1038225 w 1600166"/>
              <a:gd name="connsiteY6" fmla="*/ 1919069 h 1919069"/>
              <a:gd name="connsiteX7" fmla="*/ 0 w 1600166"/>
              <a:gd name="connsiteY7" fmla="*/ 376019 h 1919069"/>
              <a:gd name="connsiteX8" fmla="*/ 371475 w 1600166"/>
              <a:gd name="connsiteY8" fmla="*/ 1118 h 1919069"/>
              <a:gd name="connsiteX0" fmla="*/ 371475 w 1600166"/>
              <a:gd name="connsiteY0" fmla="*/ 1118 h 1919069"/>
              <a:gd name="connsiteX1" fmla="*/ 568075 w 1600166"/>
              <a:gd name="connsiteY1" fmla="*/ 602876 h 1919069"/>
              <a:gd name="connsiteX2" fmla="*/ 374089 w 1600166"/>
              <a:gd name="connsiteY2" fmla="*/ 646744 h 1919069"/>
              <a:gd name="connsiteX3" fmla="*/ 987445 w 1600166"/>
              <a:gd name="connsiteY3" fmla="*/ 1528815 h 1919069"/>
              <a:gd name="connsiteX4" fmla="*/ 1173048 w 1600166"/>
              <a:gd name="connsiteY4" fmla="*/ 1311482 h 1919069"/>
              <a:gd name="connsiteX5" fmla="*/ 1588662 w 1600166"/>
              <a:gd name="connsiteY5" fmla="*/ 1699723 h 1919069"/>
              <a:gd name="connsiteX6" fmla="*/ 1038225 w 1600166"/>
              <a:gd name="connsiteY6" fmla="*/ 1919069 h 1919069"/>
              <a:gd name="connsiteX7" fmla="*/ 0 w 1600166"/>
              <a:gd name="connsiteY7" fmla="*/ 376019 h 1919069"/>
              <a:gd name="connsiteX8" fmla="*/ 371475 w 1600166"/>
              <a:gd name="connsiteY8" fmla="*/ 1118 h 1919069"/>
              <a:gd name="connsiteX0" fmla="*/ 371475 w 1596260"/>
              <a:gd name="connsiteY0" fmla="*/ 1118 h 1919069"/>
              <a:gd name="connsiteX1" fmla="*/ 568075 w 1596260"/>
              <a:gd name="connsiteY1" fmla="*/ 602876 h 1919069"/>
              <a:gd name="connsiteX2" fmla="*/ 374089 w 1596260"/>
              <a:gd name="connsiteY2" fmla="*/ 646744 h 1919069"/>
              <a:gd name="connsiteX3" fmla="*/ 987445 w 1596260"/>
              <a:gd name="connsiteY3" fmla="*/ 1528815 h 1919069"/>
              <a:gd name="connsiteX4" fmla="*/ 1173048 w 1596260"/>
              <a:gd name="connsiteY4" fmla="*/ 1311482 h 1919069"/>
              <a:gd name="connsiteX5" fmla="*/ 1588662 w 1596260"/>
              <a:gd name="connsiteY5" fmla="*/ 1699723 h 1919069"/>
              <a:gd name="connsiteX6" fmla="*/ 1038225 w 1596260"/>
              <a:gd name="connsiteY6" fmla="*/ 1919069 h 1919069"/>
              <a:gd name="connsiteX7" fmla="*/ 0 w 1596260"/>
              <a:gd name="connsiteY7" fmla="*/ 376019 h 1919069"/>
              <a:gd name="connsiteX8" fmla="*/ 371475 w 1596260"/>
              <a:gd name="connsiteY8" fmla="*/ 1118 h 1919069"/>
              <a:gd name="connsiteX0" fmla="*/ 371475 w 1596260"/>
              <a:gd name="connsiteY0" fmla="*/ 1118 h 1919069"/>
              <a:gd name="connsiteX1" fmla="*/ 568075 w 1596260"/>
              <a:gd name="connsiteY1" fmla="*/ 602876 h 1919069"/>
              <a:gd name="connsiteX2" fmla="*/ 374089 w 1596260"/>
              <a:gd name="connsiteY2" fmla="*/ 646744 h 1919069"/>
              <a:gd name="connsiteX3" fmla="*/ 987445 w 1596260"/>
              <a:gd name="connsiteY3" fmla="*/ 1528815 h 1919069"/>
              <a:gd name="connsiteX4" fmla="*/ 1173048 w 1596260"/>
              <a:gd name="connsiteY4" fmla="*/ 1311482 h 1919069"/>
              <a:gd name="connsiteX5" fmla="*/ 1588662 w 1596260"/>
              <a:gd name="connsiteY5" fmla="*/ 1699723 h 1919069"/>
              <a:gd name="connsiteX6" fmla="*/ 1038225 w 1596260"/>
              <a:gd name="connsiteY6" fmla="*/ 1919069 h 1919069"/>
              <a:gd name="connsiteX7" fmla="*/ 0 w 1596260"/>
              <a:gd name="connsiteY7" fmla="*/ 376019 h 1919069"/>
              <a:gd name="connsiteX8" fmla="*/ 371475 w 1596260"/>
              <a:gd name="connsiteY8" fmla="*/ 1118 h 1919069"/>
              <a:gd name="connsiteX0" fmla="*/ 371475 w 1596260"/>
              <a:gd name="connsiteY0" fmla="*/ 1118 h 1946976"/>
              <a:gd name="connsiteX1" fmla="*/ 568075 w 1596260"/>
              <a:gd name="connsiteY1" fmla="*/ 602876 h 1946976"/>
              <a:gd name="connsiteX2" fmla="*/ 374089 w 1596260"/>
              <a:gd name="connsiteY2" fmla="*/ 646744 h 1946976"/>
              <a:gd name="connsiteX3" fmla="*/ 987445 w 1596260"/>
              <a:gd name="connsiteY3" fmla="*/ 1528815 h 1946976"/>
              <a:gd name="connsiteX4" fmla="*/ 1173048 w 1596260"/>
              <a:gd name="connsiteY4" fmla="*/ 1311482 h 1946976"/>
              <a:gd name="connsiteX5" fmla="*/ 1588662 w 1596260"/>
              <a:gd name="connsiteY5" fmla="*/ 1699723 h 1946976"/>
              <a:gd name="connsiteX6" fmla="*/ 1038225 w 1596260"/>
              <a:gd name="connsiteY6" fmla="*/ 1919069 h 1946976"/>
              <a:gd name="connsiteX7" fmla="*/ 0 w 1596260"/>
              <a:gd name="connsiteY7" fmla="*/ 376019 h 1946976"/>
              <a:gd name="connsiteX8" fmla="*/ 371475 w 1596260"/>
              <a:gd name="connsiteY8" fmla="*/ 1118 h 1946976"/>
              <a:gd name="connsiteX0" fmla="*/ 357053 w 1581838"/>
              <a:gd name="connsiteY0" fmla="*/ 1118 h 1946976"/>
              <a:gd name="connsiteX1" fmla="*/ 553653 w 1581838"/>
              <a:gd name="connsiteY1" fmla="*/ 602876 h 1946976"/>
              <a:gd name="connsiteX2" fmla="*/ 359667 w 1581838"/>
              <a:gd name="connsiteY2" fmla="*/ 646744 h 1946976"/>
              <a:gd name="connsiteX3" fmla="*/ 973023 w 1581838"/>
              <a:gd name="connsiteY3" fmla="*/ 1528815 h 1946976"/>
              <a:gd name="connsiteX4" fmla="*/ 1158626 w 1581838"/>
              <a:gd name="connsiteY4" fmla="*/ 1311482 h 1946976"/>
              <a:gd name="connsiteX5" fmla="*/ 1574240 w 1581838"/>
              <a:gd name="connsiteY5" fmla="*/ 1699723 h 1946976"/>
              <a:gd name="connsiteX6" fmla="*/ 1023803 w 1581838"/>
              <a:gd name="connsiteY6" fmla="*/ 1919069 h 1946976"/>
              <a:gd name="connsiteX7" fmla="*/ 0 w 1581838"/>
              <a:gd name="connsiteY7" fmla="*/ 378903 h 1946976"/>
              <a:gd name="connsiteX8" fmla="*/ 357053 w 1581838"/>
              <a:gd name="connsiteY8" fmla="*/ 1118 h 1946976"/>
              <a:gd name="connsiteX0" fmla="*/ 357053 w 1581838"/>
              <a:gd name="connsiteY0" fmla="*/ 1118 h 1946976"/>
              <a:gd name="connsiteX1" fmla="*/ 553653 w 1581838"/>
              <a:gd name="connsiteY1" fmla="*/ 602876 h 1946976"/>
              <a:gd name="connsiteX2" fmla="*/ 359667 w 1581838"/>
              <a:gd name="connsiteY2" fmla="*/ 646744 h 1946976"/>
              <a:gd name="connsiteX3" fmla="*/ 973023 w 1581838"/>
              <a:gd name="connsiteY3" fmla="*/ 1528815 h 1946976"/>
              <a:gd name="connsiteX4" fmla="*/ 1158626 w 1581838"/>
              <a:gd name="connsiteY4" fmla="*/ 1311482 h 1946976"/>
              <a:gd name="connsiteX5" fmla="*/ 1574240 w 1581838"/>
              <a:gd name="connsiteY5" fmla="*/ 1699723 h 1946976"/>
              <a:gd name="connsiteX6" fmla="*/ 1023803 w 1581838"/>
              <a:gd name="connsiteY6" fmla="*/ 1919069 h 1946976"/>
              <a:gd name="connsiteX7" fmla="*/ 0 w 1581838"/>
              <a:gd name="connsiteY7" fmla="*/ 378903 h 1946976"/>
              <a:gd name="connsiteX8" fmla="*/ 357053 w 1581838"/>
              <a:gd name="connsiteY8" fmla="*/ 1118 h 1946976"/>
              <a:gd name="connsiteX0" fmla="*/ 357053 w 1581838"/>
              <a:gd name="connsiteY0" fmla="*/ 1118 h 1946976"/>
              <a:gd name="connsiteX1" fmla="*/ 553653 w 1581838"/>
              <a:gd name="connsiteY1" fmla="*/ 602876 h 1946976"/>
              <a:gd name="connsiteX2" fmla="*/ 359667 w 1581838"/>
              <a:gd name="connsiteY2" fmla="*/ 646744 h 1946976"/>
              <a:gd name="connsiteX3" fmla="*/ 973023 w 1581838"/>
              <a:gd name="connsiteY3" fmla="*/ 1528815 h 1946976"/>
              <a:gd name="connsiteX4" fmla="*/ 1158626 w 1581838"/>
              <a:gd name="connsiteY4" fmla="*/ 1311482 h 1946976"/>
              <a:gd name="connsiteX5" fmla="*/ 1574240 w 1581838"/>
              <a:gd name="connsiteY5" fmla="*/ 1699723 h 1946976"/>
              <a:gd name="connsiteX6" fmla="*/ 1023803 w 1581838"/>
              <a:gd name="connsiteY6" fmla="*/ 1919069 h 1946976"/>
              <a:gd name="connsiteX7" fmla="*/ 0 w 1581838"/>
              <a:gd name="connsiteY7" fmla="*/ 378903 h 1946976"/>
              <a:gd name="connsiteX8" fmla="*/ 357053 w 1581838"/>
              <a:gd name="connsiteY8" fmla="*/ 1118 h 1946976"/>
              <a:gd name="connsiteX0" fmla="*/ 333976 w 1558761"/>
              <a:gd name="connsiteY0" fmla="*/ 1118 h 1946976"/>
              <a:gd name="connsiteX1" fmla="*/ 530576 w 1558761"/>
              <a:gd name="connsiteY1" fmla="*/ 602876 h 1946976"/>
              <a:gd name="connsiteX2" fmla="*/ 336590 w 1558761"/>
              <a:gd name="connsiteY2" fmla="*/ 646744 h 1946976"/>
              <a:gd name="connsiteX3" fmla="*/ 949946 w 1558761"/>
              <a:gd name="connsiteY3" fmla="*/ 1528815 h 1946976"/>
              <a:gd name="connsiteX4" fmla="*/ 1135549 w 1558761"/>
              <a:gd name="connsiteY4" fmla="*/ 1311482 h 1946976"/>
              <a:gd name="connsiteX5" fmla="*/ 1551163 w 1558761"/>
              <a:gd name="connsiteY5" fmla="*/ 1699723 h 1946976"/>
              <a:gd name="connsiteX6" fmla="*/ 1000726 w 1558761"/>
              <a:gd name="connsiteY6" fmla="*/ 1919069 h 1946976"/>
              <a:gd name="connsiteX7" fmla="*/ 0 w 1558761"/>
              <a:gd name="connsiteY7" fmla="*/ 390441 h 1946976"/>
              <a:gd name="connsiteX8" fmla="*/ 333976 w 1558761"/>
              <a:gd name="connsiteY8" fmla="*/ 1118 h 1946976"/>
              <a:gd name="connsiteX0" fmla="*/ 335877 w 1560662"/>
              <a:gd name="connsiteY0" fmla="*/ 1118 h 1946976"/>
              <a:gd name="connsiteX1" fmla="*/ 532477 w 1560662"/>
              <a:gd name="connsiteY1" fmla="*/ 602876 h 1946976"/>
              <a:gd name="connsiteX2" fmla="*/ 338491 w 1560662"/>
              <a:gd name="connsiteY2" fmla="*/ 646744 h 1946976"/>
              <a:gd name="connsiteX3" fmla="*/ 951847 w 1560662"/>
              <a:gd name="connsiteY3" fmla="*/ 1528815 h 1946976"/>
              <a:gd name="connsiteX4" fmla="*/ 1137450 w 1560662"/>
              <a:gd name="connsiteY4" fmla="*/ 1311482 h 1946976"/>
              <a:gd name="connsiteX5" fmla="*/ 1553064 w 1560662"/>
              <a:gd name="connsiteY5" fmla="*/ 1699723 h 1946976"/>
              <a:gd name="connsiteX6" fmla="*/ 1002627 w 1560662"/>
              <a:gd name="connsiteY6" fmla="*/ 1919069 h 1946976"/>
              <a:gd name="connsiteX7" fmla="*/ 1901 w 1560662"/>
              <a:gd name="connsiteY7" fmla="*/ 390441 h 1946976"/>
              <a:gd name="connsiteX8" fmla="*/ 335877 w 1560662"/>
              <a:gd name="connsiteY8" fmla="*/ 1118 h 1946976"/>
              <a:gd name="connsiteX0" fmla="*/ 335877 w 1560662"/>
              <a:gd name="connsiteY0" fmla="*/ 1118 h 1946976"/>
              <a:gd name="connsiteX1" fmla="*/ 532477 w 1560662"/>
              <a:gd name="connsiteY1" fmla="*/ 602876 h 1946976"/>
              <a:gd name="connsiteX2" fmla="*/ 338491 w 1560662"/>
              <a:gd name="connsiteY2" fmla="*/ 646744 h 1946976"/>
              <a:gd name="connsiteX3" fmla="*/ 951847 w 1560662"/>
              <a:gd name="connsiteY3" fmla="*/ 1528815 h 1946976"/>
              <a:gd name="connsiteX4" fmla="*/ 1137450 w 1560662"/>
              <a:gd name="connsiteY4" fmla="*/ 1311482 h 1946976"/>
              <a:gd name="connsiteX5" fmla="*/ 1553064 w 1560662"/>
              <a:gd name="connsiteY5" fmla="*/ 1699723 h 1946976"/>
              <a:gd name="connsiteX6" fmla="*/ 1002627 w 1560662"/>
              <a:gd name="connsiteY6" fmla="*/ 1919069 h 1946976"/>
              <a:gd name="connsiteX7" fmla="*/ 1901 w 1560662"/>
              <a:gd name="connsiteY7" fmla="*/ 390441 h 1946976"/>
              <a:gd name="connsiteX8" fmla="*/ 335877 w 1560662"/>
              <a:gd name="connsiteY8" fmla="*/ 1118 h 1946976"/>
              <a:gd name="connsiteX0" fmla="*/ 335877 w 1560662"/>
              <a:gd name="connsiteY0" fmla="*/ 1118 h 1946976"/>
              <a:gd name="connsiteX1" fmla="*/ 532477 w 1560662"/>
              <a:gd name="connsiteY1" fmla="*/ 602876 h 1946976"/>
              <a:gd name="connsiteX2" fmla="*/ 338491 w 1560662"/>
              <a:gd name="connsiteY2" fmla="*/ 646744 h 1946976"/>
              <a:gd name="connsiteX3" fmla="*/ 951847 w 1560662"/>
              <a:gd name="connsiteY3" fmla="*/ 1528815 h 1946976"/>
              <a:gd name="connsiteX4" fmla="*/ 1137450 w 1560662"/>
              <a:gd name="connsiteY4" fmla="*/ 1311482 h 1946976"/>
              <a:gd name="connsiteX5" fmla="*/ 1553064 w 1560662"/>
              <a:gd name="connsiteY5" fmla="*/ 1699723 h 1946976"/>
              <a:gd name="connsiteX6" fmla="*/ 1002627 w 1560662"/>
              <a:gd name="connsiteY6" fmla="*/ 1919069 h 1946976"/>
              <a:gd name="connsiteX7" fmla="*/ 1901 w 1560662"/>
              <a:gd name="connsiteY7" fmla="*/ 390441 h 1946976"/>
              <a:gd name="connsiteX8" fmla="*/ 335877 w 1560662"/>
              <a:gd name="connsiteY8" fmla="*/ 1118 h 1946976"/>
              <a:gd name="connsiteX0" fmla="*/ 335877 w 1560662"/>
              <a:gd name="connsiteY0" fmla="*/ 1118 h 1946976"/>
              <a:gd name="connsiteX1" fmla="*/ 532477 w 1560662"/>
              <a:gd name="connsiteY1" fmla="*/ 602876 h 1946976"/>
              <a:gd name="connsiteX2" fmla="*/ 344260 w 1560662"/>
              <a:gd name="connsiteY2" fmla="*/ 655398 h 1946976"/>
              <a:gd name="connsiteX3" fmla="*/ 951847 w 1560662"/>
              <a:gd name="connsiteY3" fmla="*/ 1528815 h 1946976"/>
              <a:gd name="connsiteX4" fmla="*/ 1137450 w 1560662"/>
              <a:gd name="connsiteY4" fmla="*/ 1311482 h 1946976"/>
              <a:gd name="connsiteX5" fmla="*/ 1553064 w 1560662"/>
              <a:gd name="connsiteY5" fmla="*/ 1699723 h 1946976"/>
              <a:gd name="connsiteX6" fmla="*/ 1002627 w 1560662"/>
              <a:gd name="connsiteY6" fmla="*/ 1919069 h 1946976"/>
              <a:gd name="connsiteX7" fmla="*/ 1901 w 1560662"/>
              <a:gd name="connsiteY7" fmla="*/ 390441 h 1946976"/>
              <a:gd name="connsiteX8" fmla="*/ 335877 w 1560662"/>
              <a:gd name="connsiteY8" fmla="*/ 1118 h 1946976"/>
              <a:gd name="connsiteX0" fmla="*/ 335877 w 1560662"/>
              <a:gd name="connsiteY0" fmla="*/ 196 h 1946054"/>
              <a:gd name="connsiteX1" fmla="*/ 532477 w 1560662"/>
              <a:gd name="connsiteY1" fmla="*/ 601954 h 1946054"/>
              <a:gd name="connsiteX2" fmla="*/ 344260 w 1560662"/>
              <a:gd name="connsiteY2" fmla="*/ 654476 h 1946054"/>
              <a:gd name="connsiteX3" fmla="*/ 951847 w 1560662"/>
              <a:gd name="connsiteY3" fmla="*/ 1527893 h 1946054"/>
              <a:gd name="connsiteX4" fmla="*/ 1137450 w 1560662"/>
              <a:gd name="connsiteY4" fmla="*/ 1310560 h 1946054"/>
              <a:gd name="connsiteX5" fmla="*/ 1553064 w 1560662"/>
              <a:gd name="connsiteY5" fmla="*/ 1698801 h 1946054"/>
              <a:gd name="connsiteX6" fmla="*/ 1002627 w 1560662"/>
              <a:gd name="connsiteY6" fmla="*/ 1918147 h 1946054"/>
              <a:gd name="connsiteX7" fmla="*/ 1901 w 1560662"/>
              <a:gd name="connsiteY7" fmla="*/ 389519 h 1946054"/>
              <a:gd name="connsiteX8" fmla="*/ 335877 w 1560662"/>
              <a:gd name="connsiteY8" fmla="*/ 196 h 1946054"/>
              <a:gd name="connsiteX0" fmla="*/ 332898 w 1560662"/>
              <a:gd name="connsiteY0" fmla="*/ 199 h 1937121"/>
              <a:gd name="connsiteX1" fmla="*/ 532477 w 1560662"/>
              <a:gd name="connsiteY1" fmla="*/ 593021 h 1937121"/>
              <a:gd name="connsiteX2" fmla="*/ 344260 w 1560662"/>
              <a:gd name="connsiteY2" fmla="*/ 645543 h 1937121"/>
              <a:gd name="connsiteX3" fmla="*/ 951847 w 1560662"/>
              <a:gd name="connsiteY3" fmla="*/ 1518960 h 1937121"/>
              <a:gd name="connsiteX4" fmla="*/ 1137450 w 1560662"/>
              <a:gd name="connsiteY4" fmla="*/ 1301627 h 1937121"/>
              <a:gd name="connsiteX5" fmla="*/ 1553064 w 1560662"/>
              <a:gd name="connsiteY5" fmla="*/ 1689868 h 1937121"/>
              <a:gd name="connsiteX6" fmla="*/ 1002627 w 1560662"/>
              <a:gd name="connsiteY6" fmla="*/ 1909214 h 1937121"/>
              <a:gd name="connsiteX7" fmla="*/ 1901 w 1560662"/>
              <a:gd name="connsiteY7" fmla="*/ 380586 h 1937121"/>
              <a:gd name="connsiteX8" fmla="*/ 332898 w 1560662"/>
              <a:gd name="connsiteY8" fmla="*/ 199 h 1937121"/>
              <a:gd name="connsiteX0" fmla="*/ 332898 w 1560662"/>
              <a:gd name="connsiteY0" fmla="*/ 199 h 1937121"/>
              <a:gd name="connsiteX1" fmla="*/ 532477 w 1560662"/>
              <a:gd name="connsiteY1" fmla="*/ 593021 h 1937121"/>
              <a:gd name="connsiteX2" fmla="*/ 344260 w 1560662"/>
              <a:gd name="connsiteY2" fmla="*/ 645543 h 1937121"/>
              <a:gd name="connsiteX3" fmla="*/ 951847 w 1560662"/>
              <a:gd name="connsiteY3" fmla="*/ 1518960 h 1937121"/>
              <a:gd name="connsiteX4" fmla="*/ 1137450 w 1560662"/>
              <a:gd name="connsiteY4" fmla="*/ 1301627 h 1937121"/>
              <a:gd name="connsiteX5" fmla="*/ 1553064 w 1560662"/>
              <a:gd name="connsiteY5" fmla="*/ 1689868 h 1937121"/>
              <a:gd name="connsiteX6" fmla="*/ 1002627 w 1560662"/>
              <a:gd name="connsiteY6" fmla="*/ 1909214 h 1937121"/>
              <a:gd name="connsiteX7" fmla="*/ 1901 w 1560662"/>
              <a:gd name="connsiteY7" fmla="*/ 380586 h 1937121"/>
              <a:gd name="connsiteX8" fmla="*/ 332898 w 1560662"/>
              <a:gd name="connsiteY8" fmla="*/ 199 h 1937121"/>
              <a:gd name="connsiteX0" fmla="*/ 332898 w 1560662"/>
              <a:gd name="connsiteY0" fmla="*/ 199 h 1937121"/>
              <a:gd name="connsiteX1" fmla="*/ 532477 w 1560662"/>
              <a:gd name="connsiteY1" fmla="*/ 593021 h 1937121"/>
              <a:gd name="connsiteX2" fmla="*/ 344260 w 1560662"/>
              <a:gd name="connsiteY2" fmla="*/ 645543 h 1937121"/>
              <a:gd name="connsiteX3" fmla="*/ 951847 w 1560662"/>
              <a:gd name="connsiteY3" fmla="*/ 1518960 h 1937121"/>
              <a:gd name="connsiteX4" fmla="*/ 1137450 w 1560662"/>
              <a:gd name="connsiteY4" fmla="*/ 1301627 h 1937121"/>
              <a:gd name="connsiteX5" fmla="*/ 1553064 w 1560662"/>
              <a:gd name="connsiteY5" fmla="*/ 1689868 h 1937121"/>
              <a:gd name="connsiteX6" fmla="*/ 1002627 w 1560662"/>
              <a:gd name="connsiteY6" fmla="*/ 1909214 h 1937121"/>
              <a:gd name="connsiteX7" fmla="*/ 1901 w 1560662"/>
              <a:gd name="connsiteY7" fmla="*/ 380586 h 1937121"/>
              <a:gd name="connsiteX8" fmla="*/ 332898 w 1560662"/>
              <a:gd name="connsiteY8" fmla="*/ 199 h 1937121"/>
              <a:gd name="connsiteX0" fmla="*/ 332898 w 1565431"/>
              <a:gd name="connsiteY0" fmla="*/ 199 h 1937121"/>
              <a:gd name="connsiteX1" fmla="*/ 532477 w 1565431"/>
              <a:gd name="connsiteY1" fmla="*/ 593021 h 1937121"/>
              <a:gd name="connsiteX2" fmla="*/ 344260 w 1565431"/>
              <a:gd name="connsiteY2" fmla="*/ 645543 h 1937121"/>
              <a:gd name="connsiteX3" fmla="*/ 951847 w 1565431"/>
              <a:gd name="connsiteY3" fmla="*/ 1518960 h 1937121"/>
              <a:gd name="connsiteX4" fmla="*/ 1137450 w 1565431"/>
              <a:gd name="connsiteY4" fmla="*/ 1301627 h 1937121"/>
              <a:gd name="connsiteX5" fmla="*/ 1553064 w 1565431"/>
              <a:gd name="connsiteY5" fmla="*/ 1689868 h 1937121"/>
              <a:gd name="connsiteX6" fmla="*/ 1002627 w 1565431"/>
              <a:gd name="connsiteY6" fmla="*/ 1909214 h 1937121"/>
              <a:gd name="connsiteX7" fmla="*/ 1901 w 1565431"/>
              <a:gd name="connsiteY7" fmla="*/ 380586 h 1937121"/>
              <a:gd name="connsiteX8" fmla="*/ 332898 w 1565431"/>
              <a:gd name="connsiteY8" fmla="*/ 199 h 1937121"/>
              <a:gd name="connsiteX0" fmla="*/ 332898 w 1565431"/>
              <a:gd name="connsiteY0" fmla="*/ 199 h 1937121"/>
              <a:gd name="connsiteX1" fmla="*/ 532477 w 1565431"/>
              <a:gd name="connsiteY1" fmla="*/ 593021 h 1937121"/>
              <a:gd name="connsiteX2" fmla="*/ 344260 w 1565431"/>
              <a:gd name="connsiteY2" fmla="*/ 645543 h 1937121"/>
              <a:gd name="connsiteX3" fmla="*/ 951847 w 1565431"/>
              <a:gd name="connsiteY3" fmla="*/ 1518960 h 1937121"/>
              <a:gd name="connsiteX4" fmla="*/ 1137450 w 1565431"/>
              <a:gd name="connsiteY4" fmla="*/ 1301627 h 1937121"/>
              <a:gd name="connsiteX5" fmla="*/ 1553064 w 1565431"/>
              <a:gd name="connsiteY5" fmla="*/ 1689868 h 1937121"/>
              <a:gd name="connsiteX6" fmla="*/ 1002627 w 1565431"/>
              <a:gd name="connsiteY6" fmla="*/ 1909214 h 1937121"/>
              <a:gd name="connsiteX7" fmla="*/ 1901 w 1565431"/>
              <a:gd name="connsiteY7" fmla="*/ 380586 h 1937121"/>
              <a:gd name="connsiteX8" fmla="*/ 332898 w 1565431"/>
              <a:gd name="connsiteY8" fmla="*/ 199 h 19371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565431" h="1937121">
                <a:moveTo>
                  <a:pt x="332898" y="199"/>
                </a:moveTo>
                <a:cubicBezTo>
                  <a:pt x="480797" y="-12106"/>
                  <a:pt x="712130" y="551085"/>
                  <a:pt x="532477" y="593021"/>
                </a:cubicBezTo>
                <a:lnTo>
                  <a:pt x="344260" y="645543"/>
                </a:lnTo>
                <a:cubicBezTo>
                  <a:pt x="475639" y="1163599"/>
                  <a:pt x="690666" y="1300897"/>
                  <a:pt x="951847" y="1518960"/>
                </a:cubicBezTo>
                <a:cubicBezTo>
                  <a:pt x="1003138" y="1396518"/>
                  <a:pt x="1042046" y="1291100"/>
                  <a:pt x="1137450" y="1301627"/>
                </a:cubicBezTo>
                <a:cubicBezTo>
                  <a:pt x="1276950" y="1299313"/>
                  <a:pt x="1636332" y="1564228"/>
                  <a:pt x="1553064" y="1689868"/>
                </a:cubicBezTo>
                <a:cubicBezTo>
                  <a:pt x="1389777" y="1941825"/>
                  <a:pt x="1145722" y="1971673"/>
                  <a:pt x="1002627" y="1909214"/>
                </a:cubicBezTo>
                <a:cubicBezTo>
                  <a:pt x="545977" y="1690048"/>
                  <a:pt x="-37590" y="1110316"/>
                  <a:pt x="1901" y="380586"/>
                </a:cubicBezTo>
                <a:cubicBezTo>
                  <a:pt x="36305" y="148891"/>
                  <a:pt x="133416" y="23363"/>
                  <a:pt x="332898" y="199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6" name="Rectangle 36">
            <a:extLst>
              <a:ext uri="{FF2B5EF4-FFF2-40B4-BE49-F238E27FC236}">
                <a16:creationId xmlns:a16="http://schemas.microsoft.com/office/drawing/2014/main" xmlns="" id="{11A06711-0A15-47E5-AAA2-F0E6DC05BD1B}"/>
              </a:ext>
            </a:extLst>
          </p:cNvPr>
          <p:cNvSpPr/>
          <p:nvPr/>
        </p:nvSpPr>
        <p:spPr>
          <a:xfrm>
            <a:off x="5164740" y="4708915"/>
            <a:ext cx="586136" cy="489963"/>
          </a:xfrm>
          <a:custGeom>
            <a:avLst/>
            <a:gdLst/>
            <a:ahLst/>
            <a:cxnLst/>
            <a:rect l="l" t="t" r="r" b="b"/>
            <a:pathLst>
              <a:path w="3186824" h="2663936">
                <a:moveTo>
                  <a:pt x="2624444" y="2376100"/>
                </a:moveTo>
                <a:lnTo>
                  <a:pt x="2624444" y="2520100"/>
                </a:lnTo>
                <a:lnTo>
                  <a:pt x="2952463" y="2520100"/>
                </a:lnTo>
                <a:lnTo>
                  <a:pt x="2952463" y="2376100"/>
                </a:lnTo>
                <a:close/>
                <a:moveTo>
                  <a:pt x="210911" y="2376100"/>
                </a:moveTo>
                <a:lnTo>
                  <a:pt x="210911" y="2520100"/>
                </a:lnTo>
                <a:lnTo>
                  <a:pt x="538930" y="2520100"/>
                </a:lnTo>
                <a:lnTo>
                  <a:pt x="538930" y="2376100"/>
                </a:lnTo>
                <a:close/>
                <a:moveTo>
                  <a:pt x="2624444" y="2095269"/>
                </a:moveTo>
                <a:lnTo>
                  <a:pt x="2624444" y="2239269"/>
                </a:lnTo>
                <a:lnTo>
                  <a:pt x="2952463" y="2239269"/>
                </a:lnTo>
                <a:lnTo>
                  <a:pt x="2952463" y="2095269"/>
                </a:lnTo>
                <a:close/>
                <a:moveTo>
                  <a:pt x="210911" y="2095269"/>
                </a:moveTo>
                <a:lnTo>
                  <a:pt x="210911" y="2239269"/>
                </a:lnTo>
                <a:lnTo>
                  <a:pt x="538930" y="2239269"/>
                </a:lnTo>
                <a:lnTo>
                  <a:pt x="538930" y="2095269"/>
                </a:lnTo>
                <a:close/>
                <a:moveTo>
                  <a:pt x="2624444" y="1814436"/>
                </a:moveTo>
                <a:lnTo>
                  <a:pt x="2624444" y="1958436"/>
                </a:lnTo>
                <a:lnTo>
                  <a:pt x="2952463" y="1958436"/>
                </a:lnTo>
                <a:lnTo>
                  <a:pt x="2952463" y="1814436"/>
                </a:lnTo>
                <a:close/>
                <a:moveTo>
                  <a:pt x="210911" y="1814436"/>
                </a:moveTo>
                <a:lnTo>
                  <a:pt x="210911" y="1958436"/>
                </a:lnTo>
                <a:lnTo>
                  <a:pt x="538930" y="1958436"/>
                </a:lnTo>
                <a:lnTo>
                  <a:pt x="538930" y="1814436"/>
                </a:lnTo>
                <a:close/>
                <a:moveTo>
                  <a:pt x="2624444" y="1533603"/>
                </a:moveTo>
                <a:lnTo>
                  <a:pt x="2624444" y="1677603"/>
                </a:lnTo>
                <a:lnTo>
                  <a:pt x="2952463" y="1677603"/>
                </a:lnTo>
                <a:lnTo>
                  <a:pt x="2952463" y="1533603"/>
                </a:lnTo>
                <a:close/>
                <a:moveTo>
                  <a:pt x="210911" y="1533603"/>
                </a:moveTo>
                <a:lnTo>
                  <a:pt x="210911" y="1677603"/>
                </a:lnTo>
                <a:lnTo>
                  <a:pt x="538930" y="1677603"/>
                </a:lnTo>
                <a:lnTo>
                  <a:pt x="538930" y="1533603"/>
                </a:lnTo>
                <a:close/>
                <a:moveTo>
                  <a:pt x="2624444" y="1252770"/>
                </a:moveTo>
                <a:lnTo>
                  <a:pt x="2624444" y="1396770"/>
                </a:lnTo>
                <a:lnTo>
                  <a:pt x="2952463" y="1396770"/>
                </a:lnTo>
                <a:lnTo>
                  <a:pt x="2952463" y="1252770"/>
                </a:lnTo>
                <a:close/>
                <a:moveTo>
                  <a:pt x="210911" y="1252770"/>
                </a:moveTo>
                <a:lnTo>
                  <a:pt x="210911" y="1396770"/>
                </a:lnTo>
                <a:lnTo>
                  <a:pt x="538930" y="1396770"/>
                </a:lnTo>
                <a:lnTo>
                  <a:pt x="538930" y="1252770"/>
                </a:lnTo>
                <a:close/>
                <a:moveTo>
                  <a:pt x="2624444" y="971937"/>
                </a:moveTo>
                <a:lnTo>
                  <a:pt x="2624444" y="1115937"/>
                </a:lnTo>
                <a:lnTo>
                  <a:pt x="2952463" y="1115937"/>
                </a:lnTo>
                <a:lnTo>
                  <a:pt x="2952463" y="971937"/>
                </a:lnTo>
                <a:close/>
                <a:moveTo>
                  <a:pt x="210911" y="971937"/>
                </a:moveTo>
                <a:lnTo>
                  <a:pt x="210911" y="1115937"/>
                </a:lnTo>
                <a:lnTo>
                  <a:pt x="538930" y="1115937"/>
                </a:lnTo>
                <a:lnTo>
                  <a:pt x="538930" y="971937"/>
                </a:lnTo>
                <a:close/>
                <a:moveTo>
                  <a:pt x="2624444" y="691104"/>
                </a:moveTo>
                <a:lnTo>
                  <a:pt x="2624444" y="835104"/>
                </a:lnTo>
                <a:lnTo>
                  <a:pt x="2952463" y="835104"/>
                </a:lnTo>
                <a:lnTo>
                  <a:pt x="2952463" y="691104"/>
                </a:lnTo>
                <a:close/>
                <a:moveTo>
                  <a:pt x="210911" y="691104"/>
                </a:moveTo>
                <a:lnTo>
                  <a:pt x="210911" y="835104"/>
                </a:lnTo>
                <a:lnTo>
                  <a:pt x="538930" y="835104"/>
                </a:lnTo>
                <a:lnTo>
                  <a:pt x="538930" y="691104"/>
                </a:lnTo>
                <a:close/>
                <a:moveTo>
                  <a:pt x="988006" y="552354"/>
                </a:moveTo>
                <a:lnTo>
                  <a:pt x="988006" y="2111583"/>
                </a:lnTo>
                <a:lnTo>
                  <a:pt x="2332169" y="1331969"/>
                </a:lnTo>
                <a:close/>
                <a:moveTo>
                  <a:pt x="2624444" y="410271"/>
                </a:moveTo>
                <a:lnTo>
                  <a:pt x="2624444" y="554271"/>
                </a:lnTo>
                <a:lnTo>
                  <a:pt x="2952463" y="554271"/>
                </a:lnTo>
                <a:lnTo>
                  <a:pt x="2952463" y="410271"/>
                </a:lnTo>
                <a:close/>
                <a:moveTo>
                  <a:pt x="210911" y="410271"/>
                </a:moveTo>
                <a:lnTo>
                  <a:pt x="210911" y="554271"/>
                </a:lnTo>
                <a:lnTo>
                  <a:pt x="538930" y="554271"/>
                </a:lnTo>
                <a:lnTo>
                  <a:pt x="538930" y="410271"/>
                </a:lnTo>
                <a:close/>
                <a:moveTo>
                  <a:pt x="2624444" y="129438"/>
                </a:moveTo>
                <a:lnTo>
                  <a:pt x="2624444" y="273438"/>
                </a:lnTo>
                <a:lnTo>
                  <a:pt x="2952463" y="273438"/>
                </a:lnTo>
                <a:lnTo>
                  <a:pt x="2952463" y="129438"/>
                </a:lnTo>
                <a:close/>
                <a:moveTo>
                  <a:pt x="210911" y="129438"/>
                </a:moveTo>
                <a:lnTo>
                  <a:pt x="210911" y="273438"/>
                </a:lnTo>
                <a:lnTo>
                  <a:pt x="538930" y="273438"/>
                </a:lnTo>
                <a:lnTo>
                  <a:pt x="538930" y="129438"/>
                </a:lnTo>
                <a:close/>
                <a:moveTo>
                  <a:pt x="0" y="0"/>
                </a:moveTo>
                <a:lnTo>
                  <a:pt x="3186824" y="0"/>
                </a:lnTo>
                <a:lnTo>
                  <a:pt x="3186824" y="2663936"/>
                </a:lnTo>
                <a:lnTo>
                  <a:pt x="0" y="2663936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7" name="Rounded Rectangle 27">
            <a:extLst>
              <a:ext uri="{FF2B5EF4-FFF2-40B4-BE49-F238E27FC236}">
                <a16:creationId xmlns:a16="http://schemas.microsoft.com/office/drawing/2014/main" xmlns="" id="{7A5ED58F-9964-4886-8BFC-E301F23293AB}"/>
              </a:ext>
            </a:extLst>
          </p:cNvPr>
          <p:cNvSpPr/>
          <p:nvPr/>
        </p:nvSpPr>
        <p:spPr>
          <a:xfrm>
            <a:off x="8316455" y="1548746"/>
            <a:ext cx="605315" cy="464964"/>
          </a:xfrm>
          <a:custGeom>
            <a:avLst/>
            <a:gdLst/>
            <a:ahLst/>
            <a:cxnLst/>
            <a:rect l="l" t="t" r="r" b="b"/>
            <a:pathLst>
              <a:path w="3186824" h="2447912">
                <a:moveTo>
                  <a:pt x="1917737" y="1021643"/>
                </a:moveTo>
                <a:cubicBezTo>
                  <a:pt x="2188548" y="1021643"/>
                  <a:pt x="2408083" y="1241178"/>
                  <a:pt x="2408083" y="1511989"/>
                </a:cubicBezTo>
                <a:cubicBezTo>
                  <a:pt x="2408083" y="1782800"/>
                  <a:pt x="2188548" y="2002335"/>
                  <a:pt x="1917737" y="2002335"/>
                </a:cubicBezTo>
                <a:cubicBezTo>
                  <a:pt x="1646926" y="2002335"/>
                  <a:pt x="1427391" y="1782800"/>
                  <a:pt x="1427391" y="1511989"/>
                </a:cubicBezTo>
                <a:cubicBezTo>
                  <a:pt x="1427391" y="1241178"/>
                  <a:pt x="1646926" y="1021643"/>
                  <a:pt x="1917737" y="1021643"/>
                </a:cubicBezTo>
                <a:close/>
                <a:moveTo>
                  <a:pt x="1917737" y="827913"/>
                </a:moveTo>
                <a:cubicBezTo>
                  <a:pt x="1539932" y="827913"/>
                  <a:pt x="1233661" y="1134184"/>
                  <a:pt x="1233661" y="1511989"/>
                </a:cubicBezTo>
                <a:cubicBezTo>
                  <a:pt x="1233661" y="1889794"/>
                  <a:pt x="1539932" y="2196065"/>
                  <a:pt x="1917737" y="2196065"/>
                </a:cubicBezTo>
                <a:cubicBezTo>
                  <a:pt x="2295542" y="2196065"/>
                  <a:pt x="2601813" y="1889794"/>
                  <a:pt x="2601813" y="1511989"/>
                </a:cubicBezTo>
                <a:cubicBezTo>
                  <a:pt x="2601813" y="1134184"/>
                  <a:pt x="2295542" y="827913"/>
                  <a:pt x="1917737" y="827913"/>
                </a:cubicBezTo>
                <a:close/>
                <a:moveTo>
                  <a:pt x="1112286" y="675885"/>
                </a:moveTo>
                <a:lnTo>
                  <a:pt x="1112286" y="830188"/>
                </a:lnTo>
                <a:lnTo>
                  <a:pt x="1328310" y="830188"/>
                </a:lnTo>
                <a:lnTo>
                  <a:pt x="1328310" y="675885"/>
                </a:lnTo>
                <a:close/>
                <a:moveTo>
                  <a:pt x="2586084" y="626422"/>
                </a:moveTo>
                <a:lnTo>
                  <a:pt x="2586084" y="830188"/>
                </a:lnTo>
                <a:lnTo>
                  <a:pt x="3001340" y="830188"/>
                </a:lnTo>
                <a:lnTo>
                  <a:pt x="3001340" y="626422"/>
                </a:lnTo>
                <a:close/>
                <a:moveTo>
                  <a:pt x="1593701" y="108218"/>
                </a:moveTo>
                <a:lnTo>
                  <a:pt x="1593701" y="432905"/>
                </a:lnTo>
                <a:lnTo>
                  <a:pt x="2241773" y="432905"/>
                </a:lnTo>
                <a:lnTo>
                  <a:pt x="2241773" y="108218"/>
                </a:lnTo>
                <a:close/>
                <a:moveTo>
                  <a:pt x="1452512" y="0"/>
                </a:moveTo>
                <a:lnTo>
                  <a:pt x="2382963" y="0"/>
                </a:lnTo>
                <a:cubicBezTo>
                  <a:pt x="2433311" y="0"/>
                  <a:pt x="2474127" y="40816"/>
                  <a:pt x="2474127" y="91164"/>
                </a:cubicBezTo>
                <a:lnTo>
                  <a:pt x="2474127" y="432905"/>
                </a:lnTo>
                <a:lnTo>
                  <a:pt x="2933014" y="432905"/>
                </a:lnTo>
                <a:cubicBezTo>
                  <a:pt x="3073189" y="432905"/>
                  <a:pt x="3186824" y="546540"/>
                  <a:pt x="3186824" y="686715"/>
                </a:cubicBezTo>
                <a:lnTo>
                  <a:pt x="3186824" y="2194102"/>
                </a:lnTo>
                <a:cubicBezTo>
                  <a:pt x="3186824" y="2334277"/>
                  <a:pt x="3073189" y="2447912"/>
                  <a:pt x="2933014" y="2447912"/>
                </a:cubicBezTo>
                <a:lnTo>
                  <a:pt x="253810" y="2447912"/>
                </a:lnTo>
                <a:cubicBezTo>
                  <a:pt x="113635" y="2447912"/>
                  <a:pt x="0" y="2334277"/>
                  <a:pt x="0" y="2194102"/>
                </a:cubicBezTo>
                <a:lnTo>
                  <a:pt x="0" y="686715"/>
                </a:lnTo>
                <a:cubicBezTo>
                  <a:pt x="0" y="546540"/>
                  <a:pt x="113635" y="432905"/>
                  <a:pt x="253810" y="432905"/>
                </a:cubicBezTo>
                <a:lnTo>
                  <a:pt x="307082" y="432905"/>
                </a:lnTo>
                <a:lnTo>
                  <a:pt x="307082" y="313169"/>
                </a:lnTo>
                <a:cubicBezTo>
                  <a:pt x="307082" y="287995"/>
                  <a:pt x="327490" y="267587"/>
                  <a:pt x="352664" y="267587"/>
                </a:cubicBezTo>
                <a:lnTo>
                  <a:pt x="817888" y="267587"/>
                </a:lnTo>
                <a:cubicBezTo>
                  <a:pt x="843062" y="267587"/>
                  <a:pt x="863470" y="287995"/>
                  <a:pt x="863470" y="313169"/>
                </a:cubicBezTo>
                <a:lnTo>
                  <a:pt x="863470" y="432905"/>
                </a:lnTo>
                <a:lnTo>
                  <a:pt x="1361348" y="432905"/>
                </a:lnTo>
                <a:lnTo>
                  <a:pt x="1361348" y="91164"/>
                </a:lnTo>
                <a:cubicBezTo>
                  <a:pt x="1361348" y="40816"/>
                  <a:pt x="1402164" y="0"/>
                  <a:pt x="1452512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8" name="Rounded Rectangle 7">
            <a:extLst>
              <a:ext uri="{FF2B5EF4-FFF2-40B4-BE49-F238E27FC236}">
                <a16:creationId xmlns:a16="http://schemas.microsoft.com/office/drawing/2014/main" xmlns="" id="{7D6C3C70-FD86-419A-8B89-365FC328FB88}"/>
              </a:ext>
            </a:extLst>
          </p:cNvPr>
          <p:cNvSpPr/>
          <p:nvPr/>
        </p:nvSpPr>
        <p:spPr>
          <a:xfrm>
            <a:off x="9257631" y="1515680"/>
            <a:ext cx="615416" cy="531098"/>
          </a:xfrm>
          <a:custGeom>
            <a:avLst/>
            <a:gdLst/>
            <a:ahLst/>
            <a:cxnLst/>
            <a:rect l="l" t="t" r="r" b="b"/>
            <a:pathLst>
              <a:path w="3240006" h="2796091">
                <a:moveTo>
                  <a:pt x="686867" y="612319"/>
                </a:moveTo>
                <a:cubicBezTo>
                  <a:pt x="611281" y="612319"/>
                  <a:pt x="550007" y="673593"/>
                  <a:pt x="550007" y="749179"/>
                </a:cubicBezTo>
                <a:cubicBezTo>
                  <a:pt x="550007" y="824765"/>
                  <a:pt x="611281" y="886039"/>
                  <a:pt x="686867" y="886039"/>
                </a:cubicBezTo>
                <a:cubicBezTo>
                  <a:pt x="762453" y="886039"/>
                  <a:pt x="823727" y="824765"/>
                  <a:pt x="823727" y="749179"/>
                </a:cubicBezTo>
                <a:cubicBezTo>
                  <a:pt x="823727" y="673593"/>
                  <a:pt x="762453" y="612319"/>
                  <a:pt x="686867" y="612319"/>
                </a:cubicBezTo>
                <a:close/>
                <a:moveTo>
                  <a:pt x="1587500" y="281447"/>
                </a:moveTo>
                <a:cubicBezTo>
                  <a:pt x="1432061" y="281447"/>
                  <a:pt x="1306053" y="407455"/>
                  <a:pt x="1306053" y="562894"/>
                </a:cubicBezTo>
                <a:cubicBezTo>
                  <a:pt x="1306053" y="718333"/>
                  <a:pt x="1432061" y="844341"/>
                  <a:pt x="1587500" y="844341"/>
                </a:cubicBezTo>
                <a:cubicBezTo>
                  <a:pt x="1742939" y="844341"/>
                  <a:pt x="1868947" y="718333"/>
                  <a:pt x="1868947" y="562894"/>
                </a:cubicBezTo>
                <a:cubicBezTo>
                  <a:pt x="1868947" y="407455"/>
                  <a:pt x="1742939" y="281447"/>
                  <a:pt x="1587500" y="281447"/>
                </a:cubicBezTo>
                <a:close/>
                <a:moveTo>
                  <a:pt x="1587500" y="0"/>
                </a:moveTo>
                <a:cubicBezTo>
                  <a:pt x="1898378" y="0"/>
                  <a:pt x="2150394" y="252016"/>
                  <a:pt x="2150394" y="562894"/>
                </a:cubicBezTo>
                <a:cubicBezTo>
                  <a:pt x="2150394" y="786167"/>
                  <a:pt x="2020401" y="979078"/>
                  <a:pt x="1831095" y="1068260"/>
                </a:cubicBezTo>
                <a:lnTo>
                  <a:pt x="2215710" y="1068260"/>
                </a:lnTo>
                <a:cubicBezTo>
                  <a:pt x="2374756" y="1068260"/>
                  <a:pt x="2503688" y="1197192"/>
                  <a:pt x="2503688" y="1356238"/>
                </a:cubicBezTo>
                <a:lnTo>
                  <a:pt x="2503688" y="1474975"/>
                </a:lnTo>
                <a:lnTo>
                  <a:pt x="2656086" y="1474975"/>
                </a:lnTo>
                <a:cubicBezTo>
                  <a:pt x="2692420" y="1474975"/>
                  <a:pt x="2722815" y="1500405"/>
                  <a:pt x="2728975" y="1534767"/>
                </a:cubicBezTo>
                <a:lnTo>
                  <a:pt x="3240006" y="1109804"/>
                </a:lnTo>
                <a:lnTo>
                  <a:pt x="3240006" y="2754548"/>
                </a:lnTo>
                <a:lnTo>
                  <a:pt x="2728975" y="2329585"/>
                </a:lnTo>
                <a:cubicBezTo>
                  <a:pt x="2722815" y="2363946"/>
                  <a:pt x="2692420" y="2389375"/>
                  <a:pt x="2656086" y="2389375"/>
                </a:cubicBezTo>
                <a:lnTo>
                  <a:pt x="2503688" y="2389375"/>
                </a:lnTo>
                <a:lnTo>
                  <a:pt x="2503688" y="2508113"/>
                </a:lnTo>
                <a:cubicBezTo>
                  <a:pt x="2503688" y="2667159"/>
                  <a:pt x="2374756" y="2796091"/>
                  <a:pt x="2215710" y="2796091"/>
                </a:cubicBezTo>
                <a:lnTo>
                  <a:pt x="287978" y="2796091"/>
                </a:lnTo>
                <a:cubicBezTo>
                  <a:pt x="128932" y="2796091"/>
                  <a:pt x="0" y="2667159"/>
                  <a:pt x="0" y="2508113"/>
                </a:cubicBezTo>
                <a:lnTo>
                  <a:pt x="0" y="1356238"/>
                </a:lnTo>
                <a:cubicBezTo>
                  <a:pt x="0" y="1197192"/>
                  <a:pt x="128932" y="1068260"/>
                  <a:pt x="287978" y="1068260"/>
                </a:cubicBezTo>
                <a:lnTo>
                  <a:pt x="544513" y="1068260"/>
                </a:lnTo>
                <a:cubicBezTo>
                  <a:pt x="422089" y="1014226"/>
                  <a:pt x="336949" y="891645"/>
                  <a:pt x="336949" y="749179"/>
                </a:cubicBezTo>
                <a:cubicBezTo>
                  <a:pt x="336949" y="555925"/>
                  <a:pt x="493613" y="399261"/>
                  <a:pt x="686867" y="399261"/>
                </a:cubicBezTo>
                <a:cubicBezTo>
                  <a:pt x="880121" y="399261"/>
                  <a:pt x="1036785" y="555925"/>
                  <a:pt x="1036785" y="749179"/>
                </a:cubicBezTo>
                <a:cubicBezTo>
                  <a:pt x="1036785" y="891645"/>
                  <a:pt x="951645" y="1014226"/>
                  <a:pt x="829222" y="1068260"/>
                </a:cubicBezTo>
                <a:lnTo>
                  <a:pt x="1343906" y="1068260"/>
                </a:lnTo>
                <a:cubicBezTo>
                  <a:pt x="1154600" y="979078"/>
                  <a:pt x="1024606" y="786167"/>
                  <a:pt x="1024606" y="562894"/>
                </a:cubicBezTo>
                <a:cubicBezTo>
                  <a:pt x="1024606" y="252016"/>
                  <a:pt x="1276622" y="0"/>
                  <a:pt x="1587500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9" name="Chord 15">
            <a:extLst>
              <a:ext uri="{FF2B5EF4-FFF2-40B4-BE49-F238E27FC236}">
                <a16:creationId xmlns:a16="http://schemas.microsoft.com/office/drawing/2014/main" xmlns="" id="{42E9D490-3DD3-4F66-B124-FE910E0FACBF}"/>
              </a:ext>
            </a:extLst>
          </p:cNvPr>
          <p:cNvSpPr/>
          <p:nvPr/>
        </p:nvSpPr>
        <p:spPr>
          <a:xfrm>
            <a:off x="11124640" y="1472088"/>
            <a:ext cx="283580" cy="618280"/>
          </a:xfrm>
          <a:custGeom>
            <a:avLst/>
            <a:gdLst/>
            <a:ahLst/>
            <a:cxnLst/>
            <a:rect l="l" t="t" r="r" b="b"/>
            <a:pathLst>
              <a:path w="1492970" h="3255081">
                <a:moveTo>
                  <a:pt x="1492970" y="1569688"/>
                </a:moveTo>
                <a:cubicBezTo>
                  <a:pt x="1492970" y="1957118"/>
                  <a:pt x="1197680" y="2277765"/>
                  <a:pt x="816277" y="2310957"/>
                </a:cubicBezTo>
                <a:lnTo>
                  <a:pt x="816277" y="2787043"/>
                </a:lnTo>
                <a:cubicBezTo>
                  <a:pt x="873982" y="2789209"/>
                  <a:pt x="931009" y="2798017"/>
                  <a:pt x="986081" y="2811674"/>
                </a:cubicBezTo>
                <a:cubicBezTo>
                  <a:pt x="1252919" y="2877847"/>
                  <a:pt x="1430830" y="3046369"/>
                  <a:pt x="1433593" y="3235566"/>
                </a:cubicBezTo>
                <a:lnTo>
                  <a:pt x="57488" y="3255081"/>
                </a:lnTo>
                <a:cubicBezTo>
                  <a:pt x="47920" y="3062506"/>
                  <a:pt x="221127" y="2886615"/>
                  <a:pt x="490574" y="2815284"/>
                </a:cubicBezTo>
                <a:cubicBezTo>
                  <a:pt x="549928" y="2799571"/>
                  <a:pt x="611777" y="2789553"/>
                  <a:pt x="674460" y="2787163"/>
                </a:cubicBezTo>
                <a:lnTo>
                  <a:pt x="674460" y="2310809"/>
                </a:lnTo>
                <a:cubicBezTo>
                  <a:pt x="317470" y="2280245"/>
                  <a:pt x="28405" y="1994114"/>
                  <a:pt x="0" y="1627428"/>
                </a:cubicBezTo>
                <a:lnTo>
                  <a:pt x="142201" y="1616413"/>
                </a:lnTo>
                <a:cubicBezTo>
                  <a:pt x="167304" y="1940464"/>
                  <a:pt x="443969" y="2186771"/>
                  <a:pt x="768748" y="2174211"/>
                </a:cubicBezTo>
                <a:cubicBezTo>
                  <a:pt x="1093527" y="2161650"/>
                  <a:pt x="1350342" y="1894710"/>
                  <a:pt x="1350342" y="1569689"/>
                </a:cubicBezTo>
                <a:close/>
                <a:moveTo>
                  <a:pt x="745368" y="0"/>
                </a:moveTo>
                <a:cubicBezTo>
                  <a:pt x="989132" y="0"/>
                  <a:pt x="1186742" y="197610"/>
                  <a:pt x="1186742" y="441374"/>
                </a:cubicBezTo>
                <a:lnTo>
                  <a:pt x="1186742" y="1575353"/>
                </a:lnTo>
                <a:cubicBezTo>
                  <a:pt x="1186742" y="1819117"/>
                  <a:pt x="989132" y="2016727"/>
                  <a:pt x="745368" y="2016727"/>
                </a:cubicBezTo>
                <a:cubicBezTo>
                  <a:pt x="501604" y="2016727"/>
                  <a:pt x="303994" y="1819117"/>
                  <a:pt x="303994" y="1575353"/>
                </a:cubicBezTo>
                <a:lnTo>
                  <a:pt x="303994" y="441374"/>
                </a:lnTo>
                <a:cubicBezTo>
                  <a:pt x="303994" y="197610"/>
                  <a:pt x="501604" y="0"/>
                  <a:pt x="74536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0" name="Rectangle 16">
            <a:extLst>
              <a:ext uri="{FF2B5EF4-FFF2-40B4-BE49-F238E27FC236}">
                <a16:creationId xmlns:a16="http://schemas.microsoft.com/office/drawing/2014/main" xmlns="" id="{F1978DC7-2159-40E0-A5D4-88F414868797}"/>
              </a:ext>
            </a:extLst>
          </p:cNvPr>
          <p:cNvSpPr/>
          <p:nvPr/>
        </p:nvSpPr>
        <p:spPr>
          <a:xfrm>
            <a:off x="6093780" y="4751666"/>
            <a:ext cx="615416" cy="404460"/>
          </a:xfrm>
          <a:custGeom>
            <a:avLst/>
            <a:gdLst/>
            <a:ahLst/>
            <a:cxnLst/>
            <a:rect l="l" t="t" r="r" b="b"/>
            <a:pathLst>
              <a:path w="3240006" h="2129375">
                <a:moveTo>
                  <a:pt x="1916836" y="454558"/>
                </a:moveTo>
                <a:cubicBezTo>
                  <a:pt x="2018418" y="454558"/>
                  <a:pt x="2100766" y="536906"/>
                  <a:pt x="2100766" y="638488"/>
                </a:cubicBezTo>
                <a:cubicBezTo>
                  <a:pt x="2100766" y="740070"/>
                  <a:pt x="2018418" y="822418"/>
                  <a:pt x="1916836" y="822418"/>
                </a:cubicBezTo>
                <a:cubicBezTo>
                  <a:pt x="1815254" y="822418"/>
                  <a:pt x="1732906" y="740070"/>
                  <a:pt x="1732906" y="638488"/>
                </a:cubicBezTo>
                <a:cubicBezTo>
                  <a:pt x="1732906" y="536906"/>
                  <a:pt x="1815254" y="454558"/>
                  <a:pt x="1916836" y="454558"/>
                </a:cubicBezTo>
                <a:close/>
                <a:moveTo>
                  <a:pt x="1197545" y="272737"/>
                </a:moveTo>
                <a:lnTo>
                  <a:pt x="1861974" y="1458536"/>
                </a:lnTo>
                <a:lnTo>
                  <a:pt x="2263096" y="848801"/>
                </a:lnTo>
                <a:lnTo>
                  <a:pt x="2919562" y="1846679"/>
                </a:lnTo>
                <a:lnTo>
                  <a:pt x="2079459" y="1846679"/>
                </a:lnTo>
                <a:lnTo>
                  <a:pt x="1606629" y="1846679"/>
                </a:lnTo>
                <a:lnTo>
                  <a:pt x="315630" y="1846679"/>
                </a:lnTo>
                <a:close/>
                <a:moveTo>
                  <a:pt x="180003" y="164687"/>
                </a:moveTo>
                <a:lnTo>
                  <a:pt x="180003" y="1964687"/>
                </a:lnTo>
                <a:lnTo>
                  <a:pt x="3060003" y="1964687"/>
                </a:lnTo>
                <a:lnTo>
                  <a:pt x="3060003" y="164687"/>
                </a:lnTo>
                <a:close/>
                <a:moveTo>
                  <a:pt x="0" y="0"/>
                </a:moveTo>
                <a:lnTo>
                  <a:pt x="3240006" y="0"/>
                </a:lnTo>
                <a:lnTo>
                  <a:pt x="3240006" y="2129375"/>
                </a:lnTo>
                <a:lnTo>
                  <a:pt x="0" y="2129375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1" name="Rounded Rectangle 6">
            <a:extLst>
              <a:ext uri="{FF2B5EF4-FFF2-40B4-BE49-F238E27FC236}">
                <a16:creationId xmlns:a16="http://schemas.microsoft.com/office/drawing/2014/main" xmlns="" id="{48E90455-C4C4-4792-86FF-218C5EFE04F0}"/>
              </a:ext>
            </a:extLst>
          </p:cNvPr>
          <p:cNvSpPr/>
          <p:nvPr/>
        </p:nvSpPr>
        <p:spPr>
          <a:xfrm>
            <a:off x="5137072" y="3750690"/>
            <a:ext cx="616402" cy="296900"/>
          </a:xfrm>
          <a:custGeom>
            <a:avLst/>
            <a:gdLst/>
            <a:ahLst/>
            <a:cxnLst/>
            <a:rect l="l" t="t" r="r" b="b"/>
            <a:pathLst>
              <a:path w="3215400" h="1548752">
                <a:moveTo>
                  <a:pt x="3026619" y="414336"/>
                </a:moveTo>
                <a:lnTo>
                  <a:pt x="3121009" y="414336"/>
                </a:lnTo>
                <a:cubicBezTo>
                  <a:pt x="3173140" y="414336"/>
                  <a:pt x="3215400" y="456596"/>
                  <a:pt x="3215400" y="508727"/>
                </a:cubicBezTo>
                <a:lnTo>
                  <a:pt x="3215400" y="1040026"/>
                </a:lnTo>
                <a:cubicBezTo>
                  <a:pt x="3215400" y="1092157"/>
                  <a:pt x="3173140" y="1134417"/>
                  <a:pt x="3121009" y="1134417"/>
                </a:cubicBezTo>
                <a:cubicBezTo>
                  <a:pt x="3089546" y="1134417"/>
                  <a:pt x="3058082" y="1134416"/>
                  <a:pt x="3026619" y="1134416"/>
                </a:cubicBezTo>
                <a:close/>
                <a:moveTo>
                  <a:pt x="273174" y="234376"/>
                </a:moveTo>
                <a:lnTo>
                  <a:pt x="777230" y="234376"/>
                </a:lnTo>
                <a:lnTo>
                  <a:pt x="777230" y="1314376"/>
                </a:lnTo>
                <a:lnTo>
                  <a:pt x="273174" y="1314376"/>
                </a:lnTo>
                <a:close/>
                <a:moveTo>
                  <a:pt x="258244" y="126376"/>
                </a:moveTo>
                <a:cubicBezTo>
                  <a:pt x="182968" y="126376"/>
                  <a:pt x="121944" y="187400"/>
                  <a:pt x="121944" y="262676"/>
                </a:cubicBezTo>
                <a:lnTo>
                  <a:pt x="121944" y="1286076"/>
                </a:lnTo>
                <a:cubicBezTo>
                  <a:pt x="121944" y="1361352"/>
                  <a:pt x="182968" y="1422376"/>
                  <a:pt x="258244" y="1422376"/>
                </a:cubicBezTo>
                <a:lnTo>
                  <a:pt x="2768375" y="1422376"/>
                </a:lnTo>
                <a:cubicBezTo>
                  <a:pt x="2843651" y="1422376"/>
                  <a:pt x="2904675" y="1361352"/>
                  <a:pt x="2904675" y="1286076"/>
                </a:cubicBezTo>
                <a:lnTo>
                  <a:pt x="2904675" y="262676"/>
                </a:lnTo>
                <a:cubicBezTo>
                  <a:pt x="2904675" y="187400"/>
                  <a:pt x="2843651" y="126376"/>
                  <a:pt x="2768375" y="126376"/>
                </a:cubicBezTo>
                <a:close/>
                <a:moveTo>
                  <a:pt x="162882" y="0"/>
                </a:moveTo>
                <a:lnTo>
                  <a:pt x="2863736" y="0"/>
                </a:lnTo>
                <a:cubicBezTo>
                  <a:pt x="2953693" y="0"/>
                  <a:pt x="3026618" y="72925"/>
                  <a:pt x="3026618" y="162882"/>
                </a:cubicBezTo>
                <a:lnTo>
                  <a:pt x="3026618" y="1385870"/>
                </a:lnTo>
                <a:cubicBezTo>
                  <a:pt x="3026618" y="1475827"/>
                  <a:pt x="2953693" y="1548752"/>
                  <a:pt x="2863736" y="1548752"/>
                </a:cubicBezTo>
                <a:lnTo>
                  <a:pt x="162882" y="1548752"/>
                </a:lnTo>
                <a:cubicBezTo>
                  <a:pt x="72925" y="1548752"/>
                  <a:pt x="0" y="1475827"/>
                  <a:pt x="0" y="1385870"/>
                </a:cubicBezTo>
                <a:lnTo>
                  <a:pt x="0" y="162882"/>
                </a:lnTo>
                <a:cubicBezTo>
                  <a:pt x="0" y="72925"/>
                  <a:pt x="72925" y="0"/>
                  <a:pt x="16288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2" name="Rounded Rectangle 6">
            <a:extLst>
              <a:ext uri="{FF2B5EF4-FFF2-40B4-BE49-F238E27FC236}">
                <a16:creationId xmlns:a16="http://schemas.microsoft.com/office/drawing/2014/main" xmlns="" id="{8329069E-6F6C-4466-BEA3-223D7C56FECC}"/>
              </a:ext>
            </a:extLst>
          </p:cNvPr>
          <p:cNvSpPr/>
          <p:nvPr/>
        </p:nvSpPr>
        <p:spPr>
          <a:xfrm>
            <a:off x="6044394" y="3750690"/>
            <a:ext cx="616402" cy="296900"/>
          </a:xfrm>
          <a:custGeom>
            <a:avLst/>
            <a:gdLst/>
            <a:ahLst/>
            <a:cxnLst/>
            <a:rect l="l" t="t" r="r" b="b"/>
            <a:pathLst>
              <a:path w="3215400" h="1548752">
                <a:moveTo>
                  <a:pt x="3026619" y="414336"/>
                </a:moveTo>
                <a:lnTo>
                  <a:pt x="3121009" y="414336"/>
                </a:lnTo>
                <a:cubicBezTo>
                  <a:pt x="3173140" y="414336"/>
                  <a:pt x="3215400" y="456596"/>
                  <a:pt x="3215400" y="508727"/>
                </a:cubicBezTo>
                <a:lnTo>
                  <a:pt x="3215400" y="1040026"/>
                </a:lnTo>
                <a:cubicBezTo>
                  <a:pt x="3215400" y="1092157"/>
                  <a:pt x="3173140" y="1134417"/>
                  <a:pt x="3121009" y="1134417"/>
                </a:cubicBezTo>
                <a:cubicBezTo>
                  <a:pt x="3089546" y="1134417"/>
                  <a:pt x="3058082" y="1134416"/>
                  <a:pt x="3026619" y="1134416"/>
                </a:cubicBezTo>
                <a:close/>
                <a:moveTo>
                  <a:pt x="928911" y="234376"/>
                </a:moveTo>
                <a:lnTo>
                  <a:pt x="1432967" y="234376"/>
                </a:lnTo>
                <a:lnTo>
                  <a:pt x="1432967" y="1314376"/>
                </a:lnTo>
                <a:lnTo>
                  <a:pt x="928911" y="1314376"/>
                </a:lnTo>
                <a:close/>
                <a:moveTo>
                  <a:pt x="273174" y="234376"/>
                </a:moveTo>
                <a:lnTo>
                  <a:pt x="777230" y="234376"/>
                </a:lnTo>
                <a:lnTo>
                  <a:pt x="777230" y="1314376"/>
                </a:lnTo>
                <a:lnTo>
                  <a:pt x="273174" y="1314376"/>
                </a:lnTo>
                <a:close/>
                <a:moveTo>
                  <a:pt x="258244" y="126376"/>
                </a:moveTo>
                <a:cubicBezTo>
                  <a:pt x="182968" y="126376"/>
                  <a:pt x="121944" y="187400"/>
                  <a:pt x="121944" y="262676"/>
                </a:cubicBezTo>
                <a:lnTo>
                  <a:pt x="121944" y="1286076"/>
                </a:lnTo>
                <a:cubicBezTo>
                  <a:pt x="121944" y="1361352"/>
                  <a:pt x="182968" y="1422376"/>
                  <a:pt x="258244" y="1422376"/>
                </a:cubicBezTo>
                <a:lnTo>
                  <a:pt x="2768375" y="1422376"/>
                </a:lnTo>
                <a:cubicBezTo>
                  <a:pt x="2843651" y="1422376"/>
                  <a:pt x="2904675" y="1361352"/>
                  <a:pt x="2904675" y="1286076"/>
                </a:cubicBezTo>
                <a:lnTo>
                  <a:pt x="2904675" y="262676"/>
                </a:lnTo>
                <a:cubicBezTo>
                  <a:pt x="2904675" y="187400"/>
                  <a:pt x="2843651" y="126376"/>
                  <a:pt x="2768375" y="126376"/>
                </a:cubicBezTo>
                <a:close/>
                <a:moveTo>
                  <a:pt x="162882" y="0"/>
                </a:moveTo>
                <a:lnTo>
                  <a:pt x="2863736" y="0"/>
                </a:lnTo>
                <a:cubicBezTo>
                  <a:pt x="2953693" y="0"/>
                  <a:pt x="3026618" y="72925"/>
                  <a:pt x="3026618" y="162882"/>
                </a:cubicBezTo>
                <a:lnTo>
                  <a:pt x="3026618" y="1385870"/>
                </a:lnTo>
                <a:cubicBezTo>
                  <a:pt x="3026618" y="1475827"/>
                  <a:pt x="2953693" y="1548752"/>
                  <a:pt x="2863736" y="1548752"/>
                </a:cubicBezTo>
                <a:lnTo>
                  <a:pt x="162882" y="1548752"/>
                </a:lnTo>
                <a:cubicBezTo>
                  <a:pt x="72925" y="1548752"/>
                  <a:pt x="0" y="1475827"/>
                  <a:pt x="0" y="1385870"/>
                </a:cubicBezTo>
                <a:lnTo>
                  <a:pt x="0" y="162882"/>
                </a:lnTo>
                <a:cubicBezTo>
                  <a:pt x="0" y="72925"/>
                  <a:pt x="72925" y="0"/>
                  <a:pt x="16288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3" name="Rounded Rectangle 6">
            <a:extLst>
              <a:ext uri="{FF2B5EF4-FFF2-40B4-BE49-F238E27FC236}">
                <a16:creationId xmlns:a16="http://schemas.microsoft.com/office/drawing/2014/main" xmlns="" id="{740CC869-4793-4E41-A92A-FDB14A2B194C}"/>
              </a:ext>
            </a:extLst>
          </p:cNvPr>
          <p:cNvSpPr/>
          <p:nvPr/>
        </p:nvSpPr>
        <p:spPr>
          <a:xfrm>
            <a:off x="6951716" y="3750690"/>
            <a:ext cx="616402" cy="296900"/>
          </a:xfrm>
          <a:custGeom>
            <a:avLst/>
            <a:gdLst/>
            <a:ahLst/>
            <a:cxnLst/>
            <a:rect l="l" t="t" r="r" b="b"/>
            <a:pathLst>
              <a:path w="3215400" h="1548752">
                <a:moveTo>
                  <a:pt x="3026619" y="414336"/>
                </a:moveTo>
                <a:lnTo>
                  <a:pt x="3121009" y="414336"/>
                </a:lnTo>
                <a:cubicBezTo>
                  <a:pt x="3173140" y="414336"/>
                  <a:pt x="3215400" y="456596"/>
                  <a:pt x="3215400" y="508727"/>
                </a:cubicBezTo>
                <a:lnTo>
                  <a:pt x="3215400" y="1040026"/>
                </a:lnTo>
                <a:cubicBezTo>
                  <a:pt x="3215400" y="1092157"/>
                  <a:pt x="3173140" y="1134417"/>
                  <a:pt x="3121009" y="1134417"/>
                </a:cubicBezTo>
                <a:cubicBezTo>
                  <a:pt x="3089546" y="1134417"/>
                  <a:pt x="3058082" y="1134416"/>
                  <a:pt x="3026619" y="1134416"/>
                </a:cubicBezTo>
                <a:close/>
                <a:moveTo>
                  <a:pt x="1584648" y="234376"/>
                </a:moveTo>
                <a:lnTo>
                  <a:pt x="2088704" y="234376"/>
                </a:lnTo>
                <a:lnTo>
                  <a:pt x="2088704" y="1314376"/>
                </a:lnTo>
                <a:lnTo>
                  <a:pt x="1584648" y="1314376"/>
                </a:lnTo>
                <a:close/>
                <a:moveTo>
                  <a:pt x="928911" y="234376"/>
                </a:moveTo>
                <a:lnTo>
                  <a:pt x="1432967" y="234376"/>
                </a:lnTo>
                <a:lnTo>
                  <a:pt x="1432967" y="1314376"/>
                </a:lnTo>
                <a:lnTo>
                  <a:pt x="928911" y="1314376"/>
                </a:lnTo>
                <a:close/>
                <a:moveTo>
                  <a:pt x="273174" y="234376"/>
                </a:moveTo>
                <a:lnTo>
                  <a:pt x="777230" y="234376"/>
                </a:lnTo>
                <a:lnTo>
                  <a:pt x="777230" y="1314376"/>
                </a:lnTo>
                <a:lnTo>
                  <a:pt x="273174" y="1314376"/>
                </a:lnTo>
                <a:close/>
                <a:moveTo>
                  <a:pt x="258244" y="126376"/>
                </a:moveTo>
                <a:cubicBezTo>
                  <a:pt x="182968" y="126376"/>
                  <a:pt x="121944" y="187400"/>
                  <a:pt x="121944" y="262676"/>
                </a:cubicBezTo>
                <a:lnTo>
                  <a:pt x="121944" y="1286076"/>
                </a:lnTo>
                <a:cubicBezTo>
                  <a:pt x="121944" y="1361352"/>
                  <a:pt x="182968" y="1422376"/>
                  <a:pt x="258244" y="1422376"/>
                </a:cubicBezTo>
                <a:lnTo>
                  <a:pt x="2768375" y="1422376"/>
                </a:lnTo>
                <a:cubicBezTo>
                  <a:pt x="2843651" y="1422376"/>
                  <a:pt x="2904675" y="1361352"/>
                  <a:pt x="2904675" y="1286076"/>
                </a:cubicBezTo>
                <a:lnTo>
                  <a:pt x="2904675" y="262676"/>
                </a:lnTo>
                <a:cubicBezTo>
                  <a:pt x="2904675" y="187400"/>
                  <a:pt x="2843651" y="126376"/>
                  <a:pt x="2768375" y="126376"/>
                </a:cubicBezTo>
                <a:close/>
                <a:moveTo>
                  <a:pt x="162882" y="0"/>
                </a:moveTo>
                <a:lnTo>
                  <a:pt x="2863736" y="0"/>
                </a:lnTo>
                <a:cubicBezTo>
                  <a:pt x="2953693" y="0"/>
                  <a:pt x="3026618" y="72925"/>
                  <a:pt x="3026618" y="162882"/>
                </a:cubicBezTo>
                <a:lnTo>
                  <a:pt x="3026618" y="1385870"/>
                </a:lnTo>
                <a:cubicBezTo>
                  <a:pt x="3026618" y="1475827"/>
                  <a:pt x="2953693" y="1548752"/>
                  <a:pt x="2863736" y="1548752"/>
                </a:cubicBezTo>
                <a:lnTo>
                  <a:pt x="162882" y="1548752"/>
                </a:lnTo>
                <a:cubicBezTo>
                  <a:pt x="72925" y="1548752"/>
                  <a:pt x="0" y="1475827"/>
                  <a:pt x="0" y="1385870"/>
                </a:cubicBezTo>
                <a:lnTo>
                  <a:pt x="0" y="162882"/>
                </a:lnTo>
                <a:cubicBezTo>
                  <a:pt x="0" y="72925"/>
                  <a:pt x="72925" y="0"/>
                  <a:pt x="16288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4" name="Rounded Rectangle 6">
            <a:extLst>
              <a:ext uri="{FF2B5EF4-FFF2-40B4-BE49-F238E27FC236}">
                <a16:creationId xmlns:a16="http://schemas.microsoft.com/office/drawing/2014/main" xmlns="" id="{17C1EAE2-459E-491D-81FC-F8924F353B13}"/>
              </a:ext>
            </a:extLst>
          </p:cNvPr>
          <p:cNvSpPr/>
          <p:nvPr/>
        </p:nvSpPr>
        <p:spPr>
          <a:xfrm>
            <a:off x="7859036" y="3750690"/>
            <a:ext cx="616402" cy="296900"/>
          </a:xfrm>
          <a:custGeom>
            <a:avLst/>
            <a:gdLst/>
            <a:ahLst/>
            <a:cxnLst/>
            <a:rect l="l" t="t" r="r" b="b"/>
            <a:pathLst>
              <a:path w="3215400" h="1548752">
                <a:moveTo>
                  <a:pt x="3026619" y="414336"/>
                </a:moveTo>
                <a:lnTo>
                  <a:pt x="3121009" y="414336"/>
                </a:lnTo>
                <a:cubicBezTo>
                  <a:pt x="3173140" y="414336"/>
                  <a:pt x="3215400" y="456596"/>
                  <a:pt x="3215400" y="508727"/>
                </a:cubicBezTo>
                <a:lnTo>
                  <a:pt x="3215400" y="1040026"/>
                </a:lnTo>
                <a:cubicBezTo>
                  <a:pt x="3215400" y="1092157"/>
                  <a:pt x="3173140" y="1134417"/>
                  <a:pt x="3121009" y="1134417"/>
                </a:cubicBezTo>
                <a:cubicBezTo>
                  <a:pt x="3089546" y="1134417"/>
                  <a:pt x="3058082" y="1134416"/>
                  <a:pt x="3026619" y="1134416"/>
                </a:cubicBezTo>
                <a:close/>
                <a:moveTo>
                  <a:pt x="2240385" y="234376"/>
                </a:moveTo>
                <a:lnTo>
                  <a:pt x="2744441" y="234376"/>
                </a:lnTo>
                <a:lnTo>
                  <a:pt x="2744441" y="1314376"/>
                </a:lnTo>
                <a:lnTo>
                  <a:pt x="2240385" y="1314376"/>
                </a:lnTo>
                <a:close/>
                <a:moveTo>
                  <a:pt x="1584648" y="234376"/>
                </a:moveTo>
                <a:lnTo>
                  <a:pt x="2088704" y="234376"/>
                </a:lnTo>
                <a:lnTo>
                  <a:pt x="2088704" y="1314376"/>
                </a:lnTo>
                <a:lnTo>
                  <a:pt x="1584648" y="1314376"/>
                </a:lnTo>
                <a:close/>
                <a:moveTo>
                  <a:pt x="928911" y="234376"/>
                </a:moveTo>
                <a:lnTo>
                  <a:pt x="1432967" y="234376"/>
                </a:lnTo>
                <a:lnTo>
                  <a:pt x="1432967" y="1314376"/>
                </a:lnTo>
                <a:lnTo>
                  <a:pt x="928911" y="1314376"/>
                </a:lnTo>
                <a:close/>
                <a:moveTo>
                  <a:pt x="273174" y="234376"/>
                </a:moveTo>
                <a:lnTo>
                  <a:pt x="777230" y="234376"/>
                </a:lnTo>
                <a:lnTo>
                  <a:pt x="777230" y="1314376"/>
                </a:lnTo>
                <a:lnTo>
                  <a:pt x="273174" y="1314376"/>
                </a:lnTo>
                <a:close/>
                <a:moveTo>
                  <a:pt x="258244" y="126376"/>
                </a:moveTo>
                <a:cubicBezTo>
                  <a:pt x="182968" y="126376"/>
                  <a:pt x="121944" y="187400"/>
                  <a:pt x="121944" y="262676"/>
                </a:cubicBezTo>
                <a:lnTo>
                  <a:pt x="121944" y="1286076"/>
                </a:lnTo>
                <a:cubicBezTo>
                  <a:pt x="121944" y="1361352"/>
                  <a:pt x="182968" y="1422376"/>
                  <a:pt x="258244" y="1422376"/>
                </a:cubicBezTo>
                <a:lnTo>
                  <a:pt x="2768375" y="1422376"/>
                </a:lnTo>
                <a:cubicBezTo>
                  <a:pt x="2843651" y="1422376"/>
                  <a:pt x="2904675" y="1361352"/>
                  <a:pt x="2904675" y="1286076"/>
                </a:cubicBezTo>
                <a:lnTo>
                  <a:pt x="2904675" y="262676"/>
                </a:lnTo>
                <a:cubicBezTo>
                  <a:pt x="2904675" y="187400"/>
                  <a:pt x="2843651" y="126376"/>
                  <a:pt x="2768375" y="126376"/>
                </a:cubicBezTo>
                <a:close/>
                <a:moveTo>
                  <a:pt x="162882" y="0"/>
                </a:moveTo>
                <a:lnTo>
                  <a:pt x="2863736" y="0"/>
                </a:lnTo>
                <a:cubicBezTo>
                  <a:pt x="2953693" y="0"/>
                  <a:pt x="3026618" y="72925"/>
                  <a:pt x="3026618" y="162882"/>
                </a:cubicBezTo>
                <a:lnTo>
                  <a:pt x="3026618" y="1385870"/>
                </a:lnTo>
                <a:cubicBezTo>
                  <a:pt x="3026618" y="1475827"/>
                  <a:pt x="2953693" y="1548752"/>
                  <a:pt x="2863736" y="1548752"/>
                </a:cubicBezTo>
                <a:lnTo>
                  <a:pt x="162882" y="1548752"/>
                </a:lnTo>
                <a:cubicBezTo>
                  <a:pt x="72925" y="1548752"/>
                  <a:pt x="0" y="1475827"/>
                  <a:pt x="0" y="1385870"/>
                </a:cubicBezTo>
                <a:lnTo>
                  <a:pt x="0" y="162882"/>
                </a:lnTo>
                <a:cubicBezTo>
                  <a:pt x="0" y="72925"/>
                  <a:pt x="72925" y="0"/>
                  <a:pt x="16288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5" name="Teardrop 6">
            <a:extLst>
              <a:ext uri="{FF2B5EF4-FFF2-40B4-BE49-F238E27FC236}">
                <a16:creationId xmlns:a16="http://schemas.microsoft.com/office/drawing/2014/main" xmlns="" id="{3FF8E6D1-A5CA-4857-BFE4-E947E4F2F934}"/>
              </a:ext>
            </a:extLst>
          </p:cNvPr>
          <p:cNvSpPr/>
          <p:nvPr/>
        </p:nvSpPr>
        <p:spPr>
          <a:xfrm rot="8100000">
            <a:off x="11057693" y="3690402"/>
            <a:ext cx="417475" cy="417476"/>
          </a:xfrm>
          <a:custGeom>
            <a:avLst/>
            <a:gdLst/>
            <a:ahLst/>
            <a:cxnLst/>
            <a:rect l="l" t="t" r="r" b="b"/>
            <a:pathLst>
              <a:path w="2483832" h="2483835">
                <a:moveTo>
                  <a:pt x="657616" y="1826218"/>
                </a:moveTo>
                <a:cubicBezTo>
                  <a:pt x="806520" y="1975122"/>
                  <a:pt x="1047940" y="1975122"/>
                  <a:pt x="1196844" y="1826218"/>
                </a:cubicBezTo>
                <a:cubicBezTo>
                  <a:pt x="1345748" y="1677314"/>
                  <a:pt x="1345748" y="1435894"/>
                  <a:pt x="1196844" y="1286990"/>
                </a:cubicBezTo>
                <a:cubicBezTo>
                  <a:pt x="1047940" y="1138086"/>
                  <a:pt x="806520" y="1138086"/>
                  <a:pt x="657616" y="1286990"/>
                </a:cubicBezTo>
                <a:cubicBezTo>
                  <a:pt x="508712" y="1435894"/>
                  <a:pt x="508712" y="1677314"/>
                  <a:pt x="657616" y="1826218"/>
                </a:cubicBezTo>
                <a:close/>
                <a:moveTo>
                  <a:pt x="293335" y="2190500"/>
                </a:moveTo>
                <a:cubicBezTo>
                  <a:pt x="112098" y="2009262"/>
                  <a:pt x="0" y="1758885"/>
                  <a:pt x="0" y="1482325"/>
                </a:cubicBezTo>
                <a:cubicBezTo>
                  <a:pt x="0" y="929206"/>
                  <a:pt x="459290" y="590078"/>
                  <a:pt x="1001509" y="480815"/>
                </a:cubicBezTo>
                <a:cubicBezTo>
                  <a:pt x="1569704" y="366317"/>
                  <a:pt x="1861757" y="259925"/>
                  <a:pt x="2483832" y="0"/>
                </a:cubicBezTo>
                <a:cubicBezTo>
                  <a:pt x="2230640" y="682694"/>
                  <a:pt x="2130986" y="873716"/>
                  <a:pt x="2003018" y="1482325"/>
                </a:cubicBezTo>
                <a:cubicBezTo>
                  <a:pt x="1901990" y="2042180"/>
                  <a:pt x="1554627" y="2483835"/>
                  <a:pt x="1001509" y="2483835"/>
                </a:cubicBezTo>
                <a:cubicBezTo>
                  <a:pt x="724950" y="2483835"/>
                  <a:pt x="474573" y="2371737"/>
                  <a:pt x="293335" y="219050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6" name="Donut 24">
            <a:extLst>
              <a:ext uri="{FF2B5EF4-FFF2-40B4-BE49-F238E27FC236}">
                <a16:creationId xmlns:a16="http://schemas.microsoft.com/office/drawing/2014/main" xmlns="" id="{2358F6B7-5407-478C-BBCE-24DB33354B70}"/>
              </a:ext>
            </a:extLst>
          </p:cNvPr>
          <p:cNvSpPr/>
          <p:nvPr/>
        </p:nvSpPr>
        <p:spPr>
          <a:xfrm>
            <a:off x="5773604" y="2544635"/>
            <a:ext cx="617508" cy="622535"/>
          </a:xfrm>
          <a:custGeom>
            <a:avLst/>
            <a:gdLst/>
            <a:ahLst/>
            <a:cxnLst/>
            <a:rect l="l" t="t" r="r" b="b"/>
            <a:pathLst>
              <a:path w="3208412" h="3234532">
                <a:moveTo>
                  <a:pt x="1561445" y="1065858"/>
                </a:moveTo>
                <a:cubicBezTo>
                  <a:pt x="1654998" y="1065858"/>
                  <a:pt x="1743610" y="1087015"/>
                  <a:pt x="1821879" y="1126644"/>
                </a:cubicBezTo>
                <a:lnTo>
                  <a:pt x="1611352" y="1337172"/>
                </a:lnTo>
                <a:cubicBezTo>
                  <a:pt x="1595200" y="1333388"/>
                  <a:pt x="1578468" y="1332141"/>
                  <a:pt x="1561445" y="1332141"/>
                </a:cubicBezTo>
                <a:cubicBezTo>
                  <a:pt x="1373145" y="1332141"/>
                  <a:pt x="1220499" y="1484787"/>
                  <a:pt x="1220499" y="1673087"/>
                </a:cubicBezTo>
                <a:cubicBezTo>
                  <a:pt x="1220499" y="1861387"/>
                  <a:pt x="1373145" y="2014033"/>
                  <a:pt x="1561445" y="2014033"/>
                </a:cubicBezTo>
                <a:cubicBezTo>
                  <a:pt x="1749745" y="2014033"/>
                  <a:pt x="1902391" y="1861387"/>
                  <a:pt x="1902391" y="1673087"/>
                </a:cubicBezTo>
                <a:cubicBezTo>
                  <a:pt x="1902391" y="1643675"/>
                  <a:pt x="1898667" y="1615133"/>
                  <a:pt x="1890450" y="1588219"/>
                </a:cubicBezTo>
                <a:lnTo>
                  <a:pt x="2093156" y="1385512"/>
                </a:lnTo>
                <a:cubicBezTo>
                  <a:pt x="2142229" y="1470075"/>
                  <a:pt x="2168674" y="1568493"/>
                  <a:pt x="2168674" y="1673087"/>
                </a:cubicBezTo>
                <a:cubicBezTo>
                  <a:pt x="2168674" y="2008450"/>
                  <a:pt x="1896808" y="2280316"/>
                  <a:pt x="1561445" y="2280316"/>
                </a:cubicBezTo>
                <a:cubicBezTo>
                  <a:pt x="1226082" y="2280316"/>
                  <a:pt x="954217" y="2008450"/>
                  <a:pt x="954217" y="1673087"/>
                </a:cubicBezTo>
                <a:cubicBezTo>
                  <a:pt x="954217" y="1337724"/>
                  <a:pt x="1226082" y="1065858"/>
                  <a:pt x="1561445" y="1065858"/>
                </a:cubicBezTo>
                <a:close/>
                <a:moveTo>
                  <a:pt x="1561445" y="580076"/>
                </a:moveTo>
                <a:cubicBezTo>
                  <a:pt x="1790175" y="580076"/>
                  <a:pt x="2002494" y="650333"/>
                  <a:pt x="2177834" y="770690"/>
                </a:cubicBezTo>
                <a:lnTo>
                  <a:pt x="1968030" y="980494"/>
                </a:lnTo>
                <a:cubicBezTo>
                  <a:pt x="1849962" y="907198"/>
                  <a:pt x="1710422" y="866794"/>
                  <a:pt x="1561445" y="866794"/>
                </a:cubicBezTo>
                <a:cubicBezTo>
                  <a:pt x="1116142" y="866794"/>
                  <a:pt x="755153" y="1227784"/>
                  <a:pt x="755153" y="1673087"/>
                </a:cubicBezTo>
                <a:cubicBezTo>
                  <a:pt x="755153" y="2118390"/>
                  <a:pt x="1116142" y="2479380"/>
                  <a:pt x="1561445" y="2479380"/>
                </a:cubicBezTo>
                <a:cubicBezTo>
                  <a:pt x="2006748" y="2479380"/>
                  <a:pt x="2367738" y="2118390"/>
                  <a:pt x="2367738" y="1673087"/>
                </a:cubicBezTo>
                <a:cubicBezTo>
                  <a:pt x="2367738" y="1513043"/>
                  <a:pt x="2321108" y="1363890"/>
                  <a:pt x="2239307" y="1239362"/>
                </a:cubicBezTo>
                <a:lnTo>
                  <a:pt x="2445928" y="1032741"/>
                </a:lnTo>
                <a:cubicBezTo>
                  <a:pt x="2577451" y="1212149"/>
                  <a:pt x="2654457" y="1433625"/>
                  <a:pt x="2654457" y="1673087"/>
                </a:cubicBezTo>
                <a:cubicBezTo>
                  <a:pt x="2654457" y="2276741"/>
                  <a:pt x="2165099" y="2766099"/>
                  <a:pt x="1561445" y="2766099"/>
                </a:cubicBezTo>
                <a:cubicBezTo>
                  <a:pt x="957792" y="2766099"/>
                  <a:pt x="468434" y="2276741"/>
                  <a:pt x="468434" y="1673087"/>
                </a:cubicBezTo>
                <a:cubicBezTo>
                  <a:pt x="468434" y="1069433"/>
                  <a:pt x="957792" y="580076"/>
                  <a:pt x="1561445" y="580076"/>
                </a:cubicBezTo>
                <a:close/>
                <a:moveTo>
                  <a:pt x="1561445" y="111642"/>
                </a:moveTo>
                <a:cubicBezTo>
                  <a:pt x="1890473" y="111642"/>
                  <a:pt x="2195731" y="213411"/>
                  <a:pt x="2447076" y="387744"/>
                </a:cubicBezTo>
                <a:lnTo>
                  <a:pt x="2453780" y="494744"/>
                </a:lnTo>
                <a:lnTo>
                  <a:pt x="2309436" y="639088"/>
                </a:lnTo>
                <a:cubicBezTo>
                  <a:pt x="2099826" y="485554"/>
                  <a:pt x="1841132" y="395669"/>
                  <a:pt x="1561445" y="395669"/>
                </a:cubicBezTo>
                <a:cubicBezTo>
                  <a:pt x="855947" y="395669"/>
                  <a:pt x="284027" y="967589"/>
                  <a:pt x="284027" y="1673087"/>
                </a:cubicBezTo>
                <a:cubicBezTo>
                  <a:pt x="284027" y="2378585"/>
                  <a:pt x="855947" y="2950505"/>
                  <a:pt x="1561445" y="2950505"/>
                </a:cubicBezTo>
                <a:cubicBezTo>
                  <a:pt x="2266943" y="2950505"/>
                  <a:pt x="2838863" y="2378585"/>
                  <a:pt x="2838863" y="1673087"/>
                </a:cubicBezTo>
                <a:cubicBezTo>
                  <a:pt x="2838863" y="1382650"/>
                  <a:pt x="2741936" y="1114852"/>
                  <a:pt x="2577529" y="901139"/>
                </a:cubicBezTo>
                <a:lnTo>
                  <a:pt x="2706681" y="771988"/>
                </a:lnTo>
                <a:lnTo>
                  <a:pt x="2841540" y="780437"/>
                </a:lnTo>
                <a:cubicBezTo>
                  <a:pt x="3019168" y="1032973"/>
                  <a:pt x="3122890" y="1340917"/>
                  <a:pt x="3122890" y="1673087"/>
                </a:cubicBezTo>
                <a:cubicBezTo>
                  <a:pt x="3122890" y="2535449"/>
                  <a:pt x="2423807" y="3234532"/>
                  <a:pt x="1561445" y="3234532"/>
                </a:cubicBezTo>
                <a:cubicBezTo>
                  <a:pt x="699083" y="3234532"/>
                  <a:pt x="0" y="2535449"/>
                  <a:pt x="0" y="1673087"/>
                </a:cubicBezTo>
                <a:cubicBezTo>
                  <a:pt x="0" y="810725"/>
                  <a:pt x="699083" y="111642"/>
                  <a:pt x="1561445" y="111642"/>
                </a:cubicBezTo>
                <a:close/>
                <a:moveTo>
                  <a:pt x="2909110" y="0"/>
                </a:moveTo>
                <a:lnTo>
                  <a:pt x="2926757" y="281655"/>
                </a:lnTo>
                <a:lnTo>
                  <a:pt x="3208412" y="299301"/>
                </a:lnTo>
                <a:lnTo>
                  <a:pt x="2863230" y="644483"/>
                </a:lnTo>
                <a:lnTo>
                  <a:pt x="2685547" y="633351"/>
                </a:lnTo>
                <a:lnTo>
                  <a:pt x="1718098" y="1600799"/>
                </a:lnTo>
                <a:cubicBezTo>
                  <a:pt x="1729236" y="1622491"/>
                  <a:pt x="1734939" y="1647123"/>
                  <a:pt x="1734939" y="1673087"/>
                </a:cubicBezTo>
                <a:cubicBezTo>
                  <a:pt x="1734939" y="1768905"/>
                  <a:pt x="1657263" y="1846581"/>
                  <a:pt x="1561445" y="1846581"/>
                </a:cubicBezTo>
                <a:cubicBezTo>
                  <a:pt x="1465627" y="1846581"/>
                  <a:pt x="1387951" y="1768905"/>
                  <a:pt x="1387951" y="1673087"/>
                </a:cubicBezTo>
                <a:cubicBezTo>
                  <a:pt x="1387951" y="1577269"/>
                  <a:pt x="1465627" y="1499593"/>
                  <a:pt x="1561445" y="1499593"/>
                </a:cubicBezTo>
                <a:lnTo>
                  <a:pt x="1591006" y="1505561"/>
                </a:lnTo>
                <a:lnTo>
                  <a:pt x="2574981" y="521587"/>
                </a:lnTo>
                <a:lnTo>
                  <a:pt x="2563928" y="345182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77" name="Chord 38">
            <a:extLst>
              <a:ext uri="{FF2B5EF4-FFF2-40B4-BE49-F238E27FC236}">
                <a16:creationId xmlns:a16="http://schemas.microsoft.com/office/drawing/2014/main" xmlns="" id="{284AD387-FD7A-4FAE-86E7-99768FD2F34F}"/>
              </a:ext>
            </a:extLst>
          </p:cNvPr>
          <p:cNvSpPr/>
          <p:nvPr/>
        </p:nvSpPr>
        <p:spPr>
          <a:xfrm>
            <a:off x="6733448" y="2544108"/>
            <a:ext cx="484927" cy="623588"/>
          </a:xfrm>
          <a:custGeom>
            <a:avLst/>
            <a:gdLst/>
            <a:ahLst/>
            <a:cxnLst/>
            <a:rect l="l" t="t" r="r" b="b"/>
            <a:pathLst>
              <a:path w="2519554" h="3240000">
                <a:moveTo>
                  <a:pt x="1259778" y="0"/>
                </a:moveTo>
                <a:cubicBezTo>
                  <a:pt x="1299543" y="0"/>
                  <a:pt x="1331778" y="32235"/>
                  <a:pt x="1331778" y="72000"/>
                </a:cubicBezTo>
                <a:lnTo>
                  <a:pt x="1331778" y="292696"/>
                </a:lnTo>
                <a:cubicBezTo>
                  <a:pt x="1526887" y="301316"/>
                  <a:pt x="1719796" y="357828"/>
                  <a:pt x="1894309" y="459601"/>
                </a:cubicBezTo>
                <a:cubicBezTo>
                  <a:pt x="2284331" y="687055"/>
                  <a:pt x="2522839" y="1105809"/>
                  <a:pt x="2519520" y="1557297"/>
                </a:cubicBezTo>
                <a:lnTo>
                  <a:pt x="2509882" y="1557270"/>
                </a:lnTo>
                <a:cubicBezTo>
                  <a:pt x="2413806" y="1435449"/>
                  <a:pt x="2264527" y="1358626"/>
                  <a:pt x="2097304" y="1358626"/>
                </a:cubicBezTo>
                <a:cubicBezTo>
                  <a:pt x="1931567" y="1358626"/>
                  <a:pt x="1783455" y="1434091"/>
                  <a:pt x="1688484" y="1554913"/>
                </a:cubicBezTo>
                <a:lnTo>
                  <a:pt x="1657888" y="1554825"/>
                </a:lnTo>
                <a:cubicBezTo>
                  <a:pt x="1579123" y="1454657"/>
                  <a:pt x="1463823" y="1385682"/>
                  <a:pt x="1331778" y="1368008"/>
                </a:cubicBezTo>
                <a:lnTo>
                  <a:pt x="1331778" y="2507895"/>
                </a:lnTo>
                <a:lnTo>
                  <a:pt x="1356113" y="2507895"/>
                </a:lnTo>
                <a:lnTo>
                  <a:pt x="1356113" y="2868215"/>
                </a:lnTo>
                <a:lnTo>
                  <a:pt x="1353558" y="2868215"/>
                </a:lnTo>
                <a:cubicBezTo>
                  <a:pt x="1347515" y="3074779"/>
                  <a:pt x="1177830" y="3240000"/>
                  <a:pt x="969556" y="3240000"/>
                </a:cubicBezTo>
                <a:cubicBezTo>
                  <a:pt x="759529" y="3240000"/>
                  <a:pt x="588743" y="3071985"/>
                  <a:pt x="585029" y="2863014"/>
                </a:cubicBezTo>
                <a:cubicBezTo>
                  <a:pt x="584214" y="2861474"/>
                  <a:pt x="584183" y="2859896"/>
                  <a:pt x="584183" y="2858310"/>
                </a:cubicBezTo>
                <a:lnTo>
                  <a:pt x="584422" y="2856985"/>
                </a:lnTo>
                <a:cubicBezTo>
                  <a:pt x="584186" y="2856201"/>
                  <a:pt x="584184" y="2855415"/>
                  <a:pt x="584184" y="2854628"/>
                </a:cubicBezTo>
                <a:lnTo>
                  <a:pt x="584846" y="2854628"/>
                </a:lnTo>
                <a:cubicBezTo>
                  <a:pt x="585977" y="2797047"/>
                  <a:pt x="628115" y="2750982"/>
                  <a:pt x="679843" y="2750982"/>
                </a:cubicBezTo>
                <a:cubicBezTo>
                  <a:pt x="731571" y="2750982"/>
                  <a:pt x="773709" y="2797047"/>
                  <a:pt x="774841" y="2854628"/>
                </a:cubicBezTo>
                <a:lnTo>
                  <a:pt x="776870" y="2854628"/>
                </a:lnTo>
                <a:cubicBezTo>
                  <a:pt x="776870" y="2961046"/>
                  <a:pt x="863138" y="3047314"/>
                  <a:pt x="969556" y="3047314"/>
                </a:cubicBezTo>
                <a:cubicBezTo>
                  <a:pt x="1075974" y="3047314"/>
                  <a:pt x="1162242" y="2961046"/>
                  <a:pt x="1162242" y="2854628"/>
                </a:cubicBezTo>
                <a:lnTo>
                  <a:pt x="1163439" y="2854628"/>
                </a:lnTo>
                <a:lnTo>
                  <a:pt x="1163439" y="2507895"/>
                </a:lnTo>
                <a:lnTo>
                  <a:pt x="1187778" y="2507895"/>
                </a:lnTo>
                <a:lnTo>
                  <a:pt x="1187778" y="1365548"/>
                </a:lnTo>
                <a:cubicBezTo>
                  <a:pt x="1048083" y="1378241"/>
                  <a:pt x="925400" y="1448176"/>
                  <a:pt x="842602" y="1552487"/>
                </a:cubicBezTo>
                <a:lnTo>
                  <a:pt x="807450" y="1552386"/>
                </a:lnTo>
                <a:cubicBezTo>
                  <a:pt x="712615" y="1432960"/>
                  <a:pt x="565486" y="1358626"/>
                  <a:pt x="400996" y="1358626"/>
                </a:cubicBezTo>
                <a:cubicBezTo>
                  <a:pt x="240343" y="1358626"/>
                  <a:pt x="96251" y="1429532"/>
                  <a:pt x="0" y="1543232"/>
                </a:cubicBezTo>
                <a:cubicBezTo>
                  <a:pt x="1264" y="1094357"/>
                  <a:pt x="241710" y="680052"/>
                  <a:pt x="631054" y="455977"/>
                </a:cubicBezTo>
                <a:cubicBezTo>
                  <a:pt x="804121" y="356374"/>
                  <a:pt x="994908" y="301092"/>
                  <a:pt x="1187778" y="292721"/>
                </a:cubicBezTo>
                <a:lnTo>
                  <a:pt x="1187778" y="72000"/>
                </a:lnTo>
                <a:cubicBezTo>
                  <a:pt x="1187778" y="32235"/>
                  <a:pt x="1220013" y="0"/>
                  <a:pt x="1259778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78" name="Heart 38">
            <a:extLst>
              <a:ext uri="{FF2B5EF4-FFF2-40B4-BE49-F238E27FC236}">
                <a16:creationId xmlns:a16="http://schemas.microsoft.com/office/drawing/2014/main" xmlns="" id="{07191768-391A-445C-9738-68FC969D5D3B}"/>
              </a:ext>
            </a:extLst>
          </p:cNvPr>
          <p:cNvSpPr/>
          <p:nvPr/>
        </p:nvSpPr>
        <p:spPr>
          <a:xfrm>
            <a:off x="7436317" y="1509092"/>
            <a:ext cx="544275" cy="544275"/>
          </a:xfrm>
          <a:prstGeom prst="hear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79" name="Round Same Side Corner Rectangle 19">
            <a:extLst>
              <a:ext uri="{FF2B5EF4-FFF2-40B4-BE49-F238E27FC236}">
                <a16:creationId xmlns:a16="http://schemas.microsoft.com/office/drawing/2014/main" xmlns="" id="{4F6F0E8F-9F3A-4C37-B8FA-77940D946D49}"/>
              </a:ext>
            </a:extLst>
          </p:cNvPr>
          <p:cNvSpPr/>
          <p:nvPr/>
        </p:nvSpPr>
        <p:spPr>
          <a:xfrm>
            <a:off x="10301960" y="5685084"/>
            <a:ext cx="411706" cy="508675"/>
          </a:xfrm>
          <a:custGeom>
            <a:avLst/>
            <a:gdLst/>
            <a:ahLst/>
            <a:cxnLst/>
            <a:rect l="l" t="t" r="r" b="b"/>
            <a:pathLst>
              <a:path w="2600931" h="3213524">
                <a:moveTo>
                  <a:pt x="1304260" y="0"/>
                </a:moveTo>
                <a:cubicBezTo>
                  <a:pt x="1403671" y="0"/>
                  <a:pt x="1484260" y="80589"/>
                  <a:pt x="1484260" y="180000"/>
                </a:cubicBezTo>
                <a:lnTo>
                  <a:pt x="1484260" y="412061"/>
                </a:lnTo>
                <a:lnTo>
                  <a:pt x="2330931" y="412061"/>
                </a:lnTo>
                <a:lnTo>
                  <a:pt x="2600931" y="682061"/>
                </a:lnTo>
                <a:lnTo>
                  <a:pt x="2330931" y="952061"/>
                </a:lnTo>
                <a:lnTo>
                  <a:pt x="1484260" y="952061"/>
                </a:lnTo>
                <a:lnTo>
                  <a:pt x="1484260" y="1110244"/>
                </a:lnTo>
                <a:lnTo>
                  <a:pt x="2375646" y="1110244"/>
                </a:lnTo>
                <a:lnTo>
                  <a:pt x="2375646" y="1650244"/>
                </a:lnTo>
                <a:lnTo>
                  <a:pt x="1484260" y="1650244"/>
                </a:lnTo>
                <a:lnTo>
                  <a:pt x="1484260" y="3213524"/>
                </a:lnTo>
                <a:lnTo>
                  <a:pt x="1124260" y="3213524"/>
                </a:lnTo>
                <a:lnTo>
                  <a:pt x="1124260" y="1650244"/>
                </a:lnTo>
                <a:lnTo>
                  <a:pt x="270000" y="1650244"/>
                </a:lnTo>
                <a:lnTo>
                  <a:pt x="0" y="1380244"/>
                </a:lnTo>
                <a:lnTo>
                  <a:pt x="270000" y="1110244"/>
                </a:lnTo>
                <a:lnTo>
                  <a:pt x="1124260" y="1110244"/>
                </a:lnTo>
                <a:lnTo>
                  <a:pt x="1124260" y="952061"/>
                </a:lnTo>
                <a:lnTo>
                  <a:pt x="224931" y="952061"/>
                </a:lnTo>
                <a:lnTo>
                  <a:pt x="224931" y="412061"/>
                </a:lnTo>
                <a:lnTo>
                  <a:pt x="1124260" y="412061"/>
                </a:lnTo>
                <a:lnTo>
                  <a:pt x="1124260" y="180000"/>
                </a:lnTo>
                <a:cubicBezTo>
                  <a:pt x="1124260" y="80589"/>
                  <a:pt x="1204849" y="0"/>
                  <a:pt x="130426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0" name="Rectangle 23">
            <a:extLst>
              <a:ext uri="{FF2B5EF4-FFF2-40B4-BE49-F238E27FC236}">
                <a16:creationId xmlns:a16="http://schemas.microsoft.com/office/drawing/2014/main" xmlns="" id="{411254AD-C704-4DA8-B5ED-2CB7E0E42884}"/>
              </a:ext>
            </a:extLst>
          </p:cNvPr>
          <p:cNvSpPr/>
          <p:nvPr/>
        </p:nvSpPr>
        <p:spPr>
          <a:xfrm>
            <a:off x="4242330" y="5739982"/>
            <a:ext cx="678102" cy="398876"/>
          </a:xfrm>
          <a:custGeom>
            <a:avLst/>
            <a:gdLst/>
            <a:ahLst/>
            <a:cxnLst/>
            <a:rect l="l" t="t" r="r" b="b"/>
            <a:pathLst>
              <a:path w="4529836" h="2664566">
                <a:moveTo>
                  <a:pt x="1861969" y="0"/>
                </a:moveTo>
                <a:cubicBezTo>
                  <a:pt x="2177122" y="0"/>
                  <a:pt x="2455874" y="155855"/>
                  <a:pt x="2611443" y="404565"/>
                </a:cubicBezTo>
                <a:cubicBezTo>
                  <a:pt x="2709453" y="315054"/>
                  <a:pt x="2840684" y="266178"/>
                  <a:pt x="2983336" y="266178"/>
                </a:cubicBezTo>
                <a:cubicBezTo>
                  <a:pt x="3293144" y="266178"/>
                  <a:pt x="3549108" y="496718"/>
                  <a:pt x="3578241" y="797044"/>
                </a:cubicBezTo>
                <a:cubicBezTo>
                  <a:pt x="3583592" y="793823"/>
                  <a:pt x="3589010" y="793774"/>
                  <a:pt x="3594440" y="793774"/>
                </a:cubicBezTo>
                <a:cubicBezTo>
                  <a:pt x="4111042" y="793774"/>
                  <a:pt x="4529836" y="1212568"/>
                  <a:pt x="4529836" y="1729170"/>
                </a:cubicBezTo>
                <a:cubicBezTo>
                  <a:pt x="4529836" y="2216938"/>
                  <a:pt x="4156487" y="2617512"/>
                  <a:pt x="3679930" y="2660249"/>
                </a:cubicBezTo>
                <a:lnTo>
                  <a:pt x="3679930" y="2664566"/>
                </a:lnTo>
                <a:lnTo>
                  <a:pt x="3594440" y="2664566"/>
                </a:lnTo>
                <a:lnTo>
                  <a:pt x="1043912" y="2664566"/>
                </a:lnTo>
                <a:lnTo>
                  <a:pt x="1043912" y="2657589"/>
                </a:lnTo>
                <a:cubicBezTo>
                  <a:pt x="1008374" y="2662448"/>
                  <a:pt x="972132" y="2664566"/>
                  <a:pt x="935396" y="2664566"/>
                </a:cubicBezTo>
                <a:cubicBezTo>
                  <a:pt x="418794" y="2664566"/>
                  <a:pt x="0" y="2245772"/>
                  <a:pt x="0" y="1729170"/>
                </a:cubicBezTo>
                <a:cubicBezTo>
                  <a:pt x="0" y="1212568"/>
                  <a:pt x="418794" y="793774"/>
                  <a:pt x="935396" y="793774"/>
                </a:cubicBezTo>
                <a:lnTo>
                  <a:pt x="954395" y="797612"/>
                </a:lnTo>
                <a:cubicBezTo>
                  <a:pt x="1004779" y="344999"/>
                  <a:pt x="1393085" y="0"/>
                  <a:pt x="1861969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1" name="Oval 31">
            <a:extLst>
              <a:ext uri="{FF2B5EF4-FFF2-40B4-BE49-F238E27FC236}">
                <a16:creationId xmlns:a16="http://schemas.microsoft.com/office/drawing/2014/main" xmlns="" id="{9CEA4298-5C72-495F-935E-04B7A42F93E1}"/>
              </a:ext>
            </a:extLst>
          </p:cNvPr>
          <p:cNvSpPr/>
          <p:nvPr/>
        </p:nvSpPr>
        <p:spPr>
          <a:xfrm>
            <a:off x="8665030" y="5684794"/>
            <a:ext cx="504505" cy="509254"/>
          </a:xfrm>
          <a:custGeom>
            <a:avLst/>
            <a:gdLst/>
            <a:ahLst/>
            <a:cxnLst/>
            <a:rect l="l" t="t" r="r" b="b"/>
            <a:pathLst>
              <a:path w="3187187" h="3217189">
                <a:moveTo>
                  <a:pt x="2136560" y="2669280"/>
                </a:moveTo>
                <a:cubicBezTo>
                  <a:pt x="2154235" y="2662847"/>
                  <a:pt x="2173778" y="2671961"/>
                  <a:pt x="2180211" y="2689635"/>
                </a:cubicBezTo>
                <a:lnTo>
                  <a:pt x="2338628" y="3124881"/>
                </a:lnTo>
                <a:cubicBezTo>
                  <a:pt x="2345061" y="3142556"/>
                  <a:pt x="2335948" y="3162099"/>
                  <a:pt x="2318273" y="3168533"/>
                </a:cubicBezTo>
                <a:lnTo>
                  <a:pt x="2190259" y="3215126"/>
                </a:lnTo>
                <a:cubicBezTo>
                  <a:pt x="2172585" y="3221559"/>
                  <a:pt x="2153041" y="3212445"/>
                  <a:pt x="2146608" y="3194771"/>
                </a:cubicBezTo>
                <a:lnTo>
                  <a:pt x="1988192" y="2759525"/>
                </a:lnTo>
                <a:cubicBezTo>
                  <a:pt x="1981759" y="2741850"/>
                  <a:pt x="1990872" y="2722307"/>
                  <a:pt x="2008547" y="2715873"/>
                </a:cubicBezTo>
                <a:close/>
                <a:moveTo>
                  <a:pt x="1050626" y="2669280"/>
                </a:moveTo>
                <a:lnTo>
                  <a:pt x="1178640" y="2715873"/>
                </a:lnTo>
                <a:cubicBezTo>
                  <a:pt x="1196314" y="2722307"/>
                  <a:pt x="1205428" y="2741850"/>
                  <a:pt x="1198995" y="2759525"/>
                </a:cubicBezTo>
                <a:lnTo>
                  <a:pt x="1040578" y="3194771"/>
                </a:lnTo>
                <a:cubicBezTo>
                  <a:pt x="1034145" y="3212445"/>
                  <a:pt x="1014601" y="3221559"/>
                  <a:pt x="996927" y="3215126"/>
                </a:cubicBezTo>
                <a:lnTo>
                  <a:pt x="868913" y="3168533"/>
                </a:lnTo>
                <a:cubicBezTo>
                  <a:pt x="851239" y="3162099"/>
                  <a:pt x="842125" y="3142556"/>
                  <a:pt x="848558" y="3124881"/>
                </a:cubicBezTo>
                <a:lnTo>
                  <a:pt x="1006975" y="2689635"/>
                </a:lnTo>
                <a:cubicBezTo>
                  <a:pt x="1013408" y="2671961"/>
                  <a:pt x="1032952" y="2662847"/>
                  <a:pt x="1050626" y="2669280"/>
                </a:cubicBezTo>
                <a:close/>
                <a:moveTo>
                  <a:pt x="2647909" y="2029882"/>
                </a:moveTo>
                <a:cubicBezTo>
                  <a:pt x="2656328" y="2027626"/>
                  <a:pt x="2665608" y="2028582"/>
                  <a:pt x="2673752" y="2033284"/>
                </a:cubicBezTo>
                <a:lnTo>
                  <a:pt x="3074877" y="2264874"/>
                </a:lnTo>
                <a:cubicBezTo>
                  <a:pt x="3091166" y="2274278"/>
                  <a:pt x="3096747" y="2295107"/>
                  <a:pt x="3087343" y="2311396"/>
                </a:cubicBezTo>
                <a:lnTo>
                  <a:pt x="3019228" y="2429374"/>
                </a:lnTo>
                <a:cubicBezTo>
                  <a:pt x="3009824" y="2445663"/>
                  <a:pt x="2988995" y="2451244"/>
                  <a:pt x="2972706" y="2441840"/>
                </a:cubicBezTo>
                <a:lnTo>
                  <a:pt x="2571581" y="2210250"/>
                </a:lnTo>
                <a:cubicBezTo>
                  <a:pt x="2555292" y="2200846"/>
                  <a:pt x="2549710" y="2180017"/>
                  <a:pt x="2559115" y="2163728"/>
                </a:cubicBezTo>
                <a:lnTo>
                  <a:pt x="2627229" y="2045750"/>
                </a:lnTo>
                <a:cubicBezTo>
                  <a:pt x="2631932" y="2037605"/>
                  <a:pt x="2639490" y="2032138"/>
                  <a:pt x="2647909" y="2029882"/>
                </a:cubicBezTo>
                <a:close/>
                <a:moveTo>
                  <a:pt x="539277" y="2029882"/>
                </a:moveTo>
                <a:cubicBezTo>
                  <a:pt x="547696" y="2032138"/>
                  <a:pt x="555255" y="2037605"/>
                  <a:pt x="559957" y="2045750"/>
                </a:cubicBezTo>
                <a:lnTo>
                  <a:pt x="628071" y="2163728"/>
                </a:lnTo>
                <a:cubicBezTo>
                  <a:pt x="637476" y="2180017"/>
                  <a:pt x="631895" y="2200846"/>
                  <a:pt x="615606" y="2210250"/>
                </a:cubicBezTo>
                <a:lnTo>
                  <a:pt x="214481" y="2441840"/>
                </a:lnTo>
                <a:cubicBezTo>
                  <a:pt x="198192" y="2451244"/>
                  <a:pt x="177363" y="2445663"/>
                  <a:pt x="167958" y="2429374"/>
                </a:cubicBezTo>
                <a:lnTo>
                  <a:pt x="99844" y="2311396"/>
                </a:lnTo>
                <a:cubicBezTo>
                  <a:pt x="90439" y="2295107"/>
                  <a:pt x="96020" y="2274278"/>
                  <a:pt x="112309" y="2264874"/>
                </a:cubicBezTo>
                <a:lnTo>
                  <a:pt x="513434" y="2033284"/>
                </a:lnTo>
                <a:cubicBezTo>
                  <a:pt x="521579" y="2028582"/>
                  <a:pt x="530858" y="2027626"/>
                  <a:pt x="539277" y="2029882"/>
                </a:cubicBezTo>
                <a:close/>
                <a:moveTo>
                  <a:pt x="3094879" y="918289"/>
                </a:moveTo>
                <a:cubicBezTo>
                  <a:pt x="3112554" y="911856"/>
                  <a:pt x="3132097" y="920969"/>
                  <a:pt x="3138531" y="938644"/>
                </a:cubicBezTo>
                <a:lnTo>
                  <a:pt x="3185124" y="1066657"/>
                </a:lnTo>
                <a:cubicBezTo>
                  <a:pt x="3191557" y="1084332"/>
                  <a:pt x="3182443" y="1103875"/>
                  <a:pt x="3164769" y="1110308"/>
                </a:cubicBezTo>
                <a:lnTo>
                  <a:pt x="2729523" y="1268725"/>
                </a:lnTo>
                <a:cubicBezTo>
                  <a:pt x="2711848" y="1275158"/>
                  <a:pt x="2692304" y="1266045"/>
                  <a:pt x="2685871" y="1248370"/>
                </a:cubicBezTo>
                <a:lnTo>
                  <a:pt x="2639278" y="1120357"/>
                </a:lnTo>
                <a:cubicBezTo>
                  <a:pt x="2632845" y="1102682"/>
                  <a:pt x="2641959" y="1083138"/>
                  <a:pt x="2659633" y="1076705"/>
                </a:cubicBezTo>
                <a:close/>
                <a:moveTo>
                  <a:pt x="92307" y="918289"/>
                </a:moveTo>
                <a:lnTo>
                  <a:pt x="527553" y="1076705"/>
                </a:lnTo>
                <a:cubicBezTo>
                  <a:pt x="545228" y="1083138"/>
                  <a:pt x="554341" y="1102682"/>
                  <a:pt x="547908" y="1120357"/>
                </a:cubicBezTo>
                <a:lnTo>
                  <a:pt x="501315" y="1248370"/>
                </a:lnTo>
                <a:cubicBezTo>
                  <a:pt x="494882" y="1266045"/>
                  <a:pt x="475338" y="1275158"/>
                  <a:pt x="457664" y="1268725"/>
                </a:cubicBezTo>
                <a:lnTo>
                  <a:pt x="22418" y="1110308"/>
                </a:lnTo>
                <a:cubicBezTo>
                  <a:pt x="4743" y="1103875"/>
                  <a:pt x="-4370" y="1084332"/>
                  <a:pt x="2063" y="1066657"/>
                </a:cubicBezTo>
                <a:lnTo>
                  <a:pt x="48656" y="938644"/>
                </a:lnTo>
                <a:cubicBezTo>
                  <a:pt x="55089" y="920969"/>
                  <a:pt x="74633" y="911856"/>
                  <a:pt x="92307" y="918289"/>
                </a:cubicBezTo>
                <a:close/>
                <a:moveTo>
                  <a:pt x="1593593" y="658644"/>
                </a:moveTo>
                <a:cubicBezTo>
                  <a:pt x="2116495" y="658644"/>
                  <a:pt x="2540391" y="1082540"/>
                  <a:pt x="2540391" y="1605442"/>
                </a:cubicBezTo>
                <a:cubicBezTo>
                  <a:pt x="2540391" y="2128344"/>
                  <a:pt x="2116495" y="2552240"/>
                  <a:pt x="1593593" y="2552240"/>
                </a:cubicBezTo>
                <a:cubicBezTo>
                  <a:pt x="1070691" y="2552240"/>
                  <a:pt x="646795" y="2128344"/>
                  <a:pt x="646795" y="1605442"/>
                </a:cubicBezTo>
                <a:cubicBezTo>
                  <a:pt x="646795" y="1082540"/>
                  <a:pt x="1070691" y="658644"/>
                  <a:pt x="1593593" y="658644"/>
                </a:cubicBezTo>
                <a:close/>
                <a:moveTo>
                  <a:pt x="2246117" y="1165"/>
                </a:moveTo>
                <a:cubicBezTo>
                  <a:pt x="2254536" y="-1090"/>
                  <a:pt x="2263815" y="-135"/>
                  <a:pt x="2271960" y="4568"/>
                </a:cubicBezTo>
                <a:lnTo>
                  <a:pt x="2389938" y="72682"/>
                </a:lnTo>
                <a:cubicBezTo>
                  <a:pt x="2406227" y="82087"/>
                  <a:pt x="2411808" y="102916"/>
                  <a:pt x="2402403" y="119205"/>
                </a:cubicBezTo>
                <a:lnTo>
                  <a:pt x="2170814" y="520330"/>
                </a:lnTo>
                <a:cubicBezTo>
                  <a:pt x="2161409" y="536619"/>
                  <a:pt x="2140580" y="542200"/>
                  <a:pt x="2124291" y="532795"/>
                </a:cubicBezTo>
                <a:lnTo>
                  <a:pt x="2006313" y="464681"/>
                </a:lnTo>
                <a:cubicBezTo>
                  <a:pt x="1990024" y="455276"/>
                  <a:pt x="1984443" y="434447"/>
                  <a:pt x="1993848" y="418158"/>
                </a:cubicBezTo>
                <a:lnTo>
                  <a:pt x="2225437" y="17033"/>
                </a:lnTo>
                <a:cubicBezTo>
                  <a:pt x="2230139" y="8889"/>
                  <a:pt x="2237698" y="3421"/>
                  <a:pt x="2246117" y="1165"/>
                </a:cubicBezTo>
                <a:close/>
                <a:moveTo>
                  <a:pt x="941069" y="1165"/>
                </a:moveTo>
                <a:cubicBezTo>
                  <a:pt x="949488" y="3421"/>
                  <a:pt x="957047" y="8889"/>
                  <a:pt x="961749" y="17033"/>
                </a:cubicBezTo>
                <a:lnTo>
                  <a:pt x="1193338" y="418158"/>
                </a:lnTo>
                <a:cubicBezTo>
                  <a:pt x="1202743" y="434447"/>
                  <a:pt x="1197162" y="455276"/>
                  <a:pt x="1180873" y="464681"/>
                </a:cubicBezTo>
                <a:lnTo>
                  <a:pt x="1062895" y="532795"/>
                </a:lnTo>
                <a:cubicBezTo>
                  <a:pt x="1046606" y="542200"/>
                  <a:pt x="1025777" y="536619"/>
                  <a:pt x="1016372" y="520330"/>
                </a:cubicBezTo>
                <a:lnTo>
                  <a:pt x="784783" y="119205"/>
                </a:lnTo>
                <a:cubicBezTo>
                  <a:pt x="775378" y="102916"/>
                  <a:pt x="780959" y="82087"/>
                  <a:pt x="797248" y="72682"/>
                </a:cubicBezTo>
                <a:lnTo>
                  <a:pt x="915226" y="4568"/>
                </a:lnTo>
                <a:cubicBezTo>
                  <a:pt x="923371" y="-135"/>
                  <a:pt x="932650" y="-1090"/>
                  <a:pt x="941069" y="1165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2" name="Rectangle 23">
            <a:extLst>
              <a:ext uri="{FF2B5EF4-FFF2-40B4-BE49-F238E27FC236}">
                <a16:creationId xmlns:a16="http://schemas.microsoft.com/office/drawing/2014/main" xmlns="" id="{D1D013BE-5839-41BC-BC72-D7D6A426C477}"/>
              </a:ext>
            </a:extLst>
          </p:cNvPr>
          <p:cNvSpPr/>
          <p:nvPr/>
        </p:nvSpPr>
        <p:spPr>
          <a:xfrm>
            <a:off x="5963174" y="5716474"/>
            <a:ext cx="691882" cy="445892"/>
          </a:xfrm>
          <a:custGeom>
            <a:avLst/>
            <a:gdLst/>
            <a:ahLst/>
            <a:cxnLst/>
            <a:rect l="l" t="t" r="r" b="b"/>
            <a:pathLst>
              <a:path w="3224845" h="2078296">
                <a:moveTo>
                  <a:pt x="1153236" y="427959"/>
                </a:moveTo>
                <a:cubicBezTo>
                  <a:pt x="1348431" y="427959"/>
                  <a:pt x="1521080" y="524490"/>
                  <a:pt x="1617434" y="678532"/>
                </a:cubicBezTo>
                <a:cubicBezTo>
                  <a:pt x="1678138" y="623092"/>
                  <a:pt x="1759417" y="592820"/>
                  <a:pt x="1847771" y="592820"/>
                </a:cubicBezTo>
                <a:cubicBezTo>
                  <a:pt x="2039655" y="592820"/>
                  <a:pt x="2198190" y="735609"/>
                  <a:pt x="2216233" y="921620"/>
                </a:cubicBezTo>
                <a:cubicBezTo>
                  <a:pt x="2219548" y="919625"/>
                  <a:pt x="2222903" y="919594"/>
                  <a:pt x="2226267" y="919594"/>
                </a:cubicBezTo>
                <a:cubicBezTo>
                  <a:pt x="2546231" y="919594"/>
                  <a:pt x="2805617" y="1178981"/>
                  <a:pt x="2805617" y="1498945"/>
                </a:cubicBezTo>
                <a:cubicBezTo>
                  <a:pt x="2805617" y="1801051"/>
                  <a:pt x="2574378" y="2049153"/>
                  <a:pt x="2279216" y="2075622"/>
                </a:cubicBezTo>
                <a:lnTo>
                  <a:pt x="2279216" y="2078296"/>
                </a:lnTo>
                <a:lnTo>
                  <a:pt x="2226267" y="2078296"/>
                </a:lnTo>
                <a:lnTo>
                  <a:pt x="646561" y="2078296"/>
                </a:lnTo>
                <a:lnTo>
                  <a:pt x="646561" y="2073975"/>
                </a:lnTo>
                <a:cubicBezTo>
                  <a:pt x="624550" y="2076984"/>
                  <a:pt x="602103" y="2078296"/>
                  <a:pt x="579350" y="2078296"/>
                </a:cubicBezTo>
                <a:cubicBezTo>
                  <a:pt x="259386" y="2078296"/>
                  <a:pt x="0" y="1818910"/>
                  <a:pt x="0" y="1498945"/>
                </a:cubicBezTo>
                <a:cubicBezTo>
                  <a:pt x="0" y="1178981"/>
                  <a:pt x="259386" y="919594"/>
                  <a:pt x="579350" y="919594"/>
                </a:cubicBezTo>
                <a:lnTo>
                  <a:pt x="591118" y="921972"/>
                </a:lnTo>
                <a:cubicBezTo>
                  <a:pt x="622324" y="641639"/>
                  <a:pt x="862826" y="427959"/>
                  <a:pt x="1153236" y="427959"/>
                </a:cubicBezTo>
                <a:close/>
                <a:moveTo>
                  <a:pt x="1844671" y="0"/>
                </a:moveTo>
                <a:cubicBezTo>
                  <a:pt x="2007709" y="0"/>
                  <a:pt x="2151917" y="80629"/>
                  <a:pt x="2232398" y="209295"/>
                </a:cubicBezTo>
                <a:cubicBezTo>
                  <a:pt x="2283102" y="162988"/>
                  <a:pt x="2350992" y="137703"/>
                  <a:pt x="2424790" y="137703"/>
                </a:cubicBezTo>
                <a:cubicBezTo>
                  <a:pt x="2585064" y="137703"/>
                  <a:pt x="2717483" y="256969"/>
                  <a:pt x="2732554" y="412337"/>
                </a:cubicBezTo>
                <a:cubicBezTo>
                  <a:pt x="2735322" y="410671"/>
                  <a:pt x="2738125" y="410646"/>
                  <a:pt x="2740934" y="410646"/>
                </a:cubicBezTo>
                <a:cubicBezTo>
                  <a:pt x="3008189" y="410646"/>
                  <a:pt x="3224845" y="627302"/>
                  <a:pt x="3224845" y="894557"/>
                </a:cubicBezTo>
                <a:cubicBezTo>
                  <a:pt x="3224845" y="1096996"/>
                  <a:pt x="3100535" y="1270403"/>
                  <a:pt x="2923312" y="1340619"/>
                </a:cubicBezTo>
                <a:cubicBezTo>
                  <a:pt x="2866347" y="1049229"/>
                  <a:pt x="2609521" y="829523"/>
                  <a:pt x="2301383" y="829523"/>
                </a:cubicBezTo>
                <a:cubicBezTo>
                  <a:pt x="2297701" y="829523"/>
                  <a:pt x="2294026" y="829557"/>
                  <a:pt x="2290397" y="831741"/>
                </a:cubicBezTo>
                <a:cubicBezTo>
                  <a:pt x="2270640" y="628070"/>
                  <a:pt x="2097054" y="471725"/>
                  <a:pt x="1886953" y="471725"/>
                </a:cubicBezTo>
                <a:cubicBezTo>
                  <a:pt x="1790211" y="471725"/>
                  <a:pt x="1701214" y="504871"/>
                  <a:pt x="1634747" y="565575"/>
                </a:cubicBezTo>
                <a:cubicBezTo>
                  <a:pt x="1575570" y="470966"/>
                  <a:pt x="1490108" y="396171"/>
                  <a:pt x="1388252" y="349790"/>
                </a:cubicBezTo>
                <a:cubicBezTo>
                  <a:pt x="1438607" y="147092"/>
                  <a:pt x="1624461" y="0"/>
                  <a:pt x="1844671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3" name="Oval 31">
            <a:extLst>
              <a:ext uri="{FF2B5EF4-FFF2-40B4-BE49-F238E27FC236}">
                <a16:creationId xmlns:a16="http://schemas.microsoft.com/office/drawing/2014/main" xmlns="" id="{F2B4C20E-6F83-4700-819A-B889CC4F8028}"/>
              </a:ext>
            </a:extLst>
          </p:cNvPr>
          <p:cNvSpPr/>
          <p:nvPr/>
        </p:nvSpPr>
        <p:spPr>
          <a:xfrm>
            <a:off x="6939606" y="5653380"/>
            <a:ext cx="579873" cy="572083"/>
          </a:xfrm>
          <a:custGeom>
            <a:avLst/>
            <a:gdLst/>
            <a:ahLst/>
            <a:cxnLst/>
            <a:rect l="l" t="t" r="r" b="b"/>
            <a:pathLst>
              <a:path w="3240076" h="3196551">
                <a:moveTo>
                  <a:pt x="2810300" y="1617710"/>
                </a:moveTo>
                <a:cubicBezTo>
                  <a:pt x="2817009" y="1615912"/>
                  <a:pt x="2824405" y="1616674"/>
                  <a:pt x="2830895" y="1620421"/>
                </a:cubicBezTo>
                <a:lnTo>
                  <a:pt x="3150571" y="1804986"/>
                </a:lnTo>
                <a:cubicBezTo>
                  <a:pt x="3163552" y="1812480"/>
                  <a:pt x="3168000" y="1829080"/>
                  <a:pt x="3160506" y="1842062"/>
                </a:cubicBezTo>
                <a:lnTo>
                  <a:pt x="3106222" y="1936084"/>
                </a:lnTo>
                <a:cubicBezTo>
                  <a:pt x="3098727" y="1949065"/>
                  <a:pt x="3082128" y="1953513"/>
                  <a:pt x="3069146" y="1946019"/>
                </a:cubicBezTo>
                <a:lnTo>
                  <a:pt x="2749470" y="1761453"/>
                </a:lnTo>
                <a:cubicBezTo>
                  <a:pt x="2736489" y="1753959"/>
                  <a:pt x="2732040" y="1737359"/>
                  <a:pt x="2739536" y="1724378"/>
                </a:cubicBezTo>
                <a:lnTo>
                  <a:pt x="2793819" y="1630356"/>
                </a:lnTo>
                <a:cubicBezTo>
                  <a:pt x="2797567" y="1623864"/>
                  <a:pt x="2803590" y="1619508"/>
                  <a:pt x="2810300" y="1617710"/>
                </a:cubicBezTo>
                <a:close/>
                <a:moveTo>
                  <a:pt x="1308278" y="1324343"/>
                </a:moveTo>
                <a:cubicBezTo>
                  <a:pt x="1529714" y="1324343"/>
                  <a:pt x="1725574" y="1433852"/>
                  <a:pt x="1834882" y="1608603"/>
                </a:cubicBezTo>
                <a:cubicBezTo>
                  <a:pt x="1903747" y="1545710"/>
                  <a:pt x="1995954" y="1511368"/>
                  <a:pt x="2096186" y="1511368"/>
                </a:cubicBezTo>
                <a:cubicBezTo>
                  <a:pt x="2313867" y="1511368"/>
                  <a:pt x="2493715" y="1673353"/>
                  <a:pt x="2514185" y="1884371"/>
                </a:cubicBezTo>
                <a:cubicBezTo>
                  <a:pt x="2517944" y="1882108"/>
                  <a:pt x="2521751" y="1882074"/>
                  <a:pt x="2525567" y="1882074"/>
                </a:cubicBezTo>
                <a:cubicBezTo>
                  <a:pt x="2888547" y="1882074"/>
                  <a:pt x="3182805" y="2176332"/>
                  <a:pt x="3182805" y="2539312"/>
                </a:cubicBezTo>
                <a:cubicBezTo>
                  <a:pt x="3182805" y="2882034"/>
                  <a:pt x="2920478" y="3163490"/>
                  <a:pt x="2585635" y="3193518"/>
                </a:cubicBezTo>
                <a:lnTo>
                  <a:pt x="2585635" y="3196551"/>
                </a:lnTo>
                <a:lnTo>
                  <a:pt x="2525567" y="3196551"/>
                </a:lnTo>
                <a:lnTo>
                  <a:pt x="733485" y="3196551"/>
                </a:lnTo>
                <a:lnTo>
                  <a:pt x="733485" y="3191649"/>
                </a:lnTo>
                <a:cubicBezTo>
                  <a:pt x="708515" y="3195063"/>
                  <a:pt x="683050" y="3196551"/>
                  <a:pt x="657239" y="3196551"/>
                </a:cubicBezTo>
                <a:cubicBezTo>
                  <a:pt x="294258" y="3196551"/>
                  <a:pt x="0" y="2902293"/>
                  <a:pt x="0" y="2539312"/>
                </a:cubicBezTo>
                <a:cubicBezTo>
                  <a:pt x="0" y="2176332"/>
                  <a:pt x="294258" y="1882074"/>
                  <a:pt x="657239" y="1882074"/>
                </a:cubicBezTo>
                <a:lnTo>
                  <a:pt x="670588" y="1884770"/>
                </a:lnTo>
                <a:cubicBezTo>
                  <a:pt x="705989" y="1566750"/>
                  <a:pt x="978825" y="1324343"/>
                  <a:pt x="1308278" y="1324343"/>
                </a:cubicBezTo>
                <a:close/>
                <a:moveTo>
                  <a:pt x="3166512" y="731828"/>
                </a:moveTo>
                <a:cubicBezTo>
                  <a:pt x="3180598" y="726701"/>
                  <a:pt x="3196172" y="733964"/>
                  <a:pt x="3201300" y="748050"/>
                </a:cubicBezTo>
                <a:lnTo>
                  <a:pt x="3238432" y="850070"/>
                </a:lnTo>
                <a:cubicBezTo>
                  <a:pt x="3243559" y="864156"/>
                  <a:pt x="3236295" y="879731"/>
                  <a:pt x="3222210" y="884857"/>
                </a:cubicBezTo>
                <a:lnTo>
                  <a:pt x="2875342" y="1011107"/>
                </a:lnTo>
                <a:cubicBezTo>
                  <a:pt x="2861256" y="1016234"/>
                  <a:pt x="2845680" y="1008972"/>
                  <a:pt x="2840554" y="994886"/>
                </a:cubicBezTo>
                <a:lnTo>
                  <a:pt x="2803421" y="892866"/>
                </a:lnTo>
                <a:cubicBezTo>
                  <a:pt x="2798295" y="878780"/>
                  <a:pt x="2805558" y="863204"/>
                  <a:pt x="2819643" y="858077"/>
                </a:cubicBezTo>
                <a:close/>
                <a:moveTo>
                  <a:pt x="773619" y="731828"/>
                </a:moveTo>
                <a:lnTo>
                  <a:pt x="1120487" y="858077"/>
                </a:lnTo>
                <a:cubicBezTo>
                  <a:pt x="1134573" y="863204"/>
                  <a:pt x="1141836" y="878780"/>
                  <a:pt x="1136709" y="892866"/>
                </a:cubicBezTo>
                <a:lnTo>
                  <a:pt x="1099577" y="994886"/>
                </a:lnTo>
                <a:cubicBezTo>
                  <a:pt x="1094450" y="1008972"/>
                  <a:pt x="1078875" y="1016234"/>
                  <a:pt x="1064789" y="1011107"/>
                </a:cubicBezTo>
                <a:lnTo>
                  <a:pt x="717921" y="884857"/>
                </a:lnTo>
                <a:cubicBezTo>
                  <a:pt x="703835" y="879731"/>
                  <a:pt x="696572" y="864156"/>
                  <a:pt x="701699" y="850070"/>
                </a:cubicBezTo>
                <a:lnTo>
                  <a:pt x="738831" y="748050"/>
                </a:lnTo>
                <a:cubicBezTo>
                  <a:pt x="743958" y="733964"/>
                  <a:pt x="759534" y="726701"/>
                  <a:pt x="773619" y="731828"/>
                </a:cubicBezTo>
                <a:close/>
                <a:moveTo>
                  <a:pt x="1970065" y="524905"/>
                </a:moveTo>
                <a:cubicBezTo>
                  <a:pt x="2386791" y="524905"/>
                  <a:pt x="2724614" y="862728"/>
                  <a:pt x="2724614" y="1279453"/>
                </a:cubicBezTo>
                <a:cubicBezTo>
                  <a:pt x="2724614" y="1453368"/>
                  <a:pt x="2665775" y="1613540"/>
                  <a:pt x="2564463" y="1739247"/>
                </a:cubicBezTo>
                <a:cubicBezTo>
                  <a:pt x="2529951" y="1545877"/>
                  <a:pt x="2358485" y="1402176"/>
                  <a:pt x="2153457" y="1402176"/>
                </a:cubicBezTo>
                <a:cubicBezTo>
                  <a:pt x="2053225" y="1402176"/>
                  <a:pt x="1961018" y="1436518"/>
                  <a:pt x="1892153" y="1499411"/>
                </a:cubicBezTo>
                <a:cubicBezTo>
                  <a:pt x="1782845" y="1324660"/>
                  <a:pt x="1586985" y="1215151"/>
                  <a:pt x="1365549" y="1215151"/>
                </a:cubicBezTo>
                <a:cubicBezTo>
                  <a:pt x="1314582" y="1215151"/>
                  <a:pt x="1264970" y="1220953"/>
                  <a:pt x="1217820" y="1233835"/>
                </a:cubicBezTo>
                <a:cubicBezTo>
                  <a:pt x="1240489" y="838320"/>
                  <a:pt x="1568676" y="524905"/>
                  <a:pt x="1970065" y="524905"/>
                </a:cubicBezTo>
                <a:close/>
                <a:moveTo>
                  <a:pt x="2490093" y="928"/>
                </a:moveTo>
                <a:cubicBezTo>
                  <a:pt x="2496802" y="-869"/>
                  <a:pt x="2504197" y="-108"/>
                  <a:pt x="2510688" y="3640"/>
                </a:cubicBezTo>
                <a:lnTo>
                  <a:pt x="2604711" y="57924"/>
                </a:lnTo>
                <a:cubicBezTo>
                  <a:pt x="2617692" y="65419"/>
                  <a:pt x="2622140" y="82019"/>
                  <a:pt x="2614644" y="95000"/>
                </a:cubicBezTo>
                <a:lnTo>
                  <a:pt x="2430080" y="414676"/>
                </a:lnTo>
                <a:cubicBezTo>
                  <a:pt x="2422585" y="427657"/>
                  <a:pt x="2405985" y="432105"/>
                  <a:pt x="2393004" y="424610"/>
                </a:cubicBezTo>
                <a:lnTo>
                  <a:pt x="2298982" y="370326"/>
                </a:lnTo>
                <a:cubicBezTo>
                  <a:pt x="2286000" y="362831"/>
                  <a:pt x="2281552" y="346232"/>
                  <a:pt x="2289048" y="333250"/>
                </a:cubicBezTo>
                <a:lnTo>
                  <a:pt x="2473612" y="13574"/>
                </a:lnTo>
                <a:cubicBezTo>
                  <a:pt x="2477359" y="7084"/>
                  <a:pt x="2483383" y="2726"/>
                  <a:pt x="2490093" y="928"/>
                </a:cubicBezTo>
                <a:close/>
                <a:moveTo>
                  <a:pt x="1450038" y="928"/>
                </a:moveTo>
                <a:cubicBezTo>
                  <a:pt x="1456747" y="2726"/>
                  <a:pt x="1462771" y="7084"/>
                  <a:pt x="1466519" y="13574"/>
                </a:cubicBezTo>
                <a:lnTo>
                  <a:pt x="1651083" y="333250"/>
                </a:lnTo>
                <a:cubicBezTo>
                  <a:pt x="1658578" y="346232"/>
                  <a:pt x="1654131" y="362831"/>
                  <a:pt x="1641149" y="370326"/>
                </a:cubicBezTo>
                <a:lnTo>
                  <a:pt x="1547127" y="424610"/>
                </a:lnTo>
                <a:cubicBezTo>
                  <a:pt x="1534145" y="432105"/>
                  <a:pt x="1517546" y="427657"/>
                  <a:pt x="1510050" y="414676"/>
                </a:cubicBezTo>
                <a:lnTo>
                  <a:pt x="1325486" y="95000"/>
                </a:lnTo>
                <a:cubicBezTo>
                  <a:pt x="1317991" y="82019"/>
                  <a:pt x="1322439" y="65419"/>
                  <a:pt x="1335420" y="57924"/>
                </a:cubicBezTo>
                <a:lnTo>
                  <a:pt x="1429442" y="3640"/>
                </a:lnTo>
                <a:cubicBezTo>
                  <a:pt x="1435933" y="-108"/>
                  <a:pt x="1443328" y="-869"/>
                  <a:pt x="1450038" y="928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4" name="Teardrop 17">
            <a:extLst>
              <a:ext uri="{FF2B5EF4-FFF2-40B4-BE49-F238E27FC236}">
                <a16:creationId xmlns:a16="http://schemas.microsoft.com/office/drawing/2014/main" xmlns="" id="{04CFE412-7B77-4FD8-A796-DE7E55B89403}"/>
              </a:ext>
            </a:extLst>
          </p:cNvPr>
          <p:cNvSpPr/>
          <p:nvPr/>
        </p:nvSpPr>
        <p:spPr>
          <a:xfrm rot="18900000">
            <a:off x="5204982" y="5698880"/>
            <a:ext cx="473640" cy="481082"/>
          </a:xfrm>
          <a:custGeom>
            <a:avLst/>
            <a:gdLst/>
            <a:ahLst/>
            <a:cxnLst/>
            <a:rect l="l" t="t" r="r" b="b"/>
            <a:pathLst>
              <a:path w="2646489" h="2688071">
                <a:moveTo>
                  <a:pt x="306023" y="2382048"/>
                </a:moveTo>
                <a:cubicBezTo>
                  <a:pt x="271732" y="2441625"/>
                  <a:pt x="254586" y="2501201"/>
                  <a:pt x="254586" y="2560778"/>
                </a:cubicBezTo>
                <a:cubicBezTo>
                  <a:pt x="254586" y="2631080"/>
                  <a:pt x="197595" y="2688071"/>
                  <a:pt x="127293" y="2688071"/>
                </a:cubicBezTo>
                <a:cubicBezTo>
                  <a:pt x="56991" y="2688071"/>
                  <a:pt x="0" y="2631081"/>
                  <a:pt x="0" y="2560778"/>
                </a:cubicBezTo>
                <a:cubicBezTo>
                  <a:pt x="0" y="2490477"/>
                  <a:pt x="56991" y="2433485"/>
                  <a:pt x="127293" y="2433485"/>
                </a:cubicBezTo>
                <a:cubicBezTo>
                  <a:pt x="186870" y="2433486"/>
                  <a:pt x="246446" y="2416340"/>
                  <a:pt x="306023" y="2382048"/>
                </a:cubicBezTo>
                <a:close/>
                <a:moveTo>
                  <a:pt x="812224" y="2334103"/>
                </a:moveTo>
                <a:cubicBezTo>
                  <a:pt x="777933" y="2393681"/>
                  <a:pt x="760787" y="2453256"/>
                  <a:pt x="760787" y="2512834"/>
                </a:cubicBezTo>
                <a:cubicBezTo>
                  <a:pt x="760787" y="2583136"/>
                  <a:pt x="703796" y="2640127"/>
                  <a:pt x="633494" y="2640127"/>
                </a:cubicBezTo>
                <a:cubicBezTo>
                  <a:pt x="563192" y="2640127"/>
                  <a:pt x="506201" y="2583136"/>
                  <a:pt x="506201" y="2512834"/>
                </a:cubicBezTo>
                <a:cubicBezTo>
                  <a:pt x="506201" y="2442532"/>
                  <a:pt x="563192" y="2385541"/>
                  <a:pt x="633494" y="2385541"/>
                </a:cubicBezTo>
                <a:cubicBezTo>
                  <a:pt x="693071" y="2385540"/>
                  <a:pt x="752647" y="2368395"/>
                  <a:pt x="812224" y="2334103"/>
                </a:cubicBezTo>
                <a:close/>
                <a:moveTo>
                  <a:pt x="353968" y="1875848"/>
                </a:moveTo>
                <a:cubicBezTo>
                  <a:pt x="319677" y="1935424"/>
                  <a:pt x="302531" y="1995001"/>
                  <a:pt x="302530" y="2054578"/>
                </a:cubicBezTo>
                <a:cubicBezTo>
                  <a:pt x="302530" y="2124880"/>
                  <a:pt x="245539" y="2181871"/>
                  <a:pt x="175237" y="2181871"/>
                </a:cubicBezTo>
                <a:cubicBezTo>
                  <a:pt x="104935" y="2181871"/>
                  <a:pt x="47945" y="2124880"/>
                  <a:pt x="47944" y="2054578"/>
                </a:cubicBezTo>
                <a:cubicBezTo>
                  <a:pt x="47944" y="1984276"/>
                  <a:pt x="104935" y="1927285"/>
                  <a:pt x="175237" y="1927285"/>
                </a:cubicBezTo>
                <a:cubicBezTo>
                  <a:pt x="234815" y="1927285"/>
                  <a:pt x="294391" y="1910139"/>
                  <a:pt x="353968" y="1875848"/>
                </a:cubicBezTo>
                <a:close/>
                <a:moveTo>
                  <a:pt x="401912" y="1369646"/>
                </a:moveTo>
                <a:cubicBezTo>
                  <a:pt x="367621" y="1429223"/>
                  <a:pt x="350475" y="1488799"/>
                  <a:pt x="350475" y="1548377"/>
                </a:cubicBezTo>
                <a:cubicBezTo>
                  <a:pt x="350475" y="1618679"/>
                  <a:pt x="293484" y="1675670"/>
                  <a:pt x="223182" y="1675670"/>
                </a:cubicBezTo>
                <a:cubicBezTo>
                  <a:pt x="152880" y="1675670"/>
                  <a:pt x="95889" y="1618679"/>
                  <a:pt x="95889" y="1548377"/>
                </a:cubicBezTo>
                <a:cubicBezTo>
                  <a:pt x="95889" y="1478075"/>
                  <a:pt x="152880" y="1421084"/>
                  <a:pt x="223182" y="1421084"/>
                </a:cubicBezTo>
                <a:cubicBezTo>
                  <a:pt x="282759" y="1421084"/>
                  <a:pt x="342335" y="1403938"/>
                  <a:pt x="401912" y="1369646"/>
                </a:cubicBezTo>
                <a:close/>
                <a:moveTo>
                  <a:pt x="1318425" y="2286158"/>
                </a:moveTo>
                <a:cubicBezTo>
                  <a:pt x="1284134" y="2345735"/>
                  <a:pt x="1266988" y="2405312"/>
                  <a:pt x="1266987" y="2464888"/>
                </a:cubicBezTo>
                <a:cubicBezTo>
                  <a:pt x="1266987" y="2535190"/>
                  <a:pt x="1209996" y="2592182"/>
                  <a:pt x="1139694" y="2592182"/>
                </a:cubicBezTo>
                <a:cubicBezTo>
                  <a:pt x="1069392" y="2592182"/>
                  <a:pt x="1012402" y="2535191"/>
                  <a:pt x="1012401" y="2464888"/>
                </a:cubicBezTo>
                <a:cubicBezTo>
                  <a:pt x="1012401" y="2394586"/>
                  <a:pt x="1069392" y="2337595"/>
                  <a:pt x="1139694" y="2337595"/>
                </a:cubicBezTo>
                <a:cubicBezTo>
                  <a:pt x="1199271" y="2337596"/>
                  <a:pt x="1258848" y="2320449"/>
                  <a:pt x="1318425" y="2286158"/>
                </a:cubicBezTo>
                <a:close/>
                <a:moveTo>
                  <a:pt x="860169" y="1827902"/>
                </a:moveTo>
                <a:cubicBezTo>
                  <a:pt x="825878" y="1887479"/>
                  <a:pt x="808731" y="1947056"/>
                  <a:pt x="808731" y="2006633"/>
                </a:cubicBezTo>
                <a:cubicBezTo>
                  <a:pt x="808731" y="2076935"/>
                  <a:pt x="751740" y="2133926"/>
                  <a:pt x="681438" y="2133926"/>
                </a:cubicBezTo>
                <a:cubicBezTo>
                  <a:pt x="611136" y="2133926"/>
                  <a:pt x="554146" y="2076935"/>
                  <a:pt x="554145" y="2006633"/>
                </a:cubicBezTo>
                <a:cubicBezTo>
                  <a:pt x="554145" y="1936331"/>
                  <a:pt x="611136" y="1879340"/>
                  <a:pt x="681438" y="1879340"/>
                </a:cubicBezTo>
                <a:cubicBezTo>
                  <a:pt x="741015" y="1879340"/>
                  <a:pt x="800591" y="1862193"/>
                  <a:pt x="860169" y="1827902"/>
                </a:cubicBezTo>
                <a:close/>
                <a:moveTo>
                  <a:pt x="2096803" y="190871"/>
                </a:moveTo>
                <a:cubicBezTo>
                  <a:pt x="2253382" y="347450"/>
                  <a:pt x="2314442" y="563378"/>
                  <a:pt x="2268166" y="764238"/>
                </a:cubicBezTo>
                <a:cubicBezTo>
                  <a:pt x="2361334" y="768461"/>
                  <a:pt x="2450817" y="809378"/>
                  <a:pt x="2521691" y="880252"/>
                </a:cubicBezTo>
                <a:cubicBezTo>
                  <a:pt x="2675615" y="1034176"/>
                  <a:pt x="2688247" y="1275888"/>
                  <a:pt x="2553508" y="1439575"/>
                </a:cubicBezTo>
                <a:cubicBezTo>
                  <a:pt x="2557767" y="1440633"/>
                  <a:pt x="2560483" y="1443301"/>
                  <a:pt x="2563181" y="1445999"/>
                </a:cubicBezTo>
                <a:cubicBezTo>
                  <a:pt x="2819847" y="1702665"/>
                  <a:pt x="2819847" y="2118808"/>
                  <a:pt x="2563181" y="2375474"/>
                </a:cubicBezTo>
                <a:cubicBezTo>
                  <a:pt x="2320841" y="2617815"/>
                  <a:pt x="1936328" y="2631341"/>
                  <a:pt x="1678325" y="2415804"/>
                </a:cubicBezTo>
                <a:lnTo>
                  <a:pt x="1676180" y="2417949"/>
                </a:lnTo>
                <a:lnTo>
                  <a:pt x="1633705" y="2375475"/>
                </a:lnTo>
                <a:lnTo>
                  <a:pt x="366513" y="1108282"/>
                </a:lnTo>
                <a:lnTo>
                  <a:pt x="369979" y="1104815"/>
                </a:lnTo>
                <a:cubicBezTo>
                  <a:pt x="349908" y="1089573"/>
                  <a:pt x="330850" y="1072619"/>
                  <a:pt x="312598" y="1054367"/>
                </a:cubicBezTo>
                <a:cubicBezTo>
                  <a:pt x="55932" y="797701"/>
                  <a:pt x="55932" y="381558"/>
                  <a:pt x="312598" y="124891"/>
                </a:cubicBezTo>
                <a:cubicBezTo>
                  <a:pt x="569264" y="-131775"/>
                  <a:pt x="985408" y="-131775"/>
                  <a:pt x="1242074" y="124891"/>
                </a:cubicBezTo>
                <a:lnTo>
                  <a:pt x="1249606" y="136238"/>
                </a:lnTo>
                <a:cubicBezTo>
                  <a:pt x="1499513" y="-63604"/>
                  <a:pt x="1863845" y="-42087"/>
                  <a:pt x="2096803" y="19087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5" name="Rectangle 23">
            <a:extLst>
              <a:ext uri="{FF2B5EF4-FFF2-40B4-BE49-F238E27FC236}">
                <a16:creationId xmlns:a16="http://schemas.microsoft.com/office/drawing/2014/main" xmlns="" id="{2246F171-72B7-42E7-B6C0-D78C12504E9B}"/>
              </a:ext>
            </a:extLst>
          </p:cNvPr>
          <p:cNvSpPr/>
          <p:nvPr/>
        </p:nvSpPr>
        <p:spPr>
          <a:xfrm>
            <a:off x="7804030" y="5649492"/>
            <a:ext cx="576449" cy="579858"/>
          </a:xfrm>
          <a:custGeom>
            <a:avLst/>
            <a:gdLst/>
            <a:ahLst/>
            <a:cxnLst/>
            <a:rect l="l" t="t" r="r" b="b"/>
            <a:pathLst>
              <a:path w="3220951" h="3240001">
                <a:moveTo>
                  <a:pt x="1308278" y="1367793"/>
                </a:moveTo>
                <a:cubicBezTo>
                  <a:pt x="1529714" y="1367793"/>
                  <a:pt x="1725574" y="1477302"/>
                  <a:pt x="1834882" y="1652053"/>
                </a:cubicBezTo>
                <a:cubicBezTo>
                  <a:pt x="1903747" y="1589160"/>
                  <a:pt x="1995954" y="1554818"/>
                  <a:pt x="2096186" y="1554818"/>
                </a:cubicBezTo>
                <a:cubicBezTo>
                  <a:pt x="2313867" y="1554818"/>
                  <a:pt x="2493715" y="1716803"/>
                  <a:pt x="2514185" y="1927821"/>
                </a:cubicBezTo>
                <a:cubicBezTo>
                  <a:pt x="2517944" y="1925558"/>
                  <a:pt x="2521751" y="1925524"/>
                  <a:pt x="2525567" y="1925524"/>
                </a:cubicBezTo>
                <a:cubicBezTo>
                  <a:pt x="2888547" y="1925524"/>
                  <a:pt x="3182805" y="2219782"/>
                  <a:pt x="3182805" y="2582762"/>
                </a:cubicBezTo>
                <a:cubicBezTo>
                  <a:pt x="3182805" y="2925484"/>
                  <a:pt x="2920478" y="3206940"/>
                  <a:pt x="2585635" y="3236968"/>
                </a:cubicBezTo>
                <a:lnTo>
                  <a:pt x="2585635" y="3240001"/>
                </a:lnTo>
                <a:lnTo>
                  <a:pt x="2525567" y="3240001"/>
                </a:lnTo>
                <a:lnTo>
                  <a:pt x="733485" y="3240001"/>
                </a:lnTo>
                <a:lnTo>
                  <a:pt x="733485" y="3235099"/>
                </a:lnTo>
                <a:cubicBezTo>
                  <a:pt x="708515" y="3238513"/>
                  <a:pt x="683051" y="3240001"/>
                  <a:pt x="657239" y="3240001"/>
                </a:cubicBezTo>
                <a:cubicBezTo>
                  <a:pt x="294258" y="3240001"/>
                  <a:pt x="0" y="2945743"/>
                  <a:pt x="0" y="2582762"/>
                </a:cubicBezTo>
                <a:cubicBezTo>
                  <a:pt x="0" y="2219782"/>
                  <a:pt x="294258" y="1925524"/>
                  <a:pt x="657239" y="1925524"/>
                </a:cubicBezTo>
                <a:lnTo>
                  <a:pt x="670588" y="1928221"/>
                </a:lnTo>
                <a:cubicBezTo>
                  <a:pt x="705989" y="1610200"/>
                  <a:pt x="978825" y="1367793"/>
                  <a:pt x="1308278" y="1367793"/>
                </a:cubicBezTo>
                <a:close/>
                <a:moveTo>
                  <a:pt x="1589786" y="0"/>
                </a:moveTo>
                <a:cubicBezTo>
                  <a:pt x="1520182" y="453314"/>
                  <a:pt x="1668069" y="912942"/>
                  <a:pt x="1988957" y="1240613"/>
                </a:cubicBezTo>
                <a:cubicBezTo>
                  <a:pt x="2309845" y="1568285"/>
                  <a:pt x="2766281" y="1725754"/>
                  <a:pt x="3220951" y="1665645"/>
                </a:cubicBezTo>
                <a:cubicBezTo>
                  <a:pt x="3108976" y="1775302"/>
                  <a:pt x="2980523" y="1857805"/>
                  <a:pt x="2843553" y="1912752"/>
                </a:cubicBezTo>
                <a:cubicBezTo>
                  <a:pt x="2756367" y="1866073"/>
                  <a:pt x="2656598" y="1841175"/>
                  <a:pt x="2551012" y="1841175"/>
                </a:cubicBezTo>
                <a:cubicBezTo>
                  <a:pt x="2547197" y="1841176"/>
                  <a:pt x="2543390" y="1841210"/>
                  <a:pt x="2539631" y="1843473"/>
                </a:cubicBezTo>
                <a:cubicBezTo>
                  <a:pt x="2519161" y="1632454"/>
                  <a:pt x="2339312" y="1470470"/>
                  <a:pt x="2121631" y="1470470"/>
                </a:cubicBezTo>
                <a:cubicBezTo>
                  <a:pt x="2021400" y="1470470"/>
                  <a:pt x="1929192" y="1504812"/>
                  <a:pt x="1860327" y="1567705"/>
                </a:cubicBezTo>
                <a:cubicBezTo>
                  <a:pt x="1751020" y="1392954"/>
                  <a:pt x="1555160" y="1283445"/>
                  <a:pt x="1333723" y="1283445"/>
                </a:cubicBezTo>
                <a:lnTo>
                  <a:pt x="1331160" y="1283679"/>
                </a:lnTo>
                <a:cubicBezTo>
                  <a:pt x="1150898" y="856385"/>
                  <a:pt x="1238290" y="344219"/>
                  <a:pt x="1589786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6" name="Round Same Side Corner Rectangle 8">
            <a:extLst>
              <a:ext uri="{FF2B5EF4-FFF2-40B4-BE49-F238E27FC236}">
                <a16:creationId xmlns:a16="http://schemas.microsoft.com/office/drawing/2014/main" xmlns="" id="{DB67113F-D303-42DA-95BD-610BBED8BE92}"/>
              </a:ext>
            </a:extLst>
          </p:cNvPr>
          <p:cNvSpPr/>
          <p:nvPr/>
        </p:nvSpPr>
        <p:spPr>
          <a:xfrm>
            <a:off x="4455730" y="1450295"/>
            <a:ext cx="251302" cy="661867"/>
          </a:xfrm>
          <a:custGeom>
            <a:avLst/>
            <a:gdLst>
              <a:gd name="connsiteX0" fmla="*/ 280204 w 1489775"/>
              <a:gd name="connsiteY0" fmla="*/ 750754 h 3923699"/>
              <a:gd name="connsiteX1" fmla="*/ 1209570 w 1489775"/>
              <a:gd name="connsiteY1" fmla="*/ 750754 h 3923699"/>
              <a:gd name="connsiteX2" fmla="*/ 1489774 w 1489775"/>
              <a:gd name="connsiteY2" fmla="*/ 1030958 h 3923699"/>
              <a:gd name="connsiteX3" fmla="*/ 1489774 w 1489775"/>
              <a:gd name="connsiteY3" fmla="*/ 1293518 h 3923699"/>
              <a:gd name="connsiteX4" fmla="*/ 1489775 w 1489775"/>
              <a:gd name="connsiteY4" fmla="*/ 1293518 h 3923699"/>
              <a:gd name="connsiteX5" fmla="*/ 1489775 w 1489775"/>
              <a:gd name="connsiteY5" fmla="*/ 2063902 h 3923699"/>
              <a:gd name="connsiteX6" fmla="*/ 1345759 w 1489775"/>
              <a:gd name="connsiteY6" fmla="*/ 2207918 h 3923699"/>
              <a:gd name="connsiteX7" fmla="*/ 1201743 w 1489775"/>
              <a:gd name="connsiteY7" fmla="*/ 2063902 h 3923699"/>
              <a:gd name="connsiteX8" fmla="*/ 1201743 w 1489775"/>
              <a:gd name="connsiteY8" fmla="*/ 1390678 h 3923699"/>
              <a:gd name="connsiteX9" fmla="*/ 1158887 w 1489775"/>
              <a:gd name="connsiteY9" fmla="*/ 1390678 h 3923699"/>
              <a:gd name="connsiteX10" fmla="*/ 1158887 w 1489775"/>
              <a:gd name="connsiteY10" fmla="*/ 2305078 h 3923699"/>
              <a:gd name="connsiteX11" fmla="*/ 1151853 w 1489775"/>
              <a:gd name="connsiteY11" fmla="*/ 3743699 h 3923699"/>
              <a:gd name="connsiteX12" fmla="*/ 971853 w 1489775"/>
              <a:gd name="connsiteY12" fmla="*/ 3923699 h 3923699"/>
              <a:gd name="connsiteX13" fmla="*/ 791853 w 1489775"/>
              <a:gd name="connsiteY13" fmla="*/ 3743699 h 3923699"/>
              <a:gd name="connsiteX14" fmla="*/ 791853 w 1489775"/>
              <a:gd name="connsiteY14" fmla="*/ 2305078 h 3923699"/>
              <a:gd name="connsiteX15" fmla="*/ 683854 w 1489775"/>
              <a:gd name="connsiteY15" fmla="*/ 2305078 h 3923699"/>
              <a:gd name="connsiteX16" fmla="*/ 683854 w 1489775"/>
              <a:gd name="connsiteY16" fmla="*/ 3743698 h 3923699"/>
              <a:gd name="connsiteX17" fmla="*/ 503854 w 1489775"/>
              <a:gd name="connsiteY17" fmla="*/ 3923698 h 3923699"/>
              <a:gd name="connsiteX18" fmla="*/ 323854 w 1489775"/>
              <a:gd name="connsiteY18" fmla="*/ 3743698 h 3923699"/>
              <a:gd name="connsiteX19" fmla="*/ 323854 w 1489775"/>
              <a:gd name="connsiteY19" fmla="*/ 2238914 h 3923699"/>
              <a:gd name="connsiteX20" fmla="*/ 330887 w 1489775"/>
              <a:gd name="connsiteY20" fmla="*/ 2238914 h 3923699"/>
              <a:gd name="connsiteX21" fmla="*/ 330887 w 1489775"/>
              <a:gd name="connsiteY21" fmla="*/ 1390678 h 3923699"/>
              <a:gd name="connsiteX22" fmla="*/ 288033 w 1489775"/>
              <a:gd name="connsiteY22" fmla="*/ 1390678 h 3923699"/>
              <a:gd name="connsiteX23" fmla="*/ 288033 w 1489775"/>
              <a:gd name="connsiteY23" fmla="*/ 2063902 h 3923699"/>
              <a:gd name="connsiteX24" fmla="*/ 144017 w 1489775"/>
              <a:gd name="connsiteY24" fmla="*/ 2207918 h 3923699"/>
              <a:gd name="connsiteX25" fmla="*/ 1 w 1489775"/>
              <a:gd name="connsiteY25" fmla="*/ 2063902 h 3923699"/>
              <a:gd name="connsiteX26" fmla="*/ 1 w 1489775"/>
              <a:gd name="connsiteY26" fmla="*/ 1390678 h 3923699"/>
              <a:gd name="connsiteX27" fmla="*/ 0 w 1489775"/>
              <a:gd name="connsiteY27" fmla="*/ 1390678 h 3923699"/>
              <a:gd name="connsiteX28" fmla="*/ 0 w 1489775"/>
              <a:gd name="connsiteY28" fmla="*/ 1030958 h 3923699"/>
              <a:gd name="connsiteX29" fmla="*/ 280204 w 1489775"/>
              <a:gd name="connsiteY29" fmla="*/ 750754 h 3923699"/>
              <a:gd name="connsiteX30" fmla="*/ 744888 w 1489775"/>
              <a:gd name="connsiteY30" fmla="*/ 0 h 3923699"/>
              <a:gd name="connsiteX31" fmla="*/ 1082199 w 1489775"/>
              <a:gd name="connsiteY31" fmla="*/ 337311 h 3923699"/>
              <a:gd name="connsiteX32" fmla="*/ 744888 w 1489775"/>
              <a:gd name="connsiteY32" fmla="*/ 674622 h 3923699"/>
              <a:gd name="connsiteX33" fmla="*/ 407577 w 1489775"/>
              <a:gd name="connsiteY33" fmla="*/ 337311 h 3923699"/>
              <a:gd name="connsiteX34" fmla="*/ 744888 w 1489775"/>
              <a:gd name="connsiteY34" fmla="*/ 0 h 3923699"/>
              <a:gd name="connsiteX0" fmla="*/ 280204 w 1489775"/>
              <a:gd name="connsiteY0" fmla="*/ 750754 h 3923699"/>
              <a:gd name="connsiteX1" fmla="*/ 1209570 w 1489775"/>
              <a:gd name="connsiteY1" fmla="*/ 750754 h 3923699"/>
              <a:gd name="connsiteX2" fmla="*/ 1489774 w 1489775"/>
              <a:gd name="connsiteY2" fmla="*/ 1030958 h 3923699"/>
              <a:gd name="connsiteX3" fmla="*/ 1489774 w 1489775"/>
              <a:gd name="connsiteY3" fmla="*/ 1293518 h 3923699"/>
              <a:gd name="connsiteX4" fmla="*/ 1489775 w 1489775"/>
              <a:gd name="connsiteY4" fmla="*/ 1293518 h 3923699"/>
              <a:gd name="connsiteX5" fmla="*/ 1489775 w 1489775"/>
              <a:gd name="connsiteY5" fmla="*/ 2063902 h 3923699"/>
              <a:gd name="connsiteX6" fmla="*/ 1345759 w 1489775"/>
              <a:gd name="connsiteY6" fmla="*/ 2207918 h 3923699"/>
              <a:gd name="connsiteX7" fmla="*/ 1201743 w 1489775"/>
              <a:gd name="connsiteY7" fmla="*/ 2063902 h 3923699"/>
              <a:gd name="connsiteX8" fmla="*/ 1201743 w 1489775"/>
              <a:gd name="connsiteY8" fmla="*/ 1390678 h 3923699"/>
              <a:gd name="connsiteX9" fmla="*/ 1158887 w 1489775"/>
              <a:gd name="connsiteY9" fmla="*/ 1390678 h 3923699"/>
              <a:gd name="connsiteX10" fmla="*/ 1151853 w 1489775"/>
              <a:gd name="connsiteY10" fmla="*/ 3743699 h 3923699"/>
              <a:gd name="connsiteX11" fmla="*/ 971853 w 1489775"/>
              <a:gd name="connsiteY11" fmla="*/ 3923699 h 3923699"/>
              <a:gd name="connsiteX12" fmla="*/ 791853 w 1489775"/>
              <a:gd name="connsiteY12" fmla="*/ 3743699 h 3923699"/>
              <a:gd name="connsiteX13" fmla="*/ 791853 w 1489775"/>
              <a:gd name="connsiteY13" fmla="*/ 2305078 h 3923699"/>
              <a:gd name="connsiteX14" fmla="*/ 683854 w 1489775"/>
              <a:gd name="connsiteY14" fmla="*/ 2305078 h 3923699"/>
              <a:gd name="connsiteX15" fmla="*/ 683854 w 1489775"/>
              <a:gd name="connsiteY15" fmla="*/ 3743698 h 3923699"/>
              <a:gd name="connsiteX16" fmla="*/ 503854 w 1489775"/>
              <a:gd name="connsiteY16" fmla="*/ 3923698 h 3923699"/>
              <a:gd name="connsiteX17" fmla="*/ 323854 w 1489775"/>
              <a:gd name="connsiteY17" fmla="*/ 3743698 h 3923699"/>
              <a:gd name="connsiteX18" fmla="*/ 323854 w 1489775"/>
              <a:gd name="connsiteY18" fmla="*/ 2238914 h 3923699"/>
              <a:gd name="connsiteX19" fmla="*/ 330887 w 1489775"/>
              <a:gd name="connsiteY19" fmla="*/ 2238914 h 3923699"/>
              <a:gd name="connsiteX20" fmla="*/ 330887 w 1489775"/>
              <a:gd name="connsiteY20" fmla="*/ 1390678 h 3923699"/>
              <a:gd name="connsiteX21" fmla="*/ 288033 w 1489775"/>
              <a:gd name="connsiteY21" fmla="*/ 1390678 h 3923699"/>
              <a:gd name="connsiteX22" fmla="*/ 288033 w 1489775"/>
              <a:gd name="connsiteY22" fmla="*/ 2063902 h 3923699"/>
              <a:gd name="connsiteX23" fmla="*/ 144017 w 1489775"/>
              <a:gd name="connsiteY23" fmla="*/ 2207918 h 3923699"/>
              <a:gd name="connsiteX24" fmla="*/ 1 w 1489775"/>
              <a:gd name="connsiteY24" fmla="*/ 2063902 h 3923699"/>
              <a:gd name="connsiteX25" fmla="*/ 1 w 1489775"/>
              <a:gd name="connsiteY25" fmla="*/ 1390678 h 3923699"/>
              <a:gd name="connsiteX26" fmla="*/ 0 w 1489775"/>
              <a:gd name="connsiteY26" fmla="*/ 1390678 h 3923699"/>
              <a:gd name="connsiteX27" fmla="*/ 0 w 1489775"/>
              <a:gd name="connsiteY27" fmla="*/ 1030958 h 3923699"/>
              <a:gd name="connsiteX28" fmla="*/ 280204 w 1489775"/>
              <a:gd name="connsiteY28" fmla="*/ 750754 h 3923699"/>
              <a:gd name="connsiteX29" fmla="*/ 744888 w 1489775"/>
              <a:gd name="connsiteY29" fmla="*/ 0 h 3923699"/>
              <a:gd name="connsiteX30" fmla="*/ 1082199 w 1489775"/>
              <a:gd name="connsiteY30" fmla="*/ 337311 h 3923699"/>
              <a:gd name="connsiteX31" fmla="*/ 744888 w 1489775"/>
              <a:gd name="connsiteY31" fmla="*/ 674622 h 3923699"/>
              <a:gd name="connsiteX32" fmla="*/ 407577 w 1489775"/>
              <a:gd name="connsiteY32" fmla="*/ 337311 h 3923699"/>
              <a:gd name="connsiteX33" fmla="*/ 744888 w 1489775"/>
              <a:gd name="connsiteY33" fmla="*/ 0 h 3923699"/>
              <a:gd name="connsiteX0" fmla="*/ 280204 w 1489775"/>
              <a:gd name="connsiteY0" fmla="*/ 750754 h 3923699"/>
              <a:gd name="connsiteX1" fmla="*/ 1209570 w 1489775"/>
              <a:gd name="connsiteY1" fmla="*/ 750754 h 3923699"/>
              <a:gd name="connsiteX2" fmla="*/ 1489774 w 1489775"/>
              <a:gd name="connsiteY2" fmla="*/ 1030958 h 3923699"/>
              <a:gd name="connsiteX3" fmla="*/ 1489774 w 1489775"/>
              <a:gd name="connsiteY3" fmla="*/ 1293518 h 3923699"/>
              <a:gd name="connsiteX4" fmla="*/ 1489775 w 1489775"/>
              <a:gd name="connsiteY4" fmla="*/ 1293518 h 3923699"/>
              <a:gd name="connsiteX5" fmla="*/ 1489775 w 1489775"/>
              <a:gd name="connsiteY5" fmla="*/ 2063902 h 3923699"/>
              <a:gd name="connsiteX6" fmla="*/ 1345759 w 1489775"/>
              <a:gd name="connsiteY6" fmla="*/ 2207918 h 3923699"/>
              <a:gd name="connsiteX7" fmla="*/ 1201743 w 1489775"/>
              <a:gd name="connsiteY7" fmla="*/ 2063902 h 3923699"/>
              <a:gd name="connsiteX8" fmla="*/ 1201743 w 1489775"/>
              <a:gd name="connsiteY8" fmla="*/ 1390678 h 3923699"/>
              <a:gd name="connsiteX9" fmla="*/ 1158887 w 1489775"/>
              <a:gd name="connsiteY9" fmla="*/ 1390678 h 3923699"/>
              <a:gd name="connsiteX10" fmla="*/ 1151853 w 1489775"/>
              <a:gd name="connsiteY10" fmla="*/ 3743699 h 3923699"/>
              <a:gd name="connsiteX11" fmla="*/ 971853 w 1489775"/>
              <a:gd name="connsiteY11" fmla="*/ 3923699 h 3923699"/>
              <a:gd name="connsiteX12" fmla="*/ 791853 w 1489775"/>
              <a:gd name="connsiteY12" fmla="*/ 3743699 h 3923699"/>
              <a:gd name="connsiteX13" fmla="*/ 791853 w 1489775"/>
              <a:gd name="connsiteY13" fmla="*/ 2305078 h 3923699"/>
              <a:gd name="connsiteX14" fmla="*/ 683854 w 1489775"/>
              <a:gd name="connsiteY14" fmla="*/ 2305078 h 3923699"/>
              <a:gd name="connsiteX15" fmla="*/ 683854 w 1489775"/>
              <a:gd name="connsiteY15" fmla="*/ 3743698 h 3923699"/>
              <a:gd name="connsiteX16" fmla="*/ 503854 w 1489775"/>
              <a:gd name="connsiteY16" fmla="*/ 3923698 h 3923699"/>
              <a:gd name="connsiteX17" fmla="*/ 323854 w 1489775"/>
              <a:gd name="connsiteY17" fmla="*/ 3743698 h 3923699"/>
              <a:gd name="connsiteX18" fmla="*/ 323854 w 1489775"/>
              <a:gd name="connsiteY18" fmla="*/ 2238914 h 3923699"/>
              <a:gd name="connsiteX19" fmla="*/ 330887 w 1489775"/>
              <a:gd name="connsiteY19" fmla="*/ 1390678 h 3923699"/>
              <a:gd name="connsiteX20" fmla="*/ 288033 w 1489775"/>
              <a:gd name="connsiteY20" fmla="*/ 1390678 h 3923699"/>
              <a:gd name="connsiteX21" fmla="*/ 288033 w 1489775"/>
              <a:gd name="connsiteY21" fmla="*/ 2063902 h 3923699"/>
              <a:gd name="connsiteX22" fmla="*/ 144017 w 1489775"/>
              <a:gd name="connsiteY22" fmla="*/ 2207918 h 3923699"/>
              <a:gd name="connsiteX23" fmla="*/ 1 w 1489775"/>
              <a:gd name="connsiteY23" fmla="*/ 2063902 h 3923699"/>
              <a:gd name="connsiteX24" fmla="*/ 1 w 1489775"/>
              <a:gd name="connsiteY24" fmla="*/ 1390678 h 3923699"/>
              <a:gd name="connsiteX25" fmla="*/ 0 w 1489775"/>
              <a:gd name="connsiteY25" fmla="*/ 1390678 h 3923699"/>
              <a:gd name="connsiteX26" fmla="*/ 0 w 1489775"/>
              <a:gd name="connsiteY26" fmla="*/ 1030958 h 3923699"/>
              <a:gd name="connsiteX27" fmla="*/ 280204 w 1489775"/>
              <a:gd name="connsiteY27" fmla="*/ 750754 h 3923699"/>
              <a:gd name="connsiteX28" fmla="*/ 744888 w 1489775"/>
              <a:gd name="connsiteY28" fmla="*/ 0 h 3923699"/>
              <a:gd name="connsiteX29" fmla="*/ 1082199 w 1489775"/>
              <a:gd name="connsiteY29" fmla="*/ 337311 h 3923699"/>
              <a:gd name="connsiteX30" fmla="*/ 744888 w 1489775"/>
              <a:gd name="connsiteY30" fmla="*/ 674622 h 3923699"/>
              <a:gd name="connsiteX31" fmla="*/ 407577 w 1489775"/>
              <a:gd name="connsiteY31" fmla="*/ 337311 h 3923699"/>
              <a:gd name="connsiteX32" fmla="*/ 744888 w 1489775"/>
              <a:gd name="connsiteY32" fmla="*/ 0 h 3923699"/>
              <a:gd name="connsiteX0" fmla="*/ 280204 w 1489775"/>
              <a:gd name="connsiteY0" fmla="*/ 750754 h 3923699"/>
              <a:gd name="connsiteX1" fmla="*/ 1209570 w 1489775"/>
              <a:gd name="connsiteY1" fmla="*/ 750754 h 3923699"/>
              <a:gd name="connsiteX2" fmla="*/ 1489774 w 1489775"/>
              <a:gd name="connsiteY2" fmla="*/ 1030958 h 3923699"/>
              <a:gd name="connsiteX3" fmla="*/ 1489774 w 1489775"/>
              <a:gd name="connsiteY3" fmla="*/ 1293518 h 3923699"/>
              <a:gd name="connsiteX4" fmla="*/ 1489775 w 1489775"/>
              <a:gd name="connsiteY4" fmla="*/ 1293518 h 3923699"/>
              <a:gd name="connsiteX5" fmla="*/ 1489775 w 1489775"/>
              <a:gd name="connsiteY5" fmla="*/ 2063902 h 3923699"/>
              <a:gd name="connsiteX6" fmla="*/ 1345759 w 1489775"/>
              <a:gd name="connsiteY6" fmla="*/ 2207918 h 3923699"/>
              <a:gd name="connsiteX7" fmla="*/ 1201743 w 1489775"/>
              <a:gd name="connsiteY7" fmla="*/ 2063902 h 3923699"/>
              <a:gd name="connsiteX8" fmla="*/ 1201743 w 1489775"/>
              <a:gd name="connsiteY8" fmla="*/ 1390678 h 3923699"/>
              <a:gd name="connsiteX9" fmla="*/ 1158887 w 1489775"/>
              <a:gd name="connsiteY9" fmla="*/ 1390678 h 3923699"/>
              <a:gd name="connsiteX10" fmla="*/ 1151853 w 1489775"/>
              <a:gd name="connsiteY10" fmla="*/ 3743699 h 3923699"/>
              <a:gd name="connsiteX11" fmla="*/ 971853 w 1489775"/>
              <a:gd name="connsiteY11" fmla="*/ 3923699 h 3923699"/>
              <a:gd name="connsiteX12" fmla="*/ 791853 w 1489775"/>
              <a:gd name="connsiteY12" fmla="*/ 3743699 h 3923699"/>
              <a:gd name="connsiteX13" fmla="*/ 791853 w 1489775"/>
              <a:gd name="connsiteY13" fmla="*/ 2305078 h 3923699"/>
              <a:gd name="connsiteX14" fmla="*/ 683854 w 1489775"/>
              <a:gd name="connsiteY14" fmla="*/ 2305078 h 3923699"/>
              <a:gd name="connsiteX15" fmla="*/ 683854 w 1489775"/>
              <a:gd name="connsiteY15" fmla="*/ 3743698 h 3923699"/>
              <a:gd name="connsiteX16" fmla="*/ 503854 w 1489775"/>
              <a:gd name="connsiteY16" fmla="*/ 3923698 h 3923699"/>
              <a:gd name="connsiteX17" fmla="*/ 323854 w 1489775"/>
              <a:gd name="connsiteY17" fmla="*/ 3743698 h 3923699"/>
              <a:gd name="connsiteX18" fmla="*/ 330887 w 1489775"/>
              <a:gd name="connsiteY18" fmla="*/ 1390678 h 3923699"/>
              <a:gd name="connsiteX19" fmla="*/ 288033 w 1489775"/>
              <a:gd name="connsiteY19" fmla="*/ 1390678 h 3923699"/>
              <a:gd name="connsiteX20" fmla="*/ 288033 w 1489775"/>
              <a:gd name="connsiteY20" fmla="*/ 2063902 h 3923699"/>
              <a:gd name="connsiteX21" fmla="*/ 144017 w 1489775"/>
              <a:gd name="connsiteY21" fmla="*/ 2207918 h 3923699"/>
              <a:gd name="connsiteX22" fmla="*/ 1 w 1489775"/>
              <a:gd name="connsiteY22" fmla="*/ 2063902 h 3923699"/>
              <a:gd name="connsiteX23" fmla="*/ 1 w 1489775"/>
              <a:gd name="connsiteY23" fmla="*/ 1390678 h 3923699"/>
              <a:gd name="connsiteX24" fmla="*/ 0 w 1489775"/>
              <a:gd name="connsiteY24" fmla="*/ 1390678 h 3923699"/>
              <a:gd name="connsiteX25" fmla="*/ 0 w 1489775"/>
              <a:gd name="connsiteY25" fmla="*/ 1030958 h 3923699"/>
              <a:gd name="connsiteX26" fmla="*/ 280204 w 1489775"/>
              <a:gd name="connsiteY26" fmla="*/ 750754 h 3923699"/>
              <a:gd name="connsiteX27" fmla="*/ 744888 w 1489775"/>
              <a:gd name="connsiteY27" fmla="*/ 0 h 3923699"/>
              <a:gd name="connsiteX28" fmla="*/ 1082199 w 1489775"/>
              <a:gd name="connsiteY28" fmla="*/ 337311 h 3923699"/>
              <a:gd name="connsiteX29" fmla="*/ 744888 w 1489775"/>
              <a:gd name="connsiteY29" fmla="*/ 674622 h 3923699"/>
              <a:gd name="connsiteX30" fmla="*/ 407577 w 1489775"/>
              <a:gd name="connsiteY30" fmla="*/ 337311 h 3923699"/>
              <a:gd name="connsiteX31" fmla="*/ 744888 w 1489775"/>
              <a:gd name="connsiteY31" fmla="*/ 0 h 39236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1489775" h="3923699">
                <a:moveTo>
                  <a:pt x="280204" y="750754"/>
                </a:moveTo>
                <a:lnTo>
                  <a:pt x="1209570" y="750754"/>
                </a:lnTo>
                <a:cubicBezTo>
                  <a:pt x="1364322" y="750754"/>
                  <a:pt x="1489774" y="876206"/>
                  <a:pt x="1489774" y="1030958"/>
                </a:cubicBezTo>
                <a:lnTo>
                  <a:pt x="1489774" y="1293518"/>
                </a:lnTo>
                <a:lnTo>
                  <a:pt x="1489775" y="1293518"/>
                </a:lnTo>
                <a:lnTo>
                  <a:pt x="1489775" y="2063902"/>
                </a:lnTo>
                <a:cubicBezTo>
                  <a:pt x="1489775" y="2143440"/>
                  <a:pt x="1425297" y="2207918"/>
                  <a:pt x="1345759" y="2207918"/>
                </a:cubicBezTo>
                <a:cubicBezTo>
                  <a:pt x="1266221" y="2207918"/>
                  <a:pt x="1201743" y="2143440"/>
                  <a:pt x="1201743" y="2063902"/>
                </a:cubicBezTo>
                <a:lnTo>
                  <a:pt x="1201743" y="1390678"/>
                </a:lnTo>
                <a:lnTo>
                  <a:pt x="1158887" y="1390678"/>
                </a:lnTo>
                <a:cubicBezTo>
                  <a:pt x="1156542" y="2175018"/>
                  <a:pt x="1154198" y="2959359"/>
                  <a:pt x="1151853" y="3743699"/>
                </a:cubicBezTo>
                <a:cubicBezTo>
                  <a:pt x="1151853" y="3843110"/>
                  <a:pt x="1071264" y="3923699"/>
                  <a:pt x="971853" y="3923699"/>
                </a:cubicBezTo>
                <a:cubicBezTo>
                  <a:pt x="872442" y="3923699"/>
                  <a:pt x="791853" y="3843110"/>
                  <a:pt x="791853" y="3743699"/>
                </a:cubicBezTo>
                <a:lnTo>
                  <a:pt x="791853" y="2305078"/>
                </a:lnTo>
                <a:lnTo>
                  <a:pt x="683854" y="2305078"/>
                </a:lnTo>
                <a:lnTo>
                  <a:pt x="683854" y="3743698"/>
                </a:lnTo>
                <a:cubicBezTo>
                  <a:pt x="683854" y="3843109"/>
                  <a:pt x="603265" y="3923698"/>
                  <a:pt x="503854" y="3923698"/>
                </a:cubicBezTo>
                <a:cubicBezTo>
                  <a:pt x="404443" y="3923698"/>
                  <a:pt x="323854" y="3843109"/>
                  <a:pt x="323854" y="3743698"/>
                </a:cubicBezTo>
                <a:cubicBezTo>
                  <a:pt x="326198" y="2959358"/>
                  <a:pt x="328543" y="2175018"/>
                  <a:pt x="330887" y="1390678"/>
                </a:cubicBezTo>
                <a:lnTo>
                  <a:pt x="288033" y="1390678"/>
                </a:lnTo>
                <a:lnTo>
                  <a:pt x="288033" y="2063902"/>
                </a:lnTo>
                <a:cubicBezTo>
                  <a:pt x="288033" y="2143440"/>
                  <a:pt x="223555" y="2207918"/>
                  <a:pt x="144017" y="2207918"/>
                </a:cubicBezTo>
                <a:cubicBezTo>
                  <a:pt x="64479" y="2207918"/>
                  <a:pt x="1" y="2143440"/>
                  <a:pt x="1" y="2063902"/>
                </a:cubicBezTo>
                <a:lnTo>
                  <a:pt x="1" y="1390678"/>
                </a:lnTo>
                <a:lnTo>
                  <a:pt x="0" y="1390678"/>
                </a:lnTo>
                <a:lnTo>
                  <a:pt x="0" y="1030958"/>
                </a:lnTo>
                <a:cubicBezTo>
                  <a:pt x="0" y="876206"/>
                  <a:pt x="125452" y="750754"/>
                  <a:pt x="280204" y="750754"/>
                </a:cubicBezTo>
                <a:close/>
                <a:moveTo>
                  <a:pt x="744888" y="0"/>
                </a:moveTo>
                <a:cubicBezTo>
                  <a:pt x="931180" y="0"/>
                  <a:pt x="1082199" y="151019"/>
                  <a:pt x="1082199" y="337311"/>
                </a:cubicBezTo>
                <a:cubicBezTo>
                  <a:pt x="1082199" y="523603"/>
                  <a:pt x="931180" y="674622"/>
                  <a:pt x="744888" y="674622"/>
                </a:cubicBezTo>
                <a:cubicBezTo>
                  <a:pt x="558596" y="674622"/>
                  <a:pt x="407577" y="523603"/>
                  <a:pt x="407577" y="337311"/>
                </a:cubicBezTo>
                <a:cubicBezTo>
                  <a:pt x="407577" y="151019"/>
                  <a:pt x="558596" y="0"/>
                  <a:pt x="74488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7" name="Round Same Side Corner Rectangle 20">
            <a:extLst>
              <a:ext uri="{FF2B5EF4-FFF2-40B4-BE49-F238E27FC236}">
                <a16:creationId xmlns:a16="http://schemas.microsoft.com/office/drawing/2014/main" xmlns="" id="{64493E6A-B33B-4279-A44A-DC445D86772A}"/>
              </a:ext>
            </a:extLst>
          </p:cNvPr>
          <p:cNvSpPr/>
          <p:nvPr/>
        </p:nvSpPr>
        <p:spPr>
          <a:xfrm rot="10800000">
            <a:off x="5042893" y="1447239"/>
            <a:ext cx="313136" cy="667981"/>
          </a:xfrm>
          <a:custGeom>
            <a:avLst/>
            <a:gdLst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521281 w 1856332"/>
              <a:gd name="connsiteY2" fmla="*/ 3174669 h 3959924"/>
              <a:gd name="connsiteX3" fmla="*/ 466697 w 1856332"/>
              <a:gd name="connsiteY3" fmla="*/ 3144149 h 3959924"/>
              <a:gd name="connsiteX4" fmla="*/ 8303 w 1856332"/>
              <a:gd name="connsiteY4" fmla="*/ 1942070 h 3959924"/>
              <a:gd name="connsiteX5" fmla="*/ 81139 w 1856332"/>
              <a:gd name="connsiteY5" fmla="*/ 1779444 h 3959924"/>
              <a:gd name="connsiteX6" fmla="*/ 243764 w 1856332"/>
              <a:gd name="connsiteY6" fmla="*/ 1852280 h 3959924"/>
              <a:gd name="connsiteX7" fmla="*/ 504770 w 1856332"/>
              <a:gd name="connsiteY7" fmla="*/ 2536736 h 3959924"/>
              <a:gd name="connsiteX8" fmla="*/ 555637 w 1856332"/>
              <a:gd name="connsiteY8" fmla="*/ 2536736 h 3959924"/>
              <a:gd name="connsiteX9" fmla="*/ 226299 w 1856332"/>
              <a:gd name="connsiteY9" fmla="*/ 1210417 h 3959924"/>
              <a:gd name="connsiteX10" fmla="*/ 551784 w 1856332"/>
              <a:gd name="connsiteY10" fmla="*/ 1210417 h 3959924"/>
              <a:gd name="connsiteX11" fmla="*/ 551784 w 1856332"/>
              <a:gd name="connsiteY11" fmla="*/ 168335 h 3959924"/>
              <a:gd name="connsiteX12" fmla="*/ 720119 w 1856332"/>
              <a:gd name="connsiteY12" fmla="*/ 0 h 3959924"/>
              <a:gd name="connsiteX13" fmla="*/ 888454 w 1856332"/>
              <a:gd name="connsiteY13" fmla="*/ 168335 h 3959924"/>
              <a:gd name="connsiteX14" fmla="*/ 888454 w 1856332"/>
              <a:gd name="connsiteY14" fmla="*/ 1210417 h 3959924"/>
              <a:gd name="connsiteX15" fmla="*/ 968040 w 1856332"/>
              <a:gd name="connsiteY15" fmla="*/ 1210417 h 3959924"/>
              <a:gd name="connsiteX16" fmla="*/ 968040 w 1856332"/>
              <a:gd name="connsiteY16" fmla="*/ 168335 h 3959924"/>
              <a:gd name="connsiteX17" fmla="*/ 1136375 w 1856332"/>
              <a:gd name="connsiteY17" fmla="*/ 0 h 3959924"/>
              <a:gd name="connsiteX18" fmla="*/ 1304710 w 1856332"/>
              <a:gd name="connsiteY18" fmla="*/ 168335 h 3959924"/>
              <a:gd name="connsiteX19" fmla="*/ 1304710 w 1856332"/>
              <a:gd name="connsiteY19" fmla="*/ 1210417 h 3959924"/>
              <a:gd name="connsiteX20" fmla="*/ 1631589 w 1856332"/>
              <a:gd name="connsiteY20" fmla="*/ 1210417 h 3959924"/>
              <a:gd name="connsiteX21" fmla="*/ 1302251 w 1856332"/>
              <a:gd name="connsiteY21" fmla="*/ 2536736 h 3959924"/>
              <a:gd name="connsiteX22" fmla="*/ 1351562 w 1856332"/>
              <a:gd name="connsiteY22" fmla="*/ 2536736 h 3959924"/>
              <a:gd name="connsiteX23" fmla="*/ 1612568 w 1856332"/>
              <a:gd name="connsiteY23" fmla="*/ 1852280 h 3959924"/>
              <a:gd name="connsiteX24" fmla="*/ 1775193 w 1856332"/>
              <a:gd name="connsiteY24" fmla="*/ 1779444 h 3959924"/>
              <a:gd name="connsiteX25" fmla="*/ 1848029 w 1856332"/>
              <a:gd name="connsiteY25" fmla="*/ 1942070 h 3959924"/>
              <a:gd name="connsiteX26" fmla="*/ 1389635 w 1856332"/>
              <a:gd name="connsiteY26" fmla="*/ 3144149 h 3959924"/>
              <a:gd name="connsiteX27" fmla="*/ 1344732 w 1856332"/>
              <a:gd name="connsiteY27" fmla="*/ 3176282 h 3959924"/>
              <a:gd name="connsiteX28" fmla="*/ 1228565 w 1856332"/>
              <a:gd name="connsiteY28" fmla="*/ 3214674 h 3959924"/>
              <a:gd name="connsiteX29" fmla="*/ 925623 w 1856332"/>
              <a:gd name="connsiteY29" fmla="*/ 3959924 h 3959924"/>
              <a:gd name="connsiteX30" fmla="*/ 601623 w 1856332"/>
              <a:gd name="connsiteY30" fmla="*/ 3635924 h 3959924"/>
              <a:gd name="connsiteX31" fmla="*/ 925623 w 1856332"/>
              <a:gd name="connsiteY31" fmla="*/ 3311924 h 3959924"/>
              <a:gd name="connsiteX32" fmla="*/ 1249623 w 1856332"/>
              <a:gd name="connsiteY32" fmla="*/ 3635924 h 3959924"/>
              <a:gd name="connsiteX33" fmla="*/ 925623 w 1856332"/>
              <a:gd name="connsiteY33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344732 w 1856332"/>
              <a:gd name="connsiteY26" fmla="*/ 3176282 h 3959924"/>
              <a:gd name="connsiteX27" fmla="*/ 1228565 w 1856332"/>
              <a:gd name="connsiteY27" fmla="*/ 3214674 h 3959924"/>
              <a:gd name="connsiteX28" fmla="*/ 925623 w 1856332"/>
              <a:gd name="connsiteY28" fmla="*/ 3959924 h 3959924"/>
              <a:gd name="connsiteX29" fmla="*/ 601623 w 1856332"/>
              <a:gd name="connsiteY29" fmla="*/ 3635924 h 3959924"/>
              <a:gd name="connsiteX30" fmla="*/ 925623 w 1856332"/>
              <a:gd name="connsiteY30" fmla="*/ 3311924 h 3959924"/>
              <a:gd name="connsiteX31" fmla="*/ 1249623 w 1856332"/>
              <a:gd name="connsiteY31" fmla="*/ 3635924 h 3959924"/>
              <a:gd name="connsiteX32" fmla="*/ 925623 w 1856332"/>
              <a:gd name="connsiteY32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344732 w 1856332"/>
              <a:gd name="connsiteY26" fmla="*/ 3176282 h 3959924"/>
              <a:gd name="connsiteX27" fmla="*/ 1228565 w 1856332"/>
              <a:gd name="connsiteY27" fmla="*/ 3214674 h 3959924"/>
              <a:gd name="connsiteX28" fmla="*/ 925623 w 1856332"/>
              <a:gd name="connsiteY28" fmla="*/ 3959924 h 3959924"/>
              <a:gd name="connsiteX29" fmla="*/ 601623 w 1856332"/>
              <a:gd name="connsiteY29" fmla="*/ 3635924 h 3959924"/>
              <a:gd name="connsiteX30" fmla="*/ 925623 w 1856332"/>
              <a:gd name="connsiteY30" fmla="*/ 3311924 h 3959924"/>
              <a:gd name="connsiteX31" fmla="*/ 1249623 w 1856332"/>
              <a:gd name="connsiteY31" fmla="*/ 3635924 h 3959924"/>
              <a:gd name="connsiteX32" fmla="*/ 925623 w 1856332"/>
              <a:gd name="connsiteY32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228565 w 1856332"/>
              <a:gd name="connsiteY26" fmla="*/ 3214674 h 3959924"/>
              <a:gd name="connsiteX27" fmla="*/ 925623 w 1856332"/>
              <a:gd name="connsiteY27" fmla="*/ 3959924 h 3959924"/>
              <a:gd name="connsiteX28" fmla="*/ 601623 w 1856332"/>
              <a:gd name="connsiteY28" fmla="*/ 3635924 h 3959924"/>
              <a:gd name="connsiteX29" fmla="*/ 925623 w 1856332"/>
              <a:gd name="connsiteY29" fmla="*/ 3311924 h 3959924"/>
              <a:gd name="connsiteX30" fmla="*/ 1249623 w 1856332"/>
              <a:gd name="connsiteY30" fmla="*/ 3635924 h 3959924"/>
              <a:gd name="connsiteX31" fmla="*/ 925623 w 1856332"/>
              <a:gd name="connsiteY31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228565 w 1856332"/>
              <a:gd name="connsiteY26" fmla="*/ 3214674 h 3959924"/>
              <a:gd name="connsiteX27" fmla="*/ 925623 w 1856332"/>
              <a:gd name="connsiteY27" fmla="*/ 3959924 h 3959924"/>
              <a:gd name="connsiteX28" fmla="*/ 601623 w 1856332"/>
              <a:gd name="connsiteY28" fmla="*/ 3635924 h 3959924"/>
              <a:gd name="connsiteX29" fmla="*/ 925623 w 1856332"/>
              <a:gd name="connsiteY29" fmla="*/ 3311924 h 3959924"/>
              <a:gd name="connsiteX30" fmla="*/ 1249623 w 1856332"/>
              <a:gd name="connsiteY30" fmla="*/ 3635924 h 3959924"/>
              <a:gd name="connsiteX31" fmla="*/ 925623 w 1856332"/>
              <a:gd name="connsiteY31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228565 w 1856332"/>
              <a:gd name="connsiteY26" fmla="*/ 3214674 h 3959924"/>
              <a:gd name="connsiteX27" fmla="*/ 925623 w 1856332"/>
              <a:gd name="connsiteY27" fmla="*/ 3959924 h 3959924"/>
              <a:gd name="connsiteX28" fmla="*/ 601623 w 1856332"/>
              <a:gd name="connsiteY28" fmla="*/ 3635924 h 3959924"/>
              <a:gd name="connsiteX29" fmla="*/ 925623 w 1856332"/>
              <a:gd name="connsiteY29" fmla="*/ 3311924 h 3959924"/>
              <a:gd name="connsiteX30" fmla="*/ 1249623 w 1856332"/>
              <a:gd name="connsiteY30" fmla="*/ 3635924 h 3959924"/>
              <a:gd name="connsiteX31" fmla="*/ 925623 w 1856332"/>
              <a:gd name="connsiteY31" fmla="*/ 3959924 h 3959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1856332" h="3959924">
                <a:moveTo>
                  <a:pt x="1228565" y="3214674"/>
                </a:moveTo>
                <a:lnTo>
                  <a:pt x="622681" y="3214674"/>
                </a:lnTo>
                <a:cubicBezTo>
                  <a:pt x="495703" y="3202920"/>
                  <a:pt x="501057" y="3225622"/>
                  <a:pt x="466697" y="3144149"/>
                </a:cubicBezTo>
                <a:lnTo>
                  <a:pt x="8303" y="1942070"/>
                </a:lnTo>
                <a:cubicBezTo>
                  <a:pt x="-16491" y="1877049"/>
                  <a:pt x="16118" y="1804239"/>
                  <a:pt x="81139" y="1779444"/>
                </a:cubicBezTo>
                <a:cubicBezTo>
                  <a:pt x="146160" y="1754650"/>
                  <a:pt x="218970" y="1787259"/>
                  <a:pt x="243764" y="1852280"/>
                </a:cubicBezTo>
                <a:lnTo>
                  <a:pt x="504770" y="2536736"/>
                </a:lnTo>
                <a:lnTo>
                  <a:pt x="555637" y="2536736"/>
                </a:lnTo>
                <a:lnTo>
                  <a:pt x="226299" y="1210417"/>
                </a:lnTo>
                <a:lnTo>
                  <a:pt x="551784" y="1210417"/>
                </a:lnTo>
                <a:lnTo>
                  <a:pt x="551784" y="168335"/>
                </a:lnTo>
                <a:cubicBezTo>
                  <a:pt x="551784" y="75366"/>
                  <a:pt x="627150" y="0"/>
                  <a:pt x="720119" y="0"/>
                </a:cubicBezTo>
                <a:cubicBezTo>
                  <a:pt x="813088" y="0"/>
                  <a:pt x="888454" y="75366"/>
                  <a:pt x="888454" y="168335"/>
                </a:cubicBezTo>
                <a:lnTo>
                  <a:pt x="888454" y="1210417"/>
                </a:lnTo>
                <a:lnTo>
                  <a:pt x="968040" y="1210417"/>
                </a:lnTo>
                <a:lnTo>
                  <a:pt x="968040" y="168335"/>
                </a:lnTo>
                <a:cubicBezTo>
                  <a:pt x="968040" y="75366"/>
                  <a:pt x="1043406" y="0"/>
                  <a:pt x="1136375" y="0"/>
                </a:cubicBezTo>
                <a:cubicBezTo>
                  <a:pt x="1229344" y="0"/>
                  <a:pt x="1304710" y="75366"/>
                  <a:pt x="1304710" y="168335"/>
                </a:cubicBezTo>
                <a:lnTo>
                  <a:pt x="1304710" y="1210417"/>
                </a:lnTo>
                <a:lnTo>
                  <a:pt x="1631589" y="1210417"/>
                </a:lnTo>
                <a:lnTo>
                  <a:pt x="1302251" y="2536736"/>
                </a:lnTo>
                <a:lnTo>
                  <a:pt x="1351562" y="2536736"/>
                </a:lnTo>
                <a:lnTo>
                  <a:pt x="1612568" y="1852280"/>
                </a:lnTo>
                <a:cubicBezTo>
                  <a:pt x="1637362" y="1787259"/>
                  <a:pt x="1710172" y="1754650"/>
                  <a:pt x="1775193" y="1779444"/>
                </a:cubicBezTo>
                <a:cubicBezTo>
                  <a:pt x="1840214" y="1804239"/>
                  <a:pt x="1872823" y="1877049"/>
                  <a:pt x="1848029" y="1942070"/>
                </a:cubicBezTo>
                <a:lnTo>
                  <a:pt x="1389635" y="3144149"/>
                </a:lnTo>
                <a:cubicBezTo>
                  <a:pt x="1348984" y="3225622"/>
                  <a:pt x="1356391" y="3202920"/>
                  <a:pt x="1228565" y="3214674"/>
                </a:cubicBezTo>
                <a:close/>
                <a:moveTo>
                  <a:pt x="925623" y="3959924"/>
                </a:moveTo>
                <a:cubicBezTo>
                  <a:pt x="746683" y="3959924"/>
                  <a:pt x="601623" y="3814864"/>
                  <a:pt x="601623" y="3635924"/>
                </a:cubicBezTo>
                <a:cubicBezTo>
                  <a:pt x="601623" y="3456984"/>
                  <a:pt x="746683" y="3311924"/>
                  <a:pt x="925623" y="3311924"/>
                </a:cubicBezTo>
                <a:cubicBezTo>
                  <a:pt x="1104563" y="3311924"/>
                  <a:pt x="1249623" y="3456984"/>
                  <a:pt x="1249623" y="3635924"/>
                </a:cubicBezTo>
                <a:cubicBezTo>
                  <a:pt x="1249623" y="3814864"/>
                  <a:pt x="1104563" y="3959924"/>
                  <a:pt x="925623" y="395992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8" name="Donut 87">
            <a:extLst>
              <a:ext uri="{FF2B5EF4-FFF2-40B4-BE49-F238E27FC236}">
                <a16:creationId xmlns:a16="http://schemas.microsoft.com/office/drawing/2014/main" xmlns="" id="{4E09E652-E42B-4D35-B750-1E418CF08FA6}"/>
              </a:ext>
            </a:extLst>
          </p:cNvPr>
          <p:cNvSpPr/>
          <p:nvPr/>
        </p:nvSpPr>
        <p:spPr>
          <a:xfrm>
            <a:off x="5691893" y="1539942"/>
            <a:ext cx="507661" cy="521714"/>
          </a:xfrm>
          <a:custGeom>
            <a:avLst/>
            <a:gdLst/>
            <a:ahLst/>
            <a:cxnLst/>
            <a:rect l="l" t="t" r="r" b="b"/>
            <a:pathLst>
              <a:path w="356471" h="366339">
                <a:moveTo>
                  <a:pt x="144025" y="123680"/>
                </a:moveTo>
                <a:cubicBezTo>
                  <a:pt x="89551" y="123680"/>
                  <a:pt x="45391" y="167840"/>
                  <a:pt x="45391" y="222314"/>
                </a:cubicBezTo>
                <a:cubicBezTo>
                  <a:pt x="45391" y="276788"/>
                  <a:pt x="89551" y="320948"/>
                  <a:pt x="144025" y="320948"/>
                </a:cubicBezTo>
                <a:cubicBezTo>
                  <a:pt x="198499" y="320948"/>
                  <a:pt x="242659" y="276788"/>
                  <a:pt x="242659" y="222314"/>
                </a:cubicBezTo>
                <a:cubicBezTo>
                  <a:pt x="242659" y="167840"/>
                  <a:pt x="198499" y="123680"/>
                  <a:pt x="144025" y="123680"/>
                </a:cubicBezTo>
                <a:close/>
                <a:moveTo>
                  <a:pt x="354808" y="0"/>
                </a:moveTo>
                <a:lnTo>
                  <a:pt x="356471" y="85288"/>
                </a:lnTo>
                <a:lnTo>
                  <a:pt x="334733" y="64382"/>
                </a:lnTo>
                <a:lnTo>
                  <a:pt x="260258" y="141819"/>
                </a:lnTo>
                <a:cubicBezTo>
                  <a:pt x="278587" y="163579"/>
                  <a:pt x="288050" y="191841"/>
                  <a:pt x="288050" y="222314"/>
                </a:cubicBezTo>
                <a:cubicBezTo>
                  <a:pt x="288050" y="301857"/>
                  <a:pt x="223568" y="366339"/>
                  <a:pt x="144025" y="366339"/>
                </a:cubicBezTo>
                <a:cubicBezTo>
                  <a:pt x="64482" y="366339"/>
                  <a:pt x="0" y="301857"/>
                  <a:pt x="0" y="222314"/>
                </a:cubicBezTo>
                <a:cubicBezTo>
                  <a:pt x="0" y="142771"/>
                  <a:pt x="64482" y="78289"/>
                  <a:pt x="144025" y="78289"/>
                </a:cubicBezTo>
                <a:cubicBezTo>
                  <a:pt x="170876" y="78289"/>
                  <a:pt x="196011" y="85637"/>
                  <a:pt x="216282" y="100527"/>
                </a:cubicBezTo>
                <a:lnTo>
                  <a:pt x="291257" y="22569"/>
                </a:lnTo>
                <a:lnTo>
                  <a:pt x="269519" y="166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89" name="Donut 90">
            <a:extLst>
              <a:ext uri="{FF2B5EF4-FFF2-40B4-BE49-F238E27FC236}">
                <a16:creationId xmlns:a16="http://schemas.microsoft.com/office/drawing/2014/main" xmlns="" id="{D86BE85A-63D8-48D0-8B07-9669B75E9D9D}"/>
              </a:ext>
            </a:extLst>
          </p:cNvPr>
          <p:cNvSpPr/>
          <p:nvPr/>
        </p:nvSpPr>
        <p:spPr>
          <a:xfrm>
            <a:off x="6568402" y="1501877"/>
            <a:ext cx="532052" cy="543757"/>
          </a:xfrm>
          <a:custGeom>
            <a:avLst/>
            <a:gdLst/>
            <a:ahLst/>
            <a:cxnLst/>
            <a:rect l="l" t="t" r="r" b="b"/>
            <a:pathLst>
              <a:path w="373598" h="381817">
                <a:moveTo>
                  <a:pt x="229573" y="45391"/>
                </a:moveTo>
                <a:cubicBezTo>
                  <a:pt x="175099" y="45391"/>
                  <a:pt x="130939" y="89551"/>
                  <a:pt x="130939" y="144025"/>
                </a:cubicBezTo>
                <a:cubicBezTo>
                  <a:pt x="130939" y="198499"/>
                  <a:pt x="175099" y="242659"/>
                  <a:pt x="229573" y="242659"/>
                </a:cubicBezTo>
                <a:cubicBezTo>
                  <a:pt x="284047" y="242659"/>
                  <a:pt x="328207" y="198499"/>
                  <a:pt x="328207" y="144025"/>
                </a:cubicBezTo>
                <a:cubicBezTo>
                  <a:pt x="328207" y="89551"/>
                  <a:pt x="284047" y="45391"/>
                  <a:pt x="229573" y="45391"/>
                </a:cubicBezTo>
                <a:close/>
                <a:moveTo>
                  <a:pt x="229573" y="0"/>
                </a:moveTo>
                <a:cubicBezTo>
                  <a:pt x="309116" y="0"/>
                  <a:pt x="373598" y="64482"/>
                  <a:pt x="373598" y="144025"/>
                </a:cubicBezTo>
                <a:cubicBezTo>
                  <a:pt x="373598" y="223568"/>
                  <a:pt x="309116" y="288050"/>
                  <a:pt x="229573" y="288050"/>
                </a:cubicBezTo>
                <a:cubicBezTo>
                  <a:pt x="202172" y="288050"/>
                  <a:pt x="176558" y="280398"/>
                  <a:pt x="156060" y="264966"/>
                </a:cubicBezTo>
                <a:lnTo>
                  <a:pt x="128993" y="292033"/>
                </a:lnTo>
                <a:lnTo>
                  <a:pt x="160228" y="323268"/>
                </a:lnTo>
                <a:cubicBezTo>
                  <a:pt x="171055" y="334095"/>
                  <a:pt x="171055" y="351650"/>
                  <a:pt x="160228" y="362477"/>
                </a:cubicBezTo>
                <a:cubicBezTo>
                  <a:pt x="149401" y="373304"/>
                  <a:pt x="131846" y="373304"/>
                  <a:pt x="121019" y="362477"/>
                </a:cubicBezTo>
                <a:lnTo>
                  <a:pt x="89784" y="331242"/>
                </a:lnTo>
                <a:lnTo>
                  <a:pt x="39209" y="381817"/>
                </a:lnTo>
                <a:cubicBezTo>
                  <a:pt x="28381" y="392644"/>
                  <a:pt x="10827" y="392644"/>
                  <a:pt x="0" y="381817"/>
                </a:cubicBezTo>
                <a:cubicBezTo>
                  <a:pt x="-10828" y="370989"/>
                  <a:pt x="-10828" y="353435"/>
                  <a:pt x="0" y="342608"/>
                </a:cubicBezTo>
                <a:lnTo>
                  <a:pt x="50575" y="292033"/>
                </a:lnTo>
                <a:lnTo>
                  <a:pt x="16166" y="257624"/>
                </a:lnTo>
                <a:cubicBezTo>
                  <a:pt x="5339" y="246797"/>
                  <a:pt x="5339" y="229242"/>
                  <a:pt x="16166" y="218415"/>
                </a:cubicBezTo>
                <a:cubicBezTo>
                  <a:pt x="26993" y="207588"/>
                  <a:pt x="44548" y="207588"/>
                  <a:pt x="55375" y="218415"/>
                </a:cubicBezTo>
                <a:lnTo>
                  <a:pt x="89784" y="252824"/>
                </a:lnTo>
                <a:lnTo>
                  <a:pt x="115252" y="227356"/>
                </a:lnTo>
                <a:cubicBezTo>
                  <a:pt x="95803" y="205073"/>
                  <a:pt x="85548" y="175747"/>
                  <a:pt x="85548" y="144025"/>
                </a:cubicBezTo>
                <a:cubicBezTo>
                  <a:pt x="85548" y="64482"/>
                  <a:pt x="150030" y="0"/>
                  <a:pt x="22957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0" name="Oval 6">
            <a:extLst>
              <a:ext uri="{FF2B5EF4-FFF2-40B4-BE49-F238E27FC236}">
                <a16:creationId xmlns:a16="http://schemas.microsoft.com/office/drawing/2014/main" xmlns="" id="{319E467E-1F19-4CBB-A070-3B6CE4078D17}"/>
              </a:ext>
            </a:extLst>
          </p:cNvPr>
          <p:cNvSpPr/>
          <p:nvPr/>
        </p:nvSpPr>
        <p:spPr>
          <a:xfrm>
            <a:off x="7560710" y="2604583"/>
            <a:ext cx="507960" cy="502639"/>
          </a:xfrm>
          <a:custGeom>
            <a:avLst/>
            <a:gdLst/>
            <a:ahLst/>
            <a:cxnLst/>
            <a:rect l="l" t="t" r="r" b="b"/>
            <a:pathLst>
              <a:path w="3220460" h="3186731">
                <a:moveTo>
                  <a:pt x="1762834" y="1282034"/>
                </a:moveTo>
                <a:lnTo>
                  <a:pt x="273698" y="2771171"/>
                </a:lnTo>
                <a:cubicBezTo>
                  <a:pt x="253145" y="2791724"/>
                  <a:pt x="253145" y="2825048"/>
                  <a:pt x="273698" y="2845601"/>
                </a:cubicBezTo>
                <a:cubicBezTo>
                  <a:pt x="294251" y="2866154"/>
                  <a:pt x="327575" y="2866154"/>
                  <a:pt x="348128" y="2845601"/>
                </a:cubicBezTo>
                <a:lnTo>
                  <a:pt x="1830131" y="1363598"/>
                </a:lnTo>
                <a:close/>
                <a:moveTo>
                  <a:pt x="2703218" y="237332"/>
                </a:moveTo>
                <a:cubicBezTo>
                  <a:pt x="2623680" y="237332"/>
                  <a:pt x="2559202" y="301810"/>
                  <a:pt x="2559202" y="381348"/>
                </a:cubicBezTo>
                <a:cubicBezTo>
                  <a:pt x="2559202" y="460886"/>
                  <a:pt x="2623680" y="525364"/>
                  <a:pt x="2703218" y="525364"/>
                </a:cubicBezTo>
                <a:cubicBezTo>
                  <a:pt x="2782756" y="525364"/>
                  <a:pt x="2847234" y="460886"/>
                  <a:pt x="2847234" y="381348"/>
                </a:cubicBezTo>
                <a:cubicBezTo>
                  <a:pt x="2847234" y="301810"/>
                  <a:pt x="2782756" y="237332"/>
                  <a:pt x="2703218" y="237332"/>
                </a:cubicBezTo>
                <a:close/>
                <a:moveTo>
                  <a:pt x="2413103" y="0"/>
                </a:moveTo>
                <a:cubicBezTo>
                  <a:pt x="2858994" y="0"/>
                  <a:pt x="3220460" y="361466"/>
                  <a:pt x="3220460" y="807357"/>
                </a:cubicBezTo>
                <a:cubicBezTo>
                  <a:pt x="3220460" y="1253248"/>
                  <a:pt x="2858994" y="1614714"/>
                  <a:pt x="2413103" y="1614714"/>
                </a:cubicBezTo>
                <a:cubicBezTo>
                  <a:pt x="2305542" y="1614714"/>
                  <a:pt x="2202893" y="1593680"/>
                  <a:pt x="2109223" y="1555067"/>
                </a:cubicBezTo>
                <a:lnTo>
                  <a:pt x="2191945" y="1637789"/>
                </a:lnTo>
                <a:cubicBezTo>
                  <a:pt x="2226856" y="1672699"/>
                  <a:pt x="2226855" y="1729300"/>
                  <a:pt x="2191945" y="1764210"/>
                </a:cubicBezTo>
                <a:lnTo>
                  <a:pt x="2045068" y="1911087"/>
                </a:lnTo>
                <a:cubicBezTo>
                  <a:pt x="2010158" y="1945998"/>
                  <a:pt x="1953557" y="1945998"/>
                  <a:pt x="1918647" y="1911087"/>
                </a:cubicBezTo>
                <a:lnTo>
                  <a:pt x="1799123" y="1791564"/>
                </a:lnTo>
                <a:lnTo>
                  <a:pt x="1749496" y="1841190"/>
                </a:lnTo>
                <a:lnTo>
                  <a:pt x="1832980" y="1924673"/>
                </a:lnTo>
                <a:lnTo>
                  <a:pt x="1761893" y="1995760"/>
                </a:lnTo>
                <a:lnTo>
                  <a:pt x="1678410" y="1912277"/>
                </a:lnTo>
                <a:lnTo>
                  <a:pt x="1650246" y="1940441"/>
                </a:lnTo>
                <a:lnTo>
                  <a:pt x="1735612" y="2025807"/>
                </a:lnTo>
                <a:lnTo>
                  <a:pt x="1573330" y="2188089"/>
                </a:lnTo>
                <a:lnTo>
                  <a:pt x="1487964" y="2102723"/>
                </a:lnTo>
                <a:lnTo>
                  <a:pt x="1451742" y="2138944"/>
                </a:lnTo>
                <a:lnTo>
                  <a:pt x="1537109" y="2224311"/>
                </a:lnTo>
                <a:lnTo>
                  <a:pt x="1374830" y="2386590"/>
                </a:lnTo>
                <a:lnTo>
                  <a:pt x="1289463" y="2301223"/>
                </a:lnTo>
                <a:lnTo>
                  <a:pt x="1225079" y="2365608"/>
                </a:lnTo>
                <a:lnTo>
                  <a:pt x="1310445" y="2450974"/>
                </a:lnTo>
                <a:lnTo>
                  <a:pt x="1239358" y="2522061"/>
                </a:lnTo>
                <a:lnTo>
                  <a:pt x="1153992" y="2436695"/>
                </a:lnTo>
                <a:lnTo>
                  <a:pt x="1104364" y="2486322"/>
                </a:lnTo>
                <a:lnTo>
                  <a:pt x="1189730" y="2571689"/>
                </a:lnTo>
                <a:lnTo>
                  <a:pt x="1034153" y="2727266"/>
                </a:lnTo>
                <a:lnTo>
                  <a:pt x="948787" y="2641900"/>
                </a:lnTo>
                <a:lnTo>
                  <a:pt x="905863" y="2684824"/>
                </a:lnTo>
                <a:lnTo>
                  <a:pt x="991230" y="2770191"/>
                </a:lnTo>
                <a:lnTo>
                  <a:pt x="842353" y="2919067"/>
                </a:lnTo>
                <a:lnTo>
                  <a:pt x="756986" y="2833700"/>
                </a:lnTo>
                <a:lnTo>
                  <a:pt x="692119" y="2898567"/>
                </a:lnTo>
                <a:lnTo>
                  <a:pt x="777486" y="2983934"/>
                </a:lnTo>
                <a:lnTo>
                  <a:pt x="628610" y="3132811"/>
                </a:lnTo>
                <a:lnTo>
                  <a:pt x="618557" y="3122757"/>
                </a:lnTo>
                <a:lnTo>
                  <a:pt x="622830" y="3134825"/>
                </a:lnTo>
                <a:lnTo>
                  <a:pt x="346551" y="3150831"/>
                </a:lnTo>
                <a:lnTo>
                  <a:pt x="0" y="3186731"/>
                </a:lnTo>
                <a:lnTo>
                  <a:pt x="51749" y="2750557"/>
                </a:lnTo>
                <a:lnTo>
                  <a:pt x="48979" y="2747788"/>
                </a:lnTo>
                <a:lnTo>
                  <a:pt x="52495" y="2744272"/>
                </a:lnTo>
                <a:lnTo>
                  <a:pt x="52938" y="2740533"/>
                </a:lnTo>
                <a:lnTo>
                  <a:pt x="54575" y="2742192"/>
                </a:lnTo>
                <a:lnTo>
                  <a:pt x="1671288" y="1125479"/>
                </a:lnTo>
                <a:cubicBezTo>
                  <a:pt x="1628971" y="1027979"/>
                  <a:pt x="1605746" y="920380"/>
                  <a:pt x="1605746" y="807357"/>
                </a:cubicBezTo>
                <a:cubicBezTo>
                  <a:pt x="1605746" y="361466"/>
                  <a:pt x="1967212" y="0"/>
                  <a:pt x="2413103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1" name="Block Arc 25">
            <a:extLst>
              <a:ext uri="{FF2B5EF4-FFF2-40B4-BE49-F238E27FC236}">
                <a16:creationId xmlns:a16="http://schemas.microsoft.com/office/drawing/2014/main" xmlns="" id="{5F7FD4D6-1C06-4ABB-98F4-AC79D3C6A6D8}"/>
              </a:ext>
            </a:extLst>
          </p:cNvPr>
          <p:cNvSpPr/>
          <p:nvPr/>
        </p:nvSpPr>
        <p:spPr>
          <a:xfrm>
            <a:off x="5081797" y="2603460"/>
            <a:ext cx="349473" cy="504884"/>
          </a:xfrm>
          <a:custGeom>
            <a:avLst/>
            <a:gdLst/>
            <a:ahLst/>
            <a:cxnLst/>
            <a:rect l="l" t="t" r="r" b="b"/>
            <a:pathLst>
              <a:path w="2215656" h="3200962">
                <a:moveTo>
                  <a:pt x="1107829" y="2097026"/>
                </a:moveTo>
                <a:cubicBezTo>
                  <a:pt x="1025315" y="2097026"/>
                  <a:pt x="958423" y="2163918"/>
                  <a:pt x="958423" y="2246432"/>
                </a:cubicBezTo>
                <a:cubicBezTo>
                  <a:pt x="958423" y="2302715"/>
                  <a:pt x="989546" y="2351730"/>
                  <a:pt x="1036590" y="2375275"/>
                </a:cubicBezTo>
                <a:lnTo>
                  <a:pt x="985422" y="2684898"/>
                </a:lnTo>
                <a:lnTo>
                  <a:pt x="1230236" y="2684898"/>
                </a:lnTo>
                <a:lnTo>
                  <a:pt x="1179068" y="2375275"/>
                </a:lnTo>
                <a:cubicBezTo>
                  <a:pt x="1226112" y="2351730"/>
                  <a:pt x="1257234" y="2302715"/>
                  <a:pt x="1257234" y="2246432"/>
                </a:cubicBezTo>
                <a:cubicBezTo>
                  <a:pt x="1257234" y="2163918"/>
                  <a:pt x="1190343" y="2097026"/>
                  <a:pt x="1107829" y="2097026"/>
                </a:cubicBezTo>
                <a:close/>
                <a:moveTo>
                  <a:pt x="1102513" y="266871"/>
                </a:moveTo>
                <a:cubicBezTo>
                  <a:pt x="874876" y="269781"/>
                  <a:pt x="691868" y="455143"/>
                  <a:pt x="691868" y="682798"/>
                </a:cubicBezTo>
                <a:lnTo>
                  <a:pt x="690469" y="682798"/>
                </a:lnTo>
                <a:lnTo>
                  <a:pt x="690469" y="1580962"/>
                </a:lnTo>
                <a:lnTo>
                  <a:pt x="1525188" y="1580962"/>
                </a:lnTo>
                <a:lnTo>
                  <a:pt x="1525188" y="672127"/>
                </a:lnTo>
                <a:lnTo>
                  <a:pt x="1523654" y="672166"/>
                </a:lnTo>
                <a:cubicBezTo>
                  <a:pt x="1517835" y="444585"/>
                  <a:pt x="1330149" y="263961"/>
                  <a:pt x="1102513" y="266871"/>
                </a:cubicBezTo>
                <a:close/>
                <a:moveTo>
                  <a:pt x="1099102" y="56"/>
                </a:moveTo>
                <a:cubicBezTo>
                  <a:pt x="1472767" y="-4720"/>
                  <a:pt x="1780852" y="291773"/>
                  <a:pt x="1790404" y="665346"/>
                </a:cubicBezTo>
                <a:lnTo>
                  <a:pt x="1742843" y="666562"/>
                </a:lnTo>
                <a:lnTo>
                  <a:pt x="1790627" y="666562"/>
                </a:lnTo>
                <a:lnTo>
                  <a:pt x="1790627" y="1580962"/>
                </a:lnTo>
                <a:lnTo>
                  <a:pt x="2041344" y="1580962"/>
                </a:lnTo>
                <a:cubicBezTo>
                  <a:pt x="2137614" y="1580962"/>
                  <a:pt x="2215656" y="1659004"/>
                  <a:pt x="2215656" y="1755274"/>
                </a:cubicBezTo>
                <a:lnTo>
                  <a:pt x="2215656" y="3026650"/>
                </a:lnTo>
                <a:cubicBezTo>
                  <a:pt x="2215656" y="3122920"/>
                  <a:pt x="2137614" y="3200962"/>
                  <a:pt x="2041344" y="3200962"/>
                </a:cubicBezTo>
                <a:lnTo>
                  <a:pt x="174312" y="3200962"/>
                </a:lnTo>
                <a:cubicBezTo>
                  <a:pt x="78042" y="3200962"/>
                  <a:pt x="0" y="3122920"/>
                  <a:pt x="0" y="3026650"/>
                </a:cubicBezTo>
                <a:lnTo>
                  <a:pt x="0" y="1755274"/>
                </a:lnTo>
                <a:cubicBezTo>
                  <a:pt x="0" y="1659004"/>
                  <a:pt x="78042" y="1580962"/>
                  <a:pt x="174312" y="1580962"/>
                </a:cubicBezTo>
                <a:lnTo>
                  <a:pt x="425030" y="1580962"/>
                </a:lnTo>
                <a:lnTo>
                  <a:pt x="425030" y="676764"/>
                </a:lnTo>
                <a:lnTo>
                  <a:pt x="425634" y="676764"/>
                </a:lnTo>
                <a:cubicBezTo>
                  <a:pt x="428273" y="305830"/>
                  <a:pt x="727452" y="4806"/>
                  <a:pt x="1099102" y="56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2" name="Block Arc 31">
            <a:extLst>
              <a:ext uri="{FF2B5EF4-FFF2-40B4-BE49-F238E27FC236}">
                <a16:creationId xmlns:a16="http://schemas.microsoft.com/office/drawing/2014/main" xmlns="" id="{7D9DF903-DA8F-4191-AEDF-7DDF26A64847}"/>
              </a:ext>
            </a:extLst>
          </p:cNvPr>
          <p:cNvSpPr/>
          <p:nvPr/>
        </p:nvSpPr>
        <p:spPr>
          <a:xfrm>
            <a:off x="8411005" y="2603460"/>
            <a:ext cx="455959" cy="504884"/>
          </a:xfrm>
          <a:custGeom>
            <a:avLst/>
            <a:gdLst/>
            <a:ahLst/>
            <a:cxnLst/>
            <a:rect l="l" t="t" r="r" b="b"/>
            <a:pathLst>
              <a:path w="2890784" h="3200962">
                <a:moveTo>
                  <a:pt x="1107828" y="2097026"/>
                </a:moveTo>
                <a:cubicBezTo>
                  <a:pt x="1025313" y="2097026"/>
                  <a:pt x="958422" y="2163918"/>
                  <a:pt x="958422" y="2246432"/>
                </a:cubicBezTo>
                <a:cubicBezTo>
                  <a:pt x="958422" y="2302715"/>
                  <a:pt x="989545" y="2351730"/>
                  <a:pt x="1036589" y="2375275"/>
                </a:cubicBezTo>
                <a:lnTo>
                  <a:pt x="985421" y="2684898"/>
                </a:lnTo>
                <a:lnTo>
                  <a:pt x="1230235" y="2684898"/>
                </a:lnTo>
                <a:lnTo>
                  <a:pt x="1179067" y="2375275"/>
                </a:lnTo>
                <a:cubicBezTo>
                  <a:pt x="1226111" y="2351730"/>
                  <a:pt x="1257233" y="2302715"/>
                  <a:pt x="1257233" y="2246432"/>
                </a:cubicBezTo>
                <a:cubicBezTo>
                  <a:pt x="1257233" y="2163918"/>
                  <a:pt x="1190342" y="2097026"/>
                  <a:pt x="1107828" y="2097026"/>
                </a:cubicBezTo>
                <a:close/>
                <a:moveTo>
                  <a:pt x="2199259" y="56"/>
                </a:moveTo>
                <a:cubicBezTo>
                  <a:pt x="2572924" y="-4720"/>
                  <a:pt x="2881009" y="291773"/>
                  <a:pt x="2890561" y="665346"/>
                </a:cubicBezTo>
                <a:lnTo>
                  <a:pt x="2843000" y="666562"/>
                </a:lnTo>
                <a:lnTo>
                  <a:pt x="2890784" y="666562"/>
                </a:lnTo>
                <a:lnTo>
                  <a:pt x="2890784" y="1580962"/>
                </a:lnTo>
                <a:lnTo>
                  <a:pt x="2625345" y="1580962"/>
                </a:lnTo>
                <a:lnTo>
                  <a:pt x="2625345" y="672127"/>
                </a:lnTo>
                <a:lnTo>
                  <a:pt x="2623811" y="672166"/>
                </a:lnTo>
                <a:cubicBezTo>
                  <a:pt x="2617992" y="444585"/>
                  <a:pt x="2430306" y="263961"/>
                  <a:pt x="2202670" y="266871"/>
                </a:cubicBezTo>
                <a:cubicBezTo>
                  <a:pt x="1975033" y="269781"/>
                  <a:pt x="1792025" y="455143"/>
                  <a:pt x="1792025" y="682798"/>
                </a:cubicBezTo>
                <a:lnTo>
                  <a:pt x="1790626" y="682798"/>
                </a:lnTo>
                <a:lnTo>
                  <a:pt x="1790626" y="1580962"/>
                </a:lnTo>
                <a:lnTo>
                  <a:pt x="2041344" y="1580962"/>
                </a:lnTo>
                <a:cubicBezTo>
                  <a:pt x="2137614" y="1580962"/>
                  <a:pt x="2215656" y="1659004"/>
                  <a:pt x="2215656" y="1755274"/>
                </a:cubicBezTo>
                <a:lnTo>
                  <a:pt x="2215656" y="3026650"/>
                </a:lnTo>
                <a:cubicBezTo>
                  <a:pt x="2215656" y="3122920"/>
                  <a:pt x="2137614" y="3200962"/>
                  <a:pt x="2041344" y="3200962"/>
                </a:cubicBezTo>
                <a:lnTo>
                  <a:pt x="174312" y="3200962"/>
                </a:lnTo>
                <a:cubicBezTo>
                  <a:pt x="78042" y="3200962"/>
                  <a:pt x="0" y="3122920"/>
                  <a:pt x="0" y="3026650"/>
                </a:cubicBezTo>
                <a:lnTo>
                  <a:pt x="0" y="1755274"/>
                </a:lnTo>
                <a:cubicBezTo>
                  <a:pt x="0" y="1659004"/>
                  <a:pt x="78042" y="1580962"/>
                  <a:pt x="174312" y="1580962"/>
                </a:cubicBezTo>
                <a:lnTo>
                  <a:pt x="1525187" y="1580962"/>
                </a:lnTo>
                <a:lnTo>
                  <a:pt x="1525187" y="676764"/>
                </a:lnTo>
                <a:lnTo>
                  <a:pt x="1525791" y="676764"/>
                </a:lnTo>
                <a:cubicBezTo>
                  <a:pt x="1528430" y="305830"/>
                  <a:pt x="1827609" y="4806"/>
                  <a:pt x="2199259" y="56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3" name="Freeform 53">
            <a:extLst>
              <a:ext uri="{FF2B5EF4-FFF2-40B4-BE49-F238E27FC236}">
                <a16:creationId xmlns:a16="http://schemas.microsoft.com/office/drawing/2014/main" xmlns="" id="{D57F2C4B-7240-41A7-B169-E1E9E5390396}"/>
              </a:ext>
            </a:extLst>
          </p:cNvPr>
          <p:cNvSpPr/>
          <p:nvPr/>
        </p:nvSpPr>
        <p:spPr>
          <a:xfrm>
            <a:off x="10130939" y="2599748"/>
            <a:ext cx="499664" cy="512309"/>
          </a:xfrm>
          <a:custGeom>
            <a:avLst/>
            <a:gdLst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38125 w 2305050"/>
              <a:gd name="connsiteY16" fmla="*/ 2171700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60071 w 2305050"/>
              <a:gd name="connsiteY16" fmla="*/ 2087575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96647 w 2305050"/>
              <a:gd name="connsiteY16" fmla="*/ 2094890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81480 w 2305050"/>
              <a:gd name="connsiteY2" fmla="*/ 476174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04671 w 2305050"/>
              <a:gd name="connsiteY2" fmla="*/ 468859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60779 w 2305050"/>
              <a:gd name="connsiteY2" fmla="*/ 472517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60779 w 2305050"/>
              <a:gd name="connsiteY2" fmla="*/ 472517 h 2352675"/>
              <a:gd name="connsiteX3" fmla="*/ 2270609 w 2305050"/>
              <a:gd name="connsiteY3" fmla="*/ 649910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60779 w 2305050"/>
              <a:gd name="connsiteY2" fmla="*/ 472517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82725 w 2305050"/>
              <a:gd name="connsiteY2" fmla="*/ 494463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294077"/>
              <a:gd name="connsiteY0" fmla="*/ 0 h 2363647"/>
              <a:gd name="connsiteX1" fmla="*/ 760552 w 2294077"/>
              <a:gd name="connsiteY1" fmla="*/ 572947 h 2363647"/>
              <a:gd name="connsiteX2" fmla="*/ 2030273 w 2294077"/>
              <a:gd name="connsiteY2" fmla="*/ 509092 h 2363647"/>
              <a:gd name="connsiteX3" fmla="*/ 2285239 w 2294077"/>
              <a:gd name="connsiteY3" fmla="*/ 657224 h 2363647"/>
              <a:gd name="connsiteX4" fmla="*/ 1132027 w 2294077"/>
              <a:gd name="connsiteY4" fmla="*/ 1020622 h 2363647"/>
              <a:gd name="connsiteX5" fmla="*/ 1617802 w 2294077"/>
              <a:gd name="connsiteY5" fmla="*/ 1544497 h 2363647"/>
              <a:gd name="connsiteX6" fmla="*/ 2065477 w 2294077"/>
              <a:gd name="connsiteY6" fmla="*/ 1544497 h 2363647"/>
              <a:gd name="connsiteX7" fmla="*/ 2294077 w 2294077"/>
              <a:gd name="connsiteY7" fmla="*/ 1734997 h 2363647"/>
              <a:gd name="connsiteX8" fmla="*/ 1827352 w 2294077"/>
              <a:gd name="connsiteY8" fmla="*/ 1868347 h 2363647"/>
              <a:gd name="connsiteX9" fmla="*/ 1998802 w 2294077"/>
              <a:gd name="connsiteY9" fmla="*/ 2115997 h 2363647"/>
              <a:gd name="connsiteX10" fmla="*/ 1722577 w 2294077"/>
              <a:gd name="connsiteY10" fmla="*/ 1982647 h 2363647"/>
              <a:gd name="connsiteX11" fmla="*/ 1532077 w 2294077"/>
              <a:gd name="connsiteY11" fmla="*/ 2363647 h 2363647"/>
              <a:gd name="connsiteX12" fmla="*/ 1303477 w 2294077"/>
              <a:gd name="connsiteY12" fmla="*/ 2144572 h 2363647"/>
              <a:gd name="connsiteX13" fmla="*/ 1436827 w 2294077"/>
              <a:gd name="connsiteY13" fmla="*/ 1782622 h 2363647"/>
              <a:gd name="connsiteX14" fmla="*/ 912952 w 2294077"/>
              <a:gd name="connsiteY14" fmla="*/ 1201597 h 2363647"/>
              <a:gd name="connsiteX15" fmla="*/ 403784 w 2294077"/>
              <a:gd name="connsiteY15" fmla="*/ 2316707 h 2363647"/>
              <a:gd name="connsiteX16" fmla="*/ 282017 w 2294077"/>
              <a:gd name="connsiteY16" fmla="*/ 2047340 h 2363647"/>
              <a:gd name="connsiteX17" fmla="*/ 509244 w 2294077"/>
              <a:gd name="connsiteY17" fmla="*/ 761923 h 2363647"/>
              <a:gd name="connsiteX18" fmla="*/ 0 w 2294077"/>
              <a:gd name="connsiteY18" fmla="*/ 0 h 2363647"/>
              <a:gd name="connsiteX0" fmla="*/ 6569 w 2300646"/>
              <a:gd name="connsiteY0" fmla="*/ 0 h 2363647"/>
              <a:gd name="connsiteX1" fmla="*/ 767121 w 2300646"/>
              <a:gd name="connsiteY1" fmla="*/ 572947 h 2363647"/>
              <a:gd name="connsiteX2" fmla="*/ 2036842 w 2300646"/>
              <a:gd name="connsiteY2" fmla="*/ 509092 h 2363647"/>
              <a:gd name="connsiteX3" fmla="*/ 2291808 w 2300646"/>
              <a:gd name="connsiteY3" fmla="*/ 657224 h 2363647"/>
              <a:gd name="connsiteX4" fmla="*/ 1138596 w 2300646"/>
              <a:gd name="connsiteY4" fmla="*/ 1020622 h 2363647"/>
              <a:gd name="connsiteX5" fmla="*/ 1624371 w 2300646"/>
              <a:gd name="connsiteY5" fmla="*/ 1544497 h 2363647"/>
              <a:gd name="connsiteX6" fmla="*/ 2072046 w 2300646"/>
              <a:gd name="connsiteY6" fmla="*/ 1544497 h 2363647"/>
              <a:gd name="connsiteX7" fmla="*/ 2300646 w 2300646"/>
              <a:gd name="connsiteY7" fmla="*/ 1734997 h 2363647"/>
              <a:gd name="connsiteX8" fmla="*/ 1833921 w 2300646"/>
              <a:gd name="connsiteY8" fmla="*/ 1868347 h 2363647"/>
              <a:gd name="connsiteX9" fmla="*/ 2005371 w 2300646"/>
              <a:gd name="connsiteY9" fmla="*/ 2115997 h 2363647"/>
              <a:gd name="connsiteX10" fmla="*/ 1729146 w 2300646"/>
              <a:gd name="connsiteY10" fmla="*/ 1982647 h 2363647"/>
              <a:gd name="connsiteX11" fmla="*/ 1538646 w 2300646"/>
              <a:gd name="connsiteY11" fmla="*/ 2363647 h 2363647"/>
              <a:gd name="connsiteX12" fmla="*/ 1310046 w 2300646"/>
              <a:gd name="connsiteY12" fmla="*/ 2144572 h 2363647"/>
              <a:gd name="connsiteX13" fmla="*/ 1443396 w 2300646"/>
              <a:gd name="connsiteY13" fmla="*/ 1782622 h 2363647"/>
              <a:gd name="connsiteX14" fmla="*/ 919521 w 2300646"/>
              <a:gd name="connsiteY14" fmla="*/ 1201597 h 2363647"/>
              <a:gd name="connsiteX15" fmla="*/ 410353 w 2300646"/>
              <a:gd name="connsiteY15" fmla="*/ 2316707 h 2363647"/>
              <a:gd name="connsiteX16" fmla="*/ 288586 w 2300646"/>
              <a:gd name="connsiteY16" fmla="*/ 2047340 h 2363647"/>
              <a:gd name="connsiteX17" fmla="*/ 515813 w 2300646"/>
              <a:gd name="connsiteY17" fmla="*/ 761923 h 2363647"/>
              <a:gd name="connsiteX18" fmla="*/ 6569 w 2300646"/>
              <a:gd name="connsiteY18" fmla="*/ 0 h 2363647"/>
              <a:gd name="connsiteX0" fmla="*/ 6569 w 2300646"/>
              <a:gd name="connsiteY0" fmla="*/ 5505 h 2369152"/>
              <a:gd name="connsiteX1" fmla="*/ 767121 w 2300646"/>
              <a:gd name="connsiteY1" fmla="*/ 578452 h 2369152"/>
              <a:gd name="connsiteX2" fmla="*/ 2036842 w 2300646"/>
              <a:gd name="connsiteY2" fmla="*/ 514597 h 2369152"/>
              <a:gd name="connsiteX3" fmla="*/ 2291808 w 2300646"/>
              <a:gd name="connsiteY3" fmla="*/ 662729 h 2369152"/>
              <a:gd name="connsiteX4" fmla="*/ 1138596 w 2300646"/>
              <a:gd name="connsiteY4" fmla="*/ 1026127 h 2369152"/>
              <a:gd name="connsiteX5" fmla="*/ 1624371 w 2300646"/>
              <a:gd name="connsiteY5" fmla="*/ 1550002 h 2369152"/>
              <a:gd name="connsiteX6" fmla="*/ 2072046 w 2300646"/>
              <a:gd name="connsiteY6" fmla="*/ 1550002 h 2369152"/>
              <a:gd name="connsiteX7" fmla="*/ 2300646 w 2300646"/>
              <a:gd name="connsiteY7" fmla="*/ 1740502 h 2369152"/>
              <a:gd name="connsiteX8" fmla="*/ 1833921 w 2300646"/>
              <a:gd name="connsiteY8" fmla="*/ 1873852 h 2369152"/>
              <a:gd name="connsiteX9" fmla="*/ 2005371 w 2300646"/>
              <a:gd name="connsiteY9" fmla="*/ 2121502 h 2369152"/>
              <a:gd name="connsiteX10" fmla="*/ 1729146 w 2300646"/>
              <a:gd name="connsiteY10" fmla="*/ 1988152 h 2369152"/>
              <a:gd name="connsiteX11" fmla="*/ 1538646 w 2300646"/>
              <a:gd name="connsiteY11" fmla="*/ 2369152 h 2369152"/>
              <a:gd name="connsiteX12" fmla="*/ 1310046 w 2300646"/>
              <a:gd name="connsiteY12" fmla="*/ 2150077 h 2369152"/>
              <a:gd name="connsiteX13" fmla="*/ 1443396 w 2300646"/>
              <a:gd name="connsiteY13" fmla="*/ 1788127 h 2369152"/>
              <a:gd name="connsiteX14" fmla="*/ 919521 w 2300646"/>
              <a:gd name="connsiteY14" fmla="*/ 1207102 h 2369152"/>
              <a:gd name="connsiteX15" fmla="*/ 410353 w 2300646"/>
              <a:gd name="connsiteY15" fmla="*/ 2322212 h 2369152"/>
              <a:gd name="connsiteX16" fmla="*/ 288586 w 2300646"/>
              <a:gd name="connsiteY16" fmla="*/ 2052845 h 2369152"/>
              <a:gd name="connsiteX17" fmla="*/ 515813 w 2300646"/>
              <a:gd name="connsiteY17" fmla="*/ 767428 h 2369152"/>
              <a:gd name="connsiteX18" fmla="*/ 6569 w 2300646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43194 w 2305244"/>
              <a:gd name="connsiteY4" fmla="*/ 1026127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24119 w 2305244"/>
              <a:gd name="connsiteY14" fmla="*/ 1207102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43194 w 2305244"/>
              <a:gd name="connsiteY4" fmla="*/ 1026127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09489 w 2305244"/>
              <a:gd name="connsiteY14" fmla="*/ 1185156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06618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09489 w 2305244"/>
              <a:gd name="connsiteY14" fmla="*/ 1185156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06618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898516 w 2305244"/>
              <a:gd name="connsiteY14" fmla="*/ 1196129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898516 w 2305244"/>
              <a:gd name="connsiteY14" fmla="*/ 1196129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73597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513830 w 2305244"/>
              <a:gd name="connsiteY13" fmla="*/ 1784469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50914 w 2305244"/>
              <a:gd name="connsiteY5" fmla="*/ 1597551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76517 w 2305244"/>
              <a:gd name="connsiteY5" fmla="*/ 1608523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76517 w 2305244"/>
              <a:gd name="connsiteY5" fmla="*/ 1608523 h 2369152"/>
              <a:gd name="connsiteX6" fmla="*/ 2032752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2305244 w 2305244"/>
              <a:gd name="connsiteY0" fmla="*/ 1740502 h 2369152"/>
              <a:gd name="connsiteX1" fmla="*/ 1838519 w 2305244"/>
              <a:gd name="connsiteY1" fmla="*/ 1873852 h 2369152"/>
              <a:gd name="connsiteX2" fmla="*/ 2009969 w 2305244"/>
              <a:gd name="connsiteY2" fmla="*/ 2121502 h 2369152"/>
              <a:gd name="connsiteX3" fmla="*/ 1733744 w 2305244"/>
              <a:gd name="connsiteY3" fmla="*/ 1988152 h 2369152"/>
              <a:gd name="connsiteX4" fmla="*/ 1543244 w 2305244"/>
              <a:gd name="connsiteY4" fmla="*/ 2369152 h 2369152"/>
              <a:gd name="connsiteX5" fmla="*/ 1314644 w 2305244"/>
              <a:gd name="connsiteY5" fmla="*/ 2150077 h 2369152"/>
              <a:gd name="connsiteX6" fmla="*/ 1495542 w 2305244"/>
              <a:gd name="connsiteY6" fmla="*/ 1788127 h 2369152"/>
              <a:gd name="connsiteX7" fmla="*/ 909489 w 2305244"/>
              <a:gd name="connsiteY7" fmla="*/ 1225390 h 2369152"/>
              <a:gd name="connsiteX8" fmla="*/ 414951 w 2305244"/>
              <a:gd name="connsiteY8" fmla="*/ 2322212 h 2369152"/>
              <a:gd name="connsiteX9" fmla="*/ 293184 w 2305244"/>
              <a:gd name="connsiteY9" fmla="*/ 2052845 h 2369152"/>
              <a:gd name="connsiteX10" fmla="*/ 520411 w 2305244"/>
              <a:gd name="connsiteY10" fmla="*/ 767428 h 2369152"/>
              <a:gd name="connsiteX11" fmla="*/ 11167 w 2305244"/>
              <a:gd name="connsiteY11" fmla="*/ 5505 h 2369152"/>
              <a:gd name="connsiteX12" fmla="*/ 771719 w 2305244"/>
              <a:gd name="connsiteY12" fmla="*/ 578452 h 2369152"/>
              <a:gd name="connsiteX13" fmla="*/ 2041440 w 2305244"/>
              <a:gd name="connsiteY13" fmla="*/ 514597 h 2369152"/>
              <a:gd name="connsiteX14" fmla="*/ 2296406 w 2305244"/>
              <a:gd name="connsiteY14" fmla="*/ 662729 h 2369152"/>
              <a:gd name="connsiteX15" fmla="*/ 1124906 w 2305244"/>
              <a:gd name="connsiteY15" fmla="*/ 1004182 h 2369152"/>
              <a:gd name="connsiteX16" fmla="*/ 1676517 w 2305244"/>
              <a:gd name="connsiteY16" fmla="*/ 1608523 h 2369152"/>
              <a:gd name="connsiteX17" fmla="*/ 2124192 w 2305244"/>
              <a:gd name="connsiteY17" fmla="*/ 1641442 h 2369152"/>
              <a:gd name="connsiteX0" fmla="*/ 2305244 w 2305244"/>
              <a:gd name="connsiteY0" fmla="*/ 1740502 h 2369152"/>
              <a:gd name="connsiteX1" fmla="*/ 1838519 w 2305244"/>
              <a:gd name="connsiteY1" fmla="*/ 1873852 h 2369152"/>
              <a:gd name="connsiteX2" fmla="*/ 2009969 w 2305244"/>
              <a:gd name="connsiteY2" fmla="*/ 2121502 h 2369152"/>
              <a:gd name="connsiteX3" fmla="*/ 1733744 w 2305244"/>
              <a:gd name="connsiteY3" fmla="*/ 1988152 h 2369152"/>
              <a:gd name="connsiteX4" fmla="*/ 1543244 w 2305244"/>
              <a:gd name="connsiteY4" fmla="*/ 2369152 h 2369152"/>
              <a:gd name="connsiteX5" fmla="*/ 1314644 w 2305244"/>
              <a:gd name="connsiteY5" fmla="*/ 2150077 h 2369152"/>
              <a:gd name="connsiteX6" fmla="*/ 1495542 w 2305244"/>
              <a:gd name="connsiteY6" fmla="*/ 1788127 h 2369152"/>
              <a:gd name="connsiteX7" fmla="*/ 909489 w 2305244"/>
              <a:gd name="connsiteY7" fmla="*/ 1225390 h 2369152"/>
              <a:gd name="connsiteX8" fmla="*/ 414951 w 2305244"/>
              <a:gd name="connsiteY8" fmla="*/ 2322212 h 2369152"/>
              <a:gd name="connsiteX9" fmla="*/ 293184 w 2305244"/>
              <a:gd name="connsiteY9" fmla="*/ 2052845 h 2369152"/>
              <a:gd name="connsiteX10" fmla="*/ 520411 w 2305244"/>
              <a:gd name="connsiteY10" fmla="*/ 767428 h 2369152"/>
              <a:gd name="connsiteX11" fmla="*/ 11167 w 2305244"/>
              <a:gd name="connsiteY11" fmla="*/ 5505 h 2369152"/>
              <a:gd name="connsiteX12" fmla="*/ 771719 w 2305244"/>
              <a:gd name="connsiteY12" fmla="*/ 578452 h 2369152"/>
              <a:gd name="connsiteX13" fmla="*/ 2041440 w 2305244"/>
              <a:gd name="connsiteY13" fmla="*/ 514597 h 2369152"/>
              <a:gd name="connsiteX14" fmla="*/ 2296406 w 2305244"/>
              <a:gd name="connsiteY14" fmla="*/ 662729 h 2369152"/>
              <a:gd name="connsiteX15" fmla="*/ 1124906 w 2305244"/>
              <a:gd name="connsiteY15" fmla="*/ 1004182 h 2369152"/>
              <a:gd name="connsiteX16" fmla="*/ 1676517 w 2305244"/>
              <a:gd name="connsiteY16" fmla="*/ 1608523 h 2369152"/>
              <a:gd name="connsiteX17" fmla="*/ 2102246 w 2305244"/>
              <a:gd name="connsiteY17" fmla="*/ 1579262 h 2369152"/>
              <a:gd name="connsiteX0" fmla="*/ 2275983 w 2296406"/>
              <a:gd name="connsiteY0" fmla="*/ 1747817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102246 w 2296406"/>
              <a:gd name="connsiteY17" fmla="*/ 1579262 h 2369152"/>
              <a:gd name="connsiteX0" fmla="*/ 2290614 w 2296406"/>
              <a:gd name="connsiteY0" fmla="*/ 177707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102246 w 2296406"/>
              <a:gd name="connsiteY17" fmla="*/ 1579262 h 2369152"/>
              <a:gd name="connsiteX0" fmla="*/ 2290614 w 2296406"/>
              <a:gd name="connsiteY0" fmla="*/ 1740502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102246 w 2296406"/>
              <a:gd name="connsiteY17" fmla="*/ 1579262 h 2369152"/>
              <a:gd name="connsiteX0" fmla="*/ 2290614 w 2296406"/>
              <a:gd name="connsiteY0" fmla="*/ 1740502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62012 w 2296406"/>
              <a:gd name="connsiteY17" fmla="*/ 1560974 h 2369152"/>
              <a:gd name="connsiteX0" fmla="*/ 2257695 w 2296406"/>
              <a:gd name="connsiteY0" fmla="*/ 1755133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62012 w 2296406"/>
              <a:gd name="connsiteY17" fmla="*/ 1560974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62012 w 2296406"/>
              <a:gd name="connsiteY17" fmla="*/ 1560974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94931 w 2296406"/>
              <a:gd name="connsiteY17" fmla="*/ 1557316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9145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94931 w 2296406"/>
              <a:gd name="connsiteY17" fmla="*/ 1557316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80482 w 2296406"/>
              <a:gd name="connsiteY5" fmla="*/ 2120816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94931 w 2296406"/>
              <a:gd name="connsiteY17" fmla="*/ 1557316 h 2369152"/>
              <a:gd name="connsiteX0" fmla="*/ 2279640 w 2296406"/>
              <a:gd name="connsiteY0" fmla="*/ 1747818 h 2354521"/>
              <a:gd name="connsiteX1" fmla="*/ 1838519 w 2296406"/>
              <a:gd name="connsiteY1" fmla="*/ 1873852 h 2354521"/>
              <a:gd name="connsiteX2" fmla="*/ 2009969 w 2296406"/>
              <a:gd name="connsiteY2" fmla="*/ 2121502 h 2354521"/>
              <a:gd name="connsiteX3" fmla="*/ 1733744 w 2296406"/>
              <a:gd name="connsiteY3" fmla="*/ 1988152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38519 w 2296406"/>
              <a:gd name="connsiteY1" fmla="*/ 1873852 h 2354521"/>
              <a:gd name="connsiteX2" fmla="*/ 2009969 w 2296406"/>
              <a:gd name="connsiteY2" fmla="*/ 2121502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2009969 w 2296406"/>
              <a:gd name="connsiteY2" fmla="*/ 2121502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91681 w 2296406"/>
              <a:gd name="connsiteY2" fmla="*/ 2136133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2042887 w 2296406"/>
              <a:gd name="connsiteY2" fmla="*/ 2194655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23889 w 2296406"/>
              <a:gd name="connsiteY1" fmla="*/ 183727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27546 w 2296406"/>
              <a:gd name="connsiteY1" fmla="*/ 1826304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2296406" h="2354521">
                <a:moveTo>
                  <a:pt x="2279640" y="1747818"/>
                </a:moveTo>
                <a:lnTo>
                  <a:pt x="1827546" y="1826304"/>
                </a:lnTo>
                <a:cubicBezTo>
                  <a:pt x="1873723" y="1907635"/>
                  <a:pt x="1985737" y="2047488"/>
                  <a:pt x="1955104" y="2095900"/>
                </a:cubicBezTo>
                <a:cubicBezTo>
                  <a:pt x="1897166" y="2139232"/>
                  <a:pt x="1773393" y="2006999"/>
                  <a:pt x="1682537" y="1962549"/>
                </a:cubicBezTo>
                <a:lnTo>
                  <a:pt x="1528613" y="2354521"/>
                </a:lnTo>
                <a:lnTo>
                  <a:pt x="1380482" y="2120816"/>
                </a:lnTo>
                <a:lnTo>
                  <a:pt x="1495542" y="1788127"/>
                </a:lnTo>
                <a:lnTo>
                  <a:pt x="909489" y="1225390"/>
                </a:lnTo>
                <a:lnTo>
                  <a:pt x="414951" y="2322212"/>
                </a:lnTo>
                <a:lnTo>
                  <a:pt x="293184" y="2052845"/>
                </a:lnTo>
                <a:lnTo>
                  <a:pt x="520411" y="767428"/>
                </a:lnTo>
                <a:cubicBezTo>
                  <a:pt x="325060" y="542715"/>
                  <a:pt x="-71458" y="102202"/>
                  <a:pt x="11167" y="5505"/>
                </a:cubicBezTo>
                <a:cubicBezTo>
                  <a:pt x="111065" y="-52229"/>
                  <a:pt x="554777" y="358209"/>
                  <a:pt x="771719" y="578452"/>
                </a:cubicBezTo>
                <a:lnTo>
                  <a:pt x="2041440" y="514597"/>
                </a:lnTo>
                <a:lnTo>
                  <a:pt x="2296406" y="662729"/>
                </a:lnTo>
                <a:lnTo>
                  <a:pt x="1124906" y="1004182"/>
                </a:lnTo>
                <a:lnTo>
                  <a:pt x="1676517" y="1608523"/>
                </a:lnTo>
                <a:cubicBezTo>
                  <a:pt x="1795262" y="1589016"/>
                  <a:pt x="2094931" y="1557316"/>
                  <a:pt x="2094931" y="1557316"/>
                </a:cubicBezTo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4" name="Block Arc 10">
            <a:extLst>
              <a:ext uri="{FF2B5EF4-FFF2-40B4-BE49-F238E27FC236}">
                <a16:creationId xmlns:a16="http://schemas.microsoft.com/office/drawing/2014/main" xmlns="" id="{75C14C12-5F78-4BDD-B8A3-69BB465A2216}"/>
              </a:ext>
            </a:extLst>
          </p:cNvPr>
          <p:cNvSpPr/>
          <p:nvPr/>
        </p:nvSpPr>
        <p:spPr>
          <a:xfrm>
            <a:off x="10959168" y="4745774"/>
            <a:ext cx="614525" cy="416246"/>
          </a:xfrm>
          <a:custGeom>
            <a:avLst/>
            <a:gdLst/>
            <a:ahLst/>
            <a:cxnLst/>
            <a:rect l="l" t="t" r="r" b="b"/>
            <a:pathLst>
              <a:path w="3219104" h="2180445">
                <a:moveTo>
                  <a:pt x="631935" y="660566"/>
                </a:moveTo>
                <a:cubicBezTo>
                  <a:pt x="582229" y="660566"/>
                  <a:pt x="541935" y="700860"/>
                  <a:pt x="541935" y="750566"/>
                </a:cubicBezTo>
                <a:cubicBezTo>
                  <a:pt x="541935" y="800272"/>
                  <a:pt x="582229" y="840566"/>
                  <a:pt x="631935" y="840566"/>
                </a:cubicBezTo>
                <a:cubicBezTo>
                  <a:pt x="681641" y="840566"/>
                  <a:pt x="721935" y="800272"/>
                  <a:pt x="721935" y="750566"/>
                </a:cubicBezTo>
                <a:cubicBezTo>
                  <a:pt x="721935" y="700860"/>
                  <a:pt x="681641" y="660566"/>
                  <a:pt x="631935" y="660566"/>
                </a:cubicBezTo>
                <a:close/>
                <a:moveTo>
                  <a:pt x="2920524" y="132986"/>
                </a:moveTo>
                <a:cubicBezTo>
                  <a:pt x="2884582" y="132986"/>
                  <a:pt x="2855445" y="171564"/>
                  <a:pt x="2855445" y="219152"/>
                </a:cubicBezTo>
                <a:cubicBezTo>
                  <a:pt x="2855445" y="266740"/>
                  <a:pt x="2884582" y="305318"/>
                  <a:pt x="2920524" y="305318"/>
                </a:cubicBezTo>
                <a:cubicBezTo>
                  <a:pt x="2956466" y="305318"/>
                  <a:pt x="2985603" y="266740"/>
                  <a:pt x="2985603" y="219152"/>
                </a:cubicBezTo>
                <a:cubicBezTo>
                  <a:pt x="2985603" y="171564"/>
                  <a:pt x="2956466" y="132986"/>
                  <a:pt x="2920524" y="132986"/>
                </a:cubicBezTo>
                <a:close/>
                <a:moveTo>
                  <a:pt x="1840097" y="123357"/>
                </a:moveTo>
                <a:cubicBezTo>
                  <a:pt x="1690593" y="125267"/>
                  <a:pt x="1541569" y="163386"/>
                  <a:pt x="1407089" y="237534"/>
                </a:cubicBezTo>
                <a:lnTo>
                  <a:pt x="1442443" y="299445"/>
                </a:lnTo>
                <a:cubicBezTo>
                  <a:pt x="1690026" y="162934"/>
                  <a:pt x="1991162" y="159087"/>
                  <a:pt x="2242273" y="289227"/>
                </a:cubicBezTo>
                <a:lnTo>
                  <a:pt x="2275978" y="226435"/>
                </a:lnTo>
                <a:cubicBezTo>
                  <a:pt x="2139582" y="155746"/>
                  <a:pt x="1989600" y="121447"/>
                  <a:pt x="1840097" y="123357"/>
                </a:cubicBezTo>
                <a:close/>
                <a:moveTo>
                  <a:pt x="1808744" y="1233"/>
                </a:moveTo>
                <a:cubicBezTo>
                  <a:pt x="2156106" y="-14520"/>
                  <a:pt x="2554236" y="122009"/>
                  <a:pt x="2727916" y="332053"/>
                </a:cubicBezTo>
                <a:lnTo>
                  <a:pt x="2797407" y="426906"/>
                </a:lnTo>
                <a:cubicBezTo>
                  <a:pt x="2816730" y="407744"/>
                  <a:pt x="2822914" y="396798"/>
                  <a:pt x="2848347" y="374270"/>
                </a:cubicBezTo>
                <a:cubicBezTo>
                  <a:pt x="2789714" y="335227"/>
                  <a:pt x="2770554" y="301522"/>
                  <a:pt x="2770554" y="211287"/>
                </a:cubicBezTo>
                <a:cubicBezTo>
                  <a:pt x="2770554" y="109060"/>
                  <a:pt x="2826850" y="34523"/>
                  <a:pt x="2918697" y="33333"/>
                </a:cubicBezTo>
                <a:cubicBezTo>
                  <a:pt x="3010544" y="32143"/>
                  <a:pt x="3068737" y="122977"/>
                  <a:pt x="3064459" y="218431"/>
                </a:cubicBezTo>
                <a:cubicBezTo>
                  <a:pt x="3062319" y="266188"/>
                  <a:pt x="3063213" y="242475"/>
                  <a:pt x="3054577" y="285936"/>
                </a:cubicBezTo>
                <a:cubicBezTo>
                  <a:pt x="3088600" y="260795"/>
                  <a:pt x="3146396" y="297212"/>
                  <a:pt x="3198377" y="27802"/>
                </a:cubicBezTo>
                <a:cubicBezTo>
                  <a:pt x="3270974" y="270322"/>
                  <a:pt x="3142267" y="378871"/>
                  <a:pt x="2977023" y="405424"/>
                </a:cubicBezTo>
                <a:cubicBezTo>
                  <a:pt x="2937650" y="455263"/>
                  <a:pt x="2906651" y="507366"/>
                  <a:pt x="2854455" y="531728"/>
                </a:cubicBezTo>
                <a:cubicBezTo>
                  <a:pt x="2854593" y="531917"/>
                  <a:pt x="2854687" y="532126"/>
                  <a:pt x="2854781" y="532336"/>
                </a:cubicBezTo>
                <a:lnTo>
                  <a:pt x="2914835" y="719911"/>
                </a:lnTo>
                <a:cubicBezTo>
                  <a:pt x="2982387" y="1030651"/>
                  <a:pt x="2875068" y="1334999"/>
                  <a:pt x="2751965" y="1458417"/>
                </a:cubicBezTo>
                <a:cubicBezTo>
                  <a:pt x="2718119" y="1752479"/>
                  <a:pt x="2636178" y="1904762"/>
                  <a:pt x="2564924" y="2133185"/>
                </a:cubicBezTo>
                <a:cubicBezTo>
                  <a:pt x="2548001" y="2174319"/>
                  <a:pt x="2290597" y="2162941"/>
                  <a:pt x="2284362" y="2130560"/>
                </a:cubicBezTo>
                <a:cubicBezTo>
                  <a:pt x="2253189" y="1989654"/>
                  <a:pt x="2205984" y="1832997"/>
                  <a:pt x="2190842" y="1681589"/>
                </a:cubicBezTo>
                <a:cubicBezTo>
                  <a:pt x="1937891" y="1727975"/>
                  <a:pt x="1628829" y="1727099"/>
                  <a:pt x="1429318" y="1710471"/>
                </a:cubicBezTo>
                <a:cubicBezTo>
                  <a:pt x="1387456" y="1891634"/>
                  <a:pt x="1268107" y="2057044"/>
                  <a:pt x="1143413" y="2180445"/>
                </a:cubicBezTo>
                <a:lnTo>
                  <a:pt x="943012" y="2180445"/>
                </a:lnTo>
                <a:cubicBezTo>
                  <a:pt x="894916" y="2170818"/>
                  <a:pt x="902932" y="1825120"/>
                  <a:pt x="910948" y="1650083"/>
                </a:cubicBezTo>
                <a:cubicBezTo>
                  <a:pt x="600994" y="1508303"/>
                  <a:pt x="-80369" y="1319263"/>
                  <a:pt x="7807" y="838786"/>
                </a:cubicBezTo>
                <a:cubicBezTo>
                  <a:pt x="13151" y="796777"/>
                  <a:pt x="184160" y="802028"/>
                  <a:pt x="275009" y="799402"/>
                </a:cubicBezTo>
                <a:cubicBezTo>
                  <a:pt x="369419" y="659373"/>
                  <a:pt x="418407" y="582356"/>
                  <a:pt x="555570" y="465957"/>
                </a:cubicBezTo>
                <a:cubicBezTo>
                  <a:pt x="547554" y="374062"/>
                  <a:pt x="496786" y="206026"/>
                  <a:pt x="531522" y="190273"/>
                </a:cubicBezTo>
                <a:cubicBezTo>
                  <a:pt x="764877" y="64246"/>
                  <a:pt x="803177" y="250661"/>
                  <a:pt x="924308" y="355683"/>
                </a:cubicBezTo>
                <a:cubicBezTo>
                  <a:pt x="1130053" y="143013"/>
                  <a:pt x="1554903" y="11735"/>
                  <a:pt x="1808744" y="1233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5" name="Freeform 55">
            <a:extLst>
              <a:ext uri="{FF2B5EF4-FFF2-40B4-BE49-F238E27FC236}">
                <a16:creationId xmlns:a16="http://schemas.microsoft.com/office/drawing/2014/main" xmlns="" id="{E1F21ECA-3730-4E2A-BB32-69C99B2546BB}"/>
              </a:ext>
            </a:extLst>
          </p:cNvPr>
          <p:cNvSpPr/>
          <p:nvPr/>
        </p:nvSpPr>
        <p:spPr>
          <a:xfrm>
            <a:off x="4423300" y="2468550"/>
            <a:ext cx="316162" cy="774705"/>
          </a:xfrm>
          <a:custGeom>
            <a:avLst/>
            <a:gdLst/>
            <a:ahLst/>
            <a:cxnLst/>
            <a:rect l="l" t="t" r="r" b="b"/>
            <a:pathLst>
              <a:path w="1060423" h="2598393">
                <a:moveTo>
                  <a:pt x="511607" y="1989888"/>
                </a:moveTo>
                <a:cubicBezTo>
                  <a:pt x="421916" y="2038892"/>
                  <a:pt x="392123" y="2248491"/>
                  <a:pt x="577615" y="2379095"/>
                </a:cubicBezTo>
                <a:cubicBezTo>
                  <a:pt x="531205" y="2257454"/>
                  <a:pt x="562054" y="2197447"/>
                  <a:pt x="592034" y="2136572"/>
                </a:cubicBezTo>
                <a:cubicBezTo>
                  <a:pt x="592534" y="2167519"/>
                  <a:pt x="560915" y="2234057"/>
                  <a:pt x="638675" y="2272816"/>
                </a:cubicBezTo>
                <a:cubicBezTo>
                  <a:pt x="602283" y="2156226"/>
                  <a:pt x="756001" y="2119500"/>
                  <a:pt x="594605" y="1990756"/>
                </a:cubicBezTo>
                <a:cubicBezTo>
                  <a:pt x="828052" y="2024484"/>
                  <a:pt x="759407" y="2143283"/>
                  <a:pt x="814896" y="2262952"/>
                </a:cubicBezTo>
                <a:cubicBezTo>
                  <a:pt x="774295" y="2270013"/>
                  <a:pt x="715464" y="2161619"/>
                  <a:pt x="728685" y="2212952"/>
                </a:cubicBezTo>
                <a:cubicBezTo>
                  <a:pt x="798068" y="2415798"/>
                  <a:pt x="590532" y="2421590"/>
                  <a:pt x="656442" y="2598393"/>
                </a:cubicBezTo>
                <a:cubicBezTo>
                  <a:pt x="451592" y="2586815"/>
                  <a:pt x="511509" y="2396411"/>
                  <a:pt x="415171" y="2350110"/>
                </a:cubicBezTo>
                <a:cubicBezTo>
                  <a:pt x="389023" y="2345435"/>
                  <a:pt x="357666" y="2366802"/>
                  <a:pt x="415723" y="2461957"/>
                </a:cubicBezTo>
                <a:cubicBezTo>
                  <a:pt x="77590" y="2209980"/>
                  <a:pt x="314998" y="2004011"/>
                  <a:pt x="511607" y="1989888"/>
                </a:cubicBezTo>
                <a:close/>
                <a:moveTo>
                  <a:pt x="344786" y="1884983"/>
                </a:moveTo>
                <a:lnTo>
                  <a:pt x="722598" y="1884983"/>
                </a:lnTo>
                <a:cubicBezTo>
                  <a:pt x="716460" y="1906965"/>
                  <a:pt x="711917" y="1928321"/>
                  <a:pt x="707988" y="1948728"/>
                </a:cubicBezTo>
                <a:lnTo>
                  <a:pt x="357819" y="1948059"/>
                </a:lnTo>
                <a:close/>
                <a:moveTo>
                  <a:pt x="530212" y="651224"/>
                </a:moveTo>
                <a:cubicBezTo>
                  <a:pt x="585486" y="651224"/>
                  <a:pt x="630294" y="696033"/>
                  <a:pt x="630294" y="751307"/>
                </a:cubicBezTo>
                <a:cubicBezTo>
                  <a:pt x="630294" y="806581"/>
                  <a:pt x="585486" y="851389"/>
                  <a:pt x="530212" y="851389"/>
                </a:cubicBezTo>
                <a:cubicBezTo>
                  <a:pt x="474938" y="851389"/>
                  <a:pt x="430129" y="806581"/>
                  <a:pt x="430129" y="751307"/>
                </a:cubicBezTo>
                <a:cubicBezTo>
                  <a:pt x="430129" y="696033"/>
                  <a:pt x="474938" y="651224"/>
                  <a:pt x="530212" y="651224"/>
                </a:cubicBezTo>
                <a:close/>
                <a:moveTo>
                  <a:pt x="530212" y="551141"/>
                </a:moveTo>
                <a:cubicBezTo>
                  <a:pt x="419664" y="551141"/>
                  <a:pt x="330046" y="640759"/>
                  <a:pt x="330046" y="751307"/>
                </a:cubicBezTo>
                <a:cubicBezTo>
                  <a:pt x="330046" y="861855"/>
                  <a:pt x="419664" y="951472"/>
                  <a:pt x="530212" y="951472"/>
                </a:cubicBezTo>
                <a:cubicBezTo>
                  <a:pt x="640760" y="951472"/>
                  <a:pt x="730377" y="861855"/>
                  <a:pt x="730377" y="751307"/>
                </a:cubicBezTo>
                <a:cubicBezTo>
                  <a:pt x="730377" y="640759"/>
                  <a:pt x="640760" y="551141"/>
                  <a:pt x="530212" y="551141"/>
                </a:cubicBezTo>
                <a:close/>
                <a:moveTo>
                  <a:pt x="286245" y="353827"/>
                </a:moveTo>
                <a:cubicBezTo>
                  <a:pt x="438132" y="439406"/>
                  <a:pt x="623290" y="440561"/>
                  <a:pt x="776100" y="356932"/>
                </a:cubicBezTo>
                <a:cubicBezTo>
                  <a:pt x="941305" y="720175"/>
                  <a:pt x="898096" y="1115325"/>
                  <a:pt x="825241" y="1447764"/>
                </a:cubicBezTo>
                <a:lnTo>
                  <a:pt x="1060423" y="1673413"/>
                </a:lnTo>
                <a:lnTo>
                  <a:pt x="1021935" y="1978110"/>
                </a:lnTo>
                <a:lnTo>
                  <a:pt x="745125" y="1786699"/>
                </a:lnTo>
                <a:lnTo>
                  <a:pt x="734250" y="1834148"/>
                </a:lnTo>
                <a:lnTo>
                  <a:pt x="332991" y="1834148"/>
                </a:lnTo>
                <a:cubicBezTo>
                  <a:pt x="330005" y="1820736"/>
                  <a:pt x="326662" y="1807037"/>
                  <a:pt x="323192" y="1793020"/>
                </a:cubicBezTo>
                <a:lnTo>
                  <a:pt x="38489" y="1989888"/>
                </a:lnTo>
                <a:lnTo>
                  <a:pt x="0" y="1685191"/>
                </a:lnTo>
                <a:lnTo>
                  <a:pt x="237343" y="1457469"/>
                </a:lnTo>
                <a:lnTo>
                  <a:pt x="238009" y="1459571"/>
                </a:lnTo>
                <a:lnTo>
                  <a:pt x="242012" y="1446515"/>
                </a:lnTo>
                <a:cubicBezTo>
                  <a:pt x="171205" y="1115067"/>
                  <a:pt x="127758" y="714059"/>
                  <a:pt x="286245" y="353827"/>
                </a:cubicBezTo>
                <a:close/>
                <a:moveTo>
                  <a:pt x="527942" y="0"/>
                </a:moveTo>
                <a:cubicBezTo>
                  <a:pt x="622760" y="95693"/>
                  <a:pt x="695048" y="196745"/>
                  <a:pt x="748164" y="301374"/>
                </a:cubicBezTo>
                <a:cubicBezTo>
                  <a:pt x="612692" y="376844"/>
                  <a:pt x="447588" y="375495"/>
                  <a:pt x="312997" y="298024"/>
                </a:cubicBezTo>
                <a:cubicBezTo>
                  <a:pt x="364591" y="193505"/>
                  <a:pt x="435080" y="93397"/>
                  <a:pt x="52794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6" name="Round Same Side Corner Rectangle 36">
            <a:extLst>
              <a:ext uri="{FF2B5EF4-FFF2-40B4-BE49-F238E27FC236}">
                <a16:creationId xmlns:a16="http://schemas.microsoft.com/office/drawing/2014/main" xmlns="" id="{E0C4F70F-DCCD-48F1-A750-DF4F32AC8F75}"/>
              </a:ext>
            </a:extLst>
          </p:cNvPr>
          <p:cNvSpPr/>
          <p:nvPr/>
        </p:nvSpPr>
        <p:spPr>
          <a:xfrm>
            <a:off x="9209300" y="2626898"/>
            <a:ext cx="579306" cy="458009"/>
          </a:xfrm>
          <a:custGeom>
            <a:avLst/>
            <a:gdLst/>
            <a:ahLst/>
            <a:cxnLst/>
            <a:rect l="l" t="t" r="r" b="b"/>
            <a:pathLst>
              <a:path w="3219104" h="2545072">
                <a:moveTo>
                  <a:pt x="2779672" y="457200"/>
                </a:moveTo>
                <a:lnTo>
                  <a:pt x="2975888" y="457200"/>
                </a:lnTo>
                <a:cubicBezTo>
                  <a:pt x="3110212" y="457200"/>
                  <a:pt x="3219104" y="566092"/>
                  <a:pt x="3219104" y="700416"/>
                </a:cubicBezTo>
                <a:lnTo>
                  <a:pt x="3219104" y="2301856"/>
                </a:lnTo>
                <a:cubicBezTo>
                  <a:pt x="3219104" y="2436180"/>
                  <a:pt x="3110212" y="2545072"/>
                  <a:pt x="2975888" y="2545072"/>
                </a:cubicBezTo>
                <a:lnTo>
                  <a:pt x="2779672" y="2545072"/>
                </a:lnTo>
                <a:close/>
                <a:moveTo>
                  <a:pt x="243216" y="457200"/>
                </a:moveTo>
                <a:lnTo>
                  <a:pt x="439432" y="457200"/>
                </a:lnTo>
                <a:lnTo>
                  <a:pt x="439432" y="2545072"/>
                </a:lnTo>
                <a:lnTo>
                  <a:pt x="243216" y="2545072"/>
                </a:lnTo>
                <a:cubicBezTo>
                  <a:pt x="108892" y="2545072"/>
                  <a:pt x="0" y="2436180"/>
                  <a:pt x="0" y="2301856"/>
                </a:cubicBezTo>
                <a:lnTo>
                  <a:pt x="0" y="700416"/>
                </a:lnTo>
                <a:cubicBezTo>
                  <a:pt x="0" y="566092"/>
                  <a:pt x="108892" y="457200"/>
                  <a:pt x="243216" y="457200"/>
                </a:cubicBezTo>
                <a:close/>
                <a:moveTo>
                  <a:pt x="1428476" y="174246"/>
                </a:moveTo>
                <a:cubicBezTo>
                  <a:pt x="1372210" y="174246"/>
                  <a:pt x="1326598" y="219858"/>
                  <a:pt x="1326598" y="276124"/>
                </a:cubicBezTo>
                <a:lnTo>
                  <a:pt x="1326598" y="457200"/>
                </a:lnTo>
                <a:lnTo>
                  <a:pt x="1892506" y="457200"/>
                </a:lnTo>
                <a:lnTo>
                  <a:pt x="1892506" y="276124"/>
                </a:lnTo>
                <a:cubicBezTo>
                  <a:pt x="1892506" y="219858"/>
                  <a:pt x="1846894" y="174246"/>
                  <a:pt x="1790628" y="174246"/>
                </a:cubicBezTo>
                <a:close/>
                <a:moveTo>
                  <a:pt x="1285704" y="0"/>
                </a:moveTo>
                <a:lnTo>
                  <a:pt x="1933400" y="0"/>
                </a:lnTo>
                <a:cubicBezTo>
                  <a:pt x="2007048" y="0"/>
                  <a:pt x="2066752" y="59704"/>
                  <a:pt x="2066752" y="133352"/>
                </a:cubicBezTo>
                <a:lnTo>
                  <a:pt x="2066752" y="457200"/>
                </a:lnTo>
                <a:lnTo>
                  <a:pt x="2599672" y="457200"/>
                </a:lnTo>
                <a:lnTo>
                  <a:pt x="2599672" y="2545072"/>
                </a:lnTo>
                <a:lnTo>
                  <a:pt x="619432" y="2545072"/>
                </a:lnTo>
                <a:lnTo>
                  <a:pt x="619432" y="457200"/>
                </a:lnTo>
                <a:lnTo>
                  <a:pt x="1152352" y="457200"/>
                </a:lnTo>
                <a:lnTo>
                  <a:pt x="1152352" y="133352"/>
                </a:lnTo>
                <a:cubicBezTo>
                  <a:pt x="1152352" y="59704"/>
                  <a:pt x="1212056" y="0"/>
                  <a:pt x="1285704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7" name="Oval 21">
            <a:extLst>
              <a:ext uri="{FF2B5EF4-FFF2-40B4-BE49-F238E27FC236}">
                <a16:creationId xmlns:a16="http://schemas.microsoft.com/office/drawing/2014/main" xmlns="" id="{B92F2676-D90E-40BF-8AC5-C623D6EC5932}"/>
              </a:ext>
            </a:extLst>
          </p:cNvPr>
          <p:cNvSpPr>
            <a:spLocks noChangeAspect="1"/>
          </p:cNvSpPr>
          <p:nvPr/>
        </p:nvSpPr>
        <p:spPr>
          <a:xfrm>
            <a:off x="7052100" y="4713438"/>
            <a:ext cx="476931" cy="480914"/>
          </a:xfrm>
          <a:custGeom>
            <a:avLst/>
            <a:gdLst/>
            <a:ahLst/>
            <a:cxnLst/>
            <a:rect l="l" t="t" r="r" b="b"/>
            <a:pathLst>
              <a:path w="1652142" h="1665940">
                <a:moveTo>
                  <a:pt x="898689" y="548008"/>
                </a:moveTo>
                <a:cubicBezTo>
                  <a:pt x="737950" y="504938"/>
                  <a:pt x="572731" y="600328"/>
                  <a:pt x="529661" y="761066"/>
                </a:cubicBezTo>
                <a:cubicBezTo>
                  <a:pt x="486591" y="921805"/>
                  <a:pt x="581980" y="1087025"/>
                  <a:pt x="742719" y="1130094"/>
                </a:cubicBezTo>
                <a:cubicBezTo>
                  <a:pt x="903458" y="1173164"/>
                  <a:pt x="1068677" y="1077775"/>
                  <a:pt x="1111747" y="917036"/>
                </a:cubicBezTo>
                <a:cubicBezTo>
                  <a:pt x="1154817" y="756297"/>
                  <a:pt x="1059428" y="591077"/>
                  <a:pt x="898689" y="548008"/>
                </a:cubicBezTo>
                <a:close/>
                <a:moveTo>
                  <a:pt x="952303" y="347916"/>
                </a:moveTo>
                <a:cubicBezTo>
                  <a:pt x="1223549" y="420596"/>
                  <a:pt x="1384519" y="699404"/>
                  <a:pt x="1311839" y="970650"/>
                </a:cubicBezTo>
                <a:cubicBezTo>
                  <a:pt x="1239159" y="1241896"/>
                  <a:pt x="960351" y="1402866"/>
                  <a:pt x="689105" y="1330186"/>
                </a:cubicBezTo>
                <a:cubicBezTo>
                  <a:pt x="417859" y="1257506"/>
                  <a:pt x="256889" y="978698"/>
                  <a:pt x="329569" y="707451"/>
                </a:cubicBezTo>
                <a:cubicBezTo>
                  <a:pt x="402249" y="436205"/>
                  <a:pt x="681057" y="275235"/>
                  <a:pt x="952303" y="347916"/>
                </a:cubicBezTo>
                <a:close/>
                <a:moveTo>
                  <a:pt x="971799" y="275155"/>
                </a:moveTo>
                <a:cubicBezTo>
                  <a:pt x="660368" y="191707"/>
                  <a:pt x="340256" y="376524"/>
                  <a:pt x="256808" y="687955"/>
                </a:cubicBezTo>
                <a:cubicBezTo>
                  <a:pt x="173361" y="999387"/>
                  <a:pt x="358178" y="1319499"/>
                  <a:pt x="669609" y="1402947"/>
                </a:cubicBezTo>
                <a:cubicBezTo>
                  <a:pt x="981040" y="1486395"/>
                  <a:pt x="1301152" y="1301577"/>
                  <a:pt x="1384600" y="990146"/>
                </a:cubicBezTo>
                <a:cubicBezTo>
                  <a:pt x="1468047" y="678715"/>
                  <a:pt x="1283230" y="358603"/>
                  <a:pt x="971799" y="275155"/>
                </a:cubicBezTo>
                <a:close/>
                <a:moveTo>
                  <a:pt x="1652142" y="394531"/>
                </a:moveTo>
                <a:lnTo>
                  <a:pt x="1649662" y="403784"/>
                </a:lnTo>
                <a:lnTo>
                  <a:pt x="1647140" y="399895"/>
                </a:lnTo>
                <a:close/>
                <a:moveTo>
                  <a:pt x="1158157" y="65026"/>
                </a:moveTo>
                <a:lnTo>
                  <a:pt x="1154679" y="271718"/>
                </a:lnTo>
                <a:lnTo>
                  <a:pt x="1148331" y="270017"/>
                </a:lnTo>
                <a:cubicBezTo>
                  <a:pt x="1200055" y="299127"/>
                  <a:pt x="1246804" y="334821"/>
                  <a:pt x="1286346" y="377149"/>
                </a:cubicBezTo>
                <a:lnTo>
                  <a:pt x="1470353" y="331395"/>
                </a:lnTo>
                <a:lnTo>
                  <a:pt x="1588305" y="553229"/>
                </a:lnTo>
                <a:lnTo>
                  <a:pt x="1457194" y="671432"/>
                </a:lnTo>
                <a:cubicBezTo>
                  <a:pt x="1473630" y="731297"/>
                  <a:pt x="1481376" y="793983"/>
                  <a:pt x="1478595" y="857704"/>
                </a:cubicBezTo>
                <a:lnTo>
                  <a:pt x="1642362" y="948616"/>
                </a:lnTo>
                <a:lnTo>
                  <a:pt x="1577335" y="1191298"/>
                </a:lnTo>
                <a:lnTo>
                  <a:pt x="1378614" y="1187955"/>
                </a:lnTo>
                <a:cubicBezTo>
                  <a:pt x="1353489" y="1229936"/>
                  <a:pt x="1323048" y="1267799"/>
                  <a:pt x="1288939" y="1301599"/>
                </a:cubicBezTo>
                <a:lnTo>
                  <a:pt x="1354201" y="1471932"/>
                </a:lnTo>
                <a:lnTo>
                  <a:pt x="1148396" y="1616039"/>
                </a:lnTo>
                <a:lnTo>
                  <a:pt x="992294" y="1480516"/>
                </a:lnTo>
                <a:lnTo>
                  <a:pt x="1011291" y="1467215"/>
                </a:lnTo>
                <a:cubicBezTo>
                  <a:pt x="951500" y="1486565"/>
                  <a:pt x="888271" y="1495869"/>
                  <a:pt x="823805" y="1495510"/>
                </a:cubicBezTo>
                <a:lnTo>
                  <a:pt x="729193" y="1665940"/>
                </a:lnTo>
                <a:lnTo>
                  <a:pt x="486511" y="1600914"/>
                </a:lnTo>
                <a:lnTo>
                  <a:pt x="489790" y="1406012"/>
                </a:lnTo>
                <a:cubicBezTo>
                  <a:pt x="438364" y="1376702"/>
                  <a:pt x="391917" y="1340859"/>
                  <a:pt x="352658" y="1298452"/>
                </a:cubicBezTo>
                <a:lnTo>
                  <a:pt x="355803" y="1305197"/>
                </a:lnTo>
                <a:lnTo>
                  <a:pt x="152856" y="1344512"/>
                </a:lnTo>
                <a:lnTo>
                  <a:pt x="46675" y="1116809"/>
                </a:lnTo>
                <a:lnTo>
                  <a:pt x="183929" y="1005520"/>
                </a:lnTo>
                <a:cubicBezTo>
                  <a:pt x="169279" y="951824"/>
                  <a:pt x="161626" y="895865"/>
                  <a:pt x="161615" y="838915"/>
                </a:cubicBezTo>
                <a:lnTo>
                  <a:pt x="0" y="749197"/>
                </a:lnTo>
                <a:lnTo>
                  <a:pt x="65026" y="506515"/>
                </a:lnTo>
                <a:lnTo>
                  <a:pt x="250227" y="509630"/>
                </a:lnTo>
                <a:cubicBezTo>
                  <a:pt x="275353" y="465291"/>
                  <a:pt x="305693" y="424864"/>
                  <a:pt x="340015" y="388679"/>
                </a:cubicBezTo>
                <a:lnTo>
                  <a:pt x="277984" y="197357"/>
                </a:lnTo>
                <a:lnTo>
                  <a:pt x="491050" y="64219"/>
                </a:lnTo>
                <a:lnTo>
                  <a:pt x="639843" y="207726"/>
                </a:lnTo>
                <a:lnTo>
                  <a:pt x="638348" y="208660"/>
                </a:lnTo>
                <a:cubicBezTo>
                  <a:pt x="696840" y="190256"/>
                  <a:pt x="758594" y="181748"/>
                  <a:pt x="821488" y="182440"/>
                </a:cubicBezTo>
                <a:lnTo>
                  <a:pt x="815140" y="180739"/>
                </a:lnTo>
                <a:lnTo>
                  <a:pt x="915476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98" name="Oval 32">
            <a:extLst>
              <a:ext uri="{FF2B5EF4-FFF2-40B4-BE49-F238E27FC236}">
                <a16:creationId xmlns:a16="http://schemas.microsoft.com/office/drawing/2014/main" xmlns="" id="{06C7F06B-394E-4FE3-88AA-93210AFF9C00}"/>
              </a:ext>
            </a:extLst>
          </p:cNvPr>
          <p:cNvSpPr/>
          <p:nvPr/>
        </p:nvSpPr>
        <p:spPr>
          <a:xfrm>
            <a:off x="9307908" y="4680733"/>
            <a:ext cx="454128" cy="546324"/>
          </a:xfrm>
          <a:custGeom>
            <a:avLst/>
            <a:gdLst/>
            <a:ahLst/>
            <a:cxnLst/>
            <a:rect l="l" t="t" r="r" b="b"/>
            <a:pathLst>
              <a:path w="2671236" h="3213546">
                <a:moveTo>
                  <a:pt x="1336943" y="151152"/>
                </a:moveTo>
                <a:cubicBezTo>
                  <a:pt x="1223677" y="151152"/>
                  <a:pt x="1131857" y="242973"/>
                  <a:pt x="1131857" y="356239"/>
                </a:cubicBezTo>
                <a:cubicBezTo>
                  <a:pt x="1131857" y="469506"/>
                  <a:pt x="1223677" y="561326"/>
                  <a:pt x="1336943" y="561326"/>
                </a:cubicBezTo>
                <a:cubicBezTo>
                  <a:pt x="1450210" y="561326"/>
                  <a:pt x="1542030" y="469506"/>
                  <a:pt x="1542030" y="356239"/>
                </a:cubicBezTo>
                <a:cubicBezTo>
                  <a:pt x="1542030" y="242973"/>
                  <a:pt x="1450210" y="151152"/>
                  <a:pt x="1336943" y="151152"/>
                </a:cubicBezTo>
                <a:close/>
                <a:moveTo>
                  <a:pt x="1336943" y="0"/>
                </a:moveTo>
                <a:cubicBezTo>
                  <a:pt x="1533689" y="0"/>
                  <a:pt x="1693182" y="159493"/>
                  <a:pt x="1693182" y="356239"/>
                </a:cubicBezTo>
                <a:cubicBezTo>
                  <a:pt x="1693182" y="499348"/>
                  <a:pt x="1608797" y="622748"/>
                  <a:pt x="1486649" y="678491"/>
                </a:cubicBezTo>
                <a:lnTo>
                  <a:pt x="1504985" y="861628"/>
                </a:lnTo>
                <a:lnTo>
                  <a:pt x="2050955" y="861628"/>
                </a:lnTo>
                <a:cubicBezTo>
                  <a:pt x="2073924" y="808095"/>
                  <a:pt x="2127168" y="770742"/>
                  <a:pt x="2189136" y="770742"/>
                </a:cubicBezTo>
                <a:cubicBezTo>
                  <a:pt x="2272476" y="770742"/>
                  <a:pt x="2340037" y="838303"/>
                  <a:pt x="2340037" y="921643"/>
                </a:cubicBezTo>
                <a:cubicBezTo>
                  <a:pt x="2340037" y="1004983"/>
                  <a:pt x="2272476" y="1072544"/>
                  <a:pt x="2189136" y="1072544"/>
                </a:cubicBezTo>
                <a:cubicBezTo>
                  <a:pt x="2127168" y="1072544"/>
                  <a:pt x="2073924" y="1035191"/>
                  <a:pt x="2050955" y="981658"/>
                </a:cubicBezTo>
                <a:lnTo>
                  <a:pt x="1517002" y="981658"/>
                </a:lnTo>
                <a:lnTo>
                  <a:pt x="1678124" y="2590970"/>
                </a:lnTo>
                <a:cubicBezTo>
                  <a:pt x="2063444" y="2451708"/>
                  <a:pt x="2360829" y="2287813"/>
                  <a:pt x="2381761" y="1860600"/>
                </a:cubicBezTo>
                <a:cubicBezTo>
                  <a:pt x="2329006" y="1862811"/>
                  <a:pt x="2276981" y="1871755"/>
                  <a:pt x="2228094" y="1886075"/>
                </a:cubicBezTo>
                <a:cubicBezTo>
                  <a:pt x="2324645" y="1771974"/>
                  <a:pt x="2415523" y="1665436"/>
                  <a:pt x="2449665" y="1504055"/>
                </a:cubicBezTo>
                <a:cubicBezTo>
                  <a:pt x="2485699" y="1663545"/>
                  <a:pt x="2574685" y="1764408"/>
                  <a:pt x="2671236" y="1886075"/>
                </a:cubicBezTo>
                <a:cubicBezTo>
                  <a:pt x="2622475" y="1872164"/>
                  <a:pt x="2568855" y="1862858"/>
                  <a:pt x="2513341" y="1860541"/>
                </a:cubicBezTo>
                <a:cubicBezTo>
                  <a:pt x="2486075" y="2436981"/>
                  <a:pt x="2151724" y="2992040"/>
                  <a:pt x="1522375" y="3040581"/>
                </a:cubicBezTo>
                <a:cubicBezTo>
                  <a:pt x="1427529" y="3119259"/>
                  <a:pt x="1392747" y="3155891"/>
                  <a:pt x="1336943" y="3213546"/>
                </a:cubicBezTo>
                <a:cubicBezTo>
                  <a:pt x="1284048" y="3153728"/>
                  <a:pt x="1252174" y="3120936"/>
                  <a:pt x="1157234" y="3046101"/>
                </a:cubicBezTo>
                <a:cubicBezTo>
                  <a:pt x="592479" y="2980043"/>
                  <a:pt x="187829" y="2438320"/>
                  <a:pt x="160409" y="1860193"/>
                </a:cubicBezTo>
                <a:cubicBezTo>
                  <a:pt x="105366" y="1862056"/>
                  <a:pt x="50978" y="1871143"/>
                  <a:pt x="0" y="1886075"/>
                </a:cubicBezTo>
                <a:cubicBezTo>
                  <a:pt x="96552" y="1771974"/>
                  <a:pt x="187429" y="1665436"/>
                  <a:pt x="221571" y="1504055"/>
                </a:cubicBezTo>
                <a:cubicBezTo>
                  <a:pt x="257605" y="1663545"/>
                  <a:pt x="346591" y="1764408"/>
                  <a:pt x="443143" y="1886075"/>
                </a:cubicBezTo>
                <a:cubicBezTo>
                  <a:pt x="396276" y="1872705"/>
                  <a:pt x="344922" y="1863589"/>
                  <a:pt x="291687" y="1860996"/>
                </a:cubicBezTo>
                <a:cubicBezTo>
                  <a:pt x="313360" y="2289054"/>
                  <a:pt x="617325" y="2454996"/>
                  <a:pt x="1001768" y="2593980"/>
                </a:cubicBezTo>
                <a:lnTo>
                  <a:pt x="1157883" y="981658"/>
                </a:lnTo>
                <a:lnTo>
                  <a:pt x="666108" y="981658"/>
                </a:lnTo>
                <a:cubicBezTo>
                  <a:pt x="643139" y="1035191"/>
                  <a:pt x="589896" y="1072543"/>
                  <a:pt x="527928" y="1072543"/>
                </a:cubicBezTo>
                <a:cubicBezTo>
                  <a:pt x="444588" y="1072543"/>
                  <a:pt x="377027" y="1004982"/>
                  <a:pt x="377027" y="921642"/>
                </a:cubicBezTo>
                <a:cubicBezTo>
                  <a:pt x="377027" y="838302"/>
                  <a:pt x="444588" y="770741"/>
                  <a:pt x="527928" y="770741"/>
                </a:cubicBezTo>
                <a:cubicBezTo>
                  <a:pt x="589896" y="770741"/>
                  <a:pt x="643141" y="808095"/>
                  <a:pt x="666110" y="861628"/>
                </a:cubicBezTo>
                <a:lnTo>
                  <a:pt x="1169505" y="861628"/>
                </a:lnTo>
                <a:lnTo>
                  <a:pt x="1187237" y="678491"/>
                </a:lnTo>
                <a:cubicBezTo>
                  <a:pt x="1065090" y="622748"/>
                  <a:pt x="980704" y="499348"/>
                  <a:pt x="980704" y="356239"/>
                </a:cubicBezTo>
                <a:cubicBezTo>
                  <a:pt x="980704" y="159493"/>
                  <a:pt x="1140198" y="0"/>
                  <a:pt x="133694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</p:spTree>
    <p:extLst>
      <p:ext uri="{BB962C8B-B14F-4D97-AF65-F5344CB8AC3E}">
        <p14:creationId xmlns:p14="http://schemas.microsoft.com/office/powerpoint/2010/main" val="486176497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xmlns="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dirty="0"/>
              <a:t>Timeline Style</a:t>
            </a:r>
          </a:p>
        </p:txBody>
      </p:sp>
      <p:grpSp>
        <p:nvGrpSpPr>
          <p:cNvPr id="57" name="Group 56">
            <a:extLst>
              <a:ext uri="{FF2B5EF4-FFF2-40B4-BE49-F238E27FC236}">
                <a16:creationId xmlns:a16="http://schemas.microsoft.com/office/drawing/2014/main" xmlns="" id="{F4FE6214-FF6D-45AB-B5A6-A4AAAF04123D}"/>
              </a:ext>
            </a:extLst>
          </p:cNvPr>
          <p:cNvGrpSpPr/>
          <p:nvPr/>
        </p:nvGrpSpPr>
        <p:grpSpPr>
          <a:xfrm>
            <a:off x="2239943" y="2008391"/>
            <a:ext cx="1830680" cy="1116019"/>
            <a:chOff x="1331640" y="1190575"/>
            <a:chExt cx="1830680" cy="1116019"/>
          </a:xfrm>
        </p:grpSpPr>
        <p:sp>
          <p:nvSpPr>
            <p:cNvPr id="58" name="TextBox 57">
              <a:extLst>
                <a:ext uri="{FF2B5EF4-FFF2-40B4-BE49-F238E27FC236}">
                  <a16:creationId xmlns:a16="http://schemas.microsoft.com/office/drawing/2014/main" xmlns="" id="{88134E8C-4303-4D21-9C92-A0DE4760FB14}"/>
                </a:ext>
              </a:extLst>
            </p:cNvPr>
            <p:cNvSpPr txBox="1"/>
            <p:nvPr/>
          </p:nvSpPr>
          <p:spPr>
            <a:xfrm>
              <a:off x="1331640" y="1190575"/>
              <a:ext cx="1830680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accent6"/>
                  </a:solidFill>
                  <a:cs typeface="Arial" pitchFamily="34" charset="0"/>
                </a:rPr>
                <a:t>Content  Here</a:t>
              </a:r>
              <a:endParaRPr lang="ko-KR" altLang="en-US" sz="1200" b="1" dirty="0">
                <a:solidFill>
                  <a:schemeClr val="accent6"/>
                </a:solidFill>
                <a:cs typeface="Arial" pitchFamily="34" charset="0"/>
              </a:endParaRPr>
            </a:p>
          </p:txBody>
        </p:sp>
        <p:sp>
          <p:nvSpPr>
            <p:cNvPr id="59" name="TextBox 58">
              <a:extLst>
                <a:ext uri="{FF2B5EF4-FFF2-40B4-BE49-F238E27FC236}">
                  <a16:creationId xmlns:a16="http://schemas.microsoft.com/office/drawing/2014/main" xmlns="" id="{374099A2-4E82-4F94-8863-2DC4E68DE5A4}"/>
                </a:ext>
              </a:extLst>
            </p:cNvPr>
            <p:cNvSpPr txBox="1"/>
            <p:nvPr/>
          </p:nvSpPr>
          <p:spPr>
            <a:xfrm>
              <a:off x="1331640" y="1475597"/>
              <a:ext cx="1789152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Reports.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60" name="Right Triangle 10">
            <a:extLst>
              <a:ext uri="{FF2B5EF4-FFF2-40B4-BE49-F238E27FC236}">
                <a16:creationId xmlns:a16="http://schemas.microsoft.com/office/drawing/2014/main" xmlns="" id="{4159BB5E-A78C-4113-9B5A-D5116BFF2E8F}"/>
              </a:ext>
            </a:extLst>
          </p:cNvPr>
          <p:cNvSpPr/>
          <p:nvPr/>
        </p:nvSpPr>
        <p:spPr>
          <a:xfrm rot="13436248">
            <a:off x="9596607" y="3091587"/>
            <a:ext cx="1417324" cy="1364036"/>
          </a:xfrm>
          <a:custGeom>
            <a:avLst/>
            <a:gdLst/>
            <a:ahLst/>
            <a:cxnLst/>
            <a:rect l="l" t="t" r="r" b="b"/>
            <a:pathLst>
              <a:path w="1416297" h="1353657">
                <a:moveTo>
                  <a:pt x="1416297" y="338657"/>
                </a:moveTo>
                <a:lnTo>
                  <a:pt x="342330" y="1353657"/>
                </a:lnTo>
                <a:lnTo>
                  <a:pt x="340597" y="1352019"/>
                </a:lnTo>
                <a:lnTo>
                  <a:pt x="1" y="1352019"/>
                </a:lnTo>
                <a:lnTo>
                  <a:pt x="0" y="1030124"/>
                </a:lnTo>
                <a:lnTo>
                  <a:pt x="2" y="1030125"/>
                </a:lnTo>
                <a:lnTo>
                  <a:pt x="1089972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/>
          </a:p>
        </p:txBody>
      </p:sp>
      <p:sp>
        <p:nvSpPr>
          <p:cNvPr id="61" name="Rectangle 60">
            <a:extLst>
              <a:ext uri="{FF2B5EF4-FFF2-40B4-BE49-F238E27FC236}">
                <a16:creationId xmlns:a16="http://schemas.microsoft.com/office/drawing/2014/main" xmlns="" id="{92083A12-CB6D-4A58-BC61-259FC3954B17}"/>
              </a:ext>
            </a:extLst>
          </p:cNvPr>
          <p:cNvSpPr/>
          <p:nvPr/>
        </p:nvSpPr>
        <p:spPr>
          <a:xfrm>
            <a:off x="888024" y="3532211"/>
            <a:ext cx="1728000" cy="470631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>
              <a:solidFill>
                <a:schemeClr val="accent6"/>
              </a:solidFill>
            </a:endParaRPr>
          </a:p>
        </p:txBody>
      </p:sp>
      <p:sp>
        <p:nvSpPr>
          <p:cNvPr id="62" name="Rectangle 61">
            <a:extLst>
              <a:ext uri="{FF2B5EF4-FFF2-40B4-BE49-F238E27FC236}">
                <a16:creationId xmlns:a16="http://schemas.microsoft.com/office/drawing/2014/main" xmlns="" id="{A248A024-9C25-468A-B6D5-51E9688FF80E}"/>
              </a:ext>
            </a:extLst>
          </p:cNvPr>
          <p:cNvSpPr/>
          <p:nvPr/>
        </p:nvSpPr>
        <p:spPr>
          <a:xfrm>
            <a:off x="2627977" y="3532211"/>
            <a:ext cx="1728000" cy="470631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/>
          </a:p>
        </p:txBody>
      </p:sp>
      <p:sp>
        <p:nvSpPr>
          <p:cNvPr id="63" name="Rectangle 62">
            <a:extLst>
              <a:ext uri="{FF2B5EF4-FFF2-40B4-BE49-F238E27FC236}">
                <a16:creationId xmlns:a16="http://schemas.microsoft.com/office/drawing/2014/main" xmlns="" id="{95F551B3-AB5C-4330-A426-EA084A481E45}"/>
              </a:ext>
            </a:extLst>
          </p:cNvPr>
          <p:cNvSpPr/>
          <p:nvPr/>
        </p:nvSpPr>
        <p:spPr>
          <a:xfrm>
            <a:off x="4359138" y="3532211"/>
            <a:ext cx="1728000" cy="470631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/>
          </a:p>
        </p:txBody>
      </p:sp>
      <p:sp>
        <p:nvSpPr>
          <p:cNvPr id="64" name="Rectangle 63">
            <a:extLst>
              <a:ext uri="{FF2B5EF4-FFF2-40B4-BE49-F238E27FC236}">
                <a16:creationId xmlns:a16="http://schemas.microsoft.com/office/drawing/2014/main" xmlns="" id="{6ABB919A-0A61-45AD-90BB-9C38B83844DE}"/>
              </a:ext>
            </a:extLst>
          </p:cNvPr>
          <p:cNvSpPr/>
          <p:nvPr/>
        </p:nvSpPr>
        <p:spPr>
          <a:xfrm>
            <a:off x="6091032" y="3532211"/>
            <a:ext cx="1728000" cy="470631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/>
          </a:p>
        </p:txBody>
      </p:sp>
      <p:sp>
        <p:nvSpPr>
          <p:cNvPr id="65" name="Rectangle 64">
            <a:extLst>
              <a:ext uri="{FF2B5EF4-FFF2-40B4-BE49-F238E27FC236}">
                <a16:creationId xmlns:a16="http://schemas.microsoft.com/office/drawing/2014/main" xmlns="" id="{41A3AA89-9F6F-499A-B5E2-56B22A978194}"/>
              </a:ext>
            </a:extLst>
          </p:cNvPr>
          <p:cNvSpPr/>
          <p:nvPr/>
        </p:nvSpPr>
        <p:spPr>
          <a:xfrm>
            <a:off x="7822926" y="3532211"/>
            <a:ext cx="1728000" cy="470631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/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xmlns="" id="{B3938F2D-07A2-4C90-9211-1E2FDBEB7621}"/>
              </a:ext>
            </a:extLst>
          </p:cNvPr>
          <p:cNvSpPr txBox="1"/>
          <p:nvPr/>
        </p:nvSpPr>
        <p:spPr>
          <a:xfrm>
            <a:off x="1184400" y="3585440"/>
            <a:ext cx="118800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600" b="1" dirty="0">
                <a:solidFill>
                  <a:schemeClr val="bg1"/>
                </a:solidFill>
                <a:cs typeface="Arial" pitchFamily="34" charset="0"/>
              </a:rPr>
              <a:t>2014</a:t>
            </a:r>
            <a:endParaRPr lang="ko-KR" altLang="en-US" sz="16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xmlns="" id="{13E1BE36-1AE4-4EDA-8A43-B80699E94800}"/>
              </a:ext>
            </a:extLst>
          </p:cNvPr>
          <p:cNvSpPr txBox="1"/>
          <p:nvPr/>
        </p:nvSpPr>
        <p:spPr>
          <a:xfrm>
            <a:off x="2911531" y="3585440"/>
            <a:ext cx="118800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600" b="1" dirty="0">
                <a:solidFill>
                  <a:schemeClr val="bg1"/>
                </a:solidFill>
                <a:cs typeface="Arial" pitchFamily="34" charset="0"/>
              </a:rPr>
              <a:t>2015</a:t>
            </a:r>
            <a:endParaRPr lang="ko-KR" altLang="en-US" sz="16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xmlns="" id="{D1555AEC-7171-4A7B-9A52-68A082D9842B}"/>
              </a:ext>
            </a:extLst>
          </p:cNvPr>
          <p:cNvSpPr txBox="1"/>
          <p:nvPr/>
        </p:nvSpPr>
        <p:spPr>
          <a:xfrm>
            <a:off x="4638662" y="3585440"/>
            <a:ext cx="118800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600" b="1" dirty="0">
                <a:solidFill>
                  <a:schemeClr val="bg1"/>
                </a:solidFill>
                <a:cs typeface="Arial" pitchFamily="34" charset="0"/>
              </a:rPr>
              <a:t>2016</a:t>
            </a:r>
            <a:endParaRPr lang="ko-KR" altLang="en-US" sz="16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69" name="TextBox 68">
            <a:extLst>
              <a:ext uri="{FF2B5EF4-FFF2-40B4-BE49-F238E27FC236}">
                <a16:creationId xmlns:a16="http://schemas.microsoft.com/office/drawing/2014/main" xmlns="" id="{487B7808-FD4F-40D8-9A92-A6EA5D2EBF64}"/>
              </a:ext>
            </a:extLst>
          </p:cNvPr>
          <p:cNvSpPr txBox="1"/>
          <p:nvPr/>
        </p:nvSpPr>
        <p:spPr>
          <a:xfrm>
            <a:off x="6365794" y="3585440"/>
            <a:ext cx="118800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600" b="1" dirty="0">
                <a:solidFill>
                  <a:schemeClr val="bg1"/>
                </a:solidFill>
                <a:cs typeface="Arial" pitchFamily="34" charset="0"/>
              </a:rPr>
              <a:t>2017</a:t>
            </a:r>
            <a:endParaRPr lang="ko-KR" altLang="en-US" sz="16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xmlns="" id="{6770C5F3-ACEA-4153-BEB5-2DC037D10E03}"/>
              </a:ext>
            </a:extLst>
          </p:cNvPr>
          <p:cNvSpPr txBox="1"/>
          <p:nvPr/>
        </p:nvSpPr>
        <p:spPr>
          <a:xfrm>
            <a:off x="8092926" y="3585440"/>
            <a:ext cx="118800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600" b="1" dirty="0">
                <a:solidFill>
                  <a:schemeClr val="bg1"/>
                </a:solidFill>
                <a:cs typeface="Arial" pitchFamily="34" charset="0"/>
              </a:rPr>
              <a:t>2018</a:t>
            </a:r>
            <a:endParaRPr lang="ko-KR" altLang="en-US" sz="16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71" name="TextBox 70">
            <a:extLst>
              <a:ext uri="{FF2B5EF4-FFF2-40B4-BE49-F238E27FC236}">
                <a16:creationId xmlns:a16="http://schemas.microsoft.com/office/drawing/2014/main" xmlns="" id="{EEB322B7-CA7D-44BD-8873-95DC32A81AB4}"/>
              </a:ext>
            </a:extLst>
          </p:cNvPr>
          <p:cNvSpPr txBox="1"/>
          <p:nvPr/>
        </p:nvSpPr>
        <p:spPr>
          <a:xfrm>
            <a:off x="9701225" y="3585440"/>
            <a:ext cx="118800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600" b="1" dirty="0">
                <a:solidFill>
                  <a:schemeClr val="bg1"/>
                </a:solidFill>
                <a:cs typeface="Arial" pitchFamily="34" charset="0"/>
              </a:rPr>
              <a:t>2019</a:t>
            </a:r>
            <a:endParaRPr lang="ko-KR" altLang="en-US" sz="16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72" name="Isosceles Triangle 71">
            <a:extLst>
              <a:ext uri="{FF2B5EF4-FFF2-40B4-BE49-F238E27FC236}">
                <a16:creationId xmlns:a16="http://schemas.microsoft.com/office/drawing/2014/main" xmlns="" id="{13CB475A-3318-46B8-8071-BC6C45C6B38F}"/>
              </a:ext>
            </a:extLst>
          </p:cNvPr>
          <p:cNvSpPr/>
          <p:nvPr/>
        </p:nvSpPr>
        <p:spPr>
          <a:xfrm>
            <a:off x="1672509" y="3321159"/>
            <a:ext cx="180000" cy="216000"/>
          </a:xfrm>
          <a:prstGeom prst="triangle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>
              <a:solidFill>
                <a:schemeClr val="accent6"/>
              </a:solidFill>
            </a:endParaRPr>
          </a:p>
        </p:txBody>
      </p:sp>
      <p:sp>
        <p:nvSpPr>
          <p:cNvPr id="73" name="Isosceles Triangle 72">
            <a:extLst>
              <a:ext uri="{FF2B5EF4-FFF2-40B4-BE49-F238E27FC236}">
                <a16:creationId xmlns:a16="http://schemas.microsoft.com/office/drawing/2014/main" xmlns="" id="{3B98A398-D5F0-48ED-B381-5741B8FE328B}"/>
              </a:ext>
            </a:extLst>
          </p:cNvPr>
          <p:cNvSpPr/>
          <p:nvPr/>
        </p:nvSpPr>
        <p:spPr>
          <a:xfrm>
            <a:off x="5133138" y="3321159"/>
            <a:ext cx="180000" cy="216000"/>
          </a:xfrm>
          <a:prstGeom prst="triangl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/>
          </a:p>
        </p:txBody>
      </p:sp>
      <p:sp>
        <p:nvSpPr>
          <p:cNvPr id="74" name="Isosceles Triangle 73">
            <a:extLst>
              <a:ext uri="{FF2B5EF4-FFF2-40B4-BE49-F238E27FC236}">
                <a16:creationId xmlns:a16="http://schemas.microsoft.com/office/drawing/2014/main" xmlns="" id="{CC1C4E75-1493-431C-AD3F-2F5E227FD8F0}"/>
              </a:ext>
            </a:extLst>
          </p:cNvPr>
          <p:cNvSpPr/>
          <p:nvPr/>
        </p:nvSpPr>
        <p:spPr>
          <a:xfrm>
            <a:off x="8596926" y="3321159"/>
            <a:ext cx="180000" cy="216000"/>
          </a:xfrm>
          <a:prstGeom prst="triangl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/>
          </a:p>
        </p:txBody>
      </p:sp>
      <p:sp>
        <p:nvSpPr>
          <p:cNvPr id="75" name="Isosceles Triangle 74">
            <a:extLst>
              <a:ext uri="{FF2B5EF4-FFF2-40B4-BE49-F238E27FC236}">
                <a16:creationId xmlns:a16="http://schemas.microsoft.com/office/drawing/2014/main" xmlns="" id="{1A5B92C0-C9D4-4D69-9E80-0D6BFB2FFE8A}"/>
              </a:ext>
            </a:extLst>
          </p:cNvPr>
          <p:cNvSpPr/>
          <p:nvPr/>
        </p:nvSpPr>
        <p:spPr>
          <a:xfrm rot="10800000">
            <a:off x="3401978" y="4000059"/>
            <a:ext cx="180000" cy="216000"/>
          </a:xfrm>
          <a:prstGeom prst="triangl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/>
          </a:p>
        </p:txBody>
      </p:sp>
      <p:sp>
        <p:nvSpPr>
          <p:cNvPr id="76" name="Isosceles Triangle 75">
            <a:extLst>
              <a:ext uri="{FF2B5EF4-FFF2-40B4-BE49-F238E27FC236}">
                <a16:creationId xmlns:a16="http://schemas.microsoft.com/office/drawing/2014/main" xmlns="" id="{545B327E-0AF0-4599-92D9-2826FD1A64FE}"/>
              </a:ext>
            </a:extLst>
          </p:cNvPr>
          <p:cNvSpPr/>
          <p:nvPr/>
        </p:nvSpPr>
        <p:spPr>
          <a:xfrm rot="10800000">
            <a:off x="6865033" y="4000059"/>
            <a:ext cx="180000" cy="216000"/>
          </a:xfrm>
          <a:prstGeom prst="triangl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/>
          </a:p>
        </p:txBody>
      </p:sp>
      <p:sp>
        <p:nvSpPr>
          <p:cNvPr id="77" name="Isosceles Triangle 76">
            <a:extLst>
              <a:ext uri="{FF2B5EF4-FFF2-40B4-BE49-F238E27FC236}">
                <a16:creationId xmlns:a16="http://schemas.microsoft.com/office/drawing/2014/main" xmlns="" id="{FF632457-BFA9-4335-881A-1AB0F53195FB}"/>
              </a:ext>
            </a:extLst>
          </p:cNvPr>
          <p:cNvSpPr/>
          <p:nvPr/>
        </p:nvSpPr>
        <p:spPr>
          <a:xfrm rot="10800000">
            <a:off x="10249051" y="4000059"/>
            <a:ext cx="180000" cy="216000"/>
          </a:xfrm>
          <a:prstGeom prst="triangle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/>
          </a:p>
        </p:txBody>
      </p:sp>
      <p:grpSp>
        <p:nvGrpSpPr>
          <p:cNvPr id="79" name="Group 78">
            <a:extLst>
              <a:ext uri="{FF2B5EF4-FFF2-40B4-BE49-F238E27FC236}">
                <a16:creationId xmlns:a16="http://schemas.microsoft.com/office/drawing/2014/main" xmlns="" id="{11A1A367-463E-4F0A-B68E-7D595D6D8E42}"/>
              </a:ext>
            </a:extLst>
          </p:cNvPr>
          <p:cNvGrpSpPr/>
          <p:nvPr/>
        </p:nvGrpSpPr>
        <p:grpSpPr>
          <a:xfrm>
            <a:off x="5658996" y="2008391"/>
            <a:ext cx="1830680" cy="1116019"/>
            <a:chOff x="1331640" y="1190575"/>
            <a:chExt cx="1830680" cy="1116019"/>
          </a:xfrm>
        </p:grpSpPr>
        <p:sp>
          <p:nvSpPr>
            <p:cNvPr id="80" name="TextBox 79">
              <a:extLst>
                <a:ext uri="{FF2B5EF4-FFF2-40B4-BE49-F238E27FC236}">
                  <a16:creationId xmlns:a16="http://schemas.microsoft.com/office/drawing/2014/main" xmlns="" id="{913696AB-3E2F-41EF-A4D9-FBF038544D83}"/>
                </a:ext>
              </a:extLst>
            </p:cNvPr>
            <p:cNvSpPr txBox="1"/>
            <p:nvPr/>
          </p:nvSpPr>
          <p:spPr>
            <a:xfrm>
              <a:off x="1331640" y="1190575"/>
              <a:ext cx="1830680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accent2"/>
                  </a:solidFill>
                  <a:cs typeface="Arial" pitchFamily="34" charset="0"/>
                </a:rPr>
                <a:t>Content  Here</a:t>
              </a:r>
              <a:endParaRPr lang="ko-KR" altLang="en-US" sz="1200" b="1" dirty="0">
                <a:solidFill>
                  <a:schemeClr val="accent2"/>
                </a:solidFill>
                <a:cs typeface="Arial" pitchFamily="34" charset="0"/>
              </a:endParaRPr>
            </a:p>
          </p:txBody>
        </p:sp>
        <p:sp>
          <p:nvSpPr>
            <p:cNvPr id="81" name="TextBox 80">
              <a:extLst>
                <a:ext uri="{FF2B5EF4-FFF2-40B4-BE49-F238E27FC236}">
                  <a16:creationId xmlns:a16="http://schemas.microsoft.com/office/drawing/2014/main" xmlns="" id="{8625B750-34BE-41D3-93AF-BCA2E48BC4A7}"/>
                </a:ext>
              </a:extLst>
            </p:cNvPr>
            <p:cNvSpPr txBox="1"/>
            <p:nvPr/>
          </p:nvSpPr>
          <p:spPr>
            <a:xfrm>
              <a:off x="1331640" y="1475597"/>
              <a:ext cx="1789152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Reports.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83" name="Group 82">
            <a:extLst>
              <a:ext uri="{FF2B5EF4-FFF2-40B4-BE49-F238E27FC236}">
                <a16:creationId xmlns:a16="http://schemas.microsoft.com/office/drawing/2014/main" xmlns="" id="{327911AE-B2E3-42CB-A2D0-7E9BCE0B48D1}"/>
              </a:ext>
            </a:extLst>
          </p:cNvPr>
          <p:cNvGrpSpPr/>
          <p:nvPr/>
        </p:nvGrpSpPr>
        <p:grpSpPr>
          <a:xfrm>
            <a:off x="9049474" y="2008391"/>
            <a:ext cx="1830680" cy="1116019"/>
            <a:chOff x="1331640" y="1190575"/>
            <a:chExt cx="1830680" cy="1116019"/>
          </a:xfrm>
        </p:grpSpPr>
        <p:sp>
          <p:nvSpPr>
            <p:cNvPr id="84" name="TextBox 83">
              <a:extLst>
                <a:ext uri="{FF2B5EF4-FFF2-40B4-BE49-F238E27FC236}">
                  <a16:creationId xmlns:a16="http://schemas.microsoft.com/office/drawing/2014/main" xmlns="" id="{1D3FA756-5613-41B0-AA38-DE134BC1B842}"/>
                </a:ext>
              </a:extLst>
            </p:cNvPr>
            <p:cNvSpPr txBox="1"/>
            <p:nvPr/>
          </p:nvSpPr>
          <p:spPr>
            <a:xfrm>
              <a:off x="1331640" y="1190575"/>
              <a:ext cx="1830680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accent4"/>
                  </a:solidFill>
                  <a:cs typeface="Arial" pitchFamily="34" charset="0"/>
                </a:rPr>
                <a:t>Content  Here</a:t>
              </a:r>
              <a:endParaRPr lang="ko-KR" altLang="en-US" sz="1200" b="1" dirty="0">
                <a:solidFill>
                  <a:schemeClr val="accent4"/>
                </a:solidFill>
                <a:cs typeface="Arial" pitchFamily="34" charset="0"/>
              </a:endParaRPr>
            </a:p>
          </p:txBody>
        </p:sp>
        <p:sp>
          <p:nvSpPr>
            <p:cNvPr id="85" name="TextBox 84">
              <a:extLst>
                <a:ext uri="{FF2B5EF4-FFF2-40B4-BE49-F238E27FC236}">
                  <a16:creationId xmlns:a16="http://schemas.microsoft.com/office/drawing/2014/main" xmlns="" id="{8292BC80-3E3F-4CDE-88F4-6FBC38C66A7E}"/>
                </a:ext>
              </a:extLst>
            </p:cNvPr>
            <p:cNvSpPr txBox="1"/>
            <p:nvPr/>
          </p:nvSpPr>
          <p:spPr>
            <a:xfrm>
              <a:off x="1331640" y="1475597"/>
              <a:ext cx="1789152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Reports.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87" name="Group 86">
            <a:extLst>
              <a:ext uri="{FF2B5EF4-FFF2-40B4-BE49-F238E27FC236}">
                <a16:creationId xmlns:a16="http://schemas.microsoft.com/office/drawing/2014/main" xmlns="" id="{31FEA6AA-0751-4CBF-B52C-1D61C5FB2509}"/>
              </a:ext>
            </a:extLst>
          </p:cNvPr>
          <p:cNvGrpSpPr/>
          <p:nvPr/>
        </p:nvGrpSpPr>
        <p:grpSpPr>
          <a:xfrm>
            <a:off x="1196782" y="4865469"/>
            <a:ext cx="1830680" cy="1116019"/>
            <a:chOff x="1331640" y="1190575"/>
            <a:chExt cx="1830680" cy="1116019"/>
          </a:xfrm>
        </p:grpSpPr>
        <p:sp>
          <p:nvSpPr>
            <p:cNvPr id="88" name="TextBox 87">
              <a:extLst>
                <a:ext uri="{FF2B5EF4-FFF2-40B4-BE49-F238E27FC236}">
                  <a16:creationId xmlns:a16="http://schemas.microsoft.com/office/drawing/2014/main" xmlns="" id="{85871F69-04FB-4C17-A763-E5E9DF0FE4CC}"/>
                </a:ext>
              </a:extLst>
            </p:cNvPr>
            <p:cNvSpPr txBox="1"/>
            <p:nvPr/>
          </p:nvSpPr>
          <p:spPr>
            <a:xfrm>
              <a:off x="1331640" y="1190575"/>
              <a:ext cx="1830680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accent1"/>
                  </a:solidFill>
                  <a:cs typeface="Arial" pitchFamily="34" charset="0"/>
                </a:rPr>
                <a:t>Content  Here</a:t>
              </a:r>
              <a:endParaRPr lang="ko-KR" altLang="en-US" sz="1200" b="1" dirty="0">
                <a:solidFill>
                  <a:schemeClr val="accent1"/>
                </a:solidFill>
                <a:cs typeface="Arial" pitchFamily="34" charset="0"/>
              </a:endParaRPr>
            </a:p>
          </p:txBody>
        </p:sp>
        <p:sp>
          <p:nvSpPr>
            <p:cNvPr id="89" name="TextBox 88">
              <a:extLst>
                <a:ext uri="{FF2B5EF4-FFF2-40B4-BE49-F238E27FC236}">
                  <a16:creationId xmlns:a16="http://schemas.microsoft.com/office/drawing/2014/main" xmlns="" id="{794BEC30-6E54-49AD-ADAB-90466BA58952}"/>
                </a:ext>
              </a:extLst>
            </p:cNvPr>
            <p:cNvSpPr txBox="1"/>
            <p:nvPr/>
          </p:nvSpPr>
          <p:spPr>
            <a:xfrm>
              <a:off x="1331640" y="1475597"/>
              <a:ext cx="1789152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Reports.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91" name="Group 90">
            <a:extLst>
              <a:ext uri="{FF2B5EF4-FFF2-40B4-BE49-F238E27FC236}">
                <a16:creationId xmlns:a16="http://schemas.microsoft.com/office/drawing/2014/main" xmlns="" id="{70544FE1-F19B-4E1A-B23E-59FB16549E20}"/>
              </a:ext>
            </a:extLst>
          </p:cNvPr>
          <p:cNvGrpSpPr/>
          <p:nvPr/>
        </p:nvGrpSpPr>
        <p:grpSpPr>
          <a:xfrm>
            <a:off x="4625360" y="4865469"/>
            <a:ext cx="1830680" cy="1116019"/>
            <a:chOff x="1331640" y="1190575"/>
            <a:chExt cx="1830680" cy="1116019"/>
          </a:xfrm>
        </p:grpSpPr>
        <p:sp>
          <p:nvSpPr>
            <p:cNvPr id="92" name="TextBox 91">
              <a:extLst>
                <a:ext uri="{FF2B5EF4-FFF2-40B4-BE49-F238E27FC236}">
                  <a16:creationId xmlns:a16="http://schemas.microsoft.com/office/drawing/2014/main" xmlns="" id="{E7F85627-00CD-4460-8083-8B28310BD69A}"/>
                </a:ext>
              </a:extLst>
            </p:cNvPr>
            <p:cNvSpPr txBox="1"/>
            <p:nvPr/>
          </p:nvSpPr>
          <p:spPr>
            <a:xfrm>
              <a:off x="1331640" y="1190575"/>
              <a:ext cx="1830680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accent3"/>
                  </a:solidFill>
                  <a:cs typeface="Arial" pitchFamily="34" charset="0"/>
                </a:rPr>
                <a:t>Content  Here</a:t>
              </a:r>
              <a:endParaRPr lang="ko-KR" altLang="en-US" sz="1200" b="1" dirty="0">
                <a:solidFill>
                  <a:schemeClr val="accent3"/>
                </a:solidFill>
                <a:cs typeface="Arial" pitchFamily="34" charset="0"/>
              </a:endParaRPr>
            </a:p>
          </p:txBody>
        </p:sp>
        <p:sp>
          <p:nvSpPr>
            <p:cNvPr id="93" name="TextBox 92">
              <a:extLst>
                <a:ext uri="{FF2B5EF4-FFF2-40B4-BE49-F238E27FC236}">
                  <a16:creationId xmlns:a16="http://schemas.microsoft.com/office/drawing/2014/main" xmlns="" id="{8E22CCAE-F3B3-45C0-AECF-5D98011A31C3}"/>
                </a:ext>
              </a:extLst>
            </p:cNvPr>
            <p:cNvSpPr txBox="1"/>
            <p:nvPr/>
          </p:nvSpPr>
          <p:spPr>
            <a:xfrm>
              <a:off x="1331640" y="1475597"/>
              <a:ext cx="1789152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Reports.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95" name="Group 94">
            <a:extLst>
              <a:ext uri="{FF2B5EF4-FFF2-40B4-BE49-F238E27FC236}">
                <a16:creationId xmlns:a16="http://schemas.microsoft.com/office/drawing/2014/main" xmlns="" id="{8FBC6CBD-9ABC-414D-8B29-FBE3FEF9DC57}"/>
              </a:ext>
            </a:extLst>
          </p:cNvPr>
          <p:cNvGrpSpPr/>
          <p:nvPr/>
        </p:nvGrpSpPr>
        <p:grpSpPr>
          <a:xfrm>
            <a:off x="8034888" y="4865469"/>
            <a:ext cx="1830680" cy="1116019"/>
            <a:chOff x="1331640" y="1190575"/>
            <a:chExt cx="1830680" cy="1116019"/>
          </a:xfrm>
        </p:grpSpPr>
        <p:sp>
          <p:nvSpPr>
            <p:cNvPr id="96" name="TextBox 95">
              <a:extLst>
                <a:ext uri="{FF2B5EF4-FFF2-40B4-BE49-F238E27FC236}">
                  <a16:creationId xmlns:a16="http://schemas.microsoft.com/office/drawing/2014/main" xmlns="" id="{269FDB80-6030-4501-82B2-2E214F8F104C}"/>
                </a:ext>
              </a:extLst>
            </p:cNvPr>
            <p:cNvSpPr txBox="1"/>
            <p:nvPr/>
          </p:nvSpPr>
          <p:spPr>
            <a:xfrm>
              <a:off x="1331640" y="1190575"/>
              <a:ext cx="1830680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accent5"/>
                  </a:solidFill>
                  <a:cs typeface="Arial" pitchFamily="34" charset="0"/>
                </a:rPr>
                <a:t>Content  Here</a:t>
              </a:r>
              <a:endParaRPr lang="ko-KR" altLang="en-US" sz="1200" b="1" dirty="0">
                <a:solidFill>
                  <a:schemeClr val="accent5"/>
                </a:solidFill>
                <a:cs typeface="Arial" pitchFamily="34" charset="0"/>
              </a:endParaRPr>
            </a:p>
          </p:txBody>
        </p:sp>
        <p:sp>
          <p:nvSpPr>
            <p:cNvPr id="97" name="TextBox 96">
              <a:extLst>
                <a:ext uri="{FF2B5EF4-FFF2-40B4-BE49-F238E27FC236}">
                  <a16:creationId xmlns:a16="http://schemas.microsoft.com/office/drawing/2014/main" xmlns="" id="{F171554F-75AC-44AB-867A-CE65FD2E71B8}"/>
                </a:ext>
              </a:extLst>
            </p:cNvPr>
            <p:cNvSpPr txBox="1"/>
            <p:nvPr/>
          </p:nvSpPr>
          <p:spPr>
            <a:xfrm>
              <a:off x="1331640" y="1475597"/>
              <a:ext cx="1789152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Reports.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98" name="Rectangle 16">
            <a:extLst>
              <a:ext uri="{FF2B5EF4-FFF2-40B4-BE49-F238E27FC236}">
                <a16:creationId xmlns:a16="http://schemas.microsoft.com/office/drawing/2014/main" xmlns="" id="{F530973C-2E9F-49AE-B46E-C5B1139E205E}"/>
              </a:ext>
            </a:extLst>
          </p:cNvPr>
          <p:cNvSpPr/>
          <p:nvPr/>
        </p:nvSpPr>
        <p:spPr>
          <a:xfrm rot="2700000">
            <a:off x="3330712" y="4760373"/>
            <a:ext cx="323388" cy="579774"/>
          </a:xfrm>
          <a:custGeom>
            <a:avLst/>
            <a:gdLst/>
            <a:ahLst/>
            <a:cxnLst/>
            <a:rect l="l" t="t" r="r" b="b"/>
            <a:pathLst>
              <a:path w="2232248" h="4001999">
                <a:moveTo>
                  <a:pt x="1116887" y="0"/>
                </a:moveTo>
                <a:cubicBezTo>
                  <a:pt x="1270748" y="4762"/>
                  <a:pt x="1433283" y="120651"/>
                  <a:pt x="1447291" y="308459"/>
                </a:cubicBezTo>
                <a:cubicBezTo>
                  <a:pt x="1483174" y="544979"/>
                  <a:pt x="1283237" y="603082"/>
                  <a:pt x="1339988" y="887363"/>
                </a:cubicBezTo>
                <a:lnTo>
                  <a:pt x="2232248" y="887363"/>
                </a:lnTo>
                <a:lnTo>
                  <a:pt x="2232248" y="1778237"/>
                </a:lnTo>
                <a:cubicBezTo>
                  <a:pt x="1956566" y="1829261"/>
                  <a:pt x="1897086" y="1634366"/>
                  <a:pt x="1663321" y="1669832"/>
                </a:cubicBezTo>
                <a:cubicBezTo>
                  <a:pt x="1475513" y="1683840"/>
                  <a:pt x="1359624" y="1846375"/>
                  <a:pt x="1354862" y="2000236"/>
                </a:cubicBezTo>
                <a:cubicBezTo>
                  <a:pt x="1358037" y="2135389"/>
                  <a:pt x="1477787" y="2334920"/>
                  <a:pt x="1701420" y="2336507"/>
                </a:cubicBezTo>
                <a:cubicBezTo>
                  <a:pt x="1972077" y="2308709"/>
                  <a:pt x="1932339" y="2176007"/>
                  <a:pt x="2232248" y="2187989"/>
                </a:cubicBezTo>
                <a:lnTo>
                  <a:pt x="2232248" y="3119611"/>
                </a:lnTo>
                <a:lnTo>
                  <a:pt x="1303259" y="3119611"/>
                </a:lnTo>
                <a:cubicBezTo>
                  <a:pt x="1289664" y="3424971"/>
                  <a:pt x="1423682" y="3383289"/>
                  <a:pt x="1451633" y="3655441"/>
                </a:cubicBezTo>
                <a:cubicBezTo>
                  <a:pt x="1450046" y="3879074"/>
                  <a:pt x="1250515" y="3998824"/>
                  <a:pt x="1115362" y="4001999"/>
                </a:cubicBezTo>
                <a:cubicBezTo>
                  <a:pt x="961501" y="3997237"/>
                  <a:pt x="798966" y="3881348"/>
                  <a:pt x="784958" y="3693540"/>
                </a:cubicBezTo>
                <a:cubicBezTo>
                  <a:pt x="749282" y="3458385"/>
                  <a:pt x="946712" y="3399594"/>
                  <a:pt x="892811" y="3119611"/>
                </a:cubicBezTo>
                <a:lnTo>
                  <a:pt x="0" y="3119611"/>
                </a:lnTo>
                <a:lnTo>
                  <a:pt x="0" y="2203607"/>
                </a:lnTo>
                <a:cubicBezTo>
                  <a:pt x="285884" y="2145799"/>
                  <a:pt x="343730" y="2346665"/>
                  <a:pt x="580754" y="2310706"/>
                </a:cubicBezTo>
                <a:cubicBezTo>
                  <a:pt x="768562" y="2296698"/>
                  <a:pt x="884451" y="2134163"/>
                  <a:pt x="889213" y="1980302"/>
                </a:cubicBezTo>
                <a:cubicBezTo>
                  <a:pt x="886038" y="1845149"/>
                  <a:pt x="766288" y="1645618"/>
                  <a:pt x="542655" y="1644031"/>
                </a:cubicBezTo>
                <a:cubicBezTo>
                  <a:pt x="268493" y="1672188"/>
                  <a:pt x="312817" y="1807984"/>
                  <a:pt x="0" y="1792208"/>
                </a:cubicBezTo>
                <a:lnTo>
                  <a:pt x="0" y="887363"/>
                </a:lnTo>
                <a:lnTo>
                  <a:pt x="928847" y="887363"/>
                </a:lnTo>
                <a:cubicBezTo>
                  <a:pt x="944034" y="576570"/>
                  <a:pt x="808718" y="620178"/>
                  <a:pt x="780616" y="346558"/>
                </a:cubicBezTo>
                <a:cubicBezTo>
                  <a:pt x="782203" y="122925"/>
                  <a:pt x="981734" y="3175"/>
                  <a:pt x="1116887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99" name="Rectangle 9">
            <a:extLst>
              <a:ext uri="{FF2B5EF4-FFF2-40B4-BE49-F238E27FC236}">
                <a16:creationId xmlns:a16="http://schemas.microsoft.com/office/drawing/2014/main" xmlns="" id="{A241B07F-6C24-4AB0-947B-86EBCB8D3E63}"/>
              </a:ext>
            </a:extLst>
          </p:cNvPr>
          <p:cNvSpPr/>
          <p:nvPr/>
        </p:nvSpPr>
        <p:spPr>
          <a:xfrm>
            <a:off x="1562178" y="1983868"/>
            <a:ext cx="400663" cy="375057"/>
          </a:xfrm>
          <a:custGeom>
            <a:avLst/>
            <a:gdLst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2991331 w 3239999"/>
              <a:gd name="connsiteY3" fmla="*/ 2709748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3239999" h="3032924">
                <a:moveTo>
                  <a:pt x="1576606" y="2778202"/>
                </a:moveTo>
                <a:cubicBezTo>
                  <a:pt x="1576606" y="2778795"/>
                  <a:pt x="1663394" y="2792670"/>
                  <a:pt x="1663394" y="2778202"/>
                </a:cubicBezTo>
                <a:lnTo>
                  <a:pt x="1663394" y="2776423"/>
                </a:lnTo>
                <a:cubicBezTo>
                  <a:pt x="2185083" y="2605634"/>
                  <a:pt x="2444552" y="2500589"/>
                  <a:pt x="2991331" y="2709748"/>
                </a:cubicBezTo>
                <a:lnTo>
                  <a:pt x="3000856" y="526981"/>
                </a:lnTo>
                <a:lnTo>
                  <a:pt x="2855082" y="526981"/>
                </a:lnTo>
                <a:cubicBezTo>
                  <a:pt x="2857178" y="1175360"/>
                  <a:pt x="2859273" y="1823738"/>
                  <a:pt x="2861369" y="2472117"/>
                </a:cubicBezTo>
                <a:cubicBezTo>
                  <a:pt x="2483869" y="2318121"/>
                  <a:pt x="2052449" y="2439541"/>
                  <a:pt x="1663394" y="2765302"/>
                </a:cubicBezTo>
                <a:lnTo>
                  <a:pt x="1663394" y="526981"/>
                </a:lnTo>
                <a:lnTo>
                  <a:pt x="1663394" y="430441"/>
                </a:lnTo>
                <a:lnTo>
                  <a:pt x="1663394" y="402054"/>
                </a:lnTo>
                <a:cubicBezTo>
                  <a:pt x="1896442" y="149589"/>
                  <a:pt x="2115835" y="2106"/>
                  <a:pt x="2406065" y="22"/>
                </a:cubicBezTo>
                <a:cubicBezTo>
                  <a:pt x="2537987" y="-925"/>
                  <a:pt x="2684544" y="28169"/>
                  <a:pt x="2853673" y="91100"/>
                </a:cubicBezTo>
                <a:cubicBezTo>
                  <a:pt x="2854039" y="204214"/>
                  <a:pt x="2854404" y="317327"/>
                  <a:pt x="2854770" y="430441"/>
                </a:cubicBezTo>
                <a:lnTo>
                  <a:pt x="3120669" y="428517"/>
                </a:lnTo>
                <a:lnTo>
                  <a:pt x="3120669" y="738345"/>
                </a:lnTo>
                <a:lnTo>
                  <a:pt x="3239999" y="738345"/>
                </a:lnTo>
                <a:lnTo>
                  <a:pt x="3239999" y="3032924"/>
                </a:lnTo>
                <a:lnTo>
                  <a:pt x="0" y="3032924"/>
                </a:lnTo>
                <a:lnTo>
                  <a:pt x="0" y="738345"/>
                </a:lnTo>
                <a:lnTo>
                  <a:pt x="102477" y="738345"/>
                </a:lnTo>
                <a:lnTo>
                  <a:pt x="102477" y="428517"/>
                </a:lnTo>
                <a:lnTo>
                  <a:pt x="385229" y="430441"/>
                </a:lnTo>
                <a:cubicBezTo>
                  <a:pt x="385595" y="317327"/>
                  <a:pt x="385960" y="204214"/>
                  <a:pt x="386326" y="91100"/>
                </a:cubicBezTo>
                <a:cubicBezTo>
                  <a:pt x="555455" y="28169"/>
                  <a:pt x="702013" y="-925"/>
                  <a:pt x="833935" y="22"/>
                </a:cubicBezTo>
                <a:cubicBezTo>
                  <a:pt x="1124164" y="2106"/>
                  <a:pt x="1343558" y="149589"/>
                  <a:pt x="1576606" y="402054"/>
                </a:cubicBezTo>
                <a:lnTo>
                  <a:pt x="1576606" y="430441"/>
                </a:lnTo>
                <a:lnTo>
                  <a:pt x="1576606" y="526981"/>
                </a:lnTo>
                <a:lnTo>
                  <a:pt x="1576606" y="2765302"/>
                </a:lnTo>
                <a:cubicBezTo>
                  <a:pt x="1187550" y="2439541"/>
                  <a:pt x="756130" y="2318121"/>
                  <a:pt x="378630" y="2472117"/>
                </a:cubicBezTo>
                <a:lnTo>
                  <a:pt x="384918" y="526981"/>
                </a:lnTo>
                <a:lnTo>
                  <a:pt x="239143" y="526981"/>
                </a:lnTo>
                <a:lnTo>
                  <a:pt x="229618" y="2690698"/>
                </a:lnTo>
                <a:cubicBezTo>
                  <a:pt x="773243" y="2466244"/>
                  <a:pt x="1081748" y="2626096"/>
                  <a:pt x="1576606" y="2776423"/>
                </a:cubicBezTo>
              </a:path>
            </a:pathLst>
          </a:cu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100" name="Rounded Rectangle 5">
            <a:extLst>
              <a:ext uri="{FF2B5EF4-FFF2-40B4-BE49-F238E27FC236}">
                <a16:creationId xmlns:a16="http://schemas.microsoft.com/office/drawing/2014/main" xmlns="" id="{75150AF0-7ED2-428B-982E-9DCAE824BDB0}"/>
              </a:ext>
            </a:extLst>
          </p:cNvPr>
          <p:cNvSpPr/>
          <p:nvPr/>
        </p:nvSpPr>
        <p:spPr>
          <a:xfrm flipH="1">
            <a:off x="4921914" y="1965983"/>
            <a:ext cx="476328" cy="392942"/>
          </a:xfrm>
          <a:custGeom>
            <a:avLst/>
            <a:gdLst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3217557" h="2654282">
                <a:moveTo>
                  <a:pt x="1384251" y="661544"/>
                </a:moveTo>
                <a:cubicBezTo>
                  <a:pt x="1489083" y="661544"/>
                  <a:pt x="1574067" y="746528"/>
                  <a:pt x="1574067" y="851360"/>
                </a:cubicBezTo>
                <a:cubicBezTo>
                  <a:pt x="1574067" y="956192"/>
                  <a:pt x="1489083" y="1041176"/>
                  <a:pt x="1384251" y="1041176"/>
                </a:cubicBezTo>
                <a:cubicBezTo>
                  <a:pt x="1279419" y="1041176"/>
                  <a:pt x="1194435" y="956192"/>
                  <a:pt x="1194435" y="851360"/>
                </a:cubicBezTo>
                <a:cubicBezTo>
                  <a:pt x="1194435" y="746528"/>
                  <a:pt x="1279419" y="661544"/>
                  <a:pt x="1384251" y="661544"/>
                </a:cubicBezTo>
                <a:close/>
                <a:moveTo>
                  <a:pt x="1993421" y="661544"/>
                </a:moveTo>
                <a:cubicBezTo>
                  <a:pt x="2098253" y="661544"/>
                  <a:pt x="2183237" y="746528"/>
                  <a:pt x="2183237" y="851360"/>
                </a:cubicBezTo>
                <a:cubicBezTo>
                  <a:pt x="2183237" y="956192"/>
                  <a:pt x="2098253" y="1041176"/>
                  <a:pt x="1993421" y="1041176"/>
                </a:cubicBezTo>
                <a:cubicBezTo>
                  <a:pt x="1888589" y="1041176"/>
                  <a:pt x="1803605" y="956192"/>
                  <a:pt x="1803605" y="851360"/>
                </a:cubicBezTo>
                <a:cubicBezTo>
                  <a:pt x="1803605" y="746528"/>
                  <a:pt x="1888589" y="661544"/>
                  <a:pt x="1993421" y="661544"/>
                </a:cubicBezTo>
                <a:close/>
                <a:moveTo>
                  <a:pt x="2602591" y="661544"/>
                </a:moveTo>
                <a:cubicBezTo>
                  <a:pt x="2707423" y="661544"/>
                  <a:pt x="2792407" y="746528"/>
                  <a:pt x="2792407" y="851360"/>
                </a:cubicBezTo>
                <a:cubicBezTo>
                  <a:pt x="2792407" y="956192"/>
                  <a:pt x="2707423" y="1041176"/>
                  <a:pt x="2602591" y="1041176"/>
                </a:cubicBezTo>
                <a:cubicBezTo>
                  <a:pt x="2497759" y="1041176"/>
                  <a:pt x="2412775" y="956192"/>
                  <a:pt x="2412775" y="851360"/>
                </a:cubicBezTo>
                <a:cubicBezTo>
                  <a:pt x="2412775" y="746528"/>
                  <a:pt x="2497759" y="661544"/>
                  <a:pt x="2602591" y="661544"/>
                </a:cubicBezTo>
                <a:close/>
                <a:moveTo>
                  <a:pt x="677114" y="569491"/>
                </a:moveTo>
                <a:lnTo>
                  <a:pt x="330916" y="569491"/>
                </a:lnTo>
                <a:cubicBezTo>
                  <a:pt x="148156" y="569491"/>
                  <a:pt x="0" y="717647"/>
                  <a:pt x="0" y="900407"/>
                </a:cubicBezTo>
                <a:lnTo>
                  <a:pt x="0" y="1952009"/>
                </a:lnTo>
                <a:cubicBezTo>
                  <a:pt x="0" y="2134769"/>
                  <a:pt x="148156" y="2282925"/>
                  <a:pt x="330916" y="2282925"/>
                </a:cubicBezTo>
                <a:lnTo>
                  <a:pt x="711670" y="2282925"/>
                </a:lnTo>
                <a:cubicBezTo>
                  <a:pt x="639726" y="2394386"/>
                  <a:pt x="647101" y="2475544"/>
                  <a:pt x="275077" y="2654282"/>
                </a:cubicBezTo>
                <a:cubicBezTo>
                  <a:pt x="900998" y="2583693"/>
                  <a:pt x="998412" y="2552618"/>
                  <a:pt x="1294529" y="2282925"/>
                </a:cubicBezTo>
                <a:lnTo>
                  <a:pt x="2117356" y="2282925"/>
                </a:lnTo>
                <a:cubicBezTo>
                  <a:pt x="2251554" y="2282925"/>
                  <a:pt x="2367095" y="2203043"/>
                  <a:pt x="2418395" y="2087951"/>
                </a:cubicBezTo>
                <a:cubicBezTo>
                  <a:pt x="2205538" y="2022975"/>
                  <a:pt x="2032941" y="1932583"/>
                  <a:pt x="1830857" y="1799347"/>
                </a:cubicBezTo>
                <a:lnTo>
                  <a:pt x="1008030" y="1799347"/>
                </a:lnTo>
                <a:cubicBezTo>
                  <a:pt x="825270" y="1799347"/>
                  <a:pt x="677114" y="1651191"/>
                  <a:pt x="677114" y="1468431"/>
                </a:cubicBezTo>
                <a:lnTo>
                  <a:pt x="677114" y="569491"/>
                </a:lnTo>
                <a:close/>
                <a:moveTo>
                  <a:pt x="2886641" y="0"/>
                </a:moveTo>
                <a:lnTo>
                  <a:pt x="1100201" y="0"/>
                </a:lnTo>
                <a:cubicBezTo>
                  <a:pt x="917441" y="0"/>
                  <a:pt x="769285" y="148156"/>
                  <a:pt x="769285" y="330916"/>
                </a:cubicBezTo>
                <a:lnTo>
                  <a:pt x="769285" y="1382518"/>
                </a:lnTo>
                <a:cubicBezTo>
                  <a:pt x="769285" y="1565278"/>
                  <a:pt x="917441" y="1713434"/>
                  <a:pt x="1100201" y="1713434"/>
                </a:cubicBezTo>
                <a:lnTo>
                  <a:pt x="1923028" y="1713434"/>
                </a:lnTo>
                <a:cubicBezTo>
                  <a:pt x="2301032" y="1962656"/>
                  <a:pt x="2453037" y="2007378"/>
                  <a:pt x="3078958" y="2077967"/>
                </a:cubicBezTo>
                <a:cubicBezTo>
                  <a:pt x="2713759" y="1878758"/>
                  <a:pt x="2673367" y="1899957"/>
                  <a:pt x="2505887" y="1713434"/>
                </a:cubicBezTo>
                <a:lnTo>
                  <a:pt x="2886641" y="1713434"/>
                </a:lnTo>
                <a:cubicBezTo>
                  <a:pt x="3069401" y="1713434"/>
                  <a:pt x="3217557" y="1565278"/>
                  <a:pt x="3217557" y="1382518"/>
                </a:cubicBezTo>
                <a:lnTo>
                  <a:pt x="3217557" y="330916"/>
                </a:lnTo>
                <a:cubicBezTo>
                  <a:pt x="3217557" y="148156"/>
                  <a:pt x="3069401" y="0"/>
                  <a:pt x="2886641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101" name="Freeform 18">
            <a:extLst>
              <a:ext uri="{FF2B5EF4-FFF2-40B4-BE49-F238E27FC236}">
                <a16:creationId xmlns:a16="http://schemas.microsoft.com/office/drawing/2014/main" xmlns="" id="{9DA84AD9-E210-4B05-9E22-C209E0598152}"/>
              </a:ext>
            </a:extLst>
          </p:cNvPr>
          <p:cNvSpPr/>
          <p:nvPr/>
        </p:nvSpPr>
        <p:spPr>
          <a:xfrm>
            <a:off x="10079068" y="4794713"/>
            <a:ext cx="519811" cy="419526"/>
          </a:xfrm>
          <a:custGeom>
            <a:avLst/>
            <a:gdLst/>
            <a:ahLst/>
            <a:cxnLst/>
            <a:rect l="l" t="t" r="r" b="b"/>
            <a:pathLst>
              <a:path w="3307788" h="2669631">
                <a:moveTo>
                  <a:pt x="2793832" y="1478391"/>
                </a:moveTo>
                <a:cubicBezTo>
                  <a:pt x="2772990" y="1635402"/>
                  <a:pt x="2717678" y="1784517"/>
                  <a:pt x="2633007" y="1915952"/>
                </a:cubicBezTo>
                <a:cubicBezTo>
                  <a:pt x="2695386" y="1951862"/>
                  <a:pt x="2772768" y="1955673"/>
                  <a:pt x="2841607" y="1924185"/>
                </a:cubicBezTo>
                <a:cubicBezTo>
                  <a:pt x="2943442" y="1877605"/>
                  <a:pt x="2999062" y="1766364"/>
                  <a:pt x="2975226" y="1656948"/>
                </a:cubicBezTo>
                <a:cubicBezTo>
                  <a:pt x="2955176" y="1564911"/>
                  <a:pt x="2883463" y="1495086"/>
                  <a:pt x="2793832" y="1478391"/>
                </a:cubicBezTo>
                <a:close/>
                <a:moveTo>
                  <a:pt x="2807611" y="1247700"/>
                </a:moveTo>
                <a:lnTo>
                  <a:pt x="2807472" y="1256060"/>
                </a:lnTo>
                <a:cubicBezTo>
                  <a:pt x="2994195" y="1281771"/>
                  <a:pt x="3148201" y="1421768"/>
                  <a:pt x="3189276" y="1610317"/>
                </a:cubicBezTo>
                <a:cubicBezTo>
                  <a:pt x="3235041" y="1820393"/>
                  <a:pt x="3128252" y="2033972"/>
                  <a:pt x="2932732" y="2123406"/>
                </a:cubicBezTo>
                <a:cubicBezTo>
                  <a:pt x="2789297" y="2189015"/>
                  <a:pt x="2626543" y="2174805"/>
                  <a:pt x="2499470" y="2094044"/>
                </a:cubicBezTo>
                <a:cubicBezTo>
                  <a:pt x="2427194" y="2172627"/>
                  <a:pt x="2343030" y="2241391"/>
                  <a:pt x="2248861" y="2297980"/>
                </a:cubicBezTo>
                <a:cubicBezTo>
                  <a:pt x="2178351" y="2340352"/>
                  <a:pt x="2104446" y="2374567"/>
                  <a:pt x="2027600" y="2398134"/>
                </a:cubicBezTo>
                <a:lnTo>
                  <a:pt x="3307788" y="2397615"/>
                </a:lnTo>
                <a:cubicBezTo>
                  <a:pt x="3265361" y="2549905"/>
                  <a:pt x="2537441" y="2669620"/>
                  <a:pt x="1653814" y="2669631"/>
                </a:cubicBezTo>
                <a:cubicBezTo>
                  <a:pt x="773102" y="2669642"/>
                  <a:pt x="46417" y="2550707"/>
                  <a:pt x="0" y="2398955"/>
                </a:cubicBezTo>
                <a:lnTo>
                  <a:pt x="1280678" y="2398436"/>
                </a:lnTo>
                <a:cubicBezTo>
                  <a:pt x="1203764" y="2374915"/>
                  <a:pt x="1129786" y="2340732"/>
                  <a:pt x="1059201" y="2298380"/>
                </a:cubicBezTo>
                <a:cubicBezTo>
                  <a:pt x="693039" y="2078675"/>
                  <a:pt x="477900" y="1674935"/>
                  <a:pt x="499745" y="1248476"/>
                </a:cubicBezTo>
                <a:close/>
                <a:moveTo>
                  <a:pt x="1331611" y="201752"/>
                </a:moveTo>
                <a:cubicBezTo>
                  <a:pt x="1206335" y="290902"/>
                  <a:pt x="1124761" y="308382"/>
                  <a:pt x="1132336" y="435988"/>
                </a:cubicBezTo>
                <a:cubicBezTo>
                  <a:pt x="1160888" y="640507"/>
                  <a:pt x="1527973" y="617783"/>
                  <a:pt x="1498839" y="840365"/>
                </a:cubicBezTo>
                <a:cubicBezTo>
                  <a:pt x="1455138" y="960979"/>
                  <a:pt x="1395705" y="987199"/>
                  <a:pt x="1213910" y="1052459"/>
                </a:cubicBezTo>
                <a:cubicBezTo>
                  <a:pt x="1331028" y="972050"/>
                  <a:pt x="1364241" y="921357"/>
                  <a:pt x="1360745" y="809484"/>
                </a:cubicBezTo>
                <a:cubicBezTo>
                  <a:pt x="1360746" y="646916"/>
                  <a:pt x="1111360" y="626523"/>
                  <a:pt x="1020462" y="495421"/>
                </a:cubicBezTo>
                <a:cubicBezTo>
                  <a:pt x="941218" y="374224"/>
                  <a:pt x="1061250" y="280996"/>
                  <a:pt x="1331611" y="201752"/>
                </a:cubicBezTo>
                <a:close/>
                <a:moveTo>
                  <a:pt x="2164365" y="80223"/>
                </a:moveTo>
                <a:cubicBezTo>
                  <a:pt x="2021192" y="182108"/>
                  <a:pt x="1927964" y="202086"/>
                  <a:pt x="1936621" y="347922"/>
                </a:cubicBezTo>
                <a:cubicBezTo>
                  <a:pt x="1969252" y="581657"/>
                  <a:pt x="2388778" y="555687"/>
                  <a:pt x="2355482" y="810066"/>
                </a:cubicBezTo>
                <a:cubicBezTo>
                  <a:pt x="2305538" y="947910"/>
                  <a:pt x="2237615" y="977876"/>
                  <a:pt x="2029849" y="1052459"/>
                </a:cubicBezTo>
                <a:cubicBezTo>
                  <a:pt x="2163698" y="960563"/>
                  <a:pt x="2201656" y="902628"/>
                  <a:pt x="2197660" y="774773"/>
                </a:cubicBezTo>
                <a:cubicBezTo>
                  <a:pt x="2197661" y="588982"/>
                  <a:pt x="1912649" y="565676"/>
                  <a:pt x="1808765" y="415844"/>
                </a:cubicBezTo>
                <a:cubicBezTo>
                  <a:pt x="1718201" y="277334"/>
                  <a:pt x="1855380" y="170787"/>
                  <a:pt x="2164365" y="80223"/>
                </a:cubicBezTo>
                <a:close/>
                <a:moveTo>
                  <a:pt x="1754169" y="0"/>
                </a:moveTo>
                <a:cubicBezTo>
                  <a:pt x="1583512" y="121444"/>
                  <a:pt x="1472387" y="145257"/>
                  <a:pt x="1482706" y="319088"/>
                </a:cubicBezTo>
                <a:cubicBezTo>
                  <a:pt x="1521601" y="597693"/>
                  <a:pt x="2021663" y="566738"/>
                  <a:pt x="1981975" y="869950"/>
                </a:cubicBezTo>
                <a:cubicBezTo>
                  <a:pt x="1922443" y="1034256"/>
                  <a:pt x="1841481" y="1069974"/>
                  <a:pt x="1593831" y="1158875"/>
                </a:cubicBezTo>
                <a:cubicBezTo>
                  <a:pt x="1753374" y="1049338"/>
                  <a:pt x="1798619" y="980281"/>
                  <a:pt x="1793856" y="827882"/>
                </a:cubicBezTo>
                <a:cubicBezTo>
                  <a:pt x="1793857" y="606424"/>
                  <a:pt x="1454132" y="578644"/>
                  <a:pt x="1330306" y="400050"/>
                </a:cubicBezTo>
                <a:cubicBezTo>
                  <a:pt x="1222356" y="234950"/>
                  <a:pt x="1385869" y="107950"/>
                  <a:pt x="1754169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102" name="Oval 7">
            <a:extLst>
              <a:ext uri="{FF2B5EF4-FFF2-40B4-BE49-F238E27FC236}">
                <a16:creationId xmlns:a16="http://schemas.microsoft.com/office/drawing/2014/main" xmlns="" id="{B4B6F3BD-1F18-47C2-A276-874839D1B72B}"/>
              </a:ext>
            </a:extLst>
          </p:cNvPr>
          <p:cNvSpPr/>
          <p:nvPr/>
        </p:nvSpPr>
        <p:spPr>
          <a:xfrm>
            <a:off x="6701098" y="4794712"/>
            <a:ext cx="439352" cy="439352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415334" y="1947658"/>
                </a:moveTo>
                <a:lnTo>
                  <a:pt x="838053" y="2871852"/>
                </a:lnTo>
                <a:cubicBezTo>
                  <a:pt x="1312591" y="3168264"/>
                  <a:pt x="1913932" y="3170879"/>
                  <a:pt x="2391030" y="2878606"/>
                </a:cubicBezTo>
                <a:lnTo>
                  <a:pt x="1821709" y="1949263"/>
                </a:lnTo>
                <a:cubicBezTo>
                  <a:pt x="1763478" y="1986502"/>
                  <a:pt x="1694174" y="2007350"/>
                  <a:pt x="1620000" y="2007350"/>
                </a:cubicBezTo>
                <a:cubicBezTo>
                  <a:pt x="1544621" y="2007350"/>
                  <a:pt x="1474270" y="1985818"/>
                  <a:pt x="1415334" y="1947658"/>
                </a:cubicBezTo>
                <a:close/>
                <a:moveTo>
                  <a:pt x="1620001" y="1350973"/>
                </a:moveTo>
                <a:cubicBezTo>
                  <a:pt x="1471421" y="1350973"/>
                  <a:pt x="1350973" y="1471421"/>
                  <a:pt x="1350973" y="1620001"/>
                </a:cubicBezTo>
                <a:cubicBezTo>
                  <a:pt x="1350973" y="1768581"/>
                  <a:pt x="1471421" y="1889029"/>
                  <a:pt x="1620001" y="1889029"/>
                </a:cubicBezTo>
                <a:cubicBezTo>
                  <a:pt x="1768581" y="1889029"/>
                  <a:pt x="1889029" y="1768581"/>
                  <a:pt x="1889029" y="1620001"/>
                </a:cubicBezTo>
                <a:cubicBezTo>
                  <a:pt x="1889029" y="1471421"/>
                  <a:pt x="1768581" y="1350973"/>
                  <a:pt x="1620001" y="1350973"/>
                </a:cubicBezTo>
                <a:close/>
                <a:moveTo>
                  <a:pt x="2324470" y="322965"/>
                </a:moveTo>
                <a:lnTo>
                  <a:pt x="1804044" y="1281148"/>
                </a:lnTo>
                <a:cubicBezTo>
                  <a:pt x="1925507" y="1345192"/>
                  <a:pt x="2007350" y="1473038"/>
                  <a:pt x="2007350" y="1620000"/>
                </a:cubicBezTo>
                <a:lnTo>
                  <a:pt x="2005998" y="1633413"/>
                </a:lnTo>
                <a:lnTo>
                  <a:pt x="3095109" y="1671260"/>
                </a:lnTo>
                <a:cubicBezTo>
                  <a:pt x="3114541" y="1112092"/>
                  <a:pt x="2816135" y="590008"/>
                  <a:pt x="2324470" y="322965"/>
                </a:cubicBezTo>
                <a:close/>
                <a:moveTo>
                  <a:pt x="926838" y="316888"/>
                </a:moveTo>
                <a:cubicBezTo>
                  <a:pt x="432869" y="579644"/>
                  <a:pt x="129933" y="1099113"/>
                  <a:pt x="144500" y="1658429"/>
                </a:cubicBezTo>
                <a:lnTo>
                  <a:pt x="1233664" y="1630062"/>
                </a:lnTo>
                <a:cubicBezTo>
                  <a:pt x="1232693" y="1626734"/>
                  <a:pt x="1232650" y="1623372"/>
                  <a:pt x="1232650" y="1620000"/>
                </a:cubicBezTo>
                <a:cubicBezTo>
                  <a:pt x="1232650" y="1471836"/>
                  <a:pt x="1315838" y="1343102"/>
                  <a:pt x="1438904" y="1279548"/>
                </a:cubicBez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103" name="Rounded Rectangle 7">
            <a:extLst>
              <a:ext uri="{FF2B5EF4-FFF2-40B4-BE49-F238E27FC236}">
                <a16:creationId xmlns:a16="http://schemas.microsoft.com/office/drawing/2014/main" xmlns="" id="{40D81115-0526-4B30-B7BB-B422C9668F55}"/>
              </a:ext>
            </a:extLst>
          </p:cNvPr>
          <p:cNvSpPr/>
          <p:nvPr/>
        </p:nvSpPr>
        <p:spPr>
          <a:xfrm>
            <a:off x="8359131" y="1923808"/>
            <a:ext cx="428284" cy="369604"/>
          </a:xfrm>
          <a:custGeom>
            <a:avLst/>
            <a:gdLst/>
            <a:ahLst/>
            <a:cxnLst/>
            <a:rect l="l" t="t" r="r" b="b"/>
            <a:pathLst>
              <a:path w="3240006" h="2796091">
                <a:moveTo>
                  <a:pt x="686867" y="612319"/>
                </a:moveTo>
                <a:cubicBezTo>
                  <a:pt x="611281" y="612319"/>
                  <a:pt x="550007" y="673593"/>
                  <a:pt x="550007" y="749179"/>
                </a:cubicBezTo>
                <a:cubicBezTo>
                  <a:pt x="550007" y="824765"/>
                  <a:pt x="611281" y="886039"/>
                  <a:pt x="686867" y="886039"/>
                </a:cubicBezTo>
                <a:cubicBezTo>
                  <a:pt x="762453" y="886039"/>
                  <a:pt x="823727" y="824765"/>
                  <a:pt x="823727" y="749179"/>
                </a:cubicBezTo>
                <a:cubicBezTo>
                  <a:pt x="823727" y="673593"/>
                  <a:pt x="762453" y="612319"/>
                  <a:pt x="686867" y="612319"/>
                </a:cubicBezTo>
                <a:close/>
                <a:moveTo>
                  <a:pt x="1587500" y="281447"/>
                </a:moveTo>
                <a:cubicBezTo>
                  <a:pt x="1432061" y="281447"/>
                  <a:pt x="1306053" y="407455"/>
                  <a:pt x="1306053" y="562894"/>
                </a:cubicBezTo>
                <a:cubicBezTo>
                  <a:pt x="1306053" y="718333"/>
                  <a:pt x="1432061" y="844341"/>
                  <a:pt x="1587500" y="844341"/>
                </a:cubicBezTo>
                <a:cubicBezTo>
                  <a:pt x="1742939" y="844341"/>
                  <a:pt x="1868947" y="718333"/>
                  <a:pt x="1868947" y="562894"/>
                </a:cubicBezTo>
                <a:cubicBezTo>
                  <a:pt x="1868947" y="407455"/>
                  <a:pt x="1742939" y="281447"/>
                  <a:pt x="1587500" y="281447"/>
                </a:cubicBezTo>
                <a:close/>
                <a:moveTo>
                  <a:pt x="1587500" y="0"/>
                </a:moveTo>
                <a:cubicBezTo>
                  <a:pt x="1898378" y="0"/>
                  <a:pt x="2150394" y="252016"/>
                  <a:pt x="2150394" y="562894"/>
                </a:cubicBezTo>
                <a:cubicBezTo>
                  <a:pt x="2150394" y="786167"/>
                  <a:pt x="2020401" y="979078"/>
                  <a:pt x="1831095" y="1068260"/>
                </a:cubicBezTo>
                <a:lnTo>
                  <a:pt x="2215710" y="1068260"/>
                </a:lnTo>
                <a:cubicBezTo>
                  <a:pt x="2374756" y="1068260"/>
                  <a:pt x="2503688" y="1197192"/>
                  <a:pt x="2503688" y="1356238"/>
                </a:cubicBezTo>
                <a:lnTo>
                  <a:pt x="2503688" y="1474975"/>
                </a:lnTo>
                <a:lnTo>
                  <a:pt x="2656086" y="1474975"/>
                </a:lnTo>
                <a:cubicBezTo>
                  <a:pt x="2692420" y="1474975"/>
                  <a:pt x="2722815" y="1500405"/>
                  <a:pt x="2728975" y="1534767"/>
                </a:cubicBezTo>
                <a:lnTo>
                  <a:pt x="3240006" y="1109804"/>
                </a:lnTo>
                <a:lnTo>
                  <a:pt x="3240006" y="2754548"/>
                </a:lnTo>
                <a:lnTo>
                  <a:pt x="2728975" y="2329585"/>
                </a:lnTo>
                <a:cubicBezTo>
                  <a:pt x="2722815" y="2363946"/>
                  <a:pt x="2692420" y="2389375"/>
                  <a:pt x="2656086" y="2389375"/>
                </a:cubicBezTo>
                <a:lnTo>
                  <a:pt x="2503688" y="2389375"/>
                </a:lnTo>
                <a:lnTo>
                  <a:pt x="2503688" y="2508113"/>
                </a:lnTo>
                <a:cubicBezTo>
                  <a:pt x="2503688" y="2667159"/>
                  <a:pt x="2374756" y="2796091"/>
                  <a:pt x="2215710" y="2796091"/>
                </a:cubicBezTo>
                <a:lnTo>
                  <a:pt x="287978" y="2796091"/>
                </a:lnTo>
                <a:cubicBezTo>
                  <a:pt x="128932" y="2796091"/>
                  <a:pt x="0" y="2667159"/>
                  <a:pt x="0" y="2508113"/>
                </a:cubicBezTo>
                <a:lnTo>
                  <a:pt x="0" y="1356238"/>
                </a:lnTo>
                <a:cubicBezTo>
                  <a:pt x="0" y="1197192"/>
                  <a:pt x="128932" y="1068260"/>
                  <a:pt x="287978" y="1068260"/>
                </a:cubicBezTo>
                <a:lnTo>
                  <a:pt x="544513" y="1068260"/>
                </a:lnTo>
                <a:cubicBezTo>
                  <a:pt x="422089" y="1014226"/>
                  <a:pt x="336949" y="891645"/>
                  <a:pt x="336949" y="749179"/>
                </a:cubicBezTo>
                <a:cubicBezTo>
                  <a:pt x="336949" y="555925"/>
                  <a:pt x="493613" y="399261"/>
                  <a:pt x="686867" y="399261"/>
                </a:cubicBezTo>
                <a:cubicBezTo>
                  <a:pt x="880121" y="399261"/>
                  <a:pt x="1036785" y="555925"/>
                  <a:pt x="1036785" y="749179"/>
                </a:cubicBezTo>
                <a:cubicBezTo>
                  <a:pt x="1036785" y="891645"/>
                  <a:pt x="951645" y="1014226"/>
                  <a:pt x="829222" y="1068260"/>
                </a:cubicBezTo>
                <a:lnTo>
                  <a:pt x="1343906" y="1068260"/>
                </a:lnTo>
                <a:cubicBezTo>
                  <a:pt x="1154600" y="979078"/>
                  <a:pt x="1024606" y="786167"/>
                  <a:pt x="1024606" y="562894"/>
                </a:cubicBezTo>
                <a:cubicBezTo>
                  <a:pt x="1024606" y="252016"/>
                  <a:pt x="1276622" y="0"/>
                  <a:pt x="158750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72049129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xmlns="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dirty="0"/>
              <a:t>Infographic Style</a:t>
            </a:r>
          </a:p>
        </p:txBody>
      </p:sp>
      <p:sp>
        <p:nvSpPr>
          <p:cNvPr id="8" name="Rounded Rectangle 3">
            <a:extLst>
              <a:ext uri="{FF2B5EF4-FFF2-40B4-BE49-F238E27FC236}">
                <a16:creationId xmlns:a16="http://schemas.microsoft.com/office/drawing/2014/main" xmlns="" id="{1FD705C2-E3AE-48F5-8165-1D2604D8B081}"/>
              </a:ext>
            </a:extLst>
          </p:cNvPr>
          <p:cNvSpPr/>
          <p:nvPr/>
        </p:nvSpPr>
        <p:spPr>
          <a:xfrm rot="2700000">
            <a:off x="6260569" y="1659646"/>
            <a:ext cx="1028541" cy="2834640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700" dirty="0"/>
          </a:p>
        </p:txBody>
      </p:sp>
      <p:sp>
        <p:nvSpPr>
          <p:cNvPr id="9" name="Rounded Rectangle 3">
            <a:extLst>
              <a:ext uri="{FF2B5EF4-FFF2-40B4-BE49-F238E27FC236}">
                <a16:creationId xmlns:a16="http://schemas.microsoft.com/office/drawing/2014/main" xmlns="" id="{37F0C162-6938-44EC-94AE-4E317E062EE2}"/>
              </a:ext>
            </a:extLst>
          </p:cNvPr>
          <p:cNvSpPr/>
          <p:nvPr/>
        </p:nvSpPr>
        <p:spPr>
          <a:xfrm rot="13500000">
            <a:off x="4931143" y="2989072"/>
            <a:ext cx="1028541" cy="2834640"/>
          </a:xfrm>
          <a:prstGeom prst="roundRect">
            <a:avLst>
              <a:gd name="adj" fmla="val 50000"/>
            </a:avLst>
          </a:prstGeom>
          <a:solidFill>
            <a:schemeClr val="accent3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700" dirty="0"/>
          </a:p>
        </p:txBody>
      </p:sp>
      <p:sp>
        <p:nvSpPr>
          <p:cNvPr id="10" name="Rounded Rectangle 3">
            <a:extLst>
              <a:ext uri="{FF2B5EF4-FFF2-40B4-BE49-F238E27FC236}">
                <a16:creationId xmlns:a16="http://schemas.microsoft.com/office/drawing/2014/main" xmlns="" id="{03DAA0F4-6637-4B23-8FFF-281D2F275D5E}"/>
              </a:ext>
            </a:extLst>
          </p:cNvPr>
          <p:cNvSpPr/>
          <p:nvPr/>
        </p:nvSpPr>
        <p:spPr>
          <a:xfrm rot="18900000">
            <a:off x="4963473" y="1646256"/>
            <a:ext cx="1028541" cy="2926080"/>
          </a:xfrm>
          <a:prstGeom prst="roundRect">
            <a:avLst>
              <a:gd name="adj" fmla="val 50000"/>
            </a:avLst>
          </a:prstGeom>
          <a:solidFill>
            <a:schemeClr val="accent2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700" dirty="0"/>
          </a:p>
        </p:txBody>
      </p:sp>
      <p:sp>
        <p:nvSpPr>
          <p:cNvPr id="11" name="Rounded Rectangle 3">
            <a:extLst>
              <a:ext uri="{FF2B5EF4-FFF2-40B4-BE49-F238E27FC236}">
                <a16:creationId xmlns:a16="http://schemas.microsoft.com/office/drawing/2014/main" xmlns="" id="{19ECA345-CDD0-4F0A-A911-B3B3D882CBDF}"/>
              </a:ext>
            </a:extLst>
          </p:cNvPr>
          <p:cNvSpPr/>
          <p:nvPr/>
        </p:nvSpPr>
        <p:spPr>
          <a:xfrm rot="8100000">
            <a:off x="6228242" y="2911024"/>
            <a:ext cx="1028541" cy="2926080"/>
          </a:xfrm>
          <a:prstGeom prst="roundRect">
            <a:avLst>
              <a:gd name="adj" fmla="val 50000"/>
            </a:avLst>
          </a:prstGeom>
          <a:solidFill>
            <a:schemeClr val="accent4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700" dirty="0"/>
          </a:p>
        </p:txBody>
      </p:sp>
      <p:sp>
        <p:nvSpPr>
          <p:cNvPr id="12" name="Oval 11">
            <a:extLst>
              <a:ext uri="{FF2B5EF4-FFF2-40B4-BE49-F238E27FC236}">
                <a16:creationId xmlns:a16="http://schemas.microsoft.com/office/drawing/2014/main" xmlns="" id="{96D7DC66-D993-459D-BB73-F8FBD28C6276}"/>
              </a:ext>
            </a:extLst>
          </p:cNvPr>
          <p:cNvSpPr/>
          <p:nvPr/>
        </p:nvSpPr>
        <p:spPr>
          <a:xfrm>
            <a:off x="5640977" y="3278777"/>
            <a:ext cx="910045" cy="910045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700" dirty="0"/>
          </a:p>
        </p:txBody>
      </p:sp>
      <p:sp>
        <p:nvSpPr>
          <p:cNvPr id="14" name="Oval 21">
            <a:extLst>
              <a:ext uri="{FF2B5EF4-FFF2-40B4-BE49-F238E27FC236}">
                <a16:creationId xmlns:a16="http://schemas.microsoft.com/office/drawing/2014/main" xmlns="" id="{4049FBAB-587C-4FD3-B901-8AF40ADA8A05}"/>
              </a:ext>
            </a:extLst>
          </p:cNvPr>
          <p:cNvSpPr>
            <a:spLocks noChangeAspect="1"/>
          </p:cNvSpPr>
          <p:nvPr/>
        </p:nvSpPr>
        <p:spPr>
          <a:xfrm>
            <a:off x="5845387" y="3466849"/>
            <a:ext cx="529480" cy="533900"/>
          </a:xfrm>
          <a:custGeom>
            <a:avLst/>
            <a:gdLst/>
            <a:ahLst/>
            <a:cxnLst/>
            <a:rect l="l" t="t" r="r" b="b"/>
            <a:pathLst>
              <a:path w="1652142" h="1665940">
                <a:moveTo>
                  <a:pt x="898689" y="548008"/>
                </a:moveTo>
                <a:cubicBezTo>
                  <a:pt x="737950" y="504938"/>
                  <a:pt x="572731" y="600328"/>
                  <a:pt x="529661" y="761066"/>
                </a:cubicBezTo>
                <a:cubicBezTo>
                  <a:pt x="486591" y="921805"/>
                  <a:pt x="581980" y="1087025"/>
                  <a:pt x="742719" y="1130094"/>
                </a:cubicBezTo>
                <a:cubicBezTo>
                  <a:pt x="903458" y="1173164"/>
                  <a:pt x="1068677" y="1077775"/>
                  <a:pt x="1111747" y="917036"/>
                </a:cubicBezTo>
                <a:cubicBezTo>
                  <a:pt x="1154817" y="756297"/>
                  <a:pt x="1059428" y="591077"/>
                  <a:pt x="898689" y="548008"/>
                </a:cubicBezTo>
                <a:close/>
                <a:moveTo>
                  <a:pt x="952303" y="347916"/>
                </a:moveTo>
                <a:cubicBezTo>
                  <a:pt x="1223549" y="420596"/>
                  <a:pt x="1384519" y="699404"/>
                  <a:pt x="1311839" y="970650"/>
                </a:cubicBezTo>
                <a:cubicBezTo>
                  <a:pt x="1239159" y="1241896"/>
                  <a:pt x="960351" y="1402866"/>
                  <a:pt x="689105" y="1330186"/>
                </a:cubicBezTo>
                <a:cubicBezTo>
                  <a:pt x="417859" y="1257506"/>
                  <a:pt x="256889" y="978698"/>
                  <a:pt x="329569" y="707451"/>
                </a:cubicBezTo>
                <a:cubicBezTo>
                  <a:pt x="402249" y="436205"/>
                  <a:pt x="681057" y="275235"/>
                  <a:pt x="952303" y="347916"/>
                </a:cubicBezTo>
                <a:close/>
                <a:moveTo>
                  <a:pt x="971799" y="275155"/>
                </a:moveTo>
                <a:cubicBezTo>
                  <a:pt x="660368" y="191707"/>
                  <a:pt x="340256" y="376524"/>
                  <a:pt x="256808" y="687955"/>
                </a:cubicBezTo>
                <a:cubicBezTo>
                  <a:pt x="173361" y="999387"/>
                  <a:pt x="358178" y="1319499"/>
                  <a:pt x="669609" y="1402947"/>
                </a:cubicBezTo>
                <a:cubicBezTo>
                  <a:pt x="981040" y="1486395"/>
                  <a:pt x="1301152" y="1301577"/>
                  <a:pt x="1384600" y="990146"/>
                </a:cubicBezTo>
                <a:cubicBezTo>
                  <a:pt x="1468047" y="678715"/>
                  <a:pt x="1283230" y="358603"/>
                  <a:pt x="971799" y="275155"/>
                </a:cubicBezTo>
                <a:close/>
                <a:moveTo>
                  <a:pt x="1652142" y="394531"/>
                </a:moveTo>
                <a:lnTo>
                  <a:pt x="1649662" y="403784"/>
                </a:lnTo>
                <a:lnTo>
                  <a:pt x="1647140" y="399895"/>
                </a:lnTo>
                <a:close/>
                <a:moveTo>
                  <a:pt x="1158157" y="65026"/>
                </a:moveTo>
                <a:lnTo>
                  <a:pt x="1154679" y="271718"/>
                </a:lnTo>
                <a:lnTo>
                  <a:pt x="1148331" y="270017"/>
                </a:lnTo>
                <a:cubicBezTo>
                  <a:pt x="1200055" y="299127"/>
                  <a:pt x="1246804" y="334821"/>
                  <a:pt x="1286346" y="377149"/>
                </a:cubicBezTo>
                <a:lnTo>
                  <a:pt x="1470353" y="331395"/>
                </a:lnTo>
                <a:lnTo>
                  <a:pt x="1588305" y="553229"/>
                </a:lnTo>
                <a:lnTo>
                  <a:pt x="1457194" y="671432"/>
                </a:lnTo>
                <a:cubicBezTo>
                  <a:pt x="1473630" y="731297"/>
                  <a:pt x="1481376" y="793983"/>
                  <a:pt x="1478595" y="857704"/>
                </a:cubicBezTo>
                <a:lnTo>
                  <a:pt x="1642362" y="948616"/>
                </a:lnTo>
                <a:lnTo>
                  <a:pt x="1577335" y="1191298"/>
                </a:lnTo>
                <a:lnTo>
                  <a:pt x="1378614" y="1187955"/>
                </a:lnTo>
                <a:cubicBezTo>
                  <a:pt x="1353489" y="1229936"/>
                  <a:pt x="1323048" y="1267799"/>
                  <a:pt x="1288939" y="1301599"/>
                </a:cubicBezTo>
                <a:lnTo>
                  <a:pt x="1354201" y="1471932"/>
                </a:lnTo>
                <a:lnTo>
                  <a:pt x="1148396" y="1616039"/>
                </a:lnTo>
                <a:lnTo>
                  <a:pt x="992294" y="1480516"/>
                </a:lnTo>
                <a:lnTo>
                  <a:pt x="1011291" y="1467215"/>
                </a:lnTo>
                <a:cubicBezTo>
                  <a:pt x="951500" y="1486565"/>
                  <a:pt x="888271" y="1495869"/>
                  <a:pt x="823805" y="1495510"/>
                </a:cubicBezTo>
                <a:lnTo>
                  <a:pt x="729193" y="1665940"/>
                </a:lnTo>
                <a:lnTo>
                  <a:pt x="486511" y="1600914"/>
                </a:lnTo>
                <a:lnTo>
                  <a:pt x="489790" y="1406012"/>
                </a:lnTo>
                <a:cubicBezTo>
                  <a:pt x="438364" y="1376702"/>
                  <a:pt x="391917" y="1340859"/>
                  <a:pt x="352658" y="1298452"/>
                </a:cubicBezTo>
                <a:lnTo>
                  <a:pt x="355803" y="1305197"/>
                </a:lnTo>
                <a:lnTo>
                  <a:pt x="152856" y="1344512"/>
                </a:lnTo>
                <a:lnTo>
                  <a:pt x="46675" y="1116809"/>
                </a:lnTo>
                <a:lnTo>
                  <a:pt x="183929" y="1005520"/>
                </a:lnTo>
                <a:cubicBezTo>
                  <a:pt x="169279" y="951824"/>
                  <a:pt x="161626" y="895865"/>
                  <a:pt x="161615" y="838915"/>
                </a:cubicBezTo>
                <a:lnTo>
                  <a:pt x="0" y="749197"/>
                </a:lnTo>
                <a:lnTo>
                  <a:pt x="65026" y="506515"/>
                </a:lnTo>
                <a:lnTo>
                  <a:pt x="250227" y="509630"/>
                </a:lnTo>
                <a:cubicBezTo>
                  <a:pt x="275353" y="465291"/>
                  <a:pt x="305693" y="424864"/>
                  <a:pt x="340015" y="388679"/>
                </a:cubicBezTo>
                <a:lnTo>
                  <a:pt x="277984" y="197357"/>
                </a:lnTo>
                <a:lnTo>
                  <a:pt x="491050" y="64219"/>
                </a:lnTo>
                <a:lnTo>
                  <a:pt x="639843" y="207726"/>
                </a:lnTo>
                <a:lnTo>
                  <a:pt x="638348" y="208660"/>
                </a:lnTo>
                <a:cubicBezTo>
                  <a:pt x="696840" y="190256"/>
                  <a:pt x="758594" y="181748"/>
                  <a:pt x="821488" y="182440"/>
                </a:cubicBezTo>
                <a:lnTo>
                  <a:pt x="815140" y="180739"/>
                </a:lnTo>
                <a:lnTo>
                  <a:pt x="915476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grpSp>
        <p:nvGrpSpPr>
          <p:cNvPr id="15" name="그룹 2">
            <a:extLst>
              <a:ext uri="{FF2B5EF4-FFF2-40B4-BE49-F238E27FC236}">
                <a16:creationId xmlns:a16="http://schemas.microsoft.com/office/drawing/2014/main" xmlns="" id="{EC9551ED-3A4B-4CF7-9C76-5759FF6863EC}"/>
              </a:ext>
            </a:extLst>
          </p:cNvPr>
          <p:cNvGrpSpPr/>
          <p:nvPr/>
        </p:nvGrpSpPr>
        <p:grpSpPr>
          <a:xfrm>
            <a:off x="8105776" y="1970283"/>
            <a:ext cx="3217222" cy="897285"/>
            <a:chOff x="7483202" y="1970281"/>
            <a:chExt cx="2880320" cy="897285"/>
          </a:xfrm>
        </p:grpSpPr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xmlns="" id="{E479D324-4105-499B-BD00-A06112E6313B}"/>
                </a:ext>
              </a:extLst>
            </p:cNvPr>
            <p:cNvSpPr txBox="1"/>
            <p:nvPr/>
          </p:nvSpPr>
          <p:spPr>
            <a:xfrm>
              <a:off x="7483202" y="1970281"/>
              <a:ext cx="2880320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Calibri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65000"/>
                    <a:lumOff val="35000"/>
                  </a:schemeClr>
                </a:solidFill>
                <a:cs typeface="Calibri" pitchFamily="34" charset="0"/>
              </a:endParaRPr>
            </a:p>
          </p:txBody>
        </p:sp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xmlns="" id="{E117C604-DB61-41C4-AF7C-0A1C90BC5C63}"/>
                </a:ext>
              </a:extLst>
            </p:cNvPr>
            <p:cNvSpPr txBox="1"/>
            <p:nvPr/>
          </p:nvSpPr>
          <p:spPr>
            <a:xfrm>
              <a:off x="7483202" y="2221235"/>
              <a:ext cx="288032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Example Text : </a:t>
              </a:r>
            </a:p>
            <a:p>
              <a:r>
                <a:rPr lang="en-US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Get a modern PowerPoint  Presentation that is beautifully designed.</a:t>
              </a:r>
            </a:p>
          </p:txBody>
        </p:sp>
      </p:grpSp>
      <p:grpSp>
        <p:nvGrpSpPr>
          <p:cNvPr id="18" name="그룹 5">
            <a:extLst>
              <a:ext uri="{FF2B5EF4-FFF2-40B4-BE49-F238E27FC236}">
                <a16:creationId xmlns:a16="http://schemas.microsoft.com/office/drawing/2014/main" xmlns="" id="{F62C8EC0-27D0-4CAC-827C-DBC7978D7B54}"/>
              </a:ext>
            </a:extLst>
          </p:cNvPr>
          <p:cNvGrpSpPr/>
          <p:nvPr/>
        </p:nvGrpSpPr>
        <p:grpSpPr>
          <a:xfrm>
            <a:off x="8105776" y="5205627"/>
            <a:ext cx="3217222" cy="897285"/>
            <a:chOff x="7959859" y="5205624"/>
            <a:chExt cx="2880320" cy="897285"/>
          </a:xfrm>
        </p:grpSpPr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xmlns="" id="{0C396B01-98A8-4DBE-8575-C5512DDF614D}"/>
                </a:ext>
              </a:extLst>
            </p:cNvPr>
            <p:cNvSpPr txBox="1"/>
            <p:nvPr/>
          </p:nvSpPr>
          <p:spPr>
            <a:xfrm>
              <a:off x="7959859" y="5205624"/>
              <a:ext cx="2880320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Calibri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65000"/>
                    <a:lumOff val="35000"/>
                  </a:schemeClr>
                </a:solidFill>
                <a:cs typeface="Calibri" pitchFamily="34" charset="0"/>
              </a:endParaRPr>
            </a:p>
          </p:txBody>
        </p:sp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xmlns="" id="{08CDC637-8964-450D-ADD5-D655A4FB56C9}"/>
                </a:ext>
              </a:extLst>
            </p:cNvPr>
            <p:cNvSpPr txBox="1"/>
            <p:nvPr/>
          </p:nvSpPr>
          <p:spPr>
            <a:xfrm>
              <a:off x="7959859" y="5456578"/>
              <a:ext cx="288032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Example Text : </a:t>
              </a:r>
            </a:p>
            <a:p>
              <a:r>
                <a:rPr lang="en-US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Get a modern PowerPoint  Presentation that is beautifully designed.</a:t>
              </a:r>
            </a:p>
          </p:txBody>
        </p:sp>
      </p:grpSp>
      <p:cxnSp>
        <p:nvCxnSpPr>
          <p:cNvPr id="21" name="Elbow Connector 56">
            <a:extLst>
              <a:ext uri="{FF2B5EF4-FFF2-40B4-BE49-F238E27FC236}">
                <a16:creationId xmlns:a16="http://schemas.microsoft.com/office/drawing/2014/main" xmlns="" id="{54B6212A-2649-4BFF-88F3-F144E8FDCDA7}"/>
              </a:ext>
            </a:extLst>
          </p:cNvPr>
          <p:cNvCxnSpPr>
            <a:cxnSpLocks/>
          </p:cNvCxnSpPr>
          <p:nvPr/>
        </p:nvCxnSpPr>
        <p:spPr>
          <a:xfrm>
            <a:off x="7620000" y="4323450"/>
            <a:ext cx="1109137" cy="798596"/>
          </a:xfrm>
          <a:prstGeom prst="bentConnector3">
            <a:avLst>
              <a:gd name="adj1" fmla="val 50000"/>
            </a:avLst>
          </a:prstGeom>
          <a:ln w="15875">
            <a:solidFill>
              <a:schemeClr val="accent4">
                <a:lumMod val="50000"/>
              </a:schemeClr>
            </a:solidFill>
            <a:prstDash val="dash"/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2" name="그룹 7">
            <a:extLst>
              <a:ext uri="{FF2B5EF4-FFF2-40B4-BE49-F238E27FC236}">
                <a16:creationId xmlns:a16="http://schemas.microsoft.com/office/drawing/2014/main" xmlns="" id="{8492C2EC-9858-40E8-B64C-5E10AF2077BC}"/>
              </a:ext>
            </a:extLst>
          </p:cNvPr>
          <p:cNvGrpSpPr/>
          <p:nvPr/>
        </p:nvGrpSpPr>
        <p:grpSpPr>
          <a:xfrm>
            <a:off x="846307" y="1816055"/>
            <a:ext cx="3223973" cy="897285"/>
            <a:chOff x="1919536" y="1816053"/>
            <a:chExt cx="2880320" cy="897285"/>
          </a:xfrm>
        </p:grpSpPr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xmlns="" id="{59A40E36-3A85-441D-A8F9-CD80A83D452C}"/>
                </a:ext>
              </a:extLst>
            </p:cNvPr>
            <p:cNvSpPr txBox="1"/>
            <p:nvPr/>
          </p:nvSpPr>
          <p:spPr>
            <a:xfrm>
              <a:off x="1919536" y="1816053"/>
              <a:ext cx="2880320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Calibri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65000"/>
                    <a:lumOff val="35000"/>
                  </a:schemeClr>
                </a:solidFill>
                <a:cs typeface="Calibri" pitchFamily="34" charset="0"/>
              </a:endParaRPr>
            </a:p>
          </p:txBody>
        </p:sp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xmlns="" id="{92180FB5-30E6-4AE6-A105-78E6084E4E77}"/>
                </a:ext>
              </a:extLst>
            </p:cNvPr>
            <p:cNvSpPr txBox="1"/>
            <p:nvPr/>
          </p:nvSpPr>
          <p:spPr>
            <a:xfrm>
              <a:off x="1919536" y="2067007"/>
              <a:ext cx="288032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Example Text : </a:t>
              </a:r>
            </a:p>
            <a:p>
              <a:pPr algn="r"/>
              <a:r>
                <a:rPr lang="en-US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Get a modern PowerPoint  Presentation that is beautifully designed.</a:t>
              </a:r>
            </a:p>
          </p:txBody>
        </p:sp>
      </p:grpSp>
      <p:cxnSp>
        <p:nvCxnSpPr>
          <p:cNvPr id="25" name="Elbow Connector 59">
            <a:extLst>
              <a:ext uri="{FF2B5EF4-FFF2-40B4-BE49-F238E27FC236}">
                <a16:creationId xmlns:a16="http://schemas.microsoft.com/office/drawing/2014/main" xmlns="" id="{1636640E-19CA-4866-B2A8-510EBA3DEC76}"/>
              </a:ext>
            </a:extLst>
          </p:cNvPr>
          <p:cNvCxnSpPr>
            <a:cxnSpLocks/>
          </p:cNvCxnSpPr>
          <p:nvPr/>
        </p:nvCxnSpPr>
        <p:spPr>
          <a:xfrm>
            <a:off x="3520969" y="2867570"/>
            <a:ext cx="1286819" cy="554909"/>
          </a:xfrm>
          <a:prstGeom prst="bentConnector3">
            <a:avLst>
              <a:gd name="adj1" fmla="val 50000"/>
            </a:avLst>
          </a:prstGeom>
          <a:ln w="15875">
            <a:solidFill>
              <a:schemeClr val="accent2">
                <a:lumMod val="60000"/>
                <a:lumOff val="40000"/>
              </a:schemeClr>
            </a:solidFill>
            <a:prstDash val="dash"/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Elbow Connector 60">
            <a:extLst>
              <a:ext uri="{FF2B5EF4-FFF2-40B4-BE49-F238E27FC236}">
                <a16:creationId xmlns:a16="http://schemas.microsoft.com/office/drawing/2014/main" xmlns="" id="{8E5837EA-E7CF-42D8-A9D2-5504EB89DC41}"/>
              </a:ext>
            </a:extLst>
          </p:cNvPr>
          <p:cNvCxnSpPr>
            <a:cxnSpLocks/>
          </p:cNvCxnSpPr>
          <p:nvPr/>
        </p:nvCxnSpPr>
        <p:spPr>
          <a:xfrm rot="10800000" flipV="1">
            <a:off x="3605048" y="4042764"/>
            <a:ext cx="1150840" cy="709141"/>
          </a:xfrm>
          <a:prstGeom prst="bentConnector3">
            <a:avLst>
              <a:gd name="adj1" fmla="val 50000"/>
            </a:avLst>
          </a:prstGeom>
          <a:ln w="15875">
            <a:solidFill>
              <a:schemeClr val="accent4">
                <a:lumMod val="75000"/>
              </a:schemeClr>
            </a:solidFill>
            <a:prstDash val="dash"/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7" name="그룹 8">
            <a:extLst>
              <a:ext uri="{FF2B5EF4-FFF2-40B4-BE49-F238E27FC236}">
                <a16:creationId xmlns:a16="http://schemas.microsoft.com/office/drawing/2014/main" xmlns="" id="{FC62C57A-127C-459A-9404-51C8FA367142}"/>
              </a:ext>
            </a:extLst>
          </p:cNvPr>
          <p:cNvGrpSpPr/>
          <p:nvPr/>
        </p:nvGrpSpPr>
        <p:grpSpPr>
          <a:xfrm>
            <a:off x="846307" y="4871090"/>
            <a:ext cx="3223973" cy="897285"/>
            <a:chOff x="1991543" y="4871087"/>
            <a:chExt cx="2880320" cy="897285"/>
          </a:xfrm>
        </p:grpSpPr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xmlns="" id="{1E759474-4437-46E7-8178-ACAF6FAD1A15}"/>
                </a:ext>
              </a:extLst>
            </p:cNvPr>
            <p:cNvSpPr txBox="1"/>
            <p:nvPr/>
          </p:nvSpPr>
          <p:spPr>
            <a:xfrm>
              <a:off x="1991543" y="4871087"/>
              <a:ext cx="2880320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Calibri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65000"/>
                    <a:lumOff val="35000"/>
                  </a:schemeClr>
                </a:solidFill>
                <a:cs typeface="Calibri" pitchFamily="34" charset="0"/>
              </a:endParaRPr>
            </a:p>
          </p:txBody>
        </p:sp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xmlns="" id="{9BD156DE-6FAC-43AA-B3B6-54A39A8A4E56}"/>
                </a:ext>
              </a:extLst>
            </p:cNvPr>
            <p:cNvSpPr txBox="1"/>
            <p:nvPr/>
          </p:nvSpPr>
          <p:spPr>
            <a:xfrm>
              <a:off x="1991543" y="5122041"/>
              <a:ext cx="288032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Example Text : </a:t>
              </a:r>
            </a:p>
            <a:p>
              <a:pPr algn="r"/>
              <a:r>
                <a:rPr lang="en-US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Get a modern PowerPoint  Presentation that is beautifully designed.</a:t>
              </a:r>
            </a:p>
          </p:txBody>
        </p:sp>
      </p:grpSp>
      <p:cxnSp>
        <p:nvCxnSpPr>
          <p:cNvPr id="30" name="Elbow Connector 60">
            <a:extLst>
              <a:ext uri="{FF2B5EF4-FFF2-40B4-BE49-F238E27FC236}">
                <a16:creationId xmlns:a16="http://schemas.microsoft.com/office/drawing/2014/main" xmlns="" id="{6A24D418-91D4-4826-829F-6F29EC26AEBE}"/>
              </a:ext>
            </a:extLst>
          </p:cNvPr>
          <p:cNvCxnSpPr>
            <a:cxnSpLocks/>
          </p:cNvCxnSpPr>
          <p:nvPr/>
        </p:nvCxnSpPr>
        <p:spPr>
          <a:xfrm flipV="1">
            <a:off x="7496864" y="3040550"/>
            <a:ext cx="1142639" cy="327848"/>
          </a:xfrm>
          <a:prstGeom prst="bentConnector3">
            <a:avLst>
              <a:gd name="adj1" fmla="val 50000"/>
            </a:avLst>
          </a:prstGeom>
          <a:ln w="15875">
            <a:solidFill>
              <a:schemeClr val="accent1"/>
            </a:solidFill>
            <a:prstDash val="dash"/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Round Same Side Corner Rectangle 11">
            <a:extLst>
              <a:ext uri="{FF2B5EF4-FFF2-40B4-BE49-F238E27FC236}">
                <a16:creationId xmlns:a16="http://schemas.microsoft.com/office/drawing/2014/main" xmlns="" id="{67163DA5-F877-4786-A370-82C0614B4B20}"/>
              </a:ext>
            </a:extLst>
          </p:cNvPr>
          <p:cNvSpPr/>
          <p:nvPr/>
        </p:nvSpPr>
        <p:spPr>
          <a:xfrm rot="9900000">
            <a:off x="4657604" y="4875098"/>
            <a:ext cx="369897" cy="314156"/>
          </a:xfrm>
          <a:custGeom>
            <a:avLst/>
            <a:gdLst/>
            <a:ahLst/>
            <a:cxnLst/>
            <a:rect l="l" t="t" r="r" b="b"/>
            <a:pathLst>
              <a:path w="2911009" h="2472345">
                <a:moveTo>
                  <a:pt x="2219598" y="1335309"/>
                </a:moveTo>
                <a:lnTo>
                  <a:pt x="2219598" y="1222573"/>
                </a:lnTo>
                <a:cubicBezTo>
                  <a:pt x="2219598" y="1176944"/>
                  <a:pt x="2241926" y="1136530"/>
                  <a:pt x="2277694" y="1113650"/>
                </a:cubicBezTo>
                <a:lnTo>
                  <a:pt x="2277694" y="137786"/>
                </a:lnTo>
                <a:cubicBezTo>
                  <a:pt x="2277694" y="61689"/>
                  <a:pt x="2339383" y="0"/>
                  <a:pt x="2415480" y="0"/>
                </a:cubicBezTo>
                <a:lnTo>
                  <a:pt x="2545196" y="0"/>
                </a:lnTo>
                <a:cubicBezTo>
                  <a:pt x="2621293" y="0"/>
                  <a:pt x="2682982" y="61689"/>
                  <a:pt x="2682982" y="137786"/>
                </a:cubicBezTo>
                <a:lnTo>
                  <a:pt x="2682982" y="1099067"/>
                </a:lnTo>
                <a:cubicBezTo>
                  <a:pt x="2730197" y="1120049"/>
                  <a:pt x="2762708" y="1167515"/>
                  <a:pt x="2762708" y="1222573"/>
                </a:cubicBezTo>
                <a:lnTo>
                  <a:pt x="2762708" y="1480834"/>
                </a:lnTo>
                <a:close/>
                <a:moveTo>
                  <a:pt x="241900" y="1676361"/>
                </a:moveTo>
                <a:cubicBezTo>
                  <a:pt x="69371" y="1631107"/>
                  <a:pt x="-34146" y="1454930"/>
                  <a:pt x="10296" y="1282189"/>
                </a:cubicBezTo>
                <a:cubicBezTo>
                  <a:pt x="54739" y="1109449"/>
                  <a:pt x="230428" y="1005105"/>
                  <a:pt x="403375" y="1048736"/>
                </a:cubicBezTo>
                <a:cubicBezTo>
                  <a:pt x="349550" y="1257945"/>
                  <a:pt x="295726" y="1467153"/>
                  <a:pt x="241900" y="1676361"/>
                </a:cubicBezTo>
                <a:close/>
                <a:moveTo>
                  <a:pt x="2578947" y="2467929"/>
                </a:moveTo>
                <a:lnTo>
                  <a:pt x="1957545" y="2301425"/>
                </a:lnTo>
                <a:lnTo>
                  <a:pt x="2194209" y="1418183"/>
                </a:lnTo>
                <a:lnTo>
                  <a:pt x="2815611" y="1584687"/>
                </a:lnTo>
                <a:cubicBezTo>
                  <a:pt x="2884250" y="1603079"/>
                  <a:pt x="2924985" y="1673632"/>
                  <a:pt x="2906593" y="1742272"/>
                </a:cubicBezTo>
                <a:lnTo>
                  <a:pt x="2736532" y="2376947"/>
                </a:lnTo>
                <a:cubicBezTo>
                  <a:pt x="2718140" y="2445587"/>
                  <a:pt x="2647586" y="2486321"/>
                  <a:pt x="2578947" y="2467929"/>
                </a:cubicBezTo>
                <a:close/>
                <a:moveTo>
                  <a:pt x="610249" y="2287120"/>
                </a:moveTo>
                <a:lnTo>
                  <a:pt x="1020264" y="756923"/>
                </a:lnTo>
                <a:lnTo>
                  <a:pt x="2107356" y="1398691"/>
                </a:lnTo>
                <a:lnTo>
                  <a:pt x="1872582" y="2274879"/>
                </a:lnTo>
                <a:close/>
                <a:moveTo>
                  <a:pt x="426016" y="2349577"/>
                </a:moveTo>
                <a:lnTo>
                  <a:pt x="243978" y="2300800"/>
                </a:lnTo>
                <a:cubicBezTo>
                  <a:pt x="205115" y="2290387"/>
                  <a:pt x="182051" y="2250439"/>
                  <a:pt x="192464" y="2211576"/>
                </a:cubicBezTo>
                <a:lnTo>
                  <a:pt x="620679" y="613455"/>
                </a:lnTo>
                <a:cubicBezTo>
                  <a:pt x="631093" y="574592"/>
                  <a:pt x="671040" y="551528"/>
                  <a:pt x="709903" y="561941"/>
                </a:cubicBezTo>
                <a:lnTo>
                  <a:pt x="891942" y="610718"/>
                </a:lnTo>
                <a:cubicBezTo>
                  <a:pt x="930805" y="621132"/>
                  <a:pt x="953869" y="661079"/>
                  <a:pt x="943455" y="699942"/>
                </a:cubicBezTo>
                <a:lnTo>
                  <a:pt x="515240" y="2298064"/>
                </a:lnTo>
                <a:cubicBezTo>
                  <a:pt x="504827" y="2336927"/>
                  <a:pt x="464879" y="2359990"/>
                  <a:pt x="426016" y="234957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b="1" dirty="0"/>
          </a:p>
        </p:txBody>
      </p:sp>
      <p:sp>
        <p:nvSpPr>
          <p:cNvPr id="41" name="Trapezoid 3">
            <a:extLst>
              <a:ext uri="{FF2B5EF4-FFF2-40B4-BE49-F238E27FC236}">
                <a16:creationId xmlns:a16="http://schemas.microsoft.com/office/drawing/2014/main" xmlns="" id="{615BFA87-4272-4FC4-B608-25BEE57B727D}"/>
              </a:ext>
            </a:extLst>
          </p:cNvPr>
          <p:cNvSpPr>
            <a:spLocks noChangeAspect="1"/>
          </p:cNvSpPr>
          <p:nvPr/>
        </p:nvSpPr>
        <p:spPr>
          <a:xfrm>
            <a:off x="7225920" y="2126403"/>
            <a:ext cx="478372" cy="487547"/>
          </a:xfrm>
          <a:custGeom>
            <a:avLst/>
            <a:gdLst/>
            <a:ahLst/>
            <a:cxnLst/>
            <a:rect l="l" t="t" r="r" b="b"/>
            <a:pathLst>
              <a:path w="3890855" h="3965475">
                <a:moveTo>
                  <a:pt x="513635" y="2426125"/>
                </a:moveTo>
                <a:lnTo>
                  <a:pt x="1518439" y="2426125"/>
                </a:lnTo>
                <a:cubicBezTo>
                  <a:pt x="1550976" y="2510415"/>
                  <a:pt x="1581900" y="2596962"/>
                  <a:pt x="1610725" y="2683637"/>
                </a:cubicBezTo>
                <a:lnTo>
                  <a:pt x="901668" y="2683637"/>
                </a:lnTo>
                <a:lnTo>
                  <a:pt x="559881" y="3707964"/>
                </a:lnTo>
                <a:lnTo>
                  <a:pt x="1917114" y="3707964"/>
                </a:lnTo>
                <a:cubicBezTo>
                  <a:pt x="1925031" y="3729959"/>
                  <a:pt x="1931702" y="3744180"/>
                  <a:pt x="1936944" y="3749452"/>
                </a:cubicBezTo>
                <a:cubicBezTo>
                  <a:pt x="1940579" y="3743065"/>
                  <a:pt x="1945876" y="3728913"/>
                  <a:pt x="1952632" y="3707964"/>
                </a:cubicBezTo>
                <a:lnTo>
                  <a:pt x="3330974" y="3707964"/>
                </a:lnTo>
                <a:lnTo>
                  <a:pt x="2989187" y="2683637"/>
                </a:lnTo>
                <a:lnTo>
                  <a:pt x="2271337" y="2683637"/>
                </a:lnTo>
                <a:cubicBezTo>
                  <a:pt x="2301469" y="2597098"/>
                  <a:pt x="2333531" y="2510572"/>
                  <a:pt x="2366939" y="2426125"/>
                </a:cubicBezTo>
                <a:lnTo>
                  <a:pt x="3377220" y="2426125"/>
                </a:lnTo>
                <a:lnTo>
                  <a:pt x="3890855" y="3965475"/>
                </a:lnTo>
                <a:lnTo>
                  <a:pt x="0" y="3965475"/>
                </a:lnTo>
                <a:close/>
                <a:moveTo>
                  <a:pt x="1936944" y="620869"/>
                </a:moveTo>
                <a:cubicBezTo>
                  <a:pt x="1782578" y="620869"/>
                  <a:pt x="1657440" y="746006"/>
                  <a:pt x="1657440" y="900372"/>
                </a:cubicBezTo>
                <a:cubicBezTo>
                  <a:pt x="1657440" y="1054738"/>
                  <a:pt x="1782578" y="1179876"/>
                  <a:pt x="1936944" y="1179876"/>
                </a:cubicBezTo>
                <a:cubicBezTo>
                  <a:pt x="2091310" y="1179876"/>
                  <a:pt x="2216447" y="1054738"/>
                  <a:pt x="2216447" y="900372"/>
                </a:cubicBezTo>
                <a:cubicBezTo>
                  <a:pt x="2216447" y="746006"/>
                  <a:pt x="2091310" y="620869"/>
                  <a:pt x="1936944" y="620869"/>
                </a:cubicBezTo>
                <a:close/>
                <a:moveTo>
                  <a:pt x="1936944" y="0"/>
                </a:moveTo>
                <a:cubicBezTo>
                  <a:pt x="2169175" y="0"/>
                  <a:pt x="2401406" y="88593"/>
                  <a:pt x="2578592" y="265779"/>
                </a:cubicBezTo>
                <a:lnTo>
                  <a:pt x="2578592" y="265780"/>
                </a:lnTo>
                <a:cubicBezTo>
                  <a:pt x="2932964" y="620153"/>
                  <a:pt x="2888999" y="1155622"/>
                  <a:pt x="2578592" y="1549077"/>
                </a:cubicBezTo>
                <a:cubicBezTo>
                  <a:pt x="2248849" y="1967039"/>
                  <a:pt x="1976153" y="3125749"/>
                  <a:pt x="1936944" y="3194660"/>
                </a:cubicBezTo>
                <a:cubicBezTo>
                  <a:pt x="1883033" y="3140450"/>
                  <a:pt x="1647095" y="1944983"/>
                  <a:pt x="1295295" y="1549076"/>
                </a:cubicBezTo>
                <a:cubicBezTo>
                  <a:pt x="962406" y="1174450"/>
                  <a:pt x="940923" y="620152"/>
                  <a:pt x="1295295" y="265779"/>
                </a:cubicBezTo>
                <a:cubicBezTo>
                  <a:pt x="1472481" y="88593"/>
                  <a:pt x="1704713" y="0"/>
                  <a:pt x="1936944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b="1">
              <a:solidFill>
                <a:schemeClr val="tx1"/>
              </a:solidFill>
            </a:endParaRPr>
          </a:p>
        </p:txBody>
      </p:sp>
      <p:sp>
        <p:nvSpPr>
          <p:cNvPr id="42" name="Rounded Rectangle 1">
            <a:extLst>
              <a:ext uri="{FF2B5EF4-FFF2-40B4-BE49-F238E27FC236}">
                <a16:creationId xmlns:a16="http://schemas.microsoft.com/office/drawing/2014/main" xmlns="" id="{25B93791-7D1F-45A5-BE85-D72735BA928C}"/>
              </a:ext>
            </a:extLst>
          </p:cNvPr>
          <p:cNvSpPr>
            <a:spLocks noChangeAspect="1"/>
          </p:cNvSpPr>
          <p:nvPr/>
        </p:nvSpPr>
        <p:spPr>
          <a:xfrm rot="2648398">
            <a:off x="4706110" y="2181626"/>
            <a:ext cx="203355" cy="520087"/>
          </a:xfrm>
          <a:custGeom>
            <a:avLst/>
            <a:gdLst/>
            <a:ahLst/>
            <a:cxnLst/>
            <a:rect l="l" t="t" r="r" b="b"/>
            <a:pathLst>
              <a:path w="1862952" h="4764557">
                <a:moveTo>
                  <a:pt x="289679" y="2004751"/>
                </a:moveTo>
                <a:cubicBezTo>
                  <a:pt x="458860" y="1838972"/>
                  <a:pt x="691283" y="1737733"/>
                  <a:pt x="946849" y="1740329"/>
                </a:cubicBezTo>
                <a:cubicBezTo>
                  <a:pt x="982916" y="1740695"/>
                  <a:pt x="1018481" y="1743119"/>
                  <a:pt x="1053366" y="1748014"/>
                </a:cubicBezTo>
                <a:cubicBezTo>
                  <a:pt x="1317748" y="1888655"/>
                  <a:pt x="1203170" y="2165630"/>
                  <a:pt x="978473" y="2204473"/>
                </a:cubicBezTo>
                <a:cubicBezTo>
                  <a:pt x="966642" y="2201190"/>
                  <a:pt x="954470" y="2200566"/>
                  <a:pt x="942176" y="2200441"/>
                </a:cubicBezTo>
                <a:cubicBezTo>
                  <a:pt x="697403" y="2197955"/>
                  <a:pt x="496962" y="2394367"/>
                  <a:pt x="494475" y="2639137"/>
                </a:cubicBezTo>
                <a:lnTo>
                  <a:pt x="482110" y="3856696"/>
                </a:lnTo>
                <a:cubicBezTo>
                  <a:pt x="479624" y="4101467"/>
                  <a:pt x="676035" y="4301910"/>
                  <a:pt x="920807" y="4304396"/>
                </a:cubicBezTo>
                <a:cubicBezTo>
                  <a:pt x="1043193" y="4305639"/>
                  <a:pt x="1154496" y="4257158"/>
                  <a:pt x="1235513" y="4177768"/>
                </a:cubicBezTo>
                <a:cubicBezTo>
                  <a:pt x="1316531" y="4098380"/>
                  <a:pt x="1367262" y="3988084"/>
                  <a:pt x="1368506" y="3865699"/>
                </a:cubicBezTo>
                <a:lnTo>
                  <a:pt x="1375662" y="3161156"/>
                </a:lnTo>
                <a:cubicBezTo>
                  <a:pt x="1504082" y="3167548"/>
                  <a:pt x="1792622" y="2981572"/>
                  <a:pt x="1861834" y="2783546"/>
                </a:cubicBezTo>
                <a:lnTo>
                  <a:pt x="1851019" y="3848423"/>
                </a:lnTo>
                <a:cubicBezTo>
                  <a:pt x="1848423" y="4103989"/>
                  <a:pt x="1742485" y="4334308"/>
                  <a:pt x="1573304" y="4500088"/>
                </a:cubicBezTo>
                <a:cubicBezTo>
                  <a:pt x="1404123" y="4665866"/>
                  <a:pt x="1171700" y="4767105"/>
                  <a:pt x="916134" y="4764509"/>
                </a:cubicBezTo>
                <a:cubicBezTo>
                  <a:pt x="405002" y="4759318"/>
                  <a:pt x="-5143" y="4340756"/>
                  <a:pt x="48" y="3829624"/>
                </a:cubicBezTo>
                <a:lnTo>
                  <a:pt x="11964" y="2656415"/>
                </a:lnTo>
                <a:cubicBezTo>
                  <a:pt x="14559" y="2400849"/>
                  <a:pt x="120498" y="2170529"/>
                  <a:pt x="289679" y="2004751"/>
                </a:cubicBezTo>
                <a:close/>
                <a:moveTo>
                  <a:pt x="282968" y="271082"/>
                </a:moveTo>
                <a:cubicBezTo>
                  <a:pt x="450457" y="103594"/>
                  <a:pt x="681840" y="0"/>
                  <a:pt x="937419" y="0"/>
                </a:cubicBezTo>
                <a:cubicBezTo>
                  <a:pt x="1448577" y="0"/>
                  <a:pt x="1862952" y="414375"/>
                  <a:pt x="1862952" y="925533"/>
                </a:cubicBezTo>
                <a:lnTo>
                  <a:pt x="1862952" y="2098803"/>
                </a:lnTo>
                <a:cubicBezTo>
                  <a:pt x="1862952" y="2609961"/>
                  <a:pt x="1448577" y="3024336"/>
                  <a:pt x="937419" y="3024336"/>
                </a:cubicBezTo>
                <a:cubicBezTo>
                  <a:pt x="901350" y="3024336"/>
                  <a:pt x="865762" y="3022273"/>
                  <a:pt x="830829" y="3017733"/>
                </a:cubicBezTo>
                <a:cubicBezTo>
                  <a:pt x="565032" y="2879784"/>
                  <a:pt x="676792" y="2601660"/>
                  <a:pt x="901083" y="2560538"/>
                </a:cubicBezTo>
                <a:cubicBezTo>
                  <a:pt x="912947" y="2563700"/>
                  <a:pt x="925124" y="2564200"/>
                  <a:pt x="937419" y="2564200"/>
                </a:cubicBezTo>
                <a:cubicBezTo>
                  <a:pt x="1182204" y="2564200"/>
                  <a:pt x="1380640" y="2365763"/>
                  <a:pt x="1380641" y="2120980"/>
                </a:cubicBezTo>
                <a:lnTo>
                  <a:pt x="1380640" y="903358"/>
                </a:lnTo>
                <a:cubicBezTo>
                  <a:pt x="1380640" y="658574"/>
                  <a:pt x="1182204" y="460137"/>
                  <a:pt x="937419" y="460137"/>
                </a:cubicBezTo>
                <a:cubicBezTo>
                  <a:pt x="815027" y="460137"/>
                  <a:pt x="704222" y="509746"/>
                  <a:pt x="624015" y="589954"/>
                </a:cubicBezTo>
                <a:cubicBezTo>
                  <a:pt x="543808" y="670161"/>
                  <a:pt x="494199" y="780966"/>
                  <a:pt x="494199" y="903358"/>
                </a:cubicBezTo>
                <a:lnTo>
                  <a:pt x="494198" y="1607937"/>
                </a:lnTo>
                <a:cubicBezTo>
                  <a:pt x="365720" y="1602850"/>
                  <a:pt x="79084" y="1791747"/>
                  <a:pt x="11886" y="1990465"/>
                </a:cubicBezTo>
                <a:lnTo>
                  <a:pt x="11886" y="925533"/>
                </a:lnTo>
                <a:cubicBezTo>
                  <a:pt x="11886" y="669954"/>
                  <a:pt x="115480" y="438571"/>
                  <a:pt x="282968" y="27108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b="1">
              <a:solidFill>
                <a:schemeClr val="tx1"/>
              </a:solidFill>
            </a:endParaRPr>
          </a:p>
        </p:txBody>
      </p:sp>
      <p:sp>
        <p:nvSpPr>
          <p:cNvPr id="43" name="Oval 7">
            <a:extLst>
              <a:ext uri="{FF2B5EF4-FFF2-40B4-BE49-F238E27FC236}">
                <a16:creationId xmlns:a16="http://schemas.microsoft.com/office/drawing/2014/main" xmlns="" id="{62428D5C-430B-4802-90BB-8D74E3D8B7BD}"/>
              </a:ext>
            </a:extLst>
          </p:cNvPr>
          <p:cNvSpPr/>
          <p:nvPr/>
        </p:nvSpPr>
        <p:spPr>
          <a:xfrm>
            <a:off x="7262428" y="4871090"/>
            <a:ext cx="423269" cy="423269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415334" y="1947658"/>
                </a:moveTo>
                <a:lnTo>
                  <a:pt x="838053" y="2871852"/>
                </a:lnTo>
                <a:cubicBezTo>
                  <a:pt x="1312591" y="3168264"/>
                  <a:pt x="1913932" y="3170879"/>
                  <a:pt x="2391030" y="2878606"/>
                </a:cubicBezTo>
                <a:lnTo>
                  <a:pt x="1821709" y="1949263"/>
                </a:lnTo>
                <a:cubicBezTo>
                  <a:pt x="1763478" y="1986502"/>
                  <a:pt x="1694174" y="2007350"/>
                  <a:pt x="1620000" y="2007350"/>
                </a:cubicBezTo>
                <a:cubicBezTo>
                  <a:pt x="1544621" y="2007350"/>
                  <a:pt x="1474270" y="1985818"/>
                  <a:pt x="1415334" y="1947658"/>
                </a:cubicBezTo>
                <a:close/>
                <a:moveTo>
                  <a:pt x="1620001" y="1350973"/>
                </a:moveTo>
                <a:cubicBezTo>
                  <a:pt x="1471421" y="1350973"/>
                  <a:pt x="1350973" y="1471421"/>
                  <a:pt x="1350973" y="1620001"/>
                </a:cubicBezTo>
                <a:cubicBezTo>
                  <a:pt x="1350973" y="1768581"/>
                  <a:pt x="1471421" y="1889029"/>
                  <a:pt x="1620001" y="1889029"/>
                </a:cubicBezTo>
                <a:cubicBezTo>
                  <a:pt x="1768581" y="1889029"/>
                  <a:pt x="1889029" y="1768581"/>
                  <a:pt x="1889029" y="1620001"/>
                </a:cubicBezTo>
                <a:cubicBezTo>
                  <a:pt x="1889029" y="1471421"/>
                  <a:pt x="1768581" y="1350973"/>
                  <a:pt x="1620001" y="1350973"/>
                </a:cubicBezTo>
                <a:close/>
                <a:moveTo>
                  <a:pt x="2324470" y="322965"/>
                </a:moveTo>
                <a:lnTo>
                  <a:pt x="1804044" y="1281148"/>
                </a:lnTo>
                <a:cubicBezTo>
                  <a:pt x="1925507" y="1345192"/>
                  <a:pt x="2007350" y="1473038"/>
                  <a:pt x="2007350" y="1620000"/>
                </a:cubicBezTo>
                <a:lnTo>
                  <a:pt x="2005998" y="1633413"/>
                </a:lnTo>
                <a:lnTo>
                  <a:pt x="3095109" y="1671260"/>
                </a:lnTo>
                <a:cubicBezTo>
                  <a:pt x="3114541" y="1112092"/>
                  <a:pt x="2816135" y="590008"/>
                  <a:pt x="2324470" y="322965"/>
                </a:cubicBezTo>
                <a:close/>
                <a:moveTo>
                  <a:pt x="926838" y="316888"/>
                </a:moveTo>
                <a:cubicBezTo>
                  <a:pt x="432869" y="579644"/>
                  <a:pt x="129933" y="1099113"/>
                  <a:pt x="144500" y="1658429"/>
                </a:cubicBezTo>
                <a:lnTo>
                  <a:pt x="1233664" y="1630062"/>
                </a:lnTo>
                <a:cubicBezTo>
                  <a:pt x="1232693" y="1626734"/>
                  <a:pt x="1232650" y="1623372"/>
                  <a:pt x="1232650" y="1620000"/>
                </a:cubicBezTo>
                <a:cubicBezTo>
                  <a:pt x="1232650" y="1471836"/>
                  <a:pt x="1315838" y="1343102"/>
                  <a:pt x="1438904" y="1279548"/>
                </a:cubicBez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xmlns="" id="{48B9B5ED-AF5B-4EEE-AD74-68DADAC85B6E}"/>
              </a:ext>
            </a:extLst>
          </p:cNvPr>
          <p:cNvSpPr txBox="1"/>
          <p:nvPr/>
        </p:nvSpPr>
        <p:spPr>
          <a:xfrm rot="18900000">
            <a:off x="6294950" y="2825839"/>
            <a:ext cx="109728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600" b="1" dirty="0">
                <a:solidFill>
                  <a:schemeClr val="bg1"/>
                </a:solidFill>
              </a:rPr>
              <a:t>Add Text</a:t>
            </a:r>
            <a:endParaRPr lang="ko-KR" altLang="en-US" sz="1600" b="1" dirty="0">
              <a:solidFill>
                <a:schemeClr val="bg1"/>
              </a:solidFill>
            </a:endParaRP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xmlns="" id="{49B5DA67-B904-4B7B-B89F-544B1B233DCB}"/>
              </a:ext>
            </a:extLst>
          </p:cNvPr>
          <p:cNvSpPr txBox="1"/>
          <p:nvPr/>
        </p:nvSpPr>
        <p:spPr>
          <a:xfrm rot="2700000">
            <a:off x="4753472" y="2745558"/>
            <a:ext cx="109728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600" b="1" dirty="0">
                <a:solidFill>
                  <a:schemeClr val="bg1"/>
                </a:solidFill>
              </a:rPr>
              <a:t>Add Text</a:t>
            </a:r>
            <a:endParaRPr lang="ko-KR" altLang="en-US" sz="1600" b="1" dirty="0">
              <a:solidFill>
                <a:schemeClr val="bg1"/>
              </a:solidFill>
            </a:endParaRP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xmlns="" id="{BC701505-A358-48B3-9E73-A2ECEFDBDD6F}"/>
              </a:ext>
            </a:extLst>
          </p:cNvPr>
          <p:cNvSpPr txBox="1"/>
          <p:nvPr/>
        </p:nvSpPr>
        <p:spPr>
          <a:xfrm rot="18900000">
            <a:off x="4810887" y="4330610"/>
            <a:ext cx="109728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600" b="1" dirty="0">
                <a:solidFill>
                  <a:schemeClr val="bg1"/>
                </a:solidFill>
              </a:rPr>
              <a:t>Add Text</a:t>
            </a:r>
            <a:endParaRPr lang="ko-KR" altLang="en-US" sz="1600" b="1" dirty="0">
              <a:solidFill>
                <a:schemeClr val="bg1"/>
              </a:solidFill>
            </a:endParaRP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xmlns="" id="{55CC7DBC-441F-4D3A-982E-17C1F6870F1E}"/>
              </a:ext>
            </a:extLst>
          </p:cNvPr>
          <p:cNvSpPr txBox="1"/>
          <p:nvPr/>
        </p:nvSpPr>
        <p:spPr>
          <a:xfrm rot="2700000">
            <a:off x="6356181" y="4314011"/>
            <a:ext cx="109728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600" b="1" dirty="0">
                <a:solidFill>
                  <a:schemeClr val="bg1"/>
                </a:solidFill>
              </a:rPr>
              <a:t>Add Text</a:t>
            </a:r>
            <a:endParaRPr lang="ko-KR" altLang="en-US" sz="1600" b="1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990130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Group 7">
            <a:extLst>
              <a:ext uri="{FF2B5EF4-FFF2-40B4-BE49-F238E27FC236}">
                <a16:creationId xmlns:a16="http://schemas.microsoft.com/office/drawing/2014/main" xmlns="" id="{E3EF9808-C6AD-4138-B7CA-F72ECE537A8C}"/>
              </a:ext>
            </a:extLst>
          </p:cNvPr>
          <p:cNvGrpSpPr/>
          <p:nvPr/>
        </p:nvGrpSpPr>
        <p:grpSpPr>
          <a:xfrm>
            <a:off x="2197972" y="1937479"/>
            <a:ext cx="5474490" cy="4958712"/>
            <a:chOff x="1569022" y="1657523"/>
            <a:chExt cx="5617573" cy="5088315"/>
          </a:xfrm>
        </p:grpSpPr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xmlns="" id="{CCC8FED4-622F-48E9-8404-76155663EEFC}"/>
                </a:ext>
              </a:extLst>
            </p:cNvPr>
            <p:cNvSpPr/>
            <p:nvPr/>
          </p:nvSpPr>
          <p:spPr>
            <a:xfrm>
              <a:off x="2923068" y="1665471"/>
              <a:ext cx="2967885" cy="2156018"/>
            </a:xfrm>
            <a:custGeom>
              <a:avLst/>
              <a:gdLst>
                <a:gd name="connsiteX0" fmla="*/ 1117322 w 2162559"/>
                <a:gd name="connsiteY0" fmla="*/ 0 h 1570989"/>
                <a:gd name="connsiteX1" fmla="*/ 1073836 w 2162559"/>
                <a:gd name="connsiteY1" fmla="*/ 10186 h 1570989"/>
                <a:gd name="connsiteX2" fmla="*/ 986864 w 2162559"/>
                <a:gd name="connsiteY2" fmla="*/ 48579 h 1570989"/>
                <a:gd name="connsiteX3" fmla="*/ 987255 w 2162559"/>
                <a:gd name="connsiteY3" fmla="*/ 48971 h 1570989"/>
                <a:gd name="connsiteX4" fmla="*/ 902242 w 2162559"/>
                <a:gd name="connsiteY4" fmla="*/ 75219 h 1570989"/>
                <a:gd name="connsiteX5" fmla="*/ 861498 w 2162559"/>
                <a:gd name="connsiteY5" fmla="*/ 91674 h 1570989"/>
                <a:gd name="connsiteX6" fmla="*/ 807434 w 2162559"/>
                <a:gd name="connsiteY6" fmla="*/ 134376 h 1570989"/>
                <a:gd name="connsiteX7" fmla="*/ 746318 w 2162559"/>
                <a:gd name="connsiteY7" fmla="*/ 155924 h 1570989"/>
                <a:gd name="connsiteX8" fmla="*/ 680893 w 2162559"/>
                <a:gd name="connsiteY8" fmla="*/ 180605 h 1570989"/>
                <a:gd name="connsiteX9" fmla="*/ 680893 w 2162559"/>
                <a:gd name="connsiteY9" fmla="*/ 180605 h 1570989"/>
                <a:gd name="connsiteX10" fmla="*/ 601364 w 2162559"/>
                <a:gd name="connsiteY10" fmla="*/ 193142 h 1570989"/>
                <a:gd name="connsiteX11" fmla="*/ 517526 w 2162559"/>
                <a:gd name="connsiteY11" fmla="*/ 244072 h 1570989"/>
                <a:gd name="connsiteX12" fmla="*/ 506556 w 2162559"/>
                <a:gd name="connsiteY12" fmla="*/ 249165 h 1570989"/>
                <a:gd name="connsiteX13" fmla="*/ 352591 w 2162559"/>
                <a:gd name="connsiteY13" fmla="*/ 363561 h 1570989"/>
                <a:gd name="connsiteX14" fmla="*/ 310280 w 2162559"/>
                <a:gd name="connsiteY14" fmla="*/ 418017 h 1570989"/>
                <a:gd name="connsiteX15" fmla="*/ 310280 w 2162559"/>
                <a:gd name="connsiteY15" fmla="*/ 418017 h 1570989"/>
                <a:gd name="connsiteX16" fmla="*/ 180605 w 2162559"/>
                <a:gd name="connsiteY16" fmla="*/ 607241 h 1570989"/>
                <a:gd name="connsiteX17" fmla="*/ 0 w 2162559"/>
                <a:gd name="connsiteY17" fmla="*/ 837992 h 1570989"/>
                <a:gd name="connsiteX18" fmla="*/ 65425 w 2162559"/>
                <a:gd name="connsiteY18" fmla="*/ 870900 h 1570989"/>
                <a:gd name="connsiteX19" fmla="*/ 159450 w 2162559"/>
                <a:gd name="connsiteY19" fmla="*/ 938285 h 1570989"/>
                <a:gd name="connsiteX20" fmla="*/ 225658 w 2162559"/>
                <a:gd name="connsiteY20" fmla="*/ 1012721 h 1570989"/>
                <a:gd name="connsiteX21" fmla="*/ 343189 w 2162559"/>
                <a:gd name="connsiteY21" fmla="*/ 907727 h 1570989"/>
                <a:gd name="connsiteX22" fmla="*/ 440347 w 2162559"/>
                <a:gd name="connsiteY22" fmla="*/ 865807 h 1570989"/>
                <a:gd name="connsiteX23" fmla="*/ 490102 w 2162559"/>
                <a:gd name="connsiteY23" fmla="*/ 868942 h 1570989"/>
                <a:gd name="connsiteX24" fmla="*/ 501855 w 2162559"/>
                <a:gd name="connsiteY24" fmla="*/ 914778 h 1570989"/>
                <a:gd name="connsiteX25" fmla="*/ 539856 w 2162559"/>
                <a:gd name="connsiteY25" fmla="*/ 1009978 h 1570989"/>
                <a:gd name="connsiteX26" fmla="*/ 609983 w 2162559"/>
                <a:gd name="connsiteY26" fmla="*/ 1037402 h 1570989"/>
                <a:gd name="connsiteX27" fmla="*/ 669532 w 2162559"/>
                <a:gd name="connsiteY27" fmla="*/ 1015463 h 1570989"/>
                <a:gd name="connsiteX28" fmla="*/ 679718 w 2162559"/>
                <a:gd name="connsiteY28" fmla="*/ 1020556 h 1570989"/>
                <a:gd name="connsiteX29" fmla="*/ 691862 w 2162559"/>
                <a:gd name="connsiteY29" fmla="*/ 1081672 h 1570989"/>
                <a:gd name="connsiteX30" fmla="*/ 746710 w 2162559"/>
                <a:gd name="connsiteY30" fmla="*/ 1361002 h 1570989"/>
                <a:gd name="connsiteX31" fmla="*/ 757679 w 2162559"/>
                <a:gd name="connsiteY31" fmla="*/ 1393911 h 1570989"/>
                <a:gd name="connsiteX32" fmla="*/ 1106353 w 2162559"/>
                <a:gd name="connsiteY32" fmla="*/ 1567856 h 1570989"/>
                <a:gd name="connsiteX33" fmla="*/ 1138870 w 2162559"/>
                <a:gd name="connsiteY33" fmla="*/ 1567856 h 1570989"/>
                <a:gd name="connsiteX34" fmla="*/ 1334362 w 2162559"/>
                <a:gd name="connsiteY34" fmla="*/ 1441315 h 1570989"/>
                <a:gd name="connsiteX35" fmla="*/ 1422902 w 2162559"/>
                <a:gd name="connsiteY35" fmla="*/ 1036618 h 1570989"/>
                <a:gd name="connsiteX36" fmla="*/ 1434263 w 2162559"/>
                <a:gd name="connsiteY36" fmla="*/ 1031134 h 1570989"/>
                <a:gd name="connsiteX37" fmla="*/ 1490677 w 2162559"/>
                <a:gd name="connsiteY37" fmla="*/ 1053856 h 1570989"/>
                <a:gd name="connsiteX38" fmla="*/ 1551010 w 2162559"/>
                <a:gd name="connsiteY38" fmla="*/ 1030350 h 1570989"/>
                <a:gd name="connsiteX39" fmla="*/ 1580000 w 2162559"/>
                <a:gd name="connsiteY39" fmla="*/ 877952 h 1570989"/>
                <a:gd name="connsiteX40" fmla="*/ 1601156 w 2162559"/>
                <a:gd name="connsiteY40" fmla="*/ 863457 h 1570989"/>
                <a:gd name="connsiteX41" fmla="*/ 1727697 w 2162559"/>
                <a:gd name="connsiteY41" fmla="*/ 915170 h 1570989"/>
                <a:gd name="connsiteX42" fmla="*/ 1800958 w 2162559"/>
                <a:gd name="connsiteY42" fmla="*/ 963750 h 1570989"/>
                <a:gd name="connsiteX43" fmla="*/ 1927107 w 2162559"/>
                <a:gd name="connsiteY43" fmla="*/ 1104002 h 1570989"/>
                <a:gd name="connsiteX44" fmla="*/ 2165302 w 2162559"/>
                <a:gd name="connsiteY44" fmla="*/ 915954 h 1570989"/>
                <a:gd name="connsiteX45" fmla="*/ 2023482 w 2162559"/>
                <a:gd name="connsiteY45" fmla="*/ 751019 h 1570989"/>
                <a:gd name="connsiteX46" fmla="*/ 1894198 w 2162559"/>
                <a:gd name="connsiteY46" fmla="*/ 627221 h 1570989"/>
                <a:gd name="connsiteX47" fmla="*/ 1800174 w 2162559"/>
                <a:gd name="connsiteY47" fmla="*/ 504989 h 1570989"/>
                <a:gd name="connsiteX48" fmla="*/ 1751203 w 2162559"/>
                <a:gd name="connsiteY48" fmla="*/ 421151 h 1570989"/>
                <a:gd name="connsiteX49" fmla="*/ 1751203 w 2162559"/>
                <a:gd name="connsiteY49" fmla="*/ 421151 h 1570989"/>
                <a:gd name="connsiteX50" fmla="*/ 1699098 w 2162559"/>
                <a:gd name="connsiteY50" fmla="*/ 333395 h 1570989"/>
                <a:gd name="connsiteX51" fmla="*/ 1669324 w 2162559"/>
                <a:gd name="connsiteY51" fmla="*/ 311064 h 1570989"/>
                <a:gd name="connsiteX52" fmla="*/ 1598414 w 2162559"/>
                <a:gd name="connsiteY52" fmla="*/ 271495 h 1570989"/>
                <a:gd name="connsiteX53" fmla="*/ 1591362 w 2162559"/>
                <a:gd name="connsiteY53" fmla="*/ 265227 h 1570989"/>
                <a:gd name="connsiteX54" fmla="*/ 1580000 w 2162559"/>
                <a:gd name="connsiteY54" fmla="*/ 238195 h 1570989"/>
                <a:gd name="connsiteX55" fmla="*/ 1580000 w 2162559"/>
                <a:gd name="connsiteY55" fmla="*/ 238195 h 1570989"/>
                <a:gd name="connsiteX56" fmla="*/ 1552577 w 2162559"/>
                <a:gd name="connsiteY56" fmla="*/ 195101 h 1570989"/>
                <a:gd name="connsiteX57" fmla="*/ 1529854 w 2162559"/>
                <a:gd name="connsiteY57" fmla="*/ 173162 h 1570989"/>
                <a:gd name="connsiteX58" fmla="*/ 1463254 w 2162559"/>
                <a:gd name="connsiteY58" fmla="*/ 145346 h 1570989"/>
                <a:gd name="connsiteX59" fmla="*/ 1357476 w 2162559"/>
                <a:gd name="connsiteY59" fmla="*/ 159058 h 1570989"/>
                <a:gd name="connsiteX60" fmla="*/ 1284999 w 2162559"/>
                <a:gd name="connsiteY60" fmla="*/ 86189 h 1570989"/>
                <a:gd name="connsiteX61" fmla="*/ 1210955 w 2162559"/>
                <a:gd name="connsiteY61" fmla="*/ 36434 h 15709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2162559" h="1570989">
                  <a:moveTo>
                    <a:pt x="1117322" y="0"/>
                  </a:moveTo>
                  <a:cubicBezTo>
                    <a:pt x="1102043" y="0"/>
                    <a:pt x="1087156" y="1959"/>
                    <a:pt x="1073836" y="10186"/>
                  </a:cubicBezTo>
                  <a:cubicBezTo>
                    <a:pt x="1071486" y="14495"/>
                    <a:pt x="1011937" y="43878"/>
                    <a:pt x="986864" y="48579"/>
                  </a:cubicBezTo>
                  <a:cubicBezTo>
                    <a:pt x="986864" y="48579"/>
                    <a:pt x="987255" y="48971"/>
                    <a:pt x="987255" y="48971"/>
                  </a:cubicBezTo>
                  <a:cubicBezTo>
                    <a:pt x="983338" y="52497"/>
                    <a:pt x="904592" y="72477"/>
                    <a:pt x="902242" y="75219"/>
                  </a:cubicBezTo>
                  <a:cubicBezTo>
                    <a:pt x="899891" y="75611"/>
                    <a:pt x="870509" y="81880"/>
                    <a:pt x="861498" y="91674"/>
                  </a:cubicBezTo>
                  <a:cubicBezTo>
                    <a:pt x="845827" y="101076"/>
                    <a:pt x="809393" y="129283"/>
                    <a:pt x="807434" y="134376"/>
                  </a:cubicBezTo>
                  <a:cubicBezTo>
                    <a:pt x="787062" y="141428"/>
                    <a:pt x="767082" y="149264"/>
                    <a:pt x="746318" y="155924"/>
                  </a:cubicBezTo>
                  <a:cubicBezTo>
                    <a:pt x="728297" y="161408"/>
                    <a:pt x="684811" y="178646"/>
                    <a:pt x="680893" y="180605"/>
                  </a:cubicBezTo>
                  <a:cubicBezTo>
                    <a:pt x="680893" y="180605"/>
                    <a:pt x="680893" y="180605"/>
                    <a:pt x="680893" y="180605"/>
                  </a:cubicBezTo>
                  <a:cubicBezTo>
                    <a:pt x="653469" y="178254"/>
                    <a:pt x="626829" y="183739"/>
                    <a:pt x="601364" y="193142"/>
                  </a:cubicBezTo>
                  <a:cubicBezTo>
                    <a:pt x="577466" y="202152"/>
                    <a:pt x="523794" y="239762"/>
                    <a:pt x="517526" y="244072"/>
                  </a:cubicBezTo>
                  <a:cubicBezTo>
                    <a:pt x="517526" y="244072"/>
                    <a:pt x="510474" y="247597"/>
                    <a:pt x="506556" y="249165"/>
                  </a:cubicBezTo>
                  <a:cubicBezTo>
                    <a:pt x="448183" y="277764"/>
                    <a:pt x="392943" y="310672"/>
                    <a:pt x="352591" y="363561"/>
                  </a:cubicBezTo>
                  <a:cubicBezTo>
                    <a:pt x="349849" y="367087"/>
                    <a:pt x="310280" y="418017"/>
                    <a:pt x="310280" y="418017"/>
                  </a:cubicBezTo>
                  <a:cubicBezTo>
                    <a:pt x="310280" y="418017"/>
                    <a:pt x="310280" y="418017"/>
                    <a:pt x="310280" y="418017"/>
                  </a:cubicBezTo>
                  <a:cubicBezTo>
                    <a:pt x="310280" y="418017"/>
                    <a:pt x="198626" y="579817"/>
                    <a:pt x="180605" y="607241"/>
                  </a:cubicBezTo>
                  <a:cubicBezTo>
                    <a:pt x="141428" y="667965"/>
                    <a:pt x="10970" y="824280"/>
                    <a:pt x="0" y="837992"/>
                  </a:cubicBezTo>
                  <a:cubicBezTo>
                    <a:pt x="392" y="841126"/>
                    <a:pt x="54064" y="864240"/>
                    <a:pt x="65425" y="870900"/>
                  </a:cubicBezTo>
                  <a:cubicBezTo>
                    <a:pt x="67776" y="873251"/>
                    <a:pt x="143779" y="923397"/>
                    <a:pt x="159450" y="938285"/>
                  </a:cubicBezTo>
                  <a:cubicBezTo>
                    <a:pt x="183739" y="961007"/>
                    <a:pt x="203719" y="987647"/>
                    <a:pt x="225658" y="1012721"/>
                  </a:cubicBezTo>
                  <a:cubicBezTo>
                    <a:pt x="253866" y="986080"/>
                    <a:pt x="335353" y="913995"/>
                    <a:pt x="343189" y="907727"/>
                  </a:cubicBezTo>
                  <a:cubicBezTo>
                    <a:pt x="372180" y="885788"/>
                    <a:pt x="402738" y="867375"/>
                    <a:pt x="440347" y="865807"/>
                  </a:cubicBezTo>
                  <a:cubicBezTo>
                    <a:pt x="449358" y="865416"/>
                    <a:pt x="489318" y="864632"/>
                    <a:pt x="490102" y="868942"/>
                  </a:cubicBezTo>
                  <a:cubicBezTo>
                    <a:pt x="494019" y="884221"/>
                    <a:pt x="497154" y="899891"/>
                    <a:pt x="501855" y="914778"/>
                  </a:cubicBezTo>
                  <a:cubicBezTo>
                    <a:pt x="511257" y="947687"/>
                    <a:pt x="521051" y="980987"/>
                    <a:pt x="539856" y="1009978"/>
                  </a:cubicBezTo>
                  <a:cubicBezTo>
                    <a:pt x="556311" y="1035443"/>
                    <a:pt x="580208" y="1044454"/>
                    <a:pt x="609983" y="1037402"/>
                  </a:cubicBezTo>
                  <a:cubicBezTo>
                    <a:pt x="630747" y="1032309"/>
                    <a:pt x="650727" y="1025257"/>
                    <a:pt x="669532" y="1015463"/>
                  </a:cubicBezTo>
                  <a:cubicBezTo>
                    <a:pt x="676975" y="1011545"/>
                    <a:pt x="678542" y="1013504"/>
                    <a:pt x="679718" y="1020556"/>
                  </a:cubicBezTo>
                  <a:cubicBezTo>
                    <a:pt x="683635" y="1040928"/>
                    <a:pt x="687945" y="1061300"/>
                    <a:pt x="691862" y="1081672"/>
                  </a:cubicBezTo>
                  <a:cubicBezTo>
                    <a:pt x="710275" y="1174913"/>
                    <a:pt x="728297" y="1268153"/>
                    <a:pt x="746710" y="1361002"/>
                  </a:cubicBezTo>
                  <a:cubicBezTo>
                    <a:pt x="749452" y="1372364"/>
                    <a:pt x="746710" y="1387643"/>
                    <a:pt x="757679" y="1393911"/>
                  </a:cubicBezTo>
                  <a:cubicBezTo>
                    <a:pt x="778835" y="1406056"/>
                    <a:pt x="1094600" y="1562371"/>
                    <a:pt x="1106353" y="1567856"/>
                  </a:cubicBezTo>
                  <a:cubicBezTo>
                    <a:pt x="1117322" y="1577258"/>
                    <a:pt x="1128292" y="1573732"/>
                    <a:pt x="1138870" y="1567856"/>
                  </a:cubicBezTo>
                  <a:cubicBezTo>
                    <a:pt x="1145530" y="1561196"/>
                    <a:pt x="1332795" y="1447583"/>
                    <a:pt x="1334362" y="1441315"/>
                  </a:cubicBezTo>
                  <a:cubicBezTo>
                    <a:pt x="1338671" y="1422902"/>
                    <a:pt x="1416241" y="1067176"/>
                    <a:pt x="1422902" y="1036618"/>
                  </a:cubicBezTo>
                  <a:cubicBezTo>
                    <a:pt x="1424469" y="1029175"/>
                    <a:pt x="1426428" y="1026824"/>
                    <a:pt x="1434263" y="1031134"/>
                  </a:cubicBezTo>
                  <a:cubicBezTo>
                    <a:pt x="1452284" y="1040928"/>
                    <a:pt x="1471089" y="1048371"/>
                    <a:pt x="1490677" y="1053856"/>
                  </a:cubicBezTo>
                  <a:cubicBezTo>
                    <a:pt x="1520452" y="1062083"/>
                    <a:pt x="1538473" y="1055423"/>
                    <a:pt x="1551010" y="1030350"/>
                  </a:cubicBezTo>
                  <a:cubicBezTo>
                    <a:pt x="1554144" y="1024082"/>
                    <a:pt x="1579217" y="879128"/>
                    <a:pt x="1580000" y="877952"/>
                  </a:cubicBezTo>
                  <a:cubicBezTo>
                    <a:pt x="1580392" y="856013"/>
                    <a:pt x="1581176" y="855230"/>
                    <a:pt x="1601156" y="863457"/>
                  </a:cubicBezTo>
                  <a:cubicBezTo>
                    <a:pt x="1643467" y="880695"/>
                    <a:pt x="1685386" y="898324"/>
                    <a:pt x="1727697" y="915170"/>
                  </a:cubicBezTo>
                  <a:cubicBezTo>
                    <a:pt x="1755513" y="926532"/>
                    <a:pt x="1780586" y="939852"/>
                    <a:pt x="1800958" y="963750"/>
                  </a:cubicBezTo>
                  <a:cubicBezTo>
                    <a:pt x="1834258" y="1003318"/>
                    <a:pt x="1923581" y="1092641"/>
                    <a:pt x="1927107" y="1104002"/>
                  </a:cubicBezTo>
                  <a:cubicBezTo>
                    <a:pt x="1929066" y="1102044"/>
                    <a:pt x="2139837" y="932800"/>
                    <a:pt x="2165302" y="915954"/>
                  </a:cubicBezTo>
                  <a:cubicBezTo>
                    <a:pt x="2162560" y="912428"/>
                    <a:pt x="2029358" y="752587"/>
                    <a:pt x="2023482" y="751019"/>
                  </a:cubicBezTo>
                  <a:cubicBezTo>
                    <a:pt x="2021915" y="750628"/>
                    <a:pt x="1931025" y="672666"/>
                    <a:pt x="1894198" y="627221"/>
                  </a:cubicBezTo>
                  <a:cubicBezTo>
                    <a:pt x="1861682" y="587260"/>
                    <a:pt x="1827598" y="548867"/>
                    <a:pt x="1800174" y="504989"/>
                  </a:cubicBezTo>
                  <a:cubicBezTo>
                    <a:pt x="1782936" y="477565"/>
                    <a:pt x="1767657" y="448966"/>
                    <a:pt x="1751203" y="421151"/>
                  </a:cubicBezTo>
                  <a:cubicBezTo>
                    <a:pt x="1751203" y="421151"/>
                    <a:pt x="1751203" y="421151"/>
                    <a:pt x="1751203" y="421151"/>
                  </a:cubicBezTo>
                  <a:cubicBezTo>
                    <a:pt x="1735924" y="390593"/>
                    <a:pt x="1719470" y="360818"/>
                    <a:pt x="1699098" y="333395"/>
                  </a:cubicBezTo>
                  <a:cubicBezTo>
                    <a:pt x="1691654" y="323209"/>
                    <a:pt x="1682252" y="313806"/>
                    <a:pt x="1669324" y="311064"/>
                  </a:cubicBezTo>
                  <a:cubicBezTo>
                    <a:pt x="1641508" y="305187"/>
                    <a:pt x="1619569" y="289517"/>
                    <a:pt x="1598414" y="271495"/>
                  </a:cubicBezTo>
                  <a:cubicBezTo>
                    <a:pt x="1597238" y="267969"/>
                    <a:pt x="1595671" y="265619"/>
                    <a:pt x="1591362" y="265227"/>
                  </a:cubicBezTo>
                  <a:cubicBezTo>
                    <a:pt x="1591362" y="265227"/>
                    <a:pt x="1585877" y="238979"/>
                    <a:pt x="1580000" y="238195"/>
                  </a:cubicBezTo>
                  <a:lnTo>
                    <a:pt x="1580000" y="238195"/>
                  </a:lnTo>
                  <a:cubicBezTo>
                    <a:pt x="1572557" y="222916"/>
                    <a:pt x="1562371" y="209204"/>
                    <a:pt x="1552577" y="195101"/>
                  </a:cubicBezTo>
                  <a:cubicBezTo>
                    <a:pt x="1547484" y="185306"/>
                    <a:pt x="1540432" y="177471"/>
                    <a:pt x="1529854" y="173162"/>
                  </a:cubicBezTo>
                  <a:cubicBezTo>
                    <a:pt x="1509091" y="160233"/>
                    <a:pt x="1487935" y="149264"/>
                    <a:pt x="1463254" y="145346"/>
                  </a:cubicBezTo>
                  <a:cubicBezTo>
                    <a:pt x="1426428" y="139078"/>
                    <a:pt x="1391560" y="146129"/>
                    <a:pt x="1357476" y="159058"/>
                  </a:cubicBezTo>
                  <a:cubicBezTo>
                    <a:pt x="1343373" y="142995"/>
                    <a:pt x="1296361" y="92457"/>
                    <a:pt x="1284999" y="86189"/>
                  </a:cubicBezTo>
                  <a:cubicBezTo>
                    <a:pt x="1283040" y="86189"/>
                    <a:pt x="1234069" y="51322"/>
                    <a:pt x="1210955" y="36434"/>
                  </a:cubicBezTo>
                </a:path>
              </a:pathLst>
            </a:custGeom>
            <a:solidFill>
              <a:schemeClr val="bg1">
                <a:lumMod val="85000"/>
              </a:schemeClr>
            </a:solidFill>
            <a:ln w="39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xmlns="" id="{690BFA1F-86BD-4F10-A75F-EEE7B272B183}"/>
                </a:ext>
              </a:extLst>
            </p:cNvPr>
            <p:cNvSpPr/>
            <p:nvPr/>
          </p:nvSpPr>
          <p:spPr>
            <a:xfrm>
              <a:off x="1569022" y="2980450"/>
              <a:ext cx="2394717" cy="3753708"/>
            </a:xfrm>
            <a:custGeom>
              <a:avLst/>
              <a:gdLst>
                <a:gd name="connsiteX0" fmla="*/ 1569189 w 1743367"/>
                <a:gd name="connsiteY0" fmla="*/ 1800667 h 1813886"/>
                <a:gd name="connsiteX1" fmla="*/ 1568014 w 1743367"/>
                <a:gd name="connsiteY1" fmla="*/ 1801842 h 1813886"/>
                <a:gd name="connsiteX2" fmla="*/ 1413265 w 1743367"/>
                <a:gd name="connsiteY2" fmla="*/ 1809677 h 1813886"/>
                <a:gd name="connsiteX3" fmla="*/ 1019146 w 1743367"/>
                <a:gd name="connsiteY3" fmla="*/ 1807718 h 1813886"/>
                <a:gd name="connsiteX4" fmla="*/ 959989 w 1743367"/>
                <a:gd name="connsiteY4" fmla="*/ 1806935 h 1813886"/>
                <a:gd name="connsiteX5" fmla="*/ 964691 w 1743367"/>
                <a:gd name="connsiteY5" fmla="*/ 1694889 h 1813886"/>
                <a:gd name="connsiteX6" fmla="*/ 820912 w 1743367"/>
                <a:gd name="connsiteY6" fmla="*/ 1613793 h 1813886"/>
                <a:gd name="connsiteX7" fmla="*/ 395452 w 1743367"/>
                <a:gd name="connsiteY7" fmla="*/ 1453168 h 1813886"/>
                <a:gd name="connsiteX8" fmla="*/ 390359 w 1743367"/>
                <a:gd name="connsiteY8" fmla="*/ 1451601 h 1813886"/>
                <a:gd name="connsiteX9" fmla="*/ 196042 w 1743367"/>
                <a:gd name="connsiteY9" fmla="*/ 1350133 h 1813886"/>
                <a:gd name="connsiteX10" fmla="*/ 51871 w 1743367"/>
                <a:gd name="connsiteY10" fmla="*/ 1191859 h 1813886"/>
                <a:gd name="connsiteX11" fmla="*/ 6034 w 1743367"/>
                <a:gd name="connsiteY11" fmla="*/ 1120557 h 1813886"/>
                <a:gd name="connsiteX12" fmla="*/ 107502 w 1743367"/>
                <a:gd name="connsiteY12" fmla="*/ 827515 h 1813886"/>
                <a:gd name="connsiteX13" fmla="*/ 401720 w 1743367"/>
                <a:gd name="connsiteY13" fmla="*/ 469830 h 1813886"/>
                <a:gd name="connsiteX14" fmla="*/ 805241 w 1743367"/>
                <a:gd name="connsiteY14" fmla="*/ 8328 h 1813886"/>
                <a:gd name="connsiteX15" fmla="*/ 830314 w 1743367"/>
                <a:gd name="connsiteY15" fmla="*/ 8719 h 1813886"/>
                <a:gd name="connsiteX16" fmla="*/ 952546 w 1743367"/>
                <a:gd name="connsiteY16" fmla="*/ 125466 h 1813886"/>
                <a:gd name="connsiteX17" fmla="*/ 1092799 w 1743367"/>
                <a:gd name="connsiteY17" fmla="*/ 242605 h 1813886"/>
                <a:gd name="connsiteX18" fmla="*/ 1126099 w 1743367"/>
                <a:gd name="connsiteY18" fmla="*/ 282957 h 1813886"/>
                <a:gd name="connsiteX19" fmla="*/ 979578 w 1743367"/>
                <a:gd name="connsiteY19" fmla="*/ 589711 h 1813886"/>
                <a:gd name="connsiteX20" fmla="*/ 869883 w 1743367"/>
                <a:gd name="connsiteY20" fmla="*/ 706067 h 1813886"/>
                <a:gd name="connsiteX21" fmla="*/ 790354 w 1743367"/>
                <a:gd name="connsiteY21" fmla="*/ 860423 h 1813886"/>
                <a:gd name="connsiteX22" fmla="*/ 797406 w 1743367"/>
                <a:gd name="connsiteY22" fmla="*/ 874527 h 1813886"/>
                <a:gd name="connsiteX23" fmla="*/ 848727 w 1743367"/>
                <a:gd name="connsiteY23" fmla="*/ 846711 h 1813886"/>
                <a:gd name="connsiteX24" fmla="*/ 902791 w 1743367"/>
                <a:gd name="connsiteY24" fmla="*/ 688829 h 1813886"/>
                <a:gd name="connsiteX25" fmla="*/ 952154 w 1743367"/>
                <a:gd name="connsiteY25" fmla="*/ 665323 h 1813886"/>
                <a:gd name="connsiteX26" fmla="*/ 1325117 w 1743367"/>
                <a:gd name="connsiteY26" fmla="*/ 734666 h 1813886"/>
                <a:gd name="connsiteX27" fmla="*/ 1413265 w 1743367"/>
                <a:gd name="connsiteY27" fmla="*/ 771884 h 1813886"/>
                <a:gd name="connsiteX28" fmla="*/ 1421101 w 1743367"/>
                <a:gd name="connsiteY28" fmla="*/ 748769 h 1813886"/>
                <a:gd name="connsiteX29" fmla="*/ 1453225 w 1743367"/>
                <a:gd name="connsiteY29" fmla="*/ 714685 h 1813886"/>
                <a:gd name="connsiteX30" fmla="*/ 1633831 w 1743367"/>
                <a:gd name="connsiteY30" fmla="*/ 551710 h 1813886"/>
                <a:gd name="connsiteX31" fmla="*/ 1703174 w 1743367"/>
                <a:gd name="connsiteY31" fmla="*/ 509791 h 1813886"/>
                <a:gd name="connsiteX32" fmla="*/ 1711009 w 1743367"/>
                <a:gd name="connsiteY32" fmla="*/ 633981 h 1813886"/>
                <a:gd name="connsiteX33" fmla="*/ 1743917 w 1743367"/>
                <a:gd name="connsiteY33" fmla="*/ 795782 h 1813886"/>
                <a:gd name="connsiteX34" fmla="*/ 1721978 w 1743367"/>
                <a:gd name="connsiteY34" fmla="*/ 957973 h 1813886"/>
                <a:gd name="connsiteX35" fmla="*/ 1660862 w 1743367"/>
                <a:gd name="connsiteY35" fmla="*/ 1311348 h 1813886"/>
                <a:gd name="connsiteX36" fmla="*/ 1618552 w 1743367"/>
                <a:gd name="connsiteY36" fmla="*/ 1567565 h 1813886"/>
                <a:gd name="connsiteX37" fmla="*/ 1597396 w 1743367"/>
                <a:gd name="connsiteY37" fmla="*/ 1695673 h 1813886"/>
                <a:gd name="connsiteX38" fmla="*/ 1569189 w 1743367"/>
                <a:gd name="connsiteY38" fmla="*/ 1800667 h 1813886"/>
                <a:gd name="connsiteX0" fmla="*/ 1636072 w 1744918"/>
                <a:gd name="connsiteY0" fmla="*/ 2744463 h 2744463"/>
                <a:gd name="connsiteX1" fmla="*/ 1568014 w 1744918"/>
                <a:gd name="connsiteY1" fmla="*/ 1801842 h 2744463"/>
                <a:gd name="connsiteX2" fmla="*/ 1413265 w 1744918"/>
                <a:gd name="connsiteY2" fmla="*/ 1809677 h 2744463"/>
                <a:gd name="connsiteX3" fmla="*/ 1019146 w 1744918"/>
                <a:gd name="connsiteY3" fmla="*/ 1807718 h 2744463"/>
                <a:gd name="connsiteX4" fmla="*/ 959989 w 1744918"/>
                <a:gd name="connsiteY4" fmla="*/ 1806935 h 2744463"/>
                <a:gd name="connsiteX5" fmla="*/ 964691 w 1744918"/>
                <a:gd name="connsiteY5" fmla="*/ 1694889 h 2744463"/>
                <a:gd name="connsiteX6" fmla="*/ 820912 w 1744918"/>
                <a:gd name="connsiteY6" fmla="*/ 1613793 h 2744463"/>
                <a:gd name="connsiteX7" fmla="*/ 395452 w 1744918"/>
                <a:gd name="connsiteY7" fmla="*/ 1453168 h 2744463"/>
                <a:gd name="connsiteX8" fmla="*/ 390359 w 1744918"/>
                <a:gd name="connsiteY8" fmla="*/ 1451601 h 2744463"/>
                <a:gd name="connsiteX9" fmla="*/ 196042 w 1744918"/>
                <a:gd name="connsiteY9" fmla="*/ 1350133 h 2744463"/>
                <a:gd name="connsiteX10" fmla="*/ 51871 w 1744918"/>
                <a:gd name="connsiteY10" fmla="*/ 1191859 h 2744463"/>
                <a:gd name="connsiteX11" fmla="*/ 6034 w 1744918"/>
                <a:gd name="connsiteY11" fmla="*/ 1120557 h 2744463"/>
                <a:gd name="connsiteX12" fmla="*/ 107502 w 1744918"/>
                <a:gd name="connsiteY12" fmla="*/ 827515 h 2744463"/>
                <a:gd name="connsiteX13" fmla="*/ 401720 w 1744918"/>
                <a:gd name="connsiteY13" fmla="*/ 469830 h 2744463"/>
                <a:gd name="connsiteX14" fmla="*/ 805241 w 1744918"/>
                <a:gd name="connsiteY14" fmla="*/ 8328 h 2744463"/>
                <a:gd name="connsiteX15" fmla="*/ 830314 w 1744918"/>
                <a:gd name="connsiteY15" fmla="*/ 8719 h 2744463"/>
                <a:gd name="connsiteX16" fmla="*/ 952546 w 1744918"/>
                <a:gd name="connsiteY16" fmla="*/ 125466 h 2744463"/>
                <a:gd name="connsiteX17" fmla="*/ 1092799 w 1744918"/>
                <a:gd name="connsiteY17" fmla="*/ 242605 h 2744463"/>
                <a:gd name="connsiteX18" fmla="*/ 1126099 w 1744918"/>
                <a:gd name="connsiteY18" fmla="*/ 282957 h 2744463"/>
                <a:gd name="connsiteX19" fmla="*/ 979578 w 1744918"/>
                <a:gd name="connsiteY19" fmla="*/ 589711 h 2744463"/>
                <a:gd name="connsiteX20" fmla="*/ 869883 w 1744918"/>
                <a:gd name="connsiteY20" fmla="*/ 706067 h 2744463"/>
                <a:gd name="connsiteX21" fmla="*/ 790354 w 1744918"/>
                <a:gd name="connsiteY21" fmla="*/ 860423 h 2744463"/>
                <a:gd name="connsiteX22" fmla="*/ 797406 w 1744918"/>
                <a:gd name="connsiteY22" fmla="*/ 874527 h 2744463"/>
                <a:gd name="connsiteX23" fmla="*/ 848727 w 1744918"/>
                <a:gd name="connsiteY23" fmla="*/ 846711 h 2744463"/>
                <a:gd name="connsiteX24" fmla="*/ 902791 w 1744918"/>
                <a:gd name="connsiteY24" fmla="*/ 688829 h 2744463"/>
                <a:gd name="connsiteX25" fmla="*/ 952154 w 1744918"/>
                <a:gd name="connsiteY25" fmla="*/ 665323 h 2744463"/>
                <a:gd name="connsiteX26" fmla="*/ 1325117 w 1744918"/>
                <a:gd name="connsiteY26" fmla="*/ 734666 h 2744463"/>
                <a:gd name="connsiteX27" fmla="*/ 1413265 w 1744918"/>
                <a:gd name="connsiteY27" fmla="*/ 771884 h 2744463"/>
                <a:gd name="connsiteX28" fmla="*/ 1421101 w 1744918"/>
                <a:gd name="connsiteY28" fmla="*/ 748769 h 2744463"/>
                <a:gd name="connsiteX29" fmla="*/ 1453225 w 1744918"/>
                <a:gd name="connsiteY29" fmla="*/ 714685 h 2744463"/>
                <a:gd name="connsiteX30" fmla="*/ 1633831 w 1744918"/>
                <a:gd name="connsiteY30" fmla="*/ 551710 h 2744463"/>
                <a:gd name="connsiteX31" fmla="*/ 1703174 w 1744918"/>
                <a:gd name="connsiteY31" fmla="*/ 509791 h 2744463"/>
                <a:gd name="connsiteX32" fmla="*/ 1711009 w 1744918"/>
                <a:gd name="connsiteY32" fmla="*/ 633981 h 2744463"/>
                <a:gd name="connsiteX33" fmla="*/ 1743917 w 1744918"/>
                <a:gd name="connsiteY33" fmla="*/ 795782 h 2744463"/>
                <a:gd name="connsiteX34" fmla="*/ 1721978 w 1744918"/>
                <a:gd name="connsiteY34" fmla="*/ 957973 h 2744463"/>
                <a:gd name="connsiteX35" fmla="*/ 1660862 w 1744918"/>
                <a:gd name="connsiteY35" fmla="*/ 1311348 h 2744463"/>
                <a:gd name="connsiteX36" fmla="*/ 1618552 w 1744918"/>
                <a:gd name="connsiteY36" fmla="*/ 1567565 h 2744463"/>
                <a:gd name="connsiteX37" fmla="*/ 1597396 w 1744918"/>
                <a:gd name="connsiteY37" fmla="*/ 1695673 h 2744463"/>
                <a:gd name="connsiteX38" fmla="*/ 1636072 w 1744918"/>
                <a:gd name="connsiteY38" fmla="*/ 2744463 h 2744463"/>
                <a:gd name="connsiteX0" fmla="*/ 1636072 w 1744918"/>
                <a:gd name="connsiteY0" fmla="*/ 2744463 h 2744796"/>
                <a:gd name="connsiteX1" fmla="*/ 1413265 w 1744918"/>
                <a:gd name="connsiteY1" fmla="*/ 1809677 h 2744796"/>
                <a:gd name="connsiteX2" fmla="*/ 1019146 w 1744918"/>
                <a:gd name="connsiteY2" fmla="*/ 1807718 h 2744796"/>
                <a:gd name="connsiteX3" fmla="*/ 959989 w 1744918"/>
                <a:gd name="connsiteY3" fmla="*/ 1806935 h 2744796"/>
                <a:gd name="connsiteX4" fmla="*/ 964691 w 1744918"/>
                <a:gd name="connsiteY4" fmla="*/ 1694889 h 2744796"/>
                <a:gd name="connsiteX5" fmla="*/ 820912 w 1744918"/>
                <a:gd name="connsiteY5" fmla="*/ 1613793 h 2744796"/>
                <a:gd name="connsiteX6" fmla="*/ 395452 w 1744918"/>
                <a:gd name="connsiteY6" fmla="*/ 1453168 h 2744796"/>
                <a:gd name="connsiteX7" fmla="*/ 390359 w 1744918"/>
                <a:gd name="connsiteY7" fmla="*/ 1451601 h 2744796"/>
                <a:gd name="connsiteX8" fmla="*/ 196042 w 1744918"/>
                <a:gd name="connsiteY8" fmla="*/ 1350133 h 2744796"/>
                <a:gd name="connsiteX9" fmla="*/ 51871 w 1744918"/>
                <a:gd name="connsiteY9" fmla="*/ 1191859 h 2744796"/>
                <a:gd name="connsiteX10" fmla="*/ 6034 w 1744918"/>
                <a:gd name="connsiteY10" fmla="*/ 1120557 h 2744796"/>
                <a:gd name="connsiteX11" fmla="*/ 107502 w 1744918"/>
                <a:gd name="connsiteY11" fmla="*/ 827515 h 2744796"/>
                <a:gd name="connsiteX12" fmla="*/ 401720 w 1744918"/>
                <a:gd name="connsiteY12" fmla="*/ 469830 h 2744796"/>
                <a:gd name="connsiteX13" fmla="*/ 805241 w 1744918"/>
                <a:gd name="connsiteY13" fmla="*/ 8328 h 2744796"/>
                <a:gd name="connsiteX14" fmla="*/ 830314 w 1744918"/>
                <a:gd name="connsiteY14" fmla="*/ 8719 h 2744796"/>
                <a:gd name="connsiteX15" fmla="*/ 952546 w 1744918"/>
                <a:gd name="connsiteY15" fmla="*/ 125466 h 2744796"/>
                <a:gd name="connsiteX16" fmla="*/ 1092799 w 1744918"/>
                <a:gd name="connsiteY16" fmla="*/ 242605 h 2744796"/>
                <a:gd name="connsiteX17" fmla="*/ 1126099 w 1744918"/>
                <a:gd name="connsiteY17" fmla="*/ 282957 h 2744796"/>
                <a:gd name="connsiteX18" fmla="*/ 979578 w 1744918"/>
                <a:gd name="connsiteY18" fmla="*/ 589711 h 2744796"/>
                <a:gd name="connsiteX19" fmla="*/ 869883 w 1744918"/>
                <a:gd name="connsiteY19" fmla="*/ 706067 h 2744796"/>
                <a:gd name="connsiteX20" fmla="*/ 790354 w 1744918"/>
                <a:gd name="connsiteY20" fmla="*/ 860423 h 2744796"/>
                <a:gd name="connsiteX21" fmla="*/ 797406 w 1744918"/>
                <a:gd name="connsiteY21" fmla="*/ 874527 h 2744796"/>
                <a:gd name="connsiteX22" fmla="*/ 848727 w 1744918"/>
                <a:gd name="connsiteY22" fmla="*/ 846711 h 2744796"/>
                <a:gd name="connsiteX23" fmla="*/ 902791 w 1744918"/>
                <a:gd name="connsiteY23" fmla="*/ 688829 h 2744796"/>
                <a:gd name="connsiteX24" fmla="*/ 952154 w 1744918"/>
                <a:gd name="connsiteY24" fmla="*/ 665323 h 2744796"/>
                <a:gd name="connsiteX25" fmla="*/ 1325117 w 1744918"/>
                <a:gd name="connsiteY25" fmla="*/ 734666 h 2744796"/>
                <a:gd name="connsiteX26" fmla="*/ 1413265 w 1744918"/>
                <a:gd name="connsiteY26" fmla="*/ 771884 h 2744796"/>
                <a:gd name="connsiteX27" fmla="*/ 1421101 w 1744918"/>
                <a:gd name="connsiteY27" fmla="*/ 748769 h 2744796"/>
                <a:gd name="connsiteX28" fmla="*/ 1453225 w 1744918"/>
                <a:gd name="connsiteY28" fmla="*/ 714685 h 2744796"/>
                <a:gd name="connsiteX29" fmla="*/ 1633831 w 1744918"/>
                <a:gd name="connsiteY29" fmla="*/ 551710 h 2744796"/>
                <a:gd name="connsiteX30" fmla="*/ 1703174 w 1744918"/>
                <a:gd name="connsiteY30" fmla="*/ 509791 h 2744796"/>
                <a:gd name="connsiteX31" fmla="*/ 1711009 w 1744918"/>
                <a:gd name="connsiteY31" fmla="*/ 633981 h 2744796"/>
                <a:gd name="connsiteX32" fmla="*/ 1743917 w 1744918"/>
                <a:gd name="connsiteY32" fmla="*/ 795782 h 2744796"/>
                <a:gd name="connsiteX33" fmla="*/ 1721978 w 1744918"/>
                <a:gd name="connsiteY33" fmla="*/ 957973 h 2744796"/>
                <a:gd name="connsiteX34" fmla="*/ 1660862 w 1744918"/>
                <a:gd name="connsiteY34" fmla="*/ 1311348 h 2744796"/>
                <a:gd name="connsiteX35" fmla="*/ 1618552 w 1744918"/>
                <a:gd name="connsiteY35" fmla="*/ 1567565 h 2744796"/>
                <a:gd name="connsiteX36" fmla="*/ 1597396 w 1744918"/>
                <a:gd name="connsiteY36" fmla="*/ 1695673 h 2744796"/>
                <a:gd name="connsiteX37" fmla="*/ 1636072 w 1744918"/>
                <a:gd name="connsiteY37" fmla="*/ 2744463 h 2744796"/>
                <a:gd name="connsiteX0" fmla="*/ 1636072 w 1744918"/>
                <a:gd name="connsiteY0" fmla="*/ 2744463 h 2744785"/>
                <a:gd name="connsiteX1" fmla="*/ 1019146 w 1744918"/>
                <a:gd name="connsiteY1" fmla="*/ 1807718 h 2744785"/>
                <a:gd name="connsiteX2" fmla="*/ 959989 w 1744918"/>
                <a:gd name="connsiteY2" fmla="*/ 1806935 h 2744785"/>
                <a:gd name="connsiteX3" fmla="*/ 964691 w 1744918"/>
                <a:gd name="connsiteY3" fmla="*/ 1694889 h 2744785"/>
                <a:gd name="connsiteX4" fmla="*/ 820912 w 1744918"/>
                <a:gd name="connsiteY4" fmla="*/ 1613793 h 2744785"/>
                <a:gd name="connsiteX5" fmla="*/ 395452 w 1744918"/>
                <a:gd name="connsiteY5" fmla="*/ 1453168 h 2744785"/>
                <a:gd name="connsiteX6" fmla="*/ 390359 w 1744918"/>
                <a:gd name="connsiteY6" fmla="*/ 1451601 h 2744785"/>
                <a:gd name="connsiteX7" fmla="*/ 196042 w 1744918"/>
                <a:gd name="connsiteY7" fmla="*/ 1350133 h 2744785"/>
                <a:gd name="connsiteX8" fmla="*/ 51871 w 1744918"/>
                <a:gd name="connsiteY8" fmla="*/ 1191859 h 2744785"/>
                <a:gd name="connsiteX9" fmla="*/ 6034 w 1744918"/>
                <a:gd name="connsiteY9" fmla="*/ 1120557 h 2744785"/>
                <a:gd name="connsiteX10" fmla="*/ 107502 w 1744918"/>
                <a:gd name="connsiteY10" fmla="*/ 827515 h 2744785"/>
                <a:gd name="connsiteX11" fmla="*/ 401720 w 1744918"/>
                <a:gd name="connsiteY11" fmla="*/ 469830 h 2744785"/>
                <a:gd name="connsiteX12" fmla="*/ 805241 w 1744918"/>
                <a:gd name="connsiteY12" fmla="*/ 8328 h 2744785"/>
                <a:gd name="connsiteX13" fmla="*/ 830314 w 1744918"/>
                <a:gd name="connsiteY13" fmla="*/ 8719 h 2744785"/>
                <a:gd name="connsiteX14" fmla="*/ 952546 w 1744918"/>
                <a:gd name="connsiteY14" fmla="*/ 125466 h 2744785"/>
                <a:gd name="connsiteX15" fmla="*/ 1092799 w 1744918"/>
                <a:gd name="connsiteY15" fmla="*/ 242605 h 2744785"/>
                <a:gd name="connsiteX16" fmla="*/ 1126099 w 1744918"/>
                <a:gd name="connsiteY16" fmla="*/ 282957 h 2744785"/>
                <a:gd name="connsiteX17" fmla="*/ 979578 w 1744918"/>
                <a:gd name="connsiteY17" fmla="*/ 589711 h 2744785"/>
                <a:gd name="connsiteX18" fmla="*/ 869883 w 1744918"/>
                <a:gd name="connsiteY18" fmla="*/ 706067 h 2744785"/>
                <a:gd name="connsiteX19" fmla="*/ 790354 w 1744918"/>
                <a:gd name="connsiteY19" fmla="*/ 860423 h 2744785"/>
                <a:gd name="connsiteX20" fmla="*/ 797406 w 1744918"/>
                <a:gd name="connsiteY20" fmla="*/ 874527 h 2744785"/>
                <a:gd name="connsiteX21" fmla="*/ 848727 w 1744918"/>
                <a:gd name="connsiteY21" fmla="*/ 846711 h 2744785"/>
                <a:gd name="connsiteX22" fmla="*/ 902791 w 1744918"/>
                <a:gd name="connsiteY22" fmla="*/ 688829 h 2744785"/>
                <a:gd name="connsiteX23" fmla="*/ 952154 w 1744918"/>
                <a:gd name="connsiteY23" fmla="*/ 665323 h 2744785"/>
                <a:gd name="connsiteX24" fmla="*/ 1325117 w 1744918"/>
                <a:gd name="connsiteY24" fmla="*/ 734666 h 2744785"/>
                <a:gd name="connsiteX25" fmla="*/ 1413265 w 1744918"/>
                <a:gd name="connsiteY25" fmla="*/ 771884 h 2744785"/>
                <a:gd name="connsiteX26" fmla="*/ 1421101 w 1744918"/>
                <a:gd name="connsiteY26" fmla="*/ 748769 h 2744785"/>
                <a:gd name="connsiteX27" fmla="*/ 1453225 w 1744918"/>
                <a:gd name="connsiteY27" fmla="*/ 714685 h 2744785"/>
                <a:gd name="connsiteX28" fmla="*/ 1633831 w 1744918"/>
                <a:gd name="connsiteY28" fmla="*/ 551710 h 2744785"/>
                <a:gd name="connsiteX29" fmla="*/ 1703174 w 1744918"/>
                <a:gd name="connsiteY29" fmla="*/ 509791 h 2744785"/>
                <a:gd name="connsiteX30" fmla="*/ 1711009 w 1744918"/>
                <a:gd name="connsiteY30" fmla="*/ 633981 h 2744785"/>
                <a:gd name="connsiteX31" fmla="*/ 1743917 w 1744918"/>
                <a:gd name="connsiteY31" fmla="*/ 795782 h 2744785"/>
                <a:gd name="connsiteX32" fmla="*/ 1721978 w 1744918"/>
                <a:gd name="connsiteY32" fmla="*/ 957973 h 2744785"/>
                <a:gd name="connsiteX33" fmla="*/ 1660862 w 1744918"/>
                <a:gd name="connsiteY33" fmla="*/ 1311348 h 2744785"/>
                <a:gd name="connsiteX34" fmla="*/ 1618552 w 1744918"/>
                <a:gd name="connsiteY34" fmla="*/ 1567565 h 2744785"/>
                <a:gd name="connsiteX35" fmla="*/ 1597396 w 1744918"/>
                <a:gd name="connsiteY35" fmla="*/ 1695673 h 2744785"/>
                <a:gd name="connsiteX36" fmla="*/ 1636072 w 1744918"/>
                <a:gd name="connsiteY36" fmla="*/ 2744463 h 2744785"/>
                <a:gd name="connsiteX0" fmla="*/ 1636072 w 1744918"/>
                <a:gd name="connsiteY0" fmla="*/ 2744463 h 2744787"/>
                <a:gd name="connsiteX1" fmla="*/ 959989 w 1744918"/>
                <a:gd name="connsiteY1" fmla="*/ 1806935 h 2744787"/>
                <a:gd name="connsiteX2" fmla="*/ 964691 w 1744918"/>
                <a:gd name="connsiteY2" fmla="*/ 1694889 h 2744787"/>
                <a:gd name="connsiteX3" fmla="*/ 820912 w 1744918"/>
                <a:gd name="connsiteY3" fmla="*/ 1613793 h 2744787"/>
                <a:gd name="connsiteX4" fmla="*/ 395452 w 1744918"/>
                <a:gd name="connsiteY4" fmla="*/ 1453168 h 2744787"/>
                <a:gd name="connsiteX5" fmla="*/ 390359 w 1744918"/>
                <a:gd name="connsiteY5" fmla="*/ 1451601 h 2744787"/>
                <a:gd name="connsiteX6" fmla="*/ 196042 w 1744918"/>
                <a:gd name="connsiteY6" fmla="*/ 1350133 h 2744787"/>
                <a:gd name="connsiteX7" fmla="*/ 51871 w 1744918"/>
                <a:gd name="connsiteY7" fmla="*/ 1191859 h 2744787"/>
                <a:gd name="connsiteX8" fmla="*/ 6034 w 1744918"/>
                <a:gd name="connsiteY8" fmla="*/ 1120557 h 2744787"/>
                <a:gd name="connsiteX9" fmla="*/ 107502 w 1744918"/>
                <a:gd name="connsiteY9" fmla="*/ 827515 h 2744787"/>
                <a:gd name="connsiteX10" fmla="*/ 401720 w 1744918"/>
                <a:gd name="connsiteY10" fmla="*/ 469830 h 2744787"/>
                <a:gd name="connsiteX11" fmla="*/ 805241 w 1744918"/>
                <a:gd name="connsiteY11" fmla="*/ 8328 h 2744787"/>
                <a:gd name="connsiteX12" fmla="*/ 830314 w 1744918"/>
                <a:gd name="connsiteY12" fmla="*/ 8719 h 2744787"/>
                <a:gd name="connsiteX13" fmla="*/ 952546 w 1744918"/>
                <a:gd name="connsiteY13" fmla="*/ 125466 h 2744787"/>
                <a:gd name="connsiteX14" fmla="*/ 1092799 w 1744918"/>
                <a:gd name="connsiteY14" fmla="*/ 242605 h 2744787"/>
                <a:gd name="connsiteX15" fmla="*/ 1126099 w 1744918"/>
                <a:gd name="connsiteY15" fmla="*/ 282957 h 2744787"/>
                <a:gd name="connsiteX16" fmla="*/ 979578 w 1744918"/>
                <a:gd name="connsiteY16" fmla="*/ 589711 h 2744787"/>
                <a:gd name="connsiteX17" fmla="*/ 869883 w 1744918"/>
                <a:gd name="connsiteY17" fmla="*/ 706067 h 2744787"/>
                <a:gd name="connsiteX18" fmla="*/ 790354 w 1744918"/>
                <a:gd name="connsiteY18" fmla="*/ 860423 h 2744787"/>
                <a:gd name="connsiteX19" fmla="*/ 797406 w 1744918"/>
                <a:gd name="connsiteY19" fmla="*/ 874527 h 2744787"/>
                <a:gd name="connsiteX20" fmla="*/ 848727 w 1744918"/>
                <a:gd name="connsiteY20" fmla="*/ 846711 h 2744787"/>
                <a:gd name="connsiteX21" fmla="*/ 902791 w 1744918"/>
                <a:gd name="connsiteY21" fmla="*/ 688829 h 2744787"/>
                <a:gd name="connsiteX22" fmla="*/ 952154 w 1744918"/>
                <a:gd name="connsiteY22" fmla="*/ 665323 h 2744787"/>
                <a:gd name="connsiteX23" fmla="*/ 1325117 w 1744918"/>
                <a:gd name="connsiteY23" fmla="*/ 734666 h 2744787"/>
                <a:gd name="connsiteX24" fmla="*/ 1413265 w 1744918"/>
                <a:gd name="connsiteY24" fmla="*/ 771884 h 2744787"/>
                <a:gd name="connsiteX25" fmla="*/ 1421101 w 1744918"/>
                <a:gd name="connsiteY25" fmla="*/ 748769 h 2744787"/>
                <a:gd name="connsiteX26" fmla="*/ 1453225 w 1744918"/>
                <a:gd name="connsiteY26" fmla="*/ 714685 h 2744787"/>
                <a:gd name="connsiteX27" fmla="*/ 1633831 w 1744918"/>
                <a:gd name="connsiteY27" fmla="*/ 551710 h 2744787"/>
                <a:gd name="connsiteX28" fmla="*/ 1703174 w 1744918"/>
                <a:gd name="connsiteY28" fmla="*/ 509791 h 2744787"/>
                <a:gd name="connsiteX29" fmla="*/ 1711009 w 1744918"/>
                <a:gd name="connsiteY29" fmla="*/ 633981 h 2744787"/>
                <a:gd name="connsiteX30" fmla="*/ 1743917 w 1744918"/>
                <a:gd name="connsiteY30" fmla="*/ 795782 h 2744787"/>
                <a:gd name="connsiteX31" fmla="*/ 1721978 w 1744918"/>
                <a:gd name="connsiteY31" fmla="*/ 957973 h 2744787"/>
                <a:gd name="connsiteX32" fmla="*/ 1660862 w 1744918"/>
                <a:gd name="connsiteY32" fmla="*/ 1311348 h 2744787"/>
                <a:gd name="connsiteX33" fmla="*/ 1618552 w 1744918"/>
                <a:gd name="connsiteY33" fmla="*/ 1567565 h 2744787"/>
                <a:gd name="connsiteX34" fmla="*/ 1597396 w 1744918"/>
                <a:gd name="connsiteY34" fmla="*/ 1695673 h 2744787"/>
                <a:gd name="connsiteX35" fmla="*/ 1636072 w 1744918"/>
                <a:gd name="connsiteY35" fmla="*/ 2744463 h 2744787"/>
                <a:gd name="connsiteX0" fmla="*/ 1636072 w 1744918"/>
                <a:gd name="connsiteY0" fmla="*/ 2744463 h 2800429"/>
                <a:gd name="connsiteX1" fmla="*/ 969485 w 1744918"/>
                <a:gd name="connsiteY1" fmla="*/ 2705866 h 2800429"/>
                <a:gd name="connsiteX2" fmla="*/ 964691 w 1744918"/>
                <a:gd name="connsiteY2" fmla="*/ 1694889 h 2800429"/>
                <a:gd name="connsiteX3" fmla="*/ 820912 w 1744918"/>
                <a:gd name="connsiteY3" fmla="*/ 1613793 h 2800429"/>
                <a:gd name="connsiteX4" fmla="*/ 395452 w 1744918"/>
                <a:gd name="connsiteY4" fmla="*/ 1453168 h 2800429"/>
                <a:gd name="connsiteX5" fmla="*/ 390359 w 1744918"/>
                <a:gd name="connsiteY5" fmla="*/ 1451601 h 2800429"/>
                <a:gd name="connsiteX6" fmla="*/ 196042 w 1744918"/>
                <a:gd name="connsiteY6" fmla="*/ 1350133 h 2800429"/>
                <a:gd name="connsiteX7" fmla="*/ 51871 w 1744918"/>
                <a:gd name="connsiteY7" fmla="*/ 1191859 h 2800429"/>
                <a:gd name="connsiteX8" fmla="*/ 6034 w 1744918"/>
                <a:gd name="connsiteY8" fmla="*/ 1120557 h 2800429"/>
                <a:gd name="connsiteX9" fmla="*/ 107502 w 1744918"/>
                <a:gd name="connsiteY9" fmla="*/ 827515 h 2800429"/>
                <a:gd name="connsiteX10" fmla="*/ 401720 w 1744918"/>
                <a:gd name="connsiteY10" fmla="*/ 469830 h 2800429"/>
                <a:gd name="connsiteX11" fmla="*/ 805241 w 1744918"/>
                <a:gd name="connsiteY11" fmla="*/ 8328 h 2800429"/>
                <a:gd name="connsiteX12" fmla="*/ 830314 w 1744918"/>
                <a:gd name="connsiteY12" fmla="*/ 8719 h 2800429"/>
                <a:gd name="connsiteX13" fmla="*/ 952546 w 1744918"/>
                <a:gd name="connsiteY13" fmla="*/ 125466 h 2800429"/>
                <a:gd name="connsiteX14" fmla="*/ 1092799 w 1744918"/>
                <a:gd name="connsiteY14" fmla="*/ 242605 h 2800429"/>
                <a:gd name="connsiteX15" fmla="*/ 1126099 w 1744918"/>
                <a:gd name="connsiteY15" fmla="*/ 282957 h 2800429"/>
                <a:gd name="connsiteX16" fmla="*/ 979578 w 1744918"/>
                <a:gd name="connsiteY16" fmla="*/ 589711 h 2800429"/>
                <a:gd name="connsiteX17" fmla="*/ 869883 w 1744918"/>
                <a:gd name="connsiteY17" fmla="*/ 706067 h 2800429"/>
                <a:gd name="connsiteX18" fmla="*/ 790354 w 1744918"/>
                <a:gd name="connsiteY18" fmla="*/ 860423 h 2800429"/>
                <a:gd name="connsiteX19" fmla="*/ 797406 w 1744918"/>
                <a:gd name="connsiteY19" fmla="*/ 874527 h 2800429"/>
                <a:gd name="connsiteX20" fmla="*/ 848727 w 1744918"/>
                <a:gd name="connsiteY20" fmla="*/ 846711 h 2800429"/>
                <a:gd name="connsiteX21" fmla="*/ 902791 w 1744918"/>
                <a:gd name="connsiteY21" fmla="*/ 688829 h 2800429"/>
                <a:gd name="connsiteX22" fmla="*/ 952154 w 1744918"/>
                <a:gd name="connsiteY22" fmla="*/ 665323 h 2800429"/>
                <a:gd name="connsiteX23" fmla="*/ 1325117 w 1744918"/>
                <a:gd name="connsiteY23" fmla="*/ 734666 h 2800429"/>
                <a:gd name="connsiteX24" fmla="*/ 1413265 w 1744918"/>
                <a:gd name="connsiteY24" fmla="*/ 771884 h 2800429"/>
                <a:gd name="connsiteX25" fmla="*/ 1421101 w 1744918"/>
                <a:gd name="connsiteY25" fmla="*/ 748769 h 2800429"/>
                <a:gd name="connsiteX26" fmla="*/ 1453225 w 1744918"/>
                <a:gd name="connsiteY26" fmla="*/ 714685 h 2800429"/>
                <a:gd name="connsiteX27" fmla="*/ 1633831 w 1744918"/>
                <a:gd name="connsiteY27" fmla="*/ 551710 h 2800429"/>
                <a:gd name="connsiteX28" fmla="*/ 1703174 w 1744918"/>
                <a:gd name="connsiteY28" fmla="*/ 509791 h 2800429"/>
                <a:gd name="connsiteX29" fmla="*/ 1711009 w 1744918"/>
                <a:gd name="connsiteY29" fmla="*/ 633981 h 2800429"/>
                <a:gd name="connsiteX30" fmla="*/ 1743917 w 1744918"/>
                <a:gd name="connsiteY30" fmla="*/ 795782 h 2800429"/>
                <a:gd name="connsiteX31" fmla="*/ 1721978 w 1744918"/>
                <a:gd name="connsiteY31" fmla="*/ 957973 h 2800429"/>
                <a:gd name="connsiteX32" fmla="*/ 1660862 w 1744918"/>
                <a:gd name="connsiteY32" fmla="*/ 1311348 h 2800429"/>
                <a:gd name="connsiteX33" fmla="*/ 1618552 w 1744918"/>
                <a:gd name="connsiteY33" fmla="*/ 1567565 h 2800429"/>
                <a:gd name="connsiteX34" fmla="*/ 1597396 w 1744918"/>
                <a:gd name="connsiteY34" fmla="*/ 1695673 h 2800429"/>
                <a:gd name="connsiteX35" fmla="*/ 1636072 w 1744918"/>
                <a:gd name="connsiteY35" fmla="*/ 2744463 h 2800429"/>
                <a:gd name="connsiteX0" fmla="*/ 1636072 w 1744918"/>
                <a:gd name="connsiteY0" fmla="*/ 2744463 h 2748763"/>
                <a:gd name="connsiteX1" fmla="*/ 969485 w 1744918"/>
                <a:gd name="connsiteY1" fmla="*/ 2705866 h 2748763"/>
                <a:gd name="connsiteX2" fmla="*/ 964691 w 1744918"/>
                <a:gd name="connsiteY2" fmla="*/ 1694889 h 2748763"/>
                <a:gd name="connsiteX3" fmla="*/ 820912 w 1744918"/>
                <a:gd name="connsiteY3" fmla="*/ 1613793 h 2748763"/>
                <a:gd name="connsiteX4" fmla="*/ 395452 w 1744918"/>
                <a:gd name="connsiteY4" fmla="*/ 1453168 h 2748763"/>
                <a:gd name="connsiteX5" fmla="*/ 390359 w 1744918"/>
                <a:gd name="connsiteY5" fmla="*/ 1451601 h 2748763"/>
                <a:gd name="connsiteX6" fmla="*/ 196042 w 1744918"/>
                <a:gd name="connsiteY6" fmla="*/ 1350133 h 2748763"/>
                <a:gd name="connsiteX7" fmla="*/ 51871 w 1744918"/>
                <a:gd name="connsiteY7" fmla="*/ 1191859 h 2748763"/>
                <a:gd name="connsiteX8" fmla="*/ 6034 w 1744918"/>
                <a:gd name="connsiteY8" fmla="*/ 1120557 h 2748763"/>
                <a:gd name="connsiteX9" fmla="*/ 107502 w 1744918"/>
                <a:gd name="connsiteY9" fmla="*/ 827515 h 2748763"/>
                <a:gd name="connsiteX10" fmla="*/ 401720 w 1744918"/>
                <a:gd name="connsiteY10" fmla="*/ 469830 h 2748763"/>
                <a:gd name="connsiteX11" fmla="*/ 805241 w 1744918"/>
                <a:gd name="connsiteY11" fmla="*/ 8328 h 2748763"/>
                <a:gd name="connsiteX12" fmla="*/ 830314 w 1744918"/>
                <a:gd name="connsiteY12" fmla="*/ 8719 h 2748763"/>
                <a:gd name="connsiteX13" fmla="*/ 952546 w 1744918"/>
                <a:gd name="connsiteY13" fmla="*/ 125466 h 2748763"/>
                <a:gd name="connsiteX14" fmla="*/ 1092799 w 1744918"/>
                <a:gd name="connsiteY14" fmla="*/ 242605 h 2748763"/>
                <a:gd name="connsiteX15" fmla="*/ 1126099 w 1744918"/>
                <a:gd name="connsiteY15" fmla="*/ 282957 h 2748763"/>
                <a:gd name="connsiteX16" fmla="*/ 979578 w 1744918"/>
                <a:gd name="connsiteY16" fmla="*/ 589711 h 2748763"/>
                <a:gd name="connsiteX17" fmla="*/ 869883 w 1744918"/>
                <a:gd name="connsiteY17" fmla="*/ 706067 h 2748763"/>
                <a:gd name="connsiteX18" fmla="*/ 790354 w 1744918"/>
                <a:gd name="connsiteY18" fmla="*/ 860423 h 2748763"/>
                <a:gd name="connsiteX19" fmla="*/ 797406 w 1744918"/>
                <a:gd name="connsiteY19" fmla="*/ 874527 h 2748763"/>
                <a:gd name="connsiteX20" fmla="*/ 848727 w 1744918"/>
                <a:gd name="connsiteY20" fmla="*/ 846711 h 2748763"/>
                <a:gd name="connsiteX21" fmla="*/ 902791 w 1744918"/>
                <a:gd name="connsiteY21" fmla="*/ 688829 h 2748763"/>
                <a:gd name="connsiteX22" fmla="*/ 952154 w 1744918"/>
                <a:gd name="connsiteY22" fmla="*/ 665323 h 2748763"/>
                <a:gd name="connsiteX23" fmla="*/ 1325117 w 1744918"/>
                <a:gd name="connsiteY23" fmla="*/ 734666 h 2748763"/>
                <a:gd name="connsiteX24" fmla="*/ 1413265 w 1744918"/>
                <a:gd name="connsiteY24" fmla="*/ 771884 h 2748763"/>
                <a:gd name="connsiteX25" fmla="*/ 1421101 w 1744918"/>
                <a:gd name="connsiteY25" fmla="*/ 748769 h 2748763"/>
                <a:gd name="connsiteX26" fmla="*/ 1453225 w 1744918"/>
                <a:gd name="connsiteY26" fmla="*/ 714685 h 2748763"/>
                <a:gd name="connsiteX27" fmla="*/ 1633831 w 1744918"/>
                <a:gd name="connsiteY27" fmla="*/ 551710 h 2748763"/>
                <a:gd name="connsiteX28" fmla="*/ 1703174 w 1744918"/>
                <a:gd name="connsiteY28" fmla="*/ 509791 h 2748763"/>
                <a:gd name="connsiteX29" fmla="*/ 1711009 w 1744918"/>
                <a:gd name="connsiteY29" fmla="*/ 633981 h 2748763"/>
                <a:gd name="connsiteX30" fmla="*/ 1743917 w 1744918"/>
                <a:gd name="connsiteY30" fmla="*/ 795782 h 2748763"/>
                <a:gd name="connsiteX31" fmla="*/ 1721978 w 1744918"/>
                <a:gd name="connsiteY31" fmla="*/ 957973 h 2748763"/>
                <a:gd name="connsiteX32" fmla="*/ 1660862 w 1744918"/>
                <a:gd name="connsiteY32" fmla="*/ 1311348 h 2748763"/>
                <a:gd name="connsiteX33" fmla="*/ 1618552 w 1744918"/>
                <a:gd name="connsiteY33" fmla="*/ 1567565 h 2748763"/>
                <a:gd name="connsiteX34" fmla="*/ 1597396 w 1744918"/>
                <a:gd name="connsiteY34" fmla="*/ 1695673 h 2748763"/>
                <a:gd name="connsiteX35" fmla="*/ 1636072 w 1744918"/>
                <a:gd name="connsiteY35" fmla="*/ 2744463 h 2748763"/>
                <a:gd name="connsiteX0" fmla="*/ 1632907 w 1744918"/>
                <a:gd name="connsiteY0" fmla="*/ 2725471 h 2731694"/>
                <a:gd name="connsiteX1" fmla="*/ 969485 w 1744918"/>
                <a:gd name="connsiteY1" fmla="*/ 2705866 h 2731694"/>
                <a:gd name="connsiteX2" fmla="*/ 964691 w 1744918"/>
                <a:gd name="connsiteY2" fmla="*/ 1694889 h 2731694"/>
                <a:gd name="connsiteX3" fmla="*/ 820912 w 1744918"/>
                <a:gd name="connsiteY3" fmla="*/ 1613793 h 2731694"/>
                <a:gd name="connsiteX4" fmla="*/ 395452 w 1744918"/>
                <a:gd name="connsiteY4" fmla="*/ 1453168 h 2731694"/>
                <a:gd name="connsiteX5" fmla="*/ 390359 w 1744918"/>
                <a:gd name="connsiteY5" fmla="*/ 1451601 h 2731694"/>
                <a:gd name="connsiteX6" fmla="*/ 196042 w 1744918"/>
                <a:gd name="connsiteY6" fmla="*/ 1350133 h 2731694"/>
                <a:gd name="connsiteX7" fmla="*/ 51871 w 1744918"/>
                <a:gd name="connsiteY7" fmla="*/ 1191859 h 2731694"/>
                <a:gd name="connsiteX8" fmla="*/ 6034 w 1744918"/>
                <a:gd name="connsiteY8" fmla="*/ 1120557 h 2731694"/>
                <a:gd name="connsiteX9" fmla="*/ 107502 w 1744918"/>
                <a:gd name="connsiteY9" fmla="*/ 827515 h 2731694"/>
                <a:gd name="connsiteX10" fmla="*/ 401720 w 1744918"/>
                <a:gd name="connsiteY10" fmla="*/ 469830 h 2731694"/>
                <a:gd name="connsiteX11" fmla="*/ 805241 w 1744918"/>
                <a:gd name="connsiteY11" fmla="*/ 8328 h 2731694"/>
                <a:gd name="connsiteX12" fmla="*/ 830314 w 1744918"/>
                <a:gd name="connsiteY12" fmla="*/ 8719 h 2731694"/>
                <a:gd name="connsiteX13" fmla="*/ 952546 w 1744918"/>
                <a:gd name="connsiteY13" fmla="*/ 125466 h 2731694"/>
                <a:gd name="connsiteX14" fmla="*/ 1092799 w 1744918"/>
                <a:gd name="connsiteY14" fmla="*/ 242605 h 2731694"/>
                <a:gd name="connsiteX15" fmla="*/ 1126099 w 1744918"/>
                <a:gd name="connsiteY15" fmla="*/ 282957 h 2731694"/>
                <a:gd name="connsiteX16" fmla="*/ 979578 w 1744918"/>
                <a:gd name="connsiteY16" fmla="*/ 589711 h 2731694"/>
                <a:gd name="connsiteX17" fmla="*/ 869883 w 1744918"/>
                <a:gd name="connsiteY17" fmla="*/ 706067 h 2731694"/>
                <a:gd name="connsiteX18" fmla="*/ 790354 w 1744918"/>
                <a:gd name="connsiteY18" fmla="*/ 860423 h 2731694"/>
                <a:gd name="connsiteX19" fmla="*/ 797406 w 1744918"/>
                <a:gd name="connsiteY19" fmla="*/ 874527 h 2731694"/>
                <a:gd name="connsiteX20" fmla="*/ 848727 w 1744918"/>
                <a:gd name="connsiteY20" fmla="*/ 846711 h 2731694"/>
                <a:gd name="connsiteX21" fmla="*/ 902791 w 1744918"/>
                <a:gd name="connsiteY21" fmla="*/ 688829 h 2731694"/>
                <a:gd name="connsiteX22" fmla="*/ 952154 w 1744918"/>
                <a:gd name="connsiteY22" fmla="*/ 665323 h 2731694"/>
                <a:gd name="connsiteX23" fmla="*/ 1325117 w 1744918"/>
                <a:gd name="connsiteY23" fmla="*/ 734666 h 2731694"/>
                <a:gd name="connsiteX24" fmla="*/ 1413265 w 1744918"/>
                <a:gd name="connsiteY24" fmla="*/ 771884 h 2731694"/>
                <a:gd name="connsiteX25" fmla="*/ 1421101 w 1744918"/>
                <a:gd name="connsiteY25" fmla="*/ 748769 h 2731694"/>
                <a:gd name="connsiteX26" fmla="*/ 1453225 w 1744918"/>
                <a:gd name="connsiteY26" fmla="*/ 714685 h 2731694"/>
                <a:gd name="connsiteX27" fmla="*/ 1633831 w 1744918"/>
                <a:gd name="connsiteY27" fmla="*/ 551710 h 2731694"/>
                <a:gd name="connsiteX28" fmla="*/ 1703174 w 1744918"/>
                <a:gd name="connsiteY28" fmla="*/ 509791 h 2731694"/>
                <a:gd name="connsiteX29" fmla="*/ 1711009 w 1744918"/>
                <a:gd name="connsiteY29" fmla="*/ 633981 h 2731694"/>
                <a:gd name="connsiteX30" fmla="*/ 1743917 w 1744918"/>
                <a:gd name="connsiteY30" fmla="*/ 795782 h 2731694"/>
                <a:gd name="connsiteX31" fmla="*/ 1721978 w 1744918"/>
                <a:gd name="connsiteY31" fmla="*/ 957973 h 2731694"/>
                <a:gd name="connsiteX32" fmla="*/ 1660862 w 1744918"/>
                <a:gd name="connsiteY32" fmla="*/ 1311348 h 2731694"/>
                <a:gd name="connsiteX33" fmla="*/ 1618552 w 1744918"/>
                <a:gd name="connsiteY33" fmla="*/ 1567565 h 2731694"/>
                <a:gd name="connsiteX34" fmla="*/ 1597396 w 1744918"/>
                <a:gd name="connsiteY34" fmla="*/ 1695673 h 2731694"/>
                <a:gd name="connsiteX35" fmla="*/ 1632907 w 1744918"/>
                <a:gd name="connsiteY35" fmla="*/ 2725471 h 2731694"/>
                <a:gd name="connsiteX0" fmla="*/ 1632907 w 1744918"/>
                <a:gd name="connsiteY0" fmla="*/ 2725471 h 2735151"/>
                <a:gd name="connsiteX1" fmla="*/ 966320 w 1744918"/>
                <a:gd name="connsiteY1" fmla="*/ 2721693 h 2735151"/>
                <a:gd name="connsiteX2" fmla="*/ 964691 w 1744918"/>
                <a:gd name="connsiteY2" fmla="*/ 1694889 h 2735151"/>
                <a:gd name="connsiteX3" fmla="*/ 820912 w 1744918"/>
                <a:gd name="connsiteY3" fmla="*/ 1613793 h 2735151"/>
                <a:gd name="connsiteX4" fmla="*/ 395452 w 1744918"/>
                <a:gd name="connsiteY4" fmla="*/ 1453168 h 2735151"/>
                <a:gd name="connsiteX5" fmla="*/ 390359 w 1744918"/>
                <a:gd name="connsiteY5" fmla="*/ 1451601 h 2735151"/>
                <a:gd name="connsiteX6" fmla="*/ 196042 w 1744918"/>
                <a:gd name="connsiteY6" fmla="*/ 1350133 h 2735151"/>
                <a:gd name="connsiteX7" fmla="*/ 51871 w 1744918"/>
                <a:gd name="connsiteY7" fmla="*/ 1191859 h 2735151"/>
                <a:gd name="connsiteX8" fmla="*/ 6034 w 1744918"/>
                <a:gd name="connsiteY8" fmla="*/ 1120557 h 2735151"/>
                <a:gd name="connsiteX9" fmla="*/ 107502 w 1744918"/>
                <a:gd name="connsiteY9" fmla="*/ 827515 h 2735151"/>
                <a:gd name="connsiteX10" fmla="*/ 401720 w 1744918"/>
                <a:gd name="connsiteY10" fmla="*/ 469830 h 2735151"/>
                <a:gd name="connsiteX11" fmla="*/ 805241 w 1744918"/>
                <a:gd name="connsiteY11" fmla="*/ 8328 h 2735151"/>
                <a:gd name="connsiteX12" fmla="*/ 830314 w 1744918"/>
                <a:gd name="connsiteY12" fmla="*/ 8719 h 2735151"/>
                <a:gd name="connsiteX13" fmla="*/ 952546 w 1744918"/>
                <a:gd name="connsiteY13" fmla="*/ 125466 h 2735151"/>
                <a:gd name="connsiteX14" fmla="*/ 1092799 w 1744918"/>
                <a:gd name="connsiteY14" fmla="*/ 242605 h 2735151"/>
                <a:gd name="connsiteX15" fmla="*/ 1126099 w 1744918"/>
                <a:gd name="connsiteY15" fmla="*/ 282957 h 2735151"/>
                <a:gd name="connsiteX16" fmla="*/ 979578 w 1744918"/>
                <a:gd name="connsiteY16" fmla="*/ 589711 h 2735151"/>
                <a:gd name="connsiteX17" fmla="*/ 869883 w 1744918"/>
                <a:gd name="connsiteY17" fmla="*/ 706067 h 2735151"/>
                <a:gd name="connsiteX18" fmla="*/ 790354 w 1744918"/>
                <a:gd name="connsiteY18" fmla="*/ 860423 h 2735151"/>
                <a:gd name="connsiteX19" fmla="*/ 797406 w 1744918"/>
                <a:gd name="connsiteY19" fmla="*/ 874527 h 2735151"/>
                <a:gd name="connsiteX20" fmla="*/ 848727 w 1744918"/>
                <a:gd name="connsiteY20" fmla="*/ 846711 h 2735151"/>
                <a:gd name="connsiteX21" fmla="*/ 902791 w 1744918"/>
                <a:gd name="connsiteY21" fmla="*/ 688829 h 2735151"/>
                <a:gd name="connsiteX22" fmla="*/ 952154 w 1744918"/>
                <a:gd name="connsiteY22" fmla="*/ 665323 h 2735151"/>
                <a:gd name="connsiteX23" fmla="*/ 1325117 w 1744918"/>
                <a:gd name="connsiteY23" fmla="*/ 734666 h 2735151"/>
                <a:gd name="connsiteX24" fmla="*/ 1413265 w 1744918"/>
                <a:gd name="connsiteY24" fmla="*/ 771884 h 2735151"/>
                <a:gd name="connsiteX25" fmla="*/ 1421101 w 1744918"/>
                <a:gd name="connsiteY25" fmla="*/ 748769 h 2735151"/>
                <a:gd name="connsiteX26" fmla="*/ 1453225 w 1744918"/>
                <a:gd name="connsiteY26" fmla="*/ 714685 h 2735151"/>
                <a:gd name="connsiteX27" fmla="*/ 1633831 w 1744918"/>
                <a:gd name="connsiteY27" fmla="*/ 551710 h 2735151"/>
                <a:gd name="connsiteX28" fmla="*/ 1703174 w 1744918"/>
                <a:gd name="connsiteY28" fmla="*/ 509791 h 2735151"/>
                <a:gd name="connsiteX29" fmla="*/ 1711009 w 1744918"/>
                <a:gd name="connsiteY29" fmla="*/ 633981 h 2735151"/>
                <a:gd name="connsiteX30" fmla="*/ 1743917 w 1744918"/>
                <a:gd name="connsiteY30" fmla="*/ 795782 h 2735151"/>
                <a:gd name="connsiteX31" fmla="*/ 1721978 w 1744918"/>
                <a:gd name="connsiteY31" fmla="*/ 957973 h 2735151"/>
                <a:gd name="connsiteX32" fmla="*/ 1660862 w 1744918"/>
                <a:gd name="connsiteY32" fmla="*/ 1311348 h 2735151"/>
                <a:gd name="connsiteX33" fmla="*/ 1618552 w 1744918"/>
                <a:gd name="connsiteY33" fmla="*/ 1567565 h 2735151"/>
                <a:gd name="connsiteX34" fmla="*/ 1597396 w 1744918"/>
                <a:gd name="connsiteY34" fmla="*/ 1695673 h 2735151"/>
                <a:gd name="connsiteX35" fmla="*/ 1632907 w 1744918"/>
                <a:gd name="connsiteY35" fmla="*/ 2725471 h 2735151"/>
                <a:gd name="connsiteX0" fmla="*/ 1632907 w 1744918"/>
                <a:gd name="connsiteY0" fmla="*/ 2725471 h 2735151"/>
                <a:gd name="connsiteX1" fmla="*/ 966320 w 1744918"/>
                <a:gd name="connsiteY1" fmla="*/ 2721693 h 2735151"/>
                <a:gd name="connsiteX2" fmla="*/ 964691 w 1744918"/>
                <a:gd name="connsiteY2" fmla="*/ 1694889 h 2735151"/>
                <a:gd name="connsiteX3" fmla="*/ 820912 w 1744918"/>
                <a:gd name="connsiteY3" fmla="*/ 1613793 h 2735151"/>
                <a:gd name="connsiteX4" fmla="*/ 395452 w 1744918"/>
                <a:gd name="connsiteY4" fmla="*/ 1453168 h 2735151"/>
                <a:gd name="connsiteX5" fmla="*/ 390359 w 1744918"/>
                <a:gd name="connsiteY5" fmla="*/ 1451601 h 2735151"/>
                <a:gd name="connsiteX6" fmla="*/ 196042 w 1744918"/>
                <a:gd name="connsiteY6" fmla="*/ 1350133 h 2735151"/>
                <a:gd name="connsiteX7" fmla="*/ 51871 w 1744918"/>
                <a:gd name="connsiteY7" fmla="*/ 1191859 h 2735151"/>
                <a:gd name="connsiteX8" fmla="*/ 6034 w 1744918"/>
                <a:gd name="connsiteY8" fmla="*/ 1120557 h 2735151"/>
                <a:gd name="connsiteX9" fmla="*/ 107502 w 1744918"/>
                <a:gd name="connsiteY9" fmla="*/ 827515 h 2735151"/>
                <a:gd name="connsiteX10" fmla="*/ 401720 w 1744918"/>
                <a:gd name="connsiteY10" fmla="*/ 469830 h 2735151"/>
                <a:gd name="connsiteX11" fmla="*/ 805241 w 1744918"/>
                <a:gd name="connsiteY11" fmla="*/ 8328 h 2735151"/>
                <a:gd name="connsiteX12" fmla="*/ 830314 w 1744918"/>
                <a:gd name="connsiteY12" fmla="*/ 8719 h 2735151"/>
                <a:gd name="connsiteX13" fmla="*/ 952546 w 1744918"/>
                <a:gd name="connsiteY13" fmla="*/ 125466 h 2735151"/>
                <a:gd name="connsiteX14" fmla="*/ 1092799 w 1744918"/>
                <a:gd name="connsiteY14" fmla="*/ 242605 h 2735151"/>
                <a:gd name="connsiteX15" fmla="*/ 1126099 w 1744918"/>
                <a:gd name="connsiteY15" fmla="*/ 282957 h 2735151"/>
                <a:gd name="connsiteX16" fmla="*/ 979578 w 1744918"/>
                <a:gd name="connsiteY16" fmla="*/ 589711 h 2735151"/>
                <a:gd name="connsiteX17" fmla="*/ 869883 w 1744918"/>
                <a:gd name="connsiteY17" fmla="*/ 706067 h 2735151"/>
                <a:gd name="connsiteX18" fmla="*/ 790354 w 1744918"/>
                <a:gd name="connsiteY18" fmla="*/ 860423 h 2735151"/>
                <a:gd name="connsiteX19" fmla="*/ 797406 w 1744918"/>
                <a:gd name="connsiteY19" fmla="*/ 874527 h 2735151"/>
                <a:gd name="connsiteX20" fmla="*/ 848727 w 1744918"/>
                <a:gd name="connsiteY20" fmla="*/ 846711 h 2735151"/>
                <a:gd name="connsiteX21" fmla="*/ 902791 w 1744918"/>
                <a:gd name="connsiteY21" fmla="*/ 688829 h 2735151"/>
                <a:gd name="connsiteX22" fmla="*/ 952154 w 1744918"/>
                <a:gd name="connsiteY22" fmla="*/ 665323 h 2735151"/>
                <a:gd name="connsiteX23" fmla="*/ 1325117 w 1744918"/>
                <a:gd name="connsiteY23" fmla="*/ 734666 h 2735151"/>
                <a:gd name="connsiteX24" fmla="*/ 1413265 w 1744918"/>
                <a:gd name="connsiteY24" fmla="*/ 771884 h 2735151"/>
                <a:gd name="connsiteX25" fmla="*/ 1421101 w 1744918"/>
                <a:gd name="connsiteY25" fmla="*/ 748769 h 2735151"/>
                <a:gd name="connsiteX26" fmla="*/ 1453225 w 1744918"/>
                <a:gd name="connsiteY26" fmla="*/ 714685 h 2735151"/>
                <a:gd name="connsiteX27" fmla="*/ 1633831 w 1744918"/>
                <a:gd name="connsiteY27" fmla="*/ 551710 h 2735151"/>
                <a:gd name="connsiteX28" fmla="*/ 1703174 w 1744918"/>
                <a:gd name="connsiteY28" fmla="*/ 509791 h 2735151"/>
                <a:gd name="connsiteX29" fmla="*/ 1711009 w 1744918"/>
                <a:gd name="connsiteY29" fmla="*/ 633981 h 2735151"/>
                <a:gd name="connsiteX30" fmla="*/ 1743917 w 1744918"/>
                <a:gd name="connsiteY30" fmla="*/ 795782 h 2735151"/>
                <a:gd name="connsiteX31" fmla="*/ 1721978 w 1744918"/>
                <a:gd name="connsiteY31" fmla="*/ 957973 h 2735151"/>
                <a:gd name="connsiteX32" fmla="*/ 1660862 w 1744918"/>
                <a:gd name="connsiteY32" fmla="*/ 1311348 h 2735151"/>
                <a:gd name="connsiteX33" fmla="*/ 1618552 w 1744918"/>
                <a:gd name="connsiteY33" fmla="*/ 1567565 h 2735151"/>
                <a:gd name="connsiteX34" fmla="*/ 1635379 w 1744918"/>
                <a:gd name="connsiteY34" fmla="*/ 2097660 h 2735151"/>
                <a:gd name="connsiteX35" fmla="*/ 1632907 w 1744918"/>
                <a:gd name="connsiteY35" fmla="*/ 2725471 h 2735151"/>
                <a:gd name="connsiteX0" fmla="*/ 1632907 w 1744918"/>
                <a:gd name="connsiteY0" fmla="*/ 2725471 h 2735151"/>
                <a:gd name="connsiteX1" fmla="*/ 966320 w 1744918"/>
                <a:gd name="connsiteY1" fmla="*/ 2721693 h 2735151"/>
                <a:gd name="connsiteX2" fmla="*/ 951956 w 1744918"/>
                <a:gd name="connsiteY2" fmla="*/ 2136971 h 2735151"/>
                <a:gd name="connsiteX3" fmla="*/ 964691 w 1744918"/>
                <a:gd name="connsiteY3" fmla="*/ 1694889 h 2735151"/>
                <a:gd name="connsiteX4" fmla="*/ 820912 w 1744918"/>
                <a:gd name="connsiteY4" fmla="*/ 1613793 h 2735151"/>
                <a:gd name="connsiteX5" fmla="*/ 395452 w 1744918"/>
                <a:gd name="connsiteY5" fmla="*/ 1453168 h 2735151"/>
                <a:gd name="connsiteX6" fmla="*/ 390359 w 1744918"/>
                <a:gd name="connsiteY6" fmla="*/ 1451601 h 2735151"/>
                <a:gd name="connsiteX7" fmla="*/ 196042 w 1744918"/>
                <a:gd name="connsiteY7" fmla="*/ 1350133 h 2735151"/>
                <a:gd name="connsiteX8" fmla="*/ 51871 w 1744918"/>
                <a:gd name="connsiteY8" fmla="*/ 1191859 h 2735151"/>
                <a:gd name="connsiteX9" fmla="*/ 6034 w 1744918"/>
                <a:gd name="connsiteY9" fmla="*/ 1120557 h 2735151"/>
                <a:gd name="connsiteX10" fmla="*/ 107502 w 1744918"/>
                <a:gd name="connsiteY10" fmla="*/ 827515 h 2735151"/>
                <a:gd name="connsiteX11" fmla="*/ 401720 w 1744918"/>
                <a:gd name="connsiteY11" fmla="*/ 469830 h 2735151"/>
                <a:gd name="connsiteX12" fmla="*/ 805241 w 1744918"/>
                <a:gd name="connsiteY12" fmla="*/ 8328 h 2735151"/>
                <a:gd name="connsiteX13" fmla="*/ 830314 w 1744918"/>
                <a:gd name="connsiteY13" fmla="*/ 8719 h 2735151"/>
                <a:gd name="connsiteX14" fmla="*/ 952546 w 1744918"/>
                <a:gd name="connsiteY14" fmla="*/ 125466 h 2735151"/>
                <a:gd name="connsiteX15" fmla="*/ 1092799 w 1744918"/>
                <a:gd name="connsiteY15" fmla="*/ 242605 h 2735151"/>
                <a:gd name="connsiteX16" fmla="*/ 1126099 w 1744918"/>
                <a:gd name="connsiteY16" fmla="*/ 282957 h 2735151"/>
                <a:gd name="connsiteX17" fmla="*/ 979578 w 1744918"/>
                <a:gd name="connsiteY17" fmla="*/ 589711 h 2735151"/>
                <a:gd name="connsiteX18" fmla="*/ 869883 w 1744918"/>
                <a:gd name="connsiteY18" fmla="*/ 706067 h 2735151"/>
                <a:gd name="connsiteX19" fmla="*/ 790354 w 1744918"/>
                <a:gd name="connsiteY19" fmla="*/ 860423 h 2735151"/>
                <a:gd name="connsiteX20" fmla="*/ 797406 w 1744918"/>
                <a:gd name="connsiteY20" fmla="*/ 874527 h 2735151"/>
                <a:gd name="connsiteX21" fmla="*/ 848727 w 1744918"/>
                <a:gd name="connsiteY21" fmla="*/ 846711 h 2735151"/>
                <a:gd name="connsiteX22" fmla="*/ 902791 w 1744918"/>
                <a:gd name="connsiteY22" fmla="*/ 688829 h 2735151"/>
                <a:gd name="connsiteX23" fmla="*/ 952154 w 1744918"/>
                <a:gd name="connsiteY23" fmla="*/ 665323 h 2735151"/>
                <a:gd name="connsiteX24" fmla="*/ 1325117 w 1744918"/>
                <a:gd name="connsiteY24" fmla="*/ 734666 h 2735151"/>
                <a:gd name="connsiteX25" fmla="*/ 1413265 w 1744918"/>
                <a:gd name="connsiteY25" fmla="*/ 771884 h 2735151"/>
                <a:gd name="connsiteX26" fmla="*/ 1421101 w 1744918"/>
                <a:gd name="connsiteY26" fmla="*/ 748769 h 2735151"/>
                <a:gd name="connsiteX27" fmla="*/ 1453225 w 1744918"/>
                <a:gd name="connsiteY27" fmla="*/ 714685 h 2735151"/>
                <a:gd name="connsiteX28" fmla="*/ 1633831 w 1744918"/>
                <a:gd name="connsiteY28" fmla="*/ 551710 h 2735151"/>
                <a:gd name="connsiteX29" fmla="*/ 1703174 w 1744918"/>
                <a:gd name="connsiteY29" fmla="*/ 509791 h 2735151"/>
                <a:gd name="connsiteX30" fmla="*/ 1711009 w 1744918"/>
                <a:gd name="connsiteY30" fmla="*/ 633981 h 2735151"/>
                <a:gd name="connsiteX31" fmla="*/ 1743917 w 1744918"/>
                <a:gd name="connsiteY31" fmla="*/ 795782 h 2735151"/>
                <a:gd name="connsiteX32" fmla="*/ 1721978 w 1744918"/>
                <a:gd name="connsiteY32" fmla="*/ 957973 h 2735151"/>
                <a:gd name="connsiteX33" fmla="*/ 1660862 w 1744918"/>
                <a:gd name="connsiteY33" fmla="*/ 1311348 h 2735151"/>
                <a:gd name="connsiteX34" fmla="*/ 1618552 w 1744918"/>
                <a:gd name="connsiteY34" fmla="*/ 1567565 h 2735151"/>
                <a:gd name="connsiteX35" fmla="*/ 1635379 w 1744918"/>
                <a:gd name="connsiteY35" fmla="*/ 2097660 h 2735151"/>
                <a:gd name="connsiteX36" fmla="*/ 1632907 w 1744918"/>
                <a:gd name="connsiteY36" fmla="*/ 2725471 h 2735151"/>
                <a:gd name="connsiteX0" fmla="*/ 1632907 w 1744918"/>
                <a:gd name="connsiteY0" fmla="*/ 2725471 h 2735151"/>
                <a:gd name="connsiteX1" fmla="*/ 966320 w 1744918"/>
                <a:gd name="connsiteY1" fmla="*/ 2721693 h 2735151"/>
                <a:gd name="connsiteX2" fmla="*/ 951956 w 1744918"/>
                <a:gd name="connsiteY2" fmla="*/ 2136971 h 2735151"/>
                <a:gd name="connsiteX3" fmla="*/ 964691 w 1744918"/>
                <a:gd name="connsiteY3" fmla="*/ 1694889 h 2735151"/>
                <a:gd name="connsiteX4" fmla="*/ 820912 w 1744918"/>
                <a:gd name="connsiteY4" fmla="*/ 1613793 h 2735151"/>
                <a:gd name="connsiteX5" fmla="*/ 395452 w 1744918"/>
                <a:gd name="connsiteY5" fmla="*/ 1453168 h 2735151"/>
                <a:gd name="connsiteX6" fmla="*/ 390359 w 1744918"/>
                <a:gd name="connsiteY6" fmla="*/ 1451601 h 2735151"/>
                <a:gd name="connsiteX7" fmla="*/ 196042 w 1744918"/>
                <a:gd name="connsiteY7" fmla="*/ 1350133 h 2735151"/>
                <a:gd name="connsiteX8" fmla="*/ 51871 w 1744918"/>
                <a:gd name="connsiteY8" fmla="*/ 1191859 h 2735151"/>
                <a:gd name="connsiteX9" fmla="*/ 6034 w 1744918"/>
                <a:gd name="connsiteY9" fmla="*/ 1120557 h 2735151"/>
                <a:gd name="connsiteX10" fmla="*/ 107502 w 1744918"/>
                <a:gd name="connsiteY10" fmla="*/ 827515 h 2735151"/>
                <a:gd name="connsiteX11" fmla="*/ 401720 w 1744918"/>
                <a:gd name="connsiteY11" fmla="*/ 469830 h 2735151"/>
                <a:gd name="connsiteX12" fmla="*/ 805241 w 1744918"/>
                <a:gd name="connsiteY12" fmla="*/ 8328 h 2735151"/>
                <a:gd name="connsiteX13" fmla="*/ 830314 w 1744918"/>
                <a:gd name="connsiteY13" fmla="*/ 8719 h 2735151"/>
                <a:gd name="connsiteX14" fmla="*/ 952546 w 1744918"/>
                <a:gd name="connsiteY14" fmla="*/ 125466 h 2735151"/>
                <a:gd name="connsiteX15" fmla="*/ 1092799 w 1744918"/>
                <a:gd name="connsiteY15" fmla="*/ 242605 h 2735151"/>
                <a:gd name="connsiteX16" fmla="*/ 1126099 w 1744918"/>
                <a:gd name="connsiteY16" fmla="*/ 282957 h 2735151"/>
                <a:gd name="connsiteX17" fmla="*/ 979578 w 1744918"/>
                <a:gd name="connsiteY17" fmla="*/ 589711 h 2735151"/>
                <a:gd name="connsiteX18" fmla="*/ 869883 w 1744918"/>
                <a:gd name="connsiteY18" fmla="*/ 706067 h 2735151"/>
                <a:gd name="connsiteX19" fmla="*/ 790354 w 1744918"/>
                <a:gd name="connsiteY19" fmla="*/ 860423 h 2735151"/>
                <a:gd name="connsiteX20" fmla="*/ 797406 w 1744918"/>
                <a:gd name="connsiteY20" fmla="*/ 874527 h 2735151"/>
                <a:gd name="connsiteX21" fmla="*/ 848727 w 1744918"/>
                <a:gd name="connsiteY21" fmla="*/ 846711 h 2735151"/>
                <a:gd name="connsiteX22" fmla="*/ 902791 w 1744918"/>
                <a:gd name="connsiteY22" fmla="*/ 688829 h 2735151"/>
                <a:gd name="connsiteX23" fmla="*/ 952154 w 1744918"/>
                <a:gd name="connsiteY23" fmla="*/ 665323 h 2735151"/>
                <a:gd name="connsiteX24" fmla="*/ 1325117 w 1744918"/>
                <a:gd name="connsiteY24" fmla="*/ 734666 h 2735151"/>
                <a:gd name="connsiteX25" fmla="*/ 1413265 w 1744918"/>
                <a:gd name="connsiteY25" fmla="*/ 771884 h 2735151"/>
                <a:gd name="connsiteX26" fmla="*/ 1421101 w 1744918"/>
                <a:gd name="connsiteY26" fmla="*/ 748769 h 2735151"/>
                <a:gd name="connsiteX27" fmla="*/ 1453225 w 1744918"/>
                <a:gd name="connsiteY27" fmla="*/ 714685 h 2735151"/>
                <a:gd name="connsiteX28" fmla="*/ 1633831 w 1744918"/>
                <a:gd name="connsiteY28" fmla="*/ 551710 h 2735151"/>
                <a:gd name="connsiteX29" fmla="*/ 1703174 w 1744918"/>
                <a:gd name="connsiteY29" fmla="*/ 509791 h 2735151"/>
                <a:gd name="connsiteX30" fmla="*/ 1711009 w 1744918"/>
                <a:gd name="connsiteY30" fmla="*/ 633981 h 2735151"/>
                <a:gd name="connsiteX31" fmla="*/ 1743917 w 1744918"/>
                <a:gd name="connsiteY31" fmla="*/ 795782 h 2735151"/>
                <a:gd name="connsiteX32" fmla="*/ 1721978 w 1744918"/>
                <a:gd name="connsiteY32" fmla="*/ 957973 h 2735151"/>
                <a:gd name="connsiteX33" fmla="*/ 1660862 w 1744918"/>
                <a:gd name="connsiteY33" fmla="*/ 1311348 h 2735151"/>
                <a:gd name="connsiteX34" fmla="*/ 1618552 w 1744918"/>
                <a:gd name="connsiteY34" fmla="*/ 1567565 h 2735151"/>
                <a:gd name="connsiteX35" fmla="*/ 1635379 w 1744918"/>
                <a:gd name="connsiteY35" fmla="*/ 2097660 h 2735151"/>
                <a:gd name="connsiteX36" fmla="*/ 1632907 w 1744918"/>
                <a:gd name="connsiteY36" fmla="*/ 2725471 h 2735151"/>
                <a:gd name="connsiteX0" fmla="*/ 1632907 w 1744918"/>
                <a:gd name="connsiteY0" fmla="*/ 2725471 h 2735151"/>
                <a:gd name="connsiteX1" fmla="*/ 966320 w 1744918"/>
                <a:gd name="connsiteY1" fmla="*/ 2721693 h 2735151"/>
                <a:gd name="connsiteX2" fmla="*/ 1012095 w 1744918"/>
                <a:gd name="connsiteY2" fmla="*/ 2124310 h 2735151"/>
                <a:gd name="connsiteX3" fmla="*/ 964691 w 1744918"/>
                <a:gd name="connsiteY3" fmla="*/ 1694889 h 2735151"/>
                <a:gd name="connsiteX4" fmla="*/ 820912 w 1744918"/>
                <a:gd name="connsiteY4" fmla="*/ 1613793 h 2735151"/>
                <a:gd name="connsiteX5" fmla="*/ 395452 w 1744918"/>
                <a:gd name="connsiteY5" fmla="*/ 1453168 h 2735151"/>
                <a:gd name="connsiteX6" fmla="*/ 390359 w 1744918"/>
                <a:gd name="connsiteY6" fmla="*/ 1451601 h 2735151"/>
                <a:gd name="connsiteX7" fmla="*/ 196042 w 1744918"/>
                <a:gd name="connsiteY7" fmla="*/ 1350133 h 2735151"/>
                <a:gd name="connsiteX8" fmla="*/ 51871 w 1744918"/>
                <a:gd name="connsiteY8" fmla="*/ 1191859 h 2735151"/>
                <a:gd name="connsiteX9" fmla="*/ 6034 w 1744918"/>
                <a:gd name="connsiteY9" fmla="*/ 1120557 h 2735151"/>
                <a:gd name="connsiteX10" fmla="*/ 107502 w 1744918"/>
                <a:gd name="connsiteY10" fmla="*/ 827515 h 2735151"/>
                <a:gd name="connsiteX11" fmla="*/ 401720 w 1744918"/>
                <a:gd name="connsiteY11" fmla="*/ 469830 h 2735151"/>
                <a:gd name="connsiteX12" fmla="*/ 805241 w 1744918"/>
                <a:gd name="connsiteY12" fmla="*/ 8328 h 2735151"/>
                <a:gd name="connsiteX13" fmla="*/ 830314 w 1744918"/>
                <a:gd name="connsiteY13" fmla="*/ 8719 h 2735151"/>
                <a:gd name="connsiteX14" fmla="*/ 952546 w 1744918"/>
                <a:gd name="connsiteY14" fmla="*/ 125466 h 2735151"/>
                <a:gd name="connsiteX15" fmla="*/ 1092799 w 1744918"/>
                <a:gd name="connsiteY15" fmla="*/ 242605 h 2735151"/>
                <a:gd name="connsiteX16" fmla="*/ 1126099 w 1744918"/>
                <a:gd name="connsiteY16" fmla="*/ 282957 h 2735151"/>
                <a:gd name="connsiteX17" fmla="*/ 979578 w 1744918"/>
                <a:gd name="connsiteY17" fmla="*/ 589711 h 2735151"/>
                <a:gd name="connsiteX18" fmla="*/ 869883 w 1744918"/>
                <a:gd name="connsiteY18" fmla="*/ 706067 h 2735151"/>
                <a:gd name="connsiteX19" fmla="*/ 790354 w 1744918"/>
                <a:gd name="connsiteY19" fmla="*/ 860423 h 2735151"/>
                <a:gd name="connsiteX20" fmla="*/ 797406 w 1744918"/>
                <a:gd name="connsiteY20" fmla="*/ 874527 h 2735151"/>
                <a:gd name="connsiteX21" fmla="*/ 848727 w 1744918"/>
                <a:gd name="connsiteY21" fmla="*/ 846711 h 2735151"/>
                <a:gd name="connsiteX22" fmla="*/ 902791 w 1744918"/>
                <a:gd name="connsiteY22" fmla="*/ 688829 h 2735151"/>
                <a:gd name="connsiteX23" fmla="*/ 952154 w 1744918"/>
                <a:gd name="connsiteY23" fmla="*/ 665323 h 2735151"/>
                <a:gd name="connsiteX24" fmla="*/ 1325117 w 1744918"/>
                <a:gd name="connsiteY24" fmla="*/ 734666 h 2735151"/>
                <a:gd name="connsiteX25" fmla="*/ 1413265 w 1744918"/>
                <a:gd name="connsiteY25" fmla="*/ 771884 h 2735151"/>
                <a:gd name="connsiteX26" fmla="*/ 1421101 w 1744918"/>
                <a:gd name="connsiteY26" fmla="*/ 748769 h 2735151"/>
                <a:gd name="connsiteX27" fmla="*/ 1453225 w 1744918"/>
                <a:gd name="connsiteY27" fmla="*/ 714685 h 2735151"/>
                <a:gd name="connsiteX28" fmla="*/ 1633831 w 1744918"/>
                <a:gd name="connsiteY28" fmla="*/ 551710 h 2735151"/>
                <a:gd name="connsiteX29" fmla="*/ 1703174 w 1744918"/>
                <a:gd name="connsiteY29" fmla="*/ 509791 h 2735151"/>
                <a:gd name="connsiteX30" fmla="*/ 1711009 w 1744918"/>
                <a:gd name="connsiteY30" fmla="*/ 633981 h 2735151"/>
                <a:gd name="connsiteX31" fmla="*/ 1743917 w 1744918"/>
                <a:gd name="connsiteY31" fmla="*/ 795782 h 2735151"/>
                <a:gd name="connsiteX32" fmla="*/ 1721978 w 1744918"/>
                <a:gd name="connsiteY32" fmla="*/ 957973 h 2735151"/>
                <a:gd name="connsiteX33" fmla="*/ 1660862 w 1744918"/>
                <a:gd name="connsiteY33" fmla="*/ 1311348 h 2735151"/>
                <a:gd name="connsiteX34" fmla="*/ 1618552 w 1744918"/>
                <a:gd name="connsiteY34" fmla="*/ 1567565 h 2735151"/>
                <a:gd name="connsiteX35" fmla="*/ 1635379 w 1744918"/>
                <a:gd name="connsiteY35" fmla="*/ 2097660 h 2735151"/>
                <a:gd name="connsiteX36" fmla="*/ 1632907 w 1744918"/>
                <a:gd name="connsiteY36" fmla="*/ 2725471 h 2735151"/>
                <a:gd name="connsiteX0" fmla="*/ 1632907 w 1744918"/>
                <a:gd name="connsiteY0" fmla="*/ 2725471 h 2735151"/>
                <a:gd name="connsiteX1" fmla="*/ 966320 w 1744918"/>
                <a:gd name="connsiteY1" fmla="*/ 2721693 h 2735151"/>
                <a:gd name="connsiteX2" fmla="*/ 1012095 w 1744918"/>
                <a:gd name="connsiteY2" fmla="*/ 2124310 h 2735151"/>
                <a:gd name="connsiteX3" fmla="*/ 964691 w 1744918"/>
                <a:gd name="connsiteY3" fmla="*/ 1694889 h 2735151"/>
                <a:gd name="connsiteX4" fmla="*/ 820912 w 1744918"/>
                <a:gd name="connsiteY4" fmla="*/ 1613793 h 2735151"/>
                <a:gd name="connsiteX5" fmla="*/ 395452 w 1744918"/>
                <a:gd name="connsiteY5" fmla="*/ 1453168 h 2735151"/>
                <a:gd name="connsiteX6" fmla="*/ 390359 w 1744918"/>
                <a:gd name="connsiteY6" fmla="*/ 1451601 h 2735151"/>
                <a:gd name="connsiteX7" fmla="*/ 196042 w 1744918"/>
                <a:gd name="connsiteY7" fmla="*/ 1350133 h 2735151"/>
                <a:gd name="connsiteX8" fmla="*/ 51871 w 1744918"/>
                <a:gd name="connsiteY8" fmla="*/ 1191859 h 2735151"/>
                <a:gd name="connsiteX9" fmla="*/ 6034 w 1744918"/>
                <a:gd name="connsiteY9" fmla="*/ 1120557 h 2735151"/>
                <a:gd name="connsiteX10" fmla="*/ 107502 w 1744918"/>
                <a:gd name="connsiteY10" fmla="*/ 827515 h 2735151"/>
                <a:gd name="connsiteX11" fmla="*/ 401720 w 1744918"/>
                <a:gd name="connsiteY11" fmla="*/ 469830 h 2735151"/>
                <a:gd name="connsiteX12" fmla="*/ 805241 w 1744918"/>
                <a:gd name="connsiteY12" fmla="*/ 8328 h 2735151"/>
                <a:gd name="connsiteX13" fmla="*/ 830314 w 1744918"/>
                <a:gd name="connsiteY13" fmla="*/ 8719 h 2735151"/>
                <a:gd name="connsiteX14" fmla="*/ 952546 w 1744918"/>
                <a:gd name="connsiteY14" fmla="*/ 125466 h 2735151"/>
                <a:gd name="connsiteX15" fmla="*/ 1092799 w 1744918"/>
                <a:gd name="connsiteY15" fmla="*/ 242605 h 2735151"/>
                <a:gd name="connsiteX16" fmla="*/ 1126099 w 1744918"/>
                <a:gd name="connsiteY16" fmla="*/ 282957 h 2735151"/>
                <a:gd name="connsiteX17" fmla="*/ 979578 w 1744918"/>
                <a:gd name="connsiteY17" fmla="*/ 589711 h 2735151"/>
                <a:gd name="connsiteX18" fmla="*/ 869883 w 1744918"/>
                <a:gd name="connsiteY18" fmla="*/ 706067 h 2735151"/>
                <a:gd name="connsiteX19" fmla="*/ 790354 w 1744918"/>
                <a:gd name="connsiteY19" fmla="*/ 860423 h 2735151"/>
                <a:gd name="connsiteX20" fmla="*/ 797406 w 1744918"/>
                <a:gd name="connsiteY20" fmla="*/ 874527 h 2735151"/>
                <a:gd name="connsiteX21" fmla="*/ 848727 w 1744918"/>
                <a:gd name="connsiteY21" fmla="*/ 846711 h 2735151"/>
                <a:gd name="connsiteX22" fmla="*/ 902791 w 1744918"/>
                <a:gd name="connsiteY22" fmla="*/ 688829 h 2735151"/>
                <a:gd name="connsiteX23" fmla="*/ 952154 w 1744918"/>
                <a:gd name="connsiteY23" fmla="*/ 665323 h 2735151"/>
                <a:gd name="connsiteX24" fmla="*/ 1325117 w 1744918"/>
                <a:gd name="connsiteY24" fmla="*/ 734666 h 2735151"/>
                <a:gd name="connsiteX25" fmla="*/ 1413265 w 1744918"/>
                <a:gd name="connsiteY25" fmla="*/ 771884 h 2735151"/>
                <a:gd name="connsiteX26" fmla="*/ 1421101 w 1744918"/>
                <a:gd name="connsiteY26" fmla="*/ 748769 h 2735151"/>
                <a:gd name="connsiteX27" fmla="*/ 1453225 w 1744918"/>
                <a:gd name="connsiteY27" fmla="*/ 714685 h 2735151"/>
                <a:gd name="connsiteX28" fmla="*/ 1633831 w 1744918"/>
                <a:gd name="connsiteY28" fmla="*/ 551710 h 2735151"/>
                <a:gd name="connsiteX29" fmla="*/ 1703174 w 1744918"/>
                <a:gd name="connsiteY29" fmla="*/ 509791 h 2735151"/>
                <a:gd name="connsiteX30" fmla="*/ 1711009 w 1744918"/>
                <a:gd name="connsiteY30" fmla="*/ 633981 h 2735151"/>
                <a:gd name="connsiteX31" fmla="*/ 1743917 w 1744918"/>
                <a:gd name="connsiteY31" fmla="*/ 795782 h 2735151"/>
                <a:gd name="connsiteX32" fmla="*/ 1721978 w 1744918"/>
                <a:gd name="connsiteY32" fmla="*/ 957973 h 2735151"/>
                <a:gd name="connsiteX33" fmla="*/ 1660862 w 1744918"/>
                <a:gd name="connsiteY33" fmla="*/ 1311348 h 2735151"/>
                <a:gd name="connsiteX34" fmla="*/ 1618552 w 1744918"/>
                <a:gd name="connsiteY34" fmla="*/ 1567565 h 2735151"/>
                <a:gd name="connsiteX35" fmla="*/ 1635379 w 1744918"/>
                <a:gd name="connsiteY35" fmla="*/ 2097660 h 2735151"/>
                <a:gd name="connsiteX36" fmla="*/ 1632907 w 1744918"/>
                <a:gd name="connsiteY36" fmla="*/ 2725471 h 27351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744918" h="2735151">
                  <a:moveTo>
                    <a:pt x="1632907" y="2725471"/>
                  </a:moveTo>
                  <a:cubicBezTo>
                    <a:pt x="1526672" y="2744015"/>
                    <a:pt x="1236479" y="2732029"/>
                    <a:pt x="966320" y="2721693"/>
                  </a:cubicBezTo>
                  <a:cubicBezTo>
                    <a:pt x="985769" y="2576131"/>
                    <a:pt x="1012366" y="2295444"/>
                    <a:pt x="1012095" y="2124310"/>
                  </a:cubicBezTo>
                  <a:cubicBezTo>
                    <a:pt x="1002328" y="2019646"/>
                    <a:pt x="986532" y="1782085"/>
                    <a:pt x="964691" y="1694889"/>
                  </a:cubicBezTo>
                  <a:cubicBezTo>
                    <a:pt x="966650" y="1644351"/>
                    <a:pt x="861264" y="1629072"/>
                    <a:pt x="820912" y="1613793"/>
                  </a:cubicBezTo>
                  <a:cubicBezTo>
                    <a:pt x="679484" y="1562472"/>
                    <a:pt x="539622" y="1495871"/>
                    <a:pt x="395452" y="1453168"/>
                  </a:cubicBezTo>
                  <a:cubicBezTo>
                    <a:pt x="393885" y="1452777"/>
                    <a:pt x="392318" y="1451993"/>
                    <a:pt x="390359" y="1451601"/>
                  </a:cubicBezTo>
                  <a:cubicBezTo>
                    <a:pt x="326501" y="1424177"/>
                    <a:pt x="253240" y="1392053"/>
                    <a:pt x="196042" y="1350133"/>
                  </a:cubicBezTo>
                  <a:cubicBezTo>
                    <a:pt x="138844" y="1308214"/>
                    <a:pt x="94574" y="1247490"/>
                    <a:pt x="51871" y="1191859"/>
                  </a:cubicBezTo>
                  <a:cubicBezTo>
                    <a:pt x="34633" y="1169136"/>
                    <a:pt x="13478" y="1148373"/>
                    <a:pt x="6034" y="1120557"/>
                  </a:cubicBezTo>
                  <a:cubicBezTo>
                    <a:pt x="-21389" y="1016739"/>
                    <a:pt x="50304" y="907827"/>
                    <a:pt x="107502" y="827515"/>
                  </a:cubicBezTo>
                  <a:cubicBezTo>
                    <a:pt x="196825" y="701757"/>
                    <a:pt x="301819" y="587361"/>
                    <a:pt x="401720" y="469830"/>
                  </a:cubicBezTo>
                  <a:cubicBezTo>
                    <a:pt x="534529" y="313907"/>
                    <a:pt x="667339" y="158767"/>
                    <a:pt x="805241" y="8328"/>
                  </a:cubicBezTo>
                  <a:cubicBezTo>
                    <a:pt x="815819" y="-3034"/>
                    <a:pt x="820128" y="-2642"/>
                    <a:pt x="830314" y="8719"/>
                  </a:cubicBezTo>
                  <a:cubicBezTo>
                    <a:pt x="858130" y="58474"/>
                    <a:pt x="908668" y="91382"/>
                    <a:pt x="952546" y="125466"/>
                  </a:cubicBezTo>
                  <a:cubicBezTo>
                    <a:pt x="1000733" y="162684"/>
                    <a:pt x="1046962" y="202645"/>
                    <a:pt x="1092799" y="242605"/>
                  </a:cubicBezTo>
                  <a:cubicBezTo>
                    <a:pt x="1110820" y="258276"/>
                    <a:pt x="1146471" y="244956"/>
                    <a:pt x="1126099" y="282957"/>
                  </a:cubicBezTo>
                  <a:cubicBezTo>
                    <a:pt x="1073210" y="383250"/>
                    <a:pt x="1027374" y="487068"/>
                    <a:pt x="979578" y="589711"/>
                  </a:cubicBezTo>
                  <a:cubicBezTo>
                    <a:pt x="956072" y="639858"/>
                    <a:pt x="902791" y="662972"/>
                    <a:pt x="869883" y="706067"/>
                  </a:cubicBezTo>
                  <a:cubicBezTo>
                    <a:pt x="834624" y="752295"/>
                    <a:pt x="815819" y="808710"/>
                    <a:pt x="790354" y="860423"/>
                  </a:cubicBezTo>
                  <a:cubicBezTo>
                    <a:pt x="785261" y="871001"/>
                    <a:pt x="786436" y="872960"/>
                    <a:pt x="797406" y="874527"/>
                  </a:cubicBezTo>
                  <a:cubicBezTo>
                    <a:pt x="824829" y="879228"/>
                    <a:pt x="838150" y="872960"/>
                    <a:pt x="848727" y="846711"/>
                  </a:cubicBezTo>
                  <a:cubicBezTo>
                    <a:pt x="868708" y="796565"/>
                    <a:pt x="876151" y="735057"/>
                    <a:pt x="902791" y="688829"/>
                  </a:cubicBezTo>
                  <a:cubicBezTo>
                    <a:pt x="913761" y="670024"/>
                    <a:pt x="930607" y="662972"/>
                    <a:pt x="952154" y="665323"/>
                  </a:cubicBezTo>
                  <a:cubicBezTo>
                    <a:pt x="1077520" y="680602"/>
                    <a:pt x="1202102" y="706850"/>
                    <a:pt x="1325117" y="734666"/>
                  </a:cubicBezTo>
                  <a:cubicBezTo>
                    <a:pt x="1337654" y="737408"/>
                    <a:pt x="1408956" y="774626"/>
                    <a:pt x="1413265" y="771884"/>
                  </a:cubicBezTo>
                  <a:cubicBezTo>
                    <a:pt x="1418750" y="768749"/>
                    <a:pt x="1417575" y="755038"/>
                    <a:pt x="1421101" y="748769"/>
                  </a:cubicBezTo>
                  <a:cubicBezTo>
                    <a:pt x="1428544" y="735449"/>
                    <a:pt x="1442648" y="725263"/>
                    <a:pt x="1453225" y="714685"/>
                  </a:cubicBezTo>
                  <a:cubicBezTo>
                    <a:pt x="1511207" y="657487"/>
                    <a:pt x="1575457" y="608125"/>
                    <a:pt x="1633831" y="551710"/>
                  </a:cubicBezTo>
                  <a:cubicBezTo>
                    <a:pt x="1641666" y="544266"/>
                    <a:pt x="1694163" y="486676"/>
                    <a:pt x="1703174" y="509791"/>
                  </a:cubicBezTo>
                  <a:cubicBezTo>
                    <a:pt x="1716885" y="544658"/>
                    <a:pt x="1704741" y="596371"/>
                    <a:pt x="1711009" y="633981"/>
                  </a:cubicBezTo>
                  <a:cubicBezTo>
                    <a:pt x="1720019" y="688045"/>
                    <a:pt x="1738433" y="740934"/>
                    <a:pt x="1743917" y="795782"/>
                  </a:cubicBezTo>
                  <a:cubicBezTo>
                    <a:pt x="1749402" y="848670"/>
                    <a:pt x="1730989" y="905868"/>
                    <a:pt x="1721978" y="957973"/>
                  </a:cubicBezTo>
                  <a:lnTo>
                    <a:pt x="1660862" y="1311348"/>
                  </a:lnTo>
                  <a:cubicBezTo>
                    <a:pt x="1646367" y="1396754"/>
                    <a:pt x="1632655" y="1482159"/>
                    <a:pt x="1618552" y="1567565"/>
                  </a:cubicBezTo>
                  <a:lnTo>
                    <a:pt x="1635379" y="2097660"/>
                  </a:lnTo>
                  <a:cubicBezTo>
                    <a:pt x="1631461" y="2125084"/>
                    <a:pt x="1657196" y="2704707"/>
                    <a:pt x="1632907" y="2725471"/>
                  </a:cubicBezTo>
                  <a:close/>
                </a:path>
              </a:pathLst>
            </a:custGeom>
            <a:solidFill>
              <a:srgbClr val="000000"/>
            </a:solidFill>
            <a:ln w="39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xmlns="" id="{A8F608CF-34A4-4329-8084-2D6BC22717B6}"/>
                </a:ext>
              </a:extLst>
            </p:cNvPr>
            <p:cNvSpPr/>
            <p:nvPr/>
          </p:nvSpPr>
          <p:spPr>
            <a:xfrm>
              <a:off x="4822554" y="3031724"/>
              <a:ext cx="2364041" cy="3683963"/>
            </a:xfrm>
            <a:custGeom>
              <a:avLst/>
              <a:gdLst>
                <a:gd name="connsiteX0" fmla="*/ 782411 w 1719861"/>
                <a:gd name="connsiteY0" fmla="*/ 1769183 h 1770791"/>
                <a:gd name="connsiteX1" fmla="*/ 707191 w 1719861"/>
                <a:gd name="connsiteY1" fmla="*/ 1769574 h 1770791"/>
                <a:gd name="connsiteX2" fmla="*/ 622961 w 1719861"/>
                <a:gd name="connsiteY2" fmla="*/ 1769574 h 1770791"/>
                <a:gd name="connsiteX3" fmla="*/ 292309 w 1719861"/>
                <a:gd name="connsiteY3" fmla="*/ 1769574 h 1770791"/>
                <a:gd name="connsiteX4" fmla="*/ 283690 w 1719861"/>
                <a:gd name="connsiteY4" fmla="*/ 1751553 h 1770791"/>
                <a:gd name="connsiteX5" fmla="*/ 215130 w 1719861"/>
                <a:gd name="connsiteY5" fmla="*/ 1500821 h 1770791"/>
                <a:gd name="connsiteX6" fmla="*/ 35309 w 1719861"/>
                <a:gd name="connsiteY6" fmla="*/ 852445 h 1770791"/>
                <a:gd name="connsiteX7" fmla="*/ 4751 w 1719861"/>
                <a:gd name="connsiteY7" fmla="*/ 753720 h 1770791"/>
                <a:gd name="connsiteX8" fmla="*/ 50 w 1719861"/>
                <a:gd name="connsiteY8" fmla="*/ 725904 h 1770791"/>
                <a:gd name="connsiteX9" fmla="*/ 50 w 1719861"/>
                <a:gd name="connsiteY9" fmla="*/ 482224 h 1770791"/>
                <a:gd name="connsiteX10" fmla="*/ 1617 w 1719861"/>
                <a:gd name="connsiteY10" fmla="*/ 467337 h 1770791"/>
                <a:gd name="connsiteX11" fmla="*/ 15329 w 1719861"/>
                <a:gd name="connsiteY11" fmla="*/ 466945 h 1770791"/>
                <a:gd name="connsiteX12" fmla="*/ 34525 w 1719861"/>
                <a:gd name="connsiteY12" fmla="*/ 484183 h 1770791"/>
                <a:gd name="connsiteX13" fmla="*/ 158324 w 1719861"/>
                <a:gd name="connsiteY13" fmla="*/ 602497 h 1770791"/>
                <a:gd name="connsiteX14" fmla="*/ 184181 w 1719861"/>
                <a:gd name="connsiteY14" fmla="*/ 631488 h 1770791"/>
                <a:gd name="connsiteX15" fmla="*/ 214739 w 1719861"/>
                <a:gd name="connsiteY15" fmla="*/ 624828 h 1770791"/>
                <a:gd name="connsiteX16" fmla="*/ 316598 w 1719861"/>
                <a:gd name="connsiteY16" fmla="*/ 603281 h 1770791"/>
                <a:gd name="connsiteX17" fmla="*/ 494461 w 1719861"/>
                <a:gd name="connsiteY17" fmla="*/ 579383 h 1770791"/>
                <a:gd name="connsiteX18" fmla="*/ 634714 w 1719861"/>
                <a:gd name="connsiteY18" fmla="*/ 540598 h 1770791"/>
                <a:gd name="connsiteX19" fmla="*/ 749894 w 1719861"/>
                <a:gd name="connsiteY19" fmla="*/ 584084 h 1770791"/>
                <a:gd name="connsiteX20" fmla="*/ 801215 w 1719861"/>
                <a:gd name="connsiteY20" fmla="*/ 721203 h 1770791"/>
                <a:gd name="connsiteX21" fmla="*/ 805525 w 1719861"/>
                <a:gd name="connsiteY21" fmla="*/ 738441 h 1770791"/>
                <a:gd name="connsiteX22" fmla="*/ 828247 w 1719861"/>
                <a:gd name="connsiteY22" fmla="*/ 761947 h 1770791"/>
                <a:gd name="connsiteX23" fmla="*/ 892106 w 1719861"/>
                <a:gd name="connsiteY23" fmla="*/ 799165 h 1770791"/>
                <a:gd name="connsiteX24" fmla="*/ 929715 w 1719861"/>
                <a:gd name="connsiteY24" fmla="*/ 808959 h 1770791"/>
                <a:gd name="connsiteX25" fmla="*/ 951654 w 1719861"/>
                <a:gd name="connsiteY25" fmla="*/ 800732 h 1770791"/>
                <a:gd name="connsiteX26" fmla="*/ 936375 w 1719861"/>
                <a:gd name="connsiteY26" fmla="*/ 781927 h 1770791"/>
                <a:gd name="connsiteX27" fmla="*/ 744801 w 1719861"/>
                <a:gd name="connsiteY27" fmla="*/ 493194 h 1770791"/>
                <a:gd name="connsiteX28" fmla="*/ 619043 w 1719861"/>
                <a:gd name="connsiteY28" fmla="*/ 278505 h 1770791"/>
                <a:gd name="connsiteX29" fmla="*/ 632363 w 1719861"/>
                <a:gd name="connsiteY29" fmla="*/ 248731 h 1770791"/>
                <a:gd name="connsiteX30" fmla="*/ 821196 w 1719861"/>
                <a:gd name="connsiteY30" fmla="*/ 168418 h 1770791"/>
                <a:gd name="connsiteX31" fmla="*/ 884270 w 1719861"/>
                <a:gd name="connsiteY31" fmla="*/ 53238 h 1770791"/>
                <a:gd name="connsiteX32" fmla="*/ 913261 w 1719861"/>
                <a:gd name="connsiteY32" fmla="*/ 9752 h 1770791"/>
                <a:gd name="connsiteX33" fmla="*/ 971634 w 1719861"/>
                <a:gd name="connsiteY33" fmla="*/ 64991 h 1770791"/>
                <a:gd name="connsiteX34" fmla="*/ 1198077 w 1719861"/>
                <a:gd name="connsiteY34" fmla="*/ 294567 h 1770791"/>
                <a:gd name="connsiteX35" fmla="*/ 1428828 w 1719861"/>
                <a:gd name="connsiteY35" fmla="*/ 554701 h 1770791"/>
                <a:gd name="connsiteX36" fmla="*/ 1704632 w 1719861"/>
                <a:gd name="connsiteY36" fmla="*/ 927665 h 1770791"/>
                <a:gd name="connsiteX37" fmla="*/ 1718736 w 1719861"/>
                <a:gd name="connsiteY37" fmla="*/ 1061649 h 1770791"/>
                <a:gd name="connsiteX38" fmla="*/ 1661930 w 1719861"/>
                <a:gd name="connsiteY38" fmla="*/ 1210521 h 1770791"/>
                <a:gd name="connsiteX39" fmla="*/ 1510707 w 1719861"/>
                <a:gd name="connsiteY39" fmla="*/ 1304545 h 1770791"/>
                <a:gd name="connsiteX40" fmla="*/ 1153807 w 1719861"/>
                <a:gd name="connsiteY40" fmla="*/ 1446366 h 1770791"/>
                <a:gd name="connsiteX41" fmla="*/ 968500 w 1719861"/>
                <a:gd name="connsiteY41" fmla="*/ 1505914 h 1770791"/>
                <a:gd name="connsiteX42" fmla="*/ 817670 w 1719861"/>
                <a:gd name="connsiteY42" fmla="*/ 1537256 h 1770791"/>
                <a:gd name="connsiteX43" fmla="*/ 791029 w 1719861"/>
                <a:gd name="connsiteY43" fmla="*/ 1627362 h 1770791"/>
                <a:gd name="connsiteX44" fmla="*/ 782411 w 1719861"/>
                <a:gd name="connsiteY44" fmla="*/ 1769183 h 1770791"/>
                <a:gd name="connsiteX0" fmla="*/ 782411 w 1722566"/>
                <a:gd name="connsiteY0" fmla="*/ 1769183 h 2684332"/>
                <a:gd name="connsiteX1" fmla="*/ 707191 w 1722566"/>
                <a:gd name="connsiteY1" fmla="*/ 1769574 h 2684332"/>
                <a:gd name="connsiteX2" fmla="*/ 622961 w 1722566"/>
                <a:gd name="connsiteY2" fmla="*/ 1769574 h 2684332"/>
                <a:gd name="connsiteX3" fmla="*/ 393598 w 1722566"/>
                <a:gd name="connsiteY3" fmla="*/ 2684332 h 2684332"/>
                <a:gd name="connsiteX4" fmla="*/ 283690 w 1722566"/>
                <a:gd name="connsiteY4" fmla="*/ 1751553 h 2684332"/>
                <a:gd name="connsiteX5" fmla="*/ 215130 w 1722566"/>
                <a:gd name="connsiteY5" fmla="*/ 1500821 h 2684332"/>
                <a:gd name="connsiteX6" fmla="*/ 35309 w 1722566"/>
                <a:gd name="connsiteY6" fmla="*/ 852445 h 2684332"/>
                <a:gd name="connsiteX7" fmla="*/ 4751 w 1722566"/>
                <a:gd name="connsiteY7" fmla="*/ 753720 h 2684332"/>
                <a:gd name="connsiteX8" fmla="*/ 50 w 1722566"/>
                <a:gd name="connsiteY8" fmla="*/ 725904 h 2684332"/>
                <a:gd name="connsiteX9" fmla="*/ 50 w 1722566"/>
                <a:gd name="connsiteY9" fmla="*/ 482224 h 2684332"/>
                <a:gd name="connsiteX10" fmla="*/ 1617 w 1722566"/>
                <a:gd name="connsiteY10" fmla="*/ 467337 h 2684332"/>
                <a:gd name="connsiteX11" fmla="*/ 15329 w 1722566"/>
                <a:gd name="connsiteY11" fmla="*/ 466945 h 2684332"/>
                <a:gd name="connsiteX12" fmla="*/ 34525 w 1722566"/>
                <a:gd name="connsiteY12" fmla="*/ 484183 h 2684332"/>
                <a:gd name="connsiteX13" fmla="*/ 158324 w 1722566"/>
                <a:gd name="connsiteY13" fmla="*/ 602497 h 2684332"/>
                <a:gd name="connsiteX14" fmla="*/ 184181 w 1722566"/>
                <a:gd name="connsiteY14" fmla="*/ 631488 h 2684332"/>
                <a:gd name="connsiteX15" fmla="*/ 214739 w 1722566"/>
                <a:gd name="connsiteY15" fmla="*/ 624828 h 2684332"/>
                <a:gd name="connsiteX16" fmla="*/ 316598 w 1722566"/>
                <a:gd name="connsiteY16" fmla="*/ 603281 h 2684332"/>
                <a:gd name="connsiteX17" fmla="*/ 494461 w 1722566"/>
                <a:gd name="connsiteY17" fmla="*/ 579383 h 2684332"/>
                <a:gd name="connsiteX18" fmla="*/ 634714 w 1722566"/>
                <a:gd name="connsiteY18" fmla="*/ 540598 h 2684332"/>
                <a:gd name="connsiteX19" fmla="*/ 749894 w 1722566"/>
                <a:gd name="connsiteY19" fmla="*/ 584084 h 2684332"/>
                <a:gd name="connsiteX20" fmla="*/ 801215 w 1722566"/>
                <a:gd name="connsiteY20" fmla="*/ 721203 h 2684332"/>
                <a:gd name="connsiteX21" fmla="*/ 805525 w 1722566"/>
                <a:gd name="connsiteY21" fmla="*/ 738441 h 2684332"/>
                <a:gd name="connsiteX22" fmla="*/ 828247 w 1722566"/>
                <a:gd name="connsiteY22" fmla="*/ 761947 h 2684332"/>
                <a:gd name="connsiteX23" fmla="*/ 892106 w 1722566"/>
                <a:gd name="connsiteY23" fmla="*/ 799165 h 2684332"/>
                <a:gd name="connsiteX24" fmla="*/ 929715 w 1722566"/>
                <a:gd name="connsiteY24" fmla="*/ 808959 h 2684332"/>
                <a:gd name="connsiteX25" fmla="*/ 951654 w 1722566"/>
                <a:gd name="connsiteY25" fmla="*/ 800732 h 2684332"/>
                <a:gd name="connsiteX26" fmla="*/ 936375 w 1722566"/>
                <a:gd name="connsiteY26" fmla="*/ 781927 h 2684332"/>
                <a:gd name="connsiteX27" fmla="*/ 744801 w 1722566"/>
                <a:gd name="connsiteY27" fmla="*/ 493194 h 2684332"/>
                <a:gd name="connsiteX28" fmla="*/ 619043 w 1722566"/>
                <a:gd name="connsiteY28" fmla="*/ 278505 h 2684332"/>
                <a:gd name="connsiteX29" fmla="*/ 632363 w 1722566"/>
                <a:gd name="connsiteY29" fmla="*/ 248731 h 2684332"/>
                <a:gd name="connsiteX30" fmla="*/ 821196 w 1722566"/>
                <a:gd name="connsiteY30" fmla="*/ 168418 h 2684332"/>
                <a:gd name="connsiteX31" fmla="*/ 884270 w 1722566"/>
                <a:gd name="connsiteY31" fmla="*/ 53238 h 2684332"/>
                <a:gd name="connsiteX32" fmla="*/ 913261 w 1722566"/>
                <a:gd name="connsiteY32" fmla="*/ 9752 h 2684332"/>
                <a:gd name="connsiteX33" fmla="*/ 971634 w 1722566"/>
                <a:gd name="connsiteY33" fmla="*/ 64991 h 2684332"/>
                <a:gd name="connsiteX34" fmla="*/ 1198077 w 1722566"/>
                <a:gd name="connsiteY34" fmla="*/ 294567 h 2684332"/>
                <a:gd name="connsiteX35" fmla="*/ 1428828 w 1722566"/>
                <a:gd name="connsiteY35" fmla="*/ 554701 h 2684332"/>
                <a:gd name="connsiteX36" fmla="*/ 1704632 w 1722566"/>
                <a:gd name="connsiteY36" fmla="*/ 927665 h 2684332"/>
                <a:gd name="connsiteX37" fmla="*/ 1718736 w 1722566"/>
                <a:gd name="connsiteY37" fmla="*/ 1061649 h 2684332"/>
                <a:gd name="connsiteX38" fmla="*/ 1661930 w 1722566"/>
                <a:gd name="connsiteY38" fmla="*/ 1210521 h 2684332"/>
                <a:gd name="connsiteX39" fmla="*/ 1510707 w 1722566"/>
                <a:gd name="connsiteY39" fmla="*/ 1304545 h 2684332"/>
                <a:gd name="connsiteX40" fmla="*/ 1153807 w 1722566"/>
                <a:gd name="connsiteY40" fmla="*/ 1446366 h 2684332"/>
                <a:gd name="connsiteX41" fmla="*/ 968500 w 1722566"/>
                <a:gd name="connsiteY41" fmla="*/ 1505914 h 2684332"/>
                <a:gd name="connsiteX42" fmla="*/ 817670 w 1722566"/>
                <a:gd name="connsiteY42" fmla="*/ 1537256 h 2684332"/>
                <a:gd name="connsiteX43" fmla="*/ 791029 w 1722566"/>
                <a:gd name="connsiteY43" fmla="*/ 1627362 h 2684332"/>
                <a:gd name="connsiteX44" fmla="*/ 782411 w 1722566"/>
                <a:gd name="connsiteY44" fmla="*/ 1769183 h 2684332"/>
                <a:gd name="connsiteX0" fmla="*/ 788742 w 1722566"/>
                <a:gd name="connsiteY0" fmla="*/ 1930611 h 2684332"/>
                <a:gd name="connsiteX1" fmla="*/ 707191 w 1722566"/>
                <a:gd name="connsiteY1" fmla="*/ 1769574 h 2684332"/>
                <a:gd name="connsiteX2" fmla="*/ 622961 w 1722566"/>
                <a:gd name="connsiteY2" fmla="*/ 1769574 h 2684332"/>
                <a:gd name="connsiteX3" fmla="*/ 393598 w 1722566"/>
                <a:gd name="connsiteY3" fmla="*/ 2684332 h 2684332"/>
                <a:gd name="connsiteX4" fmla="*/ 283690 w 1722566"/>
                <a:gd name="connsiteY4" fmla="*/ 1751553 h 2684332"/>
                <a:gd name="connsiteX5" fmla="*/ 215130 w 1722566"/>
                <a:gd name="connsiteY5" fmla="*/ 1500821 h 2684332"/>
                <a:gd name="connsiteX6" fmla="*/ 35309 w 1722566"/>
                <a:gd name="connsiteY6" fmla="*/ 852445 h 2684332"/>
                <a:gd name="connsiteX7" fmla="*/ 4751 w 1722566"/>
                <a:gd name="connsiteY7" fmla="*/ 753720 h 2684332"/>
                <a:gd name="connsiteX8" fmla="*/ 50 w 1722566"/>
                <a:gd name="connsiteY8" fmla="*/ 725904 h 2684332"/>
                <a:gd name="connsiteX9" fmla="*/ 50 w 1722566"/>
                <a:gd name="connsiteY9" fmla="*/ 482224 h 2684332"/>
                <a:gd name="connsiteX10" fmla="*/ 1617 w 1722566"/>
                <a:gd name="connsiteY10" fmla="*/ 467337 h 2684332"/>
                <a:gd name="connsiteX11" fmla="*/ 15329 w 1722566"/>
                <a:gd name="connsiteY11" fmla="*/ 466945 h 2684332"/>
                <a:gd name="connsiteX12" fmla="*/ 34525 w 1722566"/>
                <a:gd name="connsiteY12" fmla="*/ 484183 h 2684332"/>
                <a:gd name="connsiteX13" fmla="*/ 158324 w 1722566"/>
                <a:gd name="connsiteY13" fmla="*/ 602497 h 2684332"/>
                <a:gd name="connsiteX14" fmla="*/ 184181 w 1722566"/>
                <a:gd name="connsiteY14" fmla="*/ 631488 h 2684332"/>
                <a:gd name="connsiteX15" fmla="*/ 214739 w 1722566"/>
                <a:gd name="connsiteY15" fmla="*/ 624828 h 2684332"/>
                <a:gd name="connsiteX16" fmla="*/ 316598 w 1722566"/>
                <a:gd name="connsiteY16" fmla="*/ 603281 h 2684332"/>
                <a:gd name="connsiteX17" fmla="*/ 494461 w 1722566"/>
                <a:gd name="connsiteY17" fmla="*/ 579383 h 2684332"/>
                <a:gd name="connsiteX18" fmla="*/ 634714 w 1722566"/>
                <a:gd name="connsiteY18" fmla="*/ 540598 h 2684332"/>
                <a:gd name="connsiteX19" fmla="*/ 749894 w 1722566"/>
                <a:gd name="connsiteY19" fmla="*/ 584084 h 2684332"/>
                <a:gd name="connsiteX20" fmla="*/ 801215 w 1722566"/>
                <a:gd name="connsiteY20" fmla="*/ 721203 h 2684332"/>
                <a:gd name="connsiteX21" fmla="*/ 805525 w 1722566"/>
                <a:gd name="connsiteY21" fmla="*/ 738441 h 2684332"/>
                <a:gd name="connsiteX22" fmla="*/ 828247 w 1722566"/>
                <a:gd name="connsiteY22" fmla="*/ 761947 h 2684332"/>
                <a:gd name="connsiteX23" fmla="*/ 892106 w 1722566"/>
                <a:gd name="connsiteY23" fmla="*/ 799165 h 2684332"/>
                <a:gd name="connsiteX24" fmla="*/ 929715 w 1722566"/>
                <a:gd name="connsiteY24" fmla="*/ 808959 h 2684332"/>
                <a:gd name="connsiteX25" fmla="*/ 951654 w 1722566"/>
                <a:gd name="connsiteY25" fmla="*/ 800732 h 2684332"/>
                <a:gd name="connsiteX26" fmla="*/ 936375 w 1722566"/>
                <a:gd name="connsiteY26" fmla="*/ 781927 h 2684332"/>
                <a:gd name="connsiteX27" fmla="*/ 744801 w 1722566"/>
                <a:gd name="connsiteY27" fmla="*/ 493194 h 2684332"/>
                <a:gd name="connsiteX28" fmla="*/ 619043 w 1722566"/>
                <a:gd name="connsiteY28" fmla="*/ 278505 h 2684332"/>
                <a:gd name="connsiteX29" fmla="*/ 632363 w 1722566"/>
                <a:gd name="connsiteY29" fmla="*/ 248731 h 2684332"/>
                <a:gd name="connsiteX30" fmla="*/ 821196 w 1722566"/>
                <a:gd name="connsiteY30" fmla="*/ 168418 h 2684332"/>
                <a:gd name="connsiteX31" fmla="*/ 884270 w 1722566"/>
                <a:gd name="connsiteY31" fmla="*/ 53238 h 2684332"/>
                <a:gd name="connsiteX32" fmla="*/ 913261 w 1722566"/>
                <a:gd name="connsiteY32" fmla="*/ 9752 h 2684332"/>
                <a:gd name="connsiteX33" fmla="*/ 971634 w 1722566"/>
                <a:gd name="connsiteY33" fmla="*/ 64991 h 2684332"/>
                <a:gd name="connsiteX34" fmla="*/ 1198077 w 1722566"/>
                <a:gd name="connsiteY34" fmla="*/ 294567 h 2684332"/>
                <a:gd name="connsiteX35" fmla="*/ 1428828 w 1722566"/>
                <a:gd name="connsiteY35" fmla="*/ 554701 h 2684332"/>
                <a:gd name="connsiteX36" fmla="*/ 1704632 w 1722566"/>
                <a:gd name="connsiteY36" fmla="*/ 927665 h 2684332"/>
                <a:gd name="connsiteX37" fmla="*/ 1718736 w 1722566"/>
                <a:gd name="connsiteY37" fmla="*/ 1061649 h 2684332"/>
                <a:gd name="connsiteX38" fmla="*/ 1661930 w 1722566"/>
                <a:gd name="connsiteY38" fmla="*/ 1210521 h 2684332"/>
                <a:gd name="connsiteX39" fmla="*/ 1510707 w 1722566"/>
                <a:gd name="connsiteY39" fmla="*/ 1304545 h 2684332"/>
                <a:gd name="connsiteX40" fmla="*/ 1153807 w 1722566"/>
                <a:gd name="connsiteY40" fmla="*/ 1446366 h 2684332"/>
                <a:gd name="connsiteX41" fmla="*/ 968500 w 1722566"/>
                <a:gd name="connsiteY41" fmla="*/ 1505914 h 2684332"/>
                <a:gd name="connsiteX42" fmla="*/ 817670 w 1722566"/>
                <a:gd name="connsiteY42" fmla="*/ 1537256 h 2684332"/>
                <a:gd name="connsiteX43" fmla="*/ 791029 w 1722566"/>
                <a:gd name="connsiteY43" fmla="*/ 1627362 h 2684332"/>
                <a:gd name="connsiteX44" fmla="*/ 788742 w 1722566"/>
                <a:gd name="connsiteY44" fmla="*/ 1930611 h 2684332"/>
                <a:gd name="connsiteX0" fmla="*/ 788742 w 1722566"/>
                <a:gd name="connsiteY0" fmla="*/ 1930611 h 2684332"/>
                <a:gd name="connsiteX1" fmla="*/ 795819 w 1722566"/>
                <a:gd name="connsiteY1" fmla="*/ 2260188 h 2684332"/>
                <a:gd name="connsiteX2" fmla="*/ 622961 w 1722566"/>
                <a:gd name="connsiteY2" fmla="*/ 1769574 h 2684332"/>
                <a:gd name="connsiteX3" fmla="*/ 393598 w 1722566"/>
                <a:gd name="connsiteY3" fmla="*/ 2684332 h 2684332"/>
                <a:gd name="connsiteX4" fmla="*/ 283690 w 1722566"/>
                <a:gd name="connsiteY4" fmla="*/ 1751553 h 2684332"/>
                <a:gd name="connsiteX5" fmla="*/ 215130 w 1722566"/>
                <a:gd name="connsiteY5" fmla="*/ 1500821 h 2684332"/>
                <a:gd name="connsiteX6" fmla="*/ 35309 w 1722566"/>
                <a:gd name="connsiteY6" fmla="*/ 852445 h 2684332"/>
                <a:gd name="connsiteX7" fmla="*/ 4751 w 1722566"/>
                <a:gd name="connsiteY7" fmla="*/ 753720 h 2684332"/>
                <a:gd name="connsiteX8" fmla="*/ 50 w 1722566"/>
                <a:gd name="connsiteY8" fmla="*/ 725904 h 2684332"/>
                <a:gd name="connsiteX9" fmla="*/ 50 w 1722566"/>
                <a:gd name="connsiteY9" fmla="*/ 482224 h 2684332"/>
                <a:gd name="connsiteX10" fmla="*/ 1617 w 1722566"/>
                <a:gd name="connsiteY10" fmla="*/ 467337 h 2684332"/>
                <a:gd name="connsiteX11" fmla="*/ 15329 w 1722566"/>
                <a:gd name="connsiteY11" fmla="*/ 466945 h 2684332"/>
                <a:gd name="connsiteX12" fmla="*/ 34525 w 1722566"/>
                <a:gd name="connsiteY12" fmla="*/ 484183 h 2684332"/>
                <a:gd name="connsiteX13" fmla="*/ 158324 w 1722566"/>
                <a:gd name="connsiteY13" fmla="*/ 602497 h 2684332"/>
                <a:gd name="connsiteX14" fmla="*/ 184181 w 1722566"/>
                <a:gd name="connsiteY14" fmla="*/ 631488 h 2684332"/>
                <a:gd name="connsiteX15" fmla="*/ 214739 w 1722566"/>
                <a:gd name="connsiteY15" fmla="*/ 624828 h 2684332"/>
                <a:gd name="connsiteX16" fmla="*/ 316598 w 1722566"/>
                <a:gd name="connsiteY16" fmla="*/ 603281 h 2684332"/>
                <a:gd name="connsiteX17" fmla="*/ 494461 w 1722566"/>
                <a:gd name="connsiteY17" fmla="*/ 579383 h 2684332"/>
                <a:gd name="connsiteX18" fmla="*/ 634714 w 1722566"/>
                <a:gd name="connsiteY18" fmla="*/ 540598 h 2684332"/>
                <a:gd name="connsiteX19" fmla="*/ 749894 w 1722566"/>
                <a:gd name="connsiteY19" fmla="*/ 584084 h 2684332"/>
                <a:gd name="connsiteX20" fmla="*/ 801215 w 1722566"/>
                <a:gd name="connsiteY20" fmla="*/ 721203 h 2684332"/>
                <a:gd name="connsiteX21" fmla="*/ 805525 w 1722566"/>
                <a:gd name="connsiteY21" fmla="*/ 738441 h 2684332"/>
                <a:gd name="connsiteX22" fmla="*/ 828247 w 1722566"/>
                <a:gd name="connsiteY22" fmla="*/ 761947 h 2684332"/>
                <a:gd name="connsiteX23" fmla="*/ 892106 w 1722566"/>
                <a:gd name="connsiteY23" fmla="*/ 799165 h 2684332"/>
                <a:gd name="connsiteX24" fmla="*/ 929715 w 1722566"/>
                <a:gd name="connsiteY24" fmla="*/ 808959 h 2684332"/>
                <a:gd name="connsiteX25" fmla="*/ 951654 w 1722566"/>
                <a:gd name="connsiteY25" fmla="*/ 800732 h 2684332"/>
                <a:gd name="connsiteX26" fmla="*/ 936375 w 1722566"/>
                <a:gd name="connsiteY26" fmla="*/ 781927 h 2684332"/>
                <a:gd name="connsiteX27" fmla="*/ 744801 w 1722566"/>
                <a:gd name="connsiteY27" fmla="*/ 493194 h 2684332"/>
                <a:gd name="connsiteX28" fmla="*/ 619043 w 1722566"/>
                <a:gd name="connsiteY28" fmla="*/ 278505 h 2684332"/>
                <a:gd name="connsiteX29" fmla="*/ 632363 w 1722566"/>
                <a:gd name="connsiteY29" fmla="*/ 248731 h 2684332"/>
                <a:gd name="connsiteX30" fmla="*/ 821196 w 1722566"/>
                <a:gd name="connsiteY30" fmla="*/ 168418 h 2684332"/>
                <a:gd name="connsiteX31" fmla="*/ 884270 w 1722566"/>
                <a:gd name="connsiteY31" fmla="*/ 53238 h 2684332"/>
                <a:gd name="connsiteX32" fmla="*/ 913261 w 1722566"/>
                <a:gd name="connsiteY32" fmla="*/ 9752 h 2684332"/>
                <a:gd name="connsiteX33" fmla="*/ 971634 w 1722566"/>
                <a:gd name="connsiteY33" fmla="*/ 64991 h 2684332"/>
                <a:gd name="connsiteX34" fmla="*/ 1198077 w 1722566"/>
                <a:gd name="connsiteY34" fmla="*/ 294567 h 2684332"/>
                <a:gd name="connsiteX35" fmla="*/ 1428828 w 1722566"/>
                <a:gd name="connsiteY35" fmla="*/ 554701 h 2684332"/>
                <a:gd name="connsiteX36" fmla="*/ 1704632 w 1722566"/>
                <a:gd name="connsiteY36" fmla="*/ 927665 h 2684332"/>
                <a:gd name="connsiteX37" fmla="*/ 1718736 w 1722566"/>
                <a:gd name="connsiteY37" fmla="*/ 1061649 h 2684332"/>
                <a:gd name="connsiteX38" fmla="*/ 1661930 w 1722566"/>
                <a:gd name="connsiteY38" fmla="*/ 1210521 h 2684332"/>
                <a:gd name="connsiteX39" fmla="*/ 1510707 w 1722566"/>
                <a:gd name="connsiteY39" fmla="*/ 1304545 h 2684332"/>
                <a:gd name="connsiteX40" fmla="*/ 1153807 w 1722566"/>
                <a:gd name="connsiteY40" fmla="*/ 1446366 h 2684332"/>
                <a:gd name="connsiteX41" fmla="*/ 968500 w 1722566"/>
                <a:gd name="connsiteY41" fmla="*/ 1505914 h 2684332"/>
                <a:gd name="connsiteX42" fmla="*/ 817670 w 1722566"/>
                <a:gd name="connsiteY42" fmla="*/ 1537256 h 2684332"/>
                <a:gd name="connsiteX43" fmla="*/ 791029 w 1722566"/>
                <a:gd name="connsiteY43" fmla="*/ 1627362 h 2684332"/>
                <a:gd name="connsiteX44" fmla="*/ 788742 w 1722566"/>
                <a:gd name="connsiteY44" fmla="*/ 1930611 h 2684332"/>
                <a:gd name="connsiteX0" fmla="*/ 788742 w 1722566"/>
                <a:gd name="connsiteY0" fmla="*/ 1930611 h 2715750"/>
                <a:gd name="connsiteX1" fmla="*/ 795819 w 1722566"/>
                <a:gd name="connsiteY1" fmla="*/ 2260188 h 2715750"/>
                <a:gd name="connsiteX2" fmla="*/ 876181 w 1722566"/>
                <a:gd name="connsiteY2" fmla="*/ 2684333 h 2715750"/>
                <a:gd name="connsiteX3" fmla="*/ 393598 w 1722566"/>
                <a:gd name="connsiteY3" fmla="*/ 2684332 h 2715750"/>
                <a:gd name="connsiteX4" fmla="*/ 283690 w 1722566"/>
                <a:gd name="connsiteY4" fmla="*/ 1751553 h 2715750"/>
                <a:gd name="connsiteX5" fmla="*/ 215130 w 1722566"/>
                <a:gd name="connsiteY5" fmla="*/ 1500821 h 2715750"/>
                <a:gd name="connsiteX6" fmla="*/ 35309 w 1722566"/>
                <a:gd name="connsiteY6" fmla="*/ 852445 h 2715750"/>
                <a:gd name="connsiteX7" fmla="*/ 4751 w 1722566"/>
                <a:gd name="connsiteY7" fmla="*/ 753720 h 2715750"/>
                <a:gd name="connsiteX8" fmla="*/ 50 w 1722566"/>
                <a:gd name="connsiteY8" fmla="*/ 725904 h 2715750"/>
                <a:gd name="connsiteX9" fmla="*/ 50 w 1722566"/>
                <a:gd name="connsiteY9" fmla="*/ 482224 h 2715750"/>
                <a:gd name="connsiteX10" fmla="*/ 1617 w 1722566"/>
                <a:gd name="connsiteY10" fmla="*/ 467337 h 2715750"/>
                <a:gd name="connsiteX11" fmla="*/ 15329 w 1722566"/>
                <a:gd name="connsiteY11" fmla="*/ 466945 h 2715750"/>
                <a:gd name="connsiteX12" fmla="*/ 34525 w 1722566"/>
                <a:gd name="connsiteY12" fmla="*/ 484183 h 2715750"/>
                <a:gd name="connsiteX13" fmla="*/ 158324 w 1722566"/>
                <a:gd name="connsiteY13" fmla="*/ 602497 h 2715750"/>
                <a:gd name="connsiteX14" fmla="*/ 184181 w 1722566"/>
                <a:gd name="connsiteY14" fmla="*/ 631488 h 2715750"/>
                <a:gd name="connsiteX15" fmla="*/ 214739 w 1722566"/>
                <a:gd name="connsiteY15" fmla="*/ 624828 h 2715750"/>
                <a:gd name="connsiteX16" fmla="*/ 316598 w 1722566"/>
                <a:gd name="connsiteY16" fmla="*/ 603281 h 2715750"/>
                <a:gd name="connsiteX17" fmla="*/ 494461 w 1722566"/>
                <a:gd name="connsiteY17" fmla="*/ 579383 h 2715750"/>
                <a:gd name="connsiteX18" fmla="*/ 634714 w 1722566"/>
                <a:gd name="connsiteY18" fmla="*/ 540598 h 2715750"/>
                <a:gd name="connsiteX19" fmla="*/ 749894 w 1722566"/>
                <a:gd name="connsiteY19" fmla="*/ 584084 h 2715750"/>
                <a:gd name="connsiteX20" fmla="*/ 801215 w 1722566"/>
                <a:gd name="connsiteY20" fmla="*/ 721203 h 2715750"/>
                <a:gd name="connsiteX21" fmla="*/ 805525 w 1722566"/>
                <a:gd name="connsiteY21" fmla="*/ 738441 h 2715750"/>
                <a:gd name="connsiteX22" fmla="*/ 828247 w 1722566"/>
                <a:gd name="connsiteY22" fmla="*/ 761947 h 2715750"/>
                <a:gd name="connsiteX23" fmla="*/ 892106 w 1722566"/>
                <a:gd name="connsiteY23" fmla="*/ 799165 h 2715750"/>
                <a:gd name="connsiteX24" fmla="*/ 929715 w 1722566"/>
                <a:gd name="connsiteY24" fmla="*/ 808959 h 2715750"/>
                <a:gd name="connsiteX25" fmla="*/ 951654 w 1722566"/>
                <a:gd name="connsiteY25" fmla="*/ 800732 h 2715750"/>
                <a:gd name="connsiteX26" fmla="*/ 936375 w 1722566"/>
                <a:gd name="connsiteY26" fmla="*/ 781927 h 2715750"/>
                <a:gd name="connsiteX27" fmla="*/ 744801 w 1722566"/>
                <a:gd name="connsiteY27" fmla="*/ 493194 h 2715750"/>
                <a:gd name="connsiteX28" fmla="*/ 619043 w 1722566"/>
                <a:gd name="connsiteY28" fmla="*/ 278505 h 2715750"/>
                <a:gd name="connsiteX29" fmla="*/ 632363 w 1722566"/>
                <a:gd name="connsiteY29" fmla="*/ 248731 h 2715750"/>
                <a:gd name="connsiteX30" fmla="*/ 821196 w 1722566"/>
                <a:gd name="connsiteY30" fmla="*/ 168418 h 2715750"/>
                <a:gd name="connsiteX31" fmla="*/ 884270 w 1722566"/>
                <a:gd name="connsiteY31" fmla="*/ 53238 h 2715750"/>
                <a:gd name="connsiteX32" fmla="*/ 913261 w 1722566"/>
                <a:gd name="connsiteY32" fmla="*/ 9752 h 2715750"/>
                <a:gd name="connsiteX33" fmla="*/ 971634 w 1722566"/>
                <a:gd name="connsiteY33" fmla="*/ 64991 h 2715750"/>
                <a:gd name="connsiteX34" fmla="*/ 1198077 w 1722566"/>
                <a:gd name="connsiteY34" fmla="*/ 294567 h 2715750"/>
                <a:gd name="connsiteX35" fmla="*/ 1428828 w 1722566"/>
                <a:gd name="connsiteY35" fmla="*/ 554701 h 2715750"/>
                <a:gd name="connsiteX36" fmla="*/ 1704632 w 1722566"/>
                <a:gd name="connsiteY36" fmla="*/ 927665 h 2715750"/>
                <a:gd name="connsiteX37" fmla="*/ 1718736 w 1722566"/>
                <a:gd name="connsiteY37" fmla="*/ 1061649 h 2715750"/>
                <a:gd name="connsiteX38" fmla="*/ 1661930 w 1722566"/>
                <a:gd name="connsiteY38" fmla="*/ 1210521 h 2715750"/>
                <a:gd name="connsiteX39" fmla="*/ 1510707 w 1722566"/>
                <a:gd name="connsiteY39" fmla="*/ 1304545 h 2715750"/>
                <a:gd name="connsiteX40" fmla="*/ 1153807 w 1722566"/>
                <a:gd name="connsiteY40" fmla="*/ 1446366 h 2715750"/>
                <a:gd name="connsiteX41" fmla="*/ 968500 w 1722566"/>
                <a:gd name="connsiteY41" fmla="*/ 1505914 h 2715750"/>
                <a:gd name="connsiteX42" fmla="*/ 817670 w 1722566"/>
                <a:gd name="connsiteY42" fmla="*/ 1537256 h 2715750"/>
                <a:gd name="connsiteX43" fmla="*/ 791029 w 1722566"/>
                <a:gd name="connsiteY43" fmla="*/ 1627362 h 2715750"/>
                <a:gd name="connsiteX44" fmla="*/ 788742 w 1722566"/>
                <a:gd name="connsiteY44" fmla="*/ 1930611 h 2715750"/>
                <a:gd name="connsiteX0" fmla="*/ 788742 w 1722566"/>
                <a:gd name="connsiteY0" fmla="*/ 1930611 h 2689022"/>
                <a:gd name="connsiteX1" fmla="*/ 795819 w 1722566"/>
                <a:gd name="connsiteY1" fmla="*/ 2260188 h 2689022"/>
                <a:gd name="connsiteX2" fmla="*/ 876181 w 1722566"/>
                <a:gd name="connsiteY2" fmla="*/ 2684333 h 2689022"/>
                <a:gd name="connsiteX3" fmla="*/ 393598 w 1722566"/>
                <a:gd name="connsiteY3" fmla="*/ 2684332 h 2689022"/>
                <a:gd name="connsiteX4" fmla="*/ 283690 w 1722566"/>
                <a:gd name="connsiteY4" fmla="*/ 1751553 h 2689022"/>
                <a:gd name="connsiteX5" fmla="*/ 215130 w 1722566"/>
                <a:gd name="connsiteY5" fmla="*/ 1500821 h 2689022"/>
                <a:gd name="connsiteX6" fmla="*/ 35309 w 1722566"/>
                <a:gd name="connsiteY6" fmla="*/ 852445 h 2689022"/>
                <a:gd name="connsiteX7" fmla="*/ 4751 w 1722566"/>
                <a:gd name="connsiteY7" fmla="*/ 753720 h 2689022"/>
                <a:gd name="connsiteX8" fmla="*/ 50 w 1722566"/>
                <a:gd name="connsiteY8" fmla="*/ 725904 h 2689022"/>
                <a:gd name="connsiteX9" fmla="*/ 50 w 1722566"/>
                <a:gd name="connsiteY9" fmla="*/ 482224 h 2689022"/>
                <a:gd name="connsiteX10" fmla="*/ 1617 w 1722566"/>
                <a:gd name="connsiteY10" fmla="*/ 467337 h 2689022"/>
                <a:gd name="connsiteX11" fmla="*/ 15329 w 1722566"/>
                <a:gd name="connsiteY11" fmla="*/ 466945 h 2689022"/>
                <a:gd name="connsiteX12" fmla="*/ 34525 w 1722566"/>
                <a:gd name="connsiteY12" fmla="*/ 484183 h 2689022"/>
                <a:gd name="connsiteX13" fmla="*/ 158324 w 1722566"/>
                <a:gd name="connsiteY13" fmla="*/ 602497 h 2689022"/>
                <a:gd name="connsiteX14" fmla="*/ 184181 w 1722566"/>
                <a:gd name="connsiteY14" fmla="*/ 631488 h 2689022"/>
                <a:gd name="connsiteX15" fmla="*/ 214739 w 1722566"/>
                <a:gd name="connsiteY15" fmla="*/ 624828 h 2689022"/>
                <a:gd name="connsiteX16" fmla="*/ 316598 w 1722566"/>
                <a:gd name="connsiteY16" fmla="*/ 603281 h 2689022"/>
                <a:gd name="connsiteX17" fmla="*/ 494461 w 1722566"/>
                <a:gd name="connsiteY17" fmla="*/ 579383 h 2689022"/>
                <a:gd name="connsiteX18" fmla="*/ 634714 w 1722566"/>
                <a:gd name="connsiteY18" fmla="*/ 540598 h 2689022"/>
                <a:gd name="connsiteX19" fmla="*/ 749894 w 1722566"/>
                <a:gd name="connsiteY19" fmla="*/ 584084 h 2689022"/>
                <a:gd name="connsiteX20" fmla="*/ 801215 w 1722566"/>
                <a:gd name="connsiteY20" fmla="*/ 721203 h 2689022"/>
                <a:gd name="connsiteX21" fmla="*/ 805525 w 1722566"/>
                <a:gd name="connsiteY21" fmla="*/ 738441 h 2689022"/>
                <a:gd name="connsiteX22" fmla="*/ 828247 w 1722566"/>
                <a:gd name="connsiteY22" fmla="*/ 761947 h 2689022"/>
                <a:gd name="connsiteX23" fmla="*/ 892106 w 1722566"/>
                <a:gd name="connsiteY23" fmla="*/ 799165 h 2689022"/>
                <a:gd name="connsiteX24" fmla="*/ 929715 w 1722566"/>
                <a:gd name="connsiteY24" fmla="*/ 808959 h 2689022"/>
                <a:gd name="connsiteX25" fmla="*/ 951654 w 1722566"/>
                <a:gd name="connsiteY25" fmla="*/ 800732 h 2689022"/>
                <a:gd name="connsiteX26" fmla="*/ 936375 w 1722566"/>
                <a:gd name="connsiteY26" fmla="*/ 781927 h 2689022"/>
                <a:gd name="connsiteX27" fmla="*/ 744801 w 1722566"/>
                <a:gd name="connsiteY27" fmla="*/ 493194 h 2689022"/>
                <a:gd name="connsiteX28" fmla="*/ 619043 w 1722566"/>
                <a:gd name="connsiteY28" fmla="*/ 278505 h 2689022"/>
                <a:gd name="connsiteX29" fmla="*/ 632363 w 1722566"/>
                <a:gd name="connsiteY29" fmla="*/ 248731 h 2689022"/>
                <a:gd name="connsiteX30" fmla="*/ 821196 w 1722566"/>
                <a:gd name="connsiteY30" fmla="*/ 168418 h 2689022"/>
                <a:gd name="connsiteX31" fmla="*/ 884270 w 1722566"/>
                <a:gd name="connsiteY31" fmla="*/ 53238 h 2689022"/>
                <a:gd name="connsiteX32" fmla="*/ 913261 w 1722566"/>
                <a:gd name="connsiteY32" fmla="*/ 9752 h 2689022"/>
                <a:gd name="connsiteX33" fmla="*/ 971634 w 1722566"/>
                <a:gd name="connsiteY33" fmla="*/ 64991 h 2689022"/>
                <a:gd name="connsiteX34" fmla="*/ 1198077 w 1722566"/>
                <a:gd name="connsiteY34" fmla="*/ 294567 h 2689022"/>
                <a:gd name="connsiteX35" fmla="*/ 1428828 w 1722566"/>
                <a:gd name="connsiteY35" fmla="*/ 554701 h 2689022"/>
                <a:gd name="connsiteX36" fmla="*/ 1704632 w 1722566"/>
                <a:gd name="connsiteY36" fmla="*/ 927665 h 2689022"/>
                <a:gd name="connsiteX37" fmla="*/ 1718736 w 1722566"/>
                <a:gd name="connsiteY37" fmla="*/ 1061649 h 2689022"/>
                <a:gd name="connsiteX38" fmla="*/ 1661930 w 1722566"/>
                <a:gd name="connsiteY38" fmla="*/ 1210521 h 2689022"/>
                <a:gd name="connsiteX39" fmla="*/ 1510707 w 1722566"/>
                <a:gd name="connsiteY39" fmla="*/ 1304545 h 2689022"/>
                <a:gd name="connsiteX40" fmla="*/ 1153807 w 1722566"/>
                <a:gd name="connsiteY40" fmla="*/ 1446366 h 2689022"/>
                <a:gd name="connsiteX41" fmla="*/ 968500 w 1722566"/>
                <a:gd name="connsiteY41" fmla="*/ 1505914 h 2689022"/>
                <a:gd name="connsiteX42" fmla="*/ 817670 w 1722566"/>
                <a:gd name="connsiteY42" fmla="*/ 1537256 h 2689022"/>
                <a:gd name="connsiteX43" fmla="*/ 791029 w 1722566"/>
                <a:gd name="connsiteY43" fmla="*/ 1627362 h 2689022"/>
                <a:gd name="connsiteX44" fmla="*/ 788742 w 1722566"/>
                <a:gd name="connsiteY44" fmla="*/ 1930611 h 2689022"/>
                <a:gd name="connsiteX0" fmla="*/ 788742 w 1722566"/>
                <a:gd name="connsiteY0" fmla="*/ 1930611 h 2735147"/>
                <a:gd name="connsiteX1" fmla="*/ 795819 w 1722566"/>
                <a:gd name="connsiteY1" fmla="*/ 2260188 h 2735147"/>
                <a:gd name="connsiteX2" fmla="*/ 876181 w 1722566"/>
                <a:gd name="connsiteY2" fmla="*/ 2684333 h 2735147"/>
                <a:gd name="connsiteX3" fmla="*/ 393598 w 1722566"/>
                <a:gd name="connsiteY3" fmla="*/ 2684332 h 2735147"/>
                <a:gd name="connsiteX4" fmla="*/ 283690 w 1722566"/>
                <a:gd name="connsiteY4" fmla="*/ 1751553 h 2735147"/>
                <a:gd name="connsiteX5" fmla="*/ 215130 w 1722566"/>
                <a:gd name="connsiteY5" fmla="*/ 1500821 h 2735147"/>
                <a:gd name="connsiteX6" fmla="*/ 35309 w 1722566"/>
                <a:gd name="connsiteY6" fmla="*/ 852445 h 2735147"/>
                <a:gd name="connsiteX7" fmla="*/ 4751 w 1722566"/>
                <a:gd name="connsiteY7" fmla="*/ 753720 h 2735147"/>
                <a:gd name="connsiteX8" fmla="*/ 50 w 1722566"/>
                <a:gd name="connsiteY8" fmla="*/ 725904 h 2735147"/>
                <a:gd name="connsiteX9" fmla="*/ 50 w 1722566"/>
                <a:gd name="connsiteY9" fmla="*/ 482224 h 2735147"/>
                <a:gd name="connsiteX10" fmla="*/ 1617 w 1722566"/>
                <a:gd name="connsiteY10" fmla="*/ 467337 h 2735147"/>
                <a:gd name="connsiteX11" fmla="*/ 15329 w 1722566"/>
                <a:gd name="connsiteY11" fmla="*/ 466945 h 2735147"/>
                <a:gd name="connsiteX12" fmla="*/ 34525 w 1722566"/>
                <a:gd name="connsiteY12" fmla="*/ 484183 h 2735147"/>
                <a:gd name="connsiteX13" fmla="*/ 158324 w 1722566"/>
                <a:gd name="connsiteY13" fmla="*/ 602497 h 2735147"/>
                <a:gd name="connsiteX14" fmla="*/ 184181 w 1722566"/>
                <a:gd name="connsiteY14" fmla="*/ 631488 h 2735147"/>
                <a:gd name="connsiteX15" fmla="*/ 214739 w 1722566"/>
                <a:gd name="connsiteY15" fmla="*/ 624828 h 2735147"/>
                <a:gd name="connsiteX16" fmla="*/ 316598 w 1722566"/>
                <a:gd name="connsiteY16" fmla="*/ 603281 h 2735147"/>
                <a:gd name="connsiteX17" fmla="*/ 494461 w 1722566"/>
                <a:gd name="connsiteY17" fmla="*/ 579383 h 2735147"/>
                <a:gd name="connsiteX18" fmla="*/ 634714 w 1722566"/>
                <a:gd name="connsiteY18" fmla="*/ 540598 h 2735147"/>
                <a:gd name="connsiteX19" fmla="*/ 749894 w 1722566"/>
                <a:gd name="connsiteY19" fmla="*/ 584084 h 2735147"/>
                <a:gd name="connsiteX20" fmla="*/ 801215 w 1722566"/>
                <a:gd name="connsiteY20" fmla="*/ 721203 h 2735147"/>
                <a:gd name="connsiteX21" fmla="*/ 805525 w 1722566"/>
                <a:gd name="connsiteY21" fmla="*/ 738441 h 2735147"/>
                <a:gd name="connsiteX22" fmla="*/ 828247 w 1722566"/>
                <a:gd name="connsiteY22" fmla="*/ 761947 h 2735147"/>
                <a:gd name="connsiteX23" fmla="*/ 892106 w 1722566"/>
                <a:gd name="connsiteY23" fmla="*/ 799165 h 2735147"/>
                <a:gd name="connsiteX24" fmla="*/ 929715 w 1722566"/>
                <a:gd name="connsiteY24" fmla="*/ 808959 h 2735147"/>
                <a:gd name="connsiteX25" fmla="*/ 951654 w 1722566"/>
                <a:gd name="connsiteY25" fmla="*/ 800732 h 2735147"/>
                <a:gd name="connsiteX26" fmla="*/ 936375 w 1722566"/>
                <a:gd name="connsiteY26" fmla="*/ 781927 h 2735147"/>
                <a:gd name="connsiteX27" fmla="*/ 744801 w 1722566"/>
                <a:gd name="connsiteY27" fmla="*/ 493194 h 2735147"/>
                <a:gd name="connsiteX28" fmla="*/ 619043 w 1722566"/>
                <a:gd name="connsiteY28" fmla="*/ 278505 h 2735147"/>
                <a:gd name="connsiteX29" fmla="*/ 632363 w 1722566"/>
                <a:gd name="connsiteY29" fmla="*/ 248731 h 2735147"/>
                <a:gd name="connsiteX30" fmla="*/ 821196 w 1722566"/>
                <a:gd name="connsiteY30" fmla="*/ 168418 h 2735147"/>
                <a:gd name="connsiteX31" fmla="*/ 884270 w 1722566"/>
                <a:gd name="connsiteY31" fmla="*/ 53238 h 2735147"/>
                <a:gd name="connsiteX32" fmla="*/ 913261 w 1722566"/>
                <a:gd name="connsiteY32" fmla="*/ 9752 h 2735147"/>
                <a:gd name="connsiteX33" fmla="*/ 971634 w 1722566"/>
                <a:gd name="connsiteY33" fmla="*/ 64991 h 2735147"/>
                <a:gd name="connsiteX34" fmla="*/ 1198077 w 1722566"/>
                <a:gd name="connsiteY34" fmla="*/ 294567 h 2735147"/>
                <a:gd name="connsiteX35" fmla="*/ 1428828 w 1722566"/>
                <a:gd name="connsiteY35" fmla="*/ 554701 h 2735147"/>
                <a:gd name="connsiteX36" fmla="*/ 1704632 w 1722566"/>
                <a:gd name="connsiteY36" fmla="*/ 927665 h 2735147"/>
                <a:gd name="connsiteX37" fmla="*/ 1718736 w 1722566"/>
                <a:gd name="connsiteY37" fmla="*/ 1061649 h 2735147"/>
                <a:gd name="connsiteX38" fmla="*/ 1661930 w 1722566"/>
                <a:gd name="connsiteY38" fmla="*/ 1210521 h 2735147"/>
                <a:gd name="connsiteX39" fmla="*/ 1510707 w 1722566"/>
                <a:gd name="connsiteY39" fmla="*/ 1304545 h 2735147"/>
                <a:gd name="connsiteX40" fmla="*/ 1153807 w 1722566"/>
                <a:gd name="connsiteY40" fmla="*/ 1446366 h 2735147"/>
                <a:gd name="connsiteX41" fmla="*/ 968500 w 1722566"/>
                <a:gd name="connsiteY41" fmla="*/ 1505914 h 2735147"/>
                <a:gd name="connsiteX42" fmla="*/ 817670 w 1722566"/>
                <a:gd name="connsiteY42" fmla="*/ 1537256 h 2735147"/>
                <a:gd name="connsiteX43" fmla="*/ 791029 w 1722566"/>
                <a:gd name="connsiteY43" fmla="*/ 1627362 h 2735147"/>
                <a:gd name="connsiteX44" fmla="*/ 788742 w 1722566"/>
                <a:gd name="connsiteY44" fmla="*/ 1930611 h 2735147"/>
                <a:gd name="connsiteX0" fmla="*/ 788742 w 1722566"/>
                <a:gd name="connsiteY0" fmla="*/ 1930611 h 2735147"/>
                <a:gd name="connsiteX1" fmla="*/ 795819 w 1722566"/>
                <a:gd name="connsiteY1" fmla="*/ 2260188 h 2735147"/>
                <a:gd name="connsiteX2" fmla="*/ 876181 w 1722566"/>
                <a:gd name="connsiteY2" fmla="*/ 2684333 h 2735147"/>
                <a:gd name="connsiteX3" fmla="*/ 393598 w 1722566"/>
                <a:gd name="connsiteY3" fmla="*/ 2684332 h 2735147"/>
                <a:gd name="connsiteX4" fmla="*/ 283690 w 1722566"/>
                <a:gd name="connsiteY4" fmla="*/ 1751553 h 2735147"/>
                <a:gd name="connsiteX5" fmla="*/ 215130 w 1722566"/>
                <a:gd name="connsiteY5" fmla="*/ 1500821 h 2735147"/>
                <a:gd name="connsiteX6" fmla="*/ 35309 w 1722566"/>
                <a:gd name="connsiteY6" fmla="*/ 852445 h 2735147"/>
                <a:gd name="connsiteX7" fmla="*/ 4751 w 1722566"/>
                <a:gd name="connsiteY7" fmla="*/ 753720 h 2735147"/>
                <a:gd name="connsiteX8" fmla="*/ 50 w 1722566"/>
                <a:gd name="connsiteY8" fmla="*/ 725904 h 2735147"/>
                <a:gd name="connsiteX9" fmla="*/ 50 w 1722566"/>
                <a:gd name="connsiteY9" fmla="*/ 482224 h 2735147"/>
                <a:gd name="connsiteX10" fmla="*/ 1617 w 1722566"/>
                <a:gd name="connsiteY10" fmla="*/ 467337 h 2735147"/>
                <a:gd name="connsiteX11" fmla="*/ 15329 w 1722566"/>
                <a:gd name="connsiteY11" fmla="*/ 466945 h 2735147"/>
                <a:gd name="connsiteX12" fmla="*/ 34525 w 1722566"/>
                <a:gd name="connsiteY12" fmla="*/ 484183 h 2735147"/>
                <a:gd name="connsiteX13" fmla="*/ 158324 w 1722566"/>
                <a:gd name="connsiteY13" fmla="*/ 602497 h 2735147"/>
                <a:gd name="connsiteX14" fmla="*/ 184181 w 1722566"/>
                <a:gd name="connsiteY14" fmla="*/ 631488 h 2735147"/>
                <a:gd name="connsiteX15" fmla="*/ 214739 w 1722566"/>
                <a:gd name="connsiteY15" fmla="*/ 624828 h 2735147"/>
                <a:gd name="connsiteX16" fmla="*/ 316598 w 1722566"/>
                <a:gd name="connsiteY16" fmla="*/ 603281 h 2735147"/>
                <a:gd name="connsiteX17" fmla="*/ 494461 w 1722566"/>
                <a:gd name="connsiteY17" fmla="*/ 579383 h 2735147"/>
                <a:gd name="connsiteX18" fmla="*/ 634714 w 1722566"/>
                <a:gd name="connsiteY18" fmla="*/ 540598 h 2735147"/>
                <a:gd name="connsiteX19" fmla="*/ 749894 w 1722566"/>
                <a:gd name="connsiteY19" fmla="*/ 584084 h 2735147"/>
                <a:gd name="connsiteX20" fmla="*/ 801215 w 1722566"/>
                <a:gd name="connsiteY20" fmla="*/ 721203 h 2735147"/>
                <a:gd name="connsiteX21" fmla="*/ 805525 w 1722566"/>
                <a:gd name="connsiteY21" fmla="*/ 738441 h 2735147"/>
                <a:gd name="connsiteX22" fmla="*/ 828247 w 1722566"/>
                <a:gd name="connsiteY22" fmla="*/ 761947 h 2735147"/>
                <a:gd name="connsiteX23" fmla="*/ 892106 w 1722566"/>
                <a:gd name="connsiteY23" fmla="*/ 799165 h 2735147"/>
                <a:gd name="connsiteX24" fmla="*/ 929715 w 1722566"/>
                <a:gd name="connsiteY24" fmla="*/ 808959 h 2735147"/>
                <a:gd name="connsiteX25" fmla="*/ 951654 w 1722566"/>
                <a:gd name="connsiteY25" fmla="*/ 800732 h 2735147"/>
                <a:gd name="connsiteX26" fmla="*/ 936375 w 1722566"/>
                <a:gd name="connsiteY26" fmla="*/ 781927 h 2735147"/>
                <a:gd name="connsiteX27" fmla="*/ 744801 w 1722566"/>
                <a:gd name="connsiteY27" fmla="*/ 493194 h 2735147"/>
                <a:gd name="connsiteX28" fmla="*/ 619043 w 1722566"/>
                <a:gd name="connsiteY28" fmla="*/ 278505 h 2735147"/>
                <a:gd name="connsiteX29" fmla="*/ 632363 w 1722566"/>
                <a:gd name="connsiteY29" fmla="*/ 248731 h 2735147"/>
                <a:gd name="connsiteX30" fmla="*/ 821196 w 1722566"/>
                <a:gd name="connsiteY30" fmla="*/ 168418 h 2735147"/>
                <a:gd name="connsiteX31" fmla="*/ 884270 w 1722566"/>
                <a:gd name="connsiteY31" fmla="*/ 53238 h 2735147"/>
                <a:gd name="connsiteX32" fmla="*/ 913261 w 1722566"/>
                <a:gd name="connsiteY32" fmla="*/ 9752 h 2735147"/>
                <a:gd name="connsiteX33" fmla="*/ 971634 w 1722566"/>
                <a:gd name="connsiteY33" fmla="*/ 64991 h 2735147"/>
                <a:gd name="connsiteX34" fmla="*/ 1198077 w 1722566"/>
                <a:gd name="connsiteY34" fmla="*/ 294567 h 2735147"/>
                <a:gd name="connsiteX35" fmla="*/ 1428828 w 1722566"/>
                <a:gd name="connsiteY35" fmla="*/ 554701 h 2735147"/>
                <a:gd name="connsiteX36" fmla="*/ 1704632 w 1722566"/>
                <a:gd name="connsiteY36" fmla="*/ 927665 h 2735147"/>
                <a:gd name="connsiteX37" fmla="*/ 1718736 w 1722566"/>
                <a:gd name="connsiteY37" fmla="*/ 1061649 h 2735147"/>
                <a:gd name="connsiteX38" fmla="*/ 1661930 w 1722566"/>
                <a:gd name="connsiteY38" fmla="*/ 1210521 h 2735147"/>
                <a:gd name="connsiteX39" fmla="*/ 1510707 w 1722566"/>
                <a:gd name="connsiteY39" fmla="*/ 1304545 h 2735147"/>
                <a:gd name="connsiteX40" fmla="*/ 1153807 w 1722566"/>
                <a:gd name="connsiteY40" fmla="*/ 1446366 h 2735147"/>
                <a:gd name="connsiteX41" fmla="*/ 968500 w 1722566"/>
                <a:gd name="connsiteY41" fmla="*/ 1505914 h 2735147"/>
                <a:gd name="connsiteX42" fmla="*/ 817670 w 1722566"/>
                <a:gd name="connsiteY42" fmla="*/ 1537256 h 2735147"/>
                <a:gd name="connsiteX43" fmla="*/ 791029 w 1722566"/>
                <a:gd name="connsiteY43" fmla="*/ 1627362 h 2735147"/>
                <a:gd name="connsiteX44" fmla="*/ 788742 w 1722566"/>
                <a:gd name="connsiteY44" fmla="*/ 1930611 h 2735147"/>
                <a:gd name="connsiteX0" fmla="*/ 788742 w 1722566"/>
                <a:gd name="connsiteY0" fmla="*/ 1930611 h 2684333"/>
                <a:gd name="connsiteX1" fmla="*/ 795819 w 1722566"/>
                <a:gd name="connsiteY1" fmla="*/ 2260188 h 2684333"/>
                <a:gd name="connsiteX2" fmla="*/ 876181 w 1722566"/>
                <a:gd name="connsiteY2" fmla="*/ 2684333 h 2684333"/>
                <a:gd name="connsiteX3" fmla="*/ 393598 w 1722566"/>
                <a:gd name="connsiteY3" fmla="*/ 2684332 h 2684333"/>
                <a:gd name="connsiteX4" fmla="*/ 283690 w 1722566"/>
                <a:gd name="connsiteY4" fmla="*/ 1751553 h 2684333"/>
                <a:gd name="connsiteX5" fmla="*/ 215130 w 1722566"/>
                <a:gd name="connsiteY5" fmla="*/ 1500821 h 2684333"/>
                <a:gd name="connsiteX6" fmla="*/ 35309 w 1722566"/>
                <a:gd name="connsiteY6" fmla="*/ 852445 h 2684333"/>
                <a:gd name="connsiteX7" fmla="*/ 4751 w 1722566"/>
                <a:gd name="connsiteY7" fmla="*/ 753720 h 2684333"/>
                <a:gd name="connsiteX8" fmla="*/ 50 w 1722566"/>
                <a:gd name="connsiteY8" fmla="*/ 725904 h 2684333"/>
                <a:gd name="connsiteX9" fmla="*/ 50 w 1722566"/>
                <a:gd name="connsiteY9" fmla="*/ 482224 h 2684333"/>
                <a:gd name="connsiteX10" fmla="*/ 1617 w 1722566"/>
                <a:gd name="connsiteY10" fmla="*/ 467337 h 2684333"/>
                <a:gd name="connsiteX11" fmla="*/ 15329 w 1722566"/>
                <a:gd name="connsiteY11" fmla="*/ 466945 h 2684333"/>
                <a:gd name="connsiteX12" fmla="*/ 34525 w 1722566"/>
                <a:gd name="connsiteY12" fmla="*/ 484183 h 2684333"/>
                <a:gd name="connsiteX13" fmla="*/ 158324 w 1722566"/>
                <a:gd name="connsiteY13" fmla="*/ 602497 h 2684333"/>
                <a:gd name="connsiteX14" fmla="*/ 184181 w 1722566"/>
                <a:gd name="connsiteY14" fmla="*/ 631488 h 2684333"/>
                <a:gd name="connsiteX15" fmla="*/ 214739 w 1722566"/>
                <a:gd name="connsiteY15" fmla="*/ 624828 h 2684333"/>
                <a:gd name="connsiteX16" fmla="*/ 316598 w 1722566"/>
                <a:gd name="connsiteY16" fmla="*/ 603281 h 2684333"/>
                <a:gd name="connsiteX17" fmla="*/ 494461 w 1722566"/>
                <a:gd name="connsiteY17" fmla="*/ 579383 h 2684333"/>
                <a:gd name="connsiteX18" fmla="*/ 634714 w 1722566"/>
                <a:gd name="connsiteY18" fmla="*/ 540598 h 2684333"/>
                <a:gd name="connsiteX19" fmla="*/ 749894 w 1722566"/>
                <a:gd name="connsiteY19" fmla="*/ 584084 h 2684333"/>
                <a:gd name="connsiteX20" fmla="*/ 801215 w 1722566"/>
                <a:gd name="connsiteY20" fmla="*/ 721203 h 2684333"/>
                <a:gd name="connsiteX21" fmla="*/ 805525 w 1722566"/>
                <a:gd name="connsiteY21" fmla="*/ 738441 h 2684333"/>
                <a:gd name="connsiteX22" fmla="*/ 828247 w 1722566"/>
                <a:gd name="connsiteY22" fmla="*/ 761947 h 2684333"/>
                <a:gd name="connsiteX23" fmla="*/ 892106 w 1722566"/>
                <a:gd name="connsiteY23" fmla="*/ 799165 h 2684333"/>
                <a:gd name="connsiteX24" fmla="*/ 929715 w 1722566"/>
                <a:gd name="connsiteY24" fmla="*/ 808959 h 2684333"/>
                <a:gd name="connsiteX25" fmla="*/ 951654 w 1722566"/>
                <a:gd name="connsiteY25" fmla="*/ 800732 h 2684333"/>
                <a:gd name="connsiteX26" fmla="*/ 936375 w 1722566"/>
                <a:gd name="connsiteY26" fmla="*/ 781927 h 2684333"/>
                <a:gd name="connsiteX27" fmla="*/ 744801 w 1722566"/>
                <a:gd name="connsiteY27" fmla="*/ 493194 h 2684333"/>
                <a:gd name="connsiteX28" fmla="*/ 619043 w 1722566"/>
                <a:gd name="connsiteY28" fmla="*/ 278505 h 2684333"/>
                <a:gd name="connsiteX29" fmla="*/ 632363 w 1722566"/>
                <a:gd name="connsiteY29" fmla="*/ 248731 h 2684333"/>
                <a:gd name="connsiteX30" fmla="*/ 821196 w 1722566"/>
                <a:gd name="connsiteY30" fmla="*/ 168418 h 2684333"/>
                <a:gd name="connsiteX31" fmla="*/ 884270 w 1722566"/>
                <a:gd name="connsiteY31" fmla="*/ 53238 h 2684333"/>
                <a:gd name="connsiteX32" fmla="*/ 913261 w 1722566"/>
                <a:gd name="connsiteY32" fmla="*/ 9752 h 2684333"/>
                <a:gd name="connsiteX33" fmla="*/ 971634 w 1722566"/>
                <a:gd name="connsiteY33" fmla="*/ 64991 h 2684333"/>
                <a:gd name="connsiteX34" fmla="*/ 1198077 w 1722566"/>
                <a:gd name="connsiteY34" fmla="*/ 294567 h 2684333"/>
                <a:gd name="connsiteX35" fmla="*/ 1428828 w 1722566"/>
                <a:gd name="connsiteY35" fmla="*/ 554701 h 2684333"/>
                <a:gd name="connsiteX36" fmla="*/ 1704632 w 1722566"/>
                <a:gd name="connsiteY36" fmla="*/ 927665 h 2684333"/>
                <a:gd name="connsiteX37" fmla="*/ 1718736 w 1722566"/>
                <a:gd name="connsiteY37" fmla="*/ 1061649 h 2684333"/>
                <a:gd name="connsiteX38" fmla="*/ 1661930 w 1722566"/>
                <a:gd name="connsiteY38" fmla="*/ 1210521 h 2684333"/>
                <a:gd name="connsiteX39" fmla="*/ 1510707 w 1722566"/>
                <a:gd name="connsiteY39" fmla="*/ 1304545 h 2684333"/>
                <a:gd name="connsiteX40" fmla="*/ 1153807 w 1722566"/>
                <a:gd name="connsiteY40" fmla="*/ 1446366 h 2684333"/>
                <a:gd name="connsiteX41" fmla="*/ 968500 w 1722566"/>
                <a:gd name="connsiteY41" fmla="*/ 1505914 h 2684333"/>
                <a:gd name="connsiteX42" fmla="*/ 817670 w 1722566"/>
                <a:gd name="connsiteY42" fmla="*/ 1537256 h 2684333"/>
                <a:gd name="connsiteX43" fmla="*/ 791029 w 1722566"/>
                <a:gd name="connsiteY43" fmla="*/ 1627362 h 2684333"/>
                <a:gd name="connsiteX44" fmla="*/ 788742 w 1722566"/>
                <a:gd name="connsiteY44" fmla="*/ 1930611 h 2684333"/>
                <a:gd name="connsiteX0" fmla="*/ 788742 w 1722566"/>
                <a:gd name="connsiteY0" fmla="*/ 1930611 h 2684332"/>
                <a:gd name="connsiteX1" fmla="*/ 795819 w 1722566"/>
                <a:gd name="connsiteY1" fmla="*/ 2260188 h 2684332"/>
                <a:gd name="connsiteX2" fmla="*/ 812876 w 1722566"/>
                <a:gd name="connsiteY2" fmla="*/ 2678002 h 2684332"/>
                <a:gd name="connsiteX3" fmla="*/ 393598 w 1722566"/>
                <a:gd name="connsiteY3" fmla="*/ 2684332 h 2684332"/>
                <a:gd name="connsiteX4" fmla="*/ 283690 w 1722566"/>
                <a:gd name="connsiteY4" fmla="*/ 1751553 h 2684332"/>
                <a:gd name="connsiteX5" fmla="*/ 215130 w 1722566"/>
                <a:gd name="connsiteY5" fmla="*/ 1500821 h 2684332"/>
                <a:gd name="connsiteX6" fmla="*/ 35309 w 1722566"/>
                <a:gd name="connsiteY6" fmla="*/ 852445 h 2684332"/>
                <a:gd name="connsiteX7" fmla="*/ 4751 w 1722566"/>
                <a:gd name="connsiteY7" fmla="*/ 753720 h 2684332"/>
                <a:gd name="connsiteX8" fmla="*/ 50 w 1722566"/>
                <a:gd name="connsiteY8" fmla="*/ 725904 h 2684332"/>
                <a:gd name="connsiteX9" fmla="*/ 50 w 1722566"/>
                <a:gd name="connsiteY9" fmla="*/ 482224 h 2684332"/>
                <a:gd name="connsiteX10" fmla="*/ 1617 w 1722566"/>
                <a:gd name="connsiteY10" fmla="*/ 467337 h 2684332"/>
                <a:gd name="connsiteX11" fmla="*/ 15329 w 1722566"/>
                <a:gd name="connsiteY11" fmla="*/ 466945 h 2684332"/>
                <a:gd name="connsiteX12" fmla="*/ 34525 w 1722566"/>
                <a:gd name="connsiteY12" fmla="*/ 484183 h 2684332"/>
                <a:gd name="connsiteX13" fmla="*/ 158324 w 1722566"/>
                <a:gd name="connsiteY13" fmla="*/ 602497 h 2684332"/>
                <a:gd name="connsiteX14" fmla="*/ 184181 w 1722566"/>
                <a:gd name="connsiteY14" fmla="*/ 631488 h 2684332"/>
                <a:gd name="connsiteX15" fmla="*/ 214739 w 1722566"/>
                <a:gd name="connsiteY15" fmla="*/ 624828 h 2684332"/>
                <a:gd name="connsiteX16" fmla="*/ 316598 w 1722566"/>
                <a:gd name="connsiteY16" fmla="*/ 603281 h 2684332"/>
                <a:gd name="connsiteX17" fmla="*/ 494461 w 1722566"/>
                <a:gd name="connsiteY17" fmla="*/ 579383 h 2684332"/>
                <a:gd name="connsiteX18" fmla="*/ 634714 w 1722566"/>
                <a:gd name="connsiteY18" fmla="*/ 540598 h 2684332"/>
                <a:gd name="connsiteX19" fmla="*/ 749894 w 1722566"/>
                <a:gd name="connsiteY19" fmla="*/ 584084 h 2684332"/>
                <a:gd name="connsiteX20" fmla="*/ 801215 w 1722566"/>
                <a:gd name="connsiteY20" fmla="*/ 721203 h 2684332"/>
                <a:gd name="connsiteX21" fmla="*/ 805525 w 1722566"/>
                <a:gd name="connsiteY21" fmla="*/ 738441 h 2684332"/>
                <a:gd name="connsiteX22" fmla="*/ 828247 w 1722566"/>
                <a:gd name="connsiteY22" fmla="*/ 761947 h 2684332"/>
                <a:gd name="connsiteX23" fmla="*/ 892106 w 1722566"/>
                <a:gd name="connsiteY23" fmla="*/ 799165 h 2684332"/>
                <a:gd name="connsiteX24" fmla="*/ 929715 w 1722566"/>
                <a:gd name="connsiteY24" fmla="*/ 808959 h 2684332"/>
                <a:gd name="connsiteX25" fmla="*/ 951654 w 1722566"/>
                <a:gd name="connsiteY25" fmla="*/ 800732 h 2684332"/>
                <a:gd name="connsiteX26" fmla="*/ 936375 w 1722566"/>
                <a:gd name="connsiteY26" fmla="*/ 781927 h 2684332"/>
                <a:gd name="connsiteX27" fmla="*/ 744801 w 1722566"/>
                <a:gd name="connsiteY27" fmla="*/ 493194 h 2684332"/>
                <a:gd name="connsiteX28" fmla="*/ 619043 w 1722566"/>
                <a:gd name="connsiteY28" fmla="*/ 278505 h 2684332"/>
                <a:gd name="connsiteX29" fmla="*/ 632363 w 1722566"/>
                <a:gd name="connsiteY29" fmla="*/ 248731 h 2684332"/>
                <a:gd name="connsiteX30" fmla="*/ 821196 w 1722566"/>
                <a:gd name="connsiteY30" fmla="*/ 168418 h 2684332"/>
                <a:gd name="connsiteX31" fmla="*/ 884270 w 1722566"/>
                <a:gd name="connsiteY31" fmla="*/ 53238 h 2684332"/>
                <a:gd name="connsiteX32" fmla="*/ 913261 w 1722566"/>
                <a:gd name="connsiteY32" fmla="*/ 9752 h 2684332"/>
                <a:gd name="connsiteX33" fmla="*/ 971634 w 1722566"/>
                <a:gd name="connsiteY33" fmla="*/ 64991 h 2684332"/>
                <a:gd name="connsiteX34" fmla="*/ 1198077 w 1722566"/>
                <a:gd name="connsiteY34" fmla="*/ 294567 h 2684332"/>
                <a:gd name="connsiteX35" fmla="*/ 1428828 w 1722566"/>
                <a:gd name="connsiteY35" fmla="*/ 554701 h 2684332"/>
                <a:gd name="connsiteX36" fmla="*/ 1704632 w 1722566"/>
                <a:gd name="connsiteY36" fmla="*/ 927665 h 2684332"/>
                <a:gd name="connsiteX37" fmla="*/ 1718736 w 1722566"/>
                <a:gd name="connsiteY37" fmla="*/ 1061649 h 2684332"/>
                <a:gd name="connsiteX38" fmla="*/ 1661930 w 1722566"/>
                <a:gd name="connsiteY38" fmla="*/ 1210521 h 2684332"/>
                <a:gd name="connsiteX39" fmla="*/ 1510707 w 1722566"/>
                <a:gd name="connsiteY39" fmla="*/ 1304545 h 2684332"/>
                <a:gd name="connsiteX40" fmla="*/ 1153807 w 1722566"/>
                <a:gd name="connsiteY40" fmla="*/ 1446366 h 2684332"/>
                <a:gd name="connsiteX41" fmla="*/ 968500 w 1722566"/>
                <a:gd name="connsiteY41" fmla="*/ 1505914 h 2684332"/>
                <a:gd name="connsiteX42" fmla="*/ 817670 w 1722566"/>
                <a:gd name="connsiteY42" fmla="*/ 1537256 h 2684332"/>
                <a:gd name="connsiteX43" fmla="*/ 791029 w 1722566"/>
                <a:gd name="connsiteY43" fmla="*/ 1627362 h 2684332"/>
                <a:gd name="connsiteX44" fmla="*/ 788742 w 1722566"/>
                <a:gd name="connsiteY44" fmla="*/ 1930611 h 2684332"/>
                <a:gd name="connsiteX0" fmla="*/ 788742 w 1722566"/>
                <a:gd name="connsiteY0" fmla="*/ 1930611 h 2684332"/>
                <a:gd name="connsiteX1" fmla="*/ 795819 w 1722566"/>
                <a:gd name="connsiteY1" fmla="*/ 2260188 h 2684332"/>
                <a:gd name="connsiteX2" fmla="*/ 812876 w 1722566"/>
                <a:gd name="connsiteY2" fmla="*/ 2678002 h 2684332"/>
                <a:gd name="connsiteX3" fmla="*/ 393598 w 1722566"/>
                <a:gd name="connsiteY3" fmla="*/ 2684332 h 2684332"/>
                <a:gd name="connsiteX4" fmla="*/ 283690 w 1722566"/>
                <a:gd name="connsiteY4" fmla="*/ 1751553 h 2684332"/>
                <a:gd name="connsiteX5" fmla="*/ 215130 w 1722566"/>
                <a:gd name="connsiteY5" fmla="*/ 1500821 h 2684332"/>
                <a:gd name="connsiteX6" fmla="*/ 35309 w 1722566"/>
                <a:gd name="connsiteY6" fmla="*/ 852445 h 2684332"/>
                <a:gd name="connsiteX7" fmla="*/ 4751 w 1722566"/>
                <a:gd name="connsiteY7" fmla="*/ 753720 h 2684332"/>
                <a:gd name="connsiteX8" fmla="*/ 50 w 1722566"/>
                <a:gd name="connsiteY8" fmla="*/ 725904 h 2684332"/>
                <a:gd name="connsiteX9" fmla="*/ 50 w 1722566"/>
                <a:gd name="connsiteY9" fmla="*/ 482224 h 2684332"/>
                <a:gd name="connsiteX10" fmla="*/ 1617 w 1722566"/>
                <a:gd name="connsiteY10" fmla="*/ 467337 h 2684332"/>
                <a:gd name="connsiteX11" fmla="*/ 15329 w 1722566"/>
                <a:gd name="connsiteY11" fmla="*/ 466945 h 2684332"/>
                <a:gd name="connsiteX12" fmla="*/ 34525 w 1722566"/>
                <a:gd name="connsiteY12" fmla="*/ 484183 h 2684332"/>
                <a:gd name="connsiteX13" fmla="*/ 158324 w 1722566"/>
                <a:gd name="connsiteY13" fmla="*/ 602497 h 2684332"/>
                <a:gd name="connsiteX14" fmla="*/ 184181 w 1722566"/>
                <a:gd name="connsiteY14" fmla="*/ 631488 h 2684332"/>
                <a:gd name="connsiteX15" fmla="*/ 214739 w 1722566"/>
                <a:gd name="connsiteY15" fmla="*/ 624828 h 2684332"/>
                <a:gd name="connsiteX16" fmla="*/ 316598 w 1722566"/>
                <a:gd name="connsiteY16" fmla="*/ 603281 h 2684332"/>
                <a:gd name="connsiteX17" fmla="*/ 494461 w 1722566"/>
                <a:gd name="connsiteY17" fmla="*/ 579383 h 2684332"/>
                <a:gd name="connsiteX18" fmla="*/ 634714 w 1722566"/>
                <a:gd name="connsiteY18" fmla="*/ 540598 h 2684332"/>
                <a:gd name="connsiteX19" fmla="*/ 749894 w 1722566"/>
                <a:gd name="connsiteY19" fmla="*/ 584084 h 2684332"/>
                <a:gd name="connsiteX20" fmla="*/ 801215 w 1722566"/>
                <a:gd name="connsiteY20" fmla="*/ 721203 h 2684332"/>
                <a:gd name="connsiteX21" fmla="*/ 805525 w 1722566"/>
                <a:gd name="connsiteY21" fmla="*/ 738441 h 2684332"/>
                <a:gd name="connsiteX22" fmla="*/ 828247 w 1722566"/>
                <a:gd name="connsiteY22" fmla="*/ 761947 h 2684332"/>
                <a:gd name="connsiteX23" fmla="*/ 892106 w 1722566"/>
                <a:gd name="connsiteY23" fmla="*/ 799165 h 2684332"/>
                <a:gd name="connsiteX24" fmla="*/ 929715 w 1722566"/>
                <a:gd name="connsiteY24" fmla="*/ 808959 h 2684332"/>
                <a:gd name="connsiteX25" fmla="*/ 951654 w 1722566"/>
                <a:gd name="connsiteY25" fmla="*/ 800732 h 2684332"/>
                <a:gd name="connsiteX26" fmla="*/ 936375 w 1722566"/>
                <a:gd name="connsiteY26" fmla="*/ 781927 h 2684332"/>
                <a:gd name="connsiteX27" fmla="*/ 744801 w 1722566"/>
                <a:gd name="connsiteY27" fmla="*/ 493194 h 2684332"/>
                <a:gd name="connsiteX28" fmla="*/ 619043 w 1722566"/>
                <a:gd name="connsiteY28" fmla="*/ 278505 h 2684332"/>
                <a:gd name="connsiteX29" fmla="*/ 632363 w 1722566"/>
                <a:gd name="connsiteY29" fmla="*/ 248731 h 2684332"/>
                <a:gd name="connsiteX30" fmla="*/ 821196 w 1722566"/>
                <a:gd name="connsiteY30" fmla="*/ 168418 h 2684332"/>
                <a:gd name="connsiteX31" fmla="*/ 884270 w 1722566"/>
                <a:gd name="connsiteY31" fmla="*/ 53238 h 2684332"/>
                <a:gd name="connsiteX32" fmla="*/ 913261 w 1722566"/>
                <a:gd name="connsiteY32" fmla="*/ 9752 h 2684332"/>
                <a:gd name="connsiteX33" fmla="*/ 971634 w 1722566"/>
                <a:gd name="connsiteY33" fmla="*/ 64991 h 2684332"/>
                <a:gd name="connsiteX34" fmla="*/ 1198077 w 1722566"/>
                <a:gd name="connsiteY34" fmla="*/ 294567 h 2684332"/>
                <a:gd name="connsiteX35" fmla="*/ 1428828 w 1722566"/>
                <a:gd name="connsiteY35" fmla="*/ 554701 h 2684332"/>
                <a:gd name="connsiteX36" fmla="*/ 1704632 w 1722566"/>
                <a:gd name="connsiteY36" fmla="*/ 927665 h 2684332"/>
                <a:gd name="connsiteX37" fmla="*/ 1718736 w 1722566"/>
                <a:gd name="connsiteY37" fmla="*/ 1061649 h 2684332"/>
                <a:gd name="connsiteX38" fmla="*/ 1661930 w 1722566"/>
                <a:gd name="connsiteY38" fmla="*/ 1210521 h 2684332"/>
                <a:gd name="connsiteX39" fmla="*/ 1510707 w 1722566"/>
                <a:gd name="connsiteY39" fmla="*/ 1304545 h 2684332"/>
                <a:gd name="connsiteX40" fmla="*/ 1153807 w 1722566"/>
                <a:gd name="connsiteY40" fmla="*/ 1446366 h 2684332"/>
                <a:gd name="connsiteX41" fmla="*/ 968500 w 1722566"/>
                <a:gd name="connsiteY41" fmla="*/ 1505914 h 2684332"/>
                <a:gd name="connsiteX42" fmla="*/ 817670 w 1722566"/>
                <a:gd name="connsiteY42" fmla="*/ 1537256 h 2684332"/>
                <a:gd name="connsiteX43" fmla="*/ 791029 w 1722566"/>
                <a:gd name="connsiteY43" fmla="*/ 1627362 h 2684332"/>
                <a:gd name="connsiteX44" fmla="*/ 788742 w 1722566"/>
                <a:gd name="connsiteY44" fmla="*/ 1930611 h 2684332"/>
                <a:gd name="connsiteX0" fmla="*/ 766585 w 1722566"/>
                <a:gd name="connsiteY0" fmla="*/ 1974925 h 2684332"/>
                <a:gd name="connsiteX1" fmla="*/ 795819 w 1722566"/>
                <a:gd name="connsiteY1" fmla="*/ 2260188 h 2684332"/>
                <a:gd name="connsiteX2" fmla="*/ 812876 w 1722566"/>
                <a:gd name="connsiteY2" fmla="*/ 2678002 h 2684332"/>
                <a:gd name="connsiteX3" fmla="*/ 393598 w 1722566"/>
                <a:gd name="connsiteY3" fmla="*/ 2684332 h 2684332"/>
                <a:gd name="connsiteX4" fmla="*/ 283690 w 1722566"/>
                <a:gd name="connsiteY4" fmla="*/ 1751553 h 2684332"/>
                <a:gd name="connsiteX5" fmla="*/ 215130 w 1722566"/>
                <a:gd name="connsiteY5" fmla="*/ 1500821 h 2684332"/>
                <a:gd name="connsiteX6" fmla="*/ 35309 w 1722566"/>
                <a:gd name="connsiteY6" fmla="*/ 852445 h 2684332"/>
                <a:gd name="connsiteX7" fmla="*/ 4751 w 1722566"/>
                <a:gd name="connsiteY7" fmla="*/ 753720 h 2684332"/>
                <a:gd name="connsiteX8" fmla="*/ 50 w 1722566"/>
                <a:gd name="connsiteY8" fmla="*/ 725904 h 2684332"/>
                <a:gd name="connsiteX9" fmla="*/ 50 w 1722566"/>
                <a:gd name="connsiteY9" fmla="*/ 482224 h 2684332"/>
                <a:gd name="connsiteX10" fmla="*/ 1617 w 1722566"/>
                <a:gd name="connsiteY10" fmla="*/ 467337 h 2684332"/>
                <a:gd name="connsiteX11" fmla="*/ 15329 w 1722566"/>
                <a:gd name="connsiteY11" fmla="*/ 466945 h 2684332"/>
                <a:gd name="connsiteX12" fmla="*/ 34525 w 1722566"/>
                <a:gd name="connsiteY12" fmla="*/ 484183 h 2684332"/>
                <a:gd name="connsiteX13" fmla="*/ 158324 w 1722566"/>
                <a:gd name="connsiteY13" fmla="*/ 602497 h 2684332"/>
                <a:gd name="connsiteX14" fmla="*/ 184181 w 1722566"/>
                <a:gd name="connsiteY14" fmla="*/ 631488 h 2684332"/>
                <a:gd name="connsiteX15" fmla="*/ 214739 w 1722566"/>
                <a:gd name="connsiteY15" fmla="*/ 624828 h 2684332"/>
                <a:gd name="connsiteX16" fmla="*/ 316598 w 1722566"/>
                <a:gd name="connsiteY16" fmla="*/ 603281 h 2684332"/>
                <a:gd name="connsiteX17" fmla="*/ 494461 w 1722566"/>
                <a:gd name="connsiteY17" fmla="*/ 579383 h 2684332"/>
                <a:gd name="connsiteX18" fmla="*/ 634714 w 1722566"/>
                <a:gd name="connsiteY18" fmla="*/ 540598 h 2684332"/>
                <a:gd name="connsiteX19" fmla="*/ 749894 w 1722566"/>
                <a:gd name="connsiteY19" fmla="*/ 584084 h 2684332"/>
                <a:gd name="connsiteX20" fmla="*/ 801215 w 1722566"/>
                <a:gd name="connsiteY20" fmla="*/ 721203 h 2684332"/>
                <a:gd name="connsiteX21" fmla="*/ 805525 w 1722566"/>
                <a:gd name="connsiteY21" fmla="*/ 738441 h 2684332"/>
                <a:gd name="connsiteX22" fmla="*/ 828247 w 1722566"/>
                <a:gd name="connsiteY22" fmla="*/ 761947 h 2684332"/>
                <a:gd name="connsiteX23" fmla="*/ 892106 w 1722566"/>
                <a:gd name="connsiteY23" fmla="*/ 799165 h 2684332"/>
                <a:gd name="connsiteX24" fmla="*/ 929715 w 1722566"/>
                <a:gd name="connsiteY24" fmla="*/ 808959 h 2684332"/>
                <a:gd name="connsiteX25" fmla="*/ 951654 w 1722566"/>
                <a:gd name="connsiteY25" fmla="*/ 800732 h 2684332"/>
                <a:gd name="connsiteX26" fmla="*/ 936375 w 1722566"/>
                <a:gd name="connsiteY26" fmla="*/ 781927 h 2684332"/>
                <a:gd name="connsiteX27" fmla="*/ 744801 w 1722566"/>
                <a:gd name="connsiteY27" fmla="*/ 493194 h 2684332"/>
                <a:gd name="connsiteX28" fmla="*/ 619043 w 1722566"/>
                <a:gd name="connsiteY28" fmla="*/ 278505 h 2684332"/>
                <a:gd name="connsiteX29" fmla="*/ 632363 w 1722566"/>
                <a:gd name="connsiteY29" fmla="*/ 248731 h 2684332"/>
                <a:gd name="connsiteX30" fmla="*/ 821196 w 1722566"/>
                <a:gd name="connsiteY30" fmla="*/ 168418 h 2684332"/>
                <a:gd name="connsiteX31" fmla="*/ 884270 w 1722566"/>
                <a:gd name="connsiteY31" fmla="*/ 53238 h 2684332"/>
                <a:gd name="connsiteX32" fmla="*/ 913261 w 1722566"/>
                <a:gd name="connsiteY32" fmla="*/ 9752 h 2684332"/>
                <a:gd name="connsiteX33" fmla="*/ 971634 w 1722566"/>
                <a:gd name="connsiteY33" fmla="*/ 64991 h 2684332"/>
                <a:gd name="connsiteX34" fmla="*/ 1198077 w 1722566"/>
                <a:gd name="connsiteY34" fmla="*/ 294567 h 2684332"/>
                <a:gd name="connsiteX35" fmla="*/ 1428828 w 1722566"/>
                <a:gd name="connsiteY35" fmla="*/ 554701 h 2684332"/>
                <a:gd name="connsiteX36" fmla="*/ 1704632 w 1722566"/>
                <a:gd name="connsiteY36" fmla="*/ 927665 h 2684332"/>
                <a:gd name="connsiteX37" fmla="*/ 1718736 w 1722566"/>
                <a:gd name="connsiteY37" fmla="*/ 1061649 h 2684332"/>
                <a:gd name="connsiteX38" fmla="*/ 1661930 w 1722566"/>
                <a:gd name="connsiteY38" fmla="*/ 1210521 h 2684332"/>
                <a:gd name="connsiteX39" fmla="*/ 1510707 w 1722566"/>
                <a:gd name="connsiteY39" fmla="*/ 1304545 h 2684332"/>
                <a:gd name="connsiteX40" fmla="*/ 1153807 w 1722566"/>
                <a:gd name="connsiteY40" fmla="*/ 1446366 h 2684332"/>
                <a:gd name="connsiteX41" fmla="*/ 968500 w 1722566"/>
                <a:gd name="connsiteY41" fmla="*/ 1505914 h 2684332"/>
                <a:gd name="connsiteX42" fmla="*/ 817670 w 1722566"/>
                <a:gd name="connsiteY42" fmla="*/ 1537256 h 2684332"/>
                <a:gd name="connsiteX43" fmla="*/ 791029 w 1722566"/>
                <a:gd name="connsiteY43" fmla="*/ 1627362 h 2684332"/>
                <a:gd name="connsiteX44" fmla="*/ 766585 w 1722566"/>
                <a:gd name="connsiteY44" fmla="*/ 1974925 h 2684332"/>
                <a:gd name="connsiteX0" fmla="*/ 788742 w 1722566"/>
                <a:gd name="connsiteY0" fmla="*/ 1924281 h 2684332"/>
                <a:gd name="connsiteX1" fmla="*/ 795819 w 1722566"/>
                <a:gd name="connsiteY1" fmla="*/ 2260188 h 2684332"/>
                <a:gd name="connsiteX2" fmla="*/ 812876 w 1722566"/>
                <a:gd name="connsiteY2" fmla="*/ 2678002 h 2684332"/>
                <a:gd name="connsiteX3" fmla="*/ 393598 w 1722566"/>
                <a:gd name="connsiteY3" fmla="*/ 2684332 h 2684332"/>
                <a:gd name="connsiteX4" fmla="*/ 283690 w 1722566"/>
                <a:gd name="connsiteY4" fmla="*/ 1751553 h 2684332"/>
                <a:gd name="connsiteX5" fmla="*/ 215130 w 1722566"/>
                <a:gd name="connsiteY5" fmla="*/ 1500821 h 2684332"/>
                <a:gd name="connsiteX6" fmla="*/ 35309 w 1722566"/>
                <a:gd name="connsiteY6" fmla="*/ 852445 h 2684332"/>
                <a:gd name="connsiteX7" fmla="*/ 4751 w 1722566"/>
                <a:gd name="connsiteY7" fmla="*/ 753720 h 2684332"/>
                <a:gd name="connsiteX8" fmla="*/ 50 w 1722566"/>
                <a:gd name="connsiteY8" fmla="*/ 725904 h 2684332"/>
                <a:gd name="connsiteX9" fmla="*/ 50 w 1722566"/>
                <a:gd name="connsiteY9" fmla="*/ 482224 h 2684332"/>
                <a:gd name="connsiteX10" fmla="*/ 1617 w 1722566"/>
                <a:gd name="connsiteY10" fmla="*/ 467337 h 2684332"/>
                <a:gd name="connsiteX11" fmla="*/ 15329 w 1722566"/>
                <a:gd name="connsiteY11" fmla="*/ 466945 h 2684332"/>
                <a:gd name="connsiteX12" fmla="*/ 34525 w 1722566"/>
                <a:gd name="connsiteY12" fmla="*/ 484183 h 2684332"/>
                <a:gd name="connsiteX13" fmla="*/ 158324 w 1722566"/>
                <a:gd name="connsiteY13" fmla="*/ 602497 h 2684332"/>
                <a:gd name="connsiteX14" fmla="*/ 184181 w 1722566"/>
                <a:gd name="connsiteY14" fmla="*/ 631488 h 2684332"/>
                <a:gd name="connsiteX15" fmla="*/ 214739 w 1722566"/>
                <a:gd name="connsiteY15" fmla="*/ 624828 h 2684332"/>
                <a:gd name="connsiteX16" fmla="*/ 316598 w 1722566"/>
                <a:gd name="connsiteY16" fmla="*/ 603281 h 2684332"/>
                <a:gd name="connsiteX17" fmla="*/ 494461 w 1722566"/>
                <a:gd name="connsiteY17" fmla="*/ 579383 h 2684332"/>
                <a:gd name="connsiteX18" fmla="*/ 634714 w 1722566"/>
                <a:gd name="connsiteY18" fmla="*/ 540598 h 2684332"/>
                <a:gd name="connsiteX19" fmla="*/ 749894 w 1722566"/>
                <a:gd name="connsiteY19" fmla="*/ 584084 h 2684332"/>
                <a:gd name="connsiteX20" fmla="*/ 801215 w 1722566"/>
                <a:gd name="connsiteY20" fmla="*/ 721203 h 2684332"/>
                <a:gd name="connsiteX21" fmla="*/ 805525 w 1722566"/>
                <a:gd name="connsiteY21" fmla="*/ 738441 h 2684332"/>
                <a:gd name="connsiteX22" fmla="*/ 828247 w 1722566"/>
                <a:gd name="connsiteY22" fmla="*/ 761947 h 2684332"/>
                <a:gd name="connsiteX23" fmla="*/ 892106 w 1722566"/>
                <a:gd name="connsiteY23" fmla="*/ 799165 h 2684332"/>
                <a:gd name="connsiteX24" fmla="*/ 929715 w 1722566"/>
                <a:gd name="connsiteY24" fmla="*/ 808959 h 2684332"/>
                <a:gd name="connsiteX25" fmla="*/ 951654 w 1722566"/>
                <a:gd name="connsiteY25" fmla="*/ 800732 h 2684332"/>
                <a:gd name="connsiteX26" fmla="*/ 936375 w 1722566"/>
                <a:gd name="connsiteY26" fmla="*/ 781927 h 2684332"/>
                <a:gd name="connsiteX27" fmla="*/ 744801 w 1722566"/>
                <a:gd name="connsiteY27" fmla="*/ 493194 h 2684332"/>
                <a:gd name="connsiteX28" fmla="*/ 619043 w 1722566"/>
                <a:gd name="connsiteY28" fmla="*/ 278505 h 2684332"/>
                <a:gd name="connsiteX29" fmla="*/ 632363 w 1722566"/>
                <a:gd name="connsiteY29" fmla="*/ 248731 h 2684332"/>
                <a:gd name="connsiteX30" fmla="*/ 821196 w 1722566"/>
                <a:gd name="connsiteY30" fmla="*/ 168418 h 2684332"/>
                <a:gd name="connsiteX31" fmla="*/ 884270 w 1722566"/>
                <a:gd name="connsiteY31" fmla="*/ 53238 h 2684332"/>
                <a:gd name="connsiteX32" fmla="*/ 913261 w 1722566"/>
                <a:gd name="connsiteY32" fmla="*/ 9752 h 2684332"/>
                <a:gd name="connsiteX33" fmla="*/ 971634 w 1722566"/>
                <a:gd name="connsiteY33" fmla="*/ 64991 h 2684332"/>
                <a:gd name="connsiteX34" fmla="*/ 1198077 w 1722566"/>
                <a:gd name="connsiteY34" fmla="*/ 294567 h 2684332"/>
                <a:gd name="connsiteX35" fmla="*/ 1428828 w 1722566"/>
                <a:gd name="connsiteY35" fmla="*/ 554701 h 2684332"/>
                <a:gd name="connsiteX36" fmla="*/ 1704632 w 1722566"/>
                <a:gd name="connsiteY36" fmla="*/ 927665 h 2684332"/>
                <a:gd name="connsiteX37" fmla="*/ 1718736 w 1722566"/>
                <a:gd name="connsiteY37" fmla="*/ 1061649 h 2684332"/>
                <a:gd name="connsiteX38" fmla="*/ 1661930 w 1722566"/>
                <a:gd name="connsiteY38" fmla="*/ 1210521 h 2684332"/>
                <a:gd name="connsiteX39" fmla="*/ 1510707 w 1722566"/>
                <a:gd name="connsiteY39" fmla="*/ 1304545 h 2684332"/>
                <a:gd name="connsiteX40" fmla="*/ 1153807 w 1722566"/>
                <a:gd name="connsiteY40" fmla="*/ 1446366 h 2684332"/>
                <a:gd name="connsiteX41" fmla="*/ 968500 w 1722566"/>
                <a:gd name="connsiteY41" fmla="*/ 1505914 h 2684332"/>
                <a:gd name="connsiteX42" fmla="*/ 817670 w 1722566"/>
                <a:gd name="connsiteY42" fmla="*/ 1537256 h 2684332"/>
                <a:gd name="connsiteX43" fmla="*/ 791029 w 1722566"/>
                <a:gd name="connsiteY43" fmla="*/ 1627362 h 2684332"/>
                <a:gd name="connsiteX44" fmla="*/ 788742 w 1722566"/>
                <a:gd name="connsiteY44" fmla="*/ 1924281 h 2684332"/>
                <a:gd name="connsiteX0" fmla="*/ 788742 w 1722566"/>
                <a:gd name="connsiteY0" fmla="*/ 1924281 h 2684332"/>
                <a:gd name="connsiteX1" fmla="*/ 795819 w 1722566"/>
                <a:gd name="connsiteY1" fmla="*/ 2260188 h 2684332"/>
                <a:gd name="connsiteX2" fmla="*/ 812876 w 1722566"/>
                <a:gd name="connsiteY2" fmla="*/ 2678002 h 2684332"/>
                <a:gd name="connsiteX3" fmla="*/ 393598 w 1722566"/>
                <a:gd name="connsiteY3" fmla="*/ 2684332 h 2684332"/>
                <a:gd name="connsiteX4" fmla="*/ 283690 w 1722566"/>
                <a:gd name="connsiteY4" fmla="*/ 1751553 h 2684332"/>
                <a:gd name="connsiteX5" fmla="*/ 215130 w 1722566"/>
                <a:gd name="connsiteY5" fmla="*/ 1500821 h 2684332"/>
                <a:gd name="connsiteX6" fmla="*/ 35309 w 1722566"/>
                <a:gd name="connsiteY6" fmla="*/ 852445 h 2684332"/>
                <a:gd name="connsiteX7" fmla="*/ 4751 w 1722566"/>
                <a:gd name="connsiteY7" fmla="*/ 753720 h 2684332"/>
                <a:gd name="connsiteX8" fmla="*/ 50 w 1722566"/>
                <a:gd name="connsiteY8" fmla="*/ 725904 h 2684332"/>
                <a:gd name="connsiteX9" fmla="*/ 50 w 1722566"/>
                <a:gd name="connsiteY9" fmla="*/ 482224 h 2684332"/>
                <a:gd name="connsiteX10" fmla="*/ 1617 w 1722566"/>
                <a:gd name="connsiteY10" fmla="*/ 467337 h 2684332"/>
                <a:gd name="connsiteX11" fmla="*/ 15329 w 1722566"/>
                <a:gd name="connsiteY11" fmla="*/ 466945 h 2684332"/>
                <a:gd name="connsiteX12" fmla="*/ 34525 w 1722566"/>
                <a:gd name="connsiteY12" fmla="*/ 484183 h 2684332"/>
                <a:gd name="connsiteX13" fmla="*/ 158324 w 1722566"/>
                <a:gd name="connsiteY13" fmla="*/ 602497 h 2684332"/>
                <a:gd name="connsiteX14" fmla="*/ 184181 w 1722566"/>
                <a:gd name="connsiteY14" fmla="*/ 631488 h 2684332"/>
                <a:gd name="connsiteX15" fmla="*/ 214739 w 1722566"/>
                <a:gd name="connsiteY15" fmla="*/ 624828 h 2684332"/>
                <a:gd name="connsiteX16" fmla="*/ 316598 w 1722566"/>
                <a:gd name="connsiteY16" fmla="*/ 603281 h 2684332"/>
                <a:gd name="connsiteX17" fmla="*/ 494461 w 1722566"/>
                <a:gd name="connsiteY17" fmla="*/ 579383 h 2684332"/>
                <a:gd name="connsiteX18" fmla="*/ 634714 w 1722566"/>
                <a:gd name="connsiteY18" fmla="*/ 540598 h 2684332"/>
                <a:gd name="connsiteX19" fmla="*/ 749894 w 1722566"/>
                <a:gd name="connsiteY19" fmla="*/ 584084 h 2684332"/>
                <a:gd name="connsiteX20" fmla="*/ 801215 w 1722566"/>
                <a:gd name="connsiteY20" fmla="*/ 721203 h 2684332"/>
                <a:gd name="connsiteX21" fmla="*/ 805525 w 1722566"/>
                <a:gd name="connsiteY21" fmla="*/ 738441 h 2684332"/>
                <a:gd name="connsiteX22" fmla="*/ 828247 w 1722566"/>
                <a:gd name="connsiteY22" fmla="*/ 761947 h 2684332"/>
                <a:gd name="connsiteX23" fmla="*/ 892106 w 1722566"/>
                <a:gd name="connsiteY23" fmla="*/ 799165 h 2684332"/>
                <a:gd name="connsiteX24" fmla="*/ 929715 w 1722566"/>
                <a:gd name="connsiteY24" fmla="*/ 808959 h 2684332"/>
                <a:gd name="connsiteX25" fmla="*/ 951654 w 1722566"/>
                <a:gd name="connsiteY25" fmla="*/ 800732 h 2684332"/>
                <a:gd name="connsiteX26" fmla="*/ 936375 w 1722566"/>
                <a:gd name="connsiteY26" fmla="*/ 781927 h 2684332"/>
                <a:gd name="connsiteX27" fmla="*/ 744801 w 1722566"/>
                <a:gd name="connsiteY27" fmla="*/ 493194 h 2684332"/>
                <a:gd name="connsiteX28" fmla="*/ 619043 w 1722566"/>
                <a:gd name="connsiteY28" fmla="*/ 278505 h 2684332"/>
                <a:gd name="connsiteX29" fmla="*/ 632363 w 1722566"/>
                <a:gd name="connsiteY29" fmla="*/ 248731 h 2684332"/>
                <a:gd name="connsiteX30" fmla="*/ 821196 w 1722566"/>
                <a:gd name="connsiteY30" fmla="*/ 168418 h 2684332"/>
                <a:gd name="connsiteX31" fmla="*/ 884270 w 1722566"/>
                <a:gd name="connsiteY31" fmla="*/ 53238 h 2684332"/>
                <a:gd name="connsiteX32" fmla="*/ 913261 w 1722566"/>
                <a:gd name="connsiteY32" fmla="*/ 9752 h 2684332"/>
                <a:gd name="connsiteX33" fmla="*/ 971634 w 1722566"/>
                <a:gd name="connsiteY33" fmla="*/ 64991 h 2684332"/>
                <a:gd name="connsiteX34" fmla="*/ 1198077 w 1722566"/>
                <a:gd name="connsiteY34" fmla="*/ 294567 h 2684332"/>
                <a:gd name="connsiteX35" fmla="*/ 1428828 w 1722566"/>
                <a:gd name="connsiteY35" fmla="*/ 554701 h 2684332"/>
                <a:gd name="connsiteX36" fmla="*/ 1704632 w 1722566"/>
                <a:gd name="connsiteY36" fmla="*/ 927665 h 2684332"/>
                <a:gd name="connsiteX37" fmla="*/ 1718736 w 1722566"/>
                <a:gd name="connsiteY37" fmla="*/ 1061649 h 2684332"/>
                <a:gd name="connsiteX38" fmla="*/ 1661930 w 1722566"/>
                <a:gd name="connsiteY38" fmla="*/ 1210521 h 2684332"/>
                <a:gd name="connsiteX39" fmla="*/ 1510707 w 1722566"/>
                <a:gd name="connsiteY39" fmla="*/ 1304545 h 2684332"/>
                <a:gd name="connsiteX40" fmla="*/ 1153807 w 1722566"/>
                <a:gd name="connsiteY40" fmla="*/ 1446366 h 2684332"/>
                <a:gd name="connsiteX41" fmla="*/ 968500 w 1722566"/>
                <a:gd name="connsiteY41" fmla="*/ 1505914 h 2684332"/>
                <a:gd name="connsiteX42" fmla="*/ 817670 w 1722566"/>
                <a:gd name="connsiteY42" fmla="*/ 1537256 h 2684332"/>
                <a:gd name="connsiteX43" fmla="*/ 791029 w 1722566"/>
                <a:gd name="connsiteY43" fmla="*/ 1627362 h 2684332"/>
                <a:gd name="connsiteX44" fmla="*/ 788742 w 1722566"/>
                <a:gd name="connsiteY44" fmla="*/ 1924281 h 2684332"/>
                <a:gd name="connsiteX0" fmla="*/ 807733 w 1722566"/>
                <a:gd name="connsiteY0" fmla="*/ 2031899 h 2684332"/>
                <a:gd name="connsiteX1" fmla="*/ 795819 w 1722566"/>
                <a:gd name="connsiteY1" fmla="*/ 2260188 h 2684332"/>
                <a:gd name="connsiteX2" fmla="*/ 812876 w 1722566"/>
                <a:gd name="connsiteY2" fmla="*/ 2678002 h 2684332"/>
                <a:gd name="connsiteX3" fmla="*/ 393598 w 1722566"/>
                <a:gd name="connsiteY3" fmla="*/ 2684332 h 2684332"/>
                <a:gd name="connsiteX4" fmla="*/ 283690 w 1722566"/>
                <a:gd name="connsiteY4" fmla="*/ 1751553 h 2684332"/>
                <a:gd name="connsiteX5" fmla="*/ 215130 w 1722566"/>
                <a:gd name="connsiteY5" fmla="*/ 1500821 h 2684332"/>
                <a:gd name="connsiteX6" fmla="*/ 35309 w 1722566"/>
                <a:gd name="connsiteY6" fmla="*/ 852445 h 2684332"/>
                <a:gd name="connsiteX7" fmla="*/ 4751 w 1722566"/>
                <a:gd name="connsiteY7" fmla="*/ 753720 h 2684332"/>
                <a:gd name="connsiteX8" fmla="*/ 50 w 1722566"/>
                <a:gd name="connsiteY8" fmla="*/ 725904 h 2684332"/>
                <a:gd name="connsiteX9" fmla="*/ 50 w 1722566"/>
                <a:gd name="connsiteY9" fmla="*/ 482224 h 2684332"/>
                <a:gd name="connsiteX10" fmla="*/ 1617 w 1722566"/>
                <a:gd name="connsiteY10" fmla="*/ 467337 h 2684332"/>
                <a:gd name="connsiteX11" fmla="*/ 15329 w 1722566"/>
                <a:gd name="connsiteY11" fmla="*/ 466945 h 2684332"/>
                <a:gd name="connsiteX12" fmla="*/ 34525 w 1722566"/>
                <a:gd name="connsiteY12" fmla="*/ 484183 h 2684332"/>
                <a:gd name="connsiteX13" fmla="*/ 158324 w 1722566"/>
                <a:gd name="connsiteY13" fmla="*/ 602497 h 2684332"/>
                <a:gd name="connsiteX14" fmla="*/ 184181 w 1722566"/>
                <a:gd name="connsiteY14" fmla="*/ 631488 h 2684332"/>
                <a:gd name="connsiteX15" fmla="*/ 214739 w 1722566"/>
                <a:gd name="connsiteY15" fmla="*/ 624828 h 2684332"/>
                <a:gd name="connsiteX16" fmla="*/ 316598 w 1722566"/>
                <a:gd name="connsiteY16" fmla="*/ 603281 h 2684332"/>
                <a:gd name="connsiteX17" fmla="*/ 494461 w 1722566"/>
                <a:gd name="connsiteY17" fmla="*/ 579383 h 2684332"/>
                <a:gd name="connsiteX18" fmla="*/ 634714 w 1722566"/>
                <a:gd name="connsiteY18" fmla="*/ 540598 h 2684332"/>
                <a:gd name="connsiteX19" fmla="*/ 749894 w 1722566"/>
                <a:gd name="connsiteY19" fmla="*/ 584084 h 2684332"/>
                <a:gd name="connsiteX20" fmla="*/ 801215 w 1722566"/>
                <a:gd name="connsiteY20" fmla="*/ 721203 h 2684332"/>
                <a:gd name="connsiteX21" fmla="*/ 805525 w 1722566"/>
                <a:gd name="connsiteY21" fmla="*/ 738441 h 2684332"/>
                <a:gd name="connsiteX22" fmla="*/ 828247 w 1722566"/>
                <a:gd name="connsiteY22" fmla="*/ 761947 h 2684332"/>
                <a:gd name="connsiteX23" fmla="*/ 892106 w 1722566"/>
                <a:gd name="connsiteY23" fmla="*/ 799165 h 2684332"/>
                <a:gd name="connsiteX24" fmla="*/ 929715 w 1722566"/>
                <a:gd name="connsiteY24" fmla="*/ 808959 h 2684332"/>
                <a:gd name="connsiteX25" fmla="*/ 951654 w 1722566"/>
                <a:gd name="connsiteY25" fmla="*/ 800732 h 2684332"/>
                <a:gd name="connsiteX26" fmla="*/ 936375 w 1722566"/>
                <a:gd name="connsiteY26" fmla="*/ 781927 h 2684332"/>
                <a:gd name="connsiteX27" fmla="*/ 744801 w 1722566"/>
                <a:gd name="connsiteY27" fmla="*/ 493194 h 2684332"/>
                <a:gd name="connsiteX28" fmla="*/ 619043 w 1722566"/>
                <a:gd name="connsiteY28" fmla="*/ 278505 h 2684332"/>
                <a:gd name="connsiteX29" fmla="*/ 632363 w 1722566"/>
                <a:gd name="connsiteY29" fmla="*/ 248731 h 2684332"/>
                <a:gd name="connsiteX30" fmla="*/ 821196 w 1722566"/>
                <a:gd name="connsiteY30" fmla="*/ 168418 h 2684332"/>
                <a:gd name="connsiteX31" fmla="*/ 884270 w 1722566"/>
                <a:gd name="connsiteY31" fmla="*/ 53238 h 2684332"/>
                <a:gd name="connsiteX32" fmla="*/ 913261 w 1722566"/>
                <a:gd name="connsiteY32" fmla="*/ 9752 h 2684332"/>
                <a:gd name="connsiteX33" fmla="*/ 971634 w 1722566"/>
                <a:gd name="connsiteY33" fmla="*/ 64991 h 2684332"/>
                <a:gd name="connsiteX34" fmla="*/ 1198077 w 1722566"/>
                <a:gd name="connsiteY34" fmla="*/ 294567 h 2684332"/>
                <a:gd name="connsiteX35" fmla="*/ 1428828 w 1722566"/>
                <a:gd name="connsiteY35" fmla="*/ 554701 h 2684332"/>
                <a:gd name="connsiteX36" fmla="*/ 1704632 w 1722566"/>
                <a:gd name="connsiteY36" fmla="*/ 927665 h 2684332"/>
                <a:gd name="connsiteX37" fmla="*/ 1718736 w 1722566"/>
                <a:gd name="connsiteY37" fmla="*/ 1061649 h 2684332"/>
                <a:gd name="connsiteX38" fmla="*/ 1661930 w 1722566"/>
                <a:gd name="connsiteY38" fmla="*/ 1210521 h 2684332"/>
                <a:gd name="connsiteX39" fmla="*/ 1510707 w 1722566"/>
                <a:gd name="connsiteY39" fmla="*/ 1304545 h 2684332"/>
                <a:gd name="connsiteX40" fmla="*/ 1153807 w 1722566"/>
                <a:gd name="connsiteY40" fmla="*/ 1446366 h 2684332"/>
                <a:gd name="connsiteX41" fmla="*/ 968500 w 1722566"/>
                <a:gd name="connsiteY41" fmla="*/ 1505914 h 2684332"/>
                <a:gd name="connsiteX42" fmla="*/ 817670 w 1722566"/>
                <a:gd name="connsiteY42" fmla="*/ 1537256 h 2684332"/>
                <a:gd name="connsiteX43" fmla="*/ 791029 w 1722566"/>
                <a:gd name="connsiteY43" fmla="*/ 1627362 h 2684332"/>
                <a:gd name="connsiteX44" fmla="*/ 807733 w 1722566"/>
                <a:gd name="connsiteY44" fmla="*/ 2031899 h 2684332"/>
                <a:gd name="connsiteX0" fmla="*/ 807733 w 1722566"/>
                <a:gd name="connsiteY0" fmla="*/ 2031899 h 2684332"/>
                <a:gd name="connsiteX1" fmla="*/ 795819 w 1722566"/>
                <a:gd name="connsiteY1" fmla="*/ 2260188 h 2684332"/>
                <a:gd name="connsiteX2" fmla="*/ 812876 w 1722566"/>
                <a:gd name="connsiteY2" fmla="*/ 2678002 h 2684332"/>
                <a:gd name="connsiteX3" fmla="*/ 393598 w 1722566"/>
                <a:gd name="connsiteY3" fmla="*/ 2684332 h 2684332"/>
                <a:gd name="connsiteX4" fmla="*/ 283690 w 1722566"/>
                <a:gd name="connsiteY4" fmla="*/ 1751553 h 2684332"/>
                <a:gd name="connsiteX5" fmla="*/ 215130 w 1722566"/>
                <a:gd name="connsiteY5" fmla="*/ 1500821 h 2684332"/>
                <a:gd name="connsiteX6" fmla="*/ 35309 w 1722566"/>
                <a:gd name="connsiteY6" fmla="*/ 852445 h 2684332"/>
                <a:gd name="connsiteX7" fmla="*/ 4751 w 1722566"/>
                <a:gd name="connsiteY7" fmla="*/ 753720 h 2684332"/>
                <a:gd name="connsiteX8" fmla="*/ 50 w 1722566"/>
                <a:gd name="connsiteY8" fmla="*/ 725904 h 2684332"/>
                <a:gd name="connsiteX9" fmla="*/ 50 w 1722566"/>
                <a:gd name="connsiteY9" fmla="*/ 482224 h 2684332"/>
                <a:gd name="connsiteX10" fmla="*/ 1617 w 1722566"/>
                <a:gd name="connsiteY10" fmla="*/ 467337 h 2684332"/>
                <a:gd name="connsiteX11" fmla="*/ 15329 w 1722566"/>
                <a:gd name="connsiteY11" fmla="*/ 466945 h 2684332"/>
                <a:gd name="connsiteX12" fmla="*/ 34525 w 1722566"/>
                <a:gd name="connsiteY12" fmla="*/ 484183 h 2684332"/>
                <a:gd name="connsiteX13" fmla="*/ 158324 w 1722566"/>
                <a:gd name="connsiteY13" fmla="*/ 602497 h 2684332"/>
                <a:gd name="connsiteX14" fmla="*/ 184181 w 1722566"/>
                <a:gd name="connsiteY14" fmla="*/ 631488 h 2684332"/>
                <a:gd name="connsiteX15" fmla="*/ 214739 w 1722566"/>
                <a:gd name="connsiteY15" fmla="*/ 624828 h 2684332"/>
                <a:gd name="connsiteX16" fmla="*/ 316598 w 1722566"/>
                <a:gd name="connsiteY16" fmla="*/ 603281 h 2684332"/>
                <a:gd name="connsiteX17" fmla="*/ 494461 w 1722566"/>
                <a:gd name="connsiteY17" fmla="*/ 579383 h 2684332"/>
                <a:gd name="connsiteX18" fmla="*/ 634714 w 1722566"/>
                <a:gd name="connsiteY18" fmla="*/ 540598 h 2684332"/>
                <a:gd name="connsiteX19" fmla="*/ 749894 w 1722566"/>
                <a:gd name="connsiteY19" fmla="*/ 584084 h 2684332"/>
                <a:gd name="connsiteX20" fmla="*/ 801215 w 1722566"/>
                <a:gd name="connsiteY20" fmla="*/ 721203 h 2684332"/>
                <a:gd name="connsiteX21" fmla="*/ 805525 w 1722566"/>
                <a:gd name="connsiteY21" fmla="*/ 738441 h 2684332"/>
                <a:gd name="connsiteX22" fmla="*/ 828247 w 1722566"/>
                <a:gd name="connsiteY22" fmla="*/ 761947 h 2684332"/>
                <a:gd name="connsiteX23" fmla="*/ 892106 w 1722566"/>
                <a:gd name="connsiteY23" fmla="*/ 799165 h 2684332"/>
                <a:gd name="connsiteX24" fmla="*/ 929715 w 1722566"/>
                <a:gd name="connsiteY24" fmla="*/ 808959 h 2684332"/>
                <a:gd name="connsiteX25" fmla="*/ 951654 w 1722566"/>
                <a:gd name="connsiteY25" fmla="*/ 800732 h 2684332"/>
                <a:gd name="connsiteX26" fmla="*/ 936375 w 1722566"/>
                <a:gd name="connsiteY26" fmla="*/ 781927 h 2684332"/>
                <a:gd name="connsiteX27" fmla="*/ 744801 w 1722566"/>
                <a:gd name="connsiteY27" fmla="*/ 493194 h 2684332"/>
                <a:gd name="connsiteX28" fmla="*/ 619043 w 1722566"/>
                <a:gd name="connsiteY28" fmla="*/ 278505 h 2684332"/>
                <a:gd name="connsiteX29" fmla="*/ 632363 w 1722566"/>
                <a:gd name="connsiteY29" fmla="*/ 248731 h 2684332"/>
                <a:gd name="connsiteX30" fmla="*/ 821196 w 1722566"/>
                <a:gd name="connsiteY30" fmla="*/ 168418 h 2684332"/>
                <a:gd name="connsiteX31" fmla="*/ 884270 w 1722566"/>
                <a:gd name="connsiteY31" fmla="*/ 53238 h 2684332"/>
                <a:gd name="connsiteX32" fmla="*/ 913261 w 1722566"/>
                <a:gd name="connsiteY32" fmla="*/ 9752 h 2684332"/>
                <a:gd name="connsiteX33" fmla="*/ 971634 w 1722566"/>
                <a:gd name="connsiteY33" fmla="*/ 64991 h 2684332"/>
                <a:gd name="connsiteX34" fmla="*/ 1198077 w 1722566"/>
                <a:gd name="connsiteY34" fmla="*/ 294567 h 2684332"/>
                <a:gd name="connsiteX35" fmla="*/ 1428828 w 1722566"/>
                <a:gd name="connsiteY35" fmla="*/ 554701 h 2684332"/>
                <a:gd name="connsiteX36" fmla="*/ 1704632 w 1722566"/>
                <a:gd name="connsiteY36" fmla="*/ 927665 h 2684332"/>
                <a:gd name="connsiteX37" fmla="*/ 1718736 w 1722566"/>
                <a:gd name="connsiteY37" fmla="*/ 1061649 h 2684332"/>
                <a:gd name="connsiteX38" fmla="*/ 1661930 w 1722566"/>
                <a:gd name="connsiteY38" fmla="*/ 1210521 h 2684332"/>
                <a:gd name="connsiteX39" fmla="*/ 1510707 w 1722566"/>
                <a:gd name="connsiteY39" fmla="*/ 1304545 h 2684332"/>
                <a:gd name="connsiteX40" fmla="*/ 1153807 w 1722566"/>
                <a:gd name="connsiteY40" fmla="*/ 1446366 h 2684332"/>
                <a:gd name="connsiteX41" fmla="*/ 968500 w 1722566"/>
                <a:gd name="connsiteY41" fmla="*/ 1505914 h 2684332"/>
                <a:gd name="connsiteX42" fmla="*/ 817670 w 1722566"/>
                <a:gd name="connsiteY42" fmla="*/ 1537256 h 2684332"/>
                <a:gd name="connsiteX43" fmla="*/ 791029 w 1722566"/>
                <a:gd name="connsiteY43" fmla="*/ 1627362 h 2684332"/>
                <a:gd name="connsiteX44" fmla="*/ 807733 w 1722566"/>
                <a:gd name="connsiteY44" fmla="*/ 2031899 h 2684332"/>
                <a:gd name="connsiteX0" fmla="*/ 826725 w 1722566"/>
                <a:gd name="connsiteY0" fmla="*/ 1971760 h 2684332"/>
                <a:gd name="connsiteX1" fmla="*/ 795819 w 1722566"/>
                <a:gd name="connsiteY1" fmla="*/ 2260188 h 2684332"/>
                <a:gd name="connsiteX2" fmla="*/ 812876 w 1722566"/>
                <a:gd name="connsiteY2" fmla="*/ 2678002 h 2684332"/>
                <a:gd name="connsiteX3" fmla="*/ 393598 w 1722566"/>
                <a:gd name="connsiteY3" fmla="*/ 2684332 h 2684332"/>
                <a:gd name="connsiteX4" fmla="*/ 283690 w 1722566"/>
                <a:gd name="connsiteY4" fmla="*/ 1751553 h 2684332"/>
                <a:gd name="connsiteX5" fmla="*/ 215130 w 1722566"/>
                <a:gd name="connsiteY5" fmla="*/ 1500821 h 2684332"/>
                <a:gd name="connsiteX6" fmla="*/ 35309 w 1722566"/>
                <a:gd name="connsiteY6" fmla="*/ 852445 h 2684332"/>
                <a:gd name="connsiteX7" fmla="*/ 4751 w 1722566"/>
                <a:gd name="connsiteY7" fmla="*/ 753720 h 2684332"/>
                <a:gd name="connsiteX8" fmla="*/ 50 w 1722566"/>
                <a:gd name="connsiteY8" fmla="*/ 725904 h 2684332"/>
                <a:gd name="connsiteX9" fmla="*/ 50 w 1722566"/>
                <a:gd name="connsiteY9" fmla="*/ 482224 h 2684332"/>
                <a:gd name="connsiteX10" fmla="*/ 1617 w 1722566"/>
                <a:gd name="connsiteY10" fmla="*/ 467337 h 2684332"/>
                <a:gd name="connsiteX11" fmla="*/ 15329 w 1722566"/>
                <a:gd name="connsiteY11" fmla="*/ 466945 h 2684332"/>
                <a:gd name="connsiteX12" fmla="*/ 34525 w 1722566"/>
                <a:gd name="connsiteY12" fmla="*/ 484183 h 2684332"/>
                <a:gd name="connsiteX13" fmla="*/ 158324 w 1722566"/>
                <a:gd name="connsiteY13" fmla="*/ 602497 h 2684332"/>
                <a:gd name="connsiteX14" fmla="*/ 184181 w 1722566"/>
                <a:gd name="connsiteY14" fmla="*/ 631488 h 2684332"/>
                <a:gd name="connsiteX15" fmla="*/ 214739 w 1722566"/>
                <a:gd name="connsiteY15" fmla="*/ 624828 h 2684332"/>
                <a:gd name="connsiteX16" fmla="*/ 316598 w 1722566"/>
                <a:gd name="connsiteY16" fmla="*/ 603281 h 2684332"/>
                <a:gd name="connsiteX17" fmla="*/ 494461 w 1722566"/>
                <a:gd name="connsiteY17" fmla="*/ 579383 h 2684332"/>
                <a:gd name="connsiteX18" fmla="*/ 634714 w 1722566"/>
                <a:gd name="connsiteY18" fmla="*/ 540598 h 2684332"/>
                <a:gd name="connsiteX19" fmla="*/ 749894 w 1722566"/>
                <a:gd name="connsiteY19" fmla="*/ 584084 h 2684332"/>
                <a:gd name="connsiteX20" fmla="*/ 801215 w 1722566"/>
                <a:gd name="connsiteY20" fmla="*/ 721203 h 2684332"/>
                <a:gd name="connsiteX21" fmla="*/ 805525 w 1722566"/>
                <a:gd name="connsiteY21" fmla="*/ 738441 h 2684332"/>
                <a:gd name="connsiteX22" fmla="*/ 828247 w 1722566"/>
                <a:gd name="connsiteY22" fmla="*/ 761947 h 2684332"/>
                <a:gd name="connsiteX23" fmla="*/ 892106 w 1722566"/>
                <a:gd name="connsiteY23" fmla="*/ 799165 h 2684332"/>
                <a:gd name="connsiteX24" fmla="*/ 929715 w 1722566"/>
                <a:gd name="connsiteY24" fmla="*/ 808959 h 2684332"/>
                <a:gd name="connsiteX25" fmla="*/ 951654 w 1722566"/>
                <a:gd name="connsiteY25" fmla="*/ 800732 h 2684332"/>
                <a:gd name="connsiteX26" fmla="*/ 936375 w 1722566"/>
                <a:gd name="connsiteY26" fmla="*/ 781927 h 2684332"/>
                <a:gd name="connsiteX27" fmla="*/ 744801 w 1722566"/>
                <a:gd name="connsiteY27" fmla="*/ 493194 h 2684332"/>
                <a:gd name="connsiteX28" fmla="*/ 619043 w 1722566"/>
                <a:gd name="connsiteY28" fmla="*/ 278505 h 2684332"/>
                <a:gd name="connsiteX29" fmla="*/ 632363 w 1722566"/>
                <a:gd name="connsiteY29" fmla="*/ 248731 h 2684332"/>
                <a:gd name="connsiteX30" fmla="*/ 821196 w 1722566"/>
                <a:gd name="connsiteY30" fmla="*/ 168418 h 2684332"/>
                <a:gd name="connsiteX31" fmla="*/ 884270 w 1722566"/>
                <a:gd name="connsiteY31" fmla="*/ 53238 h 2684332"/>
                <a:gd name="connsiteX32" fmla="*/ 913261 w 1722566"/>
                <a:gd name="connsiteY32" fmla="*/ 9752 h 2684332"/>
                <a:gd name="connsiteX33" fmla="*/ 971634 w 1722566"/>
                <a:gd name="connsiteY33" fmla="*/ 64991 h 2684332"/>
                <a:gd name="connsiteX34" fmla="*/ 1198077 w 1722566"/>
                <a:gd name="connsiteY34" fmla="*/ 294567 h 2684332"/>
                <a:gd name="connsiteX35" fmla="*/ 1428828 w 1722566"/>
                <a:gd name="connsiteY35" fmla="*/ 554701 h 2684332"/>
                <a:gd name="connsiteX36" fmla="*/ 1704632 w 1722566"/>
                <a:gd name="connsiteY36" fmla="*/ 927665 h 2684332"/>
                <a:gd name="connsiteX37" fmla="*/ 1718736 w 1722566"/>
                <a:gd name="connsiteY37" fmla="*/ 1061649 h 2684332"/>
                <a:gd name="connsiteX38" fmla="*/ 1661930 w 1722566"/>
                <a:gd name="connsiteY38" fmla="*/ 1210521 h 2684332"/>
                <a:gd name="connsiteX39" fmla="*/ 1510707 w 1722566"/>
                <a:gd name="connsiteY39" fmla="*/ 1304545 h 2684332"/>
                <a:gd name="connsiteX40" fmla="*/ 1153807 w 1722566"/>
                <a:gd name="connsiteY40" fmla="*/ 1446366 h 2684332"/>
                <a:gd name="connsiteX41" fmla="*/ 968500 w 1722566"/>
                <a:gd name="connsiteY41" fmla="*/ 1505914 h 2684332"/>
                <a:gd name="connsiteX42" fmla="*/ 817670 w 1722566"/>
                <a:gd name="connsiteY42" fmla="*/ 1537256 h 2684332"/>
                <a:gd name="connsiteX43" fmla="*/ 791029 w 1722566"/>
                <a:gd name="connsiteY43" fmla="*/ 1627362 h 2684332"/>
                <a:gd name="connsiteX44" fmla="*/ 826725 w 1722566"/>
                <a:gd name="connsiteY44" fmla="*/ 1971760 h 2684332"/>
                <a:gd name="connsiteX0" fmla="*/ 826725 w 1722566"/>
                <a:gd name="connsiteY0" fmla="*/ 1971760 h 2684332"/>
                <a:gd name="connsiteX1" fmla="*/ 795819 w 1722566"/>
                <a:gd name="connsiteY1" fmla="*/ 2260188 h 2684332"/>
                <a:gd name="connsiteX2" fmla="*/ 812876 w 1722566"/>
                <a:gd name="connsiteY2" fmla="*/ 2678002 h 2684332"/>
                <a:gd name="connsiteX3" fmla="*/ 393598 w 1722566"/>
                <a:gd name="connsiteY3" fmla="*/ 2684332 h 2684332"/>
                <a:gd name="connsiteX4" fmla="*/ 283690 w 1722566"/>
                <a:gd name="connsiteY4" fmla="*/ 1751553 h 2684332"/>
                <a:gd name="connsiteX5" fmla="*/ 215130 w 1722566"/>
                <a:gd name="connsiteY5" fmla="*/ 1500821 h 2684332"/>
                <a:gd name="connsiteX6" fmla="*/ 35309 w 1722566"/>
                <a:gd name="connsiteY6" fmla="*/ 852445 h 2684332"/>
                <a:gd name="connsiteX7" fmla="*/ 4751 w 1722566"/>
                <a:gd name="connsiteY7" fmla="*/ 753720 h 2684332"/>
                <a:gd name="connsiteX8" fmla="*/ 50 w 1722566"/>
                <a:gd name="connsiteY8" fmla="*/ 725904 h 2684332"/>
                <a:gd name="connsiteX9" fmla="*/ 50 w 1722566"/>
                <a:gd name="connsiteY9" fmla="*/ 482224 h 2684332"/>
                <a:gd name="connsiteX10" fmla="*/ 1617 w 1722566"/>
                <a:gd name="connsiteY10" fmla="*/ 467337 h 2684332"/>
                <a:gd name="connsiteX11" fmla="*/ 15329 w 1722566"/>
                <a:gd name="connsiteY11" fmla="*/ 466945 h 2684332"/>
                <a:gd name="connsiteX12" fmla="*/ 34525 w 1722566"/>
                <a:gd name="connsiteY12" fmla="*/ 484183 h 2684332"/>
                <a:gd name="connsiteX13" fmla="*/ 158324 w 1722566"/>
                <a:gd name="connsiteY13" fmla="*/ 602497 h 2684332"/>
                <a:gd name="connsiteX14" fmla="*/ 184181 w 1722566"/>
                <a:gd name="connsiteY14" fmla="*/ 631488 h 2684332"/>
                <a:gd name="connsiteX15" fmla="*/ 214739 w 1722566"/>
                <a:gd name="connsiteY15" fmla="*/ 624828 h 2684332"/>
                <a:gd name="connsiteX16" fmla="*/ 316598 w 1722566"/>
                <a:gd name="connsiteY16" fmla="*/ 603281 h 2684332"/>
                <a:gd name="connsiteX17" fmla="*/ 494461 w 1722566"/>
                <a:gd name="connsiteY17" fmla="*/ 579383 h 2684332"/>
                <a:gd name="connsiteX18" fmla="*/ 634714 w 1722566"/>
                <a:gd name="connsiteY18" fmla="*/ 540598 h 2684332"/>
                <a:gd name="connsiteX19" fmla="*/ 749894 w 1722566"/>
                <a:gd name="connsiteY19" fmla="*/ 584084 h 2684332"/>
                <a:gd name="connsiteX20" fmla="*/ 801215 w 1722566"/>
                <a:gd name="connsiteY20" fmla="*/ 721203 h 2684332"/>
                <a:gd name="connsiteX21" fmla="*/ 805525 w 1722566"/>
                <a:gd name="connsiteY21" fmla="*/ 738441 h 2684332"/>
                <a:gd name="connsiteX22" fmla="*/ 828247 w 1722566"/>
                <a:gd name="connsiteY22" fmla="*/ 761947 h 2684332"/>
                <a:gd name="connsiteX23" fmla="*/ 892106 w 1722566"/>
                <a:gd name="connsiteY23" fmla="*/ 799165 h 2684332"/>
                <a:gd name="connsiteX24" fmla="*/ 929715 w 1722566"/>
                <a:gd name="connsiteY24" fmla="*/ 808959 h 2684332"/>
                <a:gd name="connsiteX25" fmla="*/ 951654 w 1722566"/>
                <a:gd name="connsiteY25" fmla="*/ 800732 h 2684332"/>
                <a:gd name="connsiteX26" fmla="*/ 936375 w 1722566"/>
                <a:gd name="connsiteY26" fmla="*/ 781927 h 2684332"/>
                <a:gd name="connsiteX27" fmla="*/ 744801 w 1722566"/>
                <a:gd name="connsiteY27" fmla="*/ 493194 h 2684332"/>
                <a:gd name="connsiteX28" fmla="*/ 619043 w 1722566"/>
                <a:gd name="connsiteY28" fmla="*/ 278505 h 2684332"/>
                <a:gd name="connsiteX29" fmla="*/ 632363 w 1722566"/>
                <a:gd name="connsiteY29" fmla="*/ 248731 h 2684332"/>
                <a:gd name="connsiteX30" fmla="*/ 821196 w 1722566"/>
                <a:gd name="connsiteY30" fmla="*/ 168418 h 2684332"/>
                <a:gd name="connsiteX31" fmla="*/ 884270 w 1722566"/>
                <a:gd name="connsiteY31" fmla="*/ 53238 h 2684332"/>
                <a:gd name="connsiteX32" fmla="*/ 913261 w 1722566"/>
                <a:gd name="connsiteY32" fmla="*/ 9752 h 2684332"/>
                <a:gd name="connsiteX33" fmla="*/ 971634 w 1722566"/>
                <a:gd name="connsiteY33" fmla="*/ 64991 h 2684332"/>
                <a:gd name="connsiteX34" fmla="*/ 1198077 w 1722566"/>
                <a:gd name="connsiteY34" fmla="*/ 294567 h 2684332"/>
                <a:gd name="connsiteX35" fmla="*/ 1428828 w 1722566"/>
                <a:gd name="connsiteY35" fmla="*/ 554701 h 2684332"/>
                <a:gd name="connsiteX36" fmla="*/ 1704632 w 1722566"/>
                <a:gd name="connsiteY36" fmla="*/ 927665 h 2684332"/>
                <a:gd name="connsiteX37" fmla="*/ 1718736 w 1722566"/>
                <a:gd name="connsiteY37" fmla="*/ 1061649 h 2684332"/>
                <a:gd name="connsiteX38" fmla="*/ 1661930 w 1722566"/>
                <a:gd name="connsiteY38" fmla="*/ 1210521 h 2684332"/>
                <a:gd name="connsiteX39" fmla="*/ 1510707 w 1722566"/>
                <a:gd name="connsiteY39" fmla="*/ 1304545 h 2684332"/>
                <a:gd name="connsiteX40" fmla="*/ 1153807 w 1722566"/>
                <a:gd name="connsiteY40" fmla="*/ 1446366 h 2684332"/>
                <a:gd name="connsiteX41" fmla="*/ 968500 w 1722566"/>
                <a:gd name="connsiteY41" fmla="*/ 1505914 h 2684332"/>
                <a:gd name="connsiteX42" fmla="*/ 817670 w 1722566"/>
                <a:gd name="connsiteY42" fmla="*/ 1537256 h 2684332"/>
                <a:gd name="connsiteX43" fmla="*/ 791029 w 1722566"/>
                <a:gd name="connsiteY43" fmla="*/ 1627362 h 2684332"/>
                <a:gd name="connsiteX44" fmla="*/ 826725 w 1722566"/>
                <a:gd name="connsiteY44" fmla="*/ 1971760 h 2684332"/>
                <a:gd name="connsiteX0" fmla="*/ 788742 w 1722566"/>
                <a:gd name="connsiteY0" fmla="*/ 1965430 h 2684332"/>
                <a:gd name="connsiteX1" fmla="*/ 795819 w 1722566"/>
                <a:gd name="connsiteY1" fmla="*/ 2260188 h 2684332"/>
                <a:gd name="connsiteX2" fmla="*/ 812876 w 1722566"/>
                <a:gd name="connsiteY2" fmla="*/ 2678002 h 2684332"/>
                <a:gd name="connsiteX3" fmla="*/ 393598 w 1722566"/>
                <a:gd name="connsiteY3" fmla="*/ 2684332 h 2684332"/>
                <a:gd name="connsiteX4" fmla="*/ 283690 w 1722566"/>
                <a:gd name="connsiteY4" fmla="*/ 1751553 h 2684332"/>
                <a:gd name="connsiteX5" fmla="*/ 215130 w 1722566"/>
                <a:gd name="connsiteY5" fmla="*/ 1500821 h 2684332"/>
                <a:gd name="connsiteX6" fmla="*/ 35309 w 1722566"/>
                <a:gd name="connsiteY6" fmla="*/ 852445 h 2684332"/>
                <a:gd name="connsiteX7" fmla="*/ 4751 w 1722566"/>
                <a:gd name="connsiteY7" fmla="*/ 753720 h 2684332"/>
                <a:gd name="connsiteX8" fmla="*/ 50 w 1722566"/>
                <a:gd name="connsiteY8" fmla="*/ 725904 h 2684332"/>
                <a:gd name="connsiteX9" fmla="*/ 50 w 1722566"/>
                <a:gd name="connsiteY9" fmla="*/ 482224 h 2684332"/>
                <a:gd name="connsiteX10" fmla="*/ 1617 w 1722566"/>
                <a:gd name="connsiteY10" fmla="*/ 467337 h 2684332"/>
                <a:gd name="connsiteX11" fmla="*/ 15329 w 1722566"/>
                <a:gd name="connsiteY11" fmla="*/ 466945 h 2684332"/>
                <a:gd name="connsiteX12" fmla="*/ 34525 w 1722566"/>
                <a:gd name="connsiteY12" fmla="*/ 484183 h 2684332"/>
                <a:gd name="connsiteX13" fmla="*/ 158324 w 1722566"/>
                <a:gd name="connsiteY13" fmla="*/ 602497 h 2684332"/>
                <a:gd name="connsiteX14" fmla="*/ 184181 w 1722566"/>
                <a:gd name="connsiteY14" fmla="*/ 631488 h 2684332"/>
                <a:gd name="connsiteX15" fmla="*/ 214739 w 1722566"/>
                <a:gd name="connsiteY15" fmla="*/ 624828 h 2684332"/>
                <a:gd name="connsiteX16" fmla="*/ 316598 w 1722566"/>
                <a:gd name="connsiteY16" fmla="*/ 603281 h 2684332"/>
                <a:gd name="connsiteX17" fmla="*/ 494461 w 1722566"/>
                <a:gd name="connsiteY17" fmla="*/ 579383 h 2684332"/>
                <a:gd name="connsiteX18" fmla="*/ 634714 w 1722566"/>
                <a:gd name="connsiteY18" fmla="*/ 540598 h 2684332"/>
                <a:gd name="connsiteX19" fmla="*/ 749894 w 1722566"/>
                <a:gd name="connsiteY19" fmla="*/ 584084 h 2684332"/>
                <a:gd name="connsiteX20" fmla="*/ 801215 w 1722566"/>
                <a:gd name="connsiteY20" fmla="*/ 721203 h 2684332"/>
                <a:gd name="connsiteX21" fmla="*/ 805525 w 1722566"/>
                <a:gd name="connsiteY21" fmla="*/ 738441 h 2684332"/>
                <a:gd name="connsiteX22" fmla="*/ 828247 w 1722566"/>
                <a:gd name="connsiteY22" fmla="*/ 761947 h 2684332"/>
                <a:gd name="connsiteX23" fmla="*/ 892106 w 1722566"/>
                <a:gd name="connsiteY23" fmla="*/ 799165 h 2684332"/>
                <a:gd name="connsiteX24" fmla="*/ 929715 w 1722566"/>
                <a:gd name="connsiteY24" fmla="*/ 808959 h 2684332"/>
                <a:gd name="connsiteX25" fmla="*/ 951654 w 1722566"/>
                <a:gd name="connsiteY25" fmla="*/ 800732 h 2684332"/>
                <a:gd name="connsiteX26" fmla="*/ 936375 w 1722566"/>
                <a:gd name="connsiteY26" fmla="*/ 781927 h 2684332"/>
                <a:gd name="connsiteX27" fmla="*/ 744801 w 1722566"/>
                <a:gd name="connsiteY27" fmla="*/ 493194 h 2684332"/>
                <a:gd name="connsiteX28" fmla="*/ 619043 w 1722566"/>
                <a:gd name="connsiteY28" fmla="*/ 278505 h 2684332"/>
                <a:gd name="connsiteX29" fmla="*/ 632363 w 1722566"/>
                <a:gd name="connsiteY29" fmla="*/ 248731 h 2684332"/>
                <a:gd name="connsiteX30" fmla="*/ 821196 w 1722566"/>
                <a:gd name="connsiteY30" fmla="*/ 168418 h 2684332"/>
                <a:gd name="connsiteX31" fmla="*/ 884270 w 1722566"/>
                <a:gd name="connsiteY31" fmla="*/ 53238 h 2684332"/>
                <a:gd name="connsiteX32" fmla="*/ 913261 w 1722566"/>
                <a:gd name="connsiteY32" fmla="*/ 9752 h 2684332"/>
                <a:gd name="connsiteX33" fmla="*/ 971634 w 1722566"/>
                <a:gd name="connsiteY33" fmla="*/ 64991 h 2684332"/>
                <a:gd name="connsiteX34" fmla="*/ 1198077 w 1722566"/>
                <a:gd name="connsiteY34" fmla="*/ 294567 h 2684332"/>
                <a:gd name="connsiteX35" fmla="*/ 1428828 w 1722566"/>
                <a:gd name="connsiteY35" fmla="*/ 554701 h 2684332"/>
                <a:gd name="connsiteX36" fmla="*/ 1704632 w 1722566"/>
                <a:gd name="connsiteY36" fmla="*/ 927665 h 2684332"/>
                <a:gd name="connsiteX37" fmla="*/ 1718736 w 1722566"/>
                <a:gd name="connsiteY37" fmla="*/ 1061649 h 2684332"/>
                <a:gd name="connsiteX38" fmla="*/ 1661930 w 1722566"/>
                <a:gd name="connsiteY38" fmla="*/ 1210521 h 2684332"/>
                <a:gd name="connsiteX39" fmla="*/ 1510707 w 1722566"/>
                <a:gd name="connsiteY39" fmla="*/ 1304545 h 2684332"/>
                <a:gd name="connsiteX40" fmla="*/ 1153807 w 1722566"/>
                <a:gd name="connsiteY40" fmla="*/ 1446366 h 2684332"/>
                <a:gd name="connsiteX41" fmla="*/ 968500 w 1722566"/>
                <a:gd name="connsiteY41" fmla="*/ 1505914 h 2684332"/>
                <a:gd name="connsiteX42" fmla="*/ 817670 w 1722566"/>
                <a:gd name="connsiteY42" fmla="*/ 1537256 h 2684332"/>
                <a:gd name="connsiteX43" fmla="*/ 791029 w 1722566"/>
                <a:gd name="connsiteY43" fmla="*/ 1627362 h 2684332"/>
                <a:gd name="connsiteX44" fmla="*/ 788742 w 1722566"/>
                <a:gd name="connsiteY44" fmla="*/ 1965430 h 2684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722566" h="2684332">
                  <a:moveTo>
                    <a:pt x="788742" y="1965430"/>
                  </a:moveTo>
                  <a:cubicBezTo>
                    <a:pt x="787268" y="2103823"/>
                    <a:pt x="791797" y="2141426"/>
                    <a:pt x="795819" y="2260188"/>
                  </a:cubicBezTo>
                  <a:cubicBezTo>
                    <a:pt x="799841" y="2378950"/>
                    <a:pt x="805512" y="2559162"/>
                    <a:pt x="812876" y="2678002"/>
                  </a:cubicBezTo>
                  <a:lnTo>
                    <a:pt x="393598" y="2684332"/>
                  </a:lnTo>
                  <a:cubicBezTo>
                    <a:pt x="387721" y="2679631"/>
                    <a:pt x="285257" y="1758213"/>
                    <a:pt x="283690" y="1751553"/>
                  </a:cubicBezTo>
                  <a:cubicBezTo>
                    <a:pt x="260575" y="1668106"/>
                    <a:pt x="238245" y="1584268"/>
                    <a:pt x="215130" y="1500821"/>
                  </a:cubicBezTo>
                  <a:cubicBezTo>
                    <a:pt x="155582" y="1284565"/>
                    <a:pt x="96816" y="1068309"/>
                    <a:pt x="35309" y="852445"/>
                  </a:cubicBezTo>
                  <a:cubicBezTo>
                    <a:pt x="25906" y="819145"/>
                    <a:pt x="16504" y="786236"/>
                    <a:pt x="4751" y="753720"/>
                  </a:cubicBezTo>
                  <a:cubicBezTo>
                    <a:pt x="1617" y="744709"/>
                    <a:pt x="-342" y="735306"/>
                    <a:pt x="50" y="725904"/>
                  </a:cubicBezTo>
                  <a:lnTo>
                    <a:pt x="50" y="482224"/>
                  </a:lnTo>
                  <a:cubicBezTo>
                    <a:pt x="50" y="477131"/>
                    <a:pt x="-342" y="472038"/>
                    <a:pt x="1617" y="467337"/>
                  </a:cubicBezTo>
                  <a:cubicBezTo>
                    <a:pt x="5926" y="459894"/>
                    <a:pt x="11019" y="463811"/>
                    <a:pt x="15329" y="466945"/>
                  </a:cubicBezTo>
                  <a:cubicBezTo>
                    <a:pt x="22380" y="472038"/>
                    <a:pt x="28649" y="477915"/>
                    <a:pt x="34525" y="484183"/>
                  </a:cubicBezTo>
                  <a:cubicBezTo>
                    <a:pt x="74877" y="524535"/>
                    <a:pt x="118364" y="561753"/>
                    <a:pt x="158324" y="602497"/>
                  </a:cubicBezTo>
                  <a:cubicBezTo>
                    <a:pt x="166159" y="610724"/>
                    <a:pt x="173995" y="626395"/>
                    <a:pt x="184181" y="631488"/>
                  </a:cubicBezTo>
                  <a:cubicBezTo>
                    <a:pt x="202986" y="640499"/>
                    <a:pt x="195542" y="633839"/>
                    <a:pt x="214739" y="624828"/>
                  </a:cubicBezTo>
                  <a:cubicBezTo>
                    <a:pt x="247255" y="609549"/>
                    <a:pt x="281731" y="608374"/>
                    <a:pt x="316598" y="603281"/>
                  </a:cubicBezTo>
                  <a:lnTo>
                    <a:pt x="494461" y="579383"/>
                  </a:lnTo>
                  <a:cubicBezTo>
                    <a:pt x="543040" y="572723"/>
                    <a:pt x="588485" y="555093"/>
                    <a:pt x="634714" y="540598"/>
                  </a:cubicBezTo>
                  <a:cubicBezTo>
                    <a:pt x="684468" y="524927"/>
                    <a:pt x="724037" y="536680"/>
                    <a:pt x="749894" y="584084"/>
                  </a:cubicBezTo>
                  <a:cubicBezTo>
                    <a:pt x="773792" y="627570"/>
                    <a:pt x="787503" y="674191"/>
                    <a:pt x="801215" y="721203"/>
                  </a:cubicBezTo>
                  <a:cubicBezTo>
                    <a:pt x="802782" y="726688"/>
                    <a:pt x="804350" y="732564"/>
                    <a:pt x="805525" y="738441"/>
                  </a:cubicBezTo>
                  <a:cubicBezTo>
                    <a:pt x="807875" y="751761"/>
                    <a:pt x="814927" y="758421"/>
                    <a:pt x="828247" y="761947"/>
                  </a:cubicBezTo>
                  <a:cubicBezTo>
                    <a:pt x="852929" y="768215"/>
                    <a:pt x="874868" y="780752"/>
                    <a:pt x="892106" y="799165"/>
                  </a:cubicBezTo>
                  <a:cubicBezTo>
                    <a:pt x="903467" y="811310"/>
                    <a:pt x="915220" y="813660"/>
                    <a:pt x="929715" y="808959"/>
                  </a:cubicBezTo>
                  <a:cubicBezTo>
                    <a:pt x="937551" y="806608"/>
                    <a:pt x="949696" y="807000"/>
                    <a:pt x="951654" y="800732"/>
                  </a:cubicBezTo>
                  <a:cubicBezTo>
                    <a:pt x="953613" y="792896"/>
                    <a:pt x="942644" y="787412"/>
                    <a:pt x="936375" y="781927"/>
                  </a:cubicBezTo>
                  <a:cubicBezTo>
                    <a:pt x="852537" y="709058"/>
                    <a:pt x="800824" y="587218"/>
                    <a:pt x="744801" y="493194"/>
                  </a:cubicBezTo>
                  <a:cubicBezTo>
                    <a:pt x="703273" y="423851"/>
                    <a:pt x="660179" y="349415"/>
                    <a:pt x="619043" y="278505"/>
                  </a:cubicBezTo>
                  <a:cubicBezTo>
                    <a:pt x="609249" y="261267"/>
                    <a:pt x="612775" y="253432"/>
                    <a:pt x="632363" y="248731"/>
                  </a:cubicBezTo>
                  <a:cubicBezTo>
                    <a:pt x="707975" y="252256"/>
                    <a:pt x="767523" y="216997"/>
                    <a:pt x="821196" y="168418"/>
                  </a:cubicBezTo>
                  <a:cubicBezTo>
                    <a:pt x="858022" y="135118"/>
                    <a:pt x="883095" y="104560"/>
                    <a:pt x="884270" y="53238"/>
                  </a:cubicBezTo>
                  <a:cubicBezTo>
                    <a:pt x="884662" y="36392"/>
                    <a:pt x="879177" y="-23157"/>
                    <a:pt x="913261" y="9752"/>
                  </a:cubicBezTo>
                  <a:cubicBezTo>
                    <a:pt x="932458" y="28165"/>
                    <a:pt x="952438" y="46186"/>
                    <a:pt x="971634" y="64991"/>
                  </a:cubicBezTo>
                  <a:cubicBezTo>
                    <a:pt x="1048029" y="140994"/>
                    <a:pt x="1124816" y="215822"/>
                    <a:pt x="1198077" y="294567"/>
                  </a:cubicBezTo>
                  <a:cubicBezTo>
                    <a:pt x="1277214" y="379189"/>
                    <a:pt x="1353608" y="466554"/>
                    <a:pt x="1428828" y="554701"/>
                  </a:cubicBezTo>
                  <a:cubicBezTo>
                    <a:pt x="1524811" y="667139"/>
                    <a:pt x="1643517" y="789371"/>
                    <a:pt x="1704632" y="927665"/>
                  </a:cubicBezTo>
                  <a:cubicBezTo>
                    <a:pt x="1723437" y="969976"/>
                    <a:pt x="1726180" y="1016204"/>
                    <a:pt x="1718736" y="1061649"/>
                  </a:cubicBezTo>
                  <a:cubicBezTo>
                    <a:pt x="1710117" y="1114146"/>
                    <a:pt x="1693663" y="1167427"/>
                    <a:pt x="1661930" y="1210521"/>
                  </a:cubicBezTo>
                  <a:cubicBezTo>
                    <a:pt x="1623537" y="1263018"/>
                    <a:pt x="1569081" y="1281823"/>
                    <a:pt x="1510707" y="1304545"/>
                  </a:cubicBezTo>
                  <a:cubicBezTo>
                    <a:pt x="1391610" y="1351166"/>
                    <a:pt x="1274079" y="1402487"/>
                    <a:pt x="1153807" y="1446366"/>
                  </a:cubicBezTo>
                  <a:cubicBezTo>
                    <a:pt x="1092691" y="1468696"/>
                    <a:pt x="1031183" y="1489068"/>
                    <a:pt x="968500" y="1505914"/>
                  </a:cubicBezTo>
                  <a:cubicBezTo>
                    <a:pt x="920705" y="1518843"/>
                    <a:pt x="862723" y="1516100"/>
                    <a:pt x="817670" y="1537256"/>
                  </a:cubicBezTo>
                  <a:cubicBezTo>
                    <a:pt x="786328" y="1552143"/>
                    <a:pt x="790638" y="1598763"/>
                    <a:pt x="791029" y="1627362"/>
                  </a:cubicBezTo>
                  <a:cubicBezTo>
                    <a:pt x="792205" y="1653219"/>
                    <a:pt x="777460" y="1838191"/>
                    <a:pt x="788742" y="1965430"/>
                  </a:cubicBezTo>
                  <a:close/>
                </a:path>
              </a:pathLst>
            </a:custGeom>
            <a:solidFill>
              <a:srgbClr val="000000"/>
            </a:solidFill>
            <a:ln w="39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xmlns="" id="{DF1FD49E-2F52-4972-8FB7-11C3AE59ABF1}"/>
                </a:ext>
              </a:extLst>
            </p:cNvPr>
            <p:cNvSpPr/>
            <p:nvPr/>
          </p:nvSpPr>
          <p:spPr>
            <a:xfrm>
              <a:off x="2696175" y="2808820"/>
              <a:ext cx="553790" cy="516153"/>
            </a:xfrm>
            <a:custGeom>
              <a:avLst/>
              <a:gdLst>
                <a:gd name="connsiteX0" fmla="*/ 391768 w 403521"/>
                <a:gd name="connsiteY0" fmla="*/ 180007 h 376097"/>
                <a:gd name="connsiteX1" fmla="*/ 399603 w 403521"/>
                <a:gd name="connsiteY1" fmla="*/ 190977 h 376097"/>
                <a:gd name="connsiteX2" fmla="*/ 401562 w 403521"/>
                <a:gd name="connsiteY2" fmla="*/ 207823 h 376097"/>
                <a:gd name="connsiteX3" fmla="*/ 388242 w 403521"/>
                <a:gd name="connsiteY3" fmla="*/ 225844 h 376097"/>
                <a:gd name="connsiteX4" fmla="*/ 295393 w 403521"/>
                <a:gd name="connsiteY4" fmla="*/ 370406 h 376097"/>
                <a:gd name="connsiteX5" fmla="*/ 273062 w 403521"/>
                <a:gd name="connsiteY5" fmla="*/ 372365 h 376097"/>
                <a:gd name="connsiteX6" fmla="*/ 0 w 403521"/>
                <a:gd name="connsiteY6" fmla="*/ 143573 h 376097"/>
                <a:gd name="connsiteX7" fmla="*/ 9011 w 403521"/>
                <a:gd name="connsiteY7" fmla="*/ 133387 h 376097"/>
                <a:gd name="connsiteX8" fmla="*/ 30166 w 403521"/>
                <a:gd name="connsiteY8" fmla="*/ 112231 h 376097"/>
                <a:gd name="connsiteX9" fmla="*/ 57982 w 403521"/>
                <a:gd name="connsiteY9" fmla="*/ 84807 h 376097"/>
                <a:gd name="connsiteX10" fmla="*/ 83838 w 403521"/>
                <a:gd name="connsiteY10" fmla="*/ 59734 h 376097"/>
                <a:gd name="connsiteX11" fmla="*/ 94024 w 403521"/>
                <a:gd name="connsiteY11" fmla="*/ 49157 h 376097"/>
                <a:gd name="connsiteX12" fmla="*/ 132809 w 403521"/>
                <a:gd name="connsiteY12" fmla="*/ 10763 h 376097"/>
                <a:gd name="connsiteX13" fmla="*/ 144171 w 403521"/>
                <a:gd name="connsiteY13" fmla="*/ 186 h 376097"/>
                <a:gd name="connsiteX14" fmla="*/ 162975 w 403521"/>
                <a:gd name="connsiteY14" fmla="*/ 6062 h 376097"/>
                <a:gd name="connsiteX15" fmla="*/ 172770 w 403521"/>
                <a:gd name="connsiteY15" fmla="*/ 8021 h 376097"/>
                <a:gd name="connsiteX16" fmla="*/ 187657 w 403521"/>
                <a:gd name="connsiteY16" fmla="*/ 14681 h 376097"/>
                <a:gd name="connsiteX17" fmla="*/ 197059 w 403521"/>
                <a:gd name="connsiteY17" fmla="*/ 18990 h 376097"/>
                <a:gd name="connsiteX18" fmla="*/ 230751 w 403521"/>
                <a:gd name="connsiteY18" fmla="*/ 35836 h 376097"/>
                <a:gd name="connsiteX19" fmla="*/ 239762 w 403521"/>
                <a:gd name="connsiteY19" fmla="*/ 41321 h 376097"/>
                <a:gd name="connsiteX20" fmla="*/ 250732 w 403521"/>
                <a:gd name="connsiteY20" fmla="*/ 47981 h 376097"/>
                <a:gd name="connsiteX21" fmla="*/ 275413 w 403521"/>
                <a:gd name="connsiteY21" fmla="*/ 62477 h 376097"/>
                <a:gd name="connsiteX22" fmla="*/ 323209 w 403521"/>
                <a:gd name="connsiteY22" fmla="*/ 99695 h 376097"/>
                <a:gd name="connsiteX23" fmla="*/ 386283 w 403521"/>
                <a:gd name="connsiteY23" fmla="*/ 170605 h 376097"/>
                <a:gd name="connsiteX24" fmla="*/ 391768 w 403521"/>
                <a:gd name="connsiteY24" fmla="*/ 180007 h 376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403521" h="376097">
                  <a:moveTo>
                    <a:pt x="391768" y="180007"/>
                  </a:moveTo>
                  <a:cubicBezTo>
                    <a:pt x="393335" y="184708"/>
                    <a:pt x="396078" y="188234"/>
                    <a:pt x="399603" y="190977"/>
                  </a:cubicBezTo>
                  <a:cubicBezTo>
                    <a:pt x="406263" y="195678"/>
                    <a:pt x="407439" y="201163"/>
                    <a:pt x="401562" y="207823"/>
                  </a:cubicBezTo>
                  <a:cubicBezTo>
                    <a:pt x="396861" y="213307"/>
                    <a:pt x="394510" y="221143"/>
                    <a:pt x="388242" y="225844"/>
                  </a:cubicBezTo>
                  <a:cubicBezTo>
                    <a:pt x="356509" y="273640"/>
                    <a:pt x="325167" y="321435"/>
                    <a:pt x="295393" y="370406"/>
                  </a:cubicBezTo>
                  <a:cubicBezTo>
                    <a:pt x="289125" y="384118"/>
                    <a:pt x="282073" y="379809"/>
                    <a:pt x="273062" y="372365"/>
                  </a:cubicBezTo>
                  <a:cubicBezTo>
                    <a:pt x="182172" y="295971"/>
                    <a:pt x="91282" y="219967"/>
                    <a:pt x="0" y="143573"/>
                  </a:cubicBezTo>
                  <a:cubicBezTo>
                    <a:pt x="3134" y="140047"/>
                    <a:pt x="5877" y="136913"/>
                    <a:pt x="9011" y="133387"/>
                  </a:cubicBezTo>
                  <a:cubicBezTo>
                    <a:pt x="16062" y="126335"/>
                    <a:pt x="23114" y="119283"/>
                    <a:pt x="30166" y="112231"/>
                  </a:cubicBezTo>
                  <a:cubicBezTo>
                    <a:pt x="37610" y="101262"/>
                    <a:pt x="46229" y="91468"/>
                    <a:pt x="57982" y="84807"/>
                  </a:cubicBezTo>
                  <a:cubicBezTo>
                    <a:pt x="66601" y="76580"/>
                    <a:pt x="75219" y="67961"/>
                    <a:pt x="83838" y="59734"/>
                  </a:cubicBezTo>
                  <a:cubicBezTo>
                    <a:pt x="86581" y="55425"/>
                    <a:pt x="89715" y="51507"/>
                    <a:pt x="94024" y="49157"/>
                  </a:cubicBezTo>
                  <a:cubicBezTo>
                    <a:pt x="108128" y="37404"/>
                    <a:pt x="121056" y="24475"/>
                    <a:pt x="132809" y="10763"/>
                  </a:cubicBezTo>
                  <a:cubicBezTo>
                    <a:pt x="134768" y="5279"/>
                    <a:pt x="139469" y="2928"/>
                    <a:pt x="144171" y="186"/>
                  </a:cubicBezTo>
                  <a:cubicBezTo>
                    <a:pt x="151614" y="-990"/>
                    <a:pt x="156707" y="3711"/>
                    <a:pt x="162975" y="6062"/>
                  </a:cubicBezTo>
                  <a:cubicBezTo>
                    <a:pt x="165718" y="8804"/>
                    <a:pt x="169636" y="7237"/>
                    <a:pt x="172770" y="8021"/>
                  </a:cubicBezTo>
                  <a:cubicBezTo>
                    <a:pt x="178646" y="8413"/>
                    <a:pt x="183347" y="11547"/>
                    <a:pt x="187657" y="14681"/>
                  </a:cubicBezTo>
                  <a:cubicBezTo>
                    <a:pt x="190399" y="17423"/>
                    <a:pt x="193533" y="18599"/>
                    <a:pt x="197059" y="18990"/>
                  </a:cubicBezTo>
                  <a:cubicBezTo>
                    <a:pt x="208812" y="23692"/>
                    <a:pt x="221349" y="26826"/>
                    <a:pt x="230751" y="35836"/>
                  </a:cubicBezTo>
                  <a:cubicBezTo>
                    <a:pt x="233102" y="38579"/>
                    <a:pt x="236236" y="40538"/>
                    <a:pt x="239762" y="41321"/>
                  </a:cubicBezTo>
                  <a:cubicBezTo>
                    <a:pt x="243680" y="42888"/>
                    <a:pt x="247206" y="45239"/>
                    <a:pt x="250732" y="47981"/>
                  </a:cubicBezTo>
                  <a:cubicBezTo>
                    <a:pt x="256608" y="56600"/>
                    <a:pt x="266402" y="58951"/>
                    <a:pt x="275413" y="62477"/>
                  </a:cubicBezTo>
                  <a:cubicBezTo>
                    <a:pt x="294610" y="70704"/>
                    <a:pt x="308713" y="85983"/>
                    <a:pt x="323209" y="99695"/>
                  </a:cubicBezTo>
                  <a:cubicBezTo>
                    <a:pt x="345931" y="121634"/>
                    <a:pt x="367478" y="144748"/>
                    <a:pt x="386283" y="170605"/>
                  </a:cubicBezTo>
                  <a:cubicBezTo>
                    <a:pt x="389026" y="173347"/>
                    <a:pt x="391768" y="176089"/>
                    <a:pt x="391768" y="180007"/>
                  </a:cubicBezTo>
                  <a:close/>
                </a:path>
              </a:pathLst>
            </a:custGeom>
            <a:solidFill>
              <a:srgbClr val="FEFEFE"/>
            </a:solidFill>
            <a:ln w="39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xmlns="" id="{672DF299-EF29-4E1B-9AF8-8E30B5A83323}"/>
                </a:ext>
              </a:extLst>
            </p:cNvPr>
            <p:cNvSpPr/>
            <p:nvPr/>
          </p:nvSpPr>
          <p:spPr>
            <a:xfrm>
              <a:off x="5563487" y="2923651"/>
              <a:ext cx="478518" cy="451634"/>
            </a:xfrm>
            <a:custGeom>
              <a:avLst/>
              <a:gdLst>
                <a:gd name="connsiteX0" fmla="*/ 92479 w 348673"/>
                <a:gd name="connsiteY0" fmla="*/ 330221 h 329085"/>
                <a:gd name="connsiteX1" fmla="*/ 4331 w 348673"/>
                <a:gd name="connsiteY1" fmla="*/ 200154 h 329085"/>
                <a:gd name="connsiteX2" fmla="*/ 3939 w 348673"/>
                <a:gd name="connsiteY2" fmla="*/ 188401 h 329085"/>
                <a:gd name="connsiteX3" fmla="*/ 14125 w 348673"/>
                <a:gd name="connsiteY3" fmla="*/ 175081 h 329085"/>
                <a:gd name="connsiteX4" fmla="*/ 223721 w 348673"/>
                <a:gd name="connsiteY4" fmla="*/ 9363 h 329085"/>
                <a:gd name="connsiteX5" fmla="*/ 242526 w 348673"/>
                <a:gd name="connsiteY5" fmla="*/ 352 h 329085"/>
                <a:gd name="connsiteX6" fmla="*/ 333024 w 348673"/>
                <a:gd name="connsiteY6" fmla="*/ 85366 h 329085"/>
                <a:gd name="connsiteX7" fmla="*/ 343602 w 348673"/>
                <a:gd name="connsiteY7" fmla="*/ 93593 h 329085"/>
                <a:gd name="connsiteX8" fmla="*/ 336158 w 348673"/>
                <a:gd name="connsiteY8" fmla="*/ 189968 h 329085"/>
                <a:gd name="connsiteX9" fmla="*/ 159863 w 348673"/>
                <a:gd name="connsiteY9" fmla="*/ 322777 h 329085"/>
                <a:gd name="connsiteX10" fmla="*/ 92479 w 348673"/>
                <a:gd name="connsiteY10" fmla="*/ 330221 h 329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48673" h="329085">
                  <a:moveTo>
                    <a:pt x="92479" y="330221"/>
                  </a:moveTo>
                  <a:cubicBezTo>
                    <a:pt x="63096" y="286735"/>
                    <a:pt x="33713" y="243640"/>
                    <a:pt x="4331" y="200154"/>
                  </a:cubicBezTo>
                  <a:cubicBezTo>
                    <a:pt x="1980" y="196628"/>
                    <a:pt x="-3896" y="192318"/>
                    <a:pt x="3939" y="188401"/>
                  </a:cubicBezTo>
                  <a:cubicBezTo>
                    <a:pt x="4331" y="181349"/>
                    <a:pt x="9816" y="178607"/>
                    <a:pt x="14125" y="175081"/>
                  </a:cubicBezTo>
                  <a:cubicBezTo>
                    <a:pt x="84643" y="120625"/>
                    <a:pt x="153594" y="64602"/>
                    <a:pt x="223721" y="9363"/>
                  </a:cubicBezTo>
                  <a:cubicBezTo>
                    <a:pt x="229206" y="5053"/>
                    <a:pt x="233515" y="-1607"/>
                    <a:pt x="242526" y="352"/>
                  </a:cubicBezTo>
                  <a:cubicBezTo>
                    <a:pt x="272692" y="28951"/>
                    <a:pt x="302858" y="57158"/>
                    <a:pt x="333024" y="85366"/>
                  </a:cubicBezTo>
                  <a:cubicBezTo>
                    <a:pt x="336158" y="88500"/>
                    <a:pt x="338901" y="92418"/>
                    <a:pt x="343602" y="93593"/>
                  </a:cubicBezTo>
                  <a:cubicBezTo>
                    <a:pt x="353788" y="126893"/>
                    <a:pt x="356530" y="160585"/>
                    <a:pt x="336158" y="189968"/>
                  </a:cubicBezTo>
                  <a:cubicBezTo>
                    <a:pt x="292280" y="253434"/>
                    <a:pt x="234299" y="299663"/>
                    <a:pt x="159863" y="322777"/>
                  </a:cubicBezTo>
                  <a:cubicBezTo>
                    <a:pt x="137924" y="330221"/>
                    <a:pt x="115201" y="332180"/>
                    <a:pt x="92479" y="330221"/>
                  </a:cubicBezTo>
                  <a:close/>
                </a:path>
              </a:pathLst>
            </a:custGeom>
            <a:solidFill>
              <a:srgbClr val="FEFEFE"/>
            </a:solidFill>
            <a:ln w="39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xmlns="" id="{25C97EEE-FF89-4F3A-A027-8458B65F691A}"/>
                </a:ext>
              </a:extLst>
            </p:cNvPr>
            <p:cNvSpPr/>
            <p:nvPr/>
          </p:nvSpPr>
          <p:spPr>
            <a:xfrm>
              <a:off x="4045703" y="1845050"/>
              <a:ext cx="5377" cy="5377"/>
            </a:xfrm>
            <a:custGeom>
              <a:avLst/>
              <a:gdLst>
                <a:gd name="connsiteX0" fmla="*/ 0 w 0"/>
                <a:gd name="connsiteY0" fmla="*/ 784 h 0"/>
                <a:gd name="connsiteX1" fmla="*/ 0 w 0"/>
                <a:gd name="connsiteY1" fmla="*/ 0 h 0"/>
                <a:gd name="connsiteX2" fmla="*/ 783 w 0"/>
                <a:gd name="connsiteY2" fmla="*/ 392 h 0"/>
                <a:gd name="connsiteX3" fmla="*/ 0 w 0"/>
                <a:gd name="connsiteY3" fmla="*/ 78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784"/>
                  </a:moveTo>
                  <a:cubicBezTo>
                    <a:pt x="0" y="392"/>
                    <a:pt x="0" y="392"/>
                    <a:pt x="0" y="0"/>
                  </a:cubicBezTo>
                  <a:cubicBezTo>
                    <a:pt x="392" y="0"/>
                    <a:pt x="392" y="392"/>
                    <a:pt x="783" y="392"/>
                  </a:cubicBezTo>
                  <a:cubicBezTo>
                    <a:pt x="783" y="784"/>
                    <a:pt x="392" y="784"/>
                    <a:pt x="0" y="784"/>
                  </a:cubicBezTo>
                  <a:close/>
                </a:path>
              </a:pathLst>
            </a:custGeom>
            <a:solidFill>
              <a:srgbClr val="F4970C"/>
            </a:solidFill>
            <a:ln w="39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xmlns="" id="{6E1AC69B-62ED-48DF-A93D-8FFEA283B429}"/>
                </a:ext>
              </a:extLst>
            </p:cNvPr>
            <p:cNvSpPr/>
            <p:nvPr/>
          </p:nvSpPr>
          <p:spPr>
            <a:xfrm>
              <a:off x="3919830" y="3217011"/>
              <a:ext cx="919399" cy="602179"/>
            </a:xfrm>
            <a:custGeom>
              <a:avLst/>
              <a:gdLst>
                <a:gd name="connsiteX0" fmla="*/ 94068 w 669923"/>
                <a:gd name="connsiteY0" fmla="*/ 300593 h 438780"/>
                <a:gd name="connsiteX1" fmla="*/ 44 w 669923"/>
                <a:gd name="connsiteY1" fmla="*/ 4808 h 438780"/>
                <a:gd name="connsiteX2" fmla="*/ 24333 w 669923"/>
                <a:gd name="connsiteY2" fmla="*/ 48295 h 438780"/>
                <a:gd name="connsiteX3" fmla="*/ 140296 w 669923"/>
                <a:gd name="connsiteY3" fmla="*/ 156031 h 438780"/>
                <a:gd name="connsiteX4" fmla="*/ 327953 w 669923"/>
                <a:gd name="connsiteY4" fmla="*/ 196775 h 438780"/>
                <a:gd name="connsiteX5" fmla="*/ 463897 w 669923"/>
                <a:gd name="connsiteY5" fmla="*/ 185805 h 438780"/>
                <a:gd name="connsiteX6" fmla="*/ 628831 w 669923"/>
                <a:gd name="connsiteY6" fmla="*/ 74151 h 438780"/>
                <a:gd name="connsiteX7" fmla="*/ 671534 w 669923"/>
                <a:gd name="connsiteY7" fmla="*/ 107 h 438780"/>
                <a:gd name="connsiteX8" fmla="*/ 573592 w 669923"/>
                <a:gd name="connsiteY8" fmla="*/ 338203 h 438780"/>
                <a:gd name="connsiteX9" fmla="*/ 431380 w 669923"/>
                <a:gd name="connsiteY9" fmla="*/ 424000 h 438780"/>
                <a:gd name="connsiteX10" fmla="*/ 361254 w 669923"/>
                <a:gd name="connsiteY10" fmla="*/ 427918 h 438780"/>
                <a:gd name="connsiteX11" fmla="*/ 94068 w 669923"/>
                <a:gd name="connsiteY11" fmla="*/ 300593 h 438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69923" h="438780">
                  <a:moveTo>
                    <a:pt x="94068" y="300593"/>
                  </a:moveTo>
                  <a:cubicBezTo>
                    <a:pt x="91325" y="281788"/>
                    <a:pt x="-2307" y="11860"/>
                    <a:pt x="44" y="4808"/>
                  </a:cubicBezTo>
                  <a:cubicBezTo>
                    <a:pt x="8662" y="20087"/>
                    <a:pt x="16106" y="34583"/>
                    <a:pt x="24333" y="48295"/>
                  </a:cubicBezTo>
                  <a:cubicBezTo>
                    <a:pt x="51757" y="96090"/>
                    <a:pt x="89367" y="132525"/>
                    <a:pt x="140296" y="156031"/>
                  </a:cubicBezTo>
                  <a:cubicBezTo>
                    <a:pt x="200237" y="183455"/>
                    <a:pt x="262136" y="196775"/>
                    <a:pt x="327953" y="196775"/>
                  </a:cubicBezTo>
                  <a:cubicBezTo>
                    <a:pt x="373790" y="196775"/>
                    <a:pt x="419235" y="196775"/>
                    <a:pt x="463897" y="185805"/>
                  </a:cubicBezTo>
                  <a:cubicBezTo>
                    <a:pt x="532848" y="168568"/>
                    <a:pt x="590438" y="136834"/>
                    <a:pt x="628831" y="74151"/>
                  </a:cubicBezTo>
                  <a:cubicBezTo>
                    <a:pt x="644894" y="47903"/>
                    <a:pt x="671142" y="-2635"/>
                    <a:pt x="671534" y="107"/>
                  </a:cubicBezTo>
                  <a:cubicBezTo>
                    <a:pt x="653513" y="78069"/>
                    <a:pt x="579468" y="331935"/>
                    <a:pt x="573592" y="338203"/>
                  </a:cubicBezTo>
                  <a:cubicBezTo>
                    <a:pt x="529322" y="365627"/>
                    <a:pt x="434122" y="422433"/>
                    <a:pt x="431380" y="424000"/>
                  </a:cubicBezTo>
                  <a:cubicBezTo>
                    <a:pt x="391028" y="448682"/>
                    <a:pt x="402781" y="447506"/>
                    <a:pt x="361254" y="427918"/>
                  </a:cubicBezTo>
                  <a:cubicBezTo>
                    <a:pt x="352243" y="424000"/>
                    <a:pt x="96027" y="302160"/>
                    <a:pt x="94068" y="300593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9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xmlns="" id="{BB64EBEB-E90A-4F62-B4B3-986A96C9401E}"/>
                </a:ext>
              </a:extLst>
            </p:cNvPr>
            <p:cNvSpPr/>
            <p:nvPr/>
          </p:nvSpPr>
          <p:spPr>
            <a:xfrm>
              <a:off x="4874237" y="2316577"/>
              <a:ext cx="311842" cy="365609"/>
            </a:xfrm>
            <a:custGeom>
              <a:avLst/>
              <a:gdLst>
                <a:gd name="connsiteX0" fmla="*/ 155532 w 227225"/>
                <a:gd name="connsiteY0" fmla="*/ 0 h 266402"/>
                <a:gd name="connsiteX1" fmla="*/ 227225 w 227225"/>
                <a:gd name="connsiteY1" fmla="*/ 268753 h 266402"/>
                <a:gd name="connsiteX2" fmla="*/ 0 w 227225"/>
                <a:gd name="connsiteY2" fmla="*/ 119881 h 266402"/>
                <a:gd name="connsiteX3" fmla="*/ 99117 w 227225"/>
                <a:gd name="connsiteY3" fmla="*/ 70910 h 266402"/>
                <a:gd name="connsiteX4" fmla="*/ 155532 w 227225"/>
                <a:gd name="connsiteY4" fmla="*/ 0 h 266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7225" h="266402">
                  <a:moveTo>
                    <a:pt x="155532" y="0"/>
                  </a:moveTo>
                  <a:cubicBezTo>
                    <a:pt x="183739" y="98334"/>
                    <a:pt x="220565" y="243680"/>
                    <a:pt x="227225" y="268753"/>
                  </a:cubicBezTo>
                  <a:cubicBezTo>
                    <a:pt x="193142" y="246030"/>
                    <a:pt x="28991" y="137119"/>
                    <a:pt x="0" y="119881"/>
                  </a:cubicBezTo>
                  <a:cubicBezTo>
                    <a:pt x="56414" y="101468"/>
                    <a:pt x="74436" y="87756"/>
                    <a:pt x="99117" y="70910"/>
                  </a:cubicBezTo>
                  <a:cubicBezTo>
                    <a:pt x="128892" y="47796"/>
                    <a:pt x="144562" y="17630"/>
                    <a:pt x="155532" y="0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39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xmlns="" id="{7548BC75-DF85-4C72-87D4-C409A14A94D8}"/>
                </a:ext>
              </a:extLst>
            </p:cNvPr>
            <p:cNvSpPr/>
            <p:nvPr/>
          </p:nvSpPr>
          <p:spPr>
            <a:xfrm>
              <a:off x="3538688" y="2331633"/>
              <a:ext cx="80649" cy="225818"/>
            </a:xfrm>
            <a:custGeom>
              <a:avLst/>
              <a:gdLst>
                <a:gd name="connsiteX0" fmla="*/ 0 w 58765"/>
                <a:gd name="connsiteY0" fmla="*/ 168069 h 164542"/>
                <a:gd name="connsiteX1" fmla="*/ 58765 w 58765"/>
                <a:gd name="connsiteY1" fmla="*/ 0 h 164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8765" h="164542">
                  <a:moveTo>
                    <a:pt x="0" y="168069"/>
                  </a:moveTo>
                  <a:cubicBezTo>
                    <a:pt x="19197" y="114788"/>
                    <a:pt x="52497" y="20372"/>
                    <a:pt x="58765" y="0"/>
                  </a:cubicBezTo>
                </a:path>
              </a:pathLst>
            </a:custGeom>
            <a:solidFill>
              <a:srgbClr val="FEB47A"/>
            </a:solidFill>
            <a:ln w="39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xmlns="" id="{D7BD4980-C75A-4383-A991-7289EE8F9DC7}"/>
                </a:ext>
              </a:extLst>
            </p:cNvPr>
            <p:cNvSpPr/>
            <p:nvPr/>
          </p:nvSpPr>
          <p:spPr>
            <a:xfrm>
              <a:off x="3577259" y="1868120"/>
              <a:ext cx="1553839" cy="655946"/>
            </a:xfrm>
            <a:custGeom>
              <a:avLst/>
              <a:gdLst>
                <a:gd name="connsiteX0" fmla="*/ 1128786 w 1132209"/>
                <a:gd name="connsiteY0" fmla="*/ 167321 h 477957"/>
                <a:gd name="connsiteX1" fmla="*/ 1117817 w 1132209"/>
                <a:gd name="connsiteY1" fmla="*/ 127361 h 477957"/>
                <a:gd name="connsiteX2" fmla="*/ 984224 w 1132209"/>
                <a:gd name="connsiteY2" fmla="*/ 2387 h 477957"/>
                <a:gd name="connsiteX3" fmla="*/ 782071 w 1132209"/>
                <a:gd name="connsiteY3" fmla="*/ 88576 h 477957"/>
                <a:gd name="connsiteX4" fmla="*/ 708419 w 1132209"/>
                <a:gd name="connsiteY4" fmla="*/ 111298 h 477957"/>
                <a:gd name="connsiteX5" fmla="*/ 584228 w 1132209"/>
                <a:gd name="connsiteY5" fmla="*/ 79173 h 477957"/>
                <a:gd name="connsiteX6" fmla="*/ 501957 w 1132209"/>
                <a:gd name="connsiteY6" fmla="*/ 83483 h 477957"/>
                <a:gd name="connsiteX7" fmla="*/ 371890 w 1132209"/>
                <a:gd name="connsiteY7" fmla="*/ 116783 h 477957"/>
                <a:gd name="connsiteX8" fmla="*/ 333889 w 1132209"/>
                <a:gd name="connsiteY8" fmla="*/ 90534 h 477957"/>
                <a:gd name="connsiteX9" fmla="*/ 241823 w 1132209"/>
                <a:gd name="connsiteY9" fmla="*/ 45873 h 477957"/>
                <a:gd name="connsiteX10" fmla="*/ 215575 w 1132209"/>
                <a:gd name="connsiteY10" fmla="*/ 40388 h 477957"/>
                <a:gd name="connsiteX11" fmla="*/ 53383 w 1132209"/>
                <a:gd name="connsiteY11" fmla="*/ 93669 h 477957"/>
                <a:gd name="connsiteX12" fmla="*/ 6371 w 1132209"/>
                <a:gd name="connsiteY12" fmla="*/ 164187 h 477957"/>
                <a:gd name="connsiteX13" fmla="*/ 3628 w 1132209"/>
                <a:gd name="connsiteY13" fmla="*/ 257819 h 477957"/>
                <a:gd name="connsiteX14" fmla="*/ 83157 w 1132209"/>
                <a:gd name="connsiteY14" fmla="*/ 416485 h 477957"/>
                <a:gd name="connsiteX15" fmla="*/ 157593 w 1132209"/>
                <a:gd name="connsiteY15" fmla="*/ 469374 h 477957"/>
                <a:gd name="connsiteX16" fmla="*/ 253576 w 1132209"/>
                <a:gd name="connsiteY16" fmla="*/ 476426 h 477957"/>
                <a:gd name="connsiteX17" fmla="*/ 274340 w 1132209"/>
                <a:gd name="connsiteY17" fmla="*/ 472508 h 477957"/>
                <a:gd name="connsiteX18" fmla="*/ 355044 w 1132209"/>
                <a:gd name="connsiteY18" fmla="*/ 444301 h 477957"/>
                <a:gd name="connsiteX19" fmla="*/ 389520 w 1132209"/>
                <a:gd name="connsiteY19" fmla="*/ 427455 h 477957"/>
                <a:gd name="connsiteX20" fmla="*/ 468657 w 1132209"/>
                <a:gd name="connsiteY20" fmla="*/ 403557 h 477957"/>
                <a:gd name="connsiteX21" fmla="*/ 530164 w 1132209"/>
                <a:gd name="connsiteY21" fmla="*/ 322069 h 477957"/>
                <a:gd name="connsiteX22" fmla="*/ 614395 w 1132209"/>
                <a:gd name="connsiteY22" fmla="*/ 345575 h 477957"/>
                <a:gd name="connsiteX23" fmla="*/ 698233 w 1132209"/>
                <a:gd name="connsiteY23" fmla="*/ 397681 h 477957"/>
                <a:gd name="connsiteX24" fmla="*/ 768359 w 1132209"/>
                <a:gd name="connsiteY24" fmla="*/ 400815 h 477957"/>
                <a:gd name="connsiteX25" fmla="*/ 829867 w 1132209"/>
                <a:gd name="connsiteY25" fmla="*/ 410609 h 477957"/>
                <a:gd name="connsiteX26" fmla="*/ 950923 w 1132209"/>
                <a:gd name="connsiteY26" fmla="*/ 445868 h 477957"/>
                <a:gd name="connsiteX27" fmla="*/ 1128786 w 1132209"/>
                <a:gd name="connsiteY27" fmla="*/ 167321 h 477957"/>
                <a:gd name="connsiteX28" fmla="*/ 1062969 w 1132209"/>
                <a:gd name="connsiteY28" fmla="*/ 307966 h 477957"/>
                <a:gd name="connsiteX29" fmla="*/ 1062969 w 1132209"/>
                <a:gd name="connsiteY29" fmla="*/ 307966 h 477957"/>
                <a:gd name="connsiteX30" fmla="*/ 1062969 w 1132209"/>
                <a:gd name="connsiteY30" fmla="*/ 307966 h 477957"/>
                <a:gd name="connsiteX31" fmla="*/ 1062969 w 1132209"/>
                <a:gd name="connsiteY31" fmla="*/ 307966 h 477957"/>
                <a:gd name="connsiteX32" fmla="*/ 1062969 w 1132209"/>
                <a:gd name="connsiteY32" fmla="*/ 307966 h 477957"/>
                <a:gd name="connsiteX33" fmla="*/ 1062969 w 1132209"/>
                <a:gd name="connsiteY33" fmla="*/ 307966 h 477957"/>
                <a:gd name="connsiteX34" fmla="*/ 1062969 w 1132209"/>
                <a:gd name="connsiteY34" fmla="*/ 307966 h 477957"/>
                <a:gd name="connsiteX35" fmla="*/ 1062969 w 1132209"/>
                <a:gd name="connsiteY35" fmla="*/ 307966 h 477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132209" h="477957">
                  <a:moveTo>
                    <a:pt x="1128786" y="167321"/>
                  </a:moveTo>
                  <a:cubicBezTo>
                    <a:pt x="1126827" y="156743"/>
                    <a:pt x="1118992" y="130103"/>
                    <a:pt x="1117817" y="127361"/>
                  </a:cubicBezTo>
                  <a:cubicBezTo>
                    <a:pt x="1095486" y="68204"/>
                    <a:pt x="1048865" y="13356"/>
                    <a:pt x="984224" y="2387"/>
                  </a:cubicBezTo>
                  <a:cubicBezTo>
                    <a:pt x="907045" y="-10542"/>
                    <a:pt x="830651" y="30594"/>
                    <a:pt x="782071" y="88576"/>
                  </a:cubicBezTo>
                  <a:cubicBezTo>
                    <a:pt x="762091" y="112473"/>
                    <a:pt x="753472" y="124618"/>
                    <a:pt x="708419" y="111298"/>
                  </a:cubicBezTo>
                  <a:cubicBezTo>
                    <a:pt x="702151" y="108164"/>
                    <a:pt x="597549" y="83091"/>
                    <a:pt x="584228" y="79173"/>
                  </a:cubicBezTo>
                  <a:cubicBezTo>
                    <a:pt x="560331" y="72121"/>
                    <a:pt x="525072" y="70554"/>
                    <a:pt x="501957" y="83483"/>
                  </a:cubicBezTo>
                  <a:cubicBezTo>
                    <a:pt x="493338" y="88184"/>
                    <a:pt x="389912" y="120701"/>
                    <a:pt x="371890" y="116783"/>
                  </a:cubicBezTo>
                  <a:cubicBezTo>
                    <a:pt x="359745" y="114432"/>
                    <a:pt x="344858" y="97978"/>
                    <a:pt x="333889" y="90534"/>
                  </a:cubicBezTo>
                  <a:cubicBezTo>
                    <a:pt x="306073" y="70946"/>
                    <a:pt x="275124" y="54884"/>
                    <a:pt x="241823" y="45873"/>
                  </a:cubicBezTo>
                  <a:cubicBezTo>
                    <a:pt x="233204" y="43522"/>
                    <a:pt x="224585" y="41563"/>
                    <a:pt x="215575" y="40388"/>
                  </a:cubicBezTo>
                  <a:cubicBezTo>
                    <a:pt x="156810" y="31769"/>
                    <a:pt x="96086" y="52533"/>
                    <a:pt x="53383" y="93669"/>
                  </a:cubicBezTo>
                  <a:cubicBezTo>
                    <a:pt x="33794" y="112473"/>
                    <a:pt x="14598" y="137938"/>
                    <a:pt x="6371" y="164187"/>
                  </a:cubicBezTo>
                  <a:cubicBezTo>
                    <a:pt x="-2640" y="192786"/>
                    <a:pt x="-681" y="228829"/>
                    <a:pt x="3628" y="257819"/>
                  </a:cubicBezTo>
                  <a:cubicBezTo>
                    <a:pt x="11855" y="317368"/>
                    <a:pt x="40063" y="374174"/>
                    <a:pt x="83157" y="416485"/>
                  </a:cubicBezTo>
                  <a:cubicBezTo>
                    <a:pt x="103921" y="437249"/>
                    <a:pt x="129778" y="458796"/>
                    <a:pt x="157593" y="469374"/>
                  </a:cubicBezTo>
                  <a:cubicBezTo>
                    <a:pt x="188151" y="481127"/>
                    <a:pt x="221843" y="481127"/>
                    <a:pt x="253576" y="476426"/>
                  </a:cubicBezTo>
                  <a:cubicBezTo>
                    <a:pt x="260628" y="475251"/>
                    <a:pt x="267680" y="474075"/>
                    <a:pt x="274340" y="472508"/>
                  </a:cubicBezTo>
                  <a:cubicBezTo>
                    <a:pt x="302156" y="466240"/>
                    <a:pt x="329187" y="456446"/>
                    <a:pt x="355044" y="444301"/>
                  </a:cubicBezTo>
                  <a:cubicBezTo>
                    <a:pt x="366405" y="438816"/>
                    <a:pt x="377767" y="431373"/>
                    <a:pt x="389520" y="427455"/>
                  </a:cubicBezTo>
                  <a:cubicBezTo>
                    <a:pt x="415376" y="419620"/>
                    <a:pt x="444759" y="416877"/>
                    <a:pt x="468657" y="403557"/>
                  </a:cubicBezTo>
                  <a:cubicBezTo>
                    <a:pt x="498040" y="386711"/>
                    <a:pt x="512535" y="349493"/>
                    <a:pt x="530164" y="322069"/>
                  </a:cubicBezTo>
                  <a:cubicBezTo>
                    <a:pt x="557588" y="278583"/>
                    <a:pt x="596765" y="316193"/>
                    <a:pt x="614395" y="345575"/>
                  </a:cubicBezTo>
                  <a:cubicBezTo>
                    <a:pt x="645344" y="397289"/>
                    <a:pt x="670417" y="396505"/>
                    <a:pt x="698233" y="397681"/>
                  </a:cubicBezTo>
                  <a:cubicBezTo>
                    <a:pt x="721739" y="398856"/>
                    <a:pt x="745245" y="400031"/>
                    <a:pt x="768359" y="400815"/>
                  </a:cubicBezTo>
                  <a:cubicBezTo>
                    <a:pt x="787948" y="401598"/>
                    <a:pt x="813021" y="398464"/>
                    <a:pt x="829867" y="410609"/>
                  </a:cubicBezTo>
                  <a:cubicBezTo>
                    <a:pt x="867869" y="432548"/>
                    <a:pt x="905087" y="454879"/>
                    <a:pt x="950923" y="445868"/>
                  </a:cubicBezTo>
                  <a:cubicBezTo>
                    <a:pt x="1073938" y="422362"/>
                    <a:pt x="1149942" y="286027"/>
                    <a:pt x="1128786" y="167321"/>
                  </a:cubicBezTo>
                  <a:close/>
                  <a:moveTo>
                    <a:pt x="1062969" y="307966"/>
                  </a:moveTo>
                  <a:cubicBezTo>
                    <a:pt x="1062969" y="307966"/>
                    <a:pt x="1062969" y="307966"/>
                    <a:pt x="1062969" y="307966"/>
                  </a:cubicBezTo>
                  <a:cubicBezTo>
                    <a:pt x="1062969" y="307966"/>
                    <a:pt x="1062969" y="307966"/>
                    <a:pt x="1062969" y="307966"/>
                  </a:cubicBezTo>
                  <a:cubicBezTo>
                    <a:pt x="1062969" y="307966"/>
                    <a:pt x="1062969" y="307966"/>
                    <a:pt x="1062969" y="307966"/>
                  </a:cubicBezTo>
                  <a:close/>
                  <a:moveTo>
                    <a:pt x="1062969" y="307966"/>
                  </a:moveTo>
                  <a:cubicBezTo>
                    <a:pt x="1062969" y="307966"/>
                    <a:pt x="1062969" y="307966"/>
                    <a:pt x="1062969" y="307966"/>
                  </a:cubicBezTo>
                  <a:cubicBezTo>
                    <a:pt x="1062969" y="307966"/>
                    <a:pt x="1062969" y="307966"/>
                    <a:pt x="1062969" y="307966"/>
                  </a:cubicBezTo>
                  <a:cubicBezTo>
                    <a:pt x="1062969" y="307966"/>
                    <a:pt x="1062969" y="307966"/>
                    <a:pt x="1062969" y="307966"/>
                  </a:cubicBezTo>
                  <a:close/>
                </a:path>
              </a:pathLst>
            </a:custGeom>
            <a:solidFill>
              <a:srgbClr val="000000"/>
            </a:solidFill>
            <a:ln w="39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xmlns="" id="{27AF53FF-30A6-492C-9F33-3F3BEE6C54C5}"/>
                </a:ext>
              </a:extLst>
            </p:cNvPr>
            <p:cNvSpPr/>
            <p:nvPr/>
          </p:nvSpPr>
          <p:spPr>
            <a:xfrm>
              <a:off x="3637619" y="1991293"/>
              <a:ext cx="381738" cy="381738"/>
            </a:xfrm>
            <a:custGeom>
              <a:avLst/>
              <a:gdLst>
                <a:gd name="connsiteX0" fmla="*/ 278155 w 278155"/>
                <a:gd name="connsiteY0" fmla="*/ 139078 h 278155"/>
                <a:gd name="connsiteX1" fmla="*/ 139078 w 278155"/>
                <a:gd name="connsiteY1" fmla="*/ 278155 h 278155"/>
                <a:gd name="connsiteX2" fmla="*/ 0 w 278155"/>
                <a:gd name="connsiteY2" fmla="*/ 139078 h 278155"/>
                <a:gd name="connsiteX3" fmla="*/ 139078 w 278155"/>
                <a:gd name="connsiteY3" fmla="*/ 0 h 278155"/>
                <a:gd name="connsiteX4" fmla="*/ 278155 w 278155"/>
                <a:gd name="connsiteY4" fmla="*/ 139078 h 278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8155" h="278155">
                  <a:moveTo>
                    <a:pt x="278155" y="139078"/>
                  </a:moveTo>
                  <a:cubicBezTo>
                    <a:pt x="278155" y="215888"/>
                    <a:pt x="215888" y="278155"/>
                    <a:pt x="139078" y="278155"/>
                  </a:cubicBezTo>
                  <a:cubicBezTo>
                    <a:pt x="62267" y="278155"/>
                    <a:pt x="0" y="215888"/>
                    <a:pt x="0" y="139078"/>
                  </a:cubicBezTo>
                  <a:cubicBezTo>
                    <a:pt x="0" y="62267"/>
                    <a:pt x="62267" y="0"/>
                    <a:pt x="139078" y="0"/>
                  </a:cubicBezTo>
                  <a:cubicBezTo>
                    <a:pt x="215888" y="0"/>
                    <a:pt x="278155" y="62267"/>
                    <a:pt x="278155" y="139078"/>
                  </a:cubicBezTo>
                  <a:close/>
                </a:path>
              </a:pathLst>
            </a:custGeom>
            <a:solidFill>
              <a:schemeClr val="accent1"/>
            </a:solidFill>
            <a:ln w="39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xmlns="" id="{5D636053-8484-46DD-A7C2-DE10398B5A3F}"/>
                </a:ext>
              </a:extLst>
            </p:cNvPr>
            <p:cNvSpPr/>
            <p:nvPr/>
          </p:nvSpPr>
          <p:spPr>
            <a:xfrm>
              <a:off x="4691970" y="1943441"/>
              <a:ext cx="381738" cy="381738"/>
            </a:xfrm>
            <a:custGeom>
              <a:avLst/>
              <a:gdLst>
                <a:gd name="connsiteX0" fmla="*/ 278155 w 278155"/>
                <a:gd name="connsiteY0" fmla="*/ 139078 h 278155"/>
                <a:gd name="connsiteX1" fmla="*/ 139078 w 278155"/>
                <a:gd name="connsiteY1" fmla="*/ 278155 h 278155"/>
                <a:gd name="connsiteX2" fmla="*/ 0 w 278155"/>
                <a:gd name="connsiteY2" fmla="*/ 139078 h 278155"/>
                <a:gd name="connsiteX3" fmla="*/ 139078 w 278155"/>
                <a:gd name="connsiteY3" fmla="*/ 0 h 278155"/>
                <a:gd name="connsiteX4" fmla="*/ 278155 w 278155"/>
                <a:gd name="connsiteY4" fmla="*/ 139078 h 278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8155" h="278155">
                  <a:moveTo>
                    <a:pt x="278155" y="139078"/>
                  </a:moveTo>
                  <a:cubicBezTo>
                    <a:pt x="278155" y="215888"/>
                    <a:pt x="215888" y="278155"/>
                    <a:pt x="139078" y="278155"/>
                  </a:cubicBezTo>
                  <a:cubicBezTo>
                    <a:pt x="62267" y="278155"/>
                    <a:pt x="0" y="215888"/>
                    <a:pt x="0" y="139078"/>
                  </a:cubicBezTo>
                  <a:cubicBezTo>
                    <a:pt x="0" y="62267"/>
                    <a:pt x="62267" y="0"/>
                    <a:pt x="139078" y="0"/>
                  </a:cubicBezTo>
                  <a:cubicBezTo>
                    <a:pt x="215888" y="0"/>
                    <a:pt x="278155" y="62267"/>
                    <a:pt x="278155" y="139078"/>
                  </a:cubicBezTo>
                  <a:close/>
                </a:path>
              </a:pathLst>
            </a:custGeom>
            <a:solidFill>
              <a:schemeClr val="accent1"/>
            </a:solidFill>
            <a:ln w="39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xmlns="" id="{0F713711-DC01-411C-A6EC-EB453D6A6343}"/>
                </a:ext>
              </a:extLst>
            </p:cNvPr>
            <p:cNvSpPr/>
            <p:nvPr/>
          </p:nvSpPr>
          <p:spPr>
            <a:xfrm>
              <a:off x="3796426" y="3532764"/>
              <a:ext cx="1553265" cy="3199717"/>
            </a:xfrm>
            <a:custGeom>
              <a:avLst/>
              <a:gdLst>
                <a:gd name="connsiteX0" fmla="*/ 915170 w 1089115"/>
                <a:gd name="connsiteY0" fmla="*/ 763556 h 1402529"/>
                <a:gd name="connsiteX1" fmla="*/ 803125 w 1089115"/>
                <a:gd name="connsiteY1" fmla="*/ 377665 h 1402529"/>
                <a:gd name="connsiteX2" fmla="*/ 801949 w 1089115"/>
                <a:gd name="connsiteY2" fmla="*/ 364344 h 1402529"/>
                <a:gd name="connsiteX3" fmla="*/ 801949 w 1089115"/>
                <a:gd name="connsiteY3" fmla="*/ 209204 h 1402529"/>
                <a:gd name="connsiteX4" fmla="*/ 802733 w 1089115"/>
                <a:gd name="connsiteY4" fmla="*/ 99117 h 1402529"/>
                <a:gd name="connsiteX5" fmla="*/ 805083 w 1089115"/>
                <a:gd name="connsiteY5" fmla="*/ 63075 h 1402529"/>
                <a:gd name="connsiteX6" fmla="*/ 800774 w 1089115"/>
                <a:gd name="connsiteY6" fmla="*/ 46620 h 1402529"/>
                <a:gd name="connsiteX7" fmla="*/ 766690 w 1089115"/>
                <a:gd name="connsiteY7" fmla="*/ 14104 h 1402529"/>
                <a:gd name="connsiteX8" fmla="*/ 757680 w 1089115"/>
                <a:gd name="connsiteY8" fmla="*/ 24290 h 1402529"/>
                <a:gd name="connsiteX9" fmla="*/ 752195 w 1089115"/>
                <a:gd name="connsiteY9" fmla="*/ 50930 h 1402529"/>
                <a:gd name="connsiteX10" fmla="*/ 716936 w 1089115"/>
                <a:gd name="connsiteY10" fmla="*/ 101860 h 1402529"/>
                <a:gd name="connsiteX11" fmla="*/ 583343 w 1089115"/>
                <a:gd name="connsiteY11" fmla="*/ 184523 h 1402529"/>
                <a:gd name="connsiteX12" fmla="*/ 574332 w 1089115"/>
                <a:gd name="connsiteY12" fmla="*/ 191183 h 1402529"/>
                <a:gd name="connsiteX13" fmla="*/ 555135 w 1089115"/>
                <a:gd name="connsiteY13" fmla="*/ 205678 h 1402529"/>
                <a:gd name="connsiteX14" fmla="*/ 521052 w 1089115"/>
                <a:gd name="connsiteY14" fmla="*/ 208812 h 1402529"/>
                <a:gd name="connsiteX15" fmla="*/ 515567 w 1089115"/>
                <a:gd name="connsiteY15" fmla="*/ 202152 h 1402529"/>
                <a:gd name="connsiteX16" fmla="*/ 487751 w 1089115"/>
                <a:gd name="connsiteY16" fmla="*/ 189224 h 1402529"/>
                <a:gd name="connsiteX17" fmla="*/ 467379 w 1089115"/>
                <a:gd name="connsiteY17" fmla="*/ 179822 h 1402529"/>
                <a:gd name="connsiteX18" fmla="*/ 404305 w 1089115"/>
                <a:gd name="connsiteY18" fmla="*/ 147697 h 1402529"/>
                <a:gd name="connsiteX19" fmla="*/ 400779 w 1089115"/>
                <a:gd name="connsiteY19" fmla="*/ 146130 h 1402529"/>
                <a:gd name="connsiteX20" fmla="*/ 389418 w 1089115"/>
                <a:gd name="connsiteY20" fmla="*/ 139469 h 1402529"/>
                <a:gd name="connsiteX21" fmla="*/ 237803 w 1089115"/>
                <a:gd name="connsiteY21" fmla="*/ 64250 h 1402529"/>
                <a:gd name="connsiteX22" fmla="*/ 181780 w 1089115"/>
                <a:gd name="connsiteY22" fmla="*/ 36435 h 1402529"/>
                <a:gd name="connsiteX23" fmla="*/ 167285 w 1089115"/>
                <a:gd name="connsiteY23" fmla="*/ 18021 h 1402529"/>
                <a:gd name="connsiteX24" fmla="*/ 159450 w 1089115"/>
                <a:gd name="connsiteY24" fmla="*/ 0 h 1402529"/>
                <a:gd name="connsiteX25" fmla="*/ 138294 w 1089115"/>
                <a:gd name="connsiteY25" fmla="*/ 24681 h 1402529"/>
                <a:gd name="connsiteX26" fmla="*/ 129283 w 1089115"/>
                <a:gd name="connsiteY26" fmla="*/ 81880 h 1402529"/>
                <a:gd name="connsiteX27" fmla="*/ 129283 w 1089115"/>
                <a:gd name="connsiteY27" fmla="*/ 103035 h 1402529"/>
                <a:gd name="connsiteX28" fmla="*/ 126541 w 1089115"/>
                <a:gd name="connsiteY28" fmla="*/ 121840 h 1402529"/>
                <a:gd name="connsiteX29" fmla="*/ 121448 w 1089115"/>
                <a:gd name="connsiteY29" fmla="*/ 167285 h 1402529"/>
                <a:gd name="connsiteX30" fmla="*/ 162976 w 1089115"/>
                <a:gd name="connsiteY30" fmla="*/ 363561 h 1402529"/>
                <a:gd name="connsiteX31" fmla="*/ 170811 w 1089115"/>
                <a:gd name="connsiteY31" fmla="*/ 408614 h 1402529"/>
                <a:gd name="connsiteX32" fmla="*/ 124191 w 1089115"/>
                <a:gd name="connsiteY32" fmla="*/ 680110 h 1402529"/>
                <a:gd name="connsiteX33" fmla="*/ 76395 w 1089115"/>
                <a:gd name="connsiteY33" fmla="*/ 958265 h 1402529"/>
                <a:gd name="connsiteX34" fmla="*/ 28599 w 1089115"/>
                <a:gd name="connsiteY34" fmla="*/ 1234853 h 1402529"/>
                <a:gd name="connsiteX35" fmla="*/ 0 w 1089115"/>
                <a:gd name="connsiteY35" fmla="*/ 1403313 h 1402529"/>
                <a:gd name="connsiteX36" fmla="*/ 327126 w 1089115"/>
                <a:gd name="connsiteY36" fmla="*/ 1403313 h 1402529"/>
                <a:gd name="connsiteX37" fmla="*/ 465812 w 1089115"/>
                <a:gd name="connsiteY37" fmla="*/ 1403313 h 1402529"/>
                <a:gd name="connsiteX38" fmla="*/ 776484 w 1089115"/>
                <a:gd name="connsiteY38" fmla="*/ 1403313 h 1402529"/>
                <a:gd name="connsiteX39" fmla="*/ 891272 w 1089115"/>
                <a:gd name="connsiteY39" fmla="*/ 1403313 h 1402529"/>
                <a:gd name="connsiteX40" fmla="*/ 1089899 w 1089115"/>
                <a:gd name="connsiteY40" fmla="*/ 1403313 h 1402529"/>
                <a:gd name="connsiteX41" fmla="*/ 915170 w 1089115"/>
                <a:gd name="connsiteY41" fmla="*/ 763556 h 1402529"/>
                <a:gd name="connsiteX0" fmla="*/ 886613 w 1061343"/>
                <a:gd name="connsiteY0" fmla="*/ 763556 h 2318072"/>
                <a:gd name="connsiteX1" fmla="*/ 774568 w 1061343"/>
                <a:gd name="connsiteY1" fmla="*/ 377665 h 2318072"/>
                <a:gd name="connsiteX2" fmla="*/ 773392 w 1061343"/>
                <a:gd name="connsiteY2" fmla="*/ 364344 h 2318072"/>
                <a:gd name="connsiteX3" fmla="*/ 773392 w 1061343"/>
                <a:gd name="connsiteY3" fmla="*/ 209204 h 2318072"/>
                <a:gd name="connsiteX4" fmla="*/ 774176 w 1061343"/>
                <a:gd name="connsiteY4" fmla="*/ 99117 h 2318072"/>
                <a:gd name="connsiteX5" fmla="*/ 776526 w 1061343"/>
                <a:gd name="connsiteY5" fmla="*/ 63075 h 2318072"/>
                <a:gd name="connsiteX6" fmla="*/ 772217 w 1061343"/>
                <a:gd name="connsiteY6" fmla="*/ 46620 h 2318072"/>
                <a:gd name="connsiteX7" fmla="*/ 738133 w 1061343"/>
                <a:gd name="connsiteY7" fmla="*/ 14104 h 2318072"/>
                <a:gd name="connsiteX8" fmla="*/ 729123 w 1061343"/>
                <a:gd name="connsiteY8" fmla="*/ 24290 h 2318072"/>
                <a:gd name="connsiteX9" fmla="*/ 723638 w 1061343"/>
                <a:gd name="connsiteY9" fmla="*/ 50930 h 2318072"/>
                <a:gd name="connsiteX10" fmla="*/ 688379 w 1061343"/>
                <a:gd name="connsiteY10" fmla="*/ 101860 h 2318072"/>
                <a:gd name="connsiteX11" fmla="*/ 554786 w 1061343"/>
                <a:gd name="connsiteY11" fmla="*/ 184523 h 2318072"/>
                <a:gd name="connsiteX12" fmla="*/ 545775 w 1061343"/>
                <a:gd name="connsiteY12" fmla="*/ 191183 h 2318072"/>
                <a:gd name="connsiteX13" fmla="*/ 526578 w 1061343"/>
                <a:gd name="connsiteY13" fmla="*/ 205678 h 2318072"/>
                <a:gd name="connsiteX14" fmla="*/ 492495 w 1061343"/>
                <a:gd name="connsiteY14" fmla="*/ 208812 h 2318072"/>
                <a:gd name="connsiteX15" fmla="*/ 487010 w 1061343"/>
                <a:gd name="connsiteY15" fmla="*/ 202152 h 2318072"/>
                <a:gd name="connsiteX16" fmla="*/ 459194 w 1061343"/>
                <a:gd name="connsiteY16" fmla="*/ 189224 h 2318072"/>
                <a:gd name="connsiteX17" fmla="*/ 438822 w 1061343"/>
                <a:gd name="connsiteY17" fmla="*/ 179822 h 2318072"/>
                <a:gd name="connsiteX18" fmla="*/ 375748 w 1061343"/>
                <a:gd name="connsiteY18" fmla="*/ 147697 h 2318072"/>
                <a:gd name="connsiteX19" fmla="*/ 372222 w 1061343"/>
                <a:gd name="connsiteY19" fmla="*/ 146130 h 2318072"/>
                <a:gd name="connsiteX20" fmla="*/ 360861 w 1061343"/>
                <a:gd name="connsiteY20" fmla="*/ 139469 h 2318072"/>
                <a:gd name="connsiteX21" fmla="*/ 209246 w 1061343"/>
                <a:gd name="connsiteY21" fmla="*/ 64250 h 2318072"/>
                <a:gd name="connsiteX22" fmla="*/ 153223 w 1061343"/>
                <a:gd name="connsiteY22" fmla="*/ 36435 h 2318072"/>
                <a:gd name="connsiteX23" fmla="*/ 138728 w 1061343"/>
                <a:gd name="connsiteY23" fmla="*/ 18021 h 2318072"/>
                <a:gd name="connsiteX24" fmla="*/ 130893 w 1061343"/>
                <a:gd name="connsiteY24" fmla="*/ 0 h 2318072"/>
                <a:gd name="connsiteX25" fmla="*/ 109737 w 1061343"/>
                <a:gd name="connsiteY25" fmla="*/ 24681 h 2318072"/>
                <a:gd name="connsiteX26" fmla="*/ 100726 w 1061343"/>
                <a:gd name="connsiteY26" fmla="*/ 81880 h 2318072"/>
                <a:gd name="connsiteX27" fmla="*/ 100726 w 1061343"/>
                <a:gd name="connsiteY27" fmla="*/ 103035 h 2318072"/>
                <a:gd name="connsiteX28" fmla="*/ 97984 w 1061343"/>
                <a:gd name="connsiteY28" fmla="*/ 121840 h 2318072"/>
                <a:gd name="connsiteX29" fmla="*/ 92891 w 1061343"/>
                <a:gd name="connsiteY29" fmla="*/ 167285 h 2318072"/>
                <a:gd name="connsiteX30" fmla="*/ 134419 w 1061343"/>
                <a:gd name="connsiteY30" fmla="*/ 363561 h 2318072"/>
                <a:gd name="connsiteX31" fmla="*/ 142254 w 1061343"/>
                <a:gd name="connsiteY31" fmla="*/ 408614 h 2318072"/>
                <a:gd name="connsiteX32" fmla="*/ 95634 w 1061343"/>
                <a:gd name="connsiteY32" fmla="*/ 680110 h 2318072"/>
                <a:gd name="connsiteX33" fmla="*/ 47838 w 1061343"/>
                <a:gd name="connsiteY33" fmla="*/ 958265 h 2318072"/>
                <a:gd name="connsiteX34" fmla="*/ 42 w 1061343"/>
                <a:gd name="connsiteY34" fmla="*/ 1234853 h 2318072"/>
                <a:gd name="connsiteX35" fmla="*/ 37913 w 1061343"/>
                <a:gd name="connsiteY35" fmla="*/ 2318072 h 2318072"/>
                <a:gd name="connsiteX36" fmla="*/ 298569 w 1061343"/>
                <a:gd name="connsiteY36" fmla="*/ 1403313 h 2318072"/>
                <a:gd name="connsiteX37" fmla="*/ 437255 w 1061343"/>
                <a:gd name="connsiteY37" fmla="*/ 1403313 h 2318072"/>
                <a:gd name="connsiteX38" fmla="*/ 747927 w 1061343"/>
                <a:gd name="connsiteY38" fmla="*/ 1403313 h 2318072"/>
                <a:gd name="connsiteX39" fmla="*/ 862715 w 1061343"/>
                <a:gd name="connsiteY39" fmla="*/ 1403313 h 2318072"/>
                <a:gd name="connsiteX40" fmla="*/ 1061342 w 1061343"/>
                <a:gd name="connsiteY40" fmla="*/ 1403313 h 2318072"/>
                <a:gd name="connsiteX41" fmla="*/ 886613 w 1061343"/>
                <a:gd name="connsiteY41" fmla="*/ 763556 h 2318072"/>
                <a:gd name="connsiteX0" fmla="*/ 855031 w 1029760"/>
                <a:gd name="connsiteY0" fmla="*/ 763556 h 2318072"/>
                <a:gd name="connsiteX1" fmla="*/ 742986 w 1029760"/>
                <a:gd name="connsiteY1" fmla="*/ 377665 h 2318072"/>
                <a:gd name="connsiteX2" fmla="*/ 741810 w 1029760"/>
                <a:gd name="connsiteY2" fmla="*/ 364344 h 2318072"/>
                <a:gd name="connsiteX3" fmla="*/ 741810 w 1029760"/>
                <a:gd name="connsiteY3" fmla="*/ 209204 h 2318072"/>
                <a:gd name="connsiteX4" fmla="*/ 742594 w 1029760"/>
                <a:gd name="connsiteY4" fmla="*/ 99117 h 2318072"/>
                <a:gd name="connsiteX5" fmla="*/ 744944 w 1029760"/>
                <a:gd name="connsiteY5" fmla="*/ 63075 h 2318072"/>
                <a:gd name="connsiteX6" fmla="*/ 740635 w 1029760"/>
                <a:gd name="connsiteY6" fmla="*/ 46620 h 2318072"/>
                <a:gd name="connsiteX7" fmla="*/ 706551 w 1029760"/>
                <a:gd name="connsiteY7" fmla="*/ 14104 h 2318072"/>
                <a:gd name="connsiteX8" fmla="*/ 697541 w 1029760"/>
                <a:gd name="connsiteY8" fmla="*/ 24290 h 2318072"/>
                <a:gd name="connsiteX9" fmla="*/ 692056 w 1029760"/>
                <a:gd name="connsiteY9" fmla="*/ 50930 h 2318072"/>
                <a:gd name="connsiteX10" fmla="*/ 656797 w 1029760"/>
                <a:gd name="connsiteY10" fmla="*/ 101860 h 2318072"/>
                <a:gd name="connsiteX11" fmla="*/ 523204 w 1029760"/>
                <a:gd name="connsiteY11" fmla="*/ 184523 h 2318072"/>
                <a:gd name="connsiteX12" fmla="*/ 514193 w 1029760"/>
                <a:gd name="connsiteY12" fmla="*/ 191183 h 2318072"/>
                <a:gd name="connsiteX13" fmla="*/ 494996 w 1029760"/>
                <a:gd name="connsiteY13" fmla="*/ 205678 h 2318072"/>
                <a:gd name="connsiteX14" fmla="*/ 460913 w 1029760"/>
                <a:gd name="connsiteY14" fmla="*/ 208812 h 2318072"/>
                <a:gd name="connsiteX15" fmla="*/ 455428 w 1029760"/>
                <a:gd name="connsiteY15" fmla="*/ 202152 h 2318072"/>
                <a:gd name="connsiteX16" fmla="*/ 427612 w 1029760"/>
                <a:gd name="connsiteY16" fmla="*/ 189224 h 2318072"/>
                <a:gd name="connsiteX17" fmla="*/ 407240 w 1029760"/>
                <a:gd name="connsiteY17" fmla="*/ 179822 h 2318072"/>
                <a:gd name="connsiteX18" fmla="*/ 344166 w 1029760"/>
                <a:gd name="connsiteY18" fmla="*/ 147697 h 2318072"/>
                <a:gd name="connsiteX19" fmla="*/ 340640 w 1029760"/>
                <a:gd name="connsiteY19" fmla="*/ 146130 h 2318072"/>
                <a:gd name="connsiteX20" fmla="*/ 329279 w 1029760"/>
                <a:gd name="connsiteY20" fmla="*/ 139469 h 2318072"/>
                <a:gd name="connsiteX21" fmla="*/ 177664 w 1029760"/>
                <a:gd name="connsiteY21" fmla="*/ 64250 h 2318072"/>
                <a:gd name="connsiteX22" fmla="*/ 121641 w 1029760"/>
                <a:gd name="connsiteY22" fmla="*/ 36435 h 2318072"/>
                <a:gd name="connsiteX23" fmla="*/ 107146 w 1029760"/>
                <a:gd name="connsiteY23" fmla="*/ 18021 h 2318072"/>
                <a:gd name="connsiteX24" fmla="*/ 99311 w 1029760"/>
                <a:gd name="connsiteY24" fmla="*/ 0 h 2318072"/>
                <a:gd name="connsiteX25" fmla="*/ 78155 w 1029760"/>
                <a:gd name="connsiteY25" fmla="*/ 24681 h 2318072"/>
                <a:gd name="connsiteX26" fmla="*/ 69144 w 1029760"/>
                <a:gd name="connsiteY26" fmla="*/ 81880 h 2318072"/>
                <a:gd name="connsiteX27" fmla="*/ 69144 w 1029760"/>
                <a:gd name="connsiteY27" fmla="*/ 103035 h 2318072"/>
                <a:gd name="connsiteX28" fmla="*/ 66402 w 1029760"/>
                <a:gd name="connsiteY28" fmla="*/ 121840 h 2318072"/>
                <a:gd name="connsiteX29" fmla="*/ 61309 w 1029760"/>
                <a:gd name="connsiteY29" fmla="*/ 167285 h 2318072"/>
                <a:gd name="connsiteX30" fmla="*/ 102837 w 1029760"/>
                <a:gd name="connsiteY30" fmla="*/ 363561 h 2318072"/>
                <a:gd name="connsiteX31" fmla="*/ 110672 w 1029760"/>
                <a:gd name="connsiteY31" fmla="*/ 408614 h 2318072"/>
                <a:gd name="connsiteX32" fmla="*/ 64052 w 1029760"/>
                <a:gd name="connsiteY32" fmla="*/ 680110 h 2318072"/>
                <a:gd name="connsiteX33" fmla="*/ 16256 w 1029760"/>
                <a:gd name="connsiteY33" fmla="*/ 958265 h 2318072"/>
                <a:gd name="connsiteX34" fmla="*/ 113 w 1029760"/>
                <a:gd name="connsiteY34" fmla="*/ 1276001 h 2318072"/>
                <a:gd name="connsiteX35" fmla="*/ 6331 w 1029760"/>
                <a:gd name="connsiteY35" fmla="*/ 2318072 h 2318072"/>
                <a:gd name="connsiteX36" fmla="*/ 266987 w 1029760"/>
                <a:gd name="connsiteY36" fmla="*/ 1403313 h 2318072"/>
                <a:gd name="connsiteX37" fmla="*/ 405673 w 1029760"/>
                <a:gd name="connsiteY37" fmla="*/ 1403313 h 2318072"/>
                <a:gd name="connsiteX38" fmla="*/ 716345 w 1029760"/>
                <a:gd name="connsiteY38" fmla="*/ 1403313 h 2318072"/>
                <a:gd name="connsiteX39" fmla="*/ 831133 w 1029760"/>
                <a:gd name="connsiteY39" fmla="*/ 1403313 h 2318072"/>
                <a:gd name="connsiteX40" fmla="*/ 1029760 w 1029760"/>
                <a:gd name="connsiteY40" fmla="*/ 1403313 h 2318072"/>
                <a:gd name="connsiteX41" fmla="*/ 855031 w 1029760"/>
                <a:gd name="connsiteY41" fmla="*/ 763556 h 2318072"/>
                <a:gd name="connsiteX0" fmla="*/ 855031 w 1029760"/>
                <a:gd name="connsiteY0" fmla="*/ 763556 h 2318072"/>
                <a:gd name="connsiteX1" fmla="*/ 742986 w 1029760"/>
                <a:gd name="connsiteY1" fmla="*/ 377665 h 2318072"/>
                <a:gd name="connsiteX2" fmla="*/ 741810 w 1029760"/>
                <a:gd name="connsiteY2" fmla="*/ 364344 h 2318072"/>
                <a:gd name="connsiteX3" fmla="*/ 741810 w 1029760"/>
                <a:gd name="connsiteY3" fmla="*/ 209204 h 2318072"/>
                <a:gd name="connsiteX4" fmla="*/ 742594 w 1029760"/>
                <a:gd name="connsiteY4" fmla="*/ 99117 h 2318072"/>
                <a:gd name="connsiteX5" fmla="*/ 744944 w 1029760"/>
                <a:gd name="connsiteY5" fmla="*/ 63075 h 2318072"/>
                <a:gd name="connsiteX6" fmla="*/ 740635 w 1029760"/>
                <a:gd name="connsiteY6" fmla="*/ 46620 h 2318072"/>
                <a:gd name="connsiteX7" fmla="*/ 706551 w 1029760"/>
                <a:gd name="connsiteY7" fmla="*/ 14104 h 2318072"/>
                <a:gd name="connsiteX8" fmla="*/ 697541 w 1029760"/>
                <a:gd name="connsiteY8" fmla="*/ 24290 h 2318072"/>
                <a:gd name="connsiteX9" fmla="*/ 692056 w 1029760"/>
                <a:gd name="connsiteY9" fmla="*/ 50930 h 2318072"/>
                <a:gd name="connsiteX10" fmla="*/ 656797 w 1029760"/>
                <a:gd name="connsiteY10" fmla="*/ 101860 h 2318072"/>
                <a:gd name="connsiteX11" fmla="*/ 523204 w 1029760"/>
                <a:gd name="connsiteY11" fmla="*/ 184523 h 2318072"/>
                <a:gd name="connsiteX12" fmla="*/ 514193 w 1029760"/>
                <a:gd name="connsiteY12" fmla="*/ 191183 h 2318072"/>
                <a:gd name="connsiteX13" fmla="*/ 494996 w 1029760"/>
                <a:gd name="connsiteY13" fmla="*/ 205678 h 2318072"/>
                <a:gd name="connsiteX14" fmla="*/ 460913 w 1029760"/>
                <a:gd name="connsiteY14" fmla="*/ 208812 h 2318072"/>
                <a:gd name="connsiteX15" fmla="*/ 455428 w 1029760"/>
                <a:gd name="connsiteY15" fmla="*/ 202152 h 2318072"/>
                <a:gd name="connsiteX16" fmla="*/ 427612 w 1029760"/>
                <a:gd name="connsiteY16" fmla="*/ 189224 h 2318072"/>
                <a:gd name="connsiteX17" fmla="*/ 407240 w 1029760"/>
                <a:gd name="connsiteY17" fmla="*/ 179822 h 2318072"/>
                <a:gd name="connsiteX18" fmla="*/ 344166 w 1029760"/>
                <a:gd name="connsiteY18" fmla="*/ 147697 h 2318072"/>
                <a:gd name="connsiteX19" fmla="*/ 340640 w 1029760"/>
                <a:gd name="connsiteY19" fmla="*/ 146130 h 2318072"/>
                <a:gd name="connsiteX20" fmla="*/ 329279 w 1029760"/>
                <a:gd name="connsiteY20" fmla="*/ 139469 h 2318072"/>
                <a:gd name="connsiteX21" fmla="*/ 177664 w 1029760"/>
                <a:gd name="connsiteY21" fmla="*/ 64250 h 2318072"/>
                <a:gd name="connsiteX22" fmla="*/ 121641 w 1029760"/>
                <a:gd name="connsiteY22" fmla="*/ 36435 h 2318072"/>
                <a:gd name="connsiteX23" fmla="*/ 107146 w 1029760"/>
                <a:gd name="connsiteY23" fmla="*/ 18021 h 2318072"/>
                <a:gd name="connsiteX24" fmla="*/ 99311 w 1029760"/>
                <a:gd name="connsiteY24" fmla="*/ 0 h 2318072"/>
                <a:gd name="connsiteX25" fmla="*/ 78155 w 1029760"/>
                <a:gd name="connsiteY25" fmla="*/ 24681 h 2318072"/>
                <a:gd name="connsiteX26" fmla="*/ 69144 w 1029760"/>
                <a:gd name="connsiteY26" fmla="*/ 81880 h 2318072"/>
                <a:gd name="connsiteX27" fmla="*/ 69144 w 1029760"/>
                <a:gd name="connsiteY27" fmla="*/ 103035 h 2318072"/>
                <a:gd name="connsiteX28" fmla="*/ 66402 w 1029760"/>
                <a:gd name="connsiteY28" fmla="*/ 121840 h 2318072"/>
                <a:gd name="connsiteX29" fmla="*/ 61309 w 1029760"/>
                <a:gd name="connsiteY29" fmla="*/ 167285 h 2318072"/>
                <a:gd name="connsiteX30" fmla="*/ 102837 w 1029760"/>
                <a:gd name="connsiteY30" fmla="*/ 363561 h 2318072"/>
                <a:gd name="connsiteX31" fmla="*/ 110672 w 1029760"/>
                <a:gd name="connsiteY31" fmla="*/ 408614 h 2318072"/>
                <a:gd name="connsiteX32" fmla="*/ 64052 w 1029760"/>
                <a:gd name="connsiteY32" fmla="*/ 680110 h 2318072"/>
                <a:gd name="connsiteX33" fmla="*/ 16256 w 1029760"/>
                <a:gd name="connsiteY33" fmla="*/ 958265 h 2318072"/>
                <a:gd name="connsiteX34" fmla="*/ 113 w 1029760"/>
                <a:gd name="connsiteY34" fmla="*/ 1276001 h 2318072"/>
                <a:gd name="connsiteX35" fmla="*/ 6331 w 1029760"/>
                <a:gd name="connsiteY35" fmla="*/ 2318072 h 2318072"/>
                <a:gd name="connsiteX36" fmla="*/ 266987 w 1029760"/>
                <a:gd name="connsiteY36" fmla="*/ 1403313 h 2318072"/>
                <a:gd name="connsiteX37" fmla="*/ 405673 w 1029760"/>
                <a:gd name="connsiteY37" fmla="*/ 1403313 h 2318072"/>
                <a:gd name="connsiteX38" fmla="*/ 716345 w 1029760"/>
                <a:gd name="connsiteY38" fmla="*/ 1403313 h 2318072"/>
                <a:gd name="connsiteX39" fmla="*/ 831133 w 1029760"/>
                <a:gd name="connsiteY39" fmla="*/ 1403313 h 2318072"/>
                <a:gd name="connsiteX40" fmla="*/ 1029760 w 1029760"/>
                <a:gd name="connsiteY40" fmla="*/ 1403313 h 2318072"/>
                <a:gd name="connsiteX41" fmla="*/ 855031 w 1029760"/>
                <a:gd name="connsiteY41" fmla="*/ 763556 h 2318072"/>
                <a:gd name="connsiteX0" fmla="*/ 864487 w 1039216"/>
                <a:gd name="connsiteY0" fmla="*/ 763556 h 2318072"/>
                <a:gd name="connsiteX1" fmla="*/ 752442 w 1039216"/>
                <a:gd name="connsiteY1" fmla="*/ 377665 h 2318072"/>
                <a:gd name="connsiteX2" fmla="*/ 751266 w 1039216"/>
                <a:gd name="connsiteY2" fmla="*/ 364344 h 2318072"/>
                <a:gd name="connsiteX3" fmla="*/ 751266 w 1039216"/>
                <a:gd name="connsiteY3" fmla="*/ 209204 h 2318072"/>
                <a:gd name="connsiteX4" fmla="*/ 752050 w 1039216"/>
                <a:gd name="connsiteY4" fmla="*/ 99117 h 2318072"/>
                <a:gd name="connsiteX5" fmla="*/ 754400 w 1039216"/>
                <a:gd name="connsiteY5" fmla="*/ 63075 h 2318072"/>
                <a:gd name="connsiteX6" fmla="*/ 750091 w 1039216"/>
                <a:gd name="connsiteY6" fmla="*/ 46620 h 2318072"/>
                <a:gd name="connsiteX7" fmla="*/ 716007 w 1039216"/>
                <a:gd name="connsiteY7" fmla="*/ 14104 h 2318072"/>
                <a:gd name="connsiteX8" fmla="*/ 706997 w 1039216"/>
                <a:gd name="connsiteY8" fmla="*/ 24290 h 2318072"/>
                <a:gd name="connsiteX9" fmla="*/ 701512 w 1039216"/>
                <a:gd name="connsiteY9" fmla="*/ 50930 h 2318072"/>
                <a:gd name="connsiteX10" fmla="*/ 666253 w 1039216"/>
                <a:gd name="connsiteY10" fmla="*/ 101860 h 2318072"/>
                <a:gd name="connsiteX11" fmla="*/ 532660 w 1039216"/>
                <a:gd name="connsiteY11" fmla="*/ 184523 h 2318072"/>
                <a:gd name="connsiteX12" fmla="*/ 523649 w 1039216"/>
                <a:gd name="connsiteY12" fmla="*/ 191183 h 2318072"/>
                <a:gd name="connsiteX13" fmla="*/ 504452 w 1039216"/>
                <a:gd name="connsiteY13" fmla="*/ 205678 h 2318072"/>
                <a:gd name="connsiteX14" fmla="*/ 470369 w 1039216"/>
                <a:gd name="connsiteY14" fmla="*/ 208812 h 2318072"/>
                <a:gd name="connsiteX15" fmla="*/ 464884 w 1039216"/>
                <a:gd name="connsiteY15" fmla="*/ 202152 h 2318072"/>
                <a:gd name="connsiteX16" fmla="*/ 437068 w 1039216"/>
                <a:gd name="connsiteY16" fmla="*/ 189224 h 2318072"/>
                <a:gd name="connsiteX17" fmla="*/ 416696 w 1039216"/>
                <a:gd name="connsiteY17" fmla="*/ 179822 h 2318072"/>
                <a:gd name="connsiteX18" fmla="*/ 353622 w 1039216"/>
                <a:gd name="connsiteY18" fmla="*/ 147697 h 2318072"/>
                <a:gd name="connsiteX19" fmla="*/ 350096 w 1039216"/>
                <a:gd name="connsiteY19" fmla="*/ 146130 h 2318072"/>
                <a:gd name="connsiteX20" fmla="*/ 338735 w 1039216"/>
                <a:gd name="connsiteY20" fmla="*/ 139469 h 2318072"/>
                <a:gd name="connsiteX21" fmla="*/ 187120 w 1039216"/>
                <a:gd name="connsiteY21" fmla="*/ 64250 h 2318072"/>
                <a:gd name="connsiteX22" fmla="*/ 131097 w 1039216"/>
                <a:gd name="connsiteY22" fmla="*/ 36435 h 2318072"/>
                <a:gd name="connsiteX23" fmla="*/ 116602 w 1039216"/>
                <a:gd name="connsiteY23" fmla="*/ 18021 h 2318072"/>
                <a:gd name="connsiteX24" fmla="*/ 108767 w 1039216"/>
                <a:gd name="connsiteY24" fmla="*/ 0 h 2318072"/>
                <a:gd name="connsiteX25" fmla="*/ 87611 w 1039216"/>
                <a:gd name="connsiteY25" fmla="*/ 24681 h 2318072"/>
                <a:gd name="connsiteX26" fmla="*/ 78600 w 1039216"/>
                <a:gd name="connsiteY26" fmla="*/ 81880 h 2318072"/>
                <a:gd name="connsiteX27" fmla="*/ 78600 w 1039216"/>
                <a:gd name="connsiteY27" fmla="*/ 103035 h 2318072"/>
                <a:gd name="connsiteX28" fmla="*/ 75858 w 1039216"/>
                <a:gd name="connsiteY28" fmla="*/ 121840 h 2318072"/>
                <a:gd name="connsiteX29" fmla="*/ 70765 w 1039216"/>
                <a:gd name="connsiteY29" fmla="*/ 167285 h 2318072"/>
                <a:gd name="connsiteX30" fmla="*/ 112293 w 1039216"/>
                <a:gd name="connsiteY30" fmla="*/ 363561 h 2318072"/>
                <a:gd name="connsiteX31" fmla="*/ 120128 w 1039216"/>
                <a:gd name="connsiteY31" fmla="*/ 408614 h 2318072"/>
                <a:gd name="connsiteX32" fmla="*/ 73508 w 1039216"/>
                <a:gd name="connsiteY32" fmla="*/ 680110 h 2318072"/>
                <a:gd name="connsiteX33" fmla="*/ 25712 w 1039216"/>
                <a:gd name="connsiteY33" fmla="*/ 958265 h 2318072"/>
                <a:gd name="connsiteX34" fmla="*/ 73 w 1039216"/>
                <a:gd name="connsiteY34" fmla="*/ 1282332 h 2318072"/>
                <a:gd name="connsiteX35" fmla="*/ 15787 w 1039216"/>
                <a:gd name="connsiteY35" fmla="*/ 2318072 h 2318072"/>
                <a:gd name="connsiteX36" fmla="*/ 276443 w 1039216"/>
                <a:gd name="connsiteY36" fmla="*/ 1403313 h 2318072"/>
                <a:gd name="connsiteX37" fmla="*/ 415129 w 1039216"/>
                <a:gd name="connsiteY37" fmla="*/ 1403313 h 2318072"/>
                <a:gd name="connsiteX38" fmla="*/ 725801 w 1039216"/>
                <a:gd name="connsiteY38" fmla="*/ 1403313 h 2318072"/>
                <a:gd name="connsiteX39" fmla="*/ 840589 w 1039216"/>
                <a:gd name="connsiteY39" fmla="*/ 1403313 h 2318072"/>
                <a:gd name="connsiteX40" fmla="*/ 1039216 w 1039216"/>
                <a:gd name="connsiteY40" fmla="*/ 1403313 h 2318072"/>
                <a:gd name="connsiteX41" fmla="*/ 864487 w 1039216"/>
                <a:gd name="connsiteY41" fmla="*/ 763556 h 2318072"/>
                <a:gd name="connsiteX0" fmla="*/ 864487 w 1039216"/>
                <a:gd name="connsiteY0" fmla="*/ 763556 h 2318072"/>
                <a:gd name="connsiteX1" fmla="*/ 752442 w 1039216"/>
                <a:gd name="connsiteY1" fmla="*/ 377665 h 2318072"/>
                <a:gd name="connsiteX2" fmla="*/ 751266 w 1039216"/>
                <a:gd name="connsiteY2" fmla="*/ 364344 h 2318072"/>
                <a:gd name="connsiteX3" fmla="*/ 751266 w 1039216"/>
                <a:gd name="connsiteY3" fmla="*/ 209204 h 2318072"/>
                <a:gd name="connsiteX4" fmla="*/ 752050 w 1039216"/>
                <a:gd name="connsiteY4" fmla="*/ 99117 h 2318072"/>
                <a:gd name="connsiteX5" fmla="*/ 754400 w 1039216"/>
                <a:gd name="connsiteY5" fmla="*/ 63075 h 2318072"/>
                <a:gd name="connsiteX6" fmla="*/ 750091 w 1039216"/>
                <a:gd name="connsiteY6" fmla="*/ 46620 h 2318072"/>
                <a:gd name="connsiteX7" fmla="*/ 716007 w 1039216"/>
                <a:gd name="connsiteY7" fmla="*/ 14104 h 2318072"/>
                <a:gd name="connsiteX8" fmla="*/ 706997 w 1039216"/>
                <a:gd name="connsiteY8" fmla="*/ 24290 h 2318072"/>
                <a:gd name="connsiteX9" fmla="*/ 701512 w 1039216"/>
                <a:gd name="connsiteY9" fmla="*/ 50930 h 2318072"/>
                <a:gd name="connsiteX10" fmla="*/ 666253 w 1039216"/>
                <a:gd name="connsiteY10" fmla="*/ 101860 h 2318072"/>
                <a:gd name="connsiteX11" fmla="*/ 532660 w 1039216"/>
                <a:gd name="connsiteY11" fmla="*/ 184523 h 2318072"/>
                <a:gd name="connsiteX12" fmla="*/ 523649 w 1039216"/>
                <a:gd name="connsiteY12" fmla="*/ 191183 h 2318072"/>
                <a:gd name="connsiteX13" fmla="*/ 504452 w 1039216"/>
                <a:gd name="connsiteY13" fmla="*/ 205678 h 2318072"/>
                <a:gd name="connsiteX14" fmla="*/ 470369 w 1039216"/>
                <a:gd name="connsiteY14" fmla="*/ 208812 h 2318072"/>
                <a:gd name="connsiteX15" fmla="*/ 464884 w 1039216"/>
                <a:gd name="connsiteY15" fmla="*/ 202152 h 2318072"/>
                <a:gd name="connsiteX16" fmla="*/ 437068 w 1039216"/>
                <a:gd name="connsiteY16" fmla="*/ 189224 h 2318072"/>
                <a:gd name="connsiteX17" fmla="*/ 416696 w 1039216"/>
                <a:gd name="connsiteY17" fmla="*/ 179822 h 2318072"/>
                <a:gd name="connsiteX18" fmla="*/ 353622 w 1039216"/>
                <a:gd name="connsiteY18" fmla="*/ 147697 h 2318072"/>
                <a:gd name="connsiteX19" fmla="*/ 350096 w 1039216"/>
                <a:gd name="connsiteY19" fmla="*/ 146130 h 2318072"/>
                <a:gd name="connsiteX20" fmla="*/ 338735 w 1039216"/>
                <a:gd name="connsiteY20" fmla="*/ 139469 h 2318072"/>
                <a:gd name="connsiteX21" fmla="*/ 187120 w 1039216"/>
                <a:gd name="connsiteY21" fmla="*/ 64250 h 2318072"/>
                <a:gd name="connsiteX22" fmla="*/ 131097 w 1039216"/>
                <a:gd name="connsiteY22" fmla="*/ 36435 h 2318072"/>
                <a:gd name="connsiteX23" fmla="*/ 116602 w 1039216"/>
                <a:gd name="connsiteY23" fmla="*/ 18021 h 2318072"/>
                <a:gd name="connsiteX24" fmla="*/ 108767 w 1039216"/>
                <a:gd name="connsiteY24" fmla="*/ 0 h 2318072"/>
                <a:gd name="connsiteX25" fmla="*/ 87611 w 1039216"/>
                <a:gd name="connsiteY25" fmla="*/ 24681 h 2318072"/>
                <a:gd name="connsiteX26" fmla="*/ 78600 w 1039216"/>
                <a:gd name="connsiteY26" fmla="*/ 81880 h 2318072"/>
                <a:gd name="connsiteX27" fmla="*/ 78600 w 1039216"/>
                <a:gd name="connsiteY27" fmla="*/ 103035 h 2318072"/>
                <a:gd name="connsiteX28" fmla="*/ 75858 w 1039216"/>
                <a:gd name="connsiteY28" fmla="*/ 121840 h 2318072"/>
                <a:gd name="connsiteX29" fmla="*/ 70765 w 1039216"/>
                <a:gd name="connsiteY29" fmla="*/ 167285 h 2318072"/>
                <a:gd name="connsiteX30" fmla="*/ 112293 w 1039216"/>
                <a:gd name="connsiteY30" fmla="*/ 363561 h 2318072"/>
                <a:gd name="connsiteX31" fmla="*/ 120128 w 1039216"/>
                <a:gd name="connsiteY31" fmla="*/ 408614 h 2318072"/>
                <a:gd name="connsiteX32" fmla="*/ 73508 w 1039216"/>
                <a:gd name="connsiteY32" fmla="*/ 680110 h 2318072"/>
                <a:gd name="connsiteX33" fmla="*/ 25712 w 1039216"/>
                <a:gd name="connsiteY33" fmla="*/ 958265 h 2318072"/>
                <a:gd name="connsiteX34" fmla="*/ 73 w 1039216"/>
                <a:gd name="connsiteY34" fmla="*/ 1282332 h 2318072"/>
                <a:gd name="connsiteX35" fmla="*/ 15787 w 1039216"/>
                <a:gd name="connsiteY35" fmla="*/ 2318072 h 2318072"/>
                <a:gd name="connsiteX36" fmla="*/ 276443 w 1039216"/>
                <a:gd name="connsiteY36" fmla="*/ 1403313 h 2318072"/>
                <a:gd name="connsiteX37" fmla="*/ 475268 w 1039216"/>
                <a:gd name="connsiteY37" fmla="*/ 1634376 h 2318072"/>
                <a:gd name="connsiteX38" fmla="*/ 725801 w 1039216"/>
                <a:gd name="connsiteY38" fmla="*/ 1403313 h 2318072"/>
                <a:gd name="connsiteX39" fmla="*/ 840589 w 1039216"/>
                <a:gd name="connsiteY39" fmla="*/ 1403313 h 2318072"/>
                <a:gd name="connsiteX40" fmla="*/ 1039216 w 1039216"/>
                <a:gd name="connsiteY40" fmla="*/ 1403313 h 2318072"/>
                <a:gd name="connsiteX41" fmla="*/ 864487 w 1039216"/>
                <a:gd name="connsiteY41" fmla="*/ 763556 h 2318072"/>
                <a:gd name="connsiteX0" fmla="*/ 864487 w 1039216"/>
                <a:gd name="connsiteY0" fmla="*/ 763556 h 2322159"/>
                <a:gd name="connsiteX1" fmla="*/ 752442 w 1039216"/>
                <a:gd name="connsiteY1" fmla="*/ 377665 h 2322159"/>
                <a:gd name="connsiteX2" fmla="*/ 751266 w 1039216"/>
                <a:gd name="connsiteY2" fmla="*/ 364344 h 2322159"/>
                <a:gd name="connsiteX3" fmla="*/ 751266 w 1039216"/>
                <a:gd name="connsiteY3" fmla="*/ 209204 h 2322159"/>
                <a:gd name="connsiteX4" fmla="*/ 752050 w 1039216"/>
                <a:gd name="connsiteY4" fmla="*/ 99117 h 2322159"/>
                <a:gd name="connsiteX5" fmla="*/ 754400 w 1039216"/>
                <a:gd name="connsiteY5" fmla="*/ 63075 h 2322159"/>
                <a:gd name="connsiteX6" fmla="*/ 750091 w 1039216"/>
                <a:gd name="connsiteY6" fmla="*/ 46620 h 2322159"/>
                <a:gd name="connsiteX7" fmla="*/ 716007 w 1039216"/>
                <a:gd name="connsiteY7" fmla="*/ 14104 h 2322159"/>
                <a:gd name="connsiteX8" fmla="*/ 706997 w 1039216"/>
                <a:gd name="connsiteY8" fmla="*/ 24290 h 2322159"/>
                <a:gd name="connsiteX9" fmla="*/ 701512 w 1039216"/>
                <a:gd name="connsiteY9" fmla="*/ 50930 h 2322159"/>
                <a:gd name="connsiteX10" fmla="*/ 666253 w 1039216"/>
                <a:gd name="connsiteY10" fmla="*/ 101860 h 2322159"/>
                <a:gd name="connsiteX11" fmla="*/ 532660 w 1039216"/>
                <a:gd name="connsiteY11" fmla="*/ 184523 h 2322159"/>
                <a:gd name="connsiteX12" fmla="*/ 523649 w 1039216"/>
                <a:gd name="connsiteY12" fmla="*/ 191183 h 2322159"/>
                <a:gd name="connsiteX13" fmla="*/ 504452 w 1039216"/>
                <a:gd name="connsiteY13" fmla="*/ 205678 h 2322159"/>
                <a:gd name="connsiteX14" fmla="*/ 470369 w 1039216"/>
                <a:gd name="connsiteY14" fmla="*/ 208812 h 2322159"/>
                <a:gd name="connsiteX15" fmla="*/ 464884 w 1039216"/>
                <a:gd name="connsiteY15" fmla="*/ 202152 h 2322159"/>
                <a:gd name="connsiteX16" fmla="*/ 437068 w 1039216"/>
                <a:gd name="connsiteY16" fmla="*/ 189224 h 2322159"/>
                <a:gd name="connsiteX17" fmla="*/ 416696 w 1039216"/>
                <a:gd name="connsiteY17" fmla="*/ 179822 h 2322159"/>
                <a:gd name="connsiteX18" fmla="*/ 353622 w 1039216"/>
                <a:gd name="connsiteY18" fmla="*/ 147697 h 2322159"/>
                <a:gd name="connsiteX19" fmla="*/ 350096 w 1039216"/>
                <a:gd name="connsiteY19" fmla="*/ 146130 h 2322159"/>
                <a:gd name="connsiteX20" fmla="*/ 338735 w 1039216"/>
                <a:gd name="connsiteY20" fmla="*/ 139469 h 2322159"/>
                <a:gd name="connsiteX21" fmla="*/ 187120 w 1039216"/>
                <a:gd name="connsiteY21" fmla="*/ 64250 h 2322159"/>
                <a:gd name="connsiteX22" fmla="*/ 131097 w 1039216"/>
                <a:gd name="connsiteY22" fmla="*/ 36435 h 2322159"/>
                <a:gd name="connsiteX23" fmla="*/ 116602 w 1039216"/>
                <a:gd name="connsiteY23" fmla="*/ 18021 h 2322159"/>
                <a:gd name="connsiteX24" fmla="*/ 108767 w 1039216"/>
                <a:gd name="connsiteY24" fmla="*/ 0 h 2322159"/>
                <a:gd name="connsiteX25" fmla="*/ 87611 w 1039216"/>
                <a:gd name="connsiteY25" fmla="*/ 24681 h 2322159"/>
                <a:gd name="connsiteX26" fmla="*/ 78600 w 1039216"/>
                <a:gd name="connsiteY26" fmla="*/ 81880 h 2322159"/>
                <a:gd name="connsiteX27" fmla="*/ 78600 w 1039216"/>
                <a:gd name="connsiteY27" fmla="*/ 103035 h 2322159"/>
                <a:gd name="connsiteX28" fmla="*/ 75858 w 1039216"/>
                <a:gd name="connsiteY28" fmla="*/ 121840 h 2322159"/>
                <a:gd name="connsiteX29" fmla="*/ 70765 w 1039216"/>
                <a:gd name="connsiteY29" fmla="*/ 167285 h 2322159"/>
                <a:gd name="connsiteX30" fmla="*/ 112293 w 1039216"/>
                <a:gd name="connsiteY30" fmla="*/ 363561 h 2322159"/>
                <a:gd name="connsiteX31" fmla="*/ 120128 w 1039216"/>
                <a:gd name="connsiteY31" fmla="*/ 408614 h 2322159"/>
                <a:gd name="connsiteX32" fmla="*/ 73508 w 1039216"/>
                <a:gd name="connsiteY32" fmla="*/ 680110 h 2322159"/>
                <a:gd name="connsiteX33" fmla="*/ 25712 w 1039216"/>
                <a:gd name="connsiteY33" fmla="*/ 958265 h 2322159"/>
                <a:gd name="connsiteX34" fmla="*/ 73 w 1039216"/>
                <a:gd name="connsiteY34" fmla="*/ 1282332 h 2322159"/>
                <a:gd name="connsiteX35" fmla="*/ 15787 w 1039216"/>
                <a:gd name="connsiteY35" fmla="*/ 2318072 h 2322159"/>
                <a:gd name="connsiteX36" fmla="*/ 475268 w 1039216"/>
                <a:gd name="connsiteY36" fmla="*/ 1634376 h 2322159"/>
                <a:gd name="connsiteX37" fmla="*/ 725801 w 1039216"/>
                <a:gd name="connsiteY37" fmla="*/ 1403313 h 2322159"/>
                <a:gd name="connsiteX38" fmla="*/ 840589 w 1039216"/>
                <a:gd name="connsiteY38" fmla="*/ 1403313 h 2322159"/>
                <a:gd name="connsiteX39" fmla="*/ 1039216 w 1039216"/>
                <a:gd name="connsiteY39" fmla="*/ 1403313 h 2322159"/>
                <a:gd name="connsiteX40" fmla="*/ 864487 w 1039216"/>
                <a:gd name="connsiteY40" fmla="*/ 763556 h 2322159"/>
                <a:gd name="connsiteX0" fmla="*/ 864487 w 1039216"/>
                <a:gd name="connsiteY0" fmla="*/ 763556 h 2318454"/>
                <a:gd name="connsiteX1" fmla="*/ 752442 w 1039216"/>
                <a:gd name="connsiteY1" fmla="*/ 377665 h 2318454"/>
                <a:gd name="connsiteX2" fmla="*/ 751266 w 1039216"/>
                <a:gd name="connsiteY2" fmla="*/ 364344 h 2318454"/>
                <a:gd name="connsiteX3" fmla="*/ 751266 w 1039216"/>
                <a:gd name="connsiteY3" fmla="*/ 209204 h 2318454"/>
                <a:gd name="connsiteX4" fmla="*/ 752050 w 1039216"/>
                <a:gd name="connsiteY4" fmla="*/ 99117 h 2318454"/>
                <a:gd name="connsiteX5" fmla="*/ 754400 w 1039216"/>
                <a:gd name="connsiteY5" fmla="*/ 63075 h 2318454"/>
                <a:gd name="connsiteX6" fmla="*/ 750091 w 1039216"/>
                <a:gd name="connsiteY6" fmla="*/ 46620 h 2318454"/>
                <a:gd name="connsiteX7" fmla="*/ 716007 w 1039216"/>
                <a:gd name="connsiteY7" fmla="*/ 14104 h 2318454"/>
                <a:gd name="connsiteX8" fmla="*/ 706997 w 1039216"/>
                <a:gd name="connsiteY8" fmla="*/ 24290 h 2318454"/>
                <a:gd name="connsiteX9" fmla="*/ 701512 w 1039216"/>
                <a:gd name="connsiteY9" fmla="*/ 50930 h 2318454"/>
                <a:gd name="connsiteX10" fmla="*/ 666253 w 1039216"/>
                <a:gd name="connsiteY10" fmla="*/ 101860 h 2318454"/>
                <a:gd name="connsiteX11" fmla="*/ 532660 w 1039216"/>
                <a:gd name="connsiteY11" fmla="*/ 184523 h 2318454"/>
                <a:gd name="connsiteX12" fmla="*/ 523649 w 1039216"/>
                <a:gd name="connsiteY12" fmla="*/ 191183 h 2318454"/>
                <a:gd name="connsiteX13" fmla="*/ 504452 w 1039216"/>
                <a:gd name="connsiteY13" fmla="*/ 205678 h 2318454"/>
                <a:gd name="connsiteX14" fmla="*/ 470369 w 1039216"/>
                <a:gd name="connsiteY14" fmla="*/ 208812 h 2318454"/>
                <a:gd name="connsiteX15" fmla="*/ 464884 w 1039216"/>
                <a:gd name="connsiteY15" fmla="*/ 202152 h 2318454"/>
                <a:gd name="connsiteX16" fmla="*/ 437068 w 1039216"/>
                <a:gd name="connsiteY16" fmla="*/ 189224 h 2318454"/>
                <a:gd name="connsiteX17" fmla="*/ 416696 w 1039216"/>
                <a:gd name="connsiteY17" fmla="*/ 179822 h 2318454"/>
                <a:gd name="connsiteX18" fmla="*/ 353622 w 1039216"/>
                <a:gd name="connsiteY18" fmla="*/ 147697 h 2318454"/>
                <a:gd name="connsiteX19" fmla="*/ 350096 w 1039216"/>
                <a:gd name="connsiteY19" fmla="*/ 146130 h 2318454"/>
                <a:gd name="connsiteX20" fmla="*/ 338735 w 1039216"/>
                <a:gd name="connsiteY20" fmla="*/ 139469 h 2318454"/>
                <a:gd name="connsiteX21" fmla="*/ 187120 w 1039216"/>
                <a:gd name="connsiteY21" fmla="*/ 64250 h 2318454"/>
                <a:gd name="connsiteX22" fmla="*/ 131097 w 1039216"/>
                <a:gd name="connsiteY22" fmla="*/ 36435 h 2318454"/>
                <a:gd name="connsiteX23" fmla="*/ 116602 w 1039216"/>
                <a:gd name="connsiteY23" fmla="*/ 18021 h 2318454"/>
                <a:gd name="connsiteX24" fmla="*/ 108767 w 1039216"/>
                <a:gd name="connsiteY24" fmla="*/ 0 h 2318454"/>
                <a:gd name="connsiteX25" fmla="*/ 87611 w 1039216"/>
                <a:gd name="connsiteY25" fmla="*/ 24681 h 2318454"/>
                <a:gd name="connsiteX26" fmla="*/ 78600 w 1039216"/>
                <a:gd name="connsiteY26" fmla="*/ 81880 h 2318454"/>
                <a:gd name="connsiteX27" fmla="*/ 78600 w 1039216"/>
                <a:gd name="connsiteY27" fmla="*/ 103035 h 2318454"/>
                <a:gd name="connsiteX28" fmla="*/ 75858 w 1039216"/>
                <a:gd name="connsiteY28" fmla="*/ 121840 h 2318454"/>
                <a:gd name="connsiteX29" fmla="*/ 70765 w 1039216"/>
                <a:gd name="connsiteY29" fmla="*/ 167285 h 2318454"/>
                <a:gd name="connsiteX30" fmla="*/ 112293 w 1039216"/>
                <a:gd name="connsiteY30" fmla="*/ 363561 h 2318454"/>
                <a:gd name="connsiteX31" fmla="*/ 120128 w 1039216"/>
                <a:gd name="connsiteY31" fmla="*/ 408614 h 2318454"/>
                <a:gd name="connsiteX32" fmla="*/ 73508 w 1039216"/>
                <a:gd name="connsiteY32" fmla="*/ 680110 h 2318454"/>
                <a:gd name="connsiteX33" fmla="*/ 25712 w 1039216"/>
                <a:gd name="connsiteY33" fmla="*/ 958265 h 2318454"/>
                <a:gd name="connsiteX34" fmla="*/ 73 w 1039216"/>
                <a:gd name="connsiteY34" fmla="*/ 1282332 h 2318454"/>
                <a:gd name="connsiteX35" fmla="*/ 15787 w 1039216"/>
                <a:gd name="connsiteY35" fmla="*/ 2318072 h 2318454"/>
                <a:gd name="connsiteX36" fmla="*/ 725801 w 1039216"/>
                <a:gd name="connsiteY36" fmla="*/ 1403313 h 2318454"/>
                <a:gd name="connsiteX37" fmla="*/ 840589 w 1039216"/>
                <a:gd name="connsiteY37" fmla="*/ 1403313 h 2318454"/>
                <a:gd name="connsiteX38" fmla="*/ 1039216 w 1039216"/>
                <a:gd name="connsiteY38" fmla="*/ 1403313 h 2318454"/>
                <a:gd name="connsiteX39" fmla="*/ 864487 w 1039216"/>
                <a:gd name="connsiteY39" fmla="*/ 763556 h 2318454"/>
                <a:gd name="connsiteX0" fmla="*/ 864487 w 1039216"/>
                <a:gd name="connsiteY0" fmla="*/ 763556 h 2318454"/>
                <a:gd name="connsiteX1" fmla="*/ 752442 w 1039216"/>
                <a:gd name="connsiteY1" fmla="*/ 377665 h 2318454"/>
                <a:gd name="connsiteX2" fmla="*/ 751266 w 1039216"/>
                <a:gd name="connsiteY2" fmla="*/ 364344 h 2318454"/>
                <a:gd name="connsiteX3" fmla="*/ 751266 w 1039216"/>
                <a:gd name="connsiteY3" fmla="*/ 209204 h 2318454"/>
                <a:gd name="connsiteX4" fmla="*/ 752050 w 1039216"/>
                <a:gd name="connsiteY4" fmla="*/ 99117 h 2318454"/>
                <a:gd name="connsiteX5" fmla="*/ 754400 w 1039216"/>
                <a:gd name="connsiteY5" fmla="*/ 63075 h 2318454"/>
                <a:gd name="connsiteX6" fmla="*/ 750091 w 1039216"/>
                <a:gd name="connsiteY6" fmla="*/ 46620 h 2318454"/>
                <a:gd name="connsiteX7" fmla="*/ 716007 w 1039216"/>
                <a:gd name="connsiteY7" fmla="*/ 14104 h 2318454"/>
                <a:gd name="connsiteX8" fmla="*/ 706997 w 1039216"/>
                <a:gd name="connsiteY8" fmla="*/ 24290 h 2318454"/>
                <a:gd name="connsiteX9" fmla="*/ 701512 w 1039216"/>
                <a:gd name="connsiteY9" fmla="*/ 50930 h 2318454"/>
                <a:gd name="connsiteX10" fmla="*/ 666253 w 1039216"/>
                <a:gd name="connsiteY10" fmla="*/ 101860 h 2318454"/>
                <a:gd name="connsiteX11" fmla="*/ 532660 w 1039216"/>
                <a:gd name="connsiteY11" fmla="*/ 184523 h 2318454"/>
                <a:gd name="connsiteX12" fmla="*/ 523649 w 1039216"/>
                <a:gd name="connsiteY12" fmla="*/ 191183 h 2318454"/>
                <a:gd name="connsiteX13" fmla="*/ 504452 w 1039216"/>
                <a:gd name="connsiteY13" fmla="*/ 205678 h 2318454"/>
                <a:gd name="connsiteX14" fmla="*/ 470369 w 1039216"/>
                <a:gd name="connsiteY14" fmla="*/ 208812 h 2318454"/>
                <a:gd name="connsiteX15" fmla="*/ 464884 w 1039216"/>
                <a:gd name="connsiteY15" fmla="*/ 202152 h 2318454"/>
                <a:gd name="connsiteX16" fmla="*/ 437068 w 1039216"/>
                <a:gd name="connsiteY16" fmla="*/ 189224 h 2318454"/>
                <a:gd name="connsiteX17" fmla="*/ 416696 w 1039216"/>
                <a:gd name="connsiteY17" fmla="*/ 179822 h 2318454"/>
                <a:gd name="connsiteX18" fmla="*/ 353622 w 1039216"/>
                <a:gd name="connsiteY18" fmla="*/ 147697 h 2318454"/>
                <a:gd name="connsiteX19" fmla="*/ 350096 w 1039216"/>
                <a:gd name="connsiteY19" fmla="*/ 146130 h 2318454"/>
                <a:gd name="connsiteX20" fmla="*/ 338735 w 1039216"/>
                <a:gd name="connsiteY20" fmla="*/ 139469 h 2318454"/>
                <a:gd name="connsiteX21" fmla="*/ 187120 w 1039216"/>
                <a:gd name="connsiteY21" fmla="*/ 64250 h 2318454"/>
                <a:gd name="connsiteX22" fmla="*/ 131097 w 1039216"/>
                <a:gd name="connsiteY22" fmla="*/ 36435 h 2318454"/>
                <a:gd name="connsiteX23" fmla="*/ 116602 w 1039216"/>
                <a:gd name="connsiteY23" fmla="*/ 18021 h 2318454"/>
                <a:gd name="connsiteX24" fmla="*/ 108767 w 1039216"/>
                <a:gd name="connsiteY24" fmla="*/ 0 h 2318454"/>
                <a:gd name="connsiteX25" fmla="*/ 87611 w 1039216"/>
                <a:gd name="connsiteY25" fmla="*/ 24681 h 2318454"/>
                <a:gd name="connsiteX26" fmla="*/ 78600 w 1039216"/>
                <a:gd name="connsiteY26" fmla="*/ 81880 h 2318454"/>
                <a:gd name="connsiteX27" fmla="*/ 78600 w 1039216"/>
                <a:gd name="connsiteY27" fmla="*/ 103035 h 2318454"/>
                <a:gd name="connsiteX28" fmla="*/ 75858 w 1039216"/>
                <a:gd name="connsiteY28" fmla="*/ 121840 h 2318454"/>
                <a:gd name="connsiteX29" fmla="*/ 70765 w 1039216"/>
                <a:gd name="connsiteY29" fmla="*/ 167285 h 2318454"/>
                <a:gd name="connsiteX30" fmla="*/ 112293 w 1039216"/>
                <a:gd name="connsiteY30" fmla="*/ 363561 h 2318454"/>
                <a:gd name="connsiteX31" fmla="*/ 120128 w 1039216"/>
                <a:gd name="connsiteY31" fmla="*/ 408614 h 2318454"/>
                <a:gd name="connsiteX32" fmla="*/ 73508 w 1039216"/>
                <a:gd name="connsiteY32" fmla="*/ 680110 h 2318454"/>
                <a:gd name="connsiteX33" fmla="*/ 25712 w 1039216"/>
                <a:gd name="connsiteY33" fmla="*/ 958265 h 2318454"/>
                <a:gd name="connsiteX34" fmla="*/ 73 w 1039216"/>
                <a:gd name="connsiteY34" fmla="*/ 1282332 h 2318454"/>
                <a:gd name="connsiteX35" fmla="*/ 15787 w 1039216"/>
                <a:gd name="connsiteY35" fmla="*/ 2318072 h 2318454"/>
                <a:gd name="connsiteX36" fmla="*/ 840589 w 1039216"/>
                <a:gd name="connsiteY36" fmla="*/ 1403313 h 2318454"/>
                <a:gd name="connsiteX37" fmla="*/ 1039216 w 1039216"/>
                <a:gd name="connsiteY37" fmla="*/ 1403313 h 2318454"/>
                <a:gd name="connsiteX38" fmla="*/ 864487 w 1039216"/>
                <a:gd name="connsiteY38" fmla="*/ 763556 h 2318454"/>
                <a:gd name="connsiteX0" fmla="*/ 864487 w 1131793"/>
                <a:gd name="connsiteY0" fmla="*/ 763556 h 2388302"/>
                <a:gd name="connsiteX1" fmla="*/ 752442 w 1131793"/>
                <a:gd name="connsiteY1" fmla="*/ 377665 h 2388302"/>
                <a:gd name="connsiteX2" fmla="*/ 751266 w 1131793"/>
                <a:gd name="connsiteY2" fmla="*/ 364344 h 2388302"/>
                <a:gd name="connsiteX3" fmla="*/ 751266 w 1131793"/>
                <a:gd name="connsiteY3" fmla="*/ 209204 h 2388302"/>
                <a:gd name="connsiteX4" fmla="*/ 752050 w 1131793"/>
                <a:gd name="connsiteY4" fmla="*/ 99117 h 2388302"/>
                <a:gd name="connsiteX5" fmla="*/ 754400 w 1131793"/>
                <a:gd name="connsiteY5" fmla="*/ 63075 h 2388302"/>
                <a:gd name="connsiteX6" fmla="*/ 750091 w 1131793"/>
                <a:gd name="connsiteY6" fmla="*/ 46620 h 2388302"/>
                <a:gd name="connsiteX7" fmla="*/ 716007 w 1131793"/>
                <a:gd name="connsiteY7" fmla="*/ 14104 h 2388302"/>
                <a:gd name="connsiteX8" fmla="*/ 706997 w 1131793"/>
                <a:gd name="connsiteY8" fmla="*/ 24290 h 2388302"/>
                <a:gd name="connsiteX9" fmla="*/ 701512 w 1131793"/>
                <a:gd name="connsiteY9" fmla="*/ 50930 h 2388302"/>
                <a:gd name="connsiteX10" fmla="*/ 666253 w 1131793"/>
                <a:gd name="connsiteY10" fmla="*/ 101860 h 2388302"/>
                <a:gd name="connsiteX11" fmla="*/ 532660 w 1131793"/>
                <a:gd name="connsiteY11" fmla="*/ 184523 h 2388302"/>
                <a:gd name="connsiteX12" fmla="*/ 523649 w 1131793"/>
                <a:gd name="connsiteY12" fmla="*/ 191183 h 2388302"/>
                <a:gd name="connsiteX13" fmla="*/ 504452 w 1131793"/>
                <a:gd name="connsiteY13" fmla="*/ 205678 h 2388302"/>
                <a:gd name="connsiteX14" fmla="*/ 470369 w 1131793"/>
                <a:gd name="connsiteY14" fmla="*/ 208812 h 2388302"/>
                <a:gd name="connsiteX15" fmla="*/ 464884 w 1131793"/>
                <a:gd name="connsiteY15" fmla="*/ 202152 h 2388302"/>
                <a:gd name="connsiteX16" fmla="*/ 437068 w 1131793"/>
                <a:gd name="connsiteY16" fmla="*/ 189224 h 2388302"/>
                <a:gd name="connsiteX17" fmla="*/ 416696 w 1131793"/>
                <a:gd name="connsiteY17" fmla="*/ 179822 h 2388302"/>
                <a:gd name="connsiteX18" fmla="*/ 353622 w 1131793"/>
                <a:gd name="connsiteY18" fmla="*/ 147697 h 2388302"/>
                <a:gd name="connsiteX19" fmla="*/ 350096 w 1131793"/>
                <a:gd name="connsiteY19" fmla="*/ 146130 h 2388302"/>
                <a:gd name="connsiteX20" fmla="*/ 338735 w 1131793"/>
                <a:gd name="connsiteY20" fmla="*/ 139469 h 2388302"/>
                <a:gd name="connsiteX21" fmla="*/ 187120 w 1131793"/>
                <a:gd name="connsiteY21" fmla="*/ 64250 h 2388302"/>
                <a:gd name="connsiteX22" fmla="*/ 131097 w 1131793"/>
                <a:gd name="connsiteY22" fmla="*/ 36435 h 2388302"/>
                <a:gd name="connsiteX23" fmla="*/ 116602 w 1131793"/>
                <a:gd name="connsiteY23" fmla="*/ 18021 h 2388302"/>
                <a:gd name="connsiteX24" fmla="*/ 108767 w 1131793"/>
                <a:gd name="connsiteY24" fmla="*/ 0 h 2388302"/>
                <a:gd name="connsiteX25" fmla="*/ 87611 w 1131793"/>
                <a:gd name="connsiteY25" fmla="*/ 24681 h 2388302"/>
                <a:gd name="connsiteX26" fmla="*/ 78600 w 1131793"/>
                <a:gd name="connsiteY26" fmla="*/ 81880 h 2388302"/>
                <a:gd name="connsiteX27" fmla="*/ 78600 w 1131793"/>
                <a:gd name="connsiteY27" fmla="*/ 103035 h 2388302"/>
                <a:gd name="connsiteX28" fmla="*/ 75858 w 1131793"/>
                <a:gd name="connsiteY28" fmla="*/ 121840 h 2388302"/>
                <a:gd name="connsiteX29" fmla="*/ 70765 w 1131793"/>
                <a:gd name="connsiteY29" fmla="*/ 167285 h 2388302"/>
                <a:gd name="connsiteX30" fmla="*/ 112293 w 1131793"/>
                <a:gd name="connsiteY30" fmla="*/ 363561 h 2388302"/>
                <a:gd name="connsiteX31" fmla="*/ 120128 w 1131793"/>
                <a:gd name="connsiteY31" fmla="*/ 408614 h 2388302"/>
                <a:gd name="connsiteX32" fmla="*/ 73508 w 1131793"/>
                <a:gd name="connsiteY32" fmla="*/ 680110 h 2388302"/>
                <a:gd name="connsiteX33" fmla="*/ 25712 w 1131793"/>
                <a:gd name="connsiteY33" fmla="*/ 958265 h 2388302"/>
                <a:gd name="connsiteX34" fmla="*/ 73 w 1131793"/>
                <a:gd name="connsiteY34" fmla="*/ 1282332 h 2388302"/>
                <a:gd name="connsiteX35" fmla="*/ 15787 w 1131793"/>
                <a:gd name="connsiteY35" fmla="*/ 2318072 h 2388302"/>
                <a:gd name="connsiteX36" fmla="*/ 1131793 w 1131793"/>
                <a:gd name="connsiteY36" fmla="*/ 2314905 h 2388302"/>
                <a:gd name="connsiteX37" fmla="*/ 1039216 w 1131793"/>
                <a:gd name="connsiteY37" fmla="*/ 1403313 h 2388302"/>
                <a:gd name="connsiteX38" fmla="*/ 864487 w 1131793"/>
                <a:gd name="connsiteY38" fmla="*/ 763556 h 2388302"/>
                <a:gd name="connsiteX0" fmla="*/ 864487 w 1131793"/>
                <a:gd name="connsiteY0" fmla="*/ 763556 h 2331483"/>
                <a:gd name="connsiteX1" fmla="*/ 752442 w 1131793"/>
                <a:gd name="connsiteY1" fmla="*/ 377665 h 2331483"/>
                <a:gd name="connsiteX2" fmla="*/ 751266 w 1131793"/>
                <a:gd name="connsiteY2" fmla="*/ 364344 h 2331483"/>
                <a:gd name="connsiteX3" fmla="*/ 751266 w 1131793"/>
                <a:gd name="connsiteY3" fmla="*/ 209204 h 2331483"/>
                <a:gd name="connsiteX4" fmla="*/ 752050 w 1131793"/>
                <a:gd name="connsiteY4" fmla="*/ 99117 h 2331483"/>
                <a:gd name="connsiteX5" fmla="*/ 754400 w 1131793"/>
                <a:gd name="connsiteY5" fmla="*/ 63075 h 2331483"/>
                <a:gd name="connsiteX6" fmla="*/ 750091 w 1131793"/>
                <a:gd name="connsiteY6" fmla="*/ 46620 h 2331483"/>
                <a:gd name="connsiteX7" fmla="*/ 716007 w 1131793"/>
                <a:gd name="connsiteY7" fmla="*/ 14104 h 2331483"/>
                <a:gd name="connsiteX8" fmla="*/ 706997 w 1131793"/>
                <a:gd name="connsiteY8" fmla="*/ 24290 h 2331483"/>
                <a:gd name="connsiteX9" fmla="*/ 701512 w 1131793"/>
                <a:gd name="connsiteY9" fmla="*/ 50930 h 2331483"/>
                <a:gd name="connsiteX10" fmla="*/ 666253 w 1131793"/>
                <a:gd name="connsiteY10" fmla="*/ 101860 h 2331483"/>
                <a:gd name="connsiteX11" fmla="*/ 532660 w 1131793"/>
                <a:gd name="connsiteY11" fmla="*/ 184523 h 2331483"/>
                <a:gd name="connsiteX12" fmla="*/ 523649 w 1131793"/>
                <a:gd name="connsiteY12" fmla="*/ 191183 h 2331483"/>
                <a:gd name="connsiteX13" fmla="*/ 504452 w 1131793"/>
                <a:gd name="connsiteY13" fmla="*/ 205678 h 2331483"/>
                <a:gd name="connsiteX14" fmla="*/ 470369 w 1131793"/>
                <a:gd name="connsiteY14" fmla="*/ 208812 h 2331483"/>
                <a:gd name="connsiteX15" fmla="*/ 464884 w 1131793"/>
                <a:gd name="connsiteY15" fmla="*/ 202152 h 2331483"/>
                <a:gd name="connsiteX16" fmla="*/ 437068 w 1131793"/>
                <a:gd name="connsiteY16" fmla="*/ 189224 h 2331483"/>
                <a:gd name="connsiteX17" fmla="*/ 416696 w 1131793"/>
                <a:gd name="connsiteY17" fmla="*/ 179822 h 2331483"/>
                <a:gd name="connsiteX18" fmla="*/ 353622 w 1131793"/>
                <a:gd name="connsiteY18" fmla="*/ 147697 h 2331483"/>
                <a:gd name="connsiteX19" fmla="*/ 350096 w 1131793"/>
                <a:gd name="connsiteY19" fmla="*/ 146130 h 2331483"/>
                <a:gd name="connsiteX20" fmla="*/ 338735 w 1131793"/>
                <a:gd name="connsiteY20" fmla="*/ 139469 h 2331483"/>
                <a:gd name="connsiteX21" fmla="*/ 187120 w 1131793"/>
                <a:gd name="connsiteY21" fmla="*/ 64250 h 2331483"/>
                <a:gd name="connsiteX22" fmla="*/ 131097 w 1131793"/>
                <a:gd name="connsiteY22" fmla="*/ 36435 h 2331483"/>
                <a:gd name="connsiteX23" fmla="*/ 116602 w 1131793"/>
                <a:gd name="connsiteY23" fmla="*/ 18021 h 2331483"/>
                <a:gd name="connsiteX24" fmla="*/ 108767 w 1131793"/>
                <a:gd name="connsiteY24" fmla="*/ 0 h 2331483"/>
                <a:gd name="connsiteX25" fmla="*/ 87611 w 1131793"/>
                <a:gd name="connsiteY25" fmla="*/ 24681 h 2331483"/>
                <a:gd name="connsiteX26" fmla="*/ 78600 w 1131793"/>
                <a:gd name="connsiteY26" fmla="*/ 81880 h 2331483"/>
                <a:gd name="connsiteX27" fmla="*/ 78600 w 1131793"/>
                <a:gd name="connsiteY27" fmla="*/ 103035 h 2331483"/>
                <a:gd name="connsiteX28" fmla="*/ 75858 w 1131793"/>
                <a:gd name="connsiteY28" fmla="*/ 121840 h 2331483"/>
                <a:gd name="connsiteX29" fmla="*/ 70765 w 1131793"/>
                <a:gd name="connsiteY29" fmla="*/ 167285 h 2331483"/>
                <a:gd name="connsiteX30" fmla="*/ 112293 w 1131793"/>
                <a:gd name="connsiteY30" fmla="*/ 363561 h 2331483"/>
                <a:gd name="connsiteX31" fmla="*/ 120128 w 1131793"/>
                <a:gd name="connsiteY31" fmla="*/ 408614 h 2331483"/>
                <a:gd name="connsiteX32" fmla="*/ 73508 w 1131793"/>
                <a:gd name="connsiteY32" fmla="*/ 680110 h 2331483"/>
                <a:gd name="connsiteX33" fmla="*/ 25712 w 1131793"/>
                <a:gd name="connsiteY33" fmla="*/ 958265 h 2331483"/>
                <a:gd name="connsiteX34" fmla="*/ 73 w 1131793"/>
                <a:gd name="connsiteY34" fmla="*/ 1282332 h 2331483"/>
                <a:gd name="connsiteX35" fmla="*/ 15787 w 1131793"/>
                <a:gd name="connsiteY35" fmla="*/ 2318072 h 2331483"/>
                <a:gd name="connsiteX36" fmla="*/ 1131793 w 1131793"/>
                <a:gd name="connsiteY36" fmla="*/ 2314905 h 2331483"/>
                <a:gd name="connsiteX37" fmla="*/ 1039216 w 1131793"/>
                <a:gd name="connsiteY37" fmla="*/ 1403313 h 2331483"/>
                <a:gd name="connsiteX38" fmla="*/ 864487 w 1131793"/>
                <a:gd name="connsiteY38" fmla="*/ 763556 h 2331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131793" h="2331483">
                  <a:moveTo>
                    <a:pt x="864487" y="763556"/>
                  </a:moveTo>
                  <a:cubicBezTo>
                    <a:pt x="828836" y="634664"/>
                    <a:pt x="795144" y="504597"/>
                    <a:pt x="752442" y="377665"/>
                  </a:cubicBezTo>
                  <a:cubicBezTo>
                    <a:pt x="750875" y="372963"/>
                    <a:pt x="751266" y="368654"/>
                    <a:pt x="751266" y="364344"/>
                  </a:cubicBezTo>
                  <a:lnTo>
                    <a:pt x="751266" y="209204"/>
                  </a:lnTo>
                  <a:cubicBezTo>
                    <a:pt x="751266" y="172378"/>
                    <a:pt x="751658" y="135944"/>
                    <a:pt x="752050" y="99117"/>
                  </a:cubicBezTo>
                  <a:cubicBezTo>
                    <a:pt x="757143" y="87364"/>
                    <a:pt x="754009" y="75220"/>
                    <a:pt x="754400" y="63075"/>
                  </a:cubicBezTo>
                  <a:cubicBezTo>
                    <a:pt x="754792" y="57198"/>
                    <a:pt x="754009" y="50930"/>
                    <a:pt x="750091" y="46620"/>
                  </a:cubicBezTo>
                  <a:cubicBezTo>
                    <a:pt x="739513" y="35259"/>
                    <a:pt x="729327" y="22723"/>
                    <a:pt x="716007" y="14104"/>
                  </a:cubicBezTo>
                  <a:cubicBezTo>
                    <a:pt x="709347" y="14104"/>
                    <a:pt x="707780" y="18805"/>
                    <a:pt x="706997" y="24290"/>
                  </a:cubicBezTo>
                  <a:cubicBezTo>
                    <a:pt x="706213" y="33300"/>
                    <a:pt x="702687" y="41919"/>
                    <a:pt x="701512" y="50930"/>
                  </a:cubicBezTo>
                  <a:cubicBezTo>
                    <a:pt x="698769" y="74044"/>
                    <a:pt x="690542" y="93633"/>
                    <a:pt x="666253" y="101860"/>
                  </a:cubicBezTo>
                  <a:lnTo>
                    <a:pt x="532660" y="184523"/>
                  </a:lnTo>
                  <a:cubicBezTo>
                    <a:pt x="529917" y="186873"/>
                    <a:pt x="526783" y="189224"/>
                    <a:pt x="523649" y="191183"/>
                  </a:cubicBezTo>
                  <a:cubicBezTo>
                    <a:pt x="518164" y="197059"/>
                    <a:pt x="508370" y="198235"/>
                    <a:pt x="504452" y="205678"/>
                  </a:cubicBezTo>
                  <a:cubicBezTo>
                    <a:pt x="493483" y="210771"/>
                    <a:pt x="482122" y="209596"/>
                    <a:pt x="470369" y="208812"/>
                  </a:cubicBezTo>
                  <a:cubicBezTo>
                    <a:pt x="472327" y="204895"/>
                    <a:pt x="467626" y="203328"/>
                    <a:pt x="464884" y="202152"/>
                  </a:cubicBezTo>
                  <a:cubicBezTo>
                    <a:pt x="455481" y="198235"/>
                    <a:pt x="446862" y="192750"/>
                    <a:pt x="437068" y="189224"/>
                  </a:cubicBezTo>
                  <a:cubicBezTo>
                    <a:pt x="429625" y="187265"/>
                    <a:pt x="422181" y="186090"/>
                    <a:pt x="416696" y="179822"/>
                  </a:cubicBezTo>
                  <a:cubicBezTo>
                    <a:pt x="396324" y="167677"/>
                    <a:pt x="374385" y="158666"/>
                    <a:pt x="353622" y="147697"/>
                  </a:cubicBezTo>
                  <a:cubicBezTo>
                    <a:pt x="352446" y="146913"/>
                    <a:pt x="351271" y="146521"/>
                    <a:pt x="350096" y="146130"/>
                  </a:cubicBezTo>
                  <a:cubicBezTo>
                    <a:pt x="346178" y="144563"/>
                    <a:pt x="342260" y="142212"/>
                    <a:pt x="338735" y="139469"/>
                  </a:cubicBezTo>
                  <a:lnTo>
                    <a:pt x="187120" y="64250"/>
                  </a:lnTo>
                  <a:cubicBezTo>
                    <a:pt x="167924" y="55631"/>
                    <a:pt x="150294" y="45053"/>
                    <a:pt x="131097" y="36435"/>
                  </a:cubicBezTo>
                  <a:cubicBezTo>
                    <a:pt x="122870" y="32517"/>
                    <a:pt x="118953" y="26640"/>
                    <a:pt x="116602" y="18021"/>
                  </a:cubicBezTo>
                  <a:cubicBezTo>
                    <a:pt x="115035" y="11753"/>
                    <a:pt x="115818" y="4309"/>
                    <a:pt x="108767" y="0"/>
                  </a:cubicBezTo>
                  <a:cubicBezTo>
                    <a:pt x="95838" y="3134"/>
                    <a:pt x="89570" y="12145"/>
                    <a:pt x="87611" y="24681"/>
                  </a:cubicBezTo>
                  <a:cubicBezTo>
                    <a:pt x="84477" y="43878"/>
                    <a:pt x="80951" y="62683"/>
                    <a:pt x="78600" y="81880"/>
                  </a:cubicBezTo>
                  <a:cubicBezTo>
                    <a:pt x="77817" y="88931"/>
                    <a:pt x="76642" y="95983"/>
                    <a:pt x="78600" y="103035"/>
                  </a:cubicBezTo>
                  <a:cubicBezTo>
                    <a:pt x="77817" y="109303"/>
                    <a:pt x="76250" y="115572"/>
                    <a:pt x="75858" y="121840"/>
                  </a:cubicBezTo>
                  <a:cubicBezTo>
                    <a:pt x="75075" y="137119"/>
                    <a:pt x="67631" y="152006"/>
                    <a:pt x="70765" y="167285"/>
                  </a:cubicBezTo>
                  <a:cubicBezTo>
                    <a:pt x="84477" y="232710"/>
                    <a:pt x="98972" y="298136"/>
                    <a:pt x="112293" y="363561"/>
                  </a:cubicBezTo>
                  <a:cubicBezTo>
                    <a:pt x="115427" y="378448"/>
                    <a:pt x="122479" y="393727"/>
                    <a:pt x="120128" y="408614"/>
                  </a:cubicBezTo>
                  <a:cubicBezTo>
                    <a:pt x="105241" y="499113"/>
                    <a:pt x="89178" y="589611"/>
                    <a:pt x="73508" y="680110"/>
                  </a:cubicBezTo>
                  <a:cubicBezTo>
                    <a:pt x="57445" y="772958"/>
                    <a:pt x="41774" y="865416"/>
                    <a:pt x="25712" y="958265"/>
                  </a:cubicBezTo>
                  <a:cubicBezTo>
                    <a:pt x="9649" y="1050330"/>
                    <a:pt x="1660" y="1055698"/>
                    <a:pt x="73" y="1282332"/>
                  </a:cubicBezTo>
                  <a:cubicBezTo>
                    <a:pt x="-1581" y="1518462"/>
                    <a:pt x="25190" y="2262050"/>
                    <a:pt x="15787" y="2318072"/>
                  </a:cubicBezTo>
                  <a:cubicBezTo>
                    <a:pt x="155873" y="2338235"/>
                    <a:pt x="910578" y="2334424"/>
                    <a:pt x="1131793" y="2314905"/>
                  </a:cubicBezTo>
                  <a:lnTo>
                    <a:pt x="1039216" y="1403313"/>
                  </a:lnTo>
                  <a:cubicBezTo>
                    <a:pt x="981626" y="1190583"/>
                    <a:pt x="923644" y="977070"/>
                    <a:pt x="864487" y="763556"/>
                  </a:cubicBezTo>
                  <a:close/>
                </a:path>
              </a:pathLst>
            </a:custGeom>
            <a:solidFill>
              <a:srgbClr val="FEFEFE"/>
            </a:solidFill>
            <a:ln w="39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xmlns="" id="{D403A344-08FE-428F-82CF-A85ADD6683AE}"/>
                </a:ext>
              </a:extLst>
            </p:cNvPr>
            <p:cNvSpPr/>
            <p:nvPr/>
          </p:nvSpPr>
          <p:spPr>
            <a:xfrm>
              <a:off x="4241065" y="3825115"/>
              <a:ext cx="632218" cy="2920723"/>
            </a:xfrm>
            <a:custGeom>
              <a:avLst/>
              <a:gdLst>
                <a:gd name="connsiteX0" fmla="*/ 63719 w 368261"/>
                <a:gd name="connsiteY0" fmla="*/ 1189117 h 1190974"/>
                <a:gd name="connsiteX1" fmla="*/ 49615 w 368261"/>
                <a:gd name="connsiteY1" fmla="*/ 373064 h 1190974"/>
                <a:gd name="connsiteX2" fmla="*/ 55883 w 368261"/>
                <a:gd name="connsiteY2" fmla="*/ 340155 h 1190974"/>
                <a:gd name="connsiteX3" fmla="*/ 103287 w 368261"/>
                <a:gd name="connsiteY3" fmla="*/ 224975 h 1190974"/>
                <a:gd name="connsiteX4" fmla="*/ 1819 w 368261"/>
                <a:gd name="connsiteY4" fmla="*/ 97651 h 1190974"/>
                <a:gd name="connsiteX5" fmla="*/ 116999 w 368261"/>
                <a:gd name="connsiteY5" fmla="*/ 6369 h 1190974"/>
                <a:gd name="connsiteX6" fmla="*/ 151475 w 368261"/>
                <a:gd name="connsiteY6" fmla="*/ 2843 h 1190974"/>
                <a:gd name="connsiteX7" fmla="*/ 308574 w 368261"/>
                <a:gd name="connsiteY7" fmla="*/ 104311 h 1190974"/>
                <a:gd name="connsiteX8" fmla="*/ 229045 w 368261"/>
                <a:gd name="connsiteY8" fmla="*/ 224584 h 1190974"/>
                <a:gd name="connsiteX9" fmla="*/ 282717 w 368261"/>
                <a:gd name="connsiteY9" fmla="*/ 331536 h 1190974"/>
                <a:gd name="connsiteX10" fmla="*/ 298780 w 368261"/>
                <a:gd name="connsiteY10" fmla="*/ 378940 h 1190974"/>
                <a:gd name="connsiteX11" fmla="*/ 372040 w 368261"/>
                <a:gd name="connsiteY11" fmla="*/ 1190684 h 1190974"/>
                <a:gd name="connsiteX12" fmla="*/ 63719 w 368261"/>
                <a:gd name="connsiteY12" fmla="*/ 1189117 h 1190974"/>
                <a:gd name="connsiteX0" fmla="*/ 98537 w 372040"/>
                <a:gd name="connsiteY0" fmla="*/ 2129196 h 2129213"/>
                <a:gd name="connsiteX1" fmla="*/ 49615 w 372040"/>
                <a:gd name="connsiteY1" fmla="*/ 373064 h 2129213"/>
                <a:gd name="connsiteX2" fmla="*/ 55883 w 372040"/>
                <a:gd name="connsiteY2" fmla="*/ 340155 h 2129213"/>
                <a:gd name="connsiteX3" fmla="*/ 103287 w 372040"/>
                <a:gd name="connsiteY3" fmla="*/ 224975 h 2129213"/>
                <a:gd name="connsiteX4" fmla="*/ 1819 w 372040"/>
                <a:gd name="connsiteY4" fmla="*/ 97651 h 2129213"/>
                <a:gd name="connsiteX5" fmla="*/ 116999 w 372040"/>
                <a:gd name="connsiteY5" fmla="*/ 6369 h 2129213"/>
                <a:gd name="connsiteX6" fmla="*/ 151475 w 372040"/>
                <a:gd name="connsiteY6" fmla="*/ 2843 h 2129213"/>
                <a:gd name="connsiteX7" fmla="*/ 308574 w 372040"/>
                <a:gd name="connsiteY7" fmla="*/ 104311 h 2129213"/>
                <a:gd name="connsiteX8" fmla="*/ 229045 w 372040"/>
                <a:gd name="connsiteY8" fmla="*/ 224584 h 2129213"/>
                <a:gd name="connsiteX9" fmla="*/ 282717 w 372040"/>
                <a:gd name="connsiteY9" fmla="*/ 331536 h 2129213"/>
                <a:gd name="connsiteX10" fmla="*/ 298780 w 372040"/>
                <a:gd name="connsiteY10" fmla="*/ 378940 h 2129213"/>
                <a:gd name="connsiteX11" fmla="*/ 372040 w 372040"/>
                <a:gd name="connsiteY11" fmla="*/ 1190684 h 2129213"/>
                <a:gd name="connsiteX12" fmla="*/ 98537 w 372040"/>
                <a:gd name="connsiteY12" fmla="*/ 2129196 h 2129213"/>
                <a:gd name="connsiteX0" fmla="*/ 98537 w 460667"/>
                <a:gd name="connsiteY0" fmla="*/ 2129196 h 2130772"/>
                <a:gd name="connsiteX1" fmla="*/ 49615 w 460667"/>
                <a:gd name="connsiteY1" fmla="*/ 373064 h 2130772"/>
                <a:gd name="connsiteX2" fmla="*/ 55883 w 460667"/>
                <a:gd name="connsiteY2" fmla="*/ 340155 h 2130772"/>
                <a:gd name="connsiteX3" fmla="*/ 103287 w 460667"/>
                <a:gd name="connsiteY3" fmla="*/ 224975 h 2130772"/>
                <a:gd name="connsiteX4" fmla="*/ 1819 w 460667"/>
                <a:gd name="connsiteY4" fmla="*/ 97651 h 2130772"/>
                <a:gd name="connsiteX5" fmla="*/ 116999 w 460667"/>
                <a:gd name="connsiteY5" fmla="*/ 6369 h 2130772"/>
                <a:gd name="connsiteX6" fmla="*/ 151475 w 460667"/>
                <a:gd name="connsiteY6" fmla="*/ 2843 h 2130772"/>
                <a:gd name="connsiteX7" fmla="*/ 308574 w 460667"/>
                <a:gd name="connsiteY7" fmla="*/ 104311 h 2130772"/>
                <a:gd name="connsiteX8" fmla="*/ 229045 w 460667"/>
                <a:gd name="connsiteY8" fmla="*/ 224584 h 2130772"/>
                <a:gd name="connsiteX9" fmla="*/ 282717 w 460667"/>
                <a:gd name="connsiteY9" fmla="*/ 331536 h 2130772"/>
                <a:gd name="connsiteX10" fmla="*/ 298780 w 460667"/>
                <a:gd name="connsiteY10" fmla="*/ 378940 h 2130772"/>
                <a:gd name="connsiteX11" fmla="*/ 460667 w 460667"/>
                <a:gd name="connsiteY11" fmla="*/ 2121268 h 2130772"/>
                <a:gd name="connsiteX12" fmla="*/ 98537 w 460667"/>
                <a:gd name="connsiteY12" fmla="*/ 2129196 h 2130772"/>
                <a:gd name="connsiteX0" fmla="*/ 95371 w 460667"/>
                <a:gd name="connsiteY0" fmla="*/ 2126030 h 2128193"/>
                <a:gd name="connsiteX1" fmla="*/ 49615 w 460667"/>
                <a:gd name="connsiteY1" fmla="*/ 373064 h 2128193"/>
                <a:gd name="connsiteX2" fmla="*/ 55883 w 460667"/>
                <a:gd name="connsiteY2" fmla="*/ 340155 h 2128193"/>
                <a:gd name="connsiteX3" fmla="*/ 103287 w 460667"/>
                <a:gd name="connsiteY3" fmla="*/ 224975 h 2128193"/>
                <a:gd name="connsiteX4" fmla="*/ 1819 w 460667"/>
                <a:gd name="connsiteY4" fmla="*/ 97651 h 2128193"/>
                <a:gd name="connsiteX5" fmla="*/ 116999 w 460667"/>
                <a:gd name="connsiteY5" fmla="*/ 6369 h 2128193"/>
                <a:gd name="connsiteX6" fmla="*/ 151475 w 460667"/>
                <a:gd name="connsiteY6" fmla="*/ 2843 h 2128193"/>
                <a:gd name="connsiteX7" fmla="*/ 308574 w 460667"/>
                <a:gd name="connsiteY7" fmla="*/ 104311 h 2128193"/>
                <a:gd name="connsiteX8" fmla="*/ 229045 w 460667"/>
                <a:gd name="connsiteY8" fmla="*/ 224584 h 2128193"/>
                <a:gd name="connsiteX9" fmla="*/ 282717 w 460667"/>
                <a:gd name="connsiteY9" fmla="*/ 331536 h 2128193"/>
                <a:gd name="connsiteX10" fmla="*/ 298780 w 460667"/>
                <a:gd name="connsiteY10" fmla="*/ 378940 h 2128193"/>
                <a:gd name="connsiteX11" fmla="*/ 460667 w 460667"/>
                <a:gd name="connsiteY11" fmla="*/ 2121268 h 2128193"/>
                <a:gd name="connsiteX12" fmla="*/ 95371 w 460667"/>
                <a:gd name="connsiteY12" fmla="*/ 2126030 h 2128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0667" h="2128193">
                  <a:moveTo>
                    <a:pt x="95371" y="2126030"/>
                  </a:moveTo>
                  <a:cubicBezTo>
                    <a:pt x="88711" y="2069223"/>
                    <a:pt x="54708" y="601073"/>
                    <a:pt x="49615" y="373064"/>
                  </a:cubicBezTo>
                  <a:cubicBezTo>
                    <a:pt x="49223" y="361702"/>
                    <a:pt x="51182" y="350733"/>
                    <a:pt x="55883" y="340155"/>
                  </a:cubicBezTo>
                  <a:cubicBezTo>
                    <a:pt x="71946" y="301762"/>
                    <a:pt x="87225" y="263369"/>
                    <a:pt x="103287" y="224975"/>
                  </a:cubicBezTo>
                  <a:cubicBezTo>
                    <a:pt x="122092" y="180705"/>
                    <a:pt x="-17377" y="132126"/>
                    <a:pt x="1819" y="97651"/>
                  </a:cubicBezTo>
                  <a:cubicBezTo>
                    <a:pt x="21800" y="62000"/>
                    <a:pt x="71162" y="3235"/>
                    <a:pt x="116999" y="6369"/>
                  </a:cubicBezTo>
                  <a:cubicBezTo>
                    <a:pt x="128752" y="7152"/>
                    <a:pt x="140505" y="8327"/>
                    <a:pt x="151475" y="2843"/>
                  </a:cubicBezTo>
                  <a:cubicBezTo>
                    <a:pt x="187909" y="-15179"/>
                    <a:pt x="343049" y="56515"/>
                    <a:pt x="308574" y="104311"/>
                  </a:cubicBezTo>
                  <a:cubicBezTo>
                    <a:pt x="285459" y="136436"/>
                    <a:pt x="231787" y="184231"/>
                    <a:pt x="229045" y="224584"/>
                  </a:cubicBezTo>
                  <a:cubicBezTo>
                    <a:pt x="226694" y="259059"/>
                    <a:pt x="263520" y="305680"/>
                    <a:pt x="282717" y="331536"/>
                  </a:cubicBezTo>
                  <a:cubicBezTo>
                    <a:pt x="299171" y="354259"/>
                    <a:pt x="292119" y="344073"/>
                    <a:pt x="298780" y="378940"/>
                  </a:cubicBezTo>
                  <a:cubicBezTo>
                    <a:pt x="312491" y="451025"/>
                    <a:pt x="456358" y="2069946"/>
                    <a:pt x="460667" y="2121268"/>
                  </a:cubicBezTo>
                  <a:cubicBezTo>
                    <a:pt x="400335" y="2127144"/>
                    <a:pt x="172941" y="2130731"/>
                    <a:pt x="95371" y="2126030"/>
                  </a:cubicBezTo>
                  <a:close/>
                </a:path>
              </a:pathLst>
            </a:custGeom>
            <a:solidFill>
              <a:srgbClr val="000000"/>
            </a:solidFill>
            <a:ln w="39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xmlns="" id="{F95C453D-3409-4FEA-ACAE-71FD7EA3884F}"/>
                </a:ext>
              </a:extLst>
            </p:cNvPr>
            <p:cNvSpPr/>
            <p:nvPr/>
          </p:nvSpPr>
          <p:spPr>
            <a:xfrm>
              <a:off x="4024378" y="1657523"/>
              <a:ext cx="840192" cy="270062"/>
            </a:xfrm>
            <a:custGeom>
              <a:avLst/>
              <a:gdLst>
                <a:gd name="connsiteX0" fmla="*/ 1230630 w 1333500"/>
                <a:gd name="connsiteY0" fmla="*/ 276508 h 428625"/>
                <a:gd name="connsiteX1" fmla="*/ 1150620 w 1333500"/>
                <a:gd name="connsiteY1" fmla="*/ 206975 h 428625"/>
                <a:gd name="connsiteX2" fmla="*/ 982028 w 1333500"/>
                <a:gd name="connsiteY2" fmla="*/ 91723 h 428625"/>
                <a:gd name="connsiteX3" fmla="*/ 752475 w 1333500"/>
                <a:gd name="connsiteY3" fmla="*/ 283 h 428625"/>
                <a:gd name="connsiteX4" fmla="*/ 647700 w 1333500"/>
                <a:gd name="connsiteY4" fmla="*/ 26000 h 428625"/>
                <a:gd name="connsiteX5" fmla="*/ 603885 w 1333500"/>
                <a:gd name="connsiteY5" fmla="*/ 46955 h 428625"/>
                <a:gd name="connsiteX6" fmla="*/ 436245 w 1333500"/>
                <a:gd name="connsiteY6" fmla="*/ 119345 h 428625"/>
                <a:gd name="connsiteX7" fmla="*/ 383858 w 1333500"/>
                <a:gd name="connsiteY7" fmla="*/ 133633 h 428625"/>
                <a:gd name="connsiteX8" fmla="*/ 304800 w 1333500"/>
                <a:gd name="connsiteY8" fmla="*/ 155540 h 428625"/>
                <a:gd name="connsiteX9" fmla="*/ 251460 w 1333500"/>
                <a:gd name="connsiteY9" fmla="*/ 172685 h 428625"/>
                <a:gd name="connsiteX10" fmla="*/ 131445 w 1333500"/>
                <a:gd name="connsiteY10" fmla="*/ 224120 h 428625"/>
                <a:gd name="connsiteX11" fmla="*/ 25718 w 1333500"/>
                <a:gd name="connsiteY11" fmla="*/ 301273 h 428625"/>
                <a:gd name="connsiteX12" fmla="*/ 0 w 1333500"/>
                <a:gd name="connsiteY12" fmla="*/ 328895 h 428625"/>
                <a:gd name="connsiteX13" fmla="*/ 24765 w 1333500"/>
                <a:gd name="connsiteY13" fmla="*/ 321275 h 428625"/>
                <a:gd name="connsiteX14" fmla="*/ 68580 w 1333500"/>
                <a:gd name="connsiteY14" fmla="*/ 309845 h 428625"/>
                <a:gd name="connsiteX15" fmla="*/ 93345 w 1333500"/>
                <a:gd name="connsiteY15" fmla="*/ 303178 h 428625"/>
                <a:gd name="connsiteX16" fmla="*/ 229553 w 1333500"/>
                <a:gd name="connsiteY16" fmla="*/ 291748 h 428625"/>
                <a:gd name="connsiteX17" fmla="*/ 270510 w 1333500"/>
                <a:gd name="connsiteY17" fmla="*/ 315560 h 428625"/>
                <a:gd name="connsiteX18" fmla="*/ 280988 w 1333500"/>
                <a:gd name="connsiteY18" fmla="*/ 329848 h 428625"/>
                <a:gd name="connsiteX19" fmla="*/ 285750 w 1333500"/>
                <a:gd name="connsiteY19" fmla="*/ 338420 h 428625"/>
                <a:gd name="connsiteX20" fmla="*/ 301943 w 1333500"/>
                <a:gd name="connsiteY20" fmla="*/ 356518 h 428625"/>
                <a:gd name="connsiteX21" fmla="*/ 322898 w 1333500"/>
                <a:gd name="connsiteY21" fmla="*/ 365090 h 428625"/>
                <a:gd name="connsiteX22" fmla="*/ 367665 w 1333500"/>
                <a:gd name="connsiteY22" fmla="*/ 359375 h 428625"/>
                <a:gd name="connsiteX23" fmla="*/ 371475 w 1333500"/>
                <a:gd name="connsiteY23" fmla="*/ 357470 h 428625"/>
                <a:gd name="connsiteX24" fmla="*/ 389573 w 1333500"/>
                <a:gd name="connsiteY24" fmla="*/ 356518 h 428625"/>
                <a:gd name="connsiteX25" fmla="*/ 397193 w 1333500"/>
                <a:gd name="connsiteY25" fmla="*/ 357470 h 428625"/>
                <a:gd name="connsiteX26" fmla="*/ 426720 w 1333500"/>
                <a:gd name="connsiteY26" fmla="*/ 352708 h 428625"/>
                <a:gd name="connsiteX27" fmla="*/ 456248 w 1333500"/>
                <a:gd name="connsiteY27" fmla="*/ 348898 h 428625"/>
                <a:gd name="connsiteX28" fmla="*/ 541973 w 1333500"/>
                <a:gd name="connsiteY28" fmla="*/ 350803 h 428625"/>
                <a:gd name="connsiteX29" fmla="*/ 674370 w 1333500"/>
                <a:gd name="connsiteY29" fmla="*/ 409858 h 428625"/>
                <a:gd name="connsiteX30" fmla="*/ 674370 w 1333500"/>
                <a:gd name="connsiteY30" fmla="*/ 416525 h 428625"/>
                <a:gd name="connsiteX31" fmla="*/ 701993 w 1333500"/>
                <a:gd name="connsiteY31" fmla="*/ 436528 h 428625"/>
                <a:gd name="connsiteX32" fmla="*/ 1025843 w 1333500"/>
                <a:gd name="connsiteY32" fmla="*/ 414620 h 428625"/>
                <a:gd name="connsiteX33" fmla="*/ 1026795 w 1333500"/>
                <a:gd name="connsiteY33" fmla="*/ 413668 h 428625"/>
                <a:gd name="connsiteX34" fmla="*/ 1044893 w 1333500"/>
                <a:gd name="connsiteY34" fmla="*/ 415573 h 428625"/>
                <a:gd name="connsiteX35" fmla="*/ 1095375 w 1333500"/>
                <a:gd name="connsiteY35" fmla="*/ 413668 h 428625"/>
                <a:gd name="connsiteX36" fmla="*/ 1098233 w 1333500"/>
                <a:gd name="connsiteY36" fmla="*/ 411763 h 428625"/>
                <a:gd name="connsiteX37" fmla="*/ 1220153 w 1333500"/>
                <a:gd name="connsiteY37" fmla="*/ 406048 h 428625"/>
                <a:gd name="connsiteX38" fmla="*/ 1234440 w 1333500"/>
                <a:gd name="connsiteY38" fmla="*/ 406048 h 428625"/>
                <a:gd name="connsiteX39" fmla="*/ 1300163 w 1333500"/>
                <a:gd name="connsiteY39" fmla="*/ 407000 h 428625"/>
                <a:gd name="connsiteX40" fmla="*/ 1338263 w 1333500"/>
                <a:gd name="connsiteY40" fmla="*/ 389855 h 428625"/>
                <a:gd name="connsiteX41" fmla="*/ 1230630 w 1333500"/>
                <a:gd name="connsiteY41" fmla="*/ 276508 h 428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333500" h="428625">
                  <a:moveTo>
                    <a:pt x="1230630" y="276508"/>
                  </a:moveTo>
                  <a:cubicBezTo>
                    <a:pt x="1210628" y="252695"/>
                    <a:pt x="1152525" y="212690"/>
                    <a:pt x="1150620" y="206975"/>
                  </a:cubicBezTo>
                  <a:cubicBezTo>
                    <a:pt x="1094423" y="168875"/>
                    <a:pt x="1039178" y="128870"/>
                    <a:pt x="982028" y="91723"/>
                  </a:cubicBezTo>
                  <a:cubicBezTo>
                    <a:pt x="927735" y="56480"/>
                    <a:pt x="766763" y="283"/>
                    <a:pt x="752475" y="283"/>
                  </a:cubicBezTo>
                  <a:cubicBezTo>
                    <a:pt x="714375" y="-1622"/>
                    <a:pt x="680085" y="5998"/>
                    <a:pt x="647700" y="26000"/>
                  </a:cubicBezTo>
                  <a:cubicBezTo>
                    <a:pt x="636270" y="34573"/>
                    <a:pt x="609600" y="43145"/>
                    <a:pt x="603885" y="46955"/>
                  </a:cubicBezTo>
                  <a:cubicBezTo>
                    <a:pt x="550545" y="76483"/>
                    <a:pt x="498158" y="107915"/>
                    <a:pt x="436245" y="119345"/>
                  </a:cubicBezTo>
                  <a:cubicBezTo>
                    <a:pt x="436245" y="119345"/>
                    <a:pt x="392430" y="128870"/>
                    <a:pt x="383858" y="133633"/>
                  </a:cubicBezTo>
                  <a:cubicBezTo>
                    <a:pt x="374333" y="140300"/>
                    <a:pt x="315278" y="150778"/>
                    <a:pt x="304800" y="155540"/>
                  </a:cubicBezTo>
                  <a:cubicBezTo>
                    <a:pt x="292418" y="162208"/>
                    <a:pt x="257175" y="171733"/>
                    <a:pt x="251460" y="172685"/>
                  </a:cubicBezTo>
                  <a:cubicBezTo>
                    <a:pt x="239078" y="175543"/>
                    <a:pt x="153353" y="200308"/>
                    <a:pt x="131445" y="224120"/>
                  </a:cubicBezTo>
                  <a:cubicBezTo>
                    <a:pt x="110490" y="241265"/>
                    <a:pt x="56198" y="268888"/>
                    <a:pt x="25718" y="301273"/>
                  </a:cubicBezTo>
                  <a:cubicBezTo>
                    <a:pt x="19050" y="307940"/>
                    <a:pt x="9525" y="312703"/>
                    <a:pt x="0" y="328895"/>
                  </a:cubicBezTo>
                  <a:cubicBezTo>
                    <a:pt x="6668" y="321275"/>
                    <a:pt x="20955" y="323180"/>
                    <a:pt x="24765" y="321275"/>
                  </a:cubicBezTo>
                  <a:cubicBezTo>
                    <a:pt x="39053" y="317465"/>
                    <a:pt x="53340" y="313655"/>
                    <a:pt x="68580" y="309845"/>
                  </a:cubicBezTo>
                  <a:cubicBezTo>
                    <a:pt x="76200" y="307940"/>
                    <a:pt x="84773" y="306035"/>
                    <a:pt x="93345" y="303178"/>
                  </a:cubicBezTo>
                  <a:cubicBezTo>
                    <a:pt x="143828" y="286985"/>
                    <a:pt x="183833" y="282223"/>
                    <a:pt x="229553" y="291748"/>
                  </a:cubicBezTo>
                  <a:cubicBezTo>
                    <a:pt x="249555" y="295558"/>
                    <a:pt x="260985" y="303178"/>
                    <a:pt x="270510" y="315560"/>
                  </a:cubicBezTo>
                  <a:cubicBezTo>
                    <a:pt x="275273" y="320323"/>
                    <a:pt x="278130" y="323180"/>
                    <a:pt x="280988" y="329848"/>
                  </a:cubicBezTo>
                  <a:cubicBezTo>
                    <a:pt x="281940" y="332705"/>
                    <a:pt x="284798" y="336515"/>
                    <a:pt x="285750" y="338420"/>
                  </a:cubicBezTo>
                  <a:cubicBezTo>
                    <a:pt x="291465" y="345088"/>
                    <a:pt x="296228" y="351755"/>
                    <a:pt x="301943" y="356518"/>
                  </a:cubicBezTo>
                  <a:cubicBezTo>
                    <a:pt x="308610" y="361280"/>
                    <a:pt x="315278" y="364138"/>
                    <a:pt x="322898" y="365090"/>
                  </a:cubicBezTo>
                  <a:cubicBezTo>
                    <a:pt x="333375" y="366043"/>
                    <a:pt x="345758" y="365090"/>
                    <a:pt x="367665" y="359375"/>
                  </a:cubicBezTo>
                  <a:cubicBezTo>
                    <a:pt x="368618" y="359375"/>
                    <a:pt x="371475" y="358423"/>
                    <a:pt x="371475" y="357470"/>
                  </a:cubicBezTo>
                  <a:cubicBezTo>
                    <a:pt x="374333" y="354613"/>
                    <a:pt x="382905" y="353660"/>
                    <a:pt x="389573" y="356518"/>
                  </a:cubicBezTo>
                  <a:cubicBezTo>
                    <a:pt x="392430" y="358423"/>
                    <a:pt x="394335" y="358423"/>
                    <a:pt x="397193" y="357470"/>
                  </a:cubicBezTo>
                  <a:cubicBezTo>
                    <a:pt x="397193" y="357470"/>
                    <a:pt x="421005" y="356518"/>
                    <a:pt x="426720" y="352708"/>
                  </a:cubicBezTo>
                  <a:cubicBezTo>
                    <a:pt x="436245" y="345088"/>
                    <a:pt x="446723" y="347945"/>
                    <a:pt x="456248" y="348898"/>
                  </a:cubicBezTo>
                  <a:cubicBezTo>
                    <a:pt x="484823" y="349850"/>
                    <a:pt x="513398" y="350803"/>
                    <a:pt x="541973" y="350803"/>
                  </a:cubicBezTo>
                  <a:cubicBezTo>
                    <a:pt x="592455" y="355565"/>
                    <a:pt x="640080" y="368900"/>
                    <a:pt x="674370" y="409858"/>
                  </a:cubicBezTo>
                  <a:cubicBezTo>
                    <a:pt x="674370" y="412715"/>
                    <a:pt x="674370" y="414620"/>
                    <a:pt x="674370" y="416525"/>
                  </a:cubicBezTo>
                  <a:cubicBezTo>
                    <a:pt x="674370" y="431765"/>
                    <a:pt x="681990" y="437480"/>
                    <a:pt x="701993" y="436528"/>
                  </a:cubicBezTo>
                  <a:cubicBezTo>
                    <a:pt x="809625" y="427955"/>
                    <a:pt x="918210" y="422240"/>
                    <a:pt x="1025843" y="414620"/>
                  </a:cubicBezTo>
                  <a:cubicBezTo>
                    <a:pt x="1025843" y="414620"/>
                    <a:pt x="1026795" y="413668"/>
                    <a:pt x="1026795" y="413668"/>
                  </a:cubicBezTo>
                  <a:cubicBezTo>
                    <a:pt x="1032510" y="414620"/>
                    <a:pt x="1039178" y="414620"/>
                    <a:pt x="1044893" y="415573"/>
                  </a:cubicBezTo>
                  <a:cubicBezTo>
                    <a:pt x="1062038" y="414620"/>
                    <a:pt x="1078230" y="414620"/>
                    <a:pt x="1095375" y="413668"/>
                  </a:cubicBezTo>
                  <a:cubicBezTo>
                    <a:pt x="1096328" y="413668"/>
                    <a:pt x="1098233" y="412715"/>
                    <a:pt x="1098233" y="411763"/>
                  </a:cubicBezTo>
                  <a:cubicBezTo>
                    <a:pt x="1139190" y="408905"/>
                    <a:pt x="1180148" y="407000"/>
                    <a:pt x="1220153" y="406048"/>
                  </a:cubicBezTo>
                  <a:cubicBezTo>
                    <a:pt x="1224915" y="406048"/>
                    <a:pt x="1229678" y="405095"/>
                    <a:pt x="1234440" y="406048"/>
                  </a:cubicBezTo>
                  <a:cubicBezTo>
                    <a:pt x="1256348" y="406048"/>
                    <a:pt x="1278255" y="406048"/>
                    <a:pt x="1300163" y="407000"/>
                  </a:cubicBezTo>
                  <a:cubicBezTo>
                    <a:pt x="1316355" y="409858"/>
                    <a:pt x="1329690" y="406048"/>
                    <a:pt x="1338263" y="389855"/>
                  </a:cubicBezTo>
                  <a:cubicBezTo>
                    <a:pt x="1303973" y="350803"/>
                    <a:pt x="1272540" y="309845"/>
                    <a:pt x="1230630" y="276508"/>
                  </a:cubicBezTo>
                  <a:close/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" name="Graphic 124">
              <a:extLst>
                <a:ext uri="{FF2B5EF4-FFF2-40B4-BE49-F238E27FC236}">
                  <a16:creationId xmlns:a16="http://schemas.microsoft.com/office/drawing/2014/main" xmlns="" id="{BB357B23-B4B1-44FB-97F1-67778E4AD2E3}"/>
                </a:ext>
              </a:extLst>
            </p:cNvPr>
            <p:cNvSpPr/>
            <p:nvPr/>
          </p:nvSpPr>
          <p:spPr>
            <a:xfrm>
              <a:off x="3522278" y="2349947"/>
              <a:ext cx="302429" cy="292513"/>
            </a:xfrm>
            <a:custGeom>
              <a:avLst/>
              <a:gdLst>
                <a:gd name="connsiteX0" fmla="*/ 113220 w 333642"/>
                <a:gd name="connsiteY0" fmla="*/ 0 h 322703"/>
                <a:gd name="connsiteX1" fmla="*/ 230815 w 333642"/>
                <a:gd name="connsiteY1" fmla="*/ 145490 h 322703"/>
                <a:gd name="connsiteX2" fmla="*/ 333642 w 333642"/>
                <a:gd name="connsiteY2" fmla="*/ 191434 h 322703"/>
                <a:gd name="connsiteX3" fmla="*/ 48132 w 333642"/>
                <a:gd name="connsiteY3" fmla="*/ 305747 h 322703"/>
                <a:gd name="connsiteX4" fmla="*/ 0 w 333642"/>
                <a:gd name="connsiteY4" fmla="*/ 322703 h 322703"/>
                <a:gd name="connsiteX5" fmla="*/ 31176 w 333642"/>
                <a:gd name="connsiteY5" fmla="*/ 234643 h 322703"/>
                <a:gd name="connsiteX6" fmla="*/ 113220 w 333642"/>
                <a:gd name="connsiteY6" fmla="*/ 0 h 32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3642" h="322703">
                  <a:moveTo>
                    <a:pt x="113220" y="0"/>
                  </a:moveTo>
                  <a:cubicBezTo>
                    <a:pt x="144943" y="57977"/>
                    <a:pt x="177760" y="98452"/>
                    <a:pt x="230815" y="145490"/>
                  </a:cubicBezTo>
                  <a:cubicBezTo>
                    <a:pt x="262538" y="166821"/>
                    <a:pt x="294261" y="180495"/>
                    <a:pt x="333642" y="191434"/>
                  </a:cubicBezTo>
                  <a:cubicBezTo>
                    <a:pt x="309029" y="201279"/>
                    <a:pt x="135098" y="270742"/>
                    <a:pt x="48132" y="305747"/>
                  </a:cubicBezTo>
                  <a:cubicBezTo>
                    <a:pt x="35005" y="310670"/>
                    <a:pt x="16409" y="317233"/>
                    <a:pt x="0" y="322703"/>
                  </a:cubicBezTo>
                  <a:cubicBezTo>
                    <a:pt x="12580" y="288792"/>
                    <a:pt x="19690" y="265820"/>
                    <a:pt x="31176" y="234643"/>
                  </a:cubicBezTo>
                  <a:cubicBezTo>
                    <a:pt x="57430" y="160258"/>
                    <a:pt x="104468" y="28989"/>
                    <a:pt x="113220" y="0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546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2" name="Text Placeholder 1">
            <a:extLst>
              <a:ext uri="{FF2B5EF4-FFF2-40B4-BE49-F238E27FC236}">
                <a16:creationId xmlns:a16="http://schemas.microsoft.com/office/drawing/2014/main" xmlns="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dirty="0"/>
              <a:t>Infographic Style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xmlns="" id="{8B602F9B-DA7A-4A23-B974-C285B34A2753}"/>
              </a:ext>
            </a:extLst>
          </p:cNvPr>
          <p:cNvSpPr txBox="1"/>
          <p:nvPr/>
        </p:nvSpPr>
        <p:spPr>
          <a:xfrm>
            <a:off x="616632" y="1422062"/>
            <a:ext cx="2499493" cy="156966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GB" altLang="ko-KR" sz="2400" dirty="0">
                <a:solidFill>
                  <a:schemeClr val="accent2"/>
                </a:solidFill>
                <a:cs typeface="Arial" pitchFamily="34" charset="0"/>
              </a:rPr>
              <a:t>ALLPPT</a:t>
            </a:r>
            <a:r>
              <a:rPr lang="en-GB" altLang="ko-KR" sz="2400" dirty="0">
                <a:cs typeface="Arial" pitchFamily="34" charset="0"/>
              </a:rPr>
              <a:t> Layout</a:t>
            </a:r>
          </a:p>
          <a:p>
            <a:r>
              <a:rPr lang="en-GB" altLang="ko-KR" sz="2400" dirty="0">
                <a:cs typeface="Arial" pitchFamily="34" charset="0"/>
              </a:rPr>
              <a:t>Clean Text Slide for your Presentation</a:t>
            </a:r>
            <a:endParaRPr lang="ko-KR" altLang="en-US" sz="2400" dirty="0">
              <a:cs typeface="Arial" pitchFamily="34" charset="0"/>
            </a:endParaRPr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xmlns="" id="{9B2F12CF-B2A6-4060-B895-7F1BC716641C}"/>
              </a:ext>
            </a:extLst>
          </p:cNvPr>
          <p:cNvGrpSpPr/>
          <p:nvPr/>
        </p:nvGrpSpPr>
        <p:grpSpPr>
          <a:xfrm>
            <a:off x="8326099" y="1691398"/>
            <a:ext cx="3364154" cy="912984"/>
            <a:chOff x="827584" y="4922584"/>
            <a:chExt cx="1830680" cy="912984"/>
          </a:xfrm>
        </p:grpSpPr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xmlns="" id="{FE7C8C1F-D675-47E5-AEF5-AE61D46C88DD}"/>
                </a:ext>
              </a:extLst>
            </p:cNvPr>
            <p:cNvSpPr txBox="1"/>
            <p:nvPr/>
          </p:nvSpPr>
          <p:spPr>
            <a:xfrm>
              <a:off x="827584" y="4922584"/>
              <a:ext cx="1830680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400" b="1" dirty="0">
                  <a:solidFill>
                    <a:schemeClr val="accent1"/>
                  </a:solidFill>
                  <a:cs typeface="Arial" pitchFamily="34" charset="0"/>
                </a:rPr>
                <a:t>Content  Here</a:t>
              </a:r>
              <a:endParaRPr lang="ko-KR" altLang="en-US" sz="1400" b="1" dirty="0">
                <a:solidFill>
                  <a:schemeClr val="accent1"/>
                </a:solidFill>
                <a:cs typeface="Arial" pitchFamily="34" charset="0"/>
              </a:endParaRPr>
            </a:p>
          </p:txBody>
        </p:sp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xmlns="" id="{EF32D1D2-25D0-4AB1-BE13-98A1951EB78D}"/>
                </a:ext>
              </a:extLst>
            </p:cNvPr>
            <p:cNvSpPr txBox="1"/>
            <p:nvPr/>
          </p:nvSpPr>
          <p:spPr>
            <a:xfrm>
              <a:off x="827584" y="5189237"/>
              <a:ext cx="183068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Reports.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Easy to change colors, photos and Text.</a:t>
              </a:r>
              <a:r>
                <a:rPr lang="ko-KR" alt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30" name="Group 29">
            <a:extLst>
              <a:ext uri="{FF2B5EF4-FFF2-40B4-BE49-F238E27FC236}">
                <a16:creationId xmlns:a16="http://schemas.microsoft.com/office/drawing/2014/main" xmlns="" id="{3329A2E6-F4E9-4AA3-AFDE-4E1A83DE0183}"/>
              </a:ext>
            </a:extLst>
          </p:cNvPr>
          <p:cNvGrpSpPr/>
          <p:nvPr/>
        </p:nvGrpSpPr>
        <p:grpSpPr>
          <a:xfrm>
            <a:off x="8326099" y="2915892"/>
            <a:ext cx="3364154" cy="912984"/>
            <a:chOff x="827584" y="4922584"/>
            <a:chExt cx="1830680" cy="912984"/>
          </a:xfrm>
        </p:grpSpPr>
        <p:sp>
          <p:nvSpPr>
            <p:cNvPr id="31" name="TextBox 30">
              <a:extLst>
                <a:ext uri="{FF2B5EF4-FFF2-40B4-BE49-F238E27FC236}">
                  <a16:creationId xmlns:a16="http://schemas.microsoft.com/office/drawing/2014/main" xmlns="" id="{09ED4961-26A1-4C21-84A4-BD7200CF145B}"/>
                </a:ext>
              </a:extLst>
            </p:cNvPr>
            <p:cNvSpPr txBox="1"/>
            <p:nvPr/>
          </p:nvSpPr>
          <p:spPr>
            <a:xfrm>
              <a:off x="827584" y="4922584"/>
              <a:ext cx="1830680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400" b="1" dirty="0">
                  <a:solidFill>
                    <a:schemeClr val="accent1"/>
                  </a:solidFill>
                  <a:cs typeface="Arial" pitchFamily="34" charset="0"/>
                </a:rPr>
                <a:t>Content  Here</a:t>
              </a:r>
              <a:endParaRPr lang="ko-KR" altLang="en-US" sz="1400" b="1" dirty="0">
                <a:solidFill>
                  <a:schemeClr val="accent1"/>
                </a:solidFill>
                <a:cs typeface="Arial" pitchFamily="34" charset="0"/>
              </a:endParaRPr>
            </a:p>
          </p:txBody>
        </p:sp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xmlns="" id="{A2DB6BBB-AF1A-46F9-9921-F82B30E76F67}"/>
                </a:ext>
              </a:extLst>
            </p:cNvPr>
            <p:cNvSpPr txBox="1"/>
            <p:nvPr/>
          </p:nvSpPr>
          <p:spPr>
            <a:xfrm>
              <a:off x="827584" y="5189237"/>
              <a:ext cx="183068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Reports.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Easy to change colors, photos and Text.</a:t>
              </a:r>
              <a:r>
                <a:rPr lang="ko-KR" alt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33" name="Group 32">
            <a:extLst>
              <a:ext uri="{FF2B5EF4-FFF2-40B4-BE49-F238E27FC236}">
                <a16:creationId xmlns:a16="http://schemas.microsoft.com/office/drawing/2014/main" xmlns="" id="{A19E2802-7756-4D11-A89D-7A449B6E2E22}"/>
              </a:ext>
            </a:extLst>
          </p:cNvPr>
          <p:cNvGrpSpPr/>
          <p:nvPr/>
        </p:nvGrpSpPr>
        <p:grpSpPr>
          <a:xfrm>
            <a:off x="8326099" y="4140386"/>
            <a:ext cx="3364154" cy="912984"/>
            <a:chOff x="827584" y="4922584"/>
            <a:chExt cx="1830680" cy="912984"/>
          </a:xfrm>
        </p:grpSpPr>
        <p:sp>
          <p:nvSpPr>
            <p:cNvPr id="34" name="TextBox 33">
              <a:extLst>
                <a:ext uri="{FF2B5EF4-FFF2-40B4-BE49-F238E27FC236}">
                  <a16:creationId xmlns:a16="http://schemas.microsoft.com/office/drawing/2014/main" xmlns="" id="{3B62274C-D3CC-45FA-9A40-1D300AD165EE}"/>
                </a:ext>
              </a:extLst>
            </p:cNvPr>
            <p:cNvSpPr txBox="1"/>
            <p:nvPr/>
          </p:nvSpPr>
          <p:spPr>
            <a:xfrm>
              <a:off x="827584" y="4922584"/>
              <a:ext cx="1830680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400" b="1" dirty="0">
                  <a:solidFill>
                    <a:schemeClr val="accent1"/>
                  </a:solidFill>
                  <a:cs typeface="Arial" pitchFamily="34" charset="0"/>
                </a:rPr>
                <a:t>Content  Here</a:t>
              </a:r>
              <a:endParaRPr lang="ko-KR" altLang="en-US" sz="1400" b="1" dirty="0">
                <a:solidFill>
                  <a:schemeClr val="accent1"/>
                </a:solidFill>
                <a:cs typeface="Arial" pitchFamily="34" charset="0"/>
              </a:endParaRPr>
            </a:p>
          </p:txBody>
        </p:sp>
        <p:sp>
          <p:nvSpPr>
            <p:cNvPr id="35" name="TextBox 34">
              <a:extLst>
                <a:ext uri="{FF2B5EF4-FFF2-40B4-BE49-F238E27FC236}">
                  <a16:creationId xmlns:a16="http://schemas.microsoft.com/office/drawing/2014/main" xmlns="" id="{C9AEE86E-18D3-4C2E-A651-0857FD3D40F4}"/>
                </a:ext>
              </a:extLst>
            </p:cNvPr>
            <p:cNvSpPr txBox="1"/>
            <p:nvPr/>
          </p:nvSpPr>
          <p:spPr>
            <a:xfrm>
              <a:off x="827584" y="5189237"/>
              <a:ext cx="183068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Reports.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Easy to change colors, photos and Text.</a:t>
              </a:r>
              <a:r>
                <a:rPr lang="ko-KR" alt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36" name="Group 35">
            <a:extLst>
              <a:ext uri="{FF2B5EF4-FFF2-40B4-BE49-F238E27FC236}">
                <a16:creationId xmlns:a16="http://schemas.microsoft.com/office/drawing/2014/main" xmlns="" id="{C0D33D8B-1A2B-4D11-96D7-3C2E67A6895E}"/>
              </a:ext>
            </a:extLst>
          </p:cNvPr>
          <p:cNvGrpSpPr/>
          <p:nvPr/>
        </p:nvGrpSpPr>
        <p:grpSpPr>
          <a:xfrm>
            <a:off x="8326099" y="5364880"/>
            <a:ext cx="3364154" cy="912984"/>
            <a:chOff x="827584" y="4922584"/>
            <a:chExt cx="1830680" cy="912984"/>
          </a:xfrm>
        </p:grpSpPr>
        <p:sp>
          <p:nvSpPr>
            <p:cNvPr id="37" name="TextBox 36">
              <a:extLst>
                <a:ext uri="{FF2B5EF4-FFF2-40B4-BE49-F238E27FC236}">
                  <a16:creationId xmlns:a16="http://schemas.microsoft.com/office/drawing/2014/main" xmlns="" id="{E0B34DF1-2922-46EE-AB0B-6BF176ECB977}"/>
                </a:ext>
              </a:extLst>
            </p:cNvPr>
            <p:cNvSpPr txBox="1"/>
            <p:nvPr/>
          </p:nvSpPr>
          <p:spPr>
            <a:xfrm>
              <a:off x="827584" y="4922584"/>
              <a:ext cx="1830680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400" b="1" dirty="0">
                  <a:solidFill>
                    <a:schemeClr val="accent1"/>
                  </a:solidFill>
                  <a:cs typeface="Arial" pitchFamily="34" charset="0"/>
                </a:rPr>
                <a:t>Content  Here</a:t>
              </a:r>
              <a:endParaRPr lang="ko-KR" altLang="en-US" sz="1400" b="1" dirty="0">
                <a:solidFill>
                  <a:schemeClr val="accent1"/>
                </a:solidFill>
                <a:cs typeface="Arial" pitchFamily="34" charset="0"/>
              </a:endParaRPr>
            </a:p>
          </p:txBody>
        </p:sp>
        <p:sp>
          <p:nvSpPr>
            <p:cNvPr id="38" name="TextBox 37">
              <a:extLst>
                <a:ext uri="{FF2B5EF4-FFF2-40B4-BE49-F238E27FC236}">
                  <a16:creationId xmlns:a16="http://schemas.microsoft.com/office/drawing/2014/main" xmlns="" id="{BF5B2DDD-47EC-46F4-90E0-F54D1109C9F0}"/>
                </a:ext>
              </a:extLst>
            </p:cNvPr>
            <p:cNvSpPr txBox="1"/>
            <p:nvPr/>
          </p:nvSpPr>
          <p:spPr>
            <a:xfrm>
              <a:off x="827584" y="5189237"/>
              <a:ext cx="183068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Reports.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Easy to change colors, photos and Text.</a:t>
              </a:r>
              <a:r>
                <a:rPr lang="ko-KR" alt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39" name="Round Same Side Corner Rectangle 11">
            <a:extLst>
              <a:ext uri="{FF2B5EF4-FFF2-40B4-BE49-F238E27FC236}">
                <a16:creationId xmlns:a16="http://schemas.microsoft.com/office/drawing/2014/main" xmlns="" id="{36304D11-B01E-46FF-A457-52DD328BCEBB}"/>
              </a:ext>
            </a:extLst>
          </p:cNvPr>
          <p:cNvSpPr/>
          <p:nvPr/>
        </p:nvSpPr>
        <p:spPr>
          <a:xfrm rot="9900000">
            <a:off x="7794513" y="5632397"/>
            <a:ext cx="445011" cy="377951"/>
          </a:xfrm>
          <a:custGeom>
            <a:avLst/>
            <a:gdLst/>
            <a:ahLst/>
            <a:cxnLst/>
            <a:rect l="l" t="t" r="r" b="b"/>
            <a:pathLst>
              <a:path w="2911009" h="2472345">
                <a:moveTo>
                  <a:pt x="2219598" y="1335309"/>
                </a:moveTo>
                <a:lnTo>
                  <a:pt x="2219598" y="1222573"/>
                </a:lnTo>
                <a:cubicBezTo>
                  <a:pt x="2219598" y="1176944"/>
                  <a:pt x="2241926" y="1136530"/>
                  <a:pt x="2277694" y="1113650"/>
                </a:cubicBezTo>
                <a:lnTo>
                  <a:pt x="2277694" y="137786"/>
                </a:lnTo>
                <a:cubicBezTo>
                  <a:pt x="2277694" y="61689"/>
                  <a:pt x="2339383" y="0"/>
                  <a:pt x="2415480" y="0"/>
                </a:cubicBezTo>
                <a:lnTo>
                  <a:pt x="2545196" y="0"/>
                </a:lnTo>
                <a:cubicBezTo>
                  <a:pt x="2621293" y="0"/>
                  <a:pt x="2682982" y="61689"/>
                  <a:pt x="2682982" y="137786"/>
                </a:cubicBezTo>
                <a:lnTo>
                  <a:pt x="2682982" y="1099067"/>
                </a:lnTo>
                <a:cubicBezTo>
                  <a:pt x="2730197" y="1120049"/>
                  <a:pt x="2762708" y="1167515"/>
                  <a:pt x="2762708" y="1222573"/>
                </a:cubicBezTo>
                <a:lnTo>
                  <a:pt x="2762708" y="1480834"/>
                </a:lnTo>
                <a:close/>
                <a:moveTo>
                  <a:pt x="241900" y="1676361"/>
                </a:moveTo>
                <a:cubicBezTo>
                  <a:pt x="69371" y="1631107"/>
                  <a:pt x="-34146" y="1454930"/>
                  <a:pt x="10296" y="1282189"/>
                </a:cubicBezTo>
                <a:cubicBezTo>
                  <a:pt x="54739" y="1109449"/>
                  <a:pt x="230428" y="1005105"/>
                  <a:pt x="403375" y="1048736"/>
                </a:cubicBezTo>
                <a:cubicBezTo>
                  <a:pt x="349550" y="1257945"/>
                  <a:pt x="295726" y="1467153"/>
                  <a:pt x="241900" y="1676361"/>
                </a:cubicBezTo>
                <a:close/>
                <a:moveTo>
                  <a:pt x="2578947" y="2467929"/>
                </a:moveTo>
                <a:lnTo>
                  <a:pt x="1957545" y="2301425"/>
                </a:lnTo>
                <a:lnTo>
                  <a:pt x="2194209" y="1418183"/>
                </a:lnTo>
                <a:lnTo>
                  <a:pt x="2815611" y="1584687"/>
                </a:lnTo>
                <a:cubicBezTo>
                  <a:pt x="2884250" y="1603079"/>
                  <a:pt x="2924985" y="1673632"/>
                  <a:pt x="2906593" y="1742272"/>
                </a:cubicBezTo>
                <a:lnTo>
                  <a:pt x="2736532" y="2376947"/>
                </a:lnTo>
                <a:cubicBezTo>
                  <a:pt x="2718140" y="2445587"/>
                  <a:pt x="2647586" y="2486321"/>
                  <a:pt x="2578947" y="2467929"/>
                </a:cubicBezTo>
                <a:close/>
                <a:moveTo>
                  <a:pt x="610249" y="2287120"/>
                </a:moveTo>
                <a:lnTo>
                  <a:pt x="1020264" y="756923"/>
                </a:lnTo>
                <a:lnTo>
                  <a:pt x="2107356" y="1398691"/>
                </a:lnTo>
                <a:lnTo>
                  <a:pt x="1872582" y="2274879"/>
                </a:lnTo>
                <a:close/>
                <a:moveTo>
                  <a:pt x="426016" y="2349577"/>
                </a:moveTo>
                <a:lnTo>
                  <a:pt x="243978" y="2300800"/>
                </a:lnTo>
                <a:cubicBezTo>
                  <a:pt x="205115" y="2290387"/>
                  <a:pt x="182051" y="2250439"/>
                  <a:pt x="192464" y="2211576"/>
                </a:cubicBezTo>
                <a:lnTo>
                  <a:pt x="620679" y="613455"/>
                </a:lnTo>
                <a:cubicBezTo>
                  <a:pt x="631093" y="574592"/>
                  <a:pt x="671040" y="551528"/>
                  <a:pt x="709903" y="561941"/>
                </a:cubicBezTo>
                <a:lnTo>
                  <a:pt x="891942" y="610718"/>
                </a:lnTo>
                <a:cubicBezTo>
                  <a:pt x="930805" y="621132"/>
                  <a:pt x="953869" y="661079"/>
                  <a:pt x="943455" y="699942"/>
                </a:cubicBezTo>
                <a:lnTo>
                  <a:pt x="515240" y="2298064"/>
                </a:lnTo>
                <a:cubicBezTo>
                  <a:pt x="504827" y="2336927"/>
                  <a:pt x="464879" y="2359990"/>
                  <a:pt x="426016" y="2349577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40" name="Oval 21">
            <a:extLst>
              <a:ext uri="{FF2B5EF4-FFF2-40B4-BE49-F238E27FC236}">
                <a16:creationId xmlns:a16="http://schemas.microsoft.com/office/drawing/2014/main" xmlns="" id="{3EA59815-FF97-4E9A-BBBD-9593A2A5902B}"/>
              </a:ext>
            </a:extLst>
          </p:cNvPr>
          <p:cNvSpPr>
            <a:spLocks noChangeAspect="1"/>
          </p:cNvSpPr>
          <p:nvPr/>
        </p:nvSpPr>
        <p:spPr>
          <a:xfrm>
            <a:off x="7679738" y="4347625"/>
            <a:ext cx="494378" cy="498506"/>
          </a:xfrm>
          <a:custGeom>
            <a:avLst/>
            <a:gdLst/>
            <a:ahLst/>
            <a:cxnLst/>
            <a:rect l="l" t="t" r="r" b="b"/>
            <a:pathLst>
              <a:path w="1652142" h="1665940">
                <a:moveTo>
                  <a:pt x="898689" y="548008"/>
                </a:moveTo>
                <a:cubicBezTo>
                  <a:pt x="737950" y="504938"/>
                  <a:pt x="572731" y="600328"/>
                  <a:pt x="529661" y="761066"/>
                </a:cubicBezTo>
                <a:cubicBezTo>
                  <a:pt x="486591" y="921805"/>
                  <a:pt x="581980" y="1087025"/>
                  <a:pt x="742719" y="1130094"/>
                </a:cubicBezTo>
                <a:cubicBezTo>
                  <a:pt x="903458" y="1173164"/>
                  <a:pt x="1068677" y="1077775"/>
                  <a:pt x="1111747" y="917036"/>
                </a:cubicBezTo>
                <a:cubicBezTo>
                  <a:pt x="1154817" y="756297"/>
                  <a:pt x="1059428" y="591077"/>
                  <a:pt x="898689" y="548008"/>
                </a:cubicBezTo>
                <a:close/>
                <a:moveTo>
                  <a:pt x="952303" y="347916"/>
                </a:moveTo>
                <a:cubicBezTo>
                  <a:pt x="1223549" y="420596"/>
                  <a:pt x="1384519" y="699404"/>
                  <a:pt x="1311839" y="970650"/>
                </a:cubicBezTo>
                <a:cubicBezTo>
                  <a:pt x="1239159" y="1241896"/>
                  <a:pt x="960351" y="1402866"/>
                  <a:pt x="689105" y="1330186"/>
                </a:cubicBezTo>
                <a:cubicBezTo>
                  <a:pt x="417859" y="1257506"/>
                  <a:pt x="256889" y="978698"/>
                  <a:pt x="329569" y="707451"/>
                </a:cubicBezTo>
                <a:cubicBezTo>
                  <a:pt x="402249" y="436205"/>
                  <a:pt x="681057" y="275235"/>
                  <a:pt x="952303" y="347916"/>
                </a:cubicBezTo>
                <a:close/>
                <a:moveTo>
                  <a:pt x="971799" y="275155"/>
                </a:moveTo>
                <a:cubicBezTo>
                  <a:pt x="660368" y="191707"/>
                  <a:pt x="340256" y="376524"/>
                  <a:pt x="256808" y="687955"/>
                </a:cubicBezTo>
                <a:cubicBezTo>
                  <a:pt x="173361" y="999387"/>
                  <a:pt x="358178" y="1319499"/>
                  <a:pt x="669609" y="1402947"/>
                </a:cubicBezTo>
                <a:cubicBezTo>
                  <a:pt x="981040" y="1486395"/>
                  <a:pt x="1301152" y="1301577"/>
                  <a:pt x="1384600" y="990146"/>
                </a:cubicBezTo>
                <a:cubicBezTo>
                  <a:pt x="1468047" y="678715"/>
                  <a:pt x="1283230" y="358603"/>
                  <a:pt x="971799" y="275155"/>
                </a:cubicBezTo>
                <a:close/>
                <a:moveTo>
                  <a:pt x="1652142" y="394531"/>
                </a:moveTo>
                <a:lnTo>
                  <a:pt x="1649662" y="403784"/>
                </a:lnTo>
                <a:lnTo>
                  <a:pt x="1647140" y="399895"/>
                </a:lnTo>
                <a:close/>
                <a:moveTo>
                  <a:pt x="1158157" y="65026"/>
                </a:moveTo>
                <a:lnTo>
                  <a:pt x="1154679" y="271718"/>
                </a:lnTo>
                <a:lnTo>
                  <a:pt x="1148331" y="270017"/>
                </a:lnTo>
                <a:cubicBezTo>
                  <a:pt x="1200055" y="299127"/>
                  <a:pt x="1246804" y="334821"/>
                  <a:pt x="1286346" y="377149"/>
                </a:cubicBezTo>
                <a:lnTo>
                  <a:pt x="1470353" y="331395"/>
                </a:lnTo>
                <a:lnTo>
                  <a:pt x="1588305" y="553229"/>
                </a:lnTo>
                <a:lnTo>
                  <a:pt x="1457194" y="671432"/>
                </a:lnTo>
                <a:cubicBezTo>
                  <a:pt x="1473630" y="731297"/>
                  <a:pt x="1481376" y="793983"/>
                  <a:pt x="1478595" y="857704"/>
                </a:cubicBezTo>
                <a:lnTo>
                  <a:pt x="1642362" y="948616"/>
                </a:lnTo>
                <a:lnTo>
                  <a:pt x="1577335" y="1191298"/>
                </a:lnTo>
                <a:lnTo>
                  <a:pt x="1378614" y="1187955"/>
                </a:lnTo>
                <a:cubicBezTo>
                  <a:pt x="1353489" y="1229936"/>
                  <a:pt x="1323048" y="1267799"/>
                  <a:pt x="1288939" y="1301599"/>
                </a:cubicBezTo>
                <a:lnTo>
                  <a:pt x="1354201" y="1471932"/>
                </a:lnTo>
                <a:lnTo>
                  <a:pt x="1148396" y="1616039"/>
                </a:lnTo>
                <a:lnTo>
                  <a:pt x="992294" y="1480516"/>
                </a:lnTo>
                <a:lnTo>
                  <a:pt x="1011291" y="1467215"/>
                </a:lnTo>
                <a:cubicBezTo>
                  <a:pt x="951500" y="1486565"/>
                  <a:pt x="888271" y="1495869"/>
                  <a:pt x="823805" y="1495510"/>
                </a:cubicBezTo>
                <a:lnTo>
                  <a:pt x="729193" y="1665940"/>
                </a:lnTo>
                <a:lnTo>
                  <a:pt x="486511" y="1600914"/>
                </a:lnTo>
                <a:lnTo>
                  <a:pt x="489790" y="1406012"/>
                </a:lnTo>
                <a:cubicBezTo>
                  <a:pt x="438364" y="1376702"/>
                  <a:pt x="391917" y="1340859"/>
                  <a:pt x="352658" y="1298452"/>
                </a:cubicBezTo>
                <a:lnTo>
                  <a:pt x="355803" y="1305197"/>
                </a:lnTo>
                <a:lnTo>
                  <a:pt x="152856" y="1344512"/>
                </a:lnTo>
                <a:lnTo>
                  <a:pt x="46675" y="1116809"/>
                </a:lnTo>
                <a:lnTo>
                  <a:pt x="183929" y="1005520"/>
                </a:lnTo>
                <a:cubicBezTo>
                  <a:pt x="169279" y="951824"/>
                  <a:pt x="161626" y="895865"/>
                  <a:pt x="161615" y="838915"/>
                </a:cubicBezTo>
                <a:lnTo>
                  <a:pt x="0" y="749197"/>
                </a:lnTo>
                <a:lnTo>
                  <a:pt x="65026" y="506515"/>
                </a:lnTo>
                <a:lnTo>
                  <a:pt x="250227" y="509630"/>
                </a:lnTo>
                <a:cubicBezTo>
                  <a:pt x="275353" y="465291"/>
                  <a:pt x="305693" y="424864"/>
                  <a:pt x="340015" y="388679"/>
                </a:cubicBezTo>
                <a:lnTo>
                  <a:pt x="277984" y="197357"/>
                </a:lnTo>
                <a:lnTo>
                  <a:pt x="491050" y="64219"/>
                </a:lnTo>
                <a:lnTo>
                  <a:pt x="639843" y="207726"/>
                </a:lnTo>
                <a:lnTo>
                  <a:pt x="638348" y="208660"/>
                </a:lnTo>
                <a:cubicBezTo>
                  <a:pt x="696840" y="190256"/>
                  <a:pt x="758594" y="181748"/>
                  <a:pt x="821488" y="182440"/>
                </a:cubicBezTo>
                <a:lnTo>
                  <a:pt x="815140" y="180739"/>
                </a:lnTo>
                <a:lnTo>
                  <a:pt x="915476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41" name="Trapezoid 3">
            <a:extLst>
              <a:ext uri="{FF2B5EF4-FFF2-40B4-BE49-F238E27FC236}">
                <a16:creationId xmlns:a16="http://schemas.microsoft.com/office/drawing/2014/main" xmlns="" id="{11768F5D-9450-4F83-9172-9D527C53329B}"/>
              </a:ext>
            </a:extLst>
          </p:cNvPr>
          <p:cNvSpPr>
            <a:spLocks noChangeAspect="1"/>
          </p:cNvSpPr>
          <p:nvPr/>
        </p:nvSpPr>
        <p:spPr>
          <a:xfrm>
            <a:off x="7657878" y="1854614"/>
            <a:ext cx="575514" cy="586552"/>
          </a:xfrm>
          <a:custGeom>
            <a:avLst/>
            <a:gdLst/>
            <a:ahLst/>
            <a:cxnLst/>
            <a:rect l="l" t="t" r="r" b="b"/>
            <a:pathLst>
              <a:path w="3890855" h="3965475">
                <a:moveTo>
                  <a:pt x="513635" y="2426125"/>
                </a:moveTo>
                <a:lnTo>
                  <a:pt x="1518439" y="2426125"/>
                </a:lnTo>
                <a:cubicBezTo>
                  <a:pt x="1550976" y="2510415"/>
                  <a:pt x="1581900" y="2596962"/>
                  <a:pt x="1610725" y="2683637"/>
                </a:cubicBezTo>
                <a:lnTo>
                  <a:pt x="901668" y="2683637"/>
                </a:lnTo>
                <a:lnTo>
                  <a:pt x="559881" y="3707964"/>
                </a:lnTo>
                <a:lnTo>
                  <a:pt x="1917114" y="3707964"/>
                </a:lnTo>
                <a:cubicBezTo>
                  <a:pt x="1925031" y="3729959"/>
                  <a:pt x="1931702" y="3744180"/>
                  <a:pt x="1936944" y="3749452"/>
                </a:cubicBezTo>
                <a:cubicBezTo>
                  <a:pt x="1940579" y="3743065"/>
                  <a:pt x="1945876" y="3728913"/>
                  <a:pt x="1952632" y="3707964"/>
                </a:cubicBezTo>
                <a:lnTo>
                  <a:pt x="3330974" y="3707964"/>
                </a:lnTo>
                <a:lnTo>
                  <a:pt x="2989187" y="2683637"/>
                </a:lnTo>
                <a:lnTo>
                  <a:pt x="2271337" y="2683637"/>
                </a:lnTo>
                <a:cubicBezTo>
                  <a:pt x="2301469" y="2597098"/>
                  <a:pt x="2333531" y="2510572"/>
                  <a:pt x="2366939" y="2426125"/>
                </a:cubicBezTo>
                <a:lnTo>
                  <a:pt x="3377220" y="2426125"/>
                </a:lnTo>
                <a:lnTo>
                  <a:pt x="3890855" y="3965475"/>
                </a:lnTo>
                <a:lnTo>
                  <a:pt x="0" y="3965475"/>
                </a:lnTo>
                <a:close/>
                <a:moveTo>
                  <a:pt x="1936944" y="620869"/>
                </a:moveTo>
                <a:cubicBezTo>
                  <a:pt x="1782578" y="620869"/>
                  <a:pt x="1657440" y="746006"/>
                  <a:pt x="1657440" y="900372"/>
                </a:cubicBezTo>
                <a:cubicBezTo>
                  <a:pt x="1657440" y="1054738"/>
                  <a:pt x="1782578" y="1179876"/>
                  <a:pt x="1936944" y="1179876"/>
                </a:cubicBezTo>
                <a:cubicBezTo>
                  <a:pt x="2091310" y="1179876"/>
                  <a:pt x="2216447" y="1054738"/>
                  <a:pt x="2216447" y="900372"/>
                </a:cubicBezTo>
                <a:cubicBezTo>
                  <a:pt x="2216447" y="746006"/>
                  <a:pt x="2091310" y="620869"/>
                  <a:pt x="1936944" y="620869"/>
                </a:cubicBezTo>
                <a:close/>
                <a:moveTo>
                  <a:pt x="1936944" y="0"/>
                </a:moveTo>
                <a:cubicBezTo>
                  <a:pt x="2169175" y="0"/>
                  <a:pt x="2401406" y="88593"/>
                  <a:pt x="2578592" y="265779"/>
                </a:cubicBezTo>
                <a:lnTo>
                  <a:pt x="2578592" y="265780"/>
                </a:lnTo>
                <a:cubicBezTo>
                  <a:pt x="2932964" y="620153"/>
                  <a:pt x="2888999" y="1155622"/>
                  <a:pt x="2578592" y="1549077"/>
                </a:cubicBezTo>
                <a:cubicBezTo>
                  <a:pt x="2248849" y="1967039"/>
                  <a:pt x="1976153" y="3125749"/>
                  <a:pt x="1936944" y="3194660"/>
                </a:cubicBezTo>
                <a:cubicBezTo>
                  <a:pt x="1883033" y="3140450"/>
                  <a:pt x="1647095" y="1944983"/>
                  <a:pt x="1295295" y="1549076"/>
                </a:cubicBezTo>
                <a:cubicBezTo>
                  <a:pt x="962406" y="1174450"/>
                  <a:pt x="940923" y="620152"/>
                  <a:pt x="1295295" y="265779"/>
                </a:cubicBezTo>
                <a:cubicBezTo>
                  <a:pt x="1472481" y="88593"/>
                  <a:pt x="1704713" y="0"/>
                  <a:pt x="1936944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  <p:sp>
        <p:nvSpPr>
          <p:cNvPr id="42" name="Rounded Rectangle 1">
            <a:extLst>
              <a:ext uri="{FF2B5EF4-FFF2-40B4-BE49-F238E27FC236}">
                <a16:creationId xmlns:a16="http://schemas.microsoft.com/office/drawing/2014/main" xmlns="" id="{3ACC87C0-02CE-4D69-A4CC-06FE54B99767}"/>
              </a:ext>
            </a:extLst>
          </p:cNvPr>
          <p:cNvSpPr>
            <a:spLocks noChangeAspect="1"/>
          </p:cNvSpPr>
          <p:nvPr/>
        </p:nvSpPr>
        <p:spPr>
          <a:xfrm rot="2648398">
            <a:off x="7817393" y="3059534"/>
            <a:ext cx="244650" cy="625700"/>
          </a:xfrm>
          <a:custGeom>
            <a:avLst/>
            <a:gdLst/>
            <a:ahLst/>
            <a:cxnLst/>
            <a:rect l="l" t="t" r="r" b="b"/>
            <a:pathLst>
              <a:path w="1862952" h="4764557">
                <a:moveTo>
                  <a:pt x="289679" y="2004751"/>
                </a:moveTo>
                <a:cubicBezTo>
                  <a:pt x="458860" y="1838972"/>
                  <a:pt x="691283" y="1737733"/>
                  <a:pt x="946849" y="1740329"/>
                </a:cubicBezTo>
                <a:cubicBezTo>
                  <a:pt x="982916" y="1740695"/>
                  <a:pt x="1018481" y="1743119"/>
                  <a:pt x="1053366" y="1748014"/>
                </a:cubicBezTo>
                <a:cubicBezTo>
                  <a:pt x="1317748" y="1888655"/>
                  <a:pt x="1203170" y="2165630"/>
                  <a:pt x="978473" y="2204473"/>
                </a:cubicBezTo>
                <a:cubicBezTo>
                  <a:pt x="966642" y="2201190"/>
                  <a:pt x="954470" y="2200566"/>
                  <a:pt x="942176" y="2200441"/>
                </a:cubicBezTo>
                <a:cubicBezTo>
                  <a:pt x="697403" y="2197955"/>
                  <a:pt x="496962" y="2394367"/>
                  <a:pt x="494475" y="2639137"/>
                </a:cubicBezTo>
                <a:lnTo>
                  <a:pt x="482110" y="3856696"/>
                </a:lnTo>
                <a:cubicBezTo>
                  <a:pt x="479624" y="4101467"/>
                  <a:pt x="676035" y="4301910"/>
                  <a:pt x="920807" y="4304396"/>
                </a:cubicBezTo>
                <a:cubicBezTo>
                  <a:pt x="1043193" y="4305639"/>
                  <a:pt x="1154496" y="4257158"/>
                  <a:pt x="1235513" y="4177768"/>
                </a:cubicBezTo>
                <a:cubicBezTo>
                  <a:pt x="1316531" y="4098380"/>
                  <a:pt x="1367262" y="3988084"/>
                  <a:pt x="1368506" y="3865699"/>
                </a:cubicBezTo>
                <a:lnTo>
                  <a:pt x="1375662" y="3161156"/>
                </a:lnTo>
                <a:cubicBezTo>
                  <a:pt x="1504082" y="3167548"/>
                  <a:pt x="1792622" y="2981572"/>
                  <a:pt x="1861834" y="2783546"/>
                </a:cubicBezTo>
                <a:lnTo>
                  <a:pt x="1851019" y="3848423"/>
                </a:lnTo>
                <a:cubicBezTo>
                  <a:pt x="1848423" y="4103989"/>
                  <a:pt x="1742485" y="4334308"/>
                  <a:pt x="1573304" y="4500088"/>
                </a:cubicBezTo>
                <a:cubicBezTo>
                  <a:pt x="1404123" y="4665866"/>
                  <a:pt x="1171700" y="4767105"/>
                  <a:pt x="916134" y="4764509"/>
                </a:cubicBezTo>
                <a:cubicBezTo>
                  <a:pt x="405002" y="4759318"/>
                  <a:pt x="-5143" y="4340756"/>
                  <a:pt x="48" y="3829624"/>
                </a:cubicBezTo>
                <a:lnTo>
                  <a:pt x="11964" y="2656415"/>
                </a:lnTo>
                <a:cubicBezTo>
                  <a:pt x="14559" y="2400849"/>
                  <a:pt x="120498" y="2170529"/>
                  <a:pt x="289679" y="2004751"/>
                </a:cubicBezTo>
                <a:close/>
                <a:moveTo>
                  <a:pt x="282968" y="271082"/>
                </a:moveTo>
                <a:cubicBezTo>
                  <a:pt x="450457" y="103594"/>
                  <a:pt x="681840" y="0"/>
                  <a:pt x="937419" y="0"/>
                </a:cubicBezTo>
                <a:cubicBezTo>
                  <a:pt x="1448577" y="0"/>
                  <a:pt x="1862952" y="414375"/>
                  <a:pt x="1862952" y="925533"/>
                </a:cubicBezTo>
                <a:lnTo>
                  <a:pt x="1862952" y="2098803"/>
                </a:lnTo>
                <a:cubicBezTo>
                  <a:pt x="1862952" y="2609961"/>
                  <a:pt x="1448577" y="3024336"/>
                  <a:pt x="937419" y="3024336"/>
                </a:cubicBezTo>
                <a:cubicBezTo>
                  <a:pt x="901350" y="3024336"/>
                  <a:pt x="865762" y="3022273"/>
                  <a:pt x="830829" y="3017733"/>
                </a:cubicBezTo>
                <a:cubicBezTo>
                  <a:pt x="565032" y="2879784"/>
                  <a:pt x="676792" y="2601660"/>
                  <a:pt x="901083" y="2560538"/>
                </a:cubicBezTo>
                <a:cubicBezTo>
                  <a:pt x="912947" y="2563700"/>
                  <a:pt x="925124" y="2564200"/>
                  <a:pt x="937419" y="2564200"/>
                </a:cubicBezTo>
                <a:cubicBezTo>
                  <a:pt x="1182204" y="2564200"/>
                  <a:pt x="1380640" y="2365763"/>
                  <a:pt x="1380641" y="2120980"/>
                </a:cubicBezTo>
                <a:lnTo>
                  <a:pt x="1380640" y="903358"/>
                </a:lnTo>
                <a:cubicBezTo>
                  <a:pt x="1380640" y="658574"/>
                  <a:pt x="1182204" y="460137"/>
                  <a:pt x="937419" y="460137"/>
                </a:cubicBezTo>
                <a:cubicBezTo>
                  <a:pt x="815027" y="460137"/>
                  <a:pt x="704222" y="509746"/>
                  <a:pt x="624015" y="589954"/>
                </a:cubicBezTo>
                <a:cubicBezTo>
                  <a:pt x="543808" y="670161"/>
                  <a:pt x="494199" y="780966"/>
                  <a:pt x="494199" y="903358"/>
                </a:cubicBezTo>
                <a:lnTo>
                  <a:pt x="494198" y="1607937"/>
                </a:lnTo>
                <a:cubicBezTo>
                  <a:pt x="365720" y="1602850"/>
                  <a:pt x="79084" y="1791747"/>
                  <a:pt x="11886" y="1990465"/>
                </a:cubicBezTo>
                <a:lnTo>
                  <a:pt x="11886" y="925533"/>
                </a:lnTo>
                <a:cubicBezTo>
                  <a:pt x="11886" y="669954"/>
                  <a:pt x="115480" y="438571"/>
                  <a:pt x="282968" y="271082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  <p:sp>
        <p:nvSpPr>
          <p:cNvPr id="96" name="TextBox 95">
            <a:extLst>
              <a:ext uri="{FF2B5EF4-FFF2-40B4-BE49-F238E27FC236}">
                <a16:creationId xmlns:a16="http://schemas.microsoft.com/office/drawing/2014/main" xmlns="" id="{6F6EA8EE-959E-4596-81E4-8F275834DF9F}"/>
              </a:ext>
            </a:extLst>
          </p:cNvPr>
          <p:cNvSpPr txBox="1"/>
          <p:nvPr/>
        </p:nvSpPr>
        <p:spPr>
          <a:xfrm>
            <a:off x="618872" y="3118535"/>
            <a:ext cx="1666961" cy="304698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Get a modern PowerPoint  Presentation that is beautifully designed.  Easy to change colors, photos and Text. You can simply impress your audience and add a unique zing and appeal to your Presentations. </a:t>
            </a:r>
          </a:p>
          <a:p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Easy to change colors, photos and Text. </a:t>
            </a:r>
          </a:p>
        </p:txBody>
      </p:sp>
    </p:spTree>
    <p:extLst>
      <p:ext uri="{BB962C8B-B14F-4D97-AF65-F5344CB8AC3E}">
        <p14:creationId xmlns:p14="http://schemas.microsoft.com/office/powerpoint/2010/main" val="182380226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xmlns="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dirty="0"/>
              <a:t>Infographic Style</a:t>
            </a:r>
          </a:p>
        </p:txBody>
      </p:sp>
      <p:grpSp>
        <p:nvGrpSpPr>
          <p:cNvPr id="3" name="그룹 3">
            <a:extLst>
              <a:ext uri="{FF2B5EF4-FFF2-40B4-BE49-F238E27FC236}">
                <a16:creationId xmlns:a16="http://schemas.microsoft.com/office/drawing/2014/main" xmlns="" id="{15A6DA6E-0183-4D45-B382-2998D2954A8B}"/>
              </a:ext>
            </a:extLst>
          </p:cNvPr>
          <p:cNvGrpSpPr/>
          <p:nvPr/>
        </p:nvGrpSpPr>
        <p:grpSpPr>
          <a:xfrm>
            <a:off x="4065974" y="1744228"/>
            <a:ext cx="4060074" cy="4092346"/>
            <a:chOff x="4382242" y="2281838"/>
            <a:chExt cx="3400125" cy="3427152"/>
          </a:xfrm>
        </p:grpSpPr>
        <p:grpSp>
          <p:nvGrpSpPr>
            <p:cNvPr id="4" name="Group 3">
              <a:extLst>
                <a:ext uri="{FF2B5EF4-FFF2-40B4-BE49-F238E27FC236}">
                  <a16:creationId xmlns:a16="http://schemas.microsoft.com/office/drawing/2014/main" xmlns="" id="{8E66F829-B684-4093-A71D-A6AF8AAB7550}"/>
                </a:ext>
              </a:extLst>
            </p:cNvPr>
            <p:cNvGrpSpPr/>
            <p:nvPr/>
          </p:nvGrpSpPr>
          <p:grpSpPr>
            <a:xfrm>
              <a:off x="4646600" y="2551056"/>
              <a:ext cx="2880320" cy="2880320"/>
              <a:chOff x="3131840" y="1916832"/>
              <a:chExt cx="2880320" cy="2880320"/>
            </a:xfrm>
          </p:grpSpPr>
          <p:sp>
            <p:nvSpPr>
              <p:cNvPr id="9" name="Oval 8">
                <a:extLst>
                  <a:ext uri="{FF2B5EF4-FFF2-40B4-BE49-F238E27FC236}">
                    <a16:creationId xmlns:a16="http://schemas.microsoft.com/office/drawing/2014/main" xmlns="" id="{46B8D00E-8E01-4C86-B845-6082EF3881B1}"/>
                  </a:ext>
                </a:extLst>
              </p:cNvPr>
              <p:cNvSpPr/>
              <p:nvPr/>
            </p:nvSpPr>
            <p:spPr>
              <a:xfrm>
                <a:off x="3856650" y="1916832"/>
                <a:ext cx="1440160" cy="1440160"/>
              </a:xfrm>
              <a:prstGeom prst="ellipse">
                <a:avLst/>
              </a:prstGeom>
              <a:solidFill>
                <a:schemeClr val="accent4">
                  <a:alpha val="7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0"/>
              </a:p>
            </p:txBody>
          </p:sp>
          <p:sp>
            <p:nvSpPr>
              <p:cNvPr id="10" name="Oval 9">
                <a:extLst>
                  <a:ext uri="{FF2B5EF4-FFF2-40B4-BE49-F238E27FC236}">
                    <a16:creationId xmlns:a16="http://schemas.microsoft.com/office/drawing/2014/main" xmlns="" id="{2312295E-0406-417D-8720-D91FD7688697}"/>
                  </a:ext>
                </a:extLst>
              </p:cNvPr>
              <p:cNvSpPr/>
              <p:nvPr/>
            </p:nvSpPr>
            <p:spPr>
              <a:xfrm>
                <a:off x="3131840" y="2634730"/>
                <a:ext cx="1440160" cy="1440160"/>
              </a:xfrm>
              <a:prstGeom prst="ellipse">
                <a:avLst/>
              </a:prstGeom>
              <a:solidFill>
                <a:schemeClr val="accent3">
                  <a:alpha val="7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0" dirty="0"/>
              </a:p>
            </p:txBody>
          </p:sp>
          <p:sp>
            <p:nvSpPr>
              <p:cNvPr id="11" name="Oval 10">
                <a:extLst>
                  <a:ext uri="{FF2B5EF4-FFF2-40B4-BE49-F238E27FC236}">
                    <a16:creationId xmlns:a16="http://schemas.microsoft.com/office/drawing/2014/main" xmlns="" id="{38AA0347-E72D-46FF-82CC-43F6C66AFE29}"/>
                  </a:ext>
                </a:extLst>
              </p:cNvPr>
              <p:cNvSpPr/>
              <p:nvPr/>
            </p:nvSpPr>
            <p:spPr>
              <a:xfrm>
                <a:off x="3856650" y="3356992"/>
                <a:ext cx="1440160" cy="1440160"/>
              </a:xfrm>
              <a:prstGeom prst="ellipse">
                <a:avLst/>
              </a:prstGeom>
              <a:solidFill>
                <a:schemeClr val="accent2">
                  <a:alpha val="7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0"/>
              </a:p>
            </p:txBody>
          </p:sp>
          <p:sp>
            <p:nvSpPr>
              <p:cNvPr id="12" name="Oval 11">
                <a:extLst>
                  <a:ext uri="{FF2B5EF4-FFF2-40B4-BE49-F238E27FC236}">
                    <a16:creationId xmlns:a16="http://schemas.microsoft.com/office/drawing/2014/main" xmlns="" id="{7044E969-566D-45A7-ACE7-DC434688712A}"/>
                  </a:ext>
                </a:extLst>
              </p:cNvPr>
              <p:cNvSpPr/>
              <p:nvPr/>
            </p:nvSpPr>
            <p:spPr>
              <a:xfrm>
                <a:off x="4572000" y="2634730"/>
                <a:ext cx="1440160" cy="1440160"/>
              </a:xfrm>
              <a:prstGeom prst="ellipse">
                <a:avLst/>
              </a:prstGeom>
              <a:solidFill>
                <a:schemeClr val="accent1">
                  <a:alpha val="7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0"/>
              </a:p>
            </p:txBody>
          </p:sp>
        </p:grpSp>
        <p:sp>
          <p:nvSpPr>
            <p:cNvPr id="5" name="Oval 4">
              <a:extLst>
                <a:ext uri="{FF2B5EF4-FFF2-40B4-BE49-F238E27FC236}">
                  <a16:creationId xmlns:a16="http://schemas.microsoft.com/office/drawing/2014/main" xmlns="" id="{C4044543-78C4-4B74-9811-1E76836BA624}"/>
                </a:ext>
              </a:extLst>
            </p:cNvPr>
            <p:cNvSpPr/>
            <p:nvPr/>
          </p:nvSpPr>
          <p:spPr>
            <a:xfrm>
              <a:off x="5731450" y="2281838"/>
              <a:ext cx="720080" cy="72008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/>
            </a:p>
          </p:txBody>
        </p:sp>
        <p:sp>
          <p:nvSpPr>
            <p:cNvPr id="6" name="Oval 5">
              <a:extLst>
                <a:ext uri="{FF2B5EF4-FFF2-40B4-BE49-F238E27FC236}">
                  <a16:creationId xmlns:a16="http://schemas.microsoft.com/office/drawing/2014/main" xmlns="" id="{B7CB1767-4CD6-4F72-AA74-26A5006C6F8B}"/>
                </a:ext>
              </a:extLst>
            </p:cNvPr>
            <p:cNvSpPr/>
            <p:nvPr/>
          </p:nvSpPr>
          <p:spPr>
            <a:xfrm>
              <a:off x="4382242" y="3628994"/>
              <a:ext cx="720080" cy="72008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accent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/>
            </a:p>
          </p:txBody>
        </p:sp>
        <p:sp>
          <p:nvSpPr>
            <p:cNvPr id="7" name="Oval 6">
              <a:extLst>
                <a:ext uri="{FF2B5EF4-FFF2-40B4-BE49-F238E27FC236}">
                  <a16:creationId xmlns:a16="http://schemas.microsoft.com/office/drawing/2014/main" xmlns="" id="{566523F1-3F7D-4949-BE42-F6F9F2719E08}"/>
                </a:ext>
              </a:extLst>
            </p:cNvPr>
            <p:cNvSpPr/>
            <p:nvPr/>
          </p:nvSpPr>
          <p:spPr>
            <a:xfrm>
              <a:off x="7062287" y="3628994"/>
              <a:ext cx="720080" cy="72008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/>
            </a:p>
          </p:txBody>
        </p:sp>
        <p:sp>
          <p:nvSpPr>
            <p:cNvPr id="8" name="Oval 7">
              <a:extLst>
                <a:ext uri="{FF2B5EF4-FFF2-40B4-BE49-F238E27FC236}">
                  <a16:creationId xmlns:a16="http://schemas.microsoft.com/office/drawing/2014/main" xmlns="" id="{2C7DF6A0-ECC4-4A6C-A0A8-E2FB3F4486E1}"/>
                </a:ext>
              </a:extLst>
            </p:cNvPr>
            <p:cNvSpPr/>
            <p:nvPr/>
          </p:nvSpPr>
          <p:spPr>
            <a:xfrm>
              <a:off x="5731450" y="4988910"/>
              <a:ext cx="720080" cy="72008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/>
            </a:p>
          </p:txBody>
        </p:sp>
      </p:grpSp>
      <p:grpSp>
        <p:nvGrpSpPr>
          <p:cNvPr id="13" name="Group 12">
            <a:extLst>
              <a:ext uri="{FF2B5EF4-FFF2-40B4-BE49-F238E27FC236}">
                <a16:creationId xmlns:a16="http://schemas.microsoft.com/office/drawing/2014/main" xmlns="" id="{109E6FD8-4085-46A7-9C5B-9ACB0110FE01}"/>
              </a:ext>
            </a:extLst>
          </p:cNvPr>
          <p:cNvGrpSpPr/>
          <p:nvPr/>
        </p:nvGrpSpPr>
        <p:grpSpPr>
          <a:xfrm>
            <a:off x="2370932" y="1623016"/>
            <a:ext cx="2866398" cy="923330"/>
            <a:chOff x="2551705" y="4283314"/>
            <a:chExt cx="2357003" cy="923330"/>
          </a:xfrm>
        </p:grpSpPr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xmlns="" id="{F722EA4D-E6E6-4364-8411-5C47268B9B0E}"/>
                </a:ext>
              </a:extLst>
            </p:cNvPr>
            <p:cNvSpPr txBox="1"/>
            <p:nvPr/>
          </p:nvSpPr>
          <p:spPr>
            <a:xfrm>
              <a:off x="2551706" y="4560313"/>
              <a:ext cx="2357002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xmlns="" id="{AC3D65BC-F089-4BD7-BDB4-C3E6411C5F66}"/>
                </a:ext>
              </a:extLst>
            </p:cNvPr>
            <p:cNvSpPr txBox="1"/>
            <p:nvPr/>
          </p:nvSpPr>
          <p:spPr>
            <a:xfrm>
              <a:off x="2551705" y="4283314"/>
              <a:ext cx="2336966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16" name="Group 15">
            <a:extLst>
              <a:ext uri="{FF2B5EF4-FFF2-40B4-BE49-F238E27FC236}">
                <a16:creationId xmlns:a16="http://schemas.microsoft.com/office/drawing/2014/main" xmlns="" id="{2F2FE667-09B5-4EC9-B587-EC00F7D13D9D}"/>
              </a:ext>
            </a:extLst>
          </p:cNvPr>
          <p:cNvGrpSpPr/>
          <p:nvPr/>
        </p:nvGrpSpPr>
        <p:grpSpPr>
          <a:xfrm>
            <a:off x="898188" y="3363527"/>
            <a:ext cx="2890974" cy="923330"/>
            <a:chOff x="2551705" y="4283314"/>
            <a:chExt cx="2357003" cy="923330"/>
          </a:xfrm>
        </p:grpSpPr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xmlns="" id="{D37261D8-34A7-4B09-80BE-6810CB9E51EC}"/>
                </a:ext>
              </a:extLst>
            </p:cNvPr>
            <p:cNvSpPr txBox="1"/>
            <p:nvPr/>
          </p:nvSpPr>
          <p:spPr>
            <a:xfrm>
              <a:off x="2551706" y="4560313"/>
              <a:ext cx="2357002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xmlns="" id="{00CCEA70-8A28-4808-A2EC-753CEC98E41C}"/>
                </a:ext>
              </a:extLst>
            </p:cNvPr>
            <p:cNvSpPr txBox="1"/>
            <p:nvPr/>
          </p:nvSpPr>
          <p:spPr>
            <a:xfrm>
              <a:off x="2551705" y="4283314"/>
              <a:ext cx="2336966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19" name="Group 18">
            <a:extLst>
              <a:ext uri="{FF2B5EF4-FFF2-40B4-BE49-F238E27FC236}">
                <a16:creationId xmlns:a16="http://schemas.microsoft.com/office/drawing/2014/main" xmlns="" id="{8EFD9BAD-46D6-44CC-B001-6C53FBF24B63}"/>
              </a:ext>
            </a:extLst>
          </p:cNvPr>
          <p:cNvGrpSpPr/>
          <p:nvPr/>
        </p:nvGrpSpPr>
        <p:grpSpPr>
          <a:xfrm>
            <a:off x="6982346" y="5042057"/>
            <a:ext cx="2866398" cy="923330"/>
            <a:chOff x="2551705" y="4283314"/>
            <a:chExt cx="2357003" cy="923330"/>
          </a:xfrm>
        </p:grpSpPr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xmlns="" id="{66A84C6E-50D1-41AC-A422-7937EDD181BA}"/>
                </a:ext>
              </a:extLst>
            </p:cNvPr>
            <p:cNvSpPr txBox="1"/>
            <p:nvPr/>
          </p:nvSpPr>
          <p:spPr>
            <a:xfrm>
              <a:off x="2551706" y="4560313"/>
              <a:ext cx="2357002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xmlns="" id="{DCDBA9EA-48B9-4708-8B95-01A8F4B0E0D9}"/>
                </a:ext>
              </a:extLst>
            </p:cNvPr>
            <p:cNvSpPr txBox="1"/>
            <p:nvPr/>
          </p:nvSpPr>
          <p:spPr>
            <a:xfrm>
              <a:off x="2551705" y="4283314"/>
              <a:ext cx="2336966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22" name="Group 21">
            <a:extLst>
              <a:ext uri="{FF2B5EF4-FFF2-40B4-BE49-F238E27FC236}">
                <a16:creationId xmlns:a16="http://schemas.microsoft.com/office/drawing/2014/main" xmlns="" id="{11172000-4DEA-4F85-8BCE-F0965B89D9D2}"/>
              </a:ext>
            </a:extLst>
          </p:cNvPr>
          <p:cNvGrpSpPr/>
          <p:nvPr/>
        </p:nvGrpSpPr>
        <p:grpSpPr>
          <a:xfrm>
            <a:off x="8402838" y="3321116"/>
            <a:ext cx="2890975" cy="923330"/>
            <a:chOff x="2551705" y="4283314"/>
            <a:chExt cx="2357003" cy="923330"/>
          </a:xfrm>
        </p:grpSpPr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xmlns="" id="{A89DF51C-8E93-4453-816B-7E1AD79F113A}"/>
                </a:ext>
              </a:extLst>
            </p:cNvPr>
            <p:cNvSpPr txBox="1"/>
            <p:nvPr/>
          </p:nvSpPr>
          <p:spPr>
            <a:xfrm>
              <a:off x="2551706" y="4560313"/>
              <a:ext cx="2357002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xmlns="" id="{144C29B9-5A12-49FF-B3F8-2B5A8874C255}"/>
                </a:ext>
              </a:extLst>
            </p:cNvPr>
            <p:cNvSpPr txBox="1"/>
            <p:nvPr/>
          </p:nvSpPr>
          <p:spPr>
            <a:xfrm>
              <a:off x="2551705" y="4283314"/>
              <a:ext cx="2336966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26" name="Rectangle 9">
            <a:extLst>
              <a:ext uri="{FF2B5EF4-FFF2-40B4-BE49-F238E27FC236}">
                <a16:creationId xmlns:a16="http://schemas.microsoft.com/office/drawing/2014/main" xmlns="" id="{02004F71-CBE5-457E-8354-970E43D8FBE3}"/>
              </a:ext>
            </a:extLst>
          </p:cNvPr>
          <p:cNvSpPr/>
          <p:nvPr/>
        </p:nvSpPr>
        <p:spPr>
          <a:xfrm>
            <a:off x="7548643" y="3628578"/>
            <a:ext cx="329463" cy="308407"/>
          </a:xfrm>
          <a:custGeom>
            <a:avLst/>
            <a:gdLst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2991331 w 3239999"/>
              <a:gd name="connsiteY3" fmla="*/ 2709748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3239999" h="3032924">
                <a:moveTo>
                  <a:pt x="1576606" y="2778202"/>
                </a:moveTo>
                <a:cubicBezTo>
                  <a:pt x="1576606" y="2778795"/>
                  <a:pt x="1663394" y="2792670"/>
                  <a:pt x="1663394" y="2778202"/>
                </a:cubicBezTo>
                <a:lnTo>
                  <a:pt x="1663394" y="2776423"/>
                </a:lnTo>
                <a:cubicBezTo>
                  <a:pt x="2185083" y="2605634"/>
                  <a:pt x="2444552" y="2500589"/>
                  <a:pt x="2991331" y="2709748"/>
                </a:cubicBezTo>
                <a:lnTo>
                  <a:pt x="3000856" y="526981"/>
                </a:lnTo>
                <a:lnTo>
                  <a:pt x="2855082" y="526981"/>
                </a:lnTo>
                <a:cubicBezTo>
                  <a:pt x="2857178" y="1175360"/>
                  <a:pt x="2859273" y="1823738"/>
                  <a:pt x="2861369" y="2472117"/>
                </a:cubicBezTo>
                <a:cubicBezTo>
                  <a:pt x="2483869" y="2318121"/>
                  <a:pt x="2052449" y="2439541"/>
                  <a:pt x="1663394" y="2765302"/>
                </a:cubicBezTo>
                <a:lnTo>
                  <a:pt x="1663394" y="526981"/>
                </a:lnTo>
                <a:lnTo>
                  <a:pt x="1663394" y="430441"/>
                </a:lnTo>
                <a:lnTo>
                  <a:pt x="1663394" y="402054"/>
                </a:lnTo>
                <a:cubicBezTo>
                  <a:pt x="1896442" y="149589"/>
                  <a:pt x="2115835" y="2106"/>
                  <a:pt x="2406065" y="22"/>
                </a:cubicBezTo>
                <a:cubicBezTo>
                  <a:pt x="2537987" y="-925"/>
                  <a:pt x="2684544" y="28169"/>
                  <a:pt x="2853673" y="91100"/>
                </a:cubicBezTo>
                <a:cubicBezTo>
                  <a:pt x="2854039" y="204214"/>
                  <a:pt x="2854404" y="317327"/>
                  <a:pt x="2854770" y="430441"/>
                </a:cubicBezTo>
                <a:lnTo>
                  <a:pt x="3120669" y="428517"/>
                </a:lnTo>
                <a:lnTo>
                  <a:pt x="3120669" y="738345"/>
                </a:lnTo>
                <a:lnTo>
                  <a:pt x="3239999" y="738345"/>
                </a:lnTo>
                <a:lnTo>
                  <a:pt x="3239999" y="3032924"/>
                </a:lnTo>
                <a:lnTo>
                  <a:pt x="0" y="3032924"/>
                </a:lnTo>
                <a:lnTo>
                  <a:pt x="0" y="738345"/>
                </a:lnTo>
                <a:lnTo>
                  <a:pt x="102477" y="738345"/>
                </a:lnTo>
                <a:lnTo>
                  <a:pt x="102477" y="428517"/>
                </a:lnTo>
                <a:lnTo>
                  <a:pt x="385229" y="430441"/>
                </a:lnTo>
                <a:cubicBezTo>
                  <a:pt x="385595" y="317327"/>
                  <a:pt x="385960" y="204214"/>
                  <a:pt x="386326" y="91100"/>
                </a:cubicBezTo>
                <a:cubicBezTo>
                  <a:pt x="555455" y="28169"/>
                  <a:pt x="702013" y="-925"/>
                  <a:pt x="833935" y="22"/>
                </a:cubicBezTo>
                <a:cubicBezTo>
                  <a:pt x="1124164" y="2106"/>
                  <a:pt x="1343558" y="149589"/>
                  <a:pt x="1576606" y="402054"/>
                </a:cubicBezTo>
                <a:lnTo>
                  <a:pt x="1576606" y="430441"/>
                </a:lnTo>
                <a:lnTo>
                  <a:pt x="1576606" y="526981"/>
                </a:lnTo>
                <a:lnTo>
                  <a:pt x="1576606" y="2765302"/>
                </a:lnTo>
                <a:cubicBezTo>
                  <a:pt x="1187550" y="2439541"/>
                  <a:pt x="756130" y="2318121"/>
                  <a:pt x="378630" y="2472117"/>
                </a:cubicBezTo>
                <a:lnTo>
                  <a:pt x="384918" y="526981"/>
                </a:lnTo>
                <a:lnTo>
                  <a:pt x="239143" y="526981"/>
                </a:lnTo>
                <a:lnTo>
                  <a:pt x="229618" y="2690698"/>
                </a:lnTo>
                <a:cubicBezTo>
                  <a:pt x="773243" y="2466244"/>
                  <a:pt x="1081748" y="2626096"/>
                  <a:pt x="1576606" y="2776423"/>
                </a:cubicBezTo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27" name="Rounded Rectangle 5">
            <a:extLst>
              <a:ext uri="{FF2B5EF4-FFF2-40B4-BE49-F238E27FC236}">
                <a16:creationId xmlns:a16="http://schemas.microsoft.com/office/drawing/2014/main" xmlns="" id="{E424E61E-AA4F-4516-B095-7A60B035BF32}"/>
              </a:ext>
            </a:extLst>
          </p:cNvPr>
          <p:cNvSpPr/>
          <p:nvPr/>
        </p:nvSpPr>
        <p:spPr>
          <a:xfrm flipH="1">
            <a:off x="4282470" y="3647866"/>
            <a:ext cx="391682" cy="323114"/>
          </a:xfrm>
          <a:custGeom>
            <a:avLst/>
            <a:gdLst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3217557" h="2654282">
                <a:moveTo>
                  <a:pt x="1384251" y="661544"/>
                </a:moveTo>
                <a:cubicBezTo>
                  <a:pt x="1489083" y="661544"/>
                  <a:pt x="1574067" y="746528"/>
                  <a:pt x="1574067" y="851360"/>
                </a:cubicBezTo>
                <a:cubicBezTo>
                  <a:pt x="1574067" y="956192"/>
                  <a:pt x="1489083" y="1041176"/>
                  <a:pt x="1384251" y="1041176"/>
                </a:cubicBezTo>
                <a:cubicBezTo>
                  <a:pt x="1279419" y="1041176"/>
                  <a:pt x="1194435" y="956192"/>
                  <a:pt x="1194435" y="851360"/>
                </a:cubicBezTo>
                <a:cubicBezTo>
                  <a:pt x="1194435" y="746528"/>
                  <a:pt x="1279419" y="661544"/>
                  <a:pt x="1384251" y="661544"/>
                </a:cubicBezTo>
                <a:close/>
                <a:moveTo>
                  <a:pt x="1993421" y="661544"/>
                </a:moveTo>
                <a:cubicBezTo>
                  <a:pt x="2098253" y="661544"/>
                  <a:pt x="2183237" y="746528"/>
                  <a:pt x="2183237" y="851360"/>
                </a:cubicBezTo>
                <a:cubicBezTo>
                  <a:pt x="2183237" y="956192"/>
                  <a:pt x="2098253" y="1041176"/>
                  <a:pt x="1993421" y="1041176"/>
                </a:cubicBezTo>
                <a:cubicBezTo>
                  <a:pt x="1888589" y="1041176"/>
                  <a:pt x="1803605" y="956192"/>
                  <a:pt x="1803605" y="851360"/>
                </a:cubicBezTo>
                <a:cubicBezTo>
                  <a:pt x="1803605" y="746528"/>
                  <a:pt x="1888589" y="661544"/>
                  <a:pt x="1993421" y="661544"/>
                </a:cubicBezTo>
                <a:close/>
                <a:moveTo>
                  <a:pt x="2602591" y="661544"/>
                </a:moveTo>
                <a:cubicBezTo>
                  <a:pt x="2707423" y="661544"/>
                  <a:pt x="2792407" y="746528"/>
                  <a:pt x="2792407" y="851360"/>
                </a:cubicBezTo>
                <a:cubicBezTo>
                  <a:pt x="2792407" y="956192"/>
                  <a:pt x="2707423" y="1041176"/>
                  <a:pt x="2602591" y="1041176"/>
                </a:cubicBezTo>
                <a:cubicBezTo>
                  <a:pt x="2497759" y="1041176"/>
                  <a:pt x="2412775" y="956192"/>
                  <a:pt x="2412775" y="851360"/>
                </a:cubicBezTo>
                <a:cubicBezTo>
                  <a:pt x="2412775" y="746528"/>
                  <a:pt x="2497759" y="661544"/>
                  <a:pt x="2602591" y="661544"/>
                </a:cubicBezTo>
                <a:close/>
                <a:moveTo>
                  <a:pt x="677114" y="569491"/>
                </a:moveTo>
                <a:lnTo>
                  <a:pt x="330916" y="569491"/>
                </a:lnTo>
                <a:cubicBezTo>
                  <a:pt x="148156" y="569491"/>
                  <a:pt x="0" y="717647"/>
                  <a:pt x="0" y="900407"/>
                </a:cubicBezTo>
                <a:lnTo>
                  <a:pt x="0" y="1952009"/>
                </a:lnTo>
                <a:cubicBezTo>
                  <a:pt x="0" y="2134769"/>
                  <a:pt x="148156" y="2282925"/>
                  <a:pt x="330916" y="2282925"/>
                </a:cubicBezTo>
                <a:lnTo>
                  <a:pt x="711670" y="2282925"/>
                </a:lnTo>
                <a:cubicBezTo>
                  <a:pt x="639726" y="2394386"/>
                  <a:pt x="647101" y="2475544"/>
                  <a:pt x="275077" y="2654282"/>
                </a:cubicBezTo>
                <a:cubicBezTo>
                  <a:pt x="900998" y="2583693"/>
                  <a:pt x="998412" y="2552618"/>
                  <a:pt x="1294529" y="2282925"/>
                </a:cubicBezTo>
                <a:lnTo>
                  <a:pt x="2117356" y="2282925"/>
                </a:lnTo>
                <a:cubicBezTo>
                  <a:pt x="2251554" y="2282925"/>
                  <a:pt x="2367095" y="2203043"/>
                  <a:pt x="2418395" y="2087951"/>
                </a:cubicBezTo>
                <a:cubicBezTo>
                  <a:pt x="2205538" y="2022975"/>
                  <a:pt x="2032941" y="1932583"/>
                  <a:pt x="1830857" y="1799347"/>
                </a:cubicBezTo>
                <a:lnTo>
                  <a:pt x="1008030" y="1799347"/>
                </a:lnTo>
                <a:cubicBezTo>
                  <a:pt x="825270" y="1799347"/>
                  <a:pt x="677114" y="1651191"/>
                  <a:pt x="677114" y="1468431"/>
                </a:cubicBezTo>
                <a:lnTo>
                  <a:pt x="677114" y="569491"/>
                </a:lnTo>
                <a:close/>
                <a:moveTo>
                  <a:pt x="2886641" y="0"/>
                </a:moveTo>
                <a:lnTo>
                  <a:pt x="1100201" y="0"/>
                </a:lnTo>
                <a:cubicBezTo>
                  <a:pt x="917441" y="0"/>
                  <a:pt x="769285" y="148156"/>
                  <a:pt x="769285" y="330916"/>
                </a:cubicBezTo>
                <a:lnTo>
                  <a:pt x="769285" y="1382518"/>
                </a:lnTo>
                <a:cubicBezTo>
                  <a:pt x="769285" y="1565278"/>
                  <a:pt x="917441" y="1713434"/>
                  <a:pt x="1100201" y="1713434"/>
                </a:cubicBezTo>
                <a:lnTo>
                  <a:pt x="1923028" y="1713434"/>
                </a:lnTo>
                <a:cubicBezTo>
                  <a:pt x="2301032" y="1962656"/>
                  <a:pt x="2453037" y="2007378"/>
                  <a:pt x="3078958" y="2077967"/>
                </a:cubicBezTo>
                <a:cubicBezTo>
                  <a:pt x="2713759" y="1878758"/>
                  <a:pt x="2673367" y="1899957"/>
                  <a:pt x="2505887" y="1713434"/>
                </a:cubicBezTo>
                <a:lnTo>
                  <a:pt x="2886641" y="1713434"/>
                </a:lnTo>
                <a:cubicBezTo>
                  <a:pt x="3069401" y="1713434"/>
                  <a:pt x="3217557" y="1565278"/>
                  <a:pt x="3217557" y="1382518"/>
                </a:cubicBezTo>
                <a:lnTo>
                  <a:pt x="3217557" y="330916"/>
                </a:lnTo>
                <a:cubicBezTo>
                  <a:pt x="3217557" y="148156"/>
                  <a:pt x="3069401" y="0"/>
                  <a:pt x="288664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grpSp>
        <p:nvGrpSpPr>
          <p:cNvPr id="175" name="Grupo 174"/>
          <p:cNvGrpSpPr/>
          <p:nvPr/>
        </p:nvGrpSpPr>
        <p:grpSpPr>
          <a:xfrm>
            <a:off x="5905410" y="5070720"/>
            <a:ext cx="544513" cy="571501"/>
            <a:chOff x="1684867" y="5304428"/>
            <a:chExt cx="544513" cy="571501"/>
          </a:xfrm>
          <a:solidFill>
            <a:srgbClr val="4C9BD3"/>
          </a:solidFill>
        </p:grpSpPr>
        <p:sp>
          <p:nvSpPr>
            <p:cNvPr id="93" name="Freeform 67"/>
            <p:cNvSpPr>
              <a:spLocks/>
            </p:cNvSpPr>
            <p:nvPr/>
          </p:nvSpPr>
          <p:spPr bwMode="auto">
            <a:xfrm>
              <a:off x="1786467" y="5371103"/>
              <a:ext cx="200025" cy="190500"/>
            </a:xfrm>
            <a:custGeom>
              <a:avLst/>
              <a:gdLst>
                <a:gd name="T0" fmla="*/ 67 w 68"/>
                <a:gd name="T1" fmla="*/ 37 h 65"/>
                <a:gd name="T2" fmla="*/ 48 w 68"/>
                <a:gd name="T3" fmla="*/ 62 h 65"/>
                <a:gd name="T4" fmla="*/ 41 w 68"/>
                <a:gd name="T5" fmla="*/ 63 h 65"/>
                <a:gd name="T6" fmla="*/ 2 w 68"/>
                <a:gd name="T7" fmla="*/ 34 h 65"/>
                <a:gd name="T8" fmla="*/ 1 w 68"/>
                <a:gd name="T9" fmla="*/ 28 h 65"/>
                <a:gd name="T10" fmla="*/ 20 w 68"/>
                <a:gd name="T11" fmla="*/ 2 h 65"/>
                <a:gd name="T12" fmla="*/ 26 w 68"/>
                <a:gd name="T13" fmla="*/ 1 h 65"/>
                <a:gd name="T14" fmla="*/ 66 w 68"/>
                <a:gd name="T15" fmla="*/ 30 h 65"/>
                <a:gd name="T16" fmla="*/ 67 w 68"/>
                <a:gd name="T17" fmla="*/ 37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8" h="65">
                  <a:moveTo>
                    <a:pt x="67" y="37"/>
                  </a:moveTo>
                  <a:cubicBezTo>
                    <a:pt x="48" y="62"/>
                    <a:pt x="48" y="62"/>
                    <a:pt x="48" y="62"/>
                  </a:cubicBezTo>
                  <a:cubicBezTo>
                    <a:pt x="46" y="64"/>
                    <a:pt x="43" y="65"/>
                    <a:pt x="41" y="63"/>
                  </a:cubicBezTo>
                  <a:cubicBezTo>
                    <a:pt x="2" y="34"/>
                    <a:pt x="2" y="34"/>
                    <a:pt x="2" y="34"/>
                  </a:cubicBezTo>
                  <a:cubicBezTo>
                    <a:pt x="0" y="33"/>
                    <a:pt x="0" y="30"/>
                    <a:pt x="1" y="28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1" y="0"/>
                    <a:pt x="24" y="0"/>
                    <a:pt x="26" y="1"/>
                  </a:cubicBezTo>
                  <a:cubicBezTo>
                    <a:pt x="66" y="30"/>
                    <a:pt x="66" y="30"/>
                    <a:pt x="66" y="30"/>
                  </a:cubicBezTo>
                  <a:cubicBezTo>
                    <a:pt x="68" y="32"/>
                    <a:pt x="68" y="35"/>
                    <a:pt x="67" y="3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4" name="Freeform 68"/>
            <p:cNvSpPr>
              <a:spLocks/>
            </p:cNvSpPr>
            <p:nvPr/>
          </p:nvSpPr>
          <p:spPr bwMode="auto">
            <a:xfrm>
              <a:off x="1786467" y="5356816"/>
              <a:ext cx="200025" cy="215900"/>
            </a:xfrm>
            <a:custGeom>
              <a:avLst/>
              <a:gdLst>
                <a:gd name="T0" fmla="*/ 126 w 126"/>
                <a:gd name="T1" fmla="*/ 42 h 136"/>
                <a:gd name="T2" fmla="*/ 56 w 126"/>
                <a:gd name="T3" fmla="*/ 136 h 136"/>
                <a:gd name="T4" fmla="*/ 0 w 126"/>
                <a:gd name="T5" fmla="*/ 96 h 136"/>
                <a:gd name="T6" fmla="*/ 69 w 126"/>
                <a:gd name="T7" fmla="*/ 0 h 136"/>
                <a:gd name="T8" fmla="*/ 126 w 126"/>
                <a:gd name="T9" fmla="*/ 42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6" h="136">
                  <a:moveTo>
                    <a:pt x="126" y="42"/>
                  </a:moveTo>
                  <a:lnTo>
                    <a:pt x="56" y="136"/>
                  </a:lnTo>
                  <a:lnTo>
                    <a:pt x="0" y="96"/>
                  </a:lnTo>
                  <a:lnTo>
                    <a:pt x="69" y="0"/>
                  </a:lnTo>
                  <a:lnTo>
                    <a:pt x="126" y="4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5" name="Freeform 69"/>
            <p:cNvSpPr>
              <a:spLocks/>
            </p:cNvSpPr>
            <p:nvPr/>
          </p:nvSpPr>
          <p:spPr bwMode="auto">
            <a:xfrm>
              <a:off x="1872192" y="5304428"/>
              <a:ext cx="160338" cy="142875"/>
            </a:xfrm>
            <a:custGeom>
              <a:avLst/>
              <a:gdLst>
                <a:gd name="T0" fmla="*/ 51 w 55"/>
                <a:gd name="T1" fmla="*/ 41 h 49"/>
                <a:gd name="T2" fmla="*/ 50 w 55"/>
                <a:gd name="T3" fmla="*/ 42 h 49"/>
                <a:gd name="T4" fmla="*/ 33 w 55"/>
                <a:gd name="T5" fmla="*/ 45 h 49"/>
                <a:gd name="T6" fmla="*/ 6 w 55"/>
                <a:gd name="T7" fmla="*/ 25 h 49"/>
                <a:gd name="T8" fmla="*/ 4 w 55"/>
                <a:gd name="T9" fmla="*/ 8 h 49"/>
                <a:gd name="T10" fmla="*/ 5 w 55"/>
                <a:gd name="T11" fmla="*/ 7 h 49"/>
                <a:gd name="T12" fmla="*/ 22 w 55"/>
                <a:gd name="T13" fmla="*/ 4 h 49"/>
                <a:gd name="T14" fmla="*/ 49 w 55"/>
                <a:gd name="T15" fmla="*/ 24 h 49"/>
                <a:gd name="T16" fmla="*/ 51 w 55"/>
                <a:gd name="T17" fmla="*/ 41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5" h="49">
                  <a:moveTo>
                    <a:pt x="51" y="41"/>
                  </a:moveTo>
                  <a:cubicBezTo>
                    <a:pt x="50" y="42"/>
                    <a:pt x="50" y="42"/>
                    <a:pt x="50" y="42"/>
                  </a:cubicBezTo>
                  <a:cubicBezTo>
                    <a:pt x="46" y="47"/>
                    <a:pt x="39" y="49"/>
                    <a:pt x="33" y="45"/>
                  </a:cubicBezTo>
                  <a:cubicBezTo>
                    <a:pt x="6" y="25"/>
                    <a:pt x="6" y="25"/>
                    <a:pt x="6" y="25"/>
                  </a:cubicBezTo>
                  <a:cubicBezTo>
                    <a:pt x="1" y="21"/>
                    <a:pt x="0" y="13"/>
                    <a:pt x="4" y="8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9" y="1"/>
                    <a:pt x="16" y="0"/>
                    <a:pt x="22" y="4"/>
                  </a:cubicBezTo>
                  <a:cubicBezTo>
                    <a:pt x="49" y="24"/>
                    <a:pt x="49" y="24"/>
                    <a:pt x="49" y="24"/>
                  </a:cubicBezTo>
                  <a:cubicBezTo>
                    <a:pt x="54" y="28"/>
                    <a:pt x="55" y="35"/>
                    <a:pt x="51" y="4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6" name="Freeform 70"/>
            <p:cNvSpPr>
              <a:spLocks/>
            </p:cNvSpPr>
            <p:nvPr/>
          </p:nvSpPr>
          <p:spPr bwMode="auto">
            <a:xfrm>
              <a:off x="1737254" y="5485403"/>
              <a:ext cx="160338" cy="142875"/>
            </a:xfrm>
            <a:custGeom>
              <a:avLst/>
              <a:gdLst>
                <a:gd name="T0" fmla="*/ 52 w 55"/>
                <a:gd name="T1" fmla="*/ 41 h 49"/>
                <a:gd name="T2" fmla="*/ 51 w 55"/>
                <a:gd name="T3" fmla="*/ 42 h 49"/>
                <a:gd name="T4" fmla="*/ 34 w 55"/>
                <a:gd name="T5" fmla="*/ 45 h 49"/>
                <a:gd name="T6" fmla="*/ 7 w 55"/>
                <a:gd name="T7" fmla="*/ 25 h 49"/>
                <a:gd name="T8" fmla="*/ 4 w 55"/>
                <a:gd name="T9" fmla="*/ 8 h 49"/>
                <a:gd name="T10" fmla="*/ 5 w 55"/>
                <a:gd name="T11" fmla="*/ 7 h 49"/>
                <a:gd name="T12" fmla="*/ 22 w 55"/>
                <a:gd name="T13" fmla="*/ 4 h 49"/>
                <a:gd name="T14" fmla="*/ 49 w 55"/>
                <a:gd name="T15" fmla="*/ 24 h 49"/>
                <a:gd name="T16" fmla="*/ 52 w 55"/>
                <a:gd name="T17" fmla="*/ 41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5" h="49">
                  <a:moveTo>
                    <a:pt x="52" y="41"/>
                  </a:moveTo>
                  <a:cubicBezTo>
                    <a:pt x="51" y="42"/>
                    <a:pt x="51" y="42"/>
                    <a:pt x="51" y="42"/>
                  </a:cubicBezTo>
                  <a:cubicBezTo>
                    <a:pt x="47" y="48"/>
                    <a:pt x="39" y="49"/>
                    <a:pt x="34" y="45"/>
                  </a:cubicBezTo>
                  <a:cubicBezTo>
                    <a:pt x="7" y="25"/>
                    <a:pt x="7" y="25"/>
                    <a:pt x="7" y="25"/>
                  </a:cubicBezTo>
                  <a:cubicBezTo>
                    <a:pt x="1" y="21"/>
                    <a:pt x="0" y="14"/>
                    <a:pt x="4" y="8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9" y="2"/>
                    <a:pt x="17" y="0"/>
                    <a:pt x="22" y="4"/>
                  </a:cubicBezTo>
                  <a:cubicBezTo>
                    <a:pt x="49" y="24"/>
                    <a:pt x="49" y="24"/>
                    <a:pt x="49" y="24"/>
                  </a:cubicBezTo>
                  <a:cubicBezTo>
                    <a:pt x="54" y="28"/>
                    <a:pt x="55" y="36"/>
                    <a:pt x="52" y="4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7" name="Freeform 71"/>
            <p:cNvSpPr>
              <a:spLocks/>
            </p:cNvSpPr>
            <p:nvPr/>
          </p:nvSpPr>
          <p:spPr bwMode="auto">
            <a:xfrm>
              <a:off x="1916642" y="5479053"/>
              <a:ext cx="228600" cy="185738"/>
            </a:xfrm>
            <a:custGeom>
              <a:avLst/>
              <a:gdLst>
                <a:gd name="T0" fmla="*/ 144 w 144"/>
                <a:gd name="T1" fmla="*/ 96 h 117"/>
                <a:gd name="T2" fmla="*/ 129 w 144"/>
                <a:gd name="T3" fmla="*/ 117 h 117"/>
                <a:gd name="T4" fmla="*/ 0 w 144"/>
                <a:gd name="T5" fmla="*/ 22 h 117"/>
                <a:gd name="T6" fmla="*/ 14 w 144"/>
                <a:gd name="T7" fmla="*/ 0 h 117"/>
                <a:gd name="T8" fmla="*/ 144 w 144"/>
                <a:gd name="T9" fmla="*/ 96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4" h="117">
                  <a:moveTo>
                    <a:pt x="144" y="96"/>
                  </a:moveTo>
                  <a:lnTo>
                    <a:pt x="129" y="117"/>
                  </a:lnTo>
                  <a:lnTo>
                    <a:pt x="0" y="22"/>
                  </a:lnTo>
                  <a:lnTo>
                    <a:pt x="14" y="0"/>
                  </a:lnTo>
                  <a:lnTo>
                    <a:pt x="144" y="9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8" name="Freeform 72"/>
            <p:cNvSpPr>
              <a:spLocks/>
            </p:cNvSpPr>
            <p:nvPr/>
          </p:nvSpPr>
          <p:spPr bwMode="auto">
            <a:xfrm>
              <a:off x="2024592" y="5552078"/>
              <a:ext cx="204788" cy="179388"/>
            </a:xfrm>
            <a:custGeom>
              <a:avLst/>
              <a:gdLst>
                <a:gd name="T0" fmla="*/ 66 w 70"/>
                <a:gd name="T1" fmla="*/ 48 h 61"/>
                <a:gd name="T2" fmla="*/ 61 w 70"/>
                <a:gd name="T3" fmla="*/ 56 h 61"/>
                <a:gd name="T4" fmla="*/ 47 w 70"/>
                <a:gd name="T5" fmla="*/ 58 h 61"/>
                <a:gd name="T6" fmla="*/ 5 w 70"/>
                <a:gd name="T7" fmla="*/ 28 h 61"/>
                <a:gd name="T8" fmla="*/ 3 w 70"/>
                <a:gd name="T9" fmla="*/ 14 h 61"/>
                <a:gd name="T10" fmla="*/ 9 w 70"/>
                <a:gd name="T11" fmla="*/ 6 h 61"/>
                <a:gd name="T12" fmla="*/ 23 w 70"/>
                <a:gd name="T13" fmla="*/ 4 h 61"/>
                <a:gd name="T14" fmla="*/ 64 w 70"/>
                <a:gd name="T15" fmla="*/ 34 h 61"/>
                <a:gd name="T16" fmla="*/ 66 w 70"/>
                <a:gd name="T17" fmla="*/ 48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0" h="61">
                  <a:moveTo>
                    <a:pt x="66" y="48"/>
                  </a:moveTo>
                  <a:cubicBezTo>
                    <a:pt x="61" y="56"/>
                    <a:pt x="61" y="56"/>
                    <a:pt x="61" y="56"/>
                  </a:cubicBezTo>
                  <a:cubicBezTo>
                    <a:pt x="57" y="60"/>
                    <a:pt x="51" y="61"/>
                    <a:pt x="47" y="58"/>
                  </a:cubicBezTo>
                  <a:cubicBezTo>
                    <a:pt x="5" y="28"/>
                    <a:pt x="5" y="28"/>
                    <a:pt x="5" y="28"/>
                  </a:cubicBezTo>
                  <a:cubicBezTo>
                    <a:pt x="1" y="25"/>
                    <a:pt x="0" y="18"/>
                    <a:pt x="3" y="14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1"/>
                    <a:pt x="19" y="0"/>
                    <a:pt x="23" y="4"/>
                  </a:cubicBezTo>
                  <a:cubicBezTo>
                    <a:pt x="64" y="34"/>
                    <a:pt x="64" y="34"/>
                    <a:pt x="64" y="34"/>
                  </a:cubicBezTo>
                  <a:cubicBezTo>
                    <a:pt x="69" y="37"/>
                    <a:pt x="70" y="44"/>
                    <a:pt x="66" y="4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9" name="Freeform 73"/>
            <p:cNvSpPr>
              <a:spLocks/>
            </p:cNvSpPr>
            <p:nvPr/>
          </p:nvSpPr>
          <p:spPr bwMode="auto">
            <a:xfrm>
              <a:off x="1684867" y="5725116"/>
              <a:ext cx="412750" cy="150813"/>
            </a:xfrm>
            <a:custGeom>
              <a:avLst/>
              <a:gdLst>
                <a:gd name="T0" fmla="*/ 125 w 141"/>
                <a:gd name="T1" fmla="*/ 18 h 51"/>
                <a:gd name="T2" fmla="*/ 125 w 141"/>
                <a:gd name="T3" fmla="*/ 18 h 51"/>
                <a:gd name="T4" fmla="*/ 125 w 141"/>
                <a:gd name="T5" fmla="*/ 15 h 51"/>
                <a:gd name="T6" fmla="*/ 125 w 141"/>
                <a:gd name="T7" fmla="*/ 13 h 51"/>
                <a:gd name="T8" fmla="*/ 111 w 141"/>
                <a:gd name="T9" fmla="*/ 0 h 51"/>
                <a:gd name="T10" fmla="*/ 31 w 141"/>
                <a:gd name="T11" fmla="*/ 0 h 51"/>
                <a:gd name="T12" fmla="*/ 17 w 141"/>
                <a:gd name="T13" fmla="*/ 13 h 51"/>
                <a:gd name="T14" fmla="*/ 17 w 141"/>
                <a:gd name="T15" fmla="*/ 15 h 51"/>
                <a:gd name="T16" fmla="*/ 17 w 141"/>
                <a:gd name="T17" fmla="*/ 18 h 51"/>
                <a:gd name="T18" fmla="*/ 17 w 141"/>
                <a:gd name="T19" fmla="*/ 18 h 51"/>
                <a:gd name="T20" fmla="*/ 0 w 141"/>
                <a:gd name="T21" fmla="*/ 34 h 51"/>
                <a:gd name="T22" fmla="*/ 17 w 141"/>
                <a:gd name="T23" fmla="*/ 51 h 51"/>
                <a:gd name="T24" fmla="*/ 125 w 141"/>
                <a:gd name="T25" fmla="*/ 51 h 51"/>
                <a:gd name="T26" fmla="*/ 141 w 141"/>
                <a:gd name="T27" fmla="*/ 34 h 51"/>
                <a:gd name="T28" fmla="*/ 125 w 141"/>
                <a:gd name="T29" fmla="*/ 18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41" h="51">
                  <a:moveTo>
                    <a:pt x="125" y="18"/>
                  </a:moveTo>
                  <a:cubicBezTo>
                    <a:pt x="125" y="18"/>
                    <a:pt x="125" y="18"/>
                    <a:pt x="125" y="18"/>
                  </a:cubicBezTo>
                  <a:cubicBezTo>
                    <a:pt x="125" y="17"/>
                    <a:pt x="125" y="16"/>
                    <a:pt x="125" y="15"/>
                  </a:cubicBezTo>
                  <a:cubicBezTo>
                    <a:pt x="125" y="13"/>
                    <a:pt x="125" y="13"/>
                    <a:pt x="125" y="13"/>
                  </a:cubicBezTo>
                  <a:cubicBezTo>
                    <a:pt x="125" y="6"/>
                    <a:pt x="119" y="0"/>
                    <a:pt x="111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3" y="0"/>
                    <a:pt x="17" y="6"/>
                    <a:pt x="17" y="13"/>
                  </a:cubicBezTo>
                  <a:cubicBezTo>
                    <a:pt x="17" y="15"/>
                    <a:pt x="17" y="15"/>
                    <a:pt x="17" y="15"/>
                  </a:cubicBezTo>
                  <a:cubicBezTo>
                    <a:pt x="17" y="16"/>
                    <a:pt x="17" y="17"/>
                    <a:pt x="17" y="18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8" y="18"/>
                    <a:pt x="0" y="25"/>
                    <a:pt x="0" y="34"/>
                  </a:cubicBezTo>
                  <a:cubicBezTo>
                    <a:pt x="0" y="44"/>
                    <a:pt x="8" y="51"/>
                    <a:pt x="17" y="51"/>
                  </a:cubicBezTo>
                  <a:cubicBezTo>
                    <a:pt x="125" y="51"/>
                    <a:pt x="125" y="51"/>
                    <a:pt x="125" y="51"/>
                  </a:cubicBezTo>
                  <a:cubicBezTo>
                    <a:pt x="134" y="51"/>
                    <a:pt x="141" y="44"/>
                    <a:pt x="141" y="34"/>
                  </a:cubicBezTo>
                  <a:cubicBezTo>
                    <a:pt x="141" y="25"/>
                    <a:pt x="134" y="18"/>
                    <a:pt x="125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0" name="Freeform 74"/>
            <p:cNvSpPr>
              <a:spLocks/>
            </p:cNvSpPr>
            <p:nvPr/>
          </p:nvSpPr>
          <p:spPr bwMode="auto">
            <a:xfrm>
              <a:off x="1695979" y="5737816"/>
              <a:ext cx="334963" cy="122238"/>
            </a:xfrm>
            <a:custGeom>
              <a:avLst/>
              <a:gdLst>
                <a:gd name="T0" fmla="*/ 5 w 114"/>
                <a:gd name="T1" fmla="*/ 33 h 42"/>
                <a:gd name="T2" fmla="*/ 17 w 114"/>
                <a:gd name="T3" fmla="*/ 20 h 42"/>
                <a:gd name="T4" fmla="*/ 22 w 114"/>
                <a:gd name="T5" fmla="*/ 20 h 42"/>
                <a:gd name="T6" fmla="*/ 21 w 114"/>
                <a:gd name="T7" fmla="*/ 15 h 42"/>
                <a:gd name="T8" fmla="*/ 21 w 114"/>
                <a:gd name="T9" fmla="*/ 13 h 42"/>
                <a:gd name="T10" fmla="*/ 21 w 114"/>
                <a:gd name="T11" fmla="*/ 12 h 42"/>
                <a:gd name="T12" fmla="*/ 31 w 114"/>
                <a:gd name="T13" fmla="*/ 2 h 42"/>
                <a:gd name="T14" fmla="*/ 111 w 114"/>
                <a:gd name="T15" fmla="*/ 2 h 42"/>
                <a:gd name="T16" fmla="*/ 114 w 114"/>
                <a:gd name="T17" fmla="*/ 2 h 42"/>
                <a:gd name="T18" fmla="*/ 107 w 114"/>
                <a:gd name="T19" fmla="*/ 0 h 42"/>
                <a:gd name="T20" fmla="*/ 27 w 114"/>
                <a:gd name="T21" fmla="*/ 0 h 42"/>
                <a:gd name="T22" fmla="*/ 17 w 114"/>
                <a:gd name="T23" fmla="*/ 9 h 42"/>
                <a:gd name="T24" fmla="*/ 17 w 114"/>
                <a:gd name="T25" fmla="*/ 11 h 42"/>
                <a:gd name="T26" fmla="*/ 17 w 114"/>
                <a:gd name="T27" fmla="*/ 13 h 42"/>
                <a:gd name="T28" fmla="*/ 18 w 114"/>
                <a:gd name="T29" fmla="*/ 18 h 42"/>
                <a:gd name="T30" fmla="*/ 13 w 114"/>
                <a:gd name="T31" fmla="*/ 18 h 42"/>
                <a:gd name="T32" fmla="*/ 0 w 114"/>
                <a:gd name="T33" fmla="*/ 30 h 42"/>
                <a:gd name="T34" fmla="*/ 9 w 114"/>
                <a:gd name="T35" fmla="*/ 42 h 42"/>
                <a:gd name="T36" fmla="*/ 5 w 114"/>
                <a:gd name="T37" fmla="*/ 33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14" h="42">
                  <a:moveTo>
                    <a:pt x="5" y="33"/>
                  </a:moveTo>
                  <a:cubicBezTo>
                    <a:pt x="5" y="26"/>
                    <a:pt x="10" y="20"/>
                    <a:pt x="17" y="20"/>
                  </a:cubicBezTo>
                  <a:cubicBezTo>
                    <a:pt x="22" y="20"/>
                    <a:pt x="22" y="20"/>
                    <a:pt x="22" y="20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1" y="15"/>
                    <a:pt x="21" y="14"/>
                    <a:pt x="21" y="13"/>
                  </a:cubicBezTo>
                  <a:cubicBezTo>
                    <a:pt x="21" y="12"/>
                    <a:pt x="21" y="12"/>
                    <a:pt x="21" y="12"/>
                  </a:cubicBezTo>
                  <a:cubicBezTo>
                    <a:pt x="21" y="6"/>
                    <a:pt x="25" y="2"/>
                    <a:pt x="31" y="2"/>
                  </a:cubicBezTo>
                  <a:cubicBezTo>
                    <a:pt x="111" y="2"/>
                    <a:pt x="111" y="2"/>
                    <a:pt x="111" y="2"/>
                  </a:cubicBezTo>
                  <a:cubicBezTo>
                    <a:pt x="112" y="2"/>
                    <a:pt x="113" y="2"/>
                    <a:pt x="114" y="2"/>
                  </a:cubicBezTo>
                  <a:cubicBezTo>
                    <a:pt x="112" y="1"/>
                    <a:pt x="110" y="0"/>
                    <a:pt x="10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1" y="0"/>
                    <a:pt x="17" y="4"/>
                    <a:pt x="17" y="9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7" y="12"/>
                    <a:pt x="17" y="12"/>
                    <a:pt x="17" y="13"/>
                  </a:cubicBezTo>
                  <a:cubicBezTo>
                    <a:pt x="18" y="18"/>
                    <a:pt x="18" y="18"/>
                    <a:pt x="18" y="18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6" y="18"/>
                    <a:pt x="0" y="23"/>
                    <a:pt x="0" y="30"/>
                  </a:cubicBezTo>
                  <a:cubicBezTo>
                    <a:pt x="0" y="36"/>
                    <a:pt x="4" y="41"/>
                    <a:pt x="9" y="42"/>
                  </a:cubicBezTo>
                  <a:cubicBezTo>
                    <a:pt x="6" y="40"/>
                    <a:pt x="5" y="37"/>
                    <a:pt x="5" y="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1" name="Freeform 75"/>
            <p:cNvSpPr>
              <a:spLocks/>
            </p:cNvSpPr>
            <p:nvPr/>
          </p:nvSpPr>
          <p:spPr bwMode="auto">
            <a:xfrm>
              <a:off x="2048404" y="5790203"/>
              <a:ext cx="25400" cy="9525"/>
            </a:xfrm>
            <a:custGeom>
              <a:avLst/>
              <a:gdLst>
                <a:gd name="T0" fmla="*/ 5 w 9"/>
                <a:gd name="T1" fmla="*/ 2 h 3"/>
                <a:gd name="T2" fmla="*/ 9 w 9"/>
                <a:gd name="T3" fmla="*/ 3 h 3"/>
                <a:gd name="T4" fmla="*/ 1 w 9"/>
                <a:gd name="T5" fmla="*/ 0 h 3"/>
                <a:gd name="T6" fmla="*/ 0 w 9"/>
                <a:gd name="T7" fmla="*/ 0 h 3"/>
                <a:gd name="T8" fmla="*/ 0 w 9"/>
                <a:gd name="T9" fmla="*/ 2 h 3"/>
                <a:gd name="T10" fmla="*/ 5 w 9"/>
                <a:gd name="T11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3">
                  <a:moveTo>
                    <a:pt x="5" y="2"/>
                  </a:moveTo>
                  <a:cubicBezTo>
                    <a:pt x="6" y="2"/>
                    <a:pt x="7" y="2"/>
                    <a:pt x="9" y="3"/>
                  </a:cubicBezTo>
                  <a:cubicBezTo>
                    <a:pt x="6" y="1"/>
                    <a:pt x="4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2"/>
                    <a:pt x="0" y="2"/>
                    <a:pt x="0" y="2"/>
                  </a:cubicBezTo>
                  <a:lnTo>
                    <a:pt x="5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2" name="Freeform 76"/>
            <p:cNvSpPr>
              <a:spLocks/>
            </p:cNvSpPr>
            <p:nvPr/>
          </p:nvSpPr>
          <p:spPr bwMode="auto">
            <a:xfrm>
              <a:off x="1799167" y="5385391"/>
              <a:ext cx="173038" cy="88900"/>
            </a:xfrm>
            <a:custGeom>
              <a:avLst/>
              <a:gdLst>
                <a:gd name="T0" fmla="*/ 22 w 59"/>
                <a:gd name="T1" fmla="*/ 4 h 30"/>
                <a:gd name="T2" fmla="*/ 22 w 59"/>
                <a:gd name="T3" fmla="*/ 4 h 30"/>
                <a:gd name="T4" fmla="*/ 59 w 59"/>
                <a:gd name="T5" fmla="*/ 30 h 30"/>
                <a:gd name="T6" fmla="*/ 59 w 59"/>
                <a:gd name="T7" fmla="*/ 29 h 30"/>
                <a:gd name="T8" fmla="*/ 59 w 59"/>
                <a:gd name="T9" fmla="*/ 28 h 30"/>
                <a:gd name="T10" fmla="*/ 20 w 59"/>
                <a:gd name="T11" fmla="*/ 0 h 30"/>
                <a:gd name="T12" fmla="*/ 19 w 59"/>
                <a:gd name="T13" fmla="*/ 0 h 30"/>
                <a:gd name="T14" fmla="*/ 0 w 59"/>
                <a:gd name="T15" fmla="*/ 25 h 30"/>
                <a:gd name="T16" fmla="*/ 1 w 59"/>
                <a:gd name="T17" fmla="*/ 26 h 30"/>
                <a:gd name="T18" fmla="*/ 4 w 59"/>
                <a:gd name="T19" fmla="*/ 28 h 30"/>
                <a:gd name="T20" fmla="*/ 22 w 59"/>
                <a:gd name="T21" fmla="*/ 4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30">
                  <a:moveTo>
                    <a:pt x="22" y="4"/>
                  </a:moveTo>
                  <a:cubicBezTo>
                    <a:pt x="22" y="4"/>
                    <a:pt x="22" y="4"/>
                    <a:pt x="22" y="4"/>
                  </a:cubicBezTo>
                  <a:cubicBezTo>
                    <a:pt x="59" y="30"/>
                    <a:pt x="59" y="30"/>
                    <a:pt x="59" y="30"/>
                  </a:cubicBezTo>
                  <a:cubicBezTo>
                    <a:pt x="59" y="29"/>
                    <a:pt x="59" y="29"/>
                    <a:pt x="59" y="29"/>
                  </a:cubicBezTo>
                  <a:cubicBezTo>
                    <a:pt x="59" y="29"/>
                    <a:pt x="59" y="29"/>
                    <a:pt x="59" y="28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0" y="0"/>
                    <a:pt x="19" y="0"/>
                    <a:pt x="19" y="0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1" y="26"/>
                    <a:pt x="1" y="26"/>
                    <a:pt x="1" y="26"/>
                  </a:cubicBezTo>
                  <a:cubicBezTo>
                    <a:pt x="4" y="28"/>
                    <a:pt x="4" y="28"/>
                    <a:pt x="4" y="28"/>
                  </a:cubicBezTo>
                  <a:lnTo>
                    <a:pt x="22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3" name="Freeform 77"/>
            <p:cNvSpPr>
              <a:spLocks/>
            </p:cNvSpPr>
            <p:nvPr/>
          </p:nvSpPr>
          <p:spPr bwMode="auto">
            <a:xfrm>
              <a:off x="1886479" y="5321891"/>
              <a:ext cx="128588" cy="73025"/>
            </a:xfrm>
            <a:custGeom>
              <a:avLst/>
              <a:gdLst>
                <a:gd name="T0" fmla="*/ 5 w 44"/>
                <a:gd name="T1" fmla="*/ 8 h 25"/>
                <a:gd name="T2" fmla="*/ 6 w 44"/>
                <a:gd name="T3" fmla="*/ 7 h 25"/>
                <a:gd name="T4" fmla="*/ 12 w 44"/>
                <a:gd name="T5" fmla="*/ 4 h 25"/>
                <a:gd name="T6" fmla="*/ 17 w 44"/>
                <a:gd name="T7" fmla="*/ 5 h 25"/>
                <a:gd name="T8" fmla="*/ 44 w 44"/>
                <a:gd name="T9" fmla="*/ 25 h 25"/>
                <a:gd name="T10" fmla="*/ 44 w 44"/>
                <a:gd name="T11" fmla="*/ 25 h 25"/>
                <a:gd name="T12" fmla="*/ 41 w 44"/>
                <a:gd name="T13" fmla="*/ 21 h 25"/>
                <a:gd name="T14" fmla="*/ 14 w 44"/>
                <a:gd name="T15" fmla="*/ 1 h 25"/>
                <a:gd name="T16" fmla="*/ 10 w 44"/>
                <a:gd name="T17" fmla="*/ 0 h 25"/>
                <a:gd name="T18" fmla="*/ 3 w 44"/>
                <a:gd name="T19" fmla="*/ 3 h 25"/>
                <a:gd name="T20" fmla="*/ 2 w 44"/>
                <a:gd name="T21" fmla="*/ 4 h 25"/>
                <a:gd name="T22" fmla="*/ 4 w 44"/>
                <a:gd name="T23" fmla="*/ 15 h 25"/>
                <a:gd name="T24" fmla="*/ 5 w 44"/>
                <a:gd name="T25" fmla="*/ 8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4" h="25">
                  <a:moveTo>
                    <a:pt x="5" y="8"/>
                  </a:moveTo>
                  <a:cubicBezTo>
                    <a:pt x="6" y="7"/>
                    <a:pt x="6" y="7"/>
                    <a:pt x="6" y="7"/>
                  </a:cubicBezTo>
                  <a:cubicBezTo>
                    <a:pt x="7" y="5"/>
                    <a:pt x="10" y="4"/>
                    <a:pt x="12" y="4"/>
                  </a:cubicBezTo>
                  <a:cubicBezTo>
                    <a:pt x="14" y="4"/>
                    <a:pt x="16" y="4"/>
                    <a:pt x="17" y="5"/>
                  </a:cubicBezTo>
                  <a:cubicBezTo>
                    <a:pt x="44" y="25"/>
                    <a:pt x="44" y="25"/>
                    <a:pt x="44" y="25"/>
                  </a:cubicBezTo>
                  <a:cubicBezTo>
                    <a:pt x="44" y="25"/>
                    <a:pt x="44" y="25"/>
                    <a:pt x="44" y="25"/>
                  </a:cubicBezTo>
                  <a:cubicBezTo>
                    <a:pt x="44" y="24"/>
                    <a:pt x="43" y="22"/>
                    <a:pt x="41" y="21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3" y="0"/>
                    <a:pt x="11" y="0"/>
                    <a:pt x="10" y="0"/>
                  </a:cubicBezTo>
                  <a:cubicBezTo>
                    <a:pt x="7" y="0"/>
                    <a:pt x="5" y="1"/>
                    <a:pt x="3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0" y="8"/>
                    <a:pt x="0" y="13"/>
                    <a:pt x="4" y="15"/>
                  </a:cubicBezTo>
                  <a:cubicBezTo>
                    <a:pt x="3" y="13"/>
                    <a:pt x="3" y="10"/>
                    <a:pt x="5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4" name="Freeform 78"/>
            <p:cNvSpPr>
              <a:spLocks/>
            </p:cNvSpPr>
            <p:nvPr/>
          </p:nvSpPr>
          <p:spPr bwMode="auto">
            <a:xfrm>
              <a:off x="1751542" y="5502866"/>
              <a:ext cx="128588" cy="76200"/>
            </a:xfrm>
            <a:custGeom>
              <a:avLst/>
              <a:gdLst>
                <a:gd name="T0" fmla="*/ 5 w 44"/>
                <a:gd name="T1" fmla="*/ 9 h 26"/>
                <a:gd name="T2" fmla="*/ 6 w 44"/>
                <a:gd name="T3" fmla="*/ 7 h 26"/>
                <a:gd name="T4" fmla="*/ 12 w 44"/>
                <a:gd name="T5" fmla="*/ 4 h 26"/>
                <a:gd name="T6" fmla="*/ 17 w 44"/>
                <a:gd name="T7" fmla="*/ 6 h 26"/>
                <a:gd name="T8" fmla="*/ 44 w 44"/>
                <a:gd name="T9" fmla="*/ 25 h 26"/>
                <a:gd name="T10" fmla="*/ 44 w 44"/>
                <a:gd name="T11" fmla="*/ 26 h 26"/>
                <a:gd name="T12" fmla="*/ 42 w 44"/>
                <a:gd name="T13" fmla="*/ 21 h 26"/>
                <a:gd name="T14" fmla="*/ 15 w 44"/>
                <a:gd name="T15" fmla="*/ 2 h 26"/>
                <a:gd name="T16" fmla="*/ 10 w 44"/>
                <a:gd name="T17" fmla="*/ 0 h 26"/>
                <a:gd name="T18" fmla="*/ 3 w 44"/>
                <a:gd name="T19" fmla="*/ 3 h 26"/>
                <a:gd name="T20" fmla="*/ 2 w 44"/>
                <a:gd name="T21" fmla="*/ 5 h 26"/>
                <a:gd name="T22" fmla="*/ 4 w 44"/>
                <a:gd name="T23" fmla="*/ 16 h 26"/>
                <a:gd name="T24" fmla="*/ 5 w 44"/>
                <a:gd name="T25" fmla="*/ 9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4" h="26">
                  <a:moveTo>
                    <a:pt x="5" y="9"/>
                  </a:moveTo>
                  <a:cubicBezTo>
                    <a:pt x="6" y="7"/>
                    <a:pt x="6" y="7"/>
                    <a:pt x="6" y="7"/>
                  </a:cubicBezTo>
                  <a:cubicBezTo>
                    <a:pt x="7" y="5"/>
                    <a:pt x="10" y="4"/>
                    <a:pt x="12" y="4"/>
                  </a:cubicBezTo>
                  <a:cubicBezTo>
                    <a:pt x="14" y="4"/>
                    <a:pt x="16" y="5"/>
                    <a:pt x="17" y="6"/>
                  </a:cubicBezTo>
                  <a:cubicBezTo>
                    <a:pt x="44" y="25"/>
                    <a:pt x="44" y="25"/>
                    <a:pt x="44" y="25"/>
                  </a:cubicBezTo>
                  <a:cubicBezTo>
                    <a:pt x="44" y="26"/>
                    <a:pt x="44" y="26"/>
                    <a:pt x="44" y="26"/>
                  </a:cubicBezTo>
                  <a:cubicBezTo>
                    <a:pt x="44" y="24"/>
                    <a:pt x="43" y="23"/>
                    <a:pt x="42" y="21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3" y="1"/>
                    <a:pt x="11" y="0"/>
                    <a:pt x="10" y="0"/>
                  </a:cubicBezTo>
                  <a:cubicBezTo>
                    <a:pt x="7" y="0"/>
                    <a:pt x="5" y="1"/>
                    <a:pt x="3" y="3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0" y="8"/>
                    <a:pt x="0" y="13"/>
                    <a:pt x="4" y="16"/>
                  </a:cubicBezTo>
                  <a:cubicBezTo>
                    <a:pt x="3" y="13"/>
                    <a:pt x="3" y="11"/>
                    <a:pt x="5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</p:grpSp>
      <p:grpSp>
        <p:nvGrpSpPr>
          <p:cNvPr id="153" name="Grupo 152"/>
          <p:cNvGrpSpPr/>
          <p:nvPr/>
        </p:nvGrpSpPr>
        <p:grpSpPr>
          <a:xfrm flipV="1">
            <a:off x="5785344" y="1816691"/>
            <a:ext cx="649565" cy="697725"/>
            <a:chOff x="4275138" y="4314825"/>
            <a:chExt cx="877888" cy="942975"/>
          </a:xfrm>
          <a:solidFill>
            <a:schemeClr val="tx2">
              <a:lumMod val="60000"/>
              <a:lumOff val="40000"/>
            </a:schemeClr>
          </a:solidFill>
        </p:grpSpPr>
        <p:sp>
          <p:nvSpPr>
            <p:cNvPr id="154" name="Freeform 125"/>
            <p:cNvSpPr>
              <a:spLocks/>
            </p:cNvSpPr>
            <p:nvPr/>
          </p:nvSpPr>
          <p:spPr bwMode="auto">
            <a:xfrm>
              <a:off x="4716463" y="4657725"/>
              <a:ext cx="320675" cy="76200"/>
            </a:xfrm>
            <a:custGeom>
              <a:avLst/>
              <a:gdLst>
                <a:gd name="T0" fmla="*/ 104 w 109"/>
                <a:gd name="T1" fmla="*/ 1 h 26"/>
                <a:gd name="T2" fmla="*/ 109 w 109"/>
                <a:gd name="T3" fmla="*/ 5 h 26"/>
                <a:gd name="T4" fmla="*/ 64 w 109"/>
                <a:gd name="T5" fmla="*/ 25 h 26"/>
                <a:gd name="T6" fmla="*/ 26 w 109"/>
                <a:gd name="T7" fmla="*/ 15 h 26"/>
                <a:gd name="T8" fmla="*/ 0 w 109"/>
                <a:gd name="T9" fmla="*/ 8 h 26"/>
                <a:gd name="T10" fmla="*/ 0 w 109"/>
                <a:gd name="T11" fmla="*/ 1 h 26"/>
                <a:gd name="T12" fmla="*/ 29 w 109"/>
                <a:gd name="T13" fmla="*/ 9 h 26"/>
                <a:gd name="T14" fmla="*/ 64 w 109"/>
                <a:gd name="T15" fmla="*/ 19 h 26"/>
                <a:gd name="T16" fmla="*/ 104 w 109"/>
                <a:gd name="T17" fmla="*/ 1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9" h="26">
                  <a:moveTo>
                    <a:pt x="104" y="1"/>
                  </a:moveTo>
                  <a:cubicBezTo>
                    <a:pt x="109" y="5"/>
                    <a:pt x="109" y="5"/>
                    <a:pt x="109" y="5"/>
                  </a:cubicBezTo>
                  <a:cubicBezTo>
                    <a:pt x="99" y="19"/>
                    <a:pt x="83" y="26"/>
                    <a:pt x="64" y="25"/>
                  </a:cubicBezTo>
                  <a:cubicBezTo>
                    <a:pt x="47" y="25"/>
                    <a:pt x="36" y="20"/>
                    <a:pt x="26" y="15"/>
                  </a:cubicBezTo>
                  <a:cubicBezTo>
                    <a:pt x="18" y="11"/>
                    <a:pt x="11" y="7"/>
                    <a:pt x="0" y="8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2" y="0"/>
                    <a:pt x="20" y="4"/>
                    <a:pt x="29" y="9"/>
                  </a:cubicBezTo>
                  <a:cubicBezTo>
                    <a:pt x="39" y="13"/>
                    <a:pt x="48" y="18"/>
                    <a:pt x="64" y="19"/>
                  </a:cubicBezTo>
                  <a:cubicBezTo>
                    <a:pt x="81" y="19"/>
                    <a:pt x="95" y="13"/>
                    <a:pt x="10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5" name="Freeform 126"/>
            <p:cNvSpPr>
              <a:spLocks/>
            </p:cNvSpPr>
            <p:nvPr/>
          </p:nvSpPr>
          <p:spPr bwMode="auto">
            <a:xfrm>
              <a:off x="4389438" y="4657725"/>
              <a:ext cx="322263" cy="76200"/>
            </a:xfrm>
            <a:custGeom>
              <a:avLst/>
              <a:gdLst>
                <a:gd name="T0" fmla="*/ 6 w 110"/>
                <a:gd name="T1" fmla="*/ 1 h 26"/>
                <a:gd name="T2" fmla="*/ 46 w 110"/>
                <a:gd name="T3" fmla="*/ 19 h 26"/>
                <a:gd name="T4" fmla="*/ 80 w 110"/>
                <a:gd name="T5" fmla="*/ 9 h 26"/>
                <a:gd name="T6" fmla="*/ 110 w 110"/>
                <a:gd name="T7" fmla="*/ 1 h 26"/>
                <a:gd name="T8" fmla="*/ 109 w 110"/>
                <a:gd name="T9" fmla="*/ 8 h 26"/>
                <a:gd name="T10" fmla="*/ 83 w 110"/>
                <a:gd name="T11" fmla="*/ 15 h 26"/>
                <a:gd name="T12" fmla="*/ 46 w 110"/>
                <a:gd name="T13" fmla="*/ 25 h 26"/>
                <a:gd name="T14" fmla="*/ 0 w 110"/>
                <a:gd name="T15" fmla="*/ 5 h 26"/>
                <a:gd name="T16" fmla="*/ 6 w 110"/>
                <a:gd name="T17" fmla="*/ 1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0" h="26">
                  <a:moveTo>
                    <a:pt x="6" y="1"/>
                  </a:moveTo>
                  <a:cubicBezTo>
                    <a:pt x="15" y="13"/>
                    <a:pt x="29" y="19"/>
                    <a:pt x="46" y="19"/>
                  </a:cubicBezTo>
                  <a:cubicBezTo>
                    <a:pt x="61" y="18"/>
                    <a:pt x="71" y="13"/>
                    <a:pt x="80" y="9"/>
                  </a:cubicBezTo>
                  <a:cubicBezTo>
                    <a:pt x="89" y="4"/>
                    <a:pt x="98" y="0"/>
                    <a:pt x="110" y="1"/>
                  </a:cubicBezTo>
                  <a:cubicBezTo>
                    <a:pt x="109" y="8"/>
                    <a:pt x="109" y="8"/>
                    <a:pt x="109" y="8"/>
                  </a:cubicBezTo>
                  <a:cubicBezTo>
                    <a:pt x="99" y="7"/>
                    <a:pt x="92" y="11"/>
                    <a:pt x="83" y="15"/>
                  </a:cubicBezTo>
                  <a:cubicBezTo>
                    <a:pt x="74" y="20"/>
                    <a:pt x="63" y="25"/>
                    <a:pt x="46" y="25"/>
                  </a:cubicBezTo>
                  <a:cubicBezTo>
                    <a:pt x="27" y="26"/>
                    <a:pt x="10" y="19"/>
                    <a:pt x="0" y="5"/>
                  </a:cubicBezTo>
                  <a:lnTo>
                    <a:pt x="6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6" name="Freeform 127"/>
            <p:cNvSpPr>
              <a:spLocks/>
            </p:cNvSpPr>
            <p:nvPr/>
          </p:nvSpPr>
          <p:spPr bwMode="auto">
            <a:xfrm>
              <a:off x="4389438" y="4651375"/>
              <a:ext cx="122238" cy="339725"/>
            </a:xfrm>
            <a:custGeom>
              <a:avLst/>
              <a:gdLst>
                <a:gd name="T0" fmla="*/ 38 w 42"/>
                <a:gd name="T1" fmla="*/ 116 h 116"/>
                <a:gd name="T2" fmla="*/ 36 w 42"/>
                <a:gd name="T3" fmla="*/ 114 h 116"/>
                <a:gd name="T4" fmla="*/ 1 w 42"/>
                <a:gd name="T5" fmla="*/ 4 h 116"/>
                <a:gd name="T6" fmla="*/ 3 w 42"/>
                <a:gd name="T7" fmla="*/ 0 h 116"/>
                <a:gd name="T8" fmla="*/ 7 w 42"/>
                <a:gd name="T9" fmla="*/ 2 h 116"/>
                <a:gd name="T10" fmla="*/ 41 w 42"/>
                <a:gd name="T11" fmla="*/ 112 h 116"/>
                <a:gd name="T12" fmla="*/ 39 w 42"/>
                <a:gd name="T13" fmla="*/ 116 h 116"/>
                <a:gd name="T14" fmla="*/ 38 w 42"/>
                <a:gd name="T15" fmla="*/ 116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2" h="116">
                  <a:moveTo>
                    <a:pt x="38" y="116"/>
                  </a:moveTo>
                  <a:cubicBezTo>
                    <a:pt x="37" y="116"/>
                    <a:pt x="36" y="115"/>
                    <a:pt x="36" y="11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2"/>
                    <a:pt x="1" y="1"/>
                    <a:pt x="3" y="0"/>
                  </a:cubicBezTo>
                  <a:cubicBezTo>
                    <a:pt x="4" y="0"/>
                    <a:pt x="6" y="1"/>
                    <a:pt x="7" y="2"/>
                  </a:cubicBezTo>
                  <a:cubicBezTo>
                    <a:pt x="41" y="112"/>
                    <a:pt x="41" y="112"/>
                    <a:pt x="41" y="112"/>
                  </a:cubicBezTo>
                  <a:cubicBezTo>
                    <a:pt x="42" y="114"/>
                    <a:pt x="41" y="115"/>
                    <a:pt x="39" y="116"/>
                  </a:cubicBezTo>
                  <a:cubicBezTo>
                    <a:pt x="39" y="116"/>
                    <a:pt x="39" y="116"/>
                    <a:pt x="38" y="1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7" name="Freeform 128"/>
            <p:cNvSpPr>
              <a:spLocks/>
            </p:cNvSpPr>
            <p:nvPr/>
          </p:nvSpPr>
          <p:spPr bwMode="auto">
            <a:xfrm>
              <a:off x="4275138" y="4976813"/>
              <a:ext cx="236538" cy="107950"/>
            </a:xfrm>
            <a:custGeom>
              <a:avLst/>
              <a:gdLst>
                <a:gd name="T0" fmla="*/ 0 w 81"/>
                <a:gd name="T1" fmla="*/ 0 h 37"/>
                <a:gd name="T2" fmla="*/ 41 w 81"/>
                <a:gd name="T3" fmla="*/ 37 h 37"/>
                <a:gd name="T4" fmla="*/ 81 w 81"/>
                <a:gd name="T5" fmla="*/ 0 h 37"/>
                <a:gd name="T6" fmla="*/ 0 w 81"/>
                <a:gd name="T7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1" h="37">
                  <a:moveTo>
                    <a:pt x="0" y="0"/>
                  </a:moveTo>
                  <a:cubicBezTo>
                    <a:pt x="0" y="20"/>
                    <a:pt x="19" y="37"/>
                    <a:pt x="41" y="37"/>
                  </a:cubicBezTo>
                  <a:cubicBezTo>
                    <a:pt x="63" y="37"/>
                    <a:pt x="81" y="20"/>
                    <a:pt x="81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8" name="Freeform 129"/>
            <p:cNvSpPr>
              <a:spLocks/>
            </p:cNvSpPr>
            <p:nvPr/>
          </p:nvSpPr>
          <p:spPr bwMode="auto">
            <a:xfrm>
              <a:off x="4292601" y="4987925"/>
              <a:ext cx="87313" cy="73025"/>
            </a:xfrm>
            <a:custGeom>
              <a:avLst/>
              <a:gdLst>
                <a:gd name="T0" fmla="*/ 18 w 30"/>
                <a:gd name="T1" fmla="*/ 0 h 25"/>
                <a:gd name="T2" fmla="*/ 0 w 30"/>
                <a:gd name="T3" fmla="*/ 0 h 25"/>
                <a:gd name="T4" fmla="*/ 28 w 30"/>
                <a:gd name="T5" fmla="*/ 25 h 25"/>
                <a:gd name="T6" fmla="*/ 30 w 30"/>
                <a:gd name="T7" fmla="*/ 25 h 25"/>
                <a:gd name="T8" fmla="*/ 18 w 30"/>
                <a:gd name="T9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25">
                  <a:moveTo>
                    <a:pt x="18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14"/>
                    <a:pt x="13" y="25"/>
                    <a:pt x="28" y="25"/>
                  </a:cubicBezTo>
                  <a:cubicBezTo>
                    <a:pt x="28" y="25"/>
                    <a:pt x="29" y="25"/>
                    <a:pt x="30" y="25"/>
                  </a:cubicBezTo>
                  <a:cubicBezTo>
                    <a:pt x="23" y="19"/>
                    <a:pt x="19" y="10"/>
                    <a:pt x="1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9" name="Freeform 130"/>
            <p:cNvSpPr>
              <a:spLocks/>
            </p:cNvSpPr>
            <p:nvPr/>
          </p:nvSpPr>
          <p:spPr bwMode="auto">
            <a:xfrm>
              <a:off x="4275138" y="4651375"/>
              <a:ext cx="122238" cy="339725"/>
            </a:xfrm>
            <a:custGeom>
              <a:avLst/>
              <a:gdLst>
                <a:gd name="T0" fmla="*/ 3 w 42"/>
                <a:gd name="T1" fmla="*/ 116 h 116"/>
                <a:gd name="T2" fmla="*/ 3 w 42"/>
                <a:gd name="T3" fmla="*/ 116 h 116"/>
                <a:gd name="T4" fmla="*/ 1 w 42"/>
                <a:gd name="T5" fmla="*/ 112 h 116"/>
                <a:gd name="T6" fmla="*/ 35 w 42"/>
                <a:gd name="T7" fmla="*/ 2 h 116"/>
                <a:gd name="T8" fmla="*/ 39 w 42"/>
                <a:gd name="T9" fmla="*/ 0 h 116"/>
                <a:gd name="T10" fmla="*/ 41 w 42"/>
                <a:gd name="T11" fmla="*/ 4 h 116"/>
                <a:gd name="T12" fmla="*/ 6 w 42"/>
                <a:gd name="T13" fmla="*/ 114 h 116"/>
                <a:gd name="T14" fmla="*/ 3 w 42"/>
                <a:gd name="T15" fmla="*/ 116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2" h="116">
                  <a:moveTo>
                    <a:pt x="3" y="116"/>
                  </a:moveTo>
                  <a:cubicBezTo>
                    <a:pt x="3" y="116"/>
                    <a:pt x="3" y="116"/>
                    <a:pt x="3" y="116"/>
                  </a:cubicBezTo>
                  <a:cubicBezTo>
                    <a:pt x="1" y="115"/>
                    <a:pt x="0" y="114"/>
                    <a:pt x="1" y="112"/>
                  </a:cubicBezTo>
                  <a:cubicBezTo>
                    <a:pt x="35" y="2"/>
                    <a:pt x="35" y="2"/>
                    <a:pt x="35" y="2"/>
                  </a:cubicBezTo>
                  <a:cubicBezTo>
                    <a:pt x="36" y="1"/>
                    <a:pt x="38" y="0"/>
                    <a:pt x="39" y="0"/>
                  </a:cubicBezTo>
                  <a:cubicBezTo>
                    <a:pt x="41" y="1"/>
                    <a:pt x="42" y="2"/>
                    <a:pt x="41" y="4"/>
                  </a:cubicBezTo>
                  <a:cubicBezTo>
                    <a:pt x="6" y="114"/>
                    <a:pt x="6" y="114"/>
                    <a:pt x="6" y="114"/>
                  </a:cubicBezTo>
                  <a:cubicBezTo>
                    <a:pt x="6" y="115"/>
                    <a:pt x="5" y="116"/>
                    <a:pt x="3" y="1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0" name="Oval 131"/>
            <p:cNvSpPr>
              <a:spLocks noChangeArrowheads="1"/>
            </p:cNvSpPr>
            <p:nvPr/>
          </p:nvSpPr>
          <p:spPr bwMode="auto">
            <a:xfrm>
              <a:off x="4362451" y="4638675"/>
              <a:ext cx="61913" cy="58738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1" name="Oval 132"/>
            <p:cNvSpPr>
              <a:spLocks noChangeArrowheads="1"/>
            </p:cNvSpPr>
            <p:nvPr/>
          </p:nvSpPr>
          <p:spPr bwMode="auto">
            <a:xfrm>
              <a:off x="4379913" y="4654550"/>
              <a:ext cx="26988" cy="28575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2" name="Freeform 133"/>
            <p:cNvSpPr>
              <a:spLocks/>
            </p:cNvSpPr>
            <p:nvPr/>
          </p:nvSpPr>
          <p:spPr bwMode="auto">
            <a:xfrm>
              <a:off x="4913313" y="4976813"/>
              <a:ext cx="239713" cy="107950"/>
            </a:xfrm>
            <a:custGeom>
              <a:avLst/>
              <a:gdLst>
                <a:gd name="T0" fmla="*/ 0 w 82"/>
                <a:gd name="T1" fmla="*/ 0 h 37"/>
                <a:gd name="T2" fmla="*/ 41 w 82"/>
                <a:gd name="T3" fmla="*/ 37 h 37"/>
                <a:gd name="T4" fmla="*/ 82 w 82"/>
                <a:gd name="T5" fmla="*/ 0 h 37"/>
                <a:gd name="T6" fmla="*/ 0 w 82"/>
                <a:gd name="T7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2" h="37">
                  <a:moveTo>
                    <a:pt x="0" y="0"/>
                  </a:moveTo>
                  <a:cubicBezTo>
                    <a:pt x="1" y="20"/>
                    <a:pt x="19" y="37"/>
                    <a:pt x="41" y="37"/>
                  </a:cubicBezTo>
                  <a:cubicBezTo>
                    <a:pt x="63" y="37"/>
                    <a:pt x="81" y="20"/>
                    <a:pt x="82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3" name="Freeform 134"/>
            <p:cNvSpPr>
              <a:spLocks/>
            </p:cNvSpPr>
            <p:nvPr/>
          </p:nvSpPr>
          <p:spPr bwMode="auto">
            <a:xfrm>
              <a:off x="4933951" y="4987925"/>
              <a:ext cx="84138" cy="73025"/>
            </a:xfrm>
            <a:custGeom>
              <a:avLst/>
              <a:gdLst>
                <a:gd name="T0" fmla="*/ 18 w 29"/>
                <a:gd name="T1" fmla="*/ 0 h 25"/>
                <a:gd name="T2" fmla="*/ 0 w 29"/>
                <a:gd name="T3" fmla="*/ 0 h 25"/>
                <a:gd name="T4" fmla="*/ 27 w 29"/>
                <a:gd name="T5" fmla="*/ 25 h 25"/>
                <a:gd name="T6" fmla="*/ 29 w 29"/>
                <a:gd name="T7" fmla="*/ 25 h 25"/>
                <a:gd name="T8" fmla="*/ 18 w 29"/>
                <a:gd name="T9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25">
                  <a:moveTo>
                    <a:pt x="18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4"/>
                    <a:pt x="12" y="25"/>
                    <a:pt x="27" y="25"/>
                  </a:cubicBezTo>
                  <a:cubicBezTo>
                    <a:pt x="28" y="25"/>
                    <a:pt x="28" y="25"/>
                    <a:pt x="29" y="25"/>
                  </a:cubicBezTo>
                  <a:cubicBezTo>
                    <a:pt x="23" y="19"/>
                    <a:pt x="19" y="10"/>
                    <a:pt x="1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4" name="Freeform 135"/>
            <p:cNvSpPr>
              <a:spLocks/>
            </p:cNvSpPr>
            <p:nvPr/>
          </p:nvSpPr>
          <p:spPr bwMode="auto">
            <a:xfrm>
              <a:off x="4913313" y="4651375"/>
              <a:ext cx="123825" cy="339725"/>
            </a:xfrm>
            <a:custGeom>
              <a:avLst/>
              <a:gdLst>
                <a:gd name="T0" fmla="*/ 4 w 42"/>
                <a:gd name="T1" fmla="*/ 116 h 116"/>
                <a:gd name="T2" fmla="*/ 3 w 42"/>
                <a:gd name="T3" fmla="*/ 116 h 116"/>
                <a:gd name="T4" fmla="*/ 1 w 42"/>
                <a:gd name="T5" fmla="*/ 112 h 116"/>
                <a:gd name="T6" fmla="*/ 36 w 42"/>
                <a:gd name="T7" fmla="*/ 2 h 116"/>
                <a:gd name="T8" fmla="*/ 39 w 42"/>
                <a:gd name="T9" fmla="*/ 0 h 116"/>
                <a:gd name="T10" fmla="*/ 41 w 42"/>
                <a:gd name="T11" fmla="*/ 4 h 116"/>
                <a:gd name="T12" fmla="*/ 7 w 42"/>
                <a:gd name="T13" fmla="*/ 114 h 116"/>
                <a:gd name="T14" fmla="*/ 4 w 42"/>
                <a:gd name="T15" fmla="*/ 116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2" h="116">
                  <a:moveTo>
                    <a:pt x="4" y="116"/>
                  </a:moveTo>
                  <a:cubicBezTo>
                    <a:pt x="3" y="116"/>
                    <a:pt x="3" y="116"/>
                    <a:pt x="3" y="116"/>
                  </a:cubicBezTo>
                  <a:cubicBezTo>
                    <a:pt x="1" y="115"/>
                    <a:pt x="0" y="114"/>
                    <a:pt x="1" y="112"/>
                  </a:cubicBezTo>
                  <a:cubicBezTo>
                    <a:pt x="36" y="2"/>
                    <a:pt x="36" y="2"/>
                    <a:pt x="36" y="2"/>
                  </a:cubicBezTo>
                  <a:cubicBezTo>
                    <a:pt x="36" y="1"/>
                    <a:pt x="38" y="0"/>
                    <a:pt x="39" y="0"/>
                  </a:cubicBezTo>
                  <a:cubicBezTo>
                    <a:pt x="41" y="1"/>
                    <a:pt x="42" y="2"/>
                    <a:pt x="41" y="4"/>
                  </a:cubicBezTo>
                  <a:cubicBezTo>
                    <a:pt x="7" y="114"/>
                    <a:pt x="7" y="114"/>
                    <a:pt x="7" y="114"/>
                  </a:cubicBezTo>
                  <a:cubicBezTo>
                    <a:pt x="6" y="115"/>
                    <a:pt x="5" y="116"/>
                    <a:pt x="4" y="1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5" name="Freeform 136"/>
            <p:cNvSpPr>
              <a:spLocks/>
            </p:cNvSpPr>
            <p:nvPr/>
          </p:nvSpPr>
          <p:spPr bwMode="auto">
            <a:xfrm>
              <a:off x="5030788" y="4651375"/>
              <a:ext cx="120650" cy="339725"/>
            </a:xfrm>
            <a:custGeom>
              <a:avLst/>
              <a:gdLst>
                <a:gd name="T0" fmla="*/ 38 w 41"/>
                <a:gd name="T1" fmla="*/ 116 h 116"/>
                <a:gd name="T2" fmla="*/ 35 w 41"/>
                <a:gd name="T3" fmla="*/ 114 h 116"/>
                <a:gd name="T4" fmla="*/ 0 w 41"/>
                <a:gd name="T5" fmla="*/ 4 h 116"/>
                <a:gd name="T6" fmla="*/ 2 w 41"/>
                <a:gd name="T7" fmla="*/ 0 h 116"/>
                <a:gd name="T8" fmla="*/ 6 w 41"/>
                <a:gd name="T9" fmla="*/ 2 h 116"/>
                <a:gd name="T10" fmla="*/ 41 w 41"/>
                <a:gd name="T11" fmla="*/ 112 h 116"/>
                <a:gd name="T12" fmla="*/ 39 w 41"/>
                <a:gd name="T13" fmla="*/ 116 h 116"/>
                <a:gd name="T14" fmla="*/ 38 w 41"/>
                <a:gd name="T15" fmla="*/ 116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1" h="116">
                  <a:moveTo>
                    <a:pt x="38" y="116"/>
                  </a:moveTo>
                  <a:cubicBezTo>
                    <a:pt x="36" y="116"/>
                    <a:pt x="35" y="115"/>
                    <a:pt x="35" y="11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0" y="1"/>
                    <a:pt x="2" y="0"/>
                  </a:cubicBezTo>
                  <a:cubicBezTo>
                    <a:pt x="4" y="0"/>
                    <a:pt x="5" y="1"/>
                    <a:pt x="6" y="2"/>
                  </a:cubicBezTo>
                  <a:cubicBezTo>
                    <a:pt x="41" y="112"/>
                    <a:pt x="41" y="112"/>
                    <a:pt x="41" y="112"/>
                  </a:cubicBezTo>
                  <a:cubicBezTo>
                    <a:pt x="41" y="114"/>
                    <a:pt x="40" y="115"/>
                    <a:pt x="39" y="116"/>
                  </a:cubicBezTo>
                  <a:cubicBezTo>
                    <a:pt x="38" y="116"/>
                    <a:pt x="38" y="116"/>
                    <a:pt x="38" y="1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6" name="Oval 137"/>
            <p:cNvSpPr>
              <a:spLocks noChangeArrowheads="1"/>
            </p:cNvSpPr>
            <p:nvPr/>
          </p:nvSpPr>
          <p:spPr bwMode="auto">
            <a:xfrm>
              <a:off x="5003801" y="4638675"/>
              <a:ext cx="58738" cy="58738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7" name="Oval 138"/>
            <p:cNvSpPr>
              <a:spLocks noChangeArrowheads="1"/>
            </p:cNvSpPr>
            <p:nvPr/>
          </p:nvSpPr>
          <p:spPr bwMode="auto">
            <a:xfrm>
              <a:off x="5018088" y="4654550"/>
              <a:ext cx="26988" cy="28575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8" name="Rectangle 139"/>
            <p:cNvSpPr>
              <a:spLocks noChangeArrowheads="1"/>
            </p:cNvSpPr>
            <p:nvPr/>
          </p:nvSpPr>
          <p:spPr bwMode="auto">
            <a:xfrm>
              <a:off x="4594226" y="4548188"/>
              <a:ext cx="236538" cy="3492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9" name="Oval 140"/>
            <p:cNvSpPr>
              <a:spLocks noChangeArrowheads="1"/>
            </p:cNvSpPr>
            <p:nvPr/>
          </p:nvSpPr>
          <p:spPr bwMode="auto">
            <a:xfrm>
              <a:off x="4559301" y="4537075"/>
              <a:ext cx="58738" cy="58738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0" name="Oval 141"/>
            <p:cNvSpPr>
              <a:spLocks noChangeArrowheads="1"/>
            </p:cNvSpPr>
            <p:nvPr/>
          </p:nvSpPr>
          <p:spPr bwMode="auto">
            <a:xfrm>
              <a:off x="4805363" y="4537075"/>
              <a:ext cx="60325" cy="58738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1" name="Oval 142"/>
            <p:cNvSpPr>
              <a:spLocks noChangeArrowheads="1"/>
            </p:cNvSpPr>
            <p:nvPr/>
          </p:nvSpPr>
          <p:spPr bwMode="auto">
            <a:xfrm>
              <a:off x="4678363" y="4314825"/>
              <a:ext cx="65088" cy="6350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2" name="Freeform 143"/>
            <p:cNvSpPr>
              <a:spLocks/>
            </p:cNvSpPr>
            <p:nvPr/>
          </p:nvSpPr>
          <p:spPr bwMode="auto">
            <a:xfrm>
              <a:off x="4673601" y="4346575"/>
              <a:ext cx="77788" cy="180975"/>
            </a:xfrm>
            <a:custGeom>
              <a:avLst/>
              <a:gdLst>
                <a:gd name="T0" fmla="*/ 49 w 49"/>
                <a:gd name="T1" fmla="*/ 114 h 114"/>
                <a:gd name="T2" fmla="*/ 0 w 49"/>
                <a:gd name="T3" fmla="*/ 114 h 114"/>
                <a:gd name="T4" fmla="*/ 13 w 49"/>
                <a:gd name="T5" fmla="*/ 0 h 114"/>
                <a:gd name="T6" fmla="*/ 37 w 49"/>
                <a:gd name="T7" fmla="*/ 0 h 114"/>
                <a:gd name="T8" fmla="*/ 49 w 49"/>
                <a:gd name="T9" fmla="*/ 114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" h="114">
                  <a:moveTo>
                    <a:pt x="49" y="114"/>
                  </a:moveTo>
                  <a:lnTo>
                    <a:pt x="0" y="114"/>
                  </a:lnTo>
                  <a:lnTo>
                    <a:pt x="13" y="0"/>
                  </a:lnTo>
                  <a:lnTo>
                    <a:pt x="37" y="0"/>
                  </a:lnTo>
                  <a:lnTo>
                    <a:pt x="49" y="11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3" name="Freeform 144"/>
            <p:cNvSpPr>
              <a:spLocks/>
            </p:cNvSpPr>
            <p:nvPr/>
          </p:nvSpPr>
          <p:spPr bwMode="auto">
            <a:xfrm>
              <a:off x="4670426" y="4603750"/>
              <a:ext cx="80963" cy="654050"/>
            </a:xfrm>
            <a:custGeom>
              <a:avLst/>
              <a:gdLst>
                <a:gd name="T0" fmla="*/ 44 w 51"/>
                <a:gd name="T1" fmla="*/ 364 h 412"/>
                <a:gd name="T2" fmla="*/ 26 w 51"/>
                <a:gd name="T3" fmla="*/ 412 h 412"/>
                <a:gd name="T4" fmla="*/ 7 w 51"/>
                <a:gd name="T5" fmla="*/ 364 h 412"/>
                <a:gd name="T6" fmla="*/ 0 w 51"/>
                <a:gd name="T7" fmla="*/ 0 h 412"/>
                <a:gd name="T8" fmla="*/ 26 w 51"/>
                <a:gd name="T9" fmla="*/ 0 h 412"/>
                <a:gd name="T10" fmla="*/ 51 w 51"/>
                <a:gd name="T11" fmla="*/ 0 h 412"/>
                <a:gd name="T12" fmla="*/ 44 w 51"/>
                <a:gd name="T13" fmla="*/ 364 h 4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1" h="412">
                  <a:moveTo>
                    <a:pt x="44" y="364"/>
                  </a:moveTo>
                  <a:lnTo>
                    <a:pt x="26" y="412"/>
                  </a:lnTo>
                  <a:lnTo>
                    <a:pt x="7" y="364"/>
                  </a:lnTo>
                  <a:lnTo>
                    <a:pt x="0" y="0"/>
                  </a:lnTo>
                  <a:lnTo>
                    <a:pt x="26" y="0"/>
                  </a:lnTo>
                  <a:lnTo>
                    <a:pt x="51" y="0"/>
                  </a:lnTo>
                  <a:lnTo>
                    <a:pt x="44" y="36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4" name="Freeform 145"/>
            <p:cNvSpPr>
              <a:spLocks/>
            </p:cNvSpPr>
            <p:nvPr/>
          </p:nvSpPr>
          <p:spPr bwMode="auto">
            <a:xfrm>
              <a:off x="4681538" y="4613275"/>
              <a:ext cx="30163" cy="612775"/>
            </a:xfrm>
            <a:custGeom>
              <a:avLst/>
              <a:gdLst>
                <a:gd name="T0" fmla="*/ 19 w 19"/>
                <a:gd name="T1" fmla="*/ 0 h 386"/>
                <a:gd name="T2" fmla="*/ 0 w 19"/>
                <a:gd name="T3" fmla="*/ 0 h 386"/>
                <a:gd name="T4" fmla="*/ 6 w 19"/>
                <a:gd name="T5" fmla="*/ 356 h 386"/>
                <a:gd name="T6" fmla="*/ 19 w 19"/>
                <a:gd name="T7" fmla="*/ 386 h 386"/>
                <a:gd name="T8" fmla="*/ 19 w 19"/>
                <a:gd name="T9" fmla="*/ 0 h 3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386">
                  <a:moveTo>
                    <a:pt x="19" y="0"/>
                  </a:moveTo>
                  <a:lnTo>
                    <a:pt x="0" y="0"/>
                  </a:lnTo>
                  <a:lnTo>
                    <a:pt x="6" y="356"/>
                  </a:lnTo>
                  <a:lnTo>
                    <a:pt x="19" y="386"/>
                  </a:lnTo>
                  <a:lnTo>
                    <a:pt x="1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</p:grpSp>
    </p:spTree>
    <p:extLst>
      <p:ext uri="{BB962C8B-B14F-4D97-AF65-F5344CB8AC3E}">
        <p14:creationId xmlns:p14="http://schemas.microsoft.com/office/powerpoint/2010/main" val="416908296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Cover and End Slide Master">
  <a:themeElements>
    <a:clrScheme name="ALLPPT-COLOR-A11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0070C0"/>
      </a:accent1>
      <a:accent2>
        <a:srgbClr val="0070C0"/>
      </a:accent2>
      <a:accent3>
        <a:srgbClr val="0070C0"/>
      </a:accent3>
      <a:accent4>
        <a:srgbClr val="0070C0"/>
      </a:accent4>
      <a:accent5>
        <a:srgbClr val="0070C0"/>
      </a:accent5>
      <a:accent6>
        <a:srgbClr val="0070C0"/>
      </a:accent6>
      <a:hlink>
        <a:srgbClr val="0000FF"/>
      </a:hlink>
      <a:folHlink>
        <a:srgbClr val="800080"/>
      </a:folHlink>
    </a:clrScheme>
    <a:fontScheme name="ALLPPT FONT">
      <a:majorFont>
        <a:latin typeface="Arial"/>
        <a:ea typeface="Arial Unicode MS"/>
        <a:cs typeface=""/>
      </a:majorFont>
      <a:minorFont>
        <a:latin typeface="Arial"/>
        <a:ea typeface="Arial Unicode MS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Contents Slide Master">
  <a:themeElements>
    <a:clrScheme name="ALLPPT-COLOR-A11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0070C0"/>
      </a:accent1>
      <a:accent2>
        <a:srgbClr val="0070C0"/>
      </a:accent2>
      <a:accent3>
        <a:srgbClr val="0070C0"/>
      </a:accent3>
      <a:accent4>
        <a:srgbClr val="0070C0"/>
      </a:accent4>
      <a:accent5>
        <a:srgbClr val="0070C0"/>
      </a:accent5>
      <a:accent6>
        <a:srgbClr val="0070C0"/>
      </a:accent6>
      <a:hlink>
        <a:srgbClr val="0000FF"/>
      </a:hlink>
      <a:folHlink>
        <a:srgbClr val="800080"/>
      </a:folHlink>
    </a:clrScheme>
    <a:fontScheme name="ALLPPT FONT">
      <a:majorFont>
        <a:latin typeface="Arial"/>
        <a:ea typeface="Arial Unicode MS"/>
        <a:cs typeface=""/>
      </a:majorFont>
      <a:minorFont>
        <a:latin typeface="Arial"/>
        <a:ea typeface="Arial Unicode MS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Section Break Slide Master">
  <a:themeElements>
    <a:clrScheme name="ALLPPT-COLOR-A11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0070C0"/>
      </a:accent1>
      <a:accent2>
        <a:srgbClr val="0070C0"/>
      </a:accent2>
      <a:accent3>
        <a:srgbClr val="0070C0"/>
      </a:accent3>
      <a:accent4>
        <a:srgbClr val="0070C0"/>
      </a:accent4>
      <a:accent5>
        <a:srgbClr val="0070C0"/>
      </a:accent5>
      <a:accent6>
        <a:srgbClr val="0070C0"/>
      </a:accent6>
      <a:hlink>
        <a:srgbClr val="0000FF"/>
      </a:hlink>
      <a:folHlink>
        <a:srgbClr val="800080"/>
      </a:folHlink>
    </a:clrScheme>
    <a:fontScheme name="ALLPPT FONT">
      <a:majorFont>
        <a:latin typeface="Arial"/>
        <a:ea typeface="Arial Unicode MS"/>
        <a:cs typeface=""/>
      </a:majorFont>
      <a:minorFont>
        <a:latin typeface="Arial"/>
        <a:ea typeface="Arial Unicode MS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Override1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  <a:fontScheme name="Office">
    <a:majorFont>
      <a:latin typeface="맑은 고딕"/>
      <a:ea typeface=""/>
      <a:cs typeface=""/>
      <a:font script="Jpan" typeface="ＭＳ Ｐゴシック"/>
      <a:font script="Hang" typeface="맑은 고딕"/>
      <a:font script="Hans" typeface="宋体"/>
      <a:font script="Hant" typeface="新細明體"/>
      <a:font script="Arab" typeface="Times New Roman"/>
      <a:font script="Hebr" typeface="Times New Roman"/>
      <a:font script="Thai" typeface="Angsana New"/>
      <a:font script="Ethi" typeface="Nyala"/>
      <a:font script="Beng" typeface="Vrinda"/>
      <a:font script="Gujr" typeface="Shruti"/>
      <a:font script="Khmr" typeface="MoolBoran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Times New Roman"/>
      <a:font script="Uigh" typeface="Microsoft Uighur"/>
      <a:font script="Geor" typeface="Sylfaen"/>
    </a:majorFont>
    <a:minorFont>
      <a:latin typeface="맑은 고딕"/>
      <a:ea typeface=""/>
      <a:cs typeface=""/>
      <a:font script="Jpan" typeface="ＭＳ Ｐゴシック"/>
      <a:font script="Hang" typeface="맑은 고딕"/>
      <a:font script="Hans" typeface="宋体"/>
      <a:font script="Hant" typeface="新細明體"/>
      <a:font script="Arab" typeface="Arial"/>
      <a:font script="Hebr" typeface="Arial"/>
      <a:font script="Thai" typeface="Cordia New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  <a:font script="Geor" typeface="Sylfaen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2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  <a:fontScheme name="Office">
    <a:majorFont>
      <a:latin typeface="맑은 고딕"/>
      <a:ea typeface=""/>
      <a:cs typeface=""/>
      <a:font script="Jpan" typeface="ＭＳ Ｐゴシック"/>
      <a:font script="Hang" typeface="맑은 고딕"/>
      <a:font script="Hans" typeface="宋体"/>
      <a:font script="Hant" typeface="新細明體"/>
      <a:font script="Arab" typeface="Times New Roman"/>
      <a:font script="Hebr" typeface="Times New Roman"/>
      <a:font script="Thai" typeface="Angsana New"/>
      <a:font script="Ethi" typeface="Nyala"/>
      <a:font script="Beng" typeface="Vrinda"/>
      <a:font script="Gujr" typeface="Shruti"/>
      <a:font script="Khmr" typeface="MoolBoran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Times New Roman"/>
      <a:font script="Uigh" typeface="Microsoft Uighur"/>
      <a:font script="Geor" typeface="Sylfaen"/>
    </a:majorFont>
    <a:minorFont>
      <a:latin typeface="맑은 고딕"/>
      <a:ea typeface=""/>
      <a:cs typeface=""/>
      <a:font script="Jpan" typeface="ＭＳ Ｐゴシック"/>
      <a:font script="Hang" typeface="맑은 고딕"/>
      <a:font script="Hans" typeface="宋体"/>
      <a:font script="Hant" typeface="新細明體"/>
      <a:font script="Arab" typeface="Arial"/>
      <a:font script="Hebr" typeface="Arial"/>
      <a:font script="Thai" typeface="Cordia New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  <a:font script="Geor" typeface="Sylfaen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docProps/app.xml><?xml version="1.0" encoding="utf-8"?>
<Properties xmlns="http://schemas.openxmlformats.org/officeDocument/2006/extended-properties" xmlns:vt="http://schemas.openxmlformats.org/officeDocument/2006/docPropsVTypes">
  <TotalTime>3259</TotalTime>
  <Words>4509</Words>
  <Application>Microsoft Office PowerPoint</Application>
  <PresentationFormat>Panorámica</PresentationFormat>
  <Paragraphs>600</Paragraphs>
  <Slides>51</Slides>
  <Notes>0</Notes>
  <HiddenSlides>0</HiddenSlides>
  <MMClips>0</MMClips>
  <ScaleCrop>false</ScaleCrop>
  <HeadingPairs>
    <vt:vector size="6" baseType="variant">
      <vt:variant>
        <vt:lpstr>Fuentes usadas</vt:lpstr>
      </vt:variant>
      <vt:variant>
        <vt:i4>6</vt:i4>
      </vt:variant>
      <vt:variant>
        <vt:lpstr>Tema</vt:lpstr>
      </vt:variant>
      <vt:variant>
        <vt:i4>3</vt:i4>
      </vt:variant>
      <vt:variant>
        <vt:lpstr>Títulos de diapositiva</vt:lpstr>
      </vt:variant>
      <vt:variant>
        <vt:i4>51</vt:i4>
      </vt:variant>
    </vt:vector>
  </HeadingPairs>
  <TitlesOfParts>
    <vt:vector size="60" baseType="lpstr">
      <vt:lpstr>Arial Unicode MS</vt:lpstr>
      <vt:lpstr>Arial</vt:lpstr>
      <vt:lpstr>Calibri</vt:lpstr>
      <vt:lpstr>FZShuTi</vt:lpstr>
      <vt:lpstr>HY견명조</vt:lpstr>
      <vt:lpstr>Wingdings</vt:lpstr>
      <vt:lpstr>Cover and End Slide Master</vt:lpstr>
      <vt:lpstr>Contents Slide Master</vt:lpstr>
      <vt:lpstr>Section Break Slide Master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Presentation Designed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</vt:vector>
  </TitlesOfParts>
  <LinksUpToDate>false</LinksUpToDate>
  <SharedDoc>false</SharedDoc>
  <HyperlinksChanged>false</HyperlinksChanged>
  <AppVersion>15.0000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Allppt.com</dc:creator>
  <cp:lastModifiedBy>User</cp:lastModifiedBy>
  <cp:revision>155</cp:revision>
  <dcterms:created xsi:type="dcterms:W3CDTF">2019-01-14T06:35:35Z</dcterms:created>
  <dcterms:modified xsi:type="dcterms:W3CDTF">2020-02-24T23:07:04Z</dcterms:modified>
</cp:coreProperties>
</file>